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5.xml" ContentType="application/vnd.openxmlformats-officedocument.presentationml.notesSlide+xml"/>
  <Override PartName="/ppt/ink/ink73.xml" ContentType="application/inkml+xml"/>
  <Override PartName="/ppt/notesSlides/notesSlide6.xml" ContentType="application/vnd.openxmlformats-officedocument.presentationml.notesSlide+xml"/>
  <Override PartName="/ppt/ink/ink74.xml" ContentType="application/inkml+xml"/>
  <Override PartName="/ppt/notesSlides/notesSlide7.xml" ContentType="application/vnd.openxmlformats-officedocument.presentationml.notesSlide+xml"/>
  <Override PartName="/ppt/ink/ink75.xml" ContentType="application/inkml+xml"/>
  <Override PartName="/ppt/notesSlides/notesSlide8.xml" ContentType="application/vnd.openxmlformats-officedocument.presentationml.notesSlide+xml"/>
  <Override PartName="/ppt/ink/ink76.xml" ContentType="application/inkml+xml"/>
  <Override PartName="/ppt/notesSlides/notesSlide9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notesSlides/notesSlide10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11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notesSlides/notesSlide12.xml" ContentType="application/vnd.openxmlformats-officedocument.presentationml.notesSlide+xml"/>
  <Override PartName="/ppt/ink/ink93.xml" ContentType="application/inkml+xml"/>
  <Override PartName="/ppt/ink/ink94.xml" ContentType="application/inkml+xml"/>
  <Override PartName="/ppt/notesSlides/notesSlide13.xml" ContentType="application/vnd.openxmlformats-officedocument.presentationml.notesSlide+xml"/>
  <Override PartName="/ppt/ink/ink95.xml" ContentType="application/inkml+xml"/>
  <Override PartName="/ppt/ink/ink96.xml" ContentType="application/inkml+xml"/>
  <Override PartName="/ppt/ink/ink97.xml" ContentType="application/inkml+xml"/>
  <Override PartName="/ppt/notesSlides/notesSlide14.xml" ContentType="application/vnd.openxmlformats-officedocument.presentationml.notesSlide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notesSlides/notesSlide15.xml" ContentType="application/vnd.openxmlformats-officedocument.presentationml.notesSlide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notesSlides/notesSlide16.xml" ContentType="application/vnd.openxmlformats-officedocument.presentationml.notesSlide+xml"/>
  <Override PartName="/ppt/ink/ink167.xml" ContentType="application/inkml+xml"/>
  <Override PartName="/ppt/ink/ink168.xml" ContentType="application/inkml+xml"/>
  <Override PartName="/ppt/notesSlides/notesSlide17.xml" ContentType="application/vnd.openxmlformats-officedocument.presentationml.notesSlide+xml"/>
  <Override PartName="/ppt/ink/ink169.xml" ContentType="application/inkml+xml"/>
  <Override PartName="/ppt/notesSlides/notesSlide18.xml" ContentType="application/vnd.openxmlformats-officedocument.presentationml.notesSlide+xml"/>
  <Override PartName="/ppt/ink/ink170.xml" ContentType="application/inkml+xml"/>
  <Override PartName="/ppt/notesSlides/notesSlide19.xml" ContentType="application/vnd.openxmlformats-officedocument.presentationml.notesSlide+xml"/>
  <Override PartName="/ppt/ink/ink171.xml" ContentType="application/inkml+xml"/>
  <Override PartName="/ppt/notesSlides/notesSlide20.xml" ContentType="application/vnd.openxmlformats-officedocument.presentationml.notesSlide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21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notesSlides/notesSlide22.xml" ContentType="application/vnd.openxmlformats-officedocument.presentationml.notesSlide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notesSlides/notesSlide23.xml" ContentType="application/vnd.openxmlformats-officedocument.presentationml.notesSlide+xml"/>
  <Override PartName="/ppt/ink/ink292.xml" ContentType="application/inkml+xml"/>
  <Override PartName="/ppt/notesSlides/notesSlide24.xml" ContentType="application/vnd.openxmlformats-officedocument.presentationml.notesSlide+xml"/>
  <Override PartName="/ppt/ink/ink293.xml" ContentType="application/inkml+xml"/>
  <Override PartName="/ppt/notesSlides/notesSlide25.xml" ContentType="application/vnd.openxmlformats-officedocument.presentationml.notesSlide+xml"/>
  <Override PartName="/ppt/ink/ink294.xml" ContentType="application/inkml+xml"/>
  <Override PartName="/ppt/notesSlides/notesSlide26.xml" ContentType="application/vnd.openxmlformats-officedocument.presentationml.notesSlide+xml"/>
  <Override PartName="/ppt/ink/ink295.xml" ContentType="application/inkml+xml"/>
  <Override PartName="/ppt/notesSlides/notesSlide27.xml" ContentType="application/vnd.openxmlformats-officedocument.presentationml.notesSlide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notesSlides/notesSlide28.xml" ContentType="application/vnd.openxmlformats-officedocument.presentationml.notesSlide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notesSlides/notesSlide29.xml" ContentType="application/vnd.openxmlformats-officedocument.presentationml.notesSlide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notesSlides/notesSlide30.xml" ContentType="application/vnd.openxmlformats-officedocument.presentationml.notesSlide+xml"/>
  <Override PartName="/ppt/ink/ink437.xml" ContentType="application/inkml+xml"/>
  <Override PartName="/ppt/notesSlides/notesSlide31.xml" ContentType="application/vnd.openxmlformats-officedocument.presentationml.notesSlide+xml"/>
  <Override PartName="/ppt/ink/ink438.xml" ContentType="application/inkml+xml"/>
  <Override PartName="/ppt/ink/ink439.xml" ContentType="application/inkml+xml"/>
  <Override PartName="/ppt/notesSlides/notesSlide32.xml" ContentType="application/vnd.openxmlformats-officedocument.presentationml.notesSlide+xml"/>
  <Override PartName="/ppt/ink/ink440.xml" ContentType="application/inkml+xml"/>
  <Override PartName="/ppt/notesSlides/notesSlide33.xml" ContentType="application/vnd.openxmlformats-officedocument.presentationml.notesSlide+xml"/>
  <Override PartName="/ppt/ink/ink441.xml" ContentType="application/inkml+xml"/>
  <Override PartName="/ppt/notesSlides/notesSlide34.xml" ContentType="application/vnd.openxmlformats-officedocument.presentationml.notesSlide+xml"/>
  <Override PartName="/ppt/ink/ink442.xml" ContentType="application/inkml+xml"/>
  <Override PartName="/ppt/notesSlides/notesSlide35.xml" ContentType="application/vnd.openxmlformats-officedocument.presentationml.notesSlide+xml"/>
  <Override PartName="/ppt/ink/ink443.xml" ContentType="application/inkml+xml"/>
  <Override PartName="/ppt/notesSlides/notesSlide36.xml" ContentType="application/vnd.openxmlformats-officedocument.presentationml.notesSlide+xml"/>
  <Override PartName="/ppt/ink/ink444.xml" ContentType="application/inkml+xml"/>
  <Override PartName="/ppt/notesSlides/notesSlide37.xml" ContentType="application/vnd.openxmlformats-officedocument.presentationml.notesSlide+xml"/>
  <Override PartName="/ppt/ink/ink445.xml" ContentType="application/inkml+xml"/>
  <Override PartName="/ppt/notesSlides/notesSlide38.xml" ContentType="application/vnd.openxmlformats-officedocument.presentationml.notesSlide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notesSlides/notesSlide39.xml" ContentType="application/vnd.openxmlformats-officedocument.presentationml.notesSlide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notesSlides/notesSlide40.xml" ContentType="application/vnd.openxmlformats-officedocument.presentationml.notesSlide+xml"/>
  <Override PartName="/ppt/ink/ink741.xml" ContentType="application/inkml+xml"/>
  <Override PartName="/ppt/notesSlides/notesSlide41.xml" ContentType="application/vnd.openxmlformats-officedocument.presentationml.notesSlide+xml"/>
  <Override PartName="/ppt/ink/ink742.xml" ContentType="application/inkml+xml"/>
  <Override PartName="/ppt/notesSlides/notesSlide42.xml" ContentType="application/vnd.openxmlformats-officedocument.presentationml.notesSlide+xml"/>
  <Override PartName="/ppt/ink/ink743.xml" ContentType="application/inkml+xml"/>
  <Override PartName="/ppt/ink/ink744.xml" ContentType="application/inkml+xml"/>
  <Override PartName="/ppt/notesSlides/notesSlide43.xml" ContentType="application/vnd.openxmlformats-officedocument.presentationml.notesSlide+xml"/>
  <Override PartName="/ppt/ink/ink745.xml" ContentType="application/inkml+xml"/>
  <Override PartName="/ppt/notesSlides/notesSlide44.xml" ContentType="application/vnd.openxmlformats-officedocument.presentationml.notesSlide+xml"/>
  <Override PartName="/ppt/ink/ink746.xml" ContentType="application/inkml+xml"/>
  <Override PartName="/ppt/notesSlides/notesSlide45.xml" ContentType="application/vnd.openxmlformats-officedocument.presentationml.notesSlide+xml"/>
  <Override PartName="/ppt/ink/ink747.xml" ContentType="application/inkml+xml"/>
  <Override PartName="/ppt/notesSlides/notesSlide46.xml" ContentType="application/vnd.openxmlformats-officedocument.presentationml.notesSlide+xml"/>
  <Override PartName="/ppt/ink/ink748.xml" ContentType="application/inkml+xml"/>
  <Override PartName="/ppt/ink/ink749.xml" ContentType="application/inkml+xml"/>
  <Override PartName="/ppt/ink/ink750.xml" ContentType="application/inkml+xml"/>
  <Override PartName="/ppt/notesSlides/notesSlide47.xml" ContentType="application/vnd.openxmlformats-officedocument.presentationml.notesSlide+xml"/>
  <Override PartName="/ppt/ink/ink751.xml" ContentType="application/inkml+xml"/>
  <Override PartName="/ppt/notesSlides/notesSlide48.xml" ContentType="application/vnd.openxmlformats-officedocument.presentationml.notesSlide+xml"/>
  <Override PartName="/ppt/ink/ink752.xml" ContentType="application/inkml+xml"/>
  <Override PartName="/ppt/ink/ink753.xml" ContentType="application/inkml+xml"/>
  <Override PartName="/ppt/notesSlides/notesSlide49.xml" ContentType="application/vnd.openxmlformats-officedocument.presentationml.notesSlide+xml"/>
  <Override PartName="/ppt/ink/ink754.xml" ContentType="application/inkml+xml"/>
  <Override PartName="/ppt/ink/ink755.xml" ContentType="application/inkml+xml"/>
  <Override PartName="/ppt/notesSlides/notesSlide50.xml" ContentType="application/vnd.openxmlformats-officedocument.presentationml.notesSlide+xml"/>
  <Override PartName="/ppt/ink/ink756.xml" ContentType="application/inkml+xml"/>
  <Override PartName="/ppt/notesSlides/notesSlide51.xml" ContentType="application/vnd.openxmlformats-officedocument.presentationml.notesSlide+xml"/>
  <Override PartName="/ppt/ink/ink757.xml" ContentType="application/inkml+xml"/>
  <Override PartName="/ppt/notesSlides/notesSlide52.xml" ContentType="application/vnd.openxmlformats-officedocument.presentationml.notesSlide+xml"/>
  <Override PartName="/ppt/ink/ink758.xml" ContentType="application/inkml+xml"/>
  <Override PartName="/ppt/notesSlides/notesSlide53.xml" ContentType="application/vnd.openxmlformats-officedocument.presentationml.notesSlide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notesSlides/notesSlide54.xml" ContentType="application/vnd.openxmlformats-officedocument.presentationml.notesSlide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notesSlides/notesSlide55.xml" ContentType="application/vnd.openxmlformats-officedocument.presentationml.notesSlide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notesSlides/notesSlide56.xml" ContentType="application/vnd.openxmlformats-officedocument.presentationml.notesSlide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notesSlides/notesSlide57.xml" ContentType="application/vnd.openxmlformats-officedocument.presentationml.notesSlide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notesSlides/notesSlide58.xml" ContentType="application/vnd.openxmlformats-officedocument.presentationml.notesSlide+xml"/>
  <Override PartName="/ppt/ink/ink897.xml" ContentType="application/inkml+xml"/>
  <Override PartName="/ppt/notesSlides/notesSlide59.xml" ContentType="application/vnd.openxmlformats-officedocument.presentationml.notesSlide+xml"/>
  <Override PartName="/ppt/ink/ink898.xml" ContentType="application/inkml+xml"/>
  <Override PartName="/ppt/notesSlides/notesSlide60.xml" ContentType="application/vnd.openxmlformats-officedocument.presentationml.notesSlide+xml"/>
  <Override PartName="/ppt/ink/ink899.xml" ContentType="application/inkml+xml"/>
  <Override PartName="/ppt/notesSlides/notesSlide61.xml" ContentType="application/vnd.openxmlformats-officedocument.presentationml.notesSlide+xml"/>
  <Override PartName="/ppt/ink/ink900.xml" ContentType="application/inkml+xml"/>
  <Override PartName="/ppt/ink/ink901.xml" ContentType="application/inkml+xml"/>
  <Override PartName="/ppt/ink/ink902.xml" ContentType="application/inkml+xml"/>
  <Override PartName="/ppt/notesSlides/notesSlide62.xml" ContentType="application/vnd.openxmlformats-officedocument.presentationml.notesSlide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notesSlides/notesSlide63.xml" ContentType="application/vnd.openxmlformats-officedocument.presentationml.notesSlide+xml"/>
  <Override PartName="/ppt/ink/ink907.xml" ContentType="application/inkml+xml"/>
  <Override PartName="/ppt/notesSlides/notesSlide64.xml" ContentType="application/vnd.openxmlformats-officedocument.presentationml.notesSlide+xml"/>
  <Override PartName="/ppt/ink/ink908.xml" ContentType="application/inkml+xml"/>
  <Override PartName="/ppt/notesSlides/notesSlide65.xml" ContentType="application/vnd.openxmlformats-officedocument.presentationml.notesSlide+xml"/>
  <Override PartName="/ppt/ink/ink909.xml" ContentType="application/inkml+xml"/>
  <Override PartName="/ppt/notesSlides/notesSlide66.xml" ContentType="application/vnd.openxmlformats-officedocument.presentationml.notesSlide+xml"/>
  <Override PartName="/ppt/ink/ink910.xml" ContentType="application/inkml+xml"/>
  <Override PartName="/ppt/ink/ink911.xml" ContentType="application/inkml+xml"/>
  <Override PartName="/ppt/notesSlides/notesSlide67.xml" ContentType="application/vnd.openxmlformats-officedocument.presentationml.notesSlide+xml"/>
  <Override PartName="/ppt/ink/ink912.xml" ContentType="application/inkml+xml"/>
  <Override PartName="/ppt/notesSlides/notesSlide68.xml" ContentType="application/vnd.openxmlformats-officedocument.presentationml.notesSlide+xml"/>
  <Override PartName="/ppt/ink/ink913.xml" ContentType="application/inkml+xml"/>
  <Override PartName="/ppt/notesSlides/notesSlide69.xml" ContentType="application/vnd.openxmlformats-officedocument.presentationml.notesSlide+xml"/>
  <Override PartName="/ppt/ink/ink914.xml" ContentType="application/inkml+xml"/>
  <Override PartName="/ppt/notesSlides/notesSlide70.xml" ContentType="application/vnd.openxmlformats-officedocument.presentationml.notesSlide+xml"/>
  <Override PartName="/ppt/ink/ink9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65" r:id="rId4"/>
    <p:sldId id="266" r:id="rId5"/>
    <p:sldId id="267" r:id="rId6"/>
    <p:sldId id="268" r:id="rId7"/>
    <p:sldId id="270" r:id="rId8"/>
    <p:sldId id="269" r:id="rId9"/>
    <p:sldId id="275" r:id="rId10"/>
    <p:sldId id="259" r:id="rId11"/>
    <p:sldId id="276" r:id="rId12"/>
    <p:sldId id="277" r:id="rId13"/>
    <p:sldId id="278" r:id="rId14"/>
    <p:sldId id="279" r:id="rId15"/>
    <p:sldId id="273" r:id="rId16"/>
    <p:sldId id="274" r:id="rId17"/>
    <p:sldId id="280" r:id="rId18"/>
    <p:sldId id="346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347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48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5" r:id="rId75"/>
    <p:sldId id="336" r:id="rId76"/>
    <p:sldId id="334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</p:sldIdLst>
  <p:sldSz cx="12192000" cy="6858000"/>
  <p:notesSz cx="6858000" cy="9144000"/>
  <p:defaultTextStyle>
    <a:defPPr lvl="0">
      <a:defRPr lang="fr-F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23T15:13:57.5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15148 7928 1200 0,'0'0'5065'0,"0"0"-4049"0,0 0-368 16,0 0 104-16,0 0 81 0,0-3-241 15,-4 3-56-15,4 0 56 16,0 0-96-16,0 0-168 31,0 0-168-31,0 0-56 0,0 0-88 16,0 0-8-16,0 0 96 15,0 0-96-15,0 0 72 0,0 0 32 16,0 0-24-16,0 0 112 16,0 0 0-16,0 0 80 31,0 0 104-31,0 0 1 0,0 0 15 16,0 0-8-16,0 0 0 0,0 0-56 15,0-4-48-15,0 1-112 0,0-3-8 16,0 2-48-16,0 2-16 15,0-5-8 1,0-3-48 0,0-2-48-16,4-1-8 0,8-2 8 15,0-5 120-15,0 4-112 16,-1 0 64-16,2 1-24 0,-5-1-40 0,3 0 48 16,-2 0 0-16,2 3-56 31,-3-2 72-31,5-2-64 15,-2 2 8-15,2-1 24 0,2-3-32 16,2 3-8-16,-2-3 8 16,1 0 0-16,-4 3 80 0,3-3-16 15,-2 0-8-15,2 0 0 32,-2 3-48-32,2-3 104 0,-2 6-40 15,2-3-56-15,6 0 32 16,-1 1 8-16,3-2-64 0,1 2 8 15,0-5-8-15,-4 5 8 16,4-4 0-16,-4 0 0 31,4 0 32-31,-5 0-32 0,2-3 40 16,-1 2-48-16,3 1-16 16,1 1 16-16,0-5 0 15,0 7 0-15,4-3 0 0,-4 0 16 16,0 0-16-16,4 3 0 15,-8 0 8 1,4 3-8-16,-5-2 0 0,2 2 0 16,3-3 8-16,-5 3-8 15,5-2 0-15,0 2 0 16,4-3 0-16,0 3 8 0,-1 1-8 0,1-1-8 31,0 0 8-31,0 0-8 16,4 1 0-1,0-1 8-15,4 3 0 16,-5-2-16-16,2 2 8 16,3 1 0-16,-8-1 8 0,4 1 0 15,-9-1 0-15,5 4 0 16,-4 0 0-16,0-4 8 0,0 3-8 16,-1-2 8-16,2-1-16 15,3 1 16-15,0 0-8 16,3-1 0-16,-3 3-8 0,4-2 0 15,-4 3 0-15,0-1 0 32,-4 4 8-32,-1-3 0 0,-2 3 8 15,-1-4 0-15,-5 4-16 16,10 0 8-16,-1 0-8 16,4-4-8-16,0 5 16 0,-1-2 0 0,1 1 0 15,0 0 0 1,0-4 8-1,0 7-16-15,-4-3 8 0,0 0-8 16,-1 3 8-16,-3 0 8 16,8 0-8-16,-4 0 0 15,4 0 0-15,4 0 40 0,-4 0-40 16,4 0 0 0,-5 0-48-16,6 0 96 15,2 0-48-15,-3 0 0 0,8 0 0 16,-4 0 0-16,3 0-8 15,-2 0 0-15,2 0-8 16,1 0 16-16,-4 3-8 0,4 0-8 31,0-3 8-31,-5 4-40 0,1-1 48 16,0 0-8-16,0-3-32 16,4 3 32-16,-4 1 8 15,3-2-8-15,2 2-32 0,-5 2 32 16,-1-3 8-16,5 4 0 31,-5-4-8-31,2 3 8 0,-1-3 0 16,3 0 0-16,-3 4 8 15,5-7-8-15,-6 3 8 16,5-3-16-16,3 0 8 0,-6 0 0 16,6 0-56-16,-3 0 56 15,4 3-16 1,0 0 8-16,-5 1-40 15,2-2 40 1,-5 5-64-16,-1-1 72 16,5-2 0-16,0 2 0 15,0 0 0-15,3-3-8 0,2 4 0 0,-2-1 8 16,1 1 0-16,-4-1-8 16,0 0 8-16,-5-3 0 0,-3 4 0 15,0-4-8-15,1 3-16 16,-1-3 24-16,3 4 0 15,5-1-8-15,-1 1 8 0,6-1-8 32,-6 0 8-32,1 0-8 0,0 1 8 15,-8-1 0-15,4 0 48 16,-4 1-48-16,0-1-8 16,0 1-8-16,-4-1 16 0,3 3 56 15,5-2-56-15,0 3 0 31,-4-1-56-31,3-3 56 0,2 4 0 16,-5-1 0-16,4-2 0 16,-8 2 40-16,3 0-40 15,-3-2-40-15,4 3 40 0,4-1 16 16,-4 4-8-16,3-4-8 31,1 4 8-31,4-4 0 0,4 4-8 0,-4 0 0 16,4 0 0-16,3 2 0 15,-2 2 0-15,-2-2 0 16,-3-2 0-16,0 0-8 0,-4-1 8 16,-4 1 0-1,0-3 8 1,-4-4 0-16,3 3 8 0,-3 1-8 0,8-4-8 16,-4 4 40-16,7-1-40 15,6 1 0-15,-6 2 0 16,1-2 0-16,-4 3 0 0,-5-4 0 31,1 4 0-31,-4 0-8 16,4-4 16-16,-4 1-8 0,0-1 8 15,4 1-8-15,0 3 16 16,3-1-16-16,2-2 16 0,3 2-16 16,-5 1 8-16,9 0-8 31,-4 0 8-31,0-1 0 15,3-2 0-15,-2 3-8 0,2-1 8 16,2-2-8-16,-6 3 0 16,1-1 0-16,-1 1 0 0,2-4 8 15,2 4 32-15,-7 3-24 32,8-7-16-32,0 4 88 0,0 3-80 15,0-3 0-15,4 3 0 0,-5-4 8 16,-7 4 32-16,-4-3-48 15,0-4 0-15,-4 4 88 0,-4-4-80 16,0 1 32 0,-5 0 32-1,5-4 0-15,4 3 88 16,-4 1-112-16,1 0 0 0,6-1 16 16,1 1-64-16,0 3 80 0,0 2-80 15,4-2 0-15,-1 0 0 0,-3 3 0 31,-4-4 0-31,-8-2 8 16,0-1-8-16,-4 1 8 16,-4-4-8-16,4 3 0 0,-4-2-56 15,4-4 72-15,-4 7-32 0,3-7-24 16,-2 3-304-16,-2-3-352 31,-2 0-632-31,-9-3-945 16,0 0-743-16,0 0-4250 0</inkml:trace>
  <inkml:trace contextRef="#ctx0" brushRef="#br0" timeOffset="573.91">23149 7623 5937 0,'0'0'1544'16,"0"0"-512"0,0 0-47-16,0 0-73 0,0 0-272 15,0 0-16-15,0 0-88 16,-9-54 120-16,9 54-112 0,0 0-272 16,0 0-192-16,0 0-32 0,0 0 0 31,0 0 112-31,0 0 145 15,0 3 207-15,0 3-72 16,0-2-32-16,0 5-32 0,0 1-40 16,5 2 8-16,6 4-8 0,5 0-64 15,-4 3-56-15,4 3-88 32,0-2 16-32,0 5-96 15,-4 0 8-15,4 1 48 0,-4 2-32 16,-4 1-8-16,0-1-16 15,4-2 32-15,-4-4-72 0,-4 0-8 16,0-6 72-16,-1 0-72 31,1-3 8-31,-4-4-8 16,0-3-40-16,0 1 40 0,-11-1 72 16,-6-6 64-16,-2 0 161 0,-9 3-97 15,0-3-16-15,-4 0-24 0,0 4-40 16,-3 2-16-1,-1 3 16 1,-1 1-24-16,2 2 24 16,3 5-112-16,4-2-8 0,0 5-24 15,0-1-336-15,-16-1-1081 0,9-5-2647 16,3-3-1522-16</inkml:trace>
  <inkml:trace contextRef="#ctx0" brushRef="#br0" timeOffset="2330.44">19658 5934 1792 0,'0'0'5657'0,"0"0"-4649"16,0 0-528-1,0 0-96-15,0 0 177 16,24-70 47-16,-16 48 184 0,0 0 280 15,0-4-192-15,0 0-168 16,-1 4-359-16,-7-3 279 16,4 3-280-16,-4-3 128 15,0 2-80 1,-7 1 80-16,-5 3-208 0,-8 3 104 16,0 0-120-16,-7 6-16 0,-1 4-88 15,-4 6-48-15,-4 0 8 16,-5 4-32-16,2 11-8 15,-5 11 32 1,4 6-32-16,-3 9 72 16,7 6-88-16,4 4 33 0,8 3-81 15,7 0-8-15,17 3-56 16,0 0 56-16,21-9 0 16,11-4-97-16,11-12 97 0,9-13 0 31,4-9 97-31,0-10-97 15,0-13-9-15,-9-18 1 0,-7-14 8 16,-4-6-8-16,-4-9 8 16,-9-4 81-16,5 1-65 15,-3 0-16-15,-1 9 8 0,-5 6 48 32,-3 10-48-32,-4 13 16 0,-3 2-24 15,-5 10 80-15,-1 7 80 0,-3 3-48 16,0 3-64-16,0 0-48 15,0 0-112-15,0 0-48 16,-3 3 112-16,-10 13 48 16,-2 3 8-1,-2 3 40-15,2 7-48 0,-2-1 128 16,2 7-80-16,2 0 80 0,9 3-16 16,1-3-8-16,3 6 24 15,0 1-112-15,12-1 32 16,4 0-40-1,0 1 80-15,3-5-96 16,5-2 16-16,1-6 32 0,-1-7 8 16,-1-6-40-16,1-6 0 15,0-7 40-15,0-3-40 16,-1-9 96-16,9-14-40 0,-4-8-64 31,0-4 72-31,-4-4-72 16,0 4 8-16,-4 3 40 15,-8 7-40-15,-4 9 40 0,-4 10-32 16,0 0-8-16,-4 6-8 16,0 0-192-16,0 0-416 0,-12 19-505 31,1 0-1223-31,-2-4-3489 0</inkml:trace>
  <inkml:trace contextRef="#ctx0" brushRef="#br1" timeOffset="18970.25">30491 6277 7193 0,'0'0'1040'0,"0"0"-1040"16,0 0-128-16,0 0 72 16,0 0 56-1,-107 0 104-15,67-3 184 0,0-1 544 16,-3-2 225-16,-5-1-161 0,-1 4-512 15,-6 1-224-15,-1 2 0 16,-7 0-96 0,-1 0-64-16,0 0 8 15,-4 0 56-15,4 0 8 0,-3 0-64 16,-1 0 48-16,0 2 32 16,-8 1 40-16,5-3-56 15,-9 4 32-15,4 2-40 0,0-3-48 31,1 7-16-31,0-1-56 16,-9 7 56-16,-16 0-8 0,-15 6 0 16,-1-6 8-16,13-3 0 15,23-4 8-15,20-2 0 16,12-1 0-16,0-3-8 0,-4 7 16 16,-3-4-8-1,-13 3-8-15,4 4 0 16,0-3 0-16,1-1 0 0,3 1-8 15,-4-4 0-15,-4 4 8 16,1-1 0-16,3-2 8 16,-3-1-8-16,-2 3 72 15,9-2-72 1,-3 3 0-16,3 2 0 0,-4 4 56 16,1 3-48-16,3 0 96 0,-8 4-40 15,4-1 88-15,-3 3-88 16,-1-3 40-16,-4 1 24 15,1-1-48 1,-1 0-8-16,0 0-72 16,4 0 8-16,5 1 80 15,-1-1-88-15,4 0 48 0,-4 3-40 16,1 1 56-16,3-1-24 16,4 4-40-16,-4-4 0 0,0 4 64 31,1-4-64-31,-9 1 56 15,8 2-56-15,0-2 8 0,4-1 8 16,1 4 32-16,3-1-48 16,0 1 73-16,1-1-65 15,-1-9 48-15,0 1 24 0,5-5 112 32,-2-5 32-32,2 2-88 0,-5-2-56 15,4 0 8-15,-3-1-80 0,2 1 72 16,10-4-8-16,-2 6-64 15,6 1 40-15,-1 0-48 16,-4 0 0-16,1 2 0 16,-6 5 8-1,-2-5-8-15,-1 2 0 16,4-2 16-16,0 4 8 0,4 1-24 16,1-2 0-16,-2 8 8 0,2-4-8 15,-1 4 0-15,0-1-8 16,8 4 8-1,-4-1 8-15,-3 1 0 16,3 3-8-16,-5-4 8 16,2 1 8-16,-5-4 88 0,4 4-48 15,4-4 88-15,0-3 80 16,5 3-64-16,6 1-64 0,2 2-48 16,-1 1-40-16,4 3 48 31,1 6-40-31,-5 6 168 15,3 4 24-15,-3 6-40 0,-4 3-112 16,5 0 24-16,-1 1 8 16,4 1-8-16,0 2 40 0,0 2-64 31,-4 8 16-31,4 11-24 16,-3-6 72-16,6-3-64 0,-2 3 0 15,6 0 8-15,2 23 16 0,-2 12-64 16,9 0 72-16,0-22-80 15,1-22 0-15,3-23 0 16,0 0 8 0,-4 8 40-16,0 8-56 15,-5 6 0-15,5-2 48 16,-3 0-48-16,3-4 8 0,-4 0 16 0,-1-2-8 16,5 1-16-16,1-1 0 15,-5 15 0 1,4 13 8-16,-4-4 8 15,0-9-16-15,4-3 0 16,0-13 0-16,-4 3 0 16,4 13 8-16,1-6-8 0,-2 0 8 15,5-1 0-15,0-2 0 16,0 0-8 0,0-1 40-16,12-2-40 15,0-2-8-15,0 2-32 16,0-1 40-16,3-3 0 0,-6 4 8 15,3-4-8-15,-1 0 0 16,-2-3 0-16,-1 0 0 0,3-3 0 31,2 0 0-31,-2-1-48 16,6 1-488-16,2-6 416 16,9-1 120-16,0 1 16 0,8-4-8 0,8 0 8 15,3 0 40-15,9 1-48 16,4-1 0-16,8 4-8 15,-1-1 8 1,9 4 48-16,-8 2-56 16,3 4-16-16,2 0-544 15,-6 0 400-15,-3-6 144 0,0-4-24 16,-1-3 40-16,-3-2 0 0,4-4 0 16,-1-4-8-1,5-2 8 1,8 0 8-16,0-1 144 0,0 1-152 15,-1-4 96-15,5 0 8 16,-5-2-56-16,13-1 120 0,12 3 64 16,11 4-112-16,9-4-120 0,-9-2 16 31,-7-5-16-31,-8-1 0 16,-1-5-48-16,-3 1-192 15,-17-1 8-15,-10 1-16 0,-18-6 232 16,-7 2-48-16,8 1 64 15,8-1 16-15,0 4 40 0,4 3-48 32,-5 0 56-32,5 0-56 15,-1 3-8-15,1-4 0 16,4 1 0-16,3 3 0 0,6-3-16 16,2-3-48-16,1 2 64 0,12-2 8 15,11 6 8-15,12-3-16 16,9 3 8-1,-16-6-8-15,-8 0 8 16,-13-4 0-16,1-2 48 16,0 2-48-16,-17-3 64 0,-11 1-64 15,-12-1 104-15,-4-2 72 0,7-2-40 16,2 5-136 0,7-1 112-16,-9-2-112 15,-4 2 48-15,2 0-48 16,-6-3 48-16,2 0-48 15,6 4 0-15,1-4 0 0,7 7 40 16,1-4-48-16,0 3 0 16,0 4 48-1,-9-3-48-15,2-4 0 16,-1 0 48-16,-5 1-48 16,6-4 16-16,2 0-16 0,12-3 16 15,1 0-8-15,12 0 0 16,0 0-8-16,-4-3 0 0,-5-3 0 31,-3 2-8-31,0 1 16 16,-4 0-8-16,-1-3 24 15,1 2 80-15,8 2 16 0,-1-5-48 16,1-3 8-16,4 1-32 16,4 0-48-16,0-1 16 0,-1 3-16 15,-7 1 8 1,-1 3 40-16,-2-3-48 15,-2-1 0-15,-4 1 0 16,6-3 0-16,-5-1 8 0,3-3 40 16,5-3-40-16,7-3 8 15,-2 3-16 1,2-3 16-16,-4 3 32 16,-11 4-48-16,9-4 8 0,-11 0 8 15,2 3 41-15,-8-6 55 16,4 4-32-16,0-8-72 0,-1 4 40 15,10-6-40-15,-5-1 32 32,7-2-40-32,-3-1-64 0,0 1 56 15,-1-1 0-15,-7-3-24 16,-5 4 32-16,-2 2 0 0,-6 1 16 16,2 0-8-16,2-1 0 31,1 1 56-31,4-1-64 15,-5 1-8-15,9-4 8 0,0 1 16 16,0-4-16-16,-1 0-8 16,-6-2 8-16,3-2-8 0,-13 1 0 15,1 0 0-15,-5 0 8 16,2 1 8-16,-1-1 8 31,0 0-16-31,7 0 0 0,-3 0 0 0,4-3 0 16,-5 0-8-16,6 0 8 15,-2 0 0-15,-3-4-16 0,0 1-40 16,0-4-24-16,-4 1-8 16,-5-1 39-1,5 1 49-15,-8 3 0 16,4-4 0-16,-4 4 0 0,0 3-48 16,0-3 48-16,0 0 0 15,0-4 0-15,-4 4-48 0,-1 0-56 16,1-4-72-16,-3 1 160 31,-2-4 8-31,-3 4 16 16,-8-1-8-16,1 4 8 0,-9-4-8 15,4 4-56-15,-4 3 56 16,0-3 0-16,0 3-96 0,0 0-56 16,0-1 152-16,0 2-128 31,0-2 24-31,0-2 96 0,0 0-184 15,0-3 112-15,0 2-72 16,0 1-128-16,0 0 280 0,0-1 48 16,0 1-48-16,0 0 16 15,0 0-16-15,0-1-192 32,0 4-80-32,0-6 272 0,0 2-8 0,0-2 16 15,0 2-8-15,0-2 0 16,0-1-112-16,0-2-112 0,0 0 112 15,0-1 112-15,0-3-8 16,-17 0 8 0,-3 0-80-1,-16-6 32-15,0 3 40 0,1-3-120 16,-5 0-320-16,4 3 80 0,5 3 368 16,-2 0 120-1,6 7-48-15,7-1-72 16,-1 8 168-16,6-2 240 15,-2 4-184-15,6-2-216 16,-6-2 56-16,6 4 16 0,-6-3-8 16,2 3-72-16,-1-3-8 0,0 3-136 15,-8 0 16-15,4-3 128 16,-3 3 0-16,-1 0 0 31,-4-6-128-31,3 0-528 0,-3-1 384 16,0-2 272-16,0 0 0 15,1-1-128-15,-1 1-264 0,-3-1 392 16,3 4 0-16,-4 0 0 16,4 2-152-16,4 5 72 31,-4-1 80-31,4 3 0 0,0 0 0 0,4 4-80 16,4-1 80-16,-3 0 112 15,2-2-64-15,-7-1-48 0,1-3-144 16,-5-3 144-16,4 3 96 15,-4-3 0 1,-4 3-96 0,0-3 0-16,0 3 0 0,-3-3 128 15,3 6-72-15,-4-3-56 16,4 3 0-16,0 1 80 0,4 2 120 0,0 0-112 16,0-2-88-16,0 2-8 31,-3 1-32-31,-1-1 40 15,-4 0 0-15,0 4-40 0,0 0 40 16,0-4 8-16,0 10 0 0,4-6-8 16,1 2 0-16,-1 1 0 15,4 0 56-15,-4 0-56 32,8 3 0-32,-8-4 0 0,0-2 0 15,-4 3 56-15,-3-3-56 16,3 3-8-16,-1-1 8 15,2 1 0-15,-1 0 0 0,-4-4-56 16,13 4 56-16,-5-4 8 31,8 7-8-31,-1-3 0 0,1 0-16 16,-3 0 16-16,-1 0-48 16,0-1 48-16,0 5 40 0,4-5-40 15,0 4-8-15,1 0 8 0,-5-6 0 16,4 2 0-1,0 1 0 1,-4 0 8-16,4 0 72 0,0 0-80 16,0 2-8-16,-4-2 8 15,4 3 8-15,-4-3-8 16,0 0 8-16,9 0 8 0,-5 3 232 0,7-1 8 31,2 1-120-31,-1 0-72 16,4 0-56-16,0 0 40 0,4 4 48 15,0-8 8-15,0 4-48 16,1-3 8-16,-6 3-56 0,5 0-8 16,-8 0 0-16,4-1 0 31,-4 5-8-31,1-4 0 0,3 3 8 16,-4 0 8-16,4 3-8 15,-4-2-8-15,0 2-40 16,-4 0 48-16,3-3 0 0,-2 4 0 15,3-1 0-15,-4 0 8 32,8 0-8-32,-4 4 8 0,9-4 72 15,-6 4-80-15,5-1 0 16,1 4 0-16,-6-1-40 16,6 1 32-16,-10-1 0 0,-2-2 0 0,-1 3-8 15,-5-7 16 1,2 4 0-1,-5-7-8-15,8 3 8 0,-4 3 0 16,5 1 0-16,2 6-16 16,6 3-72-16,-2 0 40 15,2 0-48-15,7 3-328 0,4 19-368 0,0-3-1489 32,15-3-1776-32</inkml:trace>
  <inkml:trace contextRef="#ctx0" brushRef="#br1" timeOffset="26454.42">16782 8350 7057 0,'-4'-16'568'0,"-9"-3"24"31,-2-3 80-31,-2 0-312 0,-2 0-39 31,-1-4 63-31,-1 4 208 16,-2-4 24-16,3 1 104 0,-4 6 0 15,0 0-312-15,-3 0-192 16,-6 3-72-16,1 0-88 0,-4 0 24 16,-7 0-80-16,-1 0 72 0,-4 0-72 15,-4 1 0-15,1-1 144 16,-1 3-136-16,4-3 16 0,-3 4 56 15,6-1-80-15,2 3 0 16,-2-3-8 0,6 1 8-1,-5 2 0-15,0-3 0 0,1 1 0 0,-2-1-8 16,2 1 8-16,-2-1 0 16,-2 4-256-16,4-4 256 0,-9 6 56 15,3 1-56-15,-2 0-80 31,3-1 80-31,1 4 0 16,2 0 16-16,-2-4-8 0,3 7 56 16,-4 0-64-16,0 0 0 0,5 0 0 15,-5 0 8-15,-5 4-8 16,6 2 0-16,3 4 8 31,-4-4-8-31,-4 0 48 0,5 1-40 16,-9-4-8-16,4-3 64 15,-4 3-64-15,0-3 40 0,1 0-32 16,-1 0-8-16,0 3 8 16,0 3-8-16,5 4 8 31,-1 0 40-31,0 2 32 0,1 4 41 16,-1 0-65-16,3 6 24 0,2 1-72 15,-1 2-8-15,1 4 8 0,-2-4 32 16,6 10-40-16,-1-1 0 15,0 2 0 1,-4 5 0 0,4 3 16-16,0 7-16 0,-3 3 0 15,-5 4 8-15,4 1 48 0,-4 2-48 16,4-1 8-16,1 1 64 0,2-1 40 16,6 4-120-16,3-1 112 31,0 13-48-31,-4 10 88 15,0 15-72-15,1 4-8 0,3-3-16 16,0-7-48-16,5-9 64 16,6-13-16-16,1-13-8 0,8-12 32 15,0 5 8-15,-4 18-8 32,-8 21-72-32,0 9 40 0,5-9 8 15,7-6-48-15,0-13 8 16,0 3 40-16,4 0-40 15,0 7-8-15,0-10 0 0,4-12-8 16,5-14-8-16,3-9 8 31,0 13-48-31,0 9 48 0,3 7 40 16,9 0-40-16,8 3 0 16,0-4 24-16,4 7-24 0,8 7 8 15,-1 18-8-15,5 13 8 0,-8 4 48 16,-4-24-48-1,-7-17 0 1,-6-27 8-16,1-5-16 0,4 5 72 16,8 10-64-16,8 7 304 15,4-1-56-15,3 4-184 0,6 0-48 16,-2 2 56-16,5-5-80 16,-4 3-72-1,-1-4 8-15,-2-6 16 16,-2-3 32-16,-3 0 8 0,4-10-152 15,0-2 152-15,11-7-48 16,9-1 56-16,4 1 0 16,16 1 8-16,-4-5 32 0,-1 1 64 31,5 0-32-31,-16-7-64 0,7 1 64 16,-3-4-64-16,0-7 0 15,0-2-8-15,0-3 24 16,-1-1-16-16,5-2 8 0,0-1 40 15,-1-3 24-15,1 4-72 32,-9-4-8-32,1 0 96 0,-4-3-48 15,0 0-40-15,0 0 0 16,-1-3 40-16,1-7-32 16,0 1 72-16,-4-4 0 0,8 0-80 0,-1 0 0 15,1 1 64-15,4-4-72 16,-1 3 96-16,-2 4-8 15,-2-4-24 1,-8 0-56-16,5-2 0 16,-4-5 0-16,0-2 0 15,-4 0 0-15,3-6 0 0,5-4 0 0,-4-3 8 32,4 3-16-32,-8-3 8 15,4 4 64-15,-5-5-64 0,-3 5 0 16,0-4 80-16,4 0-24 15,-4-3-8-15,3 0-40 16,5-3 32-16,4 6 8 0,0-7-56 31,3 4 0-31,-7 0-8 0,4 0 8 16,-8 3 0-16,-1 0 0 16,-2 3 0-16,-10-3 8 15,6 0-8-15,-10 1 0 0,1-5-8 16,0-2 16-16,-4 0-8 31,3-4 8-31,-3-2-8 0,0-7 8 16,-4-3 8-16,4 3 32 15,-8-3 8-15,-4 3-8 16,-1 6 56-16,-2-3-8 0,-6 7-24 16,6-7 16-16,-6 3-80 15,-3 1-8 1,-4-4 56-16,1 0-8 0,-5 0 49 15,0-3-81-15,0 4 40 16,0-4 48-16,0 0-56 16,0-1-48-16,-5 1 0 0,1 0 8 15,0-6 64 1,0 3-72 0,-3 0 16-16,-1 3 104 0,-5 0-112 0,2 3 0 15,-9 1 160-15,-1-2-112 16,6 5-48-16,-5-4 8 15,0 1 56-15,4-2-16 0,0 5-56 32,0-1-56-32,1 4 56 15,-2 0 0-15,2 2-48 0,-5 4-24 16,-1-3 72-16,2 2 64 16,3-2-64-16,-9 0 0 0,6-3-8 31,-5-7 8-31,4 0 0 15,0-3-56-15,0 3 48 0,4-3 8 16,0 0 64-16,5 4-64 16,-2-1 0-16,6 0 8 15,-5 0 64-15,-1 4-72 0,2-4-8 16,-9 3-56-16,-5-3-8 16,-6 7-136-1,-9-1-48-15,-3-2 176 0,-6 2 80 16,1 1 112-16,-3-3-64 15,7-5-48-15,0-2-32 16,-4-18 32-16,-3-14-152 0,3 3-193 16,0 13-519-1,-24-9-992 1,16 32-1137-16,1 2-1744 0</inkml:trace>
  <inkml:trace contextRef="#ctx0" brushRef="#br1" timeOffset="40052.21">23933 12589 1400 0,'0'0'1040'0,"4"0"-544"16,-4 0-16-16,0-3-248 15,0 3-160-15,4 0-72 0,-4-4 1793 16,9 1-1137-16,-6 0-328 31,1 0-144-31,0-1-40 0,0 1 128 16,-4 3 224-16,0 0-56 0,0-3-384 16,0 3-56-16,0 0 0 15,0 0 0-15,0 0 152 0,0 0-16 16,0 0 64-1,0 0-32 1,0 0 136-16,0 0 113 0,0 0-25 16,0 0-16-16,0 0-80 15,-4 0-48-15,-4 0 16 0,-4 0 192 16,0 3-40-16,-4 4-128 0,-3 2-56 31,-2-2-64-31,2 5 8 16,-9-2 136-16,4 2 80 0,-4 1-168 15,0 0 137-15,-4 0-121 16,8-1-32-16,-4-2-32 16,0 3-96-16,-4 2 64 0,-4-2 96 31,1 3-72-31,-9 3 88 16,0 0-32-16,1-3-72 0,-2 0 16 15,2 3-112-15,-5-3 8 16,4 0 24-16,-4 0-80 0,1-1 0 15,2 1 48-15,2-3-8 32,3-1 24-32,-4 1-72 0,4-3 8 15,-3-1 96-15,-2-2 16 16,2-1-32-16,-5 1 72 0,-3-4-48 16,-1 3 64-16,-1-3-112 0,1 3 8 15,1-2 32 1,3-4-56-1,1 3 8-15,-2-3 16 16,6 0-64 0,-5 0 0-16,1 0 48 15,-6 0-48-15,1 0 0 0,1-3 0 16,-5-4 0-16,0 4 0 0,-4-3 0 16,1 0 32-16,-1 2-40 15,-4-2 0-15,-3-1-8 0,3 1 8 16,0 0 0-1,1-4 8-15,-1 1-8 0,4-1-8 16,-4 1 8-16,0-1-8 0,5 1 8 31,-1-1 8-31,-4-2 40 0,0 2-48 16,0-3 0-16,0-3 0 16,1 0 8-16,-1-3 0 15,0 4 0-15,4-5 0 0,1 5 40 16,3-1-48-16,-4 0 0 31,1 3-8-31,-6-3 16 0,-2 1-8 16,3 2 16-16,-3-3-8 15,-5 3 0-15,4 0-8 16,4 1 0-16,0-1 40 0,4-3-40 0,5 3 0 16,-4-6-8-1,3 4 8 1,-4-5 0-16,0 2 0 0,0-5 0 15,0 4 0-15,-3 0 0 16,3 4 0-16,0-5 0 16,0 5 0-16,0 2 0 0,4-3 0 15,1-3 8 1,0 0-8-16,-1 3 8 16,0-7-8-16,0 1 8 0,1 3-8 15,-1 1 0-15,-4-2 0 16,8 1-48-16,0 3 48 15,1 0 8-15,-2 4 48 0,1-4-40 32,5 0-16-32,-5 0 0 15,-4 4 0-15,1-8-56 0,3 1 56 16,0 0 0-16,4 0 0 16,0-3 0-16,5 0 0 0,-2 2 8 15,6 2-8-15,3 2 0 31,4 3 0-31,4 1 0 0,-3 2 0 16,3 3 0-16,3 1 0 16,5 0 8-16,1 3-8 15,2 0 0-15,2-4 0 0,2 4 0 16,2-4 56-16,-1 1-56 16,-4 0 8-1,0-4 40-15,0 1-48 0,4 3 0 16,-4-4 0-16,4 4 0 15,5 0-8-15,-6-1 8 16,6 4 16-16,-1 0 32 0,-1-4-48 16,5 4-8-1,0-4 8-15,-3 5 0 16,3-5 0-16,-9-2 0 16,6-1 0-16,-5-3 40 0,3 4-40 15,5 2-8-15,1 5 8 16,3 2-368-16,0 0-248 0,0 0 160 31,12 9 136-31,4 7-440 16,12 6-936-16,-4 0-1113 0,0-9-1688 15</inkml:trace>
  <inkml:trace contextRef="#ctx0" brushRef="#br1" timeOffset="40765.82">17790 11535 4200 0,'0'0'2217'16,"0"0"-449"0,0 0-383-16,0 0-297 15,0 0-368-15,0 0-720 0,0 0 8 16,-9-16 304-16,-6 22 432 15,2 6-208-15,-2 1-112 0,-9-3-40 16,4 2-127 0,-8 1-97-16,0 0 64 15,-4-3 152 1,-3 2 224-16,-6-2-160 0,2-1-120 0,-6 1-112 16,10-4-64-16,-1-3-64 15,4 0 24-15,8 1 40 0,5-1-24 31,6-3 16-31,2 3 80 16,7-3-88-16,0 0-8 0,4 0-112 16,-4 0 56-16,-1 0-16 15,5 3 0-15,-4 1-32 0,0-2 168 16,1 5-96-16,3-1 56 31,-4 1-128-31,4 2-8 16,0 4 112-16,0-3 152 0,0 5 17 15,0 5 87-15,0 2-136 16,0 3 40-16,4 7-48 0,-1 2-96 16,-3 5-24-16,0 2-32 31,0 7-72-31,0 2 88 0,-3 1-40 16,-5 3 32-16,0-3-16 0,3-7-16 15,5-5-8-15,0-4-48 16,0-10 0-16,5-6 64 0,3-4-64 15,-4-5 8 1,0-3 40 0,-1-7-40-16,1 0 88 0,-4 3 80 15,0-3-40-15,0 0 88 16,0 0-104-16,0 0-112 0,0 0-8 16,0 0 0-16,0 0-8 0,0 0-368 31,0 0-528-31,4 0-1321 15,5-3-4584-15</inkml:trace>
  <inkml:trace contextRef="#ctx0" brushRef="#br1" timeOffset="41942.41">20610 13427 7145 0,'0'0'2433'0,"0"0"-801"0,0 0-16 31,0 0-287-31,0 0-201 16,41-73-208-16,-41 60-72 0,0 0 48 16,-13 4-200-16,-11-1-255 15,-19 1-129-15,-21 2-32 16,-24 1-24-16,0 6-8 0,9 0-80 31,15 0 64-31,12 0-40 16,4 10-48-16,-3 5-64 0,14 5-80 15,18 5 0-15,11 7-16 16,8 2-96-16,12 5 104 0,20-1-48 16,11 3 48-16,5 0 0 15,8-2-80 1,4-5-16-16,0 5 40 15,0-8 16-15,-5 4 48 0,-3 0 0 16,-9-3 8-16,-2 3 0 16,-13 0-8-16,-13-3-112 15,-7-1 112-15,-8-2 0 16,-4-4 8-16,-24 1 104 16,-15 2 24-16,-9-6-64 15,-27 0 224-15,-17-9-144 0,-16-9 80 16,9-4 16-16,19-4 0 15,28-9-80-15,24-5-96 16,-4-11 0 0,12-3-72-16,4-12-320 15,25-48-744-15,14 16-2841 0,17-4-10842 16</inkml:trace>
  <inkml:trace contextRef="#ctx0" brushRef="#br1" timeOffset="51204.77">20686 11658 1072 0,'0'-3'5521'0,"0"0"-3521"0,0 3-695 0,0 0-321 15,0 0-136-15,0 0-240 16,-4 3-144-16,-12 13 736 16,-4 3-135-16,-8 3-585 0,-4 7-56 15,-8 3 160-15,1 3-168 16,-6 6-144-16,-2 3 16 0,-1 4-128 15,5 2 24-15,3 2-56 32,3-5-64-32,14-2-56 0,3-1 112 15,12-6-112-15,8-3-8 16,0-7-8-16,12-2-88 0,8-10-136 16,4-6 16-16,-1-7 216 15,-2-3 0-15,-1-7 40 31,-9-15 32-31,-3-10-16 0,1-9 88 16,-9-3 48-16,0-4 152 16,0-3 65-16,-13 0 71 0,2 1-232 15,-6 5-80-15,6 1-88 16,-10-1 72-16,2 7-56 16,-5 0 96-1,-8 3-120-15,-3 3 0 0,-2 0-72 16,1 7 8-16,0 3-8 15,12 6 56-15,5 7-56 0,3 2-8 16,4 7-104-16,4 0 40 16,-4 13-96-1,4 9-392-15,4 22-617 16,0-5-1327-16,-1-8-2985 0</inkml:trace>
  <inkml:trace contextRef="#ctx0" brushRef="#br1" timeOffset="68462.03">19830 13081 6449 0,'0'0'2080'15,"0"-3"-1928"-15,0 3 1057 0,0 0 519 16,0 0-776-16,0 0-176 31,0 0 465-31,0 0-281 0,0 0-408 16,0 0-24-16,0 0-32 0,0 0-248 16,7 0-64-16,10 0-64 15,2 0 32-15,9 0-136 0,11 0-8 16,10 0 64-1,7 3-72 1,15 0 0-16,21 3-8 16,-4-3 8-16,-13 1-120 0,-11-1 8 0,-20-3 40 15,4 0 0-15,-1 0-56 16,-7 0 64-16,-3 0 56 16,-2 0 0-1,1 0-40-15,-4 0 48 16,0 0 0-16,3 0 0 0,1 0-56 15,-4 0 40-15,4 0 8 16,-8 0 0-16,-4 0 0 16,-8 0-8-16,-8 0 8 0,-4 0 8 31,-4 0 0-31,0 0-8 16,0 0 8-16,0 3 8 0,0 3 8 15,0 7 32-15,0-1 32 16,0 14-24-16,0 0-8 15,-4 5 104-15,-4 7 48 0,-4 4 40 32,0 2-40-32,4 1 24 15,0 2-32-15,4 4 57 0,0 3-9 16,-4 6 8-16,-4 4-112 0,0 3-136 16,1-1 0-16,-2-3 104 15,-2-2-104-15,2-10-104 16,1-7 88-1,1-3 16-15,2-6-16 16,1-6-704-16,1-4 607 0,-1-5 105 16,3-8-48-16,1 1-136 0,4-7-824 15,-4-3-1680-15,1-3-1609 16,-1 0-5337-16</inkml:trace>
  <inkml:trace contextRef="#ctx0" brushRef="#br1" timeOffset="68964.86">19491 13125 7225 0,'0'0'1560'16,"0"0"-439"-16,0 0 303 16,0 0-448-16,0 0-496 0,0 0 0 15,0 0 128 1,0 9 81-16,-13 20 599 16,6 9-480-16,-9 10-304 15,0 3-136-15,-4 9-40 0,0 1-16 16,0 2-152-16,1 0 8 15,-2-2-48-15,5 2-48 16,4-5 1 0,5-5-65-16,3-5 0 15,4-7-8-15,0-3-425 0,0-9-943 16,0-1-1032-16,4-5-561 16,-4-7-2936-16</inkml:trace>
  <inkml:trace contextRef="#ctx0" brushRef="#br1" timeOffset="69345.22">19259 14132 6553 0,'0'0'2456'16,"0"0"-1471"-16,0 0 263 0,0 0-224 16,96 51-416-1,-60-39 64-15,4 4 209 16,7-3-369-16,13 3-280 0,5-4-160 15,14 4-64-15,20 0 64 16,21 0-64-16,3-4 0 16,-11-2 56-16,-8-3 64 15,-32-4-32 1,-13 0-80-16,-11 0 32 0,-5-3-40 16,10 0 160-16,6 0 336 0,9 0 128 15,-4 0-144-15,-5 0-32 31,1 0-40-31,-8 0-64 16,-4 0-191-16,-4 0-145 0,-8 0-8 16,-8 0 80-16,-4-3-88 0,-13 0 0 15,1 3-8-15,-7-3-208 16,-5-1-337-16,-5-9-959 16,-10 4-1473-16,-2-4-2296 0</inkml:trace>
  <inkml:trace contextRef="#ctx0" brushRef="#br1" timeOffset="70244.22">19639 11347 5065 0,'0'0'4537'0,"0"0"-3505"0,0 0-192 16,0 0-136-16,0 0-128 15,0 0-216-15,0 0 104 0,7 7 441 32,-11 15 135-32,-3 6-304 15,-10 11-176-15,6 8-48 16,-6 20-208-16,-3 15 8 0,-3 16-64 15,3 1-88-15,4-13-64 16,7-23-32-16,2-18-16 0,-1-7 8 31,-1 9-48-31,2 1 48 0,-1 6-56 16,0-6-184-16,4-10-8 16,-1-9 0-16,2-4-680 0,3-6-856 15,0 0-609-15,0-6-647 16,3 0-3266-16</inkml:trace>
  <inkml:trace contextRef="#ctx0" brushRef="#br1" timeOffset="71177.05">19435 12458 7921 0,'0'0'1721'16,"0"0"-1233"-16,0 0 576 15,0 0 32-15,84 4-408 0,-60-1 32 16,8 0 169-16,4 0-385 16,3 4-248-16,4-1-144 0,2 0-96 31,2 1 32-31,5-1-40 31,0 0 0-31,8-3 8 16,0 4-16-16,8-4 16 0,-1 0-8 15,9 0 32-15,-4 4-32 16,3-4-8-16,-3 0 72 0,0 0-72 16,-9 0 72-16,5-3 24 15,-8 3-88-15,-4-3 72 16,0 0-72-16,-9 0-8 0,1 0 16 0,-12 0-8 16,0 0 48-16,-12-3 16 15,-4-3 40-15,-8 6 80 16,-5-3 136-1,2 0 72-15,-5 0-176 16,-4-1-136-16,4 1-88 16,0 0 64-16,-1 0-64 0,-3-1 8 0,4 1 8 15,0 0-16-15,-4-3 80 16,0 3-80 0,0-7 0-16,0 0 40 15,0 1 48-15,0-4-16 31,0-2-72-31,0-1 0 16,4-3 16-16,1-7-8 0,-1-6 0 16,0-6 40-16,3-6-40 15,-3-7-8-15,5-3-8 0,-1-3 8 16,-1-3-8-16,1-1 8 16,1 4 0-16,-2 7-8 0,5-5 16 15,4 8-16-15,0-4 16 16,8 4-8-16,0-1 8 31,-5 3-8-31,5 1 0 0,-3-1 0 16,-1 7 8-16,-8 3-8 15,-5 7 0-15,-3 5 0 0,-4 8 0 16,0 2-48-16,0 6-16 16,-11 5-48-1,3-2 40-15,-1 4 56 16,-2 0-40-16,3 0 0 0,-5 0 48 15,-2 0-40-15,-5 0 40 16,-5 4 8-16,-3-4 0 0,-7 0 0 16,-5 0 0-16,-12-7 0 0,-19-6 8 31,-25-9-8-31,-27 0 96 16,-5-1 24-16,5 8 8 0,11 8 16 15,16 7-88-15,1 0-56 16,-1 13 0-16,5 3 0 0,14 3 0 15,14-3-96-15,-9 0-576 32,-8-7-736-32,9-2-1433 0,-4-4-2656 15</inkml:trace>
  <inkml:trace contextRef="#ctx0" brushRef="#br1" timeOffset="87011.1">24822 2746 12066 0,'0'0'2185'0,"0"-12"-593"15,0 12-936-15,0 0-448 16,0 0-112-16,0 15 56 0,0 17-32 15,-4 15 472-15,4 20 32 0,0 25-111 32,0 20-161-32,0 8-80 15,0-2-96-15,4-14-32 16,-4-31-40-16,0-19-104 0,0-19-248 16,-8-6 80-16,-4-4-456 15,-4-2-233-15,-16-14-815 0,4-6-1185 31,4-6-2568-31</inkml:trace>
  <inkml:trace contextRef="#ctx0" brushRef="#br1" timeOffset="87314.86">24826 2539 1872 0,'0'0'8234'0,"11"-82"-6610"16,-11 47 88-16,9 7-143 15,-5 8-377-15,11 15-624 0,9 1-288 16,21 4-176-16,30 22-56 16,1 13-48-16,11 25 192 15,-11 27-192-15,-25-2 48 16,-14 10-32-16,-29-19 48 16,-8-25-56-16,-17-13 40 15,-18-6 32-15,-25 3 232 0,-28 7 24 16,-7-1-104-16,12-10-128 15,10-12-104 1,26-3-40-16,6-3-704 16,10 0-736-16,31-13-1297 15,24 0-399-15,15-7-3266 0</inkml:trace>
  <inkml:trace contextRef="#ctx0" brushRef="#br1" timeOffset="87662.76">25703 2962 728 0,'0'0'12074'0,"0"0"-10065"15,0 0-1281 1,-108-22-432-16,64 25-64 16,-4 16 24-16,8 10-112 0,12 3-88 15,12 9 16-15,12 0 56 16,4 0-112-16,20-3-16 0,16-3-80 15,12-9-48-15,7-11 32 16,1-15-136 0,4 0 216-16,-12-22 16 15,-12-13 296-15,-12-12 616 0,-16-4 160 16,-8-3-47-16,-4 3-89 16,-24 3-224-16,-4 7-304 0,0 6-256 15,-3 13-72-15,11 13-80 31,-1 9-472-31,10 9-744 0,15 36-929 16,0-7-2232-16,12 0-2832 16</inkml:trace>
  <inkml:trace contextRef="#ctx0" brushRef="#br1" timeOffset="88103.83">26057 3117 12018 0,'0'0'2305'0,"0"0"-1113"16,0 0-184-16,0 0-336 15,48-92-296-15,-33 64-104 0,10-7 88 16,-5-13 120-1,3-15-319 1,1-26-81-16,-7-22-72 0,-10-10 8 16,-7 13 64-16,-7 23-72 0,-6 24 0 15,1 20 160-15,-4 9-24 16,4 3 320-16,1 4-216 0,-2 13 128 31,-2 12-264-31,-5 28-112 16,-12 42-8-16,4 41 8 15,0 25 8-15,12 14 64 0,16-11-72 16,8-18 0-16,12-10-16 0,0-28-328 16,0-20-448-16,-5-21-1545 31,17-10 137-31,-4-10-2201 31,4-7-5209-31</inkml:trace>
  <inkml:trace contextRef="#ctx0" brushRef="#br1" timeOffset="88270.99">26547 2819 4424 0,'0'0'10819'15,"0"0"-9051"-15,0 0-1448 0,0 0-320 0,0 98 0 16,0-44 64-16,4 3-56 16,4 4-16-16,4-4-64 0,4-6-632 15,-4-10-736-15,0-12-1001 16,-5-14-583-1,2-15-2762 1</inkml:trace>
  <inkml:trace contextRef="#ctx0" brushRef="#br1" timeOffset="88403.9">26603 2632 10522 0,'0'0'2896'15,"0"0"-895"-15,0 0-585 16,0 0-688-16,0 0-664 0,0 0-64 15,0 0-1368-15,-8-45-1089 16,28 71 577-16,0-4-2617 0</inkml:trace>
  <inkml:trace contextRef="#ctx0" brushRef="#br1" timeOffset="88645.3">27017 2708 14427 0,'0'0'2368'15,"0"0"-712"-15,0 0-735 32,0 0-457-32,0 0-200 0,-83 35-16 15,38-7 184-15,2 11-136 16,3 2-144-16,16 3-56 0,12 4-88 0,12 3-8 16,16-4 0-16,24-2-224 15,12-7-240 1,23-10-296-1,29-24-833-15,-17-4-1263 0,-7-13-3954 16</inkml:trace>
  <inkml:trace contextRef="#ctx0" brushRef="#br1" timeOffset="89038.45">27583 2559 11826 0,'0'0'5337'15,"0"0"-3680"-15,0 0-1369 0,0 0-288 16,0 0 0-16,0 101 0 15,0-40 16-15,0-1 32 0,12-3-48 32,4-6-112-32,0-13-513 15,4-16-95-15,3-9 200 0,1-13 384 16,8-32-72-16,4-31-384 16,0-29 160-16,-8-1 432 15,-8 17 24-15,-13 32 752 0,-7 19 560 31,0 9 273-31,0 0-337 16,0 9-472-16,0 7-744 0,0 16-56 16,0 35-80-16,13 32 72 15,2 31 8-15,10 10 8 0,-1-10-8 16,-13-19-168-16,-11-15 40 16,-8-1-32-1,-19-12 64-15,-5-17-56 16,-4-11-488-16,-20-1 504 0,-43 6-112 15,-45 4-320-15,-15-7-1089 16,27-16-3128-16,33-18-6337 0</inkml:trace>
  <inkml:trace contextRef="#ctx0" brushRef="#br1" timeOffset="89439.81">24682 3823 11482 0,'0'0'2969'31,"0"0"-1681"-31,0 0-576 15,0 0-16-15,0 0 16 16,0 0-232-16,123 12 281 0,66-5 47 16,49-4-328-16,46-3-104 15,18 0-160-15,8-3 32 0,17-14-112 16,4 2-80 0,-20 2 16-1,-44 4-64-15,-48 9 0 0,-60 0 48 0,-51 0-56 16,-49 0-56-16,-31 0-376 15,-20 0-256-15,-8 0-216 16,-39 6-825-16,-65 3 257 16,0-2-1441-16,-3-1-5937 15</inkml:trace>
  <inkml:trace contextRef="#ctx0" brushRef="#br1" timeOffset="89761.78">24913 4229 10898 0,'0'0'4449'16,"0"0"-3569"-16,0 0-528 31,136-6 464-31,-32 2 88 0,51 1-191 15,36 3 63-15,20 0-168 16,20 0-144-16,8 0-216 16,16 7-128-16,1 2 8 0,-13-3-40 15,-28 1 16-15,-44-4-104 16,-48 0 0 0,-46 0 0-16,-42 0-136 0,-15-3-272 15,-12 0-256-15,-4 0-168 16,-4 0-497-16,-52 0-887 15,0-3-961-15,-3-3-4424 0</inkml:trace>
  <inkml:trace contextRef="#ctx0" brushRef="#br2" timeOffset="112329.95">26467 9071 6673 0,'0'0'1608'16,"0"0"-888"-1,0 0 97-15,0 0 127 16,0 0-176-16,0 0 64 16,-12 0 208-16,12 0-239 15,0 0-177-15,0 0-272 0,0 0 48 16,0 0 8-16,0 0 24 31,0 0 88-31,0 0 0 0,0 0-48 16,0 0-64-16,8 0 33 15,8 0-57-15,0 0-112 0,8 0-96 16,8 0-8-16,0-3-40 16,7-1-24-16,2-2 8 31,2-1-64-31,5 1 8 0,0 3 40 15,0-3 0-15,-5-1 24 16,2 4-16-16,-10-3-88 0,-7 3 32 16,-3 3-40-16,-10 0 0 15,1 0-8-15,-8 0 16 16,4 0-8 0,-5 0-8-16,6 0 48 0,-5 0-48 15,-1 0 0-15,6 0-112 16,-1 0-16-16,-5 0 0 0,2 0-176 15,-1 3-208-15,-5-3-280 16,-3 0-97 0,0 0-311-16,0 0-616 15,0 0-617-15,0-3-768 0,0-4-3480 16,-3-2 4177-16</inkml:trace>
  <inkml:trace contextRef="#ctx0" brushRef="#br2" timeOffset="112675.27">27149 8988 3544 0,'0'0'5834'0,"0"0"-4050"0,0 0-808 15,0 0-192-15,0 0-64 32,0 0-344-32,0 9-191 15,0 8 215-15,0 2 672 0,0 9-560 16,0 4-216-16,0 3-80 15,0 3-16-15,0 3-104 0,0 1 8 16,0 2-56-16,-5-3 24 16,1 4-16-16,4-4-48 15,0-3 8 1,0-3-8-16,0-3 56 0,0-10-56 16,0 0 0-16,0-6 0 15,0 0 64-15,0-7-72 0,0 1 0 16,0-1-96-16,0-2-176 15,0-1-272 1,4-2-696-16,-4-4-857 16,0 0-999-16,0 0-5570 0</inkml:trace>
  <inkml:trace contextRef="#ctx0" brushRef="#br2" timeOffset="113338.52">26412 9138 2960 0,'0'0'6490'16,"0"0"-5010"-16,0 0-736 31,0 0-104-31,0 0-48 16,0 0-24-16,0 15-48 0,0 1 801 15,-5 7-201-15,5 2-600 0,-4 9-256 16,4 5 40-16,-4 2-48 16,0 3-48-16,1 1 72 31,3-1-16-31,-8-2-128 0,4-1 1 16,-1-6-81-16,-2-3 24 15,3-7-64-15,-4 0 40 0,4-2 8 16,-5-7-64-16,9-1 8 15,0-2 0-15,0-4-8 32,0 1-64-32,0-3-184 0,0-4-193 15,0 0-199-15,0 0-288 0,9-3-984 16,-5 0-1089-16,4 0-4409 16,-4-6 3466-16</inkml:trace>
  <inkml:trace contextRef="#ctx0" brushRef="#br2" timeOffset="113698.5">26356 9769 10042 0,'0'0'2800'0,"0"0"-1199"32,0 0-305-32,0 0-336 15,0 0-248-15,84 10-88 0,-41-7-112 16,9 3-87-16,3-2-201 15,5 2-120-15,0-3-8 0,0 0-56 16,-4-3-40-16,-4 0 0 31,-5 0 8-31,-2 0-8 0,-6 0 16 16,-11-6 40-16,-4 2-8 16,-4-2 24-16,-4 6 0 15,-8-3-64-15,-1 3 56 0,-3-3-64 16,1 3 40-16,-1 0-40 31,8 0-8-31,0 0-112 0,-4 0-72 16,3 0-72-16,-3 0-240 15,-3 0-1001-15,-5 0-1391 0,0 0-2266 16,-9 0-2071-16</inkml:trace>
  <inkml:trace contextRef="#ctx0" brushRef="#br2" timeOffset="116280.07">27578 9572 2680 0,'0'0'5577'15,"0"0"-3080"-15,0 0-1225 16,0 0 216-16,-7-12-399 0,7 12-585 31,0 0-64-31,0 0 32 16,0 0-40-16,0 0-184 0,0-3-144 16,0-4-8-16,0 1-96 15,0-4 0-15,0-2 0 0,0-4 48 16,-4-4 8-16,-4 2 64 31,4-1-40-31,0-1 16 16,0 11 112-16,-4-1-136 0,0 7-64 15,0 3-8-15,-4 0-64 0,0 0 0 16,1 13 0-16,-6 6 64 0,6 3-56 16,2 3 40-1,5 1-72 1,4-4-8-16,0-3-128 15,0 0-320-15,8-6 56 0,8-4 320 16,1-2 8-16,-2-4 112 0,2-3 48 16,-6 0 72-1,1 0-56-15,0-10-8 16,0-2 96-16,-1-4-8 16,2-3 32-16,-5 0 144 15,4 0-16-15,-4 0 0 0,-4 3 232 16,-4 6-240-16,4 4 272 15,-4 6-72-15,0 0-248 0,0 0-136 32,0 0-64-32,0 0-48 15,0 3-56-15,-4 10 24 0,0 3 72 16,-4 6 8-16,3-3 0 16,5 0-8-16,0 3-40 15,0-2-40-15,0 2-288 0,5-7-288 31,3 2-448-31,11-5-1297 16,2-6-1695-16,-5-2-2962 0</inkml:trace>
  <inkml:trace contextRef="#ctx0" brushRef="#br2" timeOffset="116560.3">27790 9557 3632 0,'0'0'7050'0,"0"0"-5026"0,0 0-856 16,0 0-215-16,0 0-377 16,0 0-224-1,0 0 456-15,-4 37 40 16,4-14-232-16,0-1-240 16,0 0-176-16,0 0-79 0,0 1-33 15,0-4-80-15,0-4 0 16,0-2-8-16,0 0-457 15,0-7-151 1,-4-3-840-16,-4-3-2401 31,4 0-3856-31</inkml:trace>
  <inkml:trace contextRef="#ctx0" brushRef="#br2" timeOffset="117754.51">27356 9051 1528 0,'0'0'4033'0,"0"0"-2753"16,0 0-136-16,0 0 224 15,0 0-127-15,0 0-25 0,0 0-80 32,0 0-128-32,0 0-351 15,0 0-169-15,0 0-88 0,0 0-144 16,3 0-56-16,6 0-8 15,7 0-184-15,-4 0 80 16,7 0-88-16,2 0 16 0,-2 0 24 31,5 0-32-31,4 0-8 0,-4 0 48 16,0 0-48-16,4 0 0 16,-5 0 8-16,2 0 96 0,-1-2 56 15,-9-2-16-15,1 1 0 16,-4 3 8-16,1-3-96 15,-2 0 40 1,2 0-40-16,-2-1-40 16,5 1-16-16,0 0 0 15,1 0 0-15,-2 0 0 0,5 0 8 0,-4-1-8 32,-4 4 0-32,0-3 8 15,-1 3 0-15,-2 0-8 0,7-3 0 16,-5 3 8-16,9-3 0 15,1 3-8-15,-6 0 0 0,5-4-56 16,1 4 48-16,-10-3-144 16,-3 3-72-16,-4-2 88 0,1 2-104 31,-5 0-320-31,0 0-528 16,0 0-409-16,0 0 97 15,-9 0-152-15,1 0-201 0,0 0-895 16,-4-7-441-16,0 1 441 15</inkml:trace>
  <inkml:trace contextRef="#ctx0" brushRef="#br2" timeOffset="118124.32">27950 8880 800 0,'0'0'312'16,"0"0"5145"-1,0 0-2809-15,0 0-767 16,0 0-321-16,0 0-224 0,0 0-367 16,0-3-201-16,0 3-136 0,0 0-152 15,0 0-208-15,0 0-144 16,4 0-48 0,3 9-16-16,5-2 112 15,4 3 56-15,0-1-96 16,0 0-32-16,5-2-24 0,-10 3-80 15,1-4 72-15,-4 3-72 16,-4-2-32-16,-4-1 32 0,0 7 8 31,0 2 0-31,-4 1-8 16,-4 0 0-16,-8 3 0 16,0 0-104-16,0-3-120 0,0 3-16 15,4-3-392-15,-8 0-848 16,9-3-1161-16,-2-4-2952 0</inkml:trace>
  <inkml:trace contextRef="#ctx0" brushRef="#br2" timeOffset="119080.28">27531 8760 288 0,'0'0'640'16,"0"0"4641"-16,0 0-2905 15,0 0-583-15,0 0-297 16,0 0-344-16,0 0-464 16,0 0-31-16,-4-10 223 15,4 10-72-15,0-3-176 0,0 3-256 16,8-3-232-16,8-3-136 31,0 2 0-31,0 4 0 0,0 0 0 16,4 0 8-16,-1 0-8 15,-2 0-8-15,3 0 0 0,-5 0 0 16,-2 0-8-16,-2 0 8 16,-3 6-168-16,-4-6-32 31,0 4-48-31,-4-1-32 0,0-3-104 15,0 0 88-15,0 3 64 16,0 0 112-16,0 4-136 0,0-4 104 16,-4 3 144-16,0 0-80 0,-4-2 24 15,5 2 48 1,-1-3-168 0,0 3-64-16,4-3-57 0,0 1-151 15,0-1-184-15,0 0-48 16,4 0 328-16,3 1 272 0,5-1 88 15,1 0 0-15,-2-3 0 0,1 0 0 32,-4 3 0-32,-4-3-72 15,-4 0-544-15,0 0-960 0,0 0-1241 16,0 0-2288-16</inkml:trace>
  <inkml:trace contextRef="#ctx0" brushRef="#br2" timeOffset="119695.38">27750 8747 5609 0,'0'0'1536'0,"0"0"-872"16,0 0 112-16,-91-19 145 15,59 19-329 1,4 0-56-16,4 0-176 0,0 0-184 16,8 3-96-16,8 6-80 15,4-2-544-15,4-1-560 0,0 1-377 16,16-7 1049-16,4 3-152 15,4-3-504 1,4 0-240-16,-5 0 527 16,2-7 457-1,-5-5 344-15,-5-4 280 16,-6 3 2777-16,-9 4-2489 16,0-1 992-16,-9 4-1023 0,-10 6-329 15,-5-4 264-15,4 4 120 16,-5 0-256-16,10 0-128 0,-1 7-136 15,12-1-72-15,0 1-312 16,4-1-592-16,0 0 23 0,11-3 593 31,2-3-40-31,2 0-24 16,-2 0 144-16,-1 0 104 16,-5-6 104-16,-7-1 200 0,0 2 624 15,0 1 33-15,-11 4-625 16,-10 0-104-16,2 0 160 0,-1 0 64 15,8 7-168-15,4-1-184 16,8 3-24-16,0-2-624 16,8-1 240-1,20-6-8-15,-5 0-1209 0,2 0-4176 16</inkml:trace>
  <inkml:trace contextRef="#ctx0" brushRef="#br2" timeOffset="129259.75">26654 9839 368 0,'0'0'640'0,"0"3"2232"15,-4-3-1463-15,4 4-961 0,-4-1 296 16,4 0 16-1,-4 0-448 1,4 3 0-16,-3 1 56 0,-1-1-184 16,0-3-40-16,0 7 120 0,-5-4-64 15,2 4 153-15,3-4-49 16,-4 3 88-16,-1 1-40 0,2 2 32 31,-5-2 16-31,0 3-96 16,4-1 0-16,0 1-168 0,-4 0-40 15,4 0-40-15,4-1-48 16,-4-2 56-16,1 3-64 0,2-4 48 16,-3 4-48-16,0 3 0 31,1-4 8-31,-2 4 32 16,-3 0-24-16,1 0 64 0,-2 3 24 15,-2 0-24-15,2-3-8 16,2 0-16-16,-1 0 48 0,0 0 72 15,4-4-48-15,0 1 24 32,-1 0-64-32,6 0 0 15,-1-1-80-15,0-6 88 0,0 4-48 0,0 3-48 16,-5-4 0-16,2 1 72 16,-1 6-16-16,-4-4 48 0,-4 4 24 15,4 0-56 1,0-3-15-1,4 0-41-15,4-4-16 16,0-3 16-16,1 1-16 0,3-1 0 16,0-3 8-16,-4 3-8 0,4-2 16 15,-5 2-8-15,5-3 64 0,-4-3-64 32,4 4-8-32,0-4-401 15,0 0-263-15,0 0-152 16,0 0-408-16,0-10-1081 0,0-6-4400 15</inkml:trace>
  <inkml:trace contextRef="#ctx0" brushRef="#br2" timeOffset="129582.15">26152 10337 1200 0,'0'0'7129'0,"0"0"-4240"15,0 0-1785-15,0 0-200 0,0 0-23 16,0 0-545 0,0 0-328-1,-4 16 48-15,4 0 120 0,0 0-32 16,0 3-88-16,0 3 24 15,-3-2-8-15,-5-1-72 0,8-1-8 16,-4 2-80-16,4-5-480 0,0 2-377 16,0-5-559-16,8-2-568 15,20-4-2185 1,-5-6 56-16</inkml:trace>
  <inkml:trace contextRef="#ctx0" brushRef="#br2" timeOffset="129837.66">26499 10474 3648 0,'0'0'6410'0,"0"0"-5242"16,0 0-480-16,0 0 240 15,-83 19-296-15,51-3-39 0,0 0 127 31,0 3-88-31,0 3-200 16,1-6-312-16,3 3-32 0,0-3 0 16,3-4-88-16,9-5-192 15,8-1-800 1,4-6-953-16,4 0-2296 16,0 0-3704-16</inkml:trace>
  <inkml:trace contextRef="#ctx0" brushRef="#br2" timeOffset="143040.01">13801 3352 6369 0,'0'0'6337'0,"0"0"-3824"16,0 0-1161-16,0 0-344 31,0 0-152-31,0 0-359 0,0 0-233 16,0 0 64-16,0 0 112 0,60 17-48 15,-40-5-120-15,3 1-200 16,-10 3 32-16,2 6-96 16,-10 3-8-1,-5 4 0-15,0 2 96 16,-20-2 8-16,-8 6-56 0,-8-6-32 15,-3-1-16-15,-10-6-88 0,-3-9-536 16,13-9-1081-16,11-4-3408 16</inkml:trace>
  <inkml:trace contextRef="#ctx0" brushRef="#br2" timeOffset="144339.54">14825 3171 6913 0,'0'0'6521'15,"0"0"-5200"-15,0 0-513 0,0 0 80 16,0 0-416-16,0 0-184 31,16-89 24-31,-16 64 72 0,0-4 64 16,0-2-248-16,-8-4-96 15,-8 0 41-15,-8 0-41 16,1 3 256-16,-5 10-16 0,-9 16-224 16,1 6-80-1,-3 16-40-15,-5 22-24 16,4 13 24-16,4 6 8 0,8 6 88 16,9 1-88-16,14-4-8 15,5-6 0-15,5-9-120 16,23-11-200-16,8-11-24 0,3-17 192 15,13-6 152 1,3-16 8-16,1-19 8 16,-4-9 56-16,0-10-24 15,-16-3-40-15,-4 0 104 0,-13 2-24 16,-6 17 592-16,-9 13 168 16,-4 15-56-16,0 10-336 0,-12 7-456 31,-4 21 0-31,-5 8 24 15,6 8 40-15,3 3-16 0,4 4-40 16,8-3 8-16,0-4-16 16,4-9-240-16,12-3-384 0,8-7-352 15,16-9-689-15,-5-6-2199 32,-3-10-1521-32</inkml:trace>
  <inkml:trace contextRef="#ctx0" brushRef="#br2" timeOffset="144542.06">15160 3191 9249 0,'0'0'5258'0,"0"0"-2946"0,0 0-311 16,0 0-641-16,0 0-688 0,0 0-376 16,-8 6-240-16,-4 26 304 15,-4 6 192-15,0 12-176 0,0 4-240 16,4 7-136-1,4-4-136-15,4 0-528 16,-4 20-424-16,8-20-1401 16,-4-10-4264-16</inkml:trace>
  <inkml:trace contextRef="#ctx0" brushRef="#br2" timeOffset="145736.84">12861 2632 10058 0,'0'0'1888'0,"0"0"-944"15,0 0 48-15,0 0 529 16,0 0-385-16,0 0-368 16,0 0-312-1,-76-51-88-15,36 89-48 16,-8 35-31-16,-12 38 135 0,5 16-32 15,7 7-56-15,16-14-32 16,12-12-72-16,16 0-120 0,4-6 32 16,24-1-96-1,16-2-48-15,12-4-16 16,19-9-304-16,21-10-368 16,16-19 24-16,12-9-809 0,-29-23-3328 15,-15-12-1408-15</inkml:trace>
  <inkml:trace contextRef="#ctx0" brushRef="#br2" timeOffset="146131.31">15024 2527 11090 0,'0'0'1920'0,"0"0"-447"15,0 0-569-15,84-35-240 0,-44 35-120 16,7 19-40-16,5 16 64 15,8 22-72-15,12 32 73 16,8 29-41-16,-13 9-248 16,-15-7-144-16,-28-15-72 15,-24-13-64-15,0-9 8 16,-16-17 0-16,-4-12-8 0,0-16-128 16,0-3 120-16,-12 3-264 15,-20 17-913-15,5-11-1391 16,7-12-1217-16</inkml:trace>
  <inkml:trace contextRef="#ctx0" brushRef="#br2" timeOffset="146573.65">15945 3334 6953 0,'0'0'7530'15,"0"0"-6042"-15,0 0-376 16,0 0-8-16,0 0-255 15,0 0-217-15,0 0-384 16,0 0-128-16,120-17-64 16,-21 17-8-16,49 7 72 15,22 3-48-15,10-4-24 0,-5-3 144 16,-15 0-16-16,-13-3 16 16,-19 0-16-16,-33 0-168 15,-27 0 56 1,-29 0-56-16,-15-3-8 15,1 0 8-15,-10 0 0 0,1 0-8 16,-12-1-144-16,0 4-464 16,-4-6-616-16,0 3-1425 31,0-1-3016-31</inkml:trace>
  <inkml:trace contextRef="#ctx0" brushRef="#br2" timeOffset="146866.13">17199 3073 10186 0,'0'0'2952'0,"0"0"-1679"16,0 0-313-16,0 0-312 0,0 0-336 16,0 0-64-16,21 32 528 15,14-3 256 1,10 6-335-1,6-1-313-15,1 4-160 0,-4 1-96 16,-4-5-128-16,-16 4 8 0,-8-2-8 16,-16 1 8-16,-4-2-8 15,-24 4 16-15,-12-4-8 0,-12-1 0 16,-8-2-8-16,-3 0-112 16,-25 3-616-1,16-10-1553-15,12-5-5345 16</inkml:trace>
  <inkml:trace contextRef="#ctx0" brushRef="#br2" timeOffset="158199.91">13343 2937 6673 0,'0'0'2600'0,"0"0"-1319"16,0 0-553-16,0 0 264 15,0 0-272-15,0 0 168 0,0-61 289 32,0 61-193-17,0 0-352-15,0 0-360 16,0 0-176-16,0 0-96 16,0 0-72-16,0 13 48 0,-12 3 24 15,0 9 104-15,-8 4 80 16,-4 6 24-16,0 3-56 0,-4 0 0 15,5-3-64-15,-1 3-80 0,7-3 112 16,6-7-104 0,7-2 40-16,0-1-48 0,4-9-8 0,0 0 16 15,4-3-8-15,8-1 56 16,4-2 96 0,3-4 72-16,1-2 17 15,8-1 31-15,0-3-56 16,4 0-88-16,0 0-136 0,-4 0-8 15,0-7-88-15,-9 1-248 16,-2 3-257-16,-2-7-335 0,-6 4-440 16,-1-13-1033-16,-5 3-695 31,1 3-1985-31</inkml:trace>
  <inkml:trace contextRef="#ctx0" brushRef="#br2" timeOffset="158483.63">13522 3086 6617 0,'0'0'2144'16,"0"0"-407"-16,0 0 31 0,0 0-152 15,0 0-383-15,0 0-649 0,0-13-344 16,0 16-240-16,-8 13 0 16,-4 6 200-16,0 7 416 0,1 6 48 15,-6 3-208 1,-3 6-40-1,9 4 97-15,-10 3-209 16,2 3-40-16,3 0-64 0,-4 0-56 0,4 0-88 16,4-6-56-16,0-1 0 15,4-3 0 1,4-9 0-16,-4-3-368 16,8 0-913-16,0-10-1639 15,0-12-3130-15</inkml:trace>
  <inkml:trace contextRef="#ctx0" brushRef="#br2" timeOffset="161985.46">14510 863 8545 0,'0'0'4073'15,"0"0"-2592"1,0 0 23-16,0 0-608 16,0 0-328-16,0-28-368 0,-8 34-192 15,-8 19-8-15,5 10 368 16,-6 6 80-16,9 11-208 0,5 5-72 15,3-3-112-15,3 0-48 16,14-4 96 0,11-8-104-16,4-10 0 15,3-13-88-15,5-7-152 0,4-12 232 16,0 0-96-16,-5-16 104 16,-3-12 0-16,-8-7 64 0,-8 0 0 15,-3 3 16-15,-14 7 217 31,-3 6 591-31,0 12-136 0,0 7-320 16,0 0-432-16,-8 23-32 16,-8 11 32-16,0 14 16 0,0 9-8 15,-4 3 56-15,1 4-64 32,6-4-96-32,-2-3-616 15,10 7-1049-15,1-20-1983 0,4-9-1385 0</inkml:trace>
  <inkml:trace contextRef="#ctx0" brushRef="#br2" timeOffset="162181.99">15040 1152 5049 0,'0'0'10562'0,"0"0"-8754"0,0 0-439 16,0 0-513-1,0 0-312-15,0 0-328 16,0 0-216-16,0 0-328 16,5-28-1201-16,-5 47-2831 0,0 6-305 15</inkml:trace>
  <inkml:trace contextRef="#ctx0" brushRef="#br2" timeOffset="162367.87">15036 1581 11978 0,'0'0'2713'0,"0"0"-1153"32,0 0-392-32,0 0-712 0,0-79-456 15,4 60-8-15,5 3-1448 16,-6 0-3033-16</inkml:trace>
  <inkml:trace contextRef="#ctx0" brushRef="#br2" timeOffset="163020.28">15307 1196 3528 0,'0'0'8730'0,"0"0"-6897"15,0 0-257-15,0 0-528 16,20-82-192-16,-8 66-168 0,0 1-264 16,4-2 113-16,8 5-217 15,4 2-192-15,4 1-120 0,4 5-8 16,-1 4-192-16,-3 0-88 15,-8 4 0-15,-8 9-121 32,-8 5 33-32,-8 5 136 0,0 5 32 0,-4-2 96 15,-12 5 104-15,0-2 40 16,0-1-40-16,0-5-8 0,8-1 8 16,0-3 0-1,8 0 0 1,0 0 8-16,0 3-8 15,4-3-8-15,8 3-72 0,8 1-16 16,0-1 88-16,0 0-56 0,0 0-16 16,-5 1 64-16,-6-4-48 0,-9 3 56 31,0-6-64-31,-9 0 72 16,-18-1 160-16,-17-2 88 15,-3-3-56-15,-5-1-112 0,0-2-32 16,0-7-48-16,16 0-200 15,13-9-728-15,10-8-2097 0,13-5-2584 16</inkml:trace>
  <inkml:trace contextRef="#ctx0" brushRef="#br2" timeOffset="163406.81">16016 1231 10218 0,'0'0'3136'0,"0"0"-1159"0,0 0-1177 16,0 0-464-16,0 0-288 0,0 0 56 15,-103 36-96-15,79-1 120 16,4 6 0-16,4 6-64 16,12 4-64-1,4-3 0 1,0-7-272-1,16-9-544-15,8-7-56 0,12-12 360 0,-1-10 512 16,1-3 0-16,1-9 176 16,-5-20 176-16,-9-3 176 15,-11-9 304-15,-8-3-80 0,-4-4 272 16,-8 7 89-16,-16 2-457 16,-8 8-416-16,-7 5-88 0,2 14-144 15,2 9-8-15,-1 3-176 16,4 15-952-16,12 27-1097 0,4-8-2232 31,12 1-3889-31</inkml:trace>
  <inkml:trace contextRef="#ctx0" brushRef="#br2" timeOffset="163918.31">16925 1352 7153 0,'0'0'2489'0,"0"0"-1033"0,0-79 0 16,-8 47-32-16,-4 4-31 15,-4 2-409-15,0 7-160 0,-4 6-168 16,-4 7-248 0,-3 6-280-16,-10 6-120 15,-2 20 72-15,3 6-32 16,4 6 24-16,12 0-72 0,8 3 0 16,8-3 0-16,4-3-72 15,8-7-104-15,16-8-168 16,4-8-96-16,8-5 328 0,3-7 104 31,-7-3 8-31,4-16 48 0,-12-3 48 16,0-1 248-16,-8 1 456 15,-8 6 105-15,-8 6-65 16,4 4-88-16,-4 6-240 0,0 0-424 16,0 3-88-16,4 13-192 31,4 10 192-31,-1 6 40 0,2 2-40 15,7 4-152-15,-4-6-664 16,4 0-536-16,4-3-1049 16,-5-7-2088-16,-2-13-3040 0</inkml:trace>
  <inkml:trace contextRef="#ctx0" brushRef="#br2" timeOffset="164459.19">17132 1343 6673 0,'0'0'6881'15,"0"0"-4936"-15,0 0-153 16,0 0-271-16,0 0-553 16,0 0-480-16,0 0-344 15,0 0-112-15,72-45-32 0,-56 67-56 16,-4 7 8-16,0 6-48 16,-8 7 40-16,-4-5-312 15,0-2-120 1,0-6-145-16,-4-7 17 15,-4-9 184-15,4-4 96 0,-1-9-88 16,5 0 416-16,0-19 8 16,17-9 0-16,-2-13 16 15,9-7 88-15,0 0 176 0,0 4 192 16,-4 9 328-16,0 10 193 31,-4 12-425-31,0 10-424 0,-5 3-144 16,2 18-152-16,-1 14 72 15,-5 10 80-15,-7 2 0 16,0 4-8-16,0-7-192 0,0-6-264 16,0-7 0-1,-4-9-185-15,1-12 41 16,3-7 312-16,0-3 296 16,12-23-8-16,7-12-192 0,6-6 80 15,3-4 120-15,0 0 56 16,-4 7 352-16,-5 16 424 15,-3 6 49-15,-4 13-289 16,0 6-568-16,0 15-24 16,3 20-112-16,-2 10 112 15,-5 12 0-15,-4 3-64 0,-4 23-704 16,-8-17-1257-16,-9-12-3912 16</inkml:trace>
  <inkml:trace contextRef="#ctx0" brushRef="#br2" timeOffset="168578.98">18486 2949 8529 0,'0'0'2001'0,"0"0"-1329"0,0 0-224 0,0 0 208 16,0 0 56-16,28-79 120 16,0 60-247-16,4 0 135 15,4 0-96 1,4 3-224-16,12 3-160 15,0 10 8-15,11 0-128 0,-3 3 24 16,0 0-8-16,-4 16 56 0,-13 3-72 16,-7 6-120-16,-12 0-80 15,-12 4 72 1,-12-4 0-16,-8 4 8 16,-16-4 64-16,-16-2-16 15,1-4 24-15,-6-7-8 16,2 1 8-16,7-3 24 0,8-7-80 15,17-3 88-15,-2 3-56 0,13-3 32 32,0 0 16-32,8 0 32 15,12 0-80-15,16 0-48 32,12 0 8-32,3 0 40 0,14 6 40 15,-10 10-72-15,-3 7-8 16,-9 5-8-16,-6 4-80 0,-14 3 72 15,-6 3 0-15,-17-3 8 16,0 3 8-16,-13-3 0 16,-19-6 80-16,-7 2-80 0,-12-8 64 0,-5-5 0 15,-8-2-8 1,-8-13-16 0,8 1-48-16,8-4 8 0,5-7 81 15,15-5-33-15,8-1 144 16,8 4 24-16,8-1 64 15,7 3 96-15,2 4-56 0,3 0 16 16,0 3-104 0,0 0-144-16,0 0 32 15,0 0-56-15,0 0-64 0,0 0 0 16,0 0 0-16,0 0-8 16,0 0 8-16,0 0-8 15,0 0 8-15,0 0-8 0,0 0 0 31,0 0-64-31,0 0-56 0,0 0-64 16,0 0-80-16,0 0-128 16,0 0-40-16,0 0 80 15,0 0-88-15,0 0-33 0,0 0 1 16,0 0 88-16,0 0 160 31,0 0 48-31,0 0-8 16,0 0-112-16,0 0-376 0,0 0-464 15,0 0-57-15,0 0 249 16,0 0 232-16,0 0 312 0,3 0 72 16,-3 0-112-16,5 0-48 15,-5 0 32 1,0 0 456-16,0 0 80 16,0 0 96-16,0 0-120 0,0 0 0 15,0-3-56-15,0 3-56 16,0 0-16-16,0 0-24 0,0 0-8 15,0 0-32 1,0 0-200 0,0 0-185-16,0 0-287 0,0 0-400 15,0 0-104 1,0 0-1473-16</inkml:trace>
  <inkml:trace contextRef="#ctx0" brushRef="#br2" timeOffset="173342.6">14916 4781 4480 0,'0'0'4649'0,"0"0"-3440"16,4-35 599-16,1 23 137 15,-1 5-505 1,-4 1-456-16,0 3 32 16,0-1-104-16,0 4-343 0,0 0-273 15,-9 0-184-15,-6 13-104 16,-17 16-8-16,-4 3 48 0,-4 12 32 16,0 7 72-16,8 3-64 31,1 3-32-31,10 0-40 0,10 1 32 15,7-5-40-15,4-8 56 16,20-1-64-16,12-9 8 0,11-7-8 16,9-2-80-16,4-13-120 15,-1-4-96-15,1-5 112 32,-7-4 56-32,-14-7 128 0,-7-12 24 15,-20-10 40-15,-8-3 24 16,0-9 272-16,-24 3 32 0,-12 0-72 15,-11 3-96-15,-1 7 56 32,-4 8-8-32,8 11-168 0,0 9-88 15,8 0-16-15,8 16 0 0,13 12-168 16,2 4-512-16,13 25-984 16,20-15-2497-16,1-8-1889 0</inkml:trace>
  <inkml:trace contextRef="#ctx0" brushRef="#br2" timeOffset="173619.9">15391 5026 12738 0,'0'0'3017'0,"0"0"-1137"31,0 0-471-31,0 0-505 0,0 0-464 16,0 0-304-16,0 0-136 15,0 0-104-15,-9-10-1296 0,-2 32-1249 16,3-3-2712-16</inkml:trace>
  <inkml:trace contextRef="#ctx0" brushRef="#br2" timeOffset="173790.69">15315 5299 8345 0,'0'0'2985'0,"0"0"-1705"15,0 0 321-15,0 0-17 16,0 0-664-16,0 0-376 15,-4 0-296 1,4 0-248-16,13 0-1064 0,-2 0-4489 16</inkml:trace>
  <inkml:trace contextRef="#ctx0" brushRef="#br2" timeOffset="174315.87">15598 4924 10058 0,'0'0'1808'0,"0"0"-384"16,0 0 57-16,31-79-497 15,-10 66-160-15,3 4-440 0,8 2-184 16,3 7-96-16,5 0-96 15,4 7 0-15,-8 12-8 0,-4 0 0 32,-12 6-8-32,-8 0-144 0,-12 4 88 15,0-1 64-15,-16 1 0 16,-8-6 72-16,-4-5 80 0,0-2 0 16,4-3 64-16,0-3-80 15,12-4-72-15,5-3-56 16,7-3 40-1,0 3-48-15,15 0-312 0,13 4 160 16,0 3 144-16,8 2 0 16,-4 1-88-16,-1-1 88 0,-10 4-40 31,-5 0 48-31,-12 0-8 16,-4 3 8-16,0 0 8 0,-9-3 48 15,-14 0 40-15,-9-1 104 16,-4-2 0-16,-4 0 0 0,0-7-40 15,1-3-48-15,6-3-56 16,14 0-56-16,11-3-568 0,16-16-512 31,16-3-3857-31,12-3-5217 0</inkml:trace>
  <inkml:trace contextRef="#ctx0" brushRef="#br2" timeOffset="174661.84">16371 5042 9177 0,'0'0'3921'0,"0"0"-1848"16,0 0-281-16,0 0-192 15,0 0-535-15,0 0-649 0,-16-35-240 16,1 51-120 0,-10 9-56-1,1 10-16-15,8 6 16 0,4 7 0 16,9-4-128-16,3 1-264 15,7-7-264-15,17-6-81 0,12-7 289 16,4-13 96-16,4-5 248 0,3-7 104 31,2-13 64-31,-10-15 72 16,-7-7 296-16,-16-3 433 0,-8-7 63 16,-8 1-240-16,-8 6-40 15,-24 3-176-15,-8 6-256 16,-3 10-120-16,-13 16-96 0,0 3-8 31,-12 25-760-31,12 11-1336 0,17-5-3834 16</inkml:trace>
  <inkml:trace contextRef="#ctx0" brushRef="#br2" timeOffset="175500.87">17132 5003 7537 0,'0'0'4049'0,"0"0"-2881"31,0 0 121-31,0 0-289 16,0 0-440-16,0 0-40 0,0 0-80 15,0 0 160-15,60-44-248 16,-57 34-192-16,6 4-24 0,-9-6-40 16,0-1 80-16,0-3 88 15,-12-3-160 1,-8 6-96-16,-8 0 56 16,-4 7-56-16,-4 6 0 0,-4 4 64 15,5 14 24-15,-1 14 161 16,4 9 15-16,12 7-32 0,8 0-120 15,8-4-112-15,4-3 96 0,12-12-96 32,12-10 0-32,8-6 120 15,4-10-16-15,3-3 48 0,5-16-48 16,0-13-40-16,-5-6 64 16,-2-9-136-16,-14 0 72 0,-2 2 160 15,-14 10-40-15,2 7 272 31,-9 12 120-31,0 10-136 0,0 3-408 16,0 10-40-16,-5 15-40 16,-3 13-16-16,1 4 112 0,3 8-56 15,0-2 0-15,4-7 0 32,0-6-424-32,8-6-184 15,7-10-328-15,5-7-376 0,8-12-1065 16,0 0-1792-16,-7-12-448 0</inkml:trace>
  <inkml:trace contextRef="#ctx0" brushRef="#br2" timeOffset="176054.29">17467 4934 3144 0,'0'0'4625'16,"0"0"-2448"-16,0 0-17 0,35-70 289 16,-26 61-377-16,-5 5-368 15,-4 4-759-15,0 0-577 0,4 16-368 16,0 9 8-1,-1 10 88-15,5 10-48 16,-8-1-48-16,4-3 64 16,-4 1-64-16,0-10 0 0,0-10-48 15,0-7-152-15,0-8-240 16,0-7-73-16,0 0 305 0,0-7 208 31,0-15 8-31,9-6 0 16,2-11-8-16,6-2 0 0,6 0 16 15,-3 3 120-15,4 10 225 16,-5 5-17-16,6 11-72 0,-9 8-32 16,3 4-112-16,-6 10-128 31,2 12 0-31,-6 7 0 16,-1 6 0-16,-4 0 0 0,-4-4 8 15,0-2 48-15,0-10-56 16,0-7-128-16,0-2-256 0,0-10-232 15,0 0 295-15,3-15 305 32,14-15-304-32,2-7-120 0,5-5 264 15,4 1 120-15,0 0 56 0,-4 6 8 16,-1 9 320-16,-6 14 344 16,-2 5-71-16,-6 7-81 0,-1 7-392 15,-4 18-112 1,-4 10 64-1,0 9 48-15,0 4-56 0,0 3 24 16,-4 0-96-16,-4-7 0 0,-12 7-520 16,8-10-1145-16,-4-15-3272 15</inkml:trace>
  <inkml:trace contextRef="#ctx0" brushRef="#br2" timeOffset="178192.71">13215 5822 7697 0,'0'0'4105'0,"0"0"-2593"0,0 0-223 16,0 0-241-16,0 0-424 16,0-2-376 15,0 2-72-31,0 2-120 15,0 18-48-15,-11 5 240 16,-2 10 80-16,-10 9-32 0,-5 4-24 16,0 0-16-16,-4-1 8 15,4-2-104-15,8-4 97 0,5-9-49 16,6-4-72-16,5-6-24 16,4-5 0-16,9-2-40 15,14-2 88-15,9-4 8 0,12-2-24 16,12-4 32-16,4-3-104 15,-1 0-72-15,-3-6-432 0,-4-4-216 32,-9-2-265-32,-11-1-295 0,-8-13-1032 15,-11 4-441-15,-9 0-3056 16</inkml:trace>
  <inkml:trace contextRef="#ctx0" brushRef="#br2" timeOffset="178463.81">13514 5988 8241 0,'0'0'2329'0,"0"0"-297"16,0 0 81-16,0 0-369 0,0 0-592 15,0 0-288-15,0 0-247 16,0 0-321-16,-16 34 112 0,1 5 176 31,-2 9-192-31,2 6-144 16,-2-1-48-16,6 5-16 0,-2-1-80 15,2-3-96-15,3-4 48 16,-5 1-56-16,6-3 0 0,-1-7-8 16,0-6-744-16,0-3 88 31,0-4-1465-31,0-9-1936 16,0-9-624-16</inkml:trace>
  <inkml:trace contextRef="#ctx0" brushRef="#br2" timeOffset="179160.37">12933 5657 8385 0,'0'0'2129'31,"0"0"231"-31,0 0-967 0,0 0-209 16,0 0-336-16,0 0-432 0,0 0-208 15,-28 0 40-15,4 23 104 16,-12 12 192-16,-8 13 64 0,-4 18-191 16,-8 29-17-1,0 20-64 1,5 9-8-16,15-7-64 15,16-22-112-15,12-25 16 0,8-13-104 16,0-13 16-16,8-5 0 0,16 5-80 16,4 4 8-1,12 3-8-15,3-14-56 16,-2-2-64-16,-2-6-184 16,-7-13 192-16,-12-3-248 15,-4-7 96-15,-12-3 112 0,0 0-72 16,-4-3-184-16,0 0-385 31,0 0-567-31,0-6-2425 0,-4-6-6921 16</inkml:trace>
  <inkml:trace contextRef="#ctx0" brushRef="#br2" timeOffset="179739.94">13953 6363 6161 0,'0'0'8186'0,"0"0"-6282"0,0 0-512 16,0 0-352-16,0 0-511 15,27-13-321-15,-19 26-8 0,-8 5 152 16,0 8 48-16,0 2-152 0,0 7-80 16,-11 0-48-1,-6 0 8 1,-6 0-128-16,-1-3 96 0,-8-4-88 16,4 1-8-16,0-4-312 15,-4 1-640-15,8-7-1417 0,9-7-3576 16</inkml:trace>
  <inkml:trace contextRef="#ctx0" brushRef="#br2" timeOffset="180540.93">14733 6185 3576 0,'0'0'4689'16,"0"0"-3801"-1,0 0 185-15,0 0 351 0,32-86-152 16,-32 64-47-16,0 2-137 16,0 2-24-16,0-5-168 0,-12 7-296 15,-3 1-136-15,-9 2-216 16,-4 7-96-1,-4 3-47-15,-8 3 39 16,-8 9 72-16,5 13 160 0,-2 13-80 16,6 6-128-16,7 7 0 15,8 3-128-15,12 0-40 0,12-4 0 16,0-9-16-16,20-3-80 31,8-6-40-31,7-13-224 0,10-7 144 16,-2-9-16-16,5 0 48 15,-4-16 48-15,-5-9 128 0,-2-7 8 16,-5-3-48-16,-9-6 48 16,-7-4 96-16,0-2-80 31,-8 5 40-31,0 5 16 0,-4 11 104 16,-4 10 240-16,0 10 24 15,0 6-192-15,0 0-136 0,0 3-112 16,-8 16-8-16,1 3 8 15,-6 10 64-15,1 0 24 32,0 3-40-32,4-4-40 0,0 1 56 0,5 0-64 15,-1 0 8 1,4-4-8 0,0-2 8-16,4 2 0 15,11-6-8-15,5 0 0 0,4-5 0 16,1-4-136-16,-2-7-208 15,1 0-248-15,0-6-224 0,0 0-345 0,4-16-711 16,-5-3-569-16,-3-6-2368 16</inkml:trace>
  <inkml:trace contextRef="#ctx0" brushRef="#br2" timeOffset="180901.97">15208 6252 8121 0,'0'0'3025'0,"0"0"-665"16,0 0 201-16,0 0-737 31,0 0-839-31,0 0-377 0,0 0-168 16,4-10-160-16,-4 22-160 0,-8 8 264 15,-1 5 16-15,2 7-144 16,-5 3-160-16,3-1-88 0,2 5 40 16,3-1-48-16,-4-4 0 15,4 1-72-15,4-6-520 16,-4 0-480-1,4-7-825-15,0-3-2264 0,4-10-1480 16</inkml:trace>
  <inkml:trace contextRef="#ctx0" brushRef="#br2" timeOffset="181273.27">15363 5899 6449 0,'0'0'2352'0,"0"0"-815"16,0 0-73-16,0 0 256 16,0 0 25-16,0 0-465 0,0 0-184 15,19-67-248-15,-14 67-351 16,3 0-289-16,4 16-120 0,8 10 168 31,4 9 0-31,-1 6 16 0,5 6 8 16,0 4-56-16,-4 3-48 15,0-3-32-15,-4 0-64 0,-8-10-40 16,-8-3-32-16,-4 0-8 16,0-3 48-16,-20-3-40 15,-3-3-8 1,-5-4-104-16,-8-3-296 15,-5 7-544-15,13-7-1217 0,5-6-3328 16</inkml:trace>
  <inkml:trace contextRef="#ctx0" brushRef="#br2" timeOffset="181868.75">15977 6159 9249 0,'0'0'3105'15,"0"0"-1016"-15,0 0-273 0,0 0-568 32,0 0-448-32,0 0-271 15,0 0 191-15,60-19-432 0,-13 16-144 16,20-3 56-16,25-4-32 16,20-2 80-16,12-8-24 15,-25 5-32-15,-23-2-64 0,-29 8 8 31,-6 0 8-31,2-1-16 16,1 3-8-16,4-2-48 0,-12 0-64 16,-4 5-8-16,-8-2 64 15,-13 3-64-15,-2 0 0 0,-5 3-32 16,-4-3-232-16,0 3-320 31,0 0-760-31,0 0-1769 16,0 0-3240-16</inkml:trace>
  <inkml:trace contextRef="#ctx0" brushRef="#br2" timeOffset="182213.1">16809 5813 8729 0,'0'0'2401'0,"0"0"-145"0,0 0-255 15,0 0-353-15,0 0-336 0,0 0-383 32,0 0-145-32,0-41-200 15,16 41-264-15,8 6-216 0,4 10-40 16,4 3-24-16,4 10-40 16,-5 3-8-1,-3 3 8-15,-3 2-8 16,-5 2 8-16,-12-2-16 15,-8 2 16-15,0-1-8 0,-13 0 16 16,-14-6-8-16,-10 3 0 16,-6-10 8-16,-5 0-8 0,-4-2-336 15,-7 2-960-15,14-6-2617 32,10-3-4585-32</inkml:trace>
  <inkml:trace contextRef="#ctx0" brushRef="#br2" timeOffset="183885.45">17794 5721 9153 0,'0'0'3097'0,"0"0"-1497"16,0 0-207-16,0 0-217 0,-92-3-184 15,68 16-248-15,4 2-127 16,4 5-97-16,4 2-160 16,8 3-120-16,4 7-80 0,12 3 8 31,11 3 16-31,14 7-96 15,3-4-72-15,-1 0-8 0,6-3 40 16,-6 0-48-16,-3-6 16 16,-12 0-8-16,-4-10-8 0,-16 0-8 15,-4-6-48-15,-4-4 56 16,-20 1 8 0,-8-6 80-16,-8-1-40 15,-4-3-40-15,-4-3-8 0,5 0-136 16,-9-32-792-16,12 0-1169 15,12-9-3936-15</inkml:trace>
  <inkml:trace contextRef="#ctx0" brushRef="#br2" timeOffset="184096.13">17822 5657 6737 0,'0'0'7898'0,"0"0"-6154"15,0 0-320-15,83-22-183 16,-20 22-313-16,2 0-360 0,6 0-80 16,1 0-104-16,-16 7-232 15,-8-1-152-15,-16 7-544 16,-32 9-1312-16,-13-3-3041 0,-19-6-4730 0</inkml:trace>
  <inkml:trace contextRef="#ctx0" brushRef="#br2" timeOffset="190672.93">14905 2635 3648 0,'0'0'648'16,"0"0"1617"-16,0 0-1553 0,0 0-144 16,8-38 240-16,-8 32 121 15,3-1-417-15,-3 4 40 0,0 0 400 32,0 0-312-32,0 3-336 15,0 0-200-15,0 0-88 16,0 0 40-16,0 0-56 0,-3-4 0 15,-9 4 0-15,-4-2 0 0,-4 2 0 16,0-4 0-16,-4 1 0 31,0 0 0-31,4 0 8 16,-4 3-8-16,4-4 8 0,1 4 0 16,-1 0 0-16,-5 0 0 15,6 0-8-15,-13 0-8 0,4 4 0 16,-7 2 0-16,-6 1 8 31,-2 5-8-31,-2 1-32 16,2-1 40-16,7 4 0 0,4-3 8 0,4 6-8 15,0-3-8-15,8 0 8 16,1 3-96-16,-1 6 88 16,-1 1 0-16,2 2 0 15,-5 4 8 1,0 3 8-16,4 0 0 15,-4 3 0-15,4-3-8 0,1 0 0 0,-2 3 8 16,5 0 0-16,4 3-8 16,1-3 8-16,-2 4-8 15,6-1 48-15,-5-3-48 0,3 3-8 32,6 0 8-32,-1 1 0 0,4-1 8 15,0 0 72-15,7 4-72 16,10-1 48-16,11 1 8 15,4 2-56-15,7 1 160 0,9 0-8 32,0 2 24-32,0 4-64 15,-1 1-8-15,1-5 0 0,-4 1-104 16,0-7 8-16,-4-9-16 16,-1 0 64-16,2-6-8 15,-5-7-48-15,-1-3 64 0,-3 0-64 31,0-10 40-31,4 1 57 16,3-3 23-16,6-7-8 0,2 0 40 0,5 0-160 16,4 0 248-16,0-4-48 15,-1-9-200-15,-3 1 96 16,-4-4-80-16,-4 0 48 16,-12-6-16-1,-1 0-32-15,-3-1 88 16,0-5-32-16,0-4-64 0,8-6-8 0,0 0 8 15,8-6 48-15,0-4-56 16,-5 0 0-16,2 4 16 16,-13 3-16-1,-5 0 8-15,-7 2-8 16,-4 1 8-16,-5 0 0 16,2 3 56-16,-5-3-64 0,4 0 8 15,-4 0 104-15,4-4-112 16,0 1-72-16,0-3 64 0,-4-4 16 31,-4 0-16-31,0-2 0 16,-12 2-88-16,-4 1 96 0,-9 2 0 15,2 1-8-15,-1-1 8 16,0 4 8-16,5-1 0 16,-2 1 0-16,10 0 0 0,-2 6 24 31,2 0-32-31,2 6 0 15,-2 4 0-15,-5 0 0 0,-8 9 0 16,-8 0-96-16,-4 7 8 16,-8-1 32-16,-8 10-48 0,5-3 0 15,-9 3-16-15,8 0-112 16,0 0 32 0,9 3 0-16,7 0-48 15,12 0 7-15,4 1-39 0,11-1-40 16,1-3-48-16,4 0-168 15,0 3-152-15,0-3-128 0,-3 6 112 16,-1 1-313 0,-8-4-1519-16</inkml:trace>
  <inkml:trace contextRef="#ctx0" brushRef="#br2" timeOffset="192338.9">13359 2613 4536 0,'0'0'1705'0,"0"0"-201"16,0 0-80-16,0 0 97 0,0 0-257 15,8-74-128-15,-8 65-15 16,0 0-337 0,0 2-232-16,0 1-256 15,-12 3-176-15,-4 3-120 16,-12 0 0-16,-8 0 0 0,-3 3-8 15,-10 10 24-15,2 5 16 16,-5 5-32-16,-8 12-48 0,4 3 0 31,-7 22-24-31,3 4 72 16,4 2 0-16,1 20 0 16,10-3-56-16,-2 22 56 0,10-1 0 15,22-5 56-15,15-13-56 16,0-1 8-16,12 1 0 0,8 3-8 31,8 0-280-31,7-10 160 16,-3-9 48-16,0-16-208 0,0-16-128 15,-4-10-369-15,12 1 433 0,4-7 64 16,7 1-40 0,5-14 80-1,4-9 232-15,4 0 8 0,3-16 8 16,5-12 40-1,11-23 88-15,5-22-64 16,4-29 32-16,-12-15-96 16,-16-1-8-16,-21 7 48 0,-23 7-48 15,-8-5 80-15,-3 1-80 16,-9-3 0-16,0 0 8 0,-21 3 112 16,-3 7-48-16,-4 18 240 15,0 20-168-15,5 18 121 0,-13 10-145 16,-4-3 144-16,-20 3-96 15,-4-3-160-15,-11 13 0 0,3 9 16 32,4 10-24-32,5 6-8 15,7 0-40-15,8 22-368 16,9 6-345-16,11 26-487 0,7-3-760 16,14-4-2673-16</inkml:trace>
  <inkml:trace contextRef="#ctx0" brushRef="#br2" timeOffset="193926.37">19220 2302 6433 0,'0'0'1120'31,"0"0"-512"-31,-107-26-312 16,51 20-136-16,0 3-56 0,-8 3-32 15,0 0 80-15,5 6 104 16,-1 7 89-16,0 12-57 16,4 3 8-1,5 14-160-15,-9 15 96 0,-5 26-80 16,-2 22-64-16,11 15 56 16,9-3-136-16,19-5 136 0,16-11-88 15,12-6 48-15,15 4-48 16,21-4-40-1,16 0 40-15,12-2-56 16,16-8 0-16,8-2-360 0,15-13 24 16,4-13-304-16,9-13 192 15,0-12 119-15,-1-16 9 0,0-10 320 16,5-6 0-16,-8-22 64 31,-9-19 112-31,-7-17 32 0,-12-18-7 16,-13-9 167-16,-11-11-168 15,-16-5-16-15,-4-7 208 0,-12 0 232 16,-4-3 368-16,-13-4-344 16,-7-5-152-16,-4-1-8 31,-28 7 1-31,-11 13-161 0,-10 21 120 16,2 23-88-16,-20 3-160 15,-21 15-8-15,-15 11-112 16,-21 9-80-16,8 19 0 0,17 29-328 15,15 9-400-15,-4 29-505 16,21 12-287 0,15-19-728-16,8 3-4002 0</inkml:trace>
  <inkml:trace contextRef="#ctx0" brushRef="#br2" timeOffset="196524.03">11997 5743 8793 0,'0'0'2985'0,"0"0"-1825"32,0 0-832-32,0 0-320 15,0 0 48-15,-21 83 160 0,14-23 168 16,-2 32 145-16,1 22-41 15,4 10-192-15,4-3-168 0,0-16-24 16,0-13-96-16,0 9 56 31,-3-18 8-31,-1-13-16 16,0-19-48-16,-1-13-8 0,1 9 0 16,0 1-8-16,0 3-400 15,1-16 288-15,-1-10-8 0,4-12-464 16,0-13-521-16,0-10-303 31,0-12-1857-31</inkml:trace>
  <inkml:trace contextRef="#ctx0" brushRef="#br2" timeOffset="198899.11">12136 5568 2560 0,'0'0'16'0,"0"0"2593"15,0 0-841-15,0 0-1008 0,0 0-272 32,0 0 80-32,80-25 0 15,-45 22-103-15,5 0-65 0,12 3 40 16,19 0-56-16,21 0-48 31,20-3-56-31,8-4-128 16,-13 1-24-16,-12-4 96 0,-22 1-8 15,-10-1 80-15,-15 7 128 16,0-7-24-16,23-2-24 0,21-1 33 0,28-9 7 16,7 3 56-16,-11 0-264 15,-9 3-112-15,-15 6-16 16,-20 4 72-16,-12 0 24 16,-13 3-64-1,-4-4 24-15,6 4-8 16,3 0-120-16,8 3 0 0,-1 0 0 0,-4 0 8 15,5 0-8-15,0 0-8 16,9 0 8-16,-2 0 40 16,1 0-48-1,3 0 0-15,5 0 0 16,12 0 0-16,11 0 8 16,16-3 40-16,-7 0-48 0,-24 0 48 15,-24-1-48-15,-13 4 0 16,5 0-8-16,8 0 8 0,4 0 0 31,-8 0 0-31,-5-3 0 16,1 3 16-16,-7 0-16 0,6-3 8 15,-3 3-8-15,8 0 8 16,8-3 0-16,3 3 48 16,5 0-56-16,-9 0 48 0,1 0-40 31,-4 0 120-31,-8 0-64 15,-5 0-56-15,-2 0 88 0,-6 0-88 16,9 0 0-16,0 0 56 0,4 0-64 16,0 0 0-16,8 0 8 15,-5 0 56-15,1 0-56 16,-4 0 0 0,0 0 0-16,-9 0 136 15,5 0-80-15,0 0-8 0,-4 0-48 16,3 0 32-16,2-4-32 15,2 1 0-15,5 3-8 0,-4-2 40 16,4 2-40 0,-1 0 0-16,1 0 0 15,-4 0 0-15,-5 0 8 16,5 0-8 0,0 0 0-16,-4 0 64 15,0-4-64-15,-1 1 0 16,1 0 0-16,1 0-16 0,2-4 16 15,1 1 0-15,0 0 0 16,3-1 80-16,-7 1-80 0,-4 3-8 16,-4-4 8-16,-4 4 8 15,0 3-8-15,-8 0-8 16,3 0 8-16,1 0-8 0,-4 0 8 31,8 0 0-31,-8 0 8 16,4 0-8-16,-8 3 0 0,0 0 0 15,-9-3 0-15,-3 4 0 16,-7-4 0-16,-1 3-8 0,0 0-88 16,-1 3 24-16,1 7 64 15,0 0-8 1,5 2-72-16,-1 8 80 16,-5-1-40-16,5 4 48 0,-4 5 0 15,-4 1 0-15,0 3 0 16,0 6 8-16,-12 3-8 0,-4 4 16 15,1 6 48 1,-2-3-64-16,6 9 0 16,-1-2 0-16,3 2 0 15,9 4 0-15,0 2 0 0,0-6-8 16,0-3 16-16,0-6-16 16,0-3 8-16,0-10 0 15,-7 0-8 1,3-6 0-16,-8 0 0 15,3 0 8-15,-2-7-304 0,3 0 208 16,-1-6 80-16,6-3 8 16,-1 0 0-16,0-6-464 15,-4-1 40-15,-1 0 272 0,-2-5-184 32,-9-1 336-32,-7 0-64 15,-10-3 64-15,-6 0 8 16,-6 0-8-16,-6 0 8 0,-5-3 0 15,-3 0 0-15,-10 3 8 16,2 0-8-16,0 0 0 0,-6 0 0 16,10 0 0-1,-5 0-8 1,0 0 8 0,5 3 8-16,-5 3 0 15,5-2-8-15,-10-2 8 0,10 2-8 16,-5-1 0-16,0 0 0 0,-3-3 0 15,2 3 0-15,-2 0 0 0,4 4 8 16,2-4 8-16,2 6-8 16,3 1-8-16,-3 0 8 15,-1-1-8-15,4 1 8 0,1 3-8 16,-1-1 8-16,0 1 0 16,4-4-8-1,-3 4 0-15,3-1-8 16,-5 5 8-16,-2-5 0 15,-1 4 0-15,1 0-8 0,-1 0 0 16,1-4-80-16,-2 1-16 16,5-3-96-16,5-1-64 0,-1 1-136 31,0-4 120-31,5 0 175 16,-1 1 89-16,-4-4 8 15,0 7-56-15,-3-4 16 0,-5 3 48 16,0 1 48-16,0-3-48 15,1 5 8-15,-5-2 8 0,8-1-16 16,-4 4 0 0,4-4 0-16,1 4-16 15,-1-3 32-15,0 2-16 16,1 1 0-16,-1-3 0 0,0-1 8 16,4 0 0-16,-3 1-8 15,-1 3-8-15,0-4 0 16,1-2 8-16,-1 2 0 15,0-3 0-15,1 1 8 16,-2-1 0-16,1-2-8 16,-3-1 0-16,-1 0 0 0,-3 0 8 15,2 3-8-15,-2-3 8 16,3 1 8 0,1-1 97-16,3 0-65 15,0 0 80-15,-4 0-112 16,4 4 88-16,4-4 0 0,-3 3 48 15,8 1-48-15,-1 2-8 16,8-3-96-16,0 1 8 0,0 3 8 31,5-5-8-31,2 5 0 16,1-7 0-16,5 4 0 16,-1-4-8-16,4 0 0 0,0-3 8 15,4 0-8-15,0 0 0 16,-3 0 0-16,6-3 8 0,1 0 0 31,-4 0-8-31,0-1-8 0,0 4 8 16,1 0 8-16,-4 0 0 15,3 0-8-15,0 4 0 0,0 2 16 16,0-6-16-16,3 0 8 16,1 0 40-16,9 0-48 15,-1 0 8 1,8 0 0-16,4-10-8 15,8 1-80-15,12 0-1225 0,4-1-3168 16</inkml:trace>
  <inkml:trace contextRef="#ctx0" brushRef="#br2" timeOffset="212460.18">14678 2438 7601 0,'0'-3'3921'0,"0"0"-1929"16,0-1-439-16,0 4-185 0,0 0-232 15,0 0-200-15,0 0-295 16,0 0-89-16,0 0-96 0,0 0-184 31,0 0-168-31,0 0-96 32,0 0-8-32,0 0-120 15,-5 13-80-15,5 6 112 0,-4 10 88 16,1 3 8-16,3-1 0 15,0 1-8-15,0-10-8 0,0 0-56 0,3-12 56 16,10-3-40-16,6-7 48 16,9-4 168-16,13-21-40 15,2-10-32-15,9-9-40 0,3-11-8 16,1 1-40-16,0-5 0 16,-8 4 8-16,-4 4 24 0,-5 4-40 15,-7 12-8 1,-8 6 8-1,-3 10 0-15,-10 7 0 0,-3 5-32 16,-3 4 32-16,-5 0-80 0,0 3-464 16,0 0-873-16,0 0-775 15,-9 13-945-15,-6 3 393 0,-6-1-3258 16</inkml:trace>
  <inkml:trace contextRef="#ctx0" brushRef="#br2" timeOffset="-198952.81">14263 2806 5417 0,'-8'-15'2696'15,"5"2"-1367"16,-1 0-97-31,-1 0-224 16,5-2-600-16,0 2-64 16,0-3 208-16,16 0 40 0,1-3 65 15,2 0-105-15,13 0-240 16,12 3-144-16,16 3-80 0,23 10-88 16,29 3-64-16,8 3-80 15,-9 17 64-15,-7 5 72 0,-29-3-32 16,-15 3 32-16,-12-2 8 15,-8-1 0-15,-1 10 0 0,2 6-72 16,-6 6-24-16,-7 4 88 31,-4-1-88-31,-4 7 96 16,-9 4 0-16,2 12 0 0,-5 15 8 16,-4 17-8-16,-4 2 0 15,-8-2 8-15,-12-10-8 16,-4-12-88-16,-4-1 8 0,0-12-72 31,0-10-48-31,1-19-233 0,-1 0 25 16,-4-3 248-16,-17 3 80 0,2 0 72 15,-5-6-8-15,-4-10 16 16,-4-3 8-16,1-6 8 16,-9-7 64-16,4-6-8 15,1 0-8 1,-5-10 24-16,4-8 48 0,5-11 24 15,6-3 104-15,6-12 81 0,11-7 207 16,8-6-32-16,4-19-80 16,8 9 16-16,12-3-128 15,4 0-136-15,4 10 112 0,20-7-112 32,8 4-16-32,4 2-32 0,8 4-64 15,-1 7-80-15,9 5 0 16,1 7-96-16,-6 13-576 15,1 5-192-15,-20 8-864 0,-9 5-2097 32,-15-2-1400-32</inkml:trace>
  <inkml:trace contextRef="#ctx0" brushRef="#br2" timeOffset="-198196.87">13483 2127 8121 0,'0'0'1257'0,"0"0"-625"16,0 0-392-16,0 0 88 0,-36-73 16 31,20 60 40-31,-5 4 136 16,2 3 8-16,-13 6-208 0,-12 0-48 15,-11 9-144-15,-21 19-56 16,-24 26 8-16,-12 29-72 16,-7 15 144-16,19 17-144 0,16 6 120 31,21 2-56-31,8 7 32 15,10 0-96-15,9-2 88 0,8-4-24 0,17-7-64 16,11-3 40-16,0-2-48 16,23-5-64-16,14-8-232 15,2-23 72-15,-3-19-544 16,4-25 536 0,4-10-152-16,27-3-256 15,37-16 200-15,31-9 440 0,9-32 80 16,-13-26 120-16,-19-12 272 0,-28-10-96 15,-13-18-240-15,-7-11-8 16,-13-9-112 0,-18 1 48-16,-10-1 64 15,-22 0-16-15,-5-3 320 16,-17 3-96-16,-14 13 601 0,-1 25-465 16,-4 29-32-16,8 16-8 15,-8 13-8-15,-12-2-216 16,-23 8-112-1,-25 10-96-15,-16 12-96 16,9 22-536-16,23 16-408 0,12 29-305 16,29-17-559-16,7 5-1297 0</inkml:trace>
  <inkml:trace contextRef="#ctx0" brushRef="#br2" timeOffset="-195811.67">19562 2133 9578 0,'0'0'1728'0,"0"0"-848"16,0 0-176-16,0 0 168 15,0 0-55-15,0 0-265 0,8-25-224 32,-8 25 72-32,0 0-80 15,5 0-104-15,-5 0-168 0,4 6 0 16,-4 13-48-16,4 7 8 0,-1 2-8 16,1 1 56-16,4 3-56 15,1-7 64-15,-2-3-48 31,-3-6-8-31,8-3 0 0,0-4 40 16,8-3 24-16,8-6 32 16,7 0 104-16,14 0-72 0,7-18 16 15,19-14-152-15,1 0 48 16,-1-6-48-16,2-7 0 16,-14 8 0-16,5-5 8 0,-12 4 8 31,-9 7 64-31,-10 8-80 15,-18 7 16-15,-7 10-16 0,-8 6-144 0,-4 0-1232 16,-20 25-2577-16,-8 4 2177 16,-4-1-2241-16</inkml:trace>
  <inkml:trace contextRef="#ctx0" brushRef="#br2" timeOffset="-192873.78">18073 4302 4048 0,'0'0'5386'0,"0"0"-3538"0,0 0-1016 15,0-10-24-15,0 4 296 16,3-3 65-16,18-1-521 0,2-3-240 31,13-3-224-31,12 1 8 16,19-5-88-16,6 1-8 0,-2 1-48 15,4-5 24-15,-15 4-64 16,0 0 40-16,-16 3-32 0,-12 4 0 16,-13 2 56-16,-10 3-72 31,-5 7-88-31,-4 0-200 16,0 0-696-16,0 0-352 0,-4 0 359 15,-5 0 57-15,6 7-632 16,-5-4-161-16,4-3-623 0</inkml:trace>
  <inkml:trace contextRef="#ctx0" brushRef="#br2" timeOffset="-192533.92">18490 3870 5009 0,'0'0'4024'16,"0"0"-3007"-1,0 0-449-15,0 0-232 16,0 0 384-16,0 0-184 0,0 0-360 16,0 0-104-16,84-10-64 15,-39 20 96-15,2 3-32 0,-3-1-16 32,0 5-48-32,-12-5-8 15,-12-6 16-15,-9 1-8 16,-7-4-8-16,-4 0 48 0,0 3-24 15,-4 7 96-15,-12 6 368 16,-3 6 249-16,-5 11-217 0,-4 2-216 31,3 3-192-31,2 4-16 16,7 5-96-16,-4 17-1193 0,8-14-1719 16,4-11-6226-16</inkml:trace>
  <inkml:trace contextRef="#ctx0" brushRef="#br2" timeOffset="-161033.18">12944 15602 5169 0,'0'-16'4281'0,"4"-3"-2649"15,1 3-40-15,-1 0 297 0,3 3-401 16,-7 7-168-16,4 3-248 16,-4 3-191-16,0 0-297 0,0 0-232 15,0 0-208 1,0 0-72-16,0 13-24 15,-11 15-48-15,-10 13 8 16,-3 10 0-16,-7 9 0 0,-5 1 48 16,0 2-48-16,0 1-8 31,8-10 8-31,4-4 0 0,9-2-8 16,6-10 48-16,9-9 0 15,9-4-40-15,18-6 0 0,17-3 112 16,28-9-64-16,27-7 88 15,21 0-136-15,-8-10 40 16,-28-3 0-16,-29 1-48 0,-27-1-152 31,0-3-88-31,-4-3-208 16,-4-3-304-16,-20-10-849 0,-4 7-2520 16,-16-1-1448-16</inkml:trace>
  <inkml:trace contextRef="#ctx0" brushRef="#br2" timeOffset="-160712.08">13315 15770 496 0,'0'0'9746'0,"0"0"-7242"16,0 0-375-16,0 0-433 16,0 0-456-16,0 0-247 15,0 0-161-15,0 0-168 16,44-41-224-16,-44 60-232 15,0 9 288-15,-12 7 64 0,4 13-200 16,-8 6-48-16,0 6 8 16,1 4-72-16,-2 3 17 15,-3-4-57 1,4 3-104-16,0-2-32 16,1 0-64-16,2-4 0 15,5-7 48-15,5-5-56 0,-1-7-192 16,4-6-289-16,0-6-831 15,0-16-792-15,0-7-3481 0,0-6-6402 16</inkml:trace>
  <inkml:trace contextRef="#ctx0" brushRef="#br2" timeOffset="-160272.31">12450 15297 4913 0,'0'0'3960'0,"0"0"-1631"16,0 0-521-16,0 0-679 16,0 0-505-16,0 0 496 0,-123 111 232 15,51-22-168-15,-8 34-199 16,-3 14-57-16,20 0-440 0,18-7-72 31,30-19-176-31,15-3-128 16,11-10-24-16,29 1-80 0,20-4-8 15,12-15-48-15,7-8-424 16,-3-21-936-16,-16-22-1193 16,-13-16-9185-16</inkml:trace>
  <inkml:trace contextRef="#ctx0" brushRef="#br2" timeOffset="-159991.16">13614 16373 10218 0,'0'0'4257'0,"0"0"-3217"16,0 0-232 0,0 0 216-16,0 0-200 15,11 83-304-15,-11-48 65 16,-11 3-169-16,-5 0-240 0,-8 0-112 16,-4 0-64-16,4-6-408 15,-4 6-881-15,9-10-1103 0,6-8-2833 16</inkml:trace>
  <inkml:trace contextRef="#ctx0" brushRef="#br2" timeOffset="-159318.99">14777 16233 7313 0,'0'0'3193'16,"0"0"-1569"-16,0-76-64 15,0 35-263-15,-3-7-345 16,-14-2-272-16,2-5 264 0,-9 1 120 16,-8 13-127-16,-4 10-185 0,-8 12-312 31,-4 16-248-31,-4 8-80 15,-4 31-40-15,-7 24-64 16,7 26-8-16,12 16 88 0,16-8-88 16,21-20 8-16,7-27-8 15,3-12-56-15,18-3-128 0,11-3 24 32,3-4 0-32,13-16 88 15,8-9 64-15,-1-19-8 16,9-18-64-16,8-24 80 0,8-25 0 15,-5-22 0-15,-11 10 0 0,-24 19 40 16,-21 34 64-16,-15 29 328 16,1 7 24-1,-5 2 176-15,0 7-280 16,-5 13-352-16,-14 31 0 16,3 7 48-16,-4 9 8 0,0 10-40 15,12-9 40-15,1 6-56 0,7-7 0 16,0-3 0-1,0-3-168-15,3-6-128 16,13-7-456-16,16-6-456 16,-4-7-1185-16,0-15-3400 15</inkml:trace>
  <inkml:trace contextRef="#ctx0" brushRef="#br2" timeOffset="-159083.25">15204 16259 10282 0,'0'0'2952'16,"0"0"-567"-16,0 0-17 16,0 0-583-16,0 0-961 0,0 0-576 31,0 0-48-31,-32 13 176 16,16 34-104-16,0 10-104 15,0 4-88-15,4 6 16 0,0-1-96 16,4-6-104-16,-4-3-480 0,4-9-368 15,-4-3-1073-15,8-17-2512 16,4-15-2312 0</inkml:trace>
  <inkml:trace contextRef="#ctx0" brushRef="#br2" timeOffset="-158732.93">15694 15487 10922 0,'0'0'2760'0,"0"0"-991"16,0 0-401-16,0 0-520 0,0 0-424 15,0 0 457-15,51 143-97 16,9-32-240-16,0 26-160 0,-4-4-240 31,-17-9-72-31,-22-22-8 16,-13-10-64-16,-12-6 0 16,-16-14 64-16,-8-14-64 0,-4-10 0 15,-16 2-160-15,-23 13-448 16,-29 4-840-16,8-3-1529 0,16-29-5305 0</inkml:trace>
  <inkml:trace contextRef="#ctx0" brushRef="#br2" timeOffset="-155198.9">9582 15611 10538 0,'0'0'2936'0,"0"0"-1039"0,0 0-185 0,0 0-104 15,0 0-847-15,0-41-441 16,-24 79-200-16,-8 38 360 0,-8 38-8 16,-3 23-56-1,2 3-96 1,5-10-112-16,5-19-112 16,-5-6-48-16,4-10-40 0,4-18 72 15,4-21-80-15,12-14-104 0,0-11-168 16,4-2-352-1,0 0-480-15,1-14-937 16,3-21-1015-16,-1-22 495 16,1-14-2400-16</inkml:trace>
  <inkml:trace contextRef="#ctx0" brushRef="#br2" timeOffset="-154733.25">9215 15767 4945 0,'28'-156'1704'16,"8"-5"-592"-16,4 27 753 31,7 16-1193-31,13 10 464 15,8 10-160-15,12 13-112 0,15 8-87 16,13 23-49-16,20 16-232 16,11 16-184-16,-3 22-96 0,-9 9-40 15,-12 36 0-15,-23 34-168 32,-20 23 0-32,-36 22 8 15,-32 12-16-15,-29-3-8 0,-46 4-232 16,-32-13 40-16,-29-10 16 15,-16-18 64-15,-7-17 120 0,-1-25 64 0,14-19 64 16,30-23 304 0,33-9 344-1,30-3 176-15,25-12-112 16,13-11-231-16,11-11-73 0,24-20-536 16,55-1-72-16,37 14-440 15,23 16 192-15,-3 25 216 0,-17 25 39 0,-40 16 65 31,-15 26 0-31,-20 16 0 16,-16 6-8-16,-8 19-8 16,-20-13-24-16,0 0 40 0,0 4 48 15,0-4-48-15,5-3 16 16,6-19 57-16,9-16-73 0,0-12 8 31,8-14-8-31,11 4 0 16,9-6-185-16,44-4-1655 0,-17-15-280 15,-2-10-5002-15</inkml:trace>
  <inkml:trace contextRef="#ctx0" brushRef="#br2" timeOffset="-154388.1">12554 15049 12802 0,'0'0'2081'0,"0"0"-657"16,-56-86-288-16,21 71-88 16,-25 15-647-16,-36 44-113 0,-27 45 416 0,-21 38 40 31,9 35-120-31,19 22-8 15,32 16-160-15,17 7-112 16,22 5-184-16,26-12-64 0,19-19-40 16,24-16 8-16,31-12-64 15,25-10-96-15,27-10-568 16,17-12-120 0,16-20-432-16,-32-34-2641 15,-13-29-9450-15</inkml:trace>
  <inkml:trace contextRef="#ctx0" brushRef="#br2" timeOffset="-153828.3">16535 15357 3648 0,'0'0'7754'15,"0"0"-5530"-15,0 0-319 0,0 0-569 32,0 0-672-32,119 6-360 15,-31 55-136-15,35 41 136 0,13 28 249 16,-5 29-81-16,-23 12 48 16,-48 0-112-16,-36-6-160 15,-37-15-128-15,-47-14-120 0,-31-18 24 31,-25-10-24-31,-11-13-8 0,-5-9 8 16,17-10-344-16,15-16-872 0,40-18-1537 16,29-20-4721-16</inkml:trace>
  <inkml:trace contextRef="#ctx0" brushRef="#br2" timeOffset="-153258.72">19076 16306 10474 0,'0'0'4065'15,"0"0"-2385"-15,0 0 128 16,0 0-455-16,0 0-841 16,88-9-240-16,-16 3 24 0,24 2 0 15,18-2 24-15,-5 3-208 16,-22 3-112-16,-31 0-56 0,-24 0-576 16,-9 0-792-16,-18 13-1009 15,-1-4-2568-15,-8 4-1488 0</inkml:trace>
  <inkml:trace contextRef="#ctx0" brushRef="#br2" timeOffset="-153092.52">19176 16541 4729 0,'0'0'3920'16,"0"0"-2407"-16,0 0-25 0,0 0 736 31,0 0-199-31,87 48-697 16,17-48-360-16,48 0-335 0,15-16-337 15,1-3-216-15,-22 0-80 0,-58 3-1409 16,-24-3-4912-16</inkml:trace>
  <inkml:trace contextRef="#ctx0" brushRef="#br2" timeOffset="-152836.78">20913 15805 11226 0,'0'0'3857'16,"0"0"-2329"-16,0 0 352 16,0 0-439-16,0 0-745 15,0 0-408-15,0 0-184 16,0 0 256-16,-47 175 120 0,14-49-256 16,6 5-136-16,11-14-8 0,4-19-80 31,-1-9-64-31,6-15-408 15,3-24-208-15,0-18-1064 16,4-3-561-16,15-7-2872 0,6-7-6057 16</inkml:trace>
  <inkml:trace contextRef="#ctx0" brushRef="#br2" timeOffset="-152480.09">21515 16122 14947 0,'0'0'2744'0,"0"0"-991"16,0 0-457-16,0 0-856 16,0 0-272-1,-112 39 16-15,73 21 48 16,3 25-72-16,20 20-56 16,16 3-96-16,11-19-8 0,17-25-264 15,0-30-200-15,4-8-568 0,9-10 480 16,13-3 24-1,6-11-225-15,0-7 273 16,-4-43 408-16,-13-28 72 16,-22-29 176-16,-21-6 497 15,-16 19 55-15,-15 25-16 0,-1 29-152 16,4 9-144-16,0 7-176 16,7 0-184-1,10 9-56-15,11 7-392 16,28 6-1736-16,59 19-2209 15,-3 3-616-15,-4-3-2289 0</inkml:trace>
  <inkml:trace contextRef="#ctx0" brushRef="#br2" timeOffset="-152162.18">22391 16163 12122 0,'0'0'4209'0,"0"0"-2417"15,0 0-351-15,0 0-849 0,0 0-400 16,-127 26-56-16,71 9-24 15,4 13-32-15,5 9 32 0,15 7-104 16,11-1-8 0,18 3-48-16,3-5-512 15,20-10-320-15,16-10-137 16,11-16 257-16,9-15 200 0,4-10 336 16,-4-23 224-16,7-34 0 15,-7-32 224-15,-16-31 472 16,-24-4 401-16,-16 10-65 15,-16 35-112-15,-12 31-168 16,4 22-208-16,1 14-328 16,-9 12-192-16,-4 0-24 0,-8 28-528 15,-12 52-496-15,12-4-1361 16,12-3-3800-16</inkml:trace>
  <inkml:trace contextRef="#ctx0" brushRef="#br2" timeOffset="-151517.33">20316 17373 12682 0,'0'0'2849'0,"0"0"-1825"16,0 0 304-16,0 0-512 0,151-15-567 16,9 11-9-16,42 1 272 15,26 3 32-15,15-3-208 31,-5 0-48-31,14-7-8 0,-21 4-184 0,-24-4-80 16,-44 10 56-16,-51 0 0 16,-40 0 160-16,-41 0 0 0,-14 0-152 15,-9 4-80-15,-5-1-280 16,-3 3-552 0,-67 0-784-1,3 1 119-15,-12-7-3888 0</inkml:trace>
  <inkml:trace contextRef="#ctx0" brushRef="#br2" timeOffset="-150317.18">12841 16754 1688 0,'0'0'7049'0,"0"0"-4312"15,0 0-529-15,-80-38 89 16,61 32-513-16,-2 2-527 0,14 4-353 16,-1 0-288-16,8 0-104 31,0 0-256-31,0 0-88 0,23 4-8 15,25 8 120-15,44 4 8 16,31 0-64-16,13-3-120 0,-25-4-16 16,-35-2-88-16,-41-4-408 15,-14-3-256-15,-5 3 96 32,-12 1-240-32,-4-2-560 0,-16 2-769 15,-24-1 417-15,-16 0-921 16,-8 0-1280-16,-7 0 1169 0,-1 1 1191 15,0-1 521-15,1 0 120 0,3-3 920 16,8 0 920 0,12 0 1553-1,12 0 703-15,12 0-255 0,9 0-192 16,11 0-809-16,4 3-576 16,4 3-175-16,19 1-89 15,14 2-152-15,26 1-256 0,20 3-352 16,1-7-56-1,-12 3-136-15,-9-2-40 16,-18-1-88-16,-2-3-464 0,2 7-584 16,-14-7-1297-16,-11-3-3800 15</inkml:trace>
  <inkml:trace contextRef="#ctx0" brushRef="#br2" timeOffset="-149349.79">14259 16989 1224 0,'0'0'9698'0,"0"0"-7410"16,0 0-1047-16,0 0-129 16,0 0-352-16,0 0-232 0,0 0 64 31,0 0 160-31,0 0 9 0,8 0-217 16,1 0-200-16,2 4-96 15,1-4-40-15,0 0-128 16,4 0 168-16,0 0 8 0,4 0 0 15,0 0-16-15,4-4-96 32,16 1-24-32,4-3-24 0,23 2-96 15,21 1 48-15,-5 3-40 16,-7 0-8-16,-12 0 0 16,-20 0-176-16,-4 0-240 0,3 0-88 15,-15 3-384-15,-12 1-329 31,-7-4-647-31,-9 0-760 0,0 0-305 0,-9 0-2936 16</inkml:trace>
  <inkml:trace contextRef="#ctx0" brushRef="#br2" timeOffset="-149033.92">14331 17091 3576 0,'0'0'5721'0,"0"0"-3792"16,0 0-537-16,0 0 233 0,0 0-185 31,0 0-384-31,116 25-88 0,-64-15-152 16,11-4-239-16,5 0-217 16,3 4-40-16,-2-4-152 15,-6-2-80-15,-8 2-80 0,-10-3 40 16,-13-3 0-16,-17 0-48 31,-2 0 0-31,-10 0 8 16,-3 0 40-16,0 0-48 0,0 0-96 15,0 0-208-15,0 0-64 16,-7 0-393-16,3 6-719 0,-5-3-2425 16,5 1-2320-16</inkml:trace>
  <inkml:trace contextRef="#ctx0" brushRef="#br2" timeOffset="-145104.79">16168 4655 856 0,'0'0'7073'15,"0"0"-6145"-15,0 0-407 0,0 0-25 16,-17-67-208-1,-2 54-112-15,3 0-120 16,-7 0 64-16,-5 1 96 31,-4-1-64-31,0 0-48 16,-9-2-88-16,-2 2-8 0,-9-6 120 16,-8 3-72-16,-11-9 40 0,-29 2-72 15,-16-9-16-15,-3 4 8 16,19 6 56-16,24 3 136 15,25 12 104-15,11 1-8 0,-8 0 16 16,-4 3-96-16,-4-1-48 31,0 4-24-31,1 0 0 0,3 7 48 16,-4 8 32-16,0 4-72 16,1 7-56-16,-1 6 17 15,-4 6 31-15,5 3-16 0,6 7-64 16,2 9-64-16,11-3 72 0,4 6-80 15,4 1 8-15,8 5-8 16,5 10 16 0,2-3 32-16,13-3-48 15,0 0 0-15,13-10 80 16,15 4-32-16,11 3 0 0,17-7 24 16,20 10-64-16,23 6-8 15,24 3-8-15,13-2-200 16,-4-17 136-16,-13-9 16 15,-12-13 32-15,1-4 16 16,0-5-40-16,-8-3 40 16,7-7-128-16,-8-4 72 0,2 1-16 15,-10-6-33-15,-15-4-159 16,-16-3 120 0,-13-3 72-16,-3 0 72 15,8-6 8-15,8-13 0 16,8-10 8-16,3-6 0 0,-3-9 0 15,8-3 0-15,-9-10 48 16,1 2-40-16,-8-1-16 0,-12 4 8 31,-8 2-8-31,-9 2 8 16,-7 3 144-16,-8-2 64 16,-4 2 89-16,-4-2-49 0,-4-1 80 15,-4 0-104-15,0-6 464 16,-8-3-448-16,-8-3-152 0,-8 3-88 15,-3 0 72 1,-14-1 240-16,-10 8-240 16,-25-1-80-16,-23 0 64 15,-29 1-64-15,-8 2 16 0,13 10-16 16,12 6 48-16,34 13-48 16,18 3 0-16,11 10-144 15,8-1-160-15,0 7-256 16,-12 13-1361-16,13 9-679 15,11 7-4634-15</inkml:trace>
  <inkml:trace contextRef="#ctx0" brushRef="#br2" timeOffset="-142476.35">12706 16729 1608 0,'0'0'688'0,"0"0"3425"16,0 0-2137-16,-9 3-583 31,9-3-217-31,0 0-160 15,0 0-120-15,0 0-48 0,0 0-95 16,0 0-113-16,0 0-184 16,0 0-216-16,0 3-104 0,0-3-56 15,0 3-16-15,0 4 40 16,13-1 272-16,10 4 256 16,17-4-40-16,28 0-128 0,31 4-208 15,25 0-136-15,3-4-40 31,-19-3-63-31,-32 3-9 0,-32-6 0 0,-12 3 32 16,0-3-32-16,-8 4-8 16,-1-4 8-16,-11 0-8 15,-8 0 72-15,-4 0-64 0,0 0 144 16,0 0 64 0,0 0-120-1,0 0 0-15,0 0-96 0,0 0-80 0,0 0-256 16,0 3-633-16,0 0-671 15,0 6-1297-15,0-5-1848 16</inkml:trace>
  <inkml:trace contextRef="#ctx0" brushRef="#br2" timeOffset="-140964.52">14335 16999 1344 0,'0'0'5585'15,"0"0"-3353"-15,0 0-943 16,0 0-153-16,0 0-216 0,0 0-128 16,-4 0-88-16,4 0-71 31,0 0 23-31,0 0-144 16,0 0 64-16,8 0 0 0,16 0 152 15,7 0-232-15,18 0-352 16,10 0-24-16,17 0-64 0,-4 0-56 0,3 0 64 15,-7-4 24 17,-12 2-15-32,-4 2-57 0,-12-4-16 15,-12 4 0-15,-12 0 0 0,-8 0 0 16,-5 0 0-16,-3 0-49 16,0 0-215-16,0 0-280 0,0 0-536 0,0 0-880 31,-11 6 663-16,-13 10-47-15,4 0-1032 0,-5-3-2041 16</inkml:trace>
  <inkml:trace contextRef="#ctx0" brushRef="#br2" timeOffset="-140625.42">14411 17243 1200 0,'0'0'2832'15,"0"0"-927"-15,0 0-529 16,0 0 248-16,0 0 361 0,0 0-449 31,0 0-80-31,88 6-343 16,-37-6-249-16,17 0-336 0,0 0-176 16,3 0 16-16,2 0-72 15,-18 0 16-15,8 0-104 16,-15 0-80-16,-8 0-72 0,-12 0-48 15,-8 0 0 1,-12 0 72-16,-4 0-64 16,-4 0 64-16,0 0 0 0,0 0-8 15,0 0 32-15,0 0-104 16,0 0-88-16,0 0-208 16,0 0-504-16,-4 3-1160 15,-8 1-1929-15,4-1-1144 16</inkml:trace>
  <inkml:trace contextRef="#ctx0" brushRef="#br2" timeOffset="-138344.49">19029 2121 4080 0,'0'0'5209'16,"0"0"-4152"-16,0 0-297 0,0 0 544 31,0 0-24-31,0 0-351 16,-8-64-161-16,8 61 160 15,0 0-56-15,0 3-128 0,0 0-192 16,0 0-263-16,0 0-137 0,0 0-80 15,0 0-72-15,0 0 0 16,0 0 0 0,0 0-72-16,0 3 16 15,0 3 56-15,0 7 8 16,4 3 8-16,0 0 0 0,3 0 40 16,1 6-8-16,1 0-32 15,-1 0 80-15,3 0-40 16,2 4-56-16,-2-4 64 15,1 1-56-15,-7-5 16 16,2 1-24-16,-3-3 0 16,4 0-8-16,-4-3 8 0,1-1-8 15,-5-2 8-15,3 0 8 16,-3-4-8 0,4 0 0-16,-4-2 0 15,0-1 0-15,0 0 8 16,4-3 0-16,-4 0-8 0,4 0 64 15,4 0 16-15,0 0 160 16,8-6 48-16,12-13-40 0,4-7-128 31,3-12-64-31,10-3-48 16,6-7 136-16,1-3-96 16,8-3-40-16,7-3 0 0,14-3 48 15,18-7-40-15,-4 10 40 16,-15 13-40-16,-12 9 64 0,-25 16 64 15,2-4-64 1,-2 4-32-16,-15 4 40 16,-7 2-40-16,-6 3 8 15,-7 1-40-15,-4 6-8 0,0-1 48 16,-4 1-56-16,0 0-8 16,0 3-112-16,0 0-288 15,0 0-344-15,0 0-184 16,-4 3-817-16,-12 7-303 15,-20 18-305-15,5-5-599 16,-1 2-2394-16</inkml:trace>
  <inkml:trace contextRef="#ctx0" brushRef="#br2" timeOffset="-135265.66">20292 16269 11986 0,'0'0'3809'15,"0"0"-2729"1,0 0-64-16,112-10-520 16,6 10-272-16,82 19 193 15,43 7 127-15,23 8 168 0,9 1-128 0,-35-6-272 16,-21-1-168-16,-32-6-88 15,-36-5-56-15,-46-8 8 0,-38-3 8 32,-27-3-8-32,-16-3-8 15,-9 0 8-15,-11 0-8 0,-4 0-224 16,-23 0-792-16,-49 0-136 16,-52-3-689-16,13-3-1247 0,3 2-2114 15</inkml:trace>
  <inkml:trace contextRef="#ctx0" brushRef="#br2" timeOffset="-134994.52">20371 16545 10898 0,'0'0'2944'0,"0"0"-1679"16,0 0 7-16,156 44 168 0,3-15-616 0,44 2 1 15,29 4 7-15,7 0-288 16,-16-6-208-16,-4-7-232 0,-8-6-40 16,-28-7-64-1,-31 1 0 1,-49-4-96-16,-39-2 88 16,-36 2-8-16,-13-6-64 0,-6 3-184 15,-9-3-296-15,0 0-696 0,-52 0-1473 16,5 0-1336-16,-6-6-5217 0</inkml:trace>
  <inkml:trace contextRef="#ctx0" brushRef="#br2" timeOffset="-134319.93">24244 16252 12562 0,'0'0'2793'0,"0"0"-1233"31,0 0 24-31,0 0-783 0,0 0-561 16,0 0-120-16,84-6 48 15,19 35-72-15,29 15-8 16,3 0-80-16,-31-5-8 0,-41-11 8 15,-35-15-8-15,-4-4-72 16,-7 4 72-16,-10-4-56 0,-7 8-80 16,-16 2 136-16,-20 9 112 31,-11 14 264-31,-9 8 16 16,-11 20-24-16,-6 23-56 0,-10 24-144 15,11 7-16-15,12-10-64 16,24-25-40-16,12-32-48 0,9-16 0 15,7-9-184-15,3 3-632 16,5 6-1281 0,0-6-2519-16,0-16-2890 15</inkml:trace>
  <inkml:trace contextRef="#ctx0" brushRef="#br2" timeOffset="-133966.53">25224 16906 12050 0,'0'0'4057'0,"0"0"-2825"0,0 0 425 16,0 0-601-16,0 0-792 15,0 0-216-15,-71 20 88 16,30 27 72 0,9 7-128-16,4 6 40 15,17 4-104-15,7-4-16 0,4-6-104 16,20-9-184-16,16-10-80 15,7-10 136-15,9-12-24 16,8-10 144-16,0-3 104 0,0-28 8 31,4-24 0-31,-13-30 304 16,-15-23 152-16,-16 4 40 0,-20 18 40 16,-12 29-32-16,-16 22-8 15,-11 1-208-15,-14 6-200 16,-10 8-88-16,-5 17-512 0,-27 45-576 15,11 9-1345 1,12 6-3672-16</inkml:trace>
  <inkml:trace contextRef="#ctx0" brushRef="#br2" timeOffset="-131732.1">23905 15875 5657 0,'0'0'1408'0,"0"0"-704"0,0 0 72 16,0 0-336-16,0 0-208 0,0 0 329 31,20-3 511-31,8 3-184 16,12 3-376-16,27 6-16 15,34 7-72-15,34 6-64 0,9 0-200 16,-2-3 88-16,-18-6 161 16,-16-3-25-16,3-7 16 0,-3-3 8 31,-1 0 16-31,1 0-160 16,-12 0-168-16,-16 0 0 15,-16 0-16-15,-21 0-72 0,-3 0-8 16,4 3 40-16,7 3-32 15,1 4-16-15,-7-3 8 0,-6-1 0 16,-3 3 8 0,-4-2 0-16,-4 2-8 15,0 1 0-15,-4-1-16 16,-5 1 8-16,-3-1-184 0,0-2 64 16,-7-1-48-16,-6 1 0 0,1-5 48 15,-4 5 72 1,0-4 40-16,0 0 16 15,0 7-8-15,0-1 8 16,0 7 16-16,-4 3 112 16,-4 6 48-16,-4 4 112 0,-3 6-120 15,-6 7-16-15,-3 5-32 16,-8 0 32 0,-3 11 24-16,-1-1 0 15,0 3-24-15,-4 13-8 16,0 19-96-16,-3 19 160 0,-2 4-136 15,10-4 40-15,7-22 208 16,12-26-160-16,4-12 80 0,0-10-87 31,5 7-49-31,-2 2-8 16,1 5-24-16,0-4-64 16,0-13 48-16,0 0-8 0,4-13-48 15,0-2-56-15,0-8-368 16,-12-2-905-16,4-10-1815 0,-4-3-2882 0</inkml:trace>
  <inkml:trace contextRef="#ctx0" brushRef="#br2" timeOffset="-131222.52">24085 16052 4672 0,'0'0'1953'0,"0"0"-665"16,0 0-96-16,0 0 129 0,0 0-49 16,0 0-488-16,0 0-296 15,-16-31-128-15,0 60 320 16,-8 15 489-1,-8 19-361-15,-12 26-80 0,-8 26-96 16,5 8-120-16,3 8-208 16,8-11 32-16,8-12-128 0,0-3-135 15,9-6-65 1,2-17 0 0,6-16 0-16,2-18 0 0,1-10 0 15,1 4 24-15,3-1-32 0,4 0-145 16,0-12-631-16,0-4-112 15,0-6-704-15,4-3-905 0,7-6-2864 16</inkml:trace>
  <inkml:trace contextRef="#ctx0" brushRef="#br2" timeOffset="-130885.52">23634 17541 6873 0,'0'0'2929'31,"0"0"-1905"-31,0 0-8 16,0 0-72-16,0 0 56 0,88 48-39 16,-36-29 15-16,23 0-88 15,37 3-264-15,28 7-200 0,23-3-112 16,0-7-176-16,-4-10-72 16,-19-5-8-16,-1-4-56 31,-7 0 0-31,-12 0 8 0,-13 0 48 0,-23 0 104 15,-24 0-56-15,-21 0 113 16,-7 0 63-16,-4 0 64 0,4 2-24 16,-4-2-224-1,-12 3-8 1,-4-3-88-16,-12 0 0 16,0 4-184-16,0-1-776 0,-28 0-1337 15,0 4-336-15,-8-7-1968 0</inkml:trace>
  <inkml:trace contextRef="#ctx0" brushRef="#br2" timeOffset="-108652.93">11331 2534 2784 0,'0'0'7498'0,"0"0"-5778"32,0 0-944-32,0 0-296 15,0 0-64-15,0 0 289 0,12-39 239 16,-12 36 16-16,0-7-368 15,0 4-160-15,-4-3-16 0,-4-1-200 16,-8 1-216-16,-4-1 0 31,-15 4-8-31,-6 0 8 16,-15 2 0-16,1 4 56 0,-13 0 0 16,-4 6-8-16,5 11 16 15,-1 8 8-15,1 10 32 0,2 6 24 0,1 23-56 16,-3 21 32-1,7 26-32 1,13 10-7-16,15 0 71 16,19-10-88-16,13-3 40 0,0 0-32 15,24-1 40-15,12-5-40 16,8 0 16-16,8-10-72 16,3 0 48-1,-6-16-40-15,-10-19 40 16,-11-15-40-16,0-7-8 0,-4 6-16 15,-4 0 8-15,0 0 0 0,-8-2 0 16,-12-11-104-16,0-9 48 16,-16 0 56-16,-16-6 8 0,-24 0 0 31,-24-4 136-31,-23-3-64 16,4 1 248-16,18-4-104 0,29 0-64 15,21-3 16-15,4 6-40 16,6 1-128-16,5 2-8 0,16 4-184 15,0 3 136-15,32 6 56 32,12 7 8-32,16-1 48 15,7 7 0-15,5 4-56 0,0-5 0 16,-8 1-8-16,-13 0-96 16,-14-3 96-16,-18-3-72 0,-15-4-24 15,-4 0 104-15,-19 1 0 16,-18 2 112-1,-10 4 56-15,-2-3-48 16,-2-1 280-16,7 1-264 0,0 3-72 16,9 9-24-16,3 6-32 15,4 26-8-15,0 19 88 16,-4 32-88 0,-7 13 96-16,-6 6-88 0,-15 0 80 15,-3-10 16-15,-9 0-96 16,5-6 504-16,7-16-184 0,15-19 336 15,17-15-240-15,25-24-167 16,3-8-57 0,39 6-200-16,49 3-168 15,60-4 160-15,43-8-417 16,40-42-599-16,9-19 8 0,-66-16-1312 16,-26-12-3754-16</inkml:trace>
  <inkml:trace contextRef="#ctx0" brushRef="#br2" timeOffset="-105918.81">10083 3241 7945 0,'0'0'3209'16,"0"0"-1953"0,-79-28-880-16,27 15 168 15,-15-3 497-15,-29-3 47 16,-27-3-104-16,-13-4-280 16,0 1-184-16,17 3-80 0,12 3-216 15,11 3-104-15,16 4 40 0,20 2-72 31,21 0 65-31,7 4-81 16,4 0-64-16,8 2 104 16,8 1-112-16,12 3-296 0,4 0-1009 15,28 0-607-15,48 0-369 16,-9 0-1744-16,-3-6-1168 0</inkml:trace>
  <inkml:trace contextRef="#ctx0" brushRef="#br2" timeOffset="-105662.88">9366 2734 9209 0,'0'0'2321'16,"0"0"-897"-16,0 0-368 15,0 0-207 1,0 0-481-16,-127 0 120 16,63 28 224-16,-3 10-64 0,-5 3-112 15,8 7-240-15,13-3-168 0,14 2-128 16,18-5-72-16,19 2-48 15,4-3 120 1,44 7 8-16,35-4 80 16,29-3-176-16,11-9 32 15,-20-13-664-15,-30-12-1144 16,-41-7-1361-16</inkml:trace>
  <inkml:trace contextRef="#ctx0" brushRef="#br2" timeOffset="-104905.33">4629 1737 6889 0,'0'0'2392'0,"0"0"-1247"16,0 0 471-16,0 0 368 31,0 0-351-31,-40-89-329 0,20 69-96 16,-3 5-455-16,-9 5-217 15,-5 10-144-15,-10 0-200 0,-16 35-120 16,-18 35-72-16,6 35 8 16,8 15 40-16,22 1-48 31,34-7-8-31,11-31-136 0,4-23-120 16,20-25-504-16,7-19 303 15,9-13 241-15,31-12 224 0,25-49 224 16,16-43 97-16,-4-29-145 0,-25-16-64 15,-27-7-104 1,-32 1 8 0,-12-10-8-16,-12 6 72 0,0 13 208 15,-16 45-64-15,-4 28 168 16,3 32 128-16,6 19-176 0,-1 9 16 16,4 10 48-16,-4 4-408 0,1 46-8 31,2 55 8-31,9 51 192 15,0 25-56-15,20 3-128 0,20-28 0 16,-4-36-8-16,4-15-512 16,-4-29-120-16,-5-19-688 0,-3-25-881 15,21-29-39-15,-10-3-2225 32,5-3-1809-32</inkml:trace>
  <inkml:trace contextRef="#ctx0" brushRef="#br2" timeOffset="-104754.02">5239 1619 10730 0,'0'0'4249'0,"-24"105"-3049"15,12-10-168-15,4 19-392 0,8 1-384 16,0-14-168-16,4-24-88 16,8-21-392-16,0-17-920 0,0-8-80 15,8-12-1225-15,3-6 713 0,-2-13-2529 16</inkml:trace>
  <inkml:trace contextRef="#ctx0" brushRef="#br2" timeOffset="-104618.7">5383 1628 12018 0,'0'0'4089'16,"0"0"-3185"-16,0 0-640 16,0 0-264-1,0 0-632-15,0 0-1416 16,-64 99-953-16,75-61-2056 0</inkml:trace>
  <inkml:trace contextRef="#ctx0" brushRef="#br2" timeOffset="-104330.68">5693 1832 8361 0,'0'0'7234'0,"0"0"-5722"0,-88-4-696 15,40 4 249-15,9 0-305 0,3 0-536 16,16 7-224-16,16 9-344 15,4 6-72-15,32 10 224 32,16 6-64-32,16 6-65 0,3 7-111 15,-3 0-264-15,-12-1-512 16,-16 2 928-16,-25-8 280 0,-11-3 0 16,-43-6 808-16,-37-7 96 15,-27-8-88-15,7-17-111 16,20-3-193-1,33-16-304-15,27-9-208 0,12-23-400 16,31-38-1673-16,14 1-2112 16,18 2-2520-16</inkml:trace>
  <inkml:trace contextRef="#ctx0" brushRef="#br2" timeOffset="-104137.5">6171 1355 12274 0,'0'0'5209'0,"0"0"-3768"15,0 0-729-15,0 0-496 0,0 83-120 16,0 16 528-16,0 18-264 31,9 13-184-31,14-3-104 0,1-16-72 16,4-9-64-16,-12-23-840 16,3-19-905-16,-2-15-199 0,-6-20-1225 15,-11-12-3712-15</inkml:trace>
  <inkml:trace contextRef="#ctx0" brushRef="#br2" timeOffset="-103973.89">5901 1778 15387 0,'0'0'2272'0,"0"0"-1472"16,0 0-608-16,139-32-192 15,-24 25 0 1,20 7-560-16,-2 0-512 0,-19 0-584 15,-37 0-1049-15,-21 0-2416 16</inkml:trace>
  <inkml:trace contextRef="#ctx0" brushRef="#br2" timeOffset="-103712.89">6857 1667 4961 0,'0'0'7793'0,"0"0"-4696"16,0 0-1169-16,0 0-943 0,0 0-561 0,-80 53 40 15,40-2-272-15,0 10-128 16,8-1-64-16,9 7 0 15,2-4-8-15,14-12-352 0,7-7-328 32,0-15 95-32,0-13-143 15,0-16 736-15,0-10 240 0,0-25 384 16,-4-9-7-16,-24-13-153 16,-13 0 48-16,-6 0-40 0,-9 12-192 31,4 10-24-31,12 13-256 15,12 13-104-15,25 9-368 0,34 9-2569 16,14 10-1992-16,14 0-2400 0</inkml:trace>
  <inkml:trace contextRef="#ctx0" brushRef="#br2" timeOffset="-103554.59">6988 1914 12362 0,'0'0'2993'16,"0"0"-1985"-16,-11 83-200 15,11-36-368-15,0 11-440 16,0-1-760-16,11-7-1592 0,13-2-1529 16,-1-19 664-1,-2-20-3688 1</inkml:trace>
  <inkml:trace contextRef="#ctx0" brushRef="#br2" timeOffset="-103442.43">7059 1444 9738 0,'0'0'0'0,"0"0"-777"0,0 0-6816 0</inkml:trace>
  <inkml:trace contextRef="#ctx0" brushRef="#br2" timeOffset="-102910.11">7534 968 15331 0,'0'0'3120'16,"0"0"-1999"-16,0 0-873 15,19 111-80-15,2 13 256 0,-1 25-184 16,-5 10-72-16,6-16-160 16,-10-32-8-16,6-25-8 0,-10-26-456 15,1-19-72-15,-4-12 72 0,-4 3-297 31,0-10-407-31,0-13-840 16,0-9 535-16,0-16 1457 0,0-25 16 16,0-22 153-16,20-23 311 15,16 4 256-15,0 5-128 0,-1 17 192 32,-3 25 32-32,5 3-96 15,2 10-272-15,1 19-127 0,-8 9-161 16,0 26-24-16,-12 16 24 15,-12 9 40-15,-8 6-128 16,-28-2 8-16,-28 5-16 0,1-12 8 16,-14-6-48-16,2-13-24 31,16-13-392-31,2-19-1185 0,21-3-1551 16,21-6-2305-16</inkml:trace>
  <inkml:trace contextRef="#ctx0" brushRef="#br2" timeOffset="-102571.9">8191 1454 15443 0,'0'0'2456'15,"0"0"-1968"-15,0 0 65 16,0 108-297-16,0-64-96 16,0 4-96-16,12-10-56 0,0-6-8 0,8-10-8 31,4-12 8-31,4-10-152 15,4-17-112-15,3-20-8 0,1-24-121 16,-12 1 185-16,-4-7 208 16,-4 10 0-16,-16 19 841 15,5 6 239-15,-5 19-56 0,0 13-704 32,0 20-320-32,0 27-48 15,4 26 48-15,3 4 8 0,5-11 56 16,12-9-64-16,0-12-432 15,8-4-1456-15,7-6 735 0,21-26-167 16,-11-9-2601-16,-6-9-1504 0</inkml:trace>
  <inkml:trace contextRef="#ctx0" brushRef="#br2" timeOffset="-102426.13">8861 851 14563 0,'0'0'3128'0,"0"0"-1199"0,0 0-1305 16,0 0-616-16,-9 130-8 16,14-3 72-16,10 28 48 0,2 8-120 15,-6-15-288-15,-3-46-2209 16,-8-32-4104-16</inkml:trace>
  <inkml:trace contextRef="#ctx0" brushRef="#br2" timeOffset="-102184.54">8637 1276 5905 0,'0'0'7401'15,"0"0"-5792"-15,48-82-697 16,12 56-488-16,24 13 24 16,-1 13 176-16,-7 0 72 0,-4 13-32 15,-16 13-271-15,7 6 103 16,1 15-56-16,-12 13-272 0,-12 29-72 15,-20-6-96-15,-16-7-80 32,-4-6-568-32,-28-4-377 15,0-9-2887-15,0-5-473 0</inkml:trace>
  <inkml:trace contextRef="#ctx0" brushRef="#br2" timeOffset="-102001.91">9498 990 13714 0,'0'0'4921'16,"0"0"-4000"-16,0 0-593 15,0 0-328-15,0 0-608 0,0 0-161 16,-4 105-1199 0,28-51-1137-16,0-7-2272 15</inkml:trace>
  <inkml:trace contextRef="#ctx0" brushRef="#br2" timeOffset="-101747.09">9733 1289 13362 0,'0'0'4513'15,"0"0"-3256"-15,0 0-465 16,0 0-424-16,-88 60-352 0,69-19 32 16,3 10-48-16,12 6-96 15,4 0-16-15,15-3-400 0,13-12-232 16,8-8 119-16,4-17 529 31,0-14 96-31,-8-3 8 16,-4-29 120-16,-8-12 433 0,-16-20 79 15,-4-2-32-15,-4-7-120 16,-24 3-112-16,4 20-288 0,-8 5-88 16,4 14-200-16,4 28-696 31,5 0-1697-31,6 16-4840 0</inkml:trace>
  <inkml:trace contextRef="#ctx0" brushRef="#br2" timeOffset="-101363.97">10092 1226 14459 0,'0'0'3152'0,"0"0"-991"0,0 0-785 16,0 0-864-16,0 0-512 15,0 0-56-15,0 0 48 0,60 133-40 32,-49-51 32-32,-3-6-160 15,-8-12-336-15,0-23-464 0,0 0 24 16,-8-9 215-16,1-13 33 16,-2-19-160-16,5-9 864 0,4-33 176 15,9-30 328-15,27-34-64 31,15-8-72-31,-3 13 96 16,0 25 33-16,-21 34 119 0,1 20 224 16,0 3-192-16,0 10-256 15,4 9-272-15,4 28-120 0,-4 38 0 16,4 36-8-16,-9 13 0 31,-14-4-144-31,-13-13-408 0,-8-22-1200 16,-12-18-3129-16,-4-20-6970 0</inkml:trace>
  <inkml:trace contextRef="#ctx0" brushRef="#br2" timeOffset="-100701.89">4610 2978 9353 0,'0'0'1985'0,"0"0"-1409"16,0 0-328-16,0 0 728 0,0 0 97 15,0 0-65-15,0 0 104 16,-41 16-296-16,46-13-384 16,14 0-136-1,30 0 296-15,58-3 73 16,72-16-97-16,64-25-208 0,51-10-64 0,34-9 0 16,6-4-64-16,25-2-48 15,12-1-184-15,-1-2-56 16,-8-2-504-1,-14 5-176-15,-14 3-248 16,-4 5 23-16,-10 10-103 16,-13 7 320-16,-29 10 304 0,-19 8-48 15,-32 7 232-15,-28 3 168 16,-28 4 88-16,-23 0 0 0,-21-1 8 31,-35 4 48-31,-24 3 40 16,-24-1 56-16,-12 4 152 0,-4 0 96 15,-8 0 136-15,-5 0-312 16,-15 0-224-16,-24 0-120 16,-15 0-1264-16,-10-3-2457 0</inkml:trace>
  <inkml:trace contextRef="#ctx0" brushRef="#br2" timeOffset="-99141.13">10287 17913 12826 0,'0'0'4481'16,"0"0"-3769"-16,0 0-568 0,0 0 88 15,0 0-88-15,99 23-24 16,-7-11-23-16,56-6 303 0,39 0 232 15,44-6-144-15,32 0-216 16,20 0 24 0,36-9 0-16,35-4-160 15,24-6-8-15,26 4-128 16,2 2 8-16,-8 6-8 0,-23 7 0 16,-41 13 8-16,-47 13 40 15,-44 2-48-15,-44-2 48 0,-39-1-48 31,-29-6-8-31,-35 0 8 16,-29-6 8-16,-22-7 0 16,-13 4-8-16,-1-4 0 0,-7 3-8 15,0-5-328-15,-20-1-472 16,-4 0-472-16,-55-3-849 0,-5-10-1872 31,-5-2-5577-31</inkml:trace>
  <inkml:trace contextRef="#ctx0" brushRef="#br2" timeOffset="-34875.42">10884 965 5945 0,'0'0'3897'0,"0"0"-2329"15,-4-25-280-15,4 18 489 0,0 4-297 16,0 3-264-16,0 0-304 16,0 0-47-16,0 0-129 0,0 0-200 15,0 0-216-15,0 0-216 16,0 0-104-16,0 0-48 15,0 3-120-15,0 16-104 0,9 13 136 16,3 9 136-16,-1 10 8 31,2 6 72-31,2-3-72 0,-2-3 0 16,-2-13-8-16,-3-9-16 16,5-14-96-16,-6-8-192 15,9-7 304-15,24-19 416 0,32-32 336 16,40-38-40-1,23-19-400-15,12-6-168 16,-8 12-144-16,-15 26-48 0,-24 22 48 16,-32 23-8-16,-29 14-128 15,-15 11 64-15,-8 3-104 0,0 3-400 16,-8 0-528 0,-4 13-529-16,-4 12 233 15,-40 32-96-15,-3-6-553 16,-6 0-2272-16</inkml:trace>
  <inkml:trace contextRef="#ctx0" brushRef="#br2" timeOffset="-31743.87">10100 17662 11802 0,'0'0'2785'16,"0"0"-1649"-16,0 0-688 0,0 0-264 15,0 0-80 1,0 0 8-16,0 0 40 15,0 0 432-15,35 3 224 16,-3 7-71-16,24-1-193 0,36 8-224 16,52-2-128-16,34-2 32 15,22-4 0-15,11-6 24 16,-8-3 16 0,8 0-72-16,-7 0-40 0,-2-3-40 15,-14 1-56-15,-21-8 32 16,-19 3-88-16,-24 1-56 0,-21 3 48 15,-23-1 16-15,-16 2-16 16,-21-1 0 0,-7-1-48-16,8 4 8 15,0 0-120-15,-5 0-72 16,-2 0 144-16,-14 0-216 0,-7 0-128 16,-8 0-304-16,-4 0-297 15,-8 0-911-15,-11-3-1177 0,-6-3-3192 16</inkml:trace>
  <inkml:trace contextRef="#ctx0" brushRef="#br2" timeOffset="-25924.63">22021 9677 9962 0,'0'0'5521'15,"-8"-26"-3985"-15,8 17-248 0,0 6-896 16,0 0-71-16,15 3 79 15,38-7 16-15,54 4-280 32,72 3 240-32,60 0 184 0,40 16-200 15,8 0-184-15,-20-3-8 16,-24-7-160-16,-39-2 40 0,-54-4-32 16,-45 0 40-16,-46-4-40 0,-27-2-16 15,-16 3 0 1,-4-1 8-1,-8 4 8-15,0-3 40 0,-4 3-56 16,0 0 0-16,0 0-72 16,0 0-320-16,0 0-496 0,0 0-889 15,0 0-2263-15,0 0 223 0,0-6-2721 16</inkml:trace>
  <inkml:trace contextRef="#ctx0" brushRef="#br2" timeOffset="-25659.91">24204 9242 5937 0,'0'0'4625'0,"0"0"-3393"31,0 0-240-31,0 0-424 0,0 0-568 16,0 0-88-16,0 0 88 16,0 0 280-16,0 0 833 0,116 121-161 15,-73-67-464-15,2 0-216 16,-13-10-112-16,-13-6-152 31,-11-9-8-31,-8-4 184 0,-27-3 552 16,-33 0 112-16,-28 4-135 15,-24 6-409-15,5-1-240 0,19 1-64 16,16 13-1185-16,40-13-2695 16,5-4-3362-16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8:5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1424,'0'0'11817,"-4"0"-10100,3 0-1437,3 0 1388,89 0-911,183 4-130,-243-4-568,-26 0-49,1 0 1,0 0-1,0 0 1,0 1-1,0-1 0,0 1 1,6 3-1,-8-4-510,0 1 0,0-1 0,-1 1 0,1-1-1,0 0 1,5-1 0,4 0-5927,-7 1 1003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10 824,'0'0'12396,"0"0"-12322,0-1 1,0 1 0,0 0 0,0-1-1,0 1 1,0 0 0,0-1 0,0 1 0,0 0-1,0-1 1,0 1 0,0 0 0,0-1 0,1 1-1,-1 0 1,0 0 0,0-1 0,0 1 0,1 0-1,-1 0 1,0-1 0,0 1 0,1 0-1,-1 0 1,0-1 0,0 1 0,1 0 0,-1 0-1,0 0 1,1 0 0,-1 0 0,0 0 0,1-1-1,-1 1 1,0 0 0,1 0 0,-1 0 0,1 0-1,79 32 1233,-27-23-1200,1-2 1,-1-3-1,94-4 0,-69-1-83,-69 1-30,1 0 0,-1-1 0,1 0 0,11-3 0,-18 3-250,1 0 0,-1-1 0,0 1 0,0 0-1,0-1 1,4-3 0,-5 4-254,-1-1 0,1 1 1,-1-1-1,1 1 0,-1-1 0,0 1 0,0-1 0,0 0 1,0 0-1,0 1 0,1-5 0,3-3-6829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8633,'0'0'8027,"-1"17"-7219,0 2-629,-1 21 163,-7 40 0,-4-3-109,-8 156-1,20-202-244,-1-22-150,2 0-1,-1-1 1,1 1-1,1 0 1,0 0-1,0 0 1,0 0-1,6 14 1,-7-22 8,1 0 0,-1 0 1,1 0-1,-1-1 0,1 1 1,0 0-1,-1 0 0,1-1 1,0 1-1,0-1 0,-1 1 1,1-1-1,0 1 0,0-1 0,0 1 1,0-1-1,0 0 0,0 1 1,0-1-1,-1 0 0,1 0 1,0 0-1,0 0 0,0 0 1,1 0-1,5 0-4219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3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20 280,'0'0'13791,"19"0"-13274,118 0 151,57 7-215,6 0-1003,-199-7 406,0 0 0,-1 0 0,1 0 1,0-1-1,0 1 0,0 0 0,-1 0 0,1 0 0,0-1 1,-1 1-1,1 0 0,0-1 0,-1 1 0,1 0 0,0-1 0,-1 1 1,1-1-1,-1 1 0,1-1 0,-1 1 0,1-1 0,-1 0 1,1 1-1,-1-1 0,1 1 0,-1-1 0,0 0 0,1 0 0,-1 1 1,0-1-1,0 0 0,0 0 0,1 1 0,-1-1 0,0 0 1,0 0-1,0 1 0,0-1 0,0 0 0,0 0 0,-1 1 1,1-2-1,0-8-6374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4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7737,'0'0'7723,"1"14"-7071,-2 0-1,-1 16 1,-36 144 432,28-98-1135,4 1 0,3 78 0,3-149-303,1-1 1,-1 1 0,1-1-1,0 0 1,1 1-1,2 6 1,0 0-2288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5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9450,'0'0'6706,"0"1"-6653,0-1-1,0 1 1,0 0-1,1-1 1,-1 1-1,0-1 1,0 1-1,0 0 1,0-1-1,0 1 1,1-1-1,-1 1 1,0-1-1,1 1 0,-1-1 1,0 1-1,1-1 1,-1 1-1,0-1 1,1 1-1,-1-1 1,1 0-1,-1 1 1,1-1-1,-1 0 1,1 1-1,0-1 1,13 3 139,0-1 1,-1-1 0,1 0 0,0 0 0,16-3-1,5 1-90,102 2 0,28 0-53,-54-3-3908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 1120,'0'0'14187,"0"0"-14138,0 0 1,0 0-1,0-1 0,0 1 0,0 0 1,0 0-1,0 0 0,0-1 1,0 1-1,1 0 0,-1 0 1,0 0-1,0 0 0,0-1 0,0 1 1,0 0-1,1 0 0,-1 0 1,0 0-1,0-1 0,0 1 0,0 0 1,1 0-1,-1 0 0,0 0 1,0 0-1,0 0 0,1 0 1,-1 0-1,0 0 0,0 0 0,0 0 1,1 0-1,0 5 231,0 0-1,0 0 1,-1 1-1,0-1 1,0 0 0,-1 10-1,0 6 150,0-2-252,-2 0-1,0 0 0,0-1 1,-7 19-1,4-18-147,1 0 0,1 0 0,1 1 0,-1 20 0,3-1-34,0-23-172,1-1 0,0 1 0,4 30 0,-3-43-75,0-1 0,0 1 1,1 0-1,-1 0 1,0-1-1,1 1 1,0-1-1,-1 1 0,1-1 1,0 0-1,0 0 1,1 0-1,3 3 0,7 6-4506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6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1 336,'0'0'13412,"2"0"-12836,85 13 1059,178 0-1165,-152-11-6447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7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9794,'0'0'5585,"0"17"-4650,2 9-671,-1-8-66,-1-1-1,0 0 1,-5 30-1,0-22 210,-15 46 0,10-43-237,-5 31 0,6-11-197,2 1-1,-1 71 1,7-119-18,1-1 1,0 1-1,1 0 0,-1 0 0,0 0 0,0 0 0,0-1 1,0 1-1,1 0 0,-1 0 0,0 0 0,1-1 0,-1 1 0,1 0 1,-1 0-1,1-1 0,-1 1 0,1 0 0,-1-1 0,1 1 1,-1-1-1,1 1 0,0 0 0,0-1 0,-1 0 0,1 1 0,0-1 1,1 1-1,25 2-3566,-14-3-1413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8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9273,'0'0'8027,"0"8"-7421,-1 19-360,-2 1 0,-10 41 0,6-36-141,-3 42-1,7-17-73,10 115 0,5-124-560,-4-23-730,0-13-1257,0-7-1909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9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1 408,'0'0'14382,"-2"6"-13909,-22 59 1086,15-45-1468,1 0 0,1 0-1,1 0 1,1 1 0,1-1 0,-2 32 0,5-44-103,1-1 1,1 0 0,-1 1 0,1-1 0,0 0 0,4 11-1,-4-16 6,0 1 0,1-1 0,-1 1 0,0-1 0,1 0 0,0 0 0,0 0 0,-1 0 0,1 0 0,0 0 0,1-1 0,-1 1 0,0-1 0,0 1 0,1-1 0,-1 0 0,1 0 0,-1 0 0,1 0 0,-1 0 0,5 0 0,4 1 13,-1 0-1,1-1 1,21 0-1,-27-1 0,-1 0-1,1 0 0,0-1 1,-1 0-1,1 0 0,-1 0 1,1 0-1,-1-1 1,0 0-1,1 1 0,6-6 1,-5 2 17,-1-1 1,1 0-1,-1 0 1,0 0-1,-1-1 1,1 0-1,-2 0 1,1 0-1,-1 0 1,0 0-1,0-1 1,3-14-1,-2 6 99,-2 0 0,0 0 1,0-1-1,-2 1 0,-1-19 0,1 30-100,-1 1 1,1 0-1,-1 0 0,0 0 0,0 0 0,0 1 0,0-1 0,-1 0 1,1 0-1,-1 1 0,0-1 0,0 1 0,-1-1 0,1 1 0,-1 0 1,0 0-1,1 0 0,-1 0 0,-1 1 0,1-1 0,0 1 0,0 0 1,-1 0-1,-3-2 0,-3 0-32,-1 1 0,1 0 0,-1 1 0,1 0 0,-1 0 0,0 1 0,-18 1 0,28 0-36,0 0-1,0 0 0,-1 1 0,1-1 1,0 0-1,0 1 0,0-1 0,0 1 1,0-1-1,0 1 0,0-1 0,0 1 1,0 0-1,0 0 0,0-1 0,0 1 1,0 0-1,0 0 0,0 0 0,1 0 0,-1 0 1,0 0-1,1 0 0,-1 0 0,1 0 1,-1 0-1,1 0 0,0 1 0,-1-1 1,1 0-1,0 0 0,0 0 0,0 1 1,0-1-1,0 0 0,0 0 0,0 2 0,0-1-112,0 1-1,1-1 0,-1 0 1,1 1-1,-1-1 0,1 0 1,-1 0-1,1 1 0,0-1 1,0 0-1,0 0 0,1 0 1,-1 0-1,0 0 0,1 0 1,-1-1-1,1 1 0,0 0 1,-1-1-1,1 1 1,2 1-1,10 2-794,1 0 0,-1-1 0,1 0 1,22 2-1,10-1-2805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8:5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6121,'0'0'9389,"3"3"-9229,-1 0-94,-1 1 0,1-1 0,0 1 1,-1-1-1,0 1 0,0 0 0,0 0 0,0 0 1,-1 0-1,1-1 0,-1 8 0,-3 54 433,2-51-400,-4 30 98,-3 0 1,-13 45-1,4-19-113,12-46-102,-1 0-46,1 0 1,1 0-1,0 28 1,4-52 3,0 1 1,0-1-1,0 1 0,0-1 1,0 1-1,0-1 1,1 1-1,-1-1 1,0 1-1,0-1 1,0 1-1,1-1 1,-1 0-1,0 1 1,1-1-1,-1 1 0,0-1 1,1 0-1,-1 1 1,1-1-1,-1 0 1,0 1-1,1-1 1,-1 0-1,1 0 1,-1 1-1,1-1 0,-1 0 1,1 0-1,-1 0 1,1 0-1,-1 0 1,1 0-1,0 0 1,20-1-2490,-18 1 2031,12-4-4068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9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26 800,'0'0'13859,"-11"11"-13450,3-4-344,-2 3-13,1 0 1,0 0-1,0 1 0,1 0 0,-12 23 0,13-20-54,1-1 1,0 1 0,1 0 0,1 0 0,0 0-1,1 1 1,1-1 0,0 1 0,1 0-1,0 0 1,2 19 0,0-31-19,-1-1 1,0 0-1,1 0 1,0 0-1,-1 0 0,1 0 1,0 0-1,0 0 1,0 0-1,0 0 0,0 0 1,1 0-1,-1 0 1,1-1-1,-1 1 1,1-1-1,2 3 0,0-2-1,-1 1-1,1-1 0,0 0 0,0 0 0,1-1 0,-1 1 1,0-1-1,6 1 0,5 0-5,1 0-1,0-1 1,26-2-1,-34 0 51,-1 0 0,1-1 0,-1 1 0,0-1-1,0-1 1,0 0 0,0 0 0,0 0-1,0 0 1,-1-1 0,1 0 0,-1-1 0,0 0-1,-1 0 1,1 0 0,-1 0 0,6-8 0,-4 4 126,-1 1 0,0-1 1,-1 0-1,0-1 0,-1 1 1,0-1-1,0 0 1,-1 0-1,0 0 0,-1 0 1,3-20-1,-4 19 92,-1-1 1,0 1-1,-1 0 1,0-1-1,0 1 0,-6-20 1,5 27-192,1-1 1,-1 1-1,0 0 1,-1 0-1,1 0 1,-1 0-1,1 0 1,-1 1-1,0-1 1,-1 1-1,1 0 1,-1 0-1,1 0 1,-1 0-1,0 0 1,0 1-1,0 0 1,0 0-1,-7-3 1,0 3-43,1 0 0,-1 0 0,0 1 0,1 0 0,-1 1 0,0 0 0,-20 3 0,28-2-50,0-1 0,0 1 0,0 0 0,0 0 0,0 0 0,1 0 1,-1 1-1,0-1 0,0 1 0,1 0 0,-1 0 0,1 0 0,0 0 0,-1 0 0,1 0 1,-3 4-1,0 2-760,1-1 1,0 1 0,0-1-1,-6 17 1,2 9-5794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4016,'0'0'9724,"4"0"-8989,26-4 525,-1 2 1,57 2 0,-27 2-689,-50-2-540,41-1 247,73 10 1,-51 0-971,118-3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1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1240,'0'0'11243,"-4"5"-10326,-5 4-613,2 1 1,0 0-1,0 0 1,0 0 0,1 1-1,1 0 1,0 1-1,1-1 1,0 1 0,0-1-1,1 1 1,-1 17 0,-2 18-8,0 92 0,6-130-366,2 1 0,-1-1 1,1 0-1,0 0 0,5 12 1,-3-8-976,-3-12 802,-1 0 0,1 0 0,-1-1 0,1 1 0,-1 0 0,1 0 0,0 0 0,-1-1 0,1 1 0,0 0-1,-1-1 1,1 1 0,0-1 0,0 1 0,-1-1 0,1 1 0,0-1 0,0 0 0,0 1 0,1-1 0,5 1-5116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1616,'0'0'14750,"-12"10"-14086,7-7-626,-6 6 94,0 0-1,0 1 1,1 0-1,0 0 1,1 1-1,0 1 1,-14 23-1,19-26-136,-1 1 0,2-1-1,0 1 1,0 0 0,1 1-1,0-1 1,0 0 0,2 1-1,-1-1 1,1 1 0,2 17-1,-1-25-29,1-1 0,-1 1 0,0-1 0,1 0-1,0 0 1,-1 0 0,1 0 0,0 0 0,0 0 0,0 0-1,0-1 1,0 1 0,1-1 0,-1 1 0,0-1 0,1 0-1,-1 0 1,1 0 0,0 0 0,-1-1 0,1 1-1,-1 0 1,1-1 0,3 0 0,5 2-96,1-2 0,0 1 0,-1-1 0,15-3 0,-19 2 120,-1 0 0,1-1 0,-1 0 0,0 0 0,1-1 0,-1 1 0,-1-1 0,1-1 0,0 1 0,-1-1 0,1 0 0,-1 0 0,0-1 0,-1 1 0,1-1 0,-1 0 0,0-1 0,0 1 0,0-1 0,2-5 0,-1 1 124,-1 0 0,0 1-1,0-2 1,-1 1-1,-1 0 1,1-1 0,-2 1-1,1-1 1,-2 1 0,1-1-1,-3-18 1,2 27-89,-1-1 0,1 0 1,-1 0-1,0 1 0,0-1 0,0 1 1,-1-1-1,1 1 0,-1-1 0,1 1 1,-1 0-1,0 0 0,0-1 0,0 1 0,0 1 1,0-1-1,0 0 0,0 0 0,-1 1 1,1-1-1,-1 1 0,1 0 0,-1 0 0,0 0 1,1 0-1,-1 0 0,-3 0 0,-8-2-86,0 1-1,-1 0 0,-27 1 0,35 1-15,6 0-19,-1 0 0,1 0 0,-1 1-1,0-1 1,1 0 0,-1 0 0,0 1 0,1-1-1,-1 1 1,1 0 0,-3 1 0,3-2-16,1 0 0,-1 1 0,1-1 0,-1 0 0,1 1 0,0-1 0,-1 1 0,1-1 0,-1 1 0,1-1 0,0 1 0,0-1 0,-1 1 0,1 0 0,0-1 0,0 1 0,0-1 0,0 1 1,-1 0-1,1-1 0,0 2 0,1-1-181,-1 1 0,1 0 0,-1-1 0,1 1 0,-1-1 0,1 1 0,0-1 1,0 1-1,0-1 0,0 0 0,0 1 0,0-1 0,0 0 0,0 0 0,0 0 0,1 0 1,-1 0-1,0 0 0,1 0 0,2 1 0,24 9-5011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2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67 11026,'0'0'4260,"-8"2"-3970,2 1-260,0-1 0,-1 1 0,1 1 0,1-1 0,-1 1 0,0 0 0,1 0 0,0 0 0,0 1 0,0 0 0,1 0 0,-1 0 0,1 1 0,-6 11 0,3-6-71,1 0 1,1 1-1,0-1 1,0 1-1,2 1 1,-1-1-1,1 0 1,1 1-1,0-1 1,1 1-1,1 0 1,1 23-1,-1-33-10,1-1 0,-1 0 0,0 0 0,1 0 0,0 0 0,-1 0 0,1 0-1,0 0 1,0 0 0,0-1 0,0 1 0,1 0 0,-1 0 0,0-1 0,1 1 0,-1-1 0,4 3 0,-2-2 19,0 0 0,0 0 0,1-1 0,-1 1 0,1-1 0,0 0 0,-1 0 0,1 0 0,4 1 0,4-1 27,-1-1-1,1 0 1,-1 0-1,0-1 1,19-4-1,-22 3 19,-1-1 1,1 0-1,-1-1 0,0 1 1,0-1-1,0-1 0,0 1 0,-1-1 1,0 0-1,0-1 0,7-7 1,-1-1 184,0 0 0,-1 0 0,17-31 0,-23 34 18,1-1-1,-2 1 1,0-1 0,0 0-1,-1-1 1,0 1 0,-1-1 0,-1 1-1,0-1 1,-1 1 0,0-1-1,-3-17 1,3 28-187,-1 0 1,0-1-1,0 1 0,0 0 0,0-1 1,-1 1-1,1 0 0,0 0 0,-1 0 1,0 0-1,1 0 0,-1 0 0,0 1 1,0-1-1,0 1 0,0-1 0,0 1 1,-1 0-1,1-1 0,0 1 0,0 0 1,-1 1-1,1-1 0,-5-1 0,-5 0-33,0 0 0,0 1-1,-22 0 1,23 1-123,0 1 0,0 0 0,0 1 0,0 0 0,0 0 0,-13 6 0,-2 3-1619,-29 16-1,52-25 1475,-47 27-5962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3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1432,'0'0'16571,"12"-1"-16391,142-7 105,-141 8-303,167 3 174,-136 0-448,0 2 0,45 11 0,-81-14-115,23 5-1161,-11-6-2732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3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9482,'0'0'5273,"0"8"-4578,-8 111 1769,-1 18-1457,9-131-979,-1 31 222,9 65 1,-6-89-240,1-1 1,0 0 0,0 0-1,2 0 1,-1-1 0,1 1 0,1-1-1,0 0 1,9 11 0,-9-14-133,1 1 1,0-1-1,1 0 1,-1-1-1,2 0 1,-1 0 0,1 0-1,9 4 1,-8-6-801,-1 0 0,1-1 0,0-1 0,19 5 1,1-6-5454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10474,'0'0'4262,"22"3"-3460,6 2-563,13 1 258,52 3 0,319 9 1115,-307-17-4263,-102-1 353,-3-14-7808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4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1 696,'0'0'16384,"1"8"-15554,5 40-95,0 52 0,-1-7-615,-2 18-126,3 30-159,-4-127-641,0 1 1,1 0-1,1-1 1,0 0-1,1 0 1,1 0-1,7 14 1,4-7-4695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10066,'0'0'7193,"48"-9"-6913,-7 9-160,6 5-72,12-1-48,-5 6-136,5-5-280,-6-1-288,0 1-536,6-5-529,-17 0-567,-7-9-2297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8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6545,'0'0'4584,"-1"0"-4525,1 0 0,0 0 0,0 0 0,0 0 0,0 0 0,-1 0 0,1 0 0,0 0 0,0 0 0,0 0 0,0 0 0,-1 0 0,1 0 0,0 0 0,0 0 0,0 0 1,0 0-1,0 0 0,-1 0 0,1 0 0,0 0 0,0 1 0,0-1 0,0 0 0,0 0 0,0 0 0,0 0 0,0 0 0,-1 0 0,1 1 0,0-1 0,0 0 0,0 0 0,0 0 0,0 0 1,0 1-1,0-1 0,0 0 0,0 0 0,0 0 0,0 0 0,0 1 0,0-1 0,0 0 0,0 0 0,0 0 0,0 0 0,0 1 0,6 2 146,0-1 0,0 1 0,0-1 0,0 0 0,0 0 0,1-1 0,-1 0 0,0 0 0,9 0 0,1 1 37,84 8 276,147-4 0,-178-7-736,-38 4-649,1-1-5899,-25-2 3724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5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7273,'0'0'8970,"4"13"-8265,9 46-335,-2 1-1,3 70 1,15 92-1139,-25-205 243,0-1-1,1 1 1,9 19-1,-10-27-530,1-1-1,0 1 1,1-1 0,7 9-1,16 12-6421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6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5521,'0'0'11043,"6"0"-10343,61 0-282,120 15-1,-166-12-580,91 13-2256,-98-16 745,1 1 0,-1-2 0,15-2 0,-3-5-4627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2456,'0'0'13747,"2"20"-13160,0 1-466,6 104 336,-8 255-1450,5-315-3087,-4-45 250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8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1304,'0'0'14878,"1"-5"-13741,3-17-445,-3 16 88,0 17-719,3 17 27,-2 1 1,0-1-1,-4 40 1,2 32 13,2-38-91,-2-29-13,8 50 0,-7-72-41,0-6-666,0-8-373,4-17-454,10-10-2596,-2-2-2616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7705,'0'0'9141,"0"0"-9100,0-1 1,0 1-1,-1-1 1,1 1-1,0-1 1,0 0-1,0 1 1,0-1-1,0 1 1,0-1-1,0 1 1,0-1-1,0 0 1,1 1-1,-1-1 1,0 1-1,0-1 1,0 1-1,1-1 1,-1 1-1,0-1 1,1 1-1,-1-1 0,1 0 1,11 2-1,1-1-1,-1 2 1,1 0-1,-1 0 1,0 1-1,0 1 1,20 8-1,-25-8-47,0-1-1,0 1 0,0 1 0,0-1 1,-1 1-1,1 0 0,-1 1 0,0-1 1,-1 1-1,0 0 0,0 1 0,0-1 1,5 11-1,-8-15-9,-1 1 1,0 0-1,1 0 0,-1 0 0,0 0 1,0 1-1,-1-1 0,1 0 0,-1 0 1,1 1-1,-1-1 0,0 0 0,0 0 1,-1 1-1,1-1 0,-1 0 0,1 0 1,-1 0-1,0 0 0,0 1 0,-1-1 1,1 0-1,-1-1 0,1 1 1,-1 0-1,0 0 0,0-1 0,0 1 1,0-1-1,-1 0 0,1 1 0,0-1 1,-4 2-1,-9 5-56,0 0 0,0 0 1,-1-2-1,0 0 0,-17 5 0,8-2-74,24-10 136,0 0 0,0 0 0,0 1 0,0-1 0,1 0 0,-1 1 0,0-1 0,0 1 1,0-1-1,0 1 0,0 0 0,1-1 0,-1 1 0,0 0 0,1-1 0,-1 1 0,-1 1 1,3-1-8,-1-1 1,0 1-1,1-1 1,-1 0-1,0 1 1,1-1-1,-1 0 1,0 1 0,1-1-1,-1 0 1,1 1-1,-1-1 1,0 0-1,1 0 1,-1 0 0,1 1-1,-1-1 1,1 0-1,-1 0 1,1 0-1,-1 0 1,1 0-1,0 0 1,49 4-520,-41-4 675,233 4-102,-202-4-242,-39 0-402,17 0-5546,-6 0 3235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3792,'0'0'9729,"0"-5"-8755,0 3-917,0 1 0,0-1 1,0 1-1,0-1 0,0 1 1,1-1-1,-1 1 0,0-1 1,1 1-1,-1 0 0,1-1 1,-1 1-1,1 0 0,0-1 1,-1 1-1,1 0 0,0 0 1,2-2-1,-1 1-19,1 1 0,-1 0 0,0 0 0,1 0 0,-1 0-1,1 0 1,-1 1 0,1-1 0,-1 1 0,1-1 0,0 1 0,-1 0 0,5 1 0,7-1 27,0 0 1,0 1-1,0 1 1,0 0-1,20 7 1,-31-9-76,1 1 0,-1 1 1,0-1-1,0 0 0,0 1 0,0-1 1,0 1-1,0 0 0,-1 0 0,1 0 1,0 1-1,-1-1 0,0 0 1,0 1-1,1 0 0,-1-1 0,-1 1 1,1 0-1,0 0 0,-1 0 0,1 0 1,-1 1-1,0-1 0,0 0 1,-1 0-1,1 1 0,0-1 0,-1 5 1,0-3-13,1 0 1,-1-1 0,-1 1 0,1 0-1,-1-1 1,0 1 0,0 0-1,0-1 1,-1 1 0,1-1 0,-1 0-1,0 0 1,0 1 0,-1-1-1,1 0 1,-1-1 0,0 1 0,0 0-1,0-1 1,-1 0 0,1 0 0,-1 0-1,0 0 1,-5 3 0,-13 5-243,-13 8-426,34-19 662,1 0-1,0 1 0,0-1 0,0 0 0,-1 0 1,1 1-1,0-1 0,0 0 0,0 1 0,0-1 1,-1 0-1,1 1 0,0-1 0,0 0 0,0 1 1,0-1-1,0 0 0,0 1 0,0-1 0,0 0 1,0 1-1,0-1 0,0 0 0,0 1 0,0-1 1,0 0-1,1 1 0,-1-1 0,0 0 1,0 1-1,0-1 0,0 0 0,1 1 0,-1-1 1,0 0-1,0 0 0,0 1 0,1-1 0,-1 0 1,0 0-1,0 0 0,1 1 0,-1-1 0,0 0 1,1 0-1,-1 0 0,0 0 0,1 0 0,-1 1 1,18 7-308,-17-7 289,53 18-413,-36-13 438,0 0 1,0 1 0,-1 1 0,0 1-1,30 20 1,-46-28 30,1 0 1,0 1-1,-1-1 0,1 1 1,-1-1-1,0 1 0,0 0 1,1-1-1,-1 1 0,0 0 1,0 0-1,-1 0 0,1 0 1,0 0-1,-1 0 0,1 0 1,-1 0-1,1 0 0,-1 0 1,0 0-1,0 0 0,0 1 1,0-1-1,-1 0 0,0 4 1,0-3 20,0-1 0,0 1 1,0 0-1,0 0 1,-1-1-1,0 1 0,1-1 1,-1 0-1,0 1 0,0-1 1,0 0-1,0 0 0,-1 0 1,1 0-1,0 0 0,-6 2 1,-9 3 160,0 0 0,-1-1-1,1-1 1,-1-1 0,0 0 0,0-2 0,-1 0 0,-32-1 0,50 0-198,1-1 0,-1 0 0,1 0 0,-1-1 0,0 1 0,1 0 0,-1 0 0,1 0-1,-1 0 1,1 0 0,-1 0 0,1-1 0,-1 1 0,1 0 0,-1-1 0,1 1 0,-1 0 0,1-1 0,0 1 0,-1 0 0,1-1 0,-1 1 0,1-1 0,0 1 0,-1 0-1,1-1 1,0 1 0,0-1 0,-1 1 0,1-1 0,0 0 0,-1-19-1788,2 11-713,-1-9-6778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7 8769,'0'0'9106,"3"-5"-8467,0 3-277,-3 13-364,0-1-1,-1 1 1,-1-1 0,0 1-1,0-1 1,-1 0 0,0 0 0,-1 0-1,0 0 1,-10 18 0,10-22 7,1 0 0,0 0 0,0 1 0,1-1 0,0 1 0,0-1 0,0 1 0,1 0 0,0 0 0,1 0 0,-1 0 0,2 12 0,0-16-5,0-1 0,1 1 0,-1-1-1,1 0 1,0 1 0,-1-1 0,1 0 0,0 0 0,0 0 0,0 0-1,1 0 1,-1 0 0,0-1 0,1 1 0,-1-1 0,5 2 0,1 1-1,1 0-1,1 0 1,13 3 0,-11-5 0,0-1 0,1 0 0,-1-1 0,15-1 0,4-1-4,-13 2-140,0-2 0,28-6 0,2-1-2343,-44 8 1509,0 0-1,0 0 0,0 0 1,0-1-1,0 0 1,6-3-1,-2 0-5747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8 576,'0'0'15722,"6"-7"-14589,-12 392-500,7-366-673,0 0 0,2 1 0,0-1-1,1 0 1,7 19 0,-10-31 23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3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9193,'0'0'6909,"0"11"-6675,-1 45 228,-10 79 0,8-115-459,0 1-1,2-1 0,0 1 0,4 36 1,-2-51-113,0-1 1,0 0-1,0 1 0,0-1 1,1 0-1,0 0 1,0 0-1,1 0 1,-1 0-1,1-1 1,0 1-1,0-1 1,1 1-1,-1-1 1,1 0-1,0-1 1,0 1-1,0-1 0,0 1 1,1-1-1,0 0 1,-1-1-1,6 3 1,-10-5 35,0 0-1,1 1 1,-1-1 0,0 0 0,0 0-1,1 0 1,-1 0 0,0 1 0,0-1-1,1 0 1,-1 0 0,0 0 0,1 0-1,-1 0 1,0 0 0,0 0-1,1 0 1,-1 0 0,0 0 0,1 0-1,-1 0 1,0 0 0,0 0 0,1 0-1,-1 0 1,0 0 0,1 0 0,-1 0-1,0 0 1,0-1 0,1 1 0,-1 0-1,0 0 1,0 0 0,1 0 0,-1-1-1,0 1 1,0 0 0,0 0 0,1 0-1,-1-1 1,0 1 0,0 0 0,0 0-1,0-1 1,0 1 0,1 0 0,-1 0-1,0-1 1,0 1 0,0 0 0,0-1-1,0 1 1,0 0 0,0-1 0,0-11-4514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4672,'0'0'11454,"6"-2"-11057,4-1-323,1 0 0,0 1 0,0 0 0,0 1 0,13 0 0,62 2 71,-76 0-139,0 0 0,-1 1 0,1 0 0,-1 1 0,14 5 0,-20-7-17,0 0 0,0 0 1,-1 0-1,1 1 0,0-1 0,-1 1 0,1 0 0,-1 0 1,1 0-1,-1 0 0,0 0 0,0 0 0,0 1 0,0-1 1,-1 0-1,1 1 0,-1 0 0,1-1 0,-1 1 0,0 0 1,1 4-1,-1-2 12,-1 1 0,1-1 1,-2 0-1,1 0 0,0 1 1,-1-1-1,0 0 0,-1 0 1,1 0-1,-1 1 0,0-2 1,0 1-1,0 0 0,-1 0 1,1-1-1,-6 7 0,0-1 12,-1 0 1,-1-1-1,0 1 0,0-2 0,-18 12 0,22-16-6,-16 11 44,21-14-49,0 0 0,0-1 0,0 1 1,0 0-1,0 0 0,1 0 0,-1 0 1,0 0-1,0 0 0,1 0 0,-1 0 1,1 0-1,-1 0 0,1 0 0,-1 1 1,0 0-1,12 0-34,261 11 439,-271-13-510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8:5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7105,'0'0'8458,"2"4"-8250,1 3-85,0 1-1,-1 0 1,0 0 0,-1 0-1,0 0 1,0 0 0,-1 0 0,0 9-1,-1 4 52,0 0 1,-6 25-1,-29 80 25,25-95-154,2 0 0,1 0 0,1 1 0,2 0 0,-1 36 0,5-51-146,0 28-606,1-43 657,0 0 0,0-1 0,1 1 0,-1-1 0,0 1 0,1 0 0,-1-1 0,1 1 0,-1-1 0,1 1 0,0-1 0,0 0 0,0 1 0,0-1 0,0 0 0,0 1 0,0-1 0,0 0 0,0 0 0,0 0 0,3 2 0,1-2-685,0 1 1,0-1-1,0 0 0,1 0 1,-1-1-1,0 0 0,8 0 1,11 0-6476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42 2816,'0'0'11991,"0"-1"-11880,0 1 1,-1-1-1,1 1 1,0-1-1,0 0 1,0 1-1,0-1 1,0 1-1,0-1 1,0 0-1,0 1 1,0-1-1,1 1 1,-1-1-1,0 0 1,0 1-1,0-1 1,1 1-1,-1-1 1,0 1-1,1-1 1,-1 1-1,1-1 1,13-4-86,0 1-1,0 0 1,1 1 0,-1 0-1,1 1 1,25 1-1,-27 0-12,7 0-35,-3-1-10,-1 1-1,1 1 1,0 0-1,24 5 1,-40-4 14,1-1 0,-1 1-1,0 0 1,0 0 0,0 0 0,0 0 0,0 0-1,0 0 1,0 0 0,0 1 0,-1-1 0,1 0 0,0 1-1,-1-1 1,1 0 0,0 1 0,-1-1 0,0 0-1,1 1 1,-1-1 0,0 1 0,0-1 0,0 1-1,0-1 1,0 1 0,0-1 0,0 0 0,-1 4-1,1-2-5,-1 1 0,1 0 0,-1 0-1,0-1 1,0 1 0,0 0-1,-1-1 1,1 1 0,-1-1 0,-3 6-1,-5 1-140,-1 0 0,0-1 0,0 0 0,-1 0 0,0-1-1,0-1 1,-26 11 0,9-1-571,28-16 400,4-1-356,21 0 659,1 1 0,-1 1 0,0 1 0,0 1 0,0 1-1,-1 1 1,41 16 0,-62-21 25,0 0-1,0 0 1,0 0 0,-1 0-1,1 1 1,0-1-1,0 0 1,-1 1 0,1-1-1,-1 1 1,1 0 0,-1-1-1,0 1 1,1 0 0,-1 0-1,0 0 1,0 0-1,-1 0 1,1 0 0,0 0-1,-1 0 1,1 0 0,-1 1-1,1-1 1,-1 0 0,0 0-1,0 0 1,-1 5-1,1-4 25,-1 0 0,0 0 0,0 1-1,-1-1 1,1 0 0,-1 0-1,1 0 1,-1 0 0,0 0-1,0-1 1,0 1 0,-1 0 0,1-1-1,-1 0 1,1 1 0,-1-1-1,-3 2 1,-23 13 199,0 0 1,-1-3-1,-37 14 0,46-21-9,-1-1 0,0-1 0,0-1 0,-1-1 0,-37 1 0,58-4-171,-17 0 200,19 0-225,-1 0 1,1 0-1,-1 0 1,1 0-1,-1 0 1,0 0-1,1 0 1,-1 0-1,1 0 1,-1 0-1,1 0 1,-1 0-1,1-1 1,-1 1-1,1 0 1,-1-1-1,1 1 1,-1 0-1,1 0 1,0-1-1,-1 1 1,1-1-1,0 1 1,-1 0-1,1-1 1,0 1-1,-1-1 1,1 1-1,0-1 1,0 1-1,-1-1 1,1 0-1,0 0-29,2 1-1345,25 0-1827,-15 0-1333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3T13:08:17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 5775 10234 0,'0'0'3264'16,"0"0"-1607"-16,0 0-345 15,0 0-192-15,0 0-216 16,0 0-255-16,0 0-153 16,4-12-88-16,-4 12-112 0,0 0-128 15,0 3-168-15,0 16 0 16,4 6 0-16,-4 13 128 15,0 6-64 1,0 14-56-16,0 2 0 16,0 0-8-16,0 1-168 0,0-4-440 15,7-10-80-15,2-8-465 16,-1-11-1199-16,-1-12-1441 16,1-6-432-16,-8-10-1992 0</inkml:trace>
  <inkml:trace contextRef="#ctx0" brushRef="#br0" timeOffset="303.5">888 5740 4176 0,'0'0'2473'0,"0"0"-1449"32,0 0-176-32,12-98 17 0,8 72 63 15,0 4-48-15,7 0 8 0,5 6 80 16,5 3-168-16,6 7-215 15,1 6-257-15,4 0-104 16,-9 6-160-16,-7 19-64 16,-4 5-120-1,-15 4 112-15,-13 8 8 0,0 5-160 16,-24-2 112 0,-12 2 48-16,-8 1 136 15,-8-4-128-15,0 1-8 16,0-7-80-16,9-6-528 15,3-13-1017-15,16-10-1143 0,8-9-2402 16</inkml:trace>
  <inkml:trace contextRef="#ctx0" brushRef="#br0" timeOffset="582.15">1713 5518 9722 0,'0'0'1512'0,"0"0"-408"0,-88 16 256 31,44 6-95-31,4 13-305 0,-3 6-24 16,2 13-216-16,10 6-296 15,7 14-304-15,8 15-56 0,16 9-64 16,16-6 0-16,11-22-432 15,10-26-520-15,7-18-632 16,31-4-785 0,-7-6-1632-16,0-7-2320 15</inkml:trace>
  <inkml:trace contextRef="#ctx0" brushRef="#br0" timeOffset="1081.33">2290 5594 1776 0,'0'0'7465'15,"0"0"-6360"-15,0 0 39 16,-92-22 416-16,53 22-231 0,-1 0-193 31,5 13-400-31,-2 9-192 16,10 0-248-16,3 3-296 0,16 4-160 16,8-3 152-16,0 2-88 0,23 3-264 15,18-2 168-15,6 0 80 16,5-1-240-16,0 1-648 0,-8-7 736 15,-9 0-417 1,-14 1-239 0,-10-5 712-16,-11 2 208 15,0 5 344-15,-11-3 384 0,-17 0 145 0,-8 1-129 16,-5-4-184 0,-2-3-24-16,3-3 32 15,5-7-192-15,7-3-48 16,4-3-40-16,7 0-168 15,10-6-120-15,-1-4-248 16,8 0-512-16,0 1-72 0,19 9-1304 16,5 0-937-16,0 0-2896 0</inkml:trace>
  <inkml:trace contextRef="#ctx0" brushRef="#br0" timeOffset="1397.54">2458 5851 10698 0,'0'0'2648'0,"0"0"-999"0,0 0-137 16,0 0-392-16,0 0-680 15,0 0-432-15,0 0 280 16,-20 60-144-1,20-25-24-15,0 4-15 16,0-2-41-16,0 2-16 16,4-4-40-16,4 0-8 0,0-3-8 15,0-7-169-15,3-6-271 0,6 0-40 16,3-10-632 0,20-5-688-16,-9-4-825 15,1 0-4616-15</inkml:trace>
  <inkml:trace contextRef="#ctx0" brushRef="#br0" timeOffset="1589.16">2398 6092 6425 0,'0'0'4153'0,"0"0"-2937"15,0 0-200-15,0 0 176 16,0 0-775-16,0 0-145 0,0 0-40 31,88-12-64-31,-48 2-168 16,8-3-856-16,-9 4-2065 15,-7 0-5681-15</inkml:trace>
  <inkml:trace contextRef="#ctx0" brushRef="#br0" timeOffset="1767.88">2713 6099 6793 0,'0'0'5849'0,"0"0"-4577"16,0 0-711-1,0 0-337-15,0 0-224 16,0 0-16-16,103-54-264 0,-79 48-1049 16,12-4-951-16,-12 3-2097 15,-8 1-1680-15</inkml:trace>
  <inkml:trace contextRef="#ctx0" brushRef="#br0" timeOffset="1946">2808 5953 912 0,'0'0'7449'16,"0"0"-5040"-16,0 0-889 0,0 0-496 16,0 0-536-16,0 0-39 15,0 0 407-15,4 69-416 31,5-34-216-31,-5 4-224 0,3-1-72 16,1 9-1192-16,0-12-1345 16,0-9-2904-16</inkml:trace>
  <inkml:trace contextRef="#ctx0" brushRef="#br0" timeOffset="2131.88">3055 5892 11178 0,'0'0'4089'0,"0"0"-2457"16,0 0-808-16,0 0-456 16,0 0 80-1,0 83-207-15,-4-42-89 16,4 7-152-16,0 3-192 0,0 12-1121 16,8-15-1007-16,1-13-3329 15</inkml:trace>
  <inkml:trace contextRef="#ctx0" brushRef="#br0" timeOffset="3171.23">3558 5927 3696 0,'0'0'10058'15,"0"0"-8585"-15,0 0-977 16,0 0-64-16,0 0 376 31,0 0 8-31,0 0-248 0,32 0 129 16,-9 0-65-16,9-3-320 16,0-3-200-1,4 3-40-15,0-1-72 0,-4 2-464 16,4 2-809-16,-5 0-1655 15,-10 0-2593-15</inkml:trace>
  <inkml:trace contextRef="#ctx0" brushRef="#br0" timeOffset="3373.7">3553 6115 8673 0,'0'0'4105'15,"0"0"-3393"-15,0 0 73 16,0 0 279-16,0 0 192 0,108-13-528 16,-56 0-480-16,3 4-144 31,-3-4-104-31,8 3-128 0,-16 4-1520 16,-13 3-3209-16</inkml:trace>
  <inkml:trace contextRef="#ctx0" brushRef="#br0" timeOffset="4713.72">4610 5566 7985 0,'0'0'2745'16,"0"0"-1665"-16,0 0 384 0,0 0 177 31,7-80-377-31,-18 71 8 0,-9 2-624 16,-8 7-424-16,-4 0 249 15,-8 4-257-15,3 11 8 16,2 5-56-16,7 5-160 16,9 3 88-16,2 4-96 0,13 0 0 31,4-1-48-31,13-2 48 0,14 3-8 15,5-4-208-15,16-2-56 16,0-4-25-16,3-3-71 16,1-3-24-16,-4 3 16 0,-12-3 128 15,-8 3 152-15,-12 0 48 32,-12 3 40-32,-4 0 8 0,-16 0 200 15,-12-2 192-15,-12-4 184 0,-8 0-63 16,-8-7-145-16,4-3-176 15,5-2-72-15,11-4-120 0,12-7-144 16,24-18-817 0,0-1-1887-16,20 4-4226 15</inkml:trace>
  <inkml:trace contextRef="#ctx0" brushRef="#br0" timeOffset="5075.46">4825 5826 9714 0,'0'0'1648'16,"0"0"-920"-16,0 0 104 0,0 0 264 15,88-19-23-15,-69 19-417 16,-3 0-104-16,-4 13-176 0,-8 6-32 16,-4 3 40-16,0 3 80 31,-12 7-8-31,-12 0 9 0,4-4-169 16,-3-2-104-16,2-4-144 0,14-9 24 15,-2-1-72-15,9-9-184 16,5-3-353-16,14 0 169 0,17-3 72 15,16-16-840 1,-4 0-1881 0,-8-3-3112-16</inkml:trace>
  <inkml:trace contextRef="#ctx0" brushRef="#br0" timeOffset="5253.28">5147 5839 4640 0,'0'0'8602'0,"0"0"-6553"15,0 0-505-15,0 0-576 16,0 0-448-16,0 0-208 0,0 0 433 16,0 0-241-16,0 88-352 0,-4-56-112 15,0 6-40-15,4 13-736 32,0-13-1145-32,0-6-3248 0</inkml:trace>
  <inkml:trace contextRef="#ctx0" brushRef="#br0" timeOffset="5816.72">5658 5238 2920 0,'0'0'6033'0,"0"0"-4016"0,0 0-489 15,0 0-504-15,0 0-135 16,0 0-233-16,0 0-64 31,0 0 536-31,-9 105-376 0,1-19-144 16,0 28-64-16,5 17-127 0,-1 2-145 16,0-9-104-16,4-16-160 0,-5-4-8 15,1-21 0 1,4-20 0-1,0-18-160-15,-4-10-480 16,4 16-625-16,-4-10-1655 0,1-9-3650 16</inkml:trace>
  <inkml:trace contextRef="#ctx0" brushRef="#br0" timeOffset="7173.9">6486 5486 7577 0,'0'0'1825'16,"0"0"-441"-16,0 0 16 15,0 0 232-15,0 0-191 0,-5-73-537 32,-10 70-344-32,-13 3-168 0,-4 0-184 15,-7 6 40-15,-6 10 96 0,2 9-32 16,3 4-80-16,8 0-160 15,8 2 80-15,8 1-152 16,12 3-64-16,4-3 8 16,13 6 56-1,18-3 0-15,9 0-112 0,7 0-8 16,5-1-104-16,-3 1-32 0,-10 0-40 16,-7 0-128-16,-12 1 184 15,-8-8-88-15,-8-3-208 16,-4-2 408-1,-21-5-40-15,-5-5 168 16,-11-3 504-16,-3-10-184 0,1 0 112 16,-1-10 160-16,7-9-72 15,6-3 8-15,11-3-295 16,4-4-169-16,4 7-56 0,8 3 56 31,0 3-64-31,0 9-16 16,0 7-577-16,0 0-1055 0,12 29 16 15,4-6-889-15,-4-1-2424 0</inkml:trace>
  <inkml:trace contextRef="#ctx0" brushRef="#br0" timeOffset="7489.31">6697 5740 6025 0,'0'0'4793'16,"0"0"-3273"-16,0 0 24 15,0 0-111-15,0 0-409 0,0 0-496 16,-4-13-384-16,0 32-136 0,4 3 592 31,-8 10-288-31,8 7-136 16,0-4-120-16,0 2-40 0,0 2-16 15,4-1 0-15,4-10 0 16,1 1-104-16,2-7-168 0,1-3-176 16,4-6-248-16,-1-7-272 15,17-6-360-15,-8 0-953 0,1-3-3368 16</inkml:trace>
  <inkml:trace contextRef="#ctx0" brushRef="#br0" timeOffset="7691.66">6530 5927 2896 0,'0'0'6882'0,"0"0"-5034"16,0 0-120-16,0 0-1015 0,0 0-409 15,84-18 72-15,-41 14-128 16,5 4-192-16,3 0-56 15,13-3-640 1,-12 0-2345-16,-12 0-6297 16</inkml:trace>
  <inkml:trace contextRef="#ctx0" brushRef="#br0" timeOffset="7873.16">7072 5845 8209 0,'0'0'2425'0,"0"0"-1425"0,0 0-224 16,83-35-400-16,-51 29-272 0,0 2-104 31,4 4-552-31,-4 0-1632 16,-13 0-3642-16</inkml:trace>
  <inkml:trace contextRef="#ctx0" brushRef="#br0" timeOffset="8064.59">7044 5975 2536 0,'0'0'2897'0,"0"0"-1209"0,0 0-360 16,0 0 41-16,0 0-433 0,0 0 40 15,103 22-408-15,-54-22-320 16,2-3-248-1,17-10-520-15,-17 4-1528 16,-6 0-4282-16</inkml:trace>
  <inkml:trace contextRef="#ctx0" brushRef="#br0" timeOffset="8703.21">8180 5400 5521 0,'0'0'5417'16,"0"0"-3617"-16,0 0-39 15,0 0-281-15,0 0-744 16,0 0-208-16,-108-63-56 16,55 63-120-1,-1 13 136-15,-2 9-175 0,7 3-129 16,10 7-176-16,11 0 40 0,7 3-48 16,18 3-48-16,3-4-24 15,20 5-88-15,12-1-153 16,15-3 89-16,1 0-312 0,1-4-136 15,-2-2 496-15,-12-7 104 32,-7 3-384-32,-7-2 328 0,-14-1 120 15,-7 0 8-15,0 0 304 16,-15 1 296-16,-13-4-192 0,-8-4-96 16,0-2 32-16,-8-6-24 15,5-4-160-15,7-3-160 31,8 0 113-31,7-16-113 0,10 0-337 16,7-6-551-16,0-4-800 16,28 1-761-16,-8 6-2840 0,3 9-1480 0</inkml:trace>
  <inkml:trace contextRef="#ctx0" brushRef="#br0" timeOffset="8968.44">8251 5788 10386 0,'0'0'2768'16,"0"0"-487"-16,0 0-753 0,0 0-312 16,0 0-567-16,0 0-505 15,4 0-88-15,-4 19 32 0,0 6 96 31,0 4-168-31,0 2-16 16,0 1-128-16,0-6-561 0,0 2-447 16,0-2-840-16,8-10-737 15,-4-7-2016-15</inkml:trace>
  <inkml:trace contextRef="#ctx0" brushRef="#br0" timeOffset="9150.7">8386 5829 4064 0,'0'0'7322'0,"0"0"-4810"0,0 0-527 0,0 0-1041 15,0 0-608 1,0 0 264-16,0 0 160 16,0 80-431-16,0-46-161 0,0-2-168 0,0 6-280 15,0-3-777-15,0-3-1735 16,0-13-3226-16</inkml:trace>
  <inkml:trace contextRef="#ctx0" brushRef="#br0" timeOffset="9663.81">8737 5254 8361 0,'0'0'2369'16,"0"0"-1185"-16,0 0-200 15,83 10 481 1,-42 15-217-16,6 7-232 16,-2 13-200-16,11 18-272 0,-5 17-96 15,-12-4-176-15,-11-4-167 16,-15-8-57-16,-13-13-48 0,0 9-32 16,-13 7-329-16,-10 0-479 31,-21 21-584-31,8-14-1113 15,4-21-2360-15</inkml:trace>
  <inkml:trace contextRef="#ctx0" brushRef="#br0" timeOffset="11448.23">752 8134 256 0,'0'0'632'16,"0"0"2264"-16,0 0-783 0,0 0-945 16,-19 0 72-16,19 0 209 31,0 0-121-31,0 0-80 15,0 0-40-15,0 0 89 0,0 0-417 16,0 0-416-16,0 0-176 16,0 0-168-16,8 0-56 0,-1 0 112 15,10 0-168-15,7 3 120 32,8-3 72-32,11 0-24 0,5 0-40 15,3 0-32-15,5 0-56 0,-7 0-48 16,-6 0-256-16,-7 3-640 15,-8 7-976-15,-12 0-929 16,-12-1-1528 0,-4-3-688-16</inkml:trace>
  <inkml:trace contextRef="#ctx0" brushRef="#br0" timeOffset="11685.89">828 8363 3576 0,'0'0'4977'15,"0"0"-2760"-15,0 0-1497 0,0 0-168 16,0 0 584-16,0 0 369 31,0 0-425-31,72-3-520 16,-44-1-232-16,0 1-176 0,4 3-104 15,-1 0-48-15,9-3-1088 16,-3 0-2073-16,-10-4-6257 0</inkml:trace>
  <inkml:trace contextRef="#ctx0" brushRef="#br0" timeOffset="16143.21">2107 7775 8729 0,'0'0'2529'16,"0"0"-1089"-16,0 0-184 0,0-15-151 15,0 15-145-15,0 0-272 0,0 0-464 16,0 0-160 0,0 15-56-16,-8 5 432 0,0 8-88 0,-3 7-160 15,-6 0 24-15,6 6-16 31,-6 0-104-31,6-3 40 16,-6 3-136-16,6-2 16 0,-6-1 32 16,10-6-48-16,-1-4 0 15,4-2-368-15,-1-7-352 0,1-4-264 16,4-2-664-16,0-6-569 31,0-7-247-31,4 0-569 0,1-10-2136 16</inkml:trace>
  <inkml:trace contextRef="#ctx0" brushRef="#br0" timeOffset="16525.91">2398 7706 3792 0,'0'0'2865'15,"0"0"-785"-15,0 0-711 16,0 0 335-16,0 0 360 0,0 0-495 16,0 0-745-16,8-26-384 31,-8 39-256-31,-4 9 104 15,-4 6 160-15,-4 11-120 0,0 5-160 16,1 1-48-16,-6 2-112 0,9 1-8 16,-8-4 8-16,5 4 0 15,-1-7-8-15,-1-3-160 32,2-9-544-32,2-7-464 0,1-6-680 15,1-13-393-15,3-3-552 16,0 0-2016-16</inkml:trace>
  <inkml:trace contextRef="#ctx0" brushRef="#br0" timeOffset="16980.8">2526 7464 696 0,'0'0'7321'0,"0"0"-5664"16,0 0-545-16,0 0 16 15,0 0-24-15,0 0-960 16,0 0-16-16,-36 7 560 0,12 11 25 31,-8 1-129-31,0 1-288 16,0 2 32-16,-4-3-80 0,-3 0-128 15,2-3-104-15,2-3 48 16,-1-4-64-16,4-6 0 0,4-3 112 16,0 0-40-16,4 0 16 31,1-6-24-31,3-4 8 0,3 1 112 16,-2 2 80-16,6 5-8 15,2-2-16-15,-1 4 40 16,3 0-88-16,-2 0-88 0,3 4-8 15,-1 2-88-15,-2 0-8 32,3 0 0-32,0 7-72 0,-4 0-376 15,4 6-768-15,-8 12-952 16,4-2-721-16,4-4-4561 0</inkml:trace>
  <inkml:trace contextRef="#ctx0" brushRef="#br0" timeOffset="17598.03">2980 7464 7057 0,'0'0'2385'0,"0"0"-1433"16,0 0 24-16,0 0 32 0,0 0 96 15,0 0 113 1,-88 35-113-16,56 3-24 16,1 7-184-16,-9 9-96 0,-1 16-247 15,10-4-153-15,3 7-88 16,8-3-160-16,12-7-152 15,0 8 0-15,8-5-72 0,8-6-360 32,12-6-152-32,16-12-281 0,20-5-183 15,-4-14-488-15,-9-14-2585 0</inkml:trace>
  <inkml:trace contextRef="#ctx0" brushRef="#br0" timeOffset="18795.4">3163 7642 696 0,'0'0'5473'15,"0"0"-3849"1,0 0-55 0,0 0-169-16,0 0 192 0,0 0-128 15,0 0-399-15,0 0-305 0,4-10-264 16,-4 10-120-16,0 0-176 16,0 13-88-16,-8 6 296 0,-4 6-8 31,0 4-152-31,-4 9 80 15,0 3 48-15,0 4-87 16,-3 2-65-16,2 1-56 0,-3-3 0 16,9-4-72-16,-1-3-96 0,3-6 56 15,5-7-56-15,4-3 8 32,0-6-8-32,17-6-80 15,7-4 80-15,8-3-16 0,7-3-160 16,5-3-441-16,4-26-935 15,-12 4-2529-15,-8 0-3424 0</inkml:trace>
  <inkml:trace contextRef="#ctx0" brushRef="#br0" timeOffset="19196.93">3270 7972 520 0,'0'0'8930'0,"0"0"-7442"16,0 0-920-16,0 0 312 0,4 0-16 0,5 0-536 15,3 0-176-15,-1 0-64 16,9-3-80-16,1-6 48 0,-2-1-56 16,1-3-80-16,-8 1-72 31,-4-5-96-31,-4 2-16 15,-4-1 112-15,0 6-56 0,-12 4 192 16,-4 6 16-16,-4 0 176 0,5 6 432 16,-6 13 33-16,5 3-193 31,4 4 112-31,5 3-280 16,3-1-8-16,4-2-40 0,0-4-80 15,4-7-104-15,7-2 136 16,10-3-184-16,3-7-240 0,7-3-544 15,13-9-729-15,-8-4-975 32,-5-6-3401-32</inkml:trace>
  <inkml:trace contextRef="#ctx0" brushRef="#br0" timeOffset="19619.59">3764 7874 1096 0,'0'0'4521'16,"0"0"-3041"-16,0 0-680 15,0 0 480-15,0 0-15 16,68-86-129-16,-59 67-200 0,-5 0-192 15,-4 3-72-15,0-3 137 16,0 3 15-16,-4 6-32 0,-13 1-200 31,2 6-192-31,-2 3 24 16,-3 0 24-16,1 12-72 0,-1 11-39 16,0 2-89-16,4 7-48 15,0 6-56-15,8 4 0 16,0-2-16-16,4 5-32 0,0 3-88 31,0 2 0-31,1-2 0 16,-2 3 0-16,-3 0-8 0,0-7-232 15,-4 1-432-15,0-8 167 16,1-5-791-16,-6 0-592 0,6-9-969 16,-6-8-3096-16</inkml:trace>
  <inkml:trace contextRef="#ctx0" brushRef="#br0" timeOffset="19819.14">3489 8188 4849 0,'0'0'4769'0,"0"0"-4121"15,0 0-208-15,88-13 144 0,-48 7-264 16,4-3-136-16,0 2-160 31,12-12-24-31,-12 3-1272 0,-8 0-4545 16</inkml:trace>
  <inkml:trace contextRef="#ctx0" brushRef="#br0" timeOffset="20110.87">4123 7667 592 0,'0'0'9138'0,"0"0"-6954"16,0 0 17-16,0 0-665 15,0 0-752-15,0 0-376 0,0 0 40 16,-16 41 288-16,8-6-272 16,-7 7-63-1,2 2-57-15,-2 1-168 16,-2-1-56-16,6 1-32 0,-2-1-80 15,9-6-16-15,4-6 8 16,0-3-216-16,9-7-448 16,7-3-89-16,12-6-175 15,15-7-392-15,-3-3-649 16,-4-3-2007-16</inkml:trace>
  <inkml:trace contextRef="#ctx0" brushRef="#br0" timeOffset="20344.18">3888 8029 9089 0,'0'0'2377'0,"0"0"-1457"0,0 0-400 31,0 0-168-31,0 0-40 15,99-16-168-15,-54 10-88 0,2-6-56 16,5 2-8-16,19-3-680 16,-15 1-1112-16,-15-1-4145 0</inkml:trace>
  <inkml:trace contextRef="#ctx0" brushRef="#br0" timeOffset="20914.41">4621 7477 8433 0,'0'0'2553'16,"0"0"-705"-16,0 0-223 15,0 0-201-15,0 0-544 0,0 22-440 16,0 10 408-16,0 12-248 15,-7 17-95-15,-1 21-137 16,-5 13-144 0,2-2-104-16,3-17-112 0,-1-22 0 15,2-10-8-15,7 4 0 16,-4 6 0-16,0 3-120 0,4-6-200 31,0-10-232-31,0-3-465 16,4-12-719-16,3-7-1137 0,-3-16-2968 15</inkml:trace>
  <inkml:trace contextRef="#ctx0" brushRef="#br0" timeOffset="21439.12">5076 7836 7985 0,'0'0'1969'15,"0"0"-1009"-15,0 0 144 0,0 0 352 16,0 0-567-16,0 0-281 16,0 0 40-16,-96-13-160 0,60 29 184 15,5-1-264-15,-2 2-384 0,10 1 56 16,6 1-160-16,10-2 56 16,7 1-128-1,0-1-176-15,15-2 88 16,9 1 112-16,4 0-80 15,4-3 24-15,0 3-64 0,-4-3-24 16,-8-1 120-16,-1 4 96 16,-10-3 48-16,-1 5 8 0,-8-1-40 31,0-2 40-31,-8 1 224 16,-8-3 56-16,-9 0-16 15,2-4 56-15,-5-3-32 0,-4-6-136 16,8 0-152-16,0 0-344 31,13-22-1200-31,2 0-1161 0,9 0-3824 0</inkml:trace>
  <inkml:trace contextRef="#ctx0" brushRef="#br0" timeOffset="21730.75">5187 8004 8025 0,'0'0'4745'0,"0"0"-3256"16,0 0-257 0,0 0-520-16,0 0-368 15,0 0-56-15,0 0 232 16,0 0-208-16,0 0-80 15,-4 95-64-15,-4-66-96 0,8-1-72 16,-4 1-56-16,4 0-432 0,0-7-488 31,0 0-808-31,0-6-849 16,4-10-1704-16</inkml:trace>
  <inkml:trace contextRef="#ctx0" brushRef="#br0" timeOffset="21933.72">5347 7991 6601 0,'0'0'4913'0,"0"0"-3721"0,0 0-376 16,0 0-151-16,0 0 719 0,0 0-304 16,-5 73-632-16,1-47-328 15,0 5-16 1,0-2-104-16,1-4 0 15,3 1-312-15,0-1-816 16,0-9-1425-16,7-3-2416 0</inkml:trace>
  <inkml:trace contextRef="#ctx0" brushRef="#br0" timeOffset="22308.21">5490 7534 9313 0,'0'0'2353'0,"0"0"-937"0,0 0-584 16,0 0-199-16,0 0 399 16,0 0 88-16,112 41-336 0,-73-9-152 15,6 6-48-15,-6 10-15 16,1 6-153-16,-12 6-248 16,-8 4-72-1,-9-1-96-15,-11 4 0 0,-3 3 0 16,-18-4-72-16,-11 4-120 15,-3-3-448-15,-17 12-961 0,4-22-1575 16,9-12-5730-16</inkml:trace>
  <inkml:trace contextRef="#ctx0" brushRef="#br0" timeOffset="24838.01">6418 7858 11018 0,'0'0'2512'0,"0"0"-655"15,0 0-505-15,0 0-320 16,0 0-416-16,0 6-400 0,0 16-47 16,0 10 223-16,0 6-136 31,-4 3-64-31,-4 11-136 15,1-2 8-15,3 1-64 0,0-4 0 16,-1-2-88-16,1-1-336 16,0-9-481-16,0 7-695 0,1-14-1433 15,-1-9-1880-15</inkml:trace>
  <inkml:trace contextRef="#ctx0" brushRef="#br0" timeOffset="25159.6">6374 7747 4865 0,'0'0'4408'0,"0"0"-3583"0,0-73-17 16,8 51 288-16,5 2 32 15,2 8-288-15,9 9-327 0,12 3-265 31,0 0-16-31,4 9-8 16,4 13-72-16,-9 7-88 16,-11 6-64-16,-8 3-72 0,-16 3 16 15,0-3-144-15,-23 4-160 0,-9-7 296 16,-13-1 64-16,2-5 64 31,-5-1-64-31,4-2-128 16,-4 0-457-16,16-11-1095 0,13-5-2345 15</inkml:trace>
  <inkml:trace contextRef="#ctx0" brushRef="#br0" timeOffset="25461.96">7112 7480 9378 0,'0'0'1880'16,"0"0"-416"0,0 0 41-16,0 0-593 0,0 0-256 15,0 0 0-15,-92-3-32 0,64 38 16 16,-4 13-64-16,0 18-31 16,0 20-33-16,4 22-160 0,8 0-120 31,12-4-72-31,8-11-152 15,25-14-8-15,10-12 0 16,-3-17-88-16,4-15 8 0,4-6-184 16,32-7-432-16,-9 0-809 0,-3-12-2744 15</inkml:trace>
  <inkml:trace contextRef="#ctx0" brushRef="#br0" timeOffset="26441.95">7693 7737 7329 0,'0'0'2265'16,"0"0"-1057"-16,0 0 312 15,0 0 201-15,0 0 63 16,0 0-768-16,0 0-800 0,-31-41 280 15,-5 44-128-15,-1 6 8 16,-2 4-96-16,3 6-95 0,0 1-185 31,8 2 0-31,4 3 0 16,9-3 0-16,6 3-8 0,9 1-57 16,0-4-15-16,9 1-64 15,14-1 64-15,5 0 80 16,4-6 0-16,8 3 0 15,0 0 8 1,-1 0-8-16,-3 3-8 16,-4-3-80-16,-8 4-88 0,-8 2 0 15,-12-3 32-15,-4 3-56 16,-7-2 88-16,-18-4 112 0,-6-3 0 16,-10-7 200-16,-2-3-24 15,-1-6-168 1,0 0 40-16,4-9-96 15,8-10-384-15,12-7-512 0,20-15-1296 16,0 6-2473-16,17 0-4753 16</inkml:trace>
  <inkml:trace contextRef="#ctx0" brushRef="#br0" timeOffset="26735.72">7944 7893 5369 0,'0'0'4697'15,"0"0"-2625"-15,0 0 201 0,0 0-481 16,0 0-544-16,0-16-568 16,-4 32-504-16,-3 6 160 15,-6 10-79-15,2 6-65 0,-2 3-24 31,5 7-160-31,4-4 8 16,4 1-8-16,0-1-8 0,0-9-72 16,17 0-344-16,2-13-169 15,5-6-207-15,25-10-544 16,-10-6-785-16,-7 0-2688 0</inkml:trace>
  <inkml:trace contextRef="#ctx0" brushRef="#br0" timeOffset="26942.99">7746 8112 6585 0,'0'0'4793'0,"0"0"-4049"0,0 0-144 15,0 0-152-15,0 0-64 16,107 0-128-16,-59 0-256 15,27 0-536 1,-15-6-2032-16,-8-1-5466 0</inkml:trace>
  <inkml:trace contextRef="#ctx0" brushRef="#br0" timeOffset="27118.38">8156 8128 9185 0,'0'0'1913'16,"0"0"-1313"-16,0 0-152 16,87-13-8-16,-51 10-264 15,0-3-176-15,-1-4-528 0,-7 4-1584 16,-7-1-2713 0</inkml:trace>
  <inkml:trace contextRef="#ctx0" brushRef="#br0" timeOffset="27315.16">8227 7975 8193 0,'0'0'4369'0,"0"0"-2985"0,0 0-279 16,0 0-441-16,0 0 384 0,0 0-40 16,13 76-472-16,-6-44-264 15,1 6-144-15,0 1-63 16,0 2-65-1,-4 0-401-15,0 10-1191 16,-4-6-2537-16,0-14-4025 0</inkml:trace>
  <inkml:trace contextRef="#ctx0" brushRef="#br0" timeOffset="27930.43">8534 7950 5129 0,'0'0'4769'0,"0"0"-2897"15,0 0 8-15,0 0-95 16,0 0-337-16,0 0-408 0,0 0-456 31,0 0-263-31,11 51 479 0,-2-10-344 16,-5 7-264-16,0 2-112 16,3 5-32-16,-3-1-40 0,5-4-8 15,-1-6-240 1,3-5-552-1,2-4-961-15,2-10-2216 0,-2-9-3560 16</inkml:trace>
  <inkml:trace contextRef="#ctx0" brushRef="#br0" timeOffset="28323.65">9072 8090 10138 0,'0'0'3080'0,"0"0"-1247"0,0 0-305 16,0 0-520-16,0 0-448 15,0 0-288-15,100-29-72 16,-61 26-160-1,1-4-40-15,-4 5-112 16,-4-5-816-16,0 4-1816 16,-13 0-2113-16,-10 3-2985 0</inkml:trace>
  <inkml:trace contextRef="#ctx0" brushRef="#br0" timeOffset="28519.12">9080 8245 5169 0,'0'0'4144'0,"0"0"-3343"31,0 0-9-31,99-9-200 16,-55-4-312-16,8 0-280 16,24-12-256-16,-16 3-1104 0,-5-1-2569 15</inkml:trace>
  <inkml:trace contextRef="#ctx0" brushRef="#br0" timeOffset="37829.42">10044 7677 8161 0,'0'0'1793'0,"0"0"-969"0,0 0 8 16,0 0 192-16,0 0 320 16,-4-45 1-16,-4 39-449 15,-8 3-312-15,-3 3-304 0,-6 0 64 16,-6 0-112-16,-5 6 216 31,-1 10-208-31,-2 0-24 0,3 0-39 16,8 3-17-16,4 0-48 15,8 3-112-15,13 1-144 16,3-1 88-16,0 6 56 0,11 1 56 0,9-1 0 16,4 1-56-1,4 0-72 1,3-4 64-16,1 0-80 0,0-3 88 15,5 1-89-15,-2-1 9 0,-7 0-40 16,-3 0-32 0,-10 0 32-16,-7 1 40 15,-8-4 0-15,0 3 80 16,-16-6 48-16,-8 0 144 16,-8-3 112-16,-3-7 41 0,-10-3-33 15,2-3-64-15,7 0-120 16,4-12-16-16,4-7-48 15,8-1-64-15,12 1-464 0,8-3-841 32,8 6-1047-32,16 4-4210 0</inkml:trace>
  <inkml:trace contextRef="#ctx0" brushRef="#br0" timeOffset="38236.37">10152 8051 4672 0,'0'0'6994'0,"0"0"-5274"16,0 0-359-16,0 0-593 0,0 0-40 16,0 0-208-1,83-15-168-15,-63 15-80 16,0 6-200-16,-8 6-8 0,-4 1-56 16,-4 6-8-16,-4 7 16 15,-8-1 256-15,-16 4 80 16,1-4 32-1,-5 1-183-15,7-7-105 16,10-4-32-16,7-5-64 16,4-7-209-16,0-3-647 0,23 0 280 15,9-3-64-15,20-26-1360 16,-4 4-1833-16,-8 0-1880 0</inkml:trace>
  <inkml:trace contextRef="#ctx0" brushRef="#br0" timeOffset="38415.01">10514 8017 1688 0,'0'0'9818'0,"0"0"-6673"15,0 0-1153-15,0 0-672 16,0 0-463 0,0 0 31-16,0 0-352 15,-20 76-304-15,13-48-232 0,2 1-72 16,5 16-640-16,0-11-1105 15,0-2-3960-15</inkml:trace>
  <inkml:trace contextRef="#ctx0" brushRef="#br0" timeOffset="39014.58">10972 7343 8249 0,'0'0'2537'0,"0"0"-865"0,0 0-352 16,0 0-351-16,0 0-313 16,0 39 320-16,0 15 120 0,0 28-392 31,9 36-208-31,2 12-111 15,1 0-89-15,0-9-176 0,0-20 16 16,0-2-136-16,0-10 0 16,-4-20 0-16,-4-15 0 0,0-19-8 15,-1-9-96-15,-3-1-248 32,5-2-257-32,-5-5-551 15,0-8-1312-15,0-10-2697 0</inkml:trace>
  <inkml:trace contextRef="#ctx0" brushRef="#br0" timeOffset="39915.18">11558 7591 8993 0,'0'0'2321'0,"0"0"-1321"15,0 0-160-15,0 0 369 16,-107-19 143-16,67 19-416 0,-4 6-112 15,4 7-232-15,4 6-176 16,8 3-216-16,8 7-200 16,9 3 0-1,11 0 65-15,0 6 23 16,7-4 24-16,21 5-64 0,8-1-40 16,4-4-8-16,4 5-40 15,-1-4 40-15,-3-4-64 16,-3 5-24-1,-6-5-33-15,-7 1-7 16,-12-4 112-16,-8-2-64 16,-4-1-8-16,-4 1 88 0,-20-7 0 15,-4 0 80-15,-8-7-32 16,-3-2 96-16,-2-10-23 16,9 0-73-1,1 0-48-15,11-16-48 0,4-6-905 16,16-16-999-16,8 3-1985 15,8 6-1864-15</inkml:trace>
  <inkml:trace contextRef="#ctx0" brushRef="#br0" timeOffset="40203.83">11837 7886 6969 0,'0'0'5489'0,"0"0"-3552"0,0 0-705 32,0 0-544-32,0 0-384 15,0 0 312-15,0 0 64 0,-32 89-184 16,24-54-87-16,4 6-65 16,4 1-112-16,0-1-112 15,0 0-40-15,0-6-80 0,8 0-8 31,8-9-96-31,4-4-120 16,4-9-272-16,4-4-321 0,11-9-671 16,-7-13-1721-16,-8-9-4192 0</inkml:trace>
  <inkml:trace contextRef="#ctx0" brushRef="#br0" timeOffset="40398">11602 8054 5025 0,'0'0'7177'15,"0"0"-5593"-15,0 0-1087 16,0 0 63-16,0 0 344 16,124 10-480-16,-73-7-240 0,21 1-184 15,-21-4-224-15,-6 0-4041 16</inkml:trace>
  <inkml:trace contextRef="#ctx0" brushRef="#br0" timeOffset="41111.51">12235 8083 10418 0,'0'0'4017'15,"0"0"-2593"-15,0 0-280 0,0 0-448 16,0 0-192-16,0 0-8 15,104-19-63-15,-68 16-177 16,3-4-160 0,-3 4-96-16,-8 3 0 0,-8 0-624 15,-4 0-897-15,-16 0-1551 16,-4 7-2490-16,-15-1-2687 0</inkml:trace>
  <inkml:trace contextRef="#ctx0" brushRef="#br0" timeOffset="41280.41">12220 8242 3040 0,'0'0'6682'0,"0"0"-4938"31,0 0-584-31,0 0 401 0,84-6-273 16,-45-1-624-16,1-2-344 15,3-1-248-15,17 1-72 16,-16-1-1816-16,-4 4-3714 0</inkml:trace>
  <inkml:trace contextRef="#ctx0" brushRef="#br0" timeOffset="41710.86">13148 7674 5353 0,'0'0'6921'0,"0"0"-4976"16,0 0-649-16,0 0-64 0,0 0-664 15,-72-70-200-15,28 70 208 0,1 0-288 16,-6 9 17 0,10 7-209-16,3 3 96 15,8 4-192-15,8 2 0 16,12 0 0-16,8 7-56 15,0-3 56-15,16-1 64 0,12 4 8 16,7-3-56-16,6-1 24 16,2-6-40-16,-7 4 0 0,-4-7 0 31,-4 0-16-31,-12 3 16 16,-12-3-72-16,-4 4-8 15,-16-1 80-15,-20 0 296 0,-8 0-72 16,-8-6-120-16,0-4 56 31,5-2-160-31,11-7-128 0,12-3-560 16,24-13-897-16,4-9-2992 15,20 0-5265-15</inkml:trace>
  <inkml:trace contextRef="#ctx0" brushRef="#br0" timeOffset="41921.53">13204 7969 5817 0,'0'0'7633'0,"0"0"-5424"16,0 0-865-16,0 0-544 0,0 0-360 0,0 0-216 15,0 0 369-15,7 60-313 16,-7-28-160 0,0 0-104-16,0 3-16 15,0-3-320-15,0-1-593 16,0-5-695-16,4-11-1113 15,0-5-495-15,9-10-3226 0</inkml:trace>
  <inkml:trace contextRef="#ctx0" brushRef="#br0" timeOffset="42108.9">13323 7969 160 0,'0'0'9346'0,"0"0"-6178"15,0 0-367-15,0 0-1329 16,0 0-896-16,0 0 48 0,0 0 161 31,0 76-361-31,0-35-208 16,0-2-96-16,8 2-112 15,4-3-8-15,-5-3-440 0,2 0-1065 16,-5-10-2864-16,0-12-4320 0</inkml:trace>
  <inkml:trace contextRef="#ctx0" brushRef="#br0" timeOffset="42618.93">13869 8229 536 0,'0'0'10754'0,"0"0"-8242"0,0 0-1063 16,0 0-553-16,0 0-280 15,0 0-64-15,31 20 8 0,-27-2-80 16,1 11-216-16,-5 0-192 0,0 2 25 31,-12 1-97-31,-8 0-161 16,-24 3-623-16,8-10-768 0,0-2-4633 16</inkml:trace>
  <inkml:trace contextRef="#ctx0" brushRef="#br0" timeOffset="43780.39">14311 7728 10218 0,'0'0'2392'0,"0"0"-735"16,0 0-393-16,0 0-304 0,0 0-528 16,0 0-168-16,-40 79 160 15,12-28-80-15,5 9-144 32,-1 4-144-32,3-1 24 0,6-2-80 15,-1-4-152-15,8-10-160 16,4-15-216-16,0-10 64 0,4-12 112 15,0-10 96-15,0-7 120 16,0-21-104-16,8-10 32 31,3-13 56-31,2-16 152 0,6-19 0 16,5-9 0-16,8-3 8 0,-4 6 144 16,-4 22 32-16,-8 23 80 15,-8 17 344-15,0 15-224 0,0 5 184 16,-4 4-56-1,4 6-184 1,0 3-184-16,0 23-63 0,3 12 487 16,6 6-224-16,-1 10-160 0,0 3-80 15,4 0-88-15,-1 1 64 16,5-1-80 0,0-3 0-16,-8-4-480 15,-4-2-945-15,-8 3-543 16,-4-13-2401-16,0-16-3025 0</inkml:trace>
  <inkml:trace contextRef="#ctx0" brushRef="#br0" timeOffset="43977.35">14020 8036 3928 0,'0'0'4393'15,"0"0"-3064"-15,0 0-321 0,0 0-592 16,84-23-32-16,-32 20 168 16,19 3-264-16,21 0-208 0,-4 0-80 15,7-3-704-15,-27 3-1424 16,-24-6-4826-16</inkml:trace>
  <inkml:trace contextRef="#ctx0" brushRef="#br0" timeOffset="44219.31">14805 7871 9193 0,'0'0'3041'0,"0"0"-880"15,0 0-825-15,0 0-504 0,0 0-256 32,0 0 320-32,-28 76-272 15,16-35-263-15,4 3-241 0,4 1-16 16,4-1-104-16,0-2-8 15,4-4-384-15,9-3-297 0,6-7-327 16,5-9-640-16,12-9-729 31,-8-10-1664-31,0 0-4720 0</inkml:trace>
  <inkml:trace contextRef="#ctx0" brushRef="#br0" timeOffset="44412.02">14602 8039 8513 0,'0'0'2065'0,"0"0"-1353"0,0 0 112 0,103 6-120 16,-51-2-424-1,4-4-216 1,16 0-64-16,-13 0-832 0,-14 0-1952 15</inkml:trace>
  <inkml:trace contextRef="#ctx0" brushRef="#br0" timeOffset="44591.47">15104 7985 2496 0,'0'0'7298'0,"0"0"-6002"16,0 0-120-16,0 0-248 15,115-25 1-15,-70 18-169 0,2 4-360 32,-3 3-400-32,-4 0-1048 0,-16 0-1865 15,-12 3-3144-15</inkml:trace>
  <inkml:trace contextRef="#ctx0" brushRef="#br0" timeOffset="44772.28">15092 8106 1824 0,'0'0'3001'0,"0"0"-1001"15,0 0-32-15,0 0 49 0,0 0-337 16,99 41-456-16,-50-41-359 16,3 0-521-1,23-7-344-15,-15-5-728 0,-13-4-2393 16</inkml:trace>
  <inkml:trace contextRef="#ctx0" brushRef="#br0" timeOffset="45236.38">15973 7956 4825 0,'0'0'2640'0,"0"0"-1408"0,0-114-319 16,0 44-257-16,0-19-224 16,0 7 960-16,0 9-344 0,0 12 1 15,0 26 87-15,0 3-24 16,-4 7 56 0,-1 15-112-16,1 10-823 15,-7 10-113-15,-6 25-56 0,-2 22 424 16,-9 26-192-16,8 19 80 15,8-1-64-15,8-12-136 0,4-29-128 16,4-19-48 0,8-2-176-16,8-4-432 15,4 2-368-15,20-5-905 16,-9-12-2448-16,-3-18-4321 0</inkml:trace>
  <inkml:trace contextRef="#ctx0" brushRef="#br0" timeOffset="45588.33">16076 7947 8561 0,'0'0'1481'0,"0"0"-409"0,0 0-176 16,0 0-352-16,0 0-8 31,0 0-200-31,0 0-192 16,88 38-88-16,-69-38-56 0,2-10-256 15,-1-5-280-15,-9-5-64 16,-7-5 368-16,-4-4 88 0,0-3 144 16,-7 7 56-16,-9 3 520 31,0 6 272-31,-5 13-360 0,2 3 241 16,3 7 55-16,4 11-160 0,4 11-56 15,0 3-176-15,8 2-56 16,0 5-176-16,16-4-64 15,12-7-96 1,8 1-240-16,7-4-464 16,9-12-888-16,32-13-385 0,-12 0-279 15,-9-10-3209-15</inkml:trace>
  <inkml:trace contextRef="#ctx0" brushRef="#br0" timeOffset="45843.78">16849 7452 5233 0,'0'0'6225'0,"0"0"-3160"16,0 0-1337-16,0 0-344 0,0 0-488 16,0 0-351-16,-92 0-129 0,68 47-96 15,1 7 16-15,7 10-72 32,8 2-88-32,8 1-168 15,0 0 64-15,4 2-64 0,11-2 56 16,2 0-64-16,-6-1-8 15,-2 4 8-15,-1-3-72 0,-8 3-256 16,-8-7-352-16,-24 4-945 31,-5-16-3664-31,6-19-4553 0</inkml:trace>
  <inkml:trace contextRef="#ctx0" brushRef="#br0" timeOffset="45989.8">16587 8029 5817 0,'0'0'6561'16,"0"0"-5345"-16,0 0-327 0,95-51-321 0,-51 42-248 15,4 0-184-15,23 2-136 16,-15 1-1344-16,-5-1-3129 0</inkml:trace>
  <inkml:trace contextRef="#ctx0" brushRef="#br0" timeOffset="46572.68">17223 7569 7937 0,'0'0'4425'0,"0"0"-2769"15,0 0-767-15,0 0-81 16,0 0-208-16,0 0 280 0,0 0 32 31,-3 105-408-31,-9-61-111 16,3 4-129-16,-2 3-72 0,3-7-88 16,4 1-48-16,4-4-56 15,0-10 0-15,0 1-208 16,12-6-176-16,4-4-265 0,7-6-263 31,26-7-240-31,-6-9-808 16,-3 0-2313-16</inkml:trace>
  <inkml:trace contextRef="#ctx0" brushRef="#br0" timeOffset="46788.1">16980 7858 3576 0,'0'0'6082'0,"0"0"-4146"0,0 0-808 15,0 0 417 1,101 9 143-16,-50-9-744 16,5 0-448-16,7 0-320 15,1 0-88-15,-4-3-88 0,11-16-728 16,-15 0-2441-16,-11 3-8849 15</inkml:trace>
  <inkml:trace contextRef="#ctx0" brushRef="#br0" timeOffset="47245.58">17575 7239 8001 0,'0'0'4753'0,"0"0"-3120"15,0 0-873-15,0 0-288 16,0 0 424-16,0 0 344 16,79 95-368-16,-35-51-367 0,3 7-185 15,6 3-64-15,2 16-112 16,-3 13-80-16,-12 12 16 15,-12-6-64 1,-20-16 0-16,-8 3-8 16,-17-22-8-16,-6-3 0 0,-5 9-64 15,-8-16-88-15,-4 4-704 16,-31 6-625-16,15-13-2424 16,4-19-5545-16</inkml:trace>
  <inkml:trace contextRef="#ctx0" brushRef="#br0" timeOffset="48918.75">641 9636 7313 0,'0'0'3889'0,"0"0"-2801"0,0 0 152 15,0 0 209-15,0 0-297 16,0 0-456-16,0 0-376 0,0 0 24 31,4 0-208-31,11 0-128 16,13 0 64-16,17 0 400 15,11 0-200-15,11 0-120 0,9-3 137 16,-4-7-185-16,-5 1-64 0,-7 2-40 16,-20 4-393-16,-12 0-287 15,-17 3-576 1,-26 0-824-16,-13 3-1825 15,-8 3 768-15</inkml:trace>
  <inkml:trace contextRef="#ctx0" brushRef="#br0" timeOffset="49225.4">832 9375 10746 0,'0'0'2480'0,"0"0"-631"0,0 0-649 15,0 0-456-15,0 0-328 16,0 0-216-16,20 35 104 0,-12 0 456 16,4 13-135-16,0 9-233 15,-4 0-128-15,0 0-16 31,-1 1-176-31,-2-8-8 0,3-2-64 16,-8-4-8-16,8-5-256 31,-4-8-496-31,4-2-857 0,0-10-2328 16,-4-7-4608-16</inkml:trace>
  <inkml:trace contextRef="#ctx0" brushRef="#br0" timeOffset="49864.05">1840 9312 656 0,'0'0'7961'16,"0"0"-6240"0,0 0 247-16,0 0 185 15,0 0-329-15,0 0-456 0,0 0-520 16,0 0-375-16,0-9-241 16,0 31-128-16,0 16 368 0,-3 9-160 15,-10 7-144-15,5 7-64 31,1-4-24-31,-6-3-72 0,5 0 0 32,5-4-8-32,-1-5-312 15,0-4-376-15,0-6-545 0,4-6-943 16,0-10-905-16,0-10-1640 0</inkml:trace>
  <inkml:trace contextRef="#ctx0" brushRef="#br0" timeOffset="50172.48">2127 9138 2560 0,'0'0'6209'0,"0"0"-3864"15,0 0-1065-15,0 0-536 0,0 0-120 16,16 34 1137-1,-12-2-553 1,0 9-480-16,0 7-40 16,-4 6-296-16,4 0-39 0,-4 6-57 0,0-3-120 15,0-3-112-15,-4-6-56 16,-4-4-8-16,4-9-72 0,-4 0-264 16,0-6-281-16,4-7-479 31,0-3-664-31,0-9-873 15,1-7-1616-15,3-3-3912 0</inkml:trace>
  <inkml:trace contextRef="#ctx0" brushRef="#br0" timeOffset="50610.1">2290 8975 8273 0,'0'0'2417'0,"0"0"-1057"16,0 0-264-16,0 0-23 0,0 0-457 16,0 0-200-16,0 0 264 15,-64 58-264-15,36-27-136 0,-3 1 64 16,3 0-80-1,-4 0-56 1,5-10-208-16,-6-3 0 0,6-6 64 16,-1-7-152-16,-4-6 120 0,4-3-32 15,0-17 0-15,0-5-56 16,4-3 56-16,-4-1 168 0,9 4 96 31,-1 3 88-31,-5 12 144 16,1 7-135-16,1 3-57 0,-5 16-136 15,0 16-160-15,0 3 112 16,4 6-64-16,0 0-56 0,5 7-8 16,6-7-552-16,9 13-929 31,4-10-2584-31,0-15-1080 0</inkml:trace>
  <inkml:trace contextRef="#ctx0" brushRef="#br0" timeOffset="51170.18">2789 8928 5025 0,'0'0'5209'0,"0"0"-3249"16,0 0-400-16,0 0-719 31,0 0 143-31,0 0 72 0,-97 73-208 16,58-13-184-16,-1 26-63 15,1 35-193-15,15 3-56 16,16-7-200-16,8-28-80 0,4-32-72 0,11-16-48 16,13-3-272-1,4 3-320 1,12 1-449-16,24 5-519 0,-17-15-1577 15,-6-13-6593-15</inkml:trace>
  <inkml:trace contextRef="#ctx0" brushRef="#br0" timeOffset="52426.28">2939 9172 9209 0,'0'0'2401'16,"0"0"-1649"0,0 0-520-16,0 0 16 0,0 0 416 15,0 0 225-15,0 45 103 0,0-7-440 16,0 3-304-16,-7 10-112 16,-1 0-56-16,-4 0-80 0,0-1-128 31,4-5-432-31,-8 5-1008 15,4-15-937-15,1-6-2864 0</inkml:trace>
  <inkml:trace contextRef="#ctx0" brushRef="#br0" timeOffset="52879.08">3008 9036 7041 0,'0'0'1896'0,"0"0"-535"0,0 0 15 16,0 0-176-16,0 0-408 16,0 0-520-1,0 0-63 1,95-44 143-16,-79 69-16 0,4 7-160 0,-4 5-56 16,-4 5-112-16,-8-1-8 15,-4 4 0-15,-4-1-112 0,-20-3-24 16,-4-6-240-1,-11-6 376 1,-1-7 80-16,-1-9 16 16,6-4-88-16,11-9 168 0,8 0-24 0,8-6 88 15,8-3 112-15,0-4-72 16,16 0-80-16,8 4-120 0,4 2 136 31,4 7-48-31,4 0-24 16,-8 7-88-16,-1 8 48 15,-7 11-88-15,-4 2 40 0,-4 7-48 16,-4 3 88-16,-4-3-88 0,0-3 64 16,-4-4-24-16,4-2-48 31,0-7 0-31,4-3-552 16,4-7-1288-16,4-9-713 0,-4 0-2080 15</inkml:trace>
  <inkml:trace contextRef="#ctx0" brushRef="#br0" timeOffset="53067.7">3402 9344 7889 0,'0'0'4129'0,"0"0"-3025"16,0 0-744-16,0 0 809 16,0 76 119-16,0-35-480 15,0 4-432-15,0-4-280 16,0-6-96-1,0-7-256-15,0-5-896 16,0-7-921-16,0-10-511 0,0-6-2113 0</inkml:trace>
  <inkml:trace contextRef="#ctx0" brushRef="#br0" timeOffset="53223.75">3474 9233 9009 0,'0'0'4409'0,"0"0"-3096"15,0 0-345-15,0 0-680 16,0 0-288-16,0 0-808 0,0 0-585 31,0 0-1735-31,12 57-5218 0</inkml:trace>
  <inkml:trace contextRef="#ctx0" brushRef="#br0" timeOffset="53793.15">3740 9357 2528 0,'0'0'5393'16,"0"0"-3712"-16,0-74-521 0,0 42 616 15,-4 7-39-15,-11 3-33 16,-5 3-368-16,-8 9-424 0,-4 10-536 16,4 0-183-16,0 17-41 15,1 8-72 1,11 9-72-16,4 1-8 15,12 4-88-15,0-4-48 0,15-7-161 16,13-9-23-16,4-6-40 16,4-13 112-16,4-3 112 0,-4-16 120 15,0-7 8 1,-4-2 8-16,-8-1 0 16,-5 7 304-16,-6 3 288 15,-9 9 145-15,-1 7 95 0,-3 3-488 16,0 10-344-16,0 18-160 15,0 23 160-15,0 25 8 0,0 16 48 32,-7 10-56-32,-6-10-192 15,2-3-392-15,3-16 304 0,-1-7-185 16,5-12 201-16,0-15 208 16,1-4-16-16,3 0-32 15,-4-1-96-15,0-2 64 0,0-13 72 31,-1-6 64-31,-3-10 112 16,-7-3 576-16,-5-10-7 0,-8-12-137 16,-4-10 16-16,0-5 104 15,-4-11-200-15,5-6-176 0,-1-3-136 16,11 0-144-16,14-1 0 16,7 4-8-1,0 4-192-15,28 12-208 16,7 6-544-16,25 0-881 0,-4 7-2015 0,-12 2-2274 15</inkml:trace>
  <inkml:trace contextRef="#ctx0" brushRef="#br0" timeOffset="54163.9">3897 9188 1216 0,'0'0'9842'0,"0"0"-7450"16,0 0-191-16,0 0-769 15,0 0-792 1,0 0-504-16,0 0 328 16,27 76-184-16,-23-25-143 0,-4 3-129 15,0 0-8-15,0-6 0 16,0-7-121-16,-4-13-359 16,4-8-192-16,0-11-88 0,0-9-72 31,8-3 304-31,8-23 240 15,4-8-312-15,4-11 296 0,-5 1 272 16,-2-1 32-16,-6 13 840 16,-3 10 272-16,-3 13-88 0,-1 9-280 15,0 3-688-15,3 23-56 16,-3 8 72 0,0 4 0-16,5 7-72 15,-5-1-136-15,0-9-592 0,-1 0-1096 16,1-12-3137-16,-4-14 840 15</inkml:trace>
  <inkml:trace contextRef="#ctx0" brushRef="#br0" timeOffset="54392.7">4271 9121 968 0,'0'0'7777'0,"0"0"-5040"15,0 0-241-15,0 0-679 16,0 0-1025-1,0 0-624-15,0 0 336 16,4 39 208-16,-17 5-336 16,6 7-56-16,-1 6-87 0,0 3-65 15,3 4-120-15,5-7-48 16,0-6-128-16,21-7-361 0,23-6-783 31,-4-13-1112-31,-1-8-2049 0</inkml:trace>
  <inkml:trace contextRef="#ctx0" brushRef="#br0" timeOffset="54596.48">4084 9312 7697 0,'0'0'4681'15,"0"0"-3785"-15,0 0 201 16,0 0 231-16,131 3-720 0,-67-3-384 0,3 0-144 16,25 0-80-16,-16-3-688 15,-16-3-2505-15</inkml:trace>
  <inkml:trace contextRef="#ctx0" brushRef="#br0" timeOffset="55015.77">4705 8855 9353 0,'0'0'2841'0,"0"0"-296"16,0 0-849-16,0 0-584 0,0 0-696 15,0 0-216 1,0 0 577-1,4 133-249-15,4-47-64 0,4 25-208 16,4 10-88-16,4-4-48 16,-8-12-120-16,-1-19 64 0,-6-19-64 15,-5-14-64-15,0-8-264 0,0-7-280 16,0 3-409-16,-9 10-839 16,2-7-2049-1,-1-12-2240-15</inkml:trace>
  <inkml:trace contextRef="#ctx0" brushRef="#br0" timeOffset="55499.15">5394 9239 9498 0,'0'0'2352'0,"0"0"-688"16,0 0 257-16,0 0-729 0,0 0-456 16,-92-51-168-16,49 51-160 15,-1 0 1-15,0 0-17 16,0 4-88-1,8 8-88-15,8 4-216 16,9 6-24-16,11 4-80 0,8 2-40 16,0 4 96-16,16 3 48 0,8-4-8 15,8 1 8-15,-1 0-48 16,5-7-32 0,-8 1 32-16,0-7-16 15,-9 0 64-15,-6-3-72 16,-13 0-8-16,0 3 64 15,-13 0 16-15,-14-3 240 0,-9-3 96 16,-4-8-176-16,-3-1-112 0,2-4 16 31,9 0-64-31,9-6-200 16,7-14-456-16,16-15-833 16,4 7-1495-16,12 0-3498 0</inkml:trace>
  <inkml:trace contextRef="#ctx0" brushRef="#br0" timeOffset="55740.89">5430 9458 4961 0,'0'0'7361'15,"0"0"-4840"1,0 0-1521-16,0 0-752 0,0 0 160 15,0 0 192-15,-12 86-280 16,5-55-232-16,3 4-72 0,4-3-16 0,-5 0-128 16,5-7-672-16,0 1-1192 31,0-11-729-31,0-5-2392 16</inkml:trace>
  <inkml:trace contextRef="#ctx0" brushRef="#br0" timeOffset="55920.23">5577 9439 10850 0,'0'0'4793'0,"0"0"-3801"16,0 0-632-16,0 0 392 0,0 0 192 16,0 89-583-16,0-57-193 31,0 2-168-31,0 11-88 15,4-7-1193-15,-4-9-3688 0</inkml:trace>
  <inkml:trace contextRef="#ctx0" brushRef="#br0" timeOffset="56370.51">5712 8890 200 0,'0'0'13090'0,"0"0"-10753"16,0 0-761-16,0 0-744 16,0 0-368-16,0 0 249 31,81 54 199-31,-33-10-360 0,7 19-256 15,5 24-72-15,-8 17-128 16,-17 11-88-16,-22-11-8 0,-13-18-112 16,-13-29-168-16,-15 3-128 15,-3-6-160-15,-24 26-624 16,3-14-993 0,7-18-2992-16</inkml:trace>
  <inkml:trace contextRef="#ctx0" brushRef="#br0" timeOffset="57993.65">6558 9175 10642 0,'0'0'1952'16,"0"0"-263"-16,0 0-249 16,0 0-432-1,0 0-456-15,0 0-192 16,0 0 608-16,0 99-327 0,-4-52-241 15,4 4-168-15,-4 3-80 16,0 1-104-16,-1-8 0 16,1-3-48-16,4-2-64 0,0-7-328 0,0-3-617 31,0-1-1031-31,0-3-2297 16,-3-11-3224-16</inkml:trace>
  <inkml:trace contextRef="#ctx0" brushRef="#br0" timeOffset="58292.78">6550 9051 3624 0,'0'0'3313'16,"0"0"-1657"-16,36-98 273 0,-25 63 191 31,6 13-151-31,-6 6-457 15,10 10-560-15,3 6-448 0,3 0-232 16,1 19 72-16,8 13 96 16,-9 9-263-16,-3 7-89 15,-11 2-88-15,-9 1-56 0,-4 0-40 16,-17-7-297-16,-14 1 145 16,-13-7-296-1,-4-6 272-15,-8-4-304 0,5-6-536 16,-1-9-681-16,16-7-1407 15,16-6-4202-15</inkml:trace>
  <inkml:trace contextRef="#ctx0" brushRef="#br0" timeOffset="58574.71">7168 8940 5129 0,'0'0'5233'16,"0"0"-4017"-16,0 0 360 16,0 0 81-16,0 0-353 0,0 0-744 15,-45-50-64-15,22 63 136 16,-10 12-16-16,1 10 41 0,0 12-9 16,6 11-232-16,1 14-96 31,13 17-112-31,12-12-152 15,0-4-56-15,16-13 0 0,12-13-216 16,12 1-312-16,27 12-833 16,-7-15-551-16,-8-16-3225 0</inkml:trace>
  <inkml:trace contextRef="#ctx0" brushRef="#br0" timeOffset="59481.78">7654 8940 6913 0,'0'0'1528'16,"0"0"-183"-16,0 0 343 16,0 0-8-16,0 0 177 0,27-79-73 15,-27 73-456-15,-16 2-591 32,-12 4-225-32,-11 0-384 15,-13 10 280-15,-4 6-136 0,5 6-144 16,-1 7 48-16,16 3-176 15,8-4 0-15,15 7-104 0,13 0 24 16,13 0 16-16,19 3-40 31,11 3-184-31,9 1-32 16,0-5-80-16,-4-2 56 0,-9-6 79 16,-7 0 185-16,-12-10 72 0,-7 0 0 15,-13-3 0-15,0 3 8 31,-5-3 40-31,-18-4 257 0,-5-2-17 16,-13-4 112-16,2-6-80 16,-5 0-168-16,9-6-112 0,2-10-32 0,10-6-768 15,14-13-585-15,9 3-2808 16,0 7-2608-16</inkml:trace>
  <inkml:trace contextRef="#ctx0" brushRef="#br0" timeOffset="59762.02">7948 9068 5329 0,'0'0'5897'15,"0"0"-3833"-15,0 0-311 16,0 0-697-16,0 0-192 15,0 0 128-15,-56 79-280 0,48-34-263 32,1 2-113-32,7 0-232 15,0 1-48-15,0 0-56 0,15-4-136 16,2-6-256-16,7-9-393 0,3-7-183 16,9-15-512-16,-8-4-1057 15,-5-3-3824-15</inkml:trace>
  <inkml:trace contextRef="#ctx0" brushRef="#br0" timeOffset="59940.2">7777 9293 1008 0,'0'0'7761'16,"0"0"-6776"-16,0 0-673 0,91-13-208 15,-47 13-104-15,24-3-312 16,-8 0-1537-16,-12 0-3032 0</inkml:trace>
  <inkml:trace contextRef="#ctx0" brushRef="#br0" timeOffset="60102.28">8235 9318 4120 0,'0'0'6458'0,"0"0"-5066"0,0 0-520 16,0 0-32-16,0 0-303 16,84-9-337-16,-53 3-168 0,5-1-32 0,-4 1-921 15,-8-7-1199-15,-4 0-2145 16</inkml:trace>
  <inkml:trace contextRef="#ctx0" brushRef="#br0" timeOffset="60292.36">8335 9185 6105 0,'0'0'1936'0,"0"0"-399"16,0 0 95-16,0 0 200 0,0 0-303 15,-16 98-737 1,16-53-376-16,0-4-280 16,0 4-136-16,3-4-696 15,18-3-1153-15,-1-9-2576 0,-8-13-3376 16</inkml:trace>
  <inkml:trace contextRef="#ctx0" brushRef="#br0" timeOffset="60468.75">8550 9166 5353 0,'0'0'6625'16,"0"0"-3912"-16,0 0-681 15,0 0-1112-15,0 0-592 0,0 0 729 31,4 83-537-31,0-36-272 16,0 4-136-16,3 3-112 0,6 13-56 16,-5-17-1193-16,-4-8-3496 0</inkml:trace>
  <inkml:trace contextRef="#ctx0" brushRef="#br0" timeOffset="61036.25">9132 9306 7257 0,'0'0'5257'0,"0"0"-3712"16,0 0 119-16,0 0-728 15,0 0-88-15,0 0-304 16,0 0-224-16,115-26-136 0,-67 26-80 16,-1-3-104-16,-2 3-320 31,-13 0-1792-31,-13 0-4281 15</inkml:trace>
  <inkml:trace contextRef="#ctx0" brushRef="#br0" timeOffset="61196.65">9009 9550 4961 0,'0'0'4384'31,"0"0"-2719"-31,0 0 639 16,0 0-551-16,114 10-881 15,-58-10-536-15,4-3-336 0,0-7-16 16,20-12-1456-16,-25 0-1617 16,-7 0-8129-16</inkml:trace>
  <inkml:trace contextRef="#ctx0" brushRef="#br0" timeOffset="61601.11">10072 9042 6409 0,'0'0'4065'16,"0"0"-2673"0,0 0 80-16,0 0 217 0,28-82-89 15,-40 69-368-15,-16 4-704 16,-16 2-216-16,-12 7-15 0,-4 0 7 16,-4 7-88-16,5 11-136 0,11 5-64 31,13 5-16-31,14 4-104 15,14 0 88-15,7 3-80 16,11-1 96-16,21 1 0 0,12-3-64 16,8 0-64-16,3-3-64 31,-6-4 16-31,-6-3 55 0,-7-3 65 16,-12-3 56-16,-8 3-8 15,-12 0 0-15,-4 3 8 16,-16 4 40-16,-12 2 169 0,-12-2-73 15,-3-1-40-15,-2-9 40 16,2 0-136-16,3-10-8 0,4-2-416 31,13-4-1049-31,6-10-3032 16,13-6-6689-16</inkml:trace>
  <inkml:trace contextRef="#ctx0" brushRef="#br0" timeOffset="62037.78">10191 9283 10234 0,'0'0'2496'16,"0"0"-407"-16,0 0-873 16,0 0-488-16,0 0-128 15,81-25-352-15,-46 25-72 0,-3 0-56 16,-4 16 8-16,-5 3-72 31,-14 6-48-31,-9 4 96 0,-13 6 200 16,-15 3 145-16,-7-3 31 15,-1 0-136-15,8-7-152 0,4-6-112 16,12-2-80-16,12-5-104 0,0-5-312 16,24-7-16-16,16-3-121 15,27-6-1055-15,-11-13-2641 16,-3-4-2240-1</inkml:trace>
  <inkml:trace contextRef="#ctx0" brushRef="#br0" timeOffset="62190.9">10594 9293 8145 0,'0'0'4809'0,"0"0"-3480"16,0 0-329-16,0 0 752 15,0 0-176-15,-4 99-759 16,-4-58-313-16,3-3-232 15,2 3-144-15,3-6-128 0,0 6-504 16,0-6-1481-16,0-12-6216 0</inkml:trace>
  <inkml:trace contextRef="#ctx0" brushRef="#br0" timeOffset="62607.57">11092 8928 8905 0,'0'0'3209'0,"0"0"-1240"31,0 0-201-31,0 0-336 16,0 0-504-16,0 0-448 15,0 0 321-15,-32 57-313 0,28 0 128 16,4 22-168-16,0 29-64 0,12 10-120 15,4-10-216-15,4-23-8 32,-8-27-40-32,-5-17-280 0,1-3-400 15,-8 16-568-15,0-6-1289 16,0-7-3064-16</inkml:trace>
  <inkml:trace contextRef="#ctx0" brushRef="#br0" timeOffset="63401.3">11709 9236 9209 0,'0'0'2361'16,"0"0"-977"0,0 0-87-16,0 0-17 0,28-83-16 15,-28 70 56-15,0 1-335 16,-15 2-465-16,-13 7-104 0,-13 0-208 15,-6 3 0 1,-5 0-64-16,0 6-128 16,12 10 104-16,4 0-120 15,16 3 0-15,12 6-88 0,8 1 24 16,17 3 56-16,15 2-48 16,11 1-120-16,5 0 56 0,0-4 40 15,-9-2 8-15,-6-1 64 31,-6 1-8-31,-7-7 16 0,-8 3-8 16,-7-3-48-16,-5 0 56 16,0-3 8-16,-9-3 96 0,-6-1 80 15,-6-2-136-15,-3-7 48 16,-4-3-96-16,5 0-112 31,3-3-376-31,8-26-504 0,8 4-1601 16,4-4-3200-16</inkml:trace>
  <inkml:trace contextRef="#ctx0" brushRef="#br0" timeOffset="63649.85">12029 9204 9249 0,'0'0'4858'0,"0"0"-2858"0,0 0-504 16,0 0-656-16,0 0-511 15,0 0 207 1,-37 86-96 0,29-38-312-16,0-1-40 0,8 4-80 15,0-4-8-15,8-5-48 0,16-10-192 16,4-4-64-16,4-6-304 0,15-12-489 31,-6-7-1175-31,-13-3-3001 16</inkml:trace>
  <inkml:trace contextRef="#ctx0" brushRef="#br0" timeOffset="63835.25">11909 9404 10666 0,'0'0'2440'16,"0"0"-343"-16,95-3-649 15,-51 3-608-15,8-3-496 0,0 3-336 32,12-6-8-32,-13-1-1864 15,-7 1-5234-15</inkml:trace>
  <inkml:trace contextRef="#ctx0" brushRef="#br0" timeOffset="64009.87">12609 9385 5721 0,'0'0'4777'0,"0"0"-2825"0,0 0-215 0,0 0-441 16,108-45-264-16,-80 36-464 15,-3 3-568-15,-2 6-72 16,1 0-1944-16,-4 0-2489 0,-8 0-4585 16</inkml:trace>
  <inkml:trace contextRef="#ctx0" brushRef="#br0" timeOffset="64166.1">12614 9506 4504 0,'0'0'2241'0,"0"0"-617"16,0 0-15-16,0 0-209 0,0 0 64 16,0 0-191-16,87 19-545 15,-39-19-472-15,4-3-256 16,8-7-96-16,27-16-840 0,-11 4-1145 15,-12 0-5072-15</inkml:trace>
  <inkml:trace contextRef="#ctx0" brushRef="#br0" timeOffset="64518.25">13518 9077 176 0,'0'0'6929'15,"0"0"-4568"1,0 0-369-1,60-76 136-15,-56 57 73 0,-4 6-497 16,-20 4-888-16,-12 5-576 16,-12 4 241-16,-8 0-113 0,-7 7-208 15,7 12-24-15,8 3-136 0,12 7-40 32,17-1-72-32,15 7-256 15,0-3 32-15,23 3 87 0,14-4 9 16,2 1 32-16,1-3-64 15,-1-7-104-15,-7-3 240 0,-12-3 96 16,-12 0 32-16,-8 0 16 31,-4 0 336-31,-28 3 320 0,-7-4-151 16,-1 5-193-16,-8-5-184 16,12-2-136-16,12 0-633 15,20-13-1127-15,4 0-2993 0,17 0-3833 0</inkml:trace>
  <inkml:trace contextRef="#ctx0" brushRef="#br0" timeOffset="64698.57">13678 9251 12514 0,'0'0'3177'0,"0"0"-2633"16,0 0-232-1,0 0 272 1,-21 83 56-16,14-45-360 0,3 0-160 15,0 3-120-15,0-9-456 16,4-3-688-16,0-10-1128 0,8-10-1833 16,3-5-4121-16</inkml:trace>
  <inkml:trace contextRef="#ctx0" brushRef="#br0" timeOffset="64864.78">13769 9251 992 0,'0'0'9202'0,"0"0"-5962"15,0 0-1087-15,0 0-1193 0,0 0 40 32,0 0-144-32,0 96-511 0,0-58-249 15,0 3-96-15,0 4-96 16,0-10-1313-16,0-10-3432 0</inkml:trace>
  <inkml:trace contextRef="#ctx0" brushRef="#br0" timeOffset="65125.43">14092 9417 10898 0,'0'0'3153'0,"0"0"-1729"16,0 0-272-16,0 0-104 0,0 0-264 16,80 79-183-1,-77-50-313-15,-3-4-168 16,-7 0-120-16,-33 7-336 16,0-10-1169-16,4-5-3744 0</inkml:trace>
  <inkml:trace contextRef="#ctx0" brushRef="#br0" timeOffset="65958.69">14450 9049 5113 0,'0'0'6009'0,"0"0"-3889"15,0 0-159-15,0 0-321 16,0 0-424-16,0 0-407 0,32-35-385 15,-32 63-216-15,-7 23 368 16,-10 25-312-16,2 23-72 0,-2 2-144 16,10-19-48-16,-1-21-16 31,8-26-480-31,-4-13 40 0,4-6-24 16,0 0-25-16,0-10 297 0,0-6 208 15,0-9 48-15,0-23-48 16,0-22 8-16,8-19-8 15,16-22 16 1,12-7-16-16,-5 20 104 16,-3 18 8-16,-4 19 41 0,-4 8 71 15,4-5-8-15,0 8 136 0,-4 2-16 16,-8 19 80-16,-4 13-152 16,-5 3-256-16,6 26 112 0,3 9 296 31,-5 13-144-31,1 3-104 15,9 3-160-15,-6 3 0 0,9-3-8 16,1 4-72-16,2-4-496 16,5 0-552-16,-8-13-1353 0,-8-12-3976 15</inkml:trace>
  <inkml:trace contextRef="#ctx0" brushRef="#br0" timeOffset="66140.22">14407 9214 3488 0,'0'0'4073'0,"0"0"-2313"31,0 0-31-31,0 0-1001 0,95-7-336 16,-39 7-72-16,20 7-160 0,19 2-160 16,-7-3-752-16,15-2-568 15,-27-4-817-15,-32 0-2360 0</inkml:trace>
  <inkml:trace contextRef="#ctx0" brushRef="#br0" timeOffset="66372.48">15167 9134 6569 0,'0'0'2440'15,"0"0"-511"-15,0 0-169 16,0 0-215-16,0 0-81 0,0 0-320 31,0 4-432-31,0 15 56 16,0 9 289-16,0 13-497 15,-4 4-240-15,4 5-240 0,0 4 24 16,0 4-104-16,13-8 0 0,6-5-152 16,2-7-240-16,7-10-352 31,3-8-577-31,-7-11-1415 16,-4-9-2993-16</inkml:trace>
  <inkml:trace contextRef="#ctx0" brushRef="#br0" timeOffset="66543.56">14980 9328 7457 0,'0'0'2793'16,"0"0"-1481"-16,0 0-688 0,88-3 240 16,-44 3-32-16,11 0-447 15,1 6-385-15,20-3-176 16,-20-3-1585-1,-4 0-3976-15</inkml:trace>
  <inkml:trace contextRef="#ctx0" brushRef="#br0" timeOffset="66690.75">15634 9264 9914 0,'0'0'2144'0,"0"0"-720"16,87-31-439-16,-39 21-217 0,4 1-360 15,-4 5-408-15,-4 1-872 16,-12 3-3257-16,-20 0-6041 0</inkml:trace>
  <inkml:trace contextRef="#ctx0" brushRef="#br0" timeOffset="66867.45">15642 9410 5513 0,'0'0'2752'16,"0"0"-1031"-16,96 4-201 0,-48-4-400 15,-1-4-392-15,5-5-488 0,12-10-240 16,-12 0-1640-16,-13 0-7778 16</inkml:trace>
  <inkml:trace contextRef="#ctx0" brushRef="#br0" timeOffset="67443.7">16239 8960 9281 0,'0'0'3273'0,"0"0"-1544"15,0 0-1001-15,0 0-320 16,0 0 296-16,0 0 1016 16,9 91-727-16,-9-36-409 0,0 8-360 15,0 4-128-15,-5 0-96 16,1-1-376-16,0-9-753 15,1-6-1855 1,3-16-1473-16,0-13-2353 0</inkml:trace>
  <inkml:trace contextRef="#ctx0" brushRef="#br0" timeOffset="67840.14">16188 8874 6489 0,'0'0'2256'0,"12"-73"-567"0,-1 41 111 16,10 3-136-16,3 17-351 16,7 9-769-16,1 3-320 0,12 19-16 15,-4 9 32-15,0 10-120 16,-8 7 56 0,-12 6-104-16,-16-4-72 15,-4-3-40-15,-28-2-48 0,-12-13 88 16,-12-4 0-16,-4-12 0 15,0-4 72-15,5-9-48 16,14 0-8-16,9-6 344 16,21-7-272-16,7-3-8 15,7 4 16-15,21 2-96 16,9 7 8-16,3 3-8 0,-1 9 8 16,1 17 168-16,-8 2 40 15,-4 11-16-15,-4 5-80 16,-4 4-112-1,-5 2 56-15,-2-2-64 16,-1-1 16-16,-5-2-16 16,6-10-600-16,-2-6-1000 0,1-7-1033 15,-3-13-2384-15</inkml:trace>
  <inkml:trace contextRef="#ctx0" brushRef="#br0" timeOffset="68014.59">16737 9144 9402 0,'0'0'3288'16,"0"0"-1863"-16,0 0-577 0,0 0-8 15,37 114-456 1,-33-66-248-16,0 3-136 16,-1-4-304-16,-3-2-1777 15,0-11-2327-15,-7-14-4826 0</inkml:trace>
  <inkml:trace contextRef="#ctx0" brushRef="#br0" timeOffset="68189.75">16829 8966 6281 0,'0'0'5481'0,"0"0"-2680"16,0 0-1257-16,0 0-1392 15,0 0-152 1,0 0-160-16,0 0-736 15,36 76-1297-15,-4-25-831 16,-4-10-1241-16,4-6 288 0</inkml:trace>
  <inkml:trace contextRef="#ctx0" brushRef="#br0" timeOffset="68657.5">17092 9207 640 0,'0'0'3264'0,"0"0"-183"32,0 0-360-32,0 0-585 15,32-101-576-15,-47 72-303 16,-10 1-209-16,-10 8-192 0,-6 8-184 15,2 5-368-15,3 7-232 16,4 7-40-16,16 12-32 0,8 3 0 31,8 3 40-31,20 1 24 0,12-7 0 16,12 0-64-16,0-9 72 16,3-7-64-16,-7-3 8 0,-4 0 112 15,-12-7 176-15,-4 1 201 16,-12-1 191-16,-5 7-64 15,-3 0-512-15,0 10-120 16,0 12-72 0,0 16 72-16,0 23 8 0,0 21 0 15,9-2-8-15,3-7-96 0,-1-10-104 16,6-18-456-16,-6 5 336 16,2-2 63-1,-13-7 137-15,0-6 96 16,-9-9-32-16,-14-7 56 15,-5-6 104-15,-8-7-8 0,-4-6 321 16,0-3 63-16,5-17-128 16,3-8-72-16,8-7-120 0,7-6 24 31,13-1-168-31,4-5-8 16,21-4 72-16,18-12-80 15,21-20-80-15,0 7-816 0,12-16-1025 16,-21 28-1271-16,-19 20-6578 0</inkml:trace>
  <inkml:trace contextRef="#ctx0" brushRef="#br0" timeOffset="69011.53">17367 8912 6313 0,'0'0'6129'0,"0"0"-3792"15,0 0-1049-15,0 0-872 16,0 0 328-1,0 0 168-15,0 92-488 16,0-51-280-16,-4 0-136 0,4-2-8 16,0-1-88-16,0-7-584 0,0-8-992 15,8-11-721-15,4-5 441 16,4-7 488 0,4-13-313-16,0-16 625 15,0-8 960-15,0-5 184 16,-1-2 1040-16,-2 2 753 15,-6 5 295-15,-3 11 65 0,-4 16-177 16,-4 10-856-16,0 13-992 0,0 19 16 31,0 16-96-31,0 2-48 16,0 4-56-16,9 0-480 16,6-3-920-16,21-10-961 0,-8-12-831 15,0-13-1017-15</inkml:trace>
  <inkml:trace contextRef="#ctx0" brushRef="#br0" timeOffset="69236.03">17805 8721 8569 0,'0'0'2601'15,"0"0"-1825"1,0 0 1569-16,-4 105-601 0,4-45-336 15,0 7-616-15,0 0-472 16,8-1-240-16,9 1-80 0,-2-13-208 16,-3-6-752-16,0-20-824 0,-4-12-2065 31,0-12-2176-31</inkml:trace>
  <inkml:trace contextRef="#ctx0" brushRef="#br0" timeOffset="69373.12">17618 9001 7193 0,'0'0'2104'0,"0"0"-679"15,0 0 15-15,0 0-744 16,124 3-440-16,-40 7-256 0,-13-4-1592 16,-4 0-2601-16</inkml:trace>
  <inkml:trace contextRef="#ctx0" brushRef="#br0" timeOffset="69619.13">18295 8528 7657 0,'0'0'2177'0,"0"0"-681"16,0 0-368-1,0 0 793-15,0 0-49 0,68 95-656 16,-36-47-672-16,3 19-48 15,10 18-199-15,2 20-105 0,-10 9-88 16,-18-6-104-16,-19-13-32 0,-11-25-32 31,-17-16-241-31,-8-13-351 16,-40 10-272-16,12-6-696 0,-4-11-2417 16</inkml:trace>
  <inkml:trace contextRef="#ctx0" brushRef="#br0" timeOffset="72034.33">796 10992 4000 0,'0'0'5762'16,"0"0"-4186"-16,0 0-576 0,0 0 264 0,0 0 185 31,0 0-209-31,0 3-192 16,0-3-304-16,0 0-192 16,0 0 33-16,0 0-193 0,0 0-216 15,0 0-176-15,4 0-8 16,8 0-80-1,8 0 88-15,8 0 88 16,16-3 8-16,4-4-40 16,-1 4-48-16,1 0-8 0,-16 3-344 15,-4 0-72-15,-8 0-57 16,-12 0-119-16,-4 0-280 0,-4 0-1112 16,0 0-145-16,-12 0-231 31,-12 0 375-31,4 0-2039 0</inkml:trace>
  <inkml:trace contextRef="#ctx0" brushRef="#br0" timeOffset="72319.88">856 10801 9514 0,'0'0'2648'16,"0"0"-1272"-16,0 0 49 16,0 0-57-16,0 0-320 15,0 0-512-15,0 0-264 16,-4 10-136-16,1 12-48 0,-2 6 553 16,-3 11-265-16,0 2-256 15,1 3-24-15,-6 1-96 0,9-1-72 31,-4-6-472-31,5 4-689 16,3-1-1247-16,0-10-2049 0,0-15-5137 16</inkml:trace>
  <inkml:trace contextRef="#ctx0" brushRef="#br0" timeOffset="72925.36">1629 10766 104 0,'0'0'6137'0,"0"0"-3409"15,0 0-959-15,0 0 511 0,0 0-7 16,0 0-577-16,0-31-488 15,0 31-679-15,0 0-209 0,0 6-232 16,0 13-80-16,0 13 248 31,-4 6 16-31,0 6-128 0,-4 4-72 16,0 2-72-16,4-5 40 0,-4-4-40 16,0-3-232-16,4-6-296 15,0-3-345-15,0-10-471 16,4-6-704-1,-4-4-849-15,4-9-2336 16</inkml:trace>
  <inkml:trace contextRef="#ctx0" brushRef="#br0" timeOffset="73511.25">1613 10700 312 0,'0'0'5129'0,"0"0"-1072"0,0 0-2617 0,0 0-24 16,0 0 240-16,0 0-255 31,0 0-585-31,5 0-248 16,-5 0-320-16,0 0-120 0,3 0-8 15,-3 0 0-15,0 0 40 16,0 0 16-16,0 0 96 0,0 0 0 15,0 3 161-15,0 0-57 16,0 0-128-16,0 0-88 0,0-3-56 31,0 3-56-31,0 0-48 16,0-3-8-16,-3 4-208 0,-6-1-200 16,-3-3-729-16,0 0-1503 15,4 0-4258-15</inkml:trace>
  <inkml:trace contextRef="#ctx0" brushRef="#br0" timeOffset="74456.39">1868 10655 520 0,'0'0'6177'0,"0"0"-4345"31,0 0-511-31,0 0 295 15,0 0-160-15,0 0-408 0,0 0-351 16,0 0-257-16,0 6-88 16,-3 13 624-16,-2 10-352 15,1 9-16-15,0 4 160 0,0 5-375 16,4-3-185 0,-4 1-96-16,4-1-104 15,0-6 72-15,0-6-80 0,0-3 0 16,0-7-144-16,0-3-289 15,0-9-191-15,0-4-872 16,0-6-1361-16,0-6 89 16,0-13-2169-16</inkml:trace>
  <inkml:trace contextRef="#ctx0" brushRef="#br0" timeOffset="74816.25">1988 10337 3808 0,'0'0'4793'0,"0"0"-2424"31,0 0-1201-31,0 0-672 16,0 0-216-16,0 0 176 0,-12 45 673 15,-4-10-105-15,0 0-648 16,-8 0-320-16,0 0 16 15,0-7-72-15,-8-2 56 0,4-8-160 16,-7-1 104-16,-1-11 0 31,-1-3 336-31,-2-3-208 0,-1-3-16 0,5-13-104 16,-2 0-8-16,10 3 184 16,7 4 184-16,7 3 80 15,5 6-176-15,5 0-272 0,-5 9-136 16,0 10 88-16,-1 3-384 15,-2 20-1120-15,3-11-1137 16,-8-2-2488-16</inkml:trace>
  <inkml:trace contextRef="#ctx0" brushRef="#br0" timeOffset="75387.38">557 10966 1512 0,'0'0'1672'16,"0"0"3041"-16,0 0-3048 15,0 0-409-15,0 0 144 0,0 3-512 16,0-3-376-16,4 0-23 15,-4 0 87-15,4 0-48 0,5 0-280 16,2 0 88-16,6 3 176 16,2 1-248-16,9-4-112 0,0 0-144 31,15 0 88-31,6 0-96 16,22-4-1112-16,-11-8-3105 15,-8 2-6849-15</inkml:trace>
  <inkml:trace contextRef="#ctx0" brushRef="#br0" timeOffset="76106.37">2533 10300 4721 0,'0'0'5841'31,"0"0"-3937"-31,0 0-95 16,0 0-577-16,0 0-448 16,0 0 160-16,-83 85-24 0,39-9-303 15,-3 23-73-15,6 6-152 0,13-7-88 16,20-9-144-16,8-26-104 15,0-9-56-15,8-16-128 32,16 1-248-32,8-2-280 0,16 2-289 15,16-4-671-15,-8-13-2441 16,-9-12-5385-16</inkml:trace>
  <inkml:trace contextRef="#ctx0" brushRef="#br0" timeOffset="76529.89">2825 10636 5417 0,'0'0'4481'15,"0"0"-2625"-15,0 0-808 0,0 0-72 16,0 0 89-16,0 0-113 0,-52 82-392 31,40-37-144-31,8-1-184 16,4 4-152-16,0-3-80 0,12-4-88 16,8-6-208-16,3-13-416 15,5-9 8-15,4-13 384 0,4 0 304 16,-5-26 16-16,6-12 112 31,-5-6 8-31,-9-13 64 0,-3 0 112 16,-8-4 8-16,-12 1 96 15,0 3-24-15,0 12-96 0,0 7-56 16,-8 16 0-16,8 16-224 16,0 6-344-16,0 22-2352 31,0 9-169-31,8-2-5065 0</inkml:trace>
  <inkml:trace contextRef="#ctx0" brushRef="#br0" timeOffset="76740.13">3326 10658 984 0,'0'0'12090'0,"0"0"-9489"15,0 0-1817-15,0 0-304 16,0 0 120-16,-24 92-104 0,17-48-208 15,3 11-184-15,-4 2-40 16,3 0-64 0,1 4-104-16,0-2-64 15,1-1-176-15,-1-7-288 0,0 5-768 16,0-14-1185-16,4-17-1608 16</inkml:trace>
  <inkml:trace contextRef="#ctx0" brushRef="#br0" timeOffset="76999.67">3242 10550 9778 0,'0'0'2056'16,"0"0"-240"-16,0 0-287 31,81-73-537-31,-34 70-200 0,5 3-248 16,8 13-128-16,-12 15-216 15,-12 10-152-15,-17 3-48 0,-19 7-64 16,-12-3 64-16,-27-1 0 16,-13-9 128-16,-12 0-64 15,0-6-128 1,5-4 48-16,-1 0-1008 0,20-9-2088 16,12-6-3722-16</inkml:trace>
  <inkml:trace contextRef="#ctx0" brushRef="#br0" timeOffset="77985.64">3904 10318 3120 0,'0'0'5209'0,"0"0"-3480"16,0 0-281-16,0 0 136 15,0 0 201-15,0 0-441 0,-12-44-328 32,12 47-296-32,-4 20-408 15,4 21 321-15,-4 32 127 0,4 26-368 16,0 12-80-16,0-6-88 15,0-13-128-15,0-25-24 0,0-13-64 32,0-12-8-32,0-7-168 15,-4 3-592-15,0 4-545 0,1-1-1687 16,-1-16-1737-16,4-12-4449 0</inkml:trace>
  <inkml:trace contextRef="#ctx0" brushRef="#br0" timeOffset="78465.19">4509 10407 8601 0,'0'0'2689'0,"0"0"-1473"0,0 0 345 15,0 0 55-15,0 0-384 16,0 0-264-16,0 0-680 16,-60-47-40-16,13 47 32 0,-9 3 257 0,-11 13-113 31,7 3-64-31,4 0-312 16,9 3 0-16,15 4-48 0,15 2-64 15,17-3-24-15,4 10-24 16,32-3 104-16,12 7 8 0,12-2-128 15,-4 5-40-15,-1-4 24 32,-11 0-104-32,-12 0 120 0,-12-3 64 15,-16-4 16-15,-4-2 48 16,0-6-8-16,-20-1 8 16,-4-10 192-16,-8-2-8 0,-4-7 32 15,1-3 0-15,-5 0-72 31,8-13-144-31,0-9 8 0,4 0-56 16,12-3-32-16,8-1-352 16,8 7-281-16,0 3-535 15,12 10-1440-15,8 3-4490 0</inkml:trace>
  <inkml:trace contextRef="#ctx0" brushRef="#br0" timeOffset="79204.42">4589 10769 3896 0,'0'0'6186'0,"0"0"-4138"15,0 0 97-15,0 0-345 0,0 0-616 16,0 0-552-16,0 0-432 31,4 25 128-31,-4 7-15 16,0 0-209-16,0 0-8 0,0 0-96 15,0-4-601-15,0-2-991 16,8-10-1104-16,1-7-1233 0,6-6-2641 0</inkml:trace>
  <inkml:trace contextRef="#ctx0" brushRef="#br0" timeOffset="79360.77">4773 10731 10426 0,'0'0'2696'0,"0"0"-895"15,0 0-1329 1,0 0 416-16,-4 83-56 16,0-42-512-16,0 4-192 15,-1 2-128-15,5 4-800 0,0-10-1768 16,0-9-3250-16</inkml:trace>
  <inkml:trace contextRef="#ctx0" brushRef="#br0" timeOffset="79697.5">5008 10341 8833 0,'0'0'2089'15,"0"0"-57"-15,0 0 249 0,0 0-985 16,0 0-376-16,0 0-320 31,0 0-112-31,103 3 81 0,-47 45-185 16,8 31-104-16,-4 26 32 0,-17 12-208 16,-22 1-88-16,-21-14 56 15,-13-12-72-15,-19-6 0 0,0-16-8 16,0-10-320-1,4-15-376 1,-19 9-1065-16,12-7-2824 16,-1-9-7553-16</inkml:trace>
  <inkml:trace contextRef="#ctx0" brushRef="#br0" timeOffset="80418.48">6343 10293 11546 0,'0'0'3137'0,"0"0"-1489"16,0 0-672-16,0 0-432 0,0 0 192 15,7 95 153-15,-7-12-353 0,4 15-288 16,-4 4-160-16,0-16-88 16,0-19-24-16,0-26-360 15,-4-3-664 1,-3 6-825-16,-5 7-895 15,-1-10-1681-15,6-12-2785 0</inkml:trace>
  <inkml:trace contextRef="#ctx0" brushRef="#br0" timeOffset="80697.23">6318 10176 9353 0,'0'0'2217'0,"0"0"-673"0,0 0 97 16,0 0-353-16,88-64-672 15,-39 64-240-15,2 13 80 0,5 12-24 16,-4 13-184-16,-13 7-240 16,-15 5-8-16,-20 14-72 31,-8-4-200-31,-31 4 48 0,-21 2-120 15,-8-11 96-15,-8-5 96 16,0-12-416-16,9-9-592 0,7-3-1113 16,20-14-1992-16</inkml:trace>
  <inkml:trace contextRef="#ctx0" brushRef="#br0" timeOffset="80965.33">7147 10157 6769 0,'0'0'6961'0,"0"0"-5688"16,0 0-297-1,0 0-336-15,0 0 176 16,-84-4-240-16,45 33 56 16,-8 12-159-16,-9 26-1 0,0 25-216 15,3 16-48-15,18 3-40 16,27-6-112-16,12-26-56 0,24-25-48 31,28 7-296-31,27-7-272 16,17-1-745-16,-13-8-943 0,-18-23-3057 15</inkml:trace>
  <inkml:trace contextRef="#ctx0" brushRef="#br0" timeOffset="81449.88">7757 10128 6001 0,'0'0'2776'0,"0"0"-1055"16,0 0 383-16,0 0-431 15,-99-64-457-15,47 61-200 16,-4 3 48-16,-8 3-264 16,8 14-207-16,5 5-209 0,10 3-384 15,18 7-48-15,14 2-104 16,9 8-56-1,28 3 200-15,21-1-88 16,11 7-25-16,3-3-7 16,1-1-248-16,-8-3-144 0,-20-2 408 15,-8-7 104-15,-13-1 8 32,-15-5 0-32,0-4 104 0,-24-5 208 15,-8-2 240-15,-8-1-15 16,-3-8-137-16,-5-6-56 15,1-3-152-15,6 0-112 0,5-16-80 16,4-9-208-16,21-20-1009 16,7 8-1639-16,4-2-1881 0</inkml:trace>
  <inkml:trace contextRef="#ctx0" brushRef="#br0" timeOffset="82032.39">8000 10372 10914 0,'0'0'2648'0,"0"0"-527"16,0 0-529-16,0 0-336 15,0 0-511-15,0 0-425 16,-7 61 408-16,-10-14-192 16,9 8-192-16,0-5-176 15,4 1-56-15,4-7-112 0,0-2 0 16,16-7-144-16,5-7-368 16,5-6-256-1,11-5-737-15,-5-11-2543 16,-4-6-3634-16</inkml:trace>
  <inkml:trace contextRef="#ctx0" brushRef="#br0" timeOffset="82202.34">7813 10636 6977 0,'0'0'5249'0,"0"0"-4185"16,0 0-704-16,0 0 177 31,120 0-25-31,-60 0-360 0,26 0-152 16,-17-3-873-16,-9-1-2071 0</inkml:trace>
  <inkml:trace contextRef="#ctx0" brushRef="#br0" timeOffset="82350.06">8307 10636 5089 0,'0'0'5609'0,"0"0"-3633"16,0 0-912-16,92-19-111 0,-53 13-449 16,5-4-304-16,-4 1-200 0,4-1-464 15,-13 4-1769-15,-10-4-2728 16</inkml:trace>
  <inkml:trace contextRef="#ctx0" brushRef="#br0" timeOffset="82555.28">8478 10417 8585 0,'0'0'3089'0,"0"0"-825"31,0 0-559-31,0 0-481 16,0 0-360-16,0 0 313 16,-4 108-553-16,4-57-248 0,-4 2-184 15,4 1-184-15,0 0-8 16,0 20-808-16,8-17-1297 31,1-10-4496-31</inkml:trace>
  <inkml:trace contextRef="#ctx0" brushRef="#br0" timeOffset="82750.98">8889 10407 13298 0,'0'0'4449'0,"0"0"-3192"16,0 0-937-16,0 0-80 0,8 86 152 0,-5-32-160 16,9 0-136-16,1 6-96 31,-6-3-448-31,1 14-1049 16,-4-18-2455-16,-4-5-5899 0</inkml:trace>
  <inkml:trace contextRef="#ctx0" brushRef="#br0" timeOffset="83232.2">9112 10649 7617 0,'0'0'6962'16,"0"0"-5770"-16,0 0-872 16,0 0-152-16,88-10 256 0,-37 4-208 15,5 2-192-15,20-1-24 0,-16 1-1664 16,-17 4-3481-16</inkml:trace>
  <inkml:trace contextRef="#ctx0" brushRef="#br0" timeOffset="83396.48">9144 10842 6041 0,'0'0'2024'15,"0"0"-127"-15,0 0-185 16,84 10-184 0,-29-10-944-16,21-6-584 0,23-10-296 15,-11-3-1840-15,-8 2-3241 16</inkml:trace>
  <inkml:trace contextRef="#ctx0" brushRef="#br0" timeOffset="83725.36">10251 10211 10626 0,'0'0'2768'0,"0"0"-263"0,0 0-985 0,0 0-552 31,-136-29-175-31,73 32-33 15,-5 16-424-15,8 6-208 0,9 7-128 16,14 3 0-16,18 4-128 16,19 2 56-16,8 0-224 0,27 7 200 15,18-4 0-15,10 0-24 16,1-3-48-16,-8-2-104 31,-9-7 24-31,-19-7 232 0,-8-3 0 16,-16 1 16-16,-4-5 160 15,-20 1 232-15,-16-2 48 0,-11-2-152 16,-5-2-160-16,4-4-128 16,-3-9-296-16,15 0-928 15,16-12-3273 1</inkml:trace>
  <inkml:trace contextRef="#ctx0" brushRef="#br0" timeOffset="83988.46">10216 10668 4176 0,'0'0'9114'16,"0"0"-7377"-16,0 0-481 0,107-29-128 0,-63 26-264 15,-4 3-399-15,-1 3-241 16,-15 10-160-16,-12 6-64 0,-12 6 0 16,-23 7 256-16,-18 0 104 31,-6 2-72-31,-1-2-112 0,12-6-56 15,16-4-120-15,12-6-16 16,8-3-128-16,28-7-128 16,15-6-24-16,13 0-841 0,21-26-1103 15,-18 1-961-15,-11-7-3200 0</inkml:trace>
  <inkml:trace contextRef="#ctx0" brushRef="#br0" timeOffset="84133.93">10674 10604 13010 0,'0'0'2865'32,"0"0"-1345"-32,0 0-200 15,0 0 145-15,0 0-553 0,27 86-256 0,-27-51-328 16,0 0-208-16,0 6-120 16,-4 16-432-16,-4-12-1192 15,-3-4-4962-15</inkml:trace>
  <inkml:trace contextRef="#ctx0" brushRef="#br0" timeOffset="84632.89">11144 10144 10498 0,'0'0'2664'16,"0"0"-831"-1,0 0-641-15,0 0-248 0,0 0 64 16,0 89 305-16,0 3-489 0,15 38-376 16,9 9-88-16,-3 2-192 15,-2-21-112 1,-3-18-56-16,-8-7-192 16,-4-6-712-16,-4-29-1161 15,0-13-3480-15</inkml:trace>
  <inkml:trace contextRef="#ctx0" brushRef="#br0" timeOffset="85380.9">11896 10271 9297 0,'0'0'2233'0,"0"0"-681"0,0 0-55 31,-79-48 63-31,31 48-432 15,1 0-264-15,-9 0-191 0,-4 10-137 16,8 6-192-16,8 3-152 16,13 0-112-16,14 6-80 15,17 4-168-15,4 2 168 0,40 11 0 16,32 9 8 0,4-4 112-16,-5-6-120 15,-11-2-16-15,-24-11-128 16,-4-2 24-16,-8 2 112 0,-17-6-112 15,-11-6 120-15,-15 0 128 16,-17-3 176-16,-16-4 16 0,-4-2-72 0,-4-4-96 31,9-3-88-31,7 0-64 16,16 0-504-16,11-3-432 16,26-19-1393-16,19-1-2536 0,7 4-3001 15</inkml:trace>
  <inkml:trace contextRef="#ctx0" brushRef="#br0" timeOffset="85576.5">12136 10411 11882 0,'0'0'4241'15,"0"0"-2241"-15,0 0-855 16,0 0-633-16,0 0-272 0,-8 57 304 16,4-13-168-16,4 7-216 31,0 3-72-31,0 6-80 15,12-6-8-15,12 0-272 0,0-3-248 16,-1-10-480-16,9-9-865 16,-8-10-2512-16,-8-16-2872 0</inkml:trace>
  <inkml:trace contextRef="#ctx0" brushRef="#br0" timeOffset="85743.56">12020 10668 3896 0,'0'0'6202'0,"0"0"-5026"16,92-16-40-16,-44 13 32 15,-1 0-391-15,5-1-433 16,24 4-344-16,-17 0-120 0,-7 0-2385 16</inkml:trace>
  <inkml:trace contextRef="#ctx0" brushRef="#br0" timeOffset="85994.23">12798 10639 3344 0,'0'0'5649'16,"0"0"-3096"-16,0 0-177 0,0 0-527 15,0 0-513-15,0 0-480 16,0 0-160-16,19-10-319 0,1 10-129 16,16 0-112-1,7 0-136-15,9 0-320 16,12 0-897-16,-16 0-1255 16,-12 0-2473-16</inkml:trace>
  <inkml:trace contextRef="#ctx0" brushRef="#br0" timeOffset="86180.73">12714 10794 6073 0,'0'0'1720'16,"0"0"737"-16,0 0-193 16,0 0-455-16,115 4-585 0,-67-4-648 31,8-4-328-31,0-1-248 15,11-8-88-15,-15 0-1336 0,-16 0-2441 16</inkml:trace>
  <inkml:trace contextRef="#ctx0" brushRef="#br0" timeOffset="86904.84">13582 10347 8145 0,'0'0'2409'0,"0"0"-273"0,0 0-287 15,0-89-417-15,0 67-192 16,-20 6-256-16,-3 3-311 15,-9 4-233-15,-13 5-96 0,-7 4-24 32,-8 4-128-32,5 9-120 15,3 5 8-15,13 5-80 0,11 2-8 0,15 7-88 16,13 3-48-16,13 6 88 16,26 3 56-16,17 4 0 15,12 6 0-15,-1-3-56 16,-3-4 0-1,-8-2-104-15,-12-10 32 0,-20-7 120 16,-12-5 0-16,-12-7-88 0,0-3 96 16,-20-8 144-16,-8-1 152 15,-8-4-56-15,-3 0-72 16,-6-6-32 0,10-7-88-16,3-3-48 15,4-3-248-15,20-10-856 16,4 7-1665-16,4 6-2840 0</inkml:trace>
  <inkml:trace contextRef="#ctx0" brushRef="#br0" timeOffset="87147.43">13745 10629 960 0,'0'0'8842'0,"0"0"-6314"31,0 0-135-31,0 0-233 0,0 0-376 16,0 0-743-16,0 0-681 16,16-15-280-16,-23 43 32 0,2 4-40 0,1 3-72 15,4 0-40-15,0-7-344 16,0-2-544-16,4-7-641 16,16-10-991-16,-3-5-425 15,-2-4-2848 1</inkml:trace>
  <inkml:trace contextRef="#ctx0" brushRef="#br0" timeOffset="87286.87">13904 10629 8369 0,'0'0'3209'0,"0"0"-232"0,0 0-801 15,0 0-1064 1,0 0-656-16,0 0-23 16,5 32 183-16,-5 0-368 15,0 6-160-15,4-3-88 0,0 13-832 16,7-13-1777-16,-7-7-3664 15</inkml:trace>
  <inkml:trace contextRef="#ctx0" brushRef="#br0" timeOffset="87784.05">14375 10709 12218 0,'0'0'3945'0,"0"0"-3289"0,0 0-312 15,0 0 552-15,0 0-79 16,44 98-305-16,-44-66-304 16,0 3-208-16,-4 0-176 0,-17 3-929 31,2-9-1279-31,3-10-3753 0</inkml:trace>
  <inkml:trace contextRef="#ctx0" brushRef="#br0" timeOffset="88232.46">14802 10325 10362 0,'0'0'3136'15,"0"0"-943"1,0 0-433-16,0 0-704 16,0 0-623-16,0 0-361 0,0 0 440 15,3 111-240-15,-3-51-152 16,0 7-112-16,-3-4 40 16,3-2-48-16,0-11-128 0,-5-8-128 15,5-10-544-15,0-13-9 16,0-13 97-1,0-6 512-15,0-16 136 16,0-19-320-16,0-13-264 16,0-21 432-16,8-30 144 0,17-21 8 15,6-4 64-15,1 22 8 16,-9 36 312-16,-10 31 672 0,-9 19 72 31,0 6 1-31,0 10-217 16,-1 0-632-16,-3 39-208 15,9 33 360-15,3 30-128 0,3 13-168 16,9-11-56-16,0-21-16 31,-3-29-112-31,-10-16-328 0,6 0-856 0,-10-7-3073 16,-3-9-2193-16</inkml:trace>
  <inkml:trace contextRef="#ctx0" brushRef="#br0" timeOffset="88406.43">14618 10544 5905 0,'0'0'5217'16,"83"-9"-4561"-16,-3 2-312 0,32 1-160 16,12 2-184-16,-13-5-216 15,-27 3-1448 1,-32-7-5114-16</inkml:trace>
  <inkml:trace contextRef="#ctx0" brushRef="#br0" timeOffset="88593.42">15410 10287 12082 0,'0'0'2825'0,"0"0"-905"16,0 0-1128-16,0 0-608 15,0 0 728-15,-28 101 17 16,25-47-433-16,3 10-160 0,0-4-256 15,8 3-80-15,8-9 0 16,-4 0-392-16,8-9-568 0,4-3-825 31,-4-17-1159-31,-5-9-3082 0</inkml:trace>
  <inkml:trace contextRef="#ctx0" brushRef="#br0" timeOffset="88759.28">15167 10566 9994 0,'0'0'4193'16,"0"0"-3265"-16,0 0-448 15,120 0 160-15,-56 6-264 0,8 4-376 16,27 0-24-16,-15-1-1776 16,-12-9-2849-16</inkml:trace>
  <inkml:trace contextRef="#ctx0" brushRef="#br0" timeOffset="88899.99">15973 10522 5281 0,'0'0'5081'0,"0"0"-3353"16,87-32-376-16,-35 16-431 15,4 7-353-15,15-7-568 0,-15 3-552 16,-16 3-5122-16</inkml:trace>
  <inkml:trace contextRef="#ctx0" brushRef="#br0" timeOffset="89089.13">15936 10661 3320 0,'0'0'4825'15,"0"0"-2928"-15,0 0 415 16,0 0 1-1,0 0-849-15,129 7-688 16,-70-7-480-16,0-7-216 16,10 1-80-16,14-7-824 0,-20 4-1849 0,-10 0-4456 15</inkml:trace>
  <inkml:trace contextRef="#ctx0" brushRef="#br0" timeOffset="89439.66">16606 10426 8905 0,'0'0'2537'0,"0"0"96"16,0 0-713-16,0 0-216 16,0 0-447-16,8-44-809 0,-4 54-440 15,-4 15 0-15,0 13-8 16,4 7 48-16,4 5-40 31,7-2 0-31,2-4-8 0,7-9-32 16,4-6-104-16,4-13-24 15,0-10 56-15,-1-6 104 0,5-10 48 0,-8-15 8 16,-4-10 112-16,-8-9 32 16,-9-4 120-1,-7-6-96 1,0 0-112-16,0 7-56 0,-7 8-56 15,3 8-56-15,0 15-504 0,4 9-921 16,8 7-3784-16,4 0-6113 0</inkml:trace>
  <inkml:trace contextRef="#ctx0" brushRef="#br0" timeOffset="89643.92">17152 10366 13274 0,'0'0'3801'0,"0"0"-2993"0,0 0-600 15,12 86 609-15,-9-38 7 32,6 12-312-32,-5 6-232 0,4-9-168 15,-1 10-112-15,6-6 0 16,-1-1-424-16,8-9-512 0,8-1-769 16,-9-15-999-16,1-12-3418 0</inkml:trace>
  <inkml:trace contextRef="#ctx0" brushRef="#br0" timeOffset="89882.4">17116 10274 10922 0,'0'0'3817'16,"0"0"-1577"-1,0 0-928-15,0 0-423 0,92-63-249 16,-56 75-272-16,-1 20-184 15,5 13-104-15,-3 8-80 0,-10 8 0 0,-11-1-56 32,-16-3-232-32,-16-9-192 15,-24-13-64-15,-12-10 296 16,-12-12 184-16,4-7 56 0,-7-6-753 16,16-6-1535-16,14-10-4226 15</inkml:trace>
  <inkml:trace contextRef="#ctx0" brushRef="#br0" timeOffset="90485.08">17726 10283 7697 0,'0'0'3969'0,"0"0"-2521"32,0 0-303-32,0 0 143 15,0 0-96-15,0 0-104 0,96 58-336 16,-65-1-119-16,1 0-209 15,0 10-192-15,-4-1-136 0,-9-8-8 16,-2 2-80-16,-9-3-8 31,-8-6-120-31,-8-4-984 0,-44 4-177 16,4-16-1535-16,0-10-3474 0</inkml:trace>
  <inkml:trace contextRef="#ctx0" brushRef="#br0" timeOffset="91856.39">733 12201 8729 0,'0'0'4369'16,"0"0"-3505"-1,0 0-519-15,0 0 399 16,0 0 288-16,0 0-232 16,0 0-280-16,0 0 8 0,0 0-8 15,0 0 49-15,4 0-161 16,7 0-408-16,6 0 80 15,14 0-32-15,9-6 88 0,8 2-136 32,-4 2-488-32,-9 2-601 0,-3 0-839 15,-4 0-769-15,-4 0-1327 16,-12 0-1010-16</inkml:trace>
  <inkml:trace contextRef="#ctx0" brushRef="#br0" timeOffset="92125.11">836 11960 7217 0,'0'0'4593'0,"0"0"-3849"15,0 0 264-15,0 0 721 16,0 0-265-16,4-13-600 0,-4 20-464 15,0 12-304-15,0 9 328 16,0 14 65-16,0 5-321 0,-8 4-56 0,4 3-48 31,0 3-64-31,1 0-168 16,3 0-681-16,0 16-839 16,11-12-2153-16,1-14-1664 0</inkml:trace>
  <inkml:trace contextRef="#ctx0" brushRef="#br0" timeOffset="92507.31">1577 12058 4825 0,'0'0'4881'16,"0"0"-3281"0,0 0 336-16,0 0 65 15,0 0-305-15,0 0-432 0,0 0-495 16,0 0-425-16,0 0-344 15,-12 29 224-15,5 12 48 0,-6 7-32 16,6 2-168 0,-1-2 8-16,-1 0-40 15,-2-1-40-15,3-8-184 16,-1 2-256-16,1-10-336 0,-3 1-721 16,3-6-1175-16,-1-10-1529 15,6-7-2361-15</inkml:trace>
  <inkml:trace contextRef="#ctx0" brushRef="#br0" timeOffset="92794.24">1785 11878 7865 0,'0'0'4321'0,"0"0"-2841"0,0 0-295 15,0 0-249-15,0 0-400 16,0 0-120-16,0 0 360 0,3 95-352 16,-3-51 24-16,0 7-152 15,0 3-127 1,0 0-49-16,0 0-112 16,0 0-8-16,0-6-128 0,0-4-289 15,-3-6-655-15,-9 0-384 16,-1-10-1201-16,2-8-2128 0</inkml:trace>
  <inkml:trace contextRef="#ctx0" brushRef="#br0" timeOffset="93197.61">1928 11709 6569 0,'0'0'4913'0,"0"0"-3481"16,0 0-688-16,0 0-135 16,0 0-33-16,0 0-264 0,0 0-312 31,-16 16 432-31,0 3 40 16,-8 6-352-16,-8-2 144 15,-3 2 184-15,-6 1-272 0,-2-1-176 16,-5-3 0-16,-4-9 96 15,4-1-216-15,1-5 192 0,3-7-72 16,8 0 160-16,4-13-72 16,4-6 72-1,0-6 8-15,8 6 232 16,8-1 136-16,1 8 89 0,2 6-65 16,1 6-320-16,1 6-240 15,-1 16 0-15,-9 13 0 0,6 6 48 16,-2 1-48-1,6 2-168 1,-1 1-152-16,4 12-817 0,0-13-1623 16,-1-9-2737-16</inkml:trace>
  <inkml:trace contextRef="#ctx0" brushRef="#br0" timeOffset="93889.1">2649 11678 10058 0,'0'0'4065'16,"0"0"-2897"-16,0 0-432 15,0 0-192-15,0 0-360 16,0 0 864-16,-80 101-296 0,44-31-295 31,-7 16-113-31,7 22-72 16,12 3-40-16,16-7-160 0,8-24-72 15,12-23-136-15,8-19-216 0,12-3-312 16,11 0-249-16,41 3-447 16,-8-10-1241-16,-8-11-3896 0</inkml:trace>
  <inkml:trace contextRef="#ctx0" brushRef="#br0" timeOffset="94630.74">3051 12020 4200 0,'0'0'6954'0,"0"0"-5874"0,0 0-184 15,0 0 185-15,0 0 31 16,-80-35-296 0,45 35-208-16,-5 6 88 15,0 14-48-15,0 8-296 0,4 7-256 16,13 10-96-16,3-1 0 16,16 1-16-16,4-4-208 0,0-6-176 15,12-13 88-15,12-6-8 31,4-13 112-31,7-3 208 0,5-19 56 16,4-19-48-16,0-19-8 16,-5-22-8-16,-7-17-128 0,-12 4 0 15,-16 19-120-15,-4-3 176 16,-4 22 80-16,-3 0 248 16,-10 0-24-16,10 16 184 0,-1 12 208 31,4 7-120-31,0 19-400 15,4 26-96-15,0 41 0 0,0 27 24 16,0 15 32-16,-5-5 41 16,5-28-81-16,0-22-16 15,0-12-113 1,0-7-775-16,0 3-1176 0,21-10-969 16,-1-2-111-16,-5-17-5258 15</inkml:trace>
  <inkml:trace contextRef="#ctx0" brushRef="#br0" timeOffset="94946.76">3239 11906 9514 0,'0'0'3856'15,"0"0"-2183"-15,0 0-497 16,0 0-784-16,0 0 200 16,0 0-72-16,-80 111-344 0,64-63-96 15,16-1-80-15,0-2-200 16,0-7-440-1,20-7-64-15,3-11-328 16,2-8 112-16,6-12 399 16,-6-3 321-16,-1-19 160 0,-9-3 40 15,-2-14 128-15,-13-2 569 32,0-3 159-32,-17 3 184 0,-7 2-176 15,-8 14 24-15,-3 12-392 16,-5 10-423-16,0 3 175 15,9 16-248-15,3 9-633 0,11 7-1007 16,17 10-1081-16,0-14-1343 0,21-2-2642 16</inkml:trace>
  <inkml:trace contextRef="#ctx0" brushRef="#br0" timeOffset="95417.36">3534 11957 2680 0,'0'0'8322'0,"0"0"-6458"16,0 0-567-16,0 0-1185 16,0 0 120-16,0 0 288 15,-48 98-240-15,36-47-160 16,4-3-56-16,8-7-64 0,0-6-96 31,0-7-448-31,12-12-152 16,8-12 223-16,-1-4 337 0,2-10 128 15,3-19-56-15,-1-6-72 16,-3-6 88-16,-3-3 48 16,-10-1 128-16,1 4 264 0,-4 9 297 31,0 16 367-31,1 10-144 0,-5 6-912 16,3 19-56-16,1 13 56 15,4 6 8-15,4 6 80 31,0-2-88-31,4-7-8 0,8-7-240 16,4-9-48-16,0-9 32 16,0-10 64-16,0-3 160 0,-5-17 40 15,-3-12 0-15,-7-9 104 0,-10-6 96 16,-3-4 312-16,0-3 160 16,-12 6-48-16,-3 10-232 0,-2 10-264 15,6 12-128 1,-2 16-792-1,5 16-1848-15,1 6-2706 0</inkml:trace>
  <inkml:trace contextRef="#ctx0" brushRef="#br0" timeOffset="95830.99">3996 11966 6009 0,'0'0'6873'0,"0"0"-5248"16,0 0-161-16,0 0-504 0,0 0-416 31,0 0-296-31,56-22-168 16,-41 47-32-16,-7 4-32 15,1 9-16-15,-5 0 56 0,-4 0 40 16,0-3-96-16,0-9-128 31,-9-4-216-31,5-13-8 0,4-5-88 16,0-4 440-16,0-10-8 0,4-15-8 15,9-10-256-15,2-6 168 0,5-1 64 16,-3-2 40-16,-2 6 56 16,1 9 296-1,0 13 112 1,0 13-280-16,0 3-136 0,4 16 56 15,-1 16-16-15,2 6-8 16,-5 6-24-16,-4 7-56 0,-5 12-608 16,-3-11-1456-16,-4-11-3401 0</inkml:trace>
  <inkml:trace contextRef="#ctx0" brushRef="#br0" timeOffset="96137.43">4629 11496 11522 0,'0'0'3081'0,"0"0"-1353"16,0 0-240-16,0 0-231 0,0 0-497 15,0 0-616-15,13 13-136 31,-6 63 472-31,5 32-72 16,4 13-160-16,3 0 8 0,2-7-32 16,-1-9-168-16,-1-7-40 15,2-3-16-15,-10-9-216 0,-2-16-488 0,-5-16-424 16,0-3-1145-16,-4-20-2280 16,0-8-3472-16</inkml:trace>
  <inkml:trace contextRef="#ctx0" brushRef="#br0" timeOffset="96506.43">5366 11817 10002 0,'0'0'2696'0,"0"0"-1295"16,0 0 351-16,0 0-384 0,0 0-352 15,0 0-544-15,-92-57-151 32,41 73 119-32,-1 6-216 0,8 3-80 15,8 7-144-15,17 0-24 16,10 6 16-16,9 0-64 0,13 0 0 16,11-3-56-16,8 3 0 15,3-3-64-15,-3 0-32 31,-8-3-89-31,-8-7 137 0,-12 0 72 16,-4-5 16-16,0-1 88 16,-12-6 0-16,-12-1 40 0,-4-2 104 15,-8-7-40-15,4-3-104 16,-11 0-176 0,11-13-1336-16,8-3-3121 15</inkml:trace>
  <inkml:trace contextRef="#ctx0" brushRef="#br0" timeOffset="96993.35">5458 12119 5129 0,'0'0'7697'15,"0"0"-5952"-15,0 0-185 16,0 0-344-16,0 0-520 0,0 0-360 15,0 38 305-15,0-10-265 16,0 4-184 0,0 0-88-16,-4-3-104 15,4-1-56-15,-4-2-608 0,4-8-865 16,0 1-1159-16,12-9-1489 16,-4-7-2593-16</inkml:trace>
  <inkml:trace contextRef="#ctx0" brushRef="#br0" timeOffset="97174.75">5658 12093 5265 0,'0'0'7673'0,"0"0"-5280"15,0 0-921-15,0 0-920 16,0 0 416-16,-17 73-367 31,9-35-281-31,1 7-184 0,-2-1-136 16,1-2 0-16,4 9-825 15,1-14-1407-15,3-5-2969 0</inkml:trace>
  <inkml:trace contextRef="#ctx0" brushRef="#br0" timeOffset="97542.16">5733 11550 336 0,'0'0'11642'0,"0"0"-9321"16,0 0-777-16,0 0-664 16,0 0-304-16,0 0 600 0,108 111-407 15,-48-40-457-15,-1 17-112 32,-4 20-32-32,-14 3-168 0,-29-9 56 15,-12-26-56-15,-12-22-288 16,-29 13-616-16,6-19-1153 15,-5-1-2856-15</inkml:trace>
  <inkml:trace contextRef="#ctx0" brushRef="#br0" timeOffset="98327.27">6661 11725 5857 0,'0'0'7937'16,"0"0"-6192"-16,0 0-217 31,0 0-288-31,0 0-255 0,0 0-537 16,0 0-440-16,-12 54 536 16,12-7-136-16,0 14-128 15,0 2-136-15,0 4-96 0,0 3-48 31,12-3-208-31,-3-4-408 16,-2-9-8-16,1-6-937 0,-4-4-703 16,-4-12-1753-16,0-16-3305 0</inkml:trace>
  <inkml:trace contextRef="#ctx0" brushRef="#br0" timeOffset="98592.85">6610 11541 6737 0,'0'0'3217'0,"0"0"-1209"16,28-76-856-1,-5 63-400-15,9 13-87 16,12 3 23-16,0 26-120 16,0 12-168-16,-8 10-112 0,-12 9-248 15,-20 0-40-15,-4-2-16 16,-32-4-192-16,-16-7-248 0,-12-9 376 15,0-6-8-15,0-7 80 32,13-9-48-32,11-16-488 0,16 0-1569 15,16-6-2632-15</inkml:trace>
  <inkml:trace contextRef="#ctx0" brushRef="#br0" timeOffset="98849.26">7323 11366 3744 0,'0'0'10395'0,"0"0"-8603"0,0 0-336 15,0 0-208-15,0 0-519 16,-92-9-329 0,44 47-8-16,-3 22-104 15,-5 29-88-15,15 16-128 16,18 9-56-16,19-6-16 0,12-16 0 15,16-25-192-15,8-10-192 16,4-12-208-16,15-1-321 16,40 10-671-16,-7-4-1521 15,-3-11-2800-15</inkml:trace>
  <inkml:trace contextRef="#ctx0" brushRef="#br0" timeOffset="99699.9">7718 11582 2616 0,'0'0'8322'15,"0"0"-6554"-15,0 0-255 16,0-76-33-16,-9 60-336 0,-7 6-208 31,-4 1-344-31,-8 6-368 0,-8 3 169 16,-3 0-113-16,-2 10 8 16,2 8-64-16,11 5-152 0,9 8-72 15,10 4-80-15,9 3-40 16,9 7 72-16,26-1-56 0,12 1-16 15,9-1-56 1,8-6-96-16,0 1 23 16,-12-5-71-16,-16-2 104 15,-16 0 144-15,-12-10-16 0,-8-3 88 16,-21 0 64-16,-14-9 376 16,-13-1 81-16,-8-9-153 0,-7 0-184 31,7 0 40-31,7-6-80 15,10-10 8-15,15-3-152 0,12 0-216 16,16-7-888-16,20 11-1185 16,4-2-5361-16</inkml:trace>
  <inkml:trace contextRef="#ctx0" brushRef="#br0" timeOffset="100031.02">8107 11789 1488 0,'0'0'10082'0,"0"0"-8138"16,0 0-1159-1,0 0-481 1,0 0 1128-16,0 0-272 0,-11 107-488 16,3-62-336-16,3 3-200 0,5-7-16 15,0-3-112-15,0 0-8 16,17-12-104 0,3-4-392-16,12-10-392 15,15-12-352-15,-6 0-1393 16,-2-6-4336-16</inkml:trace>
  <inkml:trace contextRef="#ctx0" brushRef="#br0" timeOffset="100217.48">7965 11950 8305 0,'0'0'3289'15,"0"0"-2113"-15,0 0-864 0,0 0-120 32,95 0 40-32,-44 0-136 15,29 0-96-15,-8-3-864 0,-13-3-2392 0</inkml:trace>
  <inkml:trace contextRef="#ctx0" brushRef="#br0" timeOffset="100392.16">8410 11957 5513 0,'0'0'5409'0,"0"0"-4561"0,0 0-512 16,0 0-256-16,80-3-64 15,-40-1-16-15,-4-2-128 16,3 3-480 0,-7-6-1072-16,-12-1-1457 15,-7 0-3280-15</inkml:trace>
  <inkml:trace contextRef="#ctx0" brushRef="#br0" timeOffset="100556.75">8566 11826 472 0,'0'0'7353'0,"0"0"-5232"16,0 0-497-16,0 0 680 16,0 0-279-16,-12 74-777 0,8-37-752 15,-1 5-240-15,5-1-112 31,-4 4-144-31,4 5-920 0,0-8-2281 16,0-10-4472-16</inkml:trace>
  <inkml:trace contextRef="#ctx0" brushRef="#br0" timeOffset="100736.36">8833 11747 3408 0,'0'0'10018'0,"0"0"-7217"15,0 0-1193-15,0 0-1216 0,0 0 64 16,11 73 105-16,-7-28-321 0,5 9-136 16,-1 3-104-16,-4 25-512 15,-4-12-1265 1,0-13-4280-16</inkml:trace>
  <inkml:trace contextRef="#ctx0" brushRef="#br0" timeOffset="101367">9203 11973 7041 0,'0'0'7122'0,"0"0"-5298"15,0 0-624-15,0 0-352 0,0 0-176 16,96-10-255-16,-12 7-153 16,-1 3-216-16,-11 0-48 15,-12 0-424 1,-32 6-1217-16,-5 7-3528 0,-14-1-3105 16</inkml:trace>
  <inkml:trace contextRef="#ctx0" brushRef="#br0" timeOffset="101507.09">9179 12198 1504 0,'0'0'5961'0,"0"0"-4089"15,0 0-447-15,112 0 63 16,-40-7-896-16,23-2-592 16,17-7 0-16,-20 7-1600 0,-17-4-3009 15</inkml:trace>
  <inkml:trace contextRef="#ctx0" brushRef="#br0" timeOffset="101846.43">10239 11604 10066 0,'0'0'2880'0,"0"0"-247"0,0 0-761 15,0 0-856-15,-111-35-295 16,59 35-161-16,-8 20-184 15,9 5-136-15,-1 7-96 0,16 2-144 16,16 1-8-16,12 0 0 16,8 4-160-16,15-8-8 0,21 4 8 15,8 0 16 1,4-6 64-16,0 2-40 16,-5-8-24-16,-11-1 144 15,-8-6-32-15,-11 3 32 0,-13-6 16 16,-5 2-8-1,-22 5 368 1,-17-5-120-16,-12 1 64 0,1 0-312 0,-1-6-16 16,7-10-776-16,18 0-1729 15,15-3-5953-15</inkml:trace>
  <inkml:trace contextRef="#ctx0" brushRef="#br0" timeOffset="102130.93">10354 11989 8361 0,'0'0'5345'15,"0"0"-4120"-15,81-23 295 0,-53 23-208 32,-4 0-616-32,-17 3-456 15,-7 17-39-15,-7 5 287 16,-26 7 24-16,-3 2-16 0,-7 5-176 15,11-8-160-15,4 1-152 32,12-10-8-32,16-3-40 0,4-9-128 0,23-4-40 15,14-6 48-15,10 0-328 16,9-6-216-16,-8-10-385 16,12-22-679-16,-16 3-2465 0,-12-3-2592 15</inkml:trace>
  <inkml:trace contextRef="#ctx0" brushRef="#br0" timeOffset="102295.43">10738 11957 6809 0,'0'0'3169'0,"0"0"-121"16,0 0-151-16,0 0-601 15,0 0-1015-15,0 0-737 0,0 0 128 16,-4 60-136-16,-5-22-216 16,1 7-248-1,1 2-72-15,-6 4-128 16,-2 19-1016-1,-2-10-2649-15,6-12-10226 0</inkml:trace>
  <inkml:trace contextRef="#ctx0" brushRef="#br0" timeOffset="102888.79">11056 11560 7945 0,'0'0'5833'15,"0"0"-4648"-15,0 0-881 16,0 0 328-16,4 86 776 31,4-7-184-31,8 22-287 0,8 20-345 16,-1 0 16-16,1-7-264 15,-7-9-248-15,2-3-24 0,-10-11-72 0,-2-5-544 16,-7-13-680-16,0-22-2489 16,0-22-4417-16</inkml:trace>
  <inkml:trace contextRef="#ctx0" brushRef="#br0" timeOffset="103832.02">12087 11604 10434 0,'0'0'2120'0,"0"0"-920"15,0 0-423 1,-86-47 183-16,33 47 232 16,-6 0-248-16,-5 0-248 0,4 15-103 15,4 11-257-15,17 6-208 16,7 3-128-16,15 6-56 0,17 3 16 15,4 4 32-15,44 6 8 0,5-3-96 32,14 0-56-32,5-1-96 15,-17-8-1-15,1 2-23 0,-8-2 128 16,-20-8 128-16,-12-5-32 16,-16-7 48-16,-4-6 0 0,-24-10 272 15,-16-2 297-15,-11-4-137 31,-1-7-112-31,-4-12-168 0,8-3-80 16,9-7-72-16,15 1-440 16,24-13-1033-16,4 9-3520 0,11 6-7113 15</inkml:trace>
  <inkml:trace contextRef="#ctx0" brushRef="#br0" timeOffset="104350.73">12371 11878 6513 0,'0'0'7994'16,"0"0"-5930"-16,0 0-752 0,0 0-616 15,-32 28 89-15,12 7-113 16,8 6-160-16,0 7-248 15,12 0-128-15,0-1-120 0,16 1-16 16,12-4-48-16,8-3-368 16,7-9-336-1,9-7-577-15,-8-8-1103 0,-12-8-2889 16</inkml:trace>
  <inkml:trace contextRef="#ctx0" brushRef="#br0" timeOffset="104522.43">12128 12055 4352 0,'0'0'6066'15,"0"0"-4074"-15,0 0-1072 16,92-3 321 0,-36 3-489-16,19 6-496 15,28 4-256-15,-19 0-1232 0,-13-8-3457 16</inkml:trace>
  <inkml:trace contextRef="#ctx0" brushRef="#br0" timeOffset="104688.21">12841 12036 6769 0,'0'0'5329'15,"0"0"-3969"-15,0 0-743 16,123-32-217-16,-63 29-248 0,16 3-152 15,-13 0-713 1,-15 0-3864-16</inkml:trace>
  <inkml:trace contextRef="#ctx0" brushRef="#br0" timeOffset="104845.54">12729 12252 3144 0,'0'0'5473'15,"0"0"-3792"-15,0 0 167 0,0 0 417 0,0 0-649 16,127 6-888-16,-67-6-528 16,9-9-200-16,18-7-896 15,-19 0-1337-15,-8-3-3856 0</inkml:trace>
  <inkml:trace contextRef="#ctx0" brushRef="#br0" timeOffset="105205.88">13857 11687 8873 0,'0'0'2457'0,"0"0"-641"16,0 0-415-16,0 0-289 15,-88-61-128-15,32 55-72 0,-4 6-48 16,1 0-271-16,-1 10-241 31,16 9-280-31,12 10-72 0,16 5-120 16,16 1 48-16,13 7 72 0,18 2 0 15,13-3-40-15,8 0 24 16,-4-2-112-16,-4-4-64 16,-9-1 88-1,-11-5 55-15,-16-3 49 16,-8-7 0-16,0 3 201 0,-24-6 183 15,-8-4-136-15,-3-2 40 16,-5-4-256-16,4-3-32 0,4-6-1080 16,8-10-1377-16,13-5-6633 0</inkml:trace>
  <inkml:trace contextRef="#ctx0" brushRef="#br0" timeOffset="105435.8">13960 11982 9353 0,'0'0'5378'15,"0"0"-3626"-15,0 0-664 16,0 0-656-16,0 0 96 16,0 0-183-16,9 111-209 0,-14-63-72 31,-3-4-64-31,1-3-144 15,3-2-1089-15,4-11-1647 16,0-12-3234-16,11-6-2495 0</inkml:trace>
  <inkml:trace contextRef="#ctx0" brushRef="#br0" timeOffset="105587.16">14152 12036 3016 0,'0'0'9290'15,"0"0"-6121"-15,0 0-1209 16,0 0-1024-16,0 0-712 0,0 0 241 15,0 0-233-15,8 105-160 0,-4-57-72 16,11 18-568 0,6-15-1649-16,-5-7-3576 15</inkml:trace>
  <inkml:trace contextRef="#ctx0" brushRef="#br0" timeOffset="105784.07">14566 12163 11266 0,'0'0'3241'0,"0"0"-2225"15,0 0-496-15,0 0-112 16,68 73-88-16,-68-38-72 0,0 6-192 16,-8-3-56-16,-24 3-888 31,4-9-1641-31,0-9-3336 0</inkml:trace>
  <inkml:trace contextRef="#ctx0" brushRef="#br0" timeOffset="106244.68">15184 11776 7345 0,'0'0'7922'16,"0"0"-5866"-16,0 0-1144 15,0 0-592-15,0 0 481 16,0 0 175-16,-4 111-400 0,-9-57-256 16,2 6-224-16,-5 4-24 15,4-4-72-15,0-3-88 0,0-9-336 31,4-13-224-31,0-13-72 16,4-9 80-16,4-13 135 0,0-3 497 16,0-20 0-16,0-15-280 15,12-19 112-15,16-25 168 0,20-20-88 32,7-6-48-32,1 3-40 15,-8 29 184-15,-20 28 128 16,-12 20 472-16,-9 15 281 0,-2 7-1 15,-1 6-312-15,4 9-488 16,0 32-32-16,0 33 16 0,0 17 16 16,4 11-72-16,-5-4-8 15,6-12-296 1,-5-19-688-16,-8-20-1633 16,0-18-5561-16</inkml:trace>
  <inkml:trace contextRef="#ctx0" brushRef="#br0" timeOffset="106428.1">15004 12001 11306 0,'0'0'2424'16,"84"-3"-1151"-1,-28 3-393-15,12 0-320 16,-5 3-312-16,5 7-248 15,12-4-584-15,-16-6-2385 0,-21 0-6793 16</inkml:trace>
  <inkml:trace contextRef="#ctx0" brushRef="#br0" timeOffset="106721.21">15726 11820 6849 0,'0'0'6353'15,"0"0"-4248"-15,0 0-849 0,0 0-384 16,0 0 96-16,-41 73 89 0,22-25-449 16,-1 9-232-16,3 3-160 15,6 1-144-15,7-1-56 16,4-6-16-1,4-3-96-15,20-10-288 16,4-9 8-16,4-10-160 0,0-12-169 16,0-10-607-16,-1-16-1024 0,-7-13-1841 15,-4-3-2785-15</inkml:trace>
  <inkml:trace contextRef="#ctx0" brushRef="#br0" timeOffset="106923.06">15423 12087 4721 0,'0'0'6641'31,"0"0"-5033"-31,0 0 81 16,0 0-169-16,116-9-512 0,-69 9-584 15,9 0-424-15,15-4-48 16,-11-2-1984-16,-12 3-3817 0</inkml:trace>
  <inkml:trace contextRef="#ctx0" brushRef="#br0" timeOffset="107117.33">16112 11957 3184 0,'0'0'6714'15,"0"0"-5458"-15,92-29 40 16,-48 23-80-16,3-1-47 0,1 4-465 0,-4 3-432 16,-8 0-272-1,-1 0-112-15,-3 3-1280 16,-8 4-1145-16,-7-4-3968 0</inkml:trace>
  <inkml:trace contextRef="#ctx0" brushRef="#br0" timeOffset="107305.98">16228 12078 2968 0,'0'0'4121'0,"0"0"-2409"16,0 0 57-16,0 0-249 0,0 0 713 16,0 0-257-16,115 57-968 15,-63-54-512-15,7-3-360 31,1 0-136-31,16-10-472 0,-16-6-1312 16,-12 1-3849-16</inkml:trace>
  <inkml:trace contextRef="#ctx0" brushRef="#br0" timeOffset="108107.12">17081 11836 5313 0,'0'0'2576'16,"0"0"-791"-16,0 0-73 16,0 0 352-1,0 0-279-15,0 0-401 0,-80-47-416 16,55 47-248-16,1 6-328 15,-3 10-119-15,-9 9 103 0,-4 10-104 16,8 6-160-16,0 7-104 16,12 6 0-1,12-3-8-15,8-1-160 16,4-5-104-16,24-10 112 16,8-7-24-16,12-12 80 0,4-12 40 15,7-4 56-15,-3-22 80 31,-4-17-32-31,-4-24 360 0,-12-23-104 16,-13-19-72-16,-6-6-24 16,-17 3-88-16,0 13-24 0,0 25 128 15,0 16-80-15,-4 19 0 16,0 13 216-16,0 6-280 16,-1 13-80-16,1 3-56 0,-3 34-40 31,-5 37 96-31,0 24 0 15,4 13 8-15,8-4 0 0,0-24-8 16,0-23 0-16,4-9-328 16,3-10-352-16,2 6-488 15,14 4-2913 1,1-10 1096-16,1-16-1864 0</inkml:trace>
  <inkml:trace contextRef="#ctx0" brushRef="#br0" timeOffset="108416.46">17446 11896 24 0,'0'0'7337'16,"0"0"-4800"-16,13-73 39 16,-13 58-175-16,0 8-617 0,0 7-1016 15,-8 13-616-15,-8 12 104 16,4 14-80-16,-4 8-64 16,8 4-104-16,4-4-8 0,4 1-184 15,0-7-376-15,16-9-208 0,4-10-72 31,0-12 416-31,3-10 424 16,-2-3 0-16,-5-20 104 16,-8-8 64-16,-8-10 424 0,0-1 360 15,-17-3-168-15,-11 4-216 32,-7 3-87-32,-1 10-313 0,0 9-168 15,0 15-152-15,9 4-889 16,14 29-1351-16,5 3-2369 15,8-4-3649-15</inkml:trace>
  <inkml:trace contextRef="#ctx0" brushRef="#br0" timeOffset="108879.9">17666 11855 10042 0,'0'0'2504'16,"0"0"-87"-16,0 0-937 15,0 0-912-15,0 0-480 16,0 0 256-16,-28 92-128 16,20-48-88-1,4 4-80-15,4-3 8 0,0-7-56 16,4-3-88-16,16-10-184 0,0-6-104 31,8-12 104-31,4-7 192 16,4-4 0-16,-1-18 72 0,-3-10 0 15,0-6 8-15,-8-6 40 16,-5-4 8-16,-6 1 152 0,-9 9 224 16,-4 6 72-16,0 19 224 31,0 10-391-31,-4 3-257 0,-4 25-72 16,3 10 0-16,5 7-144 15,0-1-233-15,13 0-375 16,11-9 48-16,8-7-40 0,4-12 56 15,-1-10 304-15,1-3 312 16,-12-22 72-16,0-10 384 0,-12-6 376 16,-8-6 112-1,-4-1-200-15,-4 4-232 16,-12 9-200-16,-4 7-240 16,0 18-984-16,1 7-1744 0,6 0-4738 15</inkml:trace>
  <inkml:trace contextRef="#ctx0" brushRef="#br0" timeOffset="109255.83">18335 11843 10066 0,'0'0'2944'0,"0"0"-599"16,0 0-1345-16,0 0-536 15,0 0-120-15,0 0 0 0,48 107-192 16,-48-62-80-16,-8 3 16 16,-4-7-88-16,-3-3-392 0,2-13-200 31,5-6-104-31,4-9 200 16,4-10 464-16,0-3 32 15,4-16 0-15,17-10-328 0,3-6 224 16,3-6 96-16,4 0 8 31,-3-1 0-31,0 8 400 0,-7 8 200 0,-6 10 72 16,-2 16-328-1,-6 0-288-15,5 22-56 0,-3 13 0 16,-2 7 0-16,1 8-80 0,12 14-776 16,-4-13-1857-16,0-10-3936 15</inkml:trace>
  <inkml:trace contextRef="#ctx0" brushRef="#br0" timeOffset="109517.04">18705 11430 8225 0,'0'0'4153'0,"0"0"-2865"15,0 0-183-15,105 35 415 0,-66 22-288 32,5 29-296-32,4 18-343 15,-9 14-153-15,-11-7-120 0,-15-16-32 16,-13-22-216-16,0-19-72 16,-9-16-24-16,-6-9-704 0,-9 9-929 15,0-9-1255-15,8-7-2169 0</inkml:trace>
  <inkml:trace contextRef="#ctx0" brushRef="#br0" timeOffset="109676.5">19371 12052 7177 0,'0'0'7858'15,"0"0"-6570"1,0 0-792-16,0 0-240 0,0 0-256 15,0 0-2144-15,0 0-5210 0</inkml:trace>
  <inkml:trace contextRef="#ctx0" brushRef="#br0" timeOffset="114973.09">824 6709 6265 0,'0'0'3080'16,"0"0"-1967"-16,0 0-793 0,0 0-112 16,0 0 168-1,0 0 424 1,0 0-40-16,0 2-296 0,0-2-280 0,0 7-64 15,8-1 144 1,4-2-47-16,8 5-129 0,8-3 16 16,8-3-16-16,8 4-24 0,24-7 80 31,-5 0-88-31,13 0-8 0,11 0 24 16,5 0-64-16,24-3 64 15,0-4-16-15,-9 4-48 16,-16 0 48-16,-19 0-40 0,-12 0 72 31,-16 0 48-31,-1-1-32 16,10-2 48-16,6 3-16 0,5-3-16 15,-4-1 48-15,0 4-104 16,-4-3-48-16,-1-1 64 16,-3 1-72-16,0 3 0 0,4-7 0 15,7 4 96-15,1-1-48 31,11-2-56-31,21 3 48 16,16 2-40-16,7 4-8 0,-8 0 8 16,-2 0-8-16,-14 0 8 15,1 0 0-15,-1 0-8 0,1 0 16 0,-9 0-16 16,1 0 0 0,0 0 0-1,-9 0 8-15,-6 4 0 16,-18 2-8-16,-11 1 0 0,-5-1 56 15,14 0 56-15,6 4-24 0,25-1 64 16,16 1 32 0,15 2-24-16,9-6-16 15,-9 4-88-15,-15-7 16 16,-13 1-64-16,1-4 64 16,-8 0 0-16,-9 0-64 0,-15 0 112 15,-8 0 32-15,-4 0 24 0,8 0 80 16,12 0-136-16,19 0-72 31,17 0 24-31,7 0-72 16,9 3 8-16,-24 0-8 0,-25 0 8 15,-19 0-16-15,0-3 8 16,8 6 0-16,7-2 8 0,9-1-8 16,4 0 0-16,-5 0 0 31,6-3 8-31,2 0-16 15,8 0 8-15,13-6 0 0,-12-7 0 16,-8 4-16-16,-9-4 16 16,-11 0 0-16,7 1-16 0,6-1 16 15,-2 3-8 1,-3 1 8-16,-5 0 8 16,5 2-8-16,1-3 0 15,-2 7 0-15,4-7 0 0,1 5 0 16,4-2 0-16,-5 4 0 15,2-4 8-15,-6 4 0 0,5 0-16 16,-5 0-56 0,1 0-192-16,-3 0-8 15,-2-4-16-15,1 1 104 16,-4-3 112-16,0 2-8 0,3-6 0 16,1 4-88-16,-4-4-64 15,0 1 96-15,-1 2 56 0,-4 0 64 31,-3 1 0-31,-3-1 0 16,-2 4 8-16,1 0 0 0,-1 0-8 16,2-1 8-16,2 1 0 15,1 2 0-15,0-2-72 0,0 3-32 32,-5-1 56-32,-3 2 48 15,0 2 0-15,0-3 8 16,-4-1 8-16,0 1 80 0,-5 0-88 15,-7-7-8-15,0 4 56 16,-3-4-48-16,-10-2 88 0,-2 2 208 16,-6 1-80-16,1-1 48 15,-4 1-128 1,5-4-136-16,-6 0 40 16,1 4-32-16,0-4-16 0,0 0 48 15,0 0-48-15,-4-5 0 16,8-5-8-16,-4-2-48 0,4-7 56 15,-4 1 0 1,4-5 16-16,-1-2-8 16,2 0 0-16,-1-3 0 15,-4-3 112-15,3-1-72 0,2 1-32 16,-5 2 48-16,0 1-64 16,0 0 40-1,-1-3-40-15,1-1 0 16,0 4 0-16,0-4-40 15,-4 4 32-15,5-4 0 0,-1 4-8 16,-4 3-80-16,0-3-72 16,0 3 96-16,0 0-24 0,0 3-16 15,-4 3 104-15,-5 0 0 32,5 4 8-32,0-1-8 15,1 3 8-15,-1-2 16 0,-4 6-16 16,8-4 8-16,-5 4 40 15,1 3-48-15,0 0 0 0,1 0-8 16,-1 0 0-16,0 0 8 16,-4 3-256-1,0 1 8-15,-4 2 104 16,-4 0 144-16,4 0 8 0,-8 7 40 16,0-4-48-16,-8 4 0 15,-3 0 48-15,-10-1 24 16,1 1-64-1,-7-1-8-15,-1 5 0 16,-12-5 0-16,-4 4 8 0,1-4 8 16,-9 4-8-16,9 0 56 0,-1 3-16 15,8 0-48-15,4 0-8 32,0 0 8-32,5 0 0 15,2 0 56-15,-6 3-56 0,-1-3 56 16,-4 0-56-16,-19 0-48 0,-17 0 48 15,4-6 16-15,12-3 40 16,5 2-56-16,19 1 0 16,-12-1-16-16,-4 4 16 0,1 0 0 31,3 0 8-31,0 0 0 16,1 3 0-16,-1-3 8 0,-8 3-16 15,4-4 88-15,-3 4-40 16,-6-3-40-16,2-3 48 31,-1 3-8-31,1 0-40 0,-5 3 48 16,4 0-56-16,1 0 8 0,-1 0-8 15,1 0 8-15,-2 0-8 0,-2 0 8 16,-8 3-8-16,-14-3 0 16,-10 0 0-1,-5 0 0 1,9-3 0-16,12-4-96 0,7 4 40 15,0 0 8-15,0 3 40 0,4 0-88 16,1 0 24-16,11-4 64 0,8 4-72 16,17 0 32-16,-1-3-80 15,-20 1 48-15,-27-5 32 16,-25-3 32 0,-3 1-160-16,3-1 168 15,12 1 8-15,9-1 0 16,7 1 8-16,0-1 8 0,4 1-16 15,2-1-88-15,2 1-24 32,0 2 96-32,0 1-88 0,5 3 176 15,-5 0-120-15,5 0 48 16,-1-1-80-16,-1 4 16 0,-2 0-128 16,3-3 192-16,-4 0-8 15,5 0-56-15,7-1-8 16,17 1 64-16,7 3 0 0,-1 0-64 31,-18 0 72-31,-21 0 48 16,-27 0-32-16,0 0-16 0,6 0 0 0,26-3-48 15,24 3-24-15,10-3-24 16,6 0 96 0,-9 3 0-1,-8-3-120-15,-7 3 48 0,-1 0-32 16,-12 0 104-16,-19 0 128 15,7 9 0-15,12-3-128 0,8-2 40 16,16 2-40-16,-7-3-144 0,-5 7 144 16,8-7 0-16,8 3 16 15,5-3 88 1,3 4-104-16,8-1 0 16,-4-2-80-16,5 5 80 15,-6-3 8-15,-2 1-8 0,-5 5 8 16,-8-2-16-16,4-1-48 15,-4 4-24-15,5 0-184 0,-1-1 176 32,-4-2-464-32,4 3-233 15,1-1 609-15,3-5 136 0,4 2 40 16,-4-3 0-16,1 1 16 16,-1-1-32-16,-1 1 32 31,10-1 80-31,-1 3-88 0,8 1 48 15,0-1-56-15,4 7 0 16,-3-3 0-16,3 3 8 0,-4 3 40 16,0-3-48-16,0 3-8 0,4 0 8 15,4 0 0-15,9-3 0 16,-2 6-8-16,2-3 8 16,6 4 0-1,1 5 80-15,1 4-8 16,3 2-24-16,0 8-40 0,-1-1 193 15,-3 7-1-15,5 3-40 0,-5 2 16 16,0 8 392-16,-1 2-312 16,9-2-208-1,0-1-48-15,9-3 0 16,7-3 0-16,-5-3 0 16,2 0 0-16,-9-7 96 0,-4 4 32 15,0-1 72-15,0-2 56 31,-8-4-160-31,-1 1-40 0,5-4 0 16,4-4-40-16,0 1 40 16,0 0-8-16,9-3-48 0,3 0 56 15,4 0-56-15,-5-4 0 16,5 4 8-16,-7-3-8 31,2-1 8-31,-7 4-8 0,4-4 0 16,-3 1-8-16,-5-1 16 15,0 1-8-15,0 0 8 16,0-1-8-16,0-3 8 0,0 1 0 16,0-4-8-16,0 1 8 0,0-5-8 15,0-1 8-15,0-2-8 16,0-2 8 0,0-4-8-16,0 1 0 15,0-3 0-15,0 2 8 16,3 0 0-16,-3 8-8 0,0-5 8 15,0 4-8 1,0 0-16-16,0 0-216 16,0-4-168-16,25-2-968 0,6-7-1609 15,5-3-208-15</inkml:trace>
  <inkml:trace contextRef="#ctx0" brushRef="#br0" timeOffset="117573.1">7821 6197 1216 0,'0'0'6809'15,"0"0"-5489"-15,0 0-535 16,0 0-185-16,0 0 224 0,0 0 88 15,0 0-424-15,7 3-312 0,6 4 192 16,6 6 585-16,9-4-57 0,8 7-320 16,8-7-128-1,0 4-240 1,8-6 8-16,4 2-112 0,4 1-48 16,0-4 0-16,-6 0-48 15,2-2-16-15,-11-2-24 16,-13-2-440-16,-13 0-312 15,-10 0-344 1,-9 0-425-16,-28 0-1199 0,-4-6-1745 16,-5 3-1280-16</inkml:trace>
  <inkml:trace contextRef="#ctx0" brushRef="#br0" timeOffset="117836.46">7813 6340 5145 0,'0'0'4104'16,"0"0"-2959"-16,0 0-129 16,0 0 152-16,0 0 56 0,0 0-7 31,0 0-241-31,0 0-192 16,83 19-192-16,-35-12-320 0,8-4-64 15,4 0-144-15,-4-3-56 16,-9 3 80-16,-2-3-88 15,-18 0-328-15,-7 0-352 0,-12 0-376 16,-8 0-424-16,-12 0-913 16,-8-6-2056-1</inkml:trace>
  <inkml:trace contextRef="#ctx0" brushRef="#br0" timeOffset="120706.79">8075 5229 488 0,'0'0'312'15,"0"0"-248"-15,0 0-16 16,0 0 1496-16,0 0-536 0,0-16-248 15,0 10-39-15,0-1 63 16,0-2-264-16,-3-1-80 0,3 1 8 0,-4-1 40 16,0-2-200-1,4-1-96 1,-4-3 120-16,0 0-136 16,-5-6 208-16,6 0-176 0,-5-1-56 15,-4-2 41-15,4 3-17 16,-4-1 64-16,-4 1-192 15,0 3 72-15,-4 0-16 16,-4 0 8-16,1 3-8 16,-1 0 168-16,-1 1 40 15,1-4 0-15,1 3-32 0,3-7-64 16,-4 5-48-16,0-5-160 16,-4 1 0-16,5 0 8 0,-9 0-16 31,4 0 88-31,0 2-88 15,-4 1 0-15,0 0 8 0,0-3 0 16,-3 3-8-16,3 3 16 16,-5-3-16-16,1 0 0 0,1 3 16 15,-1 0-16-15,-4-3 8 32,4 3 0-32,-8-3 0 15,5 3-8-15,-2 0 8 0,2 0-8 16,-5 1-8-16,0 2 8 15,0 0 0-15,0 0 0 0,-3-2 0 32,-2 2-8-32,-2 4-72 0,3-1-40 15,1 0-32-15,-1 1 152 16,4 3 0-16,0-1 16 0,0 1 32 16,0 0-48-16,4 2 0 15,1-2 0-15,-6 3 8 0,6 3 48 16,-5 0-48-1,-4 0-8-15,-4 0 8 16,-4 0 0-16,1 0 0 16,-5 6-8-16,4 1 0 0,0 2 0 15,4 1-8-15,5-4-16 16,3 3 24-16,-4 4 8 16,9 0-8-1,-9 3 0-15,0-4 0 16,-4 4 56-16,0 0-48 0,0 3 8 15,1-3 24-15,3 3-32 16,0-3 40-16,8 6 8 31,-4-2-56-31,5-2 0 0,-2 5 0 16,6-1 8-16,-5 0 96 16,4 0-88-16,-4 4-8 0,0-4 8 15,5 3-8-15,-1 0 48 16,0 1-56-16,-1 2 0 31,6-2-16-31,-1 2 0 0,5 1 16 0,-5 3 0 16,4 0 104-16,0 3 168 15,0 0-112-15,4 0-8 0,4-1-56 16,4 1-88-16,0 0 0 16,4-6 48-16,1-1-56 15,6-2 48-15,-7-1-48 16,8-3 0-1,1-6 56-15,-1 0-48 0,4-3 72 16,-4-4-8-16,-1 4 0 0,5-3 32 16,-4-4-48-16,4 3 16 31,-4-5 8-31,4 2-80 16,-4 1 16-16,4-5-16 0,0-2 0 15,0 3 0-15,-3-3-16 0,3 0-56 16,0 0-32-16,0 0 56 31,0 0 40-31,0-3-400 16,7-16-1304-16,1-3-505 0,1-3-2359 15</inkml:trace>
  <inkml:trace contextRef="#ctx0" brushRef="#br0" timeOffset="121047.08">4183 5150 2784 0,'0'0'3249'0,"0"0"-1481"15,0 0-135-15,0 0-185 16,0 0-24 0,0 0-312-1,0 0 41-15,-12-41-297 0,12 41-200 16,0 0-248-16,0 0-232 15,4 0-88-15,4 5-88 0,8 8 0 0,-4 6 0 16,0 1-56-16,-1 2 56 31,6 0-8-31,-10 3-32 16,6-3 40-16,-1 0 0 0,-1-2-120 16,-2-8 24-16,2 1-184 15,6-3-168-15,2-7-264 0,9 0-128 16,12-3-609-16,-4-6-391 15,-4-7-2377-15</inkml:trace>
  <inkml:trace contextRef="#ctx0" brushRef="#br0" timeOffset="121360.47">4797 5079 6753 0,'0'0'2512'16,"0"0"-2103"-16,0 0-241 0,0 0 0 15,0 0-168 1,0 0 416 0,0 0 48-16,-92 30 32 0,68-15 456 15,-4-2-296-15,0 3-72 16,-8-1-71-16,1 2 71 15,-5-5-96-15,3 1-264 16,-2 0-104-16,7-4-48 16,4 1-8-16,9-1-64 15,2-3-128-15,14 1-1240 0,3-1-3273 16,0-6-3057-16</inkml:trace>
  <inkml:trace contextRef="#ctx0" brushRef="#br0" timeOffset="135509.03">10435 4724 8953 0,'-4'-13'2217'0,"4"4"-753"15,0-7-440 1,0 3 401-16,0-3-289 16,0 4-256-16,0-1 88 0,0 0-207 15,0 1-265-15,0 2-224 16,4 1-88-16,7 2-112 16,2 1-72-16,10 3 0 0,5-1-64 31,8 4 56-31,8 0 0 0,-5 4-40 15,1 5 48-15,-8 4-8 16,-4 6-40-16,-8-3 32 16,-8 6-120-16,-7 4 16 0,-5-1 72 15,-5 0-8-15,-11 1 56 16,-4-4 0-16,1-3 8 0,-5 0 16 31,3-3 120-31,2 0-40 16,-1 3-48-16,-1 0 16 15,10 0 88-15,-5 0-56 0,8 6-32 16,4-3-16-16,0 4-48 16,0 0 56-1,4-4-64-15,0 3 8 0,4-3-8 16,8 0-72-16,-5 1-432 16,10 5-929-16,-10-5-2800 15,1-8-4976-15</inkml:trace>
  <inkml:trace contextRef="#ctx0" brushRef="#br0" timeOffset="135843.13">10538 5385 4136 0,'0'0'5978'16,"0"0"-4146"-16,0 0-1144 15,0 0-40 1,0 0 641-16,0 0-193 15,0 0-600-15,0 0-160 16,39 0-208-16,-18 0-104 0,-1 0-24 16,-9 0-128-16,2 0 120 31,-9-7 8-31,-4-3 0 0,0-2 144 16,0-1 280-16,-4 4 168 15,-5-1-72-15,2 7-152 16,-1 0-63-16,4 3-209 0,-1 0-96 15,5 3-112-15,0 3 16 32,0 7 23-32,0-3-495 0,0-4-488 0,0 0-2137 15,0-6-7969-15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3T13:20:33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9335 4825 5113 0,'0'-9'1896'15,"0"3"-560"-15,0-1 9 0,0-2-105 32,0-1-40-32,0 4 40 0,0-4-7 15,0 4-185-15,0 3-320 16,0 0-56-16,0 0-72 0,0-1-80 15,0 1-128-15,0 0-167 16,0 3 39-16,0 0-64 16,0 0-56-1,0 0-16-15,0 0-48 16,0 0-72-16,0 0 0 16,0 0-8-16,0 0-88 0,0 10 16 0,0 5-48 15,3 8 120-15,5 6 0 16,5 2-8-1,-6 1 8-15,6-1 0 16,-5-2 8-16,-1-4 0 16,5-5-8-16,-7-1 16 0,3-10-16 15,-8-2-8-15,3-1 0 16,1-6 0-16,4 0 8 0,5-6 72 31,6-17 48-31,5-5-24 16,8-10-16-16,0-7-32 31,-1-6 8-31,5 1-56 0,1-7 0 16,2 3 16-16,9 2-16 15,0 2 0-15,4 6 0 0,3 5-56 16,-7 7 48-16,1 10-56 16,-10 7 56-16,-7 2 0 15,-12 6-40-15,-8 4-56 0,-5 0-216 0,-7 3-337 16,0 0-599-16,-3 3-1096 15,-13 7 423-15,-24 9 265 16,8 0-1337 0,-4-7-1616-16</inkml:trace>
  <inkml:trace contextRef="#ctx0" brushRef="#br0" timeOffset="-110652.02">7944 4524 5937 0,'0'0'2920'0,"0"0"-1071"31,0 0-529-31,0 0-64 0,0 0-223 16,0 0 39-16,0 0 16 15,-11-41-144-15,11 41-24 0,0 0-159 16,-5 0-249-16,5 0-224 31,0 0-240-31,-4 9-48 0,4 13-8 16,-4 10 8-16,4 6-8 0,0 3 8 15,8-2-72-15,4 2 72 16,4-6 0-16,0 0 0 0,0-10 0 16,-4-5-32-16,4-8-88 15,4-9 48 1,4-3 72 0,8-19 96-16,4-13 8 0,11-12-32 0,13-19 16 15,20-26-72-15,23-22 24 16,13-4-40-16,0 10-120 0,-21 32 120 15,-31 35-48-15,-21 13 48 32,-6 12 40-32,-5 4-40 15,-9 2-8-15,-3 7-96 0,-16 0-288 16,-4 13-168-16,-8 9 47 0,-16 7-287 16,-12 3-176-16,5-1-728 31,-18 7-561-31,14-9-1952 15,7-4-4167-15</inkml:trace>
  <inkml:trace contextRef="#ctx0" brushRef="#br0" timeOffset="30681.54">7800 8715 7601 0,'0'0'1993'0,"0"0"-1417"0,0 0-400 0,0 0-24 16,9 6 208-16,-1-6 360 15,7 7 416-15,6-4-296 16,3 0-199-16,8 3-217 15,3 1-128 1,9-4-144-16,4 0 24 16,23 4-88-16,21-1 0 0,16 0-8 15,12 1-72-15,-13-1 0 0,-8-3 40 16,-11-3-48-16,0 0 0 16,0 0 0-1,-1 0 0-15,5 0 8 16,-4 0 72-16,4 0 32 15,7 0 96-15,-4 0 120 0,9 0-56 16,0 0-88-16,3 0-64 16,5 0-64-16,3 0-8 0,4 0-48 31,1 0 8-31,-4 0 0 16,-4 3 0-16,-1 0 88 0,-12 0-96 15,1 1 8-15,-4-1 8 16,-4 0-8-16,-1 0 0 15,-3 1 0-15,4-1-8 0,-1-3 0 32,1 0 0-32,-1 0 8 15,0 0-8-15,1 0 0 16,0 0 0-16,-1-3 0 0,-3-1 0 0,-8-2 64 16,-16 3-64-16,3-1 8 15,17-5-8-15,8 3 0 16,15-1 8-1,-6 1-8-15,-11 0 8 16,2 3 88-16,0-1-88 0,-1 1 48 16,-3 0-48-16,0 0 0 0,-4 0 48 15,4-1-48-15,-2-2 72 16,2 3-32 0,0 0-40-16,4 0 0 15,-5-1 48-15,1 4-48 16,-4 0 8-16,-1 0 40 15,-10 0 64-15,-14 0 80 0,-11 0-8 16,0 0 40-16,7 0-7 0,25 0-57 31,19 0-48-31,13 0-112 16,4 4 0-16,-24-1-8 16,-21 0 0-16,-23 0 0 0,-4-3 0 15,12 6 8-15,4-2 0 16,11-1 0-16,-3 0 0 0,-5 3-8 31,1-2 0-31,0-1 8 16,0 3-8-16,0-6 16 15,3 3 32-15,1 0-48 0,0-3 8 16,-5 0-8-16,5 0-8 0,0 0 8 16,-4 0-8-16,-4 0 8 15,7 0 8 1,-7 4-8-16,0-4 0 15,0 3 0-15,0 0 0 16,-1-3 8-16,5 0-8 0,0 0 0 16,-1 0 8-16,1 0-8 0,-4 0 8 15,4-3-8 1,-5 0 8-16,-3 3 64 16,-4-4-72-16,4 4-8 15,0-3-8-15,-1 0 16 16,5 0-8-16,-5 0 8 0,5 0 0 15,-4-4 8-15,-4 4-8 0,-5 0 16 32,-2 3-16-32,-13-3 0 15,-4 3-16-15,-13 0 8 16,-2 0-48-16,-9 0-521 0,-21 0-1311 16,-11 0-3009-16,-8-4-2793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1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3272,'0'0'10561,"1"14"-8618,2-12-1896,0 1 0,0-1 0,1 0 0,-1 0 0,1 0-1,-1 0 1,1-1 0,0 1 0,0-1 0,0 0 0,-1 0 0,1 0-1,5 0 1,338 9-2004,-344-11 1254,1 0 0,0 0 0,-1 0 0,1 0 0,-1-1 0,1 0 0,-1 1 0,0-1 0,0 0 1,1 0-1,4-6 0,4-1-4953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1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3872,'0'0'11251,"-2"3"-10711,-13 28 37,3 1-1,0 0 1,-9 45-1,-12 106-123,29-148-939,2 52 0,2-73-518,1-20-1080,4-6-1700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10 824,'0'0'12396,"0"0"-12322,0-1 1,0 1 0,0 0 0,0-1-1,0 1 1,0 0 0,0-1 0,0 1 0,0 0-1,0-1 1,0 1 0,0 0 0,0-1 0,1 1-1,-1 0 1,0 0 0,0-1 0,0 1 0,1 0-1,-1 0 1,0-1 0,0 1 0,1 0-1,-1 0 1,0-1 0,0 1 0,1 0 0,-1 0-1,0 0 1,1 0 0,-1 0 0,0 0 0,1-1-1,-1 1 1,0 0 0,1 0 0,-1 0 0,1 0-1,79 32 1233,-27-23-1200,1-2 1,-1-3-1,94-4 0,-69-1-83,-69 1-30,1 0 0,-1-1 0,1 0 0,11-3 0,-18 3-250,1 0 0,-1-1 0,0 1 0,0 0-1,0-1 1,4-3 0,-5 4-254,-1-1 0,1 1 1,-1-1-1,1 1 0,-1-1 0,0 1 0,0-1 0,0 0 1,0 0-1,0 1 0,1-5 0,3-3-6829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8633,'0'0'8027,"-1"17"-7219,0 2-629,-1 21 163,-7 40 0,-4-3-109,-8 156-1,20-202-244,-1-22-150,2 0-1,-1-1 1,1 1-1,1 0 1,0 0-1,0 0 1,0 0-1,6 14 1,-7-22 8,1 0 0,-1 0 1,1 0-1,-1-1 0,1 1 1,0 0-1,-1 0 0,1-1 1,0 1-1,0-1 0,-1 1 1,1-1-1,0 1 0,0-1 0,0 1 1,0-1-1,0 0 0,0 1 1,0-1-1,-1 0 0,1 0 1,0 0-1,0 0 0,0 0 1,1 0-1,5 0-4219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3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20 280,'0'0'13791,"19"0"-13274,118 0 151,57 7-215,6 0-1003,-199-7 406,0 0 0,-1 0 0,1 0 1,0-1-1,0 1 0,0 0 0,-1 0 0,1 0 0,0-1 1,-1 1-1,1 0 0,0-1 0,-1 1 0,1 0 0,0-1 0,-1 1 1,1-1-1,-1 1 0,1-1 0,-1 1 0,1-1 0,-1 0 1,1 1-1,-1-1 0,1 1 0,-1-1 0,0 0 0,1 0 0,-1 1 1,0-1-1,0 0 0,0 0 0,1 1 0,-1-1 0,0 0 1,0 0-1,0 1 0,0-1 0,0 0 0,0 0 0,-1 1 1,1-2-1,0-8-6374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4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7737,'0'0'7723,"1"14"-7071,-2 0-1,-1 16 1,-36 144 432,28-98-1135,4 1 0,3 78 0,3-149-303,1-1 1,-1 1 0,1-1-1,0 0 1,1 1-1,2 6 1,0 0-2288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5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9450,'0'0'6706,"0"1"-6653,0-1-1,0 1 1,0 0-1,1-1 1,-1 1-1,0-1 1,0 1-1,0 0 1,0-1-1,0 1 1,1-1-1,-1 1 1,0-1-1,1 1 0,-1-1 1,0 1-1,1-1 1,-1 1-1,0-1 1,1 1-1,-1-1 1,1 0-1,-1 1 1,1-1-1,-1 0 1,1 1-1,0-1 1,13 3 139,0-1 1,-1-1 0,1 0 0,0 0 0,16-3-1,5 1-90,102 2 0,28 0-53,-54-3-3908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8:5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 7177,'0'0'9517,"0"-10"-8900,0 22-400,-1 48 503,-11 92 0,10-141-715,-11 80 49,-4 132-1,16-206-318,1-12-456,-1 1 0,1 0 0,0-1-1,0 1 1,1-1 0,1 10 0,3-10-3641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 1120,'0'0'14187,"0"0"-14138,0 0 1,0 0-1,0-1 0,0 1 0,0 0 1,0 0-1,0 0 0,0-1 1,0 1-1,1 0 0,-1 0 1,0 0-1,0 0 0,0-1 0,0 1 1,0 0-1,1 0 0,-1 0 1,0 0-1,0-1 0,0 1 0,0 0 1,1 0-1,-1 0 0,0 0 1,0 0-1,0 0 0,1 0 1,-1 0-1,0 0 0,0 0 0,0 0 1,1 0-1,0 5 231,0 0-1,0 0 1,-1 1-1,0-1 1,0 0 0,-1 10-1,0 6 150,0-2-252,-2 0-1,0 0 0,0-1 1,-7 19-1,4-18-147,1 0 0,1 0 0,1 1 0,-1 20 0,3-1-34,0-23-172,1-1 0,0 1 0,4 30 0,-3-43-75,0-1 0,0 1 1,1 0-1,-1 0 1,0-1-1,1 1 1,0-1-1,-1 1 0,1-1 1,0 0-1,0 0 1,1 0-1,3 3 0,7 6-4506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6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1 336,'0'0'13412,"2"0"-12836,85 13 1059,178 0-1165,-152-11-6447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7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9794,'0'0'5585,"0"17"-4650,2 9-671,-1-8-66,-1-1-1,0 0 1,-5 30-1,0-22 210,-15 46 0,10-43-237,-5 31 0,6-11-197,2 1-1,-1 71 1,7-119-18,1-1 1,0 1-1,1 0 0,-1 0 0,0 0 0,0 0 0,0-1 1,0 1-1,1 0 0,-1 0 0,0 0 0,1-1 0,-1 1 0,1 0 1,-1 0-1,1-1 0,-1 1 0,1 0 0,-1-1 0,1 1 1,-1-1-1,1 1 0,0 0 0,0-1 0,-1 0 0,1 1 0,0-1 1,1 1-1,25 2-3566,-14-3-1413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8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9273,'0'0'8027,"0"8"-7421,-1 19-360,-2 1 0,-10 41 0,6-36-141,-3 42-1,7-17-73,10 115 0,5-124-560,-4-23-730,0-13-1257,0-7-1909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9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1 408,'0'0'14382,"-2"6"-13909,-22 59 1086,15-45-1468,1 0 0,1 0-1,1 0 1,1 1 0,1-1 0,-2 32 0,5-44-103,1-1 1,1 0 0,-1 1 0,1-1 0,0 0 0,4 11-1,-4-16 6,0 1 0,1-1 0,-1 1 0,0-1 0,1 0 0,0 0 0,0 0 0,-1 0 0,1 0 0,0 0 0,1-1 0,-1 1 0,0-1 0,0 1 0,1-1 0,-1 0 0,1 0 0,-1 0 0,1 0 0,-1 0 0,5 0 0,4 1 13,-1 0-1,1-1 1,21 0-1,-27-1 0,-1 0-1,1 0 0,0-1 1,-1 0-1,1 0 0,-1 0 1,1 0-1,-1-1 1,0 0-1,1 1 0,6-6 1,-5 2 17,-1-1 1,1 0-1,-1 0 1,0 0-1,-1-1 1,1 0-1,-2 0 1,1 0-1,-1 0 1,0 0-1,0-1 1,3-14-1,-2 6 99,-2 0 0,0 0 1,0-1-1,-2 1 0,-1-19 0,1 30-100,-1 1 1,1 0-1,-1 0 0,0 0 0,0 0 0,0 1 0,0-1 0,-1 0 1,1 0-1,-1 1 0,0-1 0,0 1 0,-1-1 0,1 1 0,-1 0 1,0 0-1,1 0 0,-1 0 0,-1 1 0,1-1 0,0 1 0,0 0 1,-1 0-1,-3-2 0,-3 0-32,-1 1 0,1 0 0,-1 1 0,1 0 0,-1 0 0,0 1 0,-18 1 0,28 0-36,0 0-1,0 0 0,-1 1 0,1-1 1,0 0-1,0 1 0,0-1 0,0 1 1,0-1-1,0 1 0,0-1 0,0 1 1,0 0-1,0 0 0,0-1 0,0 1 1,0 0-1,0 0 0,0 0 0,1 0 0,-1 0 1,0 0-1,1 0 0,-1 0 0,1 0 1,-1 0-1,1 0 0,0 1 0,-1-1 1,1 0-1,0 0 0,0 0 0,0 1 1,0-1-1,0 0 0,0 0 0,0 2 0,0-1-112,0 1-1,1-1 0,-1 0 1,1 1-1,-1-1 0,1 0 1,-1 0-1,1 1 0,0-1 1,0 0-1,0 0 0,1 0 1,-1 0-1,0 0 0,1 0 1,-1-1-1,1 1 0,0 0 1,-1-1-1,1 1 1,2 1-1,10 2-794,1 0 0,-1-1 0,1 0 1,22 2-1,10-1-2805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9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26 800,'0'0'13859,"-11"11"-13450,3-4-344,-2 3-13,1 0 1,0 0-1,0 1 0,1 0 0,-12 23 0,13-20-54,1-1 1,0 1 0,1 0 0,1 0 0,0 0-1,1 1 1,1-1 0,0 1 0,1 0-1,0 0 1,2 19 0,0-31-19,-1-1 1,0 0-1,1 0 1,0 0-1,-1 0 0,1 0 1,0 0-1,0 0 1,0 0-1,0 0 0,0 0 1,1 0-1,-1 0 1,1-1-1,-1 1 1,1-1-1,2 3 0,0-2-1,-1 1-1,1-1 0,0 0 0,0 0 0,1-1 0,-1 1 1,0-1-1,6 1 0,5 0-5,1 0-1,0-1 1,26-2-1,-34 0 51,-1 0 0,1-1 0,-1 1 0,0-1-1,0-1 1,0 0 0,0 0 0,0 0-1,0 0 1,-1-1 0,1 0 0,-1-1 0,0 0-1,-1 0 1,1 0 0,-1 0 0,6-8 0,-4 4 126,-1 1 0,0-1 1,-1 0-1,0-1 0,-1 1 1,0-1-1,0 0 1,-1 0-1,0 0 0,-1 0 1,3-20-1,-4 19 92,-1-1 1,0 1-1,-1 0 1,0-1-1,0 1 0,-6-20 1,5 27-192,1-1 1,-1 1-1,0 0 1,-1 0-1,1 0 1,-1 0-1,1 0 1,-1 1-1,0-1 1,-1 1-1,1 0 1,-1 0-1,1 0 1,-1 0-1,0 0 1,0 1-1,0 0 1,0 0-1,-7-3 1,0 3-43,1 0 0,-1 0 0,0 1 0,1 0 0,-1 1 0,0 0 0,-20 3 0,28-2-50,0-1 0,0 1 0,0 0 0,0 0 0,0 0 0,1 0 1,-1 1-1,0-1 0,0 1 0,1 0 0,-1 0 0,1 0 0,0 0 0,-1 0 0,1 0 1,-3 4-1,0 2-760,1-1 1,0 1 0,0-1-1,-6 17 1,2 9-5794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4016,'0'0'9724,"4"0"-8989,26-4 525,-1 2 1,57 2 0,-27 2-689,-50-2-540,41-1 247,73 10 1,-51 0-971,118-3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1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1240,'0'0'11243,"-4"5"-10326,-5 4-613,2 1 1,0 0-1,0 0 1,0 0 0,1 1-1,1 0 1,0 1-1,1-1 1,0 1 0,0-1-1,1 1 1,-1 17 0,-2 18-8,0 92 0,6-130-366,2 1 0,-1-1 1,1 0-1,0 0 0,5 12 1,-3-8-976,-3-12 802,-1 0 0,1 0 0,-1-1 0,1 1 0,-1 0 0,1 0 0,0 0 0,-1-1 0,1 1 0,0 0-1,-1-1 1,1 1 0,0-1 0,0 1 0,-1-1 0,1 1 0,0-1 0,0 0 0,0 1 0,1-1 0,5 1-5116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1616,'0'0'14750,"-12"10"-14086,7-7-626,-6 6 94,0 0-1,0 1 1,1 0-1,0 0 1,1 1-1,0 1 1,-14 23-1,19-26-136,-1 1 0,2-1-1,0 1 1,0 0 0,1 1-1,0-1 1,0 0 0,2 1-1,-1-1 1,1 1 0,2 17-1,-1-25-29,1-1 0,-1 1 0,0-1 0,1 0-1,0 0 1,-1 0 0,1 0 0,0 0 0,0 0 0,0 0-1,0-1 1,0 1 0,1-1 0,-1 1 0,0-1 0,1 0-1,-1 0 1,1 0 0,0 0 0,-1-1 0,1 1-1,-1 0 1,1-1 0,3 0 0,5 2-96,1-2 0,0 1 0,-1-1 0,15-3 0,-19 2 120,-1 0 0,1-1 0,-1 0 0,0 0 0,1-1 0,-1 1 0,-1-1 0,1-1 0,0 1 0,-1-1 0,1 0 0,-1 0 0,0-1 0,-1 1 0,1-1 0,-1 0 0,0-1 0,0 1 0,0-1 0,2-5 0,-1 1 124,-1 0 0,0 1-1,0-2 1,-1 1-1,-1 0 1,1-1 0,-2 1-1,1-1 1,-2 1 0,1-1-1,-3-18 1,2 27-89,-1-1 0,1 0 1,-1 0-1,0 1 0,0-1 0,0 1 1,-1-1-1,1 1 0,-1-1 0,1 1 1,-1 0-1,0 0 0,0-1 0,0 1 0,0 1 1,0-1-1,0 0 0,0 0 0,-1 1 1,1-1-1,-1 1 0,1 0 0,-1 0 0,0 0 1,1 0-1,-1 0 0,-3 0 0,-8-2-86,0 1-1,-1 0 0,-27 1 0,35 1-15,6 0-19,-1 0 0,1 0 0,-1 1-1,0-1 1,1 0 0,-1 0 0,0 1 0,1-1-1,-1 1 1,1 0 0,-3 1 0,3-2-16,1 0 0,-1 1 0,1-1 0,-1 0 0,1 1 0,0-1 0,-1 1 0,1-1 0,-1 1 0,1-1 0,0 1 0,0-1 0,-1 1 0,1 0 0,0-1 0,0 1 0,0-1 0,0 1 1,-1 0-1,1-1 0,0 2 0,1-1-181,-1 1 0,1 0 0,-1-1 0,1 1 0,-1-1 0,1 1 0,0-1 1,0 1-1,0-1 0,0 0 0,0 1 0,0-1 0,0 0 0,0 0 0,0 0 0,1 0 1,-1 0-1,0 0 0,1 0 0,2 1 0,24 9-5011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2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67 11026,'0'0'4260,"-8"2"-3970,2 1-260,0-1 0,-1 1 0,1 1 0,1-1 0,-1 1 0,0 0 0,1 0 0,0 0 0,0 1 0,0 0 0,1 0 0,-1 0 0,1 1 0,-6 11 0,3-6-71,1 0 1,1 1-1,0-1 1,0 1-1,2 1 1,-1-1-1,1 0 1,1 1-1,0-1 1,1 1-1,1 0 1,1 23-1,-1-33-10,1-1 0,-1 0 0,0 0 0,1 0 0,0 0 0,-1 0 0,1 0-1,0 0 1,0 0 0,0-1 0,0 1 0,1 0 0,-1 0 0,0-1 0,1 1 0,-1-1 0,4 3 0,-2-2 19,0 0 0,0 0 0,1-1 0,-1 1 0,1-1 0,0 0 0,-1 0 0,1 0 0,4 1 0,4-1 27,-1-1-1,1 0 1,-1 0-1,0-1 1,19-4-1,-22 3 19,-1-1 1,1 0-1,-1-1 0,0 1 1,0-1-1,0-1 0,0 1 0,-1-1 1,0 0-1,0-1 0,7-7 1,-1-1 184,0 0 0,-1 0 0,17-31 0,-23 34 18,1-1-1,-2 1 1,0-1 0,0 0-1,-1-1 1,0 1 0,-1-1 0,-1 1-1,0-1 1,-1 1 0,0-1-1,-3-17 1,3 28-187,-1 0 1,0-1-1,0 1 0,0 0 0,0-1 1,-1 1-1,1 0 0,0 0 0,-1 0 1,0 0-1,1 0 0,-1 0 0,0 1 1,0-1-1,0 1 0,0-1 0,0 1 1,-1 0-1,1-1 0,0 1 0,0 0 1,-1 1-1,1-1 0,-5-1 0,-5 0-33,0 0 0,0 1-1,-22 0 1,23 1-123,0 1 0,0 0 0,0 1 0,0 0 0,0 0 0,-13 6 0,-2 3-1619,-29 16-1,52-25 1475,-47 27-5962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8:5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72 2840,'0'0'8526,"5"-9"-7092,18-28-118,-17 30 493,-5 11-1513,-5 11-435,-30 50 240,21-42 18,-19 48 0,29-64-108,1-1-1,0 1 0,1 0 0,-1 0 1,1 0-1,1 0 0,-1 0 1,1 0-1,0 0 0,1 1 0,0-1 1,2 7-1,-2-12-15,0 1 0,0-1 0,1 0 0,-1 0 1,1 0-1,0 0 0,-1 0 0,1 0 0,0 0 0,0 0 0,0-1 0,0 1 1,1-1-1,-1 0 0,0 0 0,1 1 0,-1-2 0,0 1 0,1 0 0,-1 0 1,6 0-1,4 1-45,0 0 0,0 0 0,16-1 0,-19-1 18,-1 0-1,0-1 1,0 0-1,0 0 0,0-1 1,0 0-1,9-3 1,-13 3 35,0 0 0,0-1 0,0 1 1,0-1-1,0 1 0,0-1 0,-1-1 1,0 1-1,1 0 0,-1-1 0,0 0 1,-1 1-1,1-1 0,2-5 0,0-2 85,-1 1 0,0-1 0,0 0 0,-1 0 0,0-1 0,-1 1 0,-1-1 0,0 1 0,0-1 0,-1 0-1,0 1 1,-1-1 0,-1 1 0,0-1 0,-4-14 0,4 22-59,-1-1-1,0 0 1,0 1 0,0 0-1,0 0 1,0 0 0,-1 0 0,0 0-1,0 0 1,0 1 0,0 0-1,-1 0 1,1 0 0,-1 1-1,0-1 1,1 1 0,-1 0-1,0 0 1,-8-1 0,1 0-32,0 1 0,0 0 0,-1 0 0,1 1 0,-1 1-1,1 0 1,-17 3 0,25-2-76,0-1 1,0 1-1,0 0 0,0 0 0,1 0 0,-1 1 0,0-1 0,0 1 0,1 0 0,-1 0 0,1 1 0,0-1 1,0 1-1,0-1 0,0 1 0,0 0 0,0 0 0,1 0 0,-1 0 0,1 1 0,0-1 0,0 1 0,0-1 1,1 1-1,-1 0 0,1 0 0,0 0 0,0-1 0,0 1 0,1 0 0,-1 0 0,1 0 0,0 7 1,0-8-99,1-1 1,-1 0-1,1 1 1,-1-1-1,1 0 1,0 1 0,0-1-1,0 0 1,0 0-1,0 0 1,1 0 0,-1 0-1,0 0 1,1 0-1,0 0 1,-1-1 0,1 1-1,0 0 1,0-1-1,0 0 1,0 1 0,0-1-1,0 0 1,0 0-1,1 0 1,3 1 0,7 2-1021,-1-1 1,1 0 0,22 2 0,10-3-4086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3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1432,'0'0'16571,"12"-1"-16391,142-7 105,-141 8-303,167 3 174,-136 0-448,0 2 0,45 11 0,-81-14-115,23 5-1161,-11-6-2732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3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9482,'0'0'5273,"0"8"-4578,-8 111 1769,-1 18-1457,9-131-979,-1 31 222,9 65 1,-6-89-240,1-1 1,0 0 0,0 0-1,2 0 1,-1-1 0,1 1 0,1-1-1,0 0 1,9 11 0,-9-14-133,1 1 1,0-1-1,1 0 1,-1-1-1,2 0 1,-1 0 0,1 0-1,9 4 1,-8-6-801,-1 0 0,1-1 0,0-1 0,19 5 1,1-6-5454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10474,'0'0'4262,"22"3"-3460,6 2-563,13 1 258,52 3 0,319 9 1115,-307-17-4263,-102-1 353,-3-14-7808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4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1 696,'0'0'16384,"1"8"-15554,5 40-95,0 52 0,-1-7-615,-2 18-126,3 30-159,-4-127-641,0 1 1,1 0-1,1-1 1,0 0-1,1 0 1,1 0-1,7 14 1,4-7-4695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10066,'0'0'7193,"48"-9"-6913,-7 9-160,6 5-72,12-1-48,-5 6-136,5-5-280,-6-1-288,0 1-536,6-5-529,-17 0-567,-7-9-2297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5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7273,'0'0'8970,"4"13"-8265,9 46-335,-2 1-1,3 70 1,15 92-1139,-25-205 243,0-1-1,1 1 1,9 19-1,-10-27-530,1-1-1,0 1 1,1-1 0,7 9-1,16 12-6421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6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5521,'0'0'11043,"6"0"-10343,61 0-282,120 15-1,-166-12-580,91 13-2256,-98-16 745,1 1 0,-1-2 0,15-2 0,-3-5-4627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2456,'0'0'13747,"2"20"-13160,0 1-466,6 104 336,-8 255-1450,5-315-3087,-4-45 250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8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1304,'0'0'14878,"1"-5"-13741,3-17-445,-3 16 88,0 17-719,3 17 27,-2 1 1,0-1-1,-4 40 1,2 32 13,2-38-91,-2-29-13,8 50 0,-7-72-41,0-6-666,0-8-373,4-17-454,10-10-2596,-2-2-2616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2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7705,'0'0'9141,"0"0"-9100,0-1 1,0 1-1,-1-1 1,1 1-1,0-1 1,0 0-1,0 1 1,0-1-1,0 1 1,0-1-1,0 1 1,0-1-1,0 0 1,1 1-1,-1-1 1,0 1-1,0-1 1,0 1-1,1-1 1,-1 1-1,0-1 1,1 1-1,-1-1 0,1 0 1,11 2-1,1-1-1,-1 2 1,1 0-1,-1 0 1,0 1-1,0 1 1,20 8-1,-25-8-47,0-1-1,0 1 0,0 1 0,0-1 1,-1 1-1,1 0 0,-1 1 0,0-1 1,-1 1-1,0 0 0,0 1 0,0-1 1,5 11-1,-8-15-9,-1 1 1,0 0-1,1 0 0,-1 0 0,0 0 1,0 1-1,-1-1 0,1 0 0,-1 0 1,1 1-1,-1-1 0,0 0 0,0 0 1,-1 1-1,1-1 0,-1 0 0,1 0 1,-1 0-1,0 0 0,0 1 0,-1-1 1,1 0-1,-1-1 0,1 1 1,-1 0-1,0 0 0,0-1 0,0 1 1,0-1-1,-1 0 0,1 1 0,0-1 1,-4 2-1,-9 5-56,0 0 0,0 0 1,-1-2-1,0 0 0,-17 5 0,8-2-74,24-10 136,0 0 0,0 0 0,0 1 0,0-1 0,1 0 0,-1 1 0,0-1 0,0 1 1,0-1-1,0 1 0,0 0 0,1-1 0,-1 1 0,0 0 0,1-1 0,-1 1 0,-1 1 1,3-1-8,-1-1 1,0 1-1,1-1 1,-1 0-1,0 1 1,1-1-1,-1 0 1,0 1 0,1-1-1,-1 0 1,1 1-1,-1-1 1,0 0-1,1 0 1,-1 0 0,1 1-1,-1-1 1,1 0-1,-1 0 1,1 0-1,-1 0 1,1 0-1,0 0 1,49 4-520,-41-4 675,233 4-102,-202-4-242,-39 0-402,17 0-5546,-6 0 3235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8:5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53 72,'0'0'13387,"0"0"-13374,0 0-1,0-1 1,0 1 0,0 0-1,0 0 1,0 0-1,0 0 1,0-1 0,0 1-1,0 0 1,0 0-1,0 0 1,0 0-1,0 0 1,0-1 0,0 1-1,0 0 1,0 0-1,0 0 1,0 0 0,0-1-1,0 1 1,0 0-1,0 0 1,0 0-1,0 0 1,0-1 0,0 1-1,0 0 1,0 0-1,-1 0 1,1 0-1,0 0 1,0 0 0,0 0-1,0-1 1,0 1-1,0 0 1,-1 0 0,1 0-1,0 0 1,0 0-1,0 0 1,-4 2 11,2 0 0,-1 0 0,0 1 0,0-1 1,1 1-1,-1-1 0,1 1 0,0 0 0,-1 0 0,-2 6 1,-20 40 69,21-41-103,-1 2 5,1 0 1,0 1-1,1-1 0,0 1 0,0 0 0,1 0 0,1 0 0,0-1 0,0 2 0,1-1 1,2 13-1,-2-22 1,1 0 0,-1-1 0,1 1 0,0-1 0,0 1 0,0-1 1,0 1-1,0-1 0,0 0 0,0 0 0,0 1 0,0-1 0,1 0 0,-1 0 1,0 0-1,1 0 0,-1-1 0,1 1 0,-1 0 0,1 0 0,0-1 0,-1 1 1,1-1-1,-1 0 0,4 1 0,5 1-5,1-1 0,19 0 1,-26-1 7,2 0 30,1 0 0,-1 0-1,0-1 1,1 0 0,-1 0-1,0 0 1,0-1 0,0 0-1,0 0 1,0-1 0,0 1-1,0-1 1,-1-1 0,1 1 0,-1-1-1,0 0 1,0 0 0,-1 0-1,1-1 1,-1 0 0,0 0-1,0 0 1,0 0 0,-1 0-1,0-1 1,4-9 0,-2 2 226,-1 0 1,0-1 0,-1 1 0,-1-1 0,0 0-1,-1 0 1,-1 0 0,-1-14 0,1 19-164,0 6-74,0 0 1,0 0-1,0 1 1,-1-1-1,1 0 1,-1 0-1,0 1 0,1-1 1,-1 0-1,-1 1 1,1-1-1,0 1 1,-1-1-1,1 1 1,-1 0-1,0 0 1,0-1-1,1 1 1,-2 0-1,1 1 1,0-1-1,0 0 1,0 1-1,-1-1 0,1 1 1,-1-1-1,0 1 1,1 0-1,-1 0 1,0 1-1,-3-2 1,-8 0-39,0 0 0,1 1 0,-1 0 0,0 1 0,-16 2 0,24-2-53,-1 1 1,1 0-1,0 1 1,-1-1-1,1 1 1,0 0-1,0 1 1,0 0-1,-10 6 0,2 1-879,1 0 0,-17 17-1,27-24 652,-30 29-4540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3792,'0'0'9729,"0"-5"-8755,0 3-917,0 1 0,0-1 1,0 1-1,0-1 0,0 1 1,1-1-1,-1 1 0,0-1 1,1 1-1,-1 0 0,1-1 1,-1 1-1,1 0 0,0-1 1,-1 1-1,1 0 0,0 0 1,2-2-1,-1 1-19,1 1 0,-1 0 0,0 0 0,1 0 0,-1 0-1,1 0 1,-1 1 0,1-1 0,-1 1 0,1-1 0,0 1 0,-1 0 0,5 1 0,7-1 27,0 0 1,0 1-1,0 1 1,0 0-1,20 7 1,-31-9-76,1 1 0,-1 1 1,0-1-1,0 0 0,0 1 0,0-1 1,0 1-1,0 0 0,-1 0 0,1 0 1,0 1-1,-1-1 0,0 0 1,0 1-1,1 0 0,-1-1 0,-1 1 1,1 0-1,0 0 0,-1 0 0,1 0 1,-1 1-1,0-1 0,0 0 1,-1 0-1,1 1 0,0-1 0,-1 5 1,0-3-13,1 0 1,-1-1 0,-1 1 0,1 0-1,-1-1 1,0 1 0,0 0-1,0-1 1,-1 1 0,1-1 0,-1 0-1,0 0 1,0 1 0,-1-1-1,1 0 1,-1-1 0,0 1 0,0 0-1,0-1 1,-1 0 0,1 0 0,-1 0-1,0 0 1,-5 3 0,-13 5-243,-13 8-426,34-19 662,1 0-1,0 1 0,0-1 0,0 0 0,-1 0 1,1 1-1,0-1 0,0 0 0,0 1 0,0-1 1,-1 0-1,1 1 0,0-1 0,0 0 0,0 1 1,0-1-1,0 0 0,0 1 0,0-1 0,0 0 1,0 1-1,0-1 0,0 0 0,0 1 0,0-1 1,0 0-1,1 1 0,-1-1 0,0 0 1,0 1-1,0-1 0,0 0 0,1 1 0,-1-1 1,0 0-1,0 0 0,0 1 0,1-1 0,-1 0 1,0 0-1,0 0 0,1 1 0,-1-1 0,0 0 1,1 0-1,-1 0 0,0 0 0,1 0 0,-1 1 1,18 7-308,-17-7 289,53 18-413,-36-13 438,0 0 1,0 1 0,-1 1 0,0 1-1,30 20 1,-46-28 30,1 0 1,0 1-1,-1-1 0,1 1 1,-1-1-1,0 1 0,0 0 1,1-1-1,-1 1 0,0 0 1,0 0-1,-1 0 0,1 0 1,0 0-1,-1 0 0,1 0 1,-1 0-1,1 0 0,-1 0 1,0 0-1,0 0 0,0 1 1,0-1-1,-1 0 0,0 4 1,0-3 20,0-1 0,0 1 1,0 0-1,0 0 1,-1-1-1,0 1 0,1-1 1,-1 0-1,0 1 0,0-1 1,0 0-1,0 0 0,-1 0 1,1 0-1,0 0 0,-6 2 1,-9 3 160,0 0 0,-1-1-1,1-1 1,-1-1 0,0 0 0,0-2 0,-1 0 0,-32-1 0,50 0-198,1-1 0,-1 0 0,1 0 0,-1-1 0,0 1 0,1 0 0,-1 0 0,1 0-1,-1 0 1,1 0 0,-1 0 0,1-1 0,-1 1 0,1 0 0,-1-1 0,1 1 0,-1 0 0,1-1 0,0 1 0,-1 0 0,1-1 0,-1 1 0,1-1 0,0 1 0,-1 0-1,1-1 1,0 1 0,0-1 0,-1 1 0,1-1 0,0 0 0,-1-19-1788,2 11-713,-1-9-6778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7 8769,'0'0'9106,"3"-5"-8467,0 3-277,-3 13-364,0-1-1,-1 1 1,-1-1 0,0 1-1,0-1 1,-1 0 0,0 0 0,-1 0-1,0 0 1,-10 18 0,10-22 7,1 0 0,0 0 0,0 1 0,1-1 0,0 1 0,0-1 0,0 1 0,1 0 0,0 0 0,1 0 0,-1 0 0,2 12 0,0-16-5,0-1 0,1 1 0,-1-1-1,1 0 1,0 1 0,-1-1 0,1 0 0,0 0 0,0 0 0,0 0-1,1 0 1,-1 0 0,0-1 0,1 1 0,-1-1 0,5 2 0,1 1-1,1 0-1,1 0 1,13 3 0,-11-5 0,0-1 0,1 0 0,-1-1 0,15-1 0,4-1-4,-13 2-140,0-2 0,28-6 0,2-1-2343,-44 8 1509,0 0-1,0 0 0,0 0 1,0-1-1,0 0 1,6-3-1,-2 0-5747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8 576,'0'0'15722,"6"-7"-14589,-12 392-500,7-366-673,0 0 0,2 1 0,0-1-1,1 0 1,7 19 0,-10-31 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3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9193,'0'0'6909,"0"11"-6675,-1 45 228,-10 79 0,8-115-459,0 1-1,2-1 0,0 1 0,4 36 1,-2-51-113,0-1 1,0 0-1,0 1 0,0-1 1,1 0-1,0 0 1,0 0-1,1 0 1,-1 0-1,1-1 1,0 1-1,0-1 1,1 1-1,-1-1 1,1 0-1,0-1 1,0 1-1,0-1 0,0 1 1,1-1-1,0 0 1,-1-1-1,6 3 1,-10-5 35,0 0-1,1 1 1,-1-1 0,0 0 0,0 0-1,1 0 1,-1 0 0,0 1 0,0-1-1,1 0 1,-1 0 0,0 0 0,1 0-1,-1 0 1,0 0 0,0 0-1,1 0 1,-1 0 0,0 0 0,1 0-1,-1 0 1,0 0 0,0 0 0,1 0-1,-1 0 1,0 0 0,1 0 0,-1 0-1,0 0 1,0-1 0,1 1 0,-1 0-1,0 0 1,0 0 0,1 0 0,-1-1-1,0 1 1,0 0 0,0 0 0,1 0-1,-1-1 1,0 1 0,0 0 0,0 0-1,0-1 1,0 1 0,1 0 0,-1 0-1,0-1 1,0 1 0,0 0 0,0-1-1,0 1 1,0 0 0,0-1 0,0-11-4514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4672,'0'0'11454,"6"-2"-11057,4-1-323,1 0 0,0 1 0,0 0 0,0 1 0,13 0 0,62 2 71,-76 0-139,0 0 0,-1 1 0,1 0 0,-1 1 0,14 5 0,-20-7-17,0 0 0,0 0 1,-1 0-1,1 1 0,0-1 0,-1 1 0,1 0 0,-1 0 1,1 0-1,-1 0 0,0 0 0,0 0 0,0 1 0,0-1 1,-1 0-1,1 1 0,-1 0 0,1-1 0,-1 1 0,0 0 1,1 4-1,-1-2 12,-1 1 0,1-1 1,-2 0-1,1 0 0,0 1 1,-1-1-1,0 0 0,-1 0 1,1 0-1,-1 1 0,0-2 1,0 1-1,0 0 0,-1 0 1,1-1-1,-6 7 0,0-1 12,-1 0 1,-1-1-1,0 1 0,0-2 0,-18 12 0,22-16-6,-16 11 44,21-14-49,0 0 0,0-1 0,0 1 1,0 0-1,0 0 0,1 0 0,-1 0 1,0 0-1,0 0 0,1 0 0,-1 0 1,1 0-1,-1 0 0,1 0 0,-1 1 1,0 0-1,12 0-34,261 11 439,-271-13-510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3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42 2816,'0'0'11991,"0"-1"-11880,0 1 1,-1-1-1,1 1 1,0-1-1,0 0 1,0 1-1,0-1 1,0 1-1,0-1 1,0 0-1,0 1 1,0-1-1,1 1 1,-1-1-1,0 0 1,0 1-1,0-1 1,1 1-1,-1-1 1,0 1-1,1-1 1,-1 1-1,1-1 1,13-4-86,0 1-1,0 0 1,1 1 0,-1 0-1,1 1 1,25 1-1,-27 0-12,7 0-35,-3-1-10,-1 1-1,1 1 1,0 0-1,24 5 1,-40-4 14,1-1 0,-1 1-1,0 0 1,0 0 0,0 0 0,0 0 0,0 0-1,0 0 1,0 0 0,0 1 0,-1-1 0,1 0 0,0 1-1,-1-1 1,1 0 0,0 1 0,-1-1 0,0 0-1,1 1 1,-1-1 0,0 1 0,0-1 0,0 1-1,0-1 1,0 1 0,0-1 0,0 0 0,-1 4-1,1-2-5,-1 1 0,1 0 0,-1 0-1,0-1 1,0 1 0,0 0-1,-1-1 1,1 1 0,-1-1 0,-3 6-1,-5 1-140,-1 0 0,0-1 0,0 0 0,-1 0 0,0-1-1,0-1 1,-26 11 0,9-1-571,28-16 400,4-1-356,21 0 659,1 1 0,-1 1 0,0 1 0,0 1 0,0 1-1,-1 1 1,41 16 0,-62-21 25,0 0-1,0 0 1,0 0 0,-1 0-1,1 1 1,0-1-1,0 0 1,-1 1 0,1-1-1,-1 1 1,1 0 0,-1-1-1,0 1 1,1 0 0,-1 0-1,0 0 1,0 0-1,-1 0 1,1 0 0,0 0-1,-1 0 1,1 0 0,-1 1-1,1-1 1,-1 0 0,0 0-1,0 0 1,-1 5-1,1-4 25,-1 0 0,0 0 0,0 1-1,-1-1 1,1 0 0,-1 0-1,1 0 1,-1 0 0,0 0-1,0-1 1,0 1 0,-1 0 0,1-1-1,-1 0 1,1 1 0,-1-1-1,-3 2 1,-23 13 199,0 0 1,-1-3-1,-37 14 0,46-21-9,-1-1 0,0-1 0,0-1 0,-1-1 0,-37 1 0,58-4-171,-17 0 200,19 0-225,-1 0 1,1 0-1,-1 0 1,1 0-1,-1 0 1,0 0-1,1 0 1,-1 0-1,1 0 1,-1 0-1,1 0 1,-1 0-1,1-1 1,-1 1-1,1 0 1,-1-1-1,1 1 1,-1 0-1,1 0 1,0-1-1,-1 1 1,1-1-1,0 1 1,-1 0-1,1-1 1,0 1-1,-1-1 1,1 1-1,0-1 1,0 1-1,-1-1 1,1 0-1,0 0-29,2 1-1345,25 0-1827,-15 0-1333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3T13:20:48.2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1581 5378 4368 0,'0'0'2625'0,"0"0"-729"0,0 0-495 0,0 0-9 31,0-22 136-31,4 22-175 16,-4-3-273-16,0 3-312 0,0 0-248 15,0 0-72-15,0 0-56 16,0 0-112-16,0 0-64 16,0 0-16-16,0 0-80 0,0 0-64 31,0 0-48-31,0 0 8 0,5 0 32 16,-5 0-48-16,3 3 49 15,5 7 47-15,0 2 8 16,4 1 40-16,4 6 40 0,-4 0-48 15,4 6 8-15,4 0-16 32,-4 5-56-32,4-2 48 0,-5 3-16 15,9 4-32-15,-3-3-64 16,3 3 0-16,-5-3 48 16,5 3-56-16,0 0 8 0,-4 0-16 0,0 0 8 15,-4 3 0 1,4-7 8-1,-8 4-8-15,4-3 8 0,-4-3 0 16,4-1 0-16,-5-2 0 16,6-1 0-16,-6 0 8 15,6 4-8-15,-2-3 0 0,1-1 8 16,-4 0-8 0,4-2-8-16,-4-1 48 15,0-3-48-15,0-3 8 0,-4-1-8 16,4-2 8-16,-8-3 0 15,8-1 0-15,-8 1 0 16,4-7 8-16,-4 4-16 0,0-4 0 31,-4-3-8-31,4 0 8 0,-4 0 40 16,0 0 56-16,0 0 24 16,4-10 96-16,0-9-120 15,-1-7-40-15,-3-5-56 0,4-10 8 16,-4-7 56-16,5-3-64 31,-1-9 8-31,0 2 32 0,7-1-40 16,2-5 0-16,-1 0 0 15,4 1 0-15,3 0 0 16,1 2 0-16,5 4-32 0,-6 0 32 16,-3 6 0-16,4 6 0 15,-4 1 0 1,-1 6 0-16,2 6 0 15,-6 0 0 1,-2 7 0-16,3 3-8 16,-5 0 16-16,1 2-16 15,1 2 0-15,2-1-104 0,-3 3-344 16,-3 3-160-16,-1 7-72 0,-4 6-297 16,0 0-1127-16,-4 12-545 0,-9 7 137 15,-2 4-2841-15</inkml:trace>
  <inkml:trace contextRef="#ctx0" brushRef="#br0" timeOffset="735.33">2939 5220 6617 0,'0'0'1912'0,"0"0"-1136"0,0 0 81 16,0 0 151-16,0 0 176 31,0 0-96-31,0 0-183 15,-39-17-185-15,20 21-112 0,-6 5-64 16,1 7-8-16,-4 3-80 16,0 7 8-16,-3 8-88 0,-1 8-72 15,0 8-32-15,-4 17 41 32,0 19-49-32,1 15-32 15,3 10-40-15,8-9-72 0,7-9 0 0,14-11-112 16,3-3 8-16,0-12 56 15,0-16-72-15,7-13 72 0,6-7-72 16,11 4-64 0,3 0 56-1,13 4-112-15,0-11 120 0,3-6 0 16,2-6-520-16,15-16-681 0,-13 0-1679 16,-10-3-4226-16</inkml:trace>
  <inkml:trace contextRef="#ctx0" brushRef="#br0" timeOffset="1786.66">3558 5438 7209 0,'0'0'1856'0,"0"0"-639"0,0 0-193 15,0 0 368-15,0 0 129 0,0 0-73 16,8-66-712-1,-25 62-424 1,2 4 48-16,-17 0-120 16,-4 10 16-16,-12 6 80 0,0 6 32 15,1 4-88-15,-6-1-87 16,14 7-17-16,3-4-48 0,8 4-120 16,8-3-8-1,8-1 0-15,12 1-56 16,0-4-72-16,16-3 64 15,12-3 64-15,7 4 0 0,6-4 56 16,10 0 64-16,1 3-112 16,-4 0 40-16,4 1 0 0,-8 2-48 31,-1 0 0-31,-11 4-8 16,0 3-56-16,-12 3 56 0,-8 0-40 15,-3 2 16-15,-9 5 32 16,0-4 8-16,-13 3-8 15,-7-6 8-15,-7-3 40 0,-5-3 24 32,-9-7-72-32,2-3 0 15,-6-6 64-15,6-4 24 0,-1 0-32 16,9-9-48-16,-1 0 8 16,4 0 104-16,7 0-24 15,2 0-88-15,7 0-8 0,-4-6-184 16,4-6-689-1,0-1-1359-15,8 3-3425 16</inkml:trace>
  <inkml:trace contextRef="#ctx0" brushRef="#br0" timeOffset="2776">3904 5988 6313 0,'0'0'2096'0,"0"0"-495"15,0 0-65-15,0 0 0 16,0 0-215-16,4-10-417 16,-4 10-280-16,0 0-264 15,0 0-232-15,0 10 48 16,0 2 440-16,-4 10-160 16,-3 1-16-16,-6 9-24 0,2 0-159 15,-6-1 127-15,6 7-16 16,-6-3 8-16,6-3-112 15,-1-3-144 1,3-1 0-16,5-2-56 16,1-4-64-16,3 0 8 0,0-3-8 15,0-3-8-15,11-3 0 16,6-1-88-16,3-5-152 16,3-1-168-16,5-6-320 0,0 0-417 31,8-6-903-31,-8-11-2001 15,-4 5-1640-15</inkml:trace>
  <inkml:trace contextRef="#ctx0" brushRef="#br0" timeOffset="3047.03">3681 6261 6649 0,'0'0'3177'16,"0"0"-1553"-1,0 0-96-15,0 0 225 16,0 0-697-16,0 0-848 0,0 0-136 16,0 0 584-16,36 0 24 0,0 0-232 15,7 0-136-15,9 0-240 16,4-4-72-1,12-14-208-15,-8-1-1904 16,-17-1-4906-16</inkml:trace>
  <inkml:trace contextRef="#ctx0" brushRef="#br0" timeOffset="4775.74">4234 5918 8161 0,'0'0'3129'16,"0"0"-2041"-16,0 0-272 15,0 0 425-15,0 0 7 31,-4 0-440-31,4 0-432 0,4 0 160 16,9 0-256-16,7 0 256 16,7 0-7-16,10-3-209 0,2-3-104 15,9-1-96-15,-4 4-64 16,-1-4-56-16,-2 4 0 31,-9 0-176-31,-4 3-569 0,-13 0-407 0,2 0-728 16,-13 0-841-16,-4 0-1792 15,0 0-2440-15</inkml:trace>
  <inkml:trace contextRef="#ctx0" brushRef="#br0" timeOffset="5018.07">4247 6102 4977 0,'0'0'2664'0,"0"0"-1616"0,0 0-71 31,0 0 319-31,0 0 64 0,0 0 200 16,0 0-287-16,36 26-353 15,-8-23-256-15,7 0-136 0,5-3-192 16,8 0-88-16,-5 0-152 16,6-6-96-16,-6-4-224 31,-2 3-1064-31,-13-2-1545 0,-13 3-2264 15</inkml:trace>
  <inkml:trace contextRef="#ctx0" brushRef="#br0" timeOffset="6584.81">5661 5337 10386 0,'0'0'1928'0,"0"0"-728"15,0 0-343-15,0 0 503 16,0 0-120-16,0 0-448 16,-12-45-392-16,-15 45-152 0,-10 0-56 15,-6 10 9 1,-13 6-1-16,0 6-80 15,-4 6 32-15,0 4-48 0,9 0-96 16,7 3 32-16,12 3-40 16,9-3-48-16,10 0-16 15,13 0-16-15,0-3-72 0,24-4 144 16,8 1 8 0,15-7 8-16,-2 3 0 15,7-5 8-15,-5-1-16 0,1 0-88 16,-8-1 80-16,-4 2 8 15,-5-1-8-15,-10 3 0 16,-6 0 0-16,-6 7 8 0,-9 3-8 31,0 2 16-31,-13 1 72 0,-11 0-72 16,-8 0 120-16,-3-6-72 16,-9 0 8-16,0-11-16 15,0-5 56-15,5-10-88 0,-2-3 96 16,13-6-48-16,1-13 8 31,7-7-64-31,4-5 48 0,8-1-56 16,4 3-136-16,4 4-544 15,0 12-865-15,0 1-2688 16,0 12-5313-16</inkml:trace>
  <inkml:trace contextRef="#ctx0" brushRef="#br0" timeOffset="7366.88">5789 5896 7521 0,'0'0'2641'15,"0"0"-937"-15,0 0-168 16,0 0 161-16,0 0-233 0,0 0-344 16,7-7-400-16,-7 7-399 31,0 10-201-31,0 6 248 15,0 6 48-15,0 7-192 0,0 2-136 16,0 4-8-16,0 0-80 16,-7 0 16-16,7-3-16 0,-4-3-48 15,4-4-456-15,0-6-553 32,4-6-863-32,7-4-1113 0,2-9-2600 15</inkml:trace>
  <inkml:trace contextRef="#ctx0" brushRef="#br0" timeOffset="7605.67">5960 5883 8729 0,'0'0'3281'0,"0"0"-1673"0,0 0-871 15,0 0-225-15,0 0 584 0,0 0 272 31,0 0-648-31,-12 95-232 16,8-57-287-16,0-3-113 16,4 0-24-16,-4-3-56 0,4 0-8 15,0-7-569-15,0-3-1111 0,0-9-2145 32,0-7-2264-32</inkml:trace>
  <inkml:trace contextRef="#ctx0" brushRef="#br0" timeOffset="8374.66">6103 4908 8185 0,'0'0'1609'16,"0"0"-289"-16,0 0 56 15,0 0 80-15,0 0-111 16,0 0-537-16,0 0-400 0,68 16 384 16,-24 19-40-1,7 6-192-15,9 13-231 16,0 6-17-16,12 14-120 15,4 15 40-15,-9 15-168 0,-7 7 8 16,-24-3-24-16,-24-6-48 16,-12-13-8-16,-12 0 8 0,-11-3 0 31,-9-1-8-31,0-8-144 16,8-20 144-16,0-13-704 0,-8-3-153 15,4-2-1239-15,0-8-2881 0</inkml:trace>
  <inkml:trace contextRef="#ctx0" brushRef="#br0" timeOffset="9751.94">7362 5822 8993 0,'0'0'6570'0,"0"0"-5410"15,0 0-720-15,0 0 128 16,0 0 473-16,12 0-193 0,12-2-272 15,12-8-200-15,12 4-72 16,4-1-80-16,3 1-56 16,-3 0-160-1,0 2 56-15,-8 1-64 0,-4 3-16 16,-8 0-152-16,-5 0-344 16,-7 0-440-16,-3 0-833 0,-9 0-2023 15,-5 3-1626-15</inkml:trace>
  <inkml:trace contextRef="#ctx0" brushRef="#br0" timeOffset="9952.99">7443 6061 2536 0,'0'0'6577'0,"0"0"-5448"16,0 0-401-16,0 0 1104 15,0 0 25-15,82 3-737 0,-33-3-648 16,11-7-320-16,7 1-152 16,29-10-496-16,-12 7-1897 0,-21-1-4672 0</inkml:trace>
  <inkml:trace contextRef="#ctx0" brushRef="#br0" timeOffset="10763.11">9781 5137 8873 0,'0'0'2633'15,"0"0"-665"-15,0 0-167 0,0 0-345 16,0 0-232-16,0-23-407 16,0 23-481-16,0 4-208 15,0 15-80-15,0 12 512 0,0 14 24 16,4 6-216-16,-4 19-168 15,4 19-32-15,-4 9-112 0,0 7 32 32,0-7-40-32,0-22-48 15,0-19 8-15,-4-12-8 16,4-7-48-16,-8 0-32 0,8 4-312 16,-4-5-336-16,0-8-689 0,0-23-1207 15,0-6-2281-15,4-9-3969 0</inkml:trace>
  <inkml:trace contextRef="#ctx0" brushRef="#br0" timeOffset="11130.95">9757 5153 8953 0,'0'0'2785'16,"0"0"-1289"-16,0 0-631 0,0 0 119 15,0 0 256-15,0 0-296 31,0 0-96-31,96-16-207 16,-44 6-249-16,8 1-144 0,7-4-112 16,5 0-56-16,-1 0 0 15,-2 1-80-15,-18 2-8 0,-7 10-216 16,-16 0-761-16,-13 0-815 16,-15 22-937-16,-7 1-1247 15,-14 2-2594 1</inkml:trace>
  <inkml:trace contextRef="#ctx0" brushRef="#br0" timeOffset="11353.98">9713 5674 6409 0,'0'0'2888'15,"0"0"-1735"-15,0 0 143 16,95-7 336-16,-43-6 25 0,4 1-449 15,8-4-352-15,4 3-312 32,-5 0-296-32,-7 4-176 0,-4 3-72 15,-8 2-288-15,-12 4-432 16,-4 0-1032-16,-8 0-1145 0,-16 10-2080 16</inkml:trace>
  <inkml:trace contextRef="#ctx0" brushRef="#br0" timeOffset="11641.21">9662 6118 280 0,'0'0'6609'0,"0"0"-5057"16,0 0 393-16,0 0 167 15,0 0-247-15,103 10-313 0,-60-10-416 16,9 0-248-16,4 0-296 16,12-4-87-1,4-2-137-15,0 3-48 16,-1-3-232-16,-3-1-32 0,-5 1-56 16,-7-4-280-16,-7-2-504 15,-2-1-681-15,-7-9-1255 0,-8-1-1873 16,-12 4-4817-16</inkml:trace>
  <inkml:trace contextRef="#ctx0" brushRef="#br0" timeOffset="12799.09">11116 4962 7161 0,'0'0'2361'16,"0"0"-1305"0,0 0-232-16,0 0 456 0,0 0 64 15,0 0-303-15,0 0-401 0,0 0-376 16,11-9-264-16,-30 9 0 16,-18 3 24-1,-10 3 200-15,-5 4-176 16,-8-4 40-16,0 1-80 15,9-4 48-15,3 0 24 0,12 0-72 16,12 0 32-16,13-3-32 16,7 0-8-16,0 0-8 0,4 0-40 15,0 3-40-15,0 4 88 32,0-1 48-32,0 7 264 0,4 3-32 15,0 3 40-15,-1 6-112 16,1-2 128-16,0-1 96 15,0 3-120-15,0 7 41 0,1-4-9 16,2 10 64-16,-3 4-192 31,4 2-88-31,-4 4 24 0,5 2-8 16,-9 1-16-16,3 3-32 16,1 6 72-16,-4-2-56 0,0-1 136 15,0 3-24-15,0-3-136 16,0-3 16-1,0 3-96-15,0 1-8 16,0-1 72-16,0-3-64 0,0 0 0 16,-4-7 88-16,1-6-88 15,-1-2 40-15,4-11-32 16,0 1-8-16,0-7 40 0,0-3-40 0,15-3-8 31,2-6 0-31,10-4 8 16,13-6-16-16,3 0-48 0,6-4-456 15,7-14-256-15,7-23-752 16,-11 6-2673-16,-4-4-3369 0</inkml:trace>
  <inkml:trace contextRef="#ctx0" brushRef="#br0" timeOffset="15786.1">11653 5324 4400 0,'0'0'1801'0,"0"0"-9"16,0 0-7-16,13-13-105 0,-13 11 88 16,0 2-287-16,0 0-377 15,0 0-248-15,0 0-304 0,0 0-200 16,0 0-264 0,0 0-40-16,-8 9-40 15,-1 10 216 1,-6 3 24-16,-5 7-24 0,-1 3-8 0,2 5 1 15,-5 5 79-15,4 2-144 16,0-2-80-16,4 2-72 0,1 1 8 31,2-4 56-31,9 0-64 16,-4-3 0-16,5-6-48 0,3-1-16 16,0-2-8-16,0-6-128 15,7-5 0-15,1-5 23 16,5-3-135-16,2-7 32 0,5 0 176 31,-4-3 88-31,0 0 16 16,4-6 16-16,-8-10 72 0,3-3 32 15,-6-4 32-15,-1 1 160 16,-4-6 9-16,-4-1-153 16,0-3 40-16,0-3-24 0,-16 4-48 15,0-4 72 1,-4 0 0-16,0 0-48 15,-8 0-88-15,0 0 0 0,-4 0 16 16,1 7-80-16,-1-1 0 16,4 4 48-16,0 5-56 15,4 5-8-15,8 2 8 16,0 4-40-16,4 2 40 16,5 1 0-16,2 6 0 15,1 0-128-15,0 0-352 0,4 0-496 16,-8 0-25-16,8 19-431 15,0-3-1425-15,0-1-1632 16</inkml:trace>
  <inkml:trace contextRef="#ctx0" brushRef="#br0" timeOffset="18022">12192 4870 6633 0,'0'0'1416'16,"0"0"297"-16,0 0-521 0,0 0 72 15,0 0 64-15,0 0-143 31,0-9-321-31,0 9-368 16,0 0-176-16,0 9-152 0,0 13 336 16,0 10 232-16,0 10-192 15,0 8-95-15,0 7-201 0,0 7 120 16,0 12-32-16,0 13-160 16,7 19 40-16,1 3-24 15,1-3-80 1,-2-13-24-16,1-9 16 0,-4-16-32 15,0-13 88-15,1-9-80 16,-5-7-72-16,4 10-8 0,-1 3 0 16,1 3 8-16,-4-10 0 15,4-12 0 1,0-9 40-16,-4-7-48 16,0-6-8-16,4-7 8 0,-4-6-128 15,0 0-240-15,0 0-40 16,4-29-896-16,-4-2-1657 0,5-1-3000 15</inkml:trace>
  <inkml:trace contextRef="#ctx0" brushRef="#br0" timeOffset="18785.32">12972 5359 3976 0,'0'0'2249'0,"0"0"-225"16,0 0-623-16,0 0-185 15,0 0 144-15,0 0 320 0,48-73 145 16,-48 66-545-16,0 1-392 31,-12 3-360-31,-11-3-352 0,-9 6 81 16,-12 0-129-16,-16 0 0 15,0 13 64-15,-4 2-64 0,8 2-64 16,5 1 24-16,7-2-80 16,16 3-8-16,12-3-56 31,4 3 0-31,12 4-80 0,0 2 0 15,24-3 136-15,12 3-48 16,8 1-72-16,8-4-24 0,7-3 40 16,-3 3-9-16,-4-3 105 31,-9 1-56-31,-2 5 64 16,-13-3-8-16,-9 3 0 0,-6 1-8 0,-6-1 16 15,-7 4 8-15,0-4 64 16,0 0-64-16,-7 1 49 0,-6-7-57 15,-11 0 0-15,-3-6 72 16,-10-3 120 0,-2-8-48-1,-8-2-16-15,-6 0 40 0,5-6-8 0,9-10 24 16,3-3-80-16,8 0-8 16,16 0-24-16,4 3-72 0,8 4-48 15,0 2-488-15,32 7-897 31,-1 0-2367-31,1 3-3186 16</inkml:trace>
  <inkml:trace contextRef="#ctx0" brushRef="#br0" timeOffset="19144.78">13176 5524 10458 0,'0'0'2648'0,"0"0"-1087"0,0 0-785 16,0 0-320-16,0 0 128 0,0 0-208 15,0 0-176-15,0 38 832 16,0-6-440-16,-4 3-127 0,-5 6-233 15,5-2 16 1,1 5-80 0,-1-3 0-16,4-3-96 0,0 0-24 15,0-3-48-15,0-3 8 0,11-6 0 16,2-4-8-16,6-3 0 16,1-7-320-16,8-2-544 0,12-10-569 31,-4 0-1047-31,-5-4-2353 15</inkml:trace>
  <inkml:trace contextRef="#ctx0" brushRef="#br0" timeOffset="19380.62">13032 5772 10058 0,'0'0'2728'16,"0"0"-1512"-16,0 0-239 31,0 0 127-31,0 0-368 0,0 0 48 16,0 0-208-16,112 0-280 16,-65 0-144-16,1-4-152 0,5-1 0 15,5-5-944-15,-13 3-2969 0,-6-5-4344 16</inkml:trace>
  <inkml:trace contextRef="#ctx0" brushRef="#br0" timeOffset="19636.23">13646 5639 10658 0,'0'0'3048'15,"0"0"-1047"-15,0 0-857 16,0 0-208-16,0 0-384 0,0 0-344 16,0 0-80-16,95-26-79 31,-63 26-49-31,-4 0-177 0,-4 0-527 16,0 0-496-16,-4 0-712 15,-12 10-489-15,-4-4-1528 16,-4 0-2536-16</inkml:trace>
  <inkml:trace contextRef="#ctx0" brushRef="#br0" timeOffset="19822.66">13625 5800 1296 0,'0'0'7865'0,"0"0"-6264"0,0 0-161 15,0 0 601 1,0 0 31-1,0 0-784-15,88 4-696 0,-52-4-336 16,4-4-112-16,4-2-144 16,-5-3-200-16,10-1-1064 15,-14 1-1865-15,-3-1-3768 0</inkml:trace>
  <inkml:trace contextRef="#ctx0" brushRef="#br0" timeOffset="21076.03">14669 5277 3776 0,'0'0'5217'0,"0"0"-4088"0,0 0-249 15,0 0 304-15,0 0 344 16,9-74-79-16,-18 65-409 0,-6 3-120 16,-5 3-416-16,-8 3-64 31,-4 0-88-31,-4 3-128 15,0 12 25-15,5 5-105 0,-1 2-136 16,8 6-8-16,3 1 0 16,6 6 0-16,7-4 0 0,0 4-8 31,4-3 8-31,4-3-8 16,0-1-72-16,12-5-40 0,8-1 40 15,8-3 64-15,3 0-89 0,10 0 25 16,2-3-32-16,-3 0-32 15,4 3-112-15,-8 0 112 0,-4 0 96 16,-4 0 40 0,-13 0-8-1,-6 0-88-15,-9 0 96 16,0-3-104-16,-9-3 104 0,-15-1 8 0,-12-2 176 16,-3-4 88-16,-13-2 8 15,1-4-96-15,-1 0 24 0,8-13-111 31,4 0 39-31,12-3 24 16,12 1-152-16,8 2-88 16,4 6-169-16,8 7-759 0,12 0-1856 15,4 0-3706-15</inkml:trace>
  <inkml:trace contextRef="#ctx0" brushRef="#br0" timeOffset="21414.53">14933 5591 9938 0,'0'0'4064'0,"0"0"-2791"15,0 0-753 1,0 0-184 0,0 0 96-16,0 0 808 0,0 0-576 15,-28 83-271-15,20-52-145 0,4 1-112 16,-1-1-136-16,5 1 0 16,0-3-24-16,0-4-32 0,9-5-384 31,-1-2-377-31,3-5-415 15,2-7-1024-15,2-2-889 16,-6-4-3977-16</inkml:trace>
  <inkml:trace contextRef="#ctx0" brushRef="#br0" timeOffset="21634.5">15049 5629 10442 0,'0'0'3937'0,"0"0"-1865"15,0 0-600-15,0 0-479 0,0 0-361 16,0 0-296-16,0 0-240 31,19 19 184-31,-15 7 160 16,4 2-176-16,-4 4-168 0,-4 6-40 16,0-3-56-16,0 3 0 0,0 0-344 15,0 10-696-15,-7-11-1009 16,2-8-3688-16</inkml:trace>
  <inkml:trace contextRef="#ctx0" brushRef="#br0" timeOffset="22673.62">15223 4705 7737 0,'0'0'1881'32,"0"0"-577"-32,0 0-392 0,0 0-232 15,0 0-88-15,0 0 96 16,48-28-183-16,-16 24-265 0,8 1-48 16,4 3-88-16,7 0-56 15,-6 0-40-15,2 0 8 16,-6 3-8-16,-6 4 160 0,-7 2 72 31,-5 4 0-31,-6-1 24 16,-6 5 72-16,2 5 72 0,-9 3-24 15,0 7-136-15,-4 3 304 16,0 3-64-16,0 3-168 16,0 7-47-16,0-4-49 0,0 4-24 15,0-1-32 1,0 1-24-16,-4-4 104 15,-4 4-8-15,-1-3-16 0,6 2 24 16,-5 1-176-16,4-1 16 16,4 1 80-16,-4 0-88 15,4-1 112-15,0-2-64 16,0-1-32 0,0-3 24-16,0 4-120 0,4-4 56 15,0 4-40-15,4-4-8 0,-5 0 56 16,1-2-64-16,1-2 8 15,3 2 8-15,-4-4-16 16,0 0 8 0,-1-1-8-16,1 1 8 15,0-3-8-15,5-3 0 0,-5-1 0 16,3-2-8-16,-7-4 8 16,0 0 0-16,0-3-96 15,-7 0 0-15,-14-3-8 0,-7 0-56 31,-11-6-32-31,-13-5-208 16,-48-1-568-16,16-4-937 0,1 0-3152 16</inkml:trace>
  <inkml:trace contextRef="#ctx0" brushRef="#br0" timeOffset="51649.92">1908 6842 4176 0,'0'0'5618'0,"0"0"-3946"15,0 0-1080 1,0 0-312-16,0 0 192 15,0 0 152-15,4 0-7 16,0 0-129-16,3 0-216 0,6 0-24 16,2 0 64-16,10 0-32 31,-1 0 56-31,4 0-40 0,0 0-48 16,3 0-24-16,-3 0-80 15,8 0-48-15,0 0 32 16,3 0-120-16,2 0 128 0,2 0-48 15,-3 0 16-15,4 0 48 16,4 0-8-16,-4 0-16 0,7 0 24 31,5 0-40-31,-4 0-56 16,4 0 8-16,0 0 0 16,-5 0-16-16,-3 0-48 0,-4 0 8 0,-8 0 40 15,-1 0-48-15,2 0 8 16,-5 3 32-16,4-3-40 15,-1 3 0 1,5-3 16-16,0 0-8 16,0 0 40-16,7 0-40 15,-2 0-8-15,-6 0 0 0,9 0 16 0,-4 0 72 32,0 0-15-32,3 0-1 15,2 0 16-15,-2 0-80 0,9 0 56 16,4 0-48-16,3 0-16 15,5-3 56-15,-1 0-48 16,-2 0-8-16,-6-1 48 0,-3 1-48 16,-4 3 8-16,-9-3-8 0,-2 3 0 31,-1 0 8-31,-5 0-8 16,-3 0 0-16,0 0 8 15,0 0 0-15,3-3 56 0,2 0-64 16,3 0 0-16,-1 0 0 15,10-1 56-15,-6 4-8 0,5-3-48 32,-4 3 0-32,-5 0 0 15,2-3 0-15,-6 3-8 16,1 0 8-16,-4 0 0 0,0 0 8 16,0 0 64-16,-1 0-16 15,9 0 16 1,1-3-56-16,-2 3-16 15,4 0 80-15,6-4-72 0,-6 4 8 16,5-3 24 0,-4 3-32-1,-8 0-8-15,4-3 0 0,-8 3 0 0,4 0 0 16,-5 0 8-16,9 0-8 16,1 0 48-16,-2-3-48 15,4 3 0-15,6-3 0 0,-1 3 0 16,3 0 32-16,-3-3-32 0,0 3 0 15,0 0 8-15,-5-3-8 32,2 3 0-32,-2 0 0 15,-3 0 0-15,0 0 0 0,0 0 0 16,-1 0 16-16,6-4 64 16,-6 4-64-16,10-3 56 0,-2 3-72 15,5-3 8-15,-5 0 32 16,1-1-40-16,0 4 0 31,-12 0 72-31,-4-2-72 0,-9 2 72 16,-2 0 16-16,-5-4-80 15,-8 4 152-15,-4 0-104 0,-1 0-56 0,-3 0 48 16,0-3-48 0,0 3-56-16,0 0-288 15,0 0-560 1,-24-6-729-16,5-1-2856 0,-9 1-5297 15</inkml:trace>
  <inkml:trace contextRef="#ctx0" brushRef="#br0" timeOffset="59751.6">1629 9296 7297 0,'0'0'2081'15,"0"-3"-609"-15,0 3-64 31,0 0 64-31,0 0 25 16,0-3-425-16,0 3-304 0,0 0-104 16,0 0-64-16,0 0-79 15,0 0-129-15,0 0-216 0,0 0 0 32,0 0-160-32,0 0-16 15,0 16 0-15,4 3 40 0,12 13 232 16,0 3-120-16,4 6-56 15,8 3-32-15,0 4-8 16,4-1-8-16,4-2 24 0,-5 2-16 31,-3 4 8-31,4 0-64 16,-9 0 0-16,5 6 8 0,-3 0-8 16,-5-3 8-16,4 0 40 0,-5-6-48 15,2 0 8-15,-1-7-8 16,-5-6 8-16,2-4-8 0,-6-5 0 15,1-11-16 1,-4-2-32 0,-4-9-176-16,0-4 0 0,4-4 224 0,0-21 184 15,8-10 64-15,-1-25 16 16,2-33-64-16,3-37-32 16,-1-6-168-1,-2-4-8-15,-6 10 8 16,6 22 8-16,-6 7 32 15,1 21-40-15,-3 16 0 0,-6 23 48 16,5 6-40-16,-4 0-8 16,4 3 40-16,-3 4-32 0,2 6-8 15,-7 13 0-15,4 5 0 32,-4 4-240-32,0 0-928 0,0 32-873 15,0-1-87-15,-8-2-2849 0</inkml:trace>
  <inkml:trace contextRef="#ctx0" brushRef="#br0" timeOffset="60786.8">3211 8769 10354 0,'0'0'1904'0,"0"0"-1312"15,0 0-24 1,0 0 121-16,0 0-65 0,-40-19 32 0,12 29-280 16,-12 12-24-1,-4 10 208 1,-11 25-88-16,-5 28 96 15,-3 39-48-15,3 22-48 0,12 0-31 16,12-3-185-16,16-12 136 16,12-8-72-16,8 1-152 15,15-3 80-15,22-13-248 16,6-13-56-16,6-16 0 16,-10-25-112-16,-3-12-168 15,-8-14-424-15,0-2 63 0,4-7-743 16,-4-19-912-16,-13 0-513 15,-6-26-4248-15</inkml:trace>
  <inkml:trace contextRef="#ctx0" brushRef="#br0" timeOffset="61515.83">3888 9185 9097 0,'0'0'2097'16,"0"0"-929"-16,0 0-112 0,0 0 561 15,0 0-465-15,0 0-384 16,0 0-152-16,-103-57-144 0,51 57 104 31,-8 10-87-31,-4 9-49 16,-3 3 0-16,7 6-224 0,4-2-144 15,16 9-72-15,8-4 0 16,12 8-96-16,16 2 0 0,4 0-80 16,17 3 128-16,18-2 48 31,9-1 56-31,8-6-56 15,4-3-64-15,-5 0-64 0,1-4 56 16,-8 1-120-16,-4 2 120 16,-12 1 16-16,-9 3-72 0,-10-3 128 15,-9 3-48-15,-9 0 48 32,-10-4 8-32,-17-5-8 0,-4-1 248 15,-8-6-8-15,-7-9-88 0,-1-4 72 16,-4-6 8-16,8-3-32 15,4-16 0-15,13-7-64 0,7 1-56 16,7-4-80 0,10 7 0-1,7 3 88-15,4 6 24 16,0 7-64-16,0 3-48 0,0 3-136 0,0 0-504 16,0 0-736-16,8 9-905 15,3 4-896 1,2-3-5512-16</inkml:trace>
  <inkml:trace contextRef="#ctx0" brushRef="#br0" timeOffset="62054.32">3916 9661 56 0,'0'0'8361'15,"0"0"-5600"-15,0 0-929 16,0 0 17-16,0 0-401 15,0 0-496-15,0 0-496 16,4-22-352-16,4 34 40 0,-4 5 384 16,0 5-79-16,0 6-89 0,0 7-96 31,-4 0 64-31,0 3-112 16,0 4-136-16,-4-1 56 15,-4-3-88-15,4 0-40 0,-4-3-8 16,4-6-216-16,-4-4-728 15,8-6-1001-15,0-3-2024 32,0-10-1080-32</inkml:trace>
  <inkml:trace contextRef="#ctx0" brushRef="#br0" timeOffset="62340.57">4187 9623 9962 0,'0'0'2880'16,"0"0"-1127"-16,0 0-41 0,0 0-488 15,0 0-352-15,0 0-431 16,0 0 127-16,-4 54 144 0,-4-22-256 16,4 6-144-1,-4 0 88-15,4 3-136 16,0-3-88-16,4 4-32 15,-4-4-72-15,0 0 40 0,1-3-112 16,-2 0 8-16,1-6-8 31,4-1-568-31,-4-6-656 0,4-6-1777 16,-4-13-5969-16</inkml:trace>
  <inkml:trace contextRef="#ctx0" brushRef="#br0" timeOffset="63074.49">4477 8686 2576 0,'0'0'7762'15,"0"0"-5578"1,0 0-1584-16,0 0-592 15,0 0 680-15,0 0 913 0,64 74-513 16,-23-37-248-16,-2 8-112 16,9 9-208-16,7 16-151 0,1 22-153 15,0 25-112 1,-3 14 8-16,-22 2-64 16,-15-9-40-16,-8-10 32 15,-8-3-32-15,0-3 40 0,-24 0-48 16,0-25 96-16,0-17-96 31,5-15 0-31,-9-9-72 0,-4 5-368 16,-20 10-1673-16,0-13-295 15,5-12-5538-15</inkml:trace>
  <inkml:trace contextRef="#ctx0" brushRef="#br0" timeOffset="65333.35">5697 9560 9858 0,'0'0'3112'0,"0"0"-1575"0,0 0-553 31,0 0-8-31,0 0-120 16,-8 0-144-16,12 0-528 0,12 0-176 15,15 0 472-15,14 0 121 16,11 0-281-16,8-7-152 0,3 1-72 15,1-1-88-15,-1 1-8 32,-11 6-264-32,-4 0-600 0,-12 0-1441 15,-12 6-1656-15,-17 1-1120 0</inkml:trace>
  <inkml:trace contextRef="#ctx0" brushRef="#br0" timeOffset="65534.25">5712 9852 6617 0,'0'0'2224'0,"0"0"-903"16,0 0 39-16,0 0 472 16,88 16 193-1,-28-16-641-15,32-13-616 0,24-13-400 16,3 1-136-16,-16 6-192 15,-11 6-40-15,-40 7-1560 0,-12-3-6074 16</inkml:trace>
  <inkml:trace contextRef="#ctx0" brushRef="#br0" timeOffset="66030.83">7379 8817 12122 0,'0'0'2625'0,"0"0"-937"16,0 0-664-16,0 0-432 0,0 0-376 15,0 63 1049-15,0-3-369 16,0 26-456 0,0 22-136-16,4 9-144 15,0-5-64-15,3-24-96 0,-7-24-8 16,4-19 0 0,-4-7-184-16,0 3-136 0,0 3-328 0,0-2-440 15,0-7-977-15,0-13-2576 31,0-12-3777-31</inkml:trace>
  <inkml:trace contextRef="#ctx0" brushRef="#br0" timeOffset="66300.39">7323 8804 11586 0,'0'0'2120'0,"0"0"-999"16,0 0-593-16,0 0 376 0,92-32 264 0,-41 29-224 16,21 3-375-16,20 0-225 15,3 10-192-15,-16 2-152 16,-6-2-80-16,-26 6-881 0,9 6-1191 15,-8 3-2297 1,-20-6-1520 0</inkml:trace>
  <inkml:trace contextRef="#ctx0" brushRef="#br0" timeOffset="66487.75">7374 9379 6737 0,'0'0'1840'16,"0"0"-111"-16,88 15-305 16,-28-15-320-16,20 0-376 0,15-6-183 31,-7-3-353-31,-13-1-192 16,-2 10 0-16,-38 0-1401 0,-7 3-3488 15</inkml:trace>
  <inkml:trace contextRef="#ctx0" brushRef="#br0" timeOffset="66712.5">7278 9772 6553 0,'0'0'1896'0,"0"0"-479"0,0 0 671 15,0 0-120-15,133 45-167 16,-54-42-625-1,25-3-504 1,20-3-280 0,3-10-184-16,-24-3-32 0,-27 7-176 0,-21-4-320 15,-18 0-2688-15,-1 0-8515 16</inkml:trace>
  <inkml:trace contextRef="#ctx0" brushRef="#br0" timeOffset="67430.28">8921 8553 10850 0,'0'0'1920'15,"0"0"-1008"-15,0 0-423 0,0 0-217 16,0 0 32-16,0 0-128 16,0 0 416-16,-80-13-168 0,28 20-40 15,-8 2-184 1,-8-2-48-16,1-1-40 16,3 0-104-16,4 1 88 15,12-7-88-15,16 3 72 0,17 0-64 16,7 0-16-16,8 1-112 15,0 2 112-15,0 7 224 16,8 5 808 0,-1 5-431-16,1 2-169 15,1 7-56-15,-5-4-64 0,-1 7 16 16,-3 4 16-16,8 8-104 16,-4 1 80-16,5 9-88 15,-2 13-32-15,9 12-48 0,-4 26-40 16,0 10-64-16,-4-7 48 31,-8-3-88-31,0-16 88 0,0-3 24 16,-4-4-64-16,0-15 48 15,4-16-96-15,0-13 0 16,0-6 56-16,0 4-64 0,4-4 8 16,8 2-8-1,8-11-8-15,8-7 8 16,3-6-16-16,10-7-40 15,2-6-168-15,6-3-248 0,6-13-192 16,25-34-672-16,-17 5-2689 16,-7-6-3753-16</inkml:trace>
  <inkml:trace contextRef="#ctx0" brushRef="#br0" timeOffset="67849.22">9530 8947 9089 0,'0'0'3921'16,"0"0"-2568"-16,0 0-897 16,0 0-176-16,0 0 1016 0,-96 86-216 31,49-26-128-31,-2 19-407 15,6 20-273-15,11 5-40 16,16-21-224-16,12-19-8 0,4-26-56 16,4-10-88-16,12 1-360 15,4 0-129-15,4-7 9 0,0-13 496 16,4-9 128 0,-8-3 200-16,-5-25 272 15,-11-17 465-15,-4-18-145 16,-28-26-56-16,-11 3-112 0,-9 6-16 15,-4 14-64-15,8 21-64 16,-3 1-72-16,-2 6-304 0,14 12-104 16,11 17-168-1,16 9-904-15,8 25-808 16,12 7-2449-16,12-4-5729 16</inkml:trace>
  <inkml:trace contextRef="#ctx0" brushRef="#br0" timeOffset="68393.23">9909 8655 11330 0,'0'0'2144'0,"0"0"-15"0,0 0-817 16,0 0-496-16,0 0-320 15,0 0-200 1,0 76 833-16,-4 3-393 15,4 36-232-15,0 11-176 16,0 15-96-16,0-5-48 0,4-13-136 16,0-2 16-16,-1-12-64 15,5-11 0-15,1-3 16 0,-1-9-16 16,-1-17 0-16,-3-15-48 31,0-19-440-31,0-6-456 16,1 6-993-16,-5-10-2159 0,4-9-2706 15</inkml:trace>
  <inkml:trace contextRef="#ctx0" brushRef="#br0" timeOffset="69434.03">10852 9026 6857 0,'0'0'2873'16,"0"0"-1201"-16,0 0-360 0,0 0-160 15,-3-79 265-15,-25 66-425 16,-4 7-96-16,-12-1-112 31,-12 7-184-31,-4 0-103 0,1 4-209 16,-5 11-16-16,8 1-144 15,9 3-40-15,11 7-88 0,16 2-104 16,12 1-56-16,8 9 96 0,19 4 8 16,33 8 56-1,25 11-56 1,6-7-216-16,-11-4 0 0,-8-5 39 15,-21-10 153-15,5 3 80 16,-4 6-8-16,-16-9 8 0,-8-6 0 0,-16-4 0 16,-4-6 0-1,-13-6 80-15,-15 0 433 0,-15-11 103 16,-13-2-168 0,-4 0-32-16,-7-15-64 15,7-4-56-15,4-4-120 16,20-2-168-16,8 3-8 0,17 3-248 15,11 3-848-15,15 7-1729 32,9 5-5233-32</inkml:trace>
  <inkml:trace contextRef="#ctx0" brushRef="#br0" timeOffset="69871.14">11148 9306 4304 0,'0'0'8810'0,"0"0"-6697"15,0 0-681-15,0 0-576 0,0 0-144 16,0 0-448-16,0 0-7 31,0 0 311-31,0 88-248 0,0-43-160 16,0-1-152-16,7 4 40 15,-3-4-48-15,0-5-256 0,-4-7-264 16,5-4-601-16,-5-3-591 16,4-9-521-16,-4-3-855 15,0-10-4394-15</inkml:trace>
  <inkml:trace contextRef="#ctx0" brushRef="#br0" timeOffset="70094.2">11398 9286 10906 0,'0'0'3249'0,"0"0"-1129"15,0 0-1296-15,0 0-504 16,0 0 744-16,-7 74-47 0,7-33-305 15,-4 7-352-15,4 2-136 16,0 1-128 0,0-7-24-16,8-2-72 15,-1-1-360-15,6-3-640 0,-5-9-1177 16,-1-7-2832-16</inkml:trace>
  <inkml:trace contextRef="#ctx0" brushRef="#br0" timeOffset="71196.61">11685 8474 8873 0,'0'0'2169'0,"0"0"-841"0,0 0-320 16,0 0-247-16,0 0 39 15,0 0-288-15,0 0-40 16,52-45-240-16,-16 42-128 0,4-3 16 31,4 3-104-31,-1 3-8 16,2 0 88-16,-6 0-48 0,-3 12-40 15,-8 4-8-15,-8 6 8 16,-4 7 272-16,-4 9 168 0,-4 3-72 16,0 7 64-16,4 6-144 15,0 3-64-15,4 3-95 0,-4 1 47 32,-1 2 112-32,-2 1-184 15,-1-1-32-15,-1 13 88 16,-3 17-24-16,0 14 232 0,1 5-32 15,-1-20-136-15,-4-25 56 32,4-23-176-32,-4 1 56 0,3 8-48 15,1 7-88-15,-4 7 40 16,0 0-48-16,0-10 0 0,-4-3 56 16,-7-10-48-16,-2-5-8 0,2-1 0 15,-6-10 0 1,-2-2 0-1,-1-4-16-15,-4-3-24 0,-8-3 40 16,-4 0 0-16,-12-3 0 16,-3-7 0-16,-37-6-720 0,17 0-1168 15,-2-6-3898-15</inkml:trace>
  <inkml:trace contextRef="#ctx0" brushRef="#br0" timeOffset="103661.15">2159 10912 1464 0,'0'0'7081'0,"0"0"-5904"15,0 0-841-15,-4 0 40 0,0 0 216 16,4 0 232-16,0 0-48 15,0 0-120-15,-4 0-8 0,4 0 153 16,0-9-617-16,-4-7-80 31,4 0 88-31,0-6-192 0,0 3 0 16,0-4 0-16,0 8 0 16,8-1-112-16,11 0-24 0,6 3 48 15,10 1 88-15,6 5 144 16,2 4-136-16,2 3-8 15,-6 0 8-15,5 12-8 0,0 8 0 32,-4 5-48-32,-1 0 48 15,2 4 8-15,-6 0 0 0,1-1 8 0,0-3 40 16,3-2-56-16,2-4 0 16,6-3 40-16,1-3-40 15,3-13-8-15,5 0 0 16,-3 0-8-1,-5-10-368-15,-5-6-24 16,-3-3 184-16,-8-3 167 0,-12 0 57 0,-5-10 105 16,-2 0 15-16,-9 0 104 31,-4 4 56-31,0 2 32 16,0 7 184-16,0 6-16 0,-4 7 24 15,4 3-56-15,0 3-224 16,0 0-144-16,0 0-80 0,0 0-200 15,0 0-64-15,11 3 224 32,2 10 40-32,-1-1 80 0,-1 4-80 15,6 0 0-15,-6 7 8 16,6-4-8-16,-2 6-128 0,1-3-128 16,-4-3-96-16,0 4-128 15,-4-11-176-15,0 1 104 16,-4-7 152-16,-4-2-89 0,4-4 57 31,-1 0 320-31,-3-4 112 16,5-15 72-16,3-10-64 0,0 1 0 15,8-10 48-15,0 3-48 16,0 0 48-16,3 6 160 16,5 7 72-1,4 6-40-15,0 7-87 0,4 6-89 16,0 3 8-16,8 0-72 15,4 3 96-15,7 3-104 0,1 4 0 16,4-4 0-16,8 7 8 0,0-4 56 16,-1 1-56-16,5 2 0 15,-8 4 8 1,-4 0-8-16,-8 4-8 16,-5-5 8-16,-3 1 0 15,-5-6 40-15,2-1 56 0,3-6-56 16,-1-3 256-16,6 0 0 15,-2 0-184-15,-3-9 16 0,0-4-8 32,-4-3 88-32,-4-3 16 15,-4 0 56-15,-9-6 160 0,1-7 16 16,-8-3-168-16,-3-6-192 16,-6-4-104-16,-3 1-8 31,0 6-88-31,0 9-352 0,-16 13-480 15,1 7-1192-15,-6 9-2393 0</inkml:trace>
  <inkml:trace contextRef="#ctx0" brushRef="#br1" timeOffset="115292.29">22140 12843 8169 0,'0'0'2601'16,"0"0"-1857"-16,0 0-456 15,0 0 904-15,0 0 369 0,0 0-457 16,0 0-320-16,0 0-240 0,4 0-48 16,4 0-88-1,1 0-144-15,6 0-112 16,9 0-72-16,0-10-72 16,8 0 40-16,4-5-40 15,7-4 0-15,9-13 40 0,8-3-40 16,15-19 0-16,21-6 48 0,16-7-8 31,-9 6-40-31,-23 20 0 16,-24 19 56-16,-16 6 9 15,-1 1-65-15,6-2-8 0,2-2 0 16,-10 7 0-16,-10 2-8 31,-3 1-241-31,-12 5-119 0,-4 1-104 16,-4 3-200-16,-4 0-504 15,0 0-825-15,0 0-991 16,-8 0-273-16,-8 3-4319 0</inkml:trace>
  <inkml:trace contextRef="#ctx0" brushRef="#br1" timeOffset="115756.86">22352 12944 928 0,'0'0'784'31,"0"0"3881"-31,0 0-3417 15,0 0 128-15,0 0 305 0,0 0-193 16,0 0-392-16,103 10-119 16,-67-20-169-16,4-2-112 0,11-1-344 15,1-6-72-15,12-3 80 16,4-7-40-16,16-9-88 31,11-13 16-31,-3 3-104 0,-12 4-40 16,-16 9-32-16,-17 10-64 15,1-4 112-15,-1 4-48 0,-6 3-72 16,-5 2 48-16,-8 8-48 16,-5-4 0-16,-7 6 0 15,1 4 0 1,-6 0 0-16,-3 2 0 0,0 1-48 16,-4 3-32-16,-4 0-608 15,-4 0-1248-15,-12 3-537 0,-4 4-1544 16</inkml:trace>
  <inkml:trace contextRef="#ctx0" brushRef="#br1" timeOffset="117095.66">21639 13134 11162 0,'0'0'1928'0,"0"0"-1424"0,0 0-120 16,0 0 633-16,0 0-33 15,0 0-344-15,-60 64-304 0,47-39-64 16,2 7-48-16,3 0-96 0,3 0 0 16,5-4-120-1,0-2-8-15,5-4-160 16,10-3-48-16,10-6-16 15,-1-4-96-15,4-5 24 16,7-4-72-16,1 0-256 0,0-4 40 16,3-9 408-16,2-5 176 0,-5-5 104 31,-1-2 472-31,-7-7 264 16,-4-6-144-16,-4 0-216 0,-8 0 216 15,-12 0 89-15,0 3 23 16,-4 9-120-16,-16 1-104 0,-4 9-200 31,-8 7-104-31,-4 5-168 16,1 1-112-16,-1 3-72 0,4 0-360 15,8 10-376-15,0 9-936 16,9-3-3010-16,6-4-5008 0</inkml:trace>
  <inkml:trace contextRef="#ctx0" brushRef="#br1" timeOffset="118049.28">24750 12855 8553 0,'0'0'3889'32,"0"0"-2937"-32,0 0 281 15,0 0 375-15,0 0-224 0,0 0-640 0,40-16-255 16,-12 4-33-1,8-7-40-15,7-7-160 16,5-2-56-16,4-4-128 0,8-10-64 16,8-5 24-16,3-7-32 15,-3 0-8 1,0 3-160-16,-4 7-120 16,-9 5 144-16,-7 8-128 0,-8 6 200 15,-12 9-424-15,-8 9-41 16,-16 4-335-16,0 3-936 0,-4 0-1001 15,0 6 857 1,-8 7-3041-16</inkml:trace>
  <inkml:trace contextRef="#ctx0" brushRef="#br1" timeOffset="118424.28">24934 13043 8025 0,'0'0'1649'0,"0"0"-617"15,0 0 192-15,0 0 488 0,0 0-151 16,0 0-601-16,123-3-456 15,-68-10-248-15,21-13-128 0,16-9 8 32,19-12-24-32,5-10-40 15,-17 3-56-15,-26 9 40 0,-26 10-48 16,-7 13 112-16,-4-4 8 0,-4 4-56 16,0 0-24-16,-8 7-48 15,-13 5 8-15,-3 0-8 16,-4 4-320-1,-4 0-440-15,-4 3-1072 0,-7-1-2241 16,-6 1-3257-16</inkml:trace>
  <inkml:trace contextRef="#ctx0" brushRef="#br1" timeOffset="119219.09">25041 11706 9754 0,'0'0'2536'16,"0"0"-1592"-16,0 0-928 0,0 0 64 16,0 0 432-16,0 0-239 15,0 0-161-15,-47 89 24 0,42-58-128 16,1 4 48-16,4-3-56 31,4-3 0-31,12-7 0 16,8-6 0-16,8-7 56 0,4-9 72 0,-1 0-24 15,1-9 64-15,-8-14 240 16,-4-8 488-16,-3-7-288 16,-14-4-128-1,-3 1 16-15,-4-3 24 16,-4 3-31-16,-8 2 31 15,0 11-320-15,-3 9-200 0,-2 6-64 16,-3 13-32-16,1 0 88 0,-2 10-448 16,-3 15-41-16,9 17-863 0,2-8-1520 31,13 1-1465-31</inkml:trace>
  <inkml:trace contextRef="#ctx0" brushRef="#br1" timeOffset="119414.33">25507 11795 10114 0,'0'0'4969'16,"0"0"-4001"-16,0 0-24 16,0 0 208-16,0 0-439 31,0 0-425-31,0 0-288 0,12-10-168 15,-4 10-1609-15,0 0-3624 16,0 0-2769-16</inkml:trace>
  <inkml:trace contextRef="#ctx0" brushRef="#br1" timeOffset="119691.99">25766 11585 10018 0,'0'0'2600'0,"0"0"-1055"15,0 0-153-15,0 0-96 16,0 0-680-16,0 0-616 0,0 0-152 16,-3 13 152-1,3 15 80-15,0 7 48 16,7 4-120-16,13 2 72 16,-4-3 40-16,8 3-104 0,-5-3 56 15,2-3-24-15,-10-3-48 31,-2-3 0-31,-9-4-344 0,-4-3-352 16,-16-6-328-16,-12-7-248 16,-16-9-521-16,4 0-1159 0,9-12-2746 15</inkml:trace>
  <inkml:trace contextRef="#ctx0" brushRef="#br1" timeOffset="119869.09">25802 11595 3592 0,'0'0'4953'16,"0"0"-3552"-16,0 0-465 15,103-23 56-15,-63 20-136 0,8 3-328 16,-4 0-312 0,-4 0-216-16,-8 0-312 15,-17 0-2432-15,-6 0-5962 0</inkml:trace>
  <inkml:trace contextRef="#ctx0" brushRef="#br1" timeOffset="121040.73">21882 9604 3992 0,'0'0'2737'0,"0"0"-1337"0,0 0 9 31,0 0 7-31,0 0 152 16,0 0-64-16,0 0-423 15,0 0-601-15,83-29-152 0,-44 14 16 16,10-11-120-16,3 4-112 31,8-13 24-31,3 0-40 0,5-9-16 16,3-4-16-16,2-3-64 15,2 1 0-15,-4-5 8 0,-2 11-8 16,-14 3 264-16,-7 12-200 0,-16 13-56 16,-12 7-8-16,-8 5-104 15,-9 4-360-15,-3 0-752 16,0 7 64-1,-15 18-737-15,-5 1-167 16,-4-1-1857-16</inkml:trace>
  <inkml:trace contextRef="#ctx0" brushRef="#br1" timeOffset="121461.64">22275 9868 3528 0,'0'0'2945'0,"0"0"-249"0,0 0-1527 15,0 0-585-15,0 0-216 31,0 0 120-31,32-26 48 0,-11 13-144 16,3-5 64-16,11-5-184 16,9-5-32-16,8-7 56 15,19-7-79-15,17-15 79 0,0 3-72 0,-8 7 56 16,-16 3 144-16,-13 12-64 16,-3 3 8-16,-1 3-96 15,-10 4-208 1,-18 10-24-16,-2 5-40 15,-13 4 0-15,-1 0-8 0,-3 3-88 16,0 0-592-16,0 0-744 0,0 0-721 31,-7 0-319-31,-1 0 151 16,-1 3-3520-16</inkml:trace>
  <inkml:trace contextRef="#ctx0" brushRef="#br1" timeOffset="122368.42">21965 8280 4825 0,'0'0'2080'0,"0"0"-48"16,0 0-239-16,0 0-257 0,0 0-216 15,12-54-47-15,-8 48-193 16,0 6-224 0,-4 0-296-16,4 0-168 15,0 0-240-15,0 6 24 0,-1 13 216 16,6 10-71-16,-1 3-73 16,0 5-48-16,4 5-112 0,-4 2 8 31,7-2-40-31,-2-5-40 15,6 5 40-15,-2-4-56 16,-6 0 8-16,6-6-8 0,-6-4-56 16,-7-6-184-16,0-5-385 0,1-8-207 15,-5-3-424-15,0-6-1120 32,0 0-297-32,-13-12 16 15,5-4-3400-15</inkml:trace>
  <inkml:trace contextRef="#ctx0" brushRef="#br1" timeOffset="122721.62">22017 8229 128 0,'0'0'5409'0,"0"0"-3969"16,0 0-96-16,0 0-175 0,0 0-89 15,0 0-192 1,0 0-168-16,0 0 16 0,-56-51-224 0,56 51-232 16,-4 0-272-16,0 10 377 31,-8 6 319-31,0 6-256 0,-3 3-8 15,-9 4-40-15,-4-1-152 16,0 4-88-16,0-3-72 0,0-1-88 16,7-2-504-16,10 0-1168 15,7-4-1305-15,4-13-3440 0</inkml:trace>
  <inkml:trace contextRef="#ctx0" brushRef="#br1" timeOffset="123300.14">21914 8731 328 0,'0'0'6129'0,"0"0"-4697"16,0 0-192-16,0 0 241 15,0 0 279-15,0 0-128 0,27 0-239 16,-7 0-345-16,12 0-256 15,3-3-192-15,10-4-232 16,2-2-72 0,5 0-152-16,0-1-47 15,-4-3-41-15,-9 4-8 0,-2-1 8 16,-14 0 16-16,-3 4-72 0,-12 3 8 16,-4 0-8-1,1 3 0 1,-5 0-56-16,0 0-265 15,0 0-639-15,0 0-904 0,-17 12 103 16,2 1-1255-16,2-3-4458 0</inkml:trace>
  <inkml:trace contextRef="#ctx0" brushRef="#br0" timeOffset="137000.5">21830 11537 464 0,'0'0'5513'0,"0"0"-3769"15,0 0-864-15,0 0 25 16,0 4 151-16,0-4 128 0,0 0-104 15,0 0-232-15,0 0-87 32,0 0-257-32,0 0-24 0,0 0-176 15,0 0-184-15,0 0-112 0,0 0 0 16,0 0 0-16,0 0 72 16,0 0-72-16,0 0 64 0,0 0 48 15,0 0-8-15,0-10-56 16,0-2-48-1,0-7 0 1,0-3 80-16,0-4-24 0,0 0-16 0,0-5 40 16,0 2-40-16,0-2 40 15,0-1 384-15,0 0-384 0,0 3 48 16,0 4 120-16,0-3-104 31,0 2-88-31,0 4-64 16,0-7 144-16,0 0-136 0,0-2-8 15,0 3 72-15,0-4-56 0,0 3 32 16,0 1 32-16,0 5-80 31,0-2 0-31,0 3 16 16,-4-1 32-16,4 5 8 0,-4 1-48 16,4-1 56-16,-5 1-8 15,5 2-56-15,-4 2 72 0,0-3-72 16,4 3 0-16,0-2 8 15,-3-2 0-15,3 2 0 16,0-4 48 0,0-1-56-16,0-2 0 0,0-3 0 15,0-4 8-15,-4-2-8 16,4 2 8-16,0 1 41 0,0 2-41 16,0 7 8-16,-4 0 56 15,4 3 56 1,-4 3 0-1,4 1 16-15,0 2-88 0,0 4-40 0,0 3 56 16,0-3-72-16,0 2 0 16,0 1 0-16,0 3-40 15,0 0 32 1,0 0 8-16,-4-3-96 16,4 3 40-16,0 0-56 15,0 0 32-15,0-7-8 0,0 1-16 16,0-3-201-16,-5-4-15 15,5 0 72-15,0 4 200 0,0-1-72 32,0 1-176-32,0-1-144 15,0 0 112-15,0 1-56 0,0 0 32 16,0-1 48-16,0 3-168 16,0 5 272-16,0 2-865 15,0 0-1503-15,0 12-681 0,0-2-4408 0</inkml:trace>
  <inkml:trace contextRef="#ctx0" brushRef="#br0" timeOffset="137864.47">21587 10518 80 0,'0'0'2864'15,"0"0"-1376"-15,0 0-655 16,0 0 111-16,0 0-40 16,0 0-208-16,0 0-120 0,-36 67-80 15,36-60-88-15,0-1-63 16,0-3 111-16,0 0-120 0,0-3 56 31,0 0 192-31,0 0 144 16,0 0 160-16,0 0-48 0,0 0-39 15,0-12-353-15,8-8-272 16,3-2-32-16,2-6 56 16,-2-1-40-16,6-9-40 0,-2 0-40 31,2-3 0-31,-6 6 96 15,2 0 32-15,-2 10 80 0,-3 5-8 16,0 5-32-16,-3 5-104 16,2 0-32-16,1 4-96 15,-4-3-16-15,3 2 56 0,-2 1-8 0,3 0-40 16,0-1 0 0,-1 1 0-1,2-1 40-15,-5 4-32 0,0 0 112 16,-4 0 48-16,0 3 40 15,4-3-8-15,-4 3-32 16,4-3-15-16,-4 3-9 16,0-4-144-16,3 1 56 15,-3 3 32-15,0 0 0 16,0 0-16-16,0 0 16 0,0 0-88 16,0 0 0-16,0 0 8 15,0 0-16-15,4 0 48 16,-4 0-40-1,5 0 64-15,-5-3 80 16,4 3-8-16,0 0-64 0,0 0-32 16,-4 0-32-16,4 0 48 15,-1 0-64-15,5 0-72 16,1 3 72-16,2 7 104 0,6 6-88 16,-2-4 64-16,2 1-80 31,-2 6 8-31,2-3 40 0,-6 6-40 0,1-3 48 15,0 4-48 1,-4 2 0-16,0-6-8 16,0 0 0-16,0-3 0 0,0-3 0 15,-1-1-288 1,2 1-424-16,10-1-785 16,-2-2-1375-16,-2-3-3042 0</inkml:trace>
  <inkml:trace contextRef="#ctx0" brushRef="#br0" timeOffset="141785.44">21862 11515 4024 0,'0'0'1537'0,"0"0"-969"16,0 0-376-16,0 0-144 15,3-3-32 1,9 3 96-16,-7 0 152 0,3 0 48 16,-5 0 104-16,5 0 120 15,0 0 64-15,1 0-104 0,2 0-127 32,1 0-145-32,8 0 56 15,4 0-72-15,0 3 0 0,4 1 32 16,4-1-16-16,4 0 64 15,-4 0 0-15,3 0-8 0,1 1-56 16,0-4-88-16,-5 2 72 31,5-2 136-31,-8 0-24 0,0 0-24 16,-4 0-40-16,0 0-128 16,1 0-16-16,-2 4-32 15,1-4-72-15,4 3 32 0,0-3-40 16,-4 3 24-16,4-3-16 31,-5 0 0-31,5 0 32 0,-4 3-40 16,0-3 0-16,4 4 8 15,-8-1 0-15,4-3 40 0,0 3 81 16,4-3 87-16,4 3 32 0,-1-3-96 16,5 4-48-1,0-2 0 1,0 1-88-16,0 1 32 0,0-1-48 15,-4 0 0-15,0-3 8 16,-1 3 0-16,1-3-8 0,-4 0 8 16,0 0 0-16,4 0 8 0,-4 0 48 15,4 0-56-15,0 0 0 16,0 0 0 0,3 0-8-16,-3 0 0 15,0 0 8-15,0 0-8 16,-4 0 8-16,0 0-8 0,-4 0 8 15,-1 0-8-15,1 0 8 32,-4 0 0-32,5 0 0 0,-2 0-8 15,5 0 16-15,-4 0-8 16,4 0 48-16,0 0-48 16,-4 0-8-16,4 0 8 0,-1 0 112 15,1 0-64-15,0 0-48 31,0 0 0-31,-4 0 8 0,0 0-8 16,-5 0-8-16,-2 0 8 16,3 0 0-16,-8 4-8 0,-1-4 0 15,2 0 8-15,-2 0 0 0,2 0-8 16,-2 0 0-16,5 0 16 16,-4 0-16-16,4 0 8 15,0 0 48 1,-4 0-56-16,0 0-8 15,0 0-8-15,-4 0-24 16,-4-4 40-16,-1 4 8 0,-3 0 0 0,0 0-8 16,5 0 0-16,-1 0-8 15,0 0-128 1,0 0-152-16,3 0 24 16,2 0-80-16,-5 0 16 15,0-3-257-15,0 3-447 16,-4-6-504-16,-8-1-1497 0,-1-2-4736 0</inkml:trace>
  <inkml:trace contextRef="#ctx0" brushRef="#br0" timeOffset="142388.19">24137 11430 1088 0,'0'0'6345'0,"0"0"-4433"16,0 0-735-16,0 0 151 0,0 0 80 15,0 0-151-15,-9-29-537 16,9 29-280 0,0 0-176-16,0 0-64 0,0 0 8 15,0 0-96-15,0 0-64 16,0 0-48-16,0 3 0 15,0 4 264-15,0 2-112 0,0 1-24 16,0-1 0 0,0 0-48-16,5 1 40 15,3 3-32-15,3 0-8 0,2 3 24 16,6-4-32-16,1 4 32 16,1 0-40-16,2 0-64 15,-3 0 16-15,0 0-16 0,-4-4 0 16,0 4 8-16,-4-6 0 31,-5 3-8-31,-3-7 0 0,1 0-48 16,-5 0 40-16,0-2-56 15,4-1 24-15,-4-3 32 0,0 0 8 16,0 3-8-16,0-3 8 31,0 3-96-31,0 1 56 16,-9 2 40-16,-6 0 96 0,-6 4 136 15,2 2-32-15,-5-2-48 16,0 0-40-16,0-1-64 0,8 0 8 16,-4 1-48-16,9-3-8 15,3-1 0 1,-1-3 0-16,9 0-176 16,0 0-192-16,0 0-72 0,0 1-216 15,0-4-672-15,0 0-825 16,0 0-2072-16</inkml:trace>
  <inkml:trace contextRef="#ctx0" brushRef="#br0" timeOffset="144752.29">21893 11535 1008 0,'0'0'112'15,"0"0"-16"-15,0 0 2656 16,0 0-1631-16,0 0-185 15,-3 0-208-15,-1 0-272 0,-5 0-144 0,5 0 8 16,-7 0 88-16,3 6 64 16,-9-3-56-16,-3 0-23 15,-3 7 23 1,-1-4-80-16,-8 3-112 16,0 1 80-16,4 3 112 15,-7 6-96-15,3-3-48 0,0 6-112 16,4 0-40-16,0 0-16 15,4 4-48-15,0-4-56 0,8 3 0 32,-4 1 0-32,1 2 80 15,2 1 152-15,6 3-128 0,2-4 24 16,1 1 24-16,8-4-88 16,0-2-8-16,0-1-56 15,12-3 0-15,4-6 0 0,5-1-8 31,2 1 8-31,1-7 8 16,4 0-8-16,0-2 0 0,4-4 0 16,-4 0-256-16,0 0-176 15,0 0-160-15,-9-6 8 0,1-7 96 16,-3 3 168-16,-10-6 160 16,1 0 40-1,-8 1 16-15,0-4-200 16,0 3 40-16,0 3 264 0,-12 0 72 15,0 3 120-15,0 8 232 0,-4-1-216 16,-3 3 128-16,2 0-64 16,2 0-144-1,2 0-112-15,-2 9 112 16,7-3-16-16,-5 4 56 16,10-1 24-16,-1 4 56 0,4-3 160 15,0 5-280-15,0 1-40 16,4-3 0-16,12 3-88 0,-1 0 88 31,10-3-88-31,-1-4 0 16,4-3-120-16,-1-2-112 0,4-1-288 15,1-3-160-15,1 0-184 16,-6-3-433-16,1-10-47 16,-4 0 440-16,-3-6 464 0,3 0 312 31,-5-3 128-31,5-4 72 15,-4 1-56-15,-4 0-16 0,0 2 72 16,-4 1-16-16,-1 3 200 0,-6 3 312 16,-5 7 296-16,0-1 248 15,0 7-343-15,-16-4-369 16,4 7-104 0,-8 0 176-16,0 0-8 15,4 0 24-15,0 10-304 0,-3 9 48 16,6 4 64-16,1 2 64 15,1 4-176-15,11-1-64 16,0-3-112-16,0 1 0 0,4-7-8 0,15-3-72 31,1-4-136-31,4-5-120 16,8-7-184-16,-4 0-232 0,0 0-112 16,-1-10-48-16,1-2 239 15,-8-8 225-15,1 1 176 16,-6-3 168-1,-2 0 88-15,-6-1 8 16,-3 1 48-16,-4 7 160 0,0 5 344 16,0 0 217-16,0 8-217 15,-7 2-40-15,-2 0-248 16,1 0 56-16,-3 0 0 0,-2 6-152 31,5 6 40-31,1 4-32 16,3 4-16-16,4-2-32 0,0-2-72 15,0 0-48-15,4-3-8 16,11-4 0-16,5 1-8 16,4-7-120-16,1-3 72 0,3 0-48 15,-2-3-72 1,-1-10 112-16,-1-3 64 16,-4-3 8-16,-1 3 48 0,-6-6 0 15,-9 6 16-15,0 4 312 16,-4-1 16-16,0 4-216 15,0 2 0-15,0 1-64 16,-4 2-72-16,-4 4 193 31,3 0-233-31,-6 0-8 16,3 0-129-16,-1 0-55 0,-2 4-144 16,-1 2-88-16,-1 1-240 15,6 2-712-15,3-6-1633 16</inkml:trace>
  <inkml:trace contextRef="#ctx0" brushRef="#br0" timeOffset="161262.93">1534 13023 304 0,'0'0'9562'0,"0"-2"-7154"31,0-2-1736-31,0 4-360 16,0 0 529-16,0 0 223 0,0 0-336 15,0 0-376-15,0 0-176 0,7 6 80 16,-3 11 616-16,4 5 32 31,4 6-335-31,0 10-273 16,4 3-72-16,-4 7 112 0,4 6-200 16,-4 3 24-16,8 4-88 15,-4 2-24-15,4 1-40 16,-1-1-8-16,5-6 48 0,-3 1-48 15,-1-14 8-15,-1-6 24 32,-2-13-32-32,-6-5 0 0,-3-8 0 0,1-9 0 15,-2-3 40-15,1 0 32 16,5-15 72-16,-2-11 8 16,5-12 64-16,4-22-24 0,0-23 32 15,8-28-136 1,0-13-24-1,-5 10-48-15,1 18-8 0,-12 36-8 16,-3 16-16-16,-2 15 16 0,-3 1 32 16,4 6-24-16,-3 2-8 15,-1 8 0 1,-4 9-8-16,0 3-120 16,0 0-392-16,0 0-384 15,0 3-721-15,-4 22-447 0,-5-6-1081 16,1 4-2504-16</inkml:trace>
  <inkml:trace contextRef="#ctx0" brushRef="#br0" timeOffset="161731.91">2745 12932 6057 0,'0'0'6721'0,"0"0"-5048"16,0 0-681-16,0 0 112 16,0 0-8-16,0 0-320 0,-104-16-143 31,60 34-169-31,-7 14 0 16,-9 10 176-16,0 12-224 0,-4 16-8 15,-3 19-104-15,11 15-112 16,8 7-48-16,24-13-64 0,20-21-72 15,4-23-16-15,4-13-40 32,16-3 40-32,8 0-88 0,15 1-120 15,9-2-136-15,8-11-80 16,0-13-272-16,15-13-744 16,-11-10-2713-16,-20-9-7090 0</inkml:trace>
  <inkml:trace contextRef="#ctx0" brushRef="#br0" timeOffset="162328.17">3175 13068 9113 0,'0'0'1449'16,"0"0"-673"-16,0 0 672 0,0 0 449 16,0 0-305-16,0 0-600 15,-64-51-248-15,25 51-168 0,-6 13 25 16,2 0-177-16,7 6-136 31,4 3-136-31,4 0-96 0,12 0 8 16,8 1-128-16,8 2 64 15,4 3-48-15,16-2 40 16,12 2-96-16,4 1 32 0,7 3-16 16,-2-4-104-16,-2 1 64 31,-7 0-48-31,-8-1 8 0,-4 1 64 15,-12-1-16-15,-8 4 112 16,0-3 8-16,-20-1 0 16,-16-2 72-16,-3-8 256 0,-13-1-72 0,0-8-8 15,-8-9-16 1,9 0-48 0,2-13-16-16,14-9-16 0,7 0 72 15,16-4-104-15,3 1-72 16,9 9-48-16,0 3-24 15,0 7-80-15,13 6-176 0,-1 0-344 0,0 0-424 16,7 16-1129-16,-6-4-2320 31,2 5-4689-31</inkml:trace>
  <inkml:trace contextRef="#ctx0" brushRef="#br0" timeOffset="162637.25">3362 13386 2760 0,'0'0'9018'0,"0"0"-7010"16,0 0-551-16,0 0-137 0,0 0-280 15,0 0-488-15,13-4-312 16,-10 20 337-16,1 7-41 0,-4 8-240 16,0 1 40-16,0 3-136 15,0 0-72 1,-4 3-40-16,-4-3-80 16,0-4-8-16,0-2 0 0,1-4-480 15,3-5-600-15,4-14-937 16,0-6-2344-16,0 0-2152 0</inkml:trace>
  <inkml:trace contextRef="#ctx0" brushRef="#br0" timeOffset="162860.66">3514 13411 11330 0,'0'0'2857'16,"0"0"-985"-16,0 0 72 0,0 0-607 31,0 0-737-31,0 0-440 15,0 0-64-15,0 0 296 0,3 73-208 16,-3-32-104-16,0 0 16 16,-3 1-96-16,-9 2 0 0,3-2-144 15,-2-1-720-15,-5 0-1201 16,4-9-3224-16,4-10-5713 0</inkml:trace>
  <inkml:trace contextRef="#ctx0" brushRef="#br0" timeOffset="163332.76">3701 12792 5601 0,'0'0'7617'15,"0"0"-5752"-15,0 0-601 16,0 0-328-16,0 0-152 0,0 0-440 16,24 6-216-16,8 26 513 31,11 6-321-31,5 6-224 16,8 10 32-16,4 16-80 0,4 19 40 15,-13 19-16-15,-10 0-72 16,-26-3 48-16,-15-10-48 0,-15-15 0 15,-17 2-8-15,-9-19 8 32,5-8-16-32,1-18 8 0,-1-5-160 15,-24 3-656-15,4-6-1689 0,9-10-4400 16</inkml:trace>
  <inkml:trace contextRef="#ctx0" brushRef="#br0" timeOffset="164177.67">4653 13465 5801 0,'0'0'7905'0,"0"0"-6376"0,0 0-497 31,0 0 136-31,0 0 24 16,0 0-407-16,0 0-313 0,0 0-176 16,0 0-112-16,4-3 0 0,16-1-40 15,8 1-24-15,8 0 16 16,7 3-136-16,6-6 24 16,-2 3-24-1,1 3 0-15,-5-3 0 16,-2 3-384-16,-13 0-424 15,-9 0-969 1,-10 0-2944-16,-9 0-4385 0</inkml:trace>
  <inkml:trace contextRef="#ctx0" brushRef="#br0" timeOffset="164390.06">4653 13675 11602 0,'0'0'3921'0,"0"0"-3497"16,0 0-56-16,0 0 648 0,0 0 232 15,52 9-439-15,-20-9-425 16,11 3-192-16,2-3-96 16,6 0-96-16,1 0-72 0,12-6-712 31,-12-4-1201-31,-9 1-3440 0</inkml:trace>
  <inkml:trace contextRef="#ctx0" brushRef="#br0" timeOffset="170348.91">25950 11265 824 0,'0'0'144'0,"0"0"912"0,0 0 936 31,0 0-383-31,-9-17-353 16,9 15-264-16,-8-5 8 0,1 1-55 16,-1 3-97-16,-5-4-80 15,2 1-96-15,-2 0-88 0,-2-4-168 16,-5 7-88-16,0 0-184 31,0-3-136-31,-8 6 72 0,0-4-80 16,-4 1 8-16,0-3 88 15,0 2-88-15,-3 1-8 16,3 0-40-16,-4 0 40 0,4 0 72 16,1 3-72-16,-6 0 0 31,5 0-72-31,0 0 72 0,0 0 112 15,1 0 8-15,6 3-31 16,-2 3 63-16,3 1 16 16,8-4-16-16,-7 0-48 0,6 4-80 0,-3-1 32 15,1 0 96 1,-5 0-8 0,-1 4-16-16,1-1-56 0,-4 4 0 15,1-4 16-15,3 4-24 16,0 4 16-16,-4-5-24 15,4 4-48-15,1 0 72 0,-1 3-72 0,-4 0 8 32,4 3 56-32,0-3-72 15,-4 0 96-15,4 0-48 16,4 0 24-16,0 1 56 0,4-2-88 16,0 1-40-16,4 1-48 15,5-1-24-15,-2-1 56 0,5 5 16 16,-4 2 0-16,8 1 0 31,0-1 128-31,0-3-120 0,0 4 152 16,0-4-160-16,8-3 8 15,-4 0-8-15,5-3 8 0,-2 3 88 16,1-7-88-16,0 5 56 31,1-2-16-31,-2 1-48 16,1-3 0-16,5 3-152 0,-2-4 32 15,1 1 120-15,4 3 64 16,4-3 240-16,-4-1-224 0,4 1 72 16,-1 0-144-16,2-4 40 15,-1 4-48 1,-5-7-96-16,-2 4 96 16,2-4 104-16,-3 1-96 0,4-1 120 15,-8-3-64-15,8 0-56 16,-4 4 0-16,4-4 40 0,0 0-48 15,4 0 0-15,4 1 8 0,-1-2-8 32,5 2 8-32,-4 2 0 15,-3-6-8-15,-6 3 56 0,-2 1-56 32,2-4 8-32,-2 3-8 15,-2-3 8-15,5 0-8 0,0 0 16 16,4 3-16-16,4-3 48 15,0 0-48-15,0 0-48 0,-4 0 48 16,3 0 8-16,-6 0 0 16,3 0 64-16,-5 0-72 0,2 0 16 15,-2 0-16-15,2 0 0 32,2 0 8-32,1 0-8 15,8 0 8-15,-4 0-8 0,3 0 0 16,1 0 8-16,-4 0 0 15,0 0-8-15,1 0 8 0,-10-3 0 16,5 3 0-16,-4-3 0 16,4-1 8-16,-4 1 40 15,4 3-56 1,0-3 0-16,-1 0 0 0,1-1 0 16,1 2 0-16,-2-2 8 15,1 1 0-15,1 0-8 0,-6 0 0 16,5 3 0-1,1-7 0-15,-6 4 0 16,1-6-48-16,0 6 48 16,4-7 0-16,-1 0 8 0,2 1-8 15,-1-1-56-15,-1-3 48 16,1 1-40-16,1-1 40 0,-6 1 8 31,2-5 0-15,-2 5-8-16,1-1 8 0,-8 1 0 0,4-1 8 15,0 4-8-15,-4-4 8 16,0 3-8-16,-1 1 0 0,2-1 0 16,-5 4 8-16,4-4 0 31,-4 4-8-31,-1-7-8 16,2 1 0-16,-5-1-8 0,4-3-32 15,-4 3 48-15,4-6 0 16,-4 3 0-16,0-3 48 0,4 4-40 15,-4-5 8-15,0 5 40 32,0-2-56-32,0 2-88 0,0 2-72 15,-4-3 64-15,-9 3 96 0,6-2 8 16,-9 2-8-16,4 0 144 16,-4-3-136-16,0 4 80 0,4-4-40 15,0 3-48 1,0-3 8-16,1 0 56 15,2 0-8-15,-7 0-48 16,4 4 0-16,0-1 40 0,-3-3-40 16,-2 4-8-16,2-1 0 0,2 0 0 15,-2 0 0-15,-1 4 0 32,0-4-56-32,-4 0 56 15,0 4 0-15,-3 3 0 0,-9-4 0 16,-1 1-8-16,-7-1 0 15,1 4 0-15,-6-4-80 0,2 7-32 16,0-3 120-16,-2-1-112 31,2 7-560-31,2 0-152 16,-10 0-744-16,15 0-1145 0,5 3-3680 16</inkml:trace>
  <inkml:trace contextRef="#ctx0" brushRef="#br0" timeOffset="173931.93">6024 13125 568 0,'0'0'9434'0,"0"0"-7266"0,0-19-944 16,0 16 145-16,0 0-57 31,0 3-384-31,0 0-280 0,0 0-312 16,0 0-176-16,0 6-8 15,0 10 56-15,4 9 385 0,-4 7-121 16,0 6-248-16,0 10-32 16,0-1-40-16,0 5-8 15,0 1 0 1,0 1-144-16,-4 0 16 0,-5 3 56 16,6-6-72-16,-1 0 0 15,0-6-8-15,0-8-144 0,0-8-160 16,4-3-392-16,0-7-409 15,-4-1-895 1,4-8-969-16,-5-3-1832 16,5-7-2608-16</inkml:trace>
  <inkml:trace contextRef="#ctx0" brushRef="#br0" timeOffset="174317.78">5996 13182 3568 0,'0'0'4553'0,"0"-73"-3665"16,0 29 41-16,4 0-121 15,8 2 392-15,4 10-504 32,3 4 168-32,5 9-303 0,4 3-329 15,4 3-56-15,4 7 152 16,4 3 96-16,-4 3-24 0,0 0 16 15,-8 9-112-15,0 7-128 16,-5 13 0-16,-3 2-32 16,-7 4-64-1,-9 6 40-15,0-2-112 0,-4 2 72 16,0 0 32-16,-17-6-24 16,2 0 136-16,-9 0 24 0,-12-6 24 15,0-4-56-15,-4 0-168 16,-8-6 56-1,8-2-88-15,0-5-16 16,5-6-240-16,14-2-624 0,10-4-1056 16,7-13-1025-16,4 0-8169 15</inkml:trace>
  <inkml:trace contextRef="#ctx0" brushRef="#br0" timeOffset="174746.97">7048 12792 6753 0,'0'0'1528'0,"0"0"-71"0,0 0-25 0,0 0-160 15,0 0 224-15,-80 12 81 16,44 14-201-16,-3 9-288 16,3 6-191-16,-5 7-233 0,2 19-176 15,-1 18-120 1,5 26-96-16,7 4-8 15,11-4-40-15,17-13-136 0,8-16-16 16,16-11-72-16,8-14 0 16,-4-16 16-1,4-6-16-15,7 0-8 0,9-3-160 0,12-4-440 32,4-21-904-32,-12-7-3113 15,-16 0-6122-15</inkml:trace>
  <inkml:trace contextRef="#ctx0" brushRef="#br0" timeOffset="176885.87">7654 12986 160 0,'0'0'7633'15,"0"0"-6153"-15,0 0-1063 16,0 0 487-16,0 0 640 15,0 0-88-15,19-64-463 0,-23 58-441 16,-11 2-48-16,-5-2 160 16,-8 6-272-1,-4 0-112-15,-8 0 112 16,-4 6-144-16,0 7 8 0,9-4-40 16,3 4-144-16,4 0 64 15,11 3-120-15,6 0-16 0,7 0 0 16,4-1-152-1,0 5 136-15,8 2 16 16,12 0 0-16,-5 0 40 16,13-3-40-16,-3 0 8 0,3-3-8 15,3 0-72-15,1-3 72 16,4-1-8-16,0 1 8 0,-1-3 48 31,-3 3-48-31,0-1 8 16,-8 4 0-16,-7 0-8 0,-6 0 0 15,-7 3-8-15,-4 3-56 16,0-3 64-16,-8 3 0 0,-16 1 0 16,-4-1 80-16,-8-3 64 31,-3 0 24-31,-2-3-32 16,2-4-72-16,-1 1 57 0,1-7-113 15,6-6 96-15,1 0 56 16,5 0 88-16,7-6 32 0,-1-7-136 15,10-3-48-15,-2-3 80 16,9 1-128-16,1-1 64 16,3 6 40-1,0 3-32-15,0 4-24 0,0 6-96 16,0 0 0-16,0 0-144 16,0 0-888-16,0 0-1233 0,7 3-2072 15,2 3-4969-15</inkml:trace>
  <inkml:trace contextRef="#ctx0" brushRef="#br0" timeOffset="178785.01">7892 13275 4184 0,'0'0'4041'0,"0"0"-2112"16,0 0-385-16,0 0 240 0,0 0 65 15,0-10-529-15,-4 10-584 16,4 0-376-16,0 10-128 0,-4 5 416 16,1 7-87-1,-1 7-233-15,0 3-104 16,-1 0 8-16,1-1-144 16,-4 1-72-16,5-3 40 0,-5-1-56 15,8-6-120-15,-4-3-584 16,4-6-929-16,0-6-2304 15,0-7-3000 1</inkml:trace>
  <inkml:trace contextRef="#ctx0" brushRef="#br0" timeOffset="179143.93">8024 13309 9281 0,'0'0'1897'0,"0"0"-649"16,0 0 232-16,0 0 1 16,96-31-561-16,-77 31-392 0,1 0-216 31,-8 9-136-31,-3 10-8 16,-5 0 40-16,-4 10-16 15,-4-4 104-15,-13 1 0 0,2 2-47 16,-9-3 167-16,0-6-88 15,7 1-104-15,2-8 16 0,7-2-96 32,-1-7-72-32,9-3-24 0,0 0-40 15,9 0 0-15,10 0 40 16,18 0 80-16,6-10-8 0,10 1-120 16,6-4-112-16,0 4-392 15,14-7-729-15,-17 3-1175 16,-13 1-3041-1</inkml:trace>
  <inkml:trace contextRef="#ctx0" brushRef="#br0" timeOffset="179686.05">8833 12627 5089 0,'0'0'4953'0,"0"0"-3073"15,0 0-1120 1,0 0-424-16,0 0 608 15,0 0 1049-15,0 139-689 0,0-47-416 16,0 7-271-16,0-4-17 0,4 0-168 16,0-6-280-16,-1 3 40 15,1 3-64 1,-4-2-32-16,9-8 80 16,-5-2-160-16,0-20 32 15,0-12-48-15,-4-13 8 0,0-16-16 16,0 4-152-16,3-7-232 15,-3 0-400-15,0-16-785 0,0-3-2264 32,0-6-944-32</inkml:trace>
  <inkml:trace contextRef="#ctx0" brushRef="#br0" timeOffset="180464.98">9458 13027 7433 0,'0'0'2241'16,"0"0"-1289"-16,0 0-24 15,0 0 512-15,8-32-119 0,-8 29-233 16,-8 0-464-16,-16 3-344 16,-4 0 32-16,-8 3 224 31,-3 6-112-31,-1 4-72 0,0 3-16 15,8 0-128-15,4 0-40 16,5 3-160-16,14 0-8 0,5 0-8 0,4 3-56 16,13 0 64-16,6 4 48 15,9-7-40 1,4 6-8 0,0-3-16-16,-4 1 16 0,-4-1 16 15,-4 0-8-15,-5 3 0 16,-2-3 24-16,-9 4-32 0,-4-4 0 15,0 1-48-15,0-8 40 16,-20-2 8 0,-1-4 8-16,-2-9 97 15,-9 0-9-15,-4 0-40 0,4-9 56 16,4-7 8-16,1-6 32 16,7 0 192-16,3 0-96 0,9 0 16 15,1 9-64-15,7 0-112 31,0 7 48-31,0 2-88 0,0 4-48 16,0 0-8-16,0 0-176 16,0 6-80-16,0 7-152 0,0 4-809 15,15-2-1055-15,-2 1-2393 16,-2-10-5505-16</inkml:trace>
  <inkml:trace contextRef="#ctx0" brushRef="#br0" timeOffset="180878.57">9518 13306 5721 0,'0'0'5137'0,"0"0"-3921"16,0 0 312-16,0 0 145 0,0 0-481 31,0 0-552-31,0 0-440 16,0 0-128-16,0 0 424 0,4 38 8 15,-4-16-47-15,0 7-249 16,0 3-8-16,0-4-96 0,0 4-96 16,0-3 40-16,-4-4-48 15,4-2-160-15,0-5-216 32,0-5-601-32,0-3-727 0,0-10-921 15,0 0-1752-15,0 0-1344 0</inkml:trace>
  <inkml:trace contextRef="#ctx0" brushRef="#br0" timeOffset="181137.51">9666 13290 24 0,'0'0'7745'16,"0"0"-5288"-16,0 0-265 0,0 0-367 15,0 0-289-15,0 0-496 16,0 0-440-1,11-25-336-15,-11 38-136 16,0 6 688-16,0 6-175 0,0 7-201 16,0 3-112-16,0 3-160 15,0-7 48-15,0 4-144 0,0-6-64 16,0 0-8-16,0-7-16 31,0-3-376-31,0 0-640 0,0-7-1369 16,0-5-3280-16</inkml:trace>
  <inkml:trace contextRef="#ctx0" brushRef="#br0" timeOffset="182083.41">9881 12522 9113 0,'0'0'2417'15,"0"0"-1353"-15,0 0-120 16,0 0 329-16,0 0-105 0,28-7-400 15,-4 24 0-15,8 8-128 32,3 7-240-32,5 12 1 0,3 7-17 31,6 6-160-31,-1 3-56 16,-5 4-64-16,6 5-104 15,-10 20 48-15,-7 13-48 0,-13 6 0 16,-10 0 104-16,-9-9 56 15,-20-14 0-15,-12-2-112 0,0-14-40 16,4-14 80-16,4-14-88 16,-4-9-48-16,1 3 40 0,-1-4-288 15,-13-5-984-15,6-11-2937 0,11-15-5305 16</inkml:trace>
  <inkml:trace contextRef="#ctx0" brushRef="#br0" timeOffset="187161.68">10992 13128 9193 0,'0'0'4321'0,"0"0"-3328"15,0 0-289-15,0-6 160 0,-4 6 80 32,-12 10-336-32,-3 5-216 15,-2 11-88-15,-3 2 16 0,0 4 25 16,1 3-97-16,-1-3-160 16,4 0 8-16,-4 0-96 0,8-7 0 15,-4 0-8-15,4-6-568 31,0 0-953-31,8-6-1335 0,1-10-2642 16</inkml:trace>
  <inkml:trace contextRef="#ctx0" brushRef="#br0" timeOffset="187429.69">10777 13109 8545 0,'0'0'4049'0,"0"0"-2769"16,0 0 137-16,0 0-209 0,0 0-464 16,0 0-592-1,0 0 224 1,32 35 216-16,-17-6-312 0,2-1-95 16,-1 1-81-16,-4 3-104 15,3-7 72-15,-2-3-72 0,-2 1 0 16,-3-4-8-16,-3-6-441 15,3 2-431-15,-8-2-928 0,0-4-1233 16,0-5-3600-16</inkml:trace>
  <inkml:trace contextRef="#ctx0" brushRef="#br0" timeOffset="187708.51">10661 13246 9762 0,'0'0'2432'15,"0"0"-527"-15,0 0-385 32,0 0-368-32,0 0-480 0,0 0-48 15,0 0-248-15,92 12-55 16,-56-2-9-16,8 3-104 0,3-4-48 15,2-2-80-15,-6-1-64 16,1 0-32-16,-4-3-64 16,-12-3-584-1,-4 0-833-15,-12 0-1431 0,-5 0-2642 16</inkml:trace>
  <inkml:trace contextRef="#ctx0" brushRef="#br0" timeOffset="188596.24">11666 12934 4889 0,'0'0'5073'0,"0"0"-3409"0,0 0-40 16,0 0 177-16,0 0-113 15,-36-28-576-15,20 28-496 0,-5 6-95 16,2 10-81-16,-5 10-40 31,0 6-104-31,0 5-152 0,1 8 48 16,6 3-96-16,6-1-48 16,3 4-40-16,8-7-8 15,0-2 0-15,15-8-80 0,13-4-264 0,4-12 0 16,12-8-88-1,4-4-80 1,4-6 55-16,-1-6-31 0,5-13 320 16,-8-10 168-16,-12-6 48 15,-8-3 216-15,-9-10 184 16,-10 4 137-16,-9-3 175 0,0-1-192 16,-17 4-184-1,-7 2-8 1,-4 4-72-16,-3 6 16 0,-1 10-152 0,0 3-96 15,0 12-72-15,0 7 0 16,9 0-88-16,-1 23-8 16,4 6-344-16,8 8-416 0,12 24-760 31,0-10-2225-31,8-7-3441 16</inkml:trace>
  <inkml:trace contextRef="#ctx0" brushRef="#br0" timeOffset="188804.22">12132 13265 15491 0,'0'0'2912'0,"0"0"-1407"0,0 0-465 15,0 0-200-15,0 0-192 31,0 0-448-31,0 0-200 0,0 0-648 16,0 0-800-16,8-25-2393 0,-8 25-2512 16</inkml:trace>
  <inkml:trace contextRef="#ctx0" brushRef="#br0" timeOffset="189136.43">12542 12858 12106 0,'0'0'3841'0,"0"0"-2497"31,0 0-56-31,0 0-15 16,0 0-617-16,0 0-552 0,0 0 8 16,-8 13 40-16,8 13-32 15,0 9-72-15,0-1-48 0,17 8 72 16,2-4-24-16,9 3-40 31,0-3 0-31,4-3 0 0,-1 0 0 16,-3-3 0-16,-3-4-8 15,-14-2-96-15,-3-1-152 16,-8-3-112-16,-8 1-32 0,-20-8-272 16,0-5-137-16,-23-10-1143 31,7 0-2153-31,8-7-1136 0</inkml:trace>
  <inkml:trace contextRef="#ctx0" brushRef="#br0" timeOffset="189363.63">12506 12786 12778 0,'0'0'2921'0,"0"0"-1641"16,0 0-144-16,103-32 81 0,-30 25-249 15,22 1-408-15,21 3-168 0,-9-1-192 32,-31 4-152-32,-32 0 0 15,-24 0-48-15,-12 0-320 16,-4 0-256-16,-4 0-744 0,-28 7-369 16,-8 3-335-16,-4-4-4690 15</inkml:trace>
  <inkml:trace contextRef="#ctx0" brushRef="#br0" timeOffset="198651.7">13917 12766 9337 0,'0'0'2633'16,"0"0"-753"-16,0 0-31 15,0 0-361-15,0 0-48 16,0 0-535-16,11-32-489 0,-7 36-192 16,5 15-152-16,3 6 416 15,4 14-200-15,7 2-184 16,1 6-32-1,4 7-56-15,0 4 32 16,0 2-40-16,0 0 0 0,-4 0 24 16,-1-6-32-16,2-6-8 15,-5-13 0-15,-5-9-40 16,2-14-8-16,-2-6-8 0,1-6 64 31,0-3 0-31,8-19 16 16,-4-10-8-16,0-12 112 0,8-20-72 15,3-21 40-15,5-20 8 16,1-13-88-16,-2 7-8 0,-7 22 0 16,-12 29-8-16,-4 22 8 15,-8 13 8 1,4 2-8-16,-4 10 0 16,0 1 0-16,0 12-144 0,-4 0-352 15,0 12-616-15,0 17 424 16,-4 25-593-16,0-3-1895 0,0-10-3450 15</inkml:trace>
  <inkml:trace contextRef="#ctx0" brushRef="#br0" timeOffset="199078.3">15200 12506 9193 0,'0'0'1625'0,"0"0"-417"15,0 0 392-15,0 0-135 16,0 0-505-16,-84-6-216 0,52 25 88 16,-3 12-120-1,-6 10-23-15,-6 20-177 16,6 2-136-16,2 4-32 16,-1 6-152-16,16-12-72 0,0 9 0 15,8-4-112-15,13-2 64 16,3-4-72-16,7-6-32 15,21-9 32-15,12-8-96 16,8-11-152-16,8-10-152 16,-1-10-248-16,21-6-425 15,-16-16-1311-15,-16-3-2609 0</inkml:trace>
  <inkml:trace contextRef="#ctx0" brushRef="#br0" timeOffset="200923.37">15483 12843 10594 0,'0'0'2032'15,"0"0"-952"-15,0 0 233 0,0 0-17 16,0 0-472-16,0 19-264 16,0 3 416-1,0 6-407-15,0 7-265 16,-4 0-48-16,-1 4-64 0,1-2-120 16,0 2 0-16,1-4-72 15,-1-1 0-15,0-5 0 0,0-3-456 0,0-7-577 16,4-7-975-16,0 1-2577 31,0-13-4169-31</inkml:trace>
  <inkml:trace contextRef="#ctx0" brushRef="#br0" timeOffset="201366.11">15678 13023 208 0,'0'0'6969'0,"0"0"-3912"0,0 0-1377 15,0 0-64-15,0 0-71 16,0 0-353-16,0 0-200 16,0 0-176-1,95 10-248-15,-75 0-103 0,-12 5-281 16,-4 2-16-16,-4 1 56 16,-4 5 88-16,-16 2 184 0,-3-3-72 15,-1 1-104-15,0-5-32 16,3-5-152-1,10-3 0-15,7-4-112 16,4-3-16-16,0-3-8 0,20 0 96 16,16 0 64-16,3 0-136 15,13-9-24-15,0-4-304 0,11-3-552 16,-11-3-1072-16,-12 0-3970 16</inkml:trace>
  <inkml:trace contextRef="#ctx0" brushRef="#br0" timeOffset="202750.53">15191 12852 8161 0,'0'0'1361'16,"0"0"-673"0,0 0 368-16,0 0 312 15,0 0-304-15,56-22-247 0,-52 22 111 16,-4-3-80-16,0 3-128 0,0 0-8 15,0 0-304-15,-4-4-232 16,-11 4 40-16,-5 0-144 0,-8 0 8 31,0 0-64-31,-4 7 57 16,4 6 7-16,4-4-64 0,8 1 80 16,5 3-96-16,6-4-32 15,5 0-24-15,0 7 56 0,9 0 0 16,10 0 96-16,-3 6-96 31,8-3 72-31,-8 3-72 0,4-3 0 16,-1 1 0-16,-6 2 0 15,2-6 48-15,-2 0-40 16,-1-1 0-16,-9-5 8 0,1 0-16 16,-4-4-8-16,0 0 8 15,0-3 136-15,-4 4 104 0,-11-4 104 31,-5 0-32-31,-4-3-120 16,-1 3-40-16,2-3-48 0,3 0 88 16,5 0-176-16,2 0-8 0,5 0 56 15,8 0-64 1,-4 0-128 0,4 0-520-16,0 0-825 15,8-3-2631-15,4-3-3466 0</inkml:trace>
  <inkml:trace contextRef="#ctx0" brushRef="#br0" timeOffset="203389.84">16108 12401 11578 0,'0'0'1624'0,"0"0"-1072"16,0 0 89-16,0 0 335 16,0 0-512-16,0 0 544 0,0 0-336 31,108 99-240-31,-61-52-160 15,2 4-112-15,-2 3 40 0,-3 6-39 16,-4 1-89-16,-8-1 32 16,-12 0-104-16,-8-2 8 0,-12-1-8 15,-4 3 8-15,-20-3 48 32,-8 0-40-32,-4-3 32 15,-4-3-48-15,9-6-288 0,-6-4-785 16,9-9-1431-16,13-14-3890 0</inkml:trace>
  <inkml:trace contextRef="#ctx0" brushRef="#br0" timeOffset="203583.16">17407 12858 4624 0,'0'0'11523'16,"0"0"-11523"-16,0 0-784 0,0 0-528 15,0 0-529-15,-92 7-6425 16</inkml:trace>
  <inkml:trace contextRef="#ctx0" brushRef="#br0" timeOffset="207947.28">25364 11087 5025 0,'0'0'6369'31,"0"0"-4801"-31,0 0-696 16,0 0-191-16,4-7 199 0,-4 17-344 15,0 12 352-15,0 7-80 16,0 2-384-16,0 1-272 0,-4-3-8 16,-1-1-144-16,5-9 16 31,0-3 32-31,0-6 8 0,13-7-8 15,11-3 353-15,4-3 111 16,15-16-216-16,6-7-80 0,2-9 96 16,5-6-56-16,3-3-120 15,-3-4-80-15,4 1-56 32,0 2 0-32,-9 7-8 0,-3 3 16 15,-8 10-8-15,-8 2 0 16,-12 11 0-16,-8 5 8 0,-5 4-8 15,-7 3-336-15,0 0-768 16,-3 16-281-16,-25 19-719 16,-4-7-809-1,0 4-4328-15</inkml:trace>
  <inkml:trace contextRef="#ctx0" brushRef="#br0" timeOffset="208486.14">25424 11341 7257 0,'0'0'2345'0,"0"0"-825"15,0 0 200-15,0 0 177 16,0 0-145-16,0 0-240 0,-5-35-543 16,5 35-313-16,0 0-320 31,0 0-128-31,0 0-208 0,5 13 40 16,3 3-40-16,-1 6 0 15,10 3 0-15,-6 4 48 16,5-4-40-16,0-3 0 0,1-2-8 0,-6-5 0 15,-3-5-72 1,8-7 0 0,-4-3 72-16,12 0 0 0,0 0 72 15,8-16 40-15,7-9-40 16,5-7-72-16,8-6 56 16,8-10-48-16,11-6-8 0,2-6 0 15,-6 3-56 1,1 6 48-1,-9 4 8-15,-10 8 0 0,-14 11 8 0,-7 9-8 16,-8 9-8-16,-13 4 8 16,-2 6-88-16,-5 0-88 15,0 13-504-15,-8 5-129 0,-20 14-831 32,4 0-2289-32,-7-10-648 0</inkml:trace>
  <inkml:trace contextRef="#ctx0" brushRef="#br0" timeOffset="212488.19">6255 14719 8225 0,'0'0'3049'16,"0"0"-1833"-16,0 0 104 16,0 0 353-16,-24-6-441 0,16-7-488 31,8 0-312-31,-4-2-192 15,4-8-80-15,0-6 0 0,8-2-88 16,8-7-64-16,7-4-8 16,10 4 0-16,11-3-120 0,8 6-48 15,3 10-56-15,13 9 56 16,11 10 160 0,21 6 8-16,19 9 0 15,14 17 16-15,-15 9-8 0,-6 2 40 16,-20-2-48-16,-1 0 8 15,-14-3-8-15,-19-6-64 0,-13-8-72 16,-6-1-48 0,6-2-24-16,-2 1 144 15,9-6-24-15,-8-7 16 16,-5-3 64-16,2 0-48 0,-5-16 56 16,-8-6 8-16,-4-7 0 31,-1-6 64-31,-11-9-64 15,-4-4 48-15,0 0 40 0,-8-2-88 16,0 9 216-16,0 9 208 0,0 10 40 16,0 9 57-16,0 6-113 15,0 7-232-15,0 0-184 16,0 4-208-16,0 12 200 0,4 6 8 31,4 6 0-31,4 1-16 16,-1 0-16-16,6-1-72 0,-6 1-128 15,6-4-121-15,-6 0-159 16,2 1-88-16,-1-7-48 0,-5 0 24 16,-3-3 112-16,-4-7 168 15,0-2 160 1,0-7 112-16,0 0 72 16,0-3 144-16,0-16-136 15,0-7 88-15,9-5-88 0,2-8 64 16,10-9-64-16,11 1 0 15,3-1 80-15,5 4-8 0,4 9 264 0,3 7-184 32,2 8-112-32,-2 8 16 15,5 9 232-15,0 3-96 16,3 0-48-16,5 6-56 0,4 6-16 16,12 5 56-16,-1-2-56 15,1 1 24 1,0 3 40-16,-13-3-136 15,1 7 48-15,-4-1-56 16,-8 0 0-16,0 0 8 0,-5 0 0 16,2-3 8-16,-2-3 48 15,1-6-56-15,-1-4 0 0,2-6-8 32,-6 0 0-32,-2-3 0 15,-6-16-88-15,-3-4 88 16,-4-2 8-16,0-7 0 0,-4-5 112 15,-5-5 24-15,2-5 64 16,-6 5 40-16,2-2-160 0,-6 9-40 0,2 9-48 16,-9 7 0-1,-1 10-16 1,1 2-256-16,-4 7-616 16,0 0-1032-16,-4 7-969 0,-7 2-1472 15</inkml:trace>
  <inkml:trace contextRef="#ctx0" brushRef="#br0" timeOffset="-213724.13">26017 11252 176 0,'0'0'5113'31,"0"0"-3649"-31,0 0-432 0,0 0-256 16,0 0-72-16,0 0-31 16,-4-6-137-16,1 6-96 15,-6-4 8-15,1 4-40 0,0-3-80 16,-4 0-120-16,-4-3-96 31,-4 2-48-31,-4 1 48 0,1 0-32 16,-5 0-64-16,-4 0 80 0,4 0 8 15,-4-4 56-15,4 4 64 16,0 3-88-16,-4-3-40 16,4 0-48-1,0 0 56-15,0 0 136 16,1-1-47-16,-1 1-9 0,4 0 112 16,-4 0-16-16,4-1-96 15,-4 4-112-15,0-3-16 0,0 3-48 16,4 0-8-16,1 0 8 15,-1 0-8 1,4 0 0-16,0 7-8 16,-4-4 8-16,4 3 0 0,-4-2 0 15,1-1 8-15,-1 3 0 16,-1-3 0-16,1 0-8 0,5 4 0 16,-1-4 8-16,0 0-8 31,4 0 8-31,0 3-8 0,-4 1-8 15,4-1 8-15,1-3 0 16,-2 7 0-16,2-4 8 0,-2 4-8 16,-3 0 8-16,1 2 0 15,2 1-8-15,-2-1 8 32,-1 4-8-32,3 0 8 0,-2 3-8 15,3-3 0-15,4 3-8 16,4-3 0-16,-4 3 8 0,4-3 0 15,-3 0 0-15,2 0 8 16,1 0 0-16,-3-1 8 16,-2 1-8-1,5 0 0-15,-3 4 48 0,2-2-56 16,1 1-72-16,4 0 72 16,-3 4 56-16,3-4-8 0,4 0-32 15,-4 3-8-15,4-3-8 16,0-3-32-1,0 3-88-15,0-3 72 16,0 3 48-16,0-3 0 0,4-1 0 16,0 2-32-16,3-2 32 15,-3-2 64-15,0 0-64 16,0-1 16-16,-4 1-16 0,0 0 0 31,5 0-8-31,-5-4 8 0,4 4 0 16,0-4-8-16,3 4-352 15,5-3 280-15,4-1 80 16,5 4-48-16,-2-4-104 0,5 1 0 16,0 3 80-16,-5-1-96 31,2-2-17-31,-1 3 1 0,4-4 56 16,-5 1 64-16,5 2 56 15,4-2-72-15,0-1-96 16,0 1 72-16,4-4-56 0,0 4 104 15,0-4-8-15,-4 0 64 16,-5 1 8 0,1-1-8-16,0-3 16 0,-3 0-8 15,2 1-8-15,1-4 8 16,8 2 0-16,-4-2 0 16,0 4 0-16,0-4-8 0,0 0 8 15,0 0-8 1,0 0 0-16,0 0 72 15,-5 0-64-15,1 0-8 0,4 0 0 16,-4 0 8-16,0 0-8 16,3-4 8-16,-3 2-8 15,0-2 0-15,4 1 8 0,0-3 0 32,0 3 0-32,-4-4 0 15,3 7 8-15,1-6-16 0,-4 6-16 16,1-3 16-16,-1 0 0 15,-5 3 16-15,5-7-8 0,0 4 8 16,-3 0 80-16,-2-3 8 31,5 3-104-31,0-4 80 0,-5 1-24 16,5 2-40-16,1-2 64 16,-5 3-32-16,3-6 40 15,-3 2 0-15,1 1-88 0,-6 0 72 16,5-4-72-16,-8 3 64 31,4-2-7-31,0 0-57 0,-4-4 64 16,0 3-56-16,-1-2-8 0,2-1 104 15,-1 3-56-15,0-2-32 16,0-1 64-16,-5-3-72 0,1 4-8 16,1-8-8-1,-2 4-112-15,-3 0 120 16,-4-3 0-16,4 1 8 15,-4-2 0-15,0 1 64 0,0 4 0 32,0-5-24-32,0 1-40 15,-4 1 136-15,4-2-56 0,0-5-16 16,-4-1 48-16,1 4 120 16,-5-3-96-16,-5 3-72 0,2-1-72 15,-2 1 168-15,-6 3-96 16,3-3 16-16,-4 0-24 0,4 3-56 15,0-3 72-15,-4-1-72 32,0 4 0-32,1-3 128 0,-6 3-128 15,-6 0 8-15,-9 0-8 16,-4 0 0-16,0-1-8 16,-8 2 8-16,4 1-8 0,-3 2-144 15,-22-7-1096-15,15 6-1233 31,2 0-5241-31</inkml:trace>
  <inkml:trace contextRef="#ctx0" brushRef="#br0" timeOffset="-201034.22">11479 12150 6633 0,'0'0'2272'0,"0"0"-1175"0,11-25-273 16,-7 19 176-16,0 2 312 31,-4 1 33-31,0 3-137 16,0 0-352-16,0 0-408 0,0 0-448 15,-8 0 152-15,-12 13-120 16,-7 6 168-16,-10 3-136 0,-2 7-56 16,-5 6 48-16,0 0-56 31,4 3 48-31,1 0-48 0,2 7 16 15,5-1 64-15,-3 4-72 16,7 2 56-16,0 4-56 0,-4 7 8 16,0-1 104-16,5 0-64 15,-1 0 64-15,4-5 24 32,0 1-16-32,3-1 16 0,6-1 40 15,-1 3-39-15,4 0 95 16,-4 3-88-16,8 1-32 0,0-1-24 15,-3 0-16-15,6 4-8 16,5 12-16-16,0 16 8 16,0 19 56-1,12 0-112-15,8-19 64 0,0-22 0 16,-4-29-64-16,4 4 0 16,0 9 32-16,12 3-24 15,3 7-8-15,1-4 0 0,5-6 0 16,2-3 0-1,-3-4 8-15,4-5-8 16,-1-7 32-16,-11-4-32 0,0-2 32 16,-12-7-40-16,-4 0 0 15,0-6 0-15,-8 3 8 16,4-3-8-16,-4 0 8 0,0 0-8 31,3-3 48-31,-2-4-48 0,-1 4 0 16,0-1 40-16,-1-5-40 15,2 2-8-15,-5 1 0 16,0-4-96-16,-4 1-160 0,3-7-408 16,-3 0-577-16,0 0-439 31,0-7-2129-31</inkml:trace>
  <inkml:trace contextRef="#ctx0" brushRef="#br0" timeOffset="-197576.48">16678 11906 5577 0,'0'0'2936'16,"0"0"-743"-16,0 0-649 0,0 0-408 0,0 0-47 15,-5-13-177-15,5 13-344 16,9 7-480-16,14 12 784 0,9 3 0 31,16 13-400-31,8 6-128 16,8 10-71-16,15 16-73 0,18 19 0 16,10 15-40-16,-4 16 24 15,-19 4 104-15,-20 3-120 16,-24-10-64-16,-13 4 104 0,-10-1-48 31,-17 7-24-31,0 3-16 16,-25 3-120-16,-10 0 168 0,-9-3-160 15,0-3-8-15,0-7 56 16,0-6-48-16,1-12-8 16,-2-10 40-16,6-16-32 0,3-13 40 31,4-15-48-31,0-7-96 15,1 3-248-15,-5 0-608 0,-16 1-761 16,12-14-2848-16,12-12-4192 0</inkml:trace>
  <inkml:trace contextRef="#ctx0" brushRef="#br0" timeOffset="-190848.72">13387 13097 8209 0,'0'0'2641'0,"0"0"-897"16,0 0-71-1,0 0 47-15,0 0-192 16,0 0-368-16,0 0-327 16,-4-7-265-16,4 7-224 0,12 0-176 15,3 0 56-15,13-3-56 16,9 3-16-16,2-3-8 0,9 3-80 31,0 0 8-31,-1 0-72 16,-2 0 8-16,-6 0-8 0,-7 0 0 15,-12 0-72-15,-4 0-152 16,-8 0-208-16,-8 0-80 16,0 0-112-16,0 0-433 0,-8 0-1095 31,-15-3-537-31,2-3-495 15,1-1-2850-15</inkml:trace>
  <inkml:trace contextRef="#ctx0" brushRef="#br0" timeOffset="-190512.46">13534 12887 6601 0,'0'0'2104'0,"0"0"-567"0,0 0 87 15,0 0 192-15,0 0 1 16,0-35-313 0,0 32-352-16,0 3-287 15,0 0-313-15,0 0-256 16,0 3-96-16,0 16-152 0,0 3 472 16,0 13-104-16,0 6-40 15,0 11-128-15,0-2 16 16,0 4-72-1,0 3-64-15,0-3-72 16,0 0-48-16,-4-3 32 0,-4-6-40 16,-3-4-8-16,2-6-280 15,1-7-376-15,8-2-272 16,0-8-672-16,4-5-2209 0,12-9-2609 0</inkml:trace>
  <inkml:trace contextRef="#ctx0" brushRef="#br0" timeOffset="-184812.16">11451 13935 3816 0,'0'0'4241'16,"0"0"-1384"-16,0 0-1521 16,0 0-568-16,0 0 224 0,0 0 89 15,0 0-313-15,0 0-144 32,0 0 48-32,0 0-40 15,0 0-112-15,0 0-112 0,0 0-111 16,0 0-49-16,0 0-8 0,0-3-104 15,0-13-128-15,0-3-8 0,0-7 8 16,11-2-8 0,2-1 0-1,2-3 0-15,9 10-16 16,0 0-152-16,4 6 168 0,4 3 16 16,4 7 32-16,-4 3 8 15,0 3-56-15,-4 0 0 0,-9 0 0 16,1 6-72-1,-3 7 72-15,-6 3-16 16,1 6-32-16,4-3 48 16,-4 6 0-16,4 1 8 0,3-4-8 15,5 0 0-15,1-3 0 16,6-6 8-16,1-4-8 0,0-5-56 31,-4-4-216-31,-4 0 40 16,-1-4-49-16,-10-8 65 0,-1-7 96 15,-9-7-40-15,2-6 88 16,-5 1 24-16,0-4 48 0,0 3 0 16,-5 4 0-16,-2 8 48 31,3 8 64-31,4 2-8 16,0 7-24-16,0 0 56 0,0 3-136 15,0 0 0-15,0 0-48 16,0 3-32-16,0 7 80 0,4 5 8 15,3 5 56-15,2 2-24 16,-5 0-40 0,4 7 0-16,-4-4 0 15,-4 3-56-15,0 1 48 0,0-6-280 16,0-1-80-16,0-10-144 16,0-5-56-16,-8-4 192 15,4-3 248-15,0 0 128 16,4-16 176-16,0-10-88 15,0-5-88-15,16-7 88 16,4 0-88-16,8 3 88 0,-4 3-80 16,8 10 136-16,-5 6 8 15,1 6-88-15,0 10 16 16,4 0-8 0,-1 0-24-16,1 10 32 15,0 6-32-15,5 0-48 0,2-1 88 16,1 2-40-16,-1-2-40 15,2-2 56-15,-9 0-64 16,-4-7 0-16,-5 0 0 0,-7-6 8 31,-8 0 40-31,1 0 16 16,-2 0 16-16,-3-9 64 0,4-7 112 16,-4-6 88-16,0-1-7 15,-4-2-209-15,0-4 88 16,0 4-80-16,0 0-72 0,0 9-64 15,0 0 0 1,0 10-384-16,-4 6-873 16,-8 0-3112-16,1 0-3448 0</inkml:trace>
  <inkml:trace contextRef="#ctx0" brushRef="#br0" timeOffset="-180033.98">14132 13973 5657 0,'0'0'3913'0,"0"0"-2945"16,0 0-432-16,0 0 536 0,0 0 344 31,-13 0-375-31,13 0-609 0,0-7-280 16,0-2-8-16,0-4 8 15,0 1-56-15,0-8-32 16,0-5-56-16,0 0 8 0,9-4-8 16,-1 4-8-16,3 3 8 31,2 6 40-31,11 3 32 0,-1 3-64 16,9 1 0-16,5 9 56 15,2 0-24-15,1 0-40 16,4 6 8-16,-4 10-16 0,-1 6 0 15,6 4-8-15,-6 2-40 32,-3-2 40-32,0 2 8 0,-1-6 0 0,1-2 32 15,-3-8-24-15,3-5-8 16,-5-1 0-16,-3-6-104 0,4 0-328 16,-9 0-96-16,5-13 184 15,-7-6 160 1,-5-3 184-16,-8-6 0 15,0-4 0-15,-8-3 48 0,0 6 96 16,0 1 160-16,0 9 232 16,0 6 32-16,-4 3-176 15,4 7-40 1,0 3-160-16,0 0-192 16,0 0-168-16,4 3 168 15,7 7 0-15,5 3 48 0,-4 2-48 16,1 2 0-16,-10 1-8 15,5 5 0-15,-4-1-48 0,-4 6-8 16,0-2-88-16,0 2-288 31,0-5-88-31,0-4-80 0,0-4-40 16,0-5-73-16,4-4 65 16,-4-2 224-16,0-4 224 15,5 0 208-15,-1-13 0 0,3-6-88 16,1-10 88-16,5-2 8 15,2-11 120 1,5-2 192-16,3 6 152 0,2 0 184 16,3 9 89-16,0 10-265 15,0 6-304-15,7 7-104 16,1 6-8-16,4 0-64 16,4 0 0-1,-1 10 16-15,6 2-8 16,-6 1 0-16,1 3-8 0,-4 0 8 0,-4 3-16 15,-5 0 8-15,1 0-8 16,-4 0-48-16,0-4 56 16,-4 5-8-16,0-5-32 0,1-5 32 31,-6-1 8-31,1-2 8 0,-4-7 0 16,0 0 64-16,3 0-56 15,-2-13 64-15,-1-3-16 16,0-3 0-16,-5-9 128 15,2 2 264-15,-6-9-56 0,-3 7-248 32,-4-1-152-32,0 7 0 0,0 9-352 15,-11 10-1192-15,-2 3-1361 16,2 0-4633-16</inkml:trace>
  <inkml:trace contextRef="#ctx0" brushRef="#br0" timeOffset="-176628.3">3817 15932 13442 0,'0'0'2657'0,"0"0"-1889"0,0 0-224 16,0 0 296-16,3 0-167 16,14 0-257-16,10 0 24 0,13 0 192 31,16 0-96-31,4 0-200 15,8 0-192-15,3 0-8 16,-3 0-128-16,-5 0 32 0,-3 0-40 16,-8 0-272-16,-12 0-320 15,-12 0-352-15,-8 0-345 0,-16 0-695 32,-4-10 48-32,-17 1-1305 15,-6-7-5169-15</inkml:trace>
  <inkml:trace contextRef="#ctx0" brushRef="#br0" timeOffset="-176350.63">4211 15652 16 0,'0'0'11546'15,"0"0"-7353"-15,0 0-2761 0,0 0-216 16,0 0-15-1,0 0-297-15,0 0-416 16,0-25-416-16,0 38 8 16,4 12 8-16,4 13 376 15,-4 13-248-15,3 15-120 0,-2 20-40 16,7-6-16-16,-8-10-40 0,3-10-312 31,6-15-504-31,11 15-808 16,-5-9-2345-16,5-13-4577 0</inkml:trace>
  <inkml:trace contextRef="#ctx0" brushRef="#br0" timeOffset="-175698.97">6071 15563 7217 0,'0'0'7266'16,"0"0"-4954"-1,0 0-1280-15,0 0-472 0,0 0 9 16,0 0-249-16,0 52 344 16,0 1-48-16,8 23-312 15,1 26-128-15,-1 3 16 0,-1-16-88 16,-3-20-56-16,0-24-40 16,-4-7 8-16,0 7-16 15,0 2-56-15,0 1-344 16,0-10-304-16,-4-6-352 15,0-13-369-15,-7-10-1503 16,3-9-1689-16,-1 0-3537 0</inkml:trace>
  <inkml:trace contextRef="#ctx0" brushRef="#br0" timeOffset="-175362.81">6116 15332 3064 0,'0'0'7178'0,"0"0"-5354"16,0 0-768-16,0 0-224 0,111-83-111 16,-67 80 135-16,3 3-312 15,2 9-176-15,-6 17-152 31,-7 12-72-31,-4 6 8 0,-12 11-64 0,-12 5 8 16,-8 0 48-16,-16 0 24 16,-16 1 168-16,-12-1 0 0,-12 0-104 15,-8-6 8-15,1-3-144 16,-5-3-96 0,8-10 0-1,17-10-544-15,19-24-1264 0,12-4-2737 0,12-10-6969 16</inkml:trace>
  <inkml:trace contextRef="#ctx0" brushRef="#br0" timeOffset="-175021.11">7207 15214 12306 0,'0'0'2177'0,"0"0"-1353"0,0 0 384 16,0 0-72-16,0 0-536 15,0 0-288-15,0 0-39 0,-103 35 279 16,55 3 104-16,-8 23-120 16,-12 24 0-16,1 20-72 31,7 13-8-31,20-7 56 0,20-6-216 15,20-16 0-15,0-13-104 0,16-19-176 16,11-19 32-16,5-9-48 0,16 2-240 16,8-5-272-16,16-7-504 15,16-19-352 1,-17-10-2793 0,-15-15-10258-16</inkml:trace>
  <inkml:trace contextRef="#ctx0" brushRef="#br0" timeOffset="-172306.09">7765 15392 4064 0,'0'0'5690'0,"0"0"-4602"16,0 0-424-16,12-92 440 0,-12 70 449 15,0 3-305-15,-5 3-216 47,-2 6-200-47,-9 7-376 16,-8 3-120-16,-8 0-128 0,-3 13 72 15,-10 9-111-15,2 7 31 16,-2 3-128-16,10 3-64 0,11 2 64 16,4-2-72-16,13 4 0 15,7-2-72-15,15 2-16 16,17-4 0-16,16-3-257 0,3-4-71 15,5-3 200-15,-4-2-160 0,-4-5 8 16,-17-1-40-16,-6-2 16 0,-13 1 152 16,-8 3-128-1,-4-3 368 1,-4 3 16-16,-12 0 384 16,-12 1 112-16,-4-5-16 0,-4 1-96 15,-3-3-80-15,-6-7-24 0,-2-3-120 16,3-3-24-16,0 0-32 0,5-9-64 31,11-7-56-31,11-6-640 16,10 6-1008-16,7 0-2913 15</inkml:trace>
  <inkml:trace contextRef="#ctx0" brushRef="#br0" timeOffset="-171900.25">8032 15608 6433 0,'0'0'5841'0,"0"0"-5033"0,0 0-512 15,0 0 673-15,92-16-81 0,-64 16-392 16,4 13-272 0,-4 9-120-1,-9 3-48-15,-15 7 248 16,-4 3 288-16,-16 3 184 0,-19 0 24 16,-1 0-87-16,-5-3-153 0,6-6-224 15,10-7-120 1,14-9-152-16,11-4-64 31,0-6-272-31,28-3 216 16,11 0 8-16,10-12-104 15,11-1-400-15,-1-6-465 0,5-13-999 16,-13 7-2897-16,-15-3-5681 0</inkml:trace>
  <inkml:trace contextRef="#ctx0" brushRef="#br0" timeOffset="-171731.56">8573 15570 10474 0,'0'0'6489'0,"0"0"-5113"16,0 0-367-16,0 0-249 31,0 0-64-31,0 0-256 16,-51 102-176-16,39-55-200 0,4 4-64 15,4 3-80-15,0 6-592 16,4 19-472-16,0-12-1001 0,0-16-3328 0</inkml:trace>
  <inkml:trace contextRef="#ctx0" brushRef="#br0" timeOffset="-170734.76">9119 15119 7865 0,'0'0'2329'0,"0"0"-801"15,0 0-176 1,0 0 321 0,0 0-169-16,0 0-416 0,21-51-248 15,-21 51-408-15,4 10-239 0,-1 31 119 16,5 26 408-16,-4 34-160 0,1 23-216 15,-1 3-8-15,-4 0-48 16,7-13-104-16,-3 4-16 16,4 0-80-1,-4-11-88-15,5-24 64 16,-6-19-64-16,-3-23-120 0,4-10-128 16,0 4-432-16,0-6-176 15,-4-7-817-15,4-12-2423 16,0-10-3786-16</inkml:trace>
  <inkml:trace contextRef="#ctx0" brushRef="#br0" timeOffset="-169325.79">9829 15389 7297 0,'0'0'2673'0,"0"0"-777"16,0 0-712-1,56-82 521-15,-49 72-97 16,-3 0-152-16,-4 7-407 15,-4 3-505-15,-11 0-120 0,-17 0-224 16,-12 6-152-16,-4 11 24 16,0 2-64-16,1 6 56 0,2 7-64 31,14-1-8-31,7 5 8 16,16 5-48-16,8 0-16 15,16 0 56-15,16-3-240 0,11 1-32 16,10-5-24-16,-2 1-40 15,-7-6 184-15,-8-4-1 0,-4 0 65 16,-12-5 88 0,-9-5-72-16,-11 2 80 15,0-2 0-15,-3-5 0 16,-22 2 417-16,-3-2-17 0,-7-1-88 16,-9-2-104-16,4-4-96 15,0-3-40-15,8 0-72 16,8-3-48-16,13-10-656 15,11-6-905-15,11 0-3336 16,13 3-4473-16</inkml:trace>
  <inkml:trace contextRef="#ctx0" brushRef="#br0" timeOffset="-169053.95">10115 15605 12138 0,'0'0'2449'31,"0"0"-937"-31,0 0 24 16,0 0-648-16,0 0-623 16,0 0 103-16,-8 67-112 0,5-30-96 15,-5 2-96-15,8 2-64 0,-4 0 56 16,0 1-56-16,4-8-128 15,-5-2-336 1,5-7-593-16,0-5-1047 16,0-8-1785-16,0-5-2152 15</inkml:trace>
  <inkml:trace contextRef="#ctx0" brushRef="#br0" timeOffset="-168853.02">10287 15643 6569 0,'0'0'7658'16,"0"0"-5562"-16,0 0-600 0,0 0-616 16,0 0-359-16,0 0 15 31,0 0-136-31,-28 108-104 0,24-61-208 16,0 5-80-16,0-5-8 15,4 4-64-15,0-7-312 0,0 4-576 16,0-10-985-16,0-12-3336 0</inkml:trace>
  <inkml:trace contextRef="#ctx0" brushRef="#br0" timeOffset="-168011.85">10442 14929 6409 0,'0'0'5849'0,"0"0"-3776"32,0 0-1089-32,0 0-528 15,0 0-280-15,0 0 608 0,0 0 304 16,108 108-544-16,-53-55-103 16,14 20-97-16,2 16-112 0,1 20-8 31,-9 5-176-31,-22 0 16 15,-22-6-64-15,-15 0 8 0,-4 0-8 16,-19 3 0-16,-13-6 0 16,0-13 56-16,-5-19-56 0,6-19 0 15,7-16-320-15,-11 6-769 32,2-9-887-32,6-9-2793 0</inkml:trace>
  <inkml:trace contextRef="#ctx0" brushRef="#br0" timeOffset="-167172.72">11956 15100 2880 0,'0'0'5705'0,"0"0"-3584"16,0 0-681-16,0 0-72 15,0 0-207-15,-11-6-57 16,-10 15-64-16,2 10-96 0,-9 10-184 31,0 6-63-31,-8 22-105 16,-8 26-88-16,1 24 8 0,7 17-184 16,8 3 48-16,15-6-8 15,13-13-200-15,9-3-16 16,27-10-152-16,3-16 24 0,1-21-24 15,24-2-96-15,16-1-144 16,11-5-328 0,-3-5-200-16,-9-32-592 0,-31-13-1513 15,-20 0-4881-15</inkml:trace>
  <inkml:trace contextRef="#ctx0" brushRef="#br0" timeOffset="-166354.56">12658 15211 9089 0,'0'0'3121'16,"0"0"-1224"-16,0 0-457 16,0 0-288-16,0 0-136 0,0 0-488 15,0 0-312-15,0 51 601 16,0-13-305-1,0 13-96-15,0 6 32 0,0 7-128 16,0-1-40-16,0 4-16 16,0-7-128-16,0 0-24 15,0-3-104-15,0-6-8 0,0-3 40 16,0-7-40 0,0-9-56-1,0-3-408-15,0-11-512 0,0-8-737 0,0-7-2367 16,-4-3-1738-16</inkml:trace>
  <inkml:trace contextRef="#ctx0" brushRef="#br0" timeOffset="-166068.22">12646 15227 10186 0,'0'0'2680'15,"0"0"-431"-15,0 0-697 16,0 0-416-16,0 0-344 0,0 0-143 16,-60 22-217-16,32 1-120 31,4 2-136-31,-4 4-176 0,0 6 64 15,4-1-64-15,5 1-472 0,2 13-857 16,6-7-2439-16,3-6-2346 16</inkml:trace>
  <inkml:trace contextRef="#ctx0" brushRef="#br0" timeOffset="-165717.53">12355 16148 9794 0,'0'0'4865'16,"0"0"-4241"-16,0 0-56 0,0 0 584 16,0 0-264-16,0 0-384 15,0 0-167-15,140 0-41 0,-45-7-128 16,29-5-160-16,-9 2 168 31,-23 0 136-31,-33 7-192 16,-22 1-120-16,-2-5-864 0,5-6-601 15,-8 1-1279-15,-12-1-3122 0</inkml:trace>
  <inkml:trace contextRef="#ctx0" brushRef="#br0" timeOffset="-165282">13554 15656 936 0,'0'0'11746'0,"0"0"-8953"15,0 0-1065-15,0 0-480 32,0 0-543-32,0 0-313 15,0 0-96-15,0 0-24 0,96 0-48 16,-24-4-48-16,23-2-168 15,13 0 56-15,-9-4-56 0,-23 4 0 0,-29 2 80 16,-22 2-88 0,-5 2-216-1,-5 0-544-15,-6-3-641 16,-9-1-1223-16,0-2-3185 0</inkml:trace>
  <inkml:trace contextRef="#ctx0" brushRef="#br0" timeOffset="-164997.43">13853 15348 1272 0,'0'0'9826'0,"0"0"-6857"0,0 0-785 31,0 0-456-31,0 0-383 16,0 0-689-16,0 0-392 0,-24-7-96 15,24 42 456-15,12 9-72 16,0 23-192-16,4 13-32 0,0 15 0 16,-1 4-200-16,2-10-80 31,-6-7-48-31,-2-19-40 16,-5-12-192-16,0-16-768 0,4 0-984 15,-5-10-3193-15,1-5-8594 0</inkml:trace>
  <inkml:trace contextRef="#ctx0" brushRef="#br0" timeOffset="-163895.02">14626 15218 5801 0,'0'0'3304'31,"0"0"-1167"-31,0 0 39 0,0 0-247 16,0 0-489-16,0 0-376 16,0 0-392-16,0-4-231 0,0 30 31 15,0 9 288-15,12 22-344 16,4 19-112-16,12 23-120 16,8 5-88-1,-1-6-88-15,1-9 0 0,-4-12 0 16,0-11 0-16,-8-15-8 0,-8-10 8 15,0-9-8-15,0-3 0 32,0-1-8-32,0-9 0 15,-8-9-56-15,-1-10-8 0,1-3 72 16,-3-23 128-16,6-24-80 0,1-30 48 16,4-31-80-16,9-16 104 15,-2-3-40-15,5 3-32 16,4 13-8-16,-4 12-40 0,-4 23-8 31,-8 25-48-31,-4 25-48 16,-5 13 104-16,-3 7-64 0,-4 5-56 15,0 4-688-15,0 26-856 16,-7 37 351-16,-5-5-1799 16,3-1-5338-16</inkml:trace>
  <inkml:trace contextRef="#ctx0" brushRef="#br0" timeOffset="-161790.31">15821 14862 8513 0,'0'0'5177'16,"0"0"-3784"-16,0 0-913 0,0 0-8 15,-104 124 416-15,53-51 152 16,-13 22-79 0,1 19-321-1,11 7-120-15,16-7-152 0,27-12-200 0,9-13-80 16,24-4-88-16,12-12 0 15,33 1-8-15,10-11-88 0,5-15-96 16,3-4-368-16,-15-28-753 31,-20-9-2655-31,-20-7-5074 16</inkml:trace>
  <inkml:trace contextRef="#ctx0" brushRef="#br0" timeOffset="-161216.85">16594 15075 7937 0,'0'0'3113'0,"0"0"-881"0,0 0-431 15,0 0-793-15,0 0-136 0,-48-73-72 16,-8 73-152-16,-27 3 9 0,3 16-105 15,5 0-144-15,15 6-144 32,19 1-16-32,10 12-48 15,4 3-184-15,18 10-8 0,9 3-8 16,32 0-120-16,20 0 120 0,12 0-192 16,7-3-120-16,-3-7-208 15,-8-3-272-15,-12-6 63 31,-13-6 97-31,-11-4 368 0,-16-3 168 16,-8-3-80-16,-4 4 176 16,-20-8 344-16,-8 4 224 0,-7-6 144 15,-10 0-71-15,-2-7-193 16,-5 1-112-16,-3-4-136 31,6-3-48-31,10 0-32 0,11-10-112 16,8-6-8-16,16-2-320 15,8-8-1105-15,16 4-2319 0,8 3-4274 0</inkml:trace>
  <inkml:trace contextRef="#ctx0" brushRef="#br0" timeOffset="-160800.58">16587 15532 128 0,'0'0'9234'0,"0"0"-6418"16,0 0-479-16,0 0-721 0,0 0-792 15,0 0-216-15,0 0-112 16,55-10-56-16,-31 20-224 0,-4 9-39 16,-1 0-121-16,-10 3-48 15,-1 4 8-15,-8-1 208 32,-8 0 248-32,-16 4 128 0,0-7 8 15,0 0-192-15,4-6-160 16,12-3-160-16,4-4-96 15,4-2-160-15,28-7 40 0,12 0-72 0,11 0-600 16,29-16-728 0,-12-3-2737-1,-8-3-2337-15</inkml:trace>
  <inkml:trace contextRef="#ctx0" brushRef="#br0" timeOffset="-160619.65">17076 15544 11466 0,'0'0'4409'0,"0"0"-2465"0,0 0-679 16,0 0-513-16,0 0-304 15,0 0 432-15,-12 86-464 16,5-44-272-16,-6 5-144 0,1 1-88 31,1 15-864-31,2-9-1833 0,5-12-6169 16</inkml:trace>
  <inkml:trace contextRef="#ctx0" brushRef="#br0" timeOffset="-160151.06">17463 14957 4096 0,'0'0'8194'0,"0"0"-6522"32,0 0-1079-32,80 16 159 0,-37 19 280 15,13 25-136-15,4 26-272 16,-4 28-248-16,-13 7-208 15,-22-3-120-15,-21-14-48 0,-21-18-176 16,-14-4-176-16,-10-11 232 31,10-18-280-31,3-8-240 0,-12 2-992 16,5-5-1297-16,2-7-3944 0</inkml:trace>
  <inkml:trace contextRef="#ctx0" brushRef="#br0" timeOffset="-158974.18">4175 17545 9570 0,'0'0'4513'0,"0"0"-2969"15,0 0 8-15,0 0 33 31,0 0-385-31,0 0-440 16,-4-4-344-16,4 1-80 0,0 3-336 16,16-2 8-16,8-2-8 15,12-2 168-15,11-1-160 0,5-2 56 32,4-1-64-32,0 1-360 15,-9 2-520-15,-11 1-512 16,-3 0-489-16,-18 6-631 0,-11-3-553 15,-4-1-1824-15</inkml:trace>
  <inkml:trace contextRef="#ctx0" brushRef="#br0" timeOffset="-158710.55">4239 17278 1256 0,'0'0'7929'0,"0"0"-5088"0,0 0-800 0,0 0-121 31,0 0-240-31,0 0-391 16,0 0-369-16,4-26-480 15,4 52-160-15,-4 15 608 0,3 10-536 16,2 9-216-16,-1 4-56 0,-1 0-72 31,6-1-8-31,-1-3-336 16,-1-3-648-16,9 13-896 15,1-13-2377-15,-6-16-1977 16</inkml:trace>
  <inkml:trace contextRef="#ctx0" brushRef="#br0" timeOffset="-155952.25">5929 17154 6673 0,'0'0'4753'0,"0"0"-2521"31,0 0-615-31,0 0-361 16,0 0-256-16,0-19-264 15,0 19-304-15,0 0-207 0,0 16-209 16,0 9 64-16,4 14 376 16,-4 8-64-16,0 10-112 0,0 0-120 31,0 4-64-31,0-1 40 0,0 4-128 16,0-4 8-1,0 3-16-15,-4 1-104 0,-1-4-808 16,-3-6-97-16,4-6-1151 15,0-13-833-15,-3-13-1968 0,7-12-3288 0</inkml:trace>
  <inkml:trace contextRef="#ctx0" brushRef="#br0" timeOffset="-155622.83">5912 16916 312 0,'0'0'8809'0,"0"0"-6616"0,0 0-705 31,48-98-576-31,-21 69 209 0,14 7-145 16,2 6-304-16,13 6-320 15,-3 10-152-15,-2 7-112 16,-3 21-40-16,-12 14-40 0,-16 9-8 15,-12 6 48-15,-8 6 64 16,-17 0 0-16,-15-2 0 0,-11-1 24 31,-9-9-48-31,-4-10 80 16,5-6-48-16,2-6-120 16,10-10-248-16,7-9-792 0,16-10-976 15,12-4-633-15,4-12-4728 0</inkml:trace>
  <inkml:trace contextRef="#ctx0" brushRef="#br0" timeOffset="-155276.12">6784 16722 8849 0,'0'0'2225'16,"0"0"-1121"-16,0 0 120 31,0 0 49-31,0 0-233 0,0 0-312 16,-82 51 240-16,41 3 80 15,-6 25-239-15,2 30-49 0,6 5-216 16,18 0-88-16,14-16-160 15,7-27-128-15,11-14-88 32,13-13-80-32,8-6-56 0,20 16-152 15,8-6-352-15,12 3 24 16,19-10-424-16,-23-22-1441 0,-8-6-4616 0</inkml:trace>
  <inkml:trace contextRef="#ctx0" brushRef="#br0" timeOffset="-152347.02">23355 13084 3648 0,'0'0'6002'16,"0"0"-3962"-16,0 0-712 0,0 0 161 15,0 0-89 1,0 0-256 0,0 0-336-1,0 6-416 1,0 13 505-16,0 4-233 0,0 11-104 0,0 8 16 15,0-1-224-15,0 10-160 16,0-4-24-16,0 1-88 0,0 0-32 16,9-4-48-16,-5-6 0 15,7-6 40-15,-3-3-40 16,1-10-8-16,-2-10-136 0,-3 0-392 16,-4-5-120-16,0-4-304 0,0-10-513 31,0-9-2800-31,-7 0-5753 0</inkml:trace>
  <inkml:trace contextRef="#ctx0" brushRef="#br0" timeOffset="-152141.04">23140 13430 544 0,'0'0'11234'0,"0"0"-8801"0,0 0-897 15,0 0-656-15,0 0-360 16,16 13 296-16,0 12-264 0,0 7-255 16,-4 2-201-1,8-2-96 1,-8 3-249-16,8 0-927 16,-4-9-1376-16,-4-7-2441 0</inkml:trace>
  <inkml:trace contextRef="#ctx0" brushRef="#br0" timeOffset="-151953.58">23491 13423 10242 0,'0'0'4649'16,"0"0"-3361"-16,0 0-784 0,0 0-232 16,0 0 752-16,0 0-263 31,-35 77-385-31,14-43-280 15,1 2-96-15,-12 8-833 0,4-6-2047 16,5-9-6178-16</inkml:trace>
  <inkml:trace contextRef="#ctx0" brushRef="#br0" timeOffset="-149047.98">7374 16824 1640 0,'0'0'6465'0,"0"0"-3696"0,0 0-1009 16,0 0 33-16,13-48-161 16,-13 42-392-16,0-1-384 15,0 5-15-15,0-5-273 0,-13 4-368 16,-6 0-136-16,-9 3-56 0,-12 0 112 31,-4 10-24-31,-3 5-96 16,-6 7 0-16,5 4 8 15,5-1 0-15,11 1 48 0,8-1-56 16,12 4 0-16,12-7-8 16,0 3-120-16,16 4 32 0,15-4 48 31,14 4 48-31,6-1 0 16,5 1-80-16,0-4-24 15,-8 4-64-15,-1-3 0 0,-7-4 56 16,-12 6-56-16,-8-2-48 15,-8-4 87 1,-3 3-23-16,-9-3 8 0,0 1 96 16,-13-4 48-16,-6 3 0 15,-9-3 128-15,-4-3 113 16,-9-4 7-16,2-2-48 0,-8 0 96 16,-6-7 40-16,5-3-64 0,1 0-168 15,2-13 32 1,10-3-40-16,7-3-40 15,9 0-56-15,6 0 0 16,5 0-200-16,8 10-528 16,0-4-609-16,4 3-2407 0,4 7-5738 15</inkml:trace>
  <inkml:trace contextRef="#ctx0" brushRef="#br0" timeOffset="-146914.43">7626 17164 8905 0,'0'0'4801'0,"0"0"-3000"0,0 0-489 16,0 0-296-16,0 0-416 0,0 0-376 15,0 0 137 1,0 76 63-16,0-41-232 0,4 0-136 15,0 0-56-15,-1-7 0 16,-3 1-352 0,4-4-489-16,0-5-583 0,0-2-944 15,1-8-881-15,-1-4-3961 16</inkml:trace>
  <inkml:trace contextRef="#ctx0" brushRef="#br0" timeOffset="-146675.4">7828 17113 10802 0,'0'0'3913'0,"0"0"-2697"0,0 0-408 32,0 0-160-32,0 0 368 0,0 80-215 15,-3-43-321-15,3 5-136 16,-4-1-184-16,4-3-152 15,0 0 8-15,-4-6-16 0,4-4-416 16,0 1-705-16,0-10-1647 31,0-6-4314-31</inkml:trace>
  <inkml:trace contextRef="#ctx0" brushRef="#br0" timeOffset="-145842.58">8518 16652 9025 0,'0'0'3137'0,"0"0"-1232"0,0 0-305 15,0 0-392-15,0 0-192 0,0 0-544 16,8 20-312-16,0 27 441 31,3 33 127-31,2 27-216 16,-2 14-160-16,6 0-160 0,-2-13 8 15,-2-23-88-15,-5-5-56 16,-1-17-48-16,-3-11-8 0,-4-11 16 16,0-10-16-16,0 4-216 15,0 0-264 1,4 0-680-16,5-19-841 15,2-9-2744-15,6-7-2504 0</inkml:trace>
  <inkml:trace contextRef="#ctx0" brushRef="#br0" timeOffset="-145317.39">9419 16821 9025 0,'0'0'2745'0,"0"0"-1281"15,0 0-319-15,0 0 207 31,0 0-264-31,0 0-240 16,0 0-496-16,-92-54-96 0,48 60 144 16,-4 7 137-16,4 0-57 15,4 6-240-15,12 0-160 0,13 6-80 32,6 0-32-32,9 11-24 15,9 2 56-15,10 3-48 16,13 6-64-16,9-2-136 0,-2-4-96 15,1 0 128-15,0-2 40 0,-4-7 55 16,-4-1 121-16,-13 1-48 0,-6-1 0 16,-10-2 48-1,-3 0 0 1,-11-7 201-16,-17 0 239 16,-9-9 96-16,-6 0 24 0,-9-10-168 0,1-3-40 15,2 0-160-15,10-13-120 16,7-6-72-1,15-9-400-15,17-11-912 16,17 4-2801-16,7 10-6433 16</inkml:trace>
  <inkml:trace contextRef="#ctx0" brushRef="#br0" timeOffset="-144917.22">9638 17221 6057 0,'0'0'7825'0,"0"0"-6064"16,0 0-537-16,0 0-184 0,0 0-288 0,0 3-391 16,0 20 111-1,0 5 64-15,0 3-192 0,0 8-248 0,0-4-24 31,0 2-16-31,0-1-8 16,0-5-48-16,0-2-296 16,0-4-552-16,0-2-633 0,0-11-1495 15,3-5-2489-15</inkml:trace>
  <inkml:trace contextRef="#ctx0" brushRef="#br0" timeOffset="-144719.72">9864 17180 9089 0,'0'0'6114'0,"0"0"-4306"31,0 0-1136-31,0 0 48 16,0 0 297-16,-11 92-361 16,11-54-192-16,-4 6-272 0,4-3-184 15,0 1 64-15,4-1-72 16,3-6-392-16,1-3-616 15,-3-4-1057-15,-1-15-3152 0</inkml:trace>
  <inkml:trace contextRef="#ctx0" brushRef="#br0" timeOffset="-144312.83">10175 16570 9458 0,'0'0'4552'0,"0"0"-3287"16,0 0-585-16,0 0-376 0,0 0 664 31,0 0 152-31,116 114-335 16,-56-44-193-16,3 19-272 0,5 22-96 16,-12 13-80-16,-28-9-88 15,-24-14-56-15,-12-15 0 16,-16-17-16-16,-4-8-64 0,5-17 72 15,-5-3-192 1,-4 7-376-16,-20 22-913 16,12-13-2375-16,0-12-4682 0</inkml:trace>
  <inkml:trace contextRef="#ctx0" brushRef="#br0" timeOffset="-143281.78">11299 16891 8585 0,'0'0'1841'0,"0"0"63"16,0 0 209 0,0 0-281-16,0 0-128 15,0 0-487-15,0 0-457 16,4-32-344-16,-8 54-400 0,-12 13 288 16,-7 29 248-16,-5 25-248 31,7 22-88-31,6 6 40 0,15-9-152 15,15-16 40-15,9-22-88 16,8-16-48-16,0-13-8 16,8-2 0-16,8-2-8 0,12 5-248 15,3-4-440-15,20-13-448 16,-14-12-1225-16,-18-13-4488 0</inkml:trace>
  <inkml:trace contextRef="#ctx0" brushRef="#br0" timeOffset="-142460.39">11984 17059 5049 0,'0'0'4144'15,"0"0"-1895"-15,0 0-441 16,0 0 25-16,0 0-425 16,-39-22-352-16,18 34-368 0,2 14-167 15,-5 5-1-15,4 11-208 0,4 5-16 16,0 5-48-1,8 1-160-15,8-2 16 16,0 0-56-16,8-4-48 16,16-2 0-16,4-7-72 15,8-9 0-15,7-7-48 0,9-10-152 16,0-8-88-16,4-4-64 0,-1-13 104 31,1-9 183-31,-8-10 129 16,-8-6 8-16,-8-7 88 15,-16-5 209-15,-8-8 191 0,-8-2 40 16,-8 3 0-16,-16 0 128 16,-12 6-152-16,-8 13-120 0,-3 12-80 31,-5 14-160-31,3 12-136 16,2 0-8-16,3 22-128 15,4 3-256-15,8 7-368 0,12 3-296 16,20 10-633-16,0-10-2759 15,9-10-3770 1</inkml:trace>
  <inkml:trace contextRef="#ctx0" brushRef="#br0" timeOffset="-141882.25">12594 17361 9794 0,'0'0'4417'15,"0"0"-3113"-15,0 0-248 0,0 0-160 16,0 0 56-16,0 0-335 16,0 0-345-1,0 0 240-15,92-3-48 16,-25 3-152-16,29 0-192 0,-5-4-48 15,-7-2-64-15,-20 3 8 16,-16-1-8-16,-4 4-8 0,-5-3-464 31,-11 3-160-31,-11 0-272 16,-14-3-313-16,-3 0 73 0,-3-3-984 16,-18-1-2065-16,6-2-2817 0</inkml:trace>
  <inkml:trace contextRef="#ctx0" brushRef="#br0" timeOffset="-141612.96">12845 17138 9073 0,'0'0'2897'15,"0"0"-400"-15,0 0-681 16,0 0-416-1,0 0-239-15,0 0-481 0,4 13-424 16,3 19 456-16,2 12-224 16,-1 7-104-16,7 9-112 0,-2-3-104 15,2 4-48 1,9-4-120 0,-3-6 0-16,3 0-336 15,-1-7-632-15,9-6-808 0,-8-9-2897 0,-4-10-6426 16</inkml:trace>
  <inkml:trace contextRef="#ctx0" brushRef="#br0" timeOffset="-140629.95">14243 17072 9025 0,'0'0'2977'0,"0"0"-864"16,0 0-385-16,0 0-560 16,0 0-264-1,0 0-432 1,5 19-360-16,10 19 441 0,5 13 31 16,8 9-272-16,0 4-112 0,4 2-128 15,0 1 0-15,0-4-64 0,8-2 40 16,-1-4 0-16,-3-3-40 31,4-7 0-31,-8-5-16 16,-4-14 8-16,-5-5-216 15,-2-11-8-15,-10-12 16 0,2 0 208 0,-2-22 64 16,-2-16 40-16,2-10 192 16,5-21 40-16,4-27-88 31,4-21-104-31,4-13-64 0,4-1-64 15,-4 14-8-15,-9 28 0 16,-2 26 56-16,-6 24-64 16,-7 17 0-16,1 6 0 0,-1 7 0 15,-4 6-104-15,0 3-664 32,0 28-528-32,0 39 415 0,0-7-1423 15,-4-3-2969-15</inkml:trace>
  <inkml:trace contextRef="#ctx0" brushRef="#br0" timeOffset="-140075.36">15522 16789 8425 0,'0'0'4121'0,"0"0"-2681"0,0 0-343 0,0 0-41 15,0 0 24 1,-80-3-8 0,41 35-215-16,-17 22-121 0,-4 32-24 15,5 25-176-15,7 9-56 16,24-9-184-16,24-12-128 16,7-17-56-16,21-15-104 15,4-13 40-15,0-9-48 16,8-11-224-16,8 4-264 15,8-3-72-15,32-3-592 0,-21-13-1065 16,-7-16-2784-16</inkml:trace>
  <inkml:trace contextRef="#ctx0" brushRef="#br0" timeOffset="-139460.58">16100 16900 10626 0,'0'0'2656'15,"0"0"-1055"-15,0 0-465 16,0 0-184-16,0 0-144 0,-87-19-128 15,47 29-207-15,-8 9-49 16,4 3-80-16,0 7-176 16,4 3-48-1,12 2-120-15,8 8 8 16,12 2-16-16,8 1-80 0,13-1-80 16,14-3-72-16,13 0 0 15,0-2-104-15,8-4 23 16,-4-1-79-1,-5-5 200-15,-7-1 8 0,-8-2 8 0,-12-4 88 32,-12 0-8-32,0-5 104 0,-27-2 80 15,-10-5 240-15,-6-1 200 16,-9-6-23-16,-8-3-25 16,0 0 16-16,5-12-176 0,3-4-120 31,12-6-128-31,16-4-64 0,12-2-168 15,20-4-1016-15,15 7-3049 0,5 8-6834 16</inkml:trace>
  <inkml:trace contextRef="#ctx0" brushRef="#br0" timeOffset="-138644.6">16207 17345 6361 0,'0'0'5345'0,"0"0"-2840"0,0 0-673 16,0 0-400-16,0 0-464 31,0 0-159-31,0 0-465 16,0 6-264-16,0 19 408 0,0 7-144 15,4 7-104-15,1-2-120 0,-1 2-112 16,-4-1-8-16,4-7-8 16,-4-2-368-1,0-7-296-15,0-3-585 16,4-6-951-16,0-4-2001 16,-1-9-2272-16</inkml:trace>
  <inkml:trace contextRef="#ctx0" brushRef="#br0" timeOffset="-138435.62">16398 17348 6553 0,'0'0'5825'15,"0"0"-3296"-15,0 0-1097 0,0 0-696 16,0 0-496-16,0 0 288 0,0 38 433 16,5-7-377-16,-1 1-232 31,4 7-232-31,-4-4-32 15,3 3-88-15,-2-4-48 0,-5 1-392 16,0-6-465-16,0 0-775 16,0-7-2777-16,-5-9-5793 0</inkml:trace>
  <inkml:trace contextRef="#ctx0" brushRef="#br0" timeOffset="-137795.28">16463 16687 6025 0,'0'0'2336'0,"0"0"-807"16,0 0-369-16,0 0 184 0,0 0 112 15,0 0-199-15,0 0-321 16,32 0 224 0,-5 13 48-16,13 9-287 15,12 14-241-15,12 14-144 0,15 29-240 16,1 29-104-16,-8 10-112 16,-24-1-72-16,-21-9-8 15,-18-19-8-15,-9-6-64 16,-9-4 24-16,-14-6 40 15,-5-9-120-15,4-13-72 16,0-10-240-16,1-6-272 0,-5 6-361 16,-4 3-511-1,8-5-1345-15,3-17-3248 0</inkml:trace>
  <inkml:trace contextRef="#ctx0" brushRef="#br0" timeOffset="-137531.55">18108 17640 13834 0,'0'0'4914'16,"0"0"-4162"-16,0 0-568 0,0 0-184 15,0 0-96-15,0 0-1129 16,0 0-4160-16</inkml:trace>
  <inkml:trace contextRef="#ctx0" brushRef="#br0" timeOffset="-136048.53">17164 16504 5617 0,'0'0'4977'0,"0"0"-2937"0,0 0-976 31,0 0-575-31,0 0 423 15,0 0 448-15,123 63-160 16,-59-6-344-16,16 25-191 0,15 30-217 16,5 8-88-16,-16 4-104 15,-17-10-72-15,-18-18-32 0,-10-10-56 32,-15-20-16-32,-16-12-16 15,-8-13 8-15,0 1-72 16,-20 2-32-16,-7 10 24 0,-14 6 16 15,2 1-16-15,-5-7-216 0,0-7-424 16,12-5-737-16,8-11-751 16,16-8-1977-1,8-14-2336-15</inkml:trace>
  <inkml:trace contextRef="#ctx0" brushRef="#br0" timeOffset="-135859.66">18873 17494 11882 0,'0'0'4561'32,"0"0"-3953"-32,0 0-608 0,0 0-920 15,0 0-24-15,-24 0-2265 16,4-3-6441-16</inkml:trace>
  <inkml:trace contextRef="#ctx0" brushRef="#br0" timeOffset="-132589.55">1311 14211 4849 0,'0'0'5689'0,"0"0"-3601"15,0 0-1776 1,0 0-264-16,0 0-48 0,0 0 408 15,0 0-24-15,7 0-144 16,1 3 425-16,9-3 95 0,-2 4-256 16,9-2-104-1,0 2-40 1,12-4-144-16,0 0-40 0,12 3-48 16,3-3-56-16,1 0-16 0,8 0-40 15,0 0 56-15,7 0-24 16,5 0 16-16,4 0 24 0,-1 3 88 15,1-3-8-15,0 0 80 32,0 0-24-32,-1 0-120 15,-3 0 65-15,4 0-73 0,-1 3 56 16,-3-3 64-16,4 0-56 0,-5 0-16 16,1 0-72-16,0 0 0 15,-5 0-16-15,-3 0-40 31,5 0 40-31,-6 0 16 0,5-3-64 16,3 0 32-16,-3 0-40 16,4-1 0-16,-4 2-8 0,-5-2 8 15,1 4 0-15,-8-3 0 32,-5 0 0-32,-3 3 8 15,1-3-8-15,-2-1 8 0,-3 4-8 16,0-6 8-16,-1 0 0 0,2 3 0 15,-6-4-8-15,1 1 8 0,-9 3-8 16,-3-1 0 0,-3 4 0-1,-9 0 0-15,-1 0 0 16,-2 0 0-16,-1 0 8 0,-1 0-8 16,-2 0 0-16,2 0 0 15,-3-2 0-15,5 2 8 0,-9-4 8 16,-1 1 64-16,-3 0-72 0,0 3 80 31,0-3-80-31,0-4 40 16,0 4 40-16,0-6-80 0,0 2 80 15,0-2-16-15,0-4-72 16,0 0 0-16,0-2 8 0,0-5-8 16,0-2 8-16,0-3 0 31,0-1-8-31,0-9 48 0,0 0-40 15,0-9-8-15,0-7 0 16,0-6-64-16,4-6 56 16,4-4-128-16,1 1 16 0,-2 2 56 31,-3 4 32-31,4-1 32 16,-8 7 0-16,0 4 0 0,0-4-8 15,0-4 8-15,4 7 0 16,-4-6 0-16,4 3 0 0,-4 0 0 15,4 4-88-15,0-4-8 0,-4 3 88 16,0 0 8 0,0 3-8-1,0 7 0-15,0 6-80 0,0 13 72 16,-4 0-40-16,0 9 48 16,4 0 0-16,0 1-160 15,0-4-72-15,0 3 104 16,0-3-96-1,0 0 128-15,4 0 96 0,0 4-80 16,-4-1 31-16,0 3-23 0,0 4 80 16,0 3 0-16,0 0 0 15,0 0 0-15,0-1 0 0,0 4-16 32,0-3 16-32,0 3-72 15,0 0-8-15,0 0 8 0,0 0-152 16,-4 0-40-16,-8 0 192 15,-3 0 72-15,-6 0 160 16,-3 0-152-16,0 0 48 0,-3 0 24 16,-10 0-72-16,2 0 32 31,-5 0-40-31,0 0 8 0,-8-3-16 16,5 0 16-16,-5 3-8 15,-5-4 48-15,6 2-48 16,-1-1 8-16,5 3 0 0,-6-4-8 15,6 1 8-15,-1 3 64 16,-4 0-64 0,-4 0 40-16,-4 0-48 0,1 0 8 15,-9 0-8-15,5 3-48 16,-5 1 40-16,4 1-56 16,0-1 56-16,0-1 0 0,8 0 0 15,-4 4 8 1,9-7-8-16,-5 3-128 15,0 0 128-15,5-3 0 0,-5 3 8 16,-1 1 0-16,2-2-128 16,-1-2 120-16,0 7-48 15,1-4-56 1,-1 3 112-16,0 1-128 16,4-1 64-16,4 4 56 0,5-7 8 15,-5 3-48-15,7-3 48 16,-6 3-56-16,3-2-56 15,0-1 104-15,-3 3 8 0,-1 1 0 32,-4-1-136-32,-4 3-72 15,1 1 40-15,2 3-112 0,6-7-64 16,7 4-272-16,4-1 616 16,8-3 0-16,0 4-112 15,4-3 64-15,-3-2 40 0,3 2 16 16,-1-1 64-16,-3 1-24 15,1-1-40 1,3 0 0-16,-4 1-8 0,0-1-104 16,0 4 104-16,8-4 16 15,0 0-8-15,0 1 8 16,12-7 32-16,0 3 8 16,0 0-56-16,4 0-8 15,-3 1-8-15,-1 2 16 16,-1 3 0-16,-3 1 48 0,1 2 24 15,-10 1 88-15,6 3-16 16,-1 0 0-16,-1 3 24 16,6 0-48-1,3 4-24-15,0-1-16 16,4 3 0-16,0 4 88 0,0-1-72 16,0 4 40-16,0 6 88 15,0-3-88-15,0 3 64 16,0 3 0-16,0-3-16 0,0 4-16 31,0-1-72-31,0 0-16 16,0 0-64-16,4 4 32 0,0-1-40 15,3 4 64-15,1 0-72 16,-3 6 80-16,3 0-72 16,-1-1 113-16,-3 5 15 0,5-1-80 31,-9-3 40-31,8 0-88 0,-8-10 0 15,4-3 40-15,-1-6-40 0,1-9-8 16,-4-4 0-16,0-6 8 16,4-6 0-16,-4-1-8 15,0-3 8-15,0 1 32 0,0 2-40 16,0-3 0 0,0 1 8-16,0-1-8 15,0 1 0-15,0-4 0 16,0 0-585-16,0-3-607 0,-8 0-2737 15,1-9-5425-15</inkml:trace>
  <inkml:trace contextRef="#ctx0" brushRef="#br0" timeOffset="-130970.33">5598 12512 5313 0,'0'0'4993'16,"0"0"-3609"-16,4-12-224 0,-4 9-424 15,0 3-95-15,0 0 239 16,0 0-184-16,0 12-536 0,0 11 144 15,0 14 376-15,0 27-304 16,0 22-104 0,0 18-152-16,0 11 144 15,0-7-80-15,-4-3 32 0,0-10 80 16,-1-3-143-16,-3 0-1 16,1 0-16-1,-1 0-128-15,-5 0 8 16,2-3 40-16,3-13-40 0,4-15 24 15,-1-20-32-15,5 0 40 16,0-3 96-16,0 10-32 0,0 6-32 16,0-10-32-16,9-2-48 15,-1-5 72-15,-4-2-64 0,3-3-8 32,2-3 8-32,-1-4-8 15,-4-3-344-15,-4-2-296 0,0-5-617 16,0 1-399-16,0-3-1225 15,0-3-2496-15</inkml:trace>
  <inkml:trace contextRef="#ctx0" brushRef="#br0" timeOffset="-129090.58">5557 14643 672 0,'0'0'6097'16,"0"0"-4433"-16,0 0-1032 16,0 0 241-16,0 0 527 0,0 0 80 15,0 0-432-15,52 16-239 16,-31-10-177 0,3 1-232-1,8-4-104-15,11 3-8 0,0-3-80 0,13-3 8 16,4 3-56-1,8-3-72-15,12 0 16 0,15 0-32 0,21 0 32 16,0 0 48-16,-21 0-24 16,-23 0-16-16,-29 0-104 15,2 0 0 1,7 0 0-16,3-3 56 16,13-4-56-16,4 2 8 15,-9-2-8-15,9-3 8 0,-5 4 32 16,6-3-40-16,-6 2 88 31,1 1-88-31,4 3-8 0,-13-1 56 16,1 2-40-16,-8 2-16 15,-4-4 8-15,-8 4-8 0,8-3 48 16,3 0 0-16,5-4-32 16,4 1 24-16,11 3-40 31,2-3 0-31,6 3 48 0,-7-1 80 15,3 4 16-15,-3 0-128 0,-9 0 32 16,-7 0 16-16,-4 0-56 0,-8 0 40 16,-4-3-40-16,0 0-8 15,3-4 97-15,2 1-97 16,2 0 8-16,5 0 0 16,0-4 0-1,-1 1-8-15,5-1 8 0,-7 3-8 16,-6 2 0-16,-3 1 8 0,-9-2 8 15,1-1-8-15,1 1-8 32,-1-1 0-17,4 1 40-15,7-6-40 0,5 2 0 0,7 1 0 16,-3-1 0-16,8 0 48 0,-8 4-48 16,-4 0 0-16,0-4 0 15,-9 4-48-15,-7 0 48 31,4-1 0-31,1-2 0 0,2-1 16 16,4 1-16-16,6-1 0 16,-6 1-16-16,5-1-40 0,-4 4 56 15,-4-1 0-15,0 5 0 16,-4-5-8-16,-5 1 16 16,-3 2 0-16,-3-2-8 0,-6-3 0 31,1-1 8-31,0 0 0 15,0-2-8-15,-4-4 56 0,8 3-56 0,-8 0 0 16,4 1 0-16,-5 2 0 16,-2 1 0-1,2-1 0 1,-2-3 0-16,-5 1 56 0,-1-4-56 16,-3-3-8-16,-4-4 0 15,0-2 8-15,0-4 64 0,0 1-64 16,4-7 8-16,0 0 64 0,1 0-72 31,-1 0 8-31,-4 1 48 16,3-1-48-16,-3 0 88 0,0 0-8 15,0 0-32-15,0-3-8 16,-3-7-48-16,3 1 0 16,0-4 0-16,0-3-8 0,0-3 8 15,3-6 0-15,5-3 8 16,0-4-8-1,-3 3-8-15,-5-2 8 16,4 6 0-16,-4-1-8 16,3 4 8-16,1-3 0 0,-4-1 0 15,4-6 8-15,4 1-8 32,-4-1-112-32,4 0-24 0,0 7-32 15,-4 0 120-15,0 9-16 16,0 4 8-16,-4 2 48 0,0 10-32 15,0 0 32-15,0 7 8 0,0 6-32 16,0-1 24 0,0 1 8-1,0 3 0-15,0 6 0 0,0 1-73 16,0-1 1-16,0 6-48 16,0 4-104-16,-4 0 72 15,0 0 40-15,-4 3 72 0,-4-3 40 0,-4 3 8 16,0-3-8-1,-3 3 0-15,-6 0-64 16,-3-4 56-16,-7 4-72 16,-1 0 80-16,-8-3-8 15,-12 3 8-15,-3-3 0 16,-6-4 0-16,-2 5 8 0,-5-2 32 31,-4 1-32-31,1 0-8 0,0 3 16 16,-6-3-16-16,-6 3-16 15,-9 0 16-15,-11 0 0 16,-5 0 0-16,9 0 0 0,6 0-72 16,11 0 8-16,-2 0-120 15,0 0 80-15,-4-3 104 0,8-1-8 32,-4 1 0-32,-3-3 8 15,4 3-72-15,-9 0 16 16,0-1 56-16,4 1 72 0,21 3-16 0,3 0-48 15,1 0 40-15,-17 0-48 16,-8 3 0-16,-11 7 8 16,6-1-8-1,11 1 0-15,-2 2 0 16,0 1 16-16,4 0-16 16,0 0 56-16,1 3-56 0,-1 3 0 15,13-6-16 1,11 2 8-16,12-2 0 15,1 0-56-15,-13 3 64 0,-8-1-8 16,-8 4-40-16,1 3 48 16,2-5-112-16,-2-2 112 15,4-2 0-15,-2-3 0 0,2-1 48 32,3-6-48-32,9 1 8 0,6-4-8 15,18 0 0-15,7 0 0 16,11 0-176-16,6 6-1560 15,11-3-945-15,0 0-1496 0</inkml:trace>
  <inkml:trace contextRef="#ctx0" brushRef="#br0" timeOffset="-128461.86">9769 11789 7617 0,'0'0'5401'15,"0"0"-3800"-15,0 0-1129 16,0 0-392-16,0 0 24 16,0 82 448-16,0-34-176 0,0-1-72 15,0 1-232-15,8-10 40 16,4-6-48-1,7-10-56-15,5-13 160 16,8-9 168-16,17-12 160 0,10-17-152 16,17-22-104-16,23-15 137 15,21-20 79-15,3-3-176 0,-19 13 8 16,-28 19-136-16,-28 22-32 16,-16 16 48-1,0 6-112-15,-4 3-56 16,-13 10-120-16,-6 0-880 0,-18 42-377 15,-10-1-1359-15,-9-6-3570 16</inkml:trace>
  <inkml:trace contextRef="#ctx0" brushRef="#br0" timeOffset="-120940.79">7446 10804 4560 0,'0'0'3121'0,"0"0"-984"0,0 0-1161 16,0 0-240-16,0 0 248 15,0 0 360-15,0 0-151 16,-7-6-241-16,7 6-232 0,0 0-200 31,0 0-168-31,0 0-104 16,0 0-80-16,0 0-112 0,0 0 8 16,0 0-8-16,0-4 8 15,-5-5 72-15,5-4 80 16,-4-9-144-1,0-6-23-15,4-4-49 0,0-6 120 16,8 0-64-16,4 0-40 16,8 3 24-16,11 9-40 15,1 4-80-15,13 6 0 16,2 7 8 0,9 6 23-16,4 3 1 0,3 0 32 15,-3 18 8-15,4 8 8 0,0 6-16 16,-5 6 16-16,5 0-8 15,0 3-8-15,1-3 8 16,2-3 8-16,12 3 0 0,17 0 0 31,-12-9 8-31,-4-4 8 0,-13-9-8 16,-11-10 0-16,8 1 8 16,3-4-16-16,-3-3-8 15,-4-6-56-15,-12-13 0 0,-4-13 56 16,-13-6 8-16,-6-7-8 31,-6-18-80-31,-7-1 16 0,-4 4 72 16,-4 0 0-16,-4 19 104 15,0 2 241-15,0 17 71 16,0 10 72-16,0 8-152 0,0 4-264 16,0 0-72-16,0 4-160 15,0 15-144-15,0 9 296 0,4 7-48 16,5 6 56-1,2 1 0-15,1-5 0 16,4 2-8-16,0-7-64 16,4-4 8-16,0-3-32 0,-5 1-56 15,2-7 32-15,-2 0 0 16,-2-3-32-16,-5-7 23 16,-1 1-87-16,-3-3-8 15,-4-7 112-15,4 0 112 16,1-4 96-16,3-18-24 15,7-7-72-15,5-5 0 0,8-11 8 32,4-3-8-32,8-2 8 15,4-7-8-15,3 5 8 0,2 8-8 16,2 9 0-16,1 13 0 16,4 3 0-16,-4 13 0 0,8 2 0 15,0 4 8-15,-2 0-8 16,2 13 0-16,4 6 0 0,1 0-8 31,-2 6 8-31,5 4 0 31,-5 3-8-31,5 0 16 16,-1 3-8-16,6 0 0 0,-2-1 0 16,17 1 8-16,11 4-8 15,17-4 0-15,-1-7 0 0,1-9-8 16,-8-7 8-16,-9-12 8 0,-7 0 0 15,-12 0-8-15,-16 0 56 16,-17-2-56-16,1-8 16 0,3-6 80 16,9-3 24-1,13-10 8 1,-2-9-79-16,13-22 7 0,-9 0-48 16,-2-7-8-16,-6 0 8 0,-20 17 0 15,-6-1 0-15,-9 13 40 16,-17 12-48-16,-7 11 0 0,-8 5-369 31,-23 7-1343-31,-5 3-2625 16,-9 0-3208-16</inkml:trace>
  <inkml:trace contextRef="#ctx0" brushRef="#br0" timeOffset="-116506.99">12821 6458 4440 0,'0'0'4041'0,"0"0"-3120"0,0 0-353 16,0 0-112-1,0 0 144-15,0 0 112 16,0 0-64-16,0 0-232 16,0 0-248-16,0 0-120 0,0 0-40 15,0 0-8-15,0 0 8 16,0 0 48-16,0 0-48 0,0 0 312 16,0 0 353-1,0 0 159-15,0 0 320 16,0-6-120-16,0-7-480 15,0-6-480-15,8-7-16 0,0 1-56 16,8-1 0-16,4 4-112 16,0 3-128-16,-1 10-288 0,5 5 32 31,4 4 496-31,0 13-312 16,4 16 240-16,0 6-168 0,0 9 232 15,-4 0 0-15,0 4 0 16,0-4 8-16,4-5-216 0,0-11 88 31,-1-2-152-31,5-13 160 16,0-4-512-16,-8-9 416 15,4-7 216-15,0-15 88 0,-8-10 32 16,0-5-64-16,-9-5-56 16,-2 1 352-16,-2 0 208 0,-3 2-64 15,0 11-56-15,0 9 48 16,0 6-240-1,-8 10-248-15,8 3-144 16,-4 0-320-16,4 3 256 0,-4 13 0 16,8 3 40-16,0 3 32 15,0 1 64-15,-4-4-136 0,-1 0-216 16,6-3 48 0,-1-4 88-16,0 1-337 15,-4-7 401-15,3 0-40 16,-7-2-200-16,1-1 88 0,-5-3 296 15,0 0 80-15,0-3 184 16,0-13 24 0,0-3-16-16,0-3-192 15,0-7 128-15,0-3 8 16,15-2 40-16,6 2-176 0,2 0 0 16,5 3 232-16,0 7-136 15,-4 6 0-15,0 10-96 0,0 6 16 16,-4 0-120-16,0 9 104 31,8 10-80-31,4 1 80 16,-1 2 16-16,5 3-8 0,8 0 56 15,4-5-64-15,4 2 0 16,-1-6-8-16,5 0-136 0,-4-7-8 16,0 1 16-16,-1-7-64 31,1-3 200-31,-4 0 80 0,0-10 16 15,4-12 216-15,3-3-152 0,-3-10-152 16,0-4 248-16,-4-5-184 16,-8-3 153-16,-4-1-169 15,-12 7 272 1,-12 9-200-16,-12 10-256 0,-8 15-32 16,-16 7-1161-16,-4 0-4272 15</inkml:trace>
  <inkml:trace contextRef="#ctx0" brushRef="#br0" timeOffset="-92733.54">6996 11855 4000 0,'0'0'2337'15,"0"0"-697"-15,0 0-816 16,0 0-376-16,0 0 65 0,0 0 415 16,0 0 136-16,0 0-120 31,0 0-248-31,4-3-352 0,-4 0-31 15,0 0-57-15,0-4-56 16,0 1-128-16,0-1-24 16,0-2-48-16,0 0 56 0,0-1-56 15,0-6 8-15,-8 1 0 32,4-5-8-32,-7 1 0 0,-2 0 8 15,1-6-8-15,-8-4 0 0,0 4 0 16,1-4 8-16,-6 4 0 15,1 3-8-15,0 3 8 16,1-1-8-16,3 1 0 16,-4 3 8-1,8 1-8-15,-4 2 0 0,0 0 40 16,0 0-40-16,-4 1 0 16,-4 2 0-16,-4 1 0 0,-3-1 0 15,-5 4 0-15,-8-1 0 0,1 4-8 31,2 3 16-31,-2-3-8 16,3 3 0-16,8-3 8 16,0 0 40-16,8 0-48 0,-4 0-8 15,4 3 8-15,0 0-8 0,-7 0 8 16,-5 0 8-16,0 6-8 31,-8 0 0-31,-4 7 8 16,5-3 0-16,-1-1 32 0,-1 0-40 15,6 1 8-15,7-1 0 16,-3 4-8-16,2 0 0 0,-2 0 8 31,-1 2-8-31,-4 1 8 16,-4 3-8-16,0 1 8 16,-8 2-8-16,1-3 0 0,-1 3 0 15,-4 0 8-15,4-3-8 0,-3 3 16 16,-1-3-16-16,0 1 0 15,0-1 0 1,9-3 16-16,3-1-16 16,-1 2 8-16,10-2-8 15,7-2 64-15,0 0-56 0,13-1 0 16,-1 1 8-16,3 0-16 16,-2-1 48-16,6-2-32 0,-2 2-16 15,7-2 8 1,-4 0-8-16,4-4 8 15,0 0-8-15,3-3 0 16,2 1 8-16,3-4-8 0,0 3 0 16,0-3 8-1,0 0 64-15,0 0-72 16,0 0-152-16,12-3-96 16,0-7-392-16,4-3-833 15,0-5-39-15,0-21-953 0,-1 8-2032 16,-2-4 2281-16</inkml:trace>
  <inkml:trace contextRef="#ctx0" brushRef="#br0" timeOffset="-92301.27">4777 11395 8433 0,'0'0'1697'15,"0"0"-753"-15,0 0-240 0,0 0 0 0,0 0-152 16,0 0-520-1,0 0 48 1,16 3 0-16,-44 29 624 16,-4 6-119-16,-8 6-297 0,-8 7-152 15,0 3-24-15,1 3-8 16,-1-6-16-16,0 0-8 16,12-10-8-16,9-6 32 15,6-7-56-15,14-2 8 16,3-4 48-16,4-3-88 15,4 0 96-15,11 0 56 0,17-3 120 16,7 0 88-16,14-7 48 16,3-2-152-16,7-4-80 0,9-3-48 31,12 0 16-31,11 0-64 16,-3-6-96-16,-12-1 48 0,-20 4-48 15,-17 3-16-15,-3 0 16 16,-12 0-16-16,-8 0-176 0,-16 0-368 31,-4 0-312-31,-12 6 248 16,-32 4-512-16,0 0-1857 15,5-4-5121-15</inkml:trace>
  <inkml:trace contextRef="#ctx0" brushRef="#br0" timeOffset="-87208.98">2442 14281 4184 0,'0'0'3009'0,"0"0"-1785"16,0 0-472-16,0 0 73 15,0 0-49-15,0-6-184 0,0 6-208 31,0 0-216-31,0 0-96 16,0 0-56-16,0 0-8 0,-8 0 0 16,-4 6 48-16,-4 7-8 15,-12 9 224-15,-4 6 72 16,0 11 80-16,-3 8 16 0,-1 7 201 16,4 6-9-16,0 4-104 15,8 3-208 1,8-1-88-16,8 1 56 0,8-7-16 15,0 1-56-15,8-11-16 16,4-2 56-16,4-10-32 16,0-6-104-16,-1-7-64 0,-2-3-56 15,-5-9 0 1,-1-4 0-16,-7-5 0 16,4-1 0-16,-4-3 0 0,0 0-96 15,0 0-24-15,0 0-200 16,0-10-768-16,-11-2-1729 15,-1-4-4536-15</inkml:trace>
  <inkml:trace contextRef="#ctx0" brushRef="#br0" timeOffset="-86956.34">1900 15125 9938 0,'0'0'4088'0,"0"0"-3095"16,0 0-593-16,0 0 208 15,0 0 88-15,0 0-64 0,0 0-112 16,72 41-104-16,-37-18-248 31,5 2-160-31,0-2-8 0,-4-5-160 0,0-1-376 16,0-2-416-16,-8-8-728 15,3-7-761-15,-6 0-735 16,-9-10-2346-16</inkml:trace>
  <inkml:trace contextRef="#ctx0" brushRef="#br0" timeOffset="-86736.4">2406 14919 936 0,'0'0'8257'15,"0"0"-5464"-15,0 0-1185 16,0 0-775-16,0 0-297 16,0 0-64-16,0 0 400 0,-47 57 40 15,26-22-480-15,-3-3-280 16,5 3-40-16,3-4-112 0,-1 1-136 16,13 0-920-16,0-7-2905 31,4-5-4369-31</inkml:trace>
  <inkml:trace contextRef="#ctx0" brushRef="#br0" timeOffset="-25430.49">19471 8160 1880 0,'0'0'1768'16,"0"0"-463"-16,0 0-505 15,0 0-568 1,0 0 2576-16,0 0-911 15,0 0-617-15,0 0-72 16,-12-4-119-16,12 4-121 0,0 0-240 16,0 0-168-16,0 0-72 15,0 0-56-15,0 0-160 0,0 0-128 32,0 0-72-32,0 0-16 15,15 0 24-15,10-6 8 16,14 3-80-16,21-7 0 0,32 1 8 15,23-1-8-15,5 4 0 16,-21 6 0-16,-18 0 0 0,-38 0-8 31,-7 0 8-31,0 0 0 16,-4 0-8-16,-9 0 0 16,-6 0 0-16,-10 0-8 0,-3 0 0 0,-4 3-8 15,0-3-40-15,0 0-144 16,0 0-264-16,0 0-112 15,4 0-272 1,5 0-216-16,2-3-665 16,1-3-447-16,1-7-2241 15</inkml:trace>
  <inkml:trace contextRef="#ctx0" brushRef="#br0" timeOffset="-25070.59">20164 7912 5369 0,'0'0'1368'0,"0"0"80"16,0 0 193-16,0 0-129 31,0 0 48-31,0 0-135 0,0 0-209 16,0-10-424-16,0 10-368 15,8 0-232-15,8 4-80 0,16 5 24 16,4 7-48-16,4 3-24 15,3 0-56-15,-2 3 8 32,-2-3-8-32,-11 0 0 0,-8 1 0 15,-4-5-8-15,-12 7-8 16,-4-2-40-16,-8 5 48 0,-12 4 0 16,-8 2 88-16,-4 1 0 0,0 0-16 15,0-4-24 1,0 4-40-1,4-7-8-15,5 4-208 0,-14 3-1184 16,14-4-2657-16,3-8-5561 16</inkml:trace>
  <inkml:trace contextRef="#ctx0" brushRef="#br0" timeOffset="-11673.13">14080 8255 6001 0,'0'0'2544'0,"0"0"-1199"15,0 0 215-15,0 0-104 0,0 0-191 16,0-38-145-16,0 38-384 16,0 0-264-1,0 15-192-15,0 14-24 16,0 25 512-16,0 22-256 15,0 32-168-15,0 19-23 0,0 7-41 16,4 9 80-16,-4-1-96 16,0 17-88-16,4 6 120 0,0 4-56 31,0 2-24-31,4-3-8 16,4-3-88-16,-4-13-24 0,-4-15-40 15,-4-16-56-15,0-29-56 16,0-22-56-16,0-26-16 15,0-15 0-15,0-4-280 0,0-2 192 32,-4-8-304-32,4-15-368 15,0-15-417-15,0-17-2872 0</inkml:trace>
  <inkml:trace contextRef="#ctx0" brushRef="#br0" timeOffset="-11099.51">14248 7975 6177 0,'0'0'1496'0,"0"0"-384"16,0 0-359-16,0 0 375 0,0 0 136 31,0 0-240-31,0 0-184 16,0 0-55-16,60-19-225 15,26 16 288-15,58 0-80 0,36-4-152 16,31 1-88-16,20 0-112 16,12 3-136-16,16 0-15 0,0-1-49 15,-4 1-120 1,-16 3-16-16,-12-3-80 15,-7 0 0-15,-14-1 0 16,-10 2 0-16,-18-2-56 0,-17 1-152 16,-26 3-24-16,-16 0 39 0,-31 0 49 15,-24 0 48 1,-21 3-152-16,-7 1-24 16,-4-2-104-16,0 2 8 15,-4-1-168-15,-4 0-464 16,-4-3-785-16,-5 0-1359 0,-6 0-4154 15</inkml:trace>
  <inkml:trace contextRef="#ctx0" brushRef="#br0" timeOffset="-10398.3">18339 7934 10642 0,'0'0'2320'31,"0"0"-1664"-31,0 0-520 16,0 0 489-16,0 0 607 16,36 102-72-16,-36-39-440 0,0 29-240 15,-3 29-216-15,-14 16-176 0,-3-1-24 16,5 0 8-16,-2-6-72 16,9 7 8-1,1 13 56-15,7 5-56 16,0 1 0-16,0 2-8 15,0-12 0-15,4-3 0 0,-4-6 0 16,0-7 8-16,-12-10 48 16,-4-2-56-16,4-13-56 15,3-23 48-15,2-21-48 16,3-20 8-16,4-16 40 16,-8 1-64-16,4-7-16 15,-1 0 0-15,1-6 40 0,1-7-24 16,-1-3 72-16,0-3 24 15,-4 3 136 1,-1-3 112-16,2 0-216 16,-9 0 0-16,0 0 33 15,-8 0-89-15,-8 0 8 0,-11 0 0 16,-10 0 0-16,-26 0-8 16,-29 3-8-16,-31 1-89 0,-21 2-87 31,-7-3-128-31,4 1 128 15,4-4 48-15,-5 0 32 16,-3 0 32-16,-5 0 64 0,1 0-48 16,0 0 48-16,0 0 0 15,-1 0 8-15,0 0 72 0,6 0 48 32,6 0 80-32,13 0-56 0,8 0 24 15,10 0 88-15,6 9-31 16,8 0-81-16,11 1-24 0,21-1-64 15,18-2 32-15,22-1 24 16,7 0-64-16,-3 1-40 16,-2-1-8-1,5-3-8-15,12-3 8 16,9-13-560-16,2-12-1169 0,9-3-4888 16</inkml:trace>
  <inkml:trace contextRef="#ctx0" brushRef="#br0" timeOffset="-9710.26">15232 8849 72 0,'0'0'8585'0,"0"0"-5808"0,0 0-553 15,0 0-383-15,0 0-537 16,0 0-248-16,-9-23-464 0,2 46-328 15,-1 14 265-15,-12 27-1 16,4 19-208-16,-8 22-168 31,4 2-104-31,4-18-32 0,4-19-8 16,4-25-8-16,0-13-8 16,-4 2-192-16,4-2-40 0,4-4-160 0,0-9-425 15,4-15-839-15,0-17-432 16,0-12-265-1,4-13-4256 1</inkml:trace>
  <inkml:trace contextRef="#ctx0" brushRef="#br0" timeOffset="-9526.11">15112 8938 10610 0,'0'0'2624'31,"0"0"-1479"-31,0 0-617 16,0 0-224-16,0 0 752 0,0 0-248 15,100 69-400-15,-61-40-248 16,9-1-56-16,0 4-104 0,4-7-64 16,0-2-680-16,15-7-1064 31,-14-7-1201-31,-10-9-3896 0</inkml:trace>
  <inkml:trace contextRef="#ctx0" brushRef="#br0" timeOffset="-9320.42">15754 8906 9882 0,'0'0'4441'0,"0"0"-3689"0,0 0-752 15,0 0 504-15,-48 111-16 16,20-60-192-16,-4 9-72 0,0 0-72 16,-4 3-144-16,1 1-8 0,-6-7-24 15,9-6-376 1,4-13-536-1,13-9-593-15,3-20-399 0,12-25 200 16,16-16-873-16,4-12-3968 16</inkml:trace>
  <inkml:trace contextRef="#ctx0" brushRef="#br0" timeOffset="-9105.15">15738 8864 5393 0,'0'0'4705'0,"0"0"-3137"15,0 0 817-15,43-85-41 0,-34 81-832 16,-2 4-896-16,1 0-415 15,8 19-97-15,-4 13 160 0,4 10 8 16,-4 5-96-16,-4 13 112 31,-8 1 32-31,0 6-128 0,-8 9-8 16,-7-6-72-16,-2 2-104 16,-3-1-8-16,8-14-88 0,-4 3-424 15,8-9-552-15,8-10-1561 16,4-16-1656-16,12-12-4681 0</inkml:trace>
  <inkml:trace contextRef="#ctx0" brushRef="#br0" timeOffset="-8804">16256 8893 3712 0,'0'0'7874'16,"0"0"-5225"-16,0 0-729 16,0 0-288-16,0 0-655 15,0 0-577-15,0 0-400 16,0 0 360-16,-36 99-16 16,20-14-72-16,0 26-120 0,4 0-80 15,0-9-56-15,8-22-8 16,-5-30-8-16,6-15-232 15,-5-7-264-15,0 1 136 0,0-1-665 32,4-8-1071-32,0-10-2185 0,0-10-3721 15</inkml:trace>
  <inkml:trace contextRef="#ctx0" brushRef="#br0" timeOffset="-8489.82">16160 8918 160 0,'0'0'10770'0,"0"0"-8482"16,0 0-839-16,16-95-569 15,8 76-304-15,11 6-120 0,10 7-128 16,10 3-192-16,5 3-72 16,8 9-8-1,0 17 8-15,-12 6 40 0,-5 5-56 16,-11 15-40-16,-13-2 136 15,-10 11-40-15,-17 11-8 16,-8 17 56-16,-28 13-24 0,-8 3-40 16,0-19-40-1,0-26-48-15,12-19 0 16,-7-9-120-16,-10 6 64 0,-6 0-248 16,-8 3-136-16,-2-9-312 15,-6-16-136-15,15-6-1649 16,16-10-3416-16</inkml:trace>
  <inkml:trace contextRef="#ctx0" brushRef="#br0" timeOffset="-8054.06">17136 8963 10562 0,'0'0'4473'0,"0"0"-3105"0,0 0-832 16,0 0-288-16,0 0-40 16,0 0 672-16,12 108-287 15,-8-51-265 1,0 3-200-16,0 16-56 15,-4-9-72-15,0-4-56 16,0 1-673-16,0-23-15 0,0 10-1120 16,-4-16-881-16,-4-13-1760 0</inkml:trace>
  <inkml:trace contextRef="#ctx0" brushRef="#br0" timeOffset="-7785.09">17092 8683 10546 0,'0'0'2328'0,"0"0"-519"31,0 0-625-31,80-79-352 0,-40 70 48 0,7 9-200 16,9 0-183-16,4 15-129 15,0 7-216-15,-8 13-144 16,-13 6-8-16,-14 7-64 0,-18 6 0 15,-7 4-176 1,-20-1-161-16,-20-3-39 16,-7 0-32-16,-13-7-328 0,-31 11-816 15,14-14-737 1,10-12-5969-16</inkml:trace>
  <inkml:trace contextRef="#ctx0" brushRef="#br0" timeOffset="-6516.33">14893 10426 1880 0,'0'0'8994'0,"0"0"-6978"16,0 0-327-16,4-108-425 0,8 67-264 15,8 0-328-15,-1-3-232 32,5 5-104-32,8 4-80 15,0 7-104-15,4 6-71 0,4 6-17 16,8 6-56-16,4 10 0 0,4 0 48 16,3 16-40-16,5 9-16 0,-4 10 8 15,4 7-8 1,-8 2-8-1,-5 1 8-15,-7-1 0 16,-4-2-88-16,-8-11-57 0,-4-5-71 16,-8-11-104-16,3-8-272 15,1-7 424-15,0-20 160 0,4-11-32 0,0-14 40 16,-5-5 0-16,1-7 0 31,-7 6 0-31,-6 3 72 16,2 13 400-16,-9 13 272 0,-4 9-135 15,4 10-137-15,0 3-424 16,-4 0-48-16,7 10-48 0,6 9 48 31,2 0 8-31,9 6 0 16,-3 3-8-16,2-2-88 0,-3 2-240 16,0-2-88-16,-8 3-73 15,-4-4-31-15,-8 1-72 0,0-1-16 16,0-9-24-16,-12 0 136 31,-4-10-80-31,4-6 160 16,0 0 416-16,4-10 96 0,8-15-16 15,0-7 0-15,16-9-72 16,12-3 8-16,4-4-8 0,8 3 40 16,-5 10 152-16,6 10 232 15,-6 13 120 1,5 12-128-16,8 0-168 15,0 9-80-15,8 10-80 0,3 6-88 16,1 1 56-16,4-1-64 16,0 4 0-16,-1-4 8 0,-3-3 0 0,0-2 0 31,-4-5-8-31,-1-5 0 16,1-4 48-16,-4-6-40 15,0 0 48-15,-1-6 0 0,1-10 56 16,0-10 248-16,-4-9 0 15,0-6-56-15,-1-16-128 0,-6-3-160 32,-10-4-8-32,-3 4 48 15,-20 12-56-15,0 7-64 0,-8 6-256 16,-20 16-656-16,-4 10-1256 16,0 6-3241-16</inkml:trace>
  <inkml:trace contextRef="#ctx0" brushRef="#br0" timeOffset="-2556.18">18183 10824 8489 0,'0'0'2793'15,"0"0"-1713"-15,0 0-768 16,0 0-96-16,0 2 248 0,5 5 329 16,-1-1 247-16,4 4-184 31,0-1-248-31,4 4-40 0,0 3-144 16,-5 0 112-16,10 3-104 15,-2-4-47-15,2 8-17 0,-2-4-176 16,5 3-88-16,1 1 48 0,-2 2 232 15,1-3-232 17,0 3-96-32,4-2-48 0,-4 2 56 15,-5-6-56-15,6 3 40 16,-1-6-8-16,-1 3-40 0,-2-3-48 16,-2-4 48-16,1 1 0 0,1-3 8 15,-2-3-8 16,2-2 0-31,-6-1-8 0,1-1-240 0,-4-3-128 16,-8 0-304-16,0 0-449 16,-4 0-1223-16,-12-3-2249 0,0-6-3089 15</inkml:trace>
  <inkml:trace contextRef="#ctx0" brushRef="#br0" timeOffset="-2241.2">18236 11268 9057 0,'0'0'4177'0,"0"0"-2960"16,0 0-17-16,0 0 0 0,0 0-88 15,0 0-360-15,0 0-335 16,39 10-145-16,-15-5-80 31,8 5-184-31,-4-3 0 0,0-1 64 16,0 3-72-16,0-2 0 0,0-4-48 15,0 0-296-15,0 0-257 16,-5-3-439-16,-3 0-880 16,5-3-841-16,-14-6-1656 15,2-7-2848 1</inkml:trace>
  <inkml:trace contextRef="#ctx0" brushRef="#br0" timeOffset="-2014.32">18705 11052 488 0,'0'0'10522'16,"0"0"-8090"-16,0 0-735 0,0 0-313 15,0 0-56-15,0 0-391 16,0 0-425-16,-3 9-136 15,-5 10 56-15,-4 4-192 0,7 2-56 32,-2 1-48-32,3-1-88 0,4 0-48 15,-4-3-112-15,4-6-360 16,0 3-624-16,0-9-1465 16,-4-3-3680-16</inkml:trace>
  <inkml:trace contextRef="#ctx0" brushRef="#br0" timeOffset="12386.8">7155 14014 11922 0,'0'-13'2161'0,"-4"1"-1497"0,4-1-432 16,0 1-40-16,8 2 536 16,8 0-160-1,1 1-176-15,2-1-248 0,-3 7-40 16,0-3 96-16,0 2 96 15,0 1 48-15,-4 0-40 16,4 0-56-16,0-3 41 0,3 3-9 16,2-4 16-1,7 1-8-15,3 0-96 16,1-1-64-16,12 1-48 0,0-1-72 31,7-2 80-31,9-1-88 16,0-3 8-16,0 4 40 15,-1 0-40-15,-3-1-8 0,0 1 8 16,-8-1-8-16,4 4 72 0,-4-4-72 16,-1 7 0-16,2-7 8 15,-6 7 8-15,-3 0 40 16,0 0 16-16,0 0-72 0,-5 0 48 16,5 3-40-16,0-3-8 31,8 3 16-31,0-4-16 0,4 4 8 15,3 0 128-15,1 0-136 16,-4 4 0-16,0 2 8 16,-1 0 0-16,1 4 40 0,-4-4-48 15,0 1 8-15,-5-5 24 16,6 2-32 0,-6-4 0-16,1 0 48 0,4 0-40 15,-4 0 0-15,-4 0 8 16,-5 3-8-16,1 3 8 15,-8 1-16-15,-4-1 64 0,4 3-64 16,-8-2 8 0,4 2 16-16,4-3-24 15,-1 4 144-15,9 0-96 0,1-4-40 16,-1 3 120-16,-1 1-112 16,5 3-16-16,-4 0 64 15,-5-1-64-15,-3 1-8 0,-4-3 0 31,-7-4-32-31,-2 3 40 0,-2-6 8 16,-2 1-8-16,1-4 88 16,-3 0-88-16,6 0 48 15,-3 0-48-15,4 0 0 0,-4 0 0 32,0 0 8-32,-4 0 40 15,0 0-40-15,0 0 0 0,0 0-16 16,-4 0 8-16,4 0 0 15,-1 0 0-15,2 0 8 16,3 0 8-16,-5-4 32 0,-3 4-48 16,1 0 0-16,3 0-8 31,-8 0 0-31,0 0 8 0,0 0 0 0,0 0-8 16,0-3-72-16,0 3-448 15,-4-15-656-15,-5-2-1473 16,-2-1-5225-16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3T14:00:20.9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5518 5874 6473 0,'0'0'2000'0,"-4"0"-575"15,4-7-73-15,0 4 88 0,0 3-144 16,0-7-279-16,-4 4-169 15,4 0-288 1,0 0-64 0,0-3-112-16,0-1-168 0,0 1-72 0,0-1-64 15,0-2 24-15,15 0-40 16,6-4-64-16,7 3 8 0,7-3 56 16,-3 8-64-16,4 1 0 15,-4 4-8-15,-1 0-48 16,-6 16 48-1,-5 6-80-15,-9 13 32 16,-7 7-24-16,-4 8 32 0,-4 7-16 16,-15 1-48-16,-13 2 40 15,-1-6-24-15,2-3-184 16,-1-13 80-16,5-10-72 16,10-9-24-1,10-12-184-15,7-7-48 16,0-3 104-16,24-23 104 0,12-28-377 15,18-22 185-15,2-4 224 16,-3 11-136-16,-10 8-16 16,-6 20 200-16,-5 3 184 0,3 0 56 31,-11 9 8-31,-12 11 288 0,-4 5 320 16,-8 6 200-16,0 4-15 0,0 3-577 15,-16 0-104-15,-4 0-112 16,-4 10 160-16,-4 6 112 15,5 6 96-15,2 6-176 16,5 7-48 0,4 0 192-16,12 6-104 0,0 4-8 15,8-4-160-15,9-3 0 0,2-3-64 16,5-6-8-16,-4-7 8 31,4-6-8-31,-4-10-128 16,0 1-112-16,-5-7-400 0,6-3-336 15,-1-26-625-15,-5 4-935 0,2-4-4162 16</inkml:trace>
  <inkml:trace contextRef="#ctx0" brushRef="#br0" timeOffset="194.47">6251 5985 8649 0,'0'0'2817'0,"0"0"-1889"15,0 0 584-15,0 0 81 16,-8 72-417-16,-1-40-408 0,6 0-272 31,-1 0-288-31,0 6-192 16,4 0-16-16,0-3-112 0,16 0-920 0,4-6-1424 16,0-14-2553-16</inkml:trace>
  <inkml:trace contextRef="#ctx0" brushRef="#br0" timeOffset="433.83">6597 6216 4400 0,'0'0'4625'15,"0"0"-3240"-15,0 0-921 16,0 0 512-16,0 0 16 15,0 0-248-15,21 89-111 0,-18-60-257 16,-3-7-160-16,0 7-200 16,-3-4-16-16,-5-6-200 0,-9-3-1121 31,10-9-2656-31,-1-7-5351 0</inkml:trace>
  <inkml:trace contextRef="#ctx0" brushRef="#br0" timeOffset="1116.01">7255 5832 5569 0,'0'0'5193'0,"0"0"-3985"0,0 0-16 16,0 0 233-16,0 0-353 0,0 0-488 31,55-57-272-31,-31 57-200 16,4 0-24-16,4 19-88 16,-8 9-40-16,-8 14-8 0,-7 5-24 15,-9 10-80-15,-9 4 56 16,-14 2-96-16,-9-5 192 0,0-8 0 31,0-5 72-31,4-16-72 16,12-7 80-16,8-13-80 15,8-9-56-15,0 0-168 0,12-16-136 16,16-16-696-16,3-12 63 0,9-23-207 16,12-18 24-16,-4 2-40 15,-8 14 391 1,-8 14 697-16,-16 27 128 15,0 2 905-15,-5 4 487 16,-6 16 528-16,-5 6-303 0,0 0-1129 16,-16 19-272-16,0 12 408 0,-4 8 40 15,-4 5-120 1,8 10-272-16,4 0-120 16,8 3-144-16,4-3 8 15,0-3-8-15,16-6-8 16,16-8-680-16,19-8-1040 0,-2-10-1353 15,-6-13-3104-15</inkml:trace>
  <inkml:trace contextRef="#ctx0" brushRef="#br0" timeOffset="1425.16">7821 6109 9874 0,'0'0'1832'0,"0"0"-1112"16,0 0 536-16,0 0 329 0,0 0-545 15,80 54-432-15,-65-39-264 16,2 4-72-16,-10 6 0 0,-3 1 168 16,-4 6-32-1,-4-3-111-15,-12 2-41 16,1-2 48-16,2-7-104 15,1-3-80-15,9-7-104 0,3 1-16 16,7-9-136-16,21-4-456 16,8 0-105-16,40-22-743 15,-8-7-2505-15,-8-3-3776 16</inkml:trace>
  <inkml:trace contextRef="#ctx0" brushRef="#br0" timeOffset="1724.39">8518 6350 1584 0,'0'0'8818'16,"0"0"-6602"-16,0 0-1688 15,0 0 40-15,0 0 393 0,-8 82-409 16,-8-47 184 0,-4-3-432-16,-4 3-208 15,1-4-96-15,-1 4-200 16,7-13-1993-16,9-9-3672 0</inkml:trace>
  <inkml:trace contextRef="#ctx0" brushRef="#br0" timeOffset="2356.69">8900 5874 5249 0,'0'0'6873'15,"0"0"-5617"-15,0 0-263 0,0 0 7 16,0 0-216-16,84-74-208 31,-59 68-144-31,2 6-216 16,-3 0-120-16,0 19-88 0,-4 10 0 0,-8 12 24 16,-1 7-32-16,-11 21-96 15,0-5-8-15,-15 3-16 0,-13-1 120 16,4-18-48-16,-8 0 48 15,4-7 8 1,9-12 72 0,2-11-56-16,9-8-24 0,8-10-336 0,0 0-64 15,20-22-208-15,8-13-408 16,16-25-137-16,20-26 201 0,3-19 0 16,-3 7 8-16,-16 24 704 31,-20 33 240-31,-16 22 1016 15,-1 7 736-15,-7 5-95 0,1 4-321 16,-5 3-464-16,-5 16-640 0,-14 13 160 31,-5 12 152-31,-4 7-79 16,4 9-201-16,4 0-112 16,4 3-24-16,12-6-40 0,4-3-88 15,8-7 0-15,20-9-552 16,24-10-713-16,-5-15-1599 0,1-7-2609 0</inkml:trace>
  <inkml:trace contextRef="#ctx0" brushRef="#br0" timeOffset="2774.58">9542 6134 8113 0,'0'0'2793'0,"0"0"-1849"16,0 0-664-16,0 0 272 0,0 0 176 15,92 22-216-15,-73-12-199 0,1-1 15 32,-8 4-136-32,0 3 48 15,-12-4 56-15,0 7 0 16,0 0 64-16,-7 1-144 0,-6 2 0 15,-2 0 88-15,2-3-56 0,5 0-120 16,5-3-80-16,3 6-40 16,0-6 0-16,7 6-8 31,6-6 0-31,2 6-8 0,-3-6-424 16,-3 0 312-16,-6 3 112 15,-3-3 8-15,-12 0 144 0,-15 6-48 16,-10-6 104-16,-10 0 104 31,3-3-168-31,0-4-136 16,-4-9-480-16,16-7-2593 0,9-8-4992 0</inkml:trace>
  <inkml:trace contextRef="#ctx0" brushRef="#br0" timeOffset="3131.62">10442 6366 8089 0,'0'0'7122'16,"0"0"-6226"-16,0 0-896 0,0 0-352 15,0 0-88-15,0 0 104 16,0 0-320-16,100-10-817 31,-72 10-1159-31,0 0-4026 0</inkml:trace>
  <inkml:trace contextRef="#ctx0" brushRef="#br0" timeOffset="3311.14">11112 6299 9522 0,'0'0'3160'16,"0"0"-2296"-16,0 0-864 16,0 0-320-16,0 0-400 0,0 0-256 15,0 0-512 1,111-10-1001-16,-74 10-3000 16</inkml:trace>
  <inkml:trace contextRef="#ctx0" brushRef="#br0" timeOffset="3455.76">11630 6289 8489 0,'0'0'2321'0,"0"0"-1153"15,0 0-424-15,0 0-288 16,0 0-456-16,83-25-208 16,-51 25-1536-16,-4 0-2281 0,0 0-2040 15</inkml:trace>
  <inkml:trace contextRef="#ctx0" brushRef="#br0" timeOffset="3599.37">12068 6277 7209 0,'0'0'4193'0,"0"0"-3161"16,0 0-448-16,0 0-248 16,0 0-336-1,0 0-136-15,103-32-1248 0,-75 22-1713 16,0 4-5168-16</inkml:trace>
  <inkml:trace contextRef="#ctx0" brushRef="#br0" timeOffset="3756.95">12558 6229 10002 0,'0'0'2472'0,"0"0"-1600"15,0 0-872-15,0 0-568 16,0 0-16-16,88-7-432 0,-56 7-993 31,-4-2-3008-31</inkml:trace>
  <inkml:trace contextRef="#ctx0" brushRef="#br0" timeOffset="3907.55">13068 6220 6433 0,'0'0'2768'0,"0"0"-1887"16,0 0-601-16,0 0-48 16,0 0 440-16,0 0-72 0,0 0-600 15,16-7-3993-15</inkml:trace>
  <inkml:trace contextRef="#ctx0" brushRef="#br0" timeOffset="31611.49">12551 8093 3912 0,'0'0'4881'0,"0"0"-3904"0,0 0-49 16,-5-39 256-16,5 30-72 15,0 0-192-15,5-4 33 16,2 7-249-16,1-4-280 0,4 4-64 15,4 0-152 1,4-4 64 0,3 3 24-16,2 1 0 0,2-3 0 15,1 2 40-15,0 1-64 0,0 3-8 16,-3 3-144-16,-6 0-47 16,1 3-65-1,-8 10 120-15,4 6-40 16,-8 6-8-16,0 4-72 15,-8 6 96-15,0 6-24 0,-20 7 32 16,-4-1-8-16,-8 1-8 16,0-4-32-16,-3-3-64 0,3-6-104 31,4-9 104-31,8-7-232 16,8-7-136-16,3-5-457 15,6-7-367-15,3 0-32 0,3-10-569 16,29-34-1463-16,0-1-1041 15,5-2-736-15</inkml:trace>
  <inkml:trace contextRef="#ctx0" brushRef="#br0" timeOffset="32031.37">13120 7842 1376 0,'0'0'4625'0,"0"0"-2433"15,0 0-407-15,0 0-137 16,0 0-96-1,0 0-824-15,0 0 97 16,-32-19-241-16,8 35-24 16,-4 3-8-16,0 6-56 0,0 4 56 0,1 6-64 15,-1 3-104-15,8 6-16 16,3 1 25-16,6 2-193 0,7-2 16 31,4 3-24-31,0-4-112 16,4-6-16-16,12-3-64 15,7-6 8-15,5-10-8 0,4-7 0 16,9-12 56-16,-6 0-56 16,1-6-16-16,-4-13 8 0,-8-7 8 31,-5-6-8-31,-2-2 0 16,-13-1 8-16,-1 3 0 0,-3 7 0 15,0 6 0-15,0 9 0 16,0 7 16-16,0 3-16 0,0 0 0 31,0 0-224-31,0 3-360 16,0 16-561-16,0-3-2015 15,0-3-3066-15</inkml:trace>
  <inkml:trace contextRef="#ctx0" brushRef="#br0" timeOffset="32744.46">13406 8150 4256 0,'0'0'6866'0,"0"0"-3929"15,0 0-1465-15,0 0-536 0,0 0 136 32,0 0-232-32,0 0-407 15,0 0 479-15,0 101-256 0,0-53-232 16,-7 3-128-16,3-4-128 16,-4-5-96-16,4-4-72 0,-1-7-8 15,2-5-376-15,-1 0-472 31,0-11-1257-31,-4-8-4216 0</inkml:trace>
  <inkml:trace contextRef="#ctx0" brushRef="#br0" timeOffset="34671.31">9175 8525 5329 0,'0'0'4953'0,"0"0"-4009"0,0 0-192 0,0 0 56 15,0 0 112-15,0-19-335 16,0 12-25-16,0 1-304 16,0-1-24-1,0-5 32-15,-7-1-128 16,3-3-32-16,-5-3-96 15,-6-3-8-15,-2-3 96 0,-2-4 8 16,-5 4 136-16,-4 2 24 16,0 11-64-16,-4 5 160 0,-4 7-312 31,1 19 0-31,-6 13 24 16,5 9-64-16,1 7-16 15,11 3 8-15,8 0 0 0,4 3 0 16,12-7-64-16,0-2 64 31,24-4-48-31,4-9-200 0,7-10-88 16,10-9-72-16,-2-7 296 15,-3-6 112-15,0-10-64 0,-8-15-24 16,-4-4 80-16,-9-9 0 0,-2-3 0 16,-6-6 0-16,-3-1 8 15,-3-3 8-15,3 0-8 16,-8 3 16-1,0 7 80-15,0 13 152 16,0 8 40-16,0 11 0 16,0 9-64-16,0 0-136 0,0 9-80 0,0 14 56 15,0 9 192-15,0 6-64 16,0 3-88 0,0 0-32-16,0 1-72 15,4-1 120-15,-1 0-16 16,5 1-40-16,5-5-64 15,2-2 16-15,5-9-16 0,5-4 0 16,3-6-72-16,-1-13 64 0,9-3-32 31,-9 0 32-31,-3-16-64 16,-3-9 64-16,-6-1 0 16,-10-5 8-16,-1-1-8 0,-4-3 8 15,0 9 8-15,-4 8 240 31,-5 5 80-31,5 3 17 0,0 7-145 16,4 3-144-16,0 0-56 16,0 0-96-16,0 0-497 15,0 7-151-15,-3 8-16 0,3 1-1664 16,-4-3-3322-16</inkml:trace>
  <inkml:trace contextRef="#ctx0" brushRef="#br0" timeOffset="37431.93">9598 8667 5233 0,'0'0'2248'0,"0"0"-1208"0,0 0-496 16,0 0-63-16,0 0-57 16,0 7 400-16,0 5-32 0,0 5-120 15,0 1 376-15,0 5-239 0,-4 2-65 16,-1 0-176 0,1 1-256-1,4 3-88-15,0-4-32 0,0-3-72 16,0-3-32-16,0 0-88 15,0-3 8-15,0-6 48 0,0-1-56 16,0-3-88 0,0-6-144-16,0 4-424 15,0-4-656-15,0 0-313 16,0 0-167-16,-3-10-2585 0</inkml:trace>
  <inkml:trace contextRef="#ctx0" brushRef="#br0" timeOffset="37758.06">9558 8614 6425 0,'0'0'2672'15,"0"0"-1391"-15,0 0-177 16,0 0 96-16,0 0-160 16,0 0-415-16,0-4-361 0,0 4-256 31,-8 4 240-31,0 5 312 0,-4 7-216 16,4-4-184-16,-4 1-96 15,5 0-56 1,-2 0-8-16,1 0-16 15,4 2-936-15,4 1-985 16,0 0-1247-16,0-3-3818 0</inkml:trace>
  <inkml:trace contextRef="#ctx0" brushRef="#br0" timeOffset="38051.25">9454 9010 5113 0,'0'0'3264'32,"0"0"-2063"-32,0 0-433 15,0 0 376-15,0 0 64 0,0 0 32 16,0 0-23-16,0 0-465 15,84 4-336-15,-56-4-200 16,0 0-88-16,-1 0-32 0,-3 0-96 16,0 0-72-16,4 0-440 31,-7-7-1264-31,-6 1-2273 0</inkml:trace>
  <inkml:trace contextRef="#ctx0" brushRef="#br0" timeOffset="39014.68">10697 8547 8329 0,'0'0'2833'0,"0"0"-1697"0,0 0-288 15,0 0 369 1,0 0 151-1,0 0-488-15,0 0-336 16,-4 0-88-16,4 0-32 0,13 0-256 16,-2 0 80-16,10 0 25 0,2-4-1 15,5-5-88-15,4 3-56 0,4-4-56 32,0-2-64-32,3 2 48 15,-3 4-56-15,-8-1-48 16,-4 4-296-16,-4 0-465 0,-8 3-735 15,-12 0-1433-15,0 3-2168 0,-4 0-2952 16</inkml:trace>
  <inkml:trace contextRef="#ctx0" brushRef="#br0" timeOffset="39290.96">10738 8718 6185 0,'0'0'5081'0,"0"0"-4217"15,0 0-312-15,0 0 865 16,0 0 95-16,0 0-552 0,3 3-256 0,9-3-448 16,1 0-8-1,10 0 72 1,5 0-104-16,4 0-72 15,3-9-88-15,6 0-48 0,-2-1 88 16,1-3-96-16,4 4-352 16,0-7-1008-16,-13 3-3249 15,-3 0-5585-15</inkml:trace>
  <inkml:trace contextRef="#ctx0" brushRef="#br0" timeOffset="44008.35">9299 10557 9337 0,'0'0'1473'0,"0"0"-1057"0,0 0-48 16,0 0 504-16,-4-80 112 16,-4 55-335-16,4-1-217 15,-4-8-160-15,-4-1-144 0,-8-4 96 16,-4 2 56-16,1 2-104 31,-5 3 352-31,-4 6-320 0,0 10 216 16,4 7-24-1,-8 9-224-15,5 0-128 16,-6 13 96-16,5 15-88 16,4 10 56-16,0 10 24 0,5 19 0 15,10 0-24-15,6 2-48 16,7 1-56-16,7-16 0 0,14 0 0 15,7-7-16-15,7-12-96 16,1-12-48-16,0-10-48 16,0-13-32-16,0 0 168 0,0-23 64 15,-4-8 0 1,-1-14 112-16,-6-19-112 16,-6-21 0-16,-3 2 8 0,-12 13-8 15,-4 13 72-15,0 22-8 16,0 3 144-16,-8 7 304 15,5 12-39 1,-2 10 119-16,1 3-224 16,4 0-280-16,0 23-40 0,-4 8 40 15,4 10-24-15,0 7 80 16,0 6-64-16,4 3 64 16,5 1-48-16,2-5-88 0,1-2 32 15,4-10-40-15,-4-3-144 31,4-9-272-31,-1-10-584 0,13-3-785 16,-7-13-2912-16,-1-3-4481 0</inkml:trace>
  <inkml:trace contextRef="#ctx0" brushRef="#br0" timeOffset="44394.32">9498 10560 5513 0,'0'0'5585'0,"0"0"-3297"16,0 0-951-16,0 0-377 15,0 0 24-15,0 0-232 16,0 0-440-16,40-16-88 0,-20 16-40 31,0 6 32-31,-4 10-64 0,-4 10-56 16,-8 2 105-16,-4 4 167 15,-4 3 120-15,-13 0 8 16,-2 0-64-16,-5-7-120 0,0 1 40 16,8-10-192-16,8-3-72 31,8-7-88-31,0-6-8 0,28-3-8 15,20 0-32-15,27-9-176 16,33-13-328-16,12-10-800 16,-32 3-1017-16,-17 10-3040 0</inkml:trace>
  <inkml:trace contextRef="#ctx0" brushRef="#br0" timeOffset="44662.6">10470 10611 13034 0,'0'0'2945'0,"0"0"-2185"15,0 0-520-15,0 0-40 0,0 0 176 31,84-19-248-31,-52 15-16 0,4-2-104 16,-4 3-16-16,-1-4-360 16,5 1-1008-16,-4-3-1809 15,-8 2-3104-15</inkml:trace>
  <inkml:trace contextRef="#ctx0" brushRef="#br0" timeOffset="44893.99">10390 10728 3696 0,'0'0'7394'0,"0"0"-5858"0,0 0-39 0,0 0 151 16,0 0 432-16,0 0-695 15,104 19-705-15,-52-19-456 16,3 0-136-16,5-12-88 0,-4-1-112 15,16-9-1216 1,-12 2-3025-16,-16 1-5954 16</inkml:trace>
  <inkml:trace contextRef="#ctx0" brushRef="#br0" timeOffset="45744.71">12459 9887 3832 0,'0'0'7530'0,"0"0"-5442"16,0 0-943-16,0 0-57 0,0 0-184 15,0 0 48-15,4-80-376 0,15 67-256 16,1 4-152-16,8-1-112 16,8 1-48-16,-4 3 8 0,4 6 33 15,-1 0 7 1,-3 0-56-1,-8 19-48-15,0 3-1 0,-12 13-15 16,-12 6 64-16,0 0-48 0,-8 7 48 16,-16-3 24-16,-4-7-24 15,-8-4-16-15,1-5-40 0,-1-6-112 32,8-11-232-32,4 1-48 15,5-13-376-15,14 0-256 16,5-10-240-16,0-12-1177 0,40-32-288 15,0 3-23-15,-1 3-2689 0</inkml:trace>
  <inkml:trace contextRef="#ctx0" brushRef="#br0" timeOffset="46034.93">12893 9725 4304 0,'0'0'4553'0,"0"0"-2496"16,0 0-465-16,0 0-184 15,0 0 17-15,0 0-241 0,0 0-408 31,0 0-304-31,-32 9-56 16,4 10 145-16,-4 10-113 16,1 3-104-16,-1 3 152 0,8 3-256 0,7 0 56 15,6 0-104-15,7-3-32 16,4-4-72-16,7-5-88 0,18-4 0 16,6-6-8-1,1-6 8 1,4-7-128-16,0-3-128 15,3-7-120-15,-6-9-224 0,-6-6-537 0,-7-3-319 16,-3-17-1088-16,-10 11-2209 16,1 2-3945-16</inkml:trace>
  <inkml:trace contextRef="#ctx0" brushRef="#br0" timeOffset="46237.39">13076 9893 6449 0,'0'0'6825'0,"0"0"-5024"15,0 0-969-15,0 0 320 0,0 0 144 32,0 0-311-32,0 0-225 15,27 82-248-15,-27-53-232 0,0 0-104 16,0 6-128-16,0-4-48 16,0 1 0-16,0-3-464 15,0-4-392-15,0-9-889 0,13-6-2336 31,7-10-2648-31</inkml:trace>
  <inkml:trace contextRef="#ctx0" brushRef="#br0" timeOffset="46480.74">13331 9966 7905 0,'0'0'5865'0,"0"0"-4400"16,0 0-801-16,0 0-152 16,0 0 224-16,100-9-208 15,-65 5-160-15,6 4-296 16,-2-3-64-16,-3 0-8 16,-4 0-96-16,-12 3-584 0,-4-4-520 15,-13-2-288-15,-3-3-265 16,-3-1-2088-16,-9-2-2112 15</inkml:trace>
  <inkml:trace contextRef="#ctx0" brushRef="#br0" timeOffset="46695.17">13415 9788 6329 0,'0'0'3273'0,"0"0"-1193"0,0 0-392 16,0 0-79-16,0 0-529 15,0 0 176-15,0 0-144 0,4 89-247 16,8-51-289-16,-5 4-272 16,6 2-144-16,-6-3-24 0,1-2-136 15,1-2-408-15,-5 5-752 16,0-10-1097 0,-1-10-3504-16</inkml:trace>
  <inkml:trace contextRef="#ctx0" brushRef="#br0" timeOffset="47076.15">13877 9775 4424 0,'0'0'6578'16,"0"0"-4850"-16,0 0-616 0,0 0-271 16,0 0 175-16,0 0-208 15,0 0-240-15,92-50-192 16,-65 50-160-16,-3 9-160 0,0 10-48 31,-4 7-8-31,-8 9 0 16,-8 0-8-16,-4 3 0 0,-8 0-40 15,-12-3 48-15,-8-1-248 16,-4-8 232-16,4-4-168 16,1-9-352-16,7-7-48 0,7-6-696 31,13 0 215-31,0-12-1007 0,5-14-473 16,35-22 369-16,-5 4-113 0,1 0-503 15</inkml:trace>
  <inkml:trace contextRef="#ctx0" brushRef="#br0" timeOffset="47245.68">14160 9744 3896 0,'0'0'3929'0,"0"0"-1368"0,0 0-89 0,0 0-551 16,0 0-849-16,0 0-272 15,0 0 168-15,-28 60-48 0,12-25-335 16,4 0-209-16,4-3-176 16,8-1-128-16,0-2-72 15,16-3-184 1,12-7-560-16,24-10-513 15,-9-6-1655-15,2-3-3618 0</inkml:trace>
  <inkml:trace contextRef="#ctx0" brushRef="#br0" timeOffset="47532.93">14415 9779 5857 0,'0'0'4409'0,"0"0"-3265"32,0 0 256-32,0 0 345 0,91-4-361 0,-70 14-440 15,-10 3-224-15,-3 3-384 16,-8 6-32-16,0 3 88 0,-16 4 9 16,-8-1 7-16,-4 1-176 15,0-1-96 1,13-5-32-1,2-7-96-15,13-4-8 0,0-2-64 0,25-7-80 16,10 0 72 0,17-3-376-16,32-6-409 0,-12-7-999 15,-9-3-3129-15</inkml:trace>
  <inkml:trace contextRef="#ctx0" brushRef="#br0" timeOffset="48279.93">12291 10433 3320 0,'0'0'5905'31,"0"0"-4768"-31,0 0-377 16,0 0 0-16,0 0 272 0,0 0 185 15,0 6-369-15,0-3-152 16,8 4 136-16,4-4-104 15,4 3-88-15,8 1-288 0,12-7-64 16,8 0-63-16,23 0-25 0,25 0 24 31,32-4-24-31,11-8-56 16,5 2 80-16,-13 0-80 16,-7 1-48-16,-1 0-80 0,-4-4 64 15,-3 0-72-15,4-3-8 31,-5-3-8-31,-3 6 8 0,-5-2 0 16,-4-1 0-16,-2 6 0 16,-5-3 0-16,-1 7 8 0,-4 0-8 15,1-1 0-15,-12 4 0 16,-16 3 0-16,-13 0-8 0,-7 0 0 16,8 0 8-16,0 0 0 15,3 0-48 1,-10 0-128-16,-9 0-128 15,-17 0-128-15,2 3-137 16,-14 4-175-16,-3-4-296 0,0 4-552 16,-24-5-545-16,-4 5-527 0,0-4-5386 15</inkml:trace>
  <inkml:trace contextRef="#ctx0" brushRef="#br0" timeOffset="49055.86">13144 10718 6161 0,'0'0'3897'16,"0"0"-2881"0,0 0-96-16,0 0 152 15,0 0 305-15,0 0-225 0,0 0-416 16,51-50-208-16,-27 43-72 16,4 4-72-16,4 0-80 15,8 0-104-15,0 3-32 0,0 0-24 16,-5 3-144-16,-7 3 8 15,-4 7-16 1,-12 3 8-16,-12 0-56 16,0 6-16-16,-8 0 72 15,-16 4 48-15,-4-1-48 0,-7 4 8 16,-5-1 40-16,4-3 0 31,4-2-48-31,4-4 0 0,12-3 0 16,8-7-8-16,8 1-40 15,0-7-80-15,24 0 128 16,12-3 0-16,11 0 48 0,13-3-48 16,5-6-152-16,2-1-32 0,-3 1 56 15,-4 2 120 1,-4 1 8 0,-13-1 8-16,-15 7 0 0,-4-3 0 15,-16 3-8 1,-4 0 56-1,0 0-48-15,-4 0 40 0,0 0-48 16,0 0 8-16,8 0-8 16,-4 0-8-16,4 0-40 0,4 0-40 15,0 0-800-15,-4 0-880 0,-4 0-1233 16,0 0-5017-16</inkml:trace>
  <inkml:trace contextRef="#ctx0" brushRef="#br0" timeOffset="50848.06">9275 12423 4352 0,'0'0'5242'0,"0"0"-3778"0,0 0-992 16,0 0 472-16,0 0 152 31,0 0-399-31,4-15-161 0,4 5-168 16,-4-2-56-16,0-1 32 16,-4-6-64-16,0-3 48 15,0-4-176-15,0 0-32 0,-12-5-72 31,-4 3 40-31,-8-4 176 16,0 3 32-16,-4 7 160 0,1 9-8 16,-1 10-208-16,-4 3-112 0,0 10-79 15,0 12-41-15,-4 9 160 16,8 7-160-16,1 10 56 0,3 0-64 16,16-1 8-1,3 4-8 1,5-6-64-16,5-1-249 0,14-9 89 15,9-7-120-15,0-8-104 0,8-8 128 16,-1-12 8-16,1 0-88 16,1-10 80-1,-5-12 32-15,0-6 72 16,-4-10 64-16,-9 0 104 16,-7-6-40-16,0-4 88 0,-4-3 0 15,-8 9 56-15,0 5 160 16,0 15 472-16,0 9 64 15,0 3-8 1,0 10-384-16,0 0-208 16,0 0-80-16,0 13-64 0,0 6 225 15,0 3 55-15,0 6-112 16,0 1 168-16,0 3-144 16,8 3 16-16,0-3 0 0,0-4-144 31,3 4-64-31,2-3 64 15,2-4-64-15,2-3 0 0,-2-3-8 16,-2-3-48-16,-2-6 40 16,-3-4-200-16,5-3-24 0,-6-3 96 15,1 0 8-15,-4 0 0 16,1-3-16-16,-1-3-56 16,-4-4 32-1,0-3-353-15,0-3-591 0,-4 4-1632 16,-5-1-5610-16</inkml:trace>
  <inkml:trace contextRef="#ctx0" brushRef="#br0" timeOffset="51596.07">9617 12484 8345 0,'0'0'1793'0,"0"0"-889"15,0 0 360 1,0 0-88-16,0 0-199 16,0 0-417-16,21-80-272 0,-1 67-192 15,-1 4-24-15,9 3-64 16,-4 3 0-16,4 3-8 15,-4 0 0-15,-4 3-64 16,-8 7-8 0,-4 8 24-16,-4-1 48 0,-4 1 168 15,0 5-16-15,-8-7-24 0,-8 3 64 16,0-4-64-16,0 1-32 16,0 0-8-16,0-6-40 15,4-4 0-15,9 0-48 0,-1-6-48 31,4 0 48-31,0 0-280 0,15 0 152 16,9-3 64-16,4-3 64 16,4-1-8-16,0 4 8 15,0 0 0-15,-4 3 0 0,-4 0 0 16,-5 6 0-16,-2 4 0 31,-6 6 0-31,-7-1 8 0,-4 8 40 16,0-1 0-16,-8 4 72 15,-12-1-48-15,1-3 72 16,-9 1 56-16,-4-1 72 0,0-10 80 16,0 4-136-1,-8-9 112-15,4-4-152 16,0-3-80-16,4 0-32 16,4-10-64-16,8-6-72 0,12 1-400 15,8-14-960-15,8 7-1785 16,9 2-6945-16</inkml:trace>
  <inkml:trace contextRef="#ctx0" brushRef="#br0" timeOffset="52221.39">10785 12278 10042 0,'0'0'1856'0,"0"0"-1080"31,0 0 416-31,0 0 225 16,0 0-353-16,0 0-320 15,0 0-320-15,24 9 176 0,0-9-56 16,8 0-151-16,7 0-193 0,6 0-136 31,6-3 16-31,1-7-80 16,-5 4-56-16,2-4-216 16,-14 7-369-16,-7 3-671 0,-16 0-1360 15,-12 0-1329-15,-8 0-592 16,-11 7-1064-16</inkml:trace>
  <inkml:trace contextRef="#ctx0" brushRef="#br0" timeOffset="52404.9">10769 12462 3896 0,'0'0'4649'0,"0"0"-2728"15,0 0 79 1,0 0 289-16,0 0-473 15,111 22-584-15,-66-22-552 0,2 0-359 16,9-10-249-16,4 4-72 16,20-10 0-16,-16 0-1513 0,-13 3-4400 15</inkml:trace>
  <inkml:trace contextRef="#ctx0" brushRef="#br0" timeOffset="53451.11">12761 11789 5249 0,'0'0'7057'0,"0"0"-5713"16,0 0-295-16,0 0-345 0,0 0 232 15,0 0-368-15,44-74-88 16,-24 62-8-16,8 2-64 16,3 4-128-1,-3 3-87-15,8 3-185 16,-8 0 80-16,0 9-88 0,-4 10-16 15,-7 6-105-15,-10 11 73 0,-7-1 48 32,0 3-8-32,-12 0-112 15,-8-7 120-15,-4 1-136 0,0-6-16 16,0-10-120-16,5-4 16 16,6-5-136-16,9-7 120 0,4 0 48 15,4-17-464-15,20-8-392 31,8-4 536-31,4-8 208 0,8-5-73 16,0-2 1-16,0-1 296 16,-12 4 112-16,-4 13 384 0,-13 2 353 15,-7 17 271-15,-8 2 104 16,0 7-120-16,0 0-296 16,-15 3-304-16,-6 10-39 0,-3 9-9 31,5 4-72-31,3-1-24 15,0 7-32-15,7 0 48 0,9-4-40 16,0 4-104-16,5-3-72 16,15-4-8-16,8 0-40 31,0-6-56-31,7-3-168 0,-3-6-352 0,9-10-625 16,-10 0-1159-16,-7 0-3113 15</inkml:trace>
  <inkml:trace contextRef="#ctx0" brushRef="#br0" timeOffset="53695.45">13447 11858 9113 0,'0'0'5114'16,"0"0"-4178"-16,0 0-416 31,0 0 888-31,0 0-160 15,0 0-471-15,-9 92-209 0,9-69-296 16,0-5-104-16,0 5-112 0,0-7-56 16,0 0-88-16,0-1-488 15,0-2-673-15,13-3-999 32,-2-4-2017-32,-3-6-2953 0</inkml:trace>
  <inkml:trace contextRef="#ctx0" brushRef="#br0" timeOffset="53965.73">13698 11906 8785 0,'0'0'4113'0,"0"0"-3377"16,0 0-71-16,0 0 775 15,91-16-160-15,-51 13-480 16,3-4-344 0,2 5-128-16,-2-5-183 0,-2 4-137 15,-9 0-8-15,-9-1-529 0,-3-2-583 16,-16 3-800-16,-4-3-393 31,-4-4-1992-31,-11 4-2248 16</inkml:trace>
  <inkml:trace contextRef="#ctx0" brushRef="#br0" timeOffset="54173.18">13869 11703 784 0,'0'0'10106'0,"0"0"-7466"32,0 0-1263-32,0 0-201 15,0 0-208-15,0 0-384 0,0 0 657 16,0 76-577-16,3-41-248 15,2 6-216-15,3 0-136 16,0 0-64-16,3 1-136 0,6-7-1040 31,11 3-1105-31,-4-12-936 0,-5-7-3432 16</inkml:trace>
  <inkml:trace contextRef="#ctx0" brushRef="#br0" timeOffset="54672.84">14235 11646 6857 0,'0'0'5121'15,"0"0"-3889"-15,0 0-383 0,0 0 351 16,0 0-176-16,84-54-424 15,-56 54-208-15,4 0-120 0,-4 9-176 16,-4 16-96-16,-5 7-8 31,-15 10 0-31,-4-5-32 0,-4 5-8 16,-20-4-152-16,-8 0 200 16,-3-6-8-16,3-7 0 15,4-5-168-15,9-8 168 0,6-6-168 16,9-6-288-16,4 0-128 31,13-18-656-31,10-8-313 0,13-6 129 16,0-6-56-16,4-6-201 0,-4-1 985 15,-5-2 704-15,-10 5 544 16,-6 10 1585-16,-6 14-153 0,-9 8 41 16,0 10-529-16,-5 0-760 15,-11 19-80-15,0 10-8 16,-3 3-216-1,6 9-55-15,6 0-241 16,7-3-128-16,0 0-56 16,7-3-657-16,30-3-743 0,-5-7-1104 0,0-9-2354 15</inkml:trace>
  <inkml:trace contextRef="#ctx0" brushRef="#br0" timeOffset="54955.08">14686 11725 5033 0,'0'0'6113'15,"0"0"-3889"-15,0 0-1303 16,0 0 207-16,0 0 32 16,0 0-448-16,67 10-272 0,-50 2-88 15,-10 4-240-15,-3 3-64 16,-4 3 136-16,-4 0 113 0,-16 1 63 31,1-4-64-31,3 0-40 16,4-6-16-16,7-4-192 0,5-3-48 15,9-2-112-15,15-4-88 0,15 0-464 16,33-10-945 0,-8-6-2160-1,-5-3-1504-15</inkml:trace>
  <inkml:trace contextRef="#ctx0" brushRef="#br0" timeOffset="55179.48">15144 11820 11226 0,'0'0'3217'0,"0"0"-2281"0,0 0-608 15,0 0 360-15,111-16 120 0,-67 10-400 32,4-3-216-32,0 5-192 15,-5-2-696-15,-7-4-1368 16,-8 1-2089-16,-12-1-2393 0</inkml:trace>
  <inkml:trace contextRef="#ctx0" brushRef="#br0" timeOffset="55408.87">15299 11608 9033 0,'0'0'2705'16,"0"0"-913"-16,0 0-271 0,0 0-585 16,0 0 392-1,0 0-232-15,-3 88-359 16,3-52-145-16,0-5-336 15,0 7-104-15,7-3-16 0,1 3-136 16,5-3-264 0,6 6-728-16,-3-9-1241 15,0-6-2696-15</inkml:trace>
  <inkml:trace contextRef="#ctx0" brushRef="#br0" timeOffset="56112.99">15769 11547 3608 0,'0'0'6330'16,"0"0"-4674"-16,0 0-768 0,0 0-328 15,0 0 416 1,0 0 17 0,0 0-401-16,92-22-160 0,-64 41-248 15,-8 6-64-15,-4 7-120 0,-5 10 56 16,-11-1 16-16,0 3-72 16,-23 1-48-16,-5-7-8 0,-8-6-192 31,5-7 112-31,-6-6 40 15,14-6-24-15,6-7 112 0,10-6-368 16,7 0 152-16,4-10-384 16,20-8-281-16,7-11-143 0,9-6 96 15,8-6-104-15,0-7 80 16,-4 1 632-16,-4-1 328 31,-9 3 1048-31,-7 17 432 0,-12 6 296 16,-4 15-55-16,-8 7-561 15,-4 0-384-15,-12 19-232 0,-8 10 136 16,0 9-15-16,0 3-209 16,1 0-40-16,10-2-128 15,6-7-136 1,3-1-56-16,4-6-96 0,11 1-80 16,14-10-96-16,6-1-288 15,5-5-456-15,16-10-985 0,-12 0-3048 16,-5 0-5953-16</inkml:trace>
  <inkml:trace contextRef="#ctx0" brushRef="#br0" timeOffset="56893.9">16287 11779 10490 0,'0'0'2112'0,"0"0"-768"15,0 0 33-15,0 0-105 0,0 0-448 16,0 0-368-16,80-35-72 16,-44 35-208-16,4 0 8 31,-4 0-168-31,-1 0-8 0,-11 0-8 16,-7 10-80-16,-13-1-288 15,-4 4 88-15,-13 3 48 0,-6 0 232 16,-9-1 80-16,0-2 32 15,4 0 96-15,8-4-200 32,11 1-8-32,5 0 0 0,5-1 0 0,15 0 56 15,11 7-40-15,5-3 32 16,1 3 8-16,-2 3-56 0,-3-3-80 16,-9-1 80-1,-6 2-8 1,-9-2-72-16,-8 5-72 15,-8-5 144-15,-16 1-56 0,-12 0-16 16,-11 0-88-16,-37 0-688 16,11-6-2145-16,2-4-6040 0</inkml:trace>
  <inkml:trace contextRef="#ctx0" brushRef="#br0" timeOffset="58048.82">12446 12506 1168 0,'0'0'8338'0,"0"0"-6586"16,0 0-696-16,0 0-384 0,0 0-64 15,0 0 273-15,0 0-313 31,105 0-176-31,-74 0 0 0,9 0-48 16,3 0 32-16,2 0-216 16,11 0-72-16,3 0 64 0,4 0 0 15,21-3-8-15,20 0 8 0,11 3-40 16,9 0 24 0,-5 0-64-1,-11 0-72-15,-12 0 0 0,-1 0 8 16,-7 3 16-16,0-3-24 15,-5 0-16-15,-3 0 16 16,-8 0-136-16,-16 0 0 16,15-3 72-16,-11 0 56 15,-4-4-32-15,15 1 40 16,-15 2 0-16,13-2 8 0,2 3-8 16,0-3-8-16,-3-1 0 15,0 1 0-15,-4 3-8 0,-4-3-64 16,4-1 48-16,-9 1 24 31,1-1 16-31,0 5-16 0,3-2 8 16,1-2 0-16,0-1 8 15,4 1-8-15,-1 3 0 16,1-3 32-16,0-1-32 0,-4 1 0 16,3 3 0-16,-7-1 0 31,0 1 24-31,0 0-16 0,-1 0 0 15,-3 0 56-15,8-4-64 16,-4 1 0-16,4-3 8 16,-4 2-8-16,-1 1 0 0,-3-1 0 31,-4 1 0-31,-1 3 0 0,-2-3 0 16,-6 3 16-16,5-1 32 0,-9 1 24 15,6 0 16-15,2 0-88 16,-2 3 8-16,-2-4 24 15,1 2-32-15,0-2 0 0,-12 1 0 0,-4 3-72 32,-4 0-232-32,-12 0-512 15,-8-3-496-15,0 0-1177 0,-12 0-3800 16</inkml:trace>
  <inkml:trace contextRef="#ctx0" brushRef="#br0" timeOffset="59046.15">14248 12808 11162 0,'0'0'1672'16,"0"0"-968"-16,0 0 321 0,0 0 407 16,0 0-424-16,79-54-544 15,-35 47-56-15,4 4 200 16,11 0-103-1,1 3-113-15,4 0-128 0,-8 0-192 16,-4 10-64-16,-13 2 0 16,-11 1-8-16,-16 3 0 0,-8 0-128 15,-4 3 24-15,-12-3 104 16,-16-1 48-16,0 2-32 0,-3-5-8 31,-1 1 8-31,8-7 64 16,8 0-80-16,8-2-40 0,4-1-40 15,4-3-96-15,8 0-216 16,15 0 224-16,9 3 160 0,9 0 8 16,-2 4 0-16,1-1-48 31,-3 3 40-31,-14 4 0 16,-3 3-8-16,-8 3-41 0,-12 0-71 15,0 0 128-15,-8 0-16 16,-12 0 16-16,-4-3 80 0,-4 0 8 31,-7-3 65-31,3-7 71 16,-9-3-136-16,6-3-88 0,-5 0-192 15,-4-13-553-15,8-12-1439 0,4 0-5250 16</inkml:trace>
  <inkml:trace contextRef="#ctx0" brushRef="#br0" timeOffset="60426.46">9669 13268 12522 0,'0'0'3065'15,"0"0"-2145"-15,0 0-568 16,0 0-256-16,-7 0-88 16,7 0-8-16,0 3-400 0,0 10-424 15,0 15 96-15,-4-2-1513 16,4-4-2392-16</inkml:trace>
  <inkml:trace contextRef="#ctx0" brushRef="#br0" timeOffset="60612.96">9582 13741 8033 0,'0'0'1433'16,"0"0"-961"-16,0 0 344 16,0 0 32-16,0 0-432 0,0 0-416 15,0 0-728-15,0 0-1801 16,31 35-3864-16</inkml:trace>
  <inkml:trace contextRef="#ctx0" brushRef="#br0" timeOffset="60748.6">9538 14036 4128 0,'0'0'1593'0,"0"0"-1025"0,0 0-296 15,0 0-272-15,0 0-792 0,0 0-2321 16</inkml:trace>
  <inkml:trace contextRef="#ctx0" brushRef="#br0" timeOffset="60921.14">9558 14322 2560 0,'0'0'3113'0,"0"0"-889"16,0 0-567-16,0 0-321 0,0 0-480 0,0 0-16 15,0 0-840-15,24 16-1328 16</inkml:trace>
  <inkml:trace contextRef="#ctx0" brushRef="#br0" timeOffset="61902.51">9530 15237 8921 0,'0'0'2113'15,"0"0"-1513"-15,0 0 176 16,0 0 16-16,0 0 49 15,0 0 215-15,0 0-584 0,-20-80-296 16,8 55-72-16,-8 0-104 0,0-10 0 31,-8 0 8-31,-4 0 0 16,-3 6 176-16,-1 10 320 16,0 13 48-16,1 6-112 0,-2 13-192 15,1 18 72-15,0 7-16 31,12 7-8-31,5 2-95 0,6 4-161 16,10 0-32-16,3-3-16 16,11-11-224-16,9-5-193 15,8-10-239-15,4-12-8 0,4-7-24 0,5-3-192 16,-2-15-208-16,1-14-25 16,-1-6-159-16,-2-13 392 15,-5-6 440 1,-4-6 224-16,-5-3 224 15,-7 2 344-15,-4 13 656 0,-8 10 584 16,-4 20 529-16,0 11-361 0,0 7-464 31,-4 9-671-31,-4 14-385 16,0 11 136-16,5 8-160 0,3 2 48 16,0 1-120-16,3-1-16 15,13-6-112-15,8 3 56 16,0-6-56-16,4-6-8 0,-5-4-104 31,5-5-40-31,-4-8-488 0,12-5-865 16,-8-7-2744-16,-8 0-4832 0</inkml:trace>
  <inkml:trace contextRef="#ctx0" brushRef="#br0" timeOffset="62459.03">9933 15237 5033 0,'0'0'6593'32,"0"0"-4008"-32,0 0-1753 15,0 0 120-15,0 0 176 0,0 0-336 16,0 0-472-16,0 0-168 16,59-42 0-16,-43 42-8 15,1 0 65-15,-2 13-201 0,-3 3 0 16,0 3 40-16,-4 6-48 0,-4 1 8 31,-4 2 0-31,0-2-8 16,-4-7 72-16,0-3-64 15,0-7-8-15,4-6 8 0,0-3-8 16,4-3-64-16,11-19-112 16,13-7-105-16,0-3 233 31,8-5 0-31,-4 2 48 0,-4 6 0 15,-4 7 96-15,-4 9 273 16,-8 6 167-16,0 7-88 0,0 0-112 16,0 4-240-16,4 12-40 0,-5 3-40 15,6 0-8 1,-9 3-8 0,3 4-184-16,-2-1-744 0,-1-6-1081 15,-1-3-3784-15</inkml:trace>
  <inkml:trace contextRef="#ctx0" brushRef="#br0" timeOffset="62744.25">10981 15055 14075 0,'0'0'2008'15,"0"0"-1520"-15,0 0-208 32,0 0 600-32,103-28-200 15,-60 21-432-15,2 5-63 0,2-2-105 16,-6 4-80-16,-6 0-769 15,-7 0-1351-15,-5 0-2089 0,-14 0-3113 0</inkml:trace>
  <inkml:trace contextRef="#ctx0" brushRef="#br0" timeOffset="62930.75">10940 15272 2880 0,'0'0'10362'15,"0"0"-7689"1,0 0-1369 0,0 0 537-16,96 6-553 0,-48-6-776 0,12-13-336 15,7 0-176-15,29-6-216 16,-25 0-1400-16,-6 0-6666 0</inkml:trace>
  <inkml:trace contextRef="#ctx0" brushRef="#br0" timeOffset="64235.28">13048 14383 11194 0,'0'0'1704'16,"0"0"-960"-16,0 0 41 15,0 0 223-15,24-64-328 0,-4 52-440 16,16-5-120-16,-1 4-40 16,2 4-8-16,6 6-64 15,-7 0 40-15,-8 3-48 0,0 3 0 16,-16 13-40-16,-4 10 40 31,-8 2 144-31,0 10 136 0,-20 3 64 16,-8 4-168-16,0-4-80 0,-4-3 48 15,0-3-144-15,8-10 48 16,1-5-48-16,11-8 0 16,12-6-200-1,0-6-248-15,3 0-24 16,22-18 288-16,14-8-288 0,9-6-16 15,4-12-416-15,8-7-257 16,-5-6-199-16,-3-3 824 0,-12 6 536 16,-8 6 408-1,-8 16 392-15,-16 10 497 16,-8 13-457-16,0 9 616 16,-8 0-632-16,-16 12-472 0,-4 17-40 15,-4 6 216-15,0 6-39 16,4 7-17-16,9-1-112 0,6 1-88 15,9-4-56-15,4-2-208 32,4-7-8-32,20-7 8 0,12-2 0 15,1-11-8-15,6-5-8 16,-7-7-208-16,0-3-144 16,-8 0-576-16,-4-13-521 0,-8-2-767 31,-12-8-697-31,-4 1-2168 15,0 6-1496-15</inkml:trace>
  <inkml:trace contextRef="#ctx0" brushRef="#br0" timeOffset="64510.54">13809 14503 8601 0,'0'0'5626'0,"0"0"-4274"31,0 0-160-31,0 0 120 16,0 0-375-16,0 0-641 0,0 0 128 16,0 0-104-16,-8 92-208 15,8-60-40-15,0-4-72 0,0-6-112 31,0-2-392-31,4-4-753 16,8-7-1303-16,0-6-2425 0</inkml:trace>
  <inkml:trace contextRef="#ctx0" brushRef="#br0" timeOffset="64733.94">14061 14535 7345 0,'0'0'5889'16,"0"0"-4800"-16,0 0-545 0,0 0 728 0,83-16-208 15,-52 9-640 1,10 4-200 0,2 1-168-16,-3-2-48 0,4 4-16 15,-8-3-696-15,-8 3-1112 16,-9-3-865-16,-10 0-463 15,-9-1-1746-15</inkml:trace>
  <inkml:trace contextRef="#ctx0" brushRef="#br0" timeOffset="64957.35">14207 14348 8129 0,'0'0'4553'0,"0"0"-3281"31,0 0-231-31,0 0 223 0,0 0 312 16,0 0-199-16,13 95-625 16,-6-54-360-16,1-3-136 15,-4 0-120-15,0-3-136 0,5 3-320 16,-2 1-752-16,5-8-1169 31,0-9-3544-31</inkml:trace>
  <inkml:trace contextRef="#ctx0" brushRef="#br0" timeOffset="65502.89">14705 14309 9762 0,'0'0'2424'0,"0"0"-1488"16,0 0-160-16,0 0 633 16,0 0-441-16,84-34-376 0,-60 46-224 0,4 10-112 31,-4 7-104-31,-4 6-112 15,-12 3-40-15,-4 0 0 0,-4 0-64 16,-12-6 64-16,-12-3 0 16,-4-7 48-16,4-6-32 0,4-7-16 31,5-9-112-31,11 0 56 16,4 0-264-16,4-16-400 15,15-9-328-15,13-7 304 0,0-6 104 16,8-6-177-16,0-1 1 15,-8 4 512-15,-8 12 304 0,-9 11 896 16,-6 11 305-16,-9 7-1 16,-5 3-32-1,-14 19-96-15,-2 10-184 16,2 3-231-16,-1 3-209 0,7-3-72 16,9 0-208-16,4-6-152 15,0-4-16-15,21-3-480 0,7-6-593 16,19-13-863-1,-3 0-2705-15,-4-3-7153 16</inkml:trace>
  <inkml:trace contextRef="#ctx0" brushRef="#br0" timeOffset="65788.13">15176 14427 9842 0,'0'0'3848'15,"0"0"-2359"-15,0 0-97 16,0 0-200-16,0 0-480 0,0 0-407 16,0 0-161-16,71 3-96 31,-67 16-40-31,-4 3 88 16,0 7 8-16,-7 3 136 0,-18-4 152 15,1 4-64-15,5-6 16 16,3-4-56-16,12-3-192 0,4-6-96 15,4-8-112-15,20-1-136 32,15-4-216-32,25-13-905 0,-4-6-2439 15,-8-6-2682-15</inkml:trace>
  <inkml:trace contextRef="#ctx0" brushRef="#br0" timeOffset="65994.57">15689 14475 6313 0,'0'0'8306'16,"0"0"-6346"-16,0 0-1480 16,0 0 24-16,0 0-40 15,104-10-240-15,-72 4-224 16,0 2-56-16,0 4-784 0,0-9-1248 15,-8 3-2433-15,-9-1-5025 0</inkml:trace>
  <inkml:trace contextRef="#ctx0" brushRef="#br0" timeOffset="66172.1">15833 14341 4232 0,'0'0'6890'0,"0"0"-5642"31,0 0 32-31,0 0 745 16,0 0-497-16,-12 102-800 16,9-74-392-16,3 1-336 0,0 0-64 15,7-7-1032-15,9-3-2129 0,0-10-4280 16</inkml:trace>
  <inkml:trace contextRef="#ctx0" brushRef="#br0" timeOffset="66335.66">16243 14462 8569 0,'0'0'6130'0,"0"0"-5386"31,0 0-440-31,0 0-104 16,0 0-200-16,0 0-816 15,100-22-1761-15,-76 22-3824 0</inkml:trace>
  <inkml:trace contextRef="#ctx0" brushRef="#br0" timeOffset="66486.25">16638 14427 9850 0,'0'0'1464'0,"0"0"-1200"31,0 0-264-31,0 0-888 0,95-22-3257 15,-67 18-2399-15</inkml:trace>
  <inkml:trace contextRef="#ctx0" brushRef="#br0" timeOffset="66594.97">17040 14383 440 0,'0'0'3072'16,"0"0"-3072"-16</inkml:trace>
  <inkml:trace contextRef="#ctx0" brushRef="#br0" timeOffset="66748.56">17498 14379 8569 0,'0'0'7282'0,"0"0"-6354"15,0 0-568-15,0 0-360 16,0 0-336-16,0 0-2304 0,4-19-7819 15</inkml:trace>
  <inkml:trace contextRef="#ctx0" brushRef="#br0" timeOffset="67805.73">17992 13992 9898 0,'0'0'2320'0,"0"0"-1728"15,0 0-320-15,88-38 568 16,-43 35 257-1,2 3-201-15,1 0-64 16,3 13-48-16,-2 9-440 0,-14 6-216 16,-7 10-56-16,-12 4-64 15,-16 2 8-15,0 1-8 0,-32-1 80 16,-12-6 136-16,-8-6-120 16,-8-7 0-16,9-6 9 15,3-6-113 1,12-3-8-16,16-10-209 15,16 0 1-15,4-7 8 0,21-15-528 16,14-4 160-16,29-12 144 16,24-13-368-16,0 1-488 15,-9 5-145-15,-16 4 353 0,-11 9 1080 32,-7 7 192-32,-2-1 808 15,-19 11 337-15,-8 5 79 0,-16 7-48 16,0 3-312-16,-16 0-512 15,-12 0-151-15,-3 6 47 32,-5 10 0-32,4 3-64 0,4 10-40 0,8 3-160 15,8 2-80-15,12 4 8 16,0 1-32-16,16-5-64 16,12 1-8-16,3-3 0 0,9-7-72 15,4-5-40-15,-4-8 0 16,-4-5-88-16,-5-7 128 15,-6 0-96 1,-5-10-8-16,-9-2 8 0,-7-8 16 16,-4 5-40-16,0-2 0 15,0 5-112-15,0-4-409 0,0 7-991 16,0 2-2993-16</inkml:trace>
  <inkml:trace contextRef="#ctx0" brushRef="#br0" timeOffset="69142.16">18993 14249 9329 0,'0'0'3169'16,"0"0"-1857"-1,0 0 57-15,0 0-41 16,0 0-296-16,0 0-304 15,0 0-271-15,71-25-49 0,-46 28-184 0,-6 10-80 16,1 6 32-16,-4 6-176 16,-4 3 0-1,-8 4 32-15,-4 3-24 16,0-3-8-16,0-3 8 16,-12-7 0-16,5-3-8 15,-2-10-16-15,5-2-56 0,4-7 72 31,0 0-8-31,0-10-56 0,13-12-304 16,10-7 200-16,1-6 160 16,8 0-48-16,0-2 8 31,3 2 48-31,-7 9 16 0,-4 10 224 16,-3 7 64-16,-6 9 16 15,1 0 88-15,0 16-88 16,-4 9-24-16,4 7-56 0,-5 6-112 15,2 0-64-15,-5 3-64 16,-1-3-264-16,-7 7-640 0,0-13-1609 16,0-10-5969-16</inkml:trace>
  <inkml:trace contextRef="#ctx0" brushRef="#br0" timeOffset="70745.87">13088 15122 3744 0,'0'0'6210'0,"0"0"-4810"15,0 0-832-15,0 0-376 16,0 0 304-1,80-13 144-15,-44 11-264 16,7-2-120-16,2-2 249 0,6 3-177 16,1-1-64-16,4 1-96 15,0 0-48-15,-1 0-32 0,5 0-40 32,-4 0-48-32,7-4 216 15,1 1-80-15,8-1 56 0,15 1-32 16,17-6 40-16,20-1-64 15,7 0 8-15,-7 0-64 0,-21 1 96 16,-23 2-8-16,-16 4 104 16,-12-1-120-16,-9 5-56 31,13-2-48-31,24 1 0 0,16 3 104 16,15 0 16-16,1 0-168 15,-5 0 8-15,-11 7 8 0,-9-2 40 16,1-1-16-16,0-1-40 15,-1-3 0-15,1 0 0 32,0 0 0-32,-1 0-8 0,4 0 8 0,1-3 0 15,5 3 32-15,-2-4-32 16,5 4-32-16,-5 0 32 0,1 0 0 16,-1 0 0-1,-3 0 8 1,-1 0 8-16,-3-3 48 15,0 1-64-15,0-2-32 0,0 1 32 16,-5 3 0-16,4 0 0 0,-10 0 0 16,-14 0 0-16,-12 0 56 15,-2 0-56-15,7 0 8 0,11 3 72 32,17 3 16-32,12-3-24 15,15 4-64-15,1-1 0 0,-5 1 40 16,-11-1-48-16,-21-3-80 15,-15 0 80-15,-13 1 0 0,-2-4 8 16,7 3-8-16,8 0 0 31,3 0 8-31,1 0-8 0,0-3 0 16,3 0 0-16,1 0 8 16,3 0 0-16,6 0 0 15,-6 0 0-15,5 0 40 0,-4 0-48 31,-5 4-8-31,-3-4-8 16,-1 2 16-16,-3-2 0 0,-4 4 72 16,0-4 8-16,-4 0 137 0,3 0-113 15,1 0-32-15,-4-4-64 16,4 2 0-16,-12-2 40 16,-5 1-48-1,-7 0 0-15,-12 0-8 16,-7 0-80-16,-13 3-401 0,-24-7-1151 15,-8 4-1521-15,-12-6-6009 0</inkml:trace>
  <inkml:trace contextRef="#ctx0" brushRef="#br0" timeOffset="71811.02">15550 15802 8937 0,'0'0'4177'16,"0"0"-3609"-16,0 0-240 0,16-80 585 15,0 52-129-15,4 2-368 16,0 4-128-16,0 3 120 16,8 7 80-16,-4 5-192 0,-1 7-64 15,5 0-64 1,-7 0 8-16,3 12-24 16,-5 5-32-16,-3 2 24 0,0 6-48 15,-8 3-88-15,0 7 81 16,-8 0-89-16,0 4 0 15,0-5 8-15,0-2 40 0,0-7-48 0,0-2 0 32,0-14-8-32,-4-2-40 15,4-4-97-15,0-3 97 0,0 0-8 16,4-13-80-16,12-6 80 16,8-9-24-16,4-11-8 15,7-8-40 1,6-7-112-16,2 0-16 15,1 7 64-15,-8 12 192 0,-9 9 40 16,-2 10 184-16,-5 6 152 16,-5 10 128-16,6 0-119 15,-5 0-105-15,3 7-72 0,5 6-72 32,-7 6-24-32,2-1-48 15,-6 12 16-15,-2-2 56 0,-7 10-8 16,0 0 64-16,-4 0-64 15,0 0-8-15,0 0-16 16,0-6-104-16,0-3 0 0,-4-7-8 16,4-3-448-16,0-9-616 15,0-10-1033 1,0 0-3328-16,0 0-5089 16</inkml:trace>
  <inkml:trace contextRef="#ctx0" brushRef="#br0" timeOffset="93237.74">13431 13776 960 0,'-4'0'368'16,"0"-3"1608"-16,4 0-47 15,0 3-777-15,-4-4-432 0,4 2-88 16,0-2 328-16,0 1-111 31,0 3-145-31,0 0-248 16,0 0-168-16,0 0-136 0,0 0-88 15,-4 0-56-15,4 0 0 16,-5 0 0-16,-2 0 184 0,-1 0-96 16,-4 0-24-16,0 0 16 15,0 0 32 1,-4 0-72-16,0 0-40 16,-4 0 72-16,0 0-72 0,0 0 0 15,0 0 0-15,1 0 8 16,2 0 32-16,1 0-48 0,-3 3 0 15,6 1 0 1,-6 2 0-16,-1 3 0 16,-8-2 0-16,4 5 16 15,-8-2 0-15,-4 3 112 0,4 2 48 16,-4-2 16-16,1 0-24 16,3 2-32-16,0 2-40 0,8-2 16 31,-4 1-48-31,9 0-64 15,-2-3 0-15,1 3 40 0,5-4-40 16,-2 4 56-16,-2 0 72 16,3-3 40-16,-1 6 32 0,-2-3 104 15,3 3-15-15,0 0-9 16,-4 0-176-16,4 3-16 31,4-3-72-31,0 0 32 0,-4 3 48 31,8 1-32-31,-3-1-56 16,2 0 104-16,1 4-96 0,0-1 64 16,-3 4-32-16,2-4 48 0,5-3 56 15,-3 3-80-15,-1-2-72 16,3-1 176-16,1 0-96 0,0-2-16 16,4-2-56-16,0 1 40 15,0 1 16-15,0-1-56 0,0-1-8 16,0 5 72-1,0-7-72 1,0 3 48-16,0-1 56 0,8 2-8 16,-8 2 32-16,5-3-80 0,-1 3 80 15,0 1 56-15,-1-5-64 16,1 8 8-16,4-7 8 0,1 3 24 16,-2 0-8-16,5-3-104 31,1-3 16-31,-2 0 0 0,6 0-56 15,-2-3-8-15,5 0 56 16,0-4-56-16,0 1 64 0,4-1-64 16,-5-2 0-16,2-1 0 31,-1 0 0-31,-1-3 8 16,1 4 0-16,1-4-8 0,-2 0 8 15,5 0 0-15,0-3-8 16,0 0 40-16,-1 0-40 0,5 0-8 15,-3 0 0-15,-1 0 8 16,0 0 48-16,4 0-48 16,-5 0-48-1,1 0 40-15,4 0 0 0,4 0-8 16,0 0-64-16,3 0 32 16,6-3-56-16,2 0-32 0,-3 3 24 15,0-3 16-15,-4 0 80 16,-4 3 8-1,0-4-72-15,-4 4 80 16,0 0 0-16,0 0-8 0,4-3-48 16,-1 3 56-16,1-3 0 15,0 0 0-15,0-1 0 0,0 2 0 32,0-2 0-32,-4 1 8 15,0-3-8-15,0 3 0 0,-5-1 0 16,1 1 16-16,0 0-16 15,0-3 0-15,-1-1 56 0,5 4-56 16,0-3 0-16,0 2-8 16,8-1 8-16,-4 1-8 31,3 1 8-31,2 3 0 0,-1 0 0 16,-4 0 0-16,3 0 0 15,-7 0 0-15,8 0 0 0,-4 0 8 16,0 0-8-16,0 0 0 31,-1 0 0-31,-3 0 0 16,4 0 0-16,-4 0 0 0,4 0 0 0,-4 0 0 15,4 0-48-15,0-3 48 16,3 3-8-16,-3 0 8 16,4-3 0-16,1 3-8 15,-2 0 8 1,-3 0 0-16,-4 0 0 15,8 0 0-15,-4 0 24 0,3 0-24 0,1-4 0 16,5 1 8-16,2 0-8 16,0-3 8-16,6-1-8 15,3 4 8 1,-5 0 16-16,1 0-24 16,0 3 0-16,-4-3 8 15,-4 3-8-15,-1 0 0 0,5-4 0 16,0 2 0-16,0 2 0 15,4-7 0-15,-4 1 0 0,3 2 0 16,1-2-8-16,0 0-40 31,0 3-104-31,-1-4-16 0,5 4 168 16,-3-3-72-16,6-4 64 16,-3 4 16-16,4 0-8 15,0-4 48-15,-1 1-48 0,4-1-16 31,-3 3 8-31,4-2 16 16,-12 3 8-16,0-1-16 0,-4 4 8 16,-4-3 24-16,-5 0-32 0,-3 2 0 15,4-5 32-15,1 2-32 16,-6 1-8-16,5 0 8 16,0-4 8-1,0 4 32-15,3-1-40 16,2 1 0-16,2 0 0 0,-3-1 0 15,0 4 0-15,4-3 8 0,-9 2-8 16,6-1 104-16,-2 5-104 16,1-4 0-16,-1 1 48 0,2 0 8 31,-1 3 8-31,-1-3-8 16,2 3 24-16,-2 0 112 0,-3 0-64 15,0 0-80-15,-1-4 24 16,-3 4-64-16,0 0 40 0,0-3-40 31,4 3 0-31,0 0 80 16,0-3-88-16,-4 3-16 0,0 0 16 15,3 0 0-15,-3 0 8 16,-4 0 40-16,0 0-32 16,-4 0 64-16,0 0 88 0,-4 0 64 31,4 0 17-31,-4 0 15 15,3 0-88-15,1 0-48 0,0 0-56 16,1 0 64-16,-1 0-136 16,-5 0 48-16,5 3-48 0,0 0 8 15,-5 1 40-15,2-1-48 0,-5-3 0 16,0 3 0 0,0 0 0-1,-1 1 8-15,6-1-8 0,-2-1 8 16,-3-2 0-16,5 4-8 15,-2-1 8-15,-3-3-16 16,4 0 8-16,0 3 0 16,0-3 8-16,-1 3 0 15,2-3 0-15,-1 0-8 16,-1 0 0-16,5 4 56 0,-3-4-56 16,-2 0 0-16,5 0-8 15,0 0 8-15,-5 0 8 0,6 0-8 31,-1 0 0-31,-4 0 24 16,-5 0-24-16,6 0 0 0,-1 0-8 16,-5 3 0-16,6-3 8 15,-2 0 0-15,1 0 0 32,8 3 8-32,0-3-8 0,0 0 0 15,4 0 0-15,-4 0 0 16,0 0 0-16,-1 0 0 0,1 0 16 15,-4 0-16-15,0 0 0 16,-4 0 0-16,4 0-8 16,-4 0 8-16,0-3 0 0,-1-4 0 15,6 1-56 1,-5-3 56-16,3 2-136 16,1-2 24-16,4-1-80 0,0 1 88 15,-8-1 104-15,3 0-88 16,2 1 88-16,-9-1-8 15,-4 1 8-15,4 0 0 16,-8-4 0-16,3 3 0 16,6-6 8-16,-6 4-8 15,6-8 0-15,2 5 0 0,-3-5 0 16,5 2 8-16,-2-1-8 16,-3 3 8-16,4 0 40 15,-4-3-48 1,-4 3 0-16,0-3-8 15,0 0 8-15,-5 0-8 0,6-3 8 16,-5-1 0-16,-1 1-8 16,-3 0-16-16,5-4-40 15,-9 4 64-15,0-3-56 0,0 0 56 32,0 2 0-32,0 1 0 15,-9 3-8-15,2-3 8 16,-1 2-88-16,-5-2 80 0,2 7 0 15,-5-5 0-15,0 1 0 16,-4 1 0-16,4-2 8 0,0 1-48 16,-3 0 48-16,2 0 0 15,-2-3 8 1,-5 0-8-16,0 3 0 16,-4-4 0-16,3 4 8 0,-3-3-8 15,-3 3-8-15,-1 0-113 16,0 3 33-16,-8-3 80 0,1 3-8 15,-2 1-80 1,-2 2 96-16,-1 0 48 16,0 4-48-16,-3-4-16 15,2 6-56-15,2-2 64 0,2-1-40 16,2 4 48-16,-1-1 48 16,-4 2-48-1,4-2-8-15,-3 4 8 16,-5-4 0-16,0 4 8 15,-4 0-8-15,-4-3-240 0,0-1 232 16,0 4 8-16,-2-3-192 16,2-1 72-16,4 5 64 0,-1-2 56 31,6 1-144-31,3 3 144 16,-3 0 8-16,-2 0-8 15,6 0 8-15,-5 0 0 0,0 0-8 16,-4 3-56-16,5-3 48 15,-1 4 16-15,-1-2-16 0,6-2-96 32,-5 0-144-32,4 0-8 0,5 0 88 15,-6 0 24-15,6 0 136 16,-1 0-96-16,5 0 96 0,-6 0 16 16,2 0 40-16,3-2-48 15,-9-5 136-15,6 1 0 0,-5-1-24 16,0 1-104-1,5 0 72-15,-5-1-72 16,-4 4 0-16,4-3-8 16,-4 2 8-16,-4 2 0 0,1-5-8 15,-1 4 0-15,-8 0 16 16,4-4-16-16,0 4 0 0,-4-6 8 31,0 2-8-31,-3 1 8 16,3-1-8-16,5 2-8 0,7-5 8 15,0 10-8-15,12-3 8 16,0 3 0-16,0 0 0 0,-3 0 0 31,-6 0-8-31,2 3 8 16,0 3-8-16,-6-2 0 16,1-2 0-16,5 5 8 0,-1-4-88 15,0 0-104-15,-3 0-32 16,-2-3 72-16,1 4 136 0,1-1-48 31,-1-3 64-31,-4 3 0 16,0 0 0-16,4 0 0 15,-3-3-8-15,3 3-32 0,0-3 40 0,4 0 0 16,1 0 0-16,-9 0 0 16,-1 0-136-16,2 0-168 0,-1 0 136 15,-4 0 168 1,0 0 48-1,5-3 48-15,-1 3-88 16,5 0 256-16,2 0-32 0,2 0-48 16,2 0-184-16,2 0 0 0,3 3 0 15,-3 1 8 1,-6 5 40-16,-2-6-48 16,-5 3 0-16,4 1-8 15,-4-4-40-15,4 4 48 0,9-4 0 16,3 3 0-16,0 0 0 15,-4 4 0-15,0 0 0 0,1-4-8 16,-2 3 16-16,-2 4-8 31,7-4 8-31,0-2 8 16,1 3 32-16,2-1-48 0,1-3 0 16,5 4 24-16,-5-4-24 15,-1 0 0-15,-2 1 0 0,-1-1 8 16,0 1 0-16,0-1 0 31,-3 3 0-31,-2-2-8 16,2 2 8-16,-1 4 0 0,0 0 0 0,-4-1 0 15,1 4 0-15,2 0-8 16,-2 3-8-16,11 4 8 16,0-1-72-1,4 0 0-15,4-3-184 16,9-3-448-16,-6-1-945 15,5-5-1503-15,4-7-6042 0</inkml:trace>
  <inkml:trace contextRef="#ctx0" brushRef="#br0" timeOffset="102890.93">18774 12938 6001 0,'8'-16'1136'15,"3"0"752"-15,6 0-631 0,-10 6-777 0,5 5 576 16,-12 1 336-16,5 4-207 31,-5-3-377-31,0 3-272 16,0 0-120-16,0 0-96 16,0 0-128-16,0 0-136 0,0 7-40 15,-9 8 160-15,-6 14 368 0,-2 3-168 31,2 9-120-31,-5 3 32 16,-5 4-112-16,2 2-32 0,3 5 129 16,-4-4-49-16,4-4-152 15,4-6-64-15,0-5 48 0,4-8-56 16,5-6 0-16,3-3 0 16,0-9 0-16,4-1-8 31,0-6-32-31,0 0-184 0,0 1-337 15,0-4-239-15,-5 0-288 16,5 0-600-16,-8 0-625 0,1-10-2000 16,3-2-3168-16</inkml:trace>
  <inkml:trace contextRef="#ctx0" brushRef="#br0" timeOffset="103169.19">18490 13246 672 0,'0'0'3160'0,"0"0"-1543"16,0 0-9-16,0 0 416 15,0 0-167-15,0-23-233 0,0 23-552 16,5 0-351-16,-1 0-417 16,0 17 96-16,4 5 528 0,-5 6-344 15,5 4-192-15,1 0-168 31,2 3-120-31,1-3-96 0,4-7 8 16,-4 0-16-16,4-6-144 16,-4-6-624-16,0-4-608 0,8-9-601 15,-4 0-599-15,0-6-2585 0</inkml:trace>
  <inkml:trace contextRef="#ctx0" brushRef="#br0" timeOffset="103400.58">18881 13262 360 0,'0'0'6649'0,"0"0"-4080"16,0 0-1257-1,0 0-512-15,0 0 56 16,0 0 56-16,0 0 465 0,0 0-345 16,0 0-456-16,-107 66-32 15,79-40-72-15,-4-1-144 0,8 1-96 16,0-1-184-16,0 0-48 15,8-3 0 1,-4-2-264-16,-4-5-1264 16,5-2-2681-16,2-6-5777 0</inkml:trace>
  <inkml:trace contextRef="#ctx0" brushRef="#br0" timeOffset="111139.89">17029 11817 5393 0,'0'0'3952'0,"-8"0"-2599"0,4 0-601 16,-1 0-96-16,1 0 96 31,0 0 232-31,4 0 9 0,0 0-353 16,0 0-152-16,0 0-80 0,0 0-8 15,0 0-48-15,0 0-120 16,0 0-80-16,0 0 96 16,0 0 48-16,0 0 96 15,8 0-152 1,5-9-31-16,11-10-113 0,11-3-88 15,9-10-8-15,12-3 48 0,4-10-40 16,24-15 0-16,19-13-8 16,20-19 128-16,9-1 64 15,-13 11-112-15,-27 19-72 0,-25 21 112 32,-14 11-120-32,-10 2 8 0,13-6 0 15,4-3 8-15,7-3 16 16,-7 2-32-16,-4 8-8 15,-8-1 0-15,-4 4 8 0,-9 8 0 16,-7 1 0-16,-7 4 0 31,-6 5-8-31,-2 4 8 0,-9-1 0 16,-1 4 0-16,-3 3 0 16,0 0-8-16,0 0-144 15,0 0-56-15,0 0-136 0,0 0-105 31,0 6 81-31,-3 4-432 16,-5 0-624-16,-9-1-1081 0,6 1-455 0,-6-4-3546 16</inkml:trace>
  <inkml:trace contextRef="#ctx0" brushRef="#br0" timeOffset="111714.35">18327 10728 5673 0,'0'0'2160'31,"0"0"-487"-31,0 0-33 16,0 0-40-16,0 0-95 0,0 0-177 15,-20-13-320-15,20 13-248 16,0 0-248-16,0 0-184 0,0 0-64 31,0 0-64-31,0 0 49 16,9 3 39-16,10 1-40 0,9-1 48 15,4 0-120-15,12-3-56 16,0 0-24-16,4 0-96 16,-9-3 0-16,-7-4 8 0,-4 4-8 15,-8 0 0-15,-8 0 0 31,-8 3 0-31,-4 0 0 0,0 0 0 16,0 0 0-16,0 0 128 0,0 0-8 16,0 0 56-16,0 0-32 15,0 0-56-15,0 0 16 0,0 3-104 16,-4 10 48 0,-4 9 104-1,-4 3-40-15,0 7 56 0,1 6 8 16,-6 7-48-16,2 3 80 0,2-4-136 15,2 1-64-15,2-4 48 16,1-6-48 0,4-10-16-16,4-6 8 15,0-6-112-15,0-7 8 16,0-6-208-16,0 0 0 0,0 0 16 16,-3-3-240-16,-5-26-960 15,-5 4-2961-15,2-1-6514 0</inkml:trace>
  <inkml:trace contextRef="#ctx0" brushRef="#br0" timeOffset="115475.3">20515 8067 10546 0,'0'0'2328'0,"0"0"-1432"15,0 0-79-15,0 0 519 16,0 0-128-16,0 0-424 0,0 0-376 16,0 0-88-16,0 0-71 31,0 0-41-31,0 0 40 0,0 0-192 16,0-6-48-16,0-4 0 15,0-5 0-15,-4-1 0 16,0-3-8-16,-9-7 0 0,2 1-8 15,-5-4-80-15,-4-3 16 16,-4 1 72 0,-4 2-8-16,0 4 8 0,-4 6-8 15,0 9-112-15,-3 7 120 16,-1 3 8-16,-4 23 120 16,4 8 0-16,0 14-40 0,0 15 0 15,4 22-88 1,17 13-24-1,6-2 24-15,9-20 0 0,0-22-80 0,13-16 8 16,6 0-80-16,9-1-48 16,4-2 0-16,0-13-9 15,8-9 121-15,4-10-48 0,-5-4 88 32,6-18 48-32,-2-10 8 0,-7-5 40 15,-4-11-48-15,-4-6 0 16,-8-7 0-16,-5-2 0 31,-2 0 0-31,-5 2 8 0,-5 7 0 16,1 6 96-16,-4 7 64 15,0 10 41-15,0 12 127 0,0 3-88 16,0 9 72-16,0 4-128 16,0 3-88-16,0 0-96 15,0 6-8-15,0 14 0 0,-4 8 144 16,1 10 8-16,3 7-8 31,0 2-24-31,0 7-40 0,3-3 16 0,14 3-96 16,-2-3 0-16,6-7-8 15,3-2 8-15,-1-14-8 16,5-6-112-16,-4-6-24 0,4-9 80 16,-4-7-24-1,0-4 40 1,-1-15 48-16,1-9-8 0,-3-7 8 0,-6-3 56 15,-2 0-40-15,-6-1 88 16,1 11-96-16,-4 6 128 16,-4 12 168-16,0 4-144 0,0 6-160 31,0 0-16-31,0 0-80 16,0 0-248-16,0 9-240 0,0 1-432 15,0 6-1281-15,0-3-2856 16,0-4-4825-16</inkml:trace>
  <inkml:trace contextRef="#ctx0" brushRef="#br0" timeOffset="116259.2">21029 8150 5281 0,'0'0'5025'16,"0"0"-3409"-16,0 0-304 0,0 0 265 31,0 0-321-31,0 0-328 16,0 0-288-16,32-73-336 0,-17 67-128 16,2-1-128-16,7 1-40 15,-5-1 56-15,5 7-64 0,-4-2 8 16,3 2 16-16,-6 0-24 31,-1 0 0-31,-4 12-48 0,-4 1 48 16,-5 9 0-16,-3 0 104 15,0 3 0-15,-11 1 88 16,-6 2-71-16,-6-5 111 0,-5 2-24 16,-3-6-24-16,-1 0-88 31,0-6-96-31,4-3-40 0,11-4 32 15,6-6-56-15,7 0 64 16,4 0 0-16,0-6-152 0,15-7 8 16,10-3 0-16,6 3 64 0,5 0 80 15,0 7 0 1,-4 6 0 0,-1 0 0-16,-3 0 0 0,-3 16 0 15,-5 3 16-15,-5 3-8 16,-2 1 0-16,-9 5 0 0,-4 1 0 15,0-4 8-15,-13 4-8 0,-6-1 32 32,-1 1-40-32,-8-7 0 15,-4 1 0-15,-4-5 120 16,0-2 16-16,-3-3 0 0,-6-3-24 16,6-8 8-16,3-2-40 0,-1 0-72 15,6 0 64-15,11-6-56 31,8-6-16-31,8-7-360 16,4 2-1321-16,0 5-3760 0</inkml:trace>
  <inkml:trace contextRef="#ctx0" brushRef="#br0" timeOffset="123612.54">21858 8083 12242 0,'0'0'2841'0,"0"0"-1785"15,0 0-488-15,0 0 440 0,0 0 17 16,0 0-457-16,7 0-352 15,14-3-144-15,2-3 104 0,9 3-88 16,4-4 72-16,0 4 32 16,4-4-80-1,3 2 40-15,-2-2-24 16,-2 4-128-16,-7 0 96 0,-4-1-96 16,-12 4-72-16,-8 0-464 15,-8 0-696-15,0 0-1553 0,-20 4-2440 16,1-1-3089-16</inkml:trace>
  <inkml:trace contextRef="#ctx0" brushRef="#br0" timeOffset="123836.95">21826 8375 264 0,'0'0'10290'0,"0"0"-8306"0,0 0 313 15,0 0-433-15,0 0-200 16,92 29-383-16,-49-29-353 0,5 0-280 16,12-9-320-16,0-4-208 31,-1 0 72-31,-3 0-192 16,-4 0-208-16,-9-2-536 0,-2-11-640 15,-13 1-1305-15,-9 3-6265 0</inkml:trace>
  <inkml:trace contextRef="#ctx0" brushRef="#br0" timeOffset="125172.37">23630 7337 10962 0,'0'0'2208'0,"0"0"-919"16,0 0 47-16,0 0-88 15,9-83-408-15,10 64-248 0,9 7-343 31,4-1-49-31,4 0-16 16,8 11-56-16,-4 2 24 0,3 0-32 0,-6 2-112 16,-5 18 112-16,-9 5-120 15,-11 7-48-15,-8 6 32 16,-4 3 8-16,-11 6 8 16,-17 1 0-1,-13-3-16-15,-2-4-40 16,-2-3-8-16,-2-9-88 0,15-7-64 0,4-6 88 15,13-10-161-15,6-3-111 16,9-3 8-16,0 0 240 16,13-16-824-1,18-9-128-15,5-7 152 16,11-6 7-16,5-10-127 16,8 1 24-16,-4-7 328 0,0 0 504 15,-5 3 216-15,-6 3 808 16,-17 8-576-16,-5 10-8 0,-11 12 440 31,-8 8 216-31,-4 7 233 16,0 0-89-16,-16 3-688 0,-7 0 144 15,-5 16 40-15,-4 12-184 16,-4 7 136-16,3 7-80 31,2 5-96-31,4 1 137 0,2 0-161 16,9-4-40-16,1-3 8 15,6 0-88-15,9-9-24 0,0 0-128 16,9-7 0-16,6-6 48 0,9-9-40 16,4-7 56-16,4-3 56 15,4-6 16-15,-1-13 16 16,-7-7-136 0,-4 0-8-16,-3 1 208 15,-10-3 0-15,-7 9 64 0,-4 3 8 16,0 10 0-16,0-1-16 0,0 7-272 15,0 0-144-15,0 0-80 16,0 0-328 0,0 7-408-16,0 8-360 15,-4-2-2665-15,0 0-2505 16</inkml:trace>
  <inkml:trace contextRef="#ctx0" brushRef="#br0" timeOffset="125458.61">24371 7458 7177 0,'0'0'7874'31,"0"0"-5866"-31,0 0-488 16,0 0-599-16,0 0-177 0,0 0-496 15,0 0 176-15,0 41 72 16,0-12-280-16,0-4-88 0,0 4-64 16,0-4-16-16,4-3-40 0,1-3-8 15,-5-3-288 1,0 0-272 0,0-3-392-16,4-4-545 0,3-5-1679 15,1-2-3002-15</inkml:trace>
  <inkml:trace contextRef="#ctx0" brushRef="#br0" timeOffset="125813.66">24590 7445 7881 0,'0'0'5529'15,"0"0"-3720"-15,0 0-297 0,0 0-272 32,0 0-159-32,0 0-417 15,0 0-344-15,28-3-120 16,0 3-16-16,4 0 0 0,12 0-136 15,-4-3-32-15,3 0 64 16,-6-1-80-16,-9-2-216 0,-5 3-152 16,-10 0-168-1,-6 0-288-15,-7-1-457 16,-3-5-1255-16,-18 0-2377 16,2-1-1897-16</inkml:trace>
  <inkml:trace contextRef="#ctx0" brushRef="#br0" timeOffset="126043.05">24702 7286 10042 0,'0'0'3264'15,"0"0"-663"-15,0 0-721 0,0 0-351 16,0 0-673-16,0 0-344 16,0 0-288-1,0 42 144-15,0-11 208 16,0 10-336-16,0 4-160 15,8 3 88-15,-4-1-168 0,8-2-152 16,0-4-424-16,0-3-352 16,4 0-376-16,4-9-1385 0,-1-10-3608 15</inkml:trace>
  <inkml:trace contextRef="#ctx0" brushRef="#br0" timeOffset="126642.43">25132 7185 7209 0,'0'0'4953'0,"0"0"-3249"15,0 0-231-15,0 0 71 16,0 0-384-16,0 0-351 16,0 0-529-16,64-70-88 0,-32 70 32 15,0 6 0-15,4 10-88 16,-8 10-136 0,-4 8 48-16,-13 4-112 15,-6 7 32-15,-5 3-64 16,-9-1-40-16,-14-5-24 0,-5-1-104 15,-4-10 0-15,4-2-89 16,0-7 177-16,4-6-192 0,4-7-128 16,12-5-392-16,8-4-24 31,0-4 352-31,8-14-1217 16,12-8 505-16,8-6 728 0,8-9-72 15,0-3 152-15,-1-7 240 16,2 4 224-16,-5 2 200 0,-9 13 824 31,-7 10 424-31,-12 10 449 0,-4 12-705 16,0 0-440-16,-15 18-208 15,-9 11 200-15,-4 9-71 0,0 3-89 16,4 1-336-16,3-5 136 16,6-1-272-16,11 2-48 15,4-10-24 1,0 4-40-16,8-6-48 0,12-8-128 15,8-1-304-15,4-8-104 16,15-9-705-16,-11 0-999 0,1-7-2977 16</inkml:trace>
  <inkml:trace contextRef="#ctx0" brushRef="#br0" timeOffset="127003.48">25602 7318 1736 0,'0'0'10282'0,"0"0"-7497"15,0 0-609-15,0 0-536 16,0 0-503-16,0 0-385 0,0 0-456 16,32-12-160-16,-4 14-48 15,-4 11-40-15,0 3 96 16,-8 0-144-16,-7 6-24 0,-9 3 24 31,0 1 8-31,-21 2 64 0,-3-2 48 16,0-7-48-16,1 0 120 0,6-6-192 15,10-4-16-15,7-6 16 16,0-3-72-16,19 0 0 16,18 0 24-16,14-9 96 15,5-4-96 1,11 0-120-16,-3 1-328 0,-8-1-272 15,0 4-1041-15,-20-1-3072 0,-12 7-5641 16</inkml:trace>
  <inkml:trace contextRef="#ctx0" brushRef="#br0" timeOffset="130692.62">27144 7239 6081 0,'0'0'4897'0,"0"0"-3361"16,0 0 1-16,0 0 23 31,0 0-288-31,5 0-112 16,3 0-488-16,3 0-207 0,10-4-25 15,3 1-24-15,-1 0-120 16,9-3-160-16,0 6-128 0,4-3 104 15,0 0-112-15,3-1-8 16,-3 1 0 0,0 3 8-16,-8-3-8 15,-8 3-344-15,-8 0-248 0,-8-3 96 16,-4 3-473-16,-12-7-695 16,-8 5-2345-16,-3-8-1152 0</inkml:trace>
  <inkml:trace contextRef="#ctx0" brushRef="#br0" timeOffset="130964.89">27288 7086 4600 0,'0'0'4633'0,"0"0"-2344"32,0 0 191-32,0 0-399 15,0 0-265-15,0 0-583 0,0 0-513 16,0 0-232-16,0-9-264 15,8 28-88-15,0 13 240 0,4 9-144 16,3 7-8-16,2 6-168 31,3 3-8-31,3-7 0 16,1-5-48-16,-3-1 0 0,-2-9-304 16,-7-6-536-16,0-7-416 15,-3-3-1409-15,-9-13-3024 0</inkml:trace>
  <inkml:trace contextRef="#ctx0" brushRef="#br0" timeOffset="131645.07">27954 6943 8001 0,'0'0'2417'15,"0"0"-513"-15,0 0 25 16,0 0-41-16,0 0-928 15,35-50-440-15,-10 46 32 0,3 4-304 32,-1 0 48-32,4 7 49 15,-3 12-209-15,-3 9 24 0,-1 7-160 16,-13 4 16-16,-2 5-40 16,-9 1 24-16,-9-1-48 15,-10-3 40-15,-9-3-128 0,-4-6 40 31,4-10-192-31,4-6 288 16,9-7 0-16,2-5-329 0,13-4-7 0,0-4 152 16,13-15-312-16,10-9-416 15,9-10 368-15,3-3-8 16,10-7 56-16,-2-3 224 16,-2-3 184-1,-2 7 88-15,-7 5 176 16,-8 11 600-16,-12 8 184 0,-8 11 112 0,-4 5-104 15,0 7-607-15,-8 0-361 16,-9 10 328-16,-6 12-80 16,-1 7 96-1,0 8-256-15,5 5 120 16,6 3 8-16,5-4-144 16,8 0-64-16,0-3-8 0,12 0 0 15,8-3-72-15,8-6 72 16,4-4-168-16,0-12-336 0,4-4-561 31,3-9-775-31,-3-9-2449 16,-8-10-3633-16</inkml:trace>
  <inkml:trace contextRef="#ctx0" brushRef="#br0" timeOffset="132207.57">28635 7026 3776 0,'0'0'5089'0,"0"0"-2912"0,0 0-97 16,0 0-431-16,0 0-289 15,0 0-128-15,0 0-176 16,0 0-359 0,28-54-457-16,-13 54-232 15,6 0 128-15,7 0-136 0,7 0 0 16,5 0-8-16,0 10 16 0,-8-1 0 15,-5-3-8-15,-6 7-112 16,-14 0 112 0,-7 3-144-16,0-1 144 15,-11 5 232-15,-13-1-32 16,-1-3-16-16,2-1-176 0,-1-2 40 16,8-3 40-16,4-1-88 15,8-2 0-15,4-1-176 0,0-3-328 31,8 7 432-31,8-4 64 16,8 1-56-16,0 2 64 0,4 0 8 16,-4 4 0-16,4 0-8 15,-4 2 56-15,-1 2-64 16,-3 5 8-16,1-3-8 0,-6 0 8 31,-2 0 8-31,-10 0 0 16,-3 0 0-16,0-3 8 0,-12 0 256 15,-7-4-128-15,-6-2-24 16,-6-4-112-16,-1-2 64 0,-4-4-24 16,-1 0-8-16,10 0-32 15,3-7-16 1,4-2-128-16,5-1-120 16,2 4-200-16,5-4-481 0,1 0-1127 15,3 1-4321-15</inkml:trace>
  <inkml:trace contextRef="#ctx0" brushRef="#br0" timeOffset="134051.64">24057 8721 5569 0,'0'0'2656'0,"0"0"-1768"15,0 0 89-15,0 0 607 16,0 0 24-16,0 0-319 0,-8-9-457 31,8 9-192-31,0 0-232 16,0 0-96-16,0 0-64 16,4 0 16-16,0 0-104 0,12 0 136 15,3 0-88-15,9-4 32 16,8 2-104-16,8 2-120 0,4-3 32 31,8 3-48-31,0 0 48 0,3-4 16 16,5 4-64-16,0-3 0 15,7 0 0-15,2 0 0 0,-2-1 8 16,0-2 8-16,-2 3 32 16,-2-3 32-16,-3 2-72 0,-4 1-8 15,4-3 56 1,-1 3-48-16,-3-1 49 15,0 2-57-15,-4-2 0 16,-1 1 0-16,-3-3 8 0,0 2-8 16,-1-2 8-16,-3 3-8 15,5-3 24 1,-6-1-24-16,1 1 0 16,3-1-16-16,1 1 24 15,4 0-8-15,0 0 8 0,0 2-8 16,-1-2 80-16,5 0-80 15,-8-1 0-15,4 4 0 0,-4-3 0 32,-1 2 16-32,-6 1 56 15,-2-3 48-15,1 6 112 16,0-6-144-16,-1 3-88 0,6-1 120 16,3 1-64-16,-1 0 16 15,5 0-24-15,4-1-48 16,-8 2 72-16,-1 2-72 0,1-3-64 31,-4 3 64-31,-4 0 0 0,-5 0 0 16,2 0 0-16,-2 0 16 0,1 0 64 15,-1 0-80-15,6 0-16 16,-2-4 16 0,5 4 8-1,5-3 0-15,-2 0-8 0,-3 3 8 16,3-3 56-16,-7 3-64 0,4 0-8 15,-8 0 8-15,-4 0 0 0,7-4 0 16,2 4 0-16,2 0 0 31,5-3 40-31,4 0-40 16,0-3 0-16,-1 3 0 0,5-4 0 16,-8 1 8-16,0-1-8 0,-1 1 8 15,-3-3 72-15,-4 2-8 16,4-2 40-16,-4 3 88 15,0-1-96-15,-1 1 8 0,2 0-104 32,-6-1 0-32,1 1 184 15,0-1-192-15,4 1 136 0,-5 0-16 16,6-4-56-16,-2 7 48 16,-3-4-112-16,0 2 0 31,-12 1 0-31,-1-2 8 0,-6 6-8 15,-5-3 8-15,-4-1-8 16,-5 4 8-16,-3 0-8 0,1 0-80 0,-5 0 8 16,0 0-712-16,-9 0-1009 15,-6-3-4272-15</inkml:trace>
  <inkml:trace contextRef="#ctx0" brushRef="#br0" timeOffset="135101.81">26399 9128 1792 0,'0'0'7257'16,"0"0"-5200"-16,0 0-1281 0,0 0 344 16,0 0 257-16,0 0-545 31,13-45-296-31,2 36 0 0,6-1-160 15,3-3 96-15,8 7-96 16,3 0-160-16,5 3 0 0,3 0-136 16,2 3 88-16,-6 0 152 15,6 0-112-15,-14 3 9 32,-3 3-145-32,-8 3-24 0,-13 1-96 15,-2 0-48-15,-5 2 48 16,-12 4 48-16,-16 0 16 0,-8-3 48 15,-4 3-64-15,-4-3-88 16,4-4 80-16,9 0-56 16,7-2-9-1,8-7 57-15,7 3-136 0,6-3 104 16,3 0-80-16,3 0-144 16,18 0 272-16,7 0-8 0,3 0 8 15,5 0-8-15,5 0 16 16,-9 0-8-1,-1 3 96-15,-3 6-48 16,-1 4 216-16,-6 3-128 0,-5 0-23 16,-1 3 15-16,-2 3-32 15,-1-2 48-15,-9 2-96 0,-3 0-40 16,0 0 128-16,0 1-128 31,-7-5 168-31,-10 1 48 0,-2-3-32 16,-5-3 56-16,-8 0-128 15,-4-1-112-15,-4-5 208 16,-4-1-216-16,5-6 0 0,-2 0 8 16,6 0-8-16,7 0 120 31,4 0-120-31,8-6 0 0,8-1-72 16,5 5 72-16,3-2-8 15,0 1-136-15,0 0-224 16,0-7-272-16,0 4-1473 0,0 0-6385 0</inkml:trace>
  <inkml:trace contextRef="#ctx0" brushRef="#br1" timeOffset="145092.13">23682 6940 6025 0,'0'0'1600'0,"0"0"-456"0,0 0-95 32,0 0-57-32,0 0-40 15,0 0 112-15,0 0-160 0,0-12-135 16,0 12-193-16,0 0-296 16,-4 0-208-16,-3 0 104 15,-6 3-120-15,-2 6 144 0,-6 4-80 31,1 6 40-31,1-3 120 16,-5 3-128-16,3 3 72 0,2 1 24 0,3-1-168 16,0 3 144-16,0 0-216 15,8 7 112-15,1 0 56 16,2 3-8-16,5 6-64 16,0-3-96-1,0 3-8-15,5 1 248 16,6-4-184-16,6 3 0 0,-2-3-16 15,1 0-32-15,0 0 32 0,0-6-48 16,-4 3 0-16,3-6 8 16,2-1-8-1,-1-5-8-15,3-1-48 16,2-3-168-16,-6-3-200 16,9-3-320-16,-4-1-728 0,12 1-385 15,-4-7-2039-15,0-3-4610 0</inkml:trace>
  <inkml:trace contextRef="#ctx0" brushRef="#br1" timeOffset="145946.84">25726 6807 2832 0,'0'0'4465'15,"0"0"-2128"-15,0 0-849 16,0 0 104-16,0 0 161 0,0 0-241 15,4-16-640 1,8 13-184-16,0 3-264 16,4 0-32-16,8 0 25 15,0 0-161-15,7 6 56 16,6 10-96-16,-1 3-160 0,3 6 120 16,-3 7-176-16,-4 3 0 0,0 3 0 31,-8 3-16-31,0 4 16 15,-9 3-8-15,-2 6-88 16,-2-4 96-16,-11 5-240 0,0-1-176 16,0-4 23-16,0 4 65 15,0-6 128-15,-11 2-632 0,2 7-728 32,1-9-1033-32,-3-13-2880 0</inkml:trace>
  <inkml:trace contextRef="#ctx0" brushRef="#br1" timeOffset="147384">23918 8058 1192 0,'0'0'544'0,"0"0"4593"15,0 0-3249 1,0 0-695-16,0 0-137 0,0 0-184 15,0 0-120-15,0 3-248 16,0-3-144-16,11 0 80 0,1 0 65 16,4 0-105-16,8 0 8 15,0 0-232 1,4-3 0-16,8-1 16 16,4 1-40-16,7-3 160 15,1 0-192-15,4-1-32 0,-4 4 128 16,-4 0-216-16,3 0 0 15,-7 0 0-15,0 0 8 0,4-4-16 32,0 4-184-32,3-3-80 15,2 0 72-15,2-4-104 16,-3 3 48-16,4 1 152 0,-5 0 104 16,-2 0 0-16,-2 2 0 15,-7 1 0-15,-4 0 0 31,-4 0 0-31,0 3 8 0,-4 0 40 16,4 0-32-16,8-4 72 0,-1 1-88 16,5 3 0-16,4-6 0 0,4 6 0 15,-4-6 0-15,-1-1 0 16,2 4 8 0,-2-3 64-1,-7 2-72-15,-4-2 80 0,-4 3 72 16,-4-3-144-16,0 2 80 0,-5 1-88 15,-6 0 8-15,6 0 56 0,-3 3-64 16,0-3-8-16,8 0 8 31,-4 3 0-31,4-3 0 16,0 3 0-16,4-4-8 0,-8 1-64 16,4 3 72-16,-9 0-8 0,-2 0-168 15,-2 0-128-15,-7-3-184 16,0 3-497-16,-4 0-575 31,0 0-312-31,-4 0-3073 0</inkml:trace>
  <inkml:trace contextRef="#ctx0" brushRef="#br1" timeOffset="148204.81">24957 8178 5841 0,'0'0'4033'16,"0"0"-3201"-16,0 0 344 16,0 0 296-16,-4-3-159 0,4 0-209 15,4-3-416-15,8 0-512 16,8-1-56-16,0 1-112 31,4-1 64-31,8 1 160 0,0 0-72 16,7 3 72-16,-7-1 72 15,0 4-64-15,-8 0-32 0,-7 0-208 16,-10 10-72-16,-3 2 24 0,-4 5 96 16,0 5-48-1,-11 0 16 1,-10 3-8-16,1-3 136 0,-4 4-144 16,1-4-80-16,2-3 80 15,1 1 8-15,5-8 48 0,7 1-56 16,4-4 8-16,-1 1-16 15,5-7-48 1,0 0 56-16,5 0 80 16,14-3 120-16,9 0 41 0,4 0-57 15,8-12-96-15,8-1 120 16,4-6-144-16,3 3 104 0,-3 0 56 16,-3 0-128-16,-10 7 0 31,-11-1-48-31,-8 4-40 0,-4 3 104 15,-8-1-112-15,0 1-16 16,-8 3 16-16,0 0 0 0,0 0 0 16,0 0-8-16,0 0-256 15,0 0 16-15,0 0-440 32,0 0-433-32,-12 0-679 0,0 0-961 15,-8 0-2552-15</inkml:trace>
  <inkml:trace contextRef="#ctx0" brushRef="#br1" timeOffset="149082.46">23527 7953 760 0,'0'0'5769'0,"0"0"-3897"16,0 0-167-16,0 0-97 31,0 0-48-31,0 0-239 0,0 0-321 16,0 0-240-16,-4-3-232 16,0 3-128-16,0 3-120 15,-8 10 80-15,0 3 184 0,0 9-336 16,-4 4-71-16,0-1 23 31,4 7-152-31,1 0 0 0,-2-3-8 0,2-1 0 16,3-2 0-16,-1-4-457 15,5-9-255-15,4-3-328 16,-4-3-928-16,4-10-649 0,-3 0-608 16,3 0 161-16</inkml:trace>
  <inkml:trace contextRef="#ctx0" brushRef="#br1" timeOffset="149419.56">23383 8051 672 0,'0'0'264'0,"0"0"5233"16,0 0-3841-16,0 0-127 0,0 0-9 15,0 0-104-15,0 0-240 32,9-6 9-32,-9 6-353 0,0 0-216 15,8 0-192-15,-1 4-48 16,10 8 360-16,-2 7-328 16,5 0-192-16,0 10-24 0,4-7-143 15,4 3-41-15,-4 1 40 31,4-1-40-31,-4-6 24 0,-1 0-32 16,-10-6-72-16,-2-4-81 0,-3-2-295 16,-8-7-296-16,4 3-416 15,-4-3-848-15,-8-3-441 0,-3-7-3904 16</inkml:trace>
  <inkml:trace contextRef="#ctx0" brushRef="#br1" timeOffset="150728.06">22969 7931 6593 0,'0'0'2488'0,"0"0"-1167"15,0 0-105-15,0 0-72 16,0 0-264-16,0 0-319 0,4 0-9 16,-4 0-328-16,0 6-104 0,-8 7 112 15,0 3-32-15,-4 3-72 31,1-3-56-31,-6 3-64 16,-3-3 128-16,4-1-40 0,0-2-48 16,4-6-48-16,1-1-224 15,2-3 144-15,5-3 80 0,4 0 312 16,-4-3-160-16,4-10-152 31,0-2 0-31,0-8 56 16,0 1-40-16,0 0 40 0,4 0-56 15,5-1 0-15,3 7 72 16,-1 3-56-16,2 4 40 0,2-1 16 0,2 7-8 16,2-3 64-1,1 6-24 1,-3 0 24-16,2 0 160 16,-3 0-224-16,0 0 24 0,-4 6-80 15,-4 7 80-15,-4 3 96 16,-4 3-104-16,4 3-32 0,-4 7 112 0,0-1-152 31,0 8 48-31,0-2-16 16,0 1-32-16,0 3 8 15,0 1-16-15,0 2 0 0,0 0-48 16,0 0 24-16,0 1-88 16,-8-5-80-16,-5-2-40 0,-2 0 120 31,-5-6-16-31,0-4 8 15,0-3 120-15,-4-2-96 0,5-4 72 16,-2-4-56-16,1-6 160 16,5 4-80-16,-2-7 0 0,6-3-232 15,3 0 216-15,-1-6-112 32,5-7 120-32,1-6-112 15,3-6-64-15,0-1 112 0,0-2 16 16,3 2 56-16,6 1 0 15,3 0 64-15,-1 9 104 0,2 0-24 16,-2 3-32-16,6 4 152 16,-6-1-80-1,5 4 88-15,-4 2-48 16,0 1-56-16,-3 3-64 0,2 0-104 16,-3 7 0-16,0 6 120 15,4 2-112-15,0 5-8 0,0 2 96 16,0 0-48-1,-1 0 72-15,2 0-120 16,2 1 0-16,2-1 72 16,-2 0-72-16,2-3 0 0,-2-3 8 15,-2 0-8-15,-2-3 16 16,2-4-16-16,-5-3-216 0,-1 1-16 31,1-4-336-31,1 0-408 16,-5 0-1449-16,-1-3-2344 0</inkml:trace>
  <inkml:trace contextRef="#ctx0" brushRef="#br2" timeOffset="167903.14">26236 6775 808 0,'0'0'56'16,"0"0"1704"-16,0 0-400 15,0 0-335-15,0 0 343 16,-91-76-112 0,79 63 48-16,-4-3-47 15,-1 0-137-15,6 4-120 0,-1-1-240 16,0 1-128-16,0 2-135 15,-4-3-257-15,0 4-112 16,-8-1-120-16,-4-2 64 0,-4-1-24 31,-4 0-40-31,-3 0-8 16,-2 0-8-16,2 1 8 0,-1 2 80 16,5-2-72-16,-1 2 16 15,3-3 96-15,-3 1-112 16,5 2-8-16,-9-2 8 0,0 2 8 31,0-3-8-31,0 7-8 0,1-4-88 16,-9 4 80-16,0 0 8 0,0 3-56 15,-4-4 56-15,8 4 0 16,-3-3 24-16,3 2-32 16,0 4 16-16,4-3-8 15,4 3 0 1,0 0 0-16,1 0 0 0,-1 0 8 15,-4 0 40-15,0 0-48 0,4 0-32 16,-3 0-32-16,3 0 64 16,-1 3 0-16,2 1 48 15,-1-1-48 1,-4 0 8-16,0 4-8 16,0-1-128-16,1-3 16 0,-1 3 200 15,0 1-88-15,8-1 16 16,-4-3-8-16,8 3-8 15,0 1-128-15,0-1-32 0,0 1 40 32,1-1 40-32,3 0-24 15,-4 1-17-15,0-1 49 0,0 3 64 16,-4-2 0-16,4-1 8 16,0 1-8-16,0 2 8 15,0-6 0-15,5 7-8 0,3-7-224 31,0 3 48-31,4 0-48 16,-4 1 0-16,5-1 168 0,-6 1 8 0,-3-1 0 16,-4 3 56-16,-4-2 0 15,0 3-72-15,1-1-64 16,-1-3-8-16,4 4 136 16,4-1-72-1,-3-2 24-15,3-1 48 16,3 4-16-16,6-8-48 0,-2 8 48 0,6-7-104 15,2 4 48-15,1-1-80 16,5-2-200-16,-5 2 128 16,4 0-144-1,-5 0 376-15,-2 4-16 16,-1-1-72-16,-8 4 80 16,0 0 8-16,-3 3 0 0,-5-1 0 15,0 2 0-15,0-2-40 16,7 4 40-16,2-3-112 0,6 0-112 31,6-3-88-31,3 3 288 16,4-4 24-16,0 4 8 0,0-3 136 15,0-1 16-15,0 1-56 16,0 0-56-16,0 3-40 16,0-4 40-16,0 1-48 0,0 3 0 31,0-3 0-31,0-3 0 15,0 5 0-15,0-2-8 0,4 3-64 16,7 0 72-16,-2 0 0 0,3 0 0 16,-5-1 48-16,1 1-40 15,5 0 40-15,-2-3-48 16,2 0-312 0,-2 0 304-16,6-4 0 15,-6 4 8-15,5-4 0 0,-4 4 48 16,0-4-40-16,-3 4-8 0,-6-3-80 15,1 2 64-15,0-2-24 16,0-1 0 0,-4 1 40-16,0-1 8 15,4-2 40-15,0 2-48 16,-4 1 8-16,4-1 8 0,0-2-16 16,0 2-8-16,4-3 8 15,0 1 0-15,4-1-8 0,4 0 16 31,4 1-8-31,-1 2 112 16,1-2-104-16,-8 2 8 0,1-2 0 16,-6-1-8-16,-3 4 40 15,0-4-48-15,-4 0 0 16,0 4-8-16,0-4 8 0,0 3 0 31,0 1 8-31,0-3-8 16,0-1 72-16,0 3-72 0,0-2 0 15,0 2 112-15,-4-3 96 16,0 1 64-16,0 3 16 0,1-1-80 16,3-3 24-16,-4 4-128 15,4 0-104 1,0-1 8-16,0 0-8 16,7 1 8-16,5-1 40 15,-3 4-48-15,2-4 88 0,1 4-88 16,0-3-8-16,-8 2 8 0,0 1 0 15,-4 0 0 1,0 0 168-16,0-4-8 16,-4 4 192-16,0-3-224 15,4 2-40-15,0-2-8 16,0 3-72-16,0-4 40 0,12 4-48 16,8-4 8-16,-4 4 0 0,4-3-8 31,0 2 0-31,3 1 0 15,-2-1 8-15,-5-2-8 16,3 2 0-16,-2-2 0 0,-6 6-56 16,-3-3 56-16,1 0-56 15,-9-1-32-15,0 1 8 0,0-1 72 16,0 4 8-16,0 0 0 31,0-3-16-31,0-1 24 16,0 5-8-16,0-5 8 0,0 1 8 15,7-1 88-15,1 1-104 16,9 0-16-16,-2 0 16 0,5 0 8 16,4 2-8-1,-4-2 0-15,-4-4 0 16,3 4 0-16,-6-3 0 16,-2-4-8-16,-3 0 8 0,-3 1-16 15,-1-4 16-15,0 0-8 16,0 3 8-16,-1-6 16 15,1 7-16-15,9-1 0 16,-2-3 8-16,5 7-8 16,8-4 8-16,0 1-8 15,4-1 0-15,0 4-32 0,4-4 32 16,-12 0 0-16,-1 4-16 16,-2-7 16-1,-6 4 0-15,-7-5 0 16,4 1 0-16,-8 1 24 15,9-1-24-15,-2 0 0 0,1 4 0 16,9-1 8-16,-2 0 0 31,5 4-8-31,4-1 0 0,-4 1-24 16,0 6 24-16,-5-4-80 16,2-2 0-16,-6 0 0 15,2-1 72-15,-2 0-112 0,6-2 96 16,2-1-32-16,1 0 32 15,5-2-56-15,3-1 0 0,-5 0 48 16,5 0-16 0,-4 1 32-16,-4-1-24 15,-1-1 40-15,-2 2 8 16,-2 2-8-16,2 1 8 0,-1-1-8 16,-1-3 40-16,6 3-40 15,-2 1-40-15,1-1 40 0,1 1 8 16,-2 2 0-1,1-3-8-15,0 1 8 16,-4-1 88-16,0-3-96 16,3 3 0-16,2-2 48 0,3-1-40 15,-5 0 8-15,5 0-8 16,4-3-8 0,-4 4 96-16,-4-4-96 15,-4 3-40-15,4-3 40 16,-4 3 0-16,0-3 8 0,3 0-8 15,2 0 0-15,3 0 24 16,-1 0-24-16,1 0-8 0,4 0 0 31,-4 0 8-31,0-3 16 16,0 0-16-16,-8-1 0 16,4 1 64-16,0 3-64 0,-4-3 8 15,-1 3 72-15,6-3 24 16,-1 3 24-16,3-4-64 0,5 2-64 15,-4 2 120-15,4-4-112 16,-4-2-8 0,-4 3 16-16,-4 0-8 15,-1-1 96-15,2-2-104 0,-2 3 72 16,-2-3 168-16,6 2-128 16,1-5-96-16,4 5 24 15,1-5-32 1,3 6 0-16,3-7-8 0,1 4-48 15,-4-3 48-15,-1 2 0 16,1-2 48 0,-8-1-40-16,1 1-8 15,-2-1 128-15,-3 4-56 16,0-4 185-16,8-3 7 0,-4 4-72 16,8-4-88-16,0-6-24 15,-1 0-80-15,10 0 104 0,-1-3-104 16,-5-1 0-16,1 5 0 15,-4-1 0-15,-8-1 0 32,-4 5 0-32,-1-1 0 0,2-3 96 15,-1 3-96-15,0-3-8 16,0 3 0-16,-1-3 8 0,2 0 0 16,-2 0 0-16,-2 0-16 15,2-1-48-15,-7 2-16 31,5-1-152-31,-6-3-40 0,1 2 72 16,5 5 152-16,-10-5-33 0,1 1 73 16,4 0-56-16,-4-3 64 0,4 0 0 15,0-4-72-15,4 1 24 16,-1-4-16-16,6 1 24 16,-1-1-16-16,0 4 40 15,0-4 16 1,-4 7 0-16,-5-6 0 0,6 6 0 15,-9-4 56-15,3 0-8 0,-3 4-48 16,0-3 152-16,0 0-88 31,1-1-16-31,-1 1-48 16,3 0 0-16,-3-5 56 0,4 2-56 16,-4-3-32-16,1-1 32 0,-5 0 65 15,0 3 63-15,0 4 72 16,0 0-152-16,-9 2 96 31,-3 4-144-31,1-3 104 0,-2 3-104 16,-2 0 136-16,2 3-40 15,6-3-96-15,-5 0 80 0,3-3-32 16,-2 2-48-16,3-2 8 16,-4 3 48-16,-4-3-56 31,0 0-112-31,-4 3 104 0,-4-3-136 0,0 0 144 15,0 2 0 1,1-2 88-16,3 0-32 0,-1 3-8 0,6-4 8 16,2-2-56-16,6 3 0 15,-9-3 304 1,-4 3-288 0,0 2-8-16,-8 1-8 0,-8 4 8 15,-4 2-8-15,-4 0 0 16,1 4 0-16,3-1 0 0,8 3 0 0,8 1 0 15,13 0 0-15,11 6-400 32,0 0-1257-32,0 0-3832 15</inkml:trace>
  <inkml:trace contextRef="#ctx0" brushRef="#br2" timeOffset="169265.51">21527 11278 3712 0,'0'0'7226'0,"0"0"-4922"16,0 0-879-16,0 0-241 0,0 0 280 16,4-7-576-16,-4-3-472 15,0 1-175-15,0-4-137 0,0 0 88 32,0-2-192-32,-4-7 8 15,-8-1-16-15,-12-2-64 16,-4-10-136-16,-4 3 112 0,-7-6-89 15,-6 6 185-15,-2 7-328 16,3 12 192 0,-9 13 88-16,2 3 0 0,3 23 48 15,5 12 0-15,7 9 0 16,12 10-24-16,4 1 24 16,20 2 0-16,0-3-248 0,8-3-232 15,12-9-72 1,11-10-24-16,1-10-32 15,9-9 440-15,2-13-8 0,1-3 176 16,0-16 8-16,-4-10-8 16,-1-8 152-16,2-4-144 15,-9-10 0-15,-4-2 216 0,-5-8-224 16,-3-2 88-16,-9 0 0 16,-2 2-8-1,-9 11 512-15,0 12-56 16,0 10 120-16,-4 8 184 15,-1 11-271-15,2 6-257 0,-1 0-312 16,0 19-64-16,0 10 64 31,0 6 8-31,4 6-8 0,0 3 136 16,0 1-128-16,12-1 48 16,8 4-56-16,-5-7 0 15,6 1-8-15,-6-5 8 0,5-2-136 16,-3 0-192-16,2-6-401 31,1-4-311-31,12-2-624 0,-11-7-1481 0,-2-10-4857 16</inkml:trace>
  <inkml:trace contextRef="#ctx0" brushRef="#br2" timeOffset="169886.84">21837 11239 7985 0,'0'0'2025'16,"0"0"-817"-16,0 0 328 15,0 0-664-15,0 0-311 0,0 0-113 32,21-47-112-32,3 37 24 0,3 4-96 15,1-1-104-15,4 4 80 16,-1 3-160-16,-3 0-80 16,-3 0 80-16,-9 10-80 0,-8 6-88 15,-8 6 88-15,0 0 24 16,-17 0 160-1,-11 3 64-15,-7-2-152 16,-1-1 8-16,0-6-104 0,4-3 8 16,4-4-176-16,12-3 368 15,4-2-120-15,12-4-80 0,0 0-376 16,21 0 200 0,11-7 120-1,3 4 56-15,5-3 40 0,4 6-32 0,-8 0 32 16,-4 0-40-16,0 6 0 15,-8 10-8-15,-5 3 16 16,-6 0-8-16,-2 4 0 0,-7 2-8 31,-4-3 0-31,-4 3 8 16,-16-3 0-16,-3 1 8 0,-14-7 112 16,1-3 56-16,-7-4 64 15,-1-3-232-15,0-2-16 0,5-4 8 16,7-4-168-16,19-21-720 31,9 3-720-31,4-7-2745 0</inkml:trace>
  <inkml:trace contextRef="#ctx0" brushRef="#br2" timeOffset="170158.12">22443 11341 6009 0,'0'0'6753'0,"0"0"-4944"15,0 0-113 1,0 0-408 0,0 0-296-16,0 0-423 15,0 0-273-15,107-38-96 0,-62 28-136 16,-2 7-16-16,2-4-48 0,2 4-88 15,-8 3-120-15,-11 0-1265 0,-11 0-1415 32,-13 10-1881-32,-4-4-3121 15</inkml:trace>
  <inkml:trace contextRef="#ctx0" brushRef="#br2" timeOffset="170344.62">22479 11474 8689 0,'0'0'2889'16,"0"0"-1817"-16,0 0 593 15,0 0-329-15,103 0-672 0,-51-9-192 16,4-1-352-16,4-2-120 31,19-5-592-31,-15 2-2145 16,-8-1-6369-16</inkml:trace>
  <inkml:trace contextRef="#ctx0" brushRef="#br2" timeOffset="171094.61">23782 10928 6041 0,'0'0'4601'0,"0"0"-3369"16,0 0 304-16,0 0 17 16,0 0-345-16,0 0-552 0,0 0-528 31,0 0 48-31,-68 7 144 15,32 15-120-15,-8 3 136 0,1 0-136 16,3-2-144-16,0-4 112 16,8-7-160-16,4-8-8 0,5-4 80 15,10 0 16-15,1-13-96 32,9-9-168-32,3-10-184 15,0-6 184-15,7 0 40 0,14-4 24 16,2 4 104-16,5 7 0 0,-4 9-48 15,8 5 32-15,-1 14 16 0,5 3 168 16,5 13-64-16,2 16 24 16,2 9-64-1,-6 6-64 1,1 7 72-16,-5 3-72 0,-11 0-56 16,-7 0 56-16,-13 0-152 15,-4 0-120-15,-13-3 128 0,-10-4 32 16,-14-5 104-1,-6-1-64-15,-9-6-16 16,-8-4 88-16,5-5-144 16,-1-10-8-16,8-7 0 0,12-6 8 15,4-3 144-15,16-6 40 16,12-16 8-16,4-7 112 0,4-6-48 31,24-6 40-31,9 3-48 16,6 3-104-16,0 9 192 0,2 8-104 15,-2 8 136-15,-2 10 184 16,-2 0-200-16,5 10 88 0,-5 8-79 31,-2 5-169-31,-1 6 72 16,-5 2-120-16,-3-2 0 16,-8 2-296-16,-4-2-569 0,-8-6-47 15,-8-5-1384-15,0-8-705 16,0-4-3272-16</inkml:trace>
  <inkml:trace contextRef="#ctx0" brushRef="#br2" timeOffset="171776.79">24535 11163 264 0,'0'0'5993'16,"0"0"-3313"-16,0 0-735 15,0 0-17-15,0 0-231 16,0 0-409 0,32-76-376-16,-32 57-520 15,0-3-168-15,-9-7-72 0,-6-3-48 16,-5-6 120-16,-8 3-88 15,-4 0-88-15,-4 4 288 16,0 11-120-16,1 11-48 0,-1 9-143 31,4 3-25-31,0 19 56 16,4 16-40-16,8 4 32 0,12 12 64 16,5 0-112-16,3 6 0 15,3 0 0-15,17-3-232 16,4-6-249-16,4-9-351 0,0-7-368 31,4-13 584-31,-4-10 48 0,3-12 256 16,-3 0 264-16,0-19 48 0,-3-9 96 15,-6-7 24-15,1-10 384 16,-4-2 304-16,-4-7-280 16,4 0-248-16,-8 0 0 15,0 3 56 1,-8 13 240-16,0 9-152 0,0 14 81 15,0 5 183-15,0 7-480 0,0 3-208 16,0 0-128-16,0 6 48 16,0 13 80-16,-4 4 56 15,4 8-40 1,0 4 136-16,0 3-80 16,4 1-16-16,11 2-8 0,2-3-32 15,3 0 8-15,-5-3-24 16,2-10-96-16,-2-2-176 15,-3-5-328-15,4-5-73 0,0-10-415 32,0-3-1064-32,1 0-2193 0</inkml:trace>
  <inkml:trace contextRef="#ctx0" brushRef="#br2" timeOffset="172286.43">24938 11042 11106 0,'0'0'2560'15,"0"0"-463"-15,0 0-689 16,0 0-400-16,0 0-415 16,0 0-321-16,0 0 0 0,91-16-144 15,-68 16-16-15,1 10-16 16,-3 3-88-16,-10 6-16 0,-11 3-40 31,0 0-56-31,-11 7 104 16,-10-4 112-16,-3-2 24 0,1 2-128 15,3-9 40-15,5 0 128 16,6-7-176-16,9-3-48 16,4-2 48-16,20-4 0 0,8 0 160 31,8 0-72-31,11-7-80 0,-2-9-16 15,-2 4-40-15,-7-4-120 0,-8 3-48 16,-12 4-360-16,-17 6-233 16,-6-1-799-16,-13 1-3889 15,-4 3-3105-15</inkml:trace>
  <inkml:trace contextRef="#ctx0" brushRef="#br2" timeOffset="173004.52">25782 11058 6281 0,'0'0'5401'15,"0"0"-3537"-15,0 0-543 16,0 0-593-16,0 0-104 0,32-3-56 16,-8 0-240-16,11 0 72 15,1 3-128-15,12-3 0 0,0-1 96 32,4 1-128-32,4 3-135 15,4-3-81-15,-8 3 24 16,-9-3-56-16,-7 3 8 0,-12-3-681 0,-12 3-535 15,-12-6-1160-15,0-4-577 16,-16 3-5649-16</inkml:trace>
  <inkml:trace contextRef="#ctx0" brushRef="#br2" timeOffset="173269.8">26057 10798 10066 0,'0'0'2720'0,"0"0"-759"16,0 0-169-16,0 0-360 15,0 0-415-15,0 0-505 0,0 0-424 16,0 0 488-16,8 73-224 16,12-26-160-1,4 7 152-15,4 4-336 16,4 2 0-16,0 0-8 15,-1-6-80-15,1-3-584 0,-4-3-704 16,0-7-1185-16,-8-9-1768 16,-8-16-3561-16</inkml:trace>
  <inkml:trace contextRef="#ctx0" brushRef="#br2" timeOffset="173720.59">26682 10601 8689 0,'0'0'2321'0,"0"0"-729"16,0 0-688-16,0 0 25 0,0 0 15 15,0 0 144-15,0 0-544 16,108-29-152 0,-76 49-136-16,4 8-104 15,-8 4-40-15,-8 9-112 16,-12 1-24-16,-8 5-32 0,0 1 32 15,-25-1 24-15,-2-2-64 16,-9-4-296-16,0-9-128 0,0-3-552 31,5-14-48-31,6-2 87 16,9-7-207-16,8-6-360 16,8 0 720-16,4-19-1433 0,20-3 465 15,28-23 167-15,-4 4-327 16,0 0-455-16</inkml:trace>
  <inkml:trace contextRef="#ctx0" brushRef="#br2" timeOffset="173960.95">27029 10693 1904 0,'0'0'3121'16,"52"-82"-649"-16,-32 43-1008 15,-9 14 553-15,-7 9 23 0,-4 16-743 16,-11 0-809-16,-13 16 520 16,-8 9 272-16,0 10-576 15,4 4-312 1,9 2-24-16,6-3-103 0,5 3 55 15,8 0-184-15,0-2-120 16,21-2 136-16,-2 2-152 0,13-4 8 16,0-3-8-16,4-10-16 15,-4-7-88 1,0-5-168-16,-4-7-385 16,-5-6-519-16,-3-16-1384 15,-8-3-1777-15</inkml:trace>
  <inkml:trace contextRef="#ctx0" brushRef="#br2" timeOffset="174529.43">27324 10757 8257 0,'0'0'1761'0,"0"0"-1"16,0 0-584-16,0 0 17 0,0 0-321 15,0 0-504-15,0 0-256 16,52-29-48 0,-24 29 40-16,0 0-32 15,4 0 64-15,-4 0 16 16,0 7 80-16,-13-1-136 0,1 3 8 15,-12 4-16-15,-4 3-88 0,-8-1 144 16,-16 5 8-16,-4-1-32 31,-7-3 64-31,-2 0 16 16,5-7-200-16,9 0-80 0,7-5-128 16,4-1-8-16,12 0-72 0,0-3-408 15,16 0 408-15,8 0 224 16,4 0 56-16,7 0-96 31,-3 3 104-31,0 4 40 0,-4 2-40 16,-4 1 0-16,-8 5 64 15,-4 8-56-15,-4-4 112 0,-4 6 16 16,-4 4 8-16,0-1 16 16,-4-2-160-16,-8 2 8 31,-8-2-16-31,4-4-40 0,-8-6 24 15,-4-3-56-15,4-7 80 16,-4-3 248-16,4-3-248 0,1 0-16 0,3-12-208 16,3-5-840-16,10-1-2177 15</inkml:trace>
  <inkml:trace contextRef="#ctx0" brushRef="#br2" timeOffset="175916.72">23559 11925 6737 0,'0'0'2128'0,"0"0"-663"16,0 0-177-16,0 0-392 0,0 0-16 15,0 0-167-15,0 0-113 0,39-3 40 16,-15 3-336 0,4-3-8-1,8 3-120-15,4-4-40 0,4 1 8 16,3 0-136-16,5 0-8 16,4 0 224-16,0 0-136 0,4 3-16 15,4-4 16-15,3 4-80 0,-3-3 104 31,-4 0-112-31,4 3 0 16,-1 0 16-16,-3-3-16 0,0 0 0 16,-4-1 16-16,0 2-16 15,3 2 80-15,-3-4-80 16,7 1-40-16,-3 0 40 0,4 0 0 31,0-1 8-31,0-2-8 0,0 3 48 16,0-3 8-16,-5-1-56 15,5 1 0-15,-9-4 0 16,1 4 0-16,0-3 8 0,4 2-8 16,-4 1 8-16,0 0-32 31,4 2 24-31,-5-5-8 0,4 6 8 16,1-7-8-16,0 4 8 15,0-4 0-15,0 0 8 16,-1 1 40-16,-6 0-48 0,-2-1 0 0,-3 1 0 15,4 2 0 1,3-2 8 0,1 3-8-16,0-4 8 0,0 3-32 15,0 1 24-15,4 0 0 16,-5 3 0-16,5 0 8 16,-4-1 8-16,3 1-16 0,-3 3 0 15,0-6-8 1,0-1 8-16,-5 1 0 15,5-3 0-15,0-1 8 0,0 1 128 16,0 2-136-16,-1-6 0 16,-3 7 48-16,-3-3 24 15,-6 2 8-15,0-3 32 0,-6 4-32 32,-1 0 56-32,-1 0-136 0,-7 2 0 15,0 1 40-15,0 0-40 16,-4 3 8-16,0-3-8 15,-4 3 0-15,-1 0 24 0,-6-3-24 16,-2 3-88-16,-7-3-288 31,-4 3-576-31,0 0-1408 0,-11 0-3730 0</inkml:trace>
  <inkml:trace contextRef="#ctx0" brushRef="#br2" timeOffset="176959.93">25176 12128 2632 0,'0'0'6818'0,"0"0"-5162"16,0 0-368 0,0 0-168-1,0 0-375-15,0 0-137 0,20-38-64 16,0 32-128-16,8-4-72 0,4 1 136 15,8 2-32-15,8 1-120 16,3 3 184-16,1 3-232 0,4 0 56 31,-8 0-79-31,-4 3-105 16,-8 6-32 0,-8 4-120-16,-13 3-104 15,-2-3 88-15,-13 3-96 16,0 0-49-16,-17 3 113 0,-15 0 48 15,-11-1 72-15,-5-1-72 16,-3-2 57-16,2-2-57 16,6 0 0-16,15-4-40 0,11-2-193 15,10-4-231-15,7 0-184 16,0-3 32-16,19 0 488 0,14 3 120 16,6-3 16-16,9 4 32 31,-4 2-40-31,-1-3 0 0,-3 7 16 15,-7-1-16-15,-6 4 0 0,-7 3-8 16,-3-1 16-16,-6 8-8 16,-3-5 0-16,-8 8 16 0,0 0 112 15,0-1-72 1,-4 4 32 0,-16-4 16-16,-3 0-8 15,-5-6-48-15,-8 1 288 0,-9-8-144 16,2-6 128-16,-9-2-312 0,0-4 56 15,5 0-56-15,2 0 40 0,10-7 120 32,10 1-72-32,6 0-48 15,11 6 297-15,4-3-265 16,4 3-80-16,0 0-104 0,0 0 32 16,0 0-241-16,0 3-775 0,0-1-1456 15,0 5-4930-15</inkml:trace>
  <inkml:trace contextRef="#ctx0" brushRef="#br2" timeOffset="183289.02">23965 10677 536 0,'0'0'4473'15,"0"0"-3513"-15,0 0-496 16,0 0 56-16,0 0 232 0,0 0 128 16,0 0-192-1,0 0-55-15,0 0 167 16,0 0-72-16,0 3-56 0,0-3 8 15,0 0-296-15,4 0-176 16,8 0-128-16,-4 0 104 16,8 0-8-16,4 0 16 0,4 0 17 31,0-3-25-31,4 0-64 16,4 3 56-16,0-3-72 0,0 3-32 15,-1 0-24-15,5 0 16 16,-4-3 8-16,4 3-56 15,-1-3-16-15,-3-1 104 0,4 1-104 32,1-3 16-32,-6 3-8 0,1-4 56 15,-4 4-56-15,-1 0 0 16,1 0 0-16,-4-1 56 16,0 1-64-16,-3 1 8 0,-2 2 0 15,1-4 104-15,4 1-48 16,-8 0-64-1,4 0 0-15,-1-1 16 0,2 1 40 16,-1 0 0-16,-1-4-40 16,1 5 56-16,-3-5 16 15,2 4-24-15,1 0-16 0,-4 0-40 16,8-1 0 0,-4 4 0-16,4-3-8 15,0 3 0-15,-4 0 8 16,0 0-8-16,-1 0 0 0,-6 0-8 15,-2 0-216-15,-7 0-488 16,-4 0-801-16,0 0-415 0,0-3-881 31,0-3 633-31</inkml:trace>
  <inkml:trace contextRef="#ctx0" brushRef="#br2" timeOffset="183896.39">25136 10541 24 0,'0'0'3256'0,"0"0"-831"0,0 0-1177 15,0 0-240-15,0 0 168 16,0 0-223-16,0 0-257 0,4-19-48 16,-4 19-136-16,0 0-128 31,0 0-224-31,0 0-48 0,0 0-104 15,4 0-8-15,-4 3 464 0,5 7-32 16,-1-4-136-16,3 6 41 16,5 1-57-16,1 0-64 0,-2 0-48 15,2 2-56 1,-2-2 24 0,-3 3 8-16,0 0 16 15,0 0 104-15,0-1-136 0,-4 5 8 0,0 2-64 16,8 0 0-16,-8 0 8 15,8 1-72-15,-1 2 40 0,2-3 64 32,2 0-96-32,2 0 32 15,-6 1-48-15,2-4 8 16,-5 3 56-16,-1-6-64 0,1 0 0 16,-3 3 48-16,-1-3 0 0,0 0-32 15,3 3 72-15,1-3-24 31,5 6 88-31,-2-3-72 16,2 0-32-16,2-3 32 0,2 3-64 16,-6-7-8-16,1 1 0 15,-4 0-8-15,-4-4 0 0,0 1 0 16,-4-1 0-16,4-2-8 31,-4 2 8-31,4-3 0 16,0 1 0-16,4 3 0 0,0-1 0 15,0-3-192-15,3 1-232 16,-6-1-728-16,-5 1-1121 0,0-7-3008 0</inkml:trace>
  <inkml:trace contextRef="#ctx0" brushRef="#br2" timeOffset="184776.04">23933 10728 1720 0,'0'0'2104'0,"0"0"17"16,0 0-977-16,0 0-128 0,0 0-64 16,0 0-279-16,28 19-97 31,-24-9 96-31,-4 2 72 16,0 8-104-16,4-2-232 0,-4 8-8 15,4-4-16-15,4 6-72 16,-4 1-111-16,4 0-73 0,-4 2 0 0,4 1-48 15,-4-3-72 1,0 3 40 0,-4-4-48-16,4 4 64 15,0-3-64-15,0-4 0 0,0 0 0 16,3 1-8-16,2-4 0 16,3 0-72-16,0-3-16 15,-4 0 96-15,7-3-88 16,-6-3 80-16,3 0-88 15,-5-1-33-15,1-2-95 16,1-4-544-16,-9 4-488 0,0-7-904 16,0 3-3002-16</inkml:trace>
  <inkml:trace contextRef="#ctx0" brushRef="#br2" timeOffset="185374.44">24113 11458 440 0,'0'0'4561'0,"0"0"-2729"16,0 0-744-16,0 0-280 15,0 0 33-15,0 0-1 16,11 16-176-16,2-12-232 0,-2 2-72 15,2-3-144 1,2 0-24-16,2 0-32 16,6-3 40-16,1 3 8 0,0-3-80 15,4 0 8-15,4 0 168 16,4 0-136-16,-1 0-112 16,5 0-8-16,4 0-40 15,-4-3 0 1,-1-6 8-16,2 3-16 0,2-1 64 15,-3 1-64-15,8-1 0 0,-4 1-8 16,4 0 8-16,0-1 0 16,-5-2 0-16,1 2 0 15,-4 1 0 1,0 0 8-16,-4-1 0 16,-1 1-8-16,1 3 8 0,-4 0 0 15,1 0-8-15,-1 3 8 16,-1 0 128-16,1 0 225 15,4 0 175-15,-4 0-88 0,0 0-192 32,-4 0-104-32,-9 3-144 15,1-3 0-15,0 3 40 0,-8-3-48 16,1 0-8-16,-2 0 8 16,1 0 0-16,0 0-8 15,-8 0-72-15,4 0-184 0,-8 0-240 16,0 0-497-1,-8 0-1367-15,-8 0-3393 16</inkml:trace>
  <inkml:trace contextRef="#ctx0" brushRef="#br2" timeOffset="191453.24">20367 14097 3184 0,'0'0'6538'0,"0"0"-4482"16,0 0-832-16,0 0-256 0,0-16 81 31,0 16-345-31,0 0-408 16,0 6-296-16,0 7 160 0,0 3 80 15,0 6-88-15,0 0-56 16,4-3 8-16,1 3-96 0,-1-3 56 16,-1-3-56-16,1-3 0 31,-4-3 48-31,4-4-56 16,0-6 8-16,0 0 0 0,5 0 0 15,6 0 584-15,13-16-264 16,8-3-40-16,8-10 104 0,7-6-167 0,5-2-89 15,4-5 8 1,0 1-136 0,-8 3 0-16,-13 9 0 15,-11 10-8-15,-12 6 0 0,-11 10-272 16,-5 3-889-16,0 3-1327 16,-24 23 607-16,-1-4-967 0,1 1-4146 15</inkml:trace>
  <inkml:trace contextRef="#ctx0" brushRef="#br2" timeOffset="194584.86">22244 14198 5065 0,'0'0'6897'15,"0"0"-5633"-15,0 0-808 16,0 0 761-16,0 0 119 0,0 0-608 16,0 0-280-16,0 0 168 31,0 0-40-31,0 0-87 16,0-9-321-16,0-1-160 0,-4-9 40 15,-4-3-48-15,0-4-8 0,-8-2-8 16,1-4-40-16,-6 1 0 15,-3 5 56-15,-4 4-8 32,0 9-64-32,-4 7 56 0,-3 6-80 15,-5 6 96-15,1 20 88 16,-6 9 32-16,6 6 16 0,7 6-72 16,8 4 8-16,12 0-72 15,12-7 0-15,0-2 0 31,15-7-8-31,17-13-32 0,4-12 40 0,8-8 8 16,4-2 136-16,0-22-144 16,-9-6 80-16,1-11-72 0,-12-5 0 15,-4 0 0-15,-7-4-8 16,-10 4 0 0,-3 6 48-16,-4 9-48 15,0 10 136-15,0 6 168 16,0 10 32-16,0 3-280 0,0 0-56 15,0 19-8-15,0 10 8 0,0 5 168 16,4 11-16-16,4 3-80 31,8 0-64-31,1-1 80 16,-2 0-88-16,5-5-48 0,-4-1-176 16,0-9-624-16,-4-7-953 0,4-6-3088 15,-8-9-4249-15</inkml:trace>
  <inkml:trace contextRef="#ctx0" brushRef="#br2" timeOffset="195023.69">22468 14164 10986 0,'0'0'3113'0,"0"0"-1465"0,0 0-192 0,0 0-152 15,0 0-687-15,0 0-433 16,0 0-40-16,47 2 48 0,-27 15-184 16,-5 1 56-16,-2 8-64 15,-1-1-8 1,-5-2-48 0,-7-1 40-16,0-3 8 0,0-3-152 0,0-7-104 15,0-6 112-15,0-3-88 16,0 0 240-16,0-6 0 0,4-16-72 15,5-7-25-15,6-3 9 32,2-3 88-32,-2 4 48 15,-2 8 48-15,-2 11 265 0,-3 2-105 16,1 7-120-16,2 3-136 0,1 10 0 16,0 9 112-16,0 6 72 15,0 4-88-15,0-1-32 31,-4-3-64-31,-1 1 0 0,-3-4-344 16,5-3-593-16,-1-6-895 16,-1-4-2625-16,6-9-3577 0</inkml:trace>
  <inkml:trace contextRef="#ctx0" brushRef="#br2" timeOffset="195261.06">23085 14218 8953 0,'0'0'6450'15,"0"0"-5314"1,0 0-208-16,0 0 88 0,0 0-543 16,0 0-233-16,92-35-112 0,-53 31-88 15,5 1-40-15,-4 0-272 0,0 0-625 16,-8 3-1079-16,-8 0-2385 31,-17 0-1800-31</inkml:trace>
  <inkml:trace contextRef="#ctx0" brushRef="#br2" timeOffset="195454.54">23097 14360 3992 0,'0'0'5361'15,"0"0"-3760"-15,0 0 87 16,0 0 329-16,0 0-225 0,0 0-440 16,39 16-488-16,-7-16-479 15,4 0-201-15,12-3-176 32,0-6-8-32,16-4-993 0,-13 0-3400 15,-7 0-7345-15</inkml:trace>
  <inkml:trace contextRef="#ctx0" brushRef="#br2" timeOffset="197525">24674 13598 9378 0,'0'0'2712'0,"0"0"-495"0,0 0-449 16,0 0-512-16,0 0-600 31,0 0-320-31,0 0-232 16,0 0-96-16,52-57 48 0,-24 54-48 0,8-1 56 15,3 4-48-15,-7 0 0 16,0 7-16-16,-8 9-16 0,-12 6-48 16,0 7 16-1,-12 3-8 1,0 5 48-16,-20-2 0 16,-8-3-32-16,0-3 32 0,-4-4-32 0,1-2-384 15,3-11-96-15,8-5-352 16,13-7-640-16,7 0 375 0,3-17-1959 31,41-27-1873-31,-5 3 2208 16,2 0 65-16</inkml:trace>
  <inkml:trace contextRef="#ctx0" brushRef="#br2" timeOffset="197749.41">25013 13554 432 0,'0'0'5313'16,"0"0"-4393"-16,0 0 1825 16,0 0-657-16,0 0-40 0,0 0-247 31,52-67-465-31,-60 67-880 15,-8 0 168-15,-4 6-208 0,-4 10 80 16,0 4-199-16,8 5-153 16,4 0 56-16,5 1-112 0,7 2 32 31,0 1-112-31,7 3 0 16,10-7 56-16,6 3-48 15,1-5 64-15,0-7-80 0,-5-7-136 16,-2 1-272-16,-1-7-433 0,-4-3-767 15,-1 0-696-15,2-7-857 0,-2-5-4377 16</inkml:trace>
  <inkml:trace contextRef="#ctx0" brushRef="#br2" timeOffset="197960.84">25224 13643 4721 0,'0'0'6625'0,"0"0"-4433"16,0 0-1471-1,0 0 559-15,0 0 128 16,0 0-392-16,0 0-175 16,-20 86-385-16,20-64-192 0,0 0-168 15,0-3-96-15,0-3-336 0,0-1-753 16,16-5-871-16,-4-7-1945 31,0-3-2632-31</inkml:trace>
  <inkml:trace contextRef="#ctx0" brushRef="#br2" timeOffset="198275">25383 13668 4745 0,'0'0'7553'15,"0"0"-5640"-15,0 0-697 0,0 0 16 16,0 0-128-16,88-10-536 16,-56 4-280-16,8 3-143 0,0 0-89 15,0 0-56 1,-9 3 0-16,1 0-305 15,-11 0-455-15,-10 0-288 16,-7 0-456-16,-4 0-625 0,-4 0-959 16,-7 0-2001-16</inkml:trace>
  <inkml:trace contextRef="#ctx0" brushRef="#br2" timeOffset="198519.34">25555 13500 8305 0,'0'0'2777'0,"0"0"-809"0,0 0 561 31,0 0-473-31,0 0-815 16,0 0-561-16,0 0-576 0,0 0 24 16,0 47 328-16,0-12-176 15,0 10-64-15,8-1-168 16,0 4-48-16,4 3 0 0,0-10-416 15,-1 0-408 1,6-3-721-16,-6-12-1295 16,-2-10-1993-16</inkml:trace>
  <inkml:trace contextRef="#ctx0" brushRef="#br2" timeOffset="199038.96">25821 13544 10114 0,'0'0'2760'15,"0"0"-879"1,0 0-345-16,0 0-408 16,0 0-640-16,0 0-160 0,105-32-248 15,-74 36-64-15,-3 12-16 16,0 9 0-16,-12 4-96 15,-4-1 40-15,-12 10-32 0,0-6 80 32,-4 3-264-32,-16-7 184 15,0-5-184-15,5-4 88 0,-2-10-72 16,6-2-144-16,2-7-664 16,9 0 824-16,0-7-432 15,12-15-1153-15,4-7 305 0,8-2 336 31,4-8 207-31,0-2 9 0,0 0 944 16,-9 3 24-16,1 10 1505 0,-7 8 335 16,-9 8 96-16,-4 8-23 15,0 4-625-15,-9 0-920 16,-6 13 600-16,-5 3-424 16,4 6-79-16,0 4-265 15,4 2-24 1,8 1-80-16,4-1-96 0,0-2 8 0,16-1-16 15,8-2-128-15,11-5-336 16,-3-5-393-16,17-13-1031 16,-14 0-2289-1,-7 0-4593-15</inkml:trace>
  <inkml:trace contextRef="#ctx0" brushRef="#br2" timeOffset="199347.13">26264 13598 1360 0,'0'0'9738'0,"0"0"-7154"0,0 0-335 15,0 0-561-15,0 0-583 16,0 0-633-16,24-3-272 16,-12 13 64-16,-4 8-72 0,-1 5-192 31,-2 2 56-31,-5-2-56 0,0 2-8 15,-5 0-8-15,-10-3 16 0,-1-6 112 16,4 0-24-16,0-6-40 16,4-7 72-16,8 0-104 15,0-3 56-15,0 0-72 16,12 0-8 0,16-9-176-16,0-7-376 0,12 3-304 15,16-9-825-15,-9 3-3360 0,-6 3-5369 16</inkml:trace>
  <inkml:trace contextRef="#ctx0" brushRef="#br2" timeOffset="199639.34">26571 13665 360 0,'0'0'9002'15,"0"0"-6130"-15,0 0-1344 16,0 0 121-16,0 0-473 0,0 0-568 31,51 0-208-31,-27 0-184 16,0 0-136-16,1 0-80 0,-10 0-104 15,1 0-536-15,-8 0-1080 0,-8-7-1089 16,0 1-1504-16,-4-3-3656 16</inkml:trace>
  <inkml:trace contextRef="#ctx0" brushRef="#br2" timeOffset="199819.87">26622 13532 8777 0,'0'0'2633'15,"0"0"-1177"-15,0 0-760 16,0 0 617-16,0 0-33 0,0 0-496 16,0 98-376-16,0-73-272 15,5 4-136-15,3-7-112 16,3 1-1216-16,13-11-1129 0,-3-6-2008 16,-2-2-4424-16</inkml:trace>
  <inkml:trace contextRef="#ctx0" brushRef="#br2" timeOffset="199986.43">26902 13662 11458 0,'0'0'2336'0,"0"0"-1199"32,0 0-257-32,0 0-440 15,0 0-192-15,0 0-248 16,0 0-88-16,0 0-1216 0,96 3-1793 0,-77 0-3632 15</inkml:trace>
  <inkml:trace contextRef="#ctx0" brushRef="#br2" timeOffset="200120.07">27137 13677 4721 0,'0'0'4849'0,"0"0"-4113"15,0 0-456-15,0 0-200 16,0 0-80-16,108-6-704 15,-80 6-2225-15</inkml:trace>
  <inkml:trace contextRef="#ctx0" brushRef="#br2" timeOffset="200284.63">27455 13684 8409 0,'0'0'5073'0,"0"0"-4120"16,0 0 167-16,0 0-64 15,0 0-552-15,0 0-256 0,0 0-248 16,60-3-208-16,-55 3-1968 31,-5-4-4554-31</inkml:trace>
  <inkml:trace contextRef="#ctx0" brushRef="#br2" timeOffset="201018.66">27941 13414 8553 0,'0'0'3169'0,"0"0"-1737"16,0 0 385-16,0 0-921 16,0 0-136-1,0 0-80 1,0 0-112-16,76-45-104 0,-51 40-240 0,-2 5-55 15,-3 0-25-15,4 0-40 16,-1 5-24-16,-2 12-64 0,-5 5-16 16,-5 6 0-16,-7 7-48 31,-4 3-24-31,-7 4-16 0,-14-4 0 16,-3 0-145-16,-8-7-159 15,1-5-272-15,4-10 96 0,2-4-240 16,9-8-296-16,8-4-417 15,8 0 49-15,8-32-1817 32,16 6-1656-32</inkml:trace>
  <inkml:trace contextRef="#ctx0" brushRef="#br2" timeOffset="201341.8">28403 13366 2560 0,'0'0'6834'16,"0"0"-5458"-1,0 0 168-15,0 0-680 0,0 0 401 16,0 0-49-16,-79-6-176 16,51 19-176-16,4 3-320 0,0 9 0 15,5 4-151-15,6-1-41 16,5 4-104 0,8-1-200-16,0 1-40 15,12 0 136-15,12-3-96 0,4-4 40 16,0-6-80-16,4-6-8 15,4-10 96-15,-4-3-96 0,-1 0 0 32,-7-10-8-32,-3-5 8 15,-10-1-8-15,-3-3 0 16,-8 3-120-16,0 3-208 0,0 7-160 16,-4 3 103-16,-4 3-463 0,1 0-744 15,-6 6-2313-15,13 0-2992 0</inkml:trace>
  <inkml:trace contextRef="#ctx0" brushRef="#br2" timeOffset="202100.77">28619 13605 6977 0,'0'0'4113'0,"0"0"-2985"16,0 0 552-16,0 0-79 0,0 0-153 15,0 0-648-15,24-19-432 16,-17 19-304-16,2 9-56 31,-1 7 24-31,-4 3-32 0,0 6 0 16,-4 1-8-16,0 2-40 0,-4 1 48 15,-4-3-88-15,-5-4-112 0,6-3-120 16,-1-10-240-16,4-2-56 16,4-7-48-1,0 0 568 1,0-7-32-16,8-12-176 0,3-6 96 16,10-1 208-1,-1-6 0-15,3 4 224 16,-3-1 328-16,-3 7 176 0,-6 6 128 15,-7 10 8-15,0 3-376 16,0 3-311-16,-4 3-169 16,4 16-8-16,-4 6 136 0,0 4-64 15,0-1 0-15,5 1-72 16,-5 0 8-16,3-4-8 0,1-3-264 16,12-3-729-16,-8-9-1359 31,4-4-2641-31</inkml:trace>
  <inkml:trace contextRef="#ctx0" brushRef="#br2" timeOffset="202287.27">28957 13738 10522 0,'0'0'4785'15,"0"0"-4177"-15,0 0-80 16,0 0 416-16,0 0-264 0,0 0-320 15,41 0-200-15,-18 0-104 0,1 0-56 16,12 0-640 0,4-6-992-1,0 3-2217-15,-12-7-2520 0</inkml:trace>
  <inkml:trace contextRef="#ctx0" brushRef="#br2" timeOffset="202488.73">29272 13595 10234 0,'0'0'2576'0,"0"0"-1007"0,0 0-505 16,0 0-432-16,0 0-336 15,0 0 728-15,0 0-504 0,0 80-192 16,0-52-80-16,0 1-184 31,5 3-56-31,2-4-8 0,1-3-144 16,8 4-768-16,-8-10-1144 15,4-3-2201-15</inkml:trace>
  <inkml:trace contextRef="#ctx0" brushRef="#br2" timeOffset="203405.28">30619 13643 10042 0,'0'0'3968'0,"0"0"-2687"32,0 0 439-32,0 0-32 0,0 0-447 15,0 0-353-15,0 0-384 16,0 0-272-16,0 0-96 16,72-42-88-16,-36 36-40 0,7 0 0 15,5 3-8-15,-4-1-56 16,0 4 8-1,-8 0-296-15,-4 0-264 16,-8 0-384-16,-9 0-641 0,-15-9-1119 16,0 2-1649-16,0-5-4553 15</inkml:trace>
  <inkml:trace contextRef="#ctx0" brushRef="#br2" timeOffset="203647.64">30878 13436 9738 0,'0'0'2648'16,"0"0"241"0,0 0-825-16,0 0-768 15,0 0-543-15,0 0-577 16,0 0-152-16,-8 41 168 16,4-6-40-16,4 10-8 0,0 3-144 15,0-1 8-15,7 1-8 0,10-1-48 16,-6-5-392-16,10-4-136 31,-1-7-305-31,12-5-295 16,-4-7-1769-16,-5-10-4696 0</inkml:trace>
  <inkml:trace contextRef="#ctx0" brushRef="#br2" timeOffset="204222.1">31316 13401 2496 0,'0'0'6409'0,"0"0"-4672"0,0 0-577 0,0 0 472 16,0 0-47-16,0 0-433 15,92-37-200-15,-64 37-376 0,0 0-176 32,0 5-64-32,-1 12-80 15,-11 2-111-15,0 9-145 0,-11 7-88 16,-5 0 88-16,-9 3-73 16,-10-6-79-16,-9-4-256 0,0-6-64 15,0-2-184-15,0-8 32 31,7-9-336-31,6-3 8 16,7 0-449-16,8-3 369 0,0-16-600 16,20-6 71-16,8-4 529 15,0-2 480-15,3-4 416 0,1-4 136 32,-4 8 1000-32,-8-1 601 15,0 10 391-15,-12 9 248 16,-4 7-399-16,-4 6-825 0,0 0-640 0,-7 0-304 15,-6 19 376-15,-7 0 24 16,1 6-248-16,-2 4-152 0,10-1 120 16,-2 8-15-1,9-5-33 1,4 1-136-16,0-3 56 16,13-1-40-16,10-2-24 0,5-4-112 0,9-7-241 15,14-5-535-15,-7-7-864 16,-8-3-3193-16</inkml:trace>
  <inkml:trace contextRef="#ctx0" brushRef="#br2" timeOffset="204792.58">31799 13564 5097 0,'0'0'6233'0,"0"0"-4545"0,0 0 289 15,0 0-441-15,0 0-264 16,0 0-576 0,0 0-207-16,39-13-233 15,-27 19-72-15,0 10-128 16,0 6 64-16,-4-3-120 0,-4 10-16 16,-4-4 0-16,0 1-48 15,0-8-8-15,0 2-208 0,0-11-225 16,-4-3-23-1,4-6-360-15,-4 0 216 16,4 0 480-16,0-15 184 16,8-8-216-16,8-2 32 0,4-7 192 15,3 1 48-15,2 2 32 16,-5 3 256-16,-1 14 184 0,-6-1 104 31,-6 13-8-31,5 0-256 16,-7 3-224-16,3 17 1 0,-1 5-25 15,1 3-16-15,1 7-80 16,-6 0-8-16,1-3-8 0,-4 6-961 16,0-13-2223-16,0-9-5554 0</inkml:trace>
  <inkml:trace contextRef="#ctx0" brushRef="#br2" timeOffset="206606.11">24551 14694 4905 0,'0'0'4713'16,"0"0"-3761"-16,0 0-408 16,0 0 272-1,0 0 208-15,91-22-160 0,-70 22-151 16,-2 0-129-16,1 0 40 0,0 0-40 15,5 0-176-15,6 0-144 16,5 0-104-16,7 0 16 16,10 0 0-1,6-7 8-15,5 4-56 16,0 0 16-16,3-1-88 0,-7 1 24 16,4 3-72-16,-8 0 0 15,4 0 32-15,-1 0-40 31,5 0 0-31,11 0 0 0,21-3 0 16,20 0 0-16,11-3 8 16,-11 2-8-16,-13 1 0 0,-27 0 0 15,-20 3 0-15,-12 0-8 16,-5 0 16-16,2 0 0 16,10 0-8-16,1 0 8 0,8 0 0 31,3-3 0-31,14 0-8 15,22 3 8-15,25 0 40 0,-1 0-40 0,-24 0 96 16,-22 3-88-16,-30 3 64 16,-4 4-80-16,6-4 0 15,7 4-8-15,11-1 0 16,-3-2-40 0,16-5 40-16,15-2 8 15,25 0 48-15,7 0-48 0,-16-2 0 0,-6-1 0 16,-38 3 0-16,-7 0 0 31,-13 0 0-31,-2 0 0 16,7 0 56-16,19 0-56 0,25 0 0 15,19 0 0-15,1-7 8 16,-1 4 0-16,-11 0-8 0,-16-1 8 16,-17 4-8-16,-11 0 8 15,-12-3 0-15,-4 3-8 0,7 0-8 31,14 0 8-31,6-3-8 16,4 3 8-16,-2-3 8 16,-2 0-8-16,4-4 0 0,9 4 0 15,-4-3 0-15,-4 3 16 16,15-1-16-16,-23 2 0 0,12-2 0 31,-5 1 0-31,-6 0 0 16,10 0 0-16,-8-1-8 15,6 1 8-15,10 0-8 0,17 3 8 0,11-3-16 16,5 3 16-16,-13 0 0 16,-7 0-8-16,-32 3 8 15,-8 0 0 1,-13 0 0-16,-3 1 0 16,8-1-8-16,0-3 8 15,8 0 8-15,-1 0-8 0,-3 0 8 0,8 0 24 16,4 0-32-16,3 0-8 15,1 0 0 1,0-3-8-16,-5 3 8 16,-11 0 0-16,-8 0 8 15,-4 0 0-15,-12 0 0 16,-12 0 0-16,-5 0-8 0,-2 0 8 16,-9 0-88-16,0 3-856 0,-4 3-792 31,0 4-873-31,0-7-2360 0</inkml:trace>
  <inkml:trace contextRef="#ctx0" brushRef="#br2" timeOffset="207709.16">28077 15526 592 0,'0'0'10754'0,"0"0"-8906"16,0 0-1168-16,0 0 113 15,32-54 191-15,-24 41-304 16,3 0-224-16,2-3-280 15,-1 6 24-15,0-2 240 16,-4 2-136-16,7 4-56 16,-2 0 24-1,2 3-160-15,2-1-8 16,-2 4 25-16,5 0-81 0,-4 0 48 16,-4 10 8-16,4 9-88 15,-8 6 160-15,0 7-80 16,-4 0-40-16,0 9-56 0,0-6 8 15,-4 3 32-15,0-6-40 16,0-10-8-16,0-3 0 0,0-9-216 31,0-7 112-31,0-3 72 16,0-3 32-16,4-16-136 16,8-6-193-16,4-14 201 0,8-5 128 15,0-4 8-15,8-6-48 16,-1 0 40-16,-3 6 8 0,0 7 48 15,0 13-40 1,-8 9 48-16,0 9 48 16,-5 4 113-16,2 6 7 15,-6 0-120-15,6 3 96 0,-2 10 56 16,2 2-48-16,-2 4-40 16,1 4-16-1,-4 6 16-15,4-1 32 16,-8 3-112-16,-4 4-80 0,-4 1 136 15,0-1-8-15,0-4-40 16,0 1-88-16,0-3 0 0,0-7 0 16,4 0-8-16,5-6-56 31,-6-3-32-31,5-4-384 16,-4-3-336-16,4-6-561 0,0 0-1159 15,-4 0-2073-15</inkml:trace>
  <inkml:trace contextRef="#ctx0" brushRef="#br3" timeOffset="213888.64">24627 13309 8281 0,'0'0'1929'16,"0"0"-569"-16,0 0-176 15,0 0 88-15,0 0 49 0,15-22-289 16,-11 22-208-16,-4 0-136 16,0 0-136-1,0 0-207-15,0 0-105 16,-4 0-48-16,-7 3-128 15,-6 10 56-15,-2 6 0 0,-5 3 56 16,4 3 64-16,0 7-144 16,4 7-24-16,1-2 80 0,6 8-88 31,5 3-56-31,4-1 0 16,0 4 0-16,0 0 96 15,16 0-104-15,0 0 16 0,8-4-16 16,4-6-8-16,0-6-240 15,0-6-368-15,8-1-641 0,-5-6-1535 16,-11-9-4882 0</inkml:trace>
  <inkml:trace contextRef="#ctx0" brushRef="#br3" timeOffset="-214336.49">29328 13347 1176 0,'0'0'1944'16,"0"0"2881"-16,0 0-3497 31,0 0 185-31,0 0 31 16,0 0-80-16,0 0-183 0,0-22-337 15,0 22-216-15,0 0 88 0,0 0-224 16,0 0-264-16,4 0-176 16,0 0-144-16,0 0-8 31,12 0 0-31,0 13 0 0,0 0-8 15,4 5 8-15,0 2-8 0,3 5 8 16,1 1 0-16,0-1 8 0,1 0-8 16,-6 1 0-16,-7-4 48 15,0 4-40-15,-8 2 33 16,0-3-41-16,-4 4 8 16,0 2 64-1,0 1-72-15,0 3 0 0,-4-3 40 16,4 3-40-16,0 0-16 0,0 0-161 15,0-7-343-15,0-2-272 32,0-4-880-32,0-6-1065 15,0-3-2064-15</inkml:trace>
  <inkml:trace contextRef="#ctx0" brushRef="#br3" timeOffset="-212914.29">23570 13821 8849 0,'0'0'2273'16,"0"0"-1401"-16,0 0 408 15,0 0 377-15,0 0-369 16,0-7-344-16,0 1-152 0,0-4-344 15,0-2-127-15,0-1-25 16,0 0 0 0,0-6-104-16,0 0-8 0,9 0-72 15,3 0-104-15,-5 3 88 16,10 0-88-16,-6 7 0 16,6-1-8-16,-6 7 8 0,-3 3 0 15,5 0-8 1,-6 0-88-16,-3 6 80 15,4 10-48-15,-3 3 56 0,-1 4-8 16,-1-1 8-16,-3 3 0 16,0-2 0-16,0-1-32 15,0-3 24-15,0-7-64 0,0-2-120 32,0-4-128-32,0-3-48 0,0-3 111 15,0 0 137-15,0 0 8 16,0-3 104-16,4-9-432 15,4-8 136-15,8-2 152 0,0-6 104 16,4-4 48-16,4 0 0 31,-5 7 0-31,-2 3 64 0,-2 9 88 16,-6 3 88-16,-5 7 128 16,0 3 0-16,0 0-135 15,-4 0-225-15,7 7 88 0,-3 5 184 16,0 1-184-16,1 6-16 15,-1-3-32 1,3 0-48-16,-3 3 24 0,-4-3-24 16,0-1-8-16,0-2-8 15,0 0-280-15,0 0-145 16,0-4-551-16,0-3-1288 0,0-2-1865 16,0-4-3689-16</inkml:trace>
  <inkml:trace contextRef="#ctx0" brushRef="#br3" timeOffset="-212696.87">24033 13675 8785 0,'0'0'4817'0,"0"0"-3768"0,0 0 191 15,0 0-32-15,0 0-472 16,0 0-320-16,0 0-192 0,59-7-152 15,-46 7 8-15,2 0-80 32,2-3-120-32,-2 0-544 0,2-1-656 15,2-11-808-15,-3 2-753 16,0 0-2160-16</inkml:trace>
  <inkml:trace contextRef="#ctx0" brushRef="#br3" timeOffset="-212458.51">24252 13427 3912 0,'0'0'4945'0,"0"0"-2112"15,0 0-1425-15,0 0-31 0,0 0-337 16,0 0-592 0,0 0 240-1,0 0 256-15,4 50-352 0,-4-24-128 0,0-4-159 16,0 4-185-16,0-1-24 15,0-3-96-15,0 1 0 16,0-4-368-16,0 3-913 0,0-7-2520 31,0-2-3936-31</inkml:trace>
  <inkml:trace contextRef="#ctx0" brushRef="#br3" timeOffset="-210638.38">24655 14151 200 0,'0'0'712'0,"0"0"5737"0,0 0-4801 16,0 0-343-16,0 0-153 16,83 0-280-16,-59 0-176 0,0 0-336 15,8 0-104-15,0 0 24 32,0 0 17-32,3 0 15 15,1 0-120-15,0 0-80 0,0 0 112 16,0 0 32-16,0 0-80 15,3 0-112-15,1 0-16 0,4 0 16 0,0-4-48 16,0 1 192 0,-1 0 200-1,2 0 16-15,-6-3-24 16,5 3-80-16,0-1-48 0,0 1 56 16,0 0-144-16,-1 0-24 15,1 3-112-15,0 0-40 0,4 0 8 16,-4 0-16-1,3 0 8-15,1 0 40 16,-4 0-48-16,0 3 0 16,0-3 0-16,0 3 8 0,-1 0-8 15,-3 1 0-15,8-1 8 16,-8 0-8-16,8 0 0 0,-1 0 0 31,5 0-16-31,-3 0 16 16,6 1 0-16,-3-4 0 0,0 0 0 15,-1 0 0-15,-3 0 0 16,-4 0 0-16,4 0 8 0,-5 0 8 31,6 0-8-31,-6 0-8 16,1 0-8-16,0 0-8 16,-5 0 16-16,2 0 0 0,-2 0 0 15,-3 3 0-15,5-3 0 16,2 3 0-16,1-3 16 15,4 3-32-15,4 1 32 0,-1-4-32 16,-3 0-16 0,0 2 24-16,-4-2 0 15,-1 0-48-15,-2 0 48 0,-2 0 0 16,1 0 16-16,-4 4-8 16,8-1 0-16,0-3 0 15,8 3 16-15,-1-3-16 16,5 3-8-16,0-3 8 15,0 4-16-15,0-1 8 16,-5-3-8-16,-3 3 16 0,-1-3 0 16,2 0 0-16,-1 3 8 15,-5-3 88-15,5 3-40 16,0-3-40 0,4 3 0-16,-9-3-8 15,5 3 56-15,0-3-56 0,-8 0-16 16,0 0 8-16,-1 0 0 15,-3 0 8-15,5 0-8 16,-6 0 0-16,1 0 32 0,4 0-32 31,-5 0 0-31,2 0 0 16,-1 0 0-16,-5-3 0 0,1 3 0 16,0-3-8-16,4 0 8 15,-4 0-8-15,0 0 8 16,3 0 0-16,-3 3 0 0,5-4 0 15,-5 1 0 1,-5 3 8-16,1-3 57 16,0 0-65-16,-4-1 0 0,0 4 0 15,0 0 0-15,-5 0 0 16,1-2 0-16,-8 2-8 16,-3 0 8-16,-5 0-249 15,-4 0-695-15,0 0-1824 16,-13 0-1513-16,-2 0-1801 15</inkml:trace>
  <inkml:trace contextRef="#ctx0" brushRef="#br3" timeOffset="-209542.31">26176 14548 568 0,'0'0'6593'16,"0"0"-4529"-16,0 0-927 15,0 0 191-15,0 0-160 16,0 0-400 0,49-67-368-16,-34 51 57 15,2-3-89-15,-2 3 88 0,5 4-80 0,-8-1-56 16,4 6-120-16,-8 1-8 15,0 3 320-15,-4 3 288 16,-1 0-288 0,-3 3-280-16,5 10 153 15,-5 2-153-15,4 8-136 16,-4-4 32-16,0 0-128 16,0-3-8-16,0-4-144 0,0-5 32 15,0-4-40-15,0 0-49 0,0-3 25 31,4 0 176-31,0 0-64 16,4-10 8-16,-1-2-48 16,6-4 16-16,2-3 96 0,2-3-16 15,3-1-56-15,3 4 64 16,1 1-72-16,-4 5 80 0,0 3 0 31,-4 7 144-31,-4 0 192 16,0 3-15-16,-8 0 7 15,4 6-32-15,-4 4-80 0,0 3-72 0,-1 5-48 16,-3 1-40-16,0 1 16 16,0-1-72-16,0 3-48 15,-3-6-168 1,-1-1-520-16,4-5-577 16,0-7-1391-16,0 1-1313 15,4-4-3393-15</inkml:trace>
  <inkml:trace contextRef="#ctx0" brushRef="#br3" timeOffset="-209344.83">26758 14420 6953 0,'0'0'7049'0,"0"0"-5624"16,0 0-193-16,0 0 80 0,0 0-343 31,88-9-361-31,-60 9-232 15,8-3-176-15,-8 3-160 16,0 0-40-16,-1 0-368 0,6-7-833 16,-10 4-1631-16,-7-3-2753 0</inkml:trace>
  <inkml:trace contextRef="#ctx0" brushRef="#br3" timeOffset="-209134.4">27220 14307 3688 0,'0'0'6690'0,"0"0"-3810"0,0 0-983 16,0 0-225-16,0 0-272 16,0 0-503-1,0 0-401-15,16-7-312 16,-16 23 64-16,0 3 24 16,-8 3-96-16,0 4-128 0,-4 2-48 15,4-3-488-15,4 7-592 0,0-10-1305 16,1-5-4720-16</inkml:trace>
  <inkml:trace contextRef="#ctx0" brushRef="#br3" timeOffset="-207381.08">22391 16615 8369 0,'0'0'4393'0,"0"0"-2920"15,0 0-289-15,0 0-224 0,0 0-152 16,0 0-264-16,0 0-200 16,0 0-168-16,0 0 136 31,0-10-151-31,0-6-65 0,-7-3 8 15,-10-6-32-15,2-4-64 0,-9-3 88 16,-4-3-48-16,-4 1 16 0,0-1-56 16,-4 9 120-1,4 7 40 1,1 10 0-16,-1 9-168 16,0 12 168-16,4 13-160 0,0 14 0 15,8 2-8-15,8 10 8 0,8 0 48 16,4-1-56-16,4-8-64 0,20-4 16 15,8-9-144-15,8-11-8 32,-1-5 32-32,6-13 8 15,-2 0-8-15,-4-16 24 0,2-9 112 16,-5-7 32-16,-8-6 0 0,-4-6 8 16,-5-1 8-16,-11 1 56 15,1 2 56-15,-9 8 240 31,0 14 176-31,0 8 232 0,0 9-336 16,0 3-168-16,0 9-224 16,-4 13-32-16,-1 10 160 0,5 3-168 15,0 3 40-15,0 0 16 16,5-3-56-16,6-3 0 31,1-7-8-31,0 1-40 0,0-11-264 16,-4 2-448-16,4-8-344 15,4-9-785-15,0 0-3096 0,-4 0-3817 0</inkml:trace>
  <inkml:trace contextRef="#ctx0" brushRef="#br3" timeOffset="-206914.33">22582 16548 5129 0,'0'0'5497'0,"0"0"-2905"31,0 0-1023-31,0 0 191 16,0 0-480-16,0 0-448 0,0 0-359 15,0 0-209-15,73-61-64 16,-58 61-56-16,2 4-64 0,-2 15-72 16,-2 3 56-16,-2 0-64 31,-7 7 0-31,-4-1 8 0,0-2-8 15,0-4 48-15,0-3-48 16,0-6-184-16,0-4-24 16,0-5-232-16,0-4 96 0,0 0 151 15,0-7 17-15,4-12-248 32,8-10-8-32,4-2 200 0,4-7 216 15,4-1-64-15,-1 2 80 16,1 7 8-16,-3 12 272 15,-6 5 40-15,-2 7-96 0,-2 6-32 16,-3 0 40 0,5 12 41-16,-10 8 15 15,5 2-216-15,-4 0 0 0,0 0 8 16,0 4-72-16,1-4-8 16,2 0-360-16,1 0-1105 15,0-6-3096-15,-4-7-5113 0</inkml:trace>
  <inkml:trace contextRef="#ctx0" brushRef="#br3" timeOffset="-206660.01">23220 16469 11338 0,'0'0'4625'0,"0"0"-3273"15,0 0-168-15,0 0-407 16,96-26-41-16,-53 16-208 0,9 4-328 16,-4 0-152-16,0 0-48 31,-4 6-144-31,-8 0-416 0,-12 0-544 16,-13 0-1001-16,-11 3-2112 15,0 3-920-15,-15 0-2344 0</inkml:trace>
  <inkml:trace contextRef="#ctx0" brushRef="#br3" timeOffset="-206472.51">23351 16615 9954 0,'0'0'2704'0,"0"0"-71"0,0 0-417 15,0 0-703 1,0 0-593-16,100 3-456 15,-60-13-304-15,4-3-160 0,0 4-24 16,7-7-992-16,-6 0-2865 16,-14 0-5129-16</inkml:trace>
  <inkml:trace contextRef="#ctx0" brushRef="#br3" timeOffset="-204896.73">24120 16297 7521 0,'0'0'4049'0,"0"0"-2521"0,0 0 361 32,0 0-329-32,0 0-344 15,0 0-448-15,0-19-327 0,0 6-273 16,8 0 40-16,1-2-136 16,6-7 64-16,-2 2-32 0,2-2-56 15,2 0 32-15,-6 6-8 31,1 3 96-31,0 4 32 16,0 2-152-16,-4 7 16 0,0 0-64 16,0 7-32-16,0 12 32 15,-1 6 8-15,2 7 0 0,-1 0 88 16,-1-1-96-16,-3-2 8 31,-4 0-8-31,0-7-64 16,0-3-40-16,0-7-184 0,0-5-56 0,0-4-16 15,0-3 112-15,0 0 120 16,0-6 56-16,0-10-57 0,0-6 81 16,0-7-56-1,9 1 56 1,3-4 40-16,8 0-80 16,-1 4 40-16,5 2 48 0,-3 10 0 0,-6 4 56 15,5 8 24-15,-4 4 48 16,-4 0-7-16,0 4-1 0,4 8 48 31,-8 7 24-31,0 4 8 16,-4 2 32-16,-4 3-88 15,0 1-32-15,0-4-104 0,-8 1 40 16,0-1-48-16,-3-6-176 0,2 0-632 16,9-9-857-16,0-7-3328 31,0-3-5345-31</inkml:trace>
  <inkml:trace contextRef="#ctx0" brushRef="#br3" timeOffset="-204695.26">24694 16259 7921 0,'0'0'6274'0,"0"0"-4322"16,0 0-448-16,0 0-480 0,0 0-263 15,0 0-249-15,80-22-296 0,-52 18-72 16,-1 1-144 0,-2-3-72-1,-1 3-760-15,4-3-1017 16,-5-1-2616-16,-3 1-1832 0</inkml:trace>
  <inkml:trace contextRef="#ctx0" brushRef="#br3" timeOffset="-204477.85">25045 16043 7961 0,'0'0'5313'0,"0"0"-3080"0,0 0-577 16,0 0-552-16,0 0-511 31,0 0 183-31,0 0-248 16,-8 89-288-16,4-60-104 0,4 2-136 15,0-2-56-15,0 0-432 16,0-1-224-16,24 0-169 0,-5-8-2023 16,-2-5-4594-16</inkml:trace>
  <inkml:trace contextRef="#ctx0" brushRef="#br3" timeOffset="-204157.7">25188 15961 4841 0,'0'0'6745'0,"0"0"-5041"15,0 0 1 1,0 0-193-16,88 2-96 15,-56 18-423-15,0 8-281 16,0 7-240-16,-8 3-208 0,-9 7-160 16,-7-4-16-16,-8 4-88 15,0-1-72-15,-19 1 64 0,-9 2-264 32,-17 0-440-32,-26 11-1833 15,3-10-616-15,5-17-3640 0</inkml:trace>
  <inkml:trace contextRef="#ctx0" brushRef="#br3" timeOffset="-203617.15">23973 15938 5089 0,'0'0'6249'15,"0"0"-4433"-15,0 0-495 0,0 0-201 32,0 0-168-32,-12 29 168 15,-8-4-31-15,1 10-393 0,-2 6 56 16,1 7-216-16,8 3-72 16,5 0-216-16,7 3-80 15,7-4-96-15,21 4-72 0,12-6-64 16,12-7-144-1,23 0-728-15,-15-9-1457 16,-8-13-5120-16</inkml:trace>
  <inkml:trace contextRef="#ctx0" brushRef="#br3" timeOffset="-202513.1">25849 16167 208 0,'0'0'6705'16,"0"0"-2480"-16,0 0-2393 15,0 0 177-15,0 0-697 16,0 0-440 0,0 0-112-16,17-29-360 15,-13 17-96-15,-1-8-135 16,-3-5-41-16,4-4-16 0,-4-2-32 16,0-10-16-16,0-4 0 31,-4 1 72-31,-3-4 352 15,-1 7-312-15,-4 6 16 0,-4 16 152 16,-4 9-336-16,-8 10 88 16,0 0 0-16,-8 25-80 0,0 10-8 15,8 10 32-15,0 12-32 16,8 4-16-16,9 2 8 0,7-3-88 31,4-3-136-31,15-9-72 16,9-7-96-16,12-12 24 0,5-7-160 15,2-12 71-15,-3-10 161 0,4 0 160 16,-5-19-216 0,-3-7 0-1,-8-12 224-15,-4-7 80 0,-7-5 48 16,-6-7 0-16,-7-1 120 16,0 1 200-16,-4 10 248 0,0 9 33 15,0 12 103-15,-4 11-128 0,4 11-264 16,-8 4-312-16,5 4 24 15,-10 24-24 1,1 4 144-16,5 12-40 16,-2 7 32-16,9 0-128 15,0 0-8-15,0-4 8 0,13-5 0 16,2-5-8-16,9-5-8 16,0-10-104-16,4-5 104 0,-8-8-200 31,4-6 72-31,-4-3 128 15,-5-3 0-15,-2-13 0 16,-2-3 8-16,-3 0 8 0,1 0 112 16,-5 3-72-16,-4 3 128 15,0 4 160-15,0 5-160 0,0 4-120 32,0 0-56-32,0 0-112 15,0 0 56-15,0 0-480 16,0 0-240-16,0 7-417 0,0-1-1823 0,-9 1-4194 15</inkml:trace>
  <inkml:trace contextRef="#ctx0" brushRef="#br3" timeOffset="-201919.68">26284 16161 9690 0,'0'0'3928'0,"0"0"-2543"16,0 0 127-16,0 0-312 0,0 0-240 31,0 0-423-31,0 0-289 16,72 2 8-16,-60 21-64 15,-5-1-64-15,-2 7-120 0,-5-4 56 16,0 4-64-16,0-7-24 0,0-3-104 15,0-3 16-15,0-3-128 16,0-7-32 0,0-6-48-16,0 0 72 15,0 0 143-15,0-6-143 16,0-14-320-16,15-5 248 0,2 0 96 16,2-4 152-16,1 0 64 15,-4 11 8-15,-4 1 328 16,0 11 56-16,-4 3-128 15,-3 3-32-15,-2 6-104 16,1 10 177-16,0 3-73 16,-4 1-112-16,0-1-24 0,4-1-88 15,-4-5 0-15,0 0-104 0,0-7-609 32,4 1-1199-32,0-4-3537 0</inkml:trace>
  <inkml:trace contextRef="#ctx0" brushRef="#br3" timeOffset="-201724.2">26659 16269 9946 0,'0'0'4593'0,"0"0"-3177"15,0 0-8-15,0 0-520 16,0 0-343-16,0 0-377 15,92-7-168 1,-73 4-609-16,9-4-927 0,-8 1-2249 16,-1 0-2192-16</inkml:trace>
  <inkml:trace contextRef="#ctx0" brushRef="#br3" timeOffset="-201530.72">27005 16148 12002 0,'0'0'2833'16,"0"0"-1145"-16,0 0-456 0,0 0-520 16,0 0-151-16,0 0-241 31,0 0-168-31,-20 70-80 0,16-45-72 16,4 4-48-16,0-1-817 15,8 13-895-15,12-6-1056 0,-8-9-5778 16</inkml:trace>
  <inkml:trace contextRef="#ctx0" brushRef="#br3" timeOffset="-199493.17">27583 16291 5577 0,'0'0'5753'0,"0"0"-2864"16,0 0-1257-16,0 0-328 15,0 0-128-15,0-4-327 0,0 4-329 16,0 0-248-16,4 0-32 31,8 0 32-31,8 0 72 0,12 0-128 16,3 0-88-16,5 0-120 16,1 0 0-16,-2 0-8 15,1 0-488-15,-12-3-608 0,-4 0-729 16,-9 3-863-16,-15-6-489 15,0 0-1392 1,-7-1-2775-16</inkml:trace>
  <inkml:trace contextRef="#ctx0" brushRef="#br3" timeOffset="-199235.86">27707 16109 10122 0,'0'0'2704'15,"0"0"-271"-15,0 0-129 16,0 0-519-16,0 0-657 16,0 0-600-1,0 0-352-15,0 7-88 16,-4 22 128-16,4 9 80 0,0 6-152 16,0 4-136-16,0 3 64 15,8-7-72-15,3 1-288 16,6-4-368-16,-6-10-616 0,13-2-1097 15,-8-13-3216-15,-4-7-4961 0</inkml:trace>
  <inkml:trace contextRef="#ctx0" brushRef="#br3" timeOffset="-198604.55">28156 16113 8585 0,'0'0'2977'0,"0"0"-1257"16,0 0 81-16,0 0-545 0,0 0-160 31,0 0-464-31,101-29-320 16,-78 39-168-16,1 9-64 0,-4 9-72 16,-8 4-8-16,-4 6-8 15,-8 1-80-15,0-2 16 0,-20-2 56 16,-4-3-80-16,-4-3 96 31,-4-7 8-31,4-6-8 16,4-7-16-16,9 1-96 0,2-10-184 15,9 0-512-15,4-3 528 16,13-16-480-16,15-4 88 0,8-5 360 16,3-7 8-16,9 0-200 31,4-6 79-31,-8 3 425 0,-1 6 72 15,-15 3 937-15,-4 7 367 0,-16 13-56 16,-8 2-336-16,0 7-591 16,-20 0-393-16,-8 10 616 0,-4 6-128 15,5 2-152 1,-1 8-64 0,8 0-80-16,3-1-72 0,14 0-112 15,3 1 56-15,0-4-64 0,3 0 0 16,14-3-248-16,3 0-304 15,8-6-608-15,-5-6-913 0,1-5-3424 16</inkml:trace>
  <inkml:trace contextRef="#ctx0" brushRef="#br3" timeOffset="-198188.66">28575 16272 9177 0,'0'0'4617'16,"0"0"-3104"-16,0 0 143 15,0 0-288-15,0 0-279 0,4-13-649 16,0 13-416-16,0 3-24 31,0 13 0-31,8 6-8 16,-4 0 0-16,-4 7-48 0,0-4 56 0,-4-3 0 15,0-2-56-15,0-8-144 16,0-2-40-16,0-7 48 16,0 0 88-1,0-3 104-15,3 0 0 16,14-13-56-16,-6-5-313 16,14-4 129-16,2-1 240 0,1 1-8 0,-3 0 16 15,-2 2 40-15,-3 11 345 16,-4 3 103-16,0 6-272 0,-8 0-120 31,0 6-32-31,4 10-8 16,-8 9-64-16,3 4-56 15,-2-1 56-15,-5 4 0 0,0 6-760 16,-8-9-1121-16,-8-7-3088 0</inkml:trace>
  <inkml:trace contextRef="#ctx0" brushRef="#br3" timeOffset="-196970.91">23579 16821 8361 0,'0'0'4017'0,"0"0"-3017"16,0 0-215-16,0 0 183 16,0 0 0-16,111-16-280 0,-67 13-216 15,4 0-32 1,8-1 8-16,0 4-96 15,11 0-136-15,13 0-39 16,16 0-49-16,15-2 32 0,4-5 24 16,-3 4-72-16,-12-7-104 15,-1 4 112-15,-3 0-120 0,4-1 80 32,-4 1 40-32,-5 3 48 15,1-4 96-15,-17 4-112 0,-15 0-24 16,-8 3-40-16,-5-3-80 15,5 0 56-15,29-1-64 16,18 1 8-16,16 0 0 0,8 3-8 31,-3 0 0-31,-4 0-8 16,-8 10 8-16,-5 2 0 0,0 1 0 16,-2-1 0-16,-2 1 48 15,-7-3 0-15,3-7-32 16,1 3-8-1,-5-6 32-15,5 0-40 0,-1 0-8 16,5 0 8-16,0 0 0 16,-1 0 0-16,-7 0 0 0,-13 0 8 15,-19 0 0-15,-8 0 88 16,-4 0 32-16,4 0-24 16,11 0 56-16,6 0-80 15,-2 0 8-15,5 0-80 16,-5 4-8-16,6-1 16 15,-6 0-16-15,1 0 0 0,-5 0 56 16,-3 1-8-16,-8 2 16 16,-1-6-64-16,-6 3 48 15,2 0-40 1,5-3 0-16,0 3-8 16,-4-3 16-16,4 0-16 0,-9 4 48 15,-2-1-48-15,-6-3 0 16,-11 0 0-16,-12 3-88 15,-12-3-280-15,0 3-616 0,-48-3-1113 32,-3 0-687-32,-5 0-6202 0</inkml:trace>
  <inkml:trace contextRef="#ctx0" brushRef="#br3" timeOffset="-196105.23">25778 17304 9794 0,'0'0'3176'0,"0"0"-2184"16,0 0-359-16,0 0 143 0,43-87 56 16,-18 59-416-16,-1 0-128 15,4-4-64-15,0 9 296 16,0 8-64 0,-4 5-264-16,-5 7-120 0,5 3 32 15,-4 9 24 1,0 14 57-16,-4 5 23 0,-4 7 88 0,-1 3-128 15,-11 0-160-15,0 4-8 16,0-7 0 0,0 0 8-16,-4-7-16 15,-3-5-48-15,3-8-88 16,0-8-8-16,4-4 88 0,0-3 64 16,0-3 112-16,4-14-112 15,16-8-192-15,8-9 24 0,12-8 88 31,3-5-33-31,5-5-39 16,0 8 152-16,-4 3 24 16,-8 13 152-16,-12 8 169 0,-9 14 135 31,2 6-8-31,-6 0-112 16,2 13-88-16,6 6-56 0,-3 9 32 15,8 4-32-15,-4 3 8 16,0 3-56-16,-4-3-96 0,-8 0-64 15,0-3-8-15,-8-7-408 0,-8 7-472 16,-12-13-937-16,0-3-3912 16</inkml:trace>
  <inkml:trace contextRef="#ctx0" brushRef="#br3" timeOffset="-185711.02">24049 16643 360 0,'0'0'5497'15,"0"0"-3057"-15,0 0-1015 16,0 0-337-16,0 0 96 0,0 0-104 31,0 0-23-31,0 0-273 16,0 0-40-16,0 0-72 0,0 0-312 16,0 0-96-16,0 0-8 15,0 0 16-15,0 0 8 16,0 0-72-16,4 0-48 0,0-3-64 0,3-3-96 15,2 2 0 1,3-2 0 0,4 3 0-16,-1-3 48 0,6 2-32 15,-2 1-16-15,5 0 120 16,0 0-120-16,0 3 8 16,0-4 40-16,0 4-40 0,-8 0 48 0,-1 0-56 31,2 0-8-31,-2 0 8 15,2 0 0-15,-2 0 0 0,2 4 0 16,3-1 8-16,-1 0 0 16,5-3 0-16,4 0-8 15,0 3 64 1,0-3-64-16,-5 0-8 31,1 0 0-31,-3 0 8 0,-1 0 0 16,-5 0 0-16,-3 0 0 15,4-3 40-15,5 0-40 16,-6-4-8-16,5 2 8 0,5-2 0 16,-2 1 0-16,1-4 0 15,0 3 0-15,0-2 16 0,-5 3-16 16,-2-1-8-16,-6 4 8 16,-3 0 0-16,-3 0 8 15,3 3-8-15,-1 0 0 0,-3 0 64 16,4 0-64-16,4 0-16 15,4 0-32 1,4 0 48-16,0 0 0 0,8 0 0 16,-4 0 8-16,7 0 32 15,-7 0-40-15,4-3 0 16,-7 0 0-16,-6 3 8 16,-2-4 0-16,2 4-8 15,-2-3 0-15,-2 3 49 16,5-3-49-16,4 3 0 0,4-6-8 15,4 2 8-15,4 2 8 16,0-2-8-16,-4 1 8 16,-9 0 32-16,-3 0-40 0,-8 3 0 31,-4 0 112-31,-4 0 32 0,0 0 16 16,0 0-8-16,0 0-72 15,4 0 88-15,-4 0-168 16,0 0 48-16,9-4-32 0,-2 1-8 15,-3 3 0-15,4-3-8 32,1 0-128-32,-9-3-432 0,0-1-1009 15,0 1-4072-15</inkml:trace>
  <inkml:trace contextRef="#ctx0" brushRef="#br3" timeOffset="-182983.3">26340 15681 5209 0,'0'0'4529'0,"0"0"-3777"0,0 0-352 15,0 0 112-15,0 0 528 16,0-31 432-16,0 24-759 0,-4 1-377 31,0-1 80-31,0 1-168 16,4 0-40-16,-4-4-104 15,-5 4-88-15,-2-7 112 0,-1 0 8 16,0 4 64-16,-4-4-128 0,0 3 8 16,0-2 128-16,0 2-200 31,1 4 104-31,-6-1 168 15,6 1-232-15,-5 0 104 0,3 3-72 16,-2 0-72-16,-1-1 72 16,4 4-80-16,-4-3-88 0,0 3 88 15,0 0 160-15,0 0-72 32,-4 0-8-32,0 0-80 15,5 0 88-15,-2 0-88 0,-3 0 0 16,5 3 0-16,-1 1 0 0,-4 2 16 15,0-3 56-15,-4 4 32 0,-3-1 40 16,3-3-64 0,0 3-80-1,0 1 112-15,3-1-64 16,1 0-40-16,5 1 40 0,3-1-40 16,0 1 40-16,4-1-48 0,-4 3-8 15,4 4 8-15,-4 3 8 16,0-1-8-1,4 5 0-15,-4-1-40 16,4 3 40-16,-3 3 0 16,2-2 0-1,2 2 40-15,2 0-24 16,1 1-16-16,4-1 8 16,1 1-8-16,-1-4 72 0,4 0-72 15,0 0 0-15,0 4 40 16,0-4-40-16,0 0 0 0,0 1 8 15,4-1 0-15,3 3 73 16,-3-3-81-16,0 3 0 16,5-5 8-16,-2 2-8 0,1 0 0 31,5-3 0-31,2 0 16 16,2 0 88-16,-2 1-96 0,5-1 48 15,1-1 16-15,-6 1-8 16,1 1-8-16,0-5-48 0,-5 5-8 15,2-5 88-15,-5 2-88 16,3-5 0 0,2 4 8-16,2-4-8 15,2 1 8-15,3 0 40 0,-1 2-48 16,1-2 80-16,-4 4-80 16,4-5 0-16,-3-2 8 0,-2 2 0 15,1 1 40 1,-4-3-48-16,0 2 0 15,0 1 40-15,4-4-40 16,0 4 0-16,-1 0 0 0,2-4 0 16,2 1 48-16,1-1-48 15,1 1 0-15,-2 0-8 0,1-1 8 32,0-3 0-32,-4 4 0 15,0-4 0-15,0 0 8 0,0 1-8 16,0-1 0-16,4-3 32 15,0 4-32-15,-1-4 0 16,5 0 0-16,1 3 0 0,-1-2 0 31,-1-1 0-31,1 0 8 16,0 0 32-16,0 1-40 0,-1-1 0 16,2-3-8-16,-5 0 8 15,-1 0 0-15,5 0 0 16,0 0 0-16,4 0-72 0,0 0 72 15,0 0-8 1,0 0 0-16,-5 0 0 16,-2-3 0-16,-1-1 8 0,-5-2 0 15,2 3 56-15,-2-1-56 16,2 1 0-16,2-3 0 16,1 0 0-16,4-1 0 15,0 1 0-15,4-3 8 16,-4 2 0-16,0-3 0 15,-4 1-16-15,-1 0 16 0,-2-4-8 16,-6 0 48-16,2 0-48 16,-2 1 0-16,1-4 0 15,4 0 0 1,-4 0 8-16,0 0-8 16,0 3 0-16,4 1 0 0,4-4 0 15,-8 3 0-15,8 4 32 16,-4-4-32-16,-4 0 0 15,4 4-8-15,-1-4 8 0,2 3 0 32,-6-2 0-32,10 2 8 15,-10-3 8-15,2 4-16 0,-6-4-8 16,1 4 0-16,-4-1 8 16,0 1 0-16,-4-4-8 15,0 0 8-15,0-3 16 0,5 1-16 16,-1-4-8-1,-4-1 0-15,3 1 8 16,-3 1-8-16,0-2 0 0,0-2-104 16,0 0 112-16,-3 0-48 15,-6-1 40-15,-3-2 8 16,1-4-64-16,-2 4 64 16,2-4 0-16,-6 4 64 15,6 3-48-15,-6-3-8 16,2 5-8-16,-2-2 0 0,2 3-16 15,-5 4 16-15,0-2 0 16,0 2 0-16,4 5 160 16,-4-3-144-1,4 4 40-15,1-4-8 16,-6 3-40-16,6 1 32 0,-5-4-40 16,-5 1-96-16,-6 2 88 15,-5-3-88-15,0-2 96 16,-4 2 72-16,0-3-72 0,4 0 48 31,-3 0-48-31,3 1 0 16,3 2-8-16,-2 0 8 0,-5-3 0 15,4 6 0-15,-3 1 8 16,-2 3-8-16,2-1 0 16,-1 1 8-16,0 3-24 0,0-3 16 31,-3 2 0-31,-2 1-8 0,2-3-88 15,3 6-408-15,9 0-433 0,-6 0-1503 16,21 3-729-16,4 3-3608 16</inkml:trace>
  <inkml:trace contextRef="#ctx0" brushRef="#br3" timeOffset="-182154.52">27359 15541 4152 0,'0'0'2721'0,"0"0"-825"15,0 0-807 1,0 0-9-16,0 0 488 16,0 0-112-16,0 0-47 15,0 0-385-15,25-63-656 0,-13 57-96 16,7-4-96-16,2-2-8 16,3 5-40-16,8 1-72 0,3-4 40 31,9 7-32-31,0-1 40 15,3 4 176-15,2 0 16 16,-2 0 49-16,1 4-9 0,-4 9-80 16,0 0-24-16,-5 2-168 15,-7 7-64-15,-4 4 72 0,-4-1-72 32,1 4 0-32,-2 2 0 15,-7 4 0-15,3-3 32 16,2 3-32-16,-1-3 0 0,-5-3 0 0,2-4 0 15,-6-3 0 1,2-6 0 0,-5-3 0-16,-5-7 0 0,1-3 0 15,-4 1-80-15,0-4 80 16,0 0-56-16,0 0 48 16,0 0-216-16,0 0-208 0,0 0-321 0,0 0-799 15,-4-4-2257-15,-7-2-1512 16</inkml:trace>
  <inkml:trace contextRef="#ctx0" brushRef="#br3" timeOffset="-181887.23">27898 15795 1528 0,'0'0'9466'16,"0"0"-6858"-16,0 0-1831 15,0 0-257-15,0 0 192 0,4 10-280 16,7 0 216-16,9-1-272 31,5 4-272-31,3-4 72 0,0-3-88 16,0 1-88-16,-5-4-40 16,-7 0-408-16,0-3-160 15,0 0-448-15,-4 0-233 0,0-6-415 16,0-13-368-16,-1 3-937 0,-2-3-3072 15</inkml:trace>
  <inkml:trace contextRef="#ctx0" brushRef="#br3" timeOffset="-181663.83">28220 15681 824 0,'0'0'7417'0,"0"0"-5424"0,0 0 71 16,0 0 57-16,0 0-305 0,0 0-496 15,0 0-528 1,0 0-375-16,0-9-233 15,0 18-72-15,-4 10 432 16,-7 7-160-16,-2 2-128 16,5 7-56-16,1 0-88 0,3 0-56 31,-4 0-56-31,-1 0-128 0,6-3-632 16,-18-4-1105-16,10-2-3216 15,-10-11-5609-15</inkml:trace>
  <inkml:trace contextRef="#ctx0" brushRef="#br3" timeOffset="-171459.11">29507 16167 8913 0,'0'0'2793'16,"0"0"-1641"-16,0 0-832 16,0 0-112-16,0 0-80 0,-4 16 128 15,-12 9 513-15,0 4-241 0,0-1-256 16,1 7-112-16,3-6-72 15,7-4 64-15,-2-9-104 0,7-6-48 32,0-4 200-32,0-6 608 15,20 0 480-15,12-10-439 0,15-12-569 16,25-16-120-16,24-13-24 16,27-12 40-16,12-10-104 0,-2 6-64 15,-26 13 80-15,-40 22-88 31,-27 17 0-31,-16 2 40 16,-8 6-40-16,-4 4-64 0,-8 3-448 16,-4 0-721-16,-23 29-967 15,-5 2-9-15,-4 1-2824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3T14:09:33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21671 15487 6833 0,'0'0'2440'0,"0"0"-895"15,0 0-849-15,0 0-688 0,0 0 48 16,0 0 632 0,-28 89 336-1,11-25 289-15,-2 28-601 0,-13 44-128 16,-5 14 112-16,-6 5-440 0,0-9 16 15,6-22-72-15,1 0 72 16,8-4 80 0,5-5-136-16,3-11-144 15,7-8 24-15,9-17-96 16,0-22 0-16,4-15-8 0,0-11 0 16,0 1 0-16,4-3-184 15,5-1-160-15,3-9-344 0,12-12-1032 16,-5-4-1017-16,-3-3-3368 0</inkml:trace>
  <inkml:trace contextRef="#ctx0" brushRef="#br0" timeOffset="2834.42">21862 15408 6529 0,'0'0'944'16,"0"0"-192"-16,0 0-288 0,0 0-304 15,0 0 40-15,0 0-144 31,0 0 176-31,111-19 393 16,-63 19-17-16,4 0-208 0,12 6-64 16,-1-3-264-16,9 7-16 15,15 0-56-15,13-1 0 0,12 4 0 32,4-3-8-32,-6-5 8 15,-5 2 0-15,-6-4 0 16,4-3 0-16,5 3 48 0,-1-3-40 15,-2 4 64-15,-6-4-72 0,-7 0 0 16,-4 0 0-16,-17 0 0 0,-11 0 0 16,-13 0 8-1,-3 0 0 1,4 0 72-16,4-4-80 16,11 4 16-16,1 0 40 0,0 0-48 15,3 0 112-15,6 0 32 16,-2 10-40-16,2-4 88 0,-6 1-128 15,-7 2 8 1,0 0 24-16,0-2-104 16,-5 3 56-16,-3-1-56 15,4 0 8-15,3 1 72 0,1-1-80 16,0 1 0-16,4-4 72 0,-1 4-72 31,1-1 0-31,0-5 16 16,-4 2-16-16,-1-3 64 15,-3-3-64-15,-4 0 0 0,0 0-16 16,-9 0 24-16,1 0-8 16,0 0 0-16,4-3 0 0,-4 0-8 15,4 0-40-15,3 3 48 32,1-4 0-32,0 4 0 15,-5 0 0-15,5 0 0 0,-3 0 8 16,-2 0 24-16,5 4-32 15,-5 2 0-15,9 1 0 0,-4-4 0 0,4 3 16 16,4 0-16 0,-5-3 8-1,5 1 32-15,0-1-40 16,-4 0 0-16,0-3 16 0,0 0 0 16,0 0-32-16,-1 0 16 15,1 0 0-15,0 0-8 16,0 0 8-16,0 0 0 15,3 0 32-15,-4 0-32 16,5 0 0-16,0 0 0 16,8 7-8-16,-4-5-8 0,0 2-40 15,3 2 56-15,1 0 8 16,7 1-8-16,-6-1 0 0,2 0-88 31,-3-2 88-31,-5 5 0 16,1-6 0-16,-4 3-48 0,-4-2 48 15,0-1 0-15,-4 0 8 16,-1-3-8-16,1 0 64 0,-5 3 0 16,9-3-64-16,-4 4-48 31,4-1 48-31,0 0 0 16,-1 3-8-16,1 0-104 0,0 4-72 15,0-7 72-15,-4 3-32 16,-4-2 56-16,-4-4 80 15,-4 0 8 1,-5 0 0-16,-3 0 56 0,0 0 40 16,-4 0 0-16,4 6-96 15,0 0-56-15,3 1 56 0,-3 2 8 16,4-2-8-16,1-1 8 16,-10 1 0-1,1-2 72-15,0 2-80 16,-8-4 8-16,0 4 248 15,-1-1-128-15,-6 1-48 0,-1-1-72 16,-5 0-8-16,1 4 0 0,-8-1-240 16,0 1-120-16,0 5 336 15,-8 5 16-15,-3 2 16 16,-2 3 112 0,2 7-24-16,-5 6 104 15,4 3 136-15,0 1 48 0,-4 5 96 16,4 1-191-16,-4 9-41 15,-4-3-40-15,0 7-80 32,-4 2-16-32,1 3-112 0,-1-2 0 15,-4-1 8-15,4 1 8 16,-4-4-16-16,3-3 0 0,-3-3 0 16,1 3 48-16,3 4-48 15,-4-4-16-15,8 0 16 16,1 0 0-16,-2 0-16 0,10-6-24 15,-2 0 40 1,6 0 8-16,-5 0-8 16,3-4 0-16,2-2 56 0,-1 2-48 15,-5-5 0-15,6 2-8 16,-5-6 0-16,0 3 40 16,0-6-40-16,0-3 0 15,4-3 0-15,-8-4-8 16,9-6-40-16,-6-3-128 15,1-6-232-15,0-1 208 0,-4 1 88 16,0-4-169-16,1-3 161 31,-2 3 8-31,6-2-64 16,-6 2 0-16,6 0-24 0,-10-2 88 16,-2-2-88-16,-1 2 32 15,-12-4-304-15,0 0-16 0,-12 0-560 16,-4-10 736-16,-4-2-184 15,-3 2 496-15,0-3-64 0,-10 7 64 32,6-3 184-32,-5 2 48 15,0 4 32-15,1 0-136 0,-2 3-72 16,-2-3 24-16,-4 3 136 16,-9 0-8-16,4 0 24 15,4 0-152-15,-4 0 56 0,17 0 32 31,-13 0-168-31,9 0 312 0,-2 0-136 16,10-7 8-16,0 4 16 0,-1-6 136 16,0 2 168-16,0 1-128 15,-3-1-168-15,-6 7 145 16,2 0-89-16,-1 0-48 16,-3 0-128-1,-2 0 56-15,6 0-64 16,-5 4-80-16,5-4 8 0,3 0 48 15,-4 0-56-15,0-6 72 0,0-1 104 16,1-3 8-16,3 4-16 16,4 3-56-1,-3 0 24-15,3 0 128 16,0 3-104-16,-7 0-24 0,-2 0-8 16,-2 0-72-16,-5 3 16 15,0 0-72-15,5-3 8 31,3 0 40-31,5 0-48 0,3 0-8 16,0-9 8-16,4-4 8 16,-4 0 40-16,4 0-48 0,0 4 0 15,-4 3 56-15,1 2-56 16,-5-2-8-16,-4 3 0 16,-3-1 8-16,3 4 0 0,0-3 0 31,0 3 0-31,1 0-24 15,3-6 24-15,0 3-48 0,1-3 0 0,3-1 32 16,-4 1 16 0,4-7-8-16,-3 7 8 0,3-4-56 15,-8 4-16-15,-4 0-32 16,-7-1 48 0,-1 1 56-16,5-1-8 15,-2 7 8-15,14 0 0 0,-5 0 0 0,8 0 0 16,4 0 0-16,9-2 0 31,-1-2 8-31,1-2-8 16,6 3 8-16,-6-7 0 0,-2 7 64 15,2-3-72-15,-1-1 48 16,-4-2-48-16,1 5 72 0,-5-2-64 16,4 0 0-16,1 3 0 15,2 0 144-15,1 3-152 0,1-4 0 31,7 4 0-31,-4 0 0 16,4-3 0-16,-4 3 0 16,4 0 0-16,1-3 0 0,3 3 0 15,-5 0 0-15,6-3 0 16,-5 0 8-16,5 0-8 0,-10-1 0 31,6 1 0-31,-1-3 32 16,-1 6-32-16,6-4-8 15,7 1 8-15,0 3-8 0,9 0 8 0,2 0 0 16,6 0 0 0,-1 0 8-1,-1 0-8-15,2 0 0 0,2 0-8 16,1 0 8-16,1 0 0 16,3 0-16-16,0-2-320 15,0-2-824-15,4-5-1809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3T14:09:16.8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3055 2569 3976 0,'-4'0'921'0,"1"-4"-385"16,-1-5 48-16,4 5 192 16,0-5-680-16,0 3-8 0,0-1 736 15,0 1-512-15,0 3 296 31,0-4-304-31,0 7-152 0,0 0 0 16,0 0-71-16,0 0 47 16,0 0-48-16,-4 0-72 15,4 0 128-15,0 0-128 0,0 0 48 16,0 0-40-16,0 0-8 31,0 0 72-31,0 0 40 0,0 0 16 16,0 0 216-16,0 0-32 15,0 0 64-15,0 0 152 16,0 0 8-16,0 0 8 0,0 0-160 16,0 0-160-1,0 0 136-15,0 0-151 16,0 0 31-16,0 0 24 0,0 0-112 16,0 0-40-16,0 0-40 15,0 0-72-15,4 0 80 0,3 0 32 16,10 0 64-16,-2 0 160 15,5 0-96 1,-4 0 16-16,4 0-120 16,0 0-64-16,0 3 168 0,-4-3-144 15,8 4 0-15,-4-4-8 16,0 0-16-16,-1 0-16 16,1 0-64-1,1 3 8-15,-6-3 120 31,2 0-120-31,2 3-8 0,-3-3 8 16,4 3 0-16,0-3 64 16,4 4-72-16,0-1 0 15,0-1 72-15,-1 2-72 0,1-1-8 16,4 0-8-16,-7 4 8 16,-2-1 8-16,1 1-8 0,0-1 8 15,-8 0-72-15,0 4 72 16,0-4 0-16,4 3-8 15,-4 1 8-15,4 0 56 0,0-4-56 0,3 3 0 16,2-5 112 0,3 2-112-1,4-3 24-15,-5 0-16 16,10-3 56-16,-2 0-16 0,-4 0-48 16,1 0 0-16,0 0 24 15,0 0-24-15,-3 0 0 16,-1 0 0-1,0 3 0-15,-1 0 48 0,1 1-48 16,0-1 0-16,4 0-16 16,0 0 24-16,4 1-8 0,-4 2 8 15,4-6 0-15,0 3 88 16,-4-3-96-16,-5 3 8 0,1-3 136 31,-4 0-144-31,-1 0 80 16,-2 0 40-16,-2 0-8 0,6 0 96 15,3 0-56-15,-4-3-80 16,7 0 161-16,5-3-225 0,0-1 48 31,-1 4-48-31,-3-4 0 16,-3 7 40-16,-5 0-48 16,-9 0-24-16,2 0-64 0,-9 0 40 15,0 0 48-15,0 0-56 16,-4 0 56-16,0 0 48 0,0 0-48 15,3 0 0 1,1 0-32 0,5 0 40-16,3 0-16 0,3 0 8 15,5 0-241-15,1-3-359 0,26-3-960 16,-12-3-1097-16,6 2-2528 16</inkml:trace>
  <inkml:trace contextRef="#ctx0" brushRef="#br0" timeOffset="798.83">6522 2514 4825 0,'0'0'1288'0,"0"0"-232"15,0 0-112-15,0 0-176 0,0 0 17 16,0 0-65-16,-24 0 32 0,24 0 216 31,4 0-24-31,3-3-424 16,10 3 17-16,3-3-17 15,7 3-88-15,14 0-56 0,-2 0-96 16,10 0-56-16,5 0 8 16,6 0-56-16,9 0 32 0,-2 6-208 15,5 1 8-15,4-4 72 31,-5 3-80-31,-3 1 64 16,-1-5-64-16,-7 5 8 0,-8-1 120 16,-4 1-128-16,-12-1 0 0,0-2 64 15,-17 2-16-15,2 0-40 16,-5-6-8 0,-4 3 48-16,-1 4 16 15,2-4-64-15,2 0-80 0,2-3-584 16,14 6-1192-16,1-3-1209 15,0-3-3384-15</inkml:trace>
  <inkml:trace contextRef="#ctx0" brushRef="#br0" timeOffset="2550.17">9709 2562 4320 0,'0'0'2449'16,"0"0"-1185"-16,0 0-384 0,0 0 113 31,0 0-97-31,0 0-168 16,-47-28-248-16,47 28-344 0,0 0-136 15,0 0 16-15,0 0-16 0,0 0 8 16,0 0 88 0,7 0 184-1,1 0 48-15,9 3-40 0,-2-1 136 16,5 5-80-16,12-4 185 16,0 0-105-16,4 1-112 0,3-1 56 15,6 0-288-15,-2 0-24 0,1 3 160 16,0 1-160-1,4 2 136-15,-8 1-72 16,-1-4-48-16,2 1 96 16,-9 2-168-16,3-2 0 15,-3 2-8-15,0 1 16 0,-4-4 112 16,0 3-24-16,0 1-80 16,-1-4 96-16,1 4-112 15,0-4 0 1,4 0 16-16,0 1-8 15,3-4 24-15,-2 3-32 0,-1 1 0 16,0-7 144-16,0 3-136 16,-1 0 48-16,1 0 184 31,0-3-64-31,0 0-48 0,-4 0 24 16,8 0-40-16,-8 0-8 15,7 4-104-15,-3-4-16 0,4 0 16 16,0 3 0-16,4-1 8 15,3 2-8-15,1 2 0 0,0-3 64 16,0 1-64-16,-4 2-16 16,0-6 16-1,-1 3 8-15,-3 1 40 16,-4-4 24-16,-4 0 32 0,4 0 192 16,-4 0-175-16,0 0-17 15,3 0 136-15,1-4-80 16,0 1-64-16,0 0-88 15,-4 0 0-15,4-1 128 16,-4 1-136-16,0 3 0 16,-4-3 0-16,4 3 0 0,4 0 64 15,0 0-64-15,3 0 0 32,-3 0 72-32,8 0-72 15,-5 0-80-15,2 3 80 0,-1 4 0 16,-1-4 0-16,-3 0 0 0,0 0 8 15,-4-3 16-15,-4 4-24 16,4-2-8-16,-1-2 8 16,5 0 8-16,-4 0 8 0,-4 0-16 31,4 0 48-31,-4 0 56 16,0 0-104-16,0 0 0 0,0 0 96 15,0-2-80-15,0-2 64 16,4 4 0-16,0-3-80 15,4 3 216-15,0 0-216 0,-1-3 0 32,1 3 0-32,0 0 8 0,4 0 0 15,-1 0-8-15,1-3 16 0,0 3 48 16,1-4-64-16,-2 4-8 16,-3-3 0-1,0 3 16 1,0-3-8-16,0 3 0 0,-1-3 8 15,1 3-32-15,0-4 24 0,0 4-8 16,8-2 8-16,0 2-8 16,3 0 8-16,-3 0 0 0,4 0 0 31,0 0-24-31,0 0 24 16,-4 0-16-16,-1 2 8 0,-7 2 0 15,0-1 0-15,-4 0 0 16,-4-3 8-16,0 3-32 0,-4-3 32 15,4 0-8-15,-4 0 0 16,-1 0-40-16,2 0 32 0,-5 0-64 31,-5 0 80-31,1 0-120 16,-3 0 120-16,-5 0-56 16,-1 0-80-16,-3 0-160 0,0 0-224 15,0 0-537-15,-16-3-743 31,-3 3-2137-31,-9-3-1424 0</inkml:trace>
  <inkml:trace contextRef="#ctx0" brushRef="#br0" timeOffset="29613.83">3768 5651 5857 0,'0'0'4145'0,"0"0"-2545"0,0 0-1088 32,0 0-360-32,0 0 696 15,0 0 697-15,0 0-153 0,13-3-568 16,-9-3-224-16,0-4-48 15,-4-2-280-15,3 2-152 0,1-9-72 16,0 0-48-16,1-3 64 16,-5-7-56-16,0 0-8 31,0-2 40-31,-5-4-40 0,-10 0 0 16,-6 6 0-16,-3 1 0 15,-3 5 72-15,-5 11-64 0,-8 2 48 16,-3 10-47-16,-6 0-9 15,2 13 8-15,-9 16-8 16,4 8 48 0,-4 24-16-16,1 25-24 0,11 15-8 15,8 7 0-15,24-6 8 16,12-23-8-16,0-25 0 0,4-16 0 16,20-9-48-1,3-7 48-15,10-3-153 16,10-6 81-16,9-13 64 15,4-23 8-15,4-14-144 0,3-24-24 32,-3-24 168-32,0-23-8 15,-16-7-56-15,-16 17-16 0,-17 24-64 16,-10 33 144-16,-5 10-8 16,0 2 8-16,0 7 264 15,-5 3-56-15,-3 13 233 0,1 6-193 16,-10 9-176-16,2 17 0 0,-5 5-72 15,0 14 48-15,4 5 208 16,0 8-128-16,0 2 24 31,12 4 64-31,-4-1-72 0,8 4 24 16,0 9-120-16,0-6-40 16,0 2 8-16,8-5-8 0,8-16-8 15,0 0 16-15,4-13-8 31,0-10-8-31,4-11 0 0,-4-11-104 16,3-6 48-16,-3 0-224 0,5-13-48 16,-1-9 8-16,-5-3-272 15,1-4-345-15,-8 1-711 0,-4 2-1289 16,-4 10-3024-16</inkml:trace>
  <inkml:trace contextRef="#ctx0" brushRef="#br0" timeOffset="30229.19">4036 6150 9914 0,'0'0'2840'16,"0"0"-1752"-16,0 0-199 16,0 0-1-16,7-83-232 0,6 67-176 15,2-3-32-15,6 7-200 31,-1 2-152-31,3 7 48 0,1 3-64 16,0 0 48 0,-5 15 40-16,2 8-88 15,-5 12 160-15,-8 3-8 16,-4 7-136-16,-4-1 41 0,0 1-137 16,-8-8 88-16,-5-5 48 15,-2-3-80-15,2-10 72 0,2-7-16 0,3-12-104 16,4 0 160-16,4-9-168 15,0-20-24-15,16-12-96 16,12-9 56 0,4-8 64-16,-1 1 0 15,5 12 0-15,-4 10 0 16,-4 13 8-16,0 16-8 0,-4 6 48 16,-4 3 24-16,3 16 72 15,-2 10 0-15,-5 6-16 0,-4 0 136 16,-8 3-208-16,3 0-40 31,-7-3 72-31,0 0-80 0,0 0-16 16,-7-7-144-16,-5 7-576 15,-1-7-977-15,6-11-3848 0</inkml:trace>
  <inkml:trace contextRef="#ctx0" brushRef="#br0" timeOffset="30934.3">5725 6054 4993 0,'0'0'5873'0,"0"0"-3777"16,0 0-1032-16,0 0 361 0,0 0-9 31,0 0-400-31,0 0-304 16,0 0-191-16,-13 3-129 0,30 1-32 15,7-1-128-15,12 0 72 16,7-3-192-16,9 0-104 0,-3 0 80 16,-2 0-88-16,-3 0-48 31,-8 0-544-31,-4 0-600 0,-8 7-849 15,-9-1-2568-15,-7-3-3177 0</inkml:trace>
  <inkml:trace contextRef="#ctx0" brushRef="#br0" timeOffset="31150.72">5686 6328 10354 0,'0'0'2416'16,"0"0"-1031"0,0 0 223-16,0 0-248 15,0 0-240-15,0 0-327 16,75 35-353-16,-27-35-224 0,7 0-112 16,10 0-104-16,-7-7-144 15,23-3-1089-15,-22 4-2679 0,-6 0-3586 0</inkml:trace>
  <inkml:trace contextRef="#ctx0" brushRef="#br0" timeOffset="32531.03">8960 5531 9217 0,'0'0'2449'16,"0"0"-1265"-16,0 0-48 0,0 0 257 31,0 0-281-31,0 0-392 16,-20-45-112-16,20 23-216 15,16 3-224-15,4-10-96 0,4 1-16 16,0-1-56-16,4-3 8 16,0 7 8-16,4 2 289 0,-4 11-105 15,4 6-184-15,-1 6-8 31,1 3 8-31,-4 16-16 0,0 12 56 16,-5 11-56-16,-10 18-16 0,-9 23 16 16,-4-4 0-16,-8-6 16 15,-12-13-16-15,-4-12-56 16,1 3-40 0,-10-4-32-16,6-8-33 15,3-11-47-15,7-12 160 0,6-16 48 16,7 0 0-16,4-19 16 0,11-16-16 15,13-12-16-15,20-20 8 32,24-19 8-32,11-22-8 15,-2 9-8-15,-14 23 16 0,-23 26 0 16,-16 28 280-16,4 2-215 0,-5 8 143 16,1 5 80-16,-7 7-40 15,-2 7-72-15,2 18 56 16,-6 7-24-16,2 12 104 0,-6 10-112 31,-7 3-56-31,0 4-48 16,0 2-48-16,-16 4 32 0,-8-6-80 15,1-2 0-15,-1-4-64 16,7-5-24-16,-2-14-352 31,11-8-336-31,8-15-881 0,4-4-2400 16,11-9-1912-16</inkml:trace>
  <inkml:trace contextRef="#ctx0" brushRef="#br0" timeOffset="32757.43">9965 5731 11722 0,'0'0'3921'0,"0"0"-2769"16,0 0-32-16,0 0 97 15,0 0-409-15,0 0-416 16,111 0-128 0,-55 0-168-16,11 0-88 15,6-7 0-15,-2 4-8 16,-7 0-712-16,7-6-817 0,-15 2-1495 16,-16 1-2521-16</inkml:trace>
  <inkml:trace contextRef="#ctx0" brushRef="#br0" timeOffset="33002.75">10852 5381 10458 0,'0'0'3128'0,"0"0"-1023"31,0 0-305-31,0 0-215 16,0 0-497-16,0 0-720 0,0 0-224 15,-35 86 120-15,7-10-144 0,0 26-16 16,-4 6-64-16,13-7-40 16,6-21-168-16,9-26-264 15,0-13-848 1,4-3-369-16,-4-3-1287 16,4-9-3882-16</inkml:trace>
  <inkml:trace contextRef="#ctx0" brushRef="#br0" timeOffset="33284.01">11048 5156 12682 0,'0'0'3017'0,"0"0"-1481"31,0 0-848-31,0 0-344 15,0 0-232-15,0 0 257 0,107 108 247 16,-55-29-328-16,1 23-72 16,-10 9-208-16,-19-10 40 15,-24-12-40-15,-20-9-8 0,-12-17-176 32,-8-9-376-32,1-9 112 15,-21 2-105-15,-48 20-1031 0,12-10-2689 16,-3-3-4641-16</inkml:trace>
  <inkml:trace contextRef="#ctx0" brushRef="#br0" timeOffset="33723.83">9136 4768 9209 0,'0'0'2145'15,"0"0"15"-15,0 0-183 16,0 0-305-16,0 0-304 31,-24-44-343-31,-8 51-649 0,-16 15-40 16,-24 22 16-16,-16 29 16 16,-7 32 56-16,3 12-80 15,25 7-128-15,31 0-24 0,20-10-32 16,16 7-64-16,24-4-96 15,28-5-32-15,8-11-32 0,11-6-384 16,4-12-328 0,5-13-568-16,-20-26-1737 15,-12-19-5785-15</inkml:trace>
  <inkml:trace contextRef="#ctx0" brushRef="#br0" timeOffset="34623.44">12343 5562 7297 0,'0'0'1872'0,"0"0"-1367"16,8-88-169-16,-8 43 1032 0,4 1-256 16,-4-1 192-16,0-3-111 15,0 7-65 1,0 3-224-16,-4 10-192 16,-16 5-104-16,-7 14 57 15,-14 9-401-15,-10 3-256 0,-9 22 152 16,-8 10 48-16,-4 13 80 31,1 19-96-31,3 18-64 0,12 14 8 16,16-7-136-16,20-16 0 15,20-25 0-15,0-13-288 16,20 0-248-16,12 0-48 0,12-12 31 16,8-14 361-16,12-12 184 15,3-22-8-15,9-32 8 0,7-25 8 31,1-32-8-31,-16-13 8 0,-16 3 0 16,-20 10 0-16,-17 35 8 16,-7 22 344-16,-8 19 121 0,0 19 231 15,0 3-64 1,0 10-32 0,-12 6-384-16,-8 38-128 0,-3 36-88 15,-5 27 168-15,4 11 64 0,8-4-232 16,8-22 80-16,8-29-80 15,0-12 40-15,0-13-16 0,0 3-32 16,16 3-128-16,0-3-56 16,4-9-312-1,8-10 16-15,11-13-496 16,-3-6-1353-16,-4 0-4944 0</inkml:trace>
  <inkml:trace contextRef="#ctx0" brushRef="#br0" timeOffset="35134.07">12609 5715 10898 0,'0'0'2872'16,"0"0"-1047"-16,0 0-137 0,0 0-504 16,0 0-303-16,0 0-241 15,0 0-232-15,69-48-208 16,-50 70-152 0,-2 16-40-16,-2 10 56 15,-6 6-64-15,-9 6-16 16,0-3-112-16,-9-3-88 0,-6-9-80 0,-6-10-464 31,6-13 520-31,2-13 16 16,6-9-1-16,7-9 81 0,0-19-208 15,16-17-320-15,11-9 504 16,10-6 64-16,2-1 104 16,5 4 24-16,-9 13 312 0,-7 9 296 15,-7 16-55-15,-10 16-233 31,-2 3-192-31,-1 19-64 0,-5 16 304 16,-3 9 104-16,0 7-376 16,0 3-56-16,0-3-56 0,0 3-8 15,0-4-160-15,-3 1-744 16,-1-10-1121-16,0-15-3416 0</inkml:trace>
  <inkml:trace contextRef="#ctx0" brushRef="#br0" timeOffset="35321.57">13092 5946 11210 0,'0'0'4273'0,"0"0"-3601"0,0 0-184 16,0 0-360-1,0 0 520-15,112 0-48 16,-61 0-360-16,5 0-240 0,4 4 0 15,24-4-1408-15,-17 0-2889 16,-11-10-3472-16</inkml:trace>
  <inkml:trace contextRef="#ctx0" brushRef="#br0" timeOffset="35535">13777 5620 9962 0,'0'0'2288'0,"0"0"-207"15,0 0-337-15,0 0-432 16,0 0-328-16,0 0-311 0,0 0 327 16,9 76-344-16,-14-29-304 31,-7 20-232-31,-3 19 0 16,-2 22-120-16,-7 3-8 0,9-22-496 15,2-23-128-15,2-8-897 16,3-20-1295-16,-1-7-3209 0</inkml:trace>
  <inkml:trace contextRef="#ctx0" brushRef="#br0" timeOffset="37032">14802 5746 8569 0,'0'0'2425'16,"0"0"-673"-16,0 0 177 0,0 0-241 16,0 0-488-16,0 0-216 15,23 0-391-15,13 0-297 0,23 0 80 16,33 10 112-16,28 0-144 31,7 2-160-31,-23-5-24 0,-32-1-88 16,-33-3-56-16,-11 0 16 15,-4 0-32-15,-4-3-280 16,-4 0-104-16,-7 0-320 0,-9 0-304 16,-5-6-705-16,-11-7-2768 31,0-2-904-31</inkml:trace>
  <inkml:trace contextRef="#ctx0" brushRef="#br0" timeOffset="37257.4">15212 5492 8129 0,'0'0'2193'0,"0"0"71"0,0 0-399 15,0 0-89-15,0 0-632 0,0 0-384 16,0 0 281-16,0 86-17 15,4-29-488 1,7 17-216-16,6 14-152 16,-2-2 0-16,1-10-168 15,-8-9-56-15,1-16-184 0,-2 3-784 16,9 12-96-16,-4-18-513 16,0-13-3144-16</inkml:trace>
  <inkml:trace contextRef="#ctx0" brushRef="#br0" timeOffset="38006.39">16439 5464 9313 0,'0'0'2409'32,"0"0"-465"-32,0 0-207 15,0 0-289-15,0 0-264 0,0 0-375 16,0 0-353-16,0 0-216 15,79-73-184-15,-35 73 64 0,0 3-112 0,8 13 0 16,-5 9 80 0,-2 4-88-1,-13 9 8-15,-5 3-8 16,-15 10 0-16,-12-3 0 0,0 6 0 16,-19-7-56-16,-13 1-64 15,-9-4 72-15,-2-5-96 16,-5-8-104-1,4-5 96-15,9-7 56 0,3-10-305 16,8-5-79-16,11-4-200 16,13 0 192-16,0-13-1032 0,24-10-737 15,12-8 265-15,36-26 416 16,-4 9-913 0,-1 0-2216-16</inkml:trace>
  <inkml:trace contextRef="#ctx0" brushRef="#br0" timeOffset="38336.51">17244 5372 5025 0,'0'0'2504'0,"0"0"33"16,0 0 15-16,0 0-495 0,0 0-945 16,0 0-448-16,-80-22 72 31,28 38 144-31,-3 3-272 16,2 9-31-16,1 4-49 0,1 6-128 15,12 6-112-15,-2 4-112 16,9 3-88-16,8 0 88 0,9 3-104 15,7-4-24 1,8-2-40-16,12 0-8 16,16-7 96-16,11-3-96 15,13-9 0-15,4-10 8 0,4-7-8 16,-5-12-8-16,-7 0 8 16,-8-16 0-16,-12-9 48 0,-12 0-48 15,-8-4 0 1,-4 4-8-16,-4 6 8 15,0 6 0-15,0 10-120 16,0 3-440-16,0 3-1032 0,0 13-817 16,0-4-2816-16</inkml:trace>
  <inkml:trace contextRef="#ctx0" brushRef="#br0" timeOffset="39302.93">17324 5851 6905 0,'0'0'4441'16,"0"0"-2609"-16,0 0 129 0,0 0-617 16,0 0 0-16,27-73-407 15,-11 67-273-15,0 6-248 16,8 0-280 0,-4 0-72-16,4 13 128 15,-5 12-184-15,-2 7 0 0,-9 6-8 16,-8 6 8-16,0 4-8 0,0-4-88 15,-8 1-96-15,-5-10 88 16,2-7-208-16,-1-9 0 16,0-6 32-1,8-10-161-15,4-3 49 16,0-13 224-16,0-12-24 0,11-7-56 16,13-9 168-16,4-3 64 15,8-4 0-15,1 3 8 16,2 1 32-16,1 6-16 0,-8 13 168 31,-4 9 248-31,-4 13-184 16,-9 3-48-16,-6 25 81 0,-1 10 223 15,-4 9-56-15,-4 7-200 16,0 3-64-16,0 0 0 31,0 0-184-31,3-3 0 0,1-10 0 16,-4-6-392-16,0-3-840 15,0-13-1833-15,0-13-8146 0</inkml:trace>
  <inkml:trace contextRef="#ctx0" brushRef="#br0" timeOffset="41343.48">8670 6556 5249 0,'0'0'3904'15,"0"0"-2895"-15,0 0-489 16,0 0 464-16,0 0 264 0,0 0-248 31,0 0-375-31,4 0-337 16,0 0-168-16,-1 0 160 0,1 3 64 15,4 1 56-15,5-2-128 16,2 5-96-16,1-4-16 31,8 3 24-31,7 1 144 0,10-4-88 16,6 6-144-16,5-5 32 16,4 2-120-16,8-3 0 15,-4 4 0-15,3-5 8 0,1-2-8 16,0 4 0-16,3-4-8 15,6 3 96 1,-2-3-88-16,17 0 160 0,7 0 88 16,25 0 40-16,0 0 17 15,-9 0-113-15,-24 0-152 16,-19 0 56-16,-20 0-104 0,-4 3 0 16,12 0-8-16,3 4 8 15,9-1 8-15,-4 0-8 16,3 1 8-16,2-4 40 15,14 7-48-15,13-4 0 16,15 3 0-16,1 1 8 16,-20-7-8-1,-21 4 0-15,-26-5 0 16,2 2-24-16,5-4 24 0,12 3 0 16,23 0 0-16,13-3 8 15,16 0 0-15,3 0-8 16,-8 0 8-16,-27 3 32 0,-24 1-40 15,-13-4-8-15,-2 3 8 32,2 0-8-32,9 3 0 0,0 0 8 15,4 1 0-15,-4-1-8 16,3 0 8-16,1 1-8 16,4-1 8-16,15 1 0 0,17-1 0 15,15 7 0-15,5-7 8 16,-20 4 64-16,-25-4-72 0,-23-3-24 15,0-3 24 1,19 6-8-16,21-2 0 16,24 2 0-16,8 1 8 15,-9-7 0-15,-11 2 0 0,-8 2-8 16,-6 2 8 0,-9-6 0-1,-18 6 0-15,-15-2 0 0,-4-1 8 0,8 0 48 16,8 3-56-16,3 1-8 15,5-7 8-15,-4 3 0 16,8-3-8-16,-1 3-8 0,5-3 16 16,0 0 0-16,-1 0 0 15,5 3-8 1,-4 1 8-16,-1-4-8 16,5 3 8-16,8-1 0 15,16 2 8-15,11-1 64 0,-7 0-72 16,-25 0-8-16,-19 1 0 15,-12-4 8-15,8 3 0 0,8 0-8 32,3-3 8-32,1 3-8 15,-4-3 8-15,-1 3 0 16,-3 0-8-16,4 1 0 0,-1-1 8 16,1 3 0-16,5 1 8 31,2-1 56-31,4 3-64 0,2 1 0 15,-2-4 0-15,5 4 0 16,-9-1 0-16,5-2-8 0,0-1 8 16,0-3-8-16,-5 3 8 0,5-2-16 15,11 2 16-15,-10-6 0 16,2 3 8-16,-7 1-8 16,-8-4 0-1,3 2 40-15,-15-2-40 0,-4 0-8 16,-16 0 8-16,-8 0 0 15,-4 0 0-15,-12 0-8 0,-4 0-312 16,-4 0-513-16,-17 0-1671 16,-2 0-2561-16</inkml:trace>
  <inkml:trace contextRef="#ctx0" brushRef="#br0" timeOffset="42379.7">12164 7563 4152 0,'0'0'7706'16,"0"0"-5842"-16,0 0-1151 31,0 0 255-31,0 0-200 0,0 0-224 16,24-80 32-16,-5 49-136 15,5-1-96-15,8-6 128 0,0-4-320 0,8 4-15 16,-4 7 23 0,4 8-48-1,-1 7-16-15,2 10-32 16,-6 6-56-16,1 9 152 0,-4 20-160 16,0 6 80-16,-8 9-72 15,0 4 0-15,-12 6 120 0,-5 0-128 0,-3 3 0 31,-4 0 16-31,0-6-16 16,-4 0 0-16,-7-10-8 16,-2-6-104-16,2-13-120 0,3-9 152 15,4-7 80-15,4-6 56 16,0-6-48-16,8-16 32 0,12-13-40 16,16-19-48-16,15-25 40 31,17-20 8-31,4-2-152 0,-9 12 144 15,-14 28 0-15,-22 23 8 16,1 13 0-16,4 2 0 0,-1 1 40 16,1 7-32-16,-4 5 136 31,-4 7 136-31,-3 3-168 16,-2 13-32-16,-3 12 64 0,5 10 192 15,-10 6 8-15,1 10-168 16,-4 3-16-16,-8 6 88 0,0 0-144 15,0 7 8-15,0-3-56 0,0-4-8 16,0 3 24 0,-4-9-72-1,0-2-80-15,0-12-296 0,0-8 208 16,4-6-576-16,0-20-544 16,0-6-1097-16,4 0-3040 0</inkml:trace>
  <inkml:trace contextRef="#ctx0" brushRef="#br0" timeOffset="44398.31">5765 9394 6737 0,'0'0'7810'0,"0"0"-5794"0,0 0-1128 16,0 0 136-16,0 0 225 15,-20 0-393-15,20 0-432 0,0 0-136 16,16 0-24-1,8 0-144-15,23 0 128 16,29 0-88-16,28-12-16 16,-5 2-96-16,-15-2-40 0,-24 5-16 15,-25 4 0-15,6 3-528 16,-1 0-344-16,-12 0-600 0,-13 7-1225 31,-15 2-3552-31</inkml:trace>
  <inkml:trace contextRef="#ctx0" brushRef="#br0" timeOffset="44621.71">5740 9681 5817 0,'0'0'10634'16,"0"0"-9018"-16,0 0-951 15,0 0 95-15,0 0 160 0,0 0-272 16,0 0-336 0,129 0-176-16,-74-4-72 15,25-2-64-15,12-1-456 16,19 1-768-16,-24-1-2505 0,-14-2-4953 16</inkml:trace>
  <inkml:trace contextRef="#ctx0" brushRef="#br0" timeOffset="46477.75">8294 9258 7905 0,'0'0'2873'16,"0"0"-1841"-16,0 0-144 16,0 0 673-16,0 0 127 0,-43 0-408 15,43-3-440-15,0-7-151 16,0-2-65-16,0-4-352 16,4-7-40-16,8-2-104 0,4-4-72 31,4-5 32-31,3-8-80 15,5 1 0-15,0 0 16 0,4 6-24 0,4 3 0 16,-8 10 8-16,0 6 0 16,0 10 56-1,-4 6-64 1,0 0-56-16,-5 12 56 0,2 14 0 16,-1 12 0-16,-9 9 8 15,1 10 0-15,-7 7 48 0,-1 3-56 0,-4 0-56 16,0-1 40-16,0 1-64 31,-13-10-208-31,-2-6-40 16,2-13 184-16,5-13 144 0,1-9-128 15,3-13 24-15,4-3 104 16,0-15 24-16,0-14-24 0,15-28-120 16,21-22 72-16,16-30 0 31,8-5 0-31,-8 19 48 0,-12 22-8 15,-12 28 16-15,-8 14-8 16,3 2 0-16,5 4 0 0,-4 3 144 16,0 12 96-16,0 10 56 15,-4 3-8-15,0 19-16 32,4 10-24-32,-12 10 16 0,4 5-48 15,-12 7 56-15,0 3-128 16,-4 4-144-16,0-1 56 0,-13 0-48 15,-2 1-8-15,-2-5-8 0,2-1-480 16,-2-5-600 0,17-9-745-1,0-9-3096-15,4-16-4985 0</inkml:trace>
  <inkml:trace contextRef="#ctx0" brushRef="#br0" timeOffset="47215.77">10072 9236 5449 0,'0'0'6569'0,"0"0"-4737"16,0 0-391-16,0 0-297 31,0-83-72-31,-4 58-400 0,0-4-136 16,-8-6-287-16,0-3-177 15,-8-9 8-15,0-1 16 0,-4-3-40 16,-8 7 104-16,-3-1 192 15,-6 14 176-15,-2 9-64 16,3 12-240 0,-4 10-152-16,0 12 8 0,5 30-64 15,-6 27 56-15,10 33-64 16,3 6 40-16,20 0-8 0,8-26-40 16,4-21-96-16,0-16 48 15,8-10-192 1,8 2-240-16,8-5 56 15,4-7-96-15,7-12 232 0,9-13 160 16,4-16 80-16,8-18 48 16,4-17 0-16,4-16 0 0,3-25 8 15,-3-16 8-15,-4 0 104 32,-25 16-32-32,-18 25 48 0,-10 23 120 15,-3 12 112-15,0-3 48 16,-4 3-64-16,0 10 120 0,0 16-32 15,0 6-184-15,-11 19-256 16,-6 29 48-16,2 28 24 16,2 19 0-16,2-6 24 0,7-16-96 31,4-19 8-31,0-16-8 16,4 6-8-16,12 7 0 15,-1 0 0-15,6-7-432 0,-2-12 272 16,1-6-192-16,1-14 64 15,-2-6-136-15,5-6-208 0,-4 0-496 16,8-9-873 0,-12-7-2184-16,0 4-3408 15</inkml:trace>
  <inkml:trace contextRef="#ctx0" brushRef="#br0" timeOffset="47712.45">10459 9255 9033 0,'0'0'3177'16,"0"0"-1657"-16,0 0-343 0,0 0 79 15,0 0-296-15,75-48-464 16,-55 48-224-16,-4 13-104 0,0 16-120 31,-8 5 96-31,-4 8-88 16,-4 5 0-16,0-2-40 16,-12-4-16-16,-4-3 8 0,4-9-16 15,0-10-32-15,4-6-88 31,8-7 8-31,0-6 72 0,0-3 48 0,16-23-152 16,12-9-64-16,4-9 144 16,4-4 48-16,-4-6 24 15,3 7 0-15,-7 9 144 0,-7 12 256 16,-6 10 88-16,-7 16-15 16,0 0-225-16,-4 23-16 15,-4 11 392-15,0 8-312 16,0 5-192-16,0 1-120 15,0-4 0-15,-8-2-72 16,4-8-632-16,4-5-849 0,0-10-1503 16,4-9-4178-16</inkml:trace>
  <inkml:trace contextRef="#ctx0" brushRef="#br0" timeOffset="47894.96">11024 9417 10626 0,'0'0'3272'16,"0"0"-2335"-16,0 0 23 15,0 0 320-15,0 0-416 16,116 9-464-16,-73-9-400 0,6 0-24 16,26-3-1240-16,-15-3-1841 15,-8-4-3176-15</inkml:trace>
  <inkml:trace contextRef="#ctx0" brushRef="#br0" timeOffset="48101.41">11602 9163 8001 0,'0'0'2777'0,"0"0"95"16,0 0-823-16,0 0-921 16,0 0-352-1,0 0 425-15,-16 86-401 0,8-45-288 16,0 3-152-16,4 4-192 15,0 3-160-15,0-3 0 0,4-1-8 32,0-6-496-32,-8 4-640 15,0-13-3353-15,1-10-1617 0</inkml:trace>
  <inkml:trace contextRef="#ctx0" brushRef="#br0" timeOffset="49276.27">12192 9550 11146 0,'0'0'2296'0,"0"0"-1623"16,0 0 543 0,0 0 384-16,0 0-376 15,0 0-239-15,0 0-425 0,35 7-208 16,-3-7 184-16,4 3-72 16,12-3-40-16,3 0-104 0,9 0-120 15,9 0 16 1,-2 0-120-16,1-3-40 15,-5-1-8-15,-7 1 16 16,-16 0-56-16,-8 3-8 0,-12 0 0 16,-8 0 32-16,-9 0-32 15,-3 0 0-15,0 0-96 0,0 0-272 16,0 0-272-16,0 0-600 31,0 3-873-31,0 0-3936 0</inkml:trace>
  <inkml:trace contextRef="#ctx0" brushRef="#br0" timeOffset="50996.67">13897 9347 7513 0,'0'0'2289'0,"0"0"-1625"31,0 0-376-31,0 0 512 0,0 0 376 16,0 0-432-16,7-7-256 15,-2 7-31-15,-5 0-1 16,0-2 152-16,0-5-64 0,0-3-328 31,0 1-24-31,0-7-48 16,0 0 56-16,0-6 80 0,0 0-72 15,0-7-48-15,0-6-112 0,-5-3-48 16,-10-6 80-16,3-4-80 16,-8-2 0-16,0-2 0 0,-3 2 56 15,-5 9 216 1,0 6 360 0,-8 12-255-16,-1 17-89 0,-10 6-192 15,-1 12-88-15,-8 20 48 0,-8 25-48 16,0 32 0-16,8 26 88 15,13 12-96 1,28-4 0-16,10-27-40 16,5-26-240-16,16-23-257 15,8-12-231-15,12-3 56 0,7-6 400 16,9-8 168-16,8-18 136 16,0-3-64-16,0-25 64 0,4-26 8 31,-1-26 56-31,-7-25 72 15,-8-6 112-15,-13 7-16 0,-14 21-72 16,-14 32 152-16,-7 20 136 16,0 9 225-16,0 5 223 15,0 5-176-15,0 5-160 0,-4 7-352 16,-3 19-192-16,-1 20-8 31,-1 21 16-31,9 26-16 0,0-4 0 16,0-9 8-16,13-9 0 15,2-17-8-15,6 1 40 0,3 3-40 16,-5-16-8-16,1-7-40 16,0-6-176-1,-4-9-288-15,0-7-512 16,8-6-849-16,0 0-2424 0,-8-3-6897 16</inkml:trace>
  <inkml:trace contextRef="#ctx0" brushRef="#br0" timeOffset="51477.38">14207 9325 10778 0,'0'0'2872'0,"0"0"-1519"0,0 0-273 16,0 0 192-16,0 0-224 16,0 0-455-16,69-22-257 0,-58 53 16 31,-3 10-88-31,-4 10-88 16,0 4-160-16,-4-2 64 15,0-5-80-15,-4-7 0 0,0-6-72 16,0-12-128-16,0-11 112 15,0-6-40-15,4-6 128 0,0-6 32 16,8-16-24 0,12-13-8-16,8-9 0 15,4-4 0-15,0-6 32 16,0 3-32-16,-4 10 96 0,-5 12 184 16,-7 13 8-16,-8 13-64 15,0 3-176-15,1 25-32 16,-6 10 128-16,-3 10-56 15,0 3-80-15,0-4-8 16,0 3 0-16,0-8-160 16,0-4-568-16,0-4-1017 0,0-8-2463 15,8-14-5451-15</inkml:trace>
  <inkml:trace contextRef="#ctx0" brushRef="#br0" timeOffset="51661.89">14802 9594 11586 0,'0'0'3025'0,"0"0"-1929"31,0 0-40-31,86-9 192 16,-45 9-423-16,-1-3-425 0,3 3-400 15,1 0-32-15,12 0-1145 16,-12 0-2623-16,-9 0-3498 0</inkml:trace>
  <inkml:trace contextRef="#ctx0" brushRef="#br0" timeOffset="51888.28">15415 9280 11706 0,'0'0'2953'0,"0"0"-977"15,0 0-736-15,0 0-400 16,0 0-431-1,0 0 167-15,0 0 80 0,-12 89-272 16,4-48-152-16,4 0-144 0,0 7 8 16,-4-3-88-16,8-1-8 15,0-3 0 1,0 1-400-16,0 5-768 16,0-8-1681-16,0-8-4953 0</inkml:trace>
  <inkml:trace contextRef="#ctx0" brushRef="#br0" timeOffset="53130.96">16100 9499 11682 0,'0'0'2665'0,"0"0"-1489"16,0 0-336-16,0 0 528 0,0 0-504 16,0 0-343-16,116-3-1 15,-45 3-56-15,21 0-48 0,-4 3-224 31,-13 4-48-31,-7-1-128 16,-24 0-8-16,3-2-8 0,-6-1-216 16,-9 0-320-16,-21-3-160 15,-3 0-425-15,-8-16-871 32,-8 0-3097-32,-12-3-4209 0</inkml:trace>
  <inkml:trace contextRef="#ctx0" brushRef="#br0" timeOffset="53358.35">16522 9255 9882 0,'0'0'2360'16,"0"0"-295"-16,0 0-649 16,0 0-104-16,0 0-296 0,0 0-544 15,-36 51 457-15,17 12-1 16,-1 19-480-16,-1 17-176 15,6 2-80-15,11-18-120 16,4-23-72-16,0-21-184 16,0-4-464-16,16 0-808 15,15 6-689-15,-3-6-2168 0,-3-16-3873 16</inkml:trace>
  <inkml:trace contextRef="#ctx0" brushRef="#br0" timeOffset="54075.44">17268 9242 8057 0,'0'0'3209'16,"0"0"-1305"-16,0 0-351 0,11-76-577 16,10 57-96-16,10 3-456 15,9 3 128 1,8 7-248-16,0 6-104 15,8 0 16-15,0 13 136 0,-9 12-79 16,-3 13 7-16,-8 23-144 16,-25 21 0-16,-11-6-80 0,0-9-48 15,-28-10-8-15,-3-19-72 32,-13 0-32-32,-8-3 96 0,-4-9 8 15,5-7-112-15,7-13 16 16,8-3-200-16,17-3-1 15,6-6-159-15,13-13-248 0,16-6-648 16,20-7-32-16,28-13-89 31,20-15-239-31,23-20-120 0,-8 4 63 16,-19 16 1769-16,-24 18 832 16,-24 20 121-16,-4 7 591 15,-9 2 112-15,2 4-55 0,-17 2 167 16,-4 7-320-16,-12 0-664 15,-16 0-439 1,-8 16-41-16,-12 9 232 0,1 7-168 16,2 13 104-16,2 2-112 15,7 7-48-15,8 0-144 16,12 0-72-16,4 0 8 0,12-6-104 16,8 2 0-1,16-8-104-15,12-4-56 16,7-7-384-16,13-12-64 0,0-9-320 15,12-13-857-15,-12-10-3264 16,-13-9-4361-16</inkml:trace>
  <inkml:trace contextRef="#ctx0" brushRef="#br0" timeOffset="54826.43">18144 9560 10474 0,'0'0'2624'16,"0"0"-775"-16,0 0-145 15,0 0-272-15,0 0-535 0,0-10-265 16,8 17-440-16,4 11-112 31,7 8-8-31,-2 9 0 0,-6 6 8 16,2-3-80-16,-5 4-16 15,-8-7-56-15,0-7-176 16,0-6-48-16,-4-6 0 0,0-6-80 16,0-10 31-16,4 0 113 31,0-7 232-31,0-12 0 0,4-9-176 15,11-7-56-15,6-4-56 0,7-2 112 16,0 3 168-16,0 0-40 16,0 9 48-16,-9 10 368 15,-7 7 56 1,4 9-224-16,-8 3-96 16,4 9 8-16,0 14 137 0,-5 5-41 15,2 7-64-15,-1 3 48 0,-4 3-120 16,-4-3-16-16,0 1-40 15,0-8-16-15,-8 1-272 0,-8 0-833 16,0-13-1735-16,0-4-4890 16</inkml:trace>
  <inkml:trace contextRef="#ctx0" brushRef="#br0" timeOffset="57041.51">8410 9998 8793 0,'0'0'2281'0,"0"0"-1057"0,0 0-248 16,0 0-15-16,0 0 247 0,0 0-272 16,8 0-456-16,5 3-280 15,11 0 96-15,8 0 24 16,3 1 8-16,9 2-176 0,8-3-40 16,0 3-48-1,7 1-48-15,4 2 40 16,10-2-16-16,-6 2-32 0,1 1 40 15,4-4-48-15,-4 3 8 16,-5 1 96-16,9-4 41 16,-1 1 79-1,2-1-40-15,2 0-96 16,1 1 32-16,-5 3-64 0,6-5-56 16,-2 2-8-16,0-1 8 15,-2 1 8-15,-2-1-8 16,-3 0 0-16,-1 1 56 0,2-1-56 15,-6 3 0-15,1-2 48 32,0 3-40-32,-5-4-8 0,1 3 0 15,4 1 8-15,-4-4 64 16,0 4-64-16,3-1 0 31,-3-2-8-31,4 2 0 0,-4-3 0 16,-1 4 0-16,1-3 0 15,0-1 64-15,-9 0-56 0,1-3-8 0,-3 0 16 16,-2 4 32-16,-8-7 24 16,2 3 8-16,-2-3-72 15,-3 0 56-15,-8 0-64 16,-8 0-8 0,-4 0-40-16,-8 0-248 15,-8 0-152-15,0 0-609 0,-16 0-735 0,-8 0-1081 16,0 0-4544-16</inkml:trace>
  <inkml:trace contextRef="#ctx0" brushRef="#br0" timeOffset="57836.38">9314 10680 11266 0,'0'0'2752'0,"0"0"-1175"15,0 0-73-15,0 0-616 0,0 0-560 16,0 0-48-16,0 0 33 15,84-69-41 1,-48 43 0-16,1 4-56 16,-2 0 24-16,1 6-128 15,-8 3-24-15,0 10 8 0,-5 3 56 16,1 3 24-16,-3 20-80 16,-6 8-24-16,-2 7 72 0,-10 13-128 31,1 3-8-31,-4 3 0 15,-4 1-8-15,-12-8-56 0,4-6 40 16,1-5-40-16,-2-11-104 16,6-12-88-16,7-6 48 15,0-7-88-15,0-3 48 0,0-3 136 32,20-16 96-32,-1-10 0 15,13-9-40-15,9-7 48 0,2-11 0 16,9-2 0-16,3-2 0 15,-3 0 8-15,-7 12 72 0,-10 10 240 16,-3 15 112-16,-13 8-152 16,2 8 56-1,-5 7-72-15,-4 7-96 16,3 15 176-16,1 10-80 0,5 3-144 16,-2 6 0-16,1 3-56 15,-4 4-56-15,-4 0 64 16,-4-1-64-16,-4 4 56 15,-4-4-64-15,0 1-136 16,-8-7-384-16,-12 4-528 16,4-13-1553-16,0-10-4120 0</inkml:trace>
  <inkml:trace contextRef="#ctx0" brushRef="#br0" timeOffset="76120.5">13359 9912 2960 0,'0'0'4281'0,"0"0"-2008"16,0 0-849-16,0 0-448 15,0 0-56-15,0 0 200 0,0 3-103 0,8-3-209 31,0 3 24-31,8-3-216 16,3 7 56-16,9-4-216 16,4 3-144-16,9-3-159 0,6 4-33 15,9 2-24-15,15 1 32 16,30 6-32-16,13-1 80 0,6 5-40 31,-4-1 16-31,-13-3-56 16,-11-1-40-16,-1-2 8 0,-3 0-16 15,0-4-48-15,-4 1 0 16,-13-1 0-16,-11-2 0 0,-12-1 0 16,-4 0 8-16,8 1 8 31,12 2 48-31,-5-2-56 16,1 2 136-16,-9-2-144 0,-6-1 8 31,-6-3 0-31,-3 4 0 15,-4-5 8-15,0 5-8 0,0-4-8 0,-1 4 56 16,-3-1-56-16,-3 0-16 16,-9-3-88-16,-5 7-360 15,-11-4-520-15,0 4-673 0,-20-1-527 16,1 1-2129-16,-1 0-4641 16</inkml:trace>
  <inkml:trace contextRef="#ctx0" brushRef="#br0" timeOffset="76775.75">14040 10636 7881 0,'0'0'2769'0,"0"0"-1665"0,0 0-320 16,0 0 680-16,0 0-351 15,0 0-257-15,0 0-168 0,0 0 16 16,52-73-168-16,-36 51-168 15,8 6-120 1,-4 0 25-16,0 10 23 16,0 3-144-16,4 3-80 0,-5 9-24 15,5 19 96-15,-3 14-56 16,-6 5-72-16,-2 10 64 0,-10 4-32 16,-3-4-48-1,0 0 0-15,0-3-176 16,-3-6-96-16,-14-10-72 15,6-10 168-15,-2-8 39 0,5-14-135 16,1-6 192-16,7-3 80 16,0-22-56-16,7-10 48 0,21-10-32 31,8-12 40-31,12-6 8 31,3-4 72-31,9 3 48 0,0 0 96 16,-4 14 137-16,-4 12 135 15,-8 15-8-15,0 17-48 0,-5 6 0 16,-7 25-96-16,0 10-80 16,-4 7-40-16,-9 9-56 15,-2 2 40-15,-6 1-80 0,-2 7-56 16,-5-1-72-16,-4 1 0 16,0-8-496-16,-4 14-384 15,-5-16-1136-15,-2-13-4098 0</inkml:trace>
  <inkml:trace contextRef="#ctx0" brushRef="#br0" timeOffset="77523.75">17255 10300 3912 0,'0'0'4553'0,"0"0"-3072"0,0 0-297 16,0 0-152 0,0 0 280-16,0 0-103 15,112 3-273-15,-68 3-232 16,19 0-152-16,25 7-144 0,28 0-40 16,11-4-128-16,1-6 8 15,-9-3 104-15,-15 0 9 16,0-6-153-1,-25-4 16-15,-19 1-104 16,-24 6 192-16,-4 3-144 0,-4 0-72 16,4-3 8-16,-5 3-56 15,-11 0-40-15,-4 0-8 16,-3 3-80-16,-9 7-592 0,-9 12-881 31,-10-3-1103-31,-5-1-2329 0</inkml:trace>
  <inkml:trace contextRef="#ctx0" brushRef="#br0" timeOffset="78153.07">17753 10947 9522 0,'0'0'1960'0,"0"0"-808"16,0 0-240-16,45-73-15 16,-21 51 255-16,4 0-240 0,3-1-256 31,1 5-264-31,0 1-160 15,4 8 56-15,-12 9 16 0,-1 0-136 16,-6 13-64-16,-6 15-88 16,-7 10 57-16,-4 3 223 31,0 11-88-31,-19 2 0 0,-2-7-128 16,-7 4-72-16,4-10-8 15,9-6-232-15,-5-9 144 0,8-11-152 16,8-5-97-16,0-10 153 15,4 0 72-15,0-19 112 0,4-7-8 16,12-12 8-16,12-6-16 0,3-4 8 16,14-2-56-1,-2-4 64 1,9-1 0-16,-1 8 8 0,-2 8 104 16,-6 11 232-16,-6 12-119 15,-5 13 39-15,-4 3-64 0,-9 16 0 16,-3 15 24-1,0 8 96-15,-4 2 88 16,-8 3-160-16,4 4-8 16,-4 0-96-16,-4-1-24 15,0-2-16-15,0-4-104 0,0 1 0 16,-8-8-32-16,-5-5-504 0,-18 2-368 31,7-8-1249-31,0-10-3584 0</inkml:trace>
  <inkml:trace contextRef="#ctx0" brushRef="#br1" timeOffset="84167.99">8702 8143 3448 0,'0'0'184'0,"0"0"4393"0,0 0-3160 31,0 0-465-31,0 0 64 16,0 0 64-16,-9-25-192 0,5 22-103 15,4 0-129-15,-4 3-72 16,4 0-312-16,0 0-144 15,0 0-128-15,-4 0-64 0,4 6-8 32,0 10 72-32,-3 6 0 15,3 7 48-15,0 3-40 0,0 6-8 16,0 3 168-16,0 3 96 16,3 1 8-16,9-1 0 15,-3 4-40-15,2-4 32 0,5 1-128 31,-4 6 0-31,4-1 48 0,4 4-40 16,-5 0 8-16,6 0 16 0,-1 3-120 16,-5-3 72-16,6-6-120 15,-1 6 8-15,-1-3 56 16,-6 3-64-16,6 3 72 0,-3-3-72 16,0 3 0-1,4-3 72-15,4 0-72 16,4 4 89-16,4-5-9 0,0 1-64 15,4-3 96-15,-1 3-104 16,1 0-8-16,0-3 64 16,-8 0-64-1,-4-1 0-15,0-5 0 16,-5 3 0-16,1-4 40 0,5-3-40 16,-5 0 0-16,-1-2-8 15,1-4 8-15,1 2 0 16,-2-2 0-16,1 4 0 0,0-1 8 31,-4 0-8-31,4 3-16 16,-4 0 8-16,4 4 8 0,-1-4-8 15,1 4 8-15,5-8-8 16,-1 5 8-16,-1-7-208 16,9 0 88-16,-8 3 111 0,4 0-111 31,-8 0 48-31,-1 0 24 15,-2 4-8-15,-2-8-88 0,-2 4 40 0,-6-6 104 16,5 3 0-16,1-3 0 16,2 3-8-16,1-7 8 15,5 4-8-15,-2-3-200 16,5-4-8 0,-4-2 48-16,0 2 160 15,0-6-144-15,-5 3 88 0,2-3 56 0,-2-3 0 16,-2 0 0-16,-9-4 8 15,3 1 0-15,-3 0 0 16,0-3 0 0,1-1 0-16,-1-3 8 15,0 1-8-15,-4-1 8 16,3-6-8-16,-3 0-48 0,4 0-88 16,-4 0-184-16,0-3-712 15,0-22-1737-15,0-4-3168 0,-11 0-1151 16</inkml:trace>
  <inkml:trace contextRef="#ctx0" brushRef="#br0" timeOffset="88759.72">5557 12801 11082 0,'0'0'4753'0,"0"0"-3865"0,0 0-120 15,0 0 352-15,0 0-215 31,0 0-145-31,0 0-320 0,80 0-24 16,-31 0-80-16,2-3-240 16,1 0-96-16,0 3-32 15,-5 0-536-15,1 6-568 0,-4 10-945 16,-12-6-2288-16,-20-1-1848 0</inkml:trace>
  <inkml:trace contextRef="#ctx0" brushRef="#br0" timeOffset="88961.18">5414 13065 6009 0,'0'0'5769'16,"0"0"-3336"-16,0 0-1601 0,0 0 104 0,0 0 88 15,0 0-224-15,79 19-8 16,5-19-423-16,36 0-241 0,7 0-64 31,-3 0-64-31,-40 0-1097 16,-32 3-3760-16</inkml:trace>
  <inkml:trace contextRef="#ctx0" brushRef="#br0" timeOffset="89756.05">8298 12849 5217 0,'0'0'5873'15,"0"0"-4393"-15,-4-98-640 0,-3 47-127 16,-1-13-17-1,-8 4 80 1,0-4 184-16,-4 1 256 16,-4 12-792-16,-8 0 185 0,-4 10 31 15,1 9-16-15,-14 16-416 0,2 10-112 16,-9 6-88-16,0 10 40 31,-4 18 40-31,-3 14-88 16,-1 15 0-16,4 25 120 0,17 23-120 15,15 9 8-15,24-22 0 16,4-25 0-16,15-26-8 0,13-6-288 16,13 3-48-16,2-6 64 31,13-4-8-31,0-11 8 16,8-17-72-16,-4-10 151 0,3-25 177 15,1-13-48-15,0-24 64 16,-1-27 72-16,1-19-72 0,-21 10 57 0,-15 26 31 15,-20 31 216-15,-8 23 56 16,5 5 280 0,-5 7 24-1,0 10 16-15,0 6-536 0,-9 16-136 16,-2 19 0-16,-10 25 64 16,10 0 40-16,-1 7-112 0,4 3 0 0,8-10 72 31,0 7-64-31,0-10-8 15,16-3 8-15,3-3 0 16,5-10-8-16,1-2-48 0,-5-11-320 16,3-6 56-16,-10-6-384 15,-2-6-160-15,-3-7-529 0,-3-3-1343 32,-1 0-1809-32</inkml:trace>
  <inkml:trace contextRef="#ctx0" brushRef="#br0" timeOffset="90236.77">8502 12814 10746 0,'0'0'3216'0,"0"0"-2039"15,0 0-201 1,0 0-40-16,0 0-120 16,0 0-96-16,95 29-239 0,-74-1-161 15,-10 7-144-15,2 6-80 16,-9-2 8-16,-4-2-104 0,0-2 0 16,0-6 0-1,0-7-32-15,-4-9 24 16,-5-3-160-16,5-10 136 15,4 0 32-15,0-7 0 0,0-15-352 16,0-10-8-16,17-3 167 16,-2-3 185-16,9-3-64 0,0 6 72 15,1 6 48-15,-2 7-40 32,-7 13 56-32,3 5 129 0,-2 4-65 15,-1 10 136-15,3 12 88 16,-2 4 8-16,-6 5-24 15,1 1-160-15,-3 3-120 0,-2-3 48 32,-7 0-104-32,0-1 0 15,0-8-336-15,0 2-552 0,-7-9-929 16,-2-3-3072-16</inkml:trace>
  <inkml:trace contextRef="#ctx0" brushRef="#br0" timeOffset="90451.2">9063 13138 10266 0,'0'0'5801'0,"0"0"-4609"0,0 0-256 16,0 0 41-1,88-22-161-15,-52 22-320 16,0-4-232-16,4 4-264 0,0 0-64 15,-5 0-544-15,10 0-1057 16,-9 0-1439-16,-8 0-3234 16</inkml:trace>
  <inkml:trace contextRef="#ctx0" brushRef="#br0" timeOffset="90675.59">9658 12903 9874 0,'0'0'4945'0,"0"0"-3617"16,0 0-520-16,0 0-48 0,0 0 873 15,0 0-601-15,0 89-400 16,0-48-152-16,0-3-280 16,-9 7-80-16,9-1-120 0,-4-6 0 31,0 4-720-31,1 2-992 0,-1-9-3321 15,-4-13-6850-15</inkml:trace>
  <inkml:trace contextRef="#ctx0" brushRef="#br0" timeOffset="93656.63">10399 13084 3488 0,'0'0'5841'0,"0"0"-3928"15,0 0-745-15,0 0 224 0,0 0 137 16,-4 0-441-16,8 0-616 16,11 0-352-16,13 0 8 31,4 0 416-31,13 6 200 0,2 1-223 15,9-1-17-15,0 3-136 16,4-2-160-16,-9-1-96 0,1 3-56 16,-13-2-56-16,-7-1 0 15,-8-6-56-15,-7 4-264 32,-6-4-240-32,-3 0-361 0,-8 0-335 15,0 0-440-15,0-7-2185 16,0-5-2672-16</inkml:trace>
  <inkml:trace contextRef="#ctx0" brushRef="#br0" timeOffset="93955.83">10678 12919 8265 0,'0'0'2849'0,"0"0"-521"16,0 0-431-16,0 0 23 0,0 0-303 16,0 0-449-16,0 0-616 15,15-41-304-15,-15 60-96 0,4 16 424 16,0 6-160-16,5 9-152 31,-9 11-144-31,3-4 24 0,1 3-144 16,0-3 8-16,0-6-8 15,0-3-208-15,5-7-360 0,-2-6-376 16,5 0-960-16,0-10-2857 16,0-9-3417-16</inkml:trace>
  <inkml:trace contextRef="#ctx0" brushRef="#br0" timeOffset="94574.17">12132 12389 2776 0,'0'0'6898'0,"0"0"-5610"0,0 0 304 16,0 0 273-16,15-80 95 15,-10 74-384 1,-1 0-247-16,-4 6-473 0,0 0-320 16,0 0-272-16,0 18-152 15,0 14 128-15,-13 22 360 16,-2 29-312-16,2 24-16 0,13 8-264 16,0-20 96-16,0-25-96 0,9-25-16 15,-1-10-112 1,0 0-320-16,-1 6-552 15,-7 7-568-15,0-14-1537 16,-4-11-3816-16</inkml:trace>
  <inkml:trace contextRef="#ctx0" brushRef="#br0" timeOffset="94893.32">11494 13198 9458 0,'0'0'5593'0,"0"0"-4785"16,0 0-504-16,0 0 432 16,0 0 824-16,127 32-583 0,-31-19-465 15,36-1-168-15,23 4-24 16,1-3-96-1,-1-4 112-15,-16 4-240 0,1-3-24 16,-17-1-64-16,-27 0 0 16,-25-2-8-16,-30-4-96 15,-13 0-288-15,-5 4-184 0,-7-1-584 16,-12 0-649 0,-15 7-1984-16,-17 0 1377 15,-4-4-4498-15</inkml:trace>
  <inkml:trace contextRef="#ctx0" brushRef="#br0" timeOffset="95643.31">11945 13976 10906 0,'0'0'3225'0,"0"0"-1529"0,0 0 120 0,0 0-423 15,11-70-545-15,9 41-456 16,12-2-208-16,0-4-72 16,4 0-112-16,3 0 144 0,-2 3-80 15,-10 10 16-15,-3 6-8 16,-4 7 72-16,-4 5-16 16,-4 4-24-16,0 7-96 15,1 12 96-15,-2 9-104 16,6 14 72-16,-2 2-64 15,-3 7 0-15,0 3 0 0,-8 3-8 32,-4-3-40-32,0-3-512 15,-4-7 336-15,-12-2 208 0,0-10-64 16,4-7-216-16,0-9 64 16,4-10 32-16,5-3 16 0,3-3 176 15,0-6 0-15,0-16-24 31,11-7-96-31,9-9 16 0,0-6 40 16,12-7-40-16,-1-10 64 16,10 1 32-16,-2-4 16 15,-3 4 80-15,0 9 24 0,0 16 96 16,-12 13 24-16,0 13-8 16,-4 9-72-16,-8 0 120 31,-1 13-104-31,2 9 80 0,-2 9-88 0,-7 4 8 15,5 6 64-15,-5 7-40 16,0 3-96-16,-4 0 40 0,0-1-136 16,0-2 8-1,0 0 0 1,0-3-8-16,-8-4-168 16,-1-3-384-16,-6-4-1088 0,2-4-129 0,6-18-3320 15</inkml:trace>
  <inkml:trace contextRef="#ctx0" brushRef="#br0" timeOffset="96512.99">14052 12455 5697 0,'0'0'5241'0,"0"0"-4041"0,0 0 336 15,0 0 33 1,0 0-97 0,0 0-552-16,0 0-312 15,-51 0-384-15,10 25 257 0,-2 10 279 16,-13 29-272-16,-4 35-120 16,0 24-32-16,9 17-72 0,11 6 32 15,28-6-104 1,12-3-24-16,24 5-16 15,19-5 168-15,13-1-224 16,4-18-88-16,0-10-8 0,4-19-56 16,-4-23-224-16,-13-15-192 15,-3-19-16-15,-8-7-440 0,28-3-504 32,-12-3-2833-32,-5-9-5465 0</inkml:trace>
  <inkml:trace contextRef="#ctx0" brushRef="#br0" timeOffset="97784.59">14602 12986 9434 0,'0'0'3880'15,"0"0"-2463"-15,0 0-81 0,0 0 88 16,0 0-424-16,8-74-271 15,8 62-129-15,-1-4-256 16,10 7-56-16,3-1-136 0,11 3-64 31,5 7 56-31,9 0-136 16,2 4 0-16,1 9 120 0,-4 9-128 16,-9 6 0-16,-11 4 8 15,-12 9 0-15,-12 4-8 0,-8-1-24 31,-12 3-72-31,-16 1 96 16,-20-7-72-16,-3-2 0 0,-9-11-16 16,0-2-8-16,4-8 88 15,13-8-296-15,6-3-224 16,18-7-184-16,10 0-281 0,9-10-751 31,17-12-969-31,42-22 177 16,-3 2-689-16,4 1-2200 0</inkml:trace>
  <inkml:trace contextRef="#ctx0" brushRef="#br0" timeOffset="98171.56">15498 12871 1488 0,'0'0'4673'15,"0"0"-3281"1,0 0 368 0,0 0 657-16,0 0 136 0,0 0-801 15,0 0-848-15,0 0-480 0,0 0 240 16,-111-28 24-16,71 47-159 15,-4 6-89 1,9 7-24-16,-1 6-136 16,8 3 0-16,8 4-136 15,8-1-72-15,3 3 48 0,9 1-64 16,9-3 64-16,10-1-104 16,6-9-16-16,6-7 0 0,1-8-160 31,4-8 96-31,-4-12 48 15,0 0 8-15,-4-9 0 0,-4-10 0 16,-4-7 8-16,-12-2 16 16,-4 2 96-16,-4 1 104 15,0 3 224-15,0 9-104 0,-4 4-24 32,4 9-168-32,0 0-144 15,0 0-192-15,-4 0-536 0,4 12-48 16,0 10-768-16,0 1-3257 0,-4-4-5738 15</inkml:trace>
  <inkml:trace contextRef="#ctx0" brushRef="#br0" timeOffset="98771.95">15657 13328 3368 0,'0'0'5825'31,"0"0"-3592"-31,0 0-761 16,0 0-87-16,0 0 47 15,0 0-536-15,73-57-328 0,-58 57-72 16,2 10-256-16,-6 9-64 16,-3 6 72-16,1 10-72 0,-9 0-72 31,0 3-40-31,-4 0-56 16,-9-3 89-16,-2 0-97 15,-2-6 8-15,6-7 0 0,-2-9-8 16,6-4-8-16,7-6-113 0,0-3 121 15,0-6-72-15,7-16-200 16,14-10 0 0,3-6 120-16,11-6 80 15,1-4 64-15,0 0 8 16,-1 7 0-16,-7 6 136 0,-3 13 208 16,-5 6 56-16,-9 13 65 0,2 3-17 15,2 6-216 1,-3 16 232-16,4 10-64 15,0 3-104-15,-8 6-112 16,4 4-56-16,-4-1-8 16,-3-2-56-16,-5 2-56 0,0-6 0 15,0-3-8-15,-5-4 0 0,-7-5-392 32,1-10-608-32,-2-3-1185 15,5-10-4304-15</inkml:trace>
  <inkml:trace contextRef="#ctx0" brushRef="#br0" timeOffset="99334.45">16722 13462 11386 0,'0'0'3185'0,"0"0"-1753"16,0 0-40-16,0 0-7 15,0 0-353-15,0 0-376 0,-4-7-112 16,19 7-144-16,13 0-152 15,28 7 120-15,32-1-80 0,36 3-72 32,-1 1-72-32,-11-4 8 15,-41 1 240-15,-31-1-199 16,-8-6-105-16,-4 3-40 0,-8 0-40 16,-5 1 0-16,-11-4 8 15,1 3-16-15,-5-3 48 0,0 0-48 16,0 0-281-1,0 0-279-15,0 6-288 16,-5 1 160-16,-2 5-912 16,3-2-2873-16,-4-4-6482 0</inkml:trace>
  <inkml:trace contextRef="#ctx0" brushRef="#br0" timeOffset="100735.7">18937 13290 5753 0,'0'0'7345'16,"0"0"-5264"-16,0 0-825 0,0 0-152 15,0 0-240-15,0 0-271 0,0 0-177 16,4-38-152-16,-4 22-40 31,0-6-176-31,0-3 48 16,-8-7-40-16,-12-6 16 0,-4 0-24 15,-8-3 24-15,-8 2-24 0,-3 1 64 16,-5 7-104-16,-1 11 48 16,-2 11 0-16,-1 9 8 31,0 9-16-31,5 26-40 0,-5 19-8 15,4 26 88-15,12 21-88 16,20 4 0-16,16-3 0 0,0-26-80 16,25-22-96-16,-1-16-256 15,7-3 136-15,5-4 288 32,15-2-136-32,13-6 48 0,1-17 96 15,-2-6-16-15,1-23 8 16,-9-12-40-16,-3-9 48 0,-8-23 8 0,-4-18 0 15,-12 9 40-15,-13 3 56 16,-11 16 112 0,-4 18 264-1,0 4-136-15,-4 4 144 0,-3 15 192 16,-1 13-288-16,0 3-352 16,-4 28-32-16,-4 23-8 0,4 3 16 0,4 9 32 15,4 8-40-15,4-12 32 31,8 8-40-31,8-3-64 16,7-4-48-16,5-9-8 0,0-10 112 16,4-6 0-16,0-16-32 15,-4-9-8-15,-4-10 56 0,0 0-8 16,0-19 8-16,-8-10 56 31,0 1-16-31,-4-4 80 0,-4 6 48 16,-5 4 112-16,-3 13 16 15,0 2-48-15,0 4-160 0,0 3-96 16,0 0-312-16,0 0-456 16,-3 10-520-16,-9 2-456 31,-1 1-3666-31</inkml:trace>
  <inkml:trace contextRef="#ctx0" brushRef="#br0" timeOffset="101374">19351 13675 2984 0,'0'0'9906'15,"0"0"-8017"-15,0 0-353 16,0 0 32-16,20-80-303 15,-12 77-505-15,1 3-280 0,2 0-344 16,5 3-136-16,0 19 72 31,-1 7-72-31,2 9 0 0,-6 3 0 16,-2 4 0-16,-5-1 8 16,0 0-8-16,-4-8-80 15,0-5 72-15,-8-9-104 0,3-5 64 16,1-8-80-16,1-6-112 15,-1-3 168 1,4-3 72-16,0-16-48 0,7-10-120 16,10-9 8-16,3-3 144 15,7-7-40-15,-3 4 56 16,0 2 0-16,-3 11 16 0,-6 8 136 16,-2 14 120-1,-6 6-128-15,1 3-72 16,0 12-72-16,-4 14 144 0,4 2 16 15,-4 7-144-15,-4 4-8 16,0-2 72-16,0 2-80 16,0-4 0-16,0-7-320 0,0-2-552 31,0-4-1009-31,0-9-2752 0,4-7-5753 16</inkml:trace>
  <inkml:trace contextRef="#ctx0" brushRef="#br0" timeOffset="101576.45">19873 13836 8409 0,'0'0'5617'16,"0"0"-4032"-16,0 0-601 0,0 0 120 15,84 0-168-15,-48 4-439 16,8-1-225-1,-1 0-272-15,1 0-552 0,8-3-1449 16,-16 0-3128-16,-5 0-4929 16</inkml:trace>
  <inkml:trace contextRef="#ctx0" brushRef="#br0" timeOffset="101754.98">20371 13675 10970 0,'0'0'2760'0,"0"0"-719"0,0 0-745 15,0 0-440-15,0 0-7 16,0 0-17-16,-12 95-416 0,5-54-272 31,-1 6-8-31,-1-2-128 0,5-1-16 16,0 10-472-16,1-9-1585 16,-1-10-4280-16</inkml:trace>
  <inkml:trace contextRef="#ctx0" brushRef="#br0" timeOffset="103094.4">20363 12757 8769 0,'0'0'3185'0,"0"0"-1609"0,0 0-959 15,0 0 71-15,112 57 824 16,-52 0-248-16,19 38-328 0,21 32-415 16,7 23-225-16,-7 5-176 31,-16 1 0-31,-28-7-120 16,-13-12-16-16,-23-13 16 0,-12-17 0 15,-8-14 0-15,-19-21 0 16,-5-18 0-16,0-12 40 0,-8-8-40 0,-8 1-120 15,-8 7-248 1,-8-4-97 0,-19 0-551-16,11-13-2072 15,8-9-6634-15</inkml:trace>
  <inkml:trace contextRef="#ctx0" brushRef="#br2" timeOffset="122612.22">17650 13258 6345 0,'0'0'2032'15,"0"0"-215"-15,0 0-553 0,0 0-392 16,0 0 216-16,0 0-23 16,0 0-177-16,0 0-88 31,0 0-184-31,0 0-136 0,-4 0-216 16,-4 0-160-16,-4-3-56 15,0-3-48-15,-4-3-8 0,-7-1 8 0,2-3-16 16,-3 0 16-1,0 1 8 1,1-1 48-16,3-3-48 16,-4 0 48-16,4 3-48 0,0 1 136 15,0-1 280 1,-3 4-344 0,-5-4-24-16,0 7-48 0,-4 0-8 0,-4 2 0 15,-1-2 0-15,-6-1 56 16,3 1-56-16,-4 0 0 15,1 3 0-15,-2-4 0 0,6 4-8 16,7 3-8-16,0 0 16 16,12 0-8-16,0 0-40 15,0 0 48-15,0 7-8 0,-3-1 8 32,-1 6 0-32,-4 5-48 0,0 1 48 15,-4 1-8-15,4 1 8 16,0 2 0-16,0 0 0 15,5 0 0-15,3 3-8 0,-5-2-24 32,10 2-16-32,-1 1 48 15,0-1 0-15,0 0 8 0,0 1 0 16,0-4 0-16,4 0 48 16,-4 4-56-16,0-7 0 15,4 0-8-15,4 0 0 0,-3 0-48 16,6 0 56-1,5 0 0-15,0 3 8 16,0 0-8-16,0 0 0 0,5 4 8 16,2 0 0-16,5-1 0 15,0 0-8-15,8 1 8 16,-4-1 8-16,0-3-16 16,4 3 0-16,0-5-8 15,-1-5 0-15,6 4 8 16,-1-2 0-16,4-5 8 0,-5 1 64 15,1-3-72-15,0-1 0 16,4 0 0-16,0-2 16 16,-4-1 40-1,3 0 0-15,1 1 16 16,-4-4 17-16,4 0-89 16,-4 0 48-16,0 4 0 0,0-7-40 15,0 3 0-15,4 0 0 16,-4 0 0-16,4 0 104 0,-4 1-112 31,-1-1 0-31,5 0 40 16,-4-3 8-16,8 0-40 0,-4 0 0 31,0 0 40-31,-4 0-48 16,4 0 8-16,-9 0-8 15,2 0 8-15,-2 0 8 0,-3 0 32 0,5-6-48 16,-2 2 24-16,1-2 24 15,0 0-40-15,4-4-8 0,4 4 8 16,-4-3 0-16,4 2-8 16,-4-3 8-16,4 4 0 15,-9 0 0-15,1-4 0 16,-4 4 40 0,0-4-32-16,-4-2-8 0,0 2 40 15,4-2-40-15,-4-5-8 0,4 5 8 16,-4-1-8-16,4-3 8 15,0 0-8-15,-4 1 0 16,-1-1 8 0,-2 3-8-16,-1-6 8 15,-1 3-16-15,-3 0 0 0,-4-6 8 16,4 6 0-16,1-6 0 16,-1-1 0-16,0 5 8 15,0-5 0-15,-1-2 40 0,1 2-40 31,-4 1-8-31,0 0 48 16,0 7-48-16,0-5 0 0,0 8 0 16,-4-4 8-16,-3 3 104 15,3 0-104-15,0 1 40 16,-5-4 16-16,2 0-56 0,-1 0 112 31,-5-6-8-31,2 0 0 16,-10-4 112-16,-2 4-144 0,-5-4-80 0,0 1 0 15,0 3 8-15,-7 0-8 16,3 0-64-16,0 6-376 16,0 0-472-16,-12 13-785 15,8-1-2720 1,4 4-3937-16</inkml:trace>
  <inkml:trace contextRef="#ctx0" brushRef="#br2" timeOffset="131147.41">3749 2521 496 0,'0'0'7937'0,"0"0"-6016"16,0 0-1401-16,0 0-352 0,-9-4 192 16,9 1-48-16,0-3 176 15,0 0 80-15,0-4 328 16,0 4-15-16,0 2-241 16,0 2-112-16,0-2 8 15,0 4-216-15,0 0 56 16,0 0-8-16,5 0-72 0,-1 0 72 15,8 0-32-15,8 0-96 16,8 0 57-16,11 0-25 16,10 0 96-1,6 4-120-15,4-2-16 16,9 5-32-16,0-1-104 16,0 4-40-16,0-4 64 0,-1 0-48 15,1 1-16-15,-9-1 8 31,-3-2-56-31,-3-1 64 0,-10-1-72 16,-7-2-8-16,-8 4 8 16,-12-4 8-16,-4 0 32 0,0 0-40 15,-4 0-8-15,-4 0 8 16,3 3-72-16,6-3-280 16,6 0-424-16,5 0-977 0,1-7-3720 0</inkml:trace>
  <inkml:trace contextRef="#ctx0" brushRef="#br2" timeOffset="131792.68">6462 2289 10338 0,'0'0'4081'0,"0"0"-3649"16,0 0-432-16,0 0-16 15,0 0 16 1,0 0 352-16,0 0 480 0,0 0 312 16,72 50-56-16,-24-37-415 0,8-3 15 15,23-1-304-15,16-6-64 16,-3 4-136-16,-8-4-64 15,-16 0-24 1,-20 1-48-16,3-4-48 16,-10 3 80-16,-10 0-80 15,-11 0-8-15,-8 0-232 0,-8-3-168 16,-4 3-176-16,0-3-64 16,0 7-321-16,-4-4 105 0,-16 0-1144 31,5 4-2841-31,-2-7-4233 0</inkml:trace>
  <inkml:trace contextRef="#ctx0" brushRef="#br3" timeOffset="137518.37">21897 2994 7897 0,'0'0'2529'0,"0"0"143"16,0 0-455-1,0 0-841-15,0 0 40 16,0 0-359-16,0 0-385 15,0 0-216-15,4-16-208 16,-4 16-120-16,0 0-40 0,0 3-88 16,0 10-104-16,-11 12 104 0,3 7 56 31,-9 3 8-31,6 6-56 16,2 1 40-16,1 2 8 15,8 3-48-15,0 4-8 0,0 0 96 16,0 3-88-16,0 0 0 15,4-3 0-15,4-1-8 0,1-5 8 32,2-4-8-32,2-6 0 15,2-3 0-15,-3-7-112 16,8-6-56-16,0-3-240 0,4-6-328 16,7-4-305-16,21-6-807 15,-3-12-2049-15,-6-5-1608 0</inkml:trace>
  <inkml:trace contextRef="#ctx0" brushRef="#br3" timeOffset="137861.46">21551 3416 5553 0,'0'0'6073'16,"0"0"-4161"-1,0 0-919-15,0 0-105 16,0 0 40-16,0 0-96 16,0 0-40-16,47 0-120 0,-6 0-95 15,14 0-25-15,8-3-64 16,6 0-200-16,-2-1-192 0,-7 1 80 31,-4-3-176-31,-9 3-80 16,-7-3-392-16,-12-1-448 15,0 1-745-15,-4 0-911 0,-7-1-2577 16,-6 4-2961-16</inkml:trace>
  <inkml:trace contextRef="#ctx0" brushRef="#br3" timeOffset="138209.51">22487 3514 8721 0,'0'0'2793'0,"0"0"-513"16,0 0-487 0,0 0-337-16,0 0-536 15,0 0-336-15,0 0-159 16,0 3-233-16,0 1-56 0,0-4 8 16,12 0 80-16,8 0 184 15,4 0-136-15,8 0-168 0,-1 0-104 16,5 0-80-16,0 0-528 31,-4 0-408-31,-4 0-1185 16,-8 0-2360-16,-9 0-2777 0</inkml:trace>
  <inkml:trace contextRef="#ctx0" brushRef="#br3" timeOffset="138449.87">22339 3689 3744 0,'0'0'4665'15,"0"0"-3408"-15,0 0-9 16,0 0-120-16,0 0 640 16,0 0-287-16,92 35-457 0,-36-32-384 15,4 0-304-15,3-3-112 0,-3 0-224 31,0 0-304-31,-8 0-1536 16,16-12-1409-16,-12-1-3424 0</inkml:trace>
  <inkml:trace contextRef="#ctx0" brushRef="#br3" timeOffset="138899.68">23643 3200 656 0,'0'0'7889'15,"0"0"-5688"-15,0 0 423 0,0 0-383 0,0 0-705 16,0 0-616-16,0 0-568 16,7-9-352-16,-7 28 0 0,0 12 361 15,0 8 47-15,4 5-112 31,0 3-88-31,0 5-40 16,5-2-96-16,-5-2-72 0,3-1 56 16,-3-5-56-16,0-4 0 15,5-6 0-15,-5-4-280 0,3-9-440 16,-3-3-633-16,-4-10-1631 31,0-6-1585-31,0 0-3417 0</inkml:trace>
  <inkml:trace contextRef="#ctx0" brushRef="#br3" timeOffset="139188.9">23650 3184 4849 0,'0'0'5817'16,"0"0"-3561"0,0 0-47-16,0 0-649 0,0 0-432 15,0 0-336-15,-84-41-327 0,65 41-329 16,-5 6-136-16,0 10 8 16,4 0-8-16,0 6 0 0,4-2 0 31,4 5-264-31,0-3-777 15,0 16-983-15,1-9-2113 0,-2-4-3745 16</inkml:trace>
  <inkml:trace contextRef="#ctx0" brushRef="#br3" timeOffset="139488.1">23443 3734 7585 0,'0'0'4217'0,"0"0"-2681"16,0 0-55-16,0 0-73 0,0 0-376 15,0 0-328-15,0 0-48 0,72 15-199 16,-28-15-177-1,12 4-88 1,4-4-120-16,3 0-16 0,1 0-56 16,-4 0-112-16,-13 0-616 15,-10-4-713-15,-22-5-1071 0,-15 6-1321 0,0-4-3425 16</inkml:trace>
  <inkml:trace contextRef="#ctx0" brushRef="#br3" timeOffset="145829.16">22384 5099 10866 0,'0'0'3817'16,"0"0"-2913"-16,0-16-128 0,0 10 96 16,0-1-40-16,0 4-224 15,0-7-119-15,0 1-241 32,3-4 48-32,1-2-96 0,0-8-8 0,0-2-16 15,-4-7-56-15,0-6 32 16,-8-7-136-16,-7 1-16 0,-5-1 72 15,-8 4-72 1,0 10 160 0,-8 5 48-16,0 11-40 15,-4 8-168-15,-8 7-8 0,-4 16-40 16,1 19-16-16,-9 22 64 16,4 25-56-16,12 23 56 0,21-10-48 0,14-19 40 15,9-28-192-15,20-13-168 31,16-6-24-31,4 2 192 16,12-5 32-16,4-17-344 0,4-9 440 16,-4-6 72-16,-5-23 16 15,-3-12-8-15,-1-19 112 0,-6-23-56 16,-9 4-56-16,-8 6 152 31,-13 13-64-31,-11 24 104 0,0 5 88 16,0 5 104-16,0 14 24 15,0 9-320-15,0 3-96 0,-7 15-120 16,-6 14 32-16,5 9 80 16,1 10 0-16,7 3 0 31,0 0 8-31,0-1 0 0,11-6 8 16,2-2 0-16,2-7 0 0,2-3 56 15,-2-7-64-15,1 0-72 0,0-6-376 16,-4 1-680-16,4-5-1001 15,0-5-2656 1,0-10-3689 0,-5 0 5346-16</inkml:trace>
  <inkml:trace contextRef="#ctx0" brushRef="#br3" timeOffset="146103.41">22754 5003 10658 0,'0'0'2824'16,"0"0"-919"-16,0 0-417 0,0 0-552 15,0 0-456-15,0 0-168 32,0 0 569-32,-20 89-209 0,16-50-240 15,-4-2-120-15,4 5-104 16,1-1-112-16,-6 0 16 0,9-6-112 15,-4 4 16-15,4-8-16 32,0-2-64-32,0-7-616 15,0-6-912-15,0-3-3634 0,4-13-2807 16</inkml:trace>
  <inkml:trace contextRef="#ctx0" brushRef="#br3" timeOffset="146537.26">23355 5150 4977 0,'0'0'9025'0,"0"0"-6464"0,0 0-1225 16,0 0-688-16,0 0 257 15,0 0-161-15,0 0-184 32,28 0-152-32,8 0-160 0,8 0-72 15,4 0-176-15,0 0-80 16,0 0-280-16,-12 0-400 16,-4 0-168-16,-13-4-577 0,-14-5-1103 0,-5 3-1369 15,0 2-3121-15</inkml:trace>
  <inkml:trace contextRef="#ctx0" brushRef="#br3" timeOffset="146733.74">23308 5378 9394 0,'0'0'2944'0,"0"0"-855"16,0 0-145-16,88 3-408 15,-37-3-367-15,5 0-193 16,11 0-584-16,-3-3-240 0,-4 3-152 31,16-3-976-31,-16 0-1433 0,-13-1-3568 16</inkml:trace>
  <inkml:trace contextRef="#ctx0" brushRef="#br3" timeOffset="147943.5">24833 4949 6121 0,'0'0'6065'15,"0"0"-4136"-15,0 0-313 0,0 0-176 0,0 0-408 16,24-79-191-16,1 60-177 16,6 0-320-16,13 3-32 15,4 7-104-15,12 2-16 0,4 7-8 31,-1 0-120-31,-7 16-48 16,-12 13-16-16,-12 6-96 0,-20 9 40 16,-12 10-16-16,-9 3 72 15,-30 0 0-15,-13-3-8 0,-12-9-40 16,-4-7-24-16,1-6-96 31,7-10-200-31,12-6-128 16,16-6-336-16,20-10-433 0,12 0-511 15,12-10-817-15,53-35-2488 16,-6 4-512-16,5 0 3169 0</inkml:trace>
  <inkml:trace contextRef="#ctx0" brushRef="#br3" timeOffset="148201.81">25535 4803 1360 0,'0'0'6641'0,"0"0"-4520"0,0 0-905 16,0 0-144-16,0 0 432 0,0 0-319 15,0 0 15 1,-79-6-152 0,38 25-256-16,5 10-111 15,-3 9-177-15,3 6-112 16,4 7-200-16,12 0-48 16,12-3-48-16,8 2-88 15,0-9-8-15,24 1 112 0,7-4-112 16,14-7 0-16,7-8-160 15,-1-11-160-15,1-8-208 16,16-11-1065-16,-16-12-2416 0,-9-9-1672 16</inkml:trace>
  <inkml:trace contextRef="#ctx0" brushRef="#br3" timeOffset="148405.26">25877 4972 10690 0,'0'0'2168'0,"0"0"-1336"16,0 0 1169-16,-19 73-433 31,7-35-320-31,-4 6-279 16,4 1-337-16,0 3-184 0,0-1-208 16,0 4-152-16,4-1-8 15,4-2-80-15,-8 6-728 0,4-15-1345 0,0-14-3248 16</inkml:trace>
  <inkml:trace contextRef="#ctx0" brushRef="#br3" timeOffset="149890.29">22909 4825 5329 0,'0'0'2392'0,"0"0"-864"15,0 0-199-15,0 0 159 16,0 0-128-16,0 0-655 16,0-18-249-16,0 18-152 0,-3 0-48 15,-1 0-152 1,-5 0-24-16,-10 0 32 15,2 0-104-15,-2 3 0 0,-5 3 96 16,-4 3 48-16,4-2-24 16,0 6-112-16,1-1-8 15,-2 1 168-15,1 0-128 16,4 3 16-16,1 3 0 16,2 0-56-16,-2 3 64 15,3 0-64-15,-5 7-8 0,6-4 48 16,-5 4-40-16,4-4 56 15,0 4-16-15,4-1-40 16,0 1 80 0,0-1-88-16,4-2 0 15,0 6 96-15,4-1-88 0,0-2 40 16,4 3-40-16,0-4 40 16,0 1 16-16,0-1-64 15,8-2-48-15,0-4 48 0,0 1 8 31,4-5 8-31,0-2-8 16,0 3 0-16,0 0 40 0,4-2-48 16,-5-2 0-16,6-2 8 15,3 0-8-15,-1-4 0 16,5 0-8-16,1-5 0 0,3-1-72 31,-4-3-56-31,3 0-16 0,-3 0 152 16,8-7-96-16,-8-2 88 0,4-7-72 15,0 0 80-15,0-2 8 16,4-8-8-16,-4 0-96 16,-5 1 96-16,1-4 88 15,0-2-80-15,-4-1 0 16,-1 3 96-16,-2-3 0 16,-2 4-96-16,2-3-8 0,2-1 80 15,-3 0-72-15,5 0-8 16,-2 4 8-16,1-4 0 15,-8 6 64 1,0-2-72-16,-4-1 48 16,-4 4 224-16,0 0 72 15,-4-1-112-15,0 4 80 0,0-4-104 16,-4 4 104-16,-4 0-88 31,-4 3 57-31,4 3 15 0,0-3-88 16,-8 6-104-16,0 1-24 15,-4 2-80-15,-8 0 48 0,-4 4-48 16,-7 0-16-16,-1 6 16 16,-8 0-64-16,-4 0 56 15,8 0-144-15,1 12-384 0,6 1-481 32,2 9-791-32,7-3-2849 0,12-6-4481 15</inkml:trace>
  <inkml:trace contextRef="#ctx0" brushRef="#br3" timeOffset="152128.31">22252 7106 4785 0,'0'0'5353'0,"0"0"-3673"16,0 0-552-16,0 0-7 0,0 0 7 15,-5 0-144-15,5 0-200 16,-3-7-368-16,-1-3-256 0,0-8-88 16,-4-1 32-1,-4-10-104-15,-4-3-8 16,-4-6 0-16,-12-6 8 15,-4-1 0-15,-7-2 72 0,-1 5-24 16,0 7 96-16,4 10 48 16,4 15 360-1,0 10-479-15,1 35-73 16,3 35-8-16,4 31-65 16,11 14-15-16,17-1 80 0,13-25 8 15,11-29-16-15,-1-18-112 0,5-14-152 16,4-2-192-16,0-7-168 31,5-10 416-31,-2-9 224 16,-7-22 0-16,8-26 56 0,0-24-48 15,-1-21 208-15,-7-8 64 0,-7 18-40 16,-6 23 192-16,-11 28 0 16,5 10-47-16,-2 6 239 31,-3 4 48-31,-4 8-432 0,0 8-240 15,0 24-168-15,0 29 168 16,-4 29 40-16,0 25-40 0,4 3 0 16,0-19 0-16,0-25 0 15,4-31-496-15,4 5-1289 32,-4-9-2248-32,5-6-5737 0</inkml:trace>
  <inkml:trace contextRef="#ctx0" brushRef="#br3" timeOffset="152456.44">22403 7239 10162 0,'0'0'4977'0,"0"0"-3073"0,0 0-223 0,0 0-545 15,0 0-328-15,0 0-376 31,0 0-432-31,76-19 0 16,-48 25 8-16,-4 10-8 0,-8 6-8 16,-5 7-112-16,-11 2 120 0,-4 1 0 15,-11 0 8-15,-13 0 136 16,4-4-80-16,0-2-56 31,12-7 0-31,1 0 0 0,11-7-8 16,0 1 0-16,19-7-168 15,16-2-184-15,18-4-800 0,14-7-561 16,34-27-1375-16,-10-1-1833 16,-12-4-4065-16</inkml:trace>
  <inkml:trace contextRef="#ctx0" brushRef="#br3" timeOffset="152680.84">23149 7343 9754 0,'0'0'4905'15,"0"0"-3105"-15,0 0-336 0,0 0-655 16,0 0-241-16,99-12-304 0,-59 9-264 16,-1-1-88-16,-7 4-793 31,-8 0-791-31,-15 0-2257 15,-5 0-1512-15,-4 0-1552 0</inkml:trace>
  <inkml:trace contextRef="#ctx0" brushRef="#br3" timeOffset="152849.37">22949 7508 7769 0,'0'0'2505'16,"0"0"-633"-16,0 0 481 0,0 0-609 15,136 23-768-15,-44-23-480 32,-9 0-96-32,25 0-400 15,-33 0-272-15,-19 0-3777 0</inkml:trace>
  <inkml:trace contextRef="#ctx0" brushRef="#br3" timeOffset="155113.34">24842 7124 9233 0,'0'0'2713'0,"0"0"-1385"47,0 0 145-47,0 0-521 15,0 0-416-15,0 0-88 0,0 0-128 16,0 0-216-16,28-82 48 16,-24 66-144-16,-4-3 72 0,0-6 96 15,-13-4-8-15,-2-3 8 16,-5 0 24-16,-8 1-16 16,-4 2 96-16,-4 10 9 0,-7 9 375 0,-6 10-528 15,-3 0-128-15,-3 26-8 16,-1 9 0-16,12 10-72 0,1 21 64 15,11 20-40 1,15-7 48 0,13-6 0-16,4-16-48 15,25-16-160-15,6-2-144 0,9-8-41 0,8-12 225 16,0-16-32-16,7-6 200 16,-2-22 128-16,-1-29-32 0,8-22 200 31,-9-23-71-31,-3-5 111 15,-16 15-56-15,-8 28-160 16,-13 26 0-16,-7 16 144 0,0 4 112 16,0 2 136-16,-4 6-104 15,0 7-408-15,0 7 0 0,0 15-184 32,0 10 176-32,0 9 0 15,0 7 0-15,0 6 8 0,0-4-8 16,0 5 0-16,13-5 8 15,-2-2 0-15,6-3 0 0,-2-4 8 16,1-6-8-16,4-10-192 31,0 0-512-31,8-6-1161 16,0-3-2319-16,-9-12-3506 0</inkml:trace>
  <inkml:trace contextRef="#ctx0" brushRef="#br3" timeOffset="155384.6">25292 7169 9914 0,'0'0'5017'0,"0"0"-3545"31,0 0-528-31,0 0-352 16,0 0-240-16,0 0 361 15,0 0 95-15,7 92-344 0,-2-54-256 16,-1-6-88-16,0 0-104 0,4-4 32 16,-1-2-48-16,-2-4-288 31,-1-7-688-31,0-5-953 16,0-7-2784-16,3-3-4657 0</inkml:trace>
  <inkml:trace contextRef="#ctx0" brushRef="#br3" timeOffset="155672.84">25758 7308 8665 0,'0'0'4881'15,"0"0"-3160"-15,0 0 143 16,0 0-304-16,0 0-543 0,12-22-393 16,12 19-320-16,8 3-304 15,8 0 8-15,12 0 48 0,-1 0-56 0,5 0 24 32,-4 0-24-32,-12 0-480 15,-9 0-584-15,-10 0-577 16,-21-19-783-16,0 0-1561 0,-9-3-5369 15</inkml:trace>
  <inkml:trace contextRef="#ctx0" brushRef="#br3" timeOffset="155928.16">25866 7035 10442 0,'0'0'4377'0,"0"0"-2017"31,0 0-503-31,0 0-569 16,0 0-616-16,0 0-512 0,0 0-104 15,0 0 376-15,24 115-120 16,-9-61-72-16,-2 6-232 16,6 4 88-16,1-4-72 0,5 0-24 15,-6-6-456 1,1 0-368-16,4 10-496 15,-8-17-1281-15,0-8-4864 0</inkml:trace>
  <inkml:trace contextRef="#ctx0" brushRef="#br3" timeOffset="156545.51">26590 7039 1400 0,'0'0'8402'0,"0"0"-6242"0,0 0-248 0,0 0-191 16,5-57-337-16,11 47-416 16,4-3-248-16,3 7-303 0,10-4-233 15,3 4 32-15,7 3-96 16,1 3-48-16,-4 0 0 15,-4 13-16 1,-8 9-56-16,-8 9 0 16,-12 14-24-16,-8 3 24 15,-17 9 0-15,-15 0 0 0,-7-3-120 16,-5-3-248-16,0-13-385 16,4-6-383-16,9-10-720 0,10-9-465 31,21-10-687-31,0-3-2586 15</inkml:trace>
  <inkml:trace contextRef="#ctx0" brushRef="#br3" timeOffset="156798.81">27153 7029 512 0,'0'0'7113'0,"0"0"-3952"0,0 0-841 15,0 0-495-15,0 0-817 0,0 0-56 16,0 0-480-16,0 0-120 15,-96-6-48-15,68 37-16 16,4 8-160-16,0 8 217 16,9 1-121-1,2 3-160-15,9-1-64 0,4-2 8 16,8-7 40-16,16 1-48 0,12-8-24 16,4-5-457-16,0-13 49 15,16-16-976-15,-9 0-1184 16,-6-6-1801-16</inkml:trace>
  <inkml:trace contextRef="#ctx0" brushRef="#br3" timeOffset="157138.91">27391 7156 6369 0,'0'0'7113'0,"0"0"-4920"16,0 0-65-16,0 0-639 16,0 0-513-16,0 0-424 0,0 0-280 31,0 0-216-31,101 16-56 16,-58 12 0-16,-11 7-8 0,-12-3-24 0,-16 0-56 15,-4 0 80-15,-28-4 8 16,-15 1 88-16,-10-4 32 15,1-6-24-15,9 1 80 16,11-5-160 0,20-2-16-16,12 0-72 15,16 0-8-15,55-1 72 0,37-2-128 0,24-10-168 16,3-4-304-16,-16-24-840 16,-35-1-2393-16,-24 4-4537 15</inkml:trace>
  <inkml:trace contextRef="#ctx0" brushRef="#br3" timeOffset="157937.79">24380 7797 9193 0,'0'0'4241'0,"0"0"-2944"15,0 0-297-15,0 0-16 0,0 0-40 32,0 0-296-32,0 0-304 15,107 10 97-15,-15-7 79 16,43 4-48-16,33-1-32 0,15 0-136 16,12-3 64-16,5 7 48 0,6-7-144 15,9 4-32-15,0-5 8 16,1 2-176-1,-13 2-8-15,-8 1-16 16,-16-4-40-16,-15 3-8 16,-13 0-48-16,-15 1-88 0,-21-1 64 15,-11 3-56 1,-25-5-40 0,-19 2-48-16,-16-3 48 0,-4 1-32 0,-4 2-184 15,-1-3 56-15,-3 6-104 16,-11-5-400-16,-18 5-825 15,-18-5-1407-15,-17-1 359 0,-4-3-5841 16</inkml:trace>
  <inkml:trace contextRef="#ctx0" brushRef="#br3" timeOffset="158649.87">25483 8195 6361 0,'0'0'5137'15,"0"0"-3593"-15,0 0 9 16,0 0-25 0,0 0-496-16,0 0-360 15,48-42-376-15,-12 42 24 16,12 0 25-16,3 10 23 0,9 5-24 16,-8 4-112-16,-9 1-120 15,-6 5-40-15,-14 0-72 0,-14 4 0 31,-9 0 8-31,-17 2 56 16,-18 1 64-16,-9 0 24 16,0-3 24-16,-3-7-80 0,6 0-24 15,13-9-72-15,13-1 0 16,15-2-40-16,7-4-72 16,38-2 112-1,34-4 120-15,33 0-40 0,15 0-72 16,4-10 48-16,-31 0-56 15,-28 4-32-15,-21 2 24 0,-19 2 0 16,0 2 16-16,-8-3 0 16,-4 3 0-1,-8-4 0-15,-12 4-8 16,0 0-152-16,0 0-288 0,0 0-336 16,-8 0-257-16,-7 0-895 15,-2 0-2873-15,1 0-4649 0</inkml:trace>
  <inkml:trace contextRef="#ctx0" brushRef="#br3" timeOffset="159648.21">23845 8528 11842 0,'0'0'6129'31,"0"0"-5481"-31,0 0-648 0,0 0-1432 16,0 0 504-16,0 0 520 16,-19 0 352-16,3 28-952 0,-5 20-1505 0,6-10-3352 15,-1 0-543-15</inkml:trace>
  <inkml:trace contextRef="#ctx0" brushRef="#br3" timeOffset="159804.79">23682 9128 9353 0,'0'0'2017'16,"0"0"-1225"-16,0 0-480 0,80 57 200 31,-53-38-104-31,-10-3-408 16,-2-3-344-16,-10 9-1440 0,-5-6-2673 15,0-4-1152-15</inkml:trace>
  <inkml:trace contextRef="#ctx0" brushRef="#br3" timeOffset="159948.41">23789 9585 280 0,'0'0'5497'16,"0"0"-4673"-16,0 0-824 0,0 0-696 15,0 0-3417-15,0 0 2705 0</inkml:trace>
  <inkml:trace contextRef="#ctx0" brushRef="#br3" timeOffset="160072.07">23830 9868 6649 0,'0'0'6689'16,"0"0"-4064"-16,0 0-1617 0,0 0-312 15,0 0 24-15,0 0-600 0,0-7-120 16,0-2-3112-16</inkml:trace>
  <inkml:trace contextRef="#ctx0" brushRef="#br3" timeOffset="165729.94">22116 2705 7161 0,'0'0'1320'16,"0"0"-648"-16,-4-19-383 0,-3 13 143 16,-10-4 144-16,2 3-96 0,-2 1 296 15,-2 0-368-15,3 0-176 16,-5 2 32-1,2 4-144-15,-9 0-40 16,0 0 0-16,-7 0 128 16,-1 0 96-16,-1 7 80 0,-2 2-111 15,3 4-49-15,4 3-176 16,0 3-32-16,0-3 72 16,1 9-80-16,-1 0 0 15,0 1 0-15,0 9 48 16,-4-4 64-16,0 5-40 15,0 2-24-15,0 0 48 0,4 0-96 16,1 0 40-16,6 3-40 16,1 4-8-1,5 2 8-15,-5 1 72 16,4 2-80-16,0 2 0 16,0-5 8-16,0 4 72 0,4-10-80 15,0 3 0-15,8-5 96 16,1-1-96-16,-1-3-56 0,8 0 56 31,0 0 0-31,0 3 88 16,4-4-88-16,7 1 8 15,6 1 120-15,-2-1-112 0,9-4-8 16,0 1 80-16,-1-4-24 16,2-2-8-16,-1-4-56 0,4 0 16 15,-4-3 88 1,4 1-104-16,0-2 0 15,4-1 64-15,0-2-64 16,3 1 64-16,5-3 0 0,-1-1-8 16,2-2 96-16,-5 0-64 15,3-1 72-15,-7 1 16 16,0-7-40-16,-4 3-40 16,-4-3 48-16,4 1-136 15,0-2 120-15,0-2-120 16,-5 0 56-16,5 4-56 0,0-4-8 15,-4 0 8-15,0 0-16 16,-5 0 16 0,6 0 56-16,-5-4-56 15,-1 2-8-15,1-5 56 16,1 1-56-16,-2-1 8 0,5 1-8 16,0-3 8-16,0 2-8 15,1-3 0-15,-6 5 0 0,1-2-8 31,-5 1 8-31,-2-4 0 16,-5 1 0-16,-4-1 0 16,3-2 288-16,2-5-208 0,-5 2-8 15,4-5 8-15,-5 2-72 16,5-5-8-16,-3-2 0 16,-1-1 0-1,0-2-8-15,-4-4-24 16,4 4 32-16,-4-1 0 0,0 3 8 15,0 1-8-15,0-4 0 0,0 4-88 16,-4 0 80 0,0-1 8-1,0 1-64-15,-1 0 64 0,1-1 0 16,0-2-8-16,1-1 8 0,3 1 0 16,0-1 40-16,0 0-40 15,0-2 0-15,0 5 0 0,7 1 8 16,-3 0-16-16,5 2 8 31,-5 1 0-31,3 0 0 0,1 0 0 16,5 2 0-16,-2-2 0 15,1-3 8-15,4 3-8 0,-4-4 16 16,0 1-16-16,0-1 120 16,-4 1-120-16,4 3 120 31,-8 0-72-31,0 2-40 0,0 1 64 15,-4 4-64-15,0-7 0 16,0-1 0-16,0 1 0 0,0-3-8 16,0-7 0-16,-4 3 8 15,-8-3-8-15,-4 1 0 32,-4 2-8-32,-3 0 8 0,-5 4-80 0,-4 3 32 15,-4 3 48-15,-1 3 0 16,2 7 0-16,3 2-48 0,0 4-24 15,4 3-56-15,0 0-160 16,5 3-144 0,-5 10-520-1,0 0-584-15,-8 5-737 0,0-1-2488 0</inkml:trace>
  <inkml:trace contextRef="#ctx0" brushRef="#br3" timeOffset="168406.8">3955 15659 6265 0,'0'0'7249'0,"0"0"-5840"0,0 0-729 15,0 0 112-15,0-19-24 16,0 19-272-16,0 0-336 0,0-3-112 16,0-4 24-16,0-5-56 31,0-4-32-31,-7-10-16 0,-9-2-64 15,-4-11 80-15,-4-5-32 16,-12-1 48-16,-3-2 40 16,-10 3 64-16,-10 9-40 0,-5 13 392 15,0 9 33-15,-7 13-225 32,-2 13-152-32,-2 15-24 0,-9 26-16 0,1 22-16 15,-1 29-48-15,13 12 0 16,23 1-8-16,16-4 0 15,20-18-32-15,12-17 16 0,0-22 16 16,8-19-208 0,11-12-88-1,14-1 39-15,14-9 9 0,21-7-40 16,32-9 288-16,28-38 48 0,3-19 80 16,-8-19-120-16,-27-10 136 15,-25-6-144-15,-7-10-200 0,-12 7 56 31,-12 0 16-31,-16 19 72 16,-8 18 56-16,-12 17 0 16,-4 13 160-16,0-1 152 0,0 7 113 15,0 3-25-15,0 16-40 0,0 3-216 16,-13 3-136-16,-2 25-8 31,-9 20 0-31,-4 25 0 16,-4 25 0-16,4 7 8 0,9 0 8 31,10-13-8-31,5-22 72 16,4-13-80-16,0-16-16 0,9-9 16 15,14 3-8-15,1-3-72 16,12-7 8-16,0-12 64 16,4-13 8-16,4 0 288 0,4-22-8 0,-1-10-192 15,1-6-32 1,-8-3 64-16,-8-4-72 0,-4 7-48 0,-8 6 48 15,-12 7 16 1,-1 12 152 0,-3 7 32-16,-4 3-104 15,0 3-88-15,0 0 16 0,0 0-72 0,0 3-72 16,-7 6-192-16,-5 7-104 16,-8 3-880-16,-1-3-1649 0,6-3-4633 15</inkml:trace>
  <inkml:trace contextRef="#ctx0" brushRef="#br3" timeOffset="169126.87">4558 15744 256 0,'0'0'10482'0,"0"0"-7650"15,0 0-1247-15,0 0-209 32,0 0-248-32,0 0-312 15,0 0-495-15,0 0-201 0,-8 39 272 16,-5 15 224-16,-2 22-208 16,-2 19-56-16,6-6-96 0,3-16-56 0,-1-25 16 15,9-14-8 1,0 8-120-1,0 2 32-15,0 1-120 16,9-7 88-16,3-3-88 0,8-13-80 16,-1 0-136-16,9-6-192 15,4-6-640-15,24-10-457 0,-13-4-1671 0,2-8-3066 16</inkml:trace>
  <inkml:trace contextRef="#ctx0" brushRef="#br3" timeOffset="169376.21">4279 16269 8689 0,'0'0'6226'0,"0"0"-5042"0,0 0-152 31,0 0 376-31,119 9-159 16,-31-6-553-16,-5-3-320 0,-3 0-96 15,-8 0-120-15,-20 0-160 16,15-16-912-16,-3 1-2081 16,-12-5-5297-16</inkml:trace>
  <inkml:trace contextRef="#ctx0" brushRef="#br3" timeOffset="170144.15">5686 16050 6329 0,'0'0'8618'16,"0"0"-6938"-16,0 0-712 31,0 0 233-31,0 0-113 0,7 2-232 16,12 2-280-16,9-1-296 15,17-3 224-15,7 3-136 0,7 0-80 16,5-3-120-16,-5 0-48 16,6 0-8-16,-10 0-112 15,-3 0-368-15,-9 0-304 0,-11-3-224 32,-11 3-712-32,-18 0-1169 0,-3 0-2832 15,-7 0-2473-15</inkml:trace>
  <inkml:trace contextRef="#ctx0" brushRef="#br3" timeOffset="170349.6">5717 16329 6673 0,'0'0'7458'0,"0"0"-5794"15,0 0-112-15,0 0 273 16,0 0-601-1,100 0-464-15,-40-3-512 16,3-7-128-16,9 4-120 0,-9-4-144 16,17 1-808-16,-20-4-1753 15,-16 4-4960-15</inkml:trace>
  <inkml:trace contextRef="#ctx0" brushRef="#br3" timeOffset="175037.07">8382 15691 4929 0,'0'0'6969'16,"0"0"-4905"-16,0 0-495 0,0 0-401 31,13-45-272-31,-9 32-288 0,0 0-200 16,3 1-215-16,1-7-121 15,-4 0-56-15,1-10 32 16,-1 1-48-16,-4-7-80 0,0-6 0 16,-9-1 24-16,-10-5 56 31,-6-1 192-31,-6 0-40 0,-1 4 352 15,-8 9-208-15,-4 10-192 16,-3 12 16-16,-6 13-112 16,-3 3-8-16,0 22 0 0,-7 23-48 15,-9 31 32-15,5 29 16 32,7 13 0-32,16 0 0 0,21-7 8 0,19-22-8 15,4-16-56-15,19-18-240 16,5-20-48-16,8-10-144 15,7-9 39-15,17-6 41 0,21-13-128 16,22-28 440 0,8-42 32-1,-3-16 64-15,-21-16 96 0,-27 1-48 16,-20 2-48-16,-4 7-56 0,-16 16 56 16,-4 22 88-16,-12 16 248 15,4 15 208-15,-4 1 137 0,0 7-89 31,0 5-104-31,0 10-368 16,0 6-120-16,0 23-192 0,0 22 184 16,-8 28 8-16,4 20 16 15,4 5-16-15,0-5 0 0,8-23-8 16,1-25-56-16,2-10 64 31,1-6 0-31,4-4-40 16,-1-2-8-16,6-3-48 0,-1-20 96 15,3-6 344-15,1-9 120 16,8-20-240-16,0-9-96 0,-4-4-80 16,-8 4 0-16,-8 3 0 31,-4 10 168-31,-8 9 152 16,0 7-176-16,0 5-104 0,0 4-88 15,0 0-456-15,-12 7-128 0,0 15-712 16,0 0-2529-16,0-2-3001 0</inkml:trace>
  <inkml:trace contextRef="#ctx0" brushRef="#br3" timeOffset="175581.62">9076 15818 8361 0,'0'0'3185'0,"0"0"-1137"0,0 0 49 15,0 0-505-15,0 0-336 0,0 0-511 16,4-32-361-1,-4 48-336 1,-8 9 24-16,-8 10 440 16,0 9-208-16,-4 7 8 0,0 3 8 15,4-3 0-15,0 0-32 0,4-3-144 16,5-7-56-16,2-6 88 0,5 0-176 31,0-7 72-31,0-6-72 16,16 1 0-16,5-7-48 15,7-7-368-15,-1-3-296 0,13-6-208 16,11-6-512-16,-6-10-2561 0,-14-6-3209 16</inkml:trace>
  <inkml:trace contextRef="#ctx0" brushRef="#br3" timeOffset="175815">8833 16132 512 0,'0'0'9290'0,"0"0"-4937"0,0 0-2993 16,0 0-80-16,0 0-24 16,0 0-664-16,0 0-151 0,95 0-97 0,-47 3-176 15,4-3-136 1,-4 3-32-1,16-3-1121-15,-17 0-1775 16,-11 0-4146-16</inkml:trace>
  <inkml:trace contextRef="#ctx0" brushRef="#br3" timeOffset="175997.51">9323 16192 10354 0,'0'0'5457'15,"0"0"-4225"-15,0 0-704 16,0 0 160-16,92-12-15 0,-60 5-369 31,7 4-304-31,-3 3-1089 16,12 0-807-16,-8-3-2665 0,-9 3-4369 16</inkml:trace>
  <inkml:trace contextRef="#ctx0" brushRef="#br3" timeOffset="176215.92">9864 15983 8689 0,'0'0'6578'0,"0"0"-4538"16,0 0-471-16,0 0-681 0,0 0-512 31,0 0-56-31,0 0 88 0,-32 108-144 15,21-64-168-15,-2 7-24 0,6-4-72 16,-1 1-296-16,-4 6-928 16,4-13-2569-16,0-9-5457 15</inkml:trace>
  <inkml:trace contextRef="#ctx0" brushRef="#br3" timeOffset="177331.94">10968 16027 4424 0,'0'0'8986'0,"0"0"-6825"15,0 0-601-15,0 0-480 16,0 0-87-16,0 0-217 0,0 0-376 31,-11 0-208-31,11 0-88 16,0 0 56-16,3 0 160 0,9 0-128 15,4 3-24-15,0 0 8 16,4 1-72-16,0-1 56 16,4 0 16-16,7-3-56 0,1 3 48 31,9 1-160-31,-6-2 16 16,5 2-16-16,-4-1-16 0,-4-3-56 0,-4 3-184 15,3-3-200-15,-7 0 0 16,1 0-224-16,-5 0-336 15,-1-3-345-15,1-6-1799 16,0 2-1377 0,-8 1-4233-16</inkml:trace>
  <inkml:trace contextRef="#ctx0" brushRef="#br3" timeOffset="177896.43">11363 15757 4352 0,'0'0'8194'0,"0"0"-5633"16,0 0-249-1,0 0-655-15,0 0-481 16,0 0-480-16,0 0-464 15,0 0-144-15,-40 51 232 16,24-3-144-16,4 12 64 0,0 4-192 16,8-1 16-16,0 0 8 0,4-8-72 31,-4-5-232-31,4-9-456 16,0 7-312-16,0-16-1329 15,0-7-3880-15</inkml:trace>
  <inkml:trace contextRef="#ctx0" brushRef="#br3" timeOffset="178948.62">13184 15214 10650 0,'0'0'2584'0,"0"0"-1415"15,0 0-641-15,0 0 0 0,-104 23 584 16,44 12 160 0,-16 25-383-1,-12 28-193-15,-2 40-80 0,6 15-112 16,24 6-184-16,32-3-152 0,20-23-168 16,16-5 96-16,28-16-96 15,16-13-48-15,4-16 48 16,-5-19-88-16,16-10-424 0,17-12-592 31,-11-13-1345-31,-6-7-4624 16</inkml:trace>
  <inkml:trace contextRef="#ctx0" brushRef="#br3" timeOffset="179507.13">13447 15706 9946 0,'0'0'2768'31,"0"0"-983"-31,0 0-641 16,32-76-112-16,-9 57-24 0,9 0-88 16,8 6-375-16,8 7-329 0,4 6-72 15,0 0-64-15,3 10 48 16,-7 15-128-16,-12 10-8 31,-12 13-128-31,-13 2 48 0,-11 14 16 16,-15-1 72-16,-21 1 0 15,-12-1 56-15,-12-8-40 0,-7-11-8 16,-1-9-8-16,8-7-72 16,12-12-296-16,12-9-273 31,25-7-655-31,11 0-240 0,35-39-1305 16,13-5-2160-16,4-1-824 0</inkml:trace>
  <inkml:trace contextRef="#ctx0" brushRef="#br3" timeOffset="179852.2">14235 15557 5737 0,'0'0'2480'15,"0"0"-55"-15,0 0 343 0,0 0-1511 16,0 0-81-16,-119-3-136 0,75 22-224 16,-4 16-176-16,8 7-312 31,1 5-63-31,11 10-1 15,4 4-152-15,12 2-48 0,12 0-56 16,0-2 40-16,16-4-48 16,12-7 0-16,3-11-8 0,1-14 8 15,0-9-248-15,0-10 248 32,-4-6 168-32,0-9-88 0,0-14 16 15,-4-5 8-15,-9-1-40 16,-6-5 184-16,-1 8-8 0,-8 4 128 15,0 13-144-15,0 2-224 32,0 7-24-32,0 0-808 15,-13 25-673-15,6-6-2960 0,3 1-4576 0</inkml:trace>
  <inkml:trace contextRef="#ctx0" brushRef="#br3" timeOffset="180402.73">14534 15995 4544 0,'0'0'5858'15,"0"0"-3650"-15,0 0 113 16,0 0-681-16,0 0-568 16,0 0-440-16,-20 20-224 0,-3 15 297 0,-5 6-233 15,4 6-104 1,0 4 0-1,3-3-128-15,10 2 48 0,3-5-240 16,8-1-48-16,0-5 136 16,0-5-128-16,16-2 56 15,4-7-16-15,8-2-40 16,4-7-8-16,3-7-256 16,5-2-240-16,28-7-648 15,-16-10-1249-15,-8-9-3912 16</inkml:trace>
  <inkml:trace contextRef="#ctx0" brushRef="#br3" timeOffset="180615.16">14235 16338 8281 0,'0'0'5113'0,"0"0"-3360"16,0 0-97-16,0 0-776 31,0 0-360-31,131 0 177 0,-71 0-313 16,9-3-240-16,-2 0-96 15,1-3-48-15,-4-4-793 16,-12 4-3079-16,-21-4-3178 0</inkml:trace>
  <inkml:trace contextRef="#ctx0" brushRef="#br3" timeOffset="184839.87">15200 16084 9762 0,'0'0'4761'0,"0"0"-3065"0,0 0-352 16,0 0-175-16,0 0-169 15,0 3-280-15,0-3-320 0,0 0-104 32,8 4 64-32,16-1-8 15,27 0-72-15,33 0 16 16,23 3-144-16,17-3-40 0,-28 1-104 16,-24-4 56-16,-33 3 32 0,-11-3-96 15,0 3-72-15,-8-3 72 16,-4 0-80-1,-12 0-56-15,-4 0-200 16,0 0-232-16,0 0-264 16,12 0-896-16,4 0-3514 0,0 0-4032 15</inkml:trace>
  <inkml:trace contextRef="#ctx0" brushRef="#br3" timeOffset="185686.62">17029 16030 40 0,'0'0'8961'16,"0"0"-6952"-16,0 0-777 15,7-79 48-15,-3 50 49 16,0-2-297-16,1-4-328 0,-5-6-256 16,0 2-192-16,0-8 40 15,-5-1 72-15,-10-3-152 16,-10 0 8-16,-3 7 305 16,-7 3-249-16,-9 12 40 15,-4 10-72-15,-4 16-168 16,-8 3-80-16,1 29-64 0,-9 21 56 15,-7 30-40-15,7 24-24 16,20 8 24 0,24 2-48-16,24-16 48 15,20-24-8-15,12-21-184 32,0-15 64-32,7-12-121 0,5-1-127 15,16-9-184-15,4-3 400 16,4-13 208-16,-5-10 328 0,-3-22-232 15,0-21 176-15,-8-27-216 16,-5-15-48-16,-15-1-8 16,-16 24 176-16,-8 24 96 0,-8 22 145 15,0 4 135-15,0 7 176 16,0 5-88-16,0 10-592 16,-8 16-48-1,-8 31-112-15,1 30 96 0,2 21-32 16,9-2 40-16,4-20 0 15,4-26 8-15,13-15 0 0,10 0-8 16,5 0 8-16,8 0 0 16,3-10 8-1,-2-12-8-15,-5-10 184 16,-5-3-48-16,-3-12-136 0,-4-11-40 16,0-5-8-16,-12-1-224 15,4 1 120-15,-13 6-472 0,-3 2-120 16,0 8-1553-16,0 9-4368 15</inkml:trace>
  <inkml:trace contextRef="#ctx0" brushRef="#br3" timeOffset="186718.84">17706 16097 8953 0,'0'0'2689'15,"0"0"-465"-15,0 0-687 16,0 0-921-16,0 0-144 31,0 0 704-31,-48 83-320 0,28-42-327 16,0 7-89-16,5 2-96 16,-2 1-48-16,10 3-200 0,3-4-8 0,4-5-80 15,0-3 40-15,7-8 0 16,9-5-48-1,8-4 0 1,8-5-8-16,8-5-424 0,4-12-352 16,19-6-1121-16,-7-12-3688 15,-16-11-4961-15</inkml:trace>
  <inkml:trace contextRef="#ctx0" brushRef="#br3" timeOffset="186925.29">17463 16370 5553 0,'0'0'6073'0,"0"0"-3392"0,0 0-1193 16,0 0-528-16,99 10-320 15,-43-7-216-15,8 0-192 16,-1 0-232-16,18-3-328 0,-14 0-2728 15,-15 0-4658-15</inkml:trace>
  <inkml:trace contextRef="#ctx0" brushRef="#br3" timeOffset="187126.75">18060 16395 9938 0,'0'0'4449'16,"0"0"-2969"-16,0 0-424 16,96-9-704-16,-52 9-328 15,-1-3-24-15,26 0-1800 0,-9 3-3265 0,-13-4-3809 16</inkml:trace>
  <inkml:trace contextRef="#ctx0" brushRef="#br3" timeOffset="187315.25">18698 16202 6729 0,'0'0'6561'0,"0"0"-4368"0,0 0-1009 16,0 0-720-16,0 0-312 16,0 0 808-16,-12 89-367 15,3-42-361-15,-2 10-160 0,3 4-72 16,0 15-192-16,0-10-1625 31,0-12-4424-31</inkml:trace>
  <inkml:trace contextRef="#ctx0" brushRef="#br3" timeOffset="187696.23">18957 15884 9482 0,'0'0'1928'0,"0"0"-296"32,0 0-167-32,0 0-281 0,0 0-280 15,76 79 112-15,-24 1-288 16,19 25-47-16,0 9-57 16,-11 4-120-16,-19-14-208 0,-33-12-224 15,-8-19-64-15,-13-12-8 31,-19-17-320-31,-11 4-408 0,-45 9-921 16,4-6-2624-16,-3-10-7369 0</inkml:trace>
  <inkml:trace contextRef="#ctx0" brushRef="#br3" timeOffset="188882.06">12554 16786 1616 0,'0'0'2808'0,"0"0"-1087"31,0 0-1169-31,0 0-192 16,0 0 208-16,0 0 552 0,0 0-135 15,-20 32-209-15,20-29 456 16,8 0 72-16,4 0 81 0,4 0-129 16,4 1-400-16,8-1-272 31,8 3-24-31,11-3-32 16,18 3-128-16,25 1-7 0,26 3-33 0,15 2-80 15,-6-2-24-15,-14-1-128 16,-19 1 24-16,-5-7-88 15,1 3-16 1,-4-2-48-16,-1-1-16 16,5-3 16-16,-4 0 80 15,0 0-72-15,-5 3 0 0,-8 0 72 0,-15 0-16 16,-8 0-16-16,0 4-48 16,15 2 0-16,21 4 72 0,28 6-72 31,-5 0-8-31,-15 0 0 15,-24-6 8-15,-20-1 0 16,0-2 0-16,-1 3 0 0,9-1-8 16,0 4 16-16,-5-6-8 0,-2-1 0 15,-10-2 48-15,-7-1-48 32,-8-3 0-32,0-3 0 15,-4 0 48-15,-4 0-48 0,4 0 0 16,0 0 0-16,0 0 48 15,0 0-48-15,-4 0 0 0,-5 0-8 32,-2 0 8-32,-5 0 0 15,0 0 0-15,-4-3-216 32,-8-3-808-32,-5-1-217 0,-2 1-3744 0</inkml:trace>
  <inkml:trace contextRef="#ctx0" brushRef="#br3" timeOffset="190390.03">14701 16999 4889 0,'0'0'4729'0,"0"0"-3305"16,0 0-648-16,0 0-96 15,0 3 200-15,13 0-143 0,6 0-305 16,9 4-104-16,4 2 72 31,8-3-56-31,4 1-56 0,-1 5 96 16,9-2-144-16,0 0-80 15,1-1 32-15,-2 4 32 0,5-7 72 16,0 3-16-16,3 1 112 16,1 0 152-16,4-1-199 15,0 4-129-15,3-3 32 0,1 2-104 31,-5 1-32-31,10-1-64 16,-6 4-48-16,17 0 0 0,12 0 0 16,15 6 40-16,5-3-40 15,-8 1 0-15,-13-5 8 16,-8-2-8-16,1 0 8 0,-16-4-8 16,-12 1-40-1,-13-7-120-15,1 3 56 16,8-3-72-16,8 1 160 0,8-1-64 15,-1 3 32-15,-4-3 40 16,2 0 8-16,2 4-8 16,1-1 8-16,0 3-8 15,0-2 8-15,3 3-16 16,5-1 16-16,-5 1 0 16,1-1 16-16,3 1-16 0,-2 2 56 15,-6-2-56-15,1-4 8 16,-4 4-8-16,0-4-8 15,-5 1 8 1,5-4-8-16,-1 3 0 16,2-2 8-16,2-2 0 0,-3 1 8 15,-1 1 0-15,-3-1 0 16,1 0 104-16,-2 0-24 16,-3-3-88-16,0 4 72 0,-5-4-64 31,1 0 120-31,-4 0-128 15,-5 0 0-15,-6 0 8 0,-9 0-8 16,-9 0 16-16,-7 0-8 16,-4 0 0-16,-4 0 64 31,-8 0-72-31,0 0-224 0,0 0-1073 16,-16 0-1335-16,-4 0-1337 0,-3 0-3961 15</inkml:trace>
  <inkml:trace contextRef="#ctx0" brushRef="#br3" timeOffset="191200.86">15017 17437 8433 0,'0'0'3273'0,"0"0"-1193"0,0 0-383 15,0 0-465-15,0 0-48 0,0 0-392 32,0-3-375-32,-9 18-345 15,-3 8 176-15,-8 5 272 16,-3 8-184-16,-5 5-40 0,0 3-168 15,4 7-32-15,-4 0 80 16,4 3-80-16,5-1-8 0,-2 5-80 31,5-8 64-31,8 4-56 16,8-9-16-16,0 2-32 16,13-8 24-16,10-2-32 0,5-2-168 0,8-9-280 15,4-4-224 1,7-9 120-1,5-7-449-15,4-6-1023 0,12-6-1921 16,-12-10-920-16,-9-3-2279 16</inkml:trace>
  <inkml:trace contextRef="#ctx0" brushRef="#br3" timeOffset="191517.02">14753 17684 4296 0,'0'0'7666'0,"0"0"-5682"16,0 0-1191-16,0 0-249 15,0 0-304-15,0 0-64 0,0 0 360 16,4 13 336-16,32 3 136 15,12 0-295-15,24-4-257 0,23-2-120 32,1-3 0-32,-12-1-40 15,-13-6-96-15,-27 3-200 16,0-3-192-16,-9 3-920 0,-14-3-665 16,-21 0-967-16,-8-3-1465 15,-12-3-5201-15</inkml:trace>
  <inkml:trace contextRef="#ctx0" brushRef="#br3" timeOffset="193936.55">2235 14516 11466 0,'0'0'3913'16,"0"0"-3665"-16,0 0-248 16,-28 108 0-16,-4-19 104 0,-4 41 344 0,-4 19 80 15,4 13-24 1,12 6 184-1,0-6 40-15,5 16-143 0,2 10-337 16,2 2-120-16,2-3-64 16,-2-6-16-16,-1-13 24 15,0-12-72-15,-4-16 8 0,-4-10 120 0,1-13-128 32,6-28-48-32,2-22 40 15,6-23-152-15,1-9-344 0,5-3-697 16,-1-6-367-16,0-11-913 15,4-18-767-15,0-19-4250 16,0-13 4946-16</inkml:trace>
  <inkml:trace contextRef="#ctx0" brushRef="#br3" timeOffset="197907.93">2462 14218 1176 0,'0'0'4857'15,"0"0"-2457"-15,0 0-1632 16,0 0-583-16,0 0 223 16,0 0 536-16,47 41-224 0,-14-32-256 15,-1 0-40-15,15 1-136 31,21-7 176-31,19 4-136 0,33-1-160 16,11-2 48-16,-3 1-16 16,-5 5 153-16,-11 0-41 15,0-1 192-15,-5 1 24 0,-8-4-208 16,-2 3-240-16,-5-5 56 16,-6-1-136-1,2 0 8-15,0-3-8 0,4 0 8 16,3 0 8-16,5 0-8 15,-5 0 56-15,-3 0 0 16,-20 0-64-16,-8 0 56 0,7 0-8 16,25 7 128-1,16-1 96-15,19 0 48 16,9-6-88-16,-1 3-72 0,16 0-56 16,17 1-48-16,11-1 8 15,12 7-64-15,5 2 56 16,2 4-56-1,2 6 0-15,-1 0 0 16,-4 7 80-16,-4-4-64 16,1-3-16-16,-1-2 8 0,-4-1-8 15,13-6 8-15,2-1 0 16,5-2 120-16,5-1-80 0,-5-3-48 31,-7 4 0-31,-10 0 0 16,-14 2 16-16,-13 4-16 0,-16 0 80 15,-3 0 64-15,-8-3-144 16,7-1 8-16,8 1 40 16,5 3-40-16,11 0 16 0,8-1-24 15,1 2 0-15,3 5 64 32,-3-3-64-32,-6 6-8 0,-6 1 8 15,-9 2 0-15,-11 4 48 0,-1-7-40 16,0 4 8-16,5-4 217 15,3 1-49-15,13-1-8 16,10-3-120 0,6 3-40-16,8 1 64 15,3 2-80-15,-4 1-8 0,-4 0 0 16,-4 2-48-16,-11-2 48 0,-9 3 8 16,-15-4 0-16,-17-2 0 15,-8 0 0-15,-3-4-16 0,0-7 16 31,-5 1-8-31,9-3-80 16,-1-3 8-16,1 2-40 0,-1-6-48 16,-12 4-9-16,-3-3 57 15,-8-5 112-15,-1-2 0 0,1 4-48 16,0-4 56-16,7 0 8 31,5 0 80-31,4 0-88 16,-5 0-24-16,5 0 24 0,-1 0 8 15,-4 0 48-15,-7-4-56 16,-4-2-8-16,-21 0 8 0,-19-1 0 16,-16 1 8-16,-4 0 32 31,-1-4-32-31,10 1-8 16,7-4 8-16,-5 0-8 0,1 4 9 0,8-4-9 15,3 3-97-15,1 5 97 16,3 1-64-16,6 1 64 0,-2 3 0 15,5 0 16 1,0 0-8 0,-1-3-8-16,13 3 0 15,12 0 8-15,15 0 0 0,8 0 64 0,-7 0-72 16,-13 3 8-16,-2 6 113 16,-6 1-105-16,1 0-8 0,-1-1 144 31,1 1-152-31,-4 2 8 15,-12-2-8-15,-21-4 8 16,-7 1 32-16,-4-4-40 0,4 3 0 16,12-3 0-16,-1 3 8 0,1-2 80 15,-4-1-16-15,-9 0 16 32,-7 0 8-32,-4 3-40 15,-4 1-56-15,-1-4 0 0,-7 7 0 16,0-4 8-16,-7 0-8 15,-2 1 8-15,-3 2 40 0,1-2-48 16,-10 5-16-16,1-2 16 31,0 2 64-31,-8 8-8 16,0-1 0-16,0 9 56 0,0 7 8 16,-12 6-72-16,-4 20-48 0,0 18 296 15,0-3-72-15,1-3-80 16,2 4-32-1,1-1-112-15,1 19 96 16,-9 13-80-16,-1-7-8 16,6-8 40-16,-2-8-40 0,-2 1 0 15,3 0 0-15,-4-1 0 0,4 4 40 16,1-3-48-16,-2-3 0 0,1-1 8 31,4-6-8-31,1-3 8 16,-2 0 0-16,2 1-8 15,-1 2 112-15,-1 0-112 0,2-13 0 16,2-9 8-16,1-9-8 0,1-7 0 16,-5 10-8-16,0 2-32 31,0 7 40-31,-1-3-64 16,-2-6 0-16,-1-7 48 0,0-2-24 15,0-5 40-15,0-2 0 16,-4-7-8-16,5 1 8 0,2-1 0 31,-2-6-8-31,-2 3-40 16,2-2-112-16,-9-5-88 15,-8 1 104-15,-8-3 16 0,-8-1-16 16,-4-2 0-16,-12-3 72 16,1-1 64-16,3-3-8 0,0-3 16 15,5 4 8-15,-1-2-8 16,0-2 8-1,0 0-8-15,-4 0 0 16,0 0-72-16,-3 0 64 0,-5 0-56 16,-12-2 64-16,-15-5-72 15,-12 1 64-15,-9-1-152 0,24 4 16 0,21 3-8 32,22 0 144-32,2 0 8 15,-9 0-64-15,-7 0 64 16,-14-3 48-16,-2-3-48 0,-9-1-8 15,-7-6 0-15,-17 4 8 16,5-4 0-16,3 7 8 16,8 0 0-1,8 3 88-15,0 3-96 16,2 0 8-16,-10 0 72 0,0 0-72 16,0 0 40-16,-3 0-40 15,3 0-8-15,1-7 40 16,3 1-40-16,4-4 0 0,8 4 8 31,21 0 0-31,-13 2 40 16,-7 4-40-16,-22 0 40 0,-2 0 120 15,0 0-160-15,15 0 32 16,-4 0-32-16,1 0 64 16,-5-3-24-16,8 3-48 0,12-3-8 15,13 3 8 1,15-3 8-16,0 3 48 15,-8 0 8-15,-8-4 24 0,-19 4 56 16,-12 0-104-16,7-2-32 16,8 2-8-16,1-7 8 15,3 1 64-15,-24-4-64 16,-8 1 0-16,9-4-8 16,15 6 0-16,29 2-16 15,7 1-32-15,-1-2 56 0,-9-1-8 16,-7 1 0-16,-14-1 0 15,7-5 48-15,-4 2-48 16,1-2 0 0,-9-7 8-16,-12-4-8 15,-15-2 8-15,7 3 48 0,20 3-56 16,25 3 16-16,11 4-16 16,-8-5 0-16,-7 2-16 15,-25-8 16-15,-12-2 0 0,-23-1-8 31,-9 1 8-31,8-4-8 16,9 4 8-16,20 3 0 0,3-3 8 16,1 3 0-16,7-1 40 15,-4 1-48-15,0 6-48 16,0-3 40-16,0 3-56 0,-3-3-16 16,4 3 80-1,-1-3-48-15,0 3 40 16,-3 0 0-16,3-2-40 0,9 5 40 15,2 0 8-15,18 4 0 16,15-1 0-16,0 3 0 16,-3-2 0-16,-9-1 8 15,-4-2 0-15,4-1 56 16,0-3-64-16,1 4-32 16,-5 2 32-16,-4 0 0 0,-4 1 0 15,-4 3 8-15,1-1-8 16,-5-2 8-16,1 6-8 15,2-7 0 1,2 7 48-16,-1-4-32 16,5 1 40-16,-6-3-56 0,6-1 8 15,-4 3-24-15,-10-5 16 16,-14-1 0-16,-17-3 0 16,-7 0 0-16,11 7-56 0,20 3-8 31,25 2 64-31,16 1 16 15,2-3-16-15,-7 6 0 0,-7-6 0 16,-9 3 8-16,-4-4 0 16,1 1-8-16,-2 2 0 15,2-5 8-15,0 3-8 0,-2-4 0 32,6 4-8-32,-1 0 8 0,1 2 0 15,-6 1 0-15,-6 3 72 0,3 0 56 16,1 0-56-16,-2 0-72 15,10 0 48-15,-21 0-40 16,-11 0 8-16,-17 0 24 16,1-3-32-1,24-7 24-15,18 1-32 0,26-1 0 16,-1 4-48-16,-8-3 48 0,-3 2 8 16,-17 1-8-16,4 6 0 15,-16 0 24-15,-11 0-24 16,7 0-72-1,12 0 16-15,13 0-96 16,7 0 80-16,-11 0 24 0,-6 0-72 16,6-7 48-16,-5 1-32 15,8-3-8-15,1-4 40 16,3 6 24-16,4 1 40 0,0 0 0 31,12 6-56-31,1 0 56 16,2 0-160-16,-2 0-48 0,4 3 40 15,-6 4-185-15,6-2 161 16,2-1 152-16,-2-1 48 31,-5-3 0-31,1 0 0 0,-6 0 8 16,1 0-8-16,5 0 8 16,-5 0-8-16,0 0-8 0,1-3-32 15,-5 3 32-15,0-4 0 0,0-1-96 16,-8 1 104-16,4-5 0 15,-3-1 8-15,-1 1-8 16,0-4 0 0,-3 0 72-16,-1 0 128 15,1 1-88-15,-2-1-104 0,5 0 32 16,-3 1 161-16,3 2-129 0,1 0-72 16,-5 1 88-16,4-1 32 15,4 1-120 1,1 3 0-16,7-4 0 15,4 4 0-15,8 2-8 16,0 1-40-16,4 3 40 16,-4 0 8-16,-3 0 0 0,-6 0-48 31,-2-2-48-31,-1-5 96 0,-4 1 56 16,1-4-56-16,-1 1-48 15,0-4 48-15,8 0 16 16,8 0 88-16,1 4-32 0,3-4-56 15,-1 4-16-15,9-1 0 16,1 1-8-16,3 2 8 0,0 4-8 31,0 0-96-31,1 3-120 16,-1 0 63-16,0 0 57 16,3 0-48-16,10 0 64 0,-1 0-136 0,7 0-392 15,5 0-1472-15,0 0-3121 16,0 0-673-16</inkml:trace>
  <inkml:trace contextRef="#ctx0" brushRef="#br3" timeOffset="203776.25">7486 14798 784 0,'0'0'8417'15,"0"0"-6648"-15,0 0-921 16,0 0-288-16,0 0 456 0,0-9-63 16,0 9-409-1,0 0-392-15,0 6-144 16,-4 10 96-16,-7 13-16 0,-2 12 216 15,-2 7-16-15,-6 12-88 16,5 13 80 0,-3 16 120-1,-6 19-32-15,5 9-16 16,1 1-80-16,-1-7-8 16,4-16 64-16,0 0-112 15,0 1-136-15,-8-4-72 0,4-16 40 16,5-13 25-16,6-22-65 15,-3-2 48-15,5 5 16 16,-6 7-56-16,1 9 40 0,1-2-48 16,-2-4 8-16,2-4 56 0,3-2-72 15,-5-7 56-15,6-6-56 16,-1-6-56-16,-1-7-657 31,2-12-1055-31,-1-4-2697 0,4-6-3665 16</inkml:trace>
  <inkml:trace contextRef="#ctx0" brushRef="#br3" timeOffset="205231.34">7008 16719 10698 0,'0'0'1720'0,"0"0"-1312"16,0 0-336-16,0 0 344 15,0 0 120-15,0 0-303 16,8 13-105-16,4-4 296 16,4 4-72-1,7 0-16-15,10 3 32 0,7-4-192 16,3 4 96-16,13 0 240 0,15 3-128 16,34 4 88-16,18 2-256 31,4 4-48-31,-3-4 88 15,-17 0-168-15,-23 1-88 0,0-4-120 16,0 0-328-16,3 4 272 16,4-4 48-16,10 0 80 0,2 0 48 15,4-3 48-15,-3 3 0 16,-4-3 32-16,-1 1 88 0,-7 2 16 31,-16-7-112-31,-16 2-24 16,-9-8 48-16,-3-3-88 0,8 4 0 15,8 0-8-15,7-1 48 16,5 1 0-16,-4-4-48 16,-5-3-72-16,-3 0-88 0,-8 0 88 31,-8 0 0-31,-12-3 72 16,-8 0 0-16,-9 0 0 0,-2 0 8 15,-6 0 64-15,9 0-8 0,-4 0 24 16,8-3-72-1,0 0-16 1,4 0 0-16,-12 3 8 0,4-3-8 16,-9 3 0-16,-2 0 0 15,-9-3 8-15,4 3 112 0,-4-3 56 16,0-1 72-16,4 1 73 0,-4-7-257 31,7-2-56-31,1-4-8 16,1-6 8-16,2-4-8 0,1-11 0 15,-3-5 8-15,2-9-8 16,-3 0 8-16,-4-3 0 0,1 0 120 16,-1 0 48-16,-1 7-8 15,5-4-72-15,4 0-96 0,4 0 80 32,4-2-80-32,4-5-8 15,4-14 0-15,7-14-96 16,6-16 0-16,2-12 32 0,-7-1-40 15,-8 11 104-15,-4 24-16 32,-8 20 24-32,-4 19 0 0,-8 6 8 15,0 0-8-15,0-3-56 16,4 0 32-16,-4 2 24 16,-4 5 0-16,0-1 0 0,4 4 8 0,0 2-8 15,0 1-8-15,-4 6-88 16,3-3-136-16,1 5 111 15,0-1 9 1,1 2 0-16,-5 0 16 16,0-3 0-16,4 0-24 15,0-4-24-15,0-2 40 0,7 0-64 0,-6-1-56 16,7 4 64-16,-9 6 88 16,1 0 64-1,-4 7 0-15,0 5-56 16,0-1 64-16,-7 1 88 15,-5 1-72-15,-8-3-16 16,-1 2 8-16,-6-2 8 0,-5 3-8 16,-8 0-8-16,-3 0 0 0,-9-4-16 31,-1 4 16-31,-2 3 0 16,0-3-8-16,-1 0 8 15,0-1 48-15,4 2-48 0,-8-2-16 16,0 1 16-16,-4 0 0 15,-15-4 0-15,-13-5 0 0,8 2 8 32,4 1 80-32,13-4-88 15,7 0-48-15,-8-2 48 16,-7-5 8-16,-1 1 72 0,1 1 8 16,2-5 136-16,2 7-24 0,0-3-80 15,3 3-112-15,-4 1 64 16,-7-2-72-1,-17 2-56-15,-20 2-32 16,0 0-88-16,1 4 176 16,8 2 0-16,7-2-80 0,4 6 32 15,0-7 40-15,17 7-112 0,15-4 80 16,16 1 40 0,9 6 8-16,-6-6-8 15,-2 0-56-15,-5-1-64 16,8 1-56-16,9 0-24 15,3-1-56-15,8 1-64 0,3 3 176 16,10-1-168-16,7 2-640 0,0-8-673 31,4 0-1279-31,0 0-2929 0</inkml:trace>
  <inkml:trace contextRef="#ctx0" brushRef="#br3" timeOffset="206056.15">8940 15129 5473 0,'0'0'2752'0,"0"0"-1431"0,0 0-617 16,0 0 280-16,0 0 624 0,-4-10-287 16,12-2-753-16,8-11 192 15,8-6-120-15,4-6-344 0,8-12 176 16,24-19-80-16,19-23 32 31,29-20-344-31,-9 8 168 0,-15 25 160 16,-32 25-248-16,-28 25-39 15,-4 4 127-15,-9 7 40 0,2 2-72 16,-9 3-216-16,-4 10-216 16,0 0 88-16,0 0-240 31,0 0-913-31,-4 0-1431 0,-12 16 447 15,0-7-904-15,0 1-2880 0</inkml:trace>
  <inkml:trace contextRef="#ctx0" brushRef="#br3" timeOffset="206416.19">9144 14462 1064 0,'0'0'7209'15,"0"0"-5808"-15,0 0-961 0,0 0-208 0,0 0 584 16,0 0 224-16,0 0-176 16,0 0-232-16,91-19-175 0,-35 0 127 15,12 0-80-15,-1-3-216 31,1-1-288-31,-8 1-32 16,-16 3 32-16,-12 7 648 0,-13 2-464 16,-10 7-160-16,-9 3-24 0,0 0-320 15,0 18 264-15,0 11 56 16,0 13 104-16,0 8 80 31,0 4-112-31,11 3-72 0,17 17-424 16,0-15-1841-16,4-11-3112 0</inkml:trace>
  <inkml:trace contextRef="#ctx0" brushRef="#br3" timeOffset="208456.73">14371 15446 5265 0,'0'0'2136'0,"0"0"-968"16,0 0-512-1,0 0-375-15,-16-85 39 16,12 59 520-16,-8 4 120 0,-4-7-264 15,-8 0 160-15,1 4-336 16,-14 0 113-16,-2 3-273 16,-5 2-208-16,-12 5-96 0,0 2-48 15,-8 7 64 1,-7-1-72-16,-1 7 8 16,0 0 72-16,-3 3 24 0,-1 10 16 15,4 6-40-15,5 3-8 16,2 7 56-16,2 6-80 15,3 6 48-15,-8 23-96 0,-3 18 16 32,-5 20 88-32,4 9-96 0,12 0 40 15,17-6 80-15,11-7-64 16,8-5-16-16,8-17-40 16,8-16 0-16,8-16-8 0,0 7 0 31,16 22 0-31,20 19 40 15,4 0-40-15,4-19 16 0,-12-15 64 16,3-17-8-16,5 10-72 16,12 3 48-16,4 6-48 15,4-3-64-15,-5-9-232 0,9-7 296 16,-5-10-200-16,10-5-32 16,-2-10-184-1,5-6 112-15,4-8 304 0,-5-2 0 16,5 0 96-16,-9 0 112 15,-2 0-192-15,-1-6 88 16,-9-3-24-16,-3-1-32 16,-4-9-48-1,-5 0 0-15,6-9-176 0,-6-4 168 16,9-10-280-16,-1-5 152 0,9-10-64 16,-4-4-8-16,-4 1 208 15,-8 0 72-15,-9-1-72 16,-7 7 0-16,-11-3 264 0,-6 3 48 31,-2 4-40-31,-5-4 104 0,3 6-216 16,1-3-40-16,0-3-64 15,1 0-48-15,-2-6 40 16,-3 3-32-16,0-4 32 0,-4 7 24 16,0 4 120-16,0 2 112 31,-8 3-8-31,-8 7-104 15,0-3-16-15,0 6-40 0,-3 0-40 16,-1 3-32-16,4 4-56 16,-8 2 72-16,4 4-80 0,-4-3 8 31,-8 0-8-31,-4-1 0 16,-4 4-96-16,-12 0-8 0,-4 3-96 15,-3 0 184-15,0 9-160 0,-1 4-72 16,0 6-616-16,4 0-624 15,8 13-393-15,1 18-631 0,19-5-1745 16,7-4-1120-16</inkml:trace>
  <inkml:trace contextRef="#ctx0" brushRef="#br3" timeOffset="211306.12">17029 15220 7481 0,'0'0'1808'16,"0"0"-959"-16,0 0-265 0,0 0-256 15,0 0-144 1,-36-41 16-16,12 38 64 15,-4 0 216-15,-4 3-40 0,-4 0-40 16,-8 0-40-16,0 6 0 16,-12 10-128-16,-3 0 113 15,-5 6-113-15,-4 4 48 16,1 2 152-16,3 7-104 16,0 0-160-16,12 6-112 15,4 4 0-15,5 6 32 0,3-1-8 16,4 4 64-16,5 7 24 31,3 9-24-31,0 21 16 0,4 21 16 16,12-1-16-16,7-19 0 15,5-22-152-15,0-6-8 0,13-11-72 16,-2 1 72-16,6 7 8 16,2-11 0-16,5 8 0 15,8 5-8-15,4-6 0 0,4-3 0 31,4-10-48-31,4 1-8 16,-1-7 56-16,1-6 8 0,0 0 72 16,4-4-72-16,0-2 0 15,-1-4 0-15,5 0-8 32,4-3 8-32,3-3 16 0,1 0 24 0,0 0-48 15,-1 0 0-15,-3-3 24 16,-4 2-24-16,-4-2 0 0,-4 3 72 15,0-3-72-15,-5-4 0 16,6 1 0-16,3-1 0 16,-1-3 48-16,1 4-48 15,4-4-8-15,0 0 0 16,3 1-8-16,-3-1-48 16,0-6 128-16,0 7-40 0,-1-7-24 15,-3 3 0-15,4-3 8 16,-8 0 48-16,3 0-16 15,-3 0-40 1,0-3-8-16,0-7 8 16,-4-2-16-16,3-4 8 0,-7 0 0 15,-3 0 8-15,-2 0-48 16,-7-3 0-16,-1 0-280 31,-3 0 312-31,1 0 16 0,-1-4 0 16,0 1 8-16,-1 0 0 15,5 0 0-15,-4-3 0 0,8-1-8 16,-4 4 8-16,-4-4-8 16,0 4 0-16,-1 3 8 15,-6 0 0-15,2 0 48 0,-3 0-56 32,1 0 0-32,-6 0 0 0,5 0 0 15,4-3-8-15,-4-1 8 0,0 1 0 16,4-3-80-16,-1 0 8 15,2-1 0-15,3 0 16 16,-5 1-8-16,-2 3 64 16,-1 0 0-1,-4 2 0-15,-5 2-8 0,-3-1-56 16,0-3 16-16,-4 5 40 0,0-5 8 16,0 0-8-16,0 3-8 15,0-3-128-15,0 0 136 16,0 3-120-1,0-1 80-15,-4-2 48 16,-7 3-8-16,-6-3-16 0,-2-4-32 16,-5 1 56-16,-4 0 40 15,4-7-40-15,-4 1-8 16,4-1 8-16,0 0 0 0,-4-3 0 31,4 3 8-31,0 0-8 16,-4 1 0-16,1-1-48 0,-1 0-48 15,-9 3 96-15,6 1 0 16,-5-1-64-16,-4 1 48 31,5 2 16-31,-1 4-8 0,-5-3 8 16,6 3 0-16,-5 0 32 16,5-1-32-16,-1-2-8 0,-1 3-32 15,1-1 40-15,-3 1 0 0,-1-4 0 16,5 4 0-16,-6-3 0 15,5 3 0-15,1 0 0 16,-1 0 8 0,0-1-8-16,3 4 48 15,-2 0-40-15,-1 3 96 16,-3 0-24-16,-1 4-64 0,-1-1-16 0,2 3 0 16,-5-3-72-16,4 8-8 15,-3-5-168 1,-2 3 40-16,2 1-40 15,-6 0-104-15,-2-1 48 16,-5 1 160-16,-7-4 80 16,-1 1 56-16,-4-1 0 0,0-2 8 31,4 2 104-31,9-3-96 0,3 4-8 16,4 3 8-16,12-1-8 15,4 7 0-15,4 0-80 16,4 0-368-16,5 0-705 0,-5 10-431 15,7-4-929-15,-2 0-2624 0</inkml:trace>
  <inkml:trace contextRef="#ctx0" brushRef="#br3" timeOffset="-201487.27">12538 12182 5513 0,'4'-3'1960'15,"-4"0"-816"1,4 0-367-16,-4-4 295 15,0 7-8-15,0-3-344 16,0 3 168-16,0 0-264 0,0-3-175 16,0 3 15-1,0 0-136-15,0 0-80 16,0-3-120-16,0 0-120 0,0-1 96 16,-4-2-104-16,-4 3-48 15,4-3 48-15,-12-4 8 16,4 0-8-16,-4 1 8 0,0-4 48 15,0 0-32-15,1 7-24 32,2-3 0-32,5-1 0 0,-3 7 48 15,3-3-40-15,-1-1-8 16,2 4 0-16,-5-3 0 0,0-1-144 16,-4 1 144-16,-4 0 104 31,4-4-96-31,-4 7 8 15,4 0-8-15,0-1 8 0,9 2 64 16,-6 2-80-16,5 0 0 16,-3 0 0-16,2 0 8 0,1 0 0 15,-3 0 8-15,-2 0-16 16,-2 0 56-16,-2 0-56 16,-2 6-8-1,-1 0 8-15,0 1 0 0,-4 2 8 16,0 0-8-16,0 1 0 15,0-3 0-15,5 2 8 0,2 0 0 16,2 1-8-16,-2-3 0 16,6 2 0-1,-6 1 0-15,2 2 0 16,-1-2 72-16,4 3-72 0,-4-1-56 16,0 4 56-16,0-3 0 15,0 5 8-15,-4-1 48 0,5-2-56 31,-2 5 48-31,1-5-48 16,4 5 8-16,-3-1-8 16,2-1 0-16,2 2 0 0,-2 5 8 15,-2-3 0-15,-2 4 104 0,2 5-104 16,2-2 0-16,-6 3 0 16,3 3 88-16,4-4 8 31,-4 4-64-31,4 0-32 0,4-3 32 15,-4 3-40-15,4 0 56 16,4-4 16-16,-3 1 16 0,-2 3 40 16,5 0-16-16,-4 0-48 15,1 0 136-15,-1 0-128 32,-1 3 80-32,1 3 16 0,1-3-16 0,-1 1-24 15,3 2-72-15,1-6-48 16,-3 0 112-16,7 0-112 0,-4-1 72 15,4 1-72-15,0 0 64 16,0 0 16 0,0 0-88-1,0 0 8-15,0 0 56 0,0 3-56 0,0 0 56 16,0 0-64-16,0-3 48 16,0 0 16-16,0-3-64 0,0 0 0 15,0-7 24-15,0 3-16 31,0-5-8-31,4-1 0 16,-1 0 8-16,5 0 48 0,1 4-56 16,-1 2 0-16,-1 1 40 0,-3 3-32 15,0 3-8-15,-4-3 0 32,5-1 64-32,-5-2-32 15,0 0-32-15,0-7 0 0,0 3 24 16,0-6-24-16,4 3 0 15,-4-3 0-15,4 0 17 0,3 4-9 16,-3-1-8-16,0-3 8 16,5 3-8-16,-5-3 8 31,3 0-8-31,-3 0 8 0,4 0-8 16,1 0 24-16,-2-2-24 0,5 1-32 15,-3-2 32-15,6 0 0 0,1 0 0 16,0-3 48-16,4 2-40 15,3-2 192 1,5 0 160 0,0-4-40-16,4 4-104 0,0 0-80 15,5-3-72-15,-6-5-56 0,1 5-8 16,-4-3 88-16,-5-4-88 0,-2 3-8 16,3-2 8-16,-1-2 8 31,1 2 0-31,8-4 8 15,-4 0-16-15,0 0 88 0,4 0-80 16,3 0-8-16,-3-4 8 0,-4 2 0 16,0-5 8-16,-4 4-16 15,0-4 0-15,-4 1-8 32,-4 3 8-32,4-3-48 0,-4-1 40 15,4 1 0-15,3-4 0 16,5-2 0-16,0 2-32 0,0-2 32 15,4 2 8-15,-8-3 0 16,4 4 0-16,-8-1 0 31,0 0 0-31,-4 1 0 0,3-4 8 16,-2-2 48-16,3-5-56 16,3 5-56-16,1-8 56 0,4 4-104 15,0 0 40-15,-4 0 56 16,4 3-16-1,-8 1 24-15,4-2 0 16,-9 5 0-16,-2-4 0 0,2 0 0 16,-6 1 0-16,6-2 0 15,-2-2 8-15,2-3-8 0,2-3 0 16,-2-1-8 0,5-2 8-16,0-1-112 15,-4 4 96-15,0-1 8 16,0 4-56-16,-8 0 56 0,4-1 8 15,-4 1-48-15,0-3 48 16,-1 0 0-16,6-4 8 0,-1-3-8 16,0-3-88-16,4 1 0 31,0-1-48-31,-1 0 72 0,-2 3 16 16,-5 0 48-16,-1 0 8 15,1 4-8-15,-4-4-112 16,1 1 112-16,2-1 8 0,-3 0 88 31,4 0-88-31,0 0-8 16,4 1 8-16,-4-1-8 0,-4 3 0 15,0 1 0-15,0-1-24 16,-4 4 24-16,0-4 144 16,0 0-32-16,-4 1-64 0,0 3-48 0,0-4 8 15,0 7 8 1,4-3 32-1,-4-1-32-15,0 0-16 0,1 1 0 16,-6 0 72-16,1-4-72 16,0 4-8-16,-4-7 8 15,4 3 0-15,-3-6 8 0,-2 4-8 0,5-4 64 32,-3 3-32-32,2-3-32 15,-2 7 0-15,3-4 8 0,-5 3 8 16,2 1-32-16,-5-1-56 15,0 4 72-15,-1 3 0 16,-2-4-8 0,-1 7 8-16,-4-3 64 15,4 0-56-15,0 3 32 0,0-1-40 16,1 1 0-16,-2 1 72 16,2 1-72-16,-1-1-8 15,0 5 8-15,0-3 0 0,-4 0 0 16,4 0 40-16,1 1-32 31,-6 2-8-31,5 0 8 0,0 0-8 16,1 4 0-16,-2-1 8 15,2 1 8-15,-5-1-8 16,0-2-8-16,0 2 48 0,-4-3-48 16,0 1 0-16,0-1 48 15,1-3-48 1,-1 6 8-16,-4-2-16 0,8 5 16 15,4-2-32-15,0 5 24 16,4 1-8-16,4 0 8 16,0 0-48-16,4 3-128 15,0 0-272-15,4 0-505 16,-4 0-583 0,8 13-528-16,0 0-1073 0,0-4-1808 0</inkml:trace>
  <inkml:trace contextRef="#ctx0" brushRef="#br3" timeOffset="-198118.27">12733 12423 4993 0,'0'0'4657'0,"0"0"-2721"16,48-25-264-16,-16 9-383 16,8 0-281-16,12-3-64 0,19-9-80 31,33-7-248-31,39-6-232 16,25-7 1-16,11 7-89 0,0 9-128 15,-15 7-168-15,-9 6 0 0,-16 2 72 16,-11 5-72-1,-16-1-8 1,-25 7 8-16,-19-4-96 0,-20 7-56 16,-12 0-241-16,3 3-391 15,1 0-8-15,-3 0-416 0,-6 0-737 16,5 0 1-16,-4 3-1113 0,0-3-3136 16</inkml:trace>
  <inkml:trace contextRef="#ctx0" brushRef="#br3" timeOffset="-197507.9">16658 11665 6121 0,'0'0'4353'31,"0"0"-3065"-31,0 0-224 16,0 0 361-16,0 0-625 16,0 0 16-16,0 0-576 0,0-42-168 0,-20 65-64 15,-4 9-8-15,-12 9 64 16,-4 9-64-16,-8 4 8 15,-7 10 80 1,-17 3-80-16,-20 9-8 16,-15-6 8-16,-1-10-8 15,21-22 56-15,15-15-40 0,24-14-8 0,8-9 96 32,-3 0-96-32,-6 0 56 15,2-13-48-15,11-13 56 0,12-8-24 16,12-4-40-16,12-10 48 15,4-3-56-15,20 4-144 16,12 2 96-16,8 10 96 0,4 13 48 31,3 6 128-31,1 10 216 0,4 6-216 16,-5 0-72-16,1 19-96 16,0 6-56-16,0 4-120 15,4 6 16-15,-4-1 104 0,-5 5 0 16,1-1 0-16,-8-3 0 15,-8-6-56-15,-8-4 40 0,-4-3-168 32,-12-6 8-32,-1-7-272 15,-3 1-360-15,-4-10-832 16,0 0-1185-16,0 0-3064 0</inkml:trace>
  <inkml:trace contextRef="#ctx0" brushRef="#br3" timeOffset="-196253.26">16969 11446 7313 0,'0'0'1912'0,"0"0"-511"16,0 0-705-16,0 0 224 16,-104-70-296-16,73 57-112 0,-10-3 112 15,2 4-39-15,-5 2-449 31,-4 0 240-31,0 1 24 0,-4 3-200 16,0-1 24-16,-4 4 56 16,-3 0-104-16,4 3 80 15,-5 0 0-15,4 0-144 0,-4 0 96 16,4 6-112-16,4 4 48 16,-3-4 8-16,7 7-80 0,-4-4 40 15,0 4-48 1,-4 6-16-16,4-3 8 15,-7 6-48-15,3 0 0 16,1 3 56-16,-1 1-16 0,4 3-40 16,4-1-8-1,8 1 0-15,-4 3-8 16,9 2-40-16,-6 5 32 0,9 2 8 16,-3 0-16-16,7 4 16 15,-4-1-64-15,8 0-8 16,4 1 72-16,0-1 0 0,8-2-80 15,0-1 88-15,8-3-8 32,0 0-96-32,4-3 88 0,0 0-64 15,4-3 0-15,9 0 72 16,-2-1-8-16,9-2-40 0,4-1-72 16,0 1 128-16,4 0 0 15,4-1 16-15,-1 1 0 31,5-4-16-31,8 0-56 0,-4 1 8 16,8-7-16-16,0 3 56 16,0-6 0-16,-1-3-152 0,5-1 120 15,-5-2 40-15,6 0 0 32,-5-4 56-32,-5 0-48 0,5 1 0 15,0-4 0-15,4 0 0 0,-4-3-16 16,3 0-32-16,1 0 40 15,0 0-16-15,3 0-32 0,-2 0 48 16,-1-3 96-16,4-7-96 16,-5 4 0-1,-3-4 8-15,-5 4 32 16,2 0 112-16,-6-4-144 0,1-3 32 16,-1 4-40-16,2-7 48 15,6 0 0-15,2-3-48 0,-2 0 8 16,5-6 32-16,0-4-32 31,-1 1-8-31,-6-1 8 0,-6-3-8 16,-3-3 64-16,-8 3-64 15,-8 1 48-15,0-4 0 0,-8 0-40 16,-1 3 56-16,-2-3 24 16,3 0-8-16,-1 1-48 31,2 2-32-31,-5 0 0 0,3 0 72 15,-2 4 16-15,-9-4-80 16,0 0 120-16,0 0-112 0,0 4 192 16,-13-4-72-16,-2 1-128 15,-2-1 248-15,-2-3-183 32,-1 0 215-32,-4 0-56 0,4-3 8 0,-11 3-64 15,-2-3-168-15,-7 6-8 16,-3-3 0-16,-9 3 0 0,-4 4 96 15,-4 2-96-15,0 7 0 16,0 7-8 0,-3 5-184-1,3 7-496-15,5 0-465 0,-18 16-527 0,17 6-793 16,9 4-3512-16</inkml:trace>
  <inkml:trace contextRef="#ctx0" brushRef="#br3" timeOffset="-186513.29">14993 1416 1504 0,'0'-10'8938'0,"0"-2"-7162"0,0 2-1080 16,0 0-168-16,0 7 161 16,0 0 159-16,0 3 0 0,0 0-192 15,0 0-320-15,0 0-144 32,0 0-192-32,0 6-64 15,3 10-104-15,-3 16 168 0,0 9 104 16,0 7-96-16,0 0 0 15,0-1 96-15,0-5-104 0,0-11 0 32,4-8 8-32,0-11-8 15,4-6 56-15,8-6-8 16,12-3 192-16,12-22 648 0,27-29-407 0,25-22-281 16,28-29-112-16,3-3-16 15,-19 16 0-15,-24 31-72 16,-36 27 0-1,-8 9-8-15,-1 5-40 16,-3 1 48-16,-4 0-8 16,-16 13-136-16,-12 6-593 0,0 3-983 0,-48 38-1081 15,-4 1 601-15,-7 2-3385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1 720,'0'0'13152,"-5"0"-10210,39 2-2248,0 2 1,45 10-1,8 1-491,52-5-63,-126-9-119,-6-1-17,-6 0-198,3 0-2223,11 0-5820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7:33:31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2892 6270 808 0,'0'0'264'0,"-8"-18"4025"0,5 5-3185 16,3-4 224-16,-5 2 257 16,1-1-425-16,4 3 40 15,0 1 104 1,0-1-31-16,0 3-161 16,0 4-40-16,0 0-232 0,0 6-120 15,0 0-224-15,0 0-440 16,0 3-56-16,0 16-256 31,0 9 256-31,0 7 473 0,0 10-33 16,0 3-240-16,4 2-8 15,4 1-72-15,0-3 72 16,0-1 8-16,4-2-96 0,-8-7-56 16,0-6-40-16,0-7 8 15,0-6 40-15,-4-6-48 0,0-4-8 31,0-6-136-31,0 1-376 16,0-4-569-16,0-7-359 16,-8-5-1120-16,0-4-3458 0</inkml:trace>
  <inkml:trace contextRef="#ctx0" brushRef="#br0" timeOffset="459.83">3036 5966 2960 0,'0'0'5025'0,"0"0"-3272"15,0 0-209-15,0 0-80 0,0 0 201 16,0 0-337-16,0 0-456 16,-9-29-400-16,22 29-352 0,2 6-16 31,13 10 112-31,0 13-112 15,4 5 168-15,4 14-80 16,-4 10-40-16,-1 5 0 0,1 16 168 16,-8 20-31-16,-3 12-97 15,-10 6-88 1,-11-9-56-16,-7-13-40 0,-18-12-8 16,-3-19 0-16,4-14-8 15,-3-15-184-15,3-6-841 16,-16-13-335-16,4-7-3025 0,4-9-7601 15</inkml:trace>
  <inkml:trace contextRef="#ctx0" brushRef="#br0" timeOffset="6106.4">5630 6261 3144 0,'0'0'2937'0,"0"0"-1273"16,-17-7-184-16,13-2-183 0,0 3 23 15,4-4 40-15,-3 3-23 16,3-2-273-16,0 0-400 31,3-4-312-31,9-6-168 0,12 0 24 16,4 0 40-16,8-4-48 16,8 1 24-16,7-3 96 0,5 6-72 15,0 3 128-15,-4 7-87 16,-12 9-169-16,-4 2-120 15,-16 21-128 1,-9 15 32-16,-7 13 96 16,-4 6 128-16,-7 4-32 0,-18 2-16 15,-6 0-80-15,-13-2 120 0,-4-1-112 16,1-9 96-16,2-4-104 16,6-9-16-16,11-12-280 15,7-7-393-15,14-13-127 16,7-6 64-16,0-6-328 15,32-39-2761-15,3 1-416 16,2-4-2088-16</inkml:trace>
  <inkml:trace contextRef="#ctx0" brushRef="#br0" timeOffset="6503.41">6326 5959 1032 0,'0'0'3032'15,"0"0"-1175"-15,0 0-169 16,0 0-232-16,0 0-111 0,0 0-633 31,0 0-136-31,-47-13 32 16,19 35 256-16,-4 14 89 0,-7 5 111 16,-2 13-232-16,5 0-176 15,1 6-56-15,10-3-16 31,10-6-208-31,11-3-200 0,4-7-88 16,12-3-88-16,16-6-72 16,11-7 72-16,6-9 72 0,2-9-64 0,1-7 289 15,-8 0-289-15,-8-7 72 16,-8-3 64 0,-13 1-24-1,-7 0 56-15,-4 2-96 0,0-2-80 16,0 2-48-16,-4 4-24 0,0 3-40 15,4 0 0-15,-3 0-329 0,3 0-655 16,0 3-504-16,0 7-1113 16,3-4-3144-16</inkml:trace>
  <inkml:trace contextRef="#ctx0" brushRef="#br0" timeOffset="6839.46">6653 6280 1800 0,'0'0'8154'0,"0"0"-6850"31,0 0-760-31,0 0 248 0,0 0 392 15,-39 98 121-15,35-56-289 16,-5-1-344-16,5 3-168 16,0 4-24-16,4-4-144 0,0 1-88 0,4-1 8 15,13-6-119-15,2-3-41 16,9-6-96-16,0-4 0 16,8-9 0-1,4-3-153-15,0-10-575 16,16-3-912-16,-13-13-1441 0,-7-2-3104 15</inkml:trace>
  <inkml:trace contextRef="#ctx0" brushRef="#br0" timeOffset="7075.62">6395 6620 1040 0,'0'0'9130'0,"0"0"-6714"16,0 0-1096-16,0 0-1031 15,0 0 87-15,0 0 560 0,51 15 488 16,21-15-696-16,-4-9-432 16,7-7-104-16,20-13-192 0,-22 4-1680 31,-6 0-5033-31</inkml:trace>
  <inkml:trace contextRef="#ctx0" brushRef="#br0" timeOffset="8417.04">5952 5772 592 0,'0'0'6449'0,"0"0"-5049"15,0 0-488-15,0 0-143 0,0 0 111 16,0 0 72-16,0-4-128 15,0 4-112-15,0 0-432 0,-4 0-272 16,0 7-8-16,0-1 136 31,0 7 185-31,1-3-137 16,-1-1 8-16,4 0 16 0,-5-2-104 16,5-4 0-16,0 0-16 15,0-3-72-15,0 0-8 0,0 0-8 16,0 0-40-16,5 0 40 15,2-6 272 1,13-13 336 0,0-6-304-16,4-4-128 0,-5-6-72 0,5-3-8 15,-3 0-24-15,-10 3 0 16,-2 6 32-16,-1 7 256 0,-4 9 72 16,-4 7-56-1,0 3 72-15,0 3-111 16,0 0-337-16,0 0-161 15,3 3-87-15,-3 10 192 0,4 2 56 16,4 5 112-16,1 2-8 16,2-3-24-16,6 0-80 0,15 7-232 31,-5-8-1120-31,-3-5-3417 16</inkml:trace>
  <inkml:trace contextRef="#ctx0" brushRef="#br0" timeOffset="10499.72">8187 6369 3872 0,'0'0'5281'0,"0"0"-3568"16,0 0 31-16,0 0 9 15,0 0-161-15,0 0-240 16,-31 0-256-16,31 0-335 0,0-3-393 31,0 3-176-31,7 0-184 16,10-3 0-16,11-4 296 0,15-3-48 16,4-2-72-16,13-1-64 15,0 1-48-15,-4-1-72 16,-12 6-168-16,-4 1-664 0,-12 3-873 15,-13 3-847-15,-15 0-593 16,0 0-1072 0,-7 6-1248-16</inkml:trace>
  <inkml:trace contextRef="#ctx0" brushRef="#br0" timeOffset="10704.58">8208 6511 5337 0,'0'0'2280'0,"0"0"-824"16,0 0-151-16,0 0-249 0,0 0-120 16,0 0-416-16,0 0 192 15,0 0 153 1,55 20 151-16,-7-23-504 16,8-7-288-16,4 1-104 15,-5-1-120-15,21 4-56 0,-16-1-1592 16,-13-2-4026-16</inkml:trace>
  <inkml:trace contextRef="#ctx0" brushRef="#br0" timeOffset="13123.82">11052 5966 6993 0,'0'0'2080'0,"0"0"-359"16,0 0-305-16,0 0-80 0,0 0-151 16,0 0-329-16,8-74-144 31,12 56-328-31,12 1-136 16,7 2-56-16,10-1 160 0,2 0 48 15,9 6-8-15,-8 4-104 0,-4 6-103 16,-8 0-145-16,-12 19-40 15,-9 7-129-15,-10 12 89 16,-9 9 40-16,0 4 48 0,-17 9-40 31,-11 1 201-31,-8 2-145 16,-3-6 8-16,-9-6 32 0,8-9-96 16,1-11-16-16,7-5-8 15,8-11-136-15,11-5-321 31,5-10-407-31,8 0 384 0,0-16-1048 16,40-38-1449-16,-3 7 89 16,6-7-2033-16</inkml:trace>
  <inkml:trace contextRef="#ctx0" brushRef="#br0" timeOffset="13501.12">11741 5657 5537 0,'0'0'2728'15,"0"0"-935"-15,0 0-897 0,0 0-336 16,0 0 496-16,0 0 144 31,-92 26 25-31,61 0-153 16,-1 8-456-16,0 8-216 0,4 5-208 16,4 7-40-16,12 0 136 15,4 3-88-15,8 0-128 16,0-2 64-16,8-8-72 0,16-6-64 31,-3-9 8-31,10-9 0 0,5-8 136 16,4-12-16-16,-1-3 112 15,-3 0-63-15,1-13-49 16,-6-9-8-16,-11-3 8 0,-4 0-32 16,-8-4 0-16,-4 4 176 31,-4 5-16-31,0 8 88 0,0 2-160 15,0 4-72-15,0 6-112 0,0-3 0 16,0 3-520-16,0 0-1169 16,7 6-2287-16,-2 0-985 0</inkml:trace>
  <inkml:trace contextRef="#ctx0" brushRef="#br0" timeOffset="14247.69">11315 5578 8769 0,'0'0'2401'16,"0"0"-1137"-16,0 0-784 15,0 0 32-15,0 0 377 16,0 0-217-16,0 0-248 16,-8 29-48-16,8-29 88 0,0 0 56 31,0 0 32-31,0-7 64 0,8-8-8 15,0-11-359-15,4-6-113 16,-8-3 32-16,8-3-24 16,-8 0-24-16,0 0-48 0,0 10 128 15,-4 5 136-15,4 7-88 16,0 7 8-16,3 9-88 0,2 0-168 31,10 0-72-31,5 9 16 0,8 11 56 16,0 8 64-1,4 1-24-15,0 9-40 0,-4 0-576 16,4 16-977-16,-8-10-3112 0,-9-8-4296 16</inkml:trace>
  <inkml:trace contextRef="#ctx0" brushRef="#br0" timeOffset="14881.26">12263 6064 576 0,'0'0'8922'15,"0"0"-6722"-15,0 0-672 16,0 0-47-1,0 0-457-15,0 0-408 16,0 0-368-16,-28 10 120 0,16 12 456 16,5 10-152-16,-6 6-103 15,2 3-57-15,3 0-80 0,-1 0-128 16,9-2-112-16,0-4-48 31,0-4-96-31,9-3-48 0,10-5-72 16,5-7-32-16,12-3 96 15,0-7-192-15,8-6-880 0,12-10-993 16,-13-8-2920-16,-11-5-5001 0</inkml:trace>
  <inkml:trace contextRef="#ctx0" brushRef="#br0" timeOffset="15098.13">11969 6331 8553 0,'0'0'5634'0,"0"0"-3986"16,0 0-728-16,0 0-384 0,0 0 248 16,87-13-256-16,-43 4-231 15,8-4-161 1,-1 3-136-16,5-6-641 15,-8 3-3768-15,-16 1-4712 0</inkml:trace>
  <inkml:trace contextRef="#ctx0" brushRef="#br0" timeOffset="15294.94">12558 6305 6185 0,'0'0'6521'15,"0"0"-4256"-15,0 0-489 16,0 0-672-16,0 0-632 31,0 0-424-31,0 0-96 0,88-35 48 16,-45 22-1120-16,-7 4-1344 16,0-4-1977-16</inkml:trace>
  <inkml:trace contextRef="#ctx0" brushRef="#br0" timeOffset="15533.28">12948 5994 6001 0,'0'0'7097'16,"0"0"-4448"-1,0 0-1009-15,0 0-952 16,0 0-488-16,0 0-48 0,0 0 713 0,0 111-241 15,0-57-256-15,0 3-160 16,0 1-120-16,0-1-88 0,0-7-88 16,0 21-768-16,0-18-1521 31,0-12-5809-31</inkml:trace>
  <inkml:trace contextRef="#ctx0" brushRef="#br0" timeOffset="16710.64">13618 6080 7937 0,'0'0'2913'16,"0"0"-1225"-16,0 0 17 0,0 0-17 16,0 0-256-16,0 0-456 15,-16 0-487-15,16 0-65 16,20 0-288-16,8 0 88 0,24 0 456 0,27-10-136 31,1-3-208-31,-4 1-232 16,-8-1 16-16,-21 7-32 0,5-4-88 15,-4 4-96-15,-12 0-320 16,-13 2-312-16,-14 1-352 16,-9 0-577-16,0 0-399 0,-20 0-889 31,4-7-4024-31</inkml:trace>
  <inkml:trace contextRef="#ctx0" brushRef="#br0" timeOffset="16965.46">13893 5861 5089 0,'0'0'5089'0,"0"0"-2953"16,0 0-295-16,0 0-81 15,0 0-224-15,0 0-127 0,0 0-433 16,-28-32-560 0,28 51-320-16,0 7 16 15,0 15 296-15,0 12-72 0,0 8-192 16,7 2-48-16,6 4-16 16,2-6-56-16,-2-1-24 15,2-9-280-15,2 9-624 0,-6-16-1225 16,-3-12-2960-16</inkml:trace>
  <inkml:trace contextRef="#ctx0" brushRef="#br0" timeOffset="17535.29">15491 4867 8849 0,'0'0'4113'0,"0"0"-2016"32,0 0-1113-32,0 0-912 15,0 0 72-15,0 0-144 0,0 92 848 16,0-13-16-16,0 23-128 15,3 6-175-15,18-3-201 0,-6-13-136 32,1-26-88-32,0-9-104 15,-7-12-464-15,2-4-801 16,1 20-711-16,-4-8-1921 0,-4-8-4273 0</inkml:trace>
  <inkml:trace contextRef="#ctx0" brushRef="#br0" timeOffset="17841.4">14993 6242 10986 0,'0'0'3817'16,"0"0"-2737"-16,0 0-232 0,0 0 296 15,0 0-231-15,155-22 367 0,-11-10-400 16,30-6-320-16,26-3-104 16,-9 2-176-1,-11 8-112-15,-13 8-72 16,-16 1-88-16,-16 9 8 16,-19 4-16-16,-32 5-208 15,-24 4-328-15,-21 0-1096 0,-15 0-3553 16,-16 0-1577-16</inkml:trace>
  <inkml:trace contextRef="#ctx0" brushRef="#br0" timeOffset="18451.41">15717 6588 6977 0,'0'0'5225'15,"0"0"-2856"-15,0 0-321 16,0 0-1000-16,0 0-552 0,0 0-368 31,0 0 112-31,-32 64 649 16,17-1-137-16,-1 26-312 0,-4 18-24 15,0 8-128-15,8-10-40 16,4-19-96-16,8-29-32 0,0-13-56 16,0-9-64-16,4 7 8 0,12-1-8 15,4 3-64 1,16-6 48 0,7-6-152-16,13-10-224 15,4-6-392-15,40-16-728 0,-20-10-1609 16,-9-8-3385-16</inkml:trace>
  <inkml:trace contextRef="#ctx0" brushRef="#br0" timeOffset="18704.48">15259 7121 9498 0,'0'0'5993'16,"0"0"-5089"-16,0 0-896 15,80-6 688-15,8-10 72 16,39-6-280-16,21-3-71 0,-4 2-169 31,-17 1-144-31,-28 0-104 16,-35 2-2601-16,-21 2-8153 0</inkml:trace>
  <inkml:trace contextRef="#ctx0" brushRef="#br0" timeOffset="19260.93">17435 4914 9434 0,'0'0'2536'16,"0"0"-976"-16,0 0-695 0,0 0-209 31,-100 39 64-15,44 18 152-16,-11 29-64 16,-9 34-104-16,12 26 81 0,21 7-265 15,18 9-32-15,25-4-152 16,13 11-136-16,34-7-96 0,21-10-104 15,23-18-48-15,10-17-16 0,6-12 64 16,5-20 0-16,-5-15-328 16,-12-22-552-16,-27-19-1249 0,-24-17-2688 15</inkml:trace>
  <inkml:trace contextRef="#ctx0" brushRef="#br0" timeOffset="23214.34">17981 5810 2904 0,'0'0'5377'15,"0"0"-3472"-15,0 0-385 16,4 0-368-16,-4 0 97 0,0-3-297 16,0-4-360-16,0 1 16 15,0-3-96-15,0-1-208 16,-4-6-184-16,-9-3-32 0,-2-3-88 16,-5-7-80-16,-5 1 32 15,-2-4 48 1,-4 3 56-16,-1 4 0 15,0 3-56-15,-1 9 48 16,1 7-48-16,0 6 48 0,1 3 16 16,-1 16 24-16,4 13-24 15,5 6-8-15,6 10 40 16,6 5-24 0,11 5-72-16,4-4 8 0,20 3 72 15,11-10-80-15,5-5-48 16,-1-11-160-16,10-15-80 0,-10-9 232 15,-3-7-192 1,-4-17-72-16,-8-14 240 16,-8-10 80-16,-8-7 8 15,-4-9 8-15,-4-3-16 0,0-4 88 16,0 0-88-16,0 7 80 16,0 13 216-16,-4 12 200 15,4 17 32-15,0 11-32 0,0 8-496 31,0 21-16-31,0 13 16 0,4 10 289 16,4 2-89-16,0 1-56 16,-4 3-88-16,8-7-48 15,4 1 40-15,0-7 40 0,4-2-40 32,4-11-40-32,4-2 8 15,-1-4-16-15,5-6-256 0,-4-7-713 16,16-9-815-16,-8 0-2201 15,-4-6-4017-15</inkml:trace>
  <inkml:trace contextRef="#ctx0" brushRef="#br0" timeOffset="23549.1">18419 5657 4624 0,'0'0'7138'0,"0"0"-4898"16,0 0-1095-16,0 0-593 0,0 0-16 15,0 0 336-15,0 0-24 16,-20 77-7-16,16-43-209 16,4 8-120-1,0-1-184-15,0 0-80 16,4 1-56-16,4-1-8 0,8 0-56 15,0-6-72-15,7 3-40 16,1-6-8-16,1 0 56 16,3-10-64-16,0-6-88 0,3-3-408 15,1-13-360-15,12-7-1217 32,-4-9-1816-32,-12-12-1872 0</inkml:trace>
  <inkml:trace contextRef="#ctx0" brushRef="#br0" timeOffset="23799.61">18224 5943 2616 0,'0'0'7242'0,"0"0"-4778"16,0 0-800-16,0 0-359 15,0 0 111-15,0 0-496 16,0 0-368-16,0 0 537 0,103 7-329 16,-51-17-432-16,4-3-152 15,-1-3-176-15,9-6-384 16,-12 3-1729 0,-16 0-3904-16</inkml:trace>
  <inkml:trace contextRef="#ctx0" brushRef="#br0" timeOffset="24548.82">19117 5896 2512 0,'0'0'9330'0,"0"0"-6825"0,0 0-937 0,0 0-296 15,0 0 64-15,0 0-567 16,35 0-425-16,25 0 368 0,28-10-112 16,31 1-256-1,-4-1-48 1,-23 4-128-16,-36 2-64 0,-20 4-32 15,-5-3-64-15,-3 3 56 0,-3 0-56 16,-14 0 0-16,-7 0-8 16,1-3-48-1,-5 3-328-15,0 0-552 16,0-3-1016-16,0 0-3066 16,0-3-5464-16</inkml:trace>
  <inkml:trace contextRef="#ctx0" brushRef="#br0" timeOffset="25993.24">20359 5648 616 0,'0'0'6873'0,"0"0"-4568"16,0 0-113-16,0 0-224 16,0 0-87-16,0 0-449 15,-11-45-328-15,11 33-311 0,4 2-401 32,11-5-48-32,5 2-192 15,8-3-8-15,4 0-24 0,11 6-56 16,2 1 72-16,6 3 0 15,1 6-80-15,-4 0 16 16,-4 9-56 0,-9 13-16-16,-10 7-88 0,-14 9 80 15,-11 3-88-15,0 10 96 16,-23-3-40-16,-18-1 40 0,2-2 0 16,-8-7-88-16,-2-3-88 15,10-10-112-15,11-9-128 16,8-6-424-16,16-10-489 15,4 0-135-15,32-41-2977 16,7 2-24-16,-3-2-32 16</inkml:trace>
  <inkml:trace contextRef="#ctx0" brushRef="#br0" timeOffset="26257.85">21040 5400 4600 0,'0'0'4866'0,"0"0"-2586"16,0 0-896-16,0 0-295 0,0 0-57 15,-95 23 144-15,59 2-112 16,-3 6-72-16,7 5-207 16,4 5-177-16,11 6-184 0,10-2-208 31,7-1-216-31,20-2-16 16,16-4 16-16,15-3 168 0,9-10 0 15,3-6-40-15,6-6-56 16,-9-13-72-16,-9 0-264 15,-16-10-392-15,-10-12-352 0,-22-6-345 16,-6-13-487 0,-25 5-1321-16,-4 5-4328 15</inkml:trace>
  <inkml:trace contextRef="#ctx0" brushRef="#br0" timeOffset="26825.7">20638 5210 1136 0,'0'0'9490'0,"0"0"-7274"0,0 0-1120 16,0 0-399-16,0 0 23 0,0 0-128 16,0 0-160-16,-8 3-56 0,8-3-72 15,0 0-32-15,0 0 224 16,0 0 256-16,4-3 25 16,4-13 127-16,5-10-480 15,2-2-280 1,-3-7-56-16,0-3-32 0,-4 3 64 15,-4 6 48-15,-1 4 72 16,-3 13-16-16,0 5-72 0,5 4-64 16,-1 3-88-16,8 6-168 15,8 17 104 1,4 8 64-16,8 4 8 16,0 6-8-16,4-2-232 15,7 11-880-15,-7-11-3201 0,-12-11-2136 16</inkml:trace>
  <inkml:trace contextRef="#ctx0" brushRef="#br0" timeOffset="27266.88">21579 5521 8313 0,'0'0'2537'0,"0"0"327"0,0 0-695 32,0 0-73-32,0 0-487 15,0 0-697-15,0 0-624 0,-4-16-288 16,-1 48 264-16,-3 12-16 16,5 4 0-16,3 6-80 15,0-3-56-15,0 0-56 0,16-1-48 31,-1 1 40-31,10-6-48 0,-1-4 0 16,8-6-216-16,-1-7-216 16,5-12-456-16,7-13-921 15,-2-3-2007-15,-9-3-585 0</inkml:trace>
  <inkml:trace contextRef="#ctx0" brushRef="#br0" timeOffset="27497.37">21424 5721 8145 0,'0'0'4473'16,"0"0"-3833"-16,0 0-296 15,0 0 345-15,99 0-49 16,-52 0-296-16,9-3-184 0,17-10-160 0,-15 4-1913 31,-9-4-6648-31</inkml:trace>
  <inkml:trace contextRef="#ctx0" brushRef="#br0" timeOffset="27677.03">22060 5718 1616 0,'0'0'11138'16,"0"0"-8457"-16,0 0-1241 16,0 0-792-16,96-29-248 0,-59 20-400 15,22-1-224-15,-4-3-2256 32,-10 4-3273-32</inkml:trace>
  <inkml:trace contextRef="#ctx0" brushRef="#br0" timeOffset="27857.28">22662 5420 6041 0,'0'0'8714'0,"0"0"-6114"15,0 0-1448 1,0 0-799-16,0 0-17 16,0 0 680-16,0 101-256 15,-3-47-336-15,-1 3-224 0,-5 7-200 16,9-1-120-16,0 17-1000 0,0-17-1489 15,0-15-4440-15</inkml:trace>
  <inkml:trace contextRef="#ctx0" brushRef="#br0" timeOffset="28882.76">22730 4667 10218 0,'0'0'2520'0,"0"0"-175"0,0 0-753 15,0 0-728-15,0 0-616 32,0 0 24-32,112 64 344 15,-9 15-79-15,28 42-217 0,9 18-168 16,-16 11-72-16,-36-4-64 16,-29-16 40-16,-23 0-48 0,-17-6 8 15,-19-7-16-15,-4-9 0 16,-23-3-72-16,-5-26-128 31,9-18-176-31,2-20-361 0,1-16-191 0,12-6-880 16,1-3-1313-16,7-13-4536 15</inkml:trace>
  <inkml:trace contextRef="#ctx0" brushRef="#br0" timeOffset="29050.68">24412 5763 12546 0,'0'0'4225'0,"0"0"-3449"16,0 0-528-16,0 0-248 16,0 0-1032-16,-4-4-3753 0</inkml:trace>
  <inkml:trace contextRef="#ctx0" brushRef="#br0" timeOffset="31738.09">6414 8169 368 0,'0'0'9050'0,"0"0"-7554"16,4-89 656-16,-4 70-343 16,0 7-145-16,5 8-232 0,-5 4-639 15,0 0-793-15,0 26 24 16,-13 21-24-16,-2 32 696 15,-2 1-232-15,10-1-152 0,-1-9-192 32,8-22-16-32,0-1-48 15,0 1-48-15,8-10-8 0,3-13-8 16,13-15 8-16,0-10 120 16,4 0-88-16,8-25-32 0,0-13-104 15,-4-10-32-15,-1-9-112 31,-6-7 24-31,-5 7 72 16,-9 3 144-16,1 16 0 0,-8 13 8 0,1 18 64 16,-1 7-64-16,3 10-360 15,5 22 360-15,4 12 32 16,0 7 96 0,8 3-88-16,-4-3-32 15,4-4 48-15,-1-9-48 16,5-12 40-16,-4-7-40 0,1-10 64 0,-1-9 0 15,-1-9 56-15,-7-17-72 16,5-9 80-16,-14-12-64 0,1-17 16 31,-8 4 96-31,0-7-80 16,-8 1 40-16,1 12 8 16,-2 3 16-16,-3 13-8 0,8 12-16 15,4 10-136-15,0 14-8 0,0 2-304 16,0 0-1328-16,16 25-569 31,0 0-2112-31,0 4-3456 0</inkml:trace>
  <inkml:trace contextRef="#ctx0" brushRef="#br0" timeOffset="32129.77">7115 8347 4536 0,'0'0'6842'0,"0"0"-4994"0,0 0-623 15,0 0-465-15,0 0 32 16,49-83-72-16,-26 51-304 0,9-5-240 16,-4 2-152-16,7 0-24 15,-11 6-424 1,-3 7-240-16,-6 12 320 16,-15 7 200-16,0 3 144 15,0 3 96-15,-15 10 512 0,3 9 48 16,3 0-192-16,2 7-336 0,7-4-48 15,0 1-80-15,0 2 8 0,11 1 64 32,2-1 32-32,-9-2-40 15,-4 2-56-15,0 1-8 16,0 3 256-16,-17-4 377 0,2 1 135 16,-5-4 16-16,8-5-296 0,8-5-312 31,4 1-176-31,4-7-160 15,24-5 160-15,15-4 0 16,10 0-224-16,10 0-624 0,33-22-1049 16,-16 3-1255-16,-16-7-2922 0</inkml:trace>
  <inkml:trace contextRef="#ctx0" brushRef="#br0" timeOffset="32320.72">7864 8223 5145 0,'0'0'5873'0,"0"0"-3337"0,0 0-103 15,0 0-633-15,0 0-743 16,0 0-881-16,0 0-176 16,0 0 320-1,-15 117-48-15,15-66-200 0,0-3 16 16,0-4-88-16,4-9-344 16,11-6-465-16,-2-16-335 0,15-13-1232 15,-4-13-497-15,-9-16-5153 16</inkml:trace>
  <inkml:trace contextRef="#ctx0" brushRef="#br0" timeOffset="32453.8">7933 7908 10922 0,'0'0'2592'16,"0"0"-655"-16,0 0-1065 16,0 0-872-16,0 0-32 0,0 0-984 31,0 0-3041-31</inkml:trace>
  <inkml:trace contextRef="#ctx0" brushRef="#br0" timeOffset="32649.77">8343 7664 12978 0,'0'0'3817'15,"0"0"-2657"-15,0 0-1160 0,0 0 344 16,-17 83 217-16,17-20-65 15,0 26-240-15,0 19-88 16,0 10-104-16,13-11-64 0,-5-21-976 16,-5-19-513-1,5-23-2904-15,-8-18-2040 16</inkml:trace>
  <inkml:trace contextRef="#ctx0" brushRef="#br0" timeOffset="32807.26">8131 8086 7665 0,'0'0'6025'16,"0"0"-3904"-16,4-101-585 0,20 63-1040 15,8 9-280-15,12 10-216 32,32 13-1096-32,-16 6-2993 0,-9 0-7873 15</inkml:trace>
  <inkml:trace contextRef="#ctx0" brushRef="#br0" timeOffset="33136.83">8610 8388 1568 0,'0'0'8346'16,"0"0"-6866"-16,0 0 104 16,0 0 601-16,96-41-593 0,-49 9-624 15,5-3-376-15,0-6-400 16,-5-1-144-16,-2-2-48 15,-13-3-280-15,-13 5-536 0,-15 1 24 16,-4 13 256 0,-16 8 536-16,-16 11 160 15,-7 9 304-15,-9 12-88 0,-1 20 120 16,10 7 8-16,3 11 16 16,8 1-135-1,17 6 15 1,7 0-160-16,4-3-88 0,23-6-32 0,13-13-120 15,12-4 48-15,4-12 120 16,12-9-160-16,-5-10-8 0,17-3-464 16,-20-16-1617-16,-17-6-4368 15</inkml:trace>
  <inkml:trace contextRef="#ctx0" brushRef="#br0" timeOffset="33907.14">10912 8490 10826 0,'0'0'1960'0,"0"0"-455"0,0 0 7 16,-32-83-160-16,21 51-360 15,3-3-327-15,-4-3-361 0,-4-3-80 16,-8 3-88-16,-4 3-56 31,-8 7-64-31,1 15 88 0,-10 9 40 16,2 4 80-16,-2 29-96 15,6 13-40-15,7 8-16 16,4 14 64-16,13-1 8 0,11 1-80 16,4-13-64-16,15-7 0 15,13-15-56-15,4-11 40 0,8-14 16 31,8-4 80-31,-1-19 56 16,-3-16-136-16,-4-6-16 0,-4-14 8 16,-12-5 8-16,-8 7 8 0,-12-2-8 15,-4 14 88 1,0 16 280 0,0 12 128-16,0 13-360 0,0 19-136 15,0 19 0-15,0 16 160 16,16 3-64-16,0 0-80 15,12-6 32-15,8-6-48 0,3-14 80 0,9-5-80 32,0-7-296-32,19-16-480 15,-11-3-1616-15,-11 0-4906 0</inkml:trace>
  <inkml:trace contextRef="#ctx0" brushRef="#br0" timeOffset="34270.16">11801 8331 12186 0,'0'0'4137'16,"0"0"-1769"-16,0 0-751 0,0 0-889 16,0 0-560-16,-32 86 280 15,24 9-16-15,4 16-64 16,4 0-208-16,12-3-40 0,4-12-24 0,-4-5-96 31,0-17-136-31,-4-24-384 16,-4-9-568-16,0-12-1088 0,0-10-2281 15,0-6-2537-15</inkml:trace>
  <inkml:trace contextRef="#ctx0" brushRef="#br0" timeOffset="34516.99">11741 8258 9794 0,'0'0'1512'16,"20"-108"64"-16,1 89-199 0,2 3-209 15,12 9-216-15,10 7-400 32,11 4-144-32,4 37-88 0,-5 29-120 15,-24 28-200-15,-22 10-32 16,-13-19 32-16,-28-22-16 15,-4-26 16-15,-4-3 0 0,-12 1 48 0,1-2 0 16,3-2-48-16,12-16-272 16,16-12-1848-16,16-7-2321 0</inkml:trace>
  <inkml:trace contextRef="#ctx0" brushRef="#br0" timeOffset="34921.23">12175 8363 6361 0,'0'0'7073'0,"0"0"-5784"0,0 0-881 16,-15 108-280-16,15-71-32 15,0 2-48-15,15-7-48 16,5-7-24-16,8-12-776 0,4-10 55 16,4-3-167-16,0-19-16 0,-1-13 344 31,-7-12 584-31,-11-7 408 15,-10-3 592-15,-7 0 841 16,0 9 271-16,0 14-63 0,-3 12-377 16,-1 15-704-16,4 4-760 15,0 23-208-15,0 12 0 32,0 12 0-32,11 7 8 0,2 3 40 15,-2 0 0-15,6 4-40 0,-6-1 56 16,1 0-56-16,-3-2 0 15,-9-1 0-15,0 0-8 16,0-10-8 0,-21 1-40-16,-7-10-64 15,-11-9-120-15,-9-7-128 0,-8-13-296 16,-16-15-832-16,16-16-553 16,9-7-2800-16</inkml:trace>
  <inkml:trace contextRef="#ctx0" brushRef="#br0" timeOffset="35190.97">12753 7912 11450 0,'0'0'3209'16,"0"0"-545"-16,0 0-887 15,0 0-817-15,0 0-904 0,0 0 328 16,0 152 80-16,8-41-216 31,8 13-56-31,8-6-144 16,0-17 56-16,-4-31-64 0,-9-19-40 16,-2-13-568-16,-5-9-512 15,0-4-953-15,0-6-2016 0,0-9-2200 0</inkml:trace>
  <inkml:trace contextRef="#ctx0" brushRef="#br0" timeOffset="35560.86">12989 7858 9962 0,'0'0'2600'16,"0"0"17"-16,0 0-841 15,0 0-600 1,0 0-335-16,0 0-769 15,0 0 200-15,39 149 304 0,-31-28-344 16,-4 6-96-16,-4-13-64 16,0-34-24-16,5-23-48 0,-5-16 0 31,0-16-192-31,3-2-128 16,-3-8 80-16,8-8 32 15,4-7 192-15,8-22-80 0,8-17-16 16,4-11 64-16,4-1 8 0,-5 3 40 15,-3 13 48-15,-7 16 208 32,-6 16-56-32,5 6-192 15,0 26 112-15,0 6 24 0,0 6-16 16,4 4-96-16,-8-1-32 16,0-6-544-16,-8 6-1089 0,-4-12-2792 15,-4-13-7761-15</inkml:trace>
  <inkml:trace contextRef="#ctx0" brushRef="#br0" timeOffset="35762.17">12498 8128 1824 0,'0'0'8650'16,"111"-29"-7386"-16,-10 16-416 0,26 1-336 15,8 9-304-15,-4-4-128 16,-11 7-80-16,-32 0-216 0,-24 0-2104 16</inkml:trace>
  <inkml:trace contextRef="#ctx0" brushRef="#br0" timeOffset="36057.08">13722 8108 6905 0,'0'0'6625'0,"0"0"-5456"15,0 0-865-15,0 0 128 32,-69 112 216-32,54-55 32 0,2 4-144 15,13 2-288-15,0 0-152 16,13-9-80-16,15-6-16 0,4-13-368 16,7-13-56-16,1-13-72 0,0-9 168 15,-4-12 168 16,-8-17 160-31,-12-9 248 0,-13-9 512 16,-3-8 168-16,-19 1 1 0,-17 0-65 16,-8 7-320-16,-8 12-200 0,5 13-240 15,-2 19-104 1,18 3-784 0,7 28-1449-16,12 4-2256 15,12-3-5065-15</inkml:trace>
  <inkml:trace contextRef="#ctx0" brushRef="#br0" timeOffset="36384.5">13928 8283 13474 0,'0'0'3841'16,"0"0"-2160"-16,0 0-1081 0,0 0-600 16,0 0-24-16,0 0 16 15,80 118-40-15,-64-64 48 0,0-6 56 31,-8-8-56-31,-4-8-120 16,0-10-224-16,1-5-121 0,-5-14-31 16,3-3 496-16,5-13 16 15,8-16-16-15,8-8-120 16,8-15 64-16,3-5 56 0,6 3 0 31,-6 0 64-31,-3 13-48 16,0 19 216-16,-12 15 104 0,4 7-143 15,-8 26 103-15,-1 12 72 16,-2 13-112-16,-1 0-136 16,-5-1-104-16,10 11-16 0,-6-10-1617 0,2-13-5336 15</inkml:trace>
  <inkml:trace contextRef="#ctx0" brushRef="#br0" timeOffset="36805.28">15766 8182 11226 0,'0'0'2456'0,"0"0"105"0,0 0-697 16,0 0-687-16,0 0-665 15,0 0-504-15,39 82 552 0,-11 20 24 16,8 15-312-16,4 1-160 16,0-13-40-1,-12-17-16-15,-9-14-56 16,-6-17-264-16,-6-19-888 0,-7 0-993 16,0-10-2808-16,0-12-3256 15</inkml:trace>
  <inkml:trace contextRef="#ctx0" brushRef="#br0" timeOffset="37075.56">15745 8001 6705 0,'0'0'5241'15,"0"0"-3529"-15,0 0-647 16,96-80-313-16,-48 80-80 0,12 7-160 15,4 25-112-15,-1 12-224 16,-3 23-176-16,-17 31 0 16,-30 13-256-16,-13-6-792 0,-28-23-360 15,-8-31 23-15,-4-19 265 32,-4 0 176-32,-8 0 80 0,9-7-505 31,19-15-2920-31</inkml:trace>
  <inkml:trace contextRef="#ctx0" brushRef="#br0" timeOffset="37400.81">16678 8061 11746 0,'0'0'2801'0,"0"0"-1985"15,0 0-512-15,-88 70-8 16,57-23-8-16,-6 20-72 15,14-4 16-15,6 4-104 16,14 0-128-16,3-16-8 0,0 3-416 16,7-6-784-16,14-17-393 15,-6-12 369-15,5-13 160 16,-7-6 896-16,-6-19 176 0,-7-16 824 31,-3-9 608-31,-29-6 193 0,-9-8-113 16,-6 1-664-16,-5 0-136 15,5 9-160-15,6 14-311 16,22 11-241-16,10 14-265 0,37 9-2767 31,16 9-1385-31,8 7-6537 0</inkml:trace>
  <inkml:trace contextRef="#ctx0" brushRef="#br0" timeOffset="37680.58">16917 8306 3240 0,'0'0'8658'0,"0"0"-6153"16,0 0-721 0,0 0-1072-16,0 0-440 15,-80 28 80-15,64 7-152 0,4 6-24 16,12 4-160-16,0-4 16 16,20-3-32-16,13-3-272 0,6-13-104 15,8-6-16 1,-2-16 152-16,-2 0 240 15,-3-25 224-15,-12-7 120 16,-12-10 776-16,-16-8-135 0,-4-4-81 16,-20-3-528-16,-11 0 16 15,-10 6-224 1,2 13-168-16,-9 22-128 16,12 9-1944-16,8 7-4306 15</inkml:trace>
  <inkml:trace contextRef="#ctx0" brushRef="#br0" timeOffset="38295.97">17459 8083 7193 0,'0'0'4689'0,"0"0"-3465"16,28-79-31-16,-24 47 295 0,-4 7 8 15,-12 9-96-15,-21 3-711 16,-6 13-409-16,-12 0 104 16,-5 16-144-1,0 13-96-15,4 5-56 16,16 5-88-16,20-1 0 0,16 0-16 15,12-7-48-15,35-5 64 0,33-13-72 16,0-13-48-16,-4 0-16 16,-16-13 24-16,-21-6 104 0,2 0 8 31,-6 0 168-31,-19 6 536 16,-4 10 80-16,-4 3-440 0,-4 16-344 15,12 35-80-15,7 37 80 16,22 36 8-16,-2 19 8 0,6 3-8 15,-6-13-8-15,-11-21-200 32,-8-14-88-32,-8-22-248 15,-4-15 40-15,-8-20-8 0,-4-6 312 16,0 3 136-16,-12-3-64 16,-12-10 16-16,-12-9 104 0,-4-16 592 31,-11-6 216-31,-1-29-24 15,-8-25-232-15,-8-29 32 16,12-22-192-16,17-13-160 0,35 3-207 0,15 13-25 16,45 13-89-16,16 6-431 15,4 10-544-15,7 18-840 0,-19 23-1153 16,-16 16-3280-16</inkml:trace>
  <inkml:trace contextRef="#ctx0" brushRef="#br0" timeOffset="38663.65">18292 7966 9754 0,'0'0'2536'16,"0"0"-151"-16,0 0-953 0,0 0-672 15,0 0-280-15,0 0-160 16,-84 9-72-1,59 26-128-15,2 13-64 16,11 19 8-16,4 15-56 16,8-3 40-16,0-12-48 0,4-16-136 15,8-19-352-15,-4-4-216 16,4-9-128-16,0-12-304 0,-8-7 1136 31,-4-19 200-31,0-16 656 16,-16-16 232-16,-12-6-144 15,-12 0-207-15,1 0-73 0,-10 3-192 16,6 12-104-16,7 10-128 0,12 10-240 16,8 12-16-16,12 10-1136 15,12 13-1233 1,20 10-816-16,3-1-3824 16</inkml:trace>
  <inkml:trace contextRef="#ctx0" brushRef="#br0" timeOffset="39068.74">18722 8112 3080 0,'0'0'6073'0,"0"0"-4008"16,4-89 111-16,-4 51-695 0,-21 6-257 16,-7 10-264-16,-3 9-296 31,-5 13-192-31,-4 13-288 0,1 25-176 15,-2 22 144-15,18 23-72 16,11-4-8-16,12-9 1 0,0-13-65 16,20-22-8-16,8-6-153 15,4-10 25-15,3-19 128 16,1-6 104-16,4-33-48 0,-9-11 41 16,-3-7-49-1,-3-7-32 1,-13 7 168-16,-8 6 272 0,-4 10 112 15,0 12 0-15,0 17-208 16,0 12-312-16,0 2-48 16,0 27-168-1,4 16 168-15,4 21 0 0,16 14 0 0,4-1 8 16,0-12-8 0,4-13-96-16,-5-22-688 0,17-7-1465 15,-5-6-3008-15,-11-19-6577 16</inkml:trace>
  <inkml:trace contextRef="#ctx0" brushRef="#br0" timeOffset="39707.06">18997 7902 11058 0,'0'0'3105'16,"0"0"-1473"-16,0 0-1008 0,0 0-152 31,0 0-48-31,0 0-104 15,99 93-176-15,-78-27-88 0,-2 13 8 16,-7 1-64-16,-4-10 0 16,-4-17-312-16,-4-17-160 31,0-8-424-31,0-6 248 0,0-12-208 16,0-10 856-16,-4-16 24 15,4-22 152-15,0-22-48 0,8-20-120 16,20-15 376-16,4 6 120 15,-4 23 8-15,-12 31 8 16,-1 15 24-16,-2 8 152 0,-1 5-272 16,3 7-424-1,-2 7 0-15,2 21-56 16,-6 13 8-16,-2 11 48 0,1 5 72 16,-4 3-64-16,0 0 40 15,-4 0-48 1,0-8-176-1,0-11-368-15,0-13-528 0,0-9-56 0,0-13 160 16,-4-6 336-16,4-15 616 16,0-17-209-16,0-22 113 0,16-26 112 15,8-18 120-15,3-6 305 32,1 15 247-32,-7 22 8 0,-1 26-104 15,-8 12 280-15,4 1 128 16,-4 8-87-16,3 5-25 0,1 15-440 15,-4 0-424-15,8 25 40 16,1 13-40-16,-2 10 8 31,1 6 64-31,0 6-80 0,-4 0 16 16,-5 3-16-16,-2 1 32 16,-1-4-88-16,-8-6 24 0,0-6-232 15,0-7-296-15,0-9-689 16,-4-13-1335-16,4-9-2009 0</inkml:trace>
  <inkml:trace contextRef="#ctx0" brushRef="#br0" timeOffset="40095.08">20112 8201 16019 0,'0'0'3737'0,"0"0"-3273"0,0 0-384 16,0 0 136-16,0 0 8 15,0 0-224-15,0 0-296 31,4-4-3441-31,-4-8-6401 0</inkml:trace>
  <inkml:trace contextRef="#ctx0" brushRef="#br0" timeOffset="57097.29">3040 11065 9033 0,'0'-7'2705'0,"0"7"-1577"0,0-3-608 15,0 3-304-15,0 0 321 16,-4 0 71-16,-5 6-248 16,-2 7 144-16,-10 0-72 15,2 3-48 1,-5 0-24-16,-4 0-72 16,0-7-88-16,-4 1-40 0,4-10-24 15,0 0-40-15,4 0 56 0,9-13 136 16,7-13-56-16,8-2-48 15,0-7-128 1,12 3-48-16,16-3-8 16,7 10 56-16,1 6-56 15,4 13 48-15,4 6 65 0,-1 2 15 16,6 24-24-16,-6 12-56 16,-3 10 16-16,-4 22-56 0,-8 15 0 15,-20 23 40-15,-8 6-48 31,-20 1-72-31,-24-17 72 0,1-25 8 16,2-18-8-16,2-21-8 16,-1-9-96-16,-4 1 80 15,-7-4 24-15,-1-6 96 0,-1-16 40 32,18 0 24-32,11-19-16 15,8-16-144-15,12-6 56 0,4-7-56 16,12 7-88-16,12 3 88 15,8 9 0-15,7 13 88 0,10 13-16 16,-2 3 0-16,5 3 192 16,0 20-168-1,-5 2-48-15,-2 4 8 16,-6 3-56-16,-7 3 8 0,-4-1-8 16,-12 4-152-16,-4 1-360 15,-8-8-449-15,-4 1-407 0,-4-13-920 16,-8-6-1809-1,-4-13-2769-15</inkml:trace>
  <inkml:trace contextRef="#ctx0" brushRef="#br0" timeOffset="57398.2">3191 10887 9329 0,'0'0'3017'0,"0"0"-648"16,0 0-953-16,0 0-568 0,0 0-120 15,0 0-192-15,104-4 65 32,-52 27-89-32,11 12-232 0,9 22-96 15,-1 23-32-15,-2 21-152 16,-18 16 96-16,-23 1-96 0,-21-7-56 15,-7-13 40-15,-23-2 8 16,-12-4-40 0,-6-13-512-16,2-12-513 15,-10-4-479-15,17-18-1201 0,4-20-3408 16</inkml:trace>
  <inkml:trace contextRef="#ctx0" brushRef="#br0" timeOffset="60212.64">15721 4477 8065 0,'0'0'2065'16,"0"0"-1137"0,0 0-168-16,0 0-224 15,0 0-56-15,0 0-48 16,0 0 56-16,-27-29 129 16,15 23 7-16,-4 2-224 0,0 1-224 15,-5 0-88-15,-2 0-72 0,-9 3-8 31,-3 0 0-31,-6 3-8 16,-2 10 0-16,-2-1 0 16,2 4 8-16,0 3-8 0,2 3 16 15,9-2-8-15,0 5-8 16,4 0 0-16,0 7 0 0,0 3 0 16,1 3 40-16,-9 4-32 31,4 5 0-31,-4 4 0 15,4 0 64-15,-3 3-16 0,3 6 8 0,4-3 200 16,4 3-104-16,4-3-64 16,-4 1 72-16,8 2-48 15,-3 0 32 1,2 4 0-16,-2 0-80 16,6 2 0-16,-7-3-16 15,9 1 0-15,3 0 56 0,0-4-48 0,-1 3-48 16,9-2-8-16,0 5 56 31,0 1-56-31,0 0 0 16,0-1 56-16,0-5-56 0,4-1 8 15,1-3-8-15,-5 4 48 16,0-7-40-16,4 3-16 0,0-3 8 16,4 0-8-16,-1 0-8 31,2-1 8-31,3 5 40 0,4-8-32 15,-1 5-8-15,-3-1 64 16,4 3-56-16,5 0 88 0,-6 0-24 16,1 0-64-16,0-6 56 15,0 0-56-15,0-10 0 32,0-6 48-32,0 0-56 0,0-7-48 15,8-2 48-15,-1 2-8 16,5-2 16-16,4-1 80 0,0 1 40 15,4-1-24-15,0 0 24 0,-4 1-31 16,4-4-1 0,-4 0 8-1,3-3-8-15,-7 0 0 0,4 0-48 16,-4-3-32-16,0 0 48 16,0 0-16-16,0-3-40 0,-1-4 0 15,6 1 112-15,-6-4-32 0,5-3-40 16,4-3 16-16,0 0-48 15,4 0 40 1,-1-6-8-16,2 0-32 16,-2-1 40-16,-7 1-56 15,0 3 8-15,-4-1-8 0,-4 2 48 16,-1-2-48-16,1-2 0 31,1-1 0-31,3-2 56 0,-1-7-48 16,5 3-8-16,-4-6 40 15,4-3-40-15,0 0 0 0,-8-3-64 16,4-1 64-16,-9-5-64 16,2 1 64-16,3-4-72 15,-5-4 24-15,1-1-56 0,1-5 32 32,-2-3-72-32,1-4 24 15,-4-3 72-15,-4-4 40 0,4 1-8 16,-8-3 16-16,0 3-8 15,0 0 8-15,-4 6 0 16,-1-3-8 0,1 3 8-16,5 1 8 0,-5-2 48 15,4 5-48-15,-8-4 0 16,0 3-8-16,0 1 96 0,0-1-80 16,-4 0 48-16,-8 1-56 15,-4 0 24 1,4-1-24-16,-4-3 40 15,4 3-40-15,0-2 48 0,0 5-8 16,0 1-40-16,4 6-8 16,0 0 8-16,0 3 8 0,1 0-16 15,-6 0 16-15,5 0-8 32,4 0-8-32,-3 0 8 0,-2 0-8 15,1 0 8-15,1-3-8 16,-2 0 0-16,-3 3 8 0,5-3-8 15,-6 0 0-15,2 0-8 16,-5 0-104-16,4 3 104 31,-4 3-120-31,-4 3 80 0,3 1 48 16,-2 2 0-16,3 1-8 16,-4 0 16-16,0-1 0 0,-4 4 0 15,9-3 40-15,-6 2-48 16,1-2-128-16,-3 0 128 15,7-4 48 1,-5 4 0-16,6-1-40 0,-2 1 8 16,-2-1-8-16,7 4 8 15,-8-3 32-15,4-1-48 0,-3-2 0 16,2 3 16-16,-3-1-8 16,1 0 8-16,2 1-8 15,-7 3 0-15,9-3-8 16,-9 2 0-16,-1 1-8 15,-3 0-120-15,5 3 128 16,-1-3 0-16,-4 2 0 0,8 5 8 16,1-7-8-16,-5 2 8 31,7 1 0-31,-2 0 40 16,6-3-48-16,2 3 0 0,-1 3-104 15,3 0-232-15,2 10-449 0,-9 3-855 16,4 3-968-16,0 0-3146 0</inkml:trace>
  <inkml:trace contextRef="#ctx0" brushRef="#br0" timeOffset="61823.98">7553 10817 8937 0,'0'0'2017'0,"0"0"-745"0,0 0-528 0,0 0-224 16,0 0-40 0,-3 19 273-1,-9 10 527-15,-1 9-416 0,-6 6-248 16,-1 10-168-16,-12 6-120 16,0 1-32-16,-7 2-144 15,-10-2-15-15,2-1-129 16,-5-12 88-1,0-1 8-15,-4-12-56 0,5-6-48 16,-1-14 0-16,5-11 8 0,6-4-8 16,9-10 48-16,8-18-40 15,9-11-8-15,7-2-48 16,8-10 48-16,11 1 0 0,14 2 0 31,14 0-56-31,6 16 8 16,9 7 48-16,2 13 136 0,4 12 192 15,8 3 8-15,-5 19-112 16,6 10 0-16,-1 9-56 0,-9 7-48 16,5 6-48-16,-13 6-64 31,-3 3 40-31,-8 1-48 16,-4-4 0-16,-8-3 0 0,-12-6-328 15,-1 0-472-15,-2-16-833 16,-5-13-3304-16</inkml:trace>
  <inkml:trace contextRef="#ctx0" brushRef="#br0" timeOffset="62911.39">6470 11052 6481 0,'0'0'4321'0,"0"0"-2729"16,0 0-232 0,0 0 81-1,0 0 87-15,0 0-208 0,48-54-311 16,-48 54-617-16,0 0-392 0,-12 9 8 15,-13 10 64-15,-14 10 176 16,-8 6 80-16,-9 3-96 0,0 0-32 31,0-3-144-31,9 0 56 16,6-10-104-16,9-3 0 16,17-2-8-16,7-8-8 0,8 1-120 15,8 3-24-15,16 3 152 0,15 0 192 16,9-3 0-16,4 3-64 31,8-3-8-31,-4-3-112 16,-4-1-8-16,-5 1-32 0,-8-4-112 15,-11-2-352-15,0-1-864 16,-7 1-905-16,-14-4-2840 0</inkml:trace>
  <inkml:trace contextRef="#ctx0" brushRef="#br0" timeOffset="63804.39">5901 11655 1632 0,'0'0'9162'0,"0"0"-7562"0,0 0-1400 16,0 0 80-16,0 0 1121 15,83 19 175-15,-35-13-480 0,19 4-192 16,1-4 73-16,4 1-137 16,0-1-488-1,-20 0-136-15,3 1-216 16,-15-1-176-16,-8 1-368 0,-20-1-737 16,-5 0-1583-16,-7-6-2761 15</inkml:trace>
  <inkml:trace contextRef="#ctx0" brushRef="#br0" timeOffset="64439.86">5250 11322 3624 0,'0'0'6698'0,"0"0"-5442"16,0 0-848-16,0 0-48 15,0 0 584-15,0 0 97 16,-71 95-217-16,71-64-128 15,4 5-304-15,16-5-304 16,12 1-88-16,0-10-216 0,11-9 216 16,2-3 280-16,2-10-176 15,1-3 112-15,-5-17-8 16,-6-2 8 0,-10 0-16-16,-10-7 168 15,-17 4 312-15,0-10-95 0,-4 0-97 16,-20-3-160-16,-1-3 16 15,-3 2-128-15,5 4 48 16,-1 7-144-16,0 3 0 0,4 9-8 31,-7 3-112-31,-1 10-128 16,-9 3 120-16,-6 0 8 16,3 6 0-16,4 14-320 0,20 8-1152 15,12-3-1457-15,4-2-2840 0</inkml:trace>
  <inkml:trace contextRef="#ctx0" brushRef="#br0" timeOffset="65380.26">8056 11007 10082 0,'0'0'2432'0,"0"0"-431"0,0 0-169 16,0 0-336-16,0 0-183 16,0 0-233-16,0 0-248 0,55-72-344 31,-55 72-416-31,0 0-72 15,-11 12-8-15,-17 7 8 0,-8 10 304 16,-7 0-72-16,-2 2-80 0,6 1 0 16,7-7-64-16,11 0-88 15,14-2 0-15,7-1-48 16,0 3 48 0,19-2 8-16,9 2 48 15,9-2-40-15,2 2 56 16,5-9-72-16,4-4 0 0,-1-2-264 0,1-7-152 15,5-3-112-15,6 0-696 16,-15 0-1537 0,-12-3-3544-16</inkml:trace>
  <inkml:trace contextRef="#ctx0" brushRef="#br0" timeOffset="65595.85">7976 11436 640 0,'0'0'6713'16,"0"0"-2808"-16,0 0-2449 0,0 0-312 15,0 0 409-15,0 0 335 16,84 10-712-16,-44-10-431 0,8 0-233 31,3 0-336-31,5-3-8 0,4-4-168 16,-4 4-40-1,11 0-1497-15,-15 3-3456 0,-4-7-4065 0</inkml:trace>
  <inkml:trace contextRef="#ctx0" brushRef="#br0" timeOffset="65858.23">8964 10776 12858 0,'0'0'2801'0,"0"0"-513"16,0 0-551 0,0 0-529-16,0 0-640 15,0 0-320-15,0 0-40 16,0 0 520-16,32 114-392 0,-8-57-216 16,4 3 8-16,4 4-24 31,0 0-104-31,3-4-96 15,5-3-616-15,1 6-784 0,-13-15-3009 16,-5-13-6977-16</inkml:trace>
  <inkml:trace contextRef="#ctx0" brushRef="#br0" timeOffset="66854.69">12637 10709 6249 0,'0'0'7441'0,"0"0"-5392"0,0 0-585 15,0 0-624-15,0 0-400 16,4-9-288-16,-15 40 177 0,-5 10 407 15,-12 23-328-15,-16 18-168 16,0-5-112-16,0-7-80 31,-3-10 0-31,-1-13-48 0,-7-2-96 16,-14-4-128-16,5-12 128 16,5-13 88-16,7-16 8 0,12-3 88 15,8-26-32-15,17-12-56 16,11-4-120-16,4-9 120 15,19 1-8 1,13 5 0-16,8 3 8 0,4 10-32 16,8 16 32-16,-1 10 96 15,9 9 80-15,16 15 16 0,-5 14-88 16,1 6 40-16,0 6 0 16,-12 0-88-1,0 4 8-15,-9 3-64 16,-7-4-24-16,-4-3-24 0,-4-9-432 15,3 0-944-15,-2-16-2569 16,-5-7-2777-16</inkml:trace>
  <inkml:trace contextRef="#ctx0" brushRef="#br0" timeOffset="67081.78">13315 11068 5033 0,'0'0'8969'0,"0"0"-7488"16,0 0-817-16,0 0 80 0,112-35 192 31,-64 26-160-31,3-4-295 16,1 3-185-16,0 4-168 0,-8 3-128 16,-9 3-776-16,-22 0-1849 15,-9 9-2616-15,-4 1-4425 0</inkml:trace>
  <inkml:trace contextRef="#ctx0" brushRef="#br0" timeOffset="67238.53">13275 11268 10490 0,'0'0'2128'15,"0"0"-1392"-15,0 0 1193 0,0 0-1 0,108 3-752 16,-53-3-615-16,9-10-337 15,4 1-72-15,24-10-152 16,-13 3-913-16,-19 0-5608 0</inkml:trace>
  <inkml:trace contextRef="#ctx0" brushRef="#br0" timeOffset="67942.16">14697 10817 1488 0,'0'0'9178'16,"0"0"-7714"-16,0 0-616 0,0 0-136 15,0 0 409-15,-79-3 47 16,59 22-160-16,0 6-200 0,4 4-224 31,9 9-191-31,2 3-257 16,5 0-88-16,5 4 40 15,18-4-56-15,9-6-24 0,8-6-16 16,11-10 0-16,5-10 8 31,0-9 48-31,0 0 48 0,-5-16 96 16,-14-9-48-16,-9-13 40 15,-17-7-48-15,-11-9 264 0,-7-3 56 16,-21 0-128-16,-8 0-48 0,-8 10-104 16,0 5-48-1,4 17-64 1,8 9-64-16,9 16 0 0,6 0-216 16,14 25-464-16,10 33-832 15,17-5-2577-15,8-5-3065 0</inkml:trace>
  <inkml:trace contextRef="#ctx0" brushRef="#br0" timeOffset="68129.95">15327 11096 9882 0,'0'0'6889'16,"0"0"-4872"-16,0 0-521 31,0 0-336-31,0 0-136 0,0 0-336 15,0 0-375-15,24-41-313 16,-24 38-473-16,0 3-1119 16,-4-3-4449-16</inkml:trace>
  <inkml:trace contextRef="#ctx0" brushRef="#br0" timeOffset="68789.34">15534 10626 12122 0,'0'0'2817'0,"0"0"-1113"0,0 0-288 15,0 0-135-15,0 0-257 16,0 0-512-16,0 0-272 0,120-44 176 15,-40 31-240-15,-9 1-56 16,-3-1-32 0,-24 6-88-16,-1 1 8 15,-11 0 0-15,-11 6 0 0,-14 0-8 16,-7 6-136-16,0 23 136 16,-19 12 160-16,3 19 104 0,-9 23-40 15,10 15-104-15,6-5-40 0,9-17-16 31,0-22-56-31,0-16 24 16,17 6-32-16,3 4-208 0,3 3-56 16,1-10-200-16,-4-6-832 15,5-16-1201-15,-6-6-3184 0,-7-13-2625 16</inkml:trace>
  <inkml:trace contextRef="#ctx0" brushRef="#br0" timeOffset="68982.92">15638 10995 11330 0,'0'0'3089'16,"0"0"-1625"-16,0 0-440 0,100-29-24 16,-45 23-143-16,5 6-217 15,4-3-192-15,7 0-272 0,1-1-176 16,4-5-400-16,-16-1-3993 15,-17-3-6418 1</inkml:trace>
  <inkml:trace contextRef="#ctx0" brushRef="#br0" timeOffset="69219.63">16463 10214 10730 0,'0'0'2488'16,"0"0"-799"-16,0 0-1273 0,0 0-400 15,0 0-8-15,0 0-16 16,19 76-64-16,-19-41-1689 0,4-3-2183 15,5-13-5617-15</inkml:trace>
  <inkml:trace contextRef="#ctx0" brushRef="#br0" timeOffset="69359.53">16670 10201 6057 0,'0'0'5489'0,"0"0"-3305"0,0 0 49 15,0 0-761-15,0 0-944 16,0 0-456-1,0 0-72-15,-20 89 0 16,-4-32-1176-16,-4-6-3937 0</inkml:trace>
  <inkml:trace contextRef="#ctx0" brushRef="#br0" timeOffset="69961.78">11430 10560 8121 0,'0'0'6914'0,"0"0"-5458"16,0 0-40-16,0 0-888 15,0 0-432-15,0 0-88 16,8-7 120-16,-12 36-31 0,4 0-97 16,0-4-73-16,13-6-751 15,15-9-856-15,-1-4-945 0,-3-6-2056 16</inkml:trace>
  <inkml:trace contextRef="#ctx0" brushRef="#br0" timeOffset="70103">11638 10331 10546 0,'0'0'2032'0,"0"0"377"16,0 0-1649-16,0 0-656 31,0 0 592-31,39 102-184 16,-26-48-240-16,-2 0-272 0,5 16-432 15,0-16-2168-15,-8-16-5642 0</inkml:trace>
  <inkml:trace contextRef="#ctx0" brushRef="#br0" timeOffset="80546.94">12283 12195 2696 0,'-7'0'7914'0,"-2"0"-6042"15,-3 0-976-15,1 0-183 0,-2-4 719 16,2-2 32-16,3-3-552 16,-1-4-264-16,5-3-223 31,4-3-89-31,0-9-96 0,0-7-232 16,13 0 0-16,10 0-8 15,1 3 0-15,8 4-96 0,12 5 8 16,20 4 88-16,28 4 120 15,26 8-64-15,11 7 184 32,-2 3 80-32,-3 16-96 0,-10 3-24 0,2 10-104 15,4 0-24-15,-1 0 48 0,-7 0-104 16,-4-1-16-16,-5-8 0 16,-3-8 0-16,-25-5-136 15,-11-4-16 1,-20-6-64-16,-4 0-48 15,-4 0 56-15,-4-3 64 0,-4-7 96 16,-12-2 40-16,-8-11 0 16,-8-2-32-16,0-13-16 0,-8 0 56 15,-12-6 152-15,3-1-8 16,-2 10 64-16,3 6-24 0,4 11 144 31,4 8-96-31,3 7-128 16,5 3-104-16,0 0-96 0,0 13-24 15,0 9 80-15,0 9 40 16,0 1 0-16,9 7 8 31,-5-5 0-31,8 4 72 0,-4 1-72 16,4-8-8-16,-1 1-128 16,2-6-120-16,-1-4-264 0,-5-10-392 15,6 1 31-15,-9-10 33 16,3-3 160-16,-3 0 536 15,4-16 144-15,1-6 120 0,-2-10 40 16,5-6 112 0,4-3-144-16,8-3 16 15,4 2 72-15,4 1-32 0,8 9-64 16,7 7-64-16,1 6 0 16,4 3-48-16,4 10-8 15,-1 2 0-15,5 4 200 16,0 0 80-16,8 0-32 15,0 10-63-15,3 2-49 16,5 5 24-16,0-2-64 0,-1 5 40 16,-2-2-72-16,-2 1 8 31,0-2-24-31,-2-2 32 0,-2-5-24 16,1-4-48-16,-4-3 56 15,-4-3-8-15,-5 0 8 0,1-9-56 16,-8-4 56-16,-4-6-64 15,-12 0 64-15,0 0 40 32,-9-3-104-32,-7-4 56 0,-8-2-56 15,-4 2-112-15,-4-2 104 16,0-1-352-16,-32 1-625 16,4-1-879-16,-4 7-2209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4T11:04:00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10303 3010 232 0,'0'0'4040'16,"0"0"-2823"-16,0 0-617 0,0 0 120 15,0-4 48-15,0 4 240 16,0 0-31 0,0 0-225-16,0 0-264 15,0 0-72-15,0 0-56 0,0 0-56 16,0 0-96-16,0 0-24 16,0 0-136-16,0 0-48 0,0 0-104 15,4 0 104-15,4 0 120 16,0 0 16-16,4 0-32 0,4 0 200 15,0 0-96-15,-1 0-40 16,2 0-56 0,-2 0-48-16,6 0-8 15,-6 4-48-15,9-4 0 0,-7 3 0 16,2-3 0-16,5 0 40 16,-8 3-40-16,8 0 0 0,-4 1 56 31,4-4-64-31,0 2 8 15,-1-2 56-15,5 3-64 0,0 1 0 16,-4-1-8-16,4 0 8 16,-4-3 8-16,0 3-8 15,0 1 8-15,0-4-32 0,-9 3 32 32,5 0-16-32,-3 0 8 15,2 0-48-15,-2 0 48 0,2 1-72 16,1-1 72-16,4 0 64 15,4 0-56-15,0 0-8 0,0 1 8 16,-1-2-8-16,-3 2 16 16,4-1-16-1,-7 0 0-15,3 0-8 16,-5 1 8-16,1-1 0 0,1-3 16 16,-2 3-16-16,1 0 8 15,-1 0 0-15,6 0-8 16,-1-3 64-16,4 3-64 15,0 1 0-15,3-1-8 16,1 0 8-16,-4-3 0 16,4 3 0-16,0 1 0 0,-4-1 16 15,4-3-16-15,0 3 0 16,3-3 8-16,1 3-8 16,0-3 16-1,4 3-16-15,-4 0 8 16,0-3 40-16,-5 3-48 0,-3-3 0 15,4 4-8-15,-8-4 16 16,4 0-8-16,-4 3 0 16,0-3 0-16,4 0 0 0,3 0 0 31,5 3-8-31,-4-3 8 16,0 0 8-16,0 0-8 0,4 0 0 15,-4 0 0-15,0 0 56 16,4 0-56-16,-1 0-8 15,1 0 8-15,0 0 0 0,4 0 0 16,-8-3-8 0,0 3 8-16,-4 0 0 15,-5 0 0-15,5 0 0 0,4 0 8 16,-4 0-8-16,4 0 0 16,0 0 0-16,3 0 0 15,-3 0 0-15,5 0 0 0,-5 0 0 16,3 0 0-1,-3 0 0-15,0 0 8 16,0 0-8-16,4 3 0 0,-4-3-8 16,3 3-80-16,-3 1 88 15,4-4 8-15,0 0 8 16,0 0-16 0,0 0 0-16,0 0 8 15,-5 0 48-15,1 0-56 0,4 0 0 16,-4 0-8-16,8 0 16 15,-4 0-8-15,0 0 0 16,-5 0 0-16,1 0 0 0,-8 0 0 31,1 0 0-31,-10 0 0 16,5 0 0-16,-4 0 0 0,0 0 8 16,8 0-8-16,-1 0 8 15,2 0-8-15,3 0 8 16,7 0 16-16,-3 0-16 0,0 0-16 15,4 0 16-15,-5-4-8 32,-3 4 0-32,4-3-8 0,-4 3 8 0,4 0 48 15,-4-3-48-15,4 3 0 16,-4 0-8-16,0-3 8 16,0 3 0-16,-4 0 0 31,4-4 0-31,-5 1 73 15,5 0-73-15,-4 0 8 16,0 0-8-16,0 0 0 16,1-4 0-16,-6 4 0 0,-3-3 0 15,4 2 40-15,-8 1-40 16,0-3 0-16,-1 3 0 0,-2 3 0 16,3-3 0-16,-5 3 0 15,-3-3 0-15,9-1 48 0,-6 1-48 16,1 0 0-16,5 0 0 15,-6-3 48-15,1 2 0 0,5-2-48 32,-6 0 0-32,5-4 0 15,0 1 8-15,-4-1 208 16,-4-2-136-16,9-1-72 0,-10 0 128 16,5-3-8-16,-4-3-64 15,4 3-56-15,-4-3-8 0,4-3-8 31,-4-1 8-31,-4-2-136 0,4 3 144 16,0-3-8-16,-4-1 56 16,4 4 24-16,0-3-24 0,-4-1 16 15,3 1-72-15,2 2 8 16,-1-2 48-16,4 3-56 16,-4-3 0-1,0 3 40-15,-1-1-32 16,1 4-8-16,5 0 0 0,-1 3 8 15,-1-3-8-15,2-3 0 16,3-1 8-16,-5-2 96 0,6 0-96 16,2 3-16-1,-7-1 8-15,5 1 0 16,-6 0 0-16,1 0 0 16,1 3-16-16,-5-3-32 0,3 2 56 15,-3 5-16-15,-4-5-88 16,4 5 96-16,0 2 104 0,-4-3-104 31,4 3 8-31,1-3 32 16,2 0-40-16,-3 4-8 15,0-1 8-15,0 0 0 0,-4 1 8 16,4-1-8-16,0 0 0 16,-4-2 32-16,4 2-32 0,0-6 0 31,-4 6 16-31,8-3-16 15,-4 3 0-15,-4-2 0 0,4 5 0 16,0-2 40-16,-1 2-40 0,-3 0 0 16,0 4-128-16,0 3-144 15,0-4 96-15,0 7 40 16,0-3 136 0,0 3 152-16,0 0-88 15,0-3-64-15,0 3 8 16,-3-3 8-16,-5 0 32 0,4-1-48 0,-8 2 0 15,-4-2 88-15,1 1-88 16,-6 0-104 0,-7 0 96-16,0-1 16 15,0-2-8-15,-3 3 0 16,-1 0 0-16,4 0 72 16,0 3-72-16,-4-3-64 0,0 3 64 15,0-4 0-15,-3 4 48 0,-1 0-48 31,4-3 0-31,0 3 32 16,0 0-32-16,4 0-56 16,-4 0 56-16,8 0 0 0,-4 0-8 15,0 0 8-15,0 0 0 16,5 0 0-16,-5 0 0 0,-4 0-8 31,4 0 8-31,0 0 0 16,-3 0 0-16,-1 3-8 15,-4-3 8-15,4 0 8 0,-1 4-8 0,2-4 0 16,-5 0 40-16,4 0-40 16,-4 0 0-16,-3 0-16 15,3 0 16 1,-4 0 0-16,8 0 0 16,0 0-48-16,0 0 40 15,4-4 16-15,5 4-16 0,-5-3 8 16,4 0 0-16,0 3 24 0,0 0-24 15,0-3 0 1,0-1 8-16,0 1 0 16,4 3-8-16,-3-3 0 15,-1 0 0-15,-1 3-8 16,-2-6-48-16,2 3-112 0,2 3 120 16,-1-7-104-16,4 4 72 15,-4 0-152-15,4-1 104 0,-4 2 47 31,0-2-47-31,-4 1 120 16,4 0 8-16,-3 3-56 0,3-3 48 16,-4-1 0-16,0 1 0 15,-4 0 0-15,4 0-48 32,0 0 48-32,0 0 0 0,4 0-40 15,1-1 48-15,-1 1 0 16,-4 0 8-16,4 0-8 0,0-1 0 15,-3 2 0-15,-1-2-8 0,-4 4 8 16,0-3 0 0,4 0 0-1,-4 0 0-15,4 3 8 0,0-3-8 16,0 3 0-16,0 0 8 16,0-4-8-16,0 4 0 0,0-3-8 15,0 3 8-15,0-3 0 16,1 0-8-1,3 0 8-15,-8 3-8 16,4-3 8-16,0 3 0 0,-7-4 0 16,3 1 0-16,-4 3 0 15,-1-3 0-15,-2 3 0 0,-5 0 0 16,0 0 0-16,-7-3-8 31,3 3-72-31,-4 0 24 0,4-3-64 16,0 3-112-16,1-4-32 15,-2 4 216-15,10-2-72 0,-5-2 16 16,4 1 24-16,-3 0 8 16,7 0 64-16,-5-1 8 31,2 1-8-31,-1 3 0 0,0-3 8 16,4 3 0-16,-4-3 0 15,5-1 0-15,-1 4 8 0,-1-2-8 16,2 2 0-16,3 0 56 15,-4-3-56-15,0 3-8 16,1 0 0 0,3 0 8-16,-4 0-48 0,-4 0-24 15,4 0 72-15,-4 3 0 16,0-1 0-16,4 5-8 0,-3-7-8 16,-1 6 16-16,0-2 8 15,4-1-8 1,0-3 0-16,4 6 8 15,4-2-8-15,4-2-8 0,5-2 0 16,-5 7 8-16,7-4 0 16,-2 7-8-16,-5-4 8 0,4 3-72 15,-3 1 72-15,-2 2 0 32,-3 1-8-32,8 0 0 0,-4 3-40 15,5 0 40-15,2 0-80 16,-2 3 80-16,3-3 8 0,-4 3-72 15,4 0 72-15,1 0-8 16,-2 0 8-16,6 3-48 16,2-3 48-16,-3 0-16 0,5 0-40 31,-2 3 48-31,5 1-56 16,0-1 112-16,0 0-96 0,4-3 48 15,-4 6 0-15,1-2 120 16,-1-1-120-16,4 0 0 31,-9 3 48-31,5 4-48 0,-4-4 8 0,5 4 0 16,-5 0-8-16,3-1 104 15,5-3-104-15,-4 5-8 0,0-2 8 16,0 1 0-16,4-1 0 16,0 0 48-16,0 1-40 15,-3-1 80-15,3 4-88 16,0 3 0-16,0 0 48 15,0 0-32-15,0 6 40 16,0-2-56-16,0 2 0 0,3-3 136 16,1 0-120-1,0-6-8 1,0-3-8-16,1-4-64 0,3-6 64 16,-5 3 8-16,5-3 0 15,-4-3 136-15,1 0-144 0,-1 0 0 16,0-3 40-16,-4-1-40 15,3-2 56-15,-3 2-56 32,4-2 0-32,0 0 0 0,0-4-80 15,0 0-152-15,5 0 144 16,2 1 88-16,6-4 0 0,6-3 224 16,9 3-8-16,12-3-48 15,3 0-160-15,13 0-8 31,-4 0 56-31,8-3-56 0,-5 0 48 0,5 0-48 16,-8-4 0-16,19-2-648 16,-15-1-960-16,-12-3-3233 0</inkml:trace>
  <inkml:trace contextRef="#ctx0" brushRef="#br0" timeOffset="2159.57">3502 4121 856 0,'0'0'5249'0,"0"0"-3401"16,0 0-1464 0,0 0-256-16,0 0-16 15,68-35 248-15,-44 26 369 0,-5 2-313 16,1 7-144-16,-3 0-88 16,-2 0-136-16,5 0-48 15,-4 0 0 1,0 0 56-16,7 7 104 0,5-4-56 15,0 3-8-15,8 0-16 16,5-3-72-16,6 1 96 0,5-4-96 16,8 0 64-16,-4 0-16 15,3 0-48-15,-4 0-8 0,-2 0 104 32,-5 0-104-32,-5-4 8 15,-3 1 8-15,0 3-8 0,-4-3 80 16,4 0-88-16,-5-3 64 15,6-1 104-15,2 4 32 0,1-7 104 16,8 4-120-16,-4-3 64 31,3 6 64-31,1-4-208 16,0 4-96-16,-8 0 72 0,0 3-80 16,-8 0 8-16,-4 0-8 15,0 0-32-15,-4 0 32 0,-4 3 0 16,3 0 8-16,1 0 8 15,-4-3-8 1,4 4 0-16,0-4 0 16,0 0 40-16,0 0 0 0,0 0-48 15,0 0-56-15,-1 0 56 16,1 0 8-16,-4 3-8 0,-4-3 0 16,-1 6 0-1,2-3 0 1,-10 0-8-16,9 0 8 0,1 1 16 15,-2-1-16-15,5 0 56 0,0-3-56 16,4 0 8-16,-9 0 96 16,6 3-104-16,-5 1 0 0,0-1 8 31,-4 0-8-31,4 0 64 16,-9 0-64-16,6 0 0 15,-6 0 64-15,10 1-56 0,-10-1-8 16,6-3 16-16,2 0 56 0,1 0-8 15,0 0-64-15,0 0 16 16,4 0 32-16,4 0-48 31,11 0-328-31,-7 0-1088 0,4-7-2553 16</inkml:trace>
  <inkml:trace contextRef="#ctx0" brushRef="#br0" timeOffset="2887.54">7637 4092 520 0,'0'0'6441'16,"0"0"-5137"-16,0 0-736 15,0 0 137-15,-28 0 87 0,21 0 264 16,3 0-200-16,0 0-96 0,4 0-72 15,0 0-271-15,0 0-193 0,0 0-96 32,0 0-128-32,4 0 200 31,7-3 48-31,10 0 440 16,7-3-288-16,4 3-224 0,-4-4-96 15,0 4 40-15,-5 0-120 16,1-1 56-16,0 4-48 0,4 0-8 15,0-3 0-15,8 3 0 16,-5-3 0-16,1 0 0 0,0 3-80 16,0-3-1328-16,-4 0-1625 15,-13 0-4104-15</inkml:trace>
  <inkml:trace contextRef="#ctx0" brushRef="#br0" timeOffset="19319.95">5160 8249 6953 0,'0'0'1320'0,"0"-7"-352"16,0 1-303 0,4 2 175-16,-4 1 232 0,0 0-72 15,0 0-256 1,0 3-263-16,0-3-81 16,0 3 192-16,0 0-88 15,0 0 24-15,0 0-168 0,0 0-88 16,0 0-48-16,0 0-176 0,0 0-32 15,0 0 72 1,0 0-88-16,0 0 0 16,0 0-128-16,0 6 120 15,0 10 8-15,-13 6-48 16,-2 0 48-16,-10 7 40 0,-6 3-40 16,-5-4-96-16,-5-2 96 31,2-10 24-31,7-4 120 0,0-9-144 15,8-3 0-15,9 0 208 16,2-15-208-16,9-14-88 0,4-6 24 16,9-10 64-16,10 4 40 15,5 0-40-15,0 6 0 32,4 10 8-32,-5 6-8 0,5 9 56 15,0 7-56-15,0 3 56 16,0 6 8-16,0 10-64 0,0 13 0 0,-3 9 96 15,-6 6-96-15,-7 10 0 16,-8 7-16 0,-4 6 16-1,-16-1 24-15,-12 1-24 0,-12-4 0 16,1 4 0-16,-13-10 0 16,-1-3 0-16,-2-9-8 0,0-10 8 15,2-10-8-15,1-13-8 0,13-8 16 31,-1-4 272-31,8-10-176 16,4-12 56-16,4-4-40 0,9 1-48 16,2 0 152-16,6 3-72 15,3 9-64-15,4 9-56 0,0 4-24 16,0 0-440-16,4 13-456 31,16 13-264-31,-5 2-1953 0,6-9-5217 16</inkml:trace>
  <inkml:trace contextRef="#ctx0" brushRef="#br0" timeOffset="19628.86">5745 8214 10898 0,'0'0'2648'0,"0"0"-1151"16,0 0-865 0,0 0-496-16,0 0 328 0,-28 82 464 15,12-25-256-15,-4 7-256 16,0 2-48-16,0 1-63 0,-4 0 31 16,1-4-136-16,-1-5-96 15,7-5-56 1,6-8 0-16,11-4-40 15,0-6-8-15,11-9-192 0,21-11-120 16,16-5-481-16,31-13-991 16,-6-17-1193-16,-13-5-4352 0</inkml:trace>
  <inkml:trace contextRef="#ctx0" brushRef="#br0" timeOffset="19857.82">5402 8591 9378 0,'0'0'3096'0,"0"0"-1119"16,0 0-833-16,0 0-576 16,0 0 344-16,91-28-560 0,1 21 0 15,32-2-160-15,8 5-120 16,-13 1-72-16,-19 3-824 15,-40 0-1496 1,-17 0-3602-16</inkml:trace>
  <inkml:trace contextRef="#ctx0" brushRef="#br0" timeOffset="20482.48">7458 8515 8369 0,'0'0'1609'15,"0"0"-577"-15,0 0 344 32,0 0 216-32,-84-57 25 0,52 50-137 15,-4 7-608-15,1 0-280 16,-5 4-167-16,1 12-193 0,-6 9-32 16,6 13-120-16,-2 7-64 15,5 12-8-15,8 6-8 16,13 1 0-16,11-1-64 0,4-9-536 15,19-13-57 1,18-15 57-16,14-17-40 16,13-9 440-16,0-22 104 0,20-32 96 15,0-25 0-15,-9-29 0 16,-3-16 296 0,-28-3-32-1,-16 3-184-15,-8 20-24 0,-12 2 16 0,-1 26 96 16,-3 22 200-16,0 19 152 15,1 22-199-15,-5 4 319 16,0 5-200-16,0 4-440 0,0 26-72 31,-5 31 72-31,-10 29 80 16,-6 34-72-16,2 8 8 0,-1-8-16 16,3-12 8-16,6-25-8 15,3-11-8-15,4-21-616 0,4-13-737 16,12-9-863-16,8-7-1769 31,3-9-1776-31</inkml:trace>
  <inkml:trace contextRef="#ctx0" brushRef="#br0" timeOffset="20836.45">7984 8464 9482 0,'0'0'2856'31,"0"0"-535"-31,0 0-641 0,0 0-976 15,0 0-280-15,0 0 312 0,-100 79-304 16,72-31-263-16,4 6-161 16,9 4 0-16,2-1-8 15,13-7 0 1,0-2-409-16,0-10-359 16,21-9-112-16,-1-14 80 0,8-5 96 15,4-10-24-15,0-10 640 0,-1-15 88 16,-3-10 56-16,-5-9 376 15,-6-10 264-15,-13-3 16 0,-4 3 168 32,-21 3-216-32,-10 10 249 15,-17 15-289-15,0 13-168 0,-8 13-184 16,5 0-168-16,7 16-104 16,16 13-8-16,8 6-360 0,24 9-1001 15,17-9-2663-15,14-9-4386 0</inkml:trace>
  <inkml:trace contextRef="#ctx0" brushRef="#br0" timeOffset="21569.71">8315 8699 6009 0,'0'0'6905'0,"0"0"-5472"16,0 0-1209-16,0 0-216 15,0 0 40-15,-4 9 40 0,8-9 56 16,7 0 360-16,13 0-152 0,4 0-352 31,4-9-304-31,-4-7-280 16,-7-6-72-16,-6 0 383 0,-7-3 217 15,-8-1 56-15,0 7 225 16,0 3 111-16,-16 6-88 16,0 10 24-16,-12 0 120 0,1 20 104 31,-5 12-88-31,-1 5-88 0,6 8-64 15,7 3-80-15,8 2-160 16,8-5-32-16,4-7-136 16,16-6-264-16,12-10-536 0,11-6-256 15,14-16 447-15,6 0-207 32,1-25-232-32,8-10 344 0,-1-10 472 15,-3-9 224-15,-4-3 88 16,-8-4 72-16,-16 7 384 15,-12 13 712-15,-17 13 616 0,1 8 473 0,-8 11-577 16,-8 6-744 0,-8 3-384-1,-11 3-96-15,3 16-111 0,-8 3-17 16,8 4-136-16,4 3 32 16,8 2-144-16,4 1-8 15,8 0-88-15,4-4 0 0,12 1-120 0,8 3-48 31,-4-7-105-31,-1 3 113 16,2-5 96-16,-5-1 152 0,-8 0-72 16,-8-6 72-16,0 0 0 15,-8-3 0-15,-16-4 184 16,-8 1 104-16,-4-10-216 0,0 0 88 31,-8-7-160-31,9-9-376 0,10-6-3688 16</inkml:trace>
  <inkml:trace contextRef="#ctx0" brushRef="#br0" timeOffset="22372.58">9638 8747 5473 0,'0'0'6281'0,"0"0"-5281"31,0 0 104-31,0 0-119 16,0 0 47-16,3-89-120 0,22 63-336 16,3-2-208-16,7-1-128 15,9 7-64-15,0 3 48 0,-1 10-16 16,-3 5-88-16,1 4 25 15,-6 13-129 1,-3 13 48-16,-8 9-24 16,-12 12-40-16,-8 1-48 0,-4 6 32 15,-4-7 16-15,-12-2 0 16,-8-13-56-16,0-7 8 0,4-9 0 16,1-10 7-1,2-6 9-15,9-3-56 16,8-19 0-16,4-7-24 15,20-12-184-15,16-4 72 0,8-9 144 32,0 7-96-32,0 2 88 15,-5 13 0-15,-11 17 88 0,-12 12 152 16,1 6-72-16,-10 22 120 16,-7 10 136-16,-4 9-40 0,0 4-71 15,-4 0-153-15,-4-7-24 16,0 0-48-16,4-9-417 0,4-3-823 31,20-14-1376-31,4-8-2089 16,4-7-1193-16</inkml:trace>
  <inkml:trace contextRef="#ctx0" brushRef="#br0" timeOffset="22662.8">10614 8731 5145 0,'0'0'7217'0,"0"0"-4168"15,0 0-1169-15,0 0-1080 16,0 0-560-1,0 0 353-15,-28 57-225 16,16-22-288-16,8 0-80 0,4 0-24 16,4-3-320-16,12-4-497 15,12-9-535-15,4-6-536 0,7-10 399 16,-3-3 401 0,-4-13 632-1,-8-18 480-15,-4-14 1184 0,-16-5 865 16,-4-8-361-16,-16-2-360 0,-7 6-255 15,-9 6-433-15,-5 14 48 16,5 8-392-16,0 17-296 0,8 9-8 31,9 0-720-31,15 15-1185 16,7 5-3544-16,18-8-3425 16</inkml:trace>
  <inkml:trace contextRef="#ctx0" brushRef="#br0" timeOffset="22869.16">11116 8255 12002 0,'0'0'4465'0,"0"0"-2737"0,0 0-423 15,0 0-537-15,0 0-352 16,0 0-304-16,7 88 168 0,-14 11-216 16,-1 6-16-16,8-7-48 31,0-9-408-31,0-26-320 15,0-11-600 1,0-11-2625-16,0-16 0 0,0-9-5873 16</inkml:trace>
  <inkml:trace contextRef="#ctx0" brushRef="#br0" timeOffset="23025.8">10833 8515 6689 0,'0'0'6649'16,"0"0"-4176"-16,0 0-537 15,96-35-1176-15,-17 29-175 16,29 6-89 0,4 0-352-16,-1 0-144 15,-12-3-736-15,-35-7-2417 16,-12-6-6281-16</inkml:trace>
  <inkml:trace contextRef="#ctx0" brushRef="#br0" timeOffset="24595.88">12491 8728 3992 0,'0'0'5562'0,"0"0"-4306"15,0 0 64-15,0 0-472 0,0 0 56 16,0 0-55-1,0 0-345-15,39-79-56 16,-15 53-224-16,8-2-128 16,4 2 8-16,-4 4-96 15,7 6 112-15,-11 3 48 0,4 7-96 16,-8 6 24-16,-8 6-96 16,0 19 0-1,-8 11 0-15,-4 5 0 16,-4 6 0-16,0 4 48 0,-12-3-48 15,1-4 0-15,-2-5-8 16,-2-14-80-16,2-6-112 31,1-13-24-31,9-6 224 0,3 0-48 16,0-19 48-16,3-10-56 16,22-12-168-16,6-3 112 0,17-4 104 15,4-3-48-15,4 1 56 16,0 5 8-16,-1 7-8 15,-7 16 200-15,-12 9 32 0,-4 13-32 16,-12 7-72 0,-5 21-56-16,-6 10 56 15,-9 10 40-15,0 3-120 0,-5-1 8 16,-7 1-56-16,-8-9 0 16,5-5-8-16,-2-11-48 15,2-13-72-15,7-7 80 16,3-6 48-16,5-6 0 15,9-20-176-15,19-12-136 16,8-6 296-16,11-7-72 0,5-3 88 16,0 6 56-16,-4 7-56 15,-13 9 352-15,-3 19-32 16,-12 10-160 0,-3 6-48-16,-10 20-32 15,1 12 152-15,0 6-88 0,-4 3-136 16,12 1 56-16,4-1-64 15,8-5-184-15,8-4-280 16,15-7-800-16,5-12-337 0,8-10-359 31,3-6 184-31,-2-3-81 16,-6-22 761-16,-11-10 400 0,-12-7 664 16,-12-5 32-16,-12-1 1096 15,-12 7 1265-15,-8 12 135 16,-24 14-639-16,-11 11-833 0,-10 11 192 47,-2 21-296-47,7 13-472 0,8 4-168 15,12 6-64 1,12-4-144-16,9-2-72 16,7-10-88-16,7-6 88 0,14-14-120 15,10-12-128-15,5-3 88 0,8-18-24 16,0-17 8-16,-5-13 168 0,1-10-120 0,-8-1 128 15,-4 1 8-15,-8 4 0 16,-4 13 48-16,-8 16 336 0,-4 12 16 16,-4 13-344-16,0 6-64 15,0 20 0 1,0 12 144-16,0 9-88 16,0 10-8-16,0-3 33 15,4 7-81-15,8-7-121 16,4-6-703-16,3-7-400 0,9-16-1064 15,0-9-937-15,-4-13-2536 0</inkml:trace>
  <inkml:trace contextRef="#ctx0" brushRef="#br0" timeOffset="24825.64">14710 8226 5049 0,'0'0'6033'0,"0"0"-3249"31,0 0-1127-31,0 0-777 0,0 0-728 16,0 0 568-16,0 0-80 16,-76 114-256-16,52-53-272 0,4 9-40 15,4-3-24-15,4 2-48 16,5-2-8-16,7-1-464 16,0-5-648-1,0-1-1072-15,11-22-1817 0,1-12-704 16</inkml:trace>
  <inkml:trace contextRef="#ctx0" brushRef="#br0" timeOffset="25073.23">15064 8140 10218 0,'0'0'3080'15,"0"0"-711"-15,0 0-745 16,0 0-752-16,0 0-760 0,0 0 160 31,-36 80 473-31,12 6-249 16,-4 15-360-16,0 10-32 15,9-12-48-15,10-10-56 0,2-20-8 16,3-18-80-16,4-13-536 16,0-6-737-16,0 3-943 0,0-6-2033 31,0-10-1584-31</inkml:trace>
  <inkml:trace contextRef="#ctx0" brushRef="#br0" timeOffset="25255.54">14499 8439 10186 0,'0'0'2616'15,"0"0"-1031"-15,0 0-481 16,0 0-472-16,115-64-160 0,-24 61-8 0,25 3-216 15,7 23-248-15,-11 5-1168 16,-40-6-3025 0,-33-9-2400-16</inkml:trace>
  <inkml:trace contextRef="#ctx0" brushRef="#br0" timeOffset="25830.85">15124 8655 6753 0,'0'0'1912'0,"0"0"-1440"16,0 0 745-16,0 0 71 16,0 0-240-16,92-13-400 0,-57 3-432 15,6 1-152-15,-6-4-48 32,1-6-16-32,-8-3-176 0,-4 0-72 15,-8-7-112-15,-9 4 56 16,-7 6 304-16,-7 6 352 15,-17 7 24-15,-8 6 344 0,-8 9 41 0,-3 13-81 16,-2 10 48-16,10 6-496 16,7 3-56-16,7 4-160 15,18-1-16 1,3-2-64-16,16-7-568 16,20-4-640-16,16-11-577 15,11-11-255-15,17-9-481 0,24-13-1528 0,14-28 1457 16,-6-10 1376-16,-24 4 1256 15,-36 5 24 1,-24 10 2000-16,-5 1 2177 16,-6 5-880-16,-9 7 615 15,-8 16-2151-15,-16 3-985 16,-16 16-328-16,-4 19 160 0,-4 6-168 16,4 13-280-16,5 3-72 31,6 4-88-31,14-7-40 0,2-4-736 31,9-11 0-31,0-11 168 16,13-15 304-16,2-13 176 0,5-3 128 15,-8-26 152-15,0-9 336 16,-8-13 344-16,-4-6-160 16,-7-6 0-16,-14 5-104 0,-7 8-231 15,0 8-89-15,-7 17-248 16,-21 18-80-16,12 7-937 0,5 0-3896 0</inkml:trace>
  <inkml:trace contextRef="#ctx0" brushRef="#br0" timeOffset="27142.03">17813 7921 8265 0,'0'0'2129'15,"0"0"-25"-15,0 0-648 0,0 0-503 16,0 0-657-16,0 0-288 15,0 22 208-15,-12 32 192 32,5 32-184-32,-6 32-8 0,2-4-128 15,7-25 0-15,-4-22-80 16,3-32-16-16,-3 2-64 0,5-1-176 16,-5-5 16-16,4-9-184 15,0-12-40-15,4-10 128 31,0 0 328-31,0-16-48 0,19-13-8 0,6-5-104 16,3-11 160-16,7-2 0 16,5-7 64-16,0-3 128 15,0 9 184-15,-1 10 216 16,-7 15-72 0,0 17-144-16,-4 6-176 15,-4 29-120-15,0 12 24 0,-8 13 184 16,-8 6-136-16,-4 1-48 15,0-4-8-15,-4-3-96 0,0-4-224 16,4-8-560-16,4-1-816 0,4-15-1177 31,4-11-3752-31</inkml:trace>
  <inkml:trace contextRef="#ctx0" brushRef="#br0" timeOffset="27461.04">18539 8407 6601 0,'0'0'3297'31,"0"0"-889"-31,0 0-1184 0,0 0-800 16,0 0 209-16,0 0 263 15,0 0-256-15,-77 99-320 16,66-58-184-16,11 3-136 0,0-3-72 16,11-2-664-16,13-7-264 46,4-10 15-46,4-7 169 0,4-11 144 0,-4-4 480 16,0-19 192-16,-8-13 312 16,-12-10 576-16,-12-5 633 15,0-10-289-15,-16 3-72 0,-20 6-168 16,-7 7-255-16,-5 16-145 16,-5 12-224-16,6 13-264 0,7 6-104 15,13 23-88-15,6 9-488 16,21 19-1065-16,16-6-2352 0,8-10-1584 15</inkml:trace>
  <inkml:trace contextRef="#ctx0" brushRef="#br0" timeOffset="27967.97">18949 8417 10202 0,'0'0'2408'15,"0"0"257"-15,0 0-1153 0,0 0-384 16,0 0-496-16,16-35-632 16,-16 57 0-16,-13 19 136 15,6 4-128-15,-5 3-8 0,8-1-40 16,-1-3-160-16,5-2-176 31,0-10-216-31,9-10-248 0,7-7-400 16,4-8-225-16,0-7 417 0,7-7 488 15,6-21 240-15,-6-7 248 16,5-10 72-16,-8-2 32 0,0 0 608 16,-8 5 232-1,0 13 697 1,-12 13-33-16,-4 10-368 0,0 6-912 16,0 16-240-16,0 16-16 15,0 9 72-15,0 4-72 16,0 2-96-16,12-6-256 0,8-2-96 0,8-11-40 31,3-12-8-31,1-10 312 16,4-6 184-16,-8-12 72 0,-4-24 336 15,-8-8 16-15,-4-6 216 16,-12-8 8-16,0-2-208 0,0 3-111 16,-12 9 39-16,0 10-288 31,4 19-80-31,0 19-704 0,5 6-2049 15,-2 14-3552-15</inkml:trace>
  <inkml:trace contextRef="#ctx0" brushRef="#br0" timeOffset="28566.91">20646 8693 5313 0,'0'0'4769'0,"0"0"-3697"0,0 0-448 16,0 0-344-16,40-89 416 15,-32 60 456-15,-4-3-47 16,-4-3-241-16,0 4-232 0,0-1-232 16,-16 4-128-16,-8 2 0 0,-7 10 248 31,-5 10-248-31,-9 6-176 15,2 16-24-15,-1 13 112 16,8 8-96-16,4 5-56 0,8-1-15 16,12 0-17-16,9-2 48 31,3-8-48-31,3-9 0 16,18-9 0-16,7-10 8 0,3-3 0 15,9-9-8-15,-4-14 16 16,3-5 32-16,-7 0 8 0,-8-1-48 15,-7 6 240-15,-10 8 464 16,-3 8 72 0,-4 7-696-16,0 10-88 15,-4 19 0-15,-8 8-8 0,4 11 8 16,8 3 0-16,0 0-200 16,4-4-536-16,12-5-809 0,12-10-655 15,-4-14-2089-15,-4-11-2272 0</inkml:trace>
  <inkml:trace contextRef="#ctx0" brushRef="#br0" timeOffset="28949.66">20953 8521 3368 0,'0'0'9234'0,"0"0"-7057"15,0 0-1673-15,0 0-400 0,0 0 128 16,0 0 248-16,8 111-48 15,-8-63-256-15,0 0-48 0,0-4-128 16,0-2-96-16,-5-11-232 31,-2-8-136-31,3-11-304 32,0-9-449-32,4-3 73 0,0-19 552 15,0-9-24-15,12-14 224 16,12-2 272-16,8-7 120 0,3 3 40 15,1 4 336-15,5 9 760 0,-6 16 441 16,-3 9-33-16,0 10-616 16,-4 17-328-16,0 14-144 0,-4 14-88 15,-5 2-32-15,-2 4-152 16,-10 3-112-16,-3-3-72 0,-4-4-128 16,-11-5-952-1,-13-10-1848-15,-1-17-6450 16</inkml:trace>
  <inkml:trace contextRef="#ctx0" brushRef="#br0" timeOffset="30265.88">4857 10385 3952 0,'0'0'7170'0,"0"0"-5530"15,0 0-1000-15,0 0-384 16,4-22 281-16,-1 9 599 0,1 0-616 15,-4-6-296-15,0-3-176 0,0-3-40 16,0-7 80-16,-7-3-80 16,-10 0-8-16,2-3 48 15,-9 6-40 1,-1 7-8-16,-3 15-40 16,0 10 40-16,-3 19 96 0,-5 16 32 15,0 19 112-15,4 7-80 16,4 2 40-16,13-2-200 0,10-4-24 15,5-13 24 1,5-9-80-16,23-19-216 16,8-13 72-16,7-6 160 15,5-23 56-15,0-11-104 0,-4-8-56 16,-4-6 168-16,-12 7 0 31,-9 6 16-31,-10 9 120 0,-6 13 488 16,-3 16 168-16,0 0-688 15,-7 29-56-15,-2 9 104 0,5 9-144 16,4 4-8-16,4-3-424 16,24-4-376-16,32-15-1344 15,-4-10-841-15,0-16-2144 0</inkml:trace>
  <inkml:trace contextRef="#ctx0" brushRef="#br0" timeOffset="30806.04">5605 10071 9089 0,'0'0'1681'16,"0"0"-649"-1,0 0-600-15,-91-25 64 16,42 25 344-16,-5 12-303 0,-2 7-105 16,3 10 16-16,10 2 24 15,11 4-256-15,20 0-96 0,8-3-120 16,8-3-96-1,20-10-56-15,15-10-504 16,10-9 448-16,3 0 8 16,3-22-48-16,1 0-33 0,-8-7 161 15,-12 4 120-15,-8 9 257 16,-13 3 407-16,-6 10 248 16,-5 3-304-1,-1 10-520-15,1 18 288 16,-4 23 32-16,0 29-144 0,0 34-160 15,-4 9-104-15,-12 11 8 16,-3-7 40-16,2-19-48 16,-7 0-456-16,1-7 280 0,-5-9 168 31,-4-6 8-31,4-16-128 16,0-16-40-16,4-19 88 0,-4-10-120 15,-11-2 200-15,-10-1 352 16,-6-10 240-16,-8-12 32 15,3-9 40 1,-4-23-31-16,-1-25-177 0,10-22-176 16,24-35-72-16,31-14-200 15,23-8-8-15,53 12-304 0,23 28-168 16,13 24-457-16,3 21-183 16,1 9-528-16,-32 17-1169 15,-20 6-1520-15</inkml:trace>
  <inkml:trace contextRef="#ctx0" brushRef="#br0" timeOffset="31457.1">5920 10417 6265 0,'0'0'5457'15,"0"0"-4353"-15,0 0-424 0,0 0-119 16,0 0-49-16,13-76-312 15,-6 53-200-15,5-5-56 32,0-4-32-32,-4-3-280 0,-8 0 368 15,0 0 24-15,-12 7 472 16,-12 6 96-16,-4 15-96 31,-3 7-128-31,-1 13 48 0,0 18-192 16,4 14 80-16,8 9 24 15,16 3-320-15,4-3 0 0,0-3-8 0,24-13-8 16,4-9 0-16,4-10-240 16,7-16 144-16,1-3 96 15,-4-22-144-15,4-10-96 0,-8-6 48 16,0-7 200-16,-12 1 8 16,-1 6 0-16,-2 6 120 15,-10 16 296 1,-3 10-120-16,4 6-256 0,-4 19-48 15,5 9 440-15,2 11-232 16,-3 5-200-16,4-3 40 0,0-5-48 31,-4-8-224-31,-4-9-80 16,4-10-144-16,-4-9-64 0,8 0 176 16,0-22 160-16,7-10-48 15,2-9 168-15,3-3 8 0,-5 3 48 16,5 2 64-16,-7 14 272 15,-6 15 24-15,-3 10-216 0,1 3-96 32,-2 26 496-32,1 6-112 15,5 9-264-15,-6-2-160 16,5 3-8-16,1-8-168 0,2-5-432 16,1-10-464-16,4-6-1057 15,20-19-215-15,0-13-801 0,-5-9-3704 0</inkml:trace>
  <inkml:trace contextRef="#ctx0" brushRef="#br0" timeOffset="31672.64">6900 9966 6625 0,'0'0'3113'0,"0"0"-337"16,0 0-583-16,0 0-49 16,0 0-1312-1,0 0-480-15,0 0 216 16,-15 80-199-16,-2-8-169 0,2 17-48 15,-1 13-152 1,8 6 0-16,-1-22-8 16,9-20-88-16,0-28-344 15,0-6-697-15,20-10-1063 0,1-3-649 32,-2-12-2736-32</inkml:trace>
  <inkml:trace contextRef="#ctx0" brushRef="#br0" timeOffset="31869.05">6509 10176 1032 0,'0'0'8762'16,"0"0"-5826"-16,0 0-1423 0,0 0-937 15,0 0 312-15,152-19 464 31,-32 15-688-31,16 1-384 0,-5 0-176 16,-15 0-104-16,-45-1-448 0,-24 1-3537 16</inkml:trace>
  <inkml:trace contextRef="#ctx0" brushRef="#br0" timeOffset="32732.6">9072 10207 9097 0,'0'0'1881'16,"0"0"-857"-16,0 0-320 15,-12-82 384 1,-8 60 577-16,0 0-545 16,-16 2-616-16,-8 14-96 0,-3 6 40 15,-5 3-176-15,3 20-24 0,2 8 0 16,11 10-151-16,12 0-97 15,17-2-48 1,7-1 40-16,3-9-161 16,22-14-151-16,10-5-8 15,9-10 208-15,15-7 40 16,5-15-32-16,0-6-64 0,0-4 136 16,-9-3 40-16,-6 3 8 31,-17 7 144-31,-13 6 416 0,-7 12 169 15,-4 7-145-15,-4 7-544 16,-4 25-40-16,0 25 224 0,0 29-120 16,-15 38-64-16,-6 12-48 15,1 0-24-15,1-8-168 32,2-21-56-32,-2-2-240 0,3-13 119 15,4-19-119-15,-4-16-184 16,8-15 240-16,-8-7-104 0,4-1 248 15,-12 1 56-15,0-3 216 16,-3-10 16 0,-1-15 304-16,-13-7 528 15,-2-10 48-15,-9-22-128 0,-8-22 177 16,-4-22-273-16,8-25-192 16,29-13-144-16,27-1-168 0,44 7-8 15,31 13-144-15,25 15-344 0,11 14-360 31,5 12-872-31,-28 16-753 16,-17 16-6097-16</inkml:trace>
  <inkml:trace contextRef="#ctx0" brushRef="#br0" timeOffset="33096.87">9471 10376 11498 0,'0'0'2665'0,"0"0"-1809"16,0 0-568-16,0 0 256 31,0 0-272-31,47-16-88 16,-19 3-184-16,0-9-232 0,4-3-424 16,-12-4-304-16,-1-9 47 15,-15-3 353-15,-4-4 560 0,0 1 608 16,-19 9-79-16,-5 13 919 0,-8 15-424 15,0 7-192 1,-4 22 32 0,8 16-319-16,8 10-257 0,9 6-128 15,11 3-152-15,3-3-8 16,22 3 0-16,6-9 0 0,17-7-272 16,4-9-393-16,4-13-391 15,4-13 104 1,3-6-464-16,20-35-593 15,-14-3-1071-15,-9-10-4162 0</inkml:trace>
  <inkml:trace contextRef="#ctx0" brushRef="#br0" timeOffset="33293.18">10303 9693 7465 0,'0'0'7354'0,"0"0"-4594"0,0 0-951 15,0 0-913-15,0 0-840 16,0 0 424-16,-56 121 200 0,32-20-280 15,4 17-184-15,-3-1-120 16,6-6-64-16,6-12-32 31,2-4-688-31,5-22-464 0,0-19-336 16,4-19-1377-16,0-16-1320 16,0-9-4441-16</inkml:trace>
  <inkml:trace contextRef="#ctx0" brushRef="#br0" timeOffset="33465.68">9877 10083 12482 0,'0'0'3241'16,"0"0"-1809"-16,0 0-608 16,0 0-496-16,99-57-280 15,-11 57-48-15,32 0-712 16,-17 3-1664-16,-15 4-2825 15</inkml:trace>
  <inkml:trace contextRef="#ctx0" brushRef="#br0" timeOffset="33742.61">10813 9982 10658 0,'0'0'4289'0,"0"0"-3145"15,0 0 328-15,-100-32-287 0,61 32-289 16,-6 7-344-16,10 15-352 15,7 10-200-15,12 6 0 32,12 6-8-32,4 7-80 0,16-1-184 15,8 5-48-15,8-4-136 16,-4-7-40-16,0-3 127 0,-9-6 273 16,-6-6 32-16,-9-4 56 15,-4-9 0-15,0-3-72 31,-21-7-8-31,-11-6 88 0,-7 0 248 0,-29-22-248 16,12-7-960-16,4-3-4161 16</inkml:trace>
  <inkml:trace contextRef="#ctx0" brushRef="#br0" timeOffset="35295.93">12614 10135 7633 0,'0'0'2865'0,"0"0"-281"15,0 0-479-15,0 0-161 16,0 0-432-16,0 0-535 0,-8-26-689 15,0 42-280-15,-8 16 232 16,0 5 56 0,-4 11-152-16,8 3-72 15,1 0-72-15,2-3 0 0,5-4-304 16,0-3-392-16,4-9-841 16,0-10-2343-16,8-12-2378 0</inkml:trace>
  <inkml:trace contextRef="#ctx0" brushRef="#br0" timeOffset="35459.35">12753 9966 5049 0,'0'0'6649'0,"0"0"-4393"32,0 0-687-32,0 0-977 15,0 0-592-15,0 0-48 0,0 0-504 16,0 0-1089-16,0 0-3576 0</inkml:trace>
  <inkml:trace contextRef="#ctx0" brushRef="#br0" timeOffset="35977.75">12809 10563 3896 0,'0'0'9874'0,"0"0"-8185"15,0 0-601-15,-4-76-160 16,16 50-56-16,8-9-255 0,4 3-225 16,8-5-184-1,4-2-72-15,3 4-136 16,-3 7 8-16,-4 9 0 15,-4 9-8-15,-4 10-48 0,-9 3-48 16,-6 23-8-16,-5 12 96 16,-4 13-80-1,0 6 88-15,-16 0 16 16,-4 0 32-16,0-12-48 16,5-7 0-16,2-12-144 0,5-11-96 15,8-12 32-15,0-3 208 16,0-16 80-16,12-18-80 0,20-23-128 15,20-23 120-15,-4 4 8 32,-1 12 8-32,-11 13 0 15,-12 26 80-15,0 3 256 0,0 9-32 16,-8 13-192-16,4 10-120 16,-4 22 0-16,0 9-8 0,-1 9-32 15,-2 7 32-15,-1 1-448 31,-9 15-753-31,1-16-2687 0,0-19-3914 16</inkml:trace>
  <inkml:trace contextRef="#ctx0" brushRef="#br0" timeOffset="36316.04">14450 9852 7801 0,'0'0'2937'0,"0"0"-345"15,0 0-919-15,0 0-545 0,0 0-120 31,0 0-424-31,0 0-360 16,0 0 104-16,-28 57 169 16,13-6-249-16,-1 9-128 0,4 7-72 15,4-1-40-15,3 1-8 16,2-4-48-16,-1-2-673 0,-8-1-1599 16,4-12-785-16,4-23-3664 0</inkml:trace>
  <inkml:trace contextRef="#ctx0" brushRef="#br0" timeOffset="36884.8">14634 9881 9522 0,'0'0'3216'0,"0"0"-1079"15,0 0-1105-15,0 0-856 0,0 0 184 16,0 72 424-16,-12-18-288 31,0 7-320-31,0 2-72 16,0 0-104-16,-4-2-112 0,8-1-312 15,1-6-448-15,-2-9-1144 16,9-13 7-16,0-10-735 0,9-16 7 16,6-6 481-16,9-13 95 15,4-12 2049-15,4-7 112 0,-4 4 2056 31,-5 2 313-31,-3 11 304 16,-7 5-161-16,-9 7-631 0,0 3-1153 16,-1 3-464-16,1 13 312 15,0 3-256-15,4 0-144 32,4 0-168-32,0 0-8 0,4-7-48 15,9-5-528-15,2-1-360 16,1-6-257-16,7-3 41 0,2-16 504 15,-1-9-224-15,-1-11-881 0,-3-8-647 16,0-4 527-16,-12 0 1873 16,-12 7 1873-16,-8 9 1160 15,0 16-217 1,-8 12-727-16,-16 7-633 16,-4 19-192-16,0 16-440 0,4 13-368 15,9 9-320-15,7 3-48 0,8-2-88 16,8-1-16-16,20-10-216 15,7-5-176 1,9-11-384-16,12-15-400 16,15-16-184-16,-11-3-617 15,-12-19-2152-15</inkml:trace>
  <inkml:trace contextRef="#ctx0" brushRef="#br0" timeOffset="37106.92">14016 9998 8001 0,'0'0'7090'15,"0"0"-6066"-15,124-16-464 0,-12 16-104 16,27 0 264-16,8 3-336 0,-7 13-248 15,-25-6-136-15,-35-7-1464 16,-24-3-6418-16</inkml:trace>
  <inkml:trace contextRef="#ctx0" brushRef="#br0" timeOffset="37708.99">16929 10194 5641 0,'0'0'2464'15,"0"0"-615"-15,0 0-377 16,0 0 112-16,8-69 145 31,-20 59-265-31,-12 7-472 16,-8 3-296-16,-16 3 104 0,-3 19-159 15,-5 13-161-15,4 7-304 16,12 8-8-16,12 8-160 16,16 2-8-16,12 0 0 0,12-2-104 15,39-1-288-15,33-10-577 0,21-12-735 16,-19-13-1096-16,-13-22-2674 0</inkml:trace>
  <inkml:trace contextRef="#ctx0" brushRef="#br0" timeOffset="38032.28">17359 10226 2736 0,'0'0'9562'0,"0"0"-7553"15,0 0-1417-15,0 0-584 16,0 0 752-16,-31 102-256 0,18-48-64 15,-2 0-192 1,11 3-184-16,-1-3-56 16,5-9-8-16,5-8-128 15,14-11-256-15,9-10-232 0,4-13 64 16,4-3 272-16,4-16 176 16,0-13 104-16,-8-18 352 15,-1-20 304-15,-10 4 136 16,-14-7-56-16,-3 6 136 15,-4 17-87-15,0 9-313 16,0 9-160-16,-4 19-312 0,1 10-24 31,-1 10-808-31,4 32-353 16,0-7-1847-16,7-4-3906 0</inkml:trace>
  <inkml:trace contextRef="#ctx0" brushRef="#br0" timeOffset="38361.87">18069 10194 10418 0,'0'0'2272'0,"0"0"-1592"0,0 0-296 16,-80 39 145-16,52-4 167 15,0 6 152-15,3 3-520 0,6 7-144 31,7 3-96-31,0-3-88 0,12-7-176 16,0-5-400-16,0-11-288 16,12-12-193-16,4-10 369 0,-1-6 688 15,-2-9 64-15,-5-17 376 16,-8-12 721-16,0-6-81 16,-12-4-216-1,-12-3-336-15,-8 4-240 0,0 5 0 16,4 11-152-16,8 12-136 15,9 9-320-15,11 10-760 0,16 0-3065 16,7 6-920-16</inkml:trace>
  <inkml:trace contextRef="#ctx0" brushRef="#br0" timeOffset="38692.71">18323 10188 6529 0,'0'0'5521'16,"0"0"-3889"-16,0 0-743 0,0 0-489 31,0 0 200-31,0 0 368 16,-87 58-416-16,55-11-208 15,4 10-160-15,8 4-184 0,8 2-8 16,8 0-568-16,4-8-624 31,0-11-625-31,4-12-175 0,8-13 264 16,4-16 1208-16,-5-3 528 15,6-19 280-15,-9-19 1096 0,-8-10 592 16,0-9 33-16,-8-6-689 0,-12-1-608 16,-8 4-120-16,1 9-248 15,2 13-176-15,5 12-160 16,5 20-152 0,2 6-536-16,13 26-1656 15,0-1-2361-15,21 7-3601 0</inkml:trace>
  <inkml:trace contextRef="#ctx0" brushRef="#br0" timeOffset="39328.54">18419 10490 9321 0,'0'0'1657'16,"0"0"-497"-16,0 0 96 0,0 0-135 31,80-64-393-31,-52 49-424 0,-5-4-208 15,1-4-88-15,-3 1 48 16,-10-3-56-16,-3-4 0 16,-8 4 104-16,0 3-104 0,-16 9 0 15,-8 6 0-15,0 7 272 16,-4 16-88-16,1 19-184 0,3 10 72 31,8 9 112-31,8-1-160 16,8 5-24-16,0-10-256 15,11-7-152-15,14-16-168 0,3-9-336 0,3-13 287 16,9-3 441-16,-3-22 0 16,2-10 56-16,-3-6 128 15,-8-3 0 1,0-4 360-16,-13 7 49 16,2 10 319-16,-10 9 128 15,-3 12-136-15,-4 7-720 0,0 13 48 0,0 18-48 31,0 4 120-31,-4 4-120 16,4-4 16-16,0-3-16 0,0-7-192 16,4-13-264-16,9-5-360 15,6-7 384-15,5-10 192 16,4-15-521-16,0-4-215 0,0-9 184 16,0-3 296-16,-5-1 272 31,-6 5 224-31,-6 5 672 0,-7 10 376 15,1 12 561-15,-5 10-745 16,0 0-848-16,-5 25-8 0,-3 7 312 16,1 10-224-16,-1 5-8 15,4-3 0-15,4-2-88 32,4-7-48-32,11-7-408 0,10-12-576 15,3-9-345-15,24-14-559 16,-5-9-1089-16,-3-9-2416 0</inkml:trace>
  <inkml:trace contextRef="#ctx0" brushRef="#br0" timeOffset="39526.5">19534 9966 9217 0,'0'0'3033'0,"0"0"24"16,17-73-1049-16,-17 73-816 0,-4 3-855 15,-9 29-257-15,-10 22 456 0,-1 28-280 31,0 23-88-31,12 3-40 16,12 0-128-16,8-16 0 0,7-22-96 16,6-16-296-16,-1-19-737 15,8-13-735-15,-1-3-2521 0,-7-13-3521 16</inkml:trace>
  <inkml:trace contextRef="#ctx0" brushRef="#br0" timeOffset="39750.11">19188 10157 8513 0,'0'0'3065'0,"0"0"-993"0,0 0-1103 16,116-4-257-16,-21 8 224 15,29 5-88-15,7 1-504 0,-23-1-240 16,-37-6-56-16,-31-3-48 15,-27 0-408-15,-6 4-696 16,-23-2-864 0,-16 2-313-16,-11-1 257 0</inkml:trace>
  <inkml:trace contextRef="#ctx0" brushRef="#br0" timeOffset="41032.11">4350 12744 7521 0,'0'0'2897'15,"0"0"-1961"-15,0 0-280 16,0 0 1056-16,0 0 185 0,0 0-625 31,-36 3-752-31,57-12-32 16,11-14-168-16,27-5-272 0,29-20 8 16,31-15-56-16,13-10-120 15,-25 9-376-15,-27 14-296 0,-33 15-88 31,-15 6 112-31,-8 4 400 16,-3 3 368-16,-10 6 96 0,-11 12 568 16,-11 4-616-16,-17 0 128 15,-8 16 248-15,0 7-96 16,4 2-184-16,8 3-144 0,17 8-88 16,7-5-168-16,3 7 256 31,21 4 32-31,12 2 40 0,0 4-72 15,4 2-248-15,-9-2-312 0,-6-3-232 16,-14-8 312-16,-11-5 304 16,-4-6 8-16,-24-10 168 0,-7-7 672 15,-9-3 120 1,0-6-200 0,0 0-72-16,4-19-56 0,13-3 104 15,7-3-192-15,8-7 16 0,7 4 9 16,5 2-177-16,0 7-136 15,0 10 0-15,0 9-88 0,0 0-200 32,0 9-329-32,0 13 345 15,9 10-584-15,6 6-1240 0,6-6-1993 16,-6-7-2000-16</inkml:trace>
  <inkml:trace contextRef="#ctx0" brushRef="#br0" timeOffset="41278.21">5740 12112 11482 0,'0'0'2873'0,"0"0"-785"16,0 0-848-16,0 0-584 31,0 0-640-31,0 0 136 0,-23 146 113 16,15-41-137-16,0 12-80 0,4-6-48 15,4-9 8 1,0-29 0-16,0-12-8 0,8-17-184 16,-4-12-657-1,-1 9-1127-15,2-12-3785 16,-5-7-1585-16</inkml:trace>
  <inkml:trace contextRef="#ctx0" brushRef="#br0" timeOffset="41453.21">5542 12509 9482 0,'0'0'2624'16,"0"0"-1456"-16,0 0-343 0,0 0-113 15,0 0-416-15,107-29-296 16,-16 29-304-16,25 4-1297 0,8-1-583 16,-16-3-65-16,-37 0-447 31,-27 0-1257-31</inkml:trace>
  <inkml:trace contextRef="#ctx0" brushRef="#br0" timeOffset="41781.44">6358 12436 5033 0,'0'0'4248'16,"0"0"-2039"-16,0 0-361 0,0 0-607 31,-131-22-57-31,67 31-64 16,0 17-88-16,1 12-143 0,11 13-385 15,16 2-384-15,17 5-120 16,14-4-56-16,10-10 8 0,22-9-112 15,13-16-329-15,11-12 241 0,5-7 96 16,0-26 32 0,-4-15-24-1,-8-7 48-15,-9-6 96 0,-7 1 104 16,-11-1 96-16,-6 6 216 16,-7 10 1-16,-4 15 71 15,0 11 8-15,0 12-496 16,0 10-96-16,0 21 96 15,0 10 0-15,0 10 48 16,8 6-40-16,5 0-8 0,7-6-104 16,7-6-408-16,5-10-289 15,12-13-1223-15,24-22-625 16,-12-16-135-16,0-13-4506 0</inkml:trace>
  <inkml:trace contextRef="#ctx0" brushRef="#br0" timeOffset="41993.49">7020 12112 3752 0,'0'0'5818'16,"8"-76"-2770"-16,-5 48 49 0,-3 9-681 16,0 19-719-16,0 9-1033 31,-15 36-584-31,-5 31 296 16,4 28-200-16,-4 14-168 0,12-1 56 15,0-9-64-15,8-12-48 16,0-20-464-16,0-22-512 0,0-23-777 0,0-11-871 15,0-5-1185 1,0-11-3625 0</inkml:trace>
  <inkml:trace contextRef="#ctx0" brushRef="#br0" timeOffset="42143.49">6677 12268 256 0,'0'0'13570'0,"0"0"-11457"16,0 0-929-16,0 0-856 0,148-70-224 16,-52 70-104-16,18 0-760 15,-17 16-1560-15,-26-4-2617 0</inkml:trace>
  <inkml:trace contextRef="#ctx0" brushRef="#br0" timeOffset="42839.59">7151 12725 10522 0,'0'0'4721'0,"0"0"-3817"0,0 0-536 31,0 0 48-31,0 0-160 16,0 0-160-16,92-25-96 15,-48 12-80-15,0-6-192 0,-1-6 104 16,-2-1-88-16,-13-2 112 16,-9-4 144-16,-10 0 0 0,-9 7 136 15,0 3 296-15,-21 9-184 16,-3 10-72-1,-12 3 88-15,-3 9 64 16,-6 17 96-16,6 5-80 0,3 4 25 16,12 10-105-16,9-4-136 15,10 7-40-15,5-4-80 0,9-3 8 16,19-9-8 0,7-7 40-1,12-9-48-15,6-6-104 0,-1-7-592 16,15-3-881-16,-11-13-2704 0,-12-3-5657 15</inkml:trace>
  <inkml:trace contextRef="#ctx0" brushRef="#br0" timeOffset="43029.16">7884 12932 11362 0,'0'0'3089'0,"0"0"-1713"16,0 0-80-16,0 0-232 16,-7 82-223-16,-17-53-473 0,-4 6-368 15,-20 3-96-15,4-7-1313 16,8-9-3904-16</inkml:trace>
  <inkml:trace contextRef="#ctx0" brushRef="#br0" timeOffset="45401.88">9558 12160 11322 0,'0'0'2304'0,"0"0"-927"0,0 0-505 16,0 0 120-16,0 0-80 16,0 0-632-16,0 0-192 0,-64 111 561 31,32-9-313-31,4 9-208 15,5-6-16-15,3-10-104 0,8-28-16 16,-1-17-32-16,6-15-264 16,3-13-609-16,4 0-1279 15,0-9-1761 1,0-3-2120-16</inkml:trace>
  <inkml:trace contextRef="#ctx0" brushRef="#br0" timeOffset="45987.86">9821 12211 9458 0,'0'0'2784'0,"0"0"-719"15,0 0-697-15,0 0-856 16,0 0-424-16,0 0 336 16,-48 95 136-16,12-12-272 0,-7 28-232 15,7 6 40-15,8-22-16 0,11-25-32 31,14-29-48-31,-1-9-8 16,4-7-40-16,0-2-56 16,7-7-440-16,14-13-304 0,7-3 520 15,11-16 56-15,5-19-40 16,4-6-312-16,-5-7 144 0,-6 0 175 31,-10 7 305-31,-14 19 48 16,-13 19 1217-16,0 25-737 0,-17 20 424 15,-2 18-72-15,6 6-480 0,9-8-264 16,4 5-136-16,8-9-88 16,12-16-808-16,12-9 16 15,4-23-576 1,5-6 415-16,2-22-239 16,0-19 152-16,-2-13 744 0,-2-23 384 15,-7-18 16-15,-8 3 272 16,-12 13 152-1,-8 22 96-15,-4 25 432 16,0 13 233-16,-4 6-217 16,-11 13-600-16,-10 19-64 0,5 19 168 15,-4 16-192-15,5 3-288 16,11 4 40-16,8-1-48 0,8-12-256 16,27-10-600-16,9-13-504 31,8-12 143-31,8-13 377 0,3 0-144 15,5-22 104-15,16-32-256 16,-17 3-441-16,-14-3-3240 0</inkml:trace>
  <inkml:trace contextRef="#ctx0" brushRef="#br0" timeOffset="46238.85">9411 11950 13114 0,'0'0'3169'16,"0"0"-1553"-16,0 0-872 16,143-54-327-16,0 36-121 0,20 5 240 15,-7 9-144-15,-40 4-336 0,-49 4-56 31,-27 9-48-31,-7 9-1232 16,-14-3-2953-16,-7-3-4057 0</inkml:trace>
  <inkml:trace contextRef="#ctx0" brushRef="#br0" timeOffset="47496.97">12227 12455 5025 0,'0'0'8129'16,"0"0"-6176"-16,-99-86-721 0,55 55-208 15,0 5-256-15,-4 11-71 16,-3 2-449-16,-1 13-152 31,-4 3-80-31,0 22-16 0,5 10-72 16,-2 26-96-16,10-4 168 16,6 10-16-16,14 2-72 0,15-15 0 15,8 0 88-15,4-9-8 16,28-17 0-16,23-18-121 15,29-13-15 1,24-48 40-16,-1-25 104 0,-11-17 224 16,-12-14-47-16,-24 2-81 15,-4-13 8-15,-17-2-104 0,-11 9 16 16,-16 22-8-16,-8 28 0 16,-4 26 512-1,0 13 16 1,-8 10-120-16,-4 12-56 0,-12 9-240 0,-12 51-120 15,-8 45 112-15,4 19-104 16,20 10 64-16,20-14 24 0,9-18-96 31,14-23-240-31,1-22-672 16,0-19-256-16,0-16-817 0,8-6-2032 16,4-9 825-16,7-7 383 15,2-29-40-15,2-28 1817 0,9-22 1032 16,-12 3 1368-16,-4 5 585 15,-12 18-529-15,-13 21 577 32,-2 6 423-32,-5 1-391 0,-4 15-561 15,-1 4-496-15,-3 3-328 16,0 3-368-16,0 0-280 16,-7 0 24-16,-17 0-24 0,-8 0 216 15,-12 13 176-15,-8 2 353 31,5 14-9-31,2 6-152 0,14 13-208 0,10 3-232 16,18 6-48-16,6 0-96 16,34 0-8-16,27-6 0 15,27-10-176-15,20-19-360 16,9-22-232 0,-17-9-137-16,-27-26-31 15,-16-16-352-15,-4-22-72 0,-5-9 720 0,-10-1 648 16,-26 25 328-16,-11 30 624 15,-4 12 488-15,0 3 216 16,0 11-567-16,-7 2-409 0,-9 5-600 31,0 27 16-31,-8 25 96 16,-8 36-192-16,-4 37 8 0,0 16 72 16,1 6-72-16,-6-9-8 15,5-22 0-15,-3-7-72 0,3 0 24 16,8 1-632-16,4-14-504 31,12-18-921-31,5-20 921 0,7-24-2673 16,0-27-4729-16</inkml:trace>
  <inkml:trace contextRef="#ctx0" brushRef="#br0" timeOffset="47766.89">12992 12287 9962 0,'0'0'2640'0,"36"-92"-239"16,-8 51-897-16,12 6-808 15,4 19-288 1,7 10-168-16,9 6-40 16,-4 18-200-16,-8 17 0 0,-8 10-64 0,-25 12 56 15,-15 3-64-15,-15 4-32 16,-37 6 64-16,-36-4 40 15,-23 1 120-15,12-16 16 0,18-16-136 32,29-13-16-32,33-16-296 15,3 4-1728-15,12-10-4546 0</inkml:trace>
  <inkml:trace contextRef="#ctx0" brushRef="#br0" timeOffset="48778.66">13431 12465 9898 0,'0'0'4937'16,"0"0"-3961"-16,0 0-280 15,0 0-528-15,0 0-40 0,103-16-112 16,-63 6-16-16,4 1-296 31,0-4-192-31,-1-9-120 0,-3-4 40 16,-4-11 32-16,-8-2 135 15,-12-2 9 1,-12 0 392-16,-4 9 593 16,-4 7 391-16,-16 15-248 0,-8 10-128 15,0 10-120-15,-8 21 184 16,8 14-320-16,0 9-184 0,9 6-120 16,6 0 88-16,13-2-120 0,0-8-16 15,9-5 0-15,10-13 0 16,13-13-80-1,5-13-16-15,6-6-24 16,1-25 56-16,0-10 48 16,3-10-32-16,-6-6 48 0,2-3 80 15,-11 4-80-15,-4 5 80 16,-4 16-80-16,-12 14 120 0,-4 15-120 16,-8 6 24-16,0 20-24 31,0 12 352-31,0 9-224 0,-8 7-63 15,-4-6-57-15,0-7-8 16,4-6 0-16,0-9 0 16,1-14-177-16,7-9 49 0,0-3 128 15,0-3 24-15,3-19-24 32,13-7-272-32,8-6 24 0,4-6 88 15,4 0-112-15,4 2 88 16,-1 11 56-16,-7 9 112 0,4 10-112 15,-12 9 56-15,1 12 24 16,-2 10-56 0,1 7 104-16,-4 3-8 15,8 0 16-15,4-7-16 0,7 0-376 16,6-9-976-16,2-9-185 16,9-7-359-16,0 0-673 0,0-20 785 15,-4-11 856-15,-5-4 776 0,-11-16 160 31,-8-6 264-31,-8 0 240 16,-16-4 712-16,0 11 913 0,-23 15 583 16,-18 16-543-16,-2 15-889 15,-13 4-432-15,4 29-200 0,-3 12-208 16,10 17-344-16,9 2-96 31,12 3 0-31,17-2-16 16,7-4-160-16,11-16-464 0,17-9 88 15,12-20-40-15,8-12 360 16,4-15 232-16,3-20 64 0,5-29 56 16,0-25 304-16,-12-34-48 31,-8-8 88-31,-20-5-128 16,-12 9-152-16,-8 19 16 0,0 25 345 15,0 29-81-15,-4 26 152 16,-8 24 16-16,3 4-208 0,-14 32-424 0,-9 35 0 15,1 41 0 1,6 22 40 0,9 4-40-16,12-8 0 15,4-17-560-15,0-14-440 0,0-32-1513 16,0-21-3512-16</inkml:trace>
  <inkml:trace contextRef="#ctx0" brushRef="#br0" timeOffset="49104.06">15447 12036 7433 0,'0'0'2625'0,"0"0"-177"0,0 0-359 16,0 0-809-16,0 0-568 15,-108-16 328-15,56 42-424 0,9 8-280 16,7 5-224-16,12 5-112 15,16 1 0-15,8-1 89 0,15 1-41 16,21-1-48-16,5-3-80 31,-2-2-217-31,-3-5-47 16,-12-5 24-16,-12-10 128 0,-12 0 184 16,-4-9 8-16,-32-1 88 15,-20-9 264-15,-27 0-32 0,-5-9-176 16,-12-23-144-1,29 3-1336-15,27 1-6482 16</inkml:trace>
  <inkml:trace contextRef="#ctx0" brushRef="#br0" timeOffset="50167.28">16248 12138 4456 0,'0'0'7050'0,"0"0"-4513"16,0 0-705-16,0 0-768 15,0 0-168-15,0 0-192 0,0 0-544 16,-44 28 209-16,19 23-97 0,10 3-152 15,7 7-24-15,8-4-96 16,4-3-8 0,15-10-96-16,13-9-144 15,5-16-120-15,2-13-73 0,9-6 321 16,4-28 120-16,-4-13 8 16,3-26 8-16,-6-19 112 15,-10-18 160-15,-11 8 137 0,-16 17-177 31,-4 28 144-31,-4 22-24 16,0 4-32-16,0 3-160 0,0 12-176 16,0 10-24-16,0 19-648 15,8 42-320-15,4-4-1785 32,0-3-3424-32</inkml:trace>
  <inkml:trace contextRef="#ctx0" brushRef="#br0" timeOffset="50408.16">16905 12150 12586 0,'0'0'3121'16,"0"0"-1273"-16,0 0-1208 0,0 0-432 0,0 0 521 15,-4 108 103-15,0-12-304 16,-12 40-272-16,0 20-200 15,-12-4 16 1,-7-12-72-16,-6-29-120 16,2-16 112-16,-5-22-896 15,11-15-305-15,-6-14-1095 0,11-19-3041 16,9-5-4265-16</inkml:trace>
  <inkml:trace contextRef="#ctx0" brushRef="#br0" timeOffset="50692.59">17088 12226 8369 0,'0'0'2889'0,"21"-85"-329"32,-6 47-591-32,5 6-857 15,3 13-592-15,9 13-264 0,1 6-136 16,11 12-24-16,-5 17-96 0,2 12 0 15,-14 7-8-15,-15 6-64 16,-12 6-56-16,-24 0-104 16,-32 1 120-1,-27-1 56-15,-1-6 56 16,12-19 0-16,13-6-8 0,22-17 8 16,5 4-632-16,32-16-1136 15,0 0-945-15,21-6-2648 16</inkml:trace>
  <inkml:trace contextRef="#ctx0" brushRef="#br0" timeOffset="50999.09">17702 12189 5329 0,'0'0'7529'16,"0"0"-4912"-16,0 0-1857 0,0 0-544 31,0 0 8-31,-96 47 824 16,52 1-600-16,1 3-280 0,11 9-160 15,15-3-8-15,10-3-304 16,7-3-904-16,11-13 24 16,26-10-208-16,3-15-9 0,12-13 713 31,-5-15 520-31,1-20 168 16,-8-26 416-16,-12-25 864 0,-13 7 265 15,-15 3-377-15,-4 18-496 16,-20 21-80-16,-12 2-176 15,-3 13-40 1,-1 18-376-16,-4 23-344 0,8 16-1856 16,16 4-3305-16</inkml:trace>
  <inkml:trace contextRef="#ctx0" brushRef="#br0" timeOffset="51374.14">18080 12236 12290 0,'0'0'2465'16,"0"0"-1129"-16,0 0-928 15,0 0-336-15,92 42-64 16,-81 2 112-16,-6 10-120 0,-5 9-120 16,0-2-416-16,-12-1-184 15,-4-9-144-15,-8-13 512 0,0-9-233 16,4-17-183-16,8-12 768 15,5-6 0-15,7-23 8 32,15-9 216-32,13-16-144 0,12 0 96 15,8-9 24-15,4-1-88 16,-1 7 272-16,-3 10 529 16,-4 15 391-16,-16 16-80 0,0 16-568 15,-8 16-368-15,0 22 88 16,-4 13 9-16,-9 9-113 0,-3 7-216 15,-4-1-56 1,-8 23-176-16,-7-16-1089 16,-5-19-3464-16</inkml:trace>
  <inkml:trace contextRef="#ctx0" brushRef="#br0" timeOffset="52289.03">19180 12058 9618 0,'0'0'2496'16,"0"0"-199"-16,0 0-673 16,0 0-472-16,0 0-120 0,0 0-560 15,8 16-423-15,-20 22 319 31,4 16 8-31,0 10-288 0,0 3-8 16,8-4-80-16,0-2-8 16,12-11-64-16,12-6-320 15,4-12 48-15,11-16 47 0,6-10-175 16,6-6-24-16,-3-22-40 16,4-16 128-16,-8-13 312 0,-9-6 96 31,-10-3 240-31,-10 3 296 15,-6 6 200-15,-5 19 57 0,-4 13-57 16,0 19-392-16,0 13-344 0,0 22-88 16,0 15 88-16,7 8 0 15,14 2-48-15,7-3-392 16,7-9-241 0,5-13 105-16,-1-16 128 15,-2-19 264-15,-1-7 184 0,-4-28 104 16,-8-25-96-16,-9-19 344 0,-15-26 184 31,0 0-111-31,-15 23-129 16,-2 21-192-16,10 29-32 0,-1 17-32 15,3 5-40-15,5 7-16 16,0 6-1945-16,13 20-3160 0,-2 2-1288 16</inkml:trace>
  <inkml:trace contextRef="#ctx0" brushRef="#br0" timeOffset="52828.98">20161 11826 960 0,'0'0'10906'0,"0"0"-8553"16,0 0-657-16,0 0-912 0,0 0-776 31,0 0 0-31,0 0 408 16,15 140-64-16,-15-32-184 0,0 3-160 15,0-16 8-15,0-28-16 0,-8-28-368 16,1-11-320 0,2-3-160-1,-3-2-160-15,4-7 79 0,4-16 849 16,4-7 80-16,12-18 0 16,12-17-16-16,4-2 16 0,0-10 80 15,4 6-32-15,-8 7 337 0,-4 15 511 16,-9 17 232-16,-3 9-552 31,4 26-520-31,-4 18 16 16,4 7 80-16,-4 6-152 0,4-3-8 15,0-6-464-15,8-10-456 16,0-13-240-16,4-12-97 0,8-13 57 16,-1-10 232-16,-3-21 432 31,0-14 544-31,-4-9 288 0,-4-16 384 15,-9 4 48-15,-2-1-112 16,-13 4 416-16,0 21 337 0,0 10 159 16,-9 20-328-16,-6 12-728 31,-5 15-360-31,-4 27 113 16,0 21-161-16,12 20-48 0,4-4 64 15,8-9-72-15,8-6-681 16,32-11-1367-16,-4-5-1825 0,4-7-1360 0</inkml:trace>
  <inkml:trace contextRef="#ctx0" brushRef="#br0" timeOffset="53122.53">21295 12195 6313 0,'0'0'3081'16,"0"0"-201"-16,41-89 105 0,-41 80-873 15,0 9-1504-15,-13 18-520 0,-15 24 280 31,-8 9-168-31,1 12-103 16,3 4-97-16,0-1-153 0,12-5-343 16,1-7-496-16,6-10-216 15,9-16-128-15,4-15 151 0,0-13 1073 32,4-9 112-32,5-26 256 15,-9-13 1097-15,0-6-57 0,-4-13-304 16,-20 1-320-16,-8 3-408 15,4 5-208-15,0 17-56 0,4 16-104 16,16 25-1408-16,8 0-2473 16,0 16-3184-16</inkml:trace>
  <inkml:trace contextRef="#ctx0" brushRef="#br0" timeOffset="53474.34">21471 12322 5329 0,'0'0'5945'16,"0"0"-5097"0,0 0-536-16,104-10-160 0,-64 4-40 15,3 3-64-15,1-3-48 16,-4-4-88-16,-1-3-344 0,-7-3-128 16,-8-9 40-1,-16 0 432-15,-8-7 88 16,-8 0 16-16,-20 7 152 15,-7 6 936-15,-9 12 152 0,0 7-159 16,-3 19 31-16,10 19-296 16,1 10-288-16,12 9-288 0,16 3-80 15,8 1-56-15,4-7-120 32,24-4 80-32,17-5-72 0,6-13-8 15,12-10 0-15,2-12-232 16,3-10-112-16,-8-13-80 0,-9-38-440 15,-11 4-1553-15,-21-1-2568 0</inkml:trace>
  <inkml:trace contextRef="#ctx0" brushRef="#br0" timeOffset="54457.83">4793 13751 4112 0,'0'0'7066'16,"0"0"-4882"-16,0 0-615 0,0 0-209 15,0 0-504-15,0 0-48 0,8-48-152 16,-8 67-415-16,-4 25-225 16,-9 26 504-16,-6 23-224 0,3 8-128 15,0-6-64 1,7-19-104 0,6-22-8-16,3-12 8 0,0-1-504 0,0 0-505 15,0 7-999-15,0-7-1905 16,3-19-1088-16</inkml:trace>
  <inkml:trace contextRef="#ctx0" brushRef="#br0" timeOffset="55064.64">5052 13677 10186 0,'0'0'1904'31,"0"0"-264"-31,0 0-519 0,0 0-201 16,0 0-456-16,0 0-336 16,0 0-72-16,-25 128 912 15,10-17-424-15,-1 9-376 0,4-5-120 16,8-33 24-16,0-25-72 31,4-15 0-31,0-8-120 0,0-2-360 16,8-6-144-16,4-7-296 0,0-19-440 15,11-3 1120-15,5-26 152 16,8-16-224-16,-4-5-73 0,5-7 233 16,-14 6 72-1,-3 9 80 1,-12 17 416-16,0 25 817 0,-8 3-841 16,0 32 312-16,4 16-24 0,4 9-408 15,7 4-144-15,9-10-128 16,4-3-168-16,8-13-224 0,1-16-816 31,2-12-112-31,5-10 855 16,-4-20 369-16,4-12 80 0,-9-15 0 15,-7-4 16-15,-3-6 64 16,-10 0 136-16,-11 3 145 0,-4 9 159 16,0 14 696-16,0 12-56 31,-16 19-976-31,0 3-64 0,-3 25 96 15,-2 11 40-15,6 11-88 16,6 4-152-16,9 4 40 16,17-8-40-16,18-5-216 0,18-17-432 15,1-5 48-15,11-14 24 32,-1-9-560-32,-4-6-457 0,3-32 129 15,-15 3-1297-15,-20-3-5264 0</inkml:trace>
  <inkml:trace contextRef="#ctx0" brushRef="#br0" timeOffset="55313.88">4530 13951 6465 0,'0'0'5105'31,"0"0"-3657"-31,-81-19-656 16,74 16 385-16,11 3-457 0,48 0-320 16,56 0-8-16,51 0 0 15,28 12-216-15,8 1-120 16,-19 6-56-16,-45-3-104 0,-43-7-1776 31,-32 1-6242-31</inkml:trace>
  <inkml:trace contextRef="#ctx0" brushRef="#br0" timeOffset="55972.3">7374 14176 1592 0,'0'0'9754'0,"0"0"-8418"15,-43-86-424-15,22 55 185 0,-2 5 239 16,-5 14-248-16,-7 5-176 15,-2 7-584-15,-7 26-184 0,1 11 0 16,2 11 1-16,13 10-89 31,9-1-56-31,10-3-48 16,9-7 48-16,17-9 0 0,11-12-129 16,15-13-143-16,2-13 128 15,11-10 48-15,-1-19-24 0,1-12-128 16,-8-7 168-16,-5-6 80 15,-15 1-8 1,-7 2 8-16,-14 13 240 16,-3 12 256-16,0 13 265 0,-4 13-537 15,0 10-224-15,4 15 0 16,8 14-8-16,8 5-184 16,8-3-441-1,16 0-263-15,16-9-1040 0,27-12-945 16,25-20 497-16,3 0-241 15,-23-20 265-15,-24 1-305 0</inkml:trace>
  <inkml:trace contextRef="#ctx0" brushRef="#br0" timeOffset="56456.25">8347 13989 4184 0,'0'0'5978'0,"0"0"-3634"16,-53-80-367-16,-1 48-401 0,-30 13-424 15,-21 19-352-15,10 4 1 16,20 21-185-16,22 7-264 0,29 0-240 15,1 9-112-15,11 3-16 32,12 4-56-32,8-3-272 15,28-10-328-15,15-10 103 0,9-13-15 16,4-12 40-16,-1-3 240 16,-7-16 304-16,-4-3 48 0,-12-3 344 15,-12 2 560-15,-8 4 113 16,-12 6-89-1,0 11-80-15,-8 2-536 16,0 9-360-16,0 32-88 0,0 32 64 16,-4 38 24-16,-8 23 0 15,0 6-296-15,0 6-40 0,4-10-896 16,1-9 792 0,2 0 352-16,-11-22-409 15,4-29-279-15,-7-19-120 16,-2-25 576-16,2-16 320 0,-14-3 8 15,-3-11 656-15,-3-2 280 16,-9-25-207 0,-7-29-49-16,-14-32-136 15,2-34-272-15,23-23-192 16,28 0-88-16,28 7-88 0,39 31-424 16,22 22-721-16,6 23-767 31,-10 28-2369-31,-15 17-1216 0</inkml:trace>
  <inkml:trace contextRef="#ctx0" brushRef="#br0" timeOffset="57082.77">8554 14351 7329 0,'0'0'3265'15,"0"0"-1561"-15,0 0-280 16,0 0-551-16,68-74-417 0,-44 52 16 15,4-3-264-15,0-4-144 0,-5 1-64 16,-3-10-216-16,-8 0-56 16,-12-4 240-1,0 8 32 1,-8 5 656-16,-16 10 232 0,-4 10 56 16,1 9-280-16,-6 9-223 15,6 19-249-15,7 17-192 0,12 3 8 0,4 9 0 16,4-3 40-16,12-4-48 15,12-5-208-15,4-13-337 16,8-10-103 0,-1-12-224-16,5-10 256 15,-1-7 72-15,6-18-88 0,-10-13 152 16,5-4 200-16,-8-5 280 16,-4 6 80-16,-8 6 424 15,-3 12 408-15,-6 17-152 0,-3 6-584 31,0 22 40-31,0 16 280 16,0 7-184-16,-4 9-168 0,-4-1-144 16,0-5 0-16,0-7-128 15,0-12-136-15,-4-10 0 16,4-13-192-16,0-6 456 0,0-12 0 31,15-13-120-31,6-14-256 0,7-8 88 16,3-4-88-16,1 0 24 15,-4 10-112-15,0 9 424 0,-7 16 40 16,-6 16 160-16,-7 3 216 16,4 26 544-16,-4 9-184 15,-4 6-328 1,3 4-288-16,2 0-24 16,-1-1-96-16,0-9-528 15,12-3-960 1,-9-12-2609-16,10-14-6905 0</inkml:trace>
  <inkml:trace contextRef="#ctx0" brushRef="#br0" timeOffset="57330.27">9868 13744 8241 0,'0'0'5673'0,"0"0"-3632"31,0 0-113-31,0 0-1288 15,0 0-536-15,0 0-16 0,-39 83 585 16,23 9-289-16,0 10-280 16,4-4 96-16,8-9 104 15,4-10-240-15,0-15 0 0,8-10-16 32,0-16-48-32,8-4-152 15,7-2-360-15,1-3-448 0,29-3-425 16,-10-14-967-16,-7-12-2145 0</inkml:trace>
  <inkml:trace contextRef="#ctx0" brushRef="#br0" timeOffset="57518.43">9379 14055 13538 0,'0'0'3161'0,"0"0"-1505"0,151-6-1183 16,-12 6-257-16,41 3-72 16,11 13-144-16,-4-3-633 0,-52-4-535 15,-38-5-4465-15</inkml:trace>
  <inkml:trace contextRef="#ctx0" brushRef="#br0" timeOffset="58416.8">11969 14008 1192 0,'0'0'10490'0,"0"0"-8234"32,0 0-543-32,-32-73-281 0,15 63-112 15,-7 10-343-15,-11 0-281 16,-9 7-192-16,-4 18-64 16,-4 13-24-16,5 10-272 0,11 6-136 15,8 6 40-15,20 1-40 16,8-2-16-16,23-4-168 0,37-8-280 15,28-12-104 1,0-16-288-16,-8-12-289 16,-9-7-679-16,-23-26-552 15,0-5-345-15,8-27-2424 0,-17 1-216 16,-7-6 4881-16,-8-1 472 16,-8 13 4561-16,0 7-360 15,-4 12-921-15,-7 13-383 16,-2 13-505-16,-3 3-639 15,0 3-681-15,0 3-800 16,0 16-264-16,0 9 128 0,0 13-80 16,-8 11 0-16,0-2-56 15,4 4 0 1,4-3-64-16,0-10-208 16,4-9-160-16,16-6-160 15,8-14-48-15,0-12 176 0,8-3 239 16,0-23 225-16,-1-8 16 15,-3-14-8-15,-8-6 169 0,-8-10 103 32,-4 1-136-32,-8 6 24 15,0 9-40-15,-4 16-88 16,0 17-40-16,0 18-897 0,0 16-1895 16,0 6-2305-16</inkml:trace>
  <inkml:trace contextRef="#ctx0" brushRef="#br0" timeOffset="58784.39">13128 13989 2632 0,'0'0'10570'15,"0"0"-8545"-15,0 0-969 0,0 0-584 16,0 0-184-16,0 0 392 15,-83 73-344-15,46-26-216 0,1 4-112 16,4 3 40-16,1 3-48 16,10-6 0-1,6-7-8-15,11-5-584 16,4-11-456-16,8-9-88 16,12-12-593-16,8-7 385 0,-5-4 0 15,1-21 376-15,-4-10 968 31,-12-9 72-31,-8-10 1184 0,0 0 424 16,-28-3-319-16,-8 6-177 16,-7 10-424-16,-1 12-136 15,4 10-400-15,4 16-224 0,16 3-1280 16,12 12-3049-16,8 1-5097 0</inkml:trace>
  <inkml:trace contextRef="#ctx0" brushRef="#br0" timeOffset="59139.42">13518 13973 288 0,'0'0'13779'0,"0"0"-11259"0,0 0-1312 0,0 0-576 16,0 0-448-1,0 0 393-15,-112 54-225 0,65-10-272 16,-1 7 16-16,8 3 0 0,1 0-96 31,11-3 0-31,4 0-96 16,12-13-296-16,7-7-208 0,5-8-353 15,9-14-127-15,19-9 544 16,0 0 336-16,-1-22 200 0,1-10 296 16,-8-12 456-16,-8-10 392 15,-12-3-215-15,-4-3-97 0,-20 2-192 31,-12 11-224-31,0 11-72 16,-3 11-304-16,7 16-40 16,8 9-280-16,20 22-1088 0,4 7-1553 15,4-1-5425-15</inkml:trace>
  <inkml:trace contextRef="#ctx0" brushRef="#br0" timeOffset="59782.98">13570 14265 1792 0,'0'0'5801'16,"0"0"-4825"0,0 0 225-1,0 0 87-15,0 0 48 0,0 0-56 16,0 0-47-16,92 29-769 16,-64-42-296-16,-5-6-56 0,5-7-112 15,4-9 64-15,-8-2 48 0,-4-8-16 16,0 1 120-16,-8-1 48 31,-8 7 232-31,-4 12 424 16,0 11-208-16,0 11-191 0,-8 4-521 15,-8 19 8-15,1 13-56 0,-6 10 56 16,5 5-8-16,4 7 40 16,5-6-40-16,7-4-8 31,0-9 8-31,7-9-200 0,14-11-193 15,7-15-87-15,7 0 336 16,5-15 144-16,8-14-48 0,3-6 48 31,1-3 48-31,-8 0-32 16,-4 6 56-16,-17 7 248 16,-6 12 225-16,-13 13-17 0,-4 3-416 15,0 22-8-15,-12 17 64 16,3-1-168-16,2 7 0 0,7-10-208 15,0-7 24-15,7-8-120 0,10-14-329 16,11-9 65 0,0-9 216-1,4-19-488-15,3-11 192 0,1-5 128 16,0-7 496-16,-4 0 24 16,-1 4 192-16,-6 8 136 0,-9 14 360 15,-4 12 176-15,-9 13-184 0,-3 0-680 31,0 25 232-15,0 4 105-16,0 9-257 0,0 4-32 0,8-1 8 16,12-6-56-1,12-3-104-15,8-10-761 0,23-16-727 0,-10-6-1225 16,-5 0-2568-16</inkml:trace>
  <inkml:trace contextRef="#ctx0" brushRef="#br0" timeOffset="59985.23">14909 13754 7177 0,'0'0'2689'0,"16"-121"-185"16,-12 99 721-16,0 6-409 16,0 7-967-16,-4 9-953 31,0 6-792-31,0 35-96 0,-8 32 136 16,4 26-56-16,-1 8 16 15,5-5-104-15,-7-26 0 0,-1-19-152 16,-4-15-568-16,-8 9-992 0,4-10-3786 15,0-10-6840-15</inkml:trace>
  <inkml:trace contextRef="#ctx0" brushRef="#br0" timeOffset="60128.74">14626 13849 6793 0,'0'0'7714'15,"0"0"-6058"-15,0 0-872 0,99-32-456 16,-43 32-328-16,36 19-304 16,-12 3-2376-16,-9 1-5626 0</inkml:trace>
  <inkml:trace contextRef="#ctx0" brushRef="#br0" timeOffset="60479.07">15255 14147 7217 0,'0'0'1120'0,"0"0"-624"31,0 0 865-31,0 0 271 0,0 0-536 16,0 0-480-16,104 39-496 16,-72-55-120-16,0-7-208 0,-4-15-16 15,0-19-104-15,0-31 24 31,4-33-112-31,0-19-408 0,-5-3-536 16,-7 19 1360-16,-9 35 96 0,-11 29 2224 16,0 31-960-16,0 20 1049 15,0 9-505-15,-7 3-1007 0,-17 38-713 16,-16 39 112-16,0 44-48 16,5 25-240-1,11 0-8-15,16-19 48 16,8-25-48-16,4-13-480 0,20-25-889 15,27-10-1359-15,-7-22-1801 16,-4-19 3168-16</inkml:trace>
  <inkml:trace contextRef="#ctx0" brushRef="#br0" timeOffset="61011.36">15988 13840 1088 0,'0'0'10874'0,"0"0"-7993"0,0 0-1201 16,0 0-1344-16,0 0 80 31,0 0-40-31,-35 120-256 16,27-72-72-16,8-4 0 0,0-6-48 15,12-12-264-15,16-10-232 16,7-7 16-16,13-9 176 16,4-6 184-16,0-20 120 0,-4-12-24 15,-5-22-32-15,-7 0 56 16,-12-7 120-1,-4 6 296-15,-16 20 680 16,-4 6 121-16,0 20-121 0,0 15-800 16,-16 12-296-16,-3 39 0 15,-9 25 0-15,0 26 0 0,4 12 24 16,20 4-24 0,4-1-8-1,7-6-64-15,10 4 64 0,-13-1-160 0,-4-10 16 16,-28 2 8-16,-8-24-40 15,4-22 56-15,-4-15 80 16,0-14-8-16,-12-5-64 0,0-10 8 31,-8-4 104-31,5-12 16 16,-1-19 304-16,12-16-112 0,5-18 48 16,15-23 96-16,20-20 16 15,24-15-120-15,35-7-56 0,17 7-168 16,8 13-16-16,-13 22-216 31,-11 25-640-31,-16 28-296 0,-12 14-289 16,23 6-1007-16,-7 0-673 15,-4 0-4657-15</inkml:trace>
  <inkml:trace contextRef="#ctx0" brushRef="#br0" timeOffset="61403.68">17359 13935 9882 0,'0'0'4425'0,"0"0"-1985"0,0 0-520 15,0 0-455-15,0 0-625 31,0 0-440-31,0 0-280 0,-3 76 272 16,-18-22-216-16,1 10-16 16,1-1-160-16,2-3-336 15,2-12-624-15,-1-4-472 0,8-15-1233 16,4-16-3312-16</inkml:trace>
  <inkml:trace contextRef="#ctx0" brushRef="#br0" timeOffset="61554.49">17610 13786 5193 0,'0'0'5329'16,"0"0"-3961"-1,0 0 264 1,0 0-1528-16,0 0-104 0,0 0-656 16,0 0-1952-16,-63-7-6162 15</inkml:trace>
  <inkml:trace contextRef="#ctx0" brushRef="#br0" timeOffset="61897.44">18028 13684 11242 0,'0'0'3865'0,"0"0"-2265"0,0 0-512 16,0 0-376-16,0 0-279 31,-120-41 143-31,62 41-128 0,-2 19-256 15,0 6-144-15,12 7 24 16,8 6-72-16,16 3-64 16,12 7 24-16,12 0 32 0,8-4-32 31,28 0-144-31,3-3-128 16,6-2 88-16,-2-7-72 0,2-1 200 15,-17-2-56-15,-9 0 144 16,-11-7 8-16,-8 0-48 0,-24 0 48 15,-28-6 176-15,-28 0-32 0,1-7 16 16,12-2-160 0,7-7 0-1,24 0-320-15,8-7-1433 0,16-2-4488 16</inkml:trace>
  <inkml:trace contextRef="#ctx0" brushRef="#br0" timeOffset="62034.31">18320 14386 7601 0,'0'0'7034'0,"0"0"-5746"15,0 0-1288-15,0 0-864 0,0 0-3041 16,-96-48-5457-16</inkml:trace>
  <inkml:trace contextRef="#ctx0" brushRef="#br0" timeOffset="62933.31">17300 13564 4032 0,'0'0'5586'15,"0"0"-2522"-15,0 0-375 32,0 0-801-32,0 0-383 15,0 0-217-15,0 0-592 0,83-23-208 16,-67 23-312-16,-8 0-176 16,-4 0-208-16,-4 0-768 0,0 0-1729 15,-12-7-5713-15</inkml:trace>
  <inkml:trace contextRef="#ctx0" brushRef="#br0" timeOffset="64380.6">3729 7899 1456 0,'0'0'8922'0,"0"0"-6298"16,0 0-879-16,0 0-577 0,0 0-184 15,0 0-200-15,0-13-328 16,0 13-280-16,4 13-160 0,-4 0 80 31,3 9 56-31,-3 4-144 16,0-1 80-16,0 3-88 0,0 1-112 15,0 0-728-15,0-1-1152 16,0-9-2209-16,4-6-2208 0</inkml:trace>
  <inkml:trace contextRef="#ctx0" brushRef="#br0" timeOffset="64582.11">3900 7775 8065 0,'0'0'5369'16,"0"0"-3840"0,0 0-881-16,0 0-296 15,0 0-16-15,0 0 160 0,0 0 320 16,0 42-312-16,0-14-328 16,0 1-80-16,0 3-96 0,8 12-312 15,0-6-1304 1,4-6-2825-16</inkml:trace>
  <inkml:trace contextRef="#ctx0" brushRef="#br0" timeOffset="66128.33">18419 13417 600 0,'0'0'9762'0,"0"0"-8114"16,0 0-560-16,0 0 161 16,0 0 151-1,8-9-488 1,-8 9-216-16,0 0-272 0,0 3-128 16,0 7 104-16,0 5 113 15,-4 1-297-15,-8 3-56 0,-4 3-160 0,4-3 0 16,-4 3-216-16,0-2-521 31,9-1-551-31,2-3-1032 16,5-4-1513-16,0-8-2224 0</inkml:trace>
  <inkml:trace contextRef="#ctx0" brushRef="#br0" timeOffset="66337.56">18587 13398 8601 0,'0'0'4297'0,"0"0"-3273"16,0 0-551-16,0 0 15 15,0 0 872-15,0 0-392 32,0 0-464-32,-37 92-104 0,26-66-304 15,-1-1-16-15,-1-2-80 16,2-1 0-16,-6 0-712 0,6-7-2104 0,-6-5-6650 15</inkml:trace>
  <inkml:trace contextRef="#ctx0" brushRef="#br0" timeOffset="95271.47">11805 14744 680 0,'0'0'288'16,"0"0"1904"-16,0 0-1136 15,0 0-327-15,0 0 663 16,-28-22 32-16,28 16-48 0,-4-1-207 31,4-2-241-31,0 3 0 0,-4-1 216 16,4 4 49-16,0 0-209 16,0 3-200-16,0 0-288 15,0 0-168-15,0 0-152 0,0 0-176 31,0 0-48-31,0 0 40 16,0 0-160-16,0 0 88 0,0 0 80 16,0 0 56-16,0 0-32 15,8 0-16-15,4 0 152 16,4 3 64-16,8 3-136 0,0 1 32 16,8-4-56-16,7 4 72 15,1-1 8-15,4 0-72 0,8 0-72 16,-4 1 128-1,4-1-120-15,0 0-8 16,-5 1-8-16,-2-1 8 16,-6-3 40-16,1 3-40 0,-5 1 0 15,6-4 24 1,-2 0 32 0,-3 1-48-16,8-1-8 0,0 0 0 0,-1 0 48 15,2 0-48-15,-2 0 8 16,2 0 72-16,-6 4-80 15,5-1 0-15,-9 0-8 0,6 1 0 16,-6-1 8-16,1-2 0 16,0 2 0-1,0 0 40-15,0-6-40 16,0 3 0-16,3-3 0 16,1 3 0-16,-8-3 32 0,4 0-32 15,-5 0 0-15,-3 0 24 16,0 0-24-16,0 0 0 0,0 0-8 31,8 0 8-31,0 0 8 16,4-3-8-16,8-3 0 15,-4 3 24-15,3-3-16 0,1 2-8 16,-4 1 0-16,0 0 96 31,-8 0 1-31,0-1-41 0,-1-2 8 16,-3 6 120-1,0-3-136-15,9-3 0 16,-6 2-48-16,9 1 0 16,0-3 40-16,3 0-40 0,-2 3 0 15,-2-4 24-15,1 1-8 16,-4 0-32-16,-4 2 16 0,0 1 0 16,-5 0 0-1,1 0-8-15,0 0 8 16,-4 3 48-16,4-4-48 15,0 1-8-15,0 3-40 0,-1-3 48 16,5 3 8-16,0 0-8 16,4 0 0-16,0-3 40 0,-1 0-40 15,-2 3 0-15,-5-3-8 16,-5-1 8-16,-3 1 8 0,-4 0-8 16,1 3 0-16,-6-3 24 15,1 0-16-15,0 3-16 0,0-4 0 31,4 2 8-31,4-2 0 16,4 1 0-16,0 0 0 16,3-4 24-16,1 1-24 0,0 3 0 15,0-3-8-15,4 3 8 16,-4 3 0-16,-1-4-8 0,1 4 8 31,-4 0 0-31,4-3 8 16,-4 3-16-16,0-3 8 0,0 3 0 15,4-3 0-15,0-1 0 0,-4 1 0 16,-4 0-56-16,-5 0-24 16,-6-3-585-16,-10 2-1063 15,-3-2-3513 1</inkml:trace>
  <inkml:trace contextRef="#ctx0" brushRef="#br0" timeOffset="140871.26">5534 4267 8145 0,'0'-10'1649'16,"0"-2"-945"-16,0 5 24 0,0-2 16 15,0 3 168-15,-4 2 265 16,4 4 95-16,0-3-368 0,0 3-376 0,0 0-248 16,0 0-168-1,0 3-112-15,0 13 0 0,0 6 32 16,0 20 184-1,0 18 160-15,12 19 24 16,16 20-56-16,7 6-55 16,9-4-129-16,-4 1 32 0,-4-10 0 15,-4-9-64-15,-8-20-64 32,-9-19-64-32,2-12 8 0,-2 3 56 15,2-3-64-15,-2-1-8 16,-6-9 8-16,-1-5-8 0,-5-8 0 15,1-5-368-15,-4-4-321 16,0-7-415-16,-7-6-872 16,-10-12-5026-16</inkml:trace>
  <inkml:trace contextRef="#ctx0" brushRef="#br0" timeOffset="141143.41">5407 5168 7153 0,'0'0'3121'16,"0"0"-2129"-16,0 0-800 0,0 0 40 15,0 0 448-15,0 0 520 16,63 77-23-16,-31-58-401 0,-4 3-376 15,8-3-224-15,-4 0-8 16,0-3-168-16,-4-3-40 0,0 0-600 16,7-11-1233-16,-7-2-2007 15,-5 0-4442-15</inkml:trace>
  <inkml:trace contextRef="#ctx0" brushRef="#br0" timeOffset="141366.37">6040 4975 9946 0,'0'0'2776'0,"0"0"-1784"16,0 0-768-16,0 0 465 16,-48 76 271-16,24-35 176 0,-4-2-176 0,4 2-416 15,0-3-216-15,5 0-159 16,-2 0-161-16,10-3-8 15,2 6-745 1,5-9-3584-16,4-10-7913 16</inkml:trace>
  <inkml:trace contextRef="#ctx0" brushRef="#br0" timeOffset="142656.34">6434 5810 10114 0,'0'0'2968'0,"0"0"-1631"15,0 0-425-15,0 0 224 0,0 0-144 16,0 0-296-16,0 0-71 16,-16-42-161-1,16 30-296-15,0-7-48 0,9-3-112 16,10-4 48-16,5-6-48 15,0 1 0-15,4 3-8 16,4-4 0-16,-4 9 0 0,0 7-8 16,0 10 8-16,-1 6-8 15,-3 0-48-15,-4 13 48 16,-4 9-72-16,-4 13 16 16,-12 6 64-16,0 10 64 15,0-3-64-15,-16-1 0 16,-3-3-16-16,-6-2 8 0,9-10 8 15,-3-10 0-15,6-9 8 16,5-4-8 0,5-9 0-16,3 0 160 15,0-13-40-15,0-12-120 16,15-13-176-16,9-13 56 0,16-16-24 16,0 4-8-16,0-4-184 31,3 4 215-31,-10 25 73 0,-1 2 48 15,-13 18 0-15,-2 11-80 16,-6 7-80-16,-3 20 80 16,1 11 80-16,-6 17 8 0,-3 6 56 15,0 0-8-15,-20 6 16 16,-4-6-72-16,1-7 8 0,-5-8-16 16,8-11 8-1,-1-6-8-15,10-12-56 16,3-10 64-16,8 0 136 15,0-19-136-15,15-13-464 0,13-12 176 16,21-19 136 0,2 2-120-1,1-6-296-15,4 7 184 16,-13 19 232-16,-2 9 104 0,-9 16 48 0,-13 13 0 16,-6 3 56-16,-6 22 16 15,-7 7 296-15,0 12 56 0,-4 4 32 16,-16 5-160-16,-4 1-144 31,-8 3 64-31,4-7-216 0,5 1 0 16,7-9-104-16,8-8-544 15,8-5-800-15,24-17-1545 0,12-9-1880 16,-1 0-2096-16</inkml:trace>
  <inkml:trace contextRef="#ctx0" brushRef="#br0" timeOffset="142974.76">7514 5667 5777 0,'0'0'6465'16,"0"0"-4456"-16,0 0-1441 31,0 0 200-31,-92 86-32 16,68-48-136-16,5 3-280 0,6-3-144 0,9-3-176 15,4-6 0-15,0-4-8 16,21-9-64-16,7-10-48 0,7-6 112 15,5-6-56-15,-1-19 64 16,-2-14 64 0,-10-5 16-1,-10-7 72-15,-10 1 272 0,-7 5 481 16,-11 13 7-16,-17 13-304 0,-12 10-400 16,-8 9-112-16,1 9-80 15,2 17-16 1,10 5-408-16,3 27-992 15,11-8-1465-15,10-8-4561 16</inkml:trace>
  <inkml:trace contextRef="#ctx0" brushRef="#br0" timeOffset="143616.34">7737 5829 5753 0,'0'0'2552'15,"0"0"-1207"-15,0 0-289 32,0 0 240-32,0 0 80 15,0 0-287-15,0 0-481 0,0 0-272 16,0 0-144-16,0 3 16 16,0-3 72-16,0 0 32 0,0 0-24 0,0 0-32 15,0 3-160-15,0-3-88 16,-4 4-8-1,4-4 0 1,0 3-192-16,0 0-1672 0,0-3-2521 16</inkml:trace>
  <inkml:trace contextRef="#ctx0" brushRef="#br0" timeOffset="146412.64">7466 5785 9690 0,'0'0'3064'0,"0"0"-1856"15,0 0-655-15,0 0-145 16,0 0 424-16,0 0-176 0,8 0-160 15,8 0 56-15,12 0-360 16,7-7-184-16,1-3 8 0,1 1-16 31,-9-7-200-31,-5-3 32 16,-7 0 120-16,-8-6 24 16,-8-4 24-16,0 4-104 0,-11 6 56 15,-14 6 48-15,-3 10 200 0,-11 3 0 16,-9 16 120-16,0 12 128 0,0 11 89 15,9 5-185 1,7 1-64 0,11 2-288-16,14-3 192 15,7-6-192-15,4-3 8 0,20-9-8 16,11-7 8-16,5-6 40 0,4-13 64 16,4 0-112-1,0-13-120-15,-5-16 16 16,-3-5-64-16,-3-8 104 15,-2-3-208-15,-7-2 64 16,0 3 160-16,-9 5-16 0,-2 14 64 16,-2 6 0-16,-2 10-73 0,-2 9-47 15,1 0 72-15,1 15 48 32,2 14 289-32,-2 6-177 15,-10 10-96-15,-3 2-8 0,0 4 40 16,-16-3 0-16,-3-7-48 15,-2-6 0-15,5-7-56 0,-3-12 56 32,6-3 0-32,5-10 64 15,8-3 136-15,0 0-80 16,4-16-120-16,17-13-464 0,10-12 39 16,9-9 97-16,12-8-368 0,4-2-168 15,-5 9 488-15,-6 13 360 0,-10 16 16 16,-14 16 112-1,-6 6 88 1,-11 18 344-16,-4 17 176 16,0 10-296-16,-4 3-160 0,-11-1-120 15,-6 1-144-15,6-7 0 16,-5-9 0-16,3-7 0 16,6-9-64-1,7-10-200-15,0-6 264 0,4-3-48 16,0-19-280-16,15-13-304 15,9-13 96-15,20-15 272 0,4-4-296 16,-4 4-432-16,4 3 512 0,-16 25 480 16,-4 6 336-16,-13 22 168 31,-6 7-120-31,-5 17 240 16,-4 17 384-16,-8 11-536 0,-9 2-240 15,2 1-24-15,-5-3-200 16,-1-4 0-16,14-10-8 0,7-2-16 15,0-13-536-15,15-6-992 32,18-10-609-32,3 0-711 15,7-23-1793-15,9-11 72 0,-1-11 2746 16,1-9 1839-16,-7 0 1015 16,-9 9 3706-16,-12 14-560 0,-17 15-8 15,-7 16-2313 1,0 6-1592-16,-20 20 760 15,-8 12-200-15,0 9-456 16,5 7-224-16,-1 0-120 0,11 3-8 16,9-6-248-16,4-6-776 15,13-13-152-15,15-14 216 0,4-11 160 0,4-7 279 32,3-19 201-32,1-19 160 15,-5-16 160-15,-11-7 440 16,-7 1 729-1,-9-3-49-15,-8 12 64 16,-12 3-88-16,-8 10-351 0,-4 10-89 16,4 12-488-16,12 13-168 15,4 3-72-15,4 0-1505 16,24 9-1039-16,8 4-2473 0,3-4-4537 16</inkml:trace>
  <inkml:trace contextRef="#ctx0" brushRef="#br0" timeOffset="146730.34">9307 5566 2496 0,'0'0'10154'15,"0"0"-8745"-15,0 0-729 16,-79 57-168-16,38-23-32 16,1 8-128-16,5 2-192 0,3-2-144 15,4-5-16 1,4-2-200-16,16-6-568 15,4-13-264-15,4-9-89 0,8-7 121 16,16-4 728-16,-9-18 272 16,6-10 280-16,-10-9 1376 15,-7-6 217-15,-4 2-505 16,-15 1-280-16,-9 9-103 16,-4 9-417-16,-4 13-408 15,8 11-160-15,12 2-416 0,12 9-1697 16,4 4-2752-16,20-4-5201 15</inkml:trace>
  <inkml:trace contextRef="#ctx0" brushRef="#br0" timeOffset="147085.22">9422 5585 9914 0,'0'0'4369'15,"0"0"-3081"-15,-48 92-376 0,25-48-640 31,7 3-264-31,8-5-8 16,8-4-80-16,4-9-720 0,20-10-824 16,15-13 431-16,10-6 585 15,6-10 560-15,8-18 48 16,-3-4 472-16,0-3 496 0,-8 1 449 16,-12 5 231-1,-8 6-336 1,-12 14-39-1,-13 9-369-15,-7 9-728 0,0 26 48 16,0 23-216-16,-7 30 0 16,-13 33 112-16,-8 6-120 15,-4-6 0-15,-16-13 0 0,4-35-8 16,-27-10 8-16,-13-12-240 0,-3-22 88 16,3-14 144-16,24-15 16 0,12 0-8 15,16-22 0-15,-11-35-64 16,7 3-1488-16,16-3-5122 15</inkml:trace>
  <inkml:trace contextRef="#ctx0" brushRef="#br0" timeOffset="147402.06">10781 5273 15507 0,'0'0'2688'16,"0"0"-1247"-16,0 0-633 0,0 0-200 15,0 0-8-15,0 4-232 0,-28 62 64 16,-8 39 104-16,-3 15-320 15,11 8-88-15,4-17-72 16,12-19-56-16,7-16-424 16,1-22-496-1,4-3-464-15,0-26-1713 16,0-9-2936-16</inkml:trace>
  <inkml:trace contextRef="#ctx0" brushRef="#br0" timeOffset="148288.44">10829 5822 10042 0,'0'0'2672'0,"0"0"-1592"0,0 0-735 15,0 0-209-15,0 0 96 32,0 0 320-32,0 0 456 0,0 0-88 15,40 70-608-15,-8-73-296 16,-1-16-16-16,1-6-200 0,-4-10 136 15,-7-3 0-15,-10-3-136 16,-7 9 200-16,-4 7 32 16,-15 15 424-16,-17 10-184 0,-9 10 136 31,-2 21 168-31,-2 7-127 16,6 10-65-16,3 3-256 0,12 3-120 0,12-7 0 15,9-2-8-15,3-4-168 16,19-13-224-16,13-8-401 15,8-17 41-15,7-3 128 16,6-13-296 0,3-15 88-16,3-14-169 15,9-18-15-15,-4-3-80 0,-5-4-224 0,-6 0 328 16,-14 13 992-16,-3 7 688 31,-8 11 960-31,-17 14 168 16,-2 13 49-16,-5 5-449 0,-4 4-752 15,0 0-584-15,4 10-32 16,0 10-48-16,3 2 80 16,1 3-80-16,5 4 8 0,-2-4-8 15,-3 0 0-15,-8 4 0 0,0-4-8 32,-4 7 0-32,-11 3 8 15,-10 0 56-15,-3 0 112 16,-3-4-72-16,3-2-96 0,0 0 0 15,5-13-56-15,10-4-8 16,9-9-96-16,4-3-224 0,12-6-72 31,20-19-1144-31,27-16 424 16,21-20 631-16,24-19-55 16,4-8 144-16,-17 15 456 0,-23 15 312 0,-28 21 713 15,-9 8 591 1,-3 3-288-1,-4 4 64-15,-3 3-271 0,-14 6-113 16,-7 10-160-16,0 3-624 16,-3 3-224-16,-18 17 0 15,-3 8 32-15,1 10 152 0,3 7-144 16,8-1-32-16,4 7-16 0,8 0 8 16,0-7-120-1,8 0 16-15,0-2-120 16,0-7 8-16,-1-7-48 15,-7-2 192-15,0-7 16 16,0-3 32-16,-15-4-64 0,-9-8 80 31,-8-1 8-31,-11-3 0 0,-22-16-208 16,10-3-1240-16,7-7-4482 0</inkml:trace>
  <inkml:trace contextRef="#ctx0" brushRef="#br0" timeOffset="149047.23">12665 5978 9754 0,'0'0'2328'0,"0"0"-640"15,0 0-55-15,0 0 159 16,0 0-304-16,0 0-343 0,-35-38-209 15,35 38-472-15,0 0-304 16,24 0-120 0,28 0-32-16,31 6 80 15,5 1-88-15,-1 3-192 16,-15-10-536-16,8 0-768 0,-16-10-2241 16,-1-6-3385-16</inkml:trace>
  <inkml:trace contextRef="#ctx0" brushRef="#br0" timeOffset="149278.67">13666 5598 488 0,'0'0'10778'0,"0"0"-7793"32,0 0-1033-32,0 0-576 0,0 0-440 0,0 0-463 15,0 0 7-15,-36 117 216 16,-8 0-240-1,0 29-288 1,9 4-160-16,3-8-8 0,8-21-72 16,7-16-416-16,6-23-416 15,3-21-753-15,-1-11-175 16,6-18-2161-16,-5-13-3040 0</inkml:trace>
  <inkml:trace contextRef="#ctx0" brushRef="#br0" timeOffset="149564.29">13594 5531 11946 0,'0'0'2185'0,"0"0"-1041"16,115-52-816-16,-59 47 128 31,8 5 472-31,0 15-184 16,-1 17-272-16,-11 9-232 0,-12 13-192 15,-20 7-48-15,-20 2-8 16,-32 10-104-16,-48 3 104 0,-27 1 16 16,-1-14 72-16,20-22-80 15,33-19-72-15,19-9-40 32,4-3-368-32,13-1-664 0,19-9-1040 0,11 0-2105 15,17-13-3801-15</inkml:trace>
  <inkml:trace contextRef="#ctx0" brushRef="#br0" timeOffset="149935.64">14426 5768 9009 0,'0'0'3889'31,"0"0"-3001"-31,0 0-319 16,-99 36 175-16,63-1 24 0,4 6-312 16,4 6-160-16,4 7-192 0,13-3-104 15,7-3-72-15,4-4-128 16,8-12-112-16,8-10-24 31,3-12 296-31,-2-10 40 0,-2-13 152 31,-11-19 72-31,-4-12 488 16,-4-13-152-16,-20-7 320 0,-8 1-447 16,-7 2 55-16,7 14-32 15,0 8-288-15,16 11-112 16,12 15-56-16,4 10-584 0,31 3-1545 16,42 19-639-16,30 10 215 15,-7-7-224-15,-16-3-1728 0</inkml:trace>
  <inkml:trace contextRef="#ctx0" brushRef="#br0" timeOffset="150204.43">14746 5851 3976 0,'0'0'5377'16,"0"0"-1304"-16,0 0-1760 0,0 0-1177 15,0 0-616-15,-80 0-168 0,40 13 112 16,0 9-344-16,4 7-120 0,13 6-72 16,6 6 72-16,17-3-384 31,0-3-416-31,20-3-424 15,12-13 232-15,8-6 151 0,-1-13 385 16,2-10 184-16,-9-22 272 16,-8-9 769-16,-16-16 567 0,-8-4-200 31,-8-2 112-31,-25 3-544 16,-3 9 17-16,-3 13-337 0,3 19-384 15,8 12-16-15,12 14-897 16,8 15-2031-16,8 0-2265 0</inkml:trace>
  <inkml:trace contextRef="#ctx0" brushRef="#br0" timeOffset="150461.34">14961 5642 13234 0,'0'0'2953'15,"0"0"-745"-15,0 0-1455 0,0 0-577 16,0 0 104-1,-24 133 272 1,7-16-104-16,2 20-288 0,3 3-80 16,4-13-80-16,4-19 0 15,-8-13-8-15,0-19-352 0,-4-22 224 16,5-13-464 0,-6-12-384-16,-3 3-777 31,4-10-2392-31,-4-6-3696 15</inkml:trace>
  <inkml:trace contextRef="#ctx0" brushRef="#br0" timeOffset="150704.43">14941 5651 8753 0,'0'0'4281'15,"0"0"-2472"-15,71-89-633 16,-38 67-568-16,-6 16 288 0,5 6 88 15,-1 0-383-15,1 28-241 32,-4 23-232-32,-11 22-128 0,-17 0 0 15,-12-6-72-15,-28-7-256 16,-28-9-80-16,0-3 39 16,-8 2-159-16,1-8-736 0,15-14-752 15,12-5-609 1,21-11-1864-16</inkml:trace>
  <inkml:trace contextRef="#ctx0" brushRef="#br0" timeOffset="151029.34">15251 5921 8665 0,'0'0'1297'0,"0"0"-937"0,0 0-232 16,0 0 472-16,0 0 296 15,116 25-384 1,-64-25-352-16,3-15-160 0,1-7-64 0,-4-10-224 31,-5-10 112-31,-10-5-104 0,-9-1 208 16,-12 0 72-16,-16 13 1016 16,0 10 649-16,-21 16-657 15,-6 9-336-15,-9 16 16 0,-8 15 40 31,5 10-168-31,7 11-336 16,4 1-152-16,11 1-72 0,14 3 0 16,3-6-920-16,16-3-880 15,39-10-1017-15,-3-13-1272 16,4-15-664-16</inkml:trace>
  <inkml:trace contextRef="#ctx0" brushRef="#br0" timeOffset="151303.34">15953 5826 7633 0,'0'0'4825'15,"0"0"-2184"-15,0 0-1433 16,0 0-712-16,0 0 16 16,-88 13 32-16,56 28-352 0,8 6-144 15,12 4-48 1,8 0-64-16,4-6-416 16,0-8-344-16,16-11 176 0,4-17-128 15,-3-9 208-15,-2-9 392 16,-7-23 176-16,-8-25 256 15,-8-19 472 1,-35-26 160-16,-13 0-160 16,4 17-232-16,12 25-128 0,20 31-248 15,8 13-64-15,8 6-56 16,-1 8-32-16,5 2-1472 16,37 6-2561-16,7 10-24 0,4-1-1640 15</inkml:trace>
  <inkml:trace contextRef="#ctx0" brushRef="#br0" timeOffset="151507.31">16160 5366 10122 0,'0'0'2880'0,"0"0"-239"0,0 0-849 16,0 0-528-16,0 0-407 16,0 0-657-1,0 0 200-15,16 152 80 0,-24-35-240 16,8 7-184-16,0-13-56 15,4-31-240-15,0-17-600 16,-4-9-1057-16,0-22-471 16,-4-13-2977-1</inkml:trace>
  <inkml:trace contextRef="#ctx0" brushRef="#br0" timeOffset="151701.43">15885 5585 10538 0,'0'0'4313'0,"0"0"-3097"15,131 13-656-15,-63-4-248 32,4 0-312-32,4-2 0 0,0-1-576 15,23-6-1216-15,-20 0-2313 16,-10-16-6105-16</inkml:trace>
  <inkml:trace contextRef="#ctx0" brushRef="#br0" timeOffset="152075.59">16666 5479 7617 0,'0'0'5745'0,"0"0"-4200"0,0 0-1025 31,0 0 280-31,-96 93-456 16,68-45-200-16,8-1 8 0,12 1-152 15,4-7-8-15,4-3-344 0,8-10 48 16,16-11 32-16,0-8-40 15,8-9 224-15,0-13-24 0,4-18 0 16,-4-10 112 0,-4-11 8-1,-8-2 0-15,-5 4 272 0,-2 2 224 16,-9 16 400-16,-4 14 112 0,0 14-279 16,0 4-737-16,-13 29-137 15,-2 25 137-15,-2 22 97 0,6 26-49 31,11 12-40-31,0 0 48 16,0-3-48-16,0-9-8 16,0-4 0-16,-12-9 0 0,-25-16 112 15,-30-12-112-15,-25-17 0 0,-7-19 0 32,-1-5 0-32,33-20-321 15,-5-20-927-15,28-5-1520 16,5-13-4162-16</inkml:trace>
  <inkml:trace contextRef="#ctx0" brushRef="#br0" timeOffset="152369.34">17467 5124 4112 0,'0'0'9642'16,"0"0"-7569"-16,0 0-1729 15,0 3-240-15,-4 16-96 0,-8 10-8 16,0-1 0-16,4-2-232 15,4 2-1456-15,4-6-321 16,19-9-31-16,9-9-553 0,4-4-2464 16</inkml:trace>
  <inkml:trace contextRef="#ctx0" brushRef="#br0" timeOffset="152480.26">17658 5188 4600 0,'0'0'4778'0,"0"0"-2210"15,0 0-47-15,0 0-1121 0,0 0-1000 16,0 0-400-16,0 0 8 15,0 0-56-15,-111 108 48 0,75-64-2913 16,-1-9-9881-16</inkml:trace>
  <inkml:trace contextRef="#ctx0" brushRef="#br0" timeOffset="153419.18">6231 5038 5193 0,'0'0'6849'0,"0"0"-4881"15,0 0-775 1,0 0-713-16,0 0-368 15,0 0-112-15,0 0 176 0,-24 39 80 16,20-17-200-16,0 3-8 16,4-3-48-1,0-2-96 1,0-5-1096-16,20-8-1041 0,0-4-951 0,-4-3-3274 16</inkml:trace>
  <inkml:trace contextRef="#ctx0" brushRef="#br0" timeOffset="153564.9">6378 4921 9762 0,'0'0'3040'16,"0"0"-1463"-16,0 0-1073 15,0 0-376-15,0 0-120 0,0 0 448 16,0 0-64-16,-15 102-288 16,6-68 16-16,9 8-120 15,-4-7-1576-15,4-13-5378 0</inkml:trace>
  <inkml:trace contextRef="#ctx0" brushRef="#br0" timeOffset="157002.59">11351 14909 6601 0,'0'0'6353'0,"0"0"-4520"16,0 0-1049-16,0 0-456 15,4-37 176-15,-4 30 472 16,4 1-168-16,-4-1-376 0,0 1-271 31,4-3-161-31,-4-1 176 0,4-9-176 16,-4-3 0-16,4-10 8 31,-1-6-8-31,1-10 16 16,5-19-16-16,6-25 0 0,6-22 24 15,7-10-24-15,-4 7 0 16,-1 3 0-16,-3 12-8 0,0 7 8 15,-4 12-8-15,-4 23 8 16,-4 18 40-16,0 14-40 16,-4 3 0-16,-4 2 8 0,4 1-8 15,-4 13 0-15,0 2-8 32,0 4 8-32,0 3-8 0,0 0 8 15,0 0-64-15,0 0-16 0,0 0-16 16,0 0 15-16,3 6 65 15,2 1 16-15,-1 3 0 0,0-1 0 16,4 0 0-16,-1-2-8 16,2 2 8-1,3 1-8 1,8-4 0-16,3 3 8 0,14-2 105 0,10-1-97 16,24-2 0-16,30-1 40 15,26-3-48-15,8 0 16 0,-7 0-16 16,-13 3 8-16,-19-3 16 31,-1 3-8-31,-18-3-16 0,-14 0 8 16,-15 0-8-16,0 0 16 15,19 0-8-15,29-6-8 0,27-7 88 16,10-3-88-16,-2 0 0 31,-8 7-8-31,-16-1-40 16,-6 7 48-16,-10-3-8 0,-19 2 8 15,-9 2-8-15,-19-2 8 16,-4 1 0-16,12 0 0 0,4-4 8 16,11-2 32-16,2 0-40 31,14-1 0-31,12 3 32 16,13-2-32-16,-8 3-8 0,-20 2 8 0,-24 1-48 15,-21 3 48-15,5-3 0 16,-1 0 0-16,6 0 0 0,-6-1 0 15,1-2 0 1,0 0 0 0,8-1 0-16,0 1 0 15,7 0 0-15,5 0 8 0,0-4 24 16,3 1-32-16,-3-1 0 16,-4 0 0-16,-8 1 0 0,0-1 40 0,-8 1-40 31,0 0 0-31,-5-1 80 15,5 0-80-15,4 0-8 16,0 1 0-16,0 0 0 0,0 2 8 16,-5 1-8-16,2 3 8 15,-6 0 48-15,-3 3-48 0,-4 0 48 32,-9 0 8-32,-2 0-48 15,-2 0 48-15,-2 0-56 0,-2 0 0 16,6 0 8-16,-2 0-8 15,5 0 0-15,1 3 8 0,2 0-8 16,1 3 8-16,0 1-8 16,4-1 0-16,-4 0 56 31,-4 0-56-31,-4-2-8 0,-4-1 0 16,-9 0-48-16,1-3 40 0,-4 3-64 15,0 4 80-15,4-1 0 0,1 7 0 16,-5 3 16-1,4 3 80 1,-4 6-48-16,0 4 96 16,-9 2-80-16,-2 10 0 0,-10 1 136 15,2 5-128-15,-5 7 48 16,0 1-24-16,4 5-24 0,0-3 24 0,4 0-40 31,4-3-8-31,4 0 248 16,1-3-248-16,2-4 24 15,-3-2-24-15,0-1 16 0,1 1-56 16,-6-1 8-16,2-5-16 16,-6-2 128-16,6 2-128 0,-6-8 0 31,6 1 0-31,-1-6 8 16,3-4 0-16,2-3-8 0,-1-6 0 15,4-1 16-15,0-6-16 16,4-2-8-16,0-4-160 0,-5 0-192 15,5 0-184-15,0-10-456 32,0-6-937-32,0-9-3960 0</inkml:trace>
  <inkml:trace contextRef="#ctx0" brushRef="#br0" timeOffset="172287.62">9028 3718 4232 0,'0'0'3233'15,"0"0"-1096"-15,0 0-1321 16,4-36-272-16,0 34 128 16,-4 2 216-16,0 0 120 0,0 0-143 31,0 0-409-31,0 0-232 16,0 0-224-16,0 6-128 0,0 7 88 15,-4 12 40-15,-4 4 80 0,-4 6 16 16,4 2-96-16,0-5 88 15,0-6-80-15,4-4-8 16,4-9 0 0,0-4 0-16,0-6 0 15,0-3 88-15,20 0 264 0,8-16 424 16,12-9-432-16,11-10-72 0,9-9-72 16,20-13-80-16,-8 3 8 15,4 0-120-15,-5 3 0 0,-19 13 128 31,-1 3-40-31,-15 9 8 16,-8 7-96-16,-15 10 0 16,-6 6-8-16,-7 3-72 0,0 0-760 15,-20 31-768-15,-3-2-513 0,-1 3-1872 16</inkml:trace>
  <inkml:trace contextRef="#ctx0" brushRef="#br0" timeOffset="178069.72">8912 4264 6905 0,'0'0'2112'0,"0"0"-1079"0,0 0-465 16,0 0-200-16,0 0 264 15,0 0 136-15,0 0-176 0,0 0-232 16,0 0-208-16,0 0-144 16,0 0-8-16,0 0-88 0,0 0-48 15,-4 9 64 1,4 4 72-16,-8 3 40 16,5 3 24-16,-5 6 40 15,3 4 32-15,-3-4 40 0,4 4-24 16,1-1 0-16,-5 1-31 15,8-7-9-15,-4 1-64 16,4-8-32-16,0-5-16 0,0-4 64 31,0-6 0-31,0 0 504 0,12 0 400 16,3-13-320-16,13-9-424 16,13-13-88-16,6-6 64 15,20-16-72-15,25-19-120 0,24-10 80 31,7 0-88-31,-15 20 0 16,-32 24-8-16,-32 20 8 0,-12 6 40 16,-5 4-40-16,-3 2-56 15,-8 0 48-15,-8 10-56 16,-8 0-136-16,0 13-176 0,-15 9 80 16,-34 20-648-1,6-7-1513-15,-1-3-2640 16</inkml:trace>
  <inkml:trace contextRef="#ctx0" brushRef="#br0" timeOffset="182847.42">6275 4035 6441 0,'0'0'1520'0,"0"0"-1024"16,0 0-280-16,0 0 280 0,0 0 561 16,0 0 31-1,0 0-432 1,0 0-416-16,0 0-8 0,0 0-168 0,4 0 48 16,7 0 144-16,14 0 120 15,3 0 88-15,7 0-63 16,5 0-217-16,0 0 112 0,-8-3-208 15,0 3-24-15,-8 0-8 16,-1-3-48 0,-6 3 40-16,-6 0-40 15,2 0-8-15,-5-4 120 16,-1 4-112-16,6-2-8 0,-5 2 0 16,-1-4 8-16,5 1-8 31,0 0-64-31,0 0-576 15,4 3-833-15,-4 0-1015 0,-4 0-2841 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 77 7041,'0'0'6164,"7"-10"-5419,18-31-148,-24 41-532,-1 0 1,1-1-1,-1 1 0,1-1 1,-1 1-1,0-1 0,1 0 1,-1 1-1,0-1 0,1 1 1,-1-1-1,0 0 0,0 1 1,1-1-1,-1 0 0,0 1 1,0-1-1,0 0 1,0 1-1,0-1 0,0 0 1,0 1-1,0-1 0,0 0 1,0 1-1,0-1 0,-1 0 1,1 1-1,0-1 0,-1-1 1,-13 1-45,10 1 175,-147-4 59,105 4-241,28 0-13,0 1 0,0 1-1,-25 6 1,35-6-2,0 0-1,0 1 1,1-1-1,-1 2 1,1-1-1,0 1 1,0 0-1,0 0 1,0 1-1,-6 6 1,11-8-9,0 0 0,0 0-1,1 1 1,-1-1 0,1 0 0,0 1 0,0-1 0,0 1 0,0-1 0,0 1 0,1-1 0,0 1 0,0 0 0,0-1 0,0 1-1,0-1 1,1 1 0,0 0 0,-1-1 0,1 1 0,0-1 0,1 0 0,-1 1 0,1-1 0,0 0 0,3 5 0,7 2 0,0-2 0,0 0 0,1 0 1,0-1-1,0-1 0,1 0 1,0-1-1,16 4 0,-11-3 9,0 1-1,0 0 1,31 19-1,-38-18-13,-1 0-1,1 1 1,-2 0 0,1 1-1,-1 0 1,15 21-1,-20-24 14,0 1-1,-1 0 1,0 0 0,0 0-1,-1 0 1,0 0-1,-1 1 1,1 0-1,-2-1 1,1 1-1,-1 0 1,0 10-1,-1-11 3,0-2-1,0-1 0,0 1-1,-1-1 1,-1 10 0,1-12 1,0-1 0,0 0-1,0 0 1,-1 1 0,1-1 0,0 0 0,-1 0-1,1 0 1,-1-1 0,0 1 0,1 0-1,-1-1 1,-4 4 0,-4 1 2,0 0-1,0-1 1,-1 0-1,1 0 1,-1-1-1,-1 0 1,1-1-1,-22 3 1,-3-2 59,-55-2-1,76-2-34,4 0 22,0 0 0,0-2-1,0 1 1,0-1 0,0-1 0,0 0-1,1 0 1,-1-1 0,1-1 0,0 1-1,1-2 1,-1 1 0,1-1-1,0-1 1,0 0 0,1 0 0,0 0-1,-9-11 1,16 17-14,1 0 0,-1 0 1,0-1-1,0 1 0,1 0 0,-1 0 1,1 0-1,-1 0 0,1-1 0,0 1 0,-1 0 1,1-1-1,0 1 0,0-3 0,0 4 41,7 0-2031,61 4-4919,-41-3 607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4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4889,'0'0'9873,"-5"4"-9308,3-3-501,0 0-22,0 0 1,0 0-1,1 0 0,-1 1 0,1-1 1,-1 0-1,1 1 0,-1-1 1,1 1-1,0-1 0,0 1 1,0-1-1,0 1 0,0 0 1,0 0-1,0 0 0,0-1 0,1 1 1,-1 0-1,1 0 0,-1 3 1,-31 196 1005,27-140-4084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5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6697,'0'0'6144,"1"10"-5105,2 11-668,-2 1 0,-1 0 1,0 0-1,-2-1 1,-7 38-1,-62 123 830,41-113-1124,28-63-227,1 0 0,-1 0 0,1-1 0,0 2 1,1-1-1,-1 0 0,2 6 0,-1-12-127,1 0 0,0 1 0,-1-1 0,1 0 0,-1 0 1,1 0-1,0 0 0,-1-1 0,1 1 0,0 0 0,-1 0 0,1 0 0,0 0 0,-1-1 0,1 1 1,-1 0-1,1 0 0,0-1 0,12-16-6113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6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379 100 1216,'0'0'11715,"12"-13"-10498,3-5-847,-7 8-68,0 1 0,1 0 0,0 0 0,12-8 0,-21 17-258,0-1-1,0 1 0,0 0 1,0 0-1,0 0 1,1-1-1,-1 1 0,0 0 1,0 0-1,0-1 0,0 1 1,0 0-1,0-1 1,0 1-1,0 0 0,0 0 1,0-1-1,0 1 0,0 0 1,0 0-1,0-1 1,0 1-1,0 0 0,0 0 1,0-1-1,0 1 0,-1 0 1,1 0-1,0-1 1,0 1-1,0 0 0,0 0 1,0 0-1,-1-1 0,1 1 1,0 0-1,0 0 1,0 0-1,-1 0 0,1-1 1,0 1-1,0 0 0,-1 0 1,1 0-1,0 0 1,-1 0-1,-20-3 96,-1 2 0,-41 2 1,13 1-86,27-2-39,-1 2 1,1 0-1,-1 2 0,-24 6 0,33-6-5,0 1-1,0 1 0,1 0 1,0 1-1,0 1 0,0 0 0,-15 12 1,27-18-31,-1 0 1,1 1 0,0-1 0,0 0 0,0 1-1,0 0 1,0 0 0,1-1 0,-1 1 0,1 0-1,0 0 1,0 0 0,0 0 0,0 0 0,0 1-1,1-1 1,-1 0 0,1 0 0,0 1 0,0-1-1,0 0 1,0 0 0,1 0 0,-1 1 0,1-1-1,0 0 1,0 0 0,0 0 0,0 0 0,1 0-1,-1 0 1,1 0 0,0-1 0,0 1 0,0 0-1,0-1 1,0 0 0,0 1 0,3 1 0,26 18-81,0-2 0,37 18 0,42 28-294,-81-47 364,-17-12 8,-1 0 0,0 0 0,0 1 0,13 14 1,-22-20 19,0 0 1,0 0-1,0 0 1,-1 1-1,1-1 1,-1 1-1,1-1 1,-1 1-1,0-1 1,0 1-1,0 0 1,0-1-1,-1 1 1,1 0-1,-1 0 1,0 0-1,0 0 1,0-1-1,0 1 1,0 0-1,0 0 1,-1 0-1,1-1 1,-1 1-1,0 0 1,-1 2-1,0-2 6,1 0 0,-1 0-1,0-1 1,0 1 0,0-1 0,-1 0 0,1 0-1,0 0 1,-1 0 0,0 0 0,1 0 0,-1 0-1,0-1 1,-4 2 0,-48 16 69,42-15-58,-16 3 57,0-2 0,-1-1 0,1-1 0,-49-2 0,74-1-47,0-1 0,0 1 0,0-1 0,0 1 0,0-1 0,0 0 0,0-1 0,0 1 0,1-1 0,-1 1 0,0-1 0,1 0 0,-1-1 0,-3-3 0,5 5-67,0-1 0,1 1 0,-1-1 0,1 0 0,-1 0 0,1 0 0,0 0 0,0 0 0,0 0-1,0 0 1,0 0 0,0 0 0,1 0 0,-1-1 0,1 1 0,-1 0 0,1 0 0,0-1 0,0 1 0,0 0 0,0-1 0,0 1 0,1 0 0,-1 0 0,2-4 0,-2 5-111,1 0 0,0-1 0,0 1 0,0 0 0,0 0 0,0 0 1,0 0-1,0 0 0,0 0 0,0 1 0,0-1 0,0 0 0,1 0 0,-1 1 0,0-1 0,2 0 0,25-8-2143,-20 7 1051,19-8-3248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9914,'0'0'5974,"-8"21"-5260,-5 7-510,-1 5 127,-15 48 0,10-23 141,7-25-249,-13 58 0,25-90-310,-1 1 0,1-1 0,-1 1 1,1-1-1,0 1 0,0-1 0,0 1 1,0-1-1,0 1 0,0-1 0,0 1 1,1-1-1,-1 1 0,0-1 0,2 3 1,-1-3-266,0 0 0,0-1 0,1 1 1,-1-1-1,0 1 0,0-1 0,1 1 1,-1-1-1,0 0 0,1 1 1,-1-1-1,0 0 0,1 0 0,-1 0 1,0 0-1,2-1 0,10 1-5609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7257,'0'0'6607,"20"2"-6352,65 11-114,-82-13-138,0 1 0,0-1 0,0 1 0,0 0-1,0 0 1,0 0 0,0 0 0,-1 0 0,1 1 0,0-1-1,-1 1 1,1 0 0,-1 0 0,1 0 0,3 4 0,-5-4 3,0 1 1,0 0 0,0-1 0,0 1 0,-1 0 0,1-1 0,-1 1 0,0 0 0,1 0 0,-1 0 0,-1 4 0,1-1 8,0-2 37,-1-1-1,0 1 0,0-1 0,0 1 0,0-1 0,0 1 1,-1-1-1,0 0 0,1 1 0,-1-1 0,0 0 1,-1 0-1,1 0 0,-1-1 0,1 1 0,-1 0 1,-4 2-1,-10 8 468,-35 21-1,29-20-286,4-4-104,13-7-89,0 1-1,0-1 0,1 1 0,-1 0 0,-8 8 0,14-12-37,-1 0-1,1 0 0,0 0 1,0 1-1,-1-1 1,1 0-1,0 0 0,0 0 1,-1 1-1,1-1 1,0 0-1,0 1 0,0-1 1,0 0-1,-1 0 0,1 1 1,0-1-1,0 0 1,0 1-1,0-1 0,0 0 1,0 1-1,0-1 1,0 0-1,0 1 0,0-1 1,0 0-1,0 1 0,0-1 1,0 0-1,0 1 1,0-1-1,0 0 0,0 0 1,1 1-1,-1-1 1,0 0-1,0 1 0,0-1 1,0 0-1,1 0 0,-1 1 1,0-1-1,0 0 1,1 0-1,-1 1 0,0-1 1,0 0-1,1 0 0,-1 0 1,0 0-1,0 1 1,1-1-1,-1 0 0,0 0 1,1 0-1,21 2 63,-19-2-52,45 0-62,179-5 243,-181 2-1432,-1-2 0,88-23 0,-102 18-2018,-10 0-2817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7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86 1504,'0'0'11805,"-3"-11"-10960,-13-34-355,15 43-467,0 1-1,0 0 1,0-1-1,0 1 0,0 0 1,0-1-1,-1 1 1,1 0-1,-1 0 1,1 0-1,-1 0 0,1 1 1,-1-1-1,1 0 1,-1 1-1,0-1 1,1 1-1,-1-1 1,0 1-1,1 0 0,-1 0 1,0-1-1,-2 2 1,-4-2 49,-17-3 42,0 1-1,0 1 1,-1 2 0,1 0-1,0 2 1,0 0-1,0 2 1,-26 8 0,45-11-104,0 2 1,0-1 0,1 1 0,-1 0-1,1 0 1,-1 0 0,1 1 0,-5 4-1,7-5-10,1-1 0,0 1 0,0-1-1,0 1 1,0 0 0,1-1 0,-1 1-1,1 0 1,-1 0 0,1 0 0,0 0-1,0 0 1,1 1 0,-1-1-1,1 0 1,-1 0 0,1 4 0,0-2-7,-1 0-1,1 1 1,1-1 0,-1 0 0,1 0 0,-1 0 0,2 1 0,-1-1-1,0 0 1,1 0 0,0-1 0,0 1 0,1 0 0,-1-1 0,1 1-1,5 5 1,13 14-179,44 37-1,4 3-196,-61-55 349,0 0 1,0 1 0,-1 0 0,0 0 0,7 16-1,-11-20 26,-1-1-1,0 1 1,0 0 0,0 0-1,-1 0 1,0 0-1,0 0 1,0 0-1,-1 0 1,-1 12 0,1-15 4,-1 1 1,0 0 0,0 0-1,0-1 1,-1 1 0,0-1-1,1 1 1,-1-1 0,0 0 0,0 1-1,-1-1 1,1 0 0,-1 0-1,1-1 1,-1 1 0,0 0 0,-5 2-1,-2 2 16,-1 0 0,-1-1-1,1-1 1,-1 0 0,0 0-1,0-1 1,-1 0 0,-22 2-1,-3-2 147,-62-1 0,76-3-123,22 0-24,0 0 0,0 0-1,-1 0 1,1-1 0,0 1-1,0-1 1,0 1-1,0-1 1,-1 0 0,1 0-1,0 0 1,0 0 0,0 0-1,1 0 1,-1 0 0,0-1-1,0 1 1,1-1 0,-1 1-1,1-1 1,-1 0-1,-2-3 1,3 2-50,0 0 0,0 0 0,0 0 1,0 0-1,0 0 0,1 0 0,-1 0 0,1 0 0,0 0 0,-1 0 0,2 0 1,-1 0-1,0 0 0,0 0 0,1 0 0,1-5 0,-1 5-112,0 1-1,1 0 1,-1 0 0,0-1-1,1 1 1,-1 0-1,1 0 1,-1 1 0,1-1-1,0 0 1,0 0-1,0 1 1,0-1 0,0 1-1,0 0 1,5-2 0,40-13-4232,-39 14 3043,30-8-5543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7721,'0'0'5565,"-1"5"-5054,-9 29 555,-1 0-1,-19 39 1,-3 10-725,15-38-358,11-30-247,1 0 1,0 0-1,1 0 1,1 1-1,1 0 1,-3 28 0,13-43-5299,5-1-470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6977,'0'0'7425,"0"3"-7379,-2 13 116,0 0-1,-1 0 1,-1 0-1,0-1 1,-10 22-1,-1 6 22,-29 105 172,43-145-457,-12 43 393,13-42-555,-1-1 0,0 1 0,1-1 0,0 1 0,0 0 0,0-1 0,0 1 0,1-1 0,-1 1 0,2 5 0,-1-9 28,0 1 0,0-1 1,0 1-1,0-1 1,0 0-1,0 1 1,1-1-1,-1 0 1,0 0-1,0 0 1,0 0-1,0 0 0,0 0 1,0 0-1,1 0 1,-1 0-1,1-1 1,3 1-851,19 0-3508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8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5 1120,'0'0'12568,"20"-1"-12165,64-2-195,-76 2-169,0 1 0,0 0 0,-1 1-1,1 0 1,11 2 0,-15-2-32,-1 1-1,1 0 1,-1 0-1,1 0 1,-1 0-1,0 0 1,4 4-1,-5-5-4,-1 1-5,1-1-1,-1 1 1,0-1 0,0 1 0,-1 0 0,1-1 0,0 1 0,0 0 0,-1-1 0,1 1 0,-1 0 0,0 0-1,1 0 1,-1 0 0,0-1 0,0 1 0,0 0 0,-1 3 0,1-3 18,0 1-1,0 0 1,-1 0 0,1-1 0,-1 1 0,0 0-1,0-1 1,0 1 0,0-1 0,0 1 0,-3 3-1,-2-2 34,0 1 0,-1-1 0,1 0 0,-1-1 0,0 0 0,0 0 0,0 0 0,-11 2 0,-2 1 32,2 1-46,0-1-1,0-1 0,-1-1 1,1 0-1,-38 2 0,56-6-52,0 0-1,0 0 0,0 0 0,0 0 0,0 0 0,0 0 1,0 1-1,0-1 0,0 0 0,0 0 0,0 0 0,0 0 1,0 0-1,-1 1 0,1-1 0,1 0 0,-1 0 0,0 0 1,0 0-1,0 0 0,0 0 0,0 1 0,0-1 0,0 0 1,0 0-1,0 0 0,0 0 0,0 0 0,0 0 0,0 1 0,0-1 1,0 0-1,0 0 0,1 0 0,-1 0 0,0 0 0,0 0 1,0 0-1,0 0 0,0 0 0,0 0 0,1 1 0,-1-1 1,0 0-1,0 0 0,0 0 0,10 3-207,0 1 0,0-1-1,0-1 1,17 3 0,17 3 216,-18-2 8,-15-4 34,1 1-1,-1 1 1,18 7 0,-27-10-22,0-1 1,0 2 0,0-1-1,0 0 1,0 0 0,0 1 0,0-1-1,-1 0 1,1 1 0,-1 0-1,1-1 1,-1 1 0,0 0 0,1 0-1,-1 0 1,0 0 0,0 0-1,0 0 1,-1 0 0,1 0 0,0 0-1,-1 0 1,0 1 0,1 3-1,-1-4 38,0-1 0,0 1-1,0 0 1,0-1 0,0 1-1,-1 0 1,1-1-1,0 1 1,-1-1 0,0 1-1,1 0 1,-1-1 0,0 1-1,0-1 1,1 0-1,-3 3 1,0-2 39,0 1-1,0-1 1,0-1-1,-1 1 1,1 0-1,0-1 1,-4 2-1,-10 3 133,0 0-1,0-2 1,-1 0-1,-28 3 1,-26-4-794,21-3-3053,27 0 780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43 7313,'0'0'6182,"2"-4"-5169,-2 3-984,1 1-1,-1-1 1,0 1 0,1-1-1,-1 1 1,1-1-1,-1 0 1,0 1 0,0-1-1,1 0 1,-1 1 0,0-1-1,0 0 1,0 1-1,0-1 1,0 0 0,0 1-1,0-1 1,0 0-1,0 1 1,0-1 0,0 0-1,0 1 1,-1-1 0,1 0-1,0 1 1,0-1-1,-1 0 1,1 1 0,0-1-1,-1 1 1,1-1 0,-1 1-1,1-1 1,-1 0-1,-3-1 19,0 1-1,0 0 0,0-1 1,0 1-1,0 1 1,-5-2-1,-34-2 30,-1 1 0,-51 4 1,28 0 6,57-1-65,-12 0 5,0 1 0,-27 4 0,43-4-25,0 0 0,0 1 0,1-1 0,-1 1 1,0 1-1,1-1 0,-1 1 0,1 0 0,0 0 1,0 0-1,0 1 0,0 0 0,-5 5 0,8-6-9,1-1-1,-1 1 1,0 0-1,1 0 0,-1 0 1,1 0-1,0 0 1,0 0-1,0 0 0,0 0 1,1 0-1,-1 1 1,1-1-1,0 0 1,0 0-1,0 1 0,0-1 1,1 0-1,-1 0 1,1 1-1,2 4 0,-1 0-18,1 0-1,0-1 0,1 0 0,0 1 0,0-1 1,1 0-1,7 8 0,7 5-95,35 28 0,-30-29-3,25 28 1,-43-40 108,0-1 0,-1 1 0,1 1 1,-2-1-1,1 1 0,-1 0 0,0 0 0,4 15 0,-6-19 7,-1 1 0,0 0 0,0 0 0,0 0 0,-1 0 0,0 0 0,0 1 0,0-1 0,-1 0 0,1 0 0,-1 0 0,0 0 0,-1 0 0,1-1 0,-1 1 0,0 0 0,0-1 0,-1 1 0,1-1 0,-1 1 0,0-1 0,0 0 0,0 0 0,-1-1 0,1 1 0,-1-1 0,-4 4 0,-5-1 15,0 0 1,0-1-1,0 0 0,0-1 1,-1-1-1,0 0 1,1-1-1,-1 0 0,0-1 1,0 0-1,0-1 0,-22-4 1,30 3-3,0 0-1,0-1 1,0 0 0,0 0 0,0 0 0,0-1 0,1 0 0,-1 0 0,1 0 0,0-1 0,0 0-1,0 0 1,0 0 0,1 0 0,-6-7 0,6 6-189,-1-1 0,1 1 0,0-1 0,1 0 0,-1 0-1,1 0 1,0 0 0,1-1 0,0 1 0,0-1 0,0 0 0,1 1 0,-2-12 0,5 2-2432,9 0-2727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5817,'0'0'8270,"-12"23"-7806,-43 77-188,8-20 94,35-62-332,1 0-1,-10 26 1,2 27-2612,18-68-89,1-2 2397,0-1 0,0 0 0,0 1-1,0-1 1,0 0 0,0 1 0,0-1-1,0 0 1,0 1 0,0-1 0,0 0 0,0 1-1,0-1 1,2 2-1864,9-1-1630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0 120,'0'0'12066,"1"0"-12014,-1 0-1,0 0 1,0 0 0,1 1 0,-1-1-1,0 0 1,1 0 0,-1 0-1,0 0 1,0 1 0,1-1 0,-1 0-1,0 0 1,0 1 0,1-1 0,-1 0-1,0 0 1,0 1 0,0-1-1,0 0 1,0 1 0,1-1 0,-1 0-1,0 0 1,0 1 0,0-1-1,0 0 1,0 1 0,0-1 0,0 0-1,0 1 1,0-1 0,0 0-1,0 1 1,0-1 0,0 0 0,0 1-1,0-1 1,-1 0 0,1 1 0,0-1-1,0 0 1,-1 1 0,-2 6 83,0-1 1,-1 1-1,0-1 1,0 0-1,-1 0 1,0 0-1,0-1 1,-7 7-1,-7 3 96,-25 17 0,32-25-210,0 1-1,1 0 1,0 1 0,0 0-1,1 0 1,0 1 0,-13 18-1,22-27-31,1 1 0,-1-1 0,0 0-1,1 0 1,-1 1 0,0-1-1,1 0 1,0 1 0,-1-1 0,1 1-1,0-1 1,0 0 0,0 1-1,0-1 1,0 1 0,0-1 0,0 1-1,0-1 1,0 0 0,1 1 0,-1-1-1,1 2 1,0-1 2,1 0 0,-1 0 0,1 0 0,-1 0 0,1-1 0,-1 1 0,1 0 0,0-1 0,0 1 0,0-1 0,0 0 0,3 2 0,2 0-9,1 1-1,0-1 0,-1-1 0,2 0 0,-1 0 0,13 2 0,90-3-1512,-63-2-576,-47 2 1952,1-1-1,0 0 1,0 0 0,-1 0-1,1 0 1,0-1 0,-1 1 0,1 0-1,0-1 1,-1 1 0,1-1-1,-1 1 1,1-1 0,-1 0-1,1 0 1,-1 0 0,1 0 0,-1 0-1,0 0 1,0 0 0,1 0-1,-1 0 1,0-1 0,0 1-1,0 0 1,1-4 0,0 1-500,-1-1 1,0 0-1,0 0 1,-1 0-1,1 0 1,-1 0-1,0-6 1,-1 2 114,1-12-909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90 0 24</inkml:trace>
  <inkml:trace contextRef="#ctx0" brushRef="#br0" timeOffset="1">90 0 24,'69'114'2019,"-55"-91"8948,-14-13-10522,-1-1 0,-1 0 0,1 0 0,-1 1 0,-1-1 0,-6 15 0,-29 53 245,5-10-405,16-28-269,1-3 245,-20 71 1,23-40-802,12-38-5214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2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37 8481,'0'0'7563,"1"-6"-6699,5-24 588,-15 30-1234,-15 0-206,-2-1-25,0 1 0,0 1 0,0 2 1,0 0-1,1 2 0,-35 10 0,49-11 1,-1 0 0,1 1 0,-13 8 0,22-11 0,0-1 0,-1 1 0,1-1 0,0 1 1,0 0-1,0 0 0,0 0 0,1 0 1,-1 0-1,0 0 0,1 0 0,0 1 0,-1-1 1,1 0-1,0 1 0,0-1 0,0 1 0,1 0 1,-1-1-1,1 1 0,-1 3 0,1-1-24,0 0 0,0 0 1,0 0-1,1 0 0,0 0 0,0 0 0,0 0 0,1 0 0,0-1 0,0 1 0,0 0 0,0-1 0,1 1 0,-1-1 0,1 0 0,0 0 0,1 0 1,-1 0-1,5 3 0,11 10 20,1 0 0,1-2-1,27 15 1,72 34 73,-51-29-25,-36-18-22,26 13-46,-53-26 20,-1-1 0,1 1 0,-1 0 0,0 1 0,0-1 0,-1 1 0,6 6 0,-9-8 3,1 0 0,0 0 0,-1 0-1,0 0 1,0 0 0,0 0 0,0 1-1,0-1 1,-1 0 0,0 0 0,1 1 0,-1-1-1,0 0 1,0 1 0,-1-1 0,1 0-1,-2 6 1,1-5-11,-1 0-1,1 0 0,-1 0 1,0 0-1,0 0 1,0 0-1,0 0 1,-1-1-1,1 1 1,-1-1-1,0 0 1,-5 4-1,-6 4 23,-1-2 0,0 0 1,-1 0-1,0-2 0,0 0 0,-1 0 0,0-2 0,0 0 1,-19 2-1,1-1 15,0-2 1,0-2-1,-54-3 1,83 1-5,0-1-1,0 0 1,0 0-1,1 0 1,-1-1-1,0 0 1,0 0 0,1 0-1,-1 0 1,1-1-1,0 0 1,-9-7-1,11 8 4,0-2-1,0 1 0,0 0 0,0-1 0,1 1 0,-1-1 0,1 0 0,0 0 0,0 0 0,0 0 0,1 0 0,0 0 0,-1 0 0,1-1 0,1 1 0,-1 0 0,1-1 0,0-6 0,0 10-272,3 1-498,31 0-5400,-20 0-430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7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4112,'0'0'12872,"8"0"-12796,9 1-59,1 2 0,-1 0 0,0 1 0,0 0 0,0 2 0,19 8 0,-31-12-17,1 1-1,-1-1 1,0 1 0,0 0-1,8 6 1,-11-8-6,-1 1-1,1-1 1,-1 1 0,0 0 0,1-1-1,-1 1 1,0 0 0,0 0-1,0 0 1,0 0 0,0 0 0,0 0-1,-1 0 1,1 0 0,-1 0 0,1 0-1,-1 0 1,0 3 0,0-2-1,0-1 1,0 0 0,0 0 0,0 0 0,-1 1 0,1-1-1,-1 0 1,1 0 0,-1 0 0,0 0 0,0 0 0,0 0-1,0 0 1,0 0 0,-3 2 0,1 0 26,-1-1 0,0 0 1,0 0-1,0 0 0,-6 3 1,-6 3 86,-45 21 320,50-25-395,0 0 1,0 0-1,0 1 0,0 1 1,1 0-1,-11 9 1,19-15-49,0 1 0,0 0 1,1 0-1,-1 0 1,0 1-1,1-1 0,-1 0 1,1 1-1,-2 2 1,3-4 11,0 0 1,0 0 0,0-1 0,1 1-1,-1 0 1,0 0 0,0 0 0,0 0-1,1-1 1,-1 1 0,0 0-1,1 0 1,-1 0 0,0-1 0,1 1-1,-1 0 1,1-1 0,-1 1 0,1 0-1,0-1 1,-1 1 0,1-1 0,0 1-1,-1-1 1,1 1 0,0-1 0,0 0-1,-1 1 1,1-1 0,0 0 0,0 1-1,0-1 1,-1 0 0,1 0 0,1 0-1,18 5-139,-1-1-1,0 0 1,1-2 0,0-1-1,31-1 1,-41 0-78,-3 0-204,-1 0 0,1-1 1,0 0-1,0-1 0,-1 0 0,1 0 0,-1 0 1,1-1-1,-1 1 0,0-2 0,0 1 0,0-1 1,-1 0-1,1 0 0,-1 0 0,0-1 0,0 1 0,6-9 1,8-8-4256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7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0 704,'0'0'15116,"0"12"-14236,-25 214 288,21-200-1423,1 0-1,2 0 0,3 49 1,-2-72-132,1 0 1,-1 0 0,1 0-1,0 0 1,-1 0 0,1 0-1,1-1 1,-1 1 0,0 0-1,1-1 1,-1 1 0,1-1-1,0 1 1,0-1 0,0 0-1,4 4 1,13 6-7804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11 7177,'0'0'3200,"-27"-2"-2374,-88-5-220,97 6-568,0 1 0,-1 0 1,1 2-1,0 0 0,0 0 1,0 2-1,0 1 0,1 0 1,-1 1-1,1 1 0,-18 9 1,32-14-41,0-1 0,1 0 0,-1 0 0,1 1 0,0 0 0,-1-1 0,1 1 0,0 0 0,0 0 0,0 0 0,0 1 0,0-1 0,1 0 0,-1 1 0,1-1 0,-1 1 1,0 4-1,1-5 13,1 1-1,-1 0 1,1 0 0,0-1 0,0 1 0,0 0 0,1 0 0,-1-1 0,1 1 0,-1 0 0,1-1 0,0 1 0,0 0 0,3 4 0,3 4 39,1 1 0,0-1 0,1-1 0,0 1 0,17 13 0,72 57 14,0 0 1,-83-67-68,0 2 0,-1-1 0,-1 2-1,12 18 1,-20-28-4,0 1 0,0 0 0,-1 0-1,0 0 1,-1 0 0,0 0 0,0 1 0,0 0-1,-1-1 1,-1 1 0,2 13 0,-3-10 1,0-7 2,1 0 0,-1 1 0,0-1 0,-1 1 0,1-1-1,-1 0 1,0 1 0,0-1 0,-1 0 0,1 0 0,-1 0-1,0 0 1,-1 0 0,1 0 0,-1-1 0,-6 9 0,1-4 3,-1 0 0,0-1 0,0 0 1,-1-1-1,1 0 0,-2 0 0,1-1 1,-1-1-1,0 1 0,0-2 0,-13 5 0,4-4 144,1-1 0,-1-1-1,0-1 1,0 0 0,0-2-1,-22-1 1,36 1-107,1-1-1,-1 0 1,1 0-1,-1 0 1,1-1 0,0 0-1,-1 0 1,1 0-1,0 0 1,0-1 0,1 0-1,-9-6 1,10 6-80,0 0 1,0 0-1,1 0 1,-1 0-1,1 0 0,0-1 1,0 1-1,0-1 1,0 1-1,1-1 1,0 0-1,-1 0 1,1 0-1,0 0 0,1 0 1,-1 0-1,1 0 1,0 0-1,0 0 1,1-5-1,-1 2-281,1 0 1,0 0-1,0 0 0,1 1 1,0-1-1,0 0 1,0 1-1,1-1 0,0 1 1,6-9-1,21-21-5458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1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6169,'0'0'9609,"14"-5"-8068,-7 4-1526,-1 1 1,1 0-1,-1 0 0,1 1 0,-1 0 0,0 0 1,1 0-1,-1 1 0,0 0 0,0 0 1,1 1-1,-2 0 0,1 0 0,0 0 1,7 6-1,-8-5-27,-1-1-1,0 1 1,0 0 0,0 0-1,-1 1 1,1-1 0,-1 1-1,0-1 1,0 1 0,4 11-1,-7-14 4,1 0-1,0 1 0,-1-1 0,0 1 0,1-1 1,-1 1-1,0 0 0,0-1 0,0 1 0,-1-1 1,1 1-1,-1-1 0,1 1 0,-1-1 0,0 0 1,0 1-1,0-1 0,0 0 0,-1 1 1,1-1-1,0 0 0,-1 0 0,0 0 0,1 0 1,-1 0-1,-2 1 0,-16 15 39,-1-2-1,0 0 1,-37 21 0,56-37-28,1 1-2,0-1 0,0 0 0,0 1 0,0-1 0,0 1 0,0-1 0,0 1 0,1 0 0,-1-1 0,0 1 0,0 0 0,0 0 0,1-1 0,-1 1 0,0 0 0,1 0 0,-1 0 0,1 0 0,-1 0 0,1 0 0,-1 0 0,1 0 0,0 0 0,0 0 0,-1 0 0,1 0 0,0 0 0,0 0 1,0 0-1,0 0 0,0 0 0,0 1 0,1 0 0,-1-1 3,1 0 1,-1 0 0,1 0-1,0 0 1,0 0 0,0-1-1,-1 1 1,1 0 0,0 0 0,0-1-1,0 1 1,0-1 0,0 1-1,0-1 1,0 1 0,0-1-1,0 1 1,1-1 0,-1 0-1,0 0 1,2 1 0,0-1 4,24 8-472,0-2-1,52 5 0,-52-9-2344,34-3 0,-27-3-3973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2720,'0'0'9690,"-11"0"-9117,4 1-465,3-1-68,0 0-1,0 0 1,0 0-1,0 1 1,-1 0 0,1-1-1,0 2 1,0-1 0,1 0-1,-1 1 1,0 0 0,0 0-1,1 0 1,-1 0-1,1 0 1,-6 6 0,0 3 5,0 1 1,0 1 0,1-1-1,0 2 1,-9 21 0,14-26-82,0 0 0,0 1 1,0-1-1,1 0 0,1 1 1,0-1-1,0 1 0,0-1 0,1 1 1,2 10-1,-2-18-14,1 0 0,-1 0 1,1 0-1,0 0 0,0-1 0,0 1 1,-1 0-1,2 0 0,-1-1 0,0 1 1,0-1-1,0 1 0,1-1 0,-1 1 1,1-1-1,-1 0 0,1 0 0,0 0 1,-1 0-1,1 0 0,0 0 0,2 1 0,0-1 76,1 1-1,-1-1 0,0 0 0,1-1 0,-1 1 0,0-1 0,1 0 1,-1 0-1,1 0 0,4-1 0,-8 1 22,1-1 0,0 0 0,-1 1 0,1-1-1,-1 0 1,1 0 0,-1 0 0,0 0 0,1 0 0,-1 0 0,0 0 0,0 0-1,0-1 1,0 1 0,0-1 0,0 1 0,0 0 0,0-1 0,0 1 0,-1-1-1,1 0 1,0 1 0,-1-1 0,0 1 0,1-1 0,-1 0 0,0-2 0,2-8 269,-1-1 1,-1-22-1,0 20-144,0-7 28,1-35 156,-2 54-400,1 0 1,0 0-1,-1 0 0,1 0 0,-1 1 1,0-1-1,0 0 0,0 0 0,0 1 1,0-1-1,-1 1 0,1-1 0,-1 1 1,1 0-1,-4-4 0,23 5-9327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 74 3328,'0'0'8891,"2"-11"-7824,6-34-83,-6 34-578,-5 8-114,-8 1-151,0 1 0,0 0 0,0 1 0,-23 3 0,12-2-12,-3 2-97,0 0 1,0 2-1,1 0 1,-1 2 0,1 1-1,-23 11 1,42-17-37,0 0-1,0 1 1,0 0 0,1-1 0,-1 2 0,1-1-1,0 0 1,0 1 0,0 0 0,0 0 0,-4 6 0,7-8-12,0 0-1,0 0 1,0 1 0,0-1 0,0 0 0,0 1 0,1-1-1,-1 1 1,1-1 0,0 0 0,0 1 0,0-1 0,0 1-1,0-1 1,0 1 0,1-1 0,-1 1 0,1-1 0,0 0-1,0 1 1,-1-1 0,1 0 0,1 0 0,-1 0 0,0 0-1,1 0 1,2 4 0,12 12-146,0-1 0,1 0 1,1-1-1,29 20 0,-26-21-48,0 1 1,-2 1-1,32 35 1,-46-45 188,0 0 0,0 1 0,-1 0 0,0 0 0,-1 0 1,1 0-1,-2 1 0,1-1 0,-1 1 0,2 17 1,-4-20 12,1-1 0,-1 0 1,0 1-1,0-1 0,-1 1 1,0-1-1,0 0 1,0 1-1,0-1 0,-1 0 1,0 0-1,0 0 0,-1 0 1,1 0-1,-1-1 1,0 1-1,0-1 0,0 0 1,-5 5-1,-1-2 83,1 0 0,0-1 0,-1-1 0,0 0 0,-1 0 0,1 0 0,-1-1 0,0-1 0,0 0 0,-14 3 0,4-3 102,0 0 1,-1-2-1,1 0 0,-28-4 1,45 3-200,0 0 0,-1 0 0,1-1 0,0 1 0,-1-1 0,1 0 0,0 0 0,0-1 1,0 1-1,0 0 0,0-1 0,0 0 0,0 0 0,0 0 0,1 0 0,-1 0 0,1 0 1,-1-1-1,1 1 0,0-1 0,0 0 0,0 1 0,1-1 0,-1 0 0,0 0 0,1 0 0,0 0 1,0-1-1,0 1 0,0 0 0,0-5 0,1 4-229,-1 1-1,2-1 1,-1 0 0,0 0-1,1 0 1,0 1 0,-1-1 0,1 0-1,1 1 1,-1-1 0,1 1-1,-1-1 1,1 1 0,0 0 0,0 0-1,0 0 1,4-4 0,20-19-6063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8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2632,'0'0'10404,"20"0"-7562,-16 0-2800,0 1 1,0-1 0,0 1-1,0 0 1,0 0 0,-1 0-1,1 1 1,0-1-1,0 1 1,-1 0 0,1 0-1,-1 0 1,0 0 0,0 1-1,0-1 1,0 1 0,0 0-1,0 0 1,2 4 0,-2-3-54,0 0 1,-1 0 0,1 0 0,-1 0 0,0 1 0,-1-1 0,1 1 0,-1-1 0,0 1 0,0 0 0,0-1-1,-1 1 1,1 0 0,-1 0 0,0-1 0,-2 9 0,2-10 28,-1-1 0,0 1 0,-1 0 0,1-1 0,0 1 0,-1-1 0,0 1 1,1-1-1,-1 0 0,0 0 0,0 1 0,0-1 0,-1-1 0,1 1 0,-4 2 0,-45 24 562,37-21-434,-24 10 109,25-12-203,0 1 0,1 0 1,0 1-1,-14 9 0,26-16-56,-1 0-1,1 0 1,0 1 0,-1-1 0,1 0 0,0 0 0,0 1 0,-1-1 0,1 0 0,0 0-1,-1 1 1,1-1 0,0 0 0,0 1 0,0-1 0,-1 0 0,1 1 0,0-1 0,0 0-1,0 1 1,0-1 0,0 0 0,0 1 0,-1-1 0,1 0 0,0 1 0,0-1 0,0 1-1,0-1 1,0 0 0,0 1 0,1-1 0,-1 0 0,0 1 0,0-1 0,0 1 0,0-1-1,0 0 1,1 1 0,-1-1 0,0 0 0,0 1 0,0-1 0,1 0 0,-1 0 0,0 1-1,0-1 1,1 0 0,-1 0 0,1 1 0,20 8-90,-20-9 102,28 7-694,0-1 0,0-2 0,0-1 0,0-1 0,1-2 1,33-3-1,-52 2-469,-1-1 0,0 0 0,11-3 0,25-14-5762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1488,'0'0'11551,"9"0"-10808,48-4-354,17 0-249,-66 4-134,0 0 1,-1 1-1,1 0 0,-1 1 0,1-1 0,-1 1 0,9 4 0,-13-5-17,-1 0-1,0 1 1,0-1 0,0 0-1,0 1 1,0-1-1,0 1 1,0 0-1,0 0 1,-1 0 0,1 0-1,-1 0 1,1 0-1,-1 0 1,0 0-1,0 0 1,0 1 0,0-1-1,0 0 1,0 1-1,-1-1 1,1 1-1,-1-1 1,0 1-1,0-1 1,0 1 0,0-1-1,0 0 1,-1 4-1,0-1-1,0-1 0,0 1 0,0-1 0,-1 0 0,1 0 0,-1 0-1,-1 0 1,1 0 0,0 0 0,-1 0 0,0-1 0,1 1 0,-2-1 0,1 0-1,-7 6 1,-3-1 0,-1-1-1,1 0 0,-2-1 1,1 0-1,-1-1 0,1-1 1,-30 5-1,27-6-242,25-1-53,34-3-205,-32 1 441,3 0 32,5 0 5,1 0 0,24 5 1,-39-5 57,0 1 0,0 0 0,0 0 0,0 0 0,-1 0 0,1 1 1,0-1-1,-1 1 0,1 0 0,-1 0 0,1 0 0,-1 1 0,0-1 1,0 1-1,0 0 0,4 6 0,-4-3 18,-1 0 1,0 0-1,-1 0 0,0 0 0,0 0 1,0 0-1,-1 0 0,0 1 0,0-1 1,0 0-1,-2 7 0,1 14 33,1-23-67,0 4 9,0-1-1,0 1 1,-1-1 0,0 0-1,-3 10 1,4-15-23,-1 0-1,0 0 1,1-1-1,-1 1 1,0 0-1,0-1 1,0 1-1,-1-1 1,1 1-1,0-1 1,-1 1-1,1-1 1,0 0-1,-1 1 1,0-1 0,1 0-1,-1 0 1,0 0-1,1-1 1,-1 1-1,0 0 1,0-1-1,0 1 1,0-1-1,0 1 1,-2-1-1,-63 3 181,60-3-123,1 0 0,-1-1 0,0 0 1,1 0-1,-1 0 0,1-1 0,-11-4 1,15 5-149,0 0 0,1 0 0,-1-1 0,1 1 0,-1 0 0,1-1 0,0 1 0,0 0 0,0-1 0,0 0 0,0 1 0,0-1 0,0 0 0,0 1 0,0-1 0,1 0 0,-1 0 0,1 0 0,-1 1 0,1-1 0,0 0 0,0 0 0,0 0 0,0 0 0,0 0 0,0-2 1,0-11-3438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7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23 200,'0'0'11097,"-2"-1"-10529,-11-4-411,0 2 0,0-1-1,0 2 1,-27-3 0,-58 4 98,60 1-157,21 0-57,8-1-58,1 1 1,-1 0-1,0 0 1,-11 3-1,18-3 17,1 1 1,-1-1-1,1 0 1,-1 1-1,1-1 0,0 1 1,-1 0-1,1-1 1,0 1-1,0 0 0,-1 0 1,1 0-1,0 0 1,0 0-1,0 0 0,0 0 1,0 0-1,0 0 1,0 0-1,1 1 0,-1-1 1,0 0-1,1 1 1,-1-1-1,1 0 0,-1 1 1,1-1-1,0 1 0,-1-1 1,1 0-1,0 4 1,0 10 39,1 0 1,0 1 0,3 15 0,-2-24-31,0 1 0,1-1 0,0 0 0,0 0 1,0 0-1,1 0 0,0 0 0,6 6 0,60 66 88,-27-33-62,5 4 3,-30-32-36,-1 0-1,-1 0 1,-1 2 0,16 24 0,-29-40-12,-1 0 1,1 0-1,-1 0 0,0 1 1,0-1-1,0 0 0,0 1 1,-1-1-1,0 7 0,0-9 3,0 1 0,0-1 0,0 0-1,0 1 1,-1-1 0,1 1 0,-1-1-1,0 0 1,0 1 0,0-1 0,0 0 0,0 0-1,0 0 1,0 1 0,-1-1 0,1-1 0,-3 3-1,-5 3 24,0-1-1,-1-1 1,0 0-1,0 0 0,0-1 1,-1 0-1,1-1 1,-1 0-1,0 0 0,0-2 1,0 1-1,-16-1 1,9-1 44,1 0 0,-1-1 0,1-2 0,-1 1 0,1-2 0,0 0 0,-20-9 0,24 8-94,1 0 0,-1-1 0,1-1 1,-22-15-1,59 21-5878,-6 1-555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8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21 4761,'0'0'7529,"2"-4"-6788,-1 3-718,0 0 0,0 0 0,0 0-1,0 0 1,0 0 0,0 0-1,0 0 1,0 0 0,0 0 0,0 0-1,1 1 1,-1-1 0,0 0-1,1 1 1,-1-1 0,0 1 0,2-1-1,30-1 35,-26 2-53,-3 0 1,0 1 0,0-1 1,0 1-1,-1 0 0,1 0 1,0 0-1,0 0 0,0 0 1,-1 1-1,1 0 0,5 3 1,-7-3-11,0-1-1,0 1 1,0-1 0,-1 1 0,1 0 0,0 0 0,-1 0 0,1 0-1,-1 0 1,0 0 0,0 0 0,0 0 0,0 0 0,0 0 0,0 1-1,0-1 1,-1 0 0,1 1 0,-1-1 0,0 4 0,0 0-25,0-1 0,0 1 0,0-1 0,-1 1 0,-2 8 0,2-11 24,-1-1 0,1 1 1,0-1-1,-1 0 0,1 1 1,-1-1-1,1 0 0,-1 0 1,0 0-1,0 0 0,0-1 0,0 1 1,-1 0-1,-3 1 0,-113 52 890,112-51-850,-5 3-4,12-7-29,0 1-1,0-1 1,0 0 0,0 1-1,0-1 1,0 1-1,0-1 1,0 1 0,0-1-1,0 0 1,1 1 0,-1-1-1,0 1 1,0-1-1,0 0 1,0 1 0,1-1-1,-1 1 1,0-1 0,0 0-1,1 0 1,-1 1-1,0-1 1,1 0 0,-1 1-1,0-1 1,1 0 0,-1 0-1,0 1 1,1-1 0,-1 0-1,1 0 1,-1 0-1,1 0 1,0 0 0,12 6 58,1 0 0,0-2 0,0 0 1,0 0-1,0-1 0,16 0 0,26 7-57,16 3-422,-24-10-4669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8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1 416,'0'0'10119,"-1"16"-9816,-2-7-169,-1 0 0,0-1-1,0 1 1,-10 14 0,-8 15 50,-15 28-101,34-59-28,1-3-73,0 0-1,0 1 0,1-1 0,-1 1 0,0 5 0,2-9 9,0 0-1,0 0 0,0 0 1,0 0-1,0 0 1,0 0-1,0 0 0,1 0 1,-1 0-1,0 0 1,0 0-1,1 0 0,-1 0 1,1 0-1,-1 0 1,1 0-1,-1-1 0,1 1 1,0 0-1,-1 0 0,1 0 1,0-1-1,0 1 1,0 0-1,-1-1 0,1 1 1,0-1-1,2 2 1,11 3-700,0 0 0,0-1 0,1-1 0,-1 0 0,1 0 0,18-1 1,0-1-3771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9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0 256,'0'0'9989,"-1"3"-9056,-3 12-670,1-1 1,0 2-1,1-1 1,0 0-1,1 0 1,1 1-1,3 19 1,-2 10-121,-1-36-298,0 115 133,0-72-3724,0-40-1832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0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79 4256,'0'0'6715,"-16"-13"-6021,-54-38-38,66 49-584,0 0 0,0 0 0,0 0 0,0 1 0,-1-1 0,1 1 1,-1 0-1,1 1 0,0-1 0,-1 1 0,1-1 0,-1 1 0,-8 2 0,-4-1 183,7-1-160,0 0 0,0 1 0,0 1 0,0 0-1,0 0 1,-14 6 0,20-7-98,1 0 0,0 1-1,0-1 1,0 1-1,0 0 1,0 0-1,0 0 1,0 0 0,0 0-1,1 1 1,-1-1-1,1 1 1,0-1 0,0 1-1,0 0 1,0 0-1,0 0 1,1 0 0,0 1-1,-1-1 1,1 0-1,-1 7 1,1-3 5,0 0 0,0 1-1,1-1 1,0 0 0,2 11 0,-1-14 7,0-1 0,0 0 0,0 1 1,0-1-1,1 0 0,-1 0 0,1 0 1,0 0-1,-1 0 0,1 0 0,1 0 1,-1-1-1,4 4 0,20 15 17,1-2 0,40 23 0,-42-29-15,-2 2-1,0 1 1,0 0-1,30 30 1,-51-42-15,1-1 0,-1 1 0,0 0 0,0 0 0,0 0 1,0 0-1,-1 0 0,0 0 0,0 0 0,0 0 0,0 1 1,-1-1-1,1 0 0,-1 1 0,0-1 0,-1 0 0,1 0 1,-1 1-1,1-1 0,-1 0 0,-1 0 0,1 1 0,-1-1 1,1 0-1,-1-1 0,0 1 0,0 0 0,-1 0 0,1-1 1,-1 0-1,0 1 0,-6 5 0,-3 0 41,0-1 0,0 0 0,-1-1 0,0 0 1,-1-1-1,0 0 0,1-1 0,-2 0 0,1-2 0,0 1 0,-1-2 0,0 0 0,0-1 1,1 0-1,-1-1 0,0-1 0,-16-2 0,27 1-16,-1 1 1,0-1-1,0 0 0,1 0 1,-1-1-1,1 1 0,0-1 0,0 0 1,0 0-1,0-1 0,0 1 1,1-1-1,-1 0 0,-3-6 1,3 5-117,1 0-1,-1 0 1,1 0 0,1-1 0,-1 1 0,1-1 0,0 0 0,0 1 0,0-1 0,1 0 0,-1-11-1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6705,'0'0'4778,"21"0"-4707,188 11 958,-209-11-1027,28 5 156,-27-5-153,-1 0-1,1 0 1,0 0-1,0 0 1,-1 1-1,1-1 1,0 0 0,0 1-1,-1-1 1,1 0-1,0 1 1,0-1-1,-1 1 1,1-1-1,-1 1 1,1-1 0,0 1-1,-1 0 1,1-1-1,-1 1 1,0 0-1,1-1 1,-1 1-1,1 0 1,-1 0-1,1 1 1,-3-1 41,1 0 0,0 0 1,0 0-1,0 0 0,-1-1 0,1 1 0,0 0 1,-1-1-1,1 1 0,-1-1 0,1 1 0,-2 0 1,1-1 32,-97 32 1419,98-32-1500,1 0 1,0 0-1,-1 0 0,1 0 0,0 1 0,-1-1 0,1 0 0,0 0 0,-1 0 0,1 0 1,0 0-1,-1 1 0,1-1 0,0 0 0,0 0 0,-1 1 0,1-1 0,0 0 0,0 0 1,0 1-1,-1-1 0,1 0 0,0 0 0,0 1 0,0-1 0,0 0 0,0 1 0,0-1 1,0 0-1,-1 1 0,1-1 0,0 0 0,0 1 0,0-1 0,0 0 0,0 1 0,1-1 1,-1 0-1,0 1 0,0-1 0,0 0 0,0 1 0,0-1 0,0 0 0,0 1 1,1-1-1,-1 1 0,1 0 9,-1 0 0,1 0 1,0 0-1,0 0 0,0 0 0,-1 0 1,1-1-1,0 1 0,0 0 1,0 0-1,1-1 0,0 2 0,4 0 10,0 1-1,0 0 0,0 1 1,8 6-1,-12-9-18,0 1-1,-1-1 0,1 1 1,0 0-1,0-1 1,-1 1-1,0 0 0,1 0 1,-1 0-1,0 0 0,0 0 1,0 0-1,0 1 1,0-1-1,0 0 0,-1 0 1,2 5-1,-2 2-2,0-4 3,0-1 0,0 1-1,0-1 1,-1 1 0,1-1 0,-3 7-1,2-8 3,-1-1 0,1 0 0,-1 0-1,1 0 1,-1 0 0,0 0 0,1 0-1,-1 0 1,0 0 0,0-1 0,-1 1-1,1-1 1,-3 2 0,-6 2-354,1 0 1,-1-1-1,0 0 1,1-1-1,-2 0 1,1 0-1,0-1 0,-1-1 1,-22 0-1,34-11-5842,5 0 870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1 720,'0'0'10205,"-2"1"-9177,-1 0-892,1 1 1,0 0 0,-1-1 0,1 1-1,0 0 1,0 0 0,0 1 0,1-1-1,-1 0 1,0 1 0,1-1 0,0 1-1,-1-1 1,1 1 0,0-1 0,0 1-1,1 0 1,-1 0 0,0 0 0,1 4-1,-3 12 80,1 38-1,2-49-190,0 30-585,0-12-2598,0-15-539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26T10:07:15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18295 1949 128 0,'0'0'2080'0,"0"0"96"32,0 0-903-32,0 0-809 0,0-3 344 15,0 0-32-15,0-1-400 16,0 4 128-16,0-2-80 0,0 2-136 15,0 0-103-15,0 0-97 0,0 0 0 16,0 0-88 0,0 0 8-1,0 0 0-15,0 0 0 0,0 0 0 16,0 0 48-16,0 0-40 16,0 0 56-16,0 0-72 0,0 0 0 15,0 0 96-15,0 0 64 0,0 0 176 31,0 0 104-31,0 0 120 16,0 0-24-16,0 0-88 0,0 0 88 16,0 0 16-16,0 0-192 15,0 0-127-15,0 0-113 0,0 0-40 16,0 0 48-16,0 0-80 31,0 0 56-31,0 0 88 0,0 0 16 16,4 0 64-16,0-4-32 15,5 4-48-15,2 0 56 0,1 0-112 16,4-3-48-16,-4 3 48 16,4-3-24-16,4 3 8 31,-4-3-48-31,-1 3-72 0,6-3 104 16,-10 3-104-16,6 0 8 15,-1-4 40-15,-4 4-48 0,-5 0 16 16,6 0-16-16,-1 0 0 15,-5 0 40-15,6 0-40 16,-5 0-40 0,3 0 40-16,2 0 8 0,-2 0 8 15,6 0-16-15,-2 4 0 16,1-4 0-16,0 3 0 0,-5 0 0 16,6 0 48-16,-6-3-48 15,2 3 8 1,-1-3-8-16,-5 0 0 15,2 0 32-15,-1 4-32 0,-1-4 0 16,1 0 0-16,5 0 0 16,-2 2 0-16,6-2 0 0,-6 0 0 15,10 4 16-15,-2-1-16 32,5 0-8-32,-4-3 8 0,-4 3 8 15,4-3-8-15,-4 4 0 16,0-4 0-16,0 3-40 0,-4-3 40 15,3 0 0-15,-2 3 8 16,-2-3-8-16,2 3 8 31,2-3-8-31,2 3 8 0,-2-3 8 16,2 3-16-16,2 0-16 16,-3-3 16-16,0 4 0 0,0-1 8 15,-4-3-8-15,0 0 0 16,0 3-24-16,-1-3 24 15,6 3 0 1,-6 1 0-16,10-1 8 0,-1 0 8 16,-1-3-16-16,5 0 0 15,-3 3 0-15,3-3 0 0,-1 3-8 16,-3-3 0-16,4 3 8 16,-5-3 8-1,-2 0-8-15,-2 3 0 16,2-3 16-16,3 0-16 0,-8 0-16 15,3 0 16-15,1 0 0 16,1 0 0-16,-6 0 0 0,5 0 0 16,0 0 16-16,0 0-16 31,0 0-72-31,-1 0 72 16,-2 0 0-16,-1 0 48 0,0 0-48 15,-4 0 0-15,0 0-8 0,4 0 8 16,0 0-8-16,-1 0 8 15,6 0 8-15,-6 0 0 32,6 0-8-32,-6 0 0 0,2 0 8 15,-2 0-8-15,-3 0-16 16,0 0 16-16,1 0 0 16,-6 0 8-16,5 0-8 0,-4 0 8 15,4 0 8-15,-4 0-16 31,0 0 0-31,4 0-8 0,0 0 16 16,4 0 32-16,4 0-40 0,0 0 0 16,3 0-8-16,2 0 8 15,-1 0-8-15,-5 0 8 0,2 0-16 16,-6 0-264 0,1 0-832-1,1-3-1473-15,-6-6-3496 0</inkml:trace>
  <inkml:trace contextRef="#ctx0" brushRef="#br0" timeOffset="1779.24">21117 2044 1272 0,'0'0'2216'0,"0"0"1673"0,0 0-2737 16,0 0-480-16,0 0 1 0,0 0-25 31,0 0-32-31,0 0-112 16,0 0-104-16,0 0 24 0,0 0-112 15,0 0 48-15,0 0 24 16,0 0-136-16,0 0-120 0,0 0-80 16,0 0 8-16,0 0 113 31,11 0 87-31,6 0-248 0,-2 0 136 15,9 0-136-15,4 4 88 16,4-4-88-16,-4 0 64 16,4 0 56-16,0 0-32 0,-4 0 0 15,-5 0 88-15,1 0-80 32,0 0-16-32,-7 0-8 0,2 0 0 15,-3 0 8-15,0 0-88 16,0 0 0-16,-1 0 72 15,-2 0-64-15,2 0-8 0,2 0 0 16,-2 3 0-16,2 0-8 16,2 0 8-1,1-3 0-15,1 3-8 0,-2 0 16 16,5 1-8-16,0-1 8 16,0-3-8-16,-1 3 96 15,-2-3-96-15,3 3-32 0,0 1 32 16,-5-4 8-1,1 2 40-15,5-2-48 16,-2 0 0-16,9 0 0 0,-1 0 8 16,6 0-8-16,-5 0 0 15,0 0 8-15,0 0 32 16,-8 0-40-16,-5-2 0 0,1-2 24 31,-8 1-24-31,4 3 0 16,-4 0 0-16,-5 0 0 0,10 0 0 15,-6 0 0-15,10 0 0 16,-1 0-8-16,-5 0 8 0,6 0-8 16,-2 0 8-16,1 0 8 31,-3 0 0-31,-2-3-8 16,2 3 8-16,2-3 72 0,1 3-80 15,0-4 0-15,0 1 0 16,4 0 0-16,0 0 0 0,4 0 0 15,0 0 0-15,-5-1 16 16,1 1-16 0,-4 0 0-16,0 0 0 15,0 3 0-15,0-3 8 0,-4-1-8 16,4 4 0-16,4-2-8 16,-5 2 8-16,2-4-40 0,3 4 40 15,-5 0 0 1,1-3 0-1,1 3 0-15,2-3 0 0,-3 3-8 16,0 0 8-16,3-3-8 0,1 3 8 16,4 0 0-16,-3 0 0 15,3-4 0-15,-4 4 0 0,-1 0-8 32,-3 0 8-32,0-3-24 15,-4 0 24-15,0 3-8 0,0-3 8 16,-4 3-48-16,4-3 48 15,0 3-16-15,-1 0 16 0,6 0-48 16,3 0 48-16,-5 0 0 31,-2 0 0-31,2 0 0 16,-7 0 0-16,0 0-80 0,-4 0-64 16,0 0-336-16,0-3-152 15,0 0-1001-15,1-1-7 0,6-2 128 16,-3-1-1457-16,0 1-1728 0</inkml:trace>
  <inkml:trace contextRef="#ctx0" brushRef="#br0" timeOffset="6842.48">27890 1994 1176 0,'0'0'1768'0,"0"0"625"16,0 0-1601 0,0 0-560-16,23 0 200 0,-14 0 256 15,2 0 0-15,1 0-160 16,1 0 16-16,2 0 17 0,1 0-161 16,0 0-152-16,8 0 48 15,-4 0-120 1,8 0-16-16,0 0 8 15,-1 0-64-15,6 0-16 0,-1 3-40 16,0-3-32-16,0 0 168 16,-1 0 24-16,-3 0 40 0,4 0-16 15,0 0-72-15,0 0 40 32,4 0-88-32,-5 0-64 0,5 0 104 15,-4-3-96-15,4 0 72 31,-4 3 16-31,-1 0-16 0,5-4 32 16,1 4-72-16,2-3-80 16,-3 3 88-16,0 0-96 15,-1-3 0-15,-3 3 8 0,-8 0 0 16,-3 0 48-16,3 0-56 16,-5-3 8-16,9 3 80 0,0-4-71 15,4 1-17-15,0 3 8 16,3-3 0-16,-3 3 40 31,0 0-48-31,0 0 0 0,0 0 0 0,-4 0 0 16,-4 0-8-16,0 0 8 15,0 0 0-15,-1-3 8 0,5 3-8 16,0 0 0-16,0 0-8 16,4 0 8-1,-4 0-16-15,-4 0 16 16,0 0 0-16,-4 0 16 0,4 0-16 15,0 0 0-15,-4-3 0 16,3 3 0-16,1 0 0 0,4 0 0 16,4-3 0-16,4 3 48 31,-4 0-48-31,3 0-24 0,-3-3 8 16,0-1 16-16,1 1-8 15,-6 0 8-15,1 0-8 0,0-1 8 16,-4 4 0-16,0-2 8 15,0-2-56-15,3 4 48 32,-3 0-81-32,-3 0 73 0,3 0 8 15,-5 0-8-15,5 0 8 16,0 0 0-16,0 0 0 16,4 0 0-16,-1 0-16 0,5 0 16 15,1-3-8-15,-1 3 8 31,-5 0-16-31,1 0 16 0,-8-3-40 16,8 3 40-16,-4-3 0 0,-1 0 0 16,2 3 0-16,-1-4 8 15,0 4-8-15,4-3-104 0,0 3-272 16,0 0 64 0,4 0 64-1,-5 0-72-15,1-3 64 16,-4 0 136-16,0 0 16 15,0-4 40-15,-9 1 56 16,6-1-232-16,-6 2 8 16,-2-2 80-16,-2 4-80 0,-3 0-56 15,-3 3-376-15,-5-4-465 16,0 4-1279-16,0-3-3089 0</inkml:trace>
  <inkml:trace contextRef="#ctx0" brushRef="#br0" timeOffset="27496.85">15758 1949 1976 0,'0'-3'2032'0,"0"3"-1175"0,0-3-641 16,0 3 144-16,0 0 216 15,4-4 96-15,-4 4-192 0,0 0-96 16,0 0-48-16,0 0 8 16,0 0 144-1,0 0-128-15,0 0-152 16,0 0 217-16,0 0-225 0,0 0 88 15,4 0 48-15,-4 0-32 16,0 0-40-16,0 0-56 0,3 0-192 16,-3 0 264-16,0 0-224 31,4 0-56-31,4 0 72 0,8 0-16 16,0 0 16-16,4 0-72 15,0 0 0-15,0 0 24 16,4 0-24-16,-8 0-8 0,0 0 0 31,-4 4 8-31,0-1 0 16,4 0 0-16,-8-3 0 0,3 0-24 31,-3 3 24-31,9 1 0 16,-6-1 0-16,9 3 0 15,4-3 80-15,1 0-80 0,-2 4 0 16,5-4 8-16,-8 0-8 15,-1 0-48-15,-2 1 48 0,-1-1 8 0,-4 0 56 16,-1-3-64-16,2 0 0 16,-2 3 40-16,-3-3-40 15,5 3-48-15,2-3 40 0,1 0 16 16,0 0 48 0,0 0-56-1,4 0 0-15,-8 0 0 0,7 0 0 0,-2 0-8 16,-1 0 8-16,0 0 0 15,0 0 40-15,0 0-40 16,0 0 0-16,-1 0 8 0,6 0-8 31,-6 0-8-31,1 0 8 16,4 0-16-16,0 0 8 0,4 0 0 16,-5 0 0-16,2 0 0 15,-1 0 8-15,-1 0 0 0,-2 0 8 16,-2 0-8-16,-2-3 80 31,-2 3-80-31,6-3 0 0,-6 3 0 16,2 0 0-16,6-3-8 15,1 0 8-15,4-1-32 16,0-2 32-16,0 6 0 0,0-3 0 16,-4-1 56-16,-1 1-56 31,-2 0 0-31,-6 3-8 0,2-3 16 15,-1 0 56-15,-5 3-64 0,1 0-16 16,5-3 16-16,-6 3 0 16,5-3 0-16,4 3 72 0,1-4-72 15,2 1 72 1,1 0-72 0,-1 3 0-16,2-3 24 0,-5 3-16 15,0-4 0-15,0 4 0 0,-1 0-8 16,-2 0 80-1,2 0-80-15,-3 0 0 0,1 0-8 0,-2 0 8 32,-2 0 0-32,2 0 0 15,-3 0 0-15,0 0 56 0,0 0-56 16,-4 0-40-16,0 0-16 16,0 0-144-16,8 0-424 0,-8 0-824 15,4-2-2665-15</inkml:trace>
  <inkml:trace contextRef="#ctx0" brushRef="#br0" timeOffset="49614.12">29758 4070 8369 0,'0'-3'1657'16,"4"0"-449"-16,-4-1-304 0,0 1 376 15,5 3-223-15,-5 0-217 16,0 0-112-16,0 0-160 16,0 0-120-16,0 0-176 0,0 0-136 0,0 0-136 31,0 0-192-31,0 0-184 15,-17 0 184-15,1 0 192 0,-11 0 280 16,-10 7-112-16,2 2-8 16,-9 7 40-16,8 0-184 15,-4 3 24-15,4 3-40 0,8 7 0 32,0-1 64-32,0 4-64 0,13 6-120 15,-2 0 120-15,10 0-80 16,3 4 72-16,4-4 0 15,0 0-248-15,0-6 168 0,11 0-40 16,10-4-80-16,3-3 208 31,4-6-168-31,4 3-32 0,3-5 168 16,5-8 32-16,0 0 80 16,0-5-16-16,-4-4-56 15,-1 0 64-15,-3 0-72 0,-12-13 0 16,1 0 8-16,-10-6 48 15,-7 3-56 1,-4-6-128-16,-4 3-168 0,-20-3 296 16,-4 6-16-16,-7 0 16 15,-1 7-48-15,-4-1-128 16,12 7-72-16,4 3 24 0,8 0-336 16,8 0 136-1,4 3-521-15,4 4-679 16,8 2 1048-16,12 0 576 0,12 4 8 15,8-3 56-15,0-4-64 16,4 0-144-16,4-6-48 16,-13 0 192-16,5 0 16 0,-8 0 40 31,-4 0 176-31,-4 0 48 16,-5-3 32-16,2-3 16 0,-5 3-152 15,-5-3-16-15,1 2 96 16,-3 1 144-16,-2 0-56 0,1 3-176 15,0-3-88-15,-4-1 153 32,-4 4 39-32,5 0-32 15,-5 0-40-15,0 0 24 0,0 0 72 16,0 0-64-16,0 0-104 16,0 0 72-16,0 0-136 0,0 0 96 15,0 10 344-15,0-3-104 16,-5 2-128-1,1 7-72-15,0 0 72 16,-4 0 80-16,1 9-64 0,-2 0-16 16,-3 1-71-16,5 9 39 15,-6 0 16-15,5 6-120 0,-3 0-80 16,-2 4-8 0,2-1-40-16,-1 4-8 15,7-4 8 1,-2-3 0-16,3-9 8 0,-4 0-16 0,4-7-56 15,0-9 48-15,-1-3-144 16,5-3 40-16,0-4-16 0,0-3 24 31,0-3-40-31,0 0-145 16,0 0-31-16,0 0 160 16,0-16-400-16,0-6-2280 0,5-4-8483 0</inkml:trace>
  <inkml:trace contextRef="#ctx0" brushRef="#br0" timeOffset="65160.55">28993 9785 1504 0,'0'-6'9026'0,"0"-4"-7250"0,0 7-360 16,0 0-63-16,0 3 7 16,0 0-480-16,0 0-312 15,0 0-296 1,0 0-56-16,0 0-24 16,0 0-192-16,0 3 56 0,0 10-32 15,0 6 24-15,0 6 49 16,0 10 39-16,-8 3 0 15,0 10 48-15,1 2-120 0,-2 8-64 32,1-1 96-32,1-3-88 15,3 0-8-15,-9-7 0 0,9-2-8 16,-3-7-192-16,3-9-40 16,0-4-201-16,0-9 97 15,4-7-360-15,0 1-408 0,-5-7-736 16,5-3-753-1,0-13 441-15,-4-2-4258 16</inkml:trace>
  <inkml:trace contextRef="#ctx0" brushRef="#br0" timeOffset="65660.22">29121 9588 5353 0,'0'0'1408'16,"0"0"-88"-16,0 0-224 0,0 0 9 31,0 0-73-31,0 0-448 16,103-50-264-16,-67 50 16 15,4 0-64-15,4 2 56 0,3 8-144 16,-2 3-48-16,-6-1 168 16,1 5-216-16,-12 1 64 0,0-2 1 31,-12 4-17-31,0-2 40 0,-12 1-56 15,-1 4-8-15,-3-1 264 16,0 7-80-16,-7-1-8 0,-9 4-64 16,-8-3 112-16,-4 2 8 15,-4-2-192-15,-7-4-56 16,-6-9 232 0,-2-3-136-16,-5-4 80 0,0-6-16 15,1 0-248-15,3-3 144 16,8 0-152-16,4-3-8 0,4-16-488 15,8 0-1592-15,8 0-3897 16</inkml:trace>
  <inkml:trace contextRef="#ctx0" brushRef="#br0" timeOffset="107721.11">17853 9128 7641 0,'0'-3'2081'0,"0"-1"-537"0,0 1-368 15,0 3-80 1,0 0-71 0,0 0-369-16,0 0-336 0,0 0-88 15,0 0-160-15,-8 16 72 16,-8 3 496-16,-4 13-296 0,1 6-112 16,-9 7-80-16,0 5 0 0,0 1-8 31,4 0-136-31,-4 0 0 15,8-10 80-15,0-6-88 0,9-3 8 16,-2-13 0-16,9-3-8 16,0-10 64-16,4-6-56 0,0 0-8 15,0-6 184-15,16-14-112 32,4-14-64-32,8-8-8 0,12-25 0 15,12-18 0-15,0 2-168 16,-9 10-64-16,-3 16 96 0,-12 16 8 15,0 0 120-15,0 3 8 16,-12 15 0-16,-4 10 0 31,-8 8 0-31,-1 5-96 0,1 0-80 16,0 22-16-16,1 9 144 16,-5 14 48-16,0 5 0 0,0 14 0 15,-5 3 0-15,-3 0 0 16,5-4-48-16,-1-3 24 15,4-6-648 1,0-9-128-16,0-13 40 0,0-10 216 16,4-13-745-16,7-9 1289 15,6 0 216-15,3-16 80 0,3-12 168 0,5-23 193 16,9-28-113 0,10-20-144-1,1-9-136-15,-8 16-112 16,-12 25 24-16,-13 29 112 0,-2 16-16 15,-6 0 40-15,1 6-168 16,-4 0 8-16,0 16-152 0,-4 0-192 16,0 10-1048-16,-23 37 176 31,2-5-1265-31,-3-1-3304 0</inkml:trace>
  <inkml:trace contextRef="#ctx0" brushRef="#br0" timeOffset="109057.54">18690 9201 5857 0,'0'0'2240'16,"0"0"-815"-1,0 0-337-15,0 0 152 16,0 0 56-16,0 0-375 16,-99 9-161-16,71 14 56 0,0 5-232 15,4 7-224-15,-1 7 16 16,6 2-96-16,3 0-208 0,12 1-72 16,4-4-120-16,0-3 72 31,20-3-184-31,12-10-64 0,11-9 216 15,10-6 0-15,6-7 80 16,9-3 72-16,-1-19 24 16,1-13 176-16,-12-9 136 0,-8-10-72 31,-12-6 40-31,-12-7 24 16,-16 4-55-16,-8 6-25 0,-8 10-96 0,-24 6-8 15,-8 12-216-15,-8 13 0 16,-8 13 0-16,0 0-96 15,-7 26-400-15,-13 37-841 0,17 1-1599 16,7-7-4482-16</inkml:trace>
  <inkml:trace contextRef="#ctx0" brushRef="#br0" timeOffset="109985.06">17773 9852 7177 0,'0'0'2665'0,"0"0"-1145"31,0 0 0-16,0 0-215-15,0 0-473 0,0 0 0 0,0 0-272 16,-107 19-64-16,75 6-128 31,1 10-88-31,-1 3 16 0,4 4-192 16,4-4-96-16,7 0-16 16,10-3-80-16,7 0-24 0,0-7-200 15,20-6-24-15,8-6 80 16,8-3-264-16,3-10-248 15,4-3-16-15,2-3-217 0,-9-13 593 32,-5-3 72-32,-10 0 336 15,-10-3 280-15,-11 2 561 0,0 2-345 16,-15 5 120-16,-17 0-48 16,0 0-248-16,0 7 192 15,4 3-248-15,12 3-112 0,12 0-152 16,4 0-296-1,0 7-384-15,24 2 200 16,8-3-144-16,8-3-16 16,8 1 55-16,-5-4 177 0,-3 0 8 15,-8 0 400-15,-8 0 168 16,-8 0 520-16,-4 0 209 0,-8 0-225 0,-4 0-160 31,0 6 272-31,0 7-184 16,0 9-288-16,-8 3-32 15,-9 7-40-15,-2 3-56 0,-1 0-72 16,-4 6-64-16,-4 4 8 16,5-1-56-16,2-6-80 0,1 3-384 31,12-6-560-31,8 0-1064 16,0-9-2025-16,8-10-2609 0</inkml:trace>
  <inkml:trace contextRef="#ctx0" brushRef="#br0" timeOffset="110378.01">18539 10153 8705 0,'0'0'2665'0,"0"0"-1249"16,0 0-344-1,0 0-215-15,0 0-25 16,0 0-328-16,-100 26 8 16,72-1-192-1,4 4-48-15,0 2-96 16,9 5-176-16,6-1 0 0,9-4-64 16,0 1-160-16,12-6-64 0,16-8-112 15,12-5 168-15,8-10 232 16,7-3 8-16,1-9 0 0,-4-16 200 15,-5-11 288-15,-6-2 152 16,-17-3-104-16,-8-4 80 0,-16 4-63 31,-4 3-225-31,-20 3-128 16,-12 13-112-16,-12 6-32 0,-3 13-128 16,-5 3 40-16,-4 13-832 15,-16 25-1137-15,17-4-2648 0,7 5-3553 16</inkml:trace>
  <inkml:trace contextRef="#ctx0" brushRef="#br0" timeOffset="111099.08">17818 10722 9554 0,'0'0'3000'0,"0"0"-1295"16,0 0-393-16,0 0-352 0,0 0-768 16,-13 6-136-16,2 19 512 15,-13 4-320-15,-1 13 120 0,-3-5-184 16,0 8 16-16,0-4-104 16,5-3-80-1,-1-6 32-15,8-3-48 16,0-10 0-16,9-10-48 0,7-5 48 15,0-4-104-15,0 0 24 16,19-17-8-16,9-11 32 0,11-7 8 16,10-9 48-1,7-7-8-15,0 0 8 16,-1 0 0 0,-3 7 8-16,-13 9-8 0,-11 13 192 0,-11 12 32 15,-10 7 1-15,-3 3-137 16,-4 13 48-1,0 15-88-15,0 7 96 16,-4 6-16-16,-7 4 8 16,-6 2-136-16,6-2 0 15,-6-4-240-15,10-3-497 0,-5-3-559 16,12-10-1240-16,-4-5-2834 0</inkml:trace>
  <inkml:trace contextRef="#ctx0" brushRef="#br0" timeOffset="111290.57">17654 10918 8105 0,'0'0'2625'0,"0"0"-1497"15,0 0-280-15,123-15 368 0,-67 15-399 0,12 0-617 16,4 0-200-16,0 0-72 15,23 3-793-15,-24 3-1983 16,-11-6-3802-16</inkml:trace>
  <inkml:trace contextRef="#ctx0" brushRef="#br0" timeOffset="111608.72">18522 10887 8705 0,'0'0'2225'0,"0"0"-441"16,0 0-311-16,0 0-1025 0,0 0 184 16,-60 31 160-16,28-5-296 15,1 6 88-15,-5 3-312 0,4 0-120 16,8-1-152-16,5-2-128 16,11-3 16-16,8-7-416 0,0-6-176 15,4-6 240-15,7-10 256 16,10 0 208-16,-6-10 128 0,2-12 160 15,-10-7 544-15,1-6-48 16,-8 0-152-16,0-3-96 16,-19 3-528-16,-2 7 137 0,-3 6-129 31,5 9-16-31,3 3 0 16,4 10-1201-16,8 3-1447 0,4 7-2881 0</inkml:trace>
  <inkml:trace contextRef="#ctx0" brushRef="#br0" timeOffset="111961.78">18630 11049 9177 0,'0'0'2465'0,"0"0"-1721"15,0 0-40 1,0 0 393-16,0 0 87 15,0 0-744-15,88 0-400 16,-60-3-40-16,0-10-176 0,-9-6 96 16,2-3 72-16,-14-1-104 15,1 1 8-15,-8 0 104 0,-12 9 176 32,-12 10 224-32,-8 3-80 15,-3 0 32-15,-5 16-16 0,4 9-176 16,5 7-72-16,10-3-88 15,10 6-160-15,6-3 8 16,5-7-656-16,28 0-80 0,12-6-961 31,32-12-375-31,-5-4-1745 16,1-3-2168-16</inkml:trace>
  <inkml:trace contextRef="#ctx0" brushRef="#br0" timeOffset="112306.85">19204 10950 8545 0,'0'0'1817'16,"0"0"-225"-16,-96-6 96 16,56 6-335-16,-3 16-449 0,2 9-352 15,6 4-432-15,7 3-120 0,12-4-248 16,8-2-632 0,8-1-392-16,0-13 7 15,24-5 9-15,4-7 1048 16,12-3 192-16,4-16 16 15,-1-7 88-15,-2-5 376 0,-2-4 392 16,-11 3 393-16,-4 10-89 16,-12 6 272-16,-8 10-120 15,-4 6-1032 1,-8 6-80-16,-9 19 65 16,-6 7 15-16,3 6-256 0,0 0-24 15,4 0-8-15,13-3-561 16,3-3-439-16,7-10-240 31,21-3-528-31,40-12-177 0,-8-5-359 16,3-2-4482-16</inkml:trace>
  <inkml:trace contextRef="#ctx0" brushRef="#br0" timeOffset="112464.43">19794 10982 10698 0,'0'0'4745'15,"0"0"-3961"-15,0 0-288 16,0 0 288-16,0 0-352 0,0 0-432 16,0 0-1080-16,0-13-3017 15,-13 1-8033-15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82 8185,'0'0'6171,"-13"16"-6100,6-2-160,1 1 1,1 0-1,0 1 0,0-1 1,2 1-1,0 0 1,1 0-1,0 0 0,1 0 1,1 0-1,2 18 1,-1-31 37,-1 0 0,1 0 0,0 0 1,0 0-1,0 0 0,0 0 0,0 0 1,1 0-1,-1-1 0,1 1 1,-1-1-1,1 1 0,0-1 0,0 0 1,1 1-1,-1-1 0,0 0 1,1 0-1,-1-1 0,1 1 0,-1 0 1,1-1-1,0 0 0,0 0 0,0 1 1,0-2-1,5 2 0,4 1 72,0-1 0,1-1 0,-1 0 0,1-1 0,18-2 0,-27 2 68,-1-1-1,1 0 1,-1 0 0,0 0 0,1-1 0,-1 1 0,0-1 0,0 0-1,0 0 1,0 0 0,0 0 0,0 0 0,-1-1 0,1 1 0,-1-1-1,1 0 1,-1 1 0,0-1 0,0 0 0,0-1 0,-1 1 0,1 0 0,-1 0-1,0-1 1,2-3 0,0-6 277,1 0 0,-1 1-1,-1-1 1,-1-1 0,1-20 0,-1-8 219,0 23-231,-1 0 0,-4-37-1,3 53-342,1-1 0,-1 0 0,0 1 0,0 0-1,0-1 1,-1 1 0,1 0 0,-1-1 0,0 1 0,0 0-1,0 0 1,0 1 0,0-1 0,-1 0 0,1 1-1,-1-1 1,0 1 0,0 0 0,0 0 0,0 0 0,0 0-1,0 0 1,0 1 0,-6-2 0,4 1-59,-1 1 1,1 1 0,0-1-1,-1 1 1,1 0 0,-1 0-1,1 1 1,-1 0 0,1 0-1,0 0 1,0 0-1,-1 1 1,1 0 0,0 0-1,0 0 1,-6 5 0,-87 64-6271,59-40-714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3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67 208,'0'0'8272,"10"-9"-6834,50-38 1073,-54 42-1342,-1 1 575,-18 3-1607,-290 1 1260,297 0-1388,-1-1-8,1 1 0,-1 1 0,1-1 0,-10 3 0,14-3-12,1 1-1,0-1 1,0 0-1,0 1 0,0-1 1,0 1-1,0-1 1,0 1-1,0 0 1,0-1-1,0 1 0,0 0 1,0 0-1,0 0 1,0 0-1,1-1 0,-1 1 1,0 0-1,1 0 1,-1 1-1,0-1 0,1 0 1,-1 0-1,1 0 1,0 0-1,-1 0 0,1 0 1,0 1-1,0-1 1,0 2-1,0 4 15,1 0 0,0-1 0,0 1-1,1 0 1,0-1 0,0 1 0,1-1 0,-1 1 0,1-1 0,1 0 0,-1 0-1,1 0 1,0-1 0,8 9 0,8 6 45,0-1-1,32 23 1,-29-24-21,-15-11-21,13 8 0,-1 2 0,0 0 0,-1 1 1,-2 1-1,24 30 0,-38-43-8,0-1-1,-1 0 1,0 1 0,1-1-1,-2 1 1,1 0 0,-1-1-1,0 1 1,0 0 0,0 0-1,-1 0 1,0 0 0,0 0-1,0 0 1,-1 0 0,0 0-1,0-1 1,-1 1 0,1 0-1,-1 0 1,-1-1 0,1 0-1,-1 1 1,-5 7 0,2-4-3,0-1 1,0 0 0,-1 0-1,-1 0 1,1-1 0,-1 0 0,-1 0-1,1-1 1,-1 0 0,0 0-1,0-1 1,-1-1 0,-12 5-1,14-6 13,0-1-1,-1 0 1,1-1-1,-1 0 1,1-1-1,-1 1 1,0-2-1,1 1 1,-1-1-1,1 0 1,-11-4-1,14 4-89,1 0-1,-1-1 1,1 1 0,-1-1 0,1 0-1,0-1 1,0 1 0,0-1-1,0 0 1,1 0 0,-1 0 0,1 0-1,-1 0 1,1-1 0,0 0 0,0 1-1,1-1 1,-1 0 0,1 0-1,0-1 1,0 1 0,-2-8 0,2-1-908,1 1 0,0-1 0,1-15 0,1 8-1575,-1-12-4952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4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5609,'0'0'6868,"14"-5"-6727,51-19-56,-59 22-69,0 0 0,0 0 1,0 1-1,0 0 0,0 0 0,0 1 0,0-1 0,0 2 0,0-1 0,0 0 0,0 1 0,0 0 0,0 1 0,0-1 0,0 1 0,0 0 0,-1 1 0,1-1 1,-1 1-1,7 4 0,-11-6-14,0 0 0,0 0 1,-1 1-1,1-1 0,0 0 1,0 1-1,-1-1 1,1 0-1,-1 1 0,1-1 1,-1 1-1,0-1 0,1 0 1,-1 1-1,0 2 0,-1 28 63,0-18 29,1-12-89,0-1 0,0 1 0,0 0 0,0-1 0,-1 1 0,1-1 0,0 1-1,-1-1 1,0 1 0,1-1 0,-1 1 0,0-1 0,0 0 0,1 1 0,-1-1 0,0 0 0,0 0 0,-1 1 0,1-1 0,-1 1 0,-3 1 6,1-1-1,-1 1 1,1-1-1,-10 3 1,-15 9-95,28-13 629,9-2-354,8-4-208,0 1 1,0 0-1,0 1 1,0 1-1,0 1 1,33 1-1,-31 0 16,-9-1 1,0 1 0,0 0-1,-1 0 1,1 1-1,16 4 1,-23-4 0,0-1 1,0 1-1,0 0 1,-1 0 0,1 0-1,0 0 1,0 1-1,-1-1 1,1 0-1,0 1 1,-1-1-1,0 1 1,1 0 0,-1-1-1,0 1 1,0 0-1,0 0 1,0 0-1,0 0 1,0-1-1,0 1 1,-1 1-1,1-1 1,-1 0 0,1 0-1,-1 0 1,0 0-1,0 0 1,0 4-1,0-3 31,0 1-1,0-1 0,-1 1 1,1-1-1,-1 0 0,1 1 0,-1-1 1,0 0-1,-1 1 0,1-1 1,-3 5-1,0-3 30,0 0 0,0 0-1,-1-1 1,0 1 0,-8 5 0,4-3 1,-1 0 1,0-1 0,-1 0-1,0-1 1,1 0-1,-1-1 1,-1 0 0,1-1-1,-17 3 1,-6-2-227,1-1 0,-38-1 0,68-2-95,-1 0 0,1 0 0,0-1 1,-1 1-1,1-1 0,0 0 0,-6-2 0,8 2-115,0 1 0,-1-1-1,1 0 1,0 0 0,0 1 0,0-1-1,0 0 1,-1 0 0,1-1-1,1 1 1,-1 0 0,0 0 0,-1-2-1,0-12-6798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4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2680,'0'0'10591,"5"-1"-9431,3-2-1018,0 1 1,0 0 0,1 1-1,-1 0 1,0 0-1,0 1 1,1 0-1,-1 0 1,16 4-1,-21-4-140,-1 1-1,1 0 0,0 0 0,0 0 0,0 0 0,0 1 1,-1-1-1,1 1 0,-1-1 0,1 1 0,-1 0 0,0 0 1,1 0-1,-1 1 0,0-1 0,0 0 0,-1 1 0,1-1 1,0 1-1,-1 0 0,0-1 0,1 1 0,-1 0 0,0 0 1,-1 0-1,1 0 0,0 0 0,-1 0 0,0 0 0,1 0 1,-2 5-1,1-4 25,0 0 1,0 1-1,-1-1 1,1 0-1,-1 0 1,0 0-1,0 0 1,-1 0-1,1 0 1,-1 0-1,-3 5 1,1-3 37,0-1 0,-1 0 1,1-1-1,-1 1 0,0-1 0,0 1 0,-7 3 1,-50 37 324,54-36-385,13-7 163,325-3-1867,-234-3-1021,-16-2-2447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6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473 110 3288,'0'0'9155,"-12"-17"-8503,-1-3-404,-27-29 0,38 47-208,-1-1 1,0 1-1,0 0 0,0 0 0,0 0 0,0 1 0,0-1 0,0 1 0,-1-1 0,1 1 0,0 0 0,-1 1 1,1-1-1,-1 0 0,1 1 0,-1 0 0,0 0 0,1 0 0,-1 0 0,-4 1 0,-8 0 186,-25-2 282,8 1-94,0 0 0,-39 6 0,64-5-387,-1 1 0,1 0 0,-1 0 1,1 1-1,0 0 0,0 0 0,0 1 0,0 0 1,0 0-1,1 1 0,0 0 0,0 0 0,-7 8 1,11-9-25,0 0 1,1-1-1,0 1 1,-1 1-1,2-1 1,-1 0-1,0 0 1,1 1-1,0-1 1,0 1 0,0-1-1,1 1 1,-1-1-1,1 1 1,0-1-1,1 9 1,-1-3-3,1-6 4,-1-1 0,1 0 0,0 0 0,0 0 0,0 0 0,0 0 0,0 0 0,1-1 0,-1 1 0,1 0 0,0-1 0,-1 1 0,1-1 0,0 1 0,1-1 0,-1 0 0,0 0 0,1 0 0,3 2 0,9 6 45,1-1 0,20 10 1,-16-9-27,172 81 65,-170-81-86,-13-6-5,0 0 1,-1 1 0,0 0 0,1 1 0,-2 0 0,15 13-1,-19-15-1,0-1-1,0 1 0,0 0 0,0 0 0,-1 1 1,1-1-1,-1 0 0,0 1 0,0-1 0,-1 1 0,1 0 1,-1 0-1,0-1 0,-1 1 0,1 8 0,-1-8 6,0 1 0,0-1-1,-1 0 1,0 1 0,0-1 0,0 0-1,-1 1 1,0-1 0,0 0-1,0 0 1,-1 0 0,1-1 0,-1 1-1,0 0 1,0-1 0,-1 0-1,0 0 1,1 0 0,-1 0 0,-7 4-1,3-1 40,-1-1-1,0-1 1,0 0-1,0 0 0,-1-1 1,1 0-1,-1-1 1,0 0-1,-15 3 0,6-3 118,0-1 0,-1-1 0,1-1 0,-23-3 0,35 2-136,0 0 0,0-1-1,0 1 1,0-2 0,1 1 0,-1-1 0,1 0 0,-1 0 0,-7-6 0,10 6-93,0 1-1,1-1 1,-1 0-1,1 0 1,-1-1 0,1 1-1,0-1 1,1 0 0,-1 1-1,1-1 1,-1 0-1,1-1 1,0 1 0,1 0-1,-2-5 1,2 7-134,1 0 1,0 1-1,0-1 1,0 1-1,0-1 1,0 0-1,0 1 1,0-1-1,1 1 1,-1-1-1,1 0 1,-1 1-1,1-1 1,-1 1-1,1-1 1,0 1-1,1-2 1,10-8-3824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7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38 280,'0'0'15600,"0"-5"-15278,0-15-285,0 19-33,0 1-1,1 0 1,-1-1-1,0 1 1,0-1-1,0 1 1,0-1-1,1 1 1,-1 0-1,0-1 1,0 1-1,1-1 1,-1 1 0,0 0-1,1-1 1,-1 1-1,0 0 1,1 0-1,-1-1 1,0 1-1,1 0 1,-1 0-1,1-1 1,-1 1-1,0 0 1,1 0 0,-1 0-1,1 0 1,-1 0-1,1 0 1,-1-1-1,1 1 1,-1 0-1,1 0 1,-1 1-1,1-1 1,0 0 16,19-2 28,1 1 1,25 2 0,-7 0-46,-38-1-12,1 0 0,0 0 0,-1 0 0,1 1 0,0-1 0,0 0 0,-1 1 0,1 0 0,-1-1 0,1 1 1,0 0-1,-1 0 0,1 0 0,-1 0 0,0 0 0,1 0 0,-1 0 0,0 0 0,0 0 0,0 1 0,0-1 0,0 1 0,0-1 0,0 1 0,0-1 0,0 1 0,-1-1 0,1 1 0,0 0 0,-1-1 0,0 1 1,1 0-1,-1-1 0,0 1 0,0 0 0,0 0 0,0-1 0,0 1 0,0 0 0,-1-1 0,1 1 0,0 0 0,-1-1 0,0 1 0,1 0 0,-1-1 0,0 1 0,0-1 0,0 1 0,0-1 0,0 1 0,0-1 1,0 0-1,0 0 0,-2 2 0,-7 5 31,0 0 1,0 0 0,-1-1 0,1 0 0,-2-1 0,1 0-1,-1-1 1,-20 6 0,17-5 108,10-3-141,6-1-264,42 4 227,-31-5-5,-1 1 0,1 0 0,-1 0 0,1 1 0,-1 0 0,0 1 0,17 8 0,-27-10 46,1-1-1,0 1 1,-1-1-1,1 1 1,-1 0-1,0-1 1,0 1-1,0 0 1,0 0-1,0 0 1,0 0-1,0 0 1,0 0-1,-1 0 1,1 0-1,-1 0 1,0 0-1,1 3 1,-1 45-118,0-33 107,0-14 18,0-1 0,0 0 1,-1 1-1,1-1 0,-1 0 0,1 0 0,-1 1 1,0-1-1,0 0 0,0 0 0,0 0 0,0 0 0,0 0 1,0 0-1,-1 0 0,-2 2 0,1-1 5,0 0 0,-1-1-1,1 1 1,-1-1 0,0 0-1,1 0 1,-1 0 0,-7 1-1,-5 2 30,-1-2-1,0 0 1,-28 1-1,29-3-7,-64 0-46,47-2-2541,31-9-3819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62 704,'0'0'7625,"-2"-8"-6419,-1-2-834,1 7-181,1-1 1,0 0 0,0 0 0,0 0-1,0 1 1,1-1 0,-1-8 753,2 12-837,-1-1 1,1 1-1,-1-1 0,1 1 0,-1-1 1,1 1-1,0 0 0,-1-1 0,1 1 1,0 0-1,-1-1 0,1 1 0,0 0 1,-1 0-1,1 0 0,0 0 0,-1-1 1,1 1-1,0 0 0,0 0 0,1 1 1,24-1-137,-16 0 296,23 0-68,-9-1-73,30 4 1,-47-3-118,1 2-1,-1-1 1,0 1-1,0 0 1,0 0-1,0 1 0,0 0 1,8 6-1,-14-9-14,0 1 0,0 0 0,0 0-1,0 0 1,0 0 0,0 0 0,0 0-1,0 0 1,0 0 0,0 0 0,-1 0-1,1 0 1,0 0 0,-1 1 0,1-1-1,-1 0 1,0 0 0,1 1 0,-1-1-1,0 0 1,0 1 0,0-1 0,0 0-1,0 1 1,0-1 0,0 0 0,0 1-1,0-1 1,-1 0 0,1 2 0,-1-1 2,0 1 1,-1-1 0,1 1 0,0-1 0,-1 1 0,1-1 0,-1 0 0,0 0 0,0 0 0,0 0 0,0 0 0,0 0 0,0 0 0,-3 1 0,-11 6 36,0-1 0,0-1 1,-1-1-1,0 0 0,-19 4 0,-1 4 142,35-13-264,2-1 77,0 0 0,0 0 1,0 1-1,0-1 0,0 0 0,0 0 0,0 0 0,0 1 0,0-1 0,0 0 0,0 0 0,0 1 0,0-1 0,0 0 0,0 0 0,0 0 0,0 1 0,0-1 0,0 0 1,0 0-1,0 1 0,0-1 0,0 0 0,0 0 0,1 0 0,-1 0 0,0 1 0,0-1 0,0 0 0,0 0 0,1 0 0,-1 0 0,0 1 0,35 20 206,-28-17-165,0 0 0,0 0 1,-1 1-1,7 5 1,-10-8-33,-1 1 1,0-1-1,0 1 1,0 0 0,0 0-1,0 0 1,0 0-1,-1 0 1,0 0 0,1 1-1,-1-1 1,0 0-1,0 5 1,1 5-23,-1 0 1,-1 0-1,0 0 0,-3 26 0,2-37 19,0 1-1,0-1 1,0 1-1,0-1 1,-1 1-1,1-1 1,-1 0-1,0 0 1,1 0-1,-1 0 1,0 0-1,0 0 1,0-1-1,-1 1 1,1-1-1,0 1 1,-1-1-1,1 0 1,0 0-1,-4 1 1,-4 2-17,1-1 0,-1 0 0,1-1 0,-14 2 0,4-3-500,0 0 0,-23-3 0,41 2 342,0 0 0,1-1 0,-1 1 0,0 0 0,0 0 0,0 0 0,0-1 0,0 1 0,0-1 0,1 1 0,-1-1 0,0 1 0,0-1 0,-1 0 0,-5-13-5076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441 75 440,'0'0'13525,"7"-10"-12246,21-32-664,-28 42-608,0-1 0,0 1-1,1 0 1,-1-1 0,0 1 0,0-1 0,0 1-1,0-1 1,0 1 0,1 0 0,-1-1 0,0 1 0,0-1-1,0 1 1,0-1 0,0 1 0,-1 0 0,1-1-1,0 1 1,0-1 0,0 1 0,0 0 0,0-1-1,0 1 1,-1-1 0,1 1 0,0 0 0,0-1 0,-1 1-1,1 0 1,0-1 0,-1 1 0,1 0 0,0-1-1,-1 1 1,1 0 0,0 0 0,-1-1 0,1 1-1,0 0 1,-1 0 0,1 0 0,-1 0 0,-20-3 220,18 2-162,-42-1 218,1 1 0,-52 5 0,79-2-250,0 1 0,0 1 0,0 0 0,1 1 0,0 1 0,-27 14 0,34-16-29,1 1 1,1 0-1,-1 1 0,1 0 0,0 0 0,-8 9 0,12-11-10,-1 0 0,1 0 1,0 0-1,1 1 0,-1-1 0,1 1 0,0 0 0,0 0 0,1-1 0,-1 1 0,1 0 0,-1 6 0,1-1 6,1 0 0,-1 1 1,2-1-1,1 17 0,-1-22 8,0-1 0,0 0 0,1 0 0,-1 0 0,1 0 0,0 0 0,0 0-1,0 0 1,0-1 0,1 1 0,0-1 0,0 0 0,4 5 0,9 5 14,0-2 0,0 1 0,1-2 0,19 9 0,78 29 29,-15-7-60,-84-33 1,-1 1 0,1 0 0,-2 1 0,1 0 0,17 19 0,-28-25-1,0-1-1,0 1 1,0 1-1,0-1 1,-1 0-1,0 1 1,0 0-1,0-1 1,0 1-1,-1 0 1,0 0-1,0 0 1,0 0-1,0 8 1,-1-9 2,0-1 1,0 1-1,0 0 1,-1 0-1,1 0 1,-1-1-1,0 1 1,0 0-1,0-1 1,-1 1-1,1-1 1,-1 1-1,0-1 1,0 0-1,0 0 1,0 0-1,-1 0 1,1 0-1,-4 3 1,-4 1 3,0 0-1,-1-1 1,1 0 0,-1-1-1,-1 0 1,1-1 0,-1 0-1,1-1 1,-1 0 0,-13 1-1,-16 0-9,-67-1 0,76-3 21,24 0-45,0 0 0,0 0 0,1-1-1,-1 0 1,0-1 0,0 1-1,0-1 1,1-1 0,-1 0 0,1 0-1,0 0 1,0-1 0,0 0 0,0 0-1,1-1 1,-1 0 0,1 0 0,-8-9-1,12 12-168,1 0 0,-1 1-1,1-1 1,0 0 0,0 0 0,0 0-1,0 0 1,0 0 0,0 0 0,1 0-1,-1 0 1,0 0 0,1 0-1,0 0 1,0 0 0,-1 0 0,1-1-1,0 1 1,1-3 0,-1 1-643,0-6-3256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9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33 5985,'0'0'6884,"5"-5"-6646,-5 5-236,2-3 13,1 1-1,-1 0 0,1 0 0,-1 0 0,1 0 0,0 0 0,0 1 1,-1-1-1,1 1 0,0 0 0,1-1 0,-1 1 0,0 1 0,0-1 0,0 0 1,0 1-1,1 0 0,3 0 0,13-1 108,-13 1-95,-1-1 0,1 1 0,-1 0-1,1 1 1,-1-1 0,0 1 0,1 0 0,-1 1 0,0 0 0,0 0 0,0 0 0,7 4 0,-9-4-38,-1 1 0,1-1 0,-1 1 0,0 0-1,1 0 1,-1 0 0,0 1 0,4 6 0,-6-8 8,0-1-1,0 1 1,-1-1-1,1 1 1,-1 0-1,1-1 1,-1 1-1,0-1 1,0 1 0,0 0-1,0-1 1,0 1-1,0 0 1,0-1-1,0 1 1,0 0-1,-1-1 1,1 1-1,-1-1 1,1 1 0,-1-1-1,0 1 1,0-1-1,1 1 1,-1-1-1,0 0 1,0 1-1,-3 1 1,-4 4 38,-2 0-1,1 0 1,-1-1-1,1-1 1,-19 8-1,16-8 24,0 0 81,-1 0-1,0-1 0,0-1 1,-15 3-1,-13 3 186,41-9-328,0-1 1,0 1-1,-1 0 0,1 0 1,0 0-1,-1 0 0,1 0 1,0 1-1,0-1 1,-1 0-1,1 0 0,0 0 1,0 0-1,-1 0 0,1 0 1,0 0-1,0 0 0,0 0 1,-1 1-1,1-1 0,0 0 1,0 0-1,0 0 0,-1 0 1,1 1-1,0-1 1,0 0-1,0 0 0,0 1 1,0-1-1,-1 0 0,1 0 1,0 0-1,0 1 0,0-1 1,0 0-1,0 0 0,0 1 1,0-1-1,0 0 0,0 1 1,0-1-1,0 0 1,0 0-1,0 1 0,0-1 1,0 0-1,0 0 0,0 1 1,1-1-1,-1 1-9,1-1 0,0 1-1,0 0 1,-1-1 0,1 1 0,0-1 0,0 1-1,0-1 1,-1 0 0,1 1 0,0-1 0,0 0-1,0 0 1,2 1 0,19 2-13,38 11 0,-53-12 17,0 0 1,0 1 0,0-1 0,0 2-1,-1-1 1,1 1 0,-1 0 0,0 0 0,8 8-1,-13-11-4,1 1-1,0 0 0,-1-1 1,0 1-1,0 0 1,1 0-1,-1 0 0,0 0 1,0 0-1,-1 1 0,1-1 1,0 0-1,-1 0 0,0 1 1,1-1-1,-1 0 1,0 0-1,0 1 0,0-1 1,0 0-1,-1 1 0,1-1 1,0 0-1,-1 0 0,0 0 1,-1 3-1,0-1 12,0 0 0,0 0 1,0-1-1,-1 1 0,0-1 0,0 1 0,0-1 0,0 0 0,0 0 0,-1 0 0,1-1 0,-7 4 1,-5 2 51,0-1 0,-1-1 0,1 0 0,-1-2 0,0 1 0,-23 2 1,-19-3-5084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30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25 2632,'0'0'10084,"1"-4"-8740,4-13-377,-4 13 424,-3 10-834,-26 23 478,20-21-952,0 1-1,1-1 1,0 1-1,0 0 1,-10 20 0,-59 102 30,75-128-113,0 0 1,0 0-1,0 1 0,0-1 1,0 0-1,1 1 0,0-1 1,-1 1-1,1-1 0,1 5 1,-1 3-50,0-10 48,1 0 0,-1-1 0,1 1 1,0 0-1,-1 0 0,1 0 1,0 0-1,-1 0 0,1-1 0,0 1 1,0 0-1,0-1 0,-1 1 0,1 0 1,0-1-1,0 1 0,0-1 0,0 0 1,0 1-1,0-1 0,0 0 1,0 1-1,2-1 0,28 6 53,90-2-2251,-104-4 1286,-13 0 446,0 0-1,0-1 1,0 0-1,0 1 1,0-1-1,-1-1 1,1 1-1,0 0 1,0-1 0,-1 0-1,0 0 1,1 0-1,3-3 1,2-6-3949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30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12 1840,'0'0'11946,"0"-2"-11485,0-7-67,0 17 345,-3 21 423,-7 1-770,1 2 1,2 0-1,1 0 1,-4 59-1,-3 17-474,8-88-1248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7017,'0'0'7030,"20"5"-4317,464 6-1019,-346-11-3878,-136 0 612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5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1 624,'0'0'2347,"4"1"-1865,18 3 11928,-7-4-12017,20-1-120,-20-1-275,1 2 1,-1 0-1,23 4 1,-36-4 0,0 1-1,1 0 1,-1-1 0,0 1 0,0 0-1,1 0 1,-1 1 0,0-1 0,0 0-1,-1 1 1,1-1 0,0 1 0,0 0-1,-1-1 1,1 1 0,-1 0-1,1 0 1,-1 0 0,0 0 0,0 0-1,0 1 1,0-1 0,0 0 0,0 0-1,0 4 1,0 1-12,0 0 0,0 0-1,0 1 1,-1-1 0,-1 0 0,1 0 0,-3 10-1,1-10 11,0 0 1,0 0-1,-1-1 0,0 0 0,-1 1 0,0-1 1,0 0-1,0-1 0,0 1 0,-11 9 0,-8 7-5,-27 20-1,44-37 25,1-1-12,-1 0-1,1 1 1,0-1-1,-8 11 1,12-12-7,-1 0 1,1 0-1,0 0 1,-1 0-1,1 0 1,1 0-1,-1 0 1,0 0 0,1 1-1,-1-1 1,1 0-1,0 4 1,1-6 9,-1 0 0,0 0 1,1 0-1,-1 0 0,1 0 1,-1 0-1,1 0 1,0 0-1,-1-1 0,1 1 1,0 0-1,0 0 0,0-1 1,-1 1-1,1 0 0,0-1 1,0 1-1,0-1 0,0 1 1,0-1-1,1 1 1,27 10 54,-23-9-5,90 22 41,-44-13 33,47 4 152,-90-14-148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4T11:17:39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2967 4095 2808 0,'0'0'1616'0,"0"0"-1039"0,-3 0-177 16,3 0 248-16,0 0 80 15,0 0-88 1,0 0 40-16,-4 0-160 16,4 0-32-16,0 0 17 15,0 0 87-15,0 0-176 0,0 0-112 16,0 0-56-16,0 0-80 0,0 0 56 15,0 0-24 1,0 0-8-16,0 0 88 16,0 0-160-16,0 0 16 15,0 0 48-15,0 0-40 16,0 0 8-16,0 0-96 0,0 0-56 16,0 0 64-16,0 0-56 0,4 0 96 31,8 0-8-31,0 7 152 15,4-4 112-15,3-3-23 16,6 3-113-16,-1-3 48 0,7 4-88 16,-3-4-32-16,4 0-72 15,-4 0 8-15,0 0-40 0,-1 0-48 32,-3 2 0-32,-3-2 112 15,-6 4-112-15,5-1 72 16,-3 0-64-16,-2 0 0 0,2 0 64 15,-6-3 8-15,9 4-8 16,-4-4 112-16,0 3-136 0,4-3 32 16,-4 3 16-1,8-3 40-15,-5 0-64 16,6 0-64-16,-1 0-8 16,-5 3 112-16,5-3-112 0,-4 0 16 15,1 3-16-15,-6-3 8 0,5 0 0 16,0 0 40-1,4 0-40-15,-4 0 192 16,-1 0-120-16,5 0 40 16,1 0-56-16,-1 0-64 15,-1 0 72-15,1 0-64 0,4 0 0 16,0 0 112-16,4 0-64 16,-4 0-48-1,0 0 0-15,-4 0-8 16,4 0 40-16,0 0-40 15,-1 0 0-15,5 0 80 0,-8 0-80 16,4 0 16-16,-4 0-16 16,-4 0 64-16,-1 0 72 0,2 0-136 15,-6 0 8-15,-2 0 112 32,-2 0-120-32,-3 0 8 15,1 0-8-15,-5 0 0 0,-4 0 64 16,3 0-64-16,1 0 0 15,0 0-16-15,4 0 16 0,4-3 0 16,8 3-328 0,32 0-728-16,-4 0-1353 15,-1-3-3072-15</inkml:trace>
  <inkml:trace contextRef="#ctx0" brushRef="#br0" timeOffset="901.09">5602 4181 2816 0,'0'0'2881'0,"0"0"-1249"16,0 0-408-16,0 0-143 15,0 0-89-15,0 0 56 32,-17-25-104-32,17 25-88 0,0 0-247 15,0 0-233-15,0 0-80 16,0-3 32-16,9 3 80 0,6 0-32 16,9 0-368-16,12-4 80 15,4 4-80-15,12 0 96 31,8 0 80-31,-4 0-48 0,7 0-16 0,-3 0 120 16,-9 0-152-16,5 0 104 16,-8 0-112-16,4 0 72 0,0 4 112 15,0-4-120-15,-5 3-136 16,5-3 128 0,-4 0-128-1,-4 0 32-15,0 3-40 0,-8-3 0 16,-4 3 24-16,-8 1-24 0,-5-2 0 15,-6 1-8-15,-6 1-16 0,1-1 16 16,-4 0-288-16,-4 0-288 16,0 4-104-16,0-1-48 15,0 10-640 1,-12-4-537-16,-4-2-2416 0</inkml:trace>
  <inkml:trace contextRef="#ctx0" brushRef="#br0" timeOffset="21060.67">2119 6600 7481 0,'0'0'2169'0,"0"0"-1241"16,0 0-192-16,0 0-184 16,4-31 384-16,0 25-176 0,-4-4-7 31,4 3-417-31,0-2-136 16,0 3 48-16,-4-4 192 0,4 0-40 15,-4-2-208-15,0 2-56 16,0-2 96-16,0-1-136 0,0 1 96 15,-4-1-56-15,-12 0 40 16,0 4-136-16,-4 2-32 0,-7 1-8 31,-5 2 288-31,-4 4-280 16,-5 0-8-16,-2 4 200 16,0 5 64-16,-2 4 8 0,-2 3-64 15,6 0-8-15,2 3-15 16,7 0-113-16,0 3 40 0,8 0-112 15,4 3 0 1,8 4-8-16,1-1 8 16,7-2-56-16,4 3 40 15,0-4-32-15,7 4 48 0,9-4-48 16,8-3 48-16,0 4 128 16,0-4-128-1,4-3 0 1,-5 0 24-16,5-3-24 0,0 3 0 0,-3 0 0 15,-1-3 8-15,-5 3 56 16,1-3-64-16,-8 0-8 0,0-1 0 16,0 2 8-16,-8 1-48 31,4 1 32-31,-8 4 8 0,0-1-72 16,0 3 112-16,-8 4-32 15,-8-4 64-15,0 4-64 0,-3-1 0 16,-6-2 48-16,-2-1 24 31,-9 1-56-31,4-7-16 16,-4 0 0-16,0-4 56 0,0-2 96 15,0-3-80-15,1-3 0 16,3-7 72-16,0 0 48 0,0 0-40 16,0 0 40-16,4-10-64 15,0-3 32-15,0 0-24 16,4 1 56-1,1-4-128-15,7 0 280 0,4 3-144 16,-1 0 96-16,6 4-176 16,-1 0-48-16,4-1-56 15,-1 1-16 1,1 2 0-16,4 1-64 16,-3 2 64-16,3-5-344 0,0 6-456 15,0-13-568-15,0 4-1769 0,7-5-5633 16</inkml:trace>
  <inkml:trace contextRef="#ctx0" brushRef="#br0" timeOffset="22612.62">2359 6953 4785 0,'0'0'7353'0,"0"0"-5737"0,0 0-687 16,0 0 175-16,0 0 240 15,0 0-352-15,-5 0-383 16,5 0-241-16,0 0-272 0,0 0-32 15,0 0 8-15,0 0-8 16,0 0 40 0,0 3-104-16,8-3 0 0,4 3 88 15,8 1-16-15,8 2 48 16,8-6-32-16,4 3-88 16,-5-3 120-16,6 3-120 0,-2-3-48 15,-3 0 40 1,-8 0-392-16,0 0-360 15,-9 3-393-15,2-3-215 0,-5 0-568 16,-8 0-665-16,-1 0-1808 16,-7 0-2192-16</inkml:trace>
  <inkml:trace contextRef="#ctx0" brushRef="#br0" timeOffset="22875.48">2354 7165 288 0,'0'0'8241'31,"0"0"-6728"-31,0 0-849 0,0 0 448 16,0 0 624-16,0 0-119 16,0 0-457-16,32 17-184 15,-12-8-408-15,8-3-144 0,4 1-72 16,7-4-31-16,2 0-129 15,6 0-16 1,1 1-176-16,0-4 0 0,0 0-224 16,4 0-689-16,-5 0-1399 15,-15-10-2817-15</inkml:trace>
  <inkml:trace contextRef="#ctx0" brushRef="#br0" timeOffset="24090.26">3613 6404 6937 0,'0'0'1752'16,"0"0"-807"-16,0 0-145 0,0 0 24 31,0 0 272-31,0 0 208 16,0 0-607-16,-36-73-329 16,21 63-288-1,-5 7 40-15,-8 0 136 16,0-1-248-16,-12 4 280 0,-4 0-144 15,0 0 152-15,1 7-40 16,-2 3 48-16,6 5-32 16,3-2-64-16,4 6-80 0,4 3 16 15,8 3-96-15,8 7-48 32,0 0-8-32,12 0 8 0,0 3 72 15,0 0-72-15,20-1-8 16,4-2 8-16,4 0 56 15,4-7 16-15,0-2-72 0,0-4 0 0,-4 0 120 16,-5-6-120-16,1-1 0 16,-7 1-8-16,-6-3 8 0,2-1 0 15,-10 4-8 1,1-1-80 0,-4 1 72-16,-4 3 16 15,-16 3-56-15,-8-3 56 0,-11 3 0 16,-6-3 8-16,-2 0-8 0,-1-3 48 15,8-4-48-15,8 0 56 0,8-2-48 32,9-4 0-32,6-3-8 15,9 3-168-15,0-3 72 16,13 0-104-16,6 4 200 0,9-1 8 16,9 0 0-16,2 3 8 0,-3 0-8 15,-4 4 40-15,-4-3-48 31,-8 2 0-31,-1 1 0 16,-11 2 0-16,1-2 0 0,-5-1 0 16,-4 4 0-16,0-4 72 15,0 1 56-15,0 3 0 0,-8-1 112 16,-1 1-16-16,-6 0 96 31,-2 2-72-31,-2 5 33 16,-1-1 55-16,-4 0-32 0,-1 6 16 0,-2 0 16 15,-1 4-48-15,0-3 64 16,4-1-184-16,0 4 32 0,5-1 16 16,3 4-128-1,4 3 16 1,8 0 304-16,4 0-280 16,4 0-8-16,19-4-72 0,14-2 80 15,10-7 40-15,24-3-104 0,21-6-64 16,16-13-256-1,-12-6-1232-15,-29-13-2241 16</inkml:trace>
  <inkml:trace contextRef="#ctx0" brushRef="#br0" timeOffset="29391.99">4103 6756 8809 0,'0'0'1865'0,"0"0"-609"0,4-10-152 16,-4 7 289-16,5 0-97 16,-5 3-512-16,0-3-368 15,0 0 104-15,0 3-72 0,0-3-216 0,0 0-8 31,-9 3-224-31,-6-7-176 16,-6 7-24-16,-7 0 200 0,-3 0 208 16,-9 0-184-16,0 7 24 15,0 5 72-15,8 1-112 16,4-3 40-16,5-1-48 0,7-3-56 31,8 4-96-31,4-4 16 0,4 4 32 16,0-4 104-16,4 4-72 15,11 2 72-15,6 1 40 16,7 3 16-16,3 0 0 0,1 6-56 31,0 0 0-31,-4 4 40 16,-4 2-40-16,-8 1-8 0,-4-1-72 16,-4 4-48-16,-8-3 56 15,0-1-48-15,-8-2-24 16,-8-4 56-16,-8-3-208 0,-4 0 128 0,-4-6 120 15,0-4 48 1,0-6 16 0,8-3-16-16,-3 0 112 0,3-9-88 15,4-10 64-15,-1 0-80 16,6-3-8-16,3-1 8 16,4 4 296-16,0 4-80 0,8 2-80 15,-4 3 104 1,4 10-168-16,0-3 16 15,0 3-96-15,0 0-8 0,0 0-8 16,0 0-288-16,0 0-536 16,0 3-456-16,8 7-689 15,4-4-1103 1,0-3-6666-16</inkml:trace>
  <inkml:trace contextRef="#ctx0" brushRef="#br0" timeOffset="30024.46">4191 7067 7849 0,'0'0'2913'16,"0"0"-1689"-16,0 0 416 0,0 0-223 15,0 0-313-15,0 0-312 32,0 0-272-32,0-6-192 0,0 6-192 15,0 0-136-15,0 0 104 16,0 10-96-16,-4 2 152 16,0 7-32-16,0 0 112 0,0 3-39 15,0-2-105-15,-4-1-96 16,4-1 136-1,0 2-128-15,0-5-8 0,0-2 0 16,4 0 0-16,0 0-64 16,-3-4-505-16,3 1-759 15,-5-7-1248-15,5-3-649 16,0 0-2864 0</inkml:trace>
  <inkml:trace contextRef="#ctx0" brushRef="#br0" timeOffset="30452.19">4322 7064 3576 0,'0'0'5826'0,"0"0"-4314"16,0 0-152-16,0 0 128 31,0 0-23-31,0 0-625 15,0 0-440-15,0 0-96 0,-15 38 336 0,2-12-184 16,-2 2-232-16,7 1 24 16,-5-1 16-16,10-2-184 0,-1-4 17 15,-4-3-97 1,8-3 0 0,0-6 0-1,0-1-425-15,0-3-407 16,12-6-600-16,4 0-929 0,-4 0-2752 15</inkml:trace>
  <inkml:trace contextRef="#ctx0" brushRef="#br0" timeOffset="30780.99">4642 7159 3872 0,'0'0'6346'0,"0"0"-4154"16,0 0-1608-16,0 0-232 15,0 0 128-15,19 13 569 16,-11-3-177-16,0 5-328 0,-4 1-280 15,0 3 40-15,-4 1-208 0,0-1 80 16,-4-4-88-16,-12 5-88 0,-4-8-88 16,-4 1-8-1,-4-4-416 1,-4-2-1048-16,8-7-1673 16,9 0-4297-16</inkml:trace>
  <inkml:trace contextRef="#ctx0" brushRef="#br0" timeOffset="31402.74">5334 6813 2736 0,'0'0'5825'15,"0"0"-5073"-15,0 0 233 32,0 0-241-32,0 0-88 15,0 0 136-15,0 0 128 0,-71-73-544 16,43 73 233-16,-4 0-121 0,0 3 16 15,0 10-48-15,4 6-8 16,8-3-312 0,9 6 8-16,3 0-128 15,8 1 136-15,0-1-72 16,15 4 16-16,9-4-88 0,4 0-8 16,0 0-64-16,0-3 0 15,0 0 64-15,-8 0 0 0,-4 0 0 0,-4 0-8 31,-9 0 0-31,-3 4-64 16,0-1 64-16,-7 0-8 16,-14 0-72-16,-7 0 24 0,-7 1 56 15,-5-8 8-15,1-2 0 16,-2-3 48-16,5-4 8 0,8-6 112 31,5 0 48-31,3-3 360 16,8-10-368-16,4 0 184 0,4 1 24 15,0-1 1-15,4 0-161 16,0 7-64-16,0 0-176 0,0 6 88 16,0-3-104-16,-4 3-272 31,4 0-857-31,-4 0-1567 16,4 0-3417-16</inkml:trace>
  <inkml:trace contextRef="#ctx0" brushRef="#br0" timeOffset="32804.21">5386 7061 104 0,'0'0'5265'16,"0"0"-2401"-16,0 0-911 0,0 0-209 15,0 0-264-15,4-7-199 16,-4 7-225-16,0 0-368 0,0 0-296 15,0 4-184-15,0 9 104 16,0 5 360 0,-4 8-128-16,1 2-231 15,-5 1-137-15,-1-1-24 16,5 1-152-16,-3 0 0 0,3-7-8 16,0 0-400-16,-5 0-753 15,9-6-1695-15,-4-9-2385 0</inkml:trace>
  <inkml:trace contextRef="#ctx0" brushRef="#br0" timeOffset="33187.89">5538 7096 10298 0,'0'0'1848'0,"0"0"-1352"16,0 0-248-16,0 0 552 15,0 0-135 1,0 0-265-16,0 0-96 16,0 0-136-16,64 82 56 0,-64-56-16 15,-4-1 176-15,-13 0 168 0,-7-2-48 16,5-1 112-1,-5-6-40-15,3-3-232 16,10-7-103-16,7-3-241 16,0 0 72-16,4-3-72 15,4 0 8-15,20 0 72 16,12 0 40-16,7 0-24 0,9-9-96 16,-4-7-352-16,11-10-785 0,-10 1-1263 31,-14 3-3858-31</inkml:trace>
  <inkml:trace contextRef="#ctx0" brushRef="#br0" timeOffset="33432.06">6079 7239 12138 0,'0'0'1880'16,"0"0"-1495"-16,0 0 103 16,0 0 592-1,0 0-72-15,0 0-440 16,9 82-296-16,-13-56-144 16,-12-4-120-16,-9 0-8 0,-3 0-200 0,-7-3-800 15,3-3-1424-15,8-10-3282 16</inkml:trace>
  <inkml:trace contextRef="#ctx0" brushRef="#br0" timeOffset="34282.75">6765 6826 8433 0,'0'0'1985'0,"0"0"-481"0,0 0 128 15,0 0-31-15,0 0-401 16,0 0-648-16,-28-22-280 0,0 22-224 16,0 0 528-16,-4 0-344 31,-3 9 80-31,7 4-160 16,7 3-72-16,2 3-80 0,10 3-16 15,6 1 0-15,3 5 8 16,0 3 8-16,20 1-88 15,4 0 32 1,8 0-136-16,0 0 40 16,3-1-96-1,-7 1 48-15,-5-6 184 16,-2 2-16-16,-5-3 16 0,-8 1 16 16,-4-1-8-16,-4-3 0 0,0-6-48 15,-8-3 56 1,-12-3 0-16,-4-7 280 0,-12 0-48 0,-4-3-104 15,1 0 0-15,2-6 88 16,1-10-112-16,12 0 73 0,9 0-41 31,3 0-8-31,7 4-192 16,2 5 64-16,3 4-569 16,0 3-927-16,8 0-3777 0</inkml:trace>
  <inkml:trace contextRef="#ctx0" brushRef="#br0" timeOffset="35295.71">6988 7213 4400 0,'0'0'5418'0,"0"0"-3210"0,0 0-520 16,0 0-167-16,0 0-121 15,4-9-256-15,-4 9-608 0,0 9-344 0,0 10-8 16,-4 7 281-16,-4 5-73 16,0 4-272-1,0-6-112 1,0 0 56-16,1-4-64 0,2-3-72 16,5-3-640-16,0-3-913 0,0-3-1559 15,5-10-3298-15</inkml:trace>
  <inkml:trace contextRef="#ctx0" brushRef="#br0" timeOffset="35756.65">7171 7223 640 0,'0'0'8858'0,"0"0"-7090"0,0 0-856 15,0 0-336-15,0 0 392 16,0 0 81-16,0 0-465 16,100-60-456-16,-84 60-128 0,0 6 0 15,-4 7-8-15,0 0-80 32,-8 5-40-32,-4 1 8 0,0 1 96 15,-4-1 48-15,-8-1 120 16,-4-1 32-16,4-5-24 15,0-2 24-15,0-1-40 0,4 1-136 16,3-4 104 0,5 4-104-16,0-1-8 15,0 1 8-15,9-1 48 0,3 0 16 16,-5 4-64-16,2-6 0 16,-1 2 16-16,-8 1-16 0,0-1-64 15,0 1 64-15,-13-1 64 0,-10 1 208 31,-5-4 72-31,-7 0-96 16,-2 1-168-16,5-4 176 0,9-3-256 16,6 0-752-16,10-3-1440 15,7-7-2297-15</inkml:trace>
  <inkml:trace contextRef="#ctx0" brushRef="#br0" timeOffset="36030.83">7581 7382 12546 0,'0'0'2337'16,"0"0"-1473"-16,0 0-16 0,0 0 328 15,0 0-560-15,0 0-592 16,0 0-24-16,25 0-1112 16,-10 0-1480-16,1 0-2569 0</inkml:trace>
  <inkml:trace contextRef="#ctx0" brushRef="#br0" timeOffset="36202.78">7993 7353 9073 0,'0'0'2201'0,"0"0"-1489"15,0 0-456-15,0 0-256 16,0 0-304-16,0 0-1192 15,0 0-3337-15</inkml:trace>
  <inkml:trace contextRef="#ctx0" brushRef="#br0" timeOffset="36353.99">8294 7369 9450 0,'0'0'2296'0,"0"0"-808"16,0 0-343-16,0 0-537 15,0 0-608 1,0 0-208-16,0 0-2193 0,0 0-3168 16</inkml:trace>
  <inkml:trace contextRef="#ctx0" brushRef="#br0" timeOffset="36510.08">8586 7363 5065 0,'0'0'7033'15,"0"0"-5497"-15,0 0-743 0,0 0-569 16,0 0-216-16,0 0-8 16,0 0-1513-16,71-26-2680 0,-47 26-4136 15</inkml:trace>
  <inkml:trace contextRef="#ctx0" brushRef="#br0" timeOffset="36616.01">8964 7347 3808 0,'0'0'4697'0,"0"0"-3480"16,0 0-1217-16,0 0-1121 0,0 0-3992 15</inkml:trace>
  <inkml:trace contextRef="#ctx0" brushRef="#br0" timeOffset="36772.67">9406 7378 11202 0,'0'0'2480'0,"0"0"-1055"16,0 0-1001-16,0 0-424 15,0 0-72-15,0 0-2161 16,0 0-7561 0</inkml:trace>
  <inkml:trace contextRef="#ctx0" brushRef="#br0" timeOffset="38370.46">10785 6893 2632 0,'0'0'2593'15,"0"0"-849"-15,0 0-80 0,0 0-111 0,0 0 247 31,0 0-168-31,52-83-239 16,-48 70-377-16,-4 1-168 16,0-1 0-16,-12 0-248 0,-12 0-504 15,-8 4 0-15,-12 3 169 16,-7 3-105 0,-1 3 56-16,-4 0-48 15,5 0 0-15,10 12-96 16,9 4-72-16,8 0 32 0,9 3-104 15,11 7 24-15,4 2 40 16,7 4-40-16,25 6 48 16,4 0 64-16,5 6-64 0,2-6-88 31,0 4 80-31,-2-4-144 16,-9-6 136-16,-9 3-32 0,-3-7 40 15,-7 1 0-15,-9-4-40 16,-4-3 16-16,-4 0-16 15,-13-2 48-15,-11-5-16 0,-4-5 8 16,-7-4 8 0,-5-2 56-16,-4-4-32 15,4 0 128-15,0-4-56 0,13-5 144 16,-1-1 32-16,11-2-56 16,10-1-96-16,3 4-40 15,3-1 112-15,5 3-120 16,-3 4 64-16,3 3-136 15,0 0 0-15,0 0-16 16,0 0-152-16,0 0-184 0,8 0-680 16,4 0-1393-16,3 0-3576 15</inkml:trace>
  <inkml:trace contextRef="#ctx0" brushRef="#br0" timeOffset="39101.11">10884 7195 800 0,'0'0'7825'0,"0"0"-5920"16,0 0-329-16,0 0-120 16,0 0 145-16,0 0-193 15,9-61-592 1,2 51-488-16,6 7-128 16,6-3-152-16,5 6-40 0,4 0 96 15,4 0-96-15,-8 0-8 16,-4 0 0-16,-4 6 0 15,-9 7 72-15,-3 0-72 0,-8-1-16 32,0 1 16-32,-8 3 112 15,-7 3 24-15,-9-3-72 0,0 0-56 16,0-3 168-16,1-1-128 16,6-2-24-16,9-4-24 31,5 0-32-31,3 1-328 0,0-1 56 0,11 3 304 15,6 1-56-15,6 0 56 16,1-1 0-16,-4 1 8 0,-1-1 0 16,-6 0 0-16,-2 1-8 15,-3-3-48-15,-8 2 40 16,0 4-40-16,0-4-8 16,-11 1 56-1,-10 3 72-15,-2-7 0 0,-9 0 128 16,1 0-200-16,-1-2-16 0,8-1-88 15,3 0-192-15,10-3-952 16,7 0-1401-16,4 0-1567 16</inkml:trace>
  <inkml:trace contextRef="#ctx0" brushRef="#br0" timeOffset="39545">11458 7071 8665 0,'0'0'2969'0,"0"0"-1017"16,0 0-399-16,0 0-329 0,0 0-392 31,0 0-560-31,0 0-48 0,-20 12 40 15,12 7-64-15,-3 3-104 0,3 1-16 16,-5 2-32-16,6-2-16 16,-6 5-16-16,6-6 64 15,-5 4-80-15,4-8 0 16,-4 5-8 0,8-11 8-16,0 1 0 0,0-3-48 15,4-4-64 1,0 0 104-16,0-2 0 15,4-2 8-15,4 2 48 16,8-4 16-16,3 0-8 16,5 0-56-16,4 0 0 0,0 0-8 15,4 0-128-15,-4 0-160 16,0 0-304-16,-8-4-496 16,-4-2-928-16,-1-10-841 0,-10 1-2352 15</inkml:trace>
  <inkml:trace contextRef="#ctx0" brushRef="#br0" timeOffset="39795.51">11574 7229 7905 0,'0'0'2489'32,"0"0"-377"-32,0 0-303 0,0 0-401 15,0 0-544-15,0 0-336 16,0 29 360-16,0-7-240 0,-4 6-207 15,0 1-57-15,-4-1 16 0,0 2-184 16,0-2-120-16,-4 1 32 16,0-4-128-16,4 0 8 15,-4 1-8 1,0-7-152-16,1 3-328 16,2-6-729-16,1 3-1343 15,1-3-2273-15,7-7-4473 0</inkml:trace>
  <inkml:trace contextRef="#ctx0" brushRef="#br0" timeOffset="41021.65">11900 6746 4536 0,'0'0'3241'15,"0"0"-1480"-15,0 0-657 0,0 0 0 16,0 0-80-16,5-72-128 31,3 59 25-31,3 0-169 0,2 0-344 16,6 0-128-16,-2 4-72 16,11 0-112-16,-5 5 8 15,9 1-104-15,-1 3 8 0,-3 0 48 16,4 3-56-16,0 7-8 0,-8 6 0 15,4 3 0-15,-4 6 8 16,-8 1 8 0,0 6 0-16,-12-4 120 15,-4 4-128-15,0 0 0 16,0-4 8-16,-15 4 24 0,-10-3 184 16,-3-1-168-16,-3-6-40 15,-9 1 152-15,0-5 40 16,4-5-80-16,0 0-112 15,12 0 88-15,5-7-48 16,6 7-48-16,9-7-16 16,4 4-64-16,0-1 80 0,4 4 0 31,20 3 56-31,8-4-56 0,4 4 0 31,8 0-56-31,-4-3-32 16,-8 0 88-16,-1-4-120 15,-6 0 104-15,-10 1-40 0,-2-7 56 16,-10 1 0-16,-3-4 0 16,0 0-72-16,-8 0 72 0,-12 0 0 15,-4 0 496-15,-11 0-104 16,-1 0-48-16,0 0-24 16,3 3-167-16,6 6-137 0,3 4 88 15,8 3-104-15,8 6 0 16,4-3 0-16,4 6 0 15,0-2 48 1,0 5-40-16,16-3 0 0,0 1 120 16,4 2-72-16,-4-2 16 15,8 2-64-15,-4 1 0 0,0-1 64 16,0-2-64 0,-5 3-8-16,-2-4 72 15,-6 4-64-15,-3 3 112 16,-4-1-112-16,0 1 48 0,-7 6 40 15,-18-3-96-15,-2-3 0 16,-5 0 8-16,-8-7-8 0,1-9-112 16,-2-3-216-16,-15-17-681 31,9-15-1543-31,2-10-6378 0</inkml:trace>
  <inkml:trace contextRef="#ctx0" brushRef="#br0" timeOffset="66668.6">4793 3156 1792 0,'0'0'936'0,"0"0"-672"16,0 0-256-16,0 0 128 0,0 0 1040 15,0 0 145-15,0 0-697 32,0 0-440-32,0 0 8 0,-5 0-24 15,5 0 48-15,0 0 96 16,0 0-8-16,0 0-16 16,0 0-72-16,0 0 32 0,0 0 64 15,0 0-72-15,0 0 120 16,0 0 105-1,0 0-1-15,0 0-16 16,0 0-88-16,0 0-48 0,-4 0-8 16,4 0-128-16,0 0-16 15,-4 0-104-15,4 0-56 0,-7 0 0 16,3 0-56 0,-4 3 56-1,-4 0 56-15,4 0-56 0,-4 1-16 16,4 2 16-16,0-3 0 0,0 0 56 15,-1 0-56-15,2 1 0 16,-1-1 40-16,0 3-24 0,0-3 64 31,4 0-32-31,-4 0-48 16,4 1 32-16,-3-1-32 0,-2 3 0 16,1 0 72-16,-3 1-8 15,3 2 0-15,-5-2-64 0,6-1 0 31,-1 0 120-31,-1 1-112 16,1-1 64-16,1 1-16 16,3-1 0-16,-5 0-8 0,5-3 0 15,-3 1-40-15,3 2 168 16,-4 0-176-16,4 0 8 0,-5 4 48 16,6-3-48-16,-1 2 0 31,-4 0 56-31,4-2-56 0,0 3 88 15,-1-1-96-15,2-3 0 0,-1 4 40 16,4-1-32-16,-4-2 0 16,0 2 8-16,4-3-16 0,-4 4 152 15,4 0-136 1,-4 2 88 0,4 1 136-16,-5 3-71 0,5-3-57 15,-3 0-32-15,-1 2-72 0,4 1 96 16,-4 0-104-16,4-4 0 15,-4 1 8-15,4 0 0 0,0 3 0 32,0-4 0-32,0 1-8 15,0 0 72-15,0 0-72 0,0 0-16 16,0-1 16-16,0 4 32 16,0 0-16-16,0 0-8 0,4-4-8 15,0 7 152-15,3-3-136 31,-7 3 40-31,5-3 0 16,-1 3-48-16,0-3 40 0,0 0-40 16,0 3 0-16,0-3 128 15,-1-3-136-15,2-1 0 0,-1 4 16 16,0-3 56-16,4-1-16 31,-4 1-56-31,-1 0 8 16,1-4 96-16,5 4-104 0,-5 0-16 0,4 3 16 15,-5 0 0-15,5 0 16 16,5-4-16-16,-9 4 8 0,7-3 104 16,-2 0-112-1,-1-1-8 1,-1 1-40-16,1-1 48 16,1-2 16-16,-2 3-16 0,1 0 8 15,0-4 56-15,1 0-64 0,-6 1 0 16,9 0-8-16,-4 2 8 0,4-2-8 31,0 3-48-31,4-4 56 16,0 4 24-16,0-4-16 15,3 4 40-15,2-1-40 0,-5 5 0 16,3-4 64-16,-2-1-72 0,-2 1 0 16,-2-1 24-16,-2-2-24 31,1 2 0-31,0 1 8 15,9-3-8-15,-6 2 8 0,5-2-8 16,0 0 0-16,4-4 8 16,0 7 0-16,0-7-8 0,-1 3 0 31,5 4 0-31,-4-3 8 16,4-1-8-16,0 1 0 15,-4 0 32-15,-1-1-32 0,2 0 0 16,-1 1-8-16,0-1-24 0,4-2 32 15,0-1 0-15,4 1-80 0,0-1 80 16,-1 3 64 0,5-2-64-1,0-1 0-15,-1 0 8 16,1 1-8-16,1 2 0 0,-5-2 0 16,0-1 96-16,3-3-96 0,-7 0 8 15,8 4-8-15,-8-4 8 0,4 0 0 31,0-3-8-31,-4 0 8 16,0 3 16-16,-5-3-24 16,1 0-16-16,4 0 16 0,-4 0-8 15,-5 0 8-15,5 0 0 32,0 0 0-32,-3 3 40 0,-2-3-40 15,1 0 0-15,1 0 0 16,2 0-8-16,-3 0 8 0,8 0 0 15,-4-3 8-15,0 0 16 16,3 0-24-16,-3 0-8 16,0 0 8-16,1-1 0 0,-6 1 32 31,1 0-32-31,0 0 0 16,3-3 40-16,-6 2-40 0,3-5 0 15,3 5 8-15,-2-5-8 16,3 3 0-16,4-1 0 0,0-2 0 15,4-1 40-15,-1 4-40 16,1 0-88 0,-4 2 88-16,-5-2 8 15,1 0 48-15,-3-1-56 0,-1 1 8 16,-8 0 48-16,-1-4-56 16,2 1 0-1,2-4 0-15,-2-3-8 16,2 3 0-16,-3-2 0 0,4-1 8 15,-4 0 16-15,4 0-16 16,-4 0-8-16,-4 0-8 0,4 3 16 16,-1-2-8-16,-2-1 0 15,3 0 8-15,-1 0 8 16,-2 0-8 0,-1 0 0-16,3-3 0 15,-2 3 0-15,-1 3 8 0,-1-2-8 31,-3 2 0-31,9 0 8 16,-9 1 0-16,3-4-8 16,-3 0 40-16,8 0-32 0,-3 0-8 15,-6 0 0-15,5 1 8 16,0-2 48-16,-3 5-56 0,-1-4 0 16,-1 0-72-16,-3 0 72 15,0-3 40-15,0 3-40 16,0-3 0-1,0 0 16-15,0-3 0 0,0 0-32 16,0-1 16-16,0 5 0 16,0-5 0-16,0 1 0 0,0 3-16 15,-3-6 8-15,-1 2 8 16,-1 1-80-16,1 3 72 16,-4 0 8-16,4 0 24 15,1 6-24-15,3 0 0 16,-4 1 40-16,4 2-32 15,-5-3-8-15,5 4 0 0,-4-1 8 16,0 1-16-16,-4-4-88 31,5 4-16-31,-5-1 104 16,-5-2 8-16,9 2-8 0,-3 1 0 16,-1 2 8-16,-1 1 8 0,5-3-8 15,1-1 0-15,-1 3 40 16,-4-2-24-16,-1-1-16 15,5-2 0-15,-3 2 0 0,-5-3 0 32,0 1-8-32,0-4-56 15,-4 3-48-15,0-3 64 0,0 1 48 16,0-2 0-16,0 5 8 16,1-1 8-16,6 3 48 31,1 4-56-31,4 0 96 0,-3-4-96 15,3 7 32-15,-5-7-40 0,-3 4-88 16,5 0 80-16,-6 0 0 0,2-1-88 16,-1-2 96-16,-1 2 0 15,2 1 56-15,-6 0-56 16,2 0-256-16,2-1 256 16,-2 1 0-16,-1-1 0 31,-4 4 48-31,4-3-48 15,1 0 16-15,-2 2 32 0,2-2-40 16,-6-3 64-16,5 2-72 16,-3 1-40-16,-5-4 40 15,-1 4 0-15,6-4-8 0,-5 4 8 16,4-1 0-16,-4 4-8 0,8-3-32 16,0 3 40-16,-3 0 48 15,2 3-48-15,2-3 0 16,-6-1 0-16,6 1 0 0,-9 0 48 31,0 0-48-31,0-1-64 16,-8 2 64-16,4-2 0 0,-4 1-8 15,0 3-72-15,4 0-40 16,0 0 112-16,5 0-72 16,-1 0-104-16,4 0-32 0,0 0 64 31,4 0 72-31,-4 0 24 0,0 0 56 15,-4 0-8-15,0 0-64 16,-4 0 72-16,0 0-48 0,-8 0 56 16,5 0-8-16,-5-3 0 15,4 3 0-15,0-3 112 16,4 3-112 0,-4 0 0-16,4 0 8 0,0 0-8 15,-3 0 0-15,-1 0-8 16,-4 0 8-16,4 0 8 0,-3 0-8 31,3 0-56-31,0 0 32 16,0 0 24-16,0 0 0 0,4 0-8 15,-4 0 8-15,8 0-16 16,-4 0 8-16,4 0 8 0,5 0 0 16,-5 0 0-16,7 0 0 15,-2 0-16-15,3 3-8 0,0 0-24 31,0 0 16-31,-5 1 32 16,6 2-8-16,-5-3-56 16,0 3-16-16,4 1 64 0,-4-4-185 15,1 3 25-15,-2 0-424 16,2 4-624-16,-9 0-160 0,4-1-921 31,7-3-2792-31</inkml:trace>
  <inkml:trace contextRef="#ctx0" brushRef="#br0" timeOffset="67756.17">7076 4168 1112 0,'0'0'6001'15,"0"0"-4289"-15,0 0-543 16,0 0-193-16,0 0 184 0,0 0 96 0,4 0-479 31,3 0-217-31,6 0-208 16,10 0-176-16,9 0 32 0,12 0-24 15,12 0-40-15,23 3 224 16,26 7-232-16,18 3-32 16,5 0-96-16,-14-4 48 0,-30 0-40 15,-24-2-16-15,-15-4 8 0,-6-3 88 32,1 3-96-32,-1-3 0 15,2 0 0-15,-9 0 0 16,-17 0 8-16,-2 0-8 0,-6 0 8 15,-3 0-96-15,-4 4 8 16,0-1-584-16,0 3-472 31,0 7-233-31,0 0-839 0,0-4-3145 0</inkml:trace>
  <inkml:trace contextRef="#ctx0" brushRef="#br0" timeOffset="68414.1">8661 4064 6529 0,'0'0'1800'0,"0"0"-583"0,0 0-857 16,0 0-152-16,0 0 104 31,0 0 512-31,0 0-56 0,-43 57-48 16,19-22-256-16,-4 3-112 15,0 6-72-15,0 1-88 0,0-1-135 16,1 1 103-16,-1-7-144 15,4 0 72-15,7-9-88 32,2-7 0-32,7-10 64 0,3-5-64 15,5-4 0-15,0-3 288 16,0-7-16-16,9-15-240 0,2-10-32 16,14-12-56-16,14-19-16 15,13-20-128-15,16-16-144 16,-1-5 208-1,6 2-145-15,-22 23 169 0,-15 22 104 16,-9 16 8-16,-6 9 104 16,-1 3 409-16,-5 7-137 0,2 3 712 15,-9 13-304-15,-5 6-488 16,-3 0-296 0,4 19-80-16,0 16 80 15,-4 19 48-15,0 3-48 16,0 10 192-16,0 2-136 0,-4-12-8 15,-3 10-40-15,-1-4 0 0,-1-2 96 32,1-4-104-32,5-7 0 15,-1 2 80-15,4-11-80 0,-4-3-16 16,4-9-416-16,0-4-840 16,0-12-929-16,-4-7-671 0,-5-6-4858 15</inkml:trace>
  <inkml:trace contextRef="#ctx0" brushRef="#br0" timeOffset="68647.72">8406 4260 9089 0,'0'0'1665'15,"0"0"-713"1,0 0-720-16,0 0 456 0,124-18 560 15,-72 11-159-15,-1 4-353 16,9-4-520-16,4 5-208 0,-5-5-8 16,-3 4-368-16,4-3-1032 15,-20-4-1377 1,-12 4-2104 0</inkml:trace>
  <inkml:trace contextRef="#ctx0" brushRef="#br0" timeOffset="69180.53">9355 3724 8265 0,'0'0'1529'0,"0"0"167"16,0 0-688-16,0 0-952 15,0 0 200-15,0 0-216 31,-32 73 680-31,12-19-15 0,4 9-345 16,-4 7-256-16,9-9 64 16,-6 6-104-16,1-8 0 0,0-5-64 15,5-2 0-15,-2-11 0 32,2-10-32-32,3-8-272 15,3-11-200-15,5-8-9 0,-4-4 449 16,4-10 48-16,0-9-432 0,0-13-240 15,17-3 48-15,2-6 192 0,9 0 248 16,9 2-40-16,2 8 176 16,1 5 64-1,-1 11 0 1,2 5 232-16,-2 10 264 0,1 0 112 16,-4 10 80-16,0 12-240 0,-13 3 8 15,-6 4 1-15,-13 6-289 16,-4-3-8-1,-25-1-32-15,-14 1 328 16,-25-1 184-16,-3-5-40 16,-2-7-288-16,-2 0-136 0,19-9-168 15,4-4-8-15,17 1-64 16,14-5-1056-16,13-2-496 0,28 0-81 16,20-2-607-16,4-8-3081 0</inkml:trace>
  <inkml:trace contextRef="#ctx0" brushRef="#br0" timeOffset="69553.35">9965 4184 7921 0,'0'0'2057'0,"0"0"-609"0,0 0-712 15,0 0-168-15,0 0-56 0,0 0 0 16,-52-54 137-1,27 51-89-15,-3 3-304 0,9 0-184 16,-1 13-72 0,4 3 56-16,8 3-40 15,0 3 144-15,8-3-112 0,0 3 0 16,8-3 80-16,8 1-64 16,0-5 72-16,4 1-80 0,-5-3-40 15,2 0 48-15,-6 2-64 0,-3 2-64 31,-8-2 48-31,0 4 8 16,-12 0-56-16,-8 0 64 0,-7 0 0 16,-6 1 128-16,-2-8-128 15,3-2 0-15,0-7 0 16,0-3 0-16,4 0-752 0,13-19-937 31,2-7-951-31,13-6-4394 0</inkml:trace>
  <inkml:trace contextRef="#ctx0" brushRef="#br0" timeOffset="69821.66">10223 3873 6889 0,'0'0'2136'15,"0"0"33"-15,0 0-801 16,0 0 137-16,0 0-577 0,0 0-704 0,12 7-224 15,-24 27 896 1,-4 8-176 0,-3 8-160-16,2 4-360 0,-2 4-24 15,6-1-80-15,2 0-48 16,-2-3-40-16,2-6-8 16,3-4-48-16,-5-6-496 15,6-9-744-15,-13-14-1065 16,4-8-663-16,-4-7-2857 15</inkml:trace>
  <inkml:trace contextRef="#ctx0" brushRef="#br0" timeOffset="69998.53">9813 4130 8849 0,'0'0'1625'0,"0"0"-793"15,0 0-680-15,87-31 360 16,-46 24 464-16,6 4 40 15,1 3-479-15,4 0-441 0,-1 0-96 16,26 0-544-16,-18 3-1433 31,-7 0-2440-31</inkml:trace>
  <inkml:trace contextRef="#ctx0" brushRef="#br0" timeOffset="70373.77">10601 4092 7393 0,'0'0'1616'16,"0"0"-1231"-16,0 0-329 0,0 0 568 16,0 0 736-16,0 0-120 15,-99 102-152-15,56-71-551 16,-2 8-337-16,6 2-16 16,7-3-176-16,8 0 32 15,4-6-40-15,8-3-72 16,12-7-136-16,0-9-144 0,0-7-49 15,12-6 401-15,8-6 216 16,4-16-87-16,-5-10-33 16,1-7 8-1,-3-5 40-15,-6-4 312 16,-11 4-144-16,0-1 184 16,-3 10 136-16,-14 7-200 0,-2 6-112 15,-5 9-240-15,0 7-80 16,4 6-96-16,0 3-432 0,9 9-24 15,6 11-352-15,5 2-289 32,5 4-543-32,42 5-640 0,-4-2-817 15,2-9-2528-15</inkml:trace>
  <inkml:trace contextRef="#ctx0" brushRef="#br0" timeOffset="70808.35">10633 4302 3024 0,'0'0'2449'0,"0"0"-497"16,0 0-680-1,0 0-415-15,80-64-105 16,-68 49 216-16,-8-5-120 0,-4 8-96 16,0-1-64-16,-16 6-632 15,-8 4 16-15,-8 3 361 16,-3 7-49 0,-1 15 8-16,-4 6-184 0,4 11-8 15,8-1-56-15,9 6-136 16,6-6 48-16,9-6 8 0,4-6-64 15,0-8 0-15,8-11 0 16,16-7 104-16,8 0 0 0,4-19-104 31,8-10-280-31,-5-9 200 16,-3-3-24-16,0-7 96 0,-12 4 8 16,0-1 0-16,-7 10 0 15,-10 7 136-15,-3 12 256 0,0 10 264 16,-4 6-656-16,0 0-48 31,-12 19-48-31,-4 10 96 16,1 5 112-16,-6 8-96 0,1-1-8 15,5-3 120-15,2 3-128 32,5-9 0-32,8-3-512 0,0-10-688 15,24-6-689-15,4-8-151 0,4-5-2241 16</inkml:trace>
  <inkml:trace contextRef="#ctx0" brushRef="#br0" timeOffset="71069.38">11120 4171 104 0,'0'0'8041'15,"0"0"-5480"1,0 0-841 0,0 0 241-16,0 0-265 0,0 0-600 15,0 0-688-15,-24-57-144 0,-4 70-208 16,-4 9 96-16,0 4-136 15,0 9-16-15,4-3 120 0,5 6-120 32,10-4-8-32,6 1-40 15,7 0-40-15,0-9-264 0,20-7-224 16,12-6 328-16,11-7 128 16,9-6-592-16,8-3-816 0,19-39-729 31,-11 5-672-31,-12-8-63 0</inkml:trace>
  <inkml:trace contextRef="#ctx0" brushRef="#br0" timeOffset="71289.53">11514 3867 656 0,'0'0'6097'0,"0"0"-3505"16,0 0-1015-16,0 0-289 31,0 0 64-31,0 0-263 0,0 0-905 16,0-16 56-16,-20 51 392 0,-4 9-48 15,1 10-208-15,-1 0-272 16,3 0-88-16,10 0 136 0,-2 3-152 16,9-6 0-1,1 0 0 1,-1-10-600-16,0-3-640 16,0-6-689-16,4-10-679 0,-4-12-1897 0</inkml:trace>
  <inkml:trace contextRef="#ctx0" brushRef="#br0" timeOffset="71483.47">11207 4067 8769 0,'0'0'2025'0,"0"0"151"0,0 0-927 15,92-48-81-15,-40 42-128 16,8-1-456-16,8 4-320 15,3 3-192-15,0 0-72 0,-11 7-672 16,-12 8-1320-16,-20 2-1233 16,-16-8-2632-16</inkml:trace>
  <inkml:trace contextRef="#ctx0" brushRef="#br0" timeOffset="72156.82">10335 4861 5097 0,'0'0'4801'0,"0"0"-2993"16,0 0-104-16,0 0-511 0,47-77 119 15,-39 74 144-15,-8 3-584 16,0 3-824-16,-8 20-48 31,-12 12 0-31,-7 9 104 0,-1 7-8 16,-7 3-48-16,7 0 48 16,0-10-96-16,11-9 8 0,2-9-8 15,6-14 8-15,5-2-16 16,0-10-272-16,4-4 272 0,0-18-136 15,17-13-184-15,11-22 112 16,15-19 160 0,5 0 8-1,-4 3-32 1,4 16-8-16,-8 12 40 0,-1 1 48 16,1 3 8-16,-8 12 144 0,-8 10 40 15,-8 16 8-15,-4 3 48 16,-9 22-248-16,-3 16 112 0,0 13 96 15,0 15-32-15,-3 23-112 16,-9-6-64-16,0-13 0 0,8-10-8 16,-4-19-80-16,4-6-544 15,0-3-336-15,-4-13-832 0,4-13-1001 32,0-6-2200-32</inkml:trace>
  <inkml:trace contextRef="#ctx0" brushRef="#br0" timeOffset="72337.61">10244 4921 8673 0,'0'0'2177'0,"0"0"-1233"0,0 0 24 16,127 0 8-16,-67 0 113 15,0 0-641-15,3 0-296 16,-3 0-152-16,27 0-640 0,-22-10-1313 15,-7-2-3184 1</inkml:trace>
  <inkml:trace contextRef="#ctx0" brushRef="#br0" timeOffset="72547.75">10968 4638 8905 0,'0'0'1921'0,"0"0"-321"0,0 0-1024 16,0 0-360-16,0 0 1329 15,-32 51 15-15,12-13-416 0,-3 13-424 16,-1 0-496-16,0 9-120 16,3 0 0-16,2 1-88 15,3-1-16 1,4-9-96-16,1-6-688 16,6-8-512-16,5-11-1185 0,5-4-567 15,6-16-2945-15</inkml:trace>
  <inkml:trace contextRef="#ctx0" brushRef="#br0" timeOffset="73132.09">11155 5035 3368 0,'0'0'2433'16,"0"0"-1265"-16,0 0-552 15,80-101 160-15,-68 69 353 0,-8 3 31 16,-4 7-160-1,-8 3-128-15,-20 10-456 16,-15 9 160-16,-2 0 233 0,-6 9-217 16,7 14-160-16,8 2-240 15,12 0-192-15,9 7 48 16,15-7-56-16,0 1 16 16,11-7 0-1,13-10 168-15,8-2 56 0,8-7-144 16,-8 0-80-16,3-3 0 0,-11-7 176 15,-7 0-80-15,-6 4 192 32,-7 3 104-32,-4 3-304 15,0 6-96-15,0 20-96 0,0 8 96 16,0 8 120-16,-11 5-112 0,-6 7 0 16,-6 3-8-16,-1 4 56 15,0-1 0-15,-8 7-56 16,-4-7 0-16,-8 1-72 0,-3-4-552 31,-2-6 608-31,2-14-48 16,7-5 64-16,4-12 0 0,8-8-168 15,5-9 168-15,2-3 72 16,5-10 24-16,8-15-16 16,1-9 32-16,7-8-48 0,3-5 104 31,22-11-16-31,10-2-104 0,14-7 144 15,6 4-192-15,4 0 0 0,5 5-240 16,0 7-664-16,16-3-760 16,-13 17-817-1,-11 1-1976 1</inkml:trace>
  <inkml:trace contextRef="#ctx0" brushRef="#br0" timeOffset="73481.95">11451 4937 8305 0,'0'0'1601'16,"0"0"-1385"-16,0 0-160 0,0 0-56 15,0 0 408-15,0 0 368 16,75 6-216-16,-35-6-400 16,-4 0-144-16,0-12-16 0,-8-5-144 15,-4-5-328-15,-9-3 88 0,-7-7-304 31,-8 7 560-31,0-1 128 16,-8 8 640-16,-16 8 288 16,-12 10-336-16,1 0 192 0,-5 22 289 15,-4 7-137-15,12 12-408 16,4 3-232-16,9 7-88 0,6 3-104 31,13-6-104-31,0-7-112 16,13-3 112-16,15-16-24 0,4-9-56 15,7-10-152-15,8-3-384 0,2-16-817 16,14-41-879-16,-7 6-1873 16,-12-6 208-16</inkml:trace>
  <inkml:trace contextRef="#ctx0" brushRef="#br0" timeOffset="73905.5">11969 4594 9073 0,'0'0'1625'0,"0"0"-769"31,0 0-496-31,0 0 872 16,0 0-352-16,0 0-423 0,0 0 215 16,4 92-248-16,-25-41-304 15,-3 6 8-15,-4 0-56 0,-4 3-64 16,1-3 104-16,-1-2-112 16,4-14-64-16,5-9-352 0,2-14-272 31,5-8 8-31,16-10 39 15,0 0 625-15,9-19-376 16,19-13-1112-16,11-3 696 0,8-6 616 16,2 3-72-16,-6 3 264 31,-2 13 72-31,-10 6 600 0,-6 13-152 16,-10 3 48-16,-3 3 32 15,-8 19-88-15,-4 7-128 16,0 6-168-16,-24 0 57 0,-4 0-217 15,-16-4 240-15,-3-2-16 0,-9-7-224 16,0-9 8-16,1 0 48 16,10-7-64-1,10-3-48-15,14-3-672 16,17 0 103-16,36-3-55 16,13-13-3721-16,10 0-2200 0</inkml:trace>
  <inkml:trace contextRef="#ctx0" brushRef="#br0" timeOffset="74280.53">12390 4842 6513 0,'0'0'1832'15,"0"0"-615"-15,0 0 183 0,0 0 584 32,0 0-519-32,0 0-1033 0,21-48-256 15,-45 61-176-15,-12 9 184 16,0 6 40-16,-8 7 176 15,8 10-224-15,-4-1-80 0,9 4-24 16,3-7-64-16,7 0-8 16,6-12 0-16,2-7-56 0,10-9 56 31,3-7-288-31,0-6 288 16,3 0 200-16,10-19-112 15,-1-6-8-15,4-13-80 0,-8-4 24 0,-1-8 128 16,-7-4-152-1,0 6 16 1,0 4 40-16,-3 12 88 0,-1 10-64 16,-4 12-80-16,4 10-272 15,0 0-264-15,-1 13-328 16,5 9-553-16,17 19-111 0,3 0-768 16,7-6-2249-16</inkml:trace>
  <inkml:trace contextRef="#ctx0" brushRef="#br0" timeOffset="74706.64">12630 4956 4785 0,'0'0'1856'0,"0"0"88"0,16-73-471 32,-16 47 79-32,0 7-72 15,-16 10-175-15,-8 9-657 16,-8 0-496-16,-8 16 272 0,1 12-8 15,3 10-96-15,3 7-168 32,10-4-144-32,7 0 40 15,4-9-56-15,12-3 8 0,0-17-144 16,4-2 48-16,20-10 96 16,12-3 0-16,3-19-264 0,1-7-288 15,4-6 448-15,-4 0 48 0,-12-3 56 16,-4 10 56-1,-9 2 8 1,-2 13 552-16,-13 10 16 0,0 3-624 16,0 19 0-16,-13 13 216 15,-2 9 72-15,-5 7-64 0,8 0-32 16,4-1-80-16,8-9-120 16,0-6-32-1,4-6 16-15,12-8-384 16,8-8-352-16,32-10-456 0,-9-6-1281 15,5-13-2160-15</inkml:trace>
  <inkml:trace contextRef="#ctx0" brushRef="#br0" timeOffset="74862.75">13108 4842 5145 0,'0'0'5473'15,"0"0"-4025"-15,0 0-960 0,0 0-64 16,0 0 544-16,4 6-47 15,-4 3-569-15,0-2-352 32,-9-4-1561-32,-6-3-4080 0</inkml:trace>
  <inkml:trace contextRef="#ctx0" brushRef="#br0" timeOffset="100440.26">4913 4225 1016 0,'0'0'1048'0,"0"0"-744"0,0 0-200 16,0 0 288-16,0 0 344 16,0 0-304-16,0 0-224 15,0 0-48 1,0 0 177-16,0 0 1159 0,0 0-672 15,0 0-464-15,0 0-144 16,0 0 88-16,0 0 176 0,0 0-168 16,0 0-168-16,0 0-32 15,0 0-16 1,0 0-16 0,0 0 80-16,0 0-31 0,0 0 103 0,0 0-128 15,0 0-48-15,0 0 48 16,0 0 0-16,0 0-96 0,0 0 32 15,0 0-32-15,0 0 56 16,0 0-56-16,0 0 64 16,0 0-56-1,0 0-8-15,0 4 152 16,0-4-32-16,7 0 72 16,1 3 168-16,0-3-224 0,4 0-88 15,-4 3 16-15,0-3-72 16,4 0 64-16,-4 3-24 0,4 1-32 31,0-4 128-31,0 3-120 16,-1-3 80-16,6 0-32 15,-6 3-56-15,2-3 88 0,-2 0-48 16,6 3-40-16,-6-3 144 31,-3 0-144-31,0 0 56 0,4 0 0 0,-8 0 16 16,4 0 24-1,-4 0-96-15,5 0-8 0,-2 0 128 16,1 3-120-16,4-3 64 0,4 0-16 16,0 0 40-16,4 0-24 15,-4 0 16-15,-1 0 16 16,-2 0 152-16,-5 0-192 16,-1 0 40-16,-7 0 8 15,4 0 0-15,0 0-48 16,-4 0 0-16,0 0-56 0,9 0 40 15,-1 0-48-15,3 0-8 16,6 0 8 0,-2 0 0-16,5 0 0 15,-3 0 8-15,-6 0-8 16,1 0 64-16,-8 0-56 0,0 0-8 16,0 0 8-16,0 0 0 15,0 0 49-15,4 0-49 0,4-3-8 31,0 0 56-31,-1 0-56 16,6 0 0-16,-6-4 0 16,6 4 0-16,-6-4 0 0,6 5 0 15,-9-2 0-15,3 1 32 16,2 3-32-16,-6-3-16 0,1 0-32 31,5 3-105-31,-2 0-519 0,6 0-1072 16,-6 0-2737-16</inkml:trace>
  <inkml:trace contextRef="#ctx0" brushRef="#br0" timeOffset="122047">2494 4060 4184 0,'0'0'729'15,"4"0"-417"-15,-4 0 520 32,0 0 208-32,0 0 56 0,0 0-224 15,0 0-271-15,0 0-145 16,0 0 88-16,0 0 80 0,0 0-64 16,0 0-224-16,0 0-56 15,0 0-272-15,3 0 32 0,1 0-40 16,0 0-8-16,13 4 0 15,3-1 8 1,8 0 0-16,4-3 24 16,3 3-24-16,5 4 0 0,3-4 0 15,-2 6 0-15,-2-2 0 16,-7 2 0 0,4 4-8-16,-8-4-8 15,0 1 16-15,4-1-8 0,-4-2 8 16,4 3 0-16,-1-5 56 15,1 5-56-15,0-7 0 0,8 4-8 16,-4-1 8-16,0 0 0 16,0 1 0-16,3-1 0 15,-3 1 32 1,1-5-32-16,-2 5-24 16,1-1 16-16,4-2 8 15,-5 2 0-15,2-3 0 0,-1 3 0 16,-1-6 0-16,1 3 0 15,4 4 0-15,0-4 0 0,0 0 0 32,-5-3 0-32,1 4 0 15,0-1 0-15,0 0 16 0,0 0-16 16,0-3 0-16,0 3 0 16,7-3 0-16,1 3 0 15,4-3 0 1,0 3 0-16,0-3 64 0,-1 4-64 15,6-4-8-15,-6 0 0 16,5 0 8-16,-4 0 0 0,3 0 8 16,-6 0 0-16,2 0 0 15,1 0-8 1,-4 0 8 0,0 0 32-16,-1 0-40 0,6 0 0 15,-6 0 0-15,9 0 8 0,4 0 56 16,3 0-64-16,1 0 0 0,3 0 8 15,-3 0-8-15,0 0 0 16,-8 0 0-16,-4 0 0 16,0 0 64-1,-9 3-64-15,6-3 0 16,-10 3-8-16,9-3 8 16,0 0 0-16,3 0-8 0,6 3 16 15,-1-3 16-15,4 3-24 31,-5-3 0-31,5 3 24 0,-4 1-16 16,-1-1-16-16,1 0 8 16,-4 0 0-16,3 1 24 15,-2-1-24-15,-2-3 0 0,1 2-8 16,-4-2 8-16,4 0 0 31,-5 0 8-31,6 0-8 0,-1 0 64 0,-5-2-64 16,4-1 0-16,2-4-8 15,-1 1-8-15,-5-1 8 16,1 1 8-16,-4 0 0 0,0-1-16 16,-4 1 16-16,-1 0 0 15,2-1 0-15,-1-6 8 16,-1 4-16 0,-3-4 8-16,0 0 0 15,0-2 56-15,-4-7-56 0,-8 2-80 16,3-2 80-16,-2-3-72 0,-1-4 56 31,-1 4-80-31,-2 0 40 16,2-4-16-16,-3 0 64 0,0 4-8 15,0 0 0-15,-4-1-80 16,4 4 0-16,-4 0-96 16,0-4-48-16,-4-2 232 0,0-1-32 15,-5-3-128-15,1 7 64 0,-4-4 24 31,0 1 24-31,0-1 40 16,-4-3-72-16,-3 4 88 16,-1 3 8-16,-5-1 0 0,10 4 0 15,-5 3 40-15,0 0-48 16,-1 0-96-16,2 6-48 0,-5-3 136 31,0 7 16-31,0-1-16 0,1 1-136 16,-10-1 144-16,5 0 8 15,-7 1-8-15,-1-1-32 0,-4 1 16 16,0 0 16 0,0-4 64-1,0 3-16-15,0 1-40 0,1-1-16 16,3 4-104-16,-4-4 112 16,3 4-80-16,-6 3 80 0,3-4 0 15,-8 4 72-15,0 0-72 0,-4 0 16 16,-4 0-16-16,1 0 0 15,-2-4 24 1,-2 1-24-16,-1-3-136 16,5 2 136-16,-6-3 8 15,2 1 24-15,6 0-16 0,2-1 88 16,-1 1-40-16,5-1-64 16,-6 3 64-16,5 4-56 0,5 0-8 31,-5 0 8-31,0 3 8 15,0 0-16-15,-4 0 64 16,0 0-64-16,-3 0 0 0,2 0-16 16,-2 0 16-16,-5 0 0 31,1 0-96-31,-6 0 88 0,1 0 8 16,9 0 8-16,-5 0 64 0,4 0-72 15,5 0 8-15,-6-3-8 16,10 3 0-16,-5 0-256 0,-1 0 256 15,2 0 144 1,-1-3-96 0,-4 3-48-16,1-3 8 0,-6 3-8 15,2-4 0-15,4 4-72 16,-2-3 64-16,2 3-32 0,-2 0 32 16,2 0-8-16,3 0-48 0,-4 0 128 15,1 0-88-15,-2 0 112 16,2 0-168-1,-5 0 96-15,-4 0-16 16,0 0 0-16,0 0-8 16,-4 0-224-16,5 0 176 0,-1-3 56 15,0 0 16-15,1-4-16 32,3 7-120-32,-5-6 120 0,2 3-8 15,-5 0-16-15,4 0 24 16,5-1 24-16,-1 1 128 15,0 3-112-15,8-3-40 0,0 3-80 16,5 0 80-16,-1 0 48 31,0 0-48-31,0 0-40 0,-4 0 40 16,1 3 8-16,-10 0-8 16,-2 1 8-16,-1-1-8 0,0 0-32 15,5 0 16-15,-2 0 32 0,6-3-32 16,7 0-32-16,0 0 48 15,8 0 8-15,-4 0 0 16,5 0 0 0,-6 0 0-16,1 0 0 15,0-3 80-15,0 0-72 16,-3 3-16-16,-1 0 8 0,0 0 56 0,5 0-16 16,-1 0-48-16,0 0 0 31,4 0 80-31,0 0-72 15,0 3-8-15,-4 3-80 0,4-3 80 16,0 7 88-16,-4-3-88 16,0 2-32-16,1 0 32 0,-5 1 0 15,4-1-128-15,-4 1 128 32,1 3 0-32,3-1 56 0,0 1-56 15,-1 0 0-15,6 0-8 16,-1-1 8-16,4 4-136 0,4 0 128 15,0 0 8-15,-4 3 0 32,4 3-152-32,-4 1 152 15,5 5 96-15,-2-6-96 0,1 7-48 16,1-4 48-16,6 4-8 16,-2-4 8-16,2 4-8 0,6-4 16 15,-5 4 48-15,-1-4-40 16,6 4-32-1,-1-1-32-15,4 1 48 16,0-1 48-16,4 1-48 0,-4-1 0 16,4 1-8-16,0 0 8 15,0-4 0-15,0 0 0 0,8 1 0 16,4-1 56-16,4-2-56 0,3 2 0 31,6-3 136-31,3 0-120 16,3-2 200-16,-3-2-16 0,4 5-88 15,0-7-16-15,0 3-80 16,4-4 56-16,-5-2 56 0,1 3-112 31,5-6 40-31,-1-1-48 16,-1-2-8-16,5-1 48 0,-1-3-48 16,21-3-392-16,-11 0-632 15,-6 0-2985-15</inkml:trace>
  <inkml:trace contextRef="#ctx0" brushRef="#br0" timeOffset="131065.61">3955 7940 1488 0,'0'0'4257'16,"0"0"-2809"-1,0 0-1072-15,0 0-152 16,0 0 576-16,0 3 297 0,0-3-249 16,0 0-336-16,0 0-216 15,0 0 272-15,0 0 160 16,0 0 168-16,0 0-31 0,0 0-161 16,0 0 32-16,0-9-328 46,-3-10-280-46,3 0-104 0,0-10-24 16,3-2-8-16,14-1-48 16,7 0 0-16,8 7 48 15,7 3-120-15,10 3-16 0,6 6 144 16,4 3 16-16,10 4 32 16,6 6 0-16,0 0-40 0,13 0 104 15,17 16-112-15,18 12 8 0,8 11 64 16,-3 2-56-16,-13 0-16 15,-15 0 0-15,-1 4 48 16,-3-1 16 0,-5 4-64-16,1-4 0 15,0 4 168-15,3 0-160 0,6-4 80 16,-2-6-88-16,0 0 8 0,1-10 40 16,-4-2-48-16,-17-7-8 15,-15-9-40-15,-16-4 48 0,-4-3-72 31,8-3-152-31,4 0 56 16,7-3 96-16,-3-16-48 0,-9-6 120 16,1-10-24-16,-3-4 24 15,-10-5-8-15,1-3-104 16,-8-1-64 0,-12 3 112-16,-5 4-88 15,-11 3 152-15,-4 10 112 0,0 2 24 16,-4 7 56-16,0 6-40 15,1 4 56-15,3 2 72 16,-4 7-280-16,4 0 0 0,0 0-56 16,0 3-112-16,0 14 168 31,0 5 8-31,4 6 8 0,-4 4 72 16,3 3-88-16,1 3 0 15,0 0-32-15,1-3 32 0,3 0 0 16,-1-3-48-16,6-4-104 0,-1-6-8 15,-5-6-232 1,1-6-88 0,-3-4 104-16,-1-6-208 0,-4 0 584 15,4-6-56-15,-1-16 8 16,1-7-153-16,4-9 97 0,1-7 104 16,-2 1 16-1,9 3-8-15,4 3-8 16,-3 6 80-16,-2 7 25 15,1 9 231-15,4 6-216 0,-8 4-120 16,7 3 48-16,-2 0-48 16,-2 3 120-16,6 0-40 15,-1 0-72-15,-5 6 120 0,6 0-128 32,-2 4 8-32,-3-1 104 0,5 1-104 15,-2-1-8-15,5 1 0 16,0 0 8-16,8-1 88 15,4-6-96-15,16 0-56 0,3-3 40 16,9 0-112-16,19 0 0 31,17-3 0-31,19 3 128 0,1 0 40 16,0 0-32-16,-8 13 0 16,-2 3 112-16,6 9-112 0,8 4-8 15,3 6 48-15,5 3-48 16,3 6 160-1,0 0-152-15,2 1 0 16,-6-3 80-16,-8-8 0 0,-7-5 48 16,-17-10-40-16,1-10-40 15,-12-9 120-15,-1 0-176 16,-3-15 8-16,-1-11 32 16,-6 1-32-16,-18 0 0 15,-15 2-8-15,0 1 8 16,3 0 160-16,6-7-96 15,3 1 160-15,-9-1 48 0,1 4 16 16,-1-1-72-16,2 4-128 16,-6 6-88-16,9-3 192 0,-8 3-192 31,0 0 0-31,-5 0 0 16,-7 7 0-16,-11-4 0 0,-6 3-8 15,-11 4-344-15,-8-7-952 16,-15 7-3337-16,-5-3-4217 0</inkml:trace>
  <inkml:trace contextRef="#ctx0" brushRef="#br0" timeOffset="134368.6">7662 9385 1872 0,'0'0'8194'16,"0"0"-6498"-16,0 0-160 15,7-41-535-15,-3 37 255 0,-4 2 128 16,0 2-488-16,0 0-400 16,0 0-368-16,0 2-112 15,0 15 32 1,0 11 32-16,0 10 161 0,0 10 7 16,0 6-168-16,0-4-32 15,0 4-48-15,0-6 16 0,0 0-72 16,0-4-160-16,0-9-57 15,0-3-279 1,0-10-784-16,0-12-1264 16,0-4-2105-16,0-6-3337 0</inkml:trace>
  <inkml:trace contextRef="#ctx0" brushRef="#br0" timeOffset="134561.84">7793 9172 9313 0,'0'0'1865'0,"0"0"-89"15,0 0-736-15,0 0-31 0,20-86-121 32,-16 74-208-32,-4 6-352 15,0 6-328-15,0 9-944 0,0 10-1985 16,0 6-936-16</inkml:trace>
  <inkml:trace contextRef="#ctx0" brushRef="#br0" timeOffset="135118.34">7832 9737 8105 0,'0'0'4457'16,"0"0"-2904"-16,0 0-417 16,0 0-112-16,49-88-288 0,-34 62-80 15,5-3-288-15,4 1-248 16,4-4-64-16,4-3-56 0,0-3 8 31,0 6 24-31,0 7-32 16,-8 9-16-16,-9 7-88 15,6 9 56-15,-6 3 32 0,-2 19-40 16,-6 10 24-16,1 6-16 16,-4 10 48-16,-4-1 0 0,0-2 0 31,0-4-8-31,-8-6 8 16,0-7-8-16,1-6-64 15,2-5 16-15,1-8-88 0,4-9 32 0,0 0 112 16,0-13 0-1,0-12-72 1,13-10-152-16,6-12 80 16,13-5 96-16,0-2 48 0,-1 0 0 15,-3 13 0-15,-4 10 0 16,-7 11 96-16,-6 18-96 0,-3 2 0 0,1 15 72 16,-1 14-8-16,3 6 32 31,-7 6-88-31,5-3 0 15,-5 0 0-15,3-3-8 0,1-3-360 16,8-4-584-16,4-5-912 16,20-4-657-16,-4-7-1728 0,3-9-3032 0</inkml:trace>
  <inkml:trace contextRef="#ctx0" brushRef="#br0" timeOffset="135455.78">9116 9410 6001 0,'0'0'1384'32,"43"-76"-384"-32,-19 25-32 15,-4-3 305-15,-4 4 695 0,-7 2-47 32,-9 7-673-32,0 6-288 0,-13 9-112 15,-6 11-120-15,-9 2-392 0,-8 13-191 16,-5 3-9-16,-10 26 72 15,3 15-48-15,0 19-72 16,4 26 160-16,13 20-176 0,10 2 24 16,17-7-88-16,4-8 40 15,0-17 8-15,4-3-56 0,5-9 0 16,-9-10-32-16,0-13 32 0,0-2-312 31,-9 5-769-31,-2 4 441 16,-17 13-1144-16,4-14-1041 0,4-15-2128 15</inkml:trace>
  <inkml:trace contextRef="#ctx0" brushRef="#br0" timeOffset="135640.47">8685 9715 13002 0,'0'0'2185'16,"0"0"-1385"-16,0 0-536 15,0 0-88-15,96-9 88 32,-48 9-40-32,7 9-176 0,10 4-48 15,2-1-712-15,21-5-1601 16,-20-1-1615-16,-12-6-2586 0</inkml:trace>
  <inkml:trace contextRef="#ctx0" brushRef="#br0" timeOffset="135807.97">9359 9664 9554 0,'0'0'2384'0,"0"0"-1832"16,0 0-440-16,0 0 856 0,-4 80 649 15,-5-39-457 1,1 7-800-16,5-4-192 16,-1 4-168-16,0-4-496 15,4-2-880-15,0-17-1321 0,0-9-2400 16</inkml:trace>
  <inkml:trace contextRef="#ctx0" brushRef="#br0" timeOffset="135960.54">9594 9499 10138 0,'0'0'2232'0,"0"0"-487"16,0 0-857-16,0 0-312 0,0 0-576 15,0 0-576-15,0 0-8 16,-16 86-1657-16,12-38-3520 0</inkml:trace>
  <inkml:trace contextRef="#ctx0" brushRef="#br0" timeOffset="136421.1">9538 9928 7257 0,'0'0'1840'0,"0"0"-951"0,0 0-761 0,44-73 312 15,-16 35-56-15,3 3-208 16,9-3 144-16,1 6-192 0,-6 3 488 16,-3 10 536-16,-8 13-119 15,-5 6-505 1,-2 0-192-16,-9 23-120 16,-5 5 240-16,-3 10-280 0,0 3-16 15,0 4-56-15,-11-1-8 16,-6-3-24-16,2-6-72 0,3-3 48 31,0-10-72-31,8-9 24 16,0-10-216-16,4-3 208 0,4-9 8 15,20-23-1264-15,12-6 23 16,3-13 49-16,10-6 632 0,-6 3 392 16,-3 12 168-16,-8 8 1064 15,-16 15 609-15,-4 13-217 31,-4 6-712-31,-4 6-736 0,-4 16 336 16,0 9-128-16,0 8-80 16,0 2-72-16,0 0-56 15,0 4 56-15,0-7-64 0,0-3-184 16,0-3-672-16,0-7-1072 31,0-9-1001-31,4-10-4329 0</inkml:trace>
  <inkml:trace contextRef="#ctx0" brushRef="#br0" timeOffset="136619.84">10427 9718 10474 0,'0'0'3929'0,"0"0"-2201"0,0 0-1288 0,0 0-184 16,0 0 584-16,-32 89-192 15,12-44-360-15,7 2-240 16,-2 4 8-16,7 0-64 0,-1-6 8 31,6-8-536-31,3-8-688 16,0-19-1272-16,3-10-1481 0,10 0-832 0</inkml:trace>
  <inkml:trace contextRef="#ctx0" brushRef="#br0" timeOffset="136768.76">10478 9490 9722 0,'0'0'1560'16,"0"0"-1560"-16,0 0-272 0,0 0-200 31,0 0-608-31,80-7-2977 0</inkml:trace>
  <inkml:trace contextRef="#ctx0" brushRef="#br0" timeOffset="137006.29">10904 9134 12858 0,'0'0'2033'0,"0"0"-1417"0,0 0 136 16,-28 86 168-16,17-38 296 0,-5 15-527 31,4-2-169-31,4 5-384 16,0 10-128-16,4-9 96 0,0 3-104 15,0-1-48-15,0-8-160 16,4 2-336-16,-4-5 143 0,4-11-951 16,0-9-416-16,0-12-841 15,4-13-1520-15,8-7-3088 0</inkml:trace>
  <inkml:trace contextRef="#ctx0" brushRef="#br0" timeOffset="137198.57">10514 9518 11258 0,'0'0'2496'0,"0"0"-1567"16,0 0-297-16,128-6-232 0,-64 6 360 15,7 3-280-15,17 7-480 16,15-1-128-16,-15-5-2464 0,-13-4-3498 15</inkml:trace>
  <inkml:trace contextRef="#ctx0" brushRef="#br0" timeOffset="137353.79">11490 9347 10906 0,'0'0'2200'0,"0"0"-951"15,0 0-865-15,0 0-160 0,80-7-224 16,-72 7-1193-16,0 0-4264 16</inkml:trace>
  <inkml:trace contextRef="#ctx0" brushRef="#br0" timeOffset="137636.81">11900 8997 4745 0,'0'0'6057'0,"0"0"-4417"0,0 0-952 15,0 0-168-15,0 0 113 16,0 0-49-16,64 80-184 0,-64-51-400 16,0-4-80-16,0-3-744 15,-8 4-657-15,0-11-271 16,5-5-2345-16</inkml:trace>
  <inkml:trace contextRef="#ctx0" brushRef="#br0" timeOffset="137965.87">12056 8972 8729 0,'0'0'2257'0,"0"0"-209"16,0 0-871-16,0 0-505 16,0 0 416-16,0 0-208 0,0 0-328 0,0 0-336 15,52 102-16 1,-52-67-200-1,-21 13-664-15,2-11-1328 16,-1-8-2937-16</inkml:trace>
  <inkml:trace contextRef="#ctx0" brushRef="#br0" timeOffset="138659.87">7196 8940 544 0,'0'0'7177'16,"0"0"-4792"-16,0 0-561 0,0 0 369 31,0 0-465-31,0 0-680 15,0 0-416-15,-45-47-472 16,34 60-24-16,3 6 304 0,-5 3-320 16,6 3-80-16,3 0-40 15,4 1-376-15,0-4-936 0,15-9-1344 16,9-7-1833-16,0-6-3017 0</inkml:trace>
  <inkml:trace contextRef="#ctx0" brushRef="#br0" timeOffset="138805.97">7398 8820 10786 0,'0'0'2656'16,"0"0"-1831"-1,0 0-633 1,0 0 272-16,0 0 208 0,-8 70 112 16,5-39-544-16,-1 4-240 0,0 13-536 15,-1-7-2025-15,5-9-3976 16</inkml:trace>
  <inkml:trace contextRef="#ctx0" brushRef="#br0" timeOffset="144118.66">9598 10420 8209 0,'0'0'1841'16,"0"0"-817"-16,0 0-608 0,0 0-144 16,0 0 576-16,0 0 280 31,4 0-399-31,-4 6-361 0,4 4-216 16,0 6 416-16,3 9 320 0,2 4-368 15,-5 6-72-15,0 6 48 16,0-3-192-16,-4 3-16 15,3-2-39 1,1 5-97-16,0-3 72 16,0 4-96-16,1 2-112 0,3-2 208 15,3 2-152-15,-3-2-16 16,4-4-40-16,0 0-16 0,-3-6 72 16,-2-3-72-1,1-6-16-15,-4-8-56 16,4-2 72-16,-3-9-208 15,-5-1-400 1,3-3-561-16,1-3-959 16,0-13-1993-16,0-2-6129 0</inkml:trace>
  <inkml:trace contextRef="#ctx0" brushRef="#br0" timeOffset="144449.6">9450 11061 5921 0,'0'0'2776'0,"0"0"-1375"15,0 0-649-15,0 0 352 0,0 0 760 16,0 0-95-1,0 0-553 1,44 39-552-16,-24-20-232 16,0-1-96-16,4 2-104 0,0-1-40 15,4 0-103-15,3 0-81 0,1-3 136 16,-4-4-144 0,0-2 0-16,-7-1-8 15,-6-5-48-15,-7-1-473 16,-8-3-575-16,0-7-1208 15,-8-8-3890-15</inkml:trace>
  <inkml:trace contextRef="#ctx0" brushRef="#br0" timeOffset="145280.54">9718 10500 2968 0,'0'0'1344'0,"0"0"329"0,0 0-81 15,0 0-296-15,0 0-55 16,0 0 47-16,0 0 16 0,0-48-184 31,0 48-311-31,0 0-249 0,0 0 16 16,0 0-352-16,0 3-168 15,0 16-56-15,-5 7 640 0,1 11-144 16,-4 8-208-16,4 2-80 16,1 4 192-16,3 0-216 0,0 3 48 15,0 3-40 1,3 1-15 0,9 2 71-16,1 4-56 0,-2-8-72 15,1 1 160-15,0-2-264 0,-4-8-16 16,0-6 0-16,-4-2 0 15,4-8 40 1,-4-5-40-16,-4-10-40 16,0-4-40-16,0-9 32 15,4 1-240-15,-4-4-264 0,0 0-305 16,4-16-263-16,-4-7-1945 16,0-5-4208-16</inkml:trace>
  <inkml:trace contextRef="#ctx0" brushRef="#br0" timeOffset="145993.13">9725 10493 6185 0,'0'0'1768'16,"0"0"-520"-16,0 0-631 16,0 0-145-16,0 0 296 31,0 0 256-31,-44 3-296 0,16 10-360 16,-4 3 96-16,-4 6-7 0,-3 7-41 15,-9-1 32-15,-12 7-48 0,-19 6 8 16,-24 14-16-16,-30 8 24 15,-9 4 56 1,2-4-104 0,8-6-136-16,17-6-80 0,-1-4-80 15,1-5 120-15,-1-1-192 16,8-6 0-16,13-6 56 0,16-7-56 0,19-3-48 16,11-10 48-16,14-2 0 15,3-1 8-15,4 1-8 16,4-4 0-1,12-3-48-15,12 3-40 16,0-3-208-16,0 0-240 16,0 0-520-16,-4 3-1065 0,1 0-2976 0</inkml:trace>
  <inkml:trace contextRef="#ctx0" brushRef="#br0" timeOffset="146647.56">6139 11776 5873 0,'0'0'8129'0,"0"0"-6400"16,0 0-1153-16,0 0-352 31,-83-9 672-31,46 27 240 0,-2 11-455 16,-5 6-369-16,0 9 32 15,8 7-280-15,4 3-56 0,8 3 0 16,17-3 0-16,7 3-8 15,0-2-72-15,20-5-232 16,8-6-584-16,11-12 383 0,10-13-15 31,-2-9-136-31,1-10 8 16,3-16 152-16,-6-12 344 0,-10-11 152 31,-3-11 128-31,-8-4 64 0,-12-7 168 16,-4-2-56-16,-8 2 96 15,-16 11 216-15,-8 11 152 0,-15 14-407 16,-6 15-57-16,-6 10-136 16,-1 0-88-16,-4 16-80 0,9 10 0 15,10 6-248-15,18 12-929 16,11-9-1303-16,8-3-2665 0</inkml:trace>
  <inkml:trace contextRef="#ctx0" brushRef="#br0" timeOffset="147305.84">5411 11747 1280 0,'0'0'6881'0,"0"0"-5048"16,0 0-689-16,0 0 160 16,7-79 152-16,-7 66 81 0,-4 4-145 15,-8-1-568-15,-11 4-400 31,-9 2 56-31,-9 4-55 0,-6 4 47 16,-9 18-88-16,0 6-200 16,0 11 72-16,13 5-184 15,7 7-64-15,20 9 48 0,16 3-56 16,3 1-8-16,46 9-256 31,30-3-368-31,25-6-721 0,-12-20-1447 0,-21-22-3642 16</inkml:trace>
  <inkml:trace contextRef="#ctx0" brushRef="#br0" timeOffset="147674.84">6183 11925 9033 0,'0'0'3929'16,"0"0"-3681"-16,0 0-168 0,0 0 272 15,0 0 409-15,-56 92 47 16,45-51-344-16,-2 4-248 0,9-4-32 16,4 0-184-16,0-5-48 15,17-11 24-15,-2-6-96 0,9-10 120 31,4-9 56-31,0 0 32 16,0-16-72-16,-5-12-16 16,-2-11 48-16,-5-5 112 0,-8 0 168 15,-4-4-128-15,-4 7-48 16,0 6-136-16,0 13-16 0,0 12-264 31,0 10-1840-31,0 0-5154 0</inkml:trace>
  <inkml:trace contextRef="#ctx0" brushRef="#br0" timeOffset="148078.54">6442 11973 9762 0,'0'0'3128'0,"0"0"-1423"16,0 0-841-16,0 0-304 15,0 0-64-15,0 0-240 0,88-26-168 16,-77 52-80-16,6 2 8 15,-13 10-16 1,-4 1 0-16,0 2 72 16,0-3-72-16,-12-4-8 15,-1-4 8-15,6-15 0 0,-1-2-48 16,4-7 128-16,4-6-24 16,0-6 208-16,12-17-264 0,12-12-248 31,8-12 72-31,7-4 64 15,6-3-24-15,-6 4 8 16,1 11 128-16,-16 14 88 0,-9 12 200 16,-2 13-96-16,-9 7-136 31,3 18 360-31,-7 10 104 0,4 3-304 16,-4 6-112-16,0 1-32 15,0-4-72-15,0-6-72 0,0-3-608 16,0-10-896-16,0-9-1177 0,0-7-2232 15,0-6-3120-15</inkml:trace>
  <inkml:trace contextRef="#ctx0" brushRef="#br0" timeOffset="148287.47">7155 11737 11746 0,'0'0'3977'0,"0"0"-3089"15,0 0-640-15,0 0 88 0,-32 109 288 16,21-33-208-16,3 19-184 16,4-6-232-16,4-16-24 0,0-26-296 15,0-11-648-15,0 11-1528 32,0-6-2457-32,0-5-4545 0</inkml:trace>
  <inkml:trace contextRef="#ctx0" brushRef="#br0" timeOffset="148477.84">6893 12014 11146 0,'0'0'3009'0,"0"0"-2465"0,0 0-400 15,0 0-144-15,135 12 232 0,-48 1-232 16,1 0-1000-16,19-7-1313 15,-27-3-424 1,-27-3-2456 0</inkml:trace>
  <inkml:trace contextRef="#ctx0" brushRef="#br0" timeOffset="148761.71">7538 12030 9794 0,'0'0'2456'0,"0"0"-447"16,-99 16-409-16,58 6 24 31,2 10-592-31,11 3-607 15,7-1-425-15,17 1-96 0,4-9 16 16,13-4-105-16,15-9-247 16,4-13 136-16,7 0 72 0,1-16 208 15,-1-12 8-15,2-4 8 32,-5-3 120-32,-12 3-24 0,-9 10 128 15,-7 9 440-15,-3 6-39 16,-5 7-441-16,0 17-176 0,-13 11 88 15,2 10 0-15,-2 7-96 32,5 2-144-32,5-2-368 15,3-1-857-15,3-2-1407 0,14-14-1353 16,-6-9-672-16</inkml:trace>
  <inkml:trace contextRef="#ctx0" brushRef="#br0" timeOffset="149141.47">7916 11826 11330 0,'0'0'4353'0,"0"0"-2673"15,0 0-576-15,0 0-880 0,0 0-175 16,4 74 175 0,-4-17-176-16,0 3 48 15,0 1-96-15,0-7-168 16,-4-4-305-16,-3-15-135 0,-1-9-16 15,3-11 208-15,1-8 128 16,4-7 288-16,0-10 0 0,13-15-96 16,6-10-288-16,13 0 232 31,5-3 144-31,2 6 8 0,-3 10 0 16,-4 9 64-16,-1 13-16 15,-3 0 56-15,-3 10-56 0,-6 9-40 16,-10 6 80-16,-6 7-88 31,-3 0 0-31,-16-1 248 16,-20 1 56-16,-3-3-104 0,-13-4-200 15,-1-3-272-15,-10-12-752 16,19-4-3009-16,13-6-6929 0</inkml:trace>
  <inkml:trace contextRef="#ctx0" brushRef="#br0" timeOffset="149451.26">8418 11709 15195 0,'0'0'2776'15,"0"0"-1623"-15,0 0-921 0,0 0 392 32,-28 114 184-32,16-28-240 15,1-6-152-15,7-8-416 0,4-8 64 16,0-20-80-16,0 8 16 31,0-5-296-31,0-9-576 0,0-6-504 16,0-13-825-16,0-10-3120 15,4-6-3657-15</inkml:trace>
  <inkml:trace contextRef="#ctx0" brushRef="#br0" timeOffset="149804.6">8569 12309 6385 0,'0'0'1328'0,"0"0"-680"15,0 0-344-15,0 0-216 16,0 0 40-16,0 0-32 0,84 32-96 16,-56-38-128-1,4-14-184 1,0-5 304-16,-4-7 8 0,-9-5 360 16,-6 1 209-16,-9 8 663 0,-4 6 1192 15,-8 6-143-15,-16 12-921 16,-8 4-224-16,-7 7-135 0,-6 15-225 15,9 7-240-15,5 6-264 32,10 3-8-32,14 3-264 0,7 0-128 15,12-9 120-15,11-1-40 16,13-11-224-16,5-4-352 16,10-16-937-16,-11-4-1391 0,-4-11-4898 15</inkml:trace>
  <inkml:trace contextRef="#ctx0" brushRef="#br0" timeOffset="150689.26">6163 11592 7481 0,'0'0'1792'15,"0"0"-911"-15,0 0-449 16,0 0 544 0,0 0 376-16,0 0-23 15,0 0-193-15,0 0-88 0,0 0-136 16,0-25-88-16,4 21-464 0,5-2-224 16,2 3-128-16,1-1 8 15,4 4-16-15,0 4-56 0,-4 11-32 31,0 11 40-31,-5 5 32 16,2 4-56-16,-9 0 32 0,0-3 32 16,0-10-48-16,-5-3-48 15,1-9-120-15,1-7 24 0,-1-3 200 32,4 0 120-32,0-13-120 15,0-12-272-15,7-7-72 0,14-12 176 16,3-1 168-16,4-2 0 15,-5 8 0-15,1 11-136 16,0 12 120-16,-3 10 16 0,-6 6 96 47,1 6-48-47,0 13-48 16,-9 13 288-16,6 6-240 0,-9 3-48 0,0 1 0 15,-4 8-536-15,0-8-1656 16,0-10-3754-16</inkml:trace>
  <inkml:trace contextRef="#ctx0" brushRef="#br0" timeOffset="151348.31">6262 11354 10658 0,'0'0'2016'0,"0"0"-856"16,0 0-623-16,0 0-137 0,0 15-248 15,0 20 864-15,-3 9-336 16,-5 14-328-16,0 5 24 16,-1 1-200-16,9-1-112 15,0-9 64 1,0-3-128-16,17-13-8 0,7-9-56 15,8-7 56-15,0-19-104 0,3-3 56 16,5-15 48-16,1-24 0 16,-6-18 16-16,-3-29-8 0,-13-18 104 31,-6 2 168-31,-13 26-16 16,0 28 240-16,0 23-15 0,0 6 191 15,-4 3-304-15,4 10-296 16,0 6-72-16,0 6-968 0,4 32-113 31,7 0-1735-31,2-6-4938 0</inkml:trace>
  <inkml:trace contextRef="#ctx0" brushRef="#br0" timeOffset="152623.84">9948 12026 9434 0,'0'0'2920'15,"0"0"-775"-15,0 0-849 0,0 0-432 16,0 0-96-16,0 0-416 16,0 0 48-16,0 54 433 0,-4-12-441 31,1 5-192-31,-1 5-120 15,4-5-8-15,0-3-72 0,4-6-120 16,7-2 104-16,9-14-136 16,0-13-128-16,4-9 208 15,4 0 72-15,4-22 96 0,-4-13 16 32,-4-13-96-32,-5-6 240 0,1-9-168 15,-7 0-16-15,-2 5-64 0,-3 4 40 16,-4 13 0-16,-4 12-48 15,0 14-112 1,0 15 56 0,0 0-1585-16,0 25-1439 0,0 4 39 15,0 2-4096-15</inkml:trace>
  <inkml:trace contextRef="#ctx0" brushRef="#br0" timeOffset="152984.29">10319 12128 9554 0,'0'0'2936'16,"0"0"-1456"-16,0 0-671 0,0 0-273 16,0 0 312-16,0 0-112 15,52 86-312-15,-48-42-320 16,-4 1 48-16,0-1-152 0,0-5-48 31,-4-4-56-31,-5-13-216 16,5-7 192-16,0-8-128 0,4-7 256 15,0 0 272-15,0-16-272 16,17-12-328-16,2-11 152 31,5-5 48-31,8-4 128 0,0 4-8 32,-4 9 8-32,-8 9 80 15,-8 14 312-15,-4 12-144 0,-4 0-248 0,0 25 16 16,-4 7 128-16,0 9-144 15,0 0 8-15,0 4-16 16,-4-7-576-16,4 3-1016 0,0-12-1625 16,0-10-3776-16</inkml:trace>
  <inkml:trace contextRef="#ctx0" brushRef="#br0" timeOffset="153400.6">11024 12043 9642 0,'0'0'2592'16,"0"0"-591"-16,0 0-777 0,0 0-152 15,0 0-200 1,0 0 216-1,-99-4-407-15,54 39-209 0,2 10-224 16,-1 2-128-16,12 8-40 16,9 2-80-16,10-3-168 0,13 0-80 15,4-10-905-15,40-3-703 16,0-15-2401-16,4-14-3144 0</inkml:trace>
  <inkml:trace contextRef="#ctx0" brushRef="#br0" timeOffset="153703.54">11200 12243 12498 0,'0'0'2721'0,"0"0"-1985"0,0 0-336 31,0 0-88-31,-52 85 112 16,40-50-184-16,-4 3-240 0,12-3-40 15,4-3-144-15,0-10-488 16,11-6-56-16,13-10 120 31,8-6 328-31,0-12 280 0,0-14 48 16,-4-9 160-16,-8-9 920 15,-8-4-120-15,-8-2 200 0,-4 2-143 16,-8 7-377-16,-16 2-248 16,-4 14-200-16,-4 16-240 0,0 6 0 15,0 3-800-15,13 28-1265 16,10 1-2272-1,5-7-4000-15</inkml:trace>
  <inkml:trace contextRef="#ctx0" brushRef="#br0" timeOffset="154000.29">11447 12160 10906 0,'0'0'3048'0,"0"0"-1351"0,0 0-841 16,0 0-784-16,-13 38 120 15,-2 0 72-15,-2 6-200 0,2 4-64 32,6-3 0-32,5-7-48 0,4-3-256 15,4-10-72-15,13-9-120 16,11-10 208-16,0-6 160 16,7-9 128-16,-3-13 184 0,4-13 448 15,-8-6 312-15,-4-4 72 31,-9-6-15-31,-2 4-353 0,-9-1-416 16,-4 13-160-16,0 7-72 16,0 15-344-16,-4 13-1289 15,-5 0-3688-15,2 0-2008 0</inkml:trace>
  <inkml:trace contextRef="#ctx0" brushRef="#br0" timeOffset="154357.37">11737 12128 10730 0,'0'0'2512'16,"0"0"-935"-16,0 0-809 0,0 0-192 16,0 0-144-1,80 45-176 1,-72-4-8-16,-4 3-248 0,-4 4-120 0,0-4 112 16,-8-3-264-16,-8-5 208 15,4-11-40-15,4-9-120 16,0-6 40-16,4-10 184 0,4 0 48 15,0-10 128-15,12-15-176 16,12-10-16 0,12-7 16-16,0-2 0 15,0 2 88-15,3 5-88 16,-7 8 0-16,0 13 296 0,-12 13-72 16,0 3-96-16,-8 19-112 15,-4 10 168-15,-4 8 136 0,-1 5-312 31,-3-1-8-31,0 0 0 16,0 7-272-16,-3-10-1280 16,-5-9-3601-16</inkml:trace>
  <inkml:trace contextRef="#ctx0" brushRef="#br0" timeOffset="155070.47">12454 11808 11026 0,'0'0'3249'15,"0"0"-825"-15,0 0-1184 16,0 0-704-1,0 0-312-15,0 0 129 16,-36 92 695-16,17-16-656 16,3 26-224-16,8 2-72 0,8-6-88 15,0-18 56-15,4-26-64 16,4-13 0-16,-1-3-72 0,2 4-264 31,-1-1-296-31,12 4-569 16,-9-17-1423-16,1-12-2689 0</inkml:trace>
  <inkml:trace contextRef="#ctx0" brushRef="#br0" timeOffset="155257.37">12156 12141 11330 0,'0'0'2632'16,"0"0"-1303"-1,0 0-1097 1,0 0 320-16,0 0-160 16,120 0-144-16,-49 16-248 0,36 6-640 15,-15-3-2553-15,-4-3-3856 0</inkml:trace>
  <inkml:trace contextRef="#ctx0" brushRef="#br0" timeOffset="155607.87">12948 12221 10338 0,'0'0'2136'0,"0"0"-960"15,0 0-343-15,0 0-169 16,-111-36 336-16,79 36 80 16,0 16-648-16,1 6-368 0,3 10-64 15,11 0-64-15,9 0-240 16,8-4-232-16,4-2-16 0,24-10 56 15,8-4-48-15,8-12 80 16,4 0 464-16,0-15 80 31,-5-11 136-31,-7-6 288 0,-4 1 104 16,-8-1 600-16,-8 10-320 16,-8 5 385-16,-4 12-217 0,-4 5-760 0,0 9-296 15,0 19-72 1,-4 11-32-1,0 8 88-15,4 4-448 16,0 3-552-16,4 0-625 0,8-13-1511 16,4-16-3194-16</inkml:trace>
  <inkml:trace contextRef="#ctx0" brushRef="#br0" timeOffset="156029.65">13331 11747 12682 0,'0'0'2161'0,"0"0"-897"16,0 0-1248-16,0 0 216 31,-8 105-152-31,0-22 0 0,4 12-72 16,4-3-8-16,0-23 0 15,0-24 0-15,0-23-528 0,0 0-144 16,0-5-240-16,0-11 319 31,0-6 465-31,0-16 80 16,8-13-328-16,12-8-144 0,8-11 192 15,8 3 328-15,8 4 0 16,3 6 0-16,-2 13 280 0,-6 18 328 16,-7 4 32-16,-8 17 89 15,-5 11-73 1,-10 10-8-16,-9 7-304 15,0 2-104-15,-20 1-32 0,-8 0-8 16,-8-4-72-16,-8-6-128 16,4-3-88-16,1-6-8 0,3-10-880 15,8-7-1081-15,12-8-1159 0,12-4-6762 16</inkml:trace>
  <inkml:trace contextRef="#ctx0" brushRef="#br0" timeOffset="156217.46">13841 11846 13570 0,'0'0'2841'0,"0"0"-1073"0,0 0-1135 16,0 0-553-16,0 0 560 16,-27 98-296-16,14-22-296 0,5 23 168 15,4-7-216-15,1-16-344 16,3-3-1153-16,-5-29-2735 31,5-9-3098-31</inkml:trace>
  <inkml:trace contextRef="#ctx0" brushRef="#br0" timeOffset="156577.67">13949 12252 11242 0,'0'0'2720'0,"0"0"-2351"15,0 0-137-15,0 0-176 16,0 0-56-16,103 38 136 0,-67-31-136 16,-5-7-336-1,6 0-241 1,-9-4-263-16,-1-11-80 0,-3-11 432 16,-7-5 336-16,-6-1 152 0,-11-3 320 15,0 0 528-15,-8 6 120 16,-12 10 49-16,-8 6-337 0,0 13-152 31,-7 0 8-31,-5 22 336 16,4 13-248-16,1 7-120 15,7 12-208-15,7 3-183 0,14 0-113 16,7 4-16-16,11-8-81 16,17-5-135-16,17-10-832 0,6-9-616 31,44-23-1057-31,-15-6-2360 15,-4-3-2672-15</inkml:trace>
  <inkml:trace contextRef="#ctx0" brushRef="#br0" timeOffset="163415.29">22455 4997 8449 0,'0'0'2537'0,"0"0"-713"0,0 0-487 16,0-25-217-1,0 25 24 1,0 0-88-16,0 0-304 0,0 0-384 16,0 0-95-16,0 0-273 0,-4 6-120 15,0 19-17-15,-3 10 137 16,-2 4 16-16,-3 5-16 15,5-3 8 1,-2-9 48-16,9-10-56 16,0-6 0-16,0-10-56 0,5-6 56 15,18 0 24-15,21-12 545 16,24-17-377-16,27-25 64 16,29-22-192-16,11-19-16 15,1 3 48 1,-29 19-88-16,-35 22-8 15,-24 22 0-15,-20 13 0 0,-4 4 64 16,-9 2-64-16,-6 4-144 16,-9 6-144-16,0 0-432 15,-4 3-305-15,-9 16 377 0,-11 3-808 32,-19 19-313-32,0-6-687 0,2-3-2769 15</inkml:trace>
  <inkml:trace contextRef="#ctx0" brushRef="#br0" timeOffset="171988.34">15144 9271 5281 0,'4'-7'3912'16,"0"-2"-2199"-16,0-1-25 15,3 4-175 1,-7 0-281-16,4 6-24 16,1-4-248-16,-5 4-304 0,0 0-472 0,0 0-184 15,0 10-80-15,-5 9 48 16,-14 9 32-16,-9 7 88 0,-12 7-72 31,-8-1 104-31,-8-3-112 16,-4-9 0-16,5-7-8 15,3-12-8-15,4-7 8 0,12-3-48 16,8-10 48-16,13-12 136 0,11-7-136 31,4-6-48-31,16-3-112 16,15-6 32-16,5-1 48 16,12 4 64-16,8-4-136 0,-1 11 152 15,-3 9-72-15,0 12 64 16,1 13 8-16,-10 0 0 0,-3 19 0 31,-5 12 72-31,-3 11-72 16,-4 18 184-16,-12 20-136 15,-4-1 56-15,-12-6-32 0,0 0 16 16,-19-19-80-16,-5 9-8 16,-21 20 8-16,-10 3 40 0,-8 3-48 0,-2-10 8 15,6-12 64 1,3-23-64-1,-8 3 0-15,-8 1-8 16,1-13 0-16,7-9 88 0,0-14-80 16,8-9 57-16,8-3-9 15,5-9 16-15,11-17 0 16,4-5-72-16,12-7 8 16,12-7 16-16,4-6-24 15,16-6-152-15,16 0-65 16,11 3-31-16,6 7 16 0,6 15 120 15,1 16 112-15,4 10 0 16,-5 6 0 0,1 19 0-16,0 16 8 15,-4 2 120-15,-1 11 48 16,-10 3-32-16,-2 0-72 0,-11 6 153 16,-3-3-129-16,-6 0-16 15,-3-3 16-15,-8-4 0 0,-4 1 24 16,0-10-120-16,-4-3-32 31,0-9-24-31,0-11-553 16,-12-15-1007-16,1-6-2729 0,-6-16-5289 0</inkml:trace>
  <inkml:trace contextRef="#ctx0" brushRef="#br0" timeOffset="173218.42">15483 8083 2896 0,'0'0'2009'16,"0"0"-705"-16,47-73-56 0,-31 48 56 0,0 6-15 15,0 3 183-15,-4 3-32 16,-4 7-71-16,-4 0-313 0,0 6-496 16,-4 0-320-16,0 0-168 15,-8 6 48-15,-19 19-120 16,-18 20 592-1,-15 28-144-15,-11 28-168 16,7 14-128-16,16-8-144 16,20-24 192-16,17-25-200 0,11-17 8 15,0-3 0-15,0 0-8 32,11 0-128-32,5 0-392 0,9-13-128 15,-2-12 8-15,5-10-280 16,-4-3 416-16,0-22-24 0,-4-10 191 15,-8-9 161-15,-4-4 88 16,-8-2 88-16,0 0 112 31,-4 5 184-31,-20 7 161 0,-8 6 127 16,-8 14-48-16,-3 5-208 16,-5 10 0-16,4 7-280 0,0 11 136 0,8 14-184 15,12 0 0-15,5 10-224 16,10-5-960-16,9 11-905 15,4-13-1127-15,12-10-4362 0</inkml:trace>
  <inkml:trace contextRef="#ctx0" brushRef="#br0" timeOffset="173707.57">15988 8058 6809 0,'0'0'1736'0,"0"0"-103"15,0 0-257-15,0 0-184 16,0 0 64-16,0 0-95 0,0 0-553 31,0 0-536-31,0-7 8 16,-15 33 112-16,-9 9 152 0,-8 6 272 0,0 3-384 16,0 4-88-16,0 0 32 15,4-3 0-15,1-4-64 16,6-10-24-16,6-2-88 15,6-7 168 1,5-3-168-16,4-6-8 16,0-3 8-16,13-7 0 0,15-1 72 15,7 2 88-15,5-4-160 0,0 0 128 16,0-6-128-16,0-7-16 16,-8 0-432-1,-4-3-496-15,-4-3-608 16,-1 0-273-16,-3-16-759 15,0 4-1401-15,-8 2-2144 0</inkml:trace>
  <inkml:trace contextRef="#ctx0" brushRef="#br0" timeOffset="173938.17">16136 8195 6161 0,'0'0'2288'16,"0"0"-287"-16,0 0-433 0,0 0-336 15,0 0-247-15,0-13-297 16,-4 28-440-16,-12 11 1048 31,-4 12-152-31,-4 7-448 0,-4 9-207 16,0 3 23-16,0 3-144 15,0 1-128-15,4-2-136 0,1 2 88 16,7 2-192-16,0-5 0 16,0-1 0-16,0-3-712 0,-12 3-993 15,4-16-2976-15,-4-9-5705 0</inkml:trace>
  <inkml:trace contextRef="#ctx0" brushRef="#br0" timeOffset="177823.67">14697 7560 1880 0,'0'0'5281'31,"0"0"-3361"-31,0 0-695 0,0 0-353 16,0 0 384-16,0 0-88 15,0-13-239-15,0 13-273 16,13-4-352-16,6 4-136 0,17 0 40 16,24 0-200-16,28 13 40 31,31 6 32-31,21 3-56 0,3 4 56 16,-3-4-64-16,-9-6-16 15,0-3 184-15,-15-4-184 0,-24-3 0 16,-25-2 40-16,-19-1-40 15,-8-3 8 1,4 0-8-16,0 3 0 16,-1-3 80-16,-6 0-80 0,-10 0-40 15,-3 3 24-15,-4-3 16 0,4 4 0 16,-4-4-48-16,8 6-560 16,-4-3-144-16,0 0-465 0,4-3-783 31,12-3-392-31,-5-13-521 15,-7-6-3535-15</inkml:trace>
  <inkml:trace contextRef="#ctx0" brushRef="#br0" timeOffset="179886.07">16698 7639 4841 0,'0'0'2536'16,"0"0"-904"-16,0 0-799 15,0 0-497-15,0 0 40 0,0 0 296 32,44 28-96-32,-36-12-72 15,-1 7-72-15,-3-1-256 16,5 6 136-16,-9 7-88 0,0 3 16 16,0 4 161-16,-9 5-113 0,5 1 16 15,-7 6-40-15,2 3-80 0,5 16 24 16,4 16 80-1,0-7-176 1,0-6 232-16,0 1-176 16,-4-4-96-16,-3 22 56 0,-5 10-112 15,0-20 32-15,0-21-40 0,8-20 40 16,-5-2 40 0,6 9-88-16,3 9 0 15,-4 16 0-15,4 13 0 16,0 13 8-16,0-11-8 15,0-20 8-15,0-24 96 0,0-12-104 16,0 7 0-16,0 5 40 16,-12 7-40-1,3 0 96-15,-6 0-32 16,3 0-64-16,0 0 176 31,0 0-176-31,0 0 0 0,0-3 120 16,1 3-120-16,-2-1 8 15,5 1 0-15,-3 4 40 0,-2 2 192 16,2 0-144-16,-2 1 40 16,5-1 56-16,1-6-184 15,3-7 48-15,0 1-16 0,4-10-32 16,0 0 128-16,0 1-136 16,0-8 0-16,0 1 72 0,0-6-64 15,0 2 0 1,0-2-8-16,0-1 48 15,-9 0-32-15,-2 4-16 16,-1-1 0-16,-4 1 8 0,0 0-8 16,4-7-8-16,0 0 8 15,0-6 0-15,4-4-88 0,0-2 64 16,0-4-80 0,-4-6 104-16,-4 0-200 15,-8 0 200-15,-4 0-120 16,-7-6-136-16,-14 0 192 0,2-7 56 15,-9 3 8-15,0 1 16 16,-4 0-16 0,1 2 0-16,4 1-8 15,-1-1 16-15,0 1 24 16,-4 3-32-16,0-3 0 0,-4 2 32 16,1-2-32-16,-9 3 0 15,0-3-8-15,0-1 8 0,-4 1-48 31,1 3 48-31,4-4-216 16,-2 7 16-16,6-6-96 16,3 3 192-16,0-4 96 0,8 1 8 15,-3-1-56-15,7 2 56 16,-4-2 0-16,0 4 96 0,1-4-80 16,-5 4 48-16,4 0-64 15,1-3 8 1,-1 6 48-16,4-3-56 15,0-1 0-15,0 1 8 0,4 3-8 16,1 0 0-16,6 0 0 16,2 0 0-16,3 0 24 15,8 0-24 1,-4 0 0 0,4 0 24-16,4 0-16 15,0-6 0-15,1-1 144 16,-1 1-104-16,4-3 152 0,4-4-200 15,-4 4 8-15,4-4 128 0,4-3-88 16,0 3 0-16,0 1-32 16,4-5-16-16,4 2 144 15,-4-1-144-15,5 0 0 0,-2-6-8 16,1-1 0-16,0-2 0 16,0-7 0-16,0 0 8 0,0-5-8 31,1-5 8-31,3-2-64 15,-4-7 56-15,4-3-64 16,0 0 56-16,0 0 8 0,4 0 8 16,-1 3-56-16,5 1 56 15,0-4-104-15,1-7 104 0,2-18-112 32,9-16 64-32,-4-4-176 0,-4 16 184 15,0 20-8-15,-4 25 48 16,-4 0 0-16,4 0 16 0,0-13-16 15,0-6-8-15,-1 0 8 16,2-4 0-16,-1 1 24 16,0-1-24-1,-1 4 0-15,2 3 0 0,2-3 0 16,1 3 0-16,1 4 0 16,-2-4 0-16,6 0 16 0,-6 3-16 15,1 0 0-15,0 0-16 16,4 0 16-16,-4 4 0 0,-4-1-8 31,4 1 8-31,-4 2 24 16,0 4-24-16,0-3 0 0,-4 2-8 15,4 4 8-15,-4 0-8 16,4 0 8-16,0 3 0 31,-1 3 24-31,2 0-24 0,-5-2 0 16,4 2-8-16,-5 3 8 15,1-3-8-15,1 1 8 0,-1-4 0 16,0 3-8-16,0 3 8 16,0-3 0-16,-4 7-48 31,3 0 48-31,-3 3 0 0,0 3 0 0,4-1 0 16,-4 8 48-16,4-4-48 15,1 0-16-15,-1 0-32 0,3 4 48 16,-3-5 0-16,4 5-8 15,5-7-48-15,-2 3-24 16,2 0-88-16,-6 3 120 16,1-2 0-1,-4 2 48-15,0 3 0 0,-4 4 0 16,4 3 0-16,-4 0-8 0,0-1 8 16,5 4-16-16,-5 0-32 31,3 0-152-31,9-3-312 15,4 3 48-15,11 0 248 0,6 0 168 16,7 0-80-16,3 0 80 0,9 0 40 16,8 0 8-16,4 3 0 15,16 7 0-15,19-1 8 16,12 4 56-16,-7 0-64 0,-24-4 0 31,-24-2 16-31,-17-4-16 16,2 0-8-16,-2-3 8 0,-3 4 0 15,-8-4 40-15,-8 0-40 16,-16 0 0-16,0-7-48 16,-4 4-88-16,0-4-544 0,0 7-1281 31,0-3-2648-31</inkml:trace>
  <inkml:trace contextRef="#ctx0" brushRef="#br0" timeOffset="184634.05">16403 7686 2680 0,'0'0'2377'0,"0"0"-1361"0,0 0-240 0,0 0 160 16,0 0 336-16,0 0 49 15,0 0-361-15,0 0-200 16,0 0-184-16,0 0-144 0,0 0-48 15,16 0-168 1,4 0-80 0,8 3 65-16,12 1-201 0,8 2 16 15,3 3 56-15,1 1-72 16,0-3 8-16,-8 2-8 0,-9-6 16 16,-15 0 104-1,-8-3-112-15,-4 0 240 16,-8 0 184-16,0 0-160 15,0 0-272-15,0 0-56 0,0 0-200 16,-4 0-649-16,4 0-343 16,0 3-736-16,12 10-281 0,4-3-2640 15</inkml:trace>
  <inkml:trace contextRef="#ctx0" brushRef="#br0" timeOffset="212997.54">8128 8632 336 0,'0'-3'552'0,"3"0"-552"0,-3 0-88 16,4 0 88-16,-4 3 1160 16,4-6 80-16,-4 2-112 0,4 1-511 15,-4 0-329-15,5 0 48 16,-5-3 96-16,4 6 8 0,-4-4 80 15,0 1-104-15,0 3 40 16,0 0-88-16,0 0-80 16,0-3-24-16,0 3-80 0,-4 0-64 0,-5 0-8 31,1 0-48-31,-3 0-56 16,-2-3 80-16,-2 3-15 0,-2 0 55 15,-2 0 112-15,-5 0 8 31,0 0 120-31,0 0-208 16,0 0-56-16,1 3 40 0,2 3-80 16,1-2 0-16,5 2 8 0,7 0-64 15,-5-3 136-15,6 4-144 16,-1-1 0-16,-5 0 56 16,2 4-48-16,-6 0 120 0,-2 2 16 31,-1 1-144-31,-4 3 168 15,1-3-168-15,-2-1 0 0,1 1 56 16,4-1-48-16,1 4 48 16,2-3-48-16,-2 3 8 15,-1 0 80-15,-1 3-96 0,2-3 0 16,-1 6 48-16,0-3-48 16,0 3 0-1,0-3 0-15,5 3 0 0,-6-2 72 16,5 2-72-16,-3-3 0 15,-2-3 96-15,10 3-96 16,-6-4 8-16,2 5 0 16,-1-1-8-16,0 0 120 15,0 0-120-15,0 3 0 16,0-3 8-16,1 6-8 0,-2-2 8 16,2 2-8-16,-2-3 8 15,6 0 48-15,-6 1-56 16,10 2 0-1,-1-2 0-15,-1-5 0 32,1 5 0-32,8 2 0 0,-3-3 8 15,3 4 40-15,0-1-48 16,0-3 0-16,0 4 56 16,3-4-48-16,5 0-8 0,1-3 40 15,2 3-32-15,1 0 136 16,1 1-144-16,2-4 16 0,1 3-16 15,-4-3 96-15,4 4-8 16,-4-5-80-16,-1-1 0 16,2 2 112-16,-5-1-120 0,-1 2 0 31,2-5 0-31,3 4 8 16,-5 1-8-16,6-5 0 0,-5 4 8 0,3-3 112 15,2 0-120-15,-2 3-40 16,1-3 40-16,1 0 8 15,2 3 0-15,-2 0-8 16,6 0 16 0,-3 0-72-16,5 0 56 15,-2 1 0-15,5-5 80 0,4 1-80 0,-4 0-8 16,4-4-40-16,4-2 48 16,0 0 176-16,3-1-176 15,5 4 16-15,4 0-8 0,-4-1 0 31,3 4 0-31,-2 3-8 0,-2-3 8 16,-3 3 32-16,0 0-40 16,-1 0-16-16,-3-3 16 15,-4 0 0-15,4 0 16 0,0-4-16 32,-4 1 0-32,8 0 0 15,-4-3 0-15,4-4 0 0,0 3-16 16,0-2 16-16,3 2 0 15,2 1-8-15,-2-4 8 16,1 4 48-16,-5-1-48 0,1 1-48 31,-4-1 48-31,1 1 0 0,-6-1 8 16,1 1-8-16,0-7 0 0,4 3-24 16,-1-2 24-16,1-2-8 15,4-2 0-15,5 0 8 16,2 0 8-16,1 0-8 15,0 0 0 1,-1 0-16-16,-2 0 16 16,2 0 0-16,-7-2-8 0,4 2 8 0,-4 0 0 15,0-4 0-15,3 4 0 16,2-3 48-16,2 0-48 16,6 0-8-1,-2 0 0-15,1-1 8 16,-1 1 0-16,-2 0 0 15,-6 3 0-15,5 0 24 16,-4 0-24-16,-4 0-48 0,3 0 48 16,1 0 0-16,-3 3 8 0,2 0-8 31,1 1 0-31,-1-4 24 16,6 3-24-16,-10-3-8 15,5 0 8-15,-4 0 0 0,4 0 8 16,0 0-8-16,3 0 8 15,2 0 32-15,2 0-40 0,1-7 0 16,0-2-8-16,0-1 8 31,4 1 0-31,-9 0 0 16,2-1 0-16,-6-3 56 0,-3 4-56 0,0-1-8 16,-1-3 8-16,6 4 0 15,-6-1 0-15,1 1 0 16,0-4 0-1,0 7 24-15,0-3-24 16,-4-1-8-16,0 0 8 16,0 0 0-16,0-2 0 0,3-4 0 0,-3 0 8 15,4 1 24 1,-4-5-32-16,3 1 0 16,-7 0-8-16,4 0 8 15,-8 0 0-15,0 3 0 16,-4-3 0-16,0 0 56 15,-4 0-56-15,0 0-8 0,-5 0 8 16,2 0 8-16,2-3 0 16,-2-1-8-16,6-2 8 0,-2-3-32 31,-2-1 24-31,1 0-56 16,0 1 8-16,-7-4 40 0,-2 0-80 15,-3 0 88-15,-4-5 0 31,0 2 24-31,0 0-24 0,0 0 0 16,-4-1 40-16,-3 2-32 31,3-4-16-31,-1-3 8 16,1-1 0-16,0-5 64 0,4 2-64 0,0 1 0 16,0-1-8-16,0 4 16 15,0 3-8-15,0 3 0 0,-4 3 0 16,0 3-48-16,-3 4 48 15,-2-4-56-15,1 4 48 16,-3-3 0-16,-2 2 8 0,2 1-8 16,-1 3-112-16,0 2 40 15,-4 5 24-15,0-1-16 0,0 0 0 0,-4 0 64 32,0 0 0-32,-8-3-56 15,5 0 64-15,-5 3 48 16,3-3-48-16,1 3-8 0,0-3 0 15,5 0 16-15,-1 3-8 0,0 1 0 32,-4-2 0-32,-4 2 0 15,0-1 0-15,-4 3-80 16,-3-3 24-16,-6 7 48 0,-6-4 8 16,-5 4 0-16,1-4-24 15,-1 3 0-15,-4 4 24 0,4-4 0 31,4 1 0-31,0 0 0 16,-3 2 0-16,3-3 0 16,-1 7-24-16,2-3 16 0,-9 0 8 15,4-1-8-15,-8 1 0 16,1 3 8-16,0-1 0 0,-1-2 0 16,8 6 8-16,3-6 24 15,6 3-32 1,0-1-8-16,2 1 0 15,-2 3-32-15,-2 0 40 0,2 0 0 16,-5 0 0-16,-7 0 0 16,2 0 0-16,1 0-16 15,-4 0 16-15,5 0-8 16,-1 0-8-16,0 3 16 16,5-3 0-16,7 0 40 15,-8 0-40-15,5 4-72 0,-6-4 72 16,2 0-40-16,-5 0 40 15,-4 3 0 1,8-3 8-16,-3 0 88 16,2 0-96-16,6 0-8 15,-5 0 8-15,0 0 8 0,0 0-8 16,1 0 0-16,-5-3 8 16,0 3 0-16,1 0-8 0,-2 0-8 15,5 0 0-15,1 0-48 31,-1 0-16-31,8 0 72 16,1 6 0-16,2-3 24 0,5 3-24 16,-4 1 0-16,4-1-8 15,1 3 8-15,-5 1 0 0,-4-3 0 16,0 2 0 0,0 0 32-16,1-2-32 15,3 3-8-15,4-4 8 16,0 0 0-16,8 1 0 0,4-1 0 15,5 0-120-15,6 0 120 16,1 4-696 0,8 0-616-16,0-4-889 15,0 0-2112-15</inkml:trace>
  <inkml:trace contextRef="#ctx0" brushRef="#br0" timeOffset="-213438.34">10665 10576 5513 0,'0'0'2192'0,"0"0"-1008"15,0 0-631-15,0 0-321 16,13-45-160-16,-9 39 40 0,3 3 496 16,1-1-336-16,5 1-224 0,2 3 8 15,5 0-40-15,1 0 88 16,2 0-24-16,1 10 40 31,4 2 168-31,0 1-128 0,7 6 88 16,1 4 320-16,0 5-128 15,1 4-80-15,2-1-136 0,-7 8 0 16,4-1 128-16,-8 9-191 31,3-2 71-31,-3 6 16 16,0 0-128-16,0 2 32 0,-3 5-64 0,-2-1 0 16,1 3 192-16,-4 0-200 15,-1-2 168-15,2-4-88 0,-1-1-112 16,-9-2 56-1,1-6-104 1,1-4 0-16,-10-6 24 16,1-6-24-16,0-7 0 0,-4-6 0 15,0-4-8-15,0-9 0 0,0 1-456 16,0-4-304-16,0 0 184 0,-8-16-497 16,-3-3-1407-16,-9-7-3177 15</inkml:trace>
  <inkml:trace contextRef="#ctx0" brushRef="#br0" timeOffset="-213191.4">11068 11382 5217 0,'0'0'4505'0,"0"0"-3217"15,0 0-912-15,0 0-312 0,0 0 336 16,0 0 888-16,80 51-456 16,-45-26-295-16,5 1-201 15,0-1-160-15,4 1 40 0,-8-7-216 0,-1-1 0 16,-2-5-64-16,-10-3-200 16,-3-4-520-16,1-3-313 0,-6-9-839 15,-3-10-913-15,-7-6-3224 16</inkml:trace>
  <inkml:trace contextRef="#ctx0" brushRef="#br0" timeOffset="-212974.01">11658 11182 8841 0,'0'0'2249'0,"0"0"-1001"16,0 0-888-16,0 0-208 0,0 0 1297 15,0 0-249-15,-112 86-560 0,73-45-424 16,-2 4-136-16,1-1-8 31,9 4-72-31,-1-1-368 16,8 17-880-16,4-13-1401 0,8-13-3464 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 77 7041,'0'0'6164,"7"-10"-5419,18-31-148,-24 41-532,-1 0 1,1-1-1,-1 1 0,1-1 1,-1 1-1,0-1 0,1 0 1,-1 1-1,0-1 0,1 1 1,-1-1-1,0 0 0,0 1 1,1-1-1,-1 0 0,0 1 1,0-1-1,0 0 1,0 1-1,0-1 0,0 0 1,0 1-1,0-1 0,0 0 1,0 1-1,0-1 0,-1 0 1,1 1-1,0-1 0,-1-1 1,-13 1-45,10 1 175,-147-4 59,105 4-241,28 0-13,0 1 0,0 1-1,-25 6 1,35-6-2,0 0-1,0 1 1,1-1-1,-1 2 1,1-1-1,0 1 1,0 0-1,0 0 1,0 1-1,-6 6 1,11-8-9,0 0 0,0 0-1,1 1 1,-1-1 0,1 0 0,0 1 0,0-1 0,0 1 0,0-1 0,0 1 0,1-1 0,0 1 0,0 0 0,0-1 0,0 1-1,0-1 1,1 1 0,0 0 0,-1-1 0,1 1 0,0-1 0,1 0 0,-1 1 0,1-1 0,0 0 0,3 5 0,7 2 0,0-2 0,0 0 0,1 0 1,0-1-1,0-1 0,1 0 1,0-1-1,16 4 0,-11-3 9,0 1-1,0 0 1,31 19-1,-38-18-13,-1 0-1,1 1 1,-2 0 0,1 1-1,-1 0 1,15 21-1,-20-24 14,0 1-1,-1 0 1,0 0 0,0 0-1,-1 0 1,0 0-1,-1 1 1,1 0-1,-2-1 1,1 1-1,-1 0 1,0 10-1,-1-11 3,0-2-1,0-1 0,0 1-1,-1-1 1,-1 10 0,1-12 1,0-1 0,0 0-1,0 0 1,-1 1 0,1-1 0,0 0 0,-1 0-1,1 0 1,-1-1 0,0 1 0,1 0-1,-1-1 1,-4 4 0,-4 1 2,0 0-1,0-1 1,-1 0-1,1 0 1,-1-1-1,-1 0 1,1-1-1,-22 3 1,-3-2 59,-55-2-1,76-2-34,4 0 22,0 0 0,0-2-1,0 1 1,0-1 0,0-1 0,0 0-1,1 0 1,-1-1 0,1-1 0,0 1-1,1-2 1,-1 1 0,1-1-1,0-1 1,0 0 0,1 0 0,0 0-1,-9-11 1,16 17-14,1 0 0,-1 0 1,0-1-1,0 1 0,1 0 0,-1 0 1,1 0-1,-1 0 0,1-1 0,0 1 0,-1 0 1,1-1-1,0 1 0,0-3 0,0 4 41,7 0-2031,61 4-4919,-41-3 607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4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4889,'0'0'9873,"-5"4"-9308,3-3-501,0 0-22,0 0 1,0 0-1,1 0 0,-1 1 0,1-1 1,-1 0-1,1 1 0,-1-1 1,1 1-1,0-1 0,0 1 1,0-1-1,0 1 0,0 0 1,0 0-1,0 0 0,0-1 0,1 1 1,-1 0-1,1 0 0,-1 3 1,-31 196 1005,27-140-4084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5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6697,'0'0'6144,"1"10"-5105,2 11-668,-2 1 0,-1 0 1,0 0-1,-2-1 1,-7 38-1,-62 123 830,41-113-1124,28-63-227,1 0 0,-1 0 0,1-1 0,0 2 1,1-1-1,-1 0 0,2 6 0,-1-12-127,1 0 0,0 1 0,-1-1 0,1 0 0,-1 0 1,1 0-1,0 0 0,-1-1 0,1 1 0,0 0 0,-1 0 0,1 0 0,0 0 0,-1-1 0,1 1 1,-1 0-1,1 0 0,0-1 0,12-16-6113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6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379 100 1216,'0'0'11715,"12"-13"-10498,3-5-847,-7 8-68,0 1 0,1 0 0,0 0 0,12-8 0,-21 17-258,0-1-1,0 1 0,0 0 1,0 0-1,0 0 1,1-1-1,-1 1 0,0 0 1,0 0-1,0-1 0,0 1 1,0 0-1,0-1 1,0 1-1,0 0 0,0 0 1,0-1-1,0 1 0,0 0 1,0 0-1,0-1 1,0 1-1,0 0 0,0 0 1,0-1-1,0 1 0,-1 0 1,1 0-1,0-1 1,0 1-1,0 0 0,0 0 1,0 0-1,-1-1 0,1 1 1,0 0-1,0 0 1,0 0-1,-1 0 0,1-1 1,0 1-1,0 0 0,-1 0 1,1 0-1,0 0 1,-1 0-1,-20-3 96,-1 2 0,-41 2 1,13 1-86,27-2-39,-1 2 1,1 0-1,-1 2 0,-24 6 0,33-6-5,0 1-1,0 1 0,1 0 1,0 1-1,0 1 0,0 0 0,-15 12 1,27-18-31,-1 0 1,1 1 0,0-1 0,0 0 0,0 1-1,0 0 1,0 0 0,1-1 0,-1 1 0,1 0-1,0 0 1,0 0 0,0 0 0,0 0 0,0 1-1,1-1 1,-1 0 0,1 0 0,0 1 0,0-1-1,0 0 1,0 0 0,1 0 0,-1 1 0,1-1-1,0 0 1,0 0 0,0 0 0,0 0 0,1 0-1,-1 0 1,1 0 0,0-1 0,0 1 0,0 0-1,0-1 1,0 0 0,0 1 0,3 1 0,26 18-81,0-2 0,37 18 0,42 28-294,-81-47 364,-17-12 8,-1 0 0,0 0 0,0 1 0,13 14 1,-22-20 19,0 0 1,0 0-1,0 0 1,-1 1-1,1-1 1,-1 1-1,1-1 1,-1 1-1,0-1 1,0 1-1,0 0 1,0-1-1,-1 1 1,1 0-1,-1 0 1,0 0-1,0 0 1,0-1-1,0 1 1,0 0-1,0 0 1,-1 0-1,1-1 1,-1 1-1,0 0 1,-1 2-1,0-2 6,1 0 0,-1 0-1,0-1 1,0 1 0,0-1 0,-1 0 0,1 0-1,0 0 1,-1 0 0,0 0 0,1 0 0,-1 0-1,0-1 1,-4 2 0,-48 16 69,42-15-58,-16 3 57,0-2 0,-1-1 0,1-1 0,-49-2 0,74-1-47,0-1 0,0 1 0,0-1 0,0 1 0,0-1 0,0 0 0,0-1 0,0 1 0,1-1 0,-1 1 0,0-1 0,1 0 0,-1-1 0,-3-3 0,5 5-67,0-1 0,1 1 0,-1-1 0,1 0 0,-1 0 0,1 0 0,0 0 0,0 0 0,0 0-1,0 0 1,0 0 0,0 0 0,1 0 0,-1-1 0,1 1 0,-1 0 0,1 0 0,0-1 0,0 1 0,0 0 0,0-1 0,0 1 0,1 0 0,-1 0 0,2-4 0,-2 5-111,1 0 0,0-1 0,0 1 0,0 0 0,0 0 0,0 0 1,0 0-1,0 0 0,0 0 0,0 1 0,0-1 0,0 0 0,1 0 0,-1 1 0,0-1 0,2 0 0,25-8-2143,-20 7 1051,19-8-3248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9914,'0'0'5974,"-8"21"-5260,-5 7-510,-1 5 127,-15 48 0,10-23 141,7-25-249,-13 58 0,25-90-310,-1 1 0,1-1 0,-1 1 1,1-1-1,0 1 0,0-1 0,0 1 1,0-1-1,0 1 0,0-1 0,0 1 1,1-1-1,-1 1 0,0-1 0,2 3 1,-1-3-266,0 0 0,0-1 0,1 1 1,-1-1-1,0 1 0,0-1 0,1 1 1,-1-1-1,0 0 0,1 1 1,-1-1-1,0 0 0,1 0 0,-1 0 1,0 0-1,2-1 0,10 1-5609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7257,'0'0'6607,"20"2"-6352,65 11-114,-82-13-138,0 1 0,0-1 0,0 1 0,0 0-1,0 0 1,0 0 0,0 0 0,-1 0 0,1 1 0,0-1-1,-1 1 1,1 0 0,-1 0 0,1 0 0,3 4 0,-5-4 3,0 1 1,0 0 0,0-1 0,0 1 0,-1 0 0,1-1 0,-1 1 0,0 0 0,1 0 0,-1 0 0,-1 4 0,1-1 8,0-2 37,-1-1-1,0 1 0,0-1 0,0 1 0,0-1 0,0 1 1,-1-1-1,0 0 0,1 1 0,-1-1 0,0 0 1,-1 0-1,1 0 0,-1-1 0,1 1 0,-1 0 1,-4 2-1,-10 8 468,-35 21-1,29-20-286,4-4-104,13-7-89,0 1-1,0-1 0,1 1 0,-1 0 0,-8 8 0,14-12-37,-1 0-1,1 0 0,0 0 1,0 1-1,-1-1 1,1 0-1,0 0 0,0 0 1,-1 1-1,1-1 1,0 0-1,0 1 0,0-1 1,0 0-1,-1 0 0,1 1 1,0-1-1,0 0 1,0 1-1,0-1 0,0 0 1,0 1-1,0-1 1,0 0-1,0 1 0,0-1 1,0 0-1,0 1 0,0-1 1,0 0-1,0 1 1,0-1-1,0 0 0,0 0 1,1 1-1,-1-1 1,0 0-1,0 1 0,0-1 1,0 0-1,1 0 0,-1 1 1,0-1-1,0 0 1,1 0-1,-1 1 0,0-1 1,0 0-1,1 0 0,-1 0 1,0 0-1,0 1 1,1-1-1,-1 0 0,0 0 1,1 0-1,21 2 63,-19-2-52,45 0-62,179-5 243,-181 2-1432,-1-2 0,88-23 0,-102 18-2018,-10 0-2817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7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86 1504,'0'0'11805,"-3"-11"-10960,-13-34-355,15 43-467,0 1-1,0 0 1,0-1-1,0 1 0,0 0 1,0-1-1,-1 1 1,1 0-1,-1 0 1,1 0-1,-1 0 0,1 1 1,-1-1-1,1 0 1,-1 1-1,0-1 1,1 1-1,-1-1 1,0 1-1,1 0 0,-1 0 1,0-1-1,-2 2 1,-4-2 49,-17-3 42,0 1-1,0 1 1,-1 2 0,1 0-1,0 2 1,0 0-1,0 2 1,-26 8 0,45-11-104,0 2 1,0-1 0,1 1 0,-1 0-1,1 0 1,-1 0 0,1 1 0,-5 4-1,7-5-10,1-1 0,0 1 0,0-1-1,0 1 1,0 0 0,1-1 0,-1 1-1,1 0 1,-1 0 0,1 0 0,0 0-1,0 0 1,1 1 0,-1-1-1,1 0 1,-1 0 0,1 4 0,0-2-7,-1 0-1,1 1 1,1-1 0,-1 0 0,1 0 0,-1 0 0,2 1 0,-1-1-1,0 0 1,1 0 0,0-1 0,0 1 0,1 0 0,-1-1 0,1 1-1,5 5 1,13 14-179,44 37-1,4 3-196,-61-55 349,0 0 1,0 1 0,-1 0 0,0 0 0,7 16-1,-11-20 26,-1-1-1,0 1 1,0 0 0,0 0-1,-1 0 1,0 0-1,0 0 1,0 0-1,-1 0 1,-1 12 0,1-15 4,-1 1 1,0 0 0,0 0-1,0-1 1,-1 1 0,0-1-1,1 1 1,-1-1 0,0 0 0,0 1-1,-1-1 1,1 0 0,-1 0-1,1-1 1,-1 1 0,0 0 0,-5 2-1,-2 2 16,-1 0 0,-1-1-1,1-1 1,-1 0 0,0 0-1,0-1 1,-1 0 0,-22 2-1,-3-2 147,-62-1 0,76-3-123,22 0-24,0 0 0,0 0-1,-1 0 1,1-1 0,0 1-1,0-1 1,0 1-1,0-1 1,-1 0 0,1 0-1,0 0 1,0 0 0,0 0-1,1 0 1,-1 0 0,0-1-1,0 1 1,1-1 0,-1 1-1,1-1 1,-1 0-1,-2-3 1,3 2-50,0 0 0,0 0 0,0 0 1,0 0-1,0 0 0,1 0 0,-1 0 0,1 0 0,0 0 0,-1 0 0,2 0 1,-1 0-1,0 0 0,0 0 0,1 0 0,1-5 0,-1 5-112,0 1-1,1 0 1,-1 0 0,0-1-1,1 1 1,-1 0-1,1 0 1,-1 1 0,1-1-1,0 0 1,0 0-1,0 1 1,0-1 0,0 1-1,0 0 1,5-2 0,40-13-4232,-39 14 3043,30-8-5543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7721,'0'0'5565,"-1"5"-5054,-9 29 555,-1 0-1,-19 39 1,-3 10-725,15-38-358,11-30-247,1 0 1,0 0-1,1 0 1,1 1-1,1 0 1,-3 28 0,13-43-5299,5-1-470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22 1736,'0'0'11802,"0"-5"-10955,1-11-487,-1 35-65,-3 46 471,-41 167 392,21-123-988,19-87-194,1 0 1,1 1 0,1 0-1,1-1 1,4 39 0,-4-59-73,0-1 1,0 1 0,1-1-1,-1 1 1,0-1 0,1 1 0,-1-1-1,1 1 1,-1-1 0,1 0-1,0 1 1,0-1 0,0 0-1,0 1 1,0-1 0,0 0 0,0 0-1,2 2 1,-1-2-488,1 0 1,-1-1-1,0 1 0,1-1 1,-1 1-1,1-1 0,-1 0 1,1 1-1,3-2 0,2 1-5629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8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5 1120,'0'0'12568,"20"-1"-12165,64-2-195,-76 2-169,0 1 0,0 0 0,-1 1-1,1 0 1,11 2 0,-15-2-32,-1 1-1,1 0 1,-1 0-1,1 0 1,-1 0-1,0 0 1,4 4-1,-5-5-4,-1 1-5,1-1-1,-1 1 1,0-1 0,0 1 0,-1 0 0,1-1 0,0 1 0,0 0 0,-1-1 0,1 1 0,-1 0 0,0 0-1,1 0 1,-1 0 0,0-1 0,0 1 0,0 0 0,-1 3 0,1-3 18,0 1-1,0 0 1,-1 0 0,1-1 0,-1 1 0,0 0-1,0-1 1,0 1 0,0-1 0,0 1 0,-3 3-1,-2-2 34,0 1 0,-1-1 0,1 0 0,-1-1 0,0 0 0,0 0 0,0 0 0,-11 2 0,-2 1 32,2 1-46,0-1-1,0-1 0,-1-1 1,1 0-1,-38 2 0,56-6-52,0 0-1,0 0 0,0 0 0,0 0 0,0 0 0,0 0 1,0 1-1,0-1 0,0 0 0,0 0 0,0 0 0,0 0 1,0 0-1,-1 1 0,1-1 0,1 0 0,-1 0 0,0 0 1,0 0-1,0 0 0,0 0 0,0 1 0,0-1 0,0 0 1,0 0-1,0 0 0,0 0 0,0 0 0,0 0 0,0 1 0,0-1 1,0 0-1,0 0 0,1 0 0,-1 0 0,0 0 0,0 0 1,0 0-1,0 0 0,0 0 0,0 0 0,1 1 0,-1-1 1,0 0-1,0 0 0,0 0 0,10 3-207,0 1 0,0-1-1,0-1 1,17 3 0,17 3 216,-18-2 8,-15-4 34,1 1-1,-1 1 1,18 7 0,-27-10-22,0-1 1,0 2 0,0-1-1,0 0 1,0 0 0,0 1 0,0-1-1,-1 0 1,1 1 0,-1 0-1,1-1 1,-1 1 0,0 0 0,1 0-1,-1 0 1,0 0 0,0 0-1,0 0 1,-1 0 0,1 0 0,0 0-1,-1 0 1,0 1 0,1 3-1,-1-4 38,0-1 0,0 1-1,0 0 1,0-1 0,0 1-1,-1 0 1,1-1-1,0 1 1,-1-1 0,0 1-1,1 0 1,-1-1 0,0 1-1,0-1 1,1 0-1,-3 3 1,0-2 39,0 1-1,0-1 1,0-1-1,-1 1 1,1 0-1,0-1 1,-4 2-1,-10 3 133,0 0-1,0-2 1,-1 0-1,-28 3 1,-26-4-794,21-3-3053,27 0 780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43 7313,'0'0'6182,"2"-4"-5169,-2 3-984,1 1-1,-1-1 1,0 1 0,1-1-1,-1 1 1,1-1-1,-1 0 1,0 1 0,0-1-1,1 0 1,-1 1 0,0-1-1,0 0 1,0 1-1,0-1 1,0 0 0,0 1-1,0-1 1,0 0-1,0 1 1,0-1 0,0 0-1,0 1 1,-1-1 0,1 0-1,0 1 1,0-1-1,-1 0 1,1 1 0,0-1-1,-1 1 1,1-1 0,-1 1-1,1-1 1,-1 0-1,-3-1 19,0 1-1,0 0 0,0-1 1,0 1-1,0 1 1,-5-2-1,-34-2 30,-1 1 0,-51 4 1,28 0 6,57-1-65,-12 0 5,0 1 0,-27 4 0,43-4-25,0 0 0,0 1 0,1-1 0,-1 1 1,0 1-1,1-1 0,-1 1 0,1 0 0,0 0 1,0 0-1,0 1 0,0 0 0,-5 5 0,8-6-9,1-1-1,-1 1 1,0 0-1,1 0 0,-1 0 1,1 0-1,0 0 1,0 0-1,0 0 0,0 0 1,1 0-1,-1 1 1,1-1-1,0 0 1,0 0-1,0 1 0,0-1 1,1 0-1,-1 0 1,1 1-1,2 4 0,-1 0-18,1 0-1,0-1 0,1 0 0,0 1 0,0-1 1,1 0-1,7 8 0,7 5-95,35 28 0,-30-29-3,25 28 1,-43-40 108,0-1 0,-1 1 0,1 1 1,-2-1-1,1 1 0,-1 0 0,0 0 0,4 15 0,-6-19 7,-1 1 0,0 0 0,0 0 0,0 0 0,-1 0 0,0 0 0,0 1 0,0-1 0,-1 0 0,1 0 0,-1 0 0,0 0 0,-1 0 0,1-1 0,-1 1 0,0 0 0,0-1 0,-1 1 0,1-1 0,-1 1 0,0-1 0,0 0 0,0 0 0,-1-1 0,1 1 0,-1-1 0,-4 4 0,-5-1 15,0 0 1,0-1-1,0 0 0,0-1 1,-1-1-1,0 0 1,1-1-1,-1 0 0,0-1 1,0 0-1,0-1 0,-22-4 1,30 3-3,0 0-1,0-1 1,0 0 0,0 0 0,0 0 0,0-1 0,1 0 0,-1 0 0,1 0 0,0-1 0,0 0-1,0 0 1,0 0 0,1 0 0,-6-7 0,6 6-189,-1-1 0,1 1 0,0-1 0,1 0 0,-1 0-1,1 0 1,0 0 0,1-1 0,0 1 0,0-1 0,0 0 0,1 1 0,-2-12 0,5 2-2432,9 0-2727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5817,'0'0'8270,"-12"23"-7806,-43 77-188,8-20 94,35-62-332,1 0-1,-10 26 1,2 27-2612,18-68-89,1-2 2397,0-1 0,0 0 0,0 1-1,0-1 1,0 0 0,0 1 0,0-1-1,0 0 1,0 1 0,0-1 0,0 0 0,0 1-1,0-1 1,2 2-1864,9-1-1630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0 120,'0'0'12066,"1"0"-12014,-1 0-1,0 0 1,0 0 0,1 1 0,-1-1-1,0 0 1,1 0 0,-1 0-1,0 0 1,0 1 0,1-1 0,-1 0-1,0 0 1,0 1 0,1-1 0,-1 0-1,0 0 1,0 1 0,0-1-1,0 0 1,0 1 0,1-1 0,-1 0-1,0 0 1,0 1 0,0-1-1,0 0 1,0 1 0,0-1 0,0 0-1,0 1 1,0-1 0,0 0-1,0 1 1,0-1 0,0 0 0,0 1-1,0-1 1,-1 0 0,1 1 0,0-1-1,0 0 1,-1 1 0,-2 6 83,0-1 1,-1 1-1,0-1 1,0 0-1,-1 0 1,0 0-1,0-1 1,-7 7-1,-7 3 96,-25 17 0,32-25-210,0 1-1,1 0 1,0 1 0,0 0-1,1 0 1,0 1 0,-13 18-1,22-27-31,1 1 0,-1-1 0,0 0-1,1 0 1,-1 1 0,0-1-1,1 0 1,0 1 0,-1-1 0,1 1-1,0-1 1,0 0 0,0 1-1,0-1 1,0 1 0,0-1 0,0 1-1,0-1 1,0 0 0,1 1 0,-1-1-1,1 2 1,0-1 2,1 0 0,-1 0 0,1 0 0,-1 0 0,1-1 0,-1 1 0,1 0 0,0-1 0,0 1 0,0-1 0,0 0 0,3 2 0,2 0-9,1 1-1,0-1 0,-1-1 0,2 0 0,-1 0 0,13 2 0,90-3-1512,-63-2-576,-47 2 1952,1-1-1,0 0 1,0 0 0,-1 0-1,1 0 1,0-1 0,-1 1 0,1 0-1,0-1 1,-1 1 0,1-1-1,-1 1 1,1-1 0,-1 0-1,1 0 1,-1 0 0,1 0 0,-1 0-1,0 0 1,0 0 0,1 0-1,-1 0 1,0-1 0,0 1-1,0 0 1,1-4 0,0 1-500,-1-1 1,0 0-1,0 0 1,-1 0-1,1 0 1,-1 0-1,0-6 1,-1 2 114,1-12-909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90 0 24</inkml:trace>
  <inkml:trace contextRef="#ctx0" brushRef="#br0" timeOffset="1">90 0 24,'69'114'2019,"-55"-91"8948,-14-13-10522,-1-1 0,-1 0 0,1 0 0,-1 1 0,-1-1 0,-6 15 0,-29 53 245,5-10-405,16-28-269,1-3 245,-20 71 1,23-40-802,12-38-5214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2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37 8481,'0'0'7563,"1"-6"-6699,5-24 588,-15 30-1234,-15 0-206,-2-1-25,0 1 0,0 1 0,0 2 1,0 0-1,1 2 0,-35 10 0,49-11 1,-1 0 0,1 1 0,-13 8 0,22-11 0,0-1 0,-1 1 0,1-1 0,0 1 1,0 0-1,0 0 0,0 0 0,1 0 1,-1 0-1,0 0 0,1 0 0,0 1 0,-1-1 1,1 0-1,0 1 0,0-1 0,0 1 0,1 0 1,-1-1-1,1 1 0,-1 3 0,1-1-24,0 0 0,0 0 1,0 0-1,1 0 0,0 0 0,0 0 0,0 0 0,1 0 0,0-1 0,0 1 0,0 0 0,0-1 0,1 1 0,-1-1 0,1 0 0,0 0 0,1 0 1,-1 0-1,5 3 0,11 10 20,1 0 0,1-2-1,27 15 1,72 34 73,-51-29-25,-36-18-22,26 13-46,-53-26 20,-1-1 0,1 1 0,-1 0 0,0 1 0,0-1 0,-1 1 0,6 6 0,-9-8 3,1 0 0,0 0 0,-1 0-1,0 0 1,0 0 0,0 0 0,0 1-1,0-1 1,-1 0 0,0 0 0,1 1 0,-1-1-1,0 0 1,0 1 0,-1-1 0,1 0-1,-2 6 1,1-5-11,-1 0-1,1 0 0,-1 0 1,0 0-1,0 0 1,0 0-1,0 0 1,-1-1-1,1 1 1,-1-1-1,0 0 1,-5 4-1,-6 4 23,-1-2 0,0 0 1,-1 0-1,0-2 0,0 0 0,-1 0 0,0-2 0,0 0 1,-19 2-1,1-1 15,0-2 1,0-2-1,-54-3 1,83 1-5,0-1-1,0 0 1,0 0-1,1 0 1,-1-1-1,0 0 1,0 0 0,1 0-1,-1 0 1,1-1-1,0 0 1,-9-7-1,11 8 4,0-2-1,0 1 0,0 0 0,0-1 0,1 1 0,-1-1 0,1 0 0,0 0 0,0 0 0,0 0 0,1 0 0,0 0 0,-1 0 0,1-1 0,1 1 0,-1 0 0,1-1 0,0-6 0,0 10-272,3 1-498,31 0-5400,-20 0-430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7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4112,'0'0'12872,"8"0"-12796,9 1-59,1 2 0,-1 0 0,0 1 0,0 0 0,0 2 0,19 8 0,-31-12-17,1 1-1,-1-1 1,0 1 0,0 0-1,8 6 1,-11-8-6,-1 1-1,1-1 1,-1 1 0,0 0 0,1-1-1,-1 1 1,0 0 0,0 0-1,0 0 1,0 0 0,0 0 0,0 0-1,-1 0 1,1 0 0,-1 0 0,1 0-1,-1 0 1,0 3 0,0-2-1,0-1 1,0 0 0,0 0 0,0 0 0,-1 1 0,1-1-1,-1 0 1,1 0 0,-1 0 0,0 0 0,0 0 0,0 0-1,0 0 1,0 0 0,-3 2 0,1 0 26,-1-1 0,0 0 1,0 0-1,0 0 0,-6 3 1,-6 3 86,-45 21 320,50-25-395,0 0 1,0 0-1,0 1 0,0 1 1,1 0-1,-11 9 1,19-15-49,0 1 0,0 0 1,1 0-1,-1 0 1,0 1-1,1-1 0,-1 0 1,1 1-1,-2 2 1,3-4 11,0 0 1,0 0 0,0-1 0,1 1-1,-1 0 1,0 0 0,0 0 0,0 0-1,1-1 1,-1 1 0,0 0-1,1 0 1,-1 0 0,0-1 0,1 1-1,-1 0 1,1-1 0,-1 1 0,1 0-1,0-1 1,-1 1 0,1-1 0,0 1-1,-1-1 1,1 1 0,0-1 0,0 0-1,-1 1 1,1-1 0,0 0 0,0 1-1,0-1 1,-1 0 0,1 0 0,1 0-1,18 5-139,-1-1-1,0 0 1,1-2 0,0-1-1,31-1 1,-41 0-78,-3 0-204,-1 0 0,1-1 1,0 0-1,0-1 0,-1 0 0,1 0 0,-1 0 1,1-1-1,-1 1 0,0-2 0,0 1 0,0-1 1,-1 0-1,1 0 0,-1 0 0,0-1 0,0 1 0,6-9 1,8-8-4256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7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0 704,'0'0'15116,"0"12"-14236,-25 214 288,21-200-1423,1 0-1,2 0 0,3 49 1,-2-72-132,1 0 1,-1 0 0,1 0-1,0 0 1,-1 0 0,1 0-1,1-1 1,-1 1 0,0 0-1,1-1 1,-1 1 0,1-1-1,0 1 1,0-1 0,0 0-1,4 4 1,13 6-7804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11 7177,'0'0'3200,"-27"-2"-2374,-88-5-220,97 6-568,0 1 0,-1 0 1,1 2-1,0 0 0,0 0 1,0 2-1,0 1 0,1 0 1,-1 1-1,1 1 0,-18 9 1,32-14-41,0-1 0,1 0 0,-1 0 0,1 1 0,0 0 0,-1-1 0,1 1 0,0 0 0,0 0 0,0 0 0,0 1 0,0-1 0,1 0 0,-1 1 0,1-1 0,-1 1 1,0 4-1,1-5 13,1 1-1,-1 0 1,1 0 0,0-1 0,0 1 0,0 0 0,1 0 0,-1-1 0,1 1 0,-1 0 0,1-1 0,0 1 0,0 0 0,3 4 0,3 4 39,1 1 0,0-1 0,1-1 0,0 1 0,17 13 0,72 57 14,0 0 1,-83-67-68,0 2 0,-1-1 0,-1 2-1,12 18 1,-20-28-4,0 1 0,0 0 0,-1 0-1,0 0 1,-1 0 0,0 0 0,0 1 0,0 0-1,-1-1 1,-1 1 0,2 13 0,-3-10 1,0-7 2,1 0 0,-1 1 0,0-1 0,-1 1 0,1-1-1,-1 0 1,0 1 0,0-1 0,-1 0 0,1 0 0,-1 0-1,0 0 1,-1 0 0,1 0 0,-1-1 0,-6 9 0,1-4 3,-1 0 0,0-1 0,0 0 1,-1-1-1,1 0 0,-2 0 0,1-1 1,-1-1-1,0 1 0,0-2 0,-13 5 0,4-4 144,1-1 0,-1-1-1,0-1 1,0 0 0,0-2-1,-22-1 1,36 1-107,1-1-1,-1 0 1,1 0-1,-1 0 1,1-1 0,0 0-1,-1 0 1,1 0-1,0 0 1,0-1 0,1 0-1,-9-6 1,10 6-80,0 0 1,0 0-1,1 0 1,-1 0-1,1 0 0,0-1 1,0 1-1,0-1 1,0 1-1,1-1 1,0 0-1,-1 0 1,1 0-1,0 0 0,1 0 1,-1 0-1,1 0 1,0 0-1,0 0 1,1-5-1,-1 2-281,1 0 1,0 0-1,0 0 0,1 1 1,0-1-1,0 0 1,0 1-1,1-1 0,0 1 1,6-9-1,21-21-5458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1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6169,'0'0'9609,"14"-5"-8068,-7 4-1526,-1 1 1,1 0-1,-1 0 0,1 1 0,-1 0 0,0 0 1,1 0-1,-1 1 0,0 0 0,0 0 1,1 1-1,-2 0 0,1 0 0,0 0 1,7 6-1,-8-5-27,-1-1-1,0 1 1,0 0 0,0 0-1,-1 1 1,1-1 0,-1 1-1,0-1 1,0 1 0,4 11-1,-7-14 4,1 0-1,0 1 0,-1-1 0,0 1 0,1-1 1,-1 1-1,0 0 0,0-1 0,0 1 0,-1-1 1,1 1-1,-1-1 0,1 1 0,-1-1 0,0 0 1,0 1-1,0-1 0,0 0 0,-1 1 1,1-1-1,0 0 0,-1 0 0,0 0 0,1 0 1,-1 0-1,-2 1 0,-16 15 39,-1-2-1,0 0 1,-37 21 0,56-37-28,1 1-2,0-1 0,0 0 0,0 1 0,0-1 0,0 1 0,0-1 0,0 1 0,1 0 0,-1-1 0,0 1 0,0 0 0,0 0 0,1-1 0,-1 1 0,0 0 0,1 0 0,-1 0 0,1 0 0,-1 0 0,1 0 0,-1 0 0,1 0 0,0 0 0,0 0 0,-1 0 0,1 0 0,0 0 0,0 0 1,0 0-1,0 0 0,0 0 0,0 1 0,1 0 0,-1-1 3,1 0 1,-1 0 0,1 0-1,0 0 1,0 0 0,0-1-1,-1 1 1,1 0 0,0 0 0,0-1-1,0 1 1,0-1 0,0 1-1,0-1 1,0 1 0,0-1-1,0 1 1,1-1 0,-1 0-1,0 0 1,2 1 0,0-1 4,24 8-472,0-2-1,52 5 0,-52-9-2344,34-3 0,-27-3-3973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20 992,'0'0'14371,"2"1"-14002,11 2-149,-1 0-1,1-1 1,0-1-1,0 0 1,19-1-1,-21 0-164,294 0-2511,-300-1 2027,-1 1 0,0 0 0,1-1 1,-1 0-1,0 0 0,0 0 0,0 0 0,0-1 0,1 1 0,-2-1 0,1 0 0,0 0 1,4-4-1,0-4-3799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 74 3328,'0'0'8891,"2"-11"-7824,6-34-83,-6 34-578,-5 8-114,-8 1-151,0 1 0,0 0 0,0 1 0,-23 3 0,12-2-12,-3 2-97,0 0 1,0 2-1,1 0 1,-1 2 0,1 1-1,-23 11 1,42-17-37,0 0-1,0 1 1,0 0 0,1-1 0,-1 2 0,1-1-1,0 0 1,0 1 0,0 0 0,0 0 0,-4 6 0,7-8-12,0 0-1,0 0 1,0 1 0,0-1 0,0 0 0,0 1 0,1-1-1,-1 1 1,1-1 0,0 0 0,0 1 0,0-1 0,0 1-1,0-1 1,0 1 0,1-1 0,-1 1 0,1-1 0,0 0-1,0 1 1,-1-1 0,1 0 0,1 0 0,-1 0 0,0 0-1,1 0 1,2 4 0,12 12-146,0-1 0,1 0 1,1-1-1,29 20 0,-26-21-48,0 1 1,-2 1-1,32 35 1,-46-45 188,0 0 0,0 1 0,-1 0 0,0 0 0,-1 0 1,1 0-1,-2 1 0,1-1 0,-1 1 0,2 17 1,-4-20 12,1-1 0,-1 0 1,0 1-1,0-1 0,-1 1 1,0-1-1,0 0 1,0 1-1,0-1 0,-1 0 1,0 0-1,0 0 0,-1 0 1,1 0-1,-1-1 1,0 1-1,0-1 0,0 0 1,-5 5-1,-1-2 83,1 0 0,0-1 0,-1-1 0,0 0 0,-1 0 0,1 0 0,-1-1 0,0-1 0,0 0 0,-14 3 0,4-3 102,0 0 1,-1-2-1,1 0 0,-28-4 1,45 3-200,0 0 0,-1 0 0,1-1 0,0 1 0,-1-1 0,1 0 0,0 0 0,0-1 1,0 1-1,0 0 0,0-1 0,0 0 0,0 0 0,0 0 0,1 0 0,-1 0 0,1 0 1,-1-1-1,1 1 0,0-1 0,0 0 0,0 1 0,1-1 0,-1 0 0,0 0 0,1 0 0,0 0 1,0-1-1,0 1 0,0 0 0,0-5 0,1 4-229,-1 1-1,2-1 1,-1 0 0,0 0-1,1 0 1,0 1 0,-1-1 0,1 0-1,1 1 1,-1-1 0,1 1-1,-1-1 1,1 1 0,0 0 0,0 0-1,0 0 1,4-4 0,20-19-6063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8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2632,'0'0'10404,"20"0"-7562,-16 0-2800,0 1 1,0-1 0,0 1-1,0 0 1,0 0 0,-1 0-1,1 1 1,0-1-1,0 1 1,-1 0 0,1 0-1,-1 0 1,0 0 0,0 1-1,0-1 1,0 1 0,0 0-1,0 0 1,2 4 0,-2-3-54,0 0 1,-1 0 0,1 0 0,-1 0 0,0 1 0,-1-1 0,1 1 0,-1-1 0,0 1 0,0 0 0,0-1-1,-1 1 1,1 0 0,-1 0 0,0-1 0,-2 9 0,2-10 28,-1-1 0,0 1 0,-1 0 0,1-1 0,0 1 0,-1-1 0,0 1 1,1-1-1,-1 0 0,0 0 0,0 1 0,0-1 0,-1-1 0,1 1 0,-4 2 0,-45 24 562,37-21-434,-24 10 109,25-12-203,0 1 0,1 0 1,0 1-1,-14 9 0,26-16-56,-1 0-1,1 0 1,0 1 0,-1-1 0,1 0 0,0 0 0,0 1 0,-1-1 0,1 0 0,0 0-1,-1 1 1,1-1 0,0 0 0,0 1 0,0-1 0,-1 0 0,1 1 0,0-1 0,0 0-1,0 1 1,0-1 0,0 0 0,0 1 0,-1-1 0,1 0 0,0 1 0,0-1 0,0 1-1,0-1 1,0 0 0,0 1 0,1-1 0,-1 0 0,0 1 0,0-1 0,0 1 0,0-1-1,0 0 1,1 1 0,-1-1 0,0 0 0,0 1 0,0-1 0,1 0 0,-1 0 0,0 1-1,0-1 1,1 0 0,-1 0 0,1 1 0,20 8-90,-20-9 102,28 7-694,0-1 0,0-2 0,0-1 0,0-1 0,1-2 1,33-3-1,-52 2-469,-1-1 0,0 0 0,11-3 0,25-14-5762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1488,'0'0'11551,"9"0"-10808,48-4-354,17 0-249,-66 4-134,0 0 1,-1 1-1,1 0 0,-1 1 0,1-1 0,-1 1 0,9 4 0,-13-5-17,-1 0-1,0 1 1,0-1 0,0 0-1,0 1 1,0-1-1,0 1 1,0 0-1,0 0 1,-1 0 0,1 0-1,-1 0 1,1 0-1,-1 0 1,0 0-1,0 0 1,0 1 0,0-1-1,0 0 1,0 1-1,-1-1 1,1 1-1,-1-1 1,0 1-1,0-1 1,0 1 0,0-1-1,0 0 1,-1 4-1,0-1-1,0-1 0,0 1 0,0-1 0,-1 0 0,1 0 0,-1 0-1,-1 0 1,1 0 0,0 0 0,-1 0 0,0-1 0,1 1 0,-2-1 0,1 0-1,-7 6 1,-3-1 0,-1-1-1,1 0 0,-2-1 1,1 0-1,-1-1 0,1-1 1,-30 5-1,27-6-242,25-1-53,34-3-205,-32 1 441,3 0 32,5 0 5,1 0 0,24 5 1,-39-5 57,0 1 0,0 0 0,0 0 0,0 0 0,-1 0 0,1 1 1,0-1-1,-1 1 0,1 0 0,-1 0 0,1 0 0,-1 1 0,0-1 1,0 1-1,0 0 0,4 6 0,-4-3 18,-1 0 1,0 0-1,-1 0 0,0 0 0,0 0 1,0 0-1,-1 0 0,0 1 0,0-1 1,0 0-1,-2 7 0,1 14 33,1-23-67,0 4 9,0-1-1,0 1 1,-1-1 0,0 0-1,-3 10 1,4-15-23,-1 0-1,0 0 1,1-1-1,-1 1 1,0 0-1,0-1 1,0 1-1,-1-1 1,1 1-1,0-1 1,-1 1-1,1-1 1,0 0-1,-1 1 1,0-1 0,1 0-1,-1 0 1,0 0-1,1-1 1,-1 1-1,0 0 1,0-1-1,0 1 1,0-1-1,0 1 1,-2-1-1,-63 3 181,60-3-123,1 0 0,-1-1 0,0 0 1,1 0-1,-1 0 0,1-1 0,-11-4 1,15 5-149,0 0 0,1 0 0,-1-1 0,1 1 0,-1 0 0,1-1 0,0 1 0,0 0 0,0-1 0,0 0 0,0 1 0,0-1 0,0 0 0,0 1 0,0-1 0,1 0 0,-1 0 0,1 0 0,-1 1 0,1-1 0,0 0 0,0 0 0,0 0 0,0 0 0,0 0 0,0-2 1,0-11-3438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7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23 200,'0'0'11097,"-2"-1"-10529,-11-4-411,0 2 0,0-1-1,0 2 1,-27-3 0,-58 4 98,60 1-157,21 0-57,8-1-58,1 1 1,-1 0-1,0 0 1,-11 3-1,18-3 17,1 1 1,-1-1-1,1 0 1,-1 1-1,1-1 0,0 1 1,-1 0-1,1-1 1,0 1-1,0 0 0,-1 0 1,1 0-1,0 0 1,0 0-1,0 0 0,0 0 1,0 0-1,0 0 1,0 0-1,1 1 0,-1-1 1,0 0-1,1 1 1,-1-1-1,1 0 0,-1 1 1,1-1-1,0 1 0,-1-1 1,1 0-1,0 4 1,0 10 39,1 0 1,0 1 0,3 15 0,-2-24-31,0 1 0,1-1 0,0 0 0,0 0 1,0 0-1,1 0 0,0 0 0,6 6 0,60 66 88,-27-33-62,5 4 3,-30-32-36,-1 0-1,-1 0 1,-1 2 0,16 24 0,-29-40-12,-1 0 1,1 0-1,-1 0 0,0 1 1,0-1-1,0 0 0,0 1 1,-1-1-1,0 7 0,0-9 3,0 1 0,0-1 0,0 0-1,0 1 1,-1-1 0,1 1 0,-1-1-1,0 0 1,0 1 0,0-1 0,0 0 0,0 0-1,0 0 1,0 1 0,-1-1 0,1-1 0,-3 3-1,-5 3 24,0-1-1,-1-1 1,0 0-1,0 0 0,0-1 1,-1 0-1,1-1 1,-1 0-1,0 0 0,0-2 1,0 1-1,-16-1 1,9-1 44,1 0 0,-1-1 0,1-2 0,-1 1 0,1-2 0,0 0 0,-20-9 0,24 8-94,1 0 0,-1-1 0,1-1 1,-22-15-1,59 21-5878,-6 1-555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8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21 4761,'0'0'7529,"2"-4"-6788,-1 3-718,0 0 0,0 0 0,0 0-1,0 0 1,0 0 0,0 0-1,0 0 1,0 0 0,0 0 0,0 0-1,1 1 1,-1-1 0,0 0-1,1 1 1,-1-1 0,0 1 0,2-1-1,30-1 35,-26 2-53,-3 0 1,0 1 0,0-1 1,0 1-1,-1 0 0,1 0 1,0 0-1,0 0 0,0 0 1,-1 1-1,1 0 0,5 3 1,-7-3-11,0-1-1,0 1 1,0-1 0,-1 1 0,1 0 0,0 0 0,-1 0 0,1 0-1,-1 0 1,0 0 0,0 0 0,0 0 0,0 0 0,0 0 0,0 1-1,0-1 1,-1 0 0,1 1 0,-1-1 0,0 4 0,0 0-25,0-1 0,0 1 0,0-1 0,-1 1 0,-2 8 0,2-11 24,-1-1 0,1 1 1,0-1-1,-1 0 0,1 1 1,-1-1-1,1 0 0,-1 0 1,0 0-1,0 0 0,0-1 0,0 1 1,-1 0-1,-3 1 0,-113 52 890,112-51-850,-5 3-4,12-7-29,0 1-1,0-1 1,0 0 0,0 1-1,0-1 1,0 1-1,0-1 1,0 1 0,0-1-1,0 0 1,1 1 0,-1-1-1,0 1 1,0-1-1,0 0 1,0 1 0,1-1-1,-1 1 1,0-1 0,0 0-1,1 0 1,-1 1-1,0-1 1,1 0 0,-1 1-1,0-1 1,1 0 0,-1 0-1,0 1 1,1-1 0,-1 0-1,1 0 1,-1 0-1,1 0 1,0 0 0,12 6 58,1 0 0,0-2 0,0 0 1,0 0-1,0-1 0,16 0 0,26 7-57,16 3-422,-24-10-4669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8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1 416,'0'0'10119,"-1"16"-9816,-2-7-169,-1 0 0,0-1-1,0 1 1,-10 14 0,-8 15 50,-15 28-101,34-59-28,1-3-73,0 0-1,0 1 0,1-1 0,-1 1 0,0 5 0,2-9 9,0 0-1,0 0 0,0 0 1,0 0-1,0 0 1,0 0-1,0 0 0,1 0 1,-1 0-1,0 0 1,0 0-1,1 0 0,-1 0 1,1 0-1,-1 0 1,1 0-1,-1-1 0,1 1 1,0 0-1,-1 0 0,1 0 1,0-1-1,0 1 1,0 0-1,-1-1 0,1 1 1,0-1-1,2 2 1,11 3-700,0 0 0,0-1 0,1-1 0,-1 0 0,1 0 0,18-1 1,0-1-3771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9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0 256,'0'0'9989,"-1"3"-9056,-3 12-670,1-1 1,0 2-1,1-1 1,0 0-1,1 0 1,1 1-1,3 19 1,-2 10-121,-1-36-298,0 115 133,0-72-3724,0-40-1832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0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79 4256,'0'0'6715,"-16"-13"-6021,-54-38-38,66 49-584,0 0 0,0 0 0,0 0 0,0 1 0,-1-1 0,1 1 1,-1 0-1,1 1 0,0-1 0,-1 1 0,1-1 0,-1 1 0,-8 2 0,-4-1 183,7-1-160,0 0 0,0 1 0,0 1 0,0 0-1,0 0 1,-14 6 0,20-7-98,1 0 0,0 1-1,0-1 1,0 1-1,0 0 1,0 0-1,0 0 1,0 0 0,0 0-1,1 1 1,-1-1-1,1 1 1,0-1 0,0 1-1,0 0 1,0 0-1,0 0 1,1 0 0,0 1-1,-1-1 1,1 0-1,-1 7 1,1-3 5,0 0 0,0 1-1,1-1 1,0 0 0,2 11 0,-1-14 7,0-1 0,0 0 0,0 1 1,0-1-1,1 0 0,-1 0 0,1 0 1,0 0-1,-1 0 0,1 0 0,1 0 1,-1-1-1,4 4 0,20 15 17,1-2 0,40 23 0,-42-29-15,-2 2-1,0 1 1,0 0-1,30 30 1,-51-42-15,1-1 0,-1 1 0,0 0 0,0 0 0,0 0 1,0 0-1,-1 0 0,0 0 0,0 0 0,0 0 0,0 1 1,-1-1-1,1 0 0,-1 1 0,0-1 0,-1 0 0,1 0 1,-1 1-1,1-1 0,-1 0 0,-1 0 0,1 1 0,-1-1 1,1 0-1,-1-1 0,0 1 0,0 0 0,-1 0 0,1-1 1,-1 0-1,0 1 0,-6 5 0,-3 0 41,0-1 0,0 0 0,-1-1 0,0 0 1,-1-1-1,0 0 0,1-1 0,-2 0 0,1-2 0,0 1 0,-1-2 0,0 0 0,0-1 1,1 0-1,-1-1 0,0-1 0,-16-2 0,27 1-16,-1 1 1,0-1-1,0 0 0,1 0 1,-1-1-1,1 1 0,0-1 0,0 0 1,0 0-1,0-1 0,0 1 1,1-1-1,-1 0 0,-3-6 1,3 5-117,1 0-1,-1 0 1,1 0 0,1-1 0,-1 1 0,1-1 0,0 0 0,0 1 0,0-1 0,1 0 0,-1-11-1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6705,'0'0'4778,"21"0"-4707,188 11 958,-209-11-1027,28 5 156,-27-5-153,-1 0-1,1 0 1,0 0-1,0 0 1,-1 1-1,1-1 1,0 0 0,0 1-1,-1-1 1,1 0-1,0 1 1,0-1-1,-1 1 1,1-1-1,-1 1 1,1-1 0,0 1-1,-1 0 1,1-1-1,-1 1 1,0 0-1,1-1 1,-1 1-1,1 0 1,-1 0-1,1 1 1,-3-1 41,1 0 0,0 0 1,0 0-1,0 0 0,-1-1 0,1 1 0,0 0 1,-1-1-1,1 1 0,-1-1 0,1 1 0,-2 0 1,1-1 32,-97 32 1419,98-32-1500,1 0 1,0 0-1,-1 0 0,1 0 0,0 1 0,-1-1 0,1 0 0,0 0 0,-1 0 0,1 0 1,0 0-1,-1 1 0,1-1 0,0 0 0,0 0 0,-1 1 0,1-1 0,0 0 0,0 0 1,0 1-1,-1-1 0,1 0 0,0 0 0,0 1 0,0-1 0,0 0 0,0 1 0,0-1 1,0 0-1,-1 1 0,1-1 0,0 0 0,0 1 0,0-1 0,0 0 0,0 1 0,1-1 1,-1 0-1,0 1 0,0-1 0,0 0 0,0 1 0,0-1 0,0 0 0,0 1 1,1-1-1,-1 1 0,1 0 9,-1 0 0,1 0 1,0 0-1,0 0 0,0 0 0,-1 0 1,1-1-1,0 1 0,0 0 1,0 0-1,1-1 0,0 2 0,4 0 10,0 1-1,0 0 0,0 1 1,8 6-1,-12-9-18,0 1-1,-1-1 0,1 1 1,0 0-1,0-1 1,-1 1-1,0 0 0,1 0 1,-1 0-1,0 0 0,0 0 1,0 0-1,0 1 1,0-1-1,0 0 0,-1 0 1,2 5-1,-2 2-2,0-4 3,0-1 0,0 1-1,0-1 1,-1 1 0,1-1 0,-3 7-1,2-8 3,-1-1 0,1 0 0,-1 0-1,1 0 1,-1 0 0,0 0 0,1 0-1,-1 0 1,0 0 0,0-1 0,-1 1-1,1-1 1,-3 2 0,-6 2-354,1 0 1,-1-1-1,0 0 1,1-1-1,-2 0 1,1 0-1,0-1 0,-1-1 1,-22 0-1,34-11-5842,5 0 870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1 720,'0'0'10205,"-2"1"-9177,-1 0-892,1 1 1,0 0 0,-1-1 0,1 1-1,0 0 1,0 0 0,0 1 0,1-1-1,-1 0 1,0 1 0,1-1 0,0 1-1,-1-1 1,1 1 0,0-1 0,0 1-1,1 0 1,-1 0 0,0 0 0,1 4-1,-3 12 80,1 38-1,2-49-190,0 30-585,0-12-2598,0-15-539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 6233,'0'0'6576,"4"-3"-5958,6-2-344,-6 9 76,-2 22 310,-3-11-499,0 3 27,-2 1-1,0-1 1,-1 0-1,-1 0 1,-1-1-1,-10 23 1,5-11-84,-7 30 1,9-24-80,2-9-5,1 1-1,1-1 0,-2 54 0,7 36-913,-1-115 844,1-1 1,0 1-1,0 0 1,1 0-1,-1-1 1,0 1-1,0 0 1,0 0-1,0 0 1,1-1-1,-1 1 1,0 0-1,1-1 1,-1 1-1,0 0 1,1-1-1,-1 1 1,1-1-1,-1 1 1,1 0-1,-1-1 1,1 1-1,0-1 1,-1 1-1,1-1 1,0 0-1,-1 1 1,1-1-1,1 1 1,24 1-2803,-20-2 1746,13 0-4597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3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67 208,'0'0'8272,"10"-9"-6834,50-38 1073,-54 42-1342,-1 1 575,-18 3-1607,-290 1 1260,297 0-1388,-1-1-8,1 1 0,-1 1 0,1-1 0,-10 3 0,14-3-12,1 1-1,0-1 1,0 0-1,0 1 0,0-1 1,0 1-1,0-1 1,0 1-1,0 0 1,0-1-1,0 1 0,0 0 1,0 0-1,0 0 1,0 0-1,1-1 0,-1 1 1,0 0-1,1 0 1,-1 1-1,0-1 0,1 0 1,-1 0-1,1 0 1,0 0-1,-1 0 0,1 0 1,0 1-1,0-1 1,0 2-1,0 4 15,1 0 0,0-1 0,0 1-1,1 0 1,0-1 0,0 1 0,1-1 0,-1 1 0,1-1 0,1 0 0,-1 0-1,1 0 1,0-1 0,8 9 0,8 6 45,0-1-1,32 23 1,-29-24-21,-15-11-21,13 8 0,-1 2 0,0 0 0,-1 1 1,-2 1-1,24 30 0,-38-43-8,0-1-1,-1 0 1,0 1 0,1-1-1,-2 1 1,1 0 0,-1-1-1,0 1 1,0 0 0,0 0-1,-1 0 1,0 0 0,0 0-1,0 0 1,-1 0 0,0 0-1,0-1 1,-1 1 0,1 0-1,-1 0 1,-1-1 0,1 0-1,-1 1 1,-5 7 0,2-4-3,0-1 1,0 0 0,-1 0-1,-1 0 1,1-1 0,-1 0 0,-1 0-1,1-1 1,-1 0 0,0 0-1,0-1 1,-1-1 0,-12 5-1,14-6 13,0-1-1,-1 0 1,1-1-1,-1 0 1,1-1-1,-1 1 1,0-2-1,1 1 1,-1-1-1,1 0 1,-11-4-1,14 4-89,1 0-1,-1-1 1,1 1 0,-1-1 0,1 0-1,0-1 1,0 1 0,0-1-1,0 0 1,1 0 0,-1 0 0,1 0-1,-1 0 1,1-1 0,0 0 0,0 1-1,1-1 1,-1 0 0,1 0-1,0-1 1,0 1 0,-2-8 0,2-1-908,1 1 0,0-1 0,1-15 0,1 8-1575,-1-12-4952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4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5609,'0'0'6868,"14"-5"-6727,51-19-56,-59 22-69,0 0 0,0 0 1,0 1-1,0 0 0,0 0 0,0 1 0,0-1 0,0 2 0,0-1 0,0 0 0,0 1 0,0 0 0,0 1 0,0-1 0,0 1 0,0 0 0,-1 1 0,1-1 1,-1 1-1,7 4 0,-11-6-14,0 0 0,0 0 1,-1 1-1,1-1 0,0 0 1,0 1-1,-1-1 1,1 0-1,-1 1 0,1-1 1,-1 1-1,0-1 0,1 0 1,-1 1-1,0 2 0,-1 28 63,0-18 29,1-12-89,0-1 0,0 1 0,0 0 0,0-1 0,-1 1 0,1-1 0,0 1-1,-1-1 1,0 1 0,1-1 0,-1 1 0,0-1 0,0 0 0,1 1 0,-1-1 0,0 0 0,0 0 0,-1 1 0,1-1 0,-1 1 0,-3 1 6,1-1-1,-1 1 1,1-1-1,-10 3 1,-15 9-95,28-13 629,9-2-354,8-4-208,0 1 1,0 0-1,0 1 1,0 1-1,0 1 1,33 1-1,-31 0 16,-9-1 1,0 1 0,0 0-1,-1 0 1,1 1-1,16 4 1,-23-4 0,0-1 1,0 1-1,0 0 1,-1 0 0,1 0-1,0 0 1,0 1-1,-1-1 1,1 0-1,0 1 1,-1-1-1,0 1 1,1 0 0,-1-1-1,0 1 1,0 0-1,0 0 1,0 0-1,0 0 1,0-1-1,0 1 1,-1 1-1,1-1 1,-1 0 0,1 0-1,-1 0 1,0 0-1,0 0 1,0 4-1,0-3 31,0 1-1,0-1 0,-1 1 1,1-1-1,-1 0 0,1 1 0,-1-1 1,0 0-1,-1 1 0,1-1 1,-3 5-1,0-3 30,0 0 0,0 0-1,-1-1 1,0 1 0,-8 5 0,4-3 1,-1 0 1,0-1 0,-1 0-1,0-1 1,1 0-1,-1-1 1,-1 0 0,1-1-1,-17 3 1,-6-2-227,1-1 0,-38-1 0,68-2-95,-1 0 0,1 0 0,0-1 1,-1 1-1,1-1 0,0 0 0,-6-2 0,8 2-115,0 1 0,-1-1-1,1 0 1,0 0 0,0 1 0,0-1-1,0 0 1,-1 0 0,1-1-1,1 1 1,-1 0 0,0 0 0,-1-2-1,0-12-6798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4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2680,'0'0'10591,"5"-1"-9431,3-2-1018,0 1 1,0 0 0,1 1-1,-1 0 1,0 0-1,0 1 1,1 0-1,-1 0 1,16 4-1,-21-4-140,-1 1-1,1 0 0,0 0 0,0 0 0,0 0 0,0 1 1,-1-1-1,1 1 0,-1-1 0,1 1 0,-1 0 0,0 0 1,1 0-1,-1 1 0,0-1 0,0 0 0,-1 1 0,1-1 1,0 1-1,-1 0 0,0-1 0,1 1 0,-1 0 0,0 0 1,-1 0-1,1 0 0,0 0 0,-1 0 0,0 0 0,1 0 1,-2 5-1,1-4 25,0 0 1,0 1-1,-1-1 1,1 0-1,-1 0 1,0 0-1,0 0 1,-1 0-1,1 0 1,-1 0-1,-3 5 1,1-3 37,0-1 0,-1 0 1,1-1-1,-1 1 0,0-1 0,0 1 0,-7 3 1,-50 37 324,54-36-385,13-7 163,325-3-1867,-234-3-1021,-16-2-2447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6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473 110 3288,'0'0'9155,"-12"-17"-8503,-1-3-404,-27-29 0,38 47-208,-1-1 1,0 1-1,0 0 0,0 0 0,0 0 0,0 1 0,0-1 0,0 1 0,-1-1 0,1 1 0,0 0 0,-1 1 1,1-1-1,-1 0 0,1 1 0,-1 0 0,0 0 0,1 0 0,-1 0 0,-4 1 0,-8 0 186,-25-2 282,8 1-94,0 0 0,-39 6 0,64-5-387,-1 1 0,1 0 0,-1 0 1,1 1-1,0 0 0,0 0 0,0 1 0,0 0 1,0 0-1,1 1 0,0 0 0,0 0 0,-7 8 1,11-9-25,0 0 1,1-1-1,0 1 1,-1 1-1,2-1 1,-1 0-1,0 0 1,1 1-1,0-1 1,0 1 0,0-1-1,1 1 1,-1-1-1,1 1 1,0-1-1,1 9 1,-1-3-3,1-6 4,-1-1 0,1 0 0,0 0 0,0 0 0,0 0 0,0 0 0,0 0 0,1-1 0,-1 1 0,1 0 0,0-1 0,-1 1 0,1-1 0,0 1 0,1-1 0,-1 0 0,0 0 0,1 0 0,3 2 0,9 6 45,1-1 0,20 10 1,-16-9-27,172 81 65,-170-81-86,-13-6-5,0 0 1,-1 1 0,0 0 0,1 1 0,-2 0 0,15 13-1,-19-15-1,0-1-1,0 1 0,0 0 0,0 0 0,-1 1 1,1-1-1,-1 0 0,0 1 0,0-1 0,-1 1 0,1 0 1,-1 0-1,0-1 0,-1 1 0,1 8 0,-1-8 6,0 1 0,0-1-1,-1 0 1,0 1 0,0-1 0,0 0-1,-1 1 1,0-1 0,0 0-1,0 0 1,-1 0 0,1-1 0,-1 1-1,0 0 1,0-1 0,-1 0-1,0 0 1,1 0 0,-1 0 0,-7 4-1,3-1 40,-1-1-1,0-1 1,0 0-1,0 0 0,-1-1 1,1 0-1,-1-1 1,0 0-1,-15 3 0,6-3 118,0-1 0,-1-1 0,1-1 0,-23-3 0,35 2-136,0 0 0,0-1-1,0 1 1,0-2 0,1 1 0,-1-1 0,1 0 0,-1 0 0,-7-6 0,10 6-93,0 1-1,1-1 1,-1 0-1,1 0 1,-1-1 0,1 1-1,0-1 1,1 0 0,-1 1-1,1-1 1,-1 0-1,1-1 1,0 1 0,1 0-1,-2-5 1,2 7-134,1 0 1,0 1-1,0-1 1,0 1-1,0-1 1,0 0-1,0 1 1,0-1-1,1 1 1,-1-1-1,1 0 1,-1 1-1,1-1 1,-1 1-1,1-1 1,0 1-1,1-2 1,10-8-3824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7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38 280,'0'0'15600,"0"-5"-15278,0-15-285,0 19-33,0 1-1,1 0 1,-1-1-1,0 1 1,0-1-1,0 1 1,0-1-1,1 1 1,-1 0-1,0-1 1,0 1-1,1-1 1,-1 1 0,0 0-1,1-1 1,-1 1-1,0 0 1,1 0-1,-1-1 1,0 1-1,1 0 1,-1 0-1,1-1 1,-1 1-1,0 0 1,1 0 0,-1 0-1,1 0 1,-1 0-1,1 0 1,-1-1-1,1 1 1,-1 0-1,1 0 1,-1 1-1,1-1 1,0 0 16,19-2 28,1 1 1,25 2 0,-7 0-46,-38-1-12,1 0 0,0 0 0,-1 0 0,1 1 0,0-1 0,0 0 0,-1 1 0,1 0 0,-1-1 0,1 1 1,0 0-1,-1 0 0,1 0 0,-1 0 0,0 0 0,1 0 0,-1 0 0,0 0 0,0 0 0,0 1 0,0-1 0,0 1 0,0-1 0,0 1 0,0-1 0,0 1 0,-1-1 0,1 1 0,0 0 0,-1-1 0,0 1 1,1 0-1,-1-1 0,0 1 0,0 0 0,0 0 0,0-1 0,0 1 0,0 0 0,-1-1 0,1 1 0,0 0 0,-1-1 0,0 1 0,1 0 0,-1-1 0,0 1 0,0-1 0,0 1 0,0-1 0,0 1 0,0-1 1,0 0-1,0 0 0,-2 2 0,-7 5 31,0 0 1,0 0 0,-1-1 0,1 0 0,-2-1 0,1 0-1,-1-1 1,-20 6 0,17-5 108,10-3-141,6-1-264,42 4 227,-31-5-5,-1 1 0,1 0 0,-1 0 0,1 1 0,-1 0 0,0 1 0,17 8 0,-27-10 46,1-1-1,0 1 1,-1-1-1,1 1 1,-1 0-1,0-1 1,0 1-1,0 0 1,0 0-1,0 0 1,0 0-1,0 0 1,0 0-1,-1 0 1,1 0-1,-1 0 1,0 0-1,1 3 1,-1 45-118,0-33 107,0-14 18,0-1 0,0 0 1,-1 1-1,1-1 0,-1 0 0,1 0 0,-1 1 1,0-1-1,0 0 0,0 0 0,0 0 0,0 0 0,0 0 1,0 0-1,-1 0 0,-2 2 0,1-1 5,0 0 0,-1-1-1,1 1 1,-1-1 0,0 0-1,1 0 1,-1 0 0,-7 1-1,-5 2 30,-1-2-1,0 0 1,-28 1-1,29-3-7,-64 0-46,47-2-2541,31-9-3819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62 704,'0'0'7625,"-2"-8"-6419,-1-2-834,1 7-181,1-1 1,0 0 0,0 0 0,0 0-1,0 1 1,1-1 0,-1-8 753,2 12-837,-1-1 1,1 1-1,-1-1 0,1 1 0,-1-1 1,1 1-1,0 0 0,-1-1 0,1 1 1,0 0-1,-1-1 0,1 1 0,0 0 1,-1 0-1,1 0 0,0 0 0,-1-1 1,1 1-1,0 0 0,0 0 0,1 1 1,24-1-137,-16 0 296,23 0-68,-9-1-73,30 4 1,-47-3-118,1 2-1,-1-1 1,0 1-1,0 0 1,0 0-1,0 1 0,0 0 1,8 6-1,-14-9-14,0 1 0,0 0 0,0 0-1,0 0 1,0 0 0,0 0 0,0 0-1,0 0 1,0 0 0,0 0 0,-1 0-1,1 0 1,0 0 0,-1 1 0,1-1-1,-1 0 1,0 0 0,1 1 0,-1-1-1,0 0 1,0 1 0,0-1 0,0 0-1,0 1 1,0-1 0,0 0 0,0 1-1,0-1 1,-1 0 0,1 2 0,-1-1 2,0 1 1,-1-1 0,1 1 0,0-1 0,-1 1 0,1-1 0,-1 0 0,0 0 0,0 0 0,0 0 0,0 0 0,0 0 0,0 0 0,-3 1 0,-11 6 36,0-1 0,0-1 1,-1-1-1,0 0 0,-19 4 0,-1 4 142,35-13-264,2-1 77,0 0 0,0 0 1,0 1-1,0-1 0,0 0 0,0 0 0,0 0 0,0 1 0,0-1 0,0 0 0,0 0 0,0 1 0,0-1 0,0 0 0,0 0 0,0 0 0,0 1 0,0-1 0,0 0 1,0 0-1,0 1 0,0-1 0,0 0 0,0 0 0,1 0 0,-1 0 0,0 1 0,0-1 0,0 0 0,0 0 0,1 0 0,-1 0 0,0 1 0,35 20 206,-28-17-165,0 0 0,0 0 1,-1 1-1,7 5 1,-10-8-33,-1 1 1,0-1-1,0 1 1,0 0 0,0 0-1,0 0 1,0 0-1,-1 0 1,0 0 0,1 1-1,-1-1 1,0 0-1,0 5 1,1 5-23,-1 0 1,-1 0-1,0 0 0,-3 26 0,2-37 19,0 1-1,0-1 1,0 1-1,0-1 1,-1 1-1,1-1 1,-1 0-1,0 0 1,1 0-1,-1 0 1,0 0-1,0 0 1,0-1-1,-1 1 1,1-1-1,0 1 1,-1-1-1,1 0 1,0 0-1,-4 1 1,-4 2-17,1-1 0,-1 0 0,1-1 0,-14 2 0,4-3-500,0 0 0,-23-3 0,41 2 342,0 0 0,1-1 0,-1 1 0,0 0 0,0 0 0,0 0 0,0-1 0,0 1 0,0-1 0,1 1 0,-1-1 0,0 1 0,0-1 0,-1 0 0,-5-13-5076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441 75 440,'0'0'13525,"7"-10"-12246,21-32-664,-28 42-608,0-1 0,0 1-1,1 0 1,-1-1 0,0 1 0,0-1 0,0 1-1,0-1 1,0 1 0,1 0 0,-1-1 0,0 1 0,0-1-1,0 1 1,0-1 0,0 1 0,-1 0 0,1-1-1,0 1 1,0-1 0,0 1 0,0 0 0,0-1-1,0 1 1,-1-1 0,1 1 0,0 0 0,0-1 0,-1 1-1,1 0 1,0-1 0,-1 1 0,1 0 0,0-1-1,-1 1 1,1 0 0,0 0 0,-1-1 0,1 1-1,0 0 1,-1 0 0,1 0 0,-1 0 0,-20-3 220,18 2-162,-42-1 218,1 1 0,-52 5 0,79-2-250,0 1 0,0 1 0,0 0 0,1 1 0,0 1 0,-27 14 0,34-16-29,1 1 1,1 0-1,-1 1 0,1 0 0,0 0 0,-8 9 0,12-11-10,-1 0 0,1 0 1,0 0-1,1 1 0,-1-1 0,1 1 0,0 0 0,0 0 0,1-1 0,-1 1 0,1 0 0,-1 6 0,1-1 6,1 0 0,-1 1 1,2-1-1,1 17 0,-1-22 8,0-1 0,0 0 0,1 0 0,-1 0 0,1 0 0,0 0 0,0 0-1,0 0 1,0-1 0,1 1 0,0-1 0,0 0 0,4 5 0,9 5 14,0-2 0,0 1 0,1-2 0,19 9 0,78 29 29,-15-7-60,-84-33 1,-1 1 0,1 0 0,-2 1 0,1 0 0,17 19 0,-28-25-1,0-1-1,0 1 1,0 1-1,0-1 1,-1 0-1,0 1 1,0 0-1,0-1 1,0 1-1,-1 0 1,0 0-1,0 0 1,0 0-1,0 8 1,-1-9 2,0-1 1,0 1-1,0 0 1,-1 0-1,1 0 1,-1-1-1,0 1 1,0 0-1,0-1 1,-1 1-1,1-1 1,-1 1-1,0-1 1,0 0-1,0 0 1,0 0-1,-1 0 1,1 0-1,-4 3 1,-4 1 3,0 0-1,-1-1 1,1 0 0,-1-1-1,-1 0 1,1-1 0,-1 0-1,1-1 1,-1 0 0,-13 1-1,-16 0-9,-67-1 0,76-3 21,24 0-45,0 0 0,0 0 0,1-1-1,-1 0 1,0-1 0,0 1-1,0-1 1,1-1 0,-1 0 0,1 0-1,0 0 1,0-1 0,0 0 0,0 0-1,1-1 1,-1 0 0,1 0 0,-8-9-1,12 12-168,1 0 0,-1 1-1,1-1 1,0 0 0,0 0 0,0 0-1,0 0 1,0 0 0,0 0 0,1 0-1,-1 0 1,0 0 0,1 0-1,0 0 1,0 0 0,-1 0 0,1-1-1,0 1 1,1-3 0,-1 1-643,0-6-3256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9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33 5985,'0'0'6884,"5"-5"-6646,-5 5-236,2-3 13,1 1-1,-1 0 0,1 0 0,-1 0 0,1 0 0,0 0 0,0 1 1,-1-1-1,1 1 0,0 0 0,1-1 0,-1 1 0,0 1 0,0-1 0,0 0 1,0 1-1,1 0 0,3 0 0,13-1 108,-13 1-95,-1-1 0,1 1 0,-1 0-1,1 1 1,-1-1 0,0 1 0,1 0 0,-1 1 0,0 0 0,0 0 0,0 0 0,7 4 0,-9-4-38,-1 1 0,1-1 0,-1 1 0,0 0-1,1 0 1,-1 0 0,0 1 0,4 6 0,-6-8 8,0-1-1,0 1 1,-1-1-1,1 1 1,-1 0-1,1-1 1,-1 1-1,0-1 1,0 1 0,0 0-1,0-1 1,0 1-1,0 0 1,0-1-1,0 1 1,0 0-1,-1-1 1,1 1-1,-1-1 1,1 1 0,-1-1-1,0 1 1,0-1-1,1 1 1,-1-1-1,0 0 1,0 1-1,-3 1 1,-4 4 38,-2 0-1,1 0 1,-1-1-1,1-1 1,-19 8-1,16-8 24,0 0 81,-1 0-1,0-1 0,0-1 1,-15 3-1,-13 3 186,41-9-328,0-1 1,0 1-1,-1 0 0,1 0 1,0 0-1,-1 0 0,1 0 1,0 1-1,0-1 1,-1 0-1,1 0 0,0 0 1,0 0-1,-1 0 0,1 0 1,0 0-1,0 0 0,0 0 1,-1 1-1,1-1 0,0 0 1,0 0-1,0 0 0,-1 0 1,1 1-1,0-1 1,0 0-1,0 0 0,0 1 1,0-1-1,-1 0 0,1 0 1,0 0-1,0 1 0,0-1 1,0 0-1,0 0 0,0 1 1,0-1-1,0 0 0,0 1 1,0-1-1,0 0 1,0 0-1,0 1 0,0-1 1,0 0-1,0 0 0,0 1 1,1-1-1,-1 1-9,1-1 0,0 1-1,0 0 1,-1-1 0,1 1 0,0-1 0,0 1-1,0-1 1,-1 0 0,1 1 0,0-1 0,0 0-1,0 0 1,2 1 0,19 2-13,38 11 0,-53-12 17,0 0 1,0 1 0,0-1 0,0 2-1,-1-1 1,1 1 0,-1 0 0,0 0 0,8 8-1,-13-11-4,1 1-1,0 0 0,-1-1 1,0 1-1,0 0 1,1 0-1,-1 0 0,0 0 1,0 0-1,-1 1 0,1-1 1,0 0-1,-1 0 0,0 1 1,1-1-1,-1 0 1,0 0-1,0 1 0,0-1 1,0 0-1,-1 1 0,1-1 1,0 0-1,-1 0 0,0 0 1,-1 3-1,0-1 12,0 0 0,0 0 1,0-1-1,-1 1 0,0-1 0,0 1 0,0-1 0,0 0 0,0 0 0,-1 0 0,1-1 0,-7 4 1,-5 2 51,0-1 0,-1-1 0,1 0 0,-1-2 0,0 1 0,-23 2 1,-19-3-5084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30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25 2632,'0'0'10084,"1"-4"-8740,4-13-377,-4 13 424,-3 10-834,-26 23 478,20-21-952,0 1-1,1-1 1,0 1-1,0 0 1,-10 20 0,-59 102 30,75-128-113,0 0 1,0 0-1,0 1 0,0-1 1,0 0-1,1 1 0,0-1 1,-1 1-1,1-1 0,1 5 1,-1 3-50,0-10 48,1 0 0,-1-1 0,1 1 1,0 0-1,-1 0 0,1 0 1,0 0-1,-1 0 0,1-1 0,0 1 1,0 0-1,0-1 0,-1 1 0,1 0 1,0-1-1,0 1 0,0-1 0,0 0 1,0 1-1,0-1 0,0 0 1,0 1-1,2-1 0,28 6 53,90-2-2251,-104-4 1286,-13 0 446,0 0-1,0-1 1,0 0-1,0 1 1,0-1-1,-1-1 1,1 1-1,0 0 1,0-1 0,-1 0-1,0 0 1,1 0-1,3-3 1,2-6-3949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30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12 1840,'0'0'11946,"0"-2"-11485,0-7-67,0 17 345,-3 21 423,-7 1-770,1 2 1,2 0-1,1 0 1,-4 59-1,-3 17-474,8-88-1248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8417,'0'0'5626,"57"0"-3086,96 7-2048,-50 0-485,-16-2-47,76 1-3282,-162-6 3195,-1 0 0,1 0 0,0 0 1,0 0-1,-1 0 0,1 0 1,0 0-1,0 0 0,0 0 1,-1 0-1,1 0 0,0-1 1,0 1-1,-1 0 0,1-1 1,0 1-1,-1 0 0,1-1 1,0 1-1,-1-1 0,2 0 1,-2 0-114,0 0 1,0 0 0,0 0-1,0 0 1,0 0 0,0 0-1,0 0 1,0 0 0,0 0-1,0 0 1,0 1 0,-1-1 0,1 0-1,0 0 1,-1-1 0,-10-18-6289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5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1 624,'0'0'2347,"4"1"-1865,18 3 11928,-7-4-12017,20-1-120,-20-1-275,1 2 1,-1 0-1,23 4 1,-36-4 0,0 1-1,1 0 1,-1-1 0,0 1 0,0 0-1,1 0 1,-1 1 0,0-1 0,0 0-1,-1 1 1,1-1 0,0 1 0,0 0-1,-1-1 1,1 1 0,-1 0-1,1 0 1,-1 0 0,0 0 0,0 0-1,0 1 1,0-1 0,0 0 0,0 0-1,0 4 1,0 1-12,0 0 0,0 0-1,0 1 1,-1-1 0,-1 0 0,1 0 0,-3 10-1,1-10 11,0 0 1,0 0-1,-1-1 0,0 0 0,-1 1 0,0-1 1,0 0-1,0-1 0,0 1 0,-11 9 0,-8 7-5,-27 20-1,44-37 25,1-1-12,-1 0-1,1 1 1,0-1-1,-8 11 1,12-12-7,-1 0 1,1 0-1,0 0 1,-1 0-1,1 0 1,1 0-1,-1 0 1,0 0 0,1 1-1,-1-1 1,1 0-1,0 4 1,1-6 9,-1 0 0,0 0 1,1 0-1,-1 0 0,1 0 1,-1 0-1,1 0 1,0 0-1,-1-1 0,1 1 1,0 0-1,0 0 0,0-1 1,-1 1-1,1 0 0,0-1 1,0 1-1,0-1 0,0 1 1,0-1-1,1 1 1,27 10 54,-23-9-5,90 22 41,-44-13 33,47 4 152,-90-14-148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4T11:24:38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2685 4200 4520 0,'0'0'1569'15,"0"0"-1041"-15,0 0-176 16,0 0 360-16,0 0 344 0,0 0-151 16,0 0-537-16,0 0-168 31,0 0-32-31,0 0 88 0,0 0 120 16,0 0 16-16,0 0-64 15,0 0 40-15,0 0-168 16,0 0 64-16,0 0 120 0,0 0 40 15,0 0 56-15,0 0 17 0,0 0-97 16,0 0 72-16,0 0-216 16,0 0-80-1,0 0-48-15,0 0-72 16,0 0 16-16,0 0-72 16,0 0 8-16,4 0-16 0,4 0 8 15,0 0 0 1,4 0 344-16,8 0 0 15,4 0-72-15,-5 0-128 0,5 0-40 16,-3 0 80-16,-6 0-120 16,5 0-56-16,1 0 112 15,-10 0-96-15,9 0 72 0,-8 0-48 32,3 0-40-32,2 0 144 0,-2 0-144 15,2 0 0-15,-1 0 112 16,0 0-104-16,0 0 48 15,-1 0-56-15,2 0 8 0,-2 3 96 16,-2-3-112-16,-2 0 0 16,1 0 8-16,0 0-8 0,-4 4 8 31,4-4 56-31,0 0-64 16,0 3 56-16,-1-3-56 15,2 0 0-15,2 0 40 0,2 0-40 16,-2 0 0-16,2 3 0 15,3-3 0 1,-5 0 72-16,-3 0-72 0,8 0 0 16,-3 0 32-16,-6 0-24 15,6 0 0-15,-2 0-8 16,1 0 8-16,0 0 56 0,4 0-64 16,-1 0 0-1,2 0 64 1,-1 0-64-16,3 0 0 0,1-3 0 0,0 3 0 15,-3 0-8-15,-6 0 8 16,1-3 0-16,-4 3 16 16,4 0-8-16,-4-4-8 0,4 4 0 15,0 0 0-15,0-3 72 32,4 3-72-32,4 0 0 15,4-3 24-15,-4 3-15 0,8-3 23 16,-9 0-32-16,5 0 0 0,-4 3-8 15,-4-4 8-15,-1 4 0 32,-2-3 8-32,-6 3-8 15,2 0 0-15,-1 0 8 0,0 0-8 16,0 0 8-16,3-3-8 16,5 3 0-16,1 0 24 0,-2-3-24 15,1 3 0-15,0 0-8 16,4-4 8-16,-4 4 40 15,4 0-40 1,0-3 0-16,-1 3-8 0,-2 0 16 16,-1 0-16-16,-1 0 8 15,-2 0 0-15,-2 0 8 0,5 0-8 16,1 0 0 0,-2-2 88-1,5-2-88-15,0 4 16 0,4-3-8 16,-4 0 48-16,-5 3 32 0,2 0-80 15,-1 0-8-15,-5-3 152 16,2 3-152-16,-6 0 8 0,5 0 0 31,-4 0 80-31,4-4-8 16,0 4-8-16,3 0-64 16,2-3 184-16,-1 3-136 0,-1-3 32 15,2 0-80-15,-5 0 8 0,-1 0 32 16,2 3-48-16,-9 0 0 31,-5-4 48-31,1 4-48 16,0 0-8-16,0 0-96 0,5-3-624 15,23-3-857-15,-1-1-3104 16,5-2-5489-16</inkml:trace>
  <inkml:trace contextRef="#ctx0" brushRef="#br0" timeOffset="1455.46">5171 3991 5449 0,'0'0'1400'16,"0"0"-1008"-16,0 0 32 15,0 0 848-15,0 0 137 0,-4 0-265 16,4 0-376-16,0 0-136 16,0 0-184-16,0 0 96 15,0 0 121-15,0 0 119 0,8 0-584 0,4 0-192 31,4 3 344-31,12-3 272 16,4 3-120-16,4 3-128 0,-5-3-128 16,1 1-24-16,-4-1-176 15,0 0 24-15,-4 0-16 0,-4 1-48 32,-4-2 40-32,-4-2-48 15,-4 0 8-15,-4 4-64 0,0-4 56 16,0 0-544-16,4 0-344 15,8 0-968-15,-1 0-1129 16,6 0-2968-16</inkml:trace>
  <inkml:trace contextRef="#ctx0" brushRef="#br0" timeOffset="2452.44">6176 4073 1872 0,'0'0'4273'0,"0"0"-2001"0,0 0-1448 16,0 0-431-1,0 0 407-15,0 0 152 16,0 0-88-16,0 0-224 0,0 0-480 15,4 0-8-15,11 0-72 16,-3 0 120-16,8 0 112 16,0 0-112-1,4 0 121-15,-5 0 63 16,6 0-120-16,3 0-40 16,0 0-80-16,0 0 8 0,3 0 72 15,1 0-120-15,4 0 16 16,-4 0-48-16,3 0 32 0,-3 0 56 15,9-3-112-15,-5 0-48 32,3-4 104-32,1 4-104 15,4-3 72-15,-4 0-64 0,-1 3 0 16,2-4 104-16,-6 4-104 16,5-4-8-16,-8 5 80 0,3-5-64 15,-3 4 64-15,0 0-8 31,0-4-64-31,0 4 72 0,-4 0-80 16,-4 0 0-16,4 0-8 0,-4 0 8 16,0-1 0-16,-1 1 0 15,-2 0 0-15,-6 3 8 16,-2-3-8 0,-6 3 0-1,-7 0-8-15,0-4-48 16,0 4-136-16,0 0-800 15,-15-3-512-15,-2-3-617 0,2 0-3960 16</inkml:trace>
  <inkml:trace contextRef="#ctx0" brushRef="#br0" timeOffset="7208.2">3270 6397 6585 0,'0'0'1768'16,"0"0"-487"-16,0 0-505 0,0 0 400 31,0-9 240-31,0 9-552 16,0 0-303-16,0 0-209 0,0 3-280 16,-7 10 128-16,-5 9 152 15,-8 10 32-15,-4 9 96 0,-8 10-120 16,0 9 8-16,-8 4-16 31,0 2-152-31,0 4-16 16,1-3-104-16,-1-4-72 0,8-3 72 15,1-8-80-15,6-8 0 16,5-6-8-16,5-13 8 0,2-6 0 16,6-6-48-16,3-7-168 15,4-3 64-15,0-3-128 31,0 0 104-31,0-3 32 0,0-12-360 16,7-11-496-16,14-9 472 0,-2-6-32 16,9-13-249-16,12-16-535 0,8-19 344 15,12-19 200 1,3 1-641 0,-11 18 657-16,-16 19 520 15,-12 29 248-15,-5 6 16 0,6-4 872 16,-1 1-608-16,4 7 80 0,-4 5 241 15,-1 10 39-15,1 6-136 0,0 1 56 32,-4 6 120-32,0 3-24 15,0 0-184-15,-5 0-264 16,-2 16 88-16,-5 6 177 0,-1 6-161 16,-7 7-40-16,0 0 216 0,0 6-64 15,0 7 160-15,0 0 96 16,0 3-240-16,-3 2-104 31,-9 2-24-31,8-1-88 0,-5 0 136 16,-2 0-200-16,3 0 25 31,-1 0-65-31,-2-1-32 0,-1-5 0 16,4-3-72-16,0-4 0 15,4-6 72-15,4-4-72 16,-4-2-120-16,4-6-40 0,0-4-105 15,0-7-399-15,0-6-752 0,12-6-856 16,0-6-185-16,-4-6-3976 0</inkml:trace>
  <inkml:trace contextRef="#ctx0" brushRef="#br0" timeOffset="7626.08">2995 6775 5737 0,'0'0'2704'0,"0"0"-1359"15,0 0-617-15,0 0 336 0,0 0 448 16,-3-6-648-16,3 6-303 16,16 0-169-16,7 0-64 0,14 0 536 15,14 0-240-15,13-6-144 16,4-4 64-16,-4-3-240 31,-4-3-112-31,-13 3-40 0,-11 4-144 16,-12 3 64-16,-13-1-24 15,-6 4 72-15,-5 3 201 0,0 0-289 16,0 0-32-16,0 0-136 16,0 0-473-1,-5 0-855-15,-2 0-3073 16,-1-6-5633-16</inkml:trace>
  <inkml:trace contextRef="#ctx0" brushRef="#br0" timeOffset="32212.43">3960 6832 8249 0,'0'0'4489'0,"4"0"-3393"16,0-3-327-16,0-3 239 0,4 0-56 15,4 2-80-15,7 4-464 16,2-3-160-16,7 3 48 16,0 0-72-16,0 0 17 0,0 0-41 31,-1 0-192-31,-3 0-8 0,-4 3-88 15,-1 1-697-15,-2-1-783 16,-1 0-1617-16,-12-3-2992 0</inkml:trace>
  <inkml:trace contextRef="#ctx0" brushRef="#br0" timeOffset="32416.01">3916 7010 8969 0,'0'0'1497'0,"0"0"-1105"16,0 0 616 0,0 0 888-1,0 0-279-15,0 0-465 0,0 0-376 16,104 7-256-16,-68-7-272 16,0 0-128-16,-1 0-120 15,13-10-624-15,-12 0-1568 0,-8-2-3289 0</inkml:trace>
  <inkml:trace contextRef="#ctx0" brushRef="#br0" timeOffset="33351.51">5386 6124 6489 0,'0'0'2344'0,"0"0"-1543"0,0 0-337 15,0 0 160-15,0-85 496 16,-16 66-136-16,1 3-360 16,-13 3-64-16,-12 3-247 0,-4 4 143 0,-12 6 144 31,1 0-176-31,-9 3-272 15,8 10 48-15,0 6-56 0,13 0 24 16,6 6-168-16,14 1-48 16,6 5 48-16,14 4 0 15,3 0 8-15,3 0-8 0,25-3 96 16,4 0 8-16,12-7-104 16,0-2 48-1,3-5-48-15,-6-1 0 16,-5-5-64-16,-8 1 0 15,-13-1 56-15,-6 5-104 0,-9-2 8 16,0 1 96-16,-21 6 16 31,-14-3 64-31,-6 3 72 0,-10-2 40 16,3-1-168-16,-3-4-8 16,2-2 64-16,10 0-64 15,2-4 56-15,18-2-64 0,6-4 0 16,9-3-184-16,4 3-568 15,4-3 64 1,20 4 208-16,12-4 480 0,9 0 0 16,2 0 24-16,-3 3 48 15,0-1-72 1,-9 5 16 0,-11-1-8-16,-3 7 56 0,-6-3 104 15,-6 2-48-15,-9 4 168 0,0 0 192 16,0 3-72-16,-5 0-96 15,-7 4-64-15,-12 5 0 0,1 1 0 16,-10 5-72-16,-2 5 104 16,-1-1 64-16,-4 6-40 0,5 1 17 31,3 6 71-31,4 2-104 16,4 5-24-16,12-1-8 0,12-3 56 15,0-4-40-15,23-8-176 16,18-4-8-16,30-9-80 0,29-10-8 15,27-16-216-15,0-13-744 32,-26-18-1585-32,-38-11-9417 0</inkml:trace>
  <inkml:trace contextRef="#ctx0" brushRef="#br0" timeOffset="34113.98">5920 6213 5537 0,'0'0'5545'0,"0"0"-4129"15,0 0-216-15,0 0 97 0,0 0-121 0,0 0-272 16,4-19-600-16,-16 41-112 15,1 10 608-15,-10 6-407 0,1 7-97 32,1-1-48-32,-5 7 72 15,0 0 64-15,-4 3-88 16,3-7-104-16,6 1 168 0,-1-4-232 16,8-3 24-16,4-9-104 0,8 0-32 15,0-7 24-15,12-5-40 16,16-1 0-16,12-4 88 31,12-5-88-31,4-4-152 0,8-6-480 16,18-6-640-16,-9-16-1105 15,-18-3-3552-15</inkml:trace>
  <inkml:trace contextRef="#ctx0" brushRef="#br0" timeOffset="34477.44">6159 6693 6281 0,'0'0'2520'15,"0"0"-1807"1,0 0-273-16,0 0 464 16,0 0 48-16,0 0-472 0,100-13-344 15,-69-3-72-15,-6 0-64 0,-5-6-136 16,-9 0-72-16,-3-4-96 0,-8 1 304 15,0 6 216-15,-19 3 320 32,-1 9-8-32,-8 5 136 15,0 2-47-15,-4 12 391 0,0 7-416 16,8 6-32-16,5 7-128 0,6 0-104 16,9 0-104-16,4-4-208 31,17 4 112-31,11-7 192 15,15-6-320-15,9-2-224 0,19-8-272 16,1-9-536-16,4 0-592 16,23-26-617-16,-22 1-968 0,-10-10-2544 0</inkml:trace>
  <inkml:trace contextRef="#ctx0" brushRef="#br0" timeOffset="34740">7035 6331 2472 0,'0'0'6217'0,"0"0"-4000"0,0 0-473 15,0-89-103-15,-4 69 95 16,-7 11-304-16,-13 6-472 16,0 3-311-1,-8 12-81-15,-4 14-232 16,-3 12-48-16,-6 22 296 0,6 23-264 16,3 22 0-16,4 9-104 0,16-9-112 15,8-6 16-15,8-20-120 16,0-10-72-1,0-11 72-15,0-17-120 16,0-6 0-16,0 6-552 16,0 4-320-16,-19-1-313 0,2-12-1311 15,2-16-2553-15</inkml:trace>
  <inkml:trace contextRef="#ctx0" brushRef="#br0" timeOffset="34898">6455 6921 10578 0,'0'0'2288'16,"0"0"-1624"-16,0 0-504 0,103-28 96 31,-51 18 89-31,19 4-345 16,29-10-248-16,-16 3-1713 0,-5-3-3168 0</inkml:trace>
  <inkml:trace contextRef="#ctx0" brushRef="#br0" timeOffset="35144.36">7366 6422 4913 0,'0'0'6073'15,"0"0"-4817"-15,0 0 24 0,0 0 489 16,0 0 271-16,0 0-1112 16,0 0-455-16,0 0 167 15,-60 39-248-15,32 24-64 0,9 23 32 16,7-10-216-1,8-6-72-15,4-9-64 16,0-14 0-16,0 0-8 0,0 5-296 16,0-15-328-16,4-5-136 15,-4-10-577-15,12-15-599 16,-4-7-1977 0,0 0-3321-16</inkml:trace>
  <inkml:trace contextRef="#ctx0" brushRef="#br0" timeOffset="35310.85">6956 6734 6249 0,'0'0'6385'0,"0"0"-4792"16,0 0-897-16,100-23-512 15,-16 23 568-15,31 0 16 16,-11 0-768-16,-5 4-8 0,-32 2-2080 0,-30-6-3466 15</inkml:trace>
  <inkml:trace contextRef="#ctx0" brushRef="#br0" timeOffset="35520.31">7813 7010 1280 0,'0'0'7689'0,"0"0"-5536"0,0 0-457 16,40 73-912-16,-37-47-55 16,-3 5-233-16,0 1-192 15,-20-4-304 1,-23 4-584-16,7-6-1201 16,0-13-3088-16</inkml:trace>
  <inkml:trace contextRef="#ctx0" brushRef="#br0" timeOffset="36390.75">8390 6442 1040 0,'0'0'10842'0,"0"0"-8609"16,0 0-545-16,0 0-264 15,0 0-328-15,0 0-551 0,0 0-297 31,-8 25 192-31,1 13-8 16,-1 7-152-16,4 12-208 16,-9 0 0-16,6 7 32 0,-6-4-104 15,5-3-304-15,-7 0-160 16,-1-6-1033-16,-4-10-23 0,4-9-2409 16,4-16-976-16</inkml:trace>
  <inkml:trace contextRef="#ctx0" brushRef="#br0" timeOffset="36824.75">8403 6359 6177 0,'0'0'2976'16,"39"-98"-1039"-16,-26 72-537 16,2-2 489-16,2 2-273 0,6 4-736 15,5 6-448-15,7 16-272 0,6 0-160 16,-2 23 0-16,1 11-16 15,-8 11-40-15,-16 12-32 0,-16 4 0 32,-7 2-24-32,-30-3 40 15,-10-6 8-15,-13-9-56 0,-4-13 120 16,-3-10 424-16,3-9-248 16,12-11 560-16,16-2-328 0,12 0 25 31,16-9-89-31,8-1-248 15,0 1 136-15,19 0-136 16,13 5-96-16,9 4 0 0,2 7 16 16,-3 12-16-16,0 6 0 15,-8 10-48-15,-4 0 48 0,-12 6-8 32,-4 1 8-32,-8-1-8 15,0 0-48-15,-4 0 48 16,0-6 0-16,0-6-568 0,4-7-681 0,7-9-1015 15,6-7-657-15,2-6-2544 16</inkml:trace>
  <inkml:trace contextRef="#ctx0" brushRef="#br0" timeOffset="37005.74">8928 6632 11362 0,'0'0'2945'0,"0"0"-2497"16,0 0 120-1,-3 86 152-15,-5-41 112 16,-1 5-408-16,1-2-216 16,1-3-208-16,3-4-248 15,-1-10-1096-15,5-12-705 0,0-9-895 16,0-10-1585-16</inkml:trace>
  <inkml:trace contextRef="#ctx0" brushRef="#br0" timeOffset="37139.01">9009 6550 2864 0,'0'0'5241'0,"0"0"-2768"16,27-92-353-16,-15 69-695 16,-12 17-601-16,4 6-584 0,-4 0-240 31,4 41-1136-31,0-2-321 16,-1-2-2712-16</inkml:trace>
  <inkml:trace contextRef="#ctx0" brushRef="#br0" timeOffset="37784.15">9454 6600 9113 0,'0'0'2017'16,"0"0"-129"-16,0-79-287 0,-16 54 127 16,-11 6-408-16,-10 9-696 0,-2 10-288 31,-5 7-111-31,0 18-225 15,0 7 56-15,16 12-56 0,4 1-56 16,17-1-193-16,7-3-271 16,3-6 32-16,25-10 168 0,8-8-112 15,9-14 176-15,2-3 120 32,-4-16 136-32,2-7 48 0,-6-5 40 15,-11 3 440-15,-4 2 320 16,-8 5-7-16,-8 8 95 15,0 7-256-15,-8 3-480 0,0 6-200 16,0 23-24-16,0 8 24 16,0 15 72-16,0 17-72 0,0 23 0 31,4 19-48-31,0 13-64 16,0-22 56-16,-4-23-48 0,0-24-352 15,0-14-232-15,0 3 520 16,-8 10 168-16,0 0-48 15,-4-6 48 1,0-13 24-16,-3-10-24 0,-2-13 0 16,-7-8 416-16,-4-4 24 15,-8-19-104-15,-3-13-160 0,-21-22 256 16,-7-25-8-16,-10-26-192 16,14-10-80-1,27 17-72-15,24 28-72 16,12 32 40-16,4 13 264 0,20 6-192 31,16 0-120-31,7 3-504 16,13 10 160-16,4 2-96 0,4 4-192 15,-8 0-224-15,-13 0-281 16,-11 0-415-16,-12 0-400 0,-12 0 159 16,-7-9 97-16,-5-7-3481 15,0-3-927-15</inkml:trace>
  <inkml:trace contextRef="#ctx0" brushRef="#br0" timeOffset="38227.71">9769 6302 8345 0,'0'0'2929'0,"0"0"-937"16,0 0-567-1,0 0-81-15,0 0-120 0,0 0-280 16,0 0-624-16,0-22-240 16,0 53-40-16,-8 24 161 0,-3 24-25 15,2 16-88-15,1-3-80 16,4-19 0-16,4-25-8 16,0-16-320-16,0-4-145 15,0-2-303-15,4-7-336 16,4-13 248-16,1-6 208 15,10-12 584-15,1-23-328 0,8-7-16 16,0-9 95-16,0 1 313 31,-5 2 72-31,-6 13 777 0,-6 16 447 16,-7 12-208-16,1 7-640 16,-5 26-448-16,0 9 496 0,4 13-240 15,0-1-96-15,-1 1-160 16,5 0-16-16,0-11-280 15,4-8-672-15,4-6-600 0,16-20-393 32,-8-3-703-32,0-3-4794 0</inkml:trace>
  <inkml:trace contextRef="#ctx0" brushRef="#br0" timeOffset="38452.78">10299 6381 6513 0,'0'0'6497'0,"0"0"-3928"15,0 0-833-15,0 0-1080 16,0 0-472-16,-16 29 745 0,-4 25-137 16,1 3-280-16,-2 10-336 15,5-1-40-15,4-9-80 16,5 10-56-16,3-6-8 16,4-7-240-1,0-10-168-15,11-6-96 0,13-13-441 16,24-21-319-1,-8-4-1208-15,-4-7-4474 16</inkml:trace>
  <inkml:trace contextRef="#ctx0" brushRef="#br0" timeOffset="38626.68">9941 6534 10114 0,'0'0'2624'16,"0"0"-1904"-16,147 0-416 16,-40 0 33-16,13 9-233 15,-21-2-104-15,-7 2-193 0,-40-3-2247 16,-20-2-8922-16</inkml:trace>
  <inkml:trace contextRef="#ctx0" brushRef="#br0" timeOffset="38805.75">10801 6842 9418 0,'0'0'1824'16,"0"0"104"-1,0 0 153 1,100 82-513-16,-85-56-576 0,-6-4-480 16,-9 0-368-16,-9 4-144 15,-18-1 0-15,-33-3-592 0,-3-6-1424 16,10-6-4666-16</inkml:trace>
  <inkml:trace contextRef="#ctx0" brushRef="#br0" timeOffset="39557.78">11327 6429 9353 0,'0'0'4577'15,"0"0"-3048"-15,0 0-409 16,0 0-456-16,0 0-160 0,-4 3-408 16,-4 23 360-16,4 15 201 15,0 6-353-15,4 7-144 0,0 0-160 32,4 3 0-32,12-3 0 15,8-6-136-15,3-9 24 16,10-14 64-16,6-9-24 0,1-10 72 0,8-6 64 15,-4-22 16 1,-5-13 88 0,-7-13-96-16,-8-6 328 0,-8-9 8 15,-8-4-128-15,-12 0-24 16,0 10-48-16,-8 6-120 16,1 13-88-16,-6 13-96 0,9 19-408 0,4 9-1072 31,0 13-3666-31,8 6-423 15</inkml:trace>
  <inkml:trace contextRef="#ctx0" brushRef="#br0" timeOffset="39735.32">12008 6499 1568 0,'0'0'13571'16,"0"0"-11499"-16,0 0-1768 16,0 0-56 15,-20 86 352-31,12-29-191 15,-3 22-177-15,6 20-112 16,1 2-120-16,4-15-609 0,0-22-1295 16,0-14-1225-16,0-21 969 15,0-4-3881-15</inkml:trace>
  <inkml:trace contextRef="#ctx0" brushRef="#br0" timeOffset="39968.87">11917 6410 11602 0,'0'0'2360'16,"0"0"-999"-16,103-89-505 15,-51 67-168-15,4 12-24 16,-9 10 80-16,1 0-279 0,-8 20-193 16,-8 11-128-16,-16 10-144 15,-16 13 48 1,-4 4-40-16,-32 2 0 15,-15 0-8-15,-9-6-280 0,0-3-97 16,-16-4-255-16,21-8-1320 16,10-14-2953-16</inkml:trace>
  <inkml:trace contextRef="#ctx0" brushRef="#br0" timeOffset="40161.78">12439 6829 7393 0,'0'0'7754'0,"0"0"-6610"15,0 0-872-15,0 0 272 0,0 0-40 16,24 77-168-16,-24-46-88 16,0 4-136-16,-21 0-112 0,-18 10-1032 15,-2-11-1680-15,6-8-3570 0</inkml:trace>
  <inkml:trace contextRef="#ctx0" brushRef="#br0" timeOffset="40837.96">13307 6407 5601 0,'0'0'6577'0,"0"0"-4000"0,0 0-489 32,0 0-528-32,0 0-431 15,0 0-505-15,0 0-368 0,0 0 24 16,-24 82 272-16,20-28-152 16,0 10-184-16,4 3-120 0,0-1-96 15,4-2-40-15,4-10-280 31,0-3-512-31,0-10-360 16,-4-13-1233-16,-4-12-1704 0,0-13-2672 16</inkml:trace>
  <inkml:trace contextRef="#ctx0" brushRef="#br0" timeOffset="41130.25">13204 6420 10122 0,'0'0'2256'0,"0"0"-648"15,0 0-583-15,0 0-393 16,103-80-120-16,-60 80 8 0,2 0-104 16,2 10-168-1,1 15-176 1,-8 7 32-16,-8 9-48 16,-12 7 56-16,-8 6 24 0,-12 3 104 0,0 3 16 15,-20 1 56-15,-8-4-159 16,-4 0-33-16,-7-10-40 0,-5-5-80 31,-4-4-80-31,-4-10-80 16,-4-5-1-16,4-11-407 15,5-2-32-15,2-13-704 0,17-13-1857 16,13-3-2592-16</inkml:trace>
  <inkml:trace contextRef="#ctx0" brushRef="#br0" timeOffset="41550.28">13932 6585 4336 0,'0'0'7682'15,"0"0"-5802"-15,0 0-503 0,0 0-673 16,0 0-336-16,0 0 232 15,0 0 72-15,-103 28-208 0,75 13-216 16,0 10-240-16,4 3 144 16,8 4-152-1,9-8-72-15,7 1-152 16,0-10-416-16,15-6 64 0,13-6 248 16,12-17 48-16,0-8 272 15,0-4 0-15,3-22 8 0,-6-13 112 16,-14-7 256-1,-7-9 224-15,-8-3 152 16,-8 1-200-16,-11-1 73 16,-14 9-313-16,-10 10-192 0,-1 9 16 15,-4 14-128-15,4 12 0 16,4 0-464-16,8 16-625 0,12 6-623 31,16 10-2465-31,16-3 176 16,8-10-3696-16</inkml:trace>
  <inkml:trace contextRef="#ctx0" brushRef="#br0" timeOffset="42022.21">14231 6635 968 0,'0'0'8642'0,"0"0"-6274"0,0 0-488 15,0 0-551-15,0 0-737 16,0 0-480-16,0 0 56 0,0 0 112 15,-31 105-176-15,23-60-24 16,0-4-80 0,8-3-8-16,0-6 0 15,0-10-240-15,16-3-56 0,8-16 128 16,0-3 16-16,4 0 64 0,4-22-56 16,-5-10 144-1,1-2 0-15,0-5 16 0,-4 1 280 0,-8 9 296 31,-4 11 344-31,-5 5 64 16,-7 9-528-16,0 4-464 0,4 17-184 16,0 11 104-16,5 4 80 15,6 3 0-15,5 0-160 0,5-10-72 32,3-2-8-32,3-14 240 15,-7-9-8-15,0-4 16 0,-4-21 72 31,-8-9 56-31,-9-14 296 16,-3-3 9-16,-3-6 119 16,-22-4-240-16,2 7-192 0,-5 10-120 15,4 9-16-15,4 19-64 16,1 16-384-16,6 3-905 0,9 36-1071 16,4-4-2729-16,0-1-4433 0</inkml:trace>
  <inkml:trace contextRef="#ctx0" brushRef="#br0" timeOffset="42427.63">14789 6600 6753 0,'0'0'5809'0,"0"0"-3304"0,0 0-809 16,0 0-920-1,0 0-256-15,0 0-352 16,76 0-72-16,-64 39 24 15,-1 8-72-15,-2 4 8 0,-9 0-56 16,0-10-32-16,0-3-104 16,0-12-72-16,-4-10-104 15,-1-10-136 1,5-6-56-16,0-4 504 16,0-14 72-16,0-14-72 0,17-6 0 15,7-3-16-15,0-1 8 16,8-2 8-16,4 6 0 15,-1 2 384-15,-3 18 56 0,0 8-136 32,-8 10-8-32,4 6-56 15,-5 20-71-15,-2 12 111 0,-1 7-56 16,-9 5-64-16,-3-2-64 16,-4-1-96-16,-4-2-152 15,-12-4-1049-15,-8-9-1847 0,1-13-6738 0</inkml:trace>
  <inkml:trace contextRef="#ctx0" brushRef="#br0" timeOffset="43334.8">15387 6239 1200 0,'0'0'5369'0,"0"0"-4209"0,0 0 320 16,-5-83-303-16,5 64 31 16,5 0 536-16,7 6-255 0,4 0-529 31,11 7-344-31,5 3-432 0,9 3-8 15,6 0-40-15,5 19 184 16,4 3 176-16,-5 10-224 0,1 6-24 16,-12 3-104-16,-4 1-136 15,-12-1 72-15,-12-3-80 16,-8 0 16-16,-4-6 88 16,-8 0-32-1,-16-7 129-15,-8 1-65 0,-7-11-128 16,-6 1 128-16,6-3-136 0,-1-3 8 15,7-4 120-15,10 0-8 16,7-3-56-16,8 0-64 0,4 4-176 31,4-1 80-31,0 7-56 16,16 2 152-16,4 2 32 0,12 5-32 16,0 0 0-16,0-3-56 15,-1 3-40-15,-10-6 88 0,-6-3-80 31,-6-3 80-31,-9-4 8 16,-5 0 0-16,-14 1 136 16,-9-1 8-16,-12 3 104 0,0-2-16 15,-4 2-80-15,8 1-24 16,8-1-112-16,8 7-16 0,9 0-8 31,3 3 0-31,8 9-40 0,0 1 48 16,19 6 0-16,5 3 72 15,4 1-64-15,8-2 0 0,-4 2-8 16,0-4 48-16,-4-3-48 16,-13 2 0-16,2-5-8 15,-14-1 8 1,-3 1 0-16,0-7 48 16,-20 0 8-16,-7-3 40 0,-10-6-96 15,-6-4-40-15,-9-5 40 0,8-4 0 16,0-4-432-16,17-31-1177 15,15 7-3104 1,12-3-5617-16</inkml:trace>
  <inkml:trace contextRef="#ctx0" brushRef="#br0" timeOffset="58041.3">27220 8979 3200 0,'0'0'3129'0,"0"0"-1225"15,0 0-1072-15,0 0-351 32,0 0 151-32,0 0 368 0,4 0-48 15,8 0-240-15,0 0-384 16,0 0-8-16,8 0 0 0,4 0-39 15,3 0 95-15,10 3-88 16,3 0 8-16,3 0 144 31,5 1-240-31,4 1 0 0,3-1-24 16,1 2-56-16,4-3 88 16,0 1-112-16,-4-4-88 0,4 0 216 15,-4 0-176-15,-1 0 8 0,-7 0 48 16,0 0-40-16,-8 0 0 15,-1 0-64-15,-3-4 8 16,-4 1 80 0,0 0-88-16,4 0 0 15,0-1 0-15,4 1 0 0,-1 1 0 16,6-2 0-16,-2 4 0 16,-3 0 72-1,0 0-72-15,-4 0-8 16,-4 0-8-16,-8 0 16 0,0 0 0 15,-1 0 0-15,1 0 0 16,0 0-16-16,4 0 16 0,-4 0 0 16,0 4-8-16,-4-4-16 31,-5 2 16-31,-2 1-88 0,-9-3-248 16,0 0-424-16,-4 0-848 15,0 0-961-15,-8 0-2288 0,-5 0-1928 16</inkml:trace>
  <inkml:trace contextRef="#ctx0" brushRef="#br0" timeOffset="59923.97">28850 8925 3448 0,'0'0'2321'16,"0"0"-449"-1,0 0-480-15,0 0-135 0,0 0-177 16,0 0-216-16,0 0-296 16,0 0-256-16,0 0-216 0,4 6 0 15,0 7 336-15,0 3 17 16,0 6-153 0,-1 0-152-16,2 3 64 15,-5 7 96-15,0 0 0 0,4 0-96 16,-4 3-88-16,0-1 8 15,0 5 64-15,4 2-192 0,0-3 8 16,0 3 112-16,0 0-112 31,3 1 8-31,-2 3 32 0,3-4 24 16,-4-3 72-16,3-4-144 16,-3 5 0-16,5-4 192 0,-5 0-184 15,4 2 64-15,-5 2-64 16,1-1 48-16,5 3 24 31,-5-6-80-31,0 3 0 0,-4-6 40 16,0-1-40-16,3-5 0 15,-3-4-8-15,0 0 8 0,0-3 0 16,0-3 0-16,0 3 0 31,0-2-24-31,0-2 32 16,0 1-16-16,0 3 8 0,0-3-8 0,0-3 0 15,0-1 8-15,0 1 0 16,0-3 24-16,0-1-24 0,0-3-8 16,0 1 8-16,0-4-8 15,0 4 8-15,0-5-8 16,0-2-88-16,0 0 80 16,0 0-120-1,0 0 8-15,-3 0-40 0,-1 0-216 16,-5 0 176-16,1 0 208 0,-7 0 0 15,-1 0 240-15,-5 0-176 32,2 0-56-32,-1 0-8 15,0 0-32-15,-4 0-48 0,0 0-8 16,-4-2 0-16,-4-5 80 16,0 1 8-16,-3-1-16 0,-1 1-80 15,-1 0-160-15,2-4 144 31,-1 4 104-31,0-4-136 0,4 7 24 16,1-3 120-16,-5-1 64 16,4 1-56-16,0-1 8 15,0 1 24-15,4 3-40 0,-3-3 0 16,-5 3 48-16,4-4-48 31,-5 4-8-31,2 3 0 0,3 0-8 0,-4-3-32 16,0 3 40-16,5 0-24 15,-1 0-16-15,0-3 48 16,-4 3-8-16,4 0 0 0,-4 0-40 16,-4 0 48-1,4 0 0 1,-3-3 8-16,-2 3-16 0,2-4 8 16,-1 1 0-16,0 3 8 0,0-3 0 15,1 3 0-15,-1 0 120 16,3 0-112-16,6-3 32 0,-5 3 32 15,4-4-48-15,0 4 64 16,0-3 24 0,0 1 16-16,5 2-120 15,-1 0 40-15,0 0 184 16,0 0-240-16,4 0 56 16,0 0-48-16,0 0 64 0,0 0-24 31,5 0-48-31,2 2 8 0,6 1 80 15,3-3-88-15,-1 0 0 16,9 0 48-16,-4 0 0 16,4 0 32-16,0 0 56 0,0 0 64 15,-3 0 104-15,-1-5-296 32,0-5 80-32,0-3 144 0,4 0-80 15,-5 1-32-15,5-4-72 16,0 0-48-16,0 0 152 0,-4 0-152 15,4-3 0-15,-3 3 0 0,3-3 0 16,-4-3 8-16,4 3-8 16,-4-3 0-16,0-3 48 15,4 2-48 1,0-2-24-16,0 3-24 16,-4-4 48-16,4 4 0 0,-4-1 0 15,-1 1 0-15,2 3 0 0,3 3 0 31,-8 1-24-31,4-2-24 16,-4 2 32-16,0-4-48 0,-4 3-24 16,4-3-8-16,4 0 88 15,-4 0-64-15,4 0-24 0,4-7 24 16,0 1-64-16,0 0 136 16,0 2 8-16,9-2-8 0,-6 3 72 31,5-4-72-31,-4 4 0 15,4-3 16-15,0 2-16 16,-4-2 0-16,4 0 0 0,-4 2 0 16,4 1 48-16,-8 6-48 31,3 4 0-31,-3 2 40 0,5 0-40 16,-5 4-8-16,4 3 0 15,-4 0 8-15,0-4 24 16,4 4-24-16,-4-3 0 0,4 3-8 0,0-3 8 15,0-1-8 1,-4 4 8 0,3-4 0-16,1 1 24 15,1 3-24 1,3-3 0-16,-1-1-24 16,6 1 24-16,-1-1 0 0,8 5-8 15,3-5 8-15,1 4-8 0,8 0 8 16,4 0 0-16,-1 3 0 15,2 0 0-15,3 0-8 0,-5 0 8 16,-3 0-8-16,4 0 8 16,-4 0 0-16,3 0 0 15,2 0-48-15,-1 3 48 0,-4-3-72 32,-1 0-352-32,-3 0-184 0,-8 0-424 15,0 0-345-15,-4-10-607 16,-8 1-2265-16</inkml:trace>
  <inkml:trace contextRef="#ctx0" brushRef="#br0" timeOffset="69550.72">27782 8992 200 0,'0'0'2488'16,"0"0"-39"-16,0 0-1385 0,0 2-488 16,0-2 104-16,0 0 32 15,0 0-56-15,0 0-288 0,0 0-216 32,0 0-55-32,0 0 63 15,0 0-8-15,0 3 160 0,0-3-96 16,0 0-40-16,0 0-96 15,0 0-64-15,0 0 40 16,0 4 104-16,0-4-112 0,0 0 128 31,-4 3-168-31,4 0 96 16,0-3 24-16,0 3-40 0,0-3-24 16,0 0 0-16,0 0 0 15,0 0 280-15,0 0-72 16,0 0 120-16,0 0 136 0,0 0 64 0,0 0 89 15,0 0-41 1,0 0-184 0,0 0 144-16,0 0-288 0,0 0-8 15,0 0-184-15,0-6-104 16,0 3 48-16,0-6-64 0,0-1 8 16,0 0 80-1,0 1-80-15,4-4-8 16,0-6 0-16,0 0 0 15,1 0 0-15,-2-3 0 0,1-4 8 16,0 1 152-16,0-1-88 16,0 1-56-16,4-4 240 15,-4 4-176 1,0 3-16-16,-4 0-56 16,0 6-8-16,0-3 264 0,0 6-264 15,0 0 16-15,0-2 40 16,0 2-48-16,0 0 8 15,0 0-16-15,0 0 0 0,0 1 56 32,0-1-56-32,0 3 0 15,0 5 8-15,0-5 0 0,0-3 0 16,0 4-8-16,0-1 0 16,0-2 40-16,0 2-40 15,0-3 0-15,0 4 0 0,0 2 0 16,0 4 0-1,0-3-8-15,0 6 8 16,0 0-32-16,0 0 32 16,0 0-168-16,0 0 40 0,0 0-152 15,0 0-40-15,0 0-248 16,0 0-336-16,0 0-360 16,0 0 87-16,0 0-607 15,0 0-1473-15,0 3-1344 16</inkml:trace>
  <inkml:trace contextRef="#ctx0" brushRef="#br0" timeOffset="70251.75">27686 8550 728 0,'0'0'4033'16,"0"0"-2961"-16,0 0-368 15,0 0-32-15,0 0 136 16,0 0 48-16,0 0-231 16,0 3-17-16,0-3-264 15,0 0 16-15,0 0-24 16,0 0 24-16,0 0 72 0,0 0-40 15,0 0 40-15,0 0 120 16,0 0-80 0,8 0 105-16,5-10-441 15,2-5-128-15,9-7 56 16,-3-7-64-16,2-3-224 0,1-9 208 16,-4 0 16-16,-1-1-56 15,-6 4 56-15,-1 4 8 0,-5 11 72 16,2 4 72-16,-5 9 104 31,0 8 424-31,-4-2-104 16,0 4-248-16,0 0-216 0,0 0-72 15,0 0-40-15,0 0-56 16,4 4 8-16,-4 5 24 0,3 7 24 31,1 3 0-31,5 6 16 16,-1 4 48-16,3 6 16 0,2 0-8 15,6-1-72-15,1 1 152 0,1 0-152 16,-2-3 0-16,1-3 0 16,-8-4-592-16,-4-3-1208 15,-8-9-2041 1,0-6-6081-16</inkml:trace>
  <inkml:trace contextRef="#ctx0" brushRef="#br0" timeOffset="71376.32">28858 9318 416 0,'0'0'208'0,"0"0"3080"15,0 0-967-15,0 0-897 16,0 0-232-16,0 0-95 0,0 0-193 16,0 0-160-16,0 0-8 0,0 0 80 31,0 0-24-31,0 0-111 15,0 0 15-15,0 0-272 0,0 0-8 16,0 0-144-16,0 0-72 16,0 0 88-16,4 0-152 0,3 0-24 15,6 0 88-15,6 0-200 32,2 0 72-32,7 0-64 0,3 0 0 15,1 0 152-15,0 0-88 16,8 0-72-16,-9 0 176 0,1 3-160 15,1-3 80-15,-6 0-40 16,-3 0 16-16,-4 0 24 31,0 0-88-31,-12 0 8 0,0 0 208 16,0 0-216-16,1 0 72 16,-2 0-80-16,1 0 0 0,0 0 0 15,4 4-8-15,0-1 8 16,-4 0-72-16,-5 0 72 15,-3-3-80 1,0 0-208-16,0 0-208 0,0 0-288 16,-3 0-920-16,-13 0 607 15,0 0-71-15,-7 0-1056 0,2 0-1025 16,5-6-3584-16</inkml:trace>
  <inkml:trace contextRef="#ctx0" brushRef="#br0" timeOffset="71781.53">29133 9150 2576 0,'0'0'5185'16,"0"0"-3737"-16,0 0 161 15,0 0 15-15,0 0 137 0,0 0-257 16,0 0-368-16,0-12-392 15,0 12-288-15,0 0-160 32,0 0-200-32,0 0-48 0,4 2 56 15,7 11 105-15,10 3-49 16,-1 0-72-16,8 6-32 0,0-3-48 16,-1 0-8-16,-3 0 16 15,-8-6 40-15,-4-4-56 16,-4-2-48-16,-4-4 40 0,-4-3-80 15,0 7-56 1,-4-4 40-16,-8 6 104 16,-8 4 320-16,4 3-208 0,-8 0-24 15,4-1-16-15,4 4-64 16,0 1-8 0,5 5-584-16,-5-6-1273 15,7-6-3808-15</inkml:trace>
  <inkml:trace contextRef="#ctx0" brushRef="#br0" timeOffset="74159.57">2892 9293 16 0,'0'0'9482'0,"0"0"-7722"15,0 0-680-15,0 0-80 16,0 0 369-16,0 0-409 0,0-29-624 16,-4 39-320-1,-8 19-16-15,-8 8 456 16,0 15-80-16,-8 7-232 15,0 5 72-15,0 3-152 0,0-3 0 16,1-1-56-16,-1-3 40 16,4-9-40-16,4-3-8 0,1-7 0 31,2-10 16-31,6-8-16 16,2-7-136-16,1-7-24 0,8-3-104 15,0-6 32-15,0 0 112 16,0 0 88-16,0-12-64 0,4-13-312 15,13-10 152-15,-2-10 128 32,13-18-16-32,8-23 48 15,8-22-264-15,-1-9 8 0,-2 6 352 32,-1 9-96-32,-13 32 16 15,-2 19 72-15,-10 16 8 0,5 10 56 0,0-4-8 16,4 4 80-16,0-1 328 15,4 11-160-15,-4 2 72 16,-1 4 48-16,-3 5-88 0,-3 4-160 16,-2 0-88-16,2 16 24 15,-6 3 288-15,1 7-296 0,-4 5 32 16,-4 10 88 0,-4 4-8-1,0 6-32-15,0 3-64 0,0 6-112 16,0 3 224-16,0-2-176 0,0 2 72 15,-8-2-15-15,4-4-57 16,-4-3-32 0,0-4-16-16,4-5 0 15,-4-4 64-15,0-9-64 16,4-3-297-16,0-7-271 0,0-3-568 16,1-7-904-16,-1-8-745 15,-1-4-2952-15</inkml:trace>
  <inkml:trace contextRef="#ctx0" brushRef="#br0" timeOffset="74466.37">2773 9614 7841 0,'0'0'5289'0,"0"0"-4521"16,0 0-479-16,0 0 183 0,0 0 616 15,127-35-56 1,-47 19-416-16,27 0-288 16,-3-3-80-16,-21 6-80 15,-31 4-16-15,-20 2-152 0,-8 1-320 16,-4 3-432-16,-12-1-616 15,-24 1-793-15,-16 3-2512 0,0 0-2272 16</inkml:trace>
  <inkml:trace contextRef="#ctx0" brushRef="#br0" timeOffset="75258.6">3996 8912 7161 0,'0'0'1912'0,"0"0"-815"15,0 0-193-15,0 0-88 16,0 0 56-16,0 0-104 16,-84-19 33-1,45 38-65-15,-6 7 304 16,-2 5 8-16,-1 14-344 0,-8 18-16 16,-4 23-263-16,5 22 7 0,7 13-264 15,16-10 40-15,16-16-24 16,11-29-128-1,5-12-48-15,5-12-8 16,15-4 0-16,4 3 128 16,8 7-128-16,11-1-72 0,9-2-64 15,0-7-520-15,12-9-1313 16,-12-7-3632-16,-12-16-5409 0</inkml:trace>
  <inkml:trace contextRef="#ctx0" brushRef="#br0" timeOffset="77181.89">4617 9051 8121 0,'0'0'1176'16,"0"0"-375"-16,0 0 127 0,0 0 168 16,0 0 40-16,-87-34-472 15,51 34-79-15,-9 0-65 0,-2 9-16 31,8 4-168-31,-2-1 120 16,5 8-136-16,8 2-120 16,4 0-96-16,9 3-96 0,3 1 32 15,7 2-40-15,5 7-8 16,5-3-40-16,11 0 96 0,12 3-40 16,0-3 88-16,7 2-16 15,1-2-8 1,0 0-72-1,0-4 16-15,-4 4 48 0,0-3-56 0,-9-4-8 16,-6 1 0 0,-6-4-8-1,-11-3 0-15,0 0 8 0,0 0-40 16,-19-6-16-16,-5 0 56 16,-8-1-8-16,-4-5 8 15,-4-4 24-15,0-3 40 0,-3 0 72 0,7-3-80 16,3-10 264-16,6-3-200 15,3-3 104 1,4 0-24-16,8 3-8 16,5 3-15-16,2 4 55 15,1 6-136-15,4-1 96 0,0 4-192 16,0 0 0-16,0 0-72 16,0 0-136-16,0 0-489 0,0 0-839 31,0 4-1657-31,4-1-935 0</inkml:trace>
  <inkml:trace contextRef="#ctx0" brushRef="#br0" timeOffset="78480.85">4653 9528 7513 0,'0'0'2489'31,"0"0"-1201"-31,0 0 72 0,0 0-208 16,0 0 41-16,0 0-361 15,0 0-344-15,40-29-384 0,-16 29 64 16,4 0 64-16,4 0 16 15,-4 13-104-15,-8 0-144 32,-12 2 16-32,-5 5 72 0,-3 5-16 15,-11 0 248-15,-17 1 128 16,-4-4-8-16,0 3-71 0,0-5-129 16,8-1-136-16,4-7 24 15,8-2-128 1,9-4-96-16,3-3 40 15,0-3-48-15,23 4 104 0,5-4 88 16,16 0-88-16,3 0-88 16,22-7-849-16,-18-3-1015 0,-11-5-3121 15</inkml:trace>
  <inkml:trace contextRef="#ctx0" brushRef="#br0" timeOffset="78989.27">5063 9509 10610 0,'0'0'1768'15,"0"0"-976"-15,0 0-440 16,0 0 64-16,0 0 9 31,84-32-273-31,-60 32-56 0,4 0-96 16,-9 0 0-16,2 4-8 15,-14 5-32-15,-3 0-104 0,-4 1 144 16,0 3 232-16,-11-1 664 16,-10 1-104-16,-2 0-168 15,3 2-112 1,0-5-280-16,4-1-88 0,9 1-144 15,2 0-96-15,5-1 88 16,0 4-144-16,12 0-32 0,4-1 120 16,8 1 8-16,-4-4 40 15,-1 4-48 1,2-3 64-16,-14-1-8 16,2 4-40-16,-5-4 48 15,-4 4 48-15,0-3-48 0,0 2 96 16,-9-2 112-16,-10 2 112 15,-9-2-72-15,-4 0-32 0,0-4-216 16,-3-3-24-16,-1-3-864 16,12-6-1448-1,4-10-4170-15</inkml:trace>
  <inkml:trace contextRef="#ctx0" brushRef="#br0" timeOffset="79603.83">5394 8934 10186 0,'0'0'1840'31,"0"0"-320"-31,0 0-359 0,0 0-353 15,0 0-88-15,0 0 120 16,112 32-88-16,-56 9-208 16,15 16-79-16,8 29-65 0,2 15-96 15,-18 8-120-15,-23-18-112 32,-24-24 120-32,-16-22-192 0,0-1-8 0,-4 4 0 15,-20 9 16 1,-8 10 0-16,-7-7-8 0,-2-6 8 15,2-13-16-15,3-6-552 0,4-10-809 16,8-8-1271 0,16-11-3994-1</inkml:trace>
  <inkml:trace contextRef="#ctx0" brushRef="#br0" timeOffset="79922.42">6410 9594 11106 0,'0'0'2344'16,"0"0"-1599"-16,0 0-409 0,0 0 568 15,103-15 88-15,-62 15-480 16,2 0-240-16,9 0-264 0,-4 0-8 16,-8 6 0-16,-12 1-424 15,-9 5-1488-15,-10 1-1297 0,-9-1-2312 16</inkml:trace>
  <inkml:trace contextRef="#ctx0" brushRef="#br0" timeOffset="80084.23">6335 9772 3848 0,'0'0'2953'0,"0"0"-1081"0,0 0-575 16,0 0-161-16,0 0 400 15,0 0-31 1,0 0-449-16,120 48-704 15,-66-48-352-15,30 0-544 0,-12 0-1777 16,-12-9-4296-16</inkml:trace>
  <inkml:trace contextRef="#ctx0" brushRef="#br0" timeOffset="81000.28">7905 8877 8689 0,'0'0'1449'0,"0"0"-577"15,0 0-560-15,-4-73 416 16,-13 54 744-16,-3 0-559 0,-12 3-177 16,-3 4-280-16,-13 5 24 15,-8 4 0-15,-7 3-64 0,-1 0-32 16,-5 16-264-16,11 6 32 16,2 3-48-16,11 10-40 15,13 3-56-15,13 4-8 0,10 5-8 16,9-3-72-16,21 1 48 0,14 3-40 15,14-7 72-15,2 0 8 32,5-6 88-32,-4 0-88 15,-5-6 0-15,-10-7 104 0,-9 0-112 16,-13-3-48-16,-7 0-16 16,-8-3 24-16,0 0 40 0,-23 3 128 15,-10 0 24-15,-7-3 136 16,-3 3-280-1,-5-3-8-15,1 0 16 16,6-3-16-16,13-1-104 0,5 1-136 16,14-7-128-16,9 4-128 15,5-1-616-15,18-2 664 16,18 5 440 0,6-2 8-16,9 0 48 15,-4 2-32-15,-5-2 160 0,-6 2 272 16,-9-2-56-16,-9 5 32 0,-7-2-8 15,-8 4-192-15,-4 1 8 16,-4 8-8-16,0-1 0 0,-12 7 0 31,-12 3-63-31,0 3-89 16,-8 6 184-16,-4 7-168 0,-3 3 96 16,-2 3-24-16,2 4 344 15,-1 2-64-15,8-2-208 0,8-1 16 16,17 0 72-16,7 0-312 31,3-9 88-31,25-3-88 16,20-7 40-16,20-9-40 0,24-16-8 15,11-16-632-15,-11-3-672 16,-25-23-3321-16</inkml:trace>
  <inkml:trace contextRef="#ctx0" brushRef="#br0" timeOffset="82034.53">8478 9410 9786 0,'0'0'1960'16,"0"0"-296"-16,0 0-71 15,0 0 71-15,0 0-216 0,0 0-471 32,0 0-553-32,0 0-344 15,0 0-80-15,9 4 0 0,-18 40 160 0,-3 10 80 16,5 0-240-16,-2 3 24 15,9 1-24-15,0-2 8 16,0-5-8-16,5-6-248 0,14-7-216 16,9-6 256-1,4-10-112 1,16-13 175-16,3-9-55 0,5 0 24 16,0-22 128-16,-9-13 40 15,-2-13 8-15,-6-15 88 0,-11-26 32 16,-11-19 48-1,-10-6-15-15,-7 25 143 16,0 22 192-16,-7 29-200 16,-2 13-184-16,5 3 192 0,-4 2-224 15,8 11-72-15,-3 9-144 16,3 12-1232-16,0 42 39 0,0 1-2656 31,0-4-3736-31</inkml:trace>
  <inkml:trace contextRef="#ctx0" brushRef="#br0" timeOffset="82305.92">9223 9392 11442 0,'0'0'3977'15,"0"0"-2113"-15,0 0-992 16,0 0-600-16,0 0-208 0,0 0 881 15,5 104-233-15,-2-43-344 16,1 11-272 0,-4 17 136-16,0 10-232 15,0-10-8-15,0-20 8 0,-7-15 0 16,-2-15-64-16,5 5-368 16,-8 4-360-16,5 3-353 0,-2-4-1175 15,1-12-2145 1,4-16-3305-16</inkml:trace>
  <inkml:trace contextRef="#ctx0" brushRef="#br0" timeOffset="82641.2">9327 9163 8369 0,'0'0'1513'0,"0"0"-337"0,39-73 16 31,-18 54 104-31,-2 9 201 16,5 7-537-16,4 3-552 0,8 6-312 16,4 16 64-16,4 10-160 15,-1 13 8-15,-2 9-16 16,-18 3 8-16,-11 7-8 0,-12-1-112 15,-7-3 96 1,-25-6-24-16,-9-9 16 16,-15-4-88-16,-2-9 120 0,-2-1 0 15,-13 1-408-15,17-6-1248 16,17-8-2305-16</inkml:trace>
  <inkml:trace contextRef="#ctx0" brushRef="#br0" timeOffset="82859.35">10008 9852 11722 0,'0'0'2905'16,"0"0"-1993"-16,0 0-80 0,0 0-32 15,0 0-296-15,60 66 80 16,-68-34-103-16,-16 0-281 15,-8 6-112-15,-12 0-88 0,-3-3-545 32,-17 3-807-32,12-12-2897 15,5-7-4553-15</inkml:trace>
  <inkml:trace contextRef="#ctx0" brushRef="#br0" timeOffset="83431.35">10609 9163 10562 0,'0'0'2864'15,"0"0"-631"-15,0 0-545 16,0 0-680-16,0 0-391 0,0 0-417 16,0 0 88-16,-11 95 232 15,3-6-224-15,4 15-208 16,-8 8 24 0,8-20-112-16,-4-29-128 0,0-18-504 15,-4-10-857-15,-16 16-1359 16,8-13-2009-16,-4-7-2121 0</inkml:trace>
  <inkml:trace contextRef="#ctx0" brushRef="#br0" timeOffset="83868.14">10682 9080 6569 0,'0'0'2328'0,"0"0"-919"31,59-101 215-31,-31 75-712 16,4 13-576-16,8 11 176 16,-1 2-184-16,-3 15-127 0,1 17-145 15,-18 12 40-15,-10 7 88 16,-9 13-88-16,-28-1-88 0,-21 1 192 31,-6-4-8-31,-13-9 240 0,4-10-176 16,1-13-8-16,7-5-16 15,8-11-32-15,17-2-200 0,14-7 176 16,9-3-32-16,8 0 56 16,4 0-16-16,24 0-40 15,8 4 24 1,11 5-160-16,5 4 0 16,0 2 168-16,-4 5-160 0,-8 5 144 15,-8 0 0-15,-4 7 0 0,-9 3 32 16,2 0-144-16,-10 6 0 15,2-2 88 1,-2-2-128-16,-3-2-16 16,1-3-240-16,10 0-696 15,-3-10-1496-15,0-9-2057 0</inkml:trace>
  <inkml:trace contextRef="#ctx0" brushRef="#br0" timeOffset="84053.13">11374 9531 10474 0,'0'0'4329'0,"0"0"-4153"15,0 0 320-15,-19 102-136 0,7-52 272 32,4 4-384-32,4 1-96 15,4-1-152-15,-4-4-232 0,4-6-1464 16,0-12-977-16,0-12-2472 0</inkml:trace>
  <inkml:trace contextRef="#ctx0" brushRef="#br0" timeOffset="84215.77">11518 9261 10578 0,'0'0'2368'0,"0"0"-567"0,0 0-993 16,0 0-808-1,0 0-216-15,-24 83-96 16,16-29-1689-16,4-1-2672 16</inkml:trace>
  <inkml:trace contextRef="#ctx0" brushRef="#br0" timeOffset="84816.3">11765 9592 6857 0,'0'0'2064'16,"0"0"-279"-16,-28-89 223 16,-4 63-495-16,-3 7-425 31,-10 16-368-31,2 3-416 0,-1 16-296 16,8 12 144-16,13 7-104 15,14 3-48-15,9-6-48 0,5-3-88 0,22-7-48 16,13-9-40-16,11-7 128 15,-2-6 88 1,7-6 16 0,-4-11 80-16,-9-5 112 0,-3 0 440 15,-12 3 352-15,-4 3-104 16,-13 7-31-16,-2 6 23 0,-9 3-696 0,4 9-184 31,-4 23-48-31,0 18 48 16,0 30 120-16,4 22-120 15,0 9 0-15,-4 0 16 0,3-6-16 16,-3-13-96-16,0-3-104 16,0-1-376-16,-3-14 504 0,-5-14-296 15,-1-19-160-15,5-6 407 32,-7 0-239-32,-1-3 112 0,-4-3 144 15,8-11 32-15,-4-14 72 16,0-4 224-16,-8-7 601 0,0-21-345 15,-15-20-104-15,-10-32 200 16,-2-31-88-16,3-15-112 31,23-5-168-31,21 14-160 0,9 31-48 16,14 26 200-16,1 22-200 16,0 12-48-16,8 8-120 0,4-2-400 15,12 8-432-15,12 5-737 0,-9 1-2151 16,-10-1-2850-16</inkml:trace>
  <inkml:trace contextRef="#ctx0" brushRef="#br0" timeOffset="85188.33">12259 9268 9794 0,'0'0'2344'15,"0"0"257"-15,0 0-857 16,0 0-392-16,0 0-415 0,0 0-785 15,0 0 88-15,4 111 152 16,-12-32-224-16,1-6-112 0,-2-10-56 16,5-15 48-16,4 0-128 15,-4 2-8-15,0-8-368 0,4-13-249 32,0-14 57-32,0-12 128 15,12-3 232-15,12-18 176 0,8-14-32 16,8-7 16-16,4-5 80 15,-9 3 48-15,1 6 184 32,-12 9 384-32,-7 11 88 0,-2 15-224 15,-7 0-151-15,1 22-273 32,2 13 144-32,-3 6-48 0,4 7-56 15,0 6-48-15,0-4-144 16,-4 2-833-16,4 1-871 0,-4-15-4481 15,0-12-1681-15</inkml:trace>
  <inkml:trace contextRef="#ctx0" brushRef="#br0" timeOffset="85448.84">13068 9138 11562 0,'0'0'3977'16,"0"0"-2113"-16,0 0-848 15,0 0-920-15,0 0 305 16,-51 85 247-16,19-5-176 0,-9 15-104 31,9-3-312-31,13-16-56 0,10-22 32 16,6-13-32-16,3 10-48 16,0 6-232-16,3 3-496 0,14-6 87 15,7-9-399-15,23-10-1016 16,-6-16-921-16,-6-13-4552 0</inkml:trace>
  <inkml:trace contextRef="#ctx0" brushRef="#br0" timeOffset="85640.71">12658 9509 8193 0,'0'0'3145'16,"0"0"-1241"-1,0 0-631-15,0 0-249 16,0 0 96-16,151 25-160 0,-35 1-560 16,4-4-400-16,-2-3-32 15,-17-10-1456 1,-38-5-1337 0,-15-4-3184-16</inkml:trace>
  <inkml:trace contextRef="#ctx0" brushRef="#br0" timeOffset="86586.3">13590 8944 8041 0,'0'0'1801'0,"0"0"-665"0,0 0-240 31,0 0-408-31,0 0 408 16,72-80 321-16,-40 71-809 0,11 9-208 15,6 0 48-15,2 6-16 16,9 10 224-16,-1 6-24 0,1 7-136 31,-4 3 104-31,-9 5-232 16,-10 2 0-16,-9 2-32 0,-12 0-120 15,-13-2 40-15,-3 1-56 16,-7-4 8-16,-17-1 152 16,-12-7-72-16,-8 1-8 0,-8-7 264 15,-8-3-248-15,1-3 80 32,7-4-128-32,8 1-48 0,12-3 97 15,12 2-97-15,8 4-97 0,12 3 97 16,4 7 0-16,24 2 8 15,8 4 65-15,4 3-73 0,4-3 48 16,-1-3-48 0,-11-7 0-1,-8-3 16-15,-7-7-16 0,-13 1-48 16,-4-3 48-16,-17-1 224 16,-7 0 440-16,-4 4-352 0,-8 0-144 15,8 0 40-15,5 2-208 0,7 5-16 16,12 5-64-16,4 4-32 15,0 9 112 1,20 0-184-16,3 6 0 16,5 1 176-16,0-1 16 15,-4-3-16-15,-3 1 8 0,-6-4 0 16,-2 3-8-16,-6 1 8 31,-7-1 0-31,0 0 80 0,-7 0-72 16,-17 4 32-16,-12-7-40 15,-5-3-64-15,-26-4 8 16,-33-18-600-16,9-10-1641 0,7-3-4904 0</inkml:trace>
  <inkml:trace contextRef="#ctx0" brushRef="#br0" timeOffset="99298.29">2689 11744 2864 0,'0'-7'6850'0,"0"2"-5090"31,0 1-408-31,0 1-336 0,0 3 161 16,0 0-169-16,0 0-424 16,0 0-312-16,0 3-224 0,-4 19 120 15,-8 17 8-15,-12 21 72 16,-8 32-96-16,-11 22-8 15,-5 10-136-15,8-25 0 0,12-27 216 32,8-27-224-32,4-4-8 15,-4 1 0-15,-4 2 0 0,5-6 8 16,6-12-112-16,1-11-296 16,12-12 408-16,-3-3 112 15,3-3 112 1,0-19-16-16,15-29-208 0,17-38-200 15,24-38 104-15,8-22-80 16,7 0 128-16,-6 13-224 16,-14 21 112-16,1 13 56 15,-13 23 104 1,-7 22 0-16,-8 22 0 0,-3 16 8 16,-6 0 240-16,1 6-80 15,-4 7-120-15,0 6-48 0,-4 25 0 16,-4 29 184-16,0 29 40 15,-4 22-120-15,0 6 216 0,-12-10-312 32,0-9 80-32,4-9-80 15,0-7 104-15,5-9-40 0,-6-17-72 16,5-11-128-16,0-8-24 31,0 5-832-31,0 1-1176 0,1-5-1873 16,-2-13-3801-16</inkml:trace>
  <inkml:trace contextRef="#ctx0" brushRef="#br0" timeOffset="99517.24">2386 12195 11810 0,'0'0'3081'0,"0"0"-1737"15,0 0-424-15,0 0-360 16,0 0-376-16,68-19 32 16,20 12-168-1,27 1-40-15,1 0-8 16,-25 3-240-16,-19 3-376 0,-32 0-2568 0,-12 0-3762 16</inkml:trace>
  <inkml:trace contextRef="#ctx0" brushRef="#br0" timeOffset="100430.67">3884 11484 6977 0,'0'0'4825'0,"0"0"-3601"16,0 0-384-16,0 0-840 0,0 0 0 31,0 0 1273-31,-116 44 215 15,41 29-520-15,-17 35-184 0,5 16-239 16,15 3-57-16,16-7-96 16,28-5-136-16,17-10-144 0,11-7 128 15,4-9-240-15,20-16-72 32,7-16-48-32,1-16-128 15,4-9-64-15,7 3-424 0,34-13-1113 16,-10-3-1159-16,-7-16-4146 0</inkml:trace>
  <inkml:trace contextRef="#ctx0" brushRef="#br0" timeOffset="101010.13">4490 11652 10186 0,'0'0'2360'16,"0"0"-719"-16,0 0-489 15,0 0 136-15,0 0-448 0,-68-60-216 16,20 60-208-16,-4 3 33 16,-8 19-81-16,0 4-168 0,5 2-192 31,7 10 168-31,9 0-176 16,11 4 0-16,7 5-16 0,18 7-32 15,3 0 48-15,24 0-320 16,15-3 24-16,10-3-17 0,6-1-55 15,-3-6-128-15,-8 0 40 32,-8-5 96-32,-17-1 208 15,-6-7-56-15,-13-3 72 0,0-2 136 16,-21-7 144-16,-14-4 384 16,-14-2-56-16,-6-4-152 0,-4-6 200 15,-9 0-55-15,8-9-169 16,4-13-8-1,12-1-152-15,8-2 104 16,17 2-160-16,2 1-72 0,14 9-8 16,-1 4-296-16,4 6-456 15,4 3-1185-15,11 0-3128 16,5 6-5249-16</inkml:trace>
  <inkml:trace contextRef="#ctx0" brushRef="#br0" timeOffset="101445.37">4391 12169 1272 0,'0'0'10242'0,"0"0"-8298"31,0 0-639-31,0 0-281 0,0 0-256 16,0 0-496-16,0 0-168 15,0 0-16-15,86 4-72 0,-69 18-16 16,-9 4-88-16,-8-1 88 16,0 3 112-16,-25 1 232 0,-3 0 216 15,1-4-16 1,3-6-71 0,4 0-121-16,9-6-312 0,7-4-32 15,4-3-16-15,7 1-64 0,25-1-96 16,15-6-208-16,30 0-633 15,-14 0-1151-15,-7-9-3193 0</inkml:trace>
  <inkml:trace contextRef="#ctx0" brushRef="#br0" timeOffset="101894.01">4765 12221 10202 0,'0'0'3008'0,"0"0"-1367"0,0 0-305 16,0 0-656-16,0 0-328 15,0 0-200-15,0 0-152 0,43-13 0 16,-26 16-16-16,-6 3 16 31,1 0-96-31,-3 4 96 0,-9 0-32 16,0 2 32-16,0 1 376 0,-13-1 232 15,-6 5 97-15,-5-5-177 16,0 1 8-16,-1 0-288 0,6-4-120 16,7 1-104-1,8 2-24 1,4-2-104-16,0 3-104 0,20 2-24 16,4 2 136-16,8-2-192 0,-4-2 40 15,-1 0 192-15,-7-4-104 31,-8 4 112-31,-7-4-40 16,-5 1 72-16,0 2 16 0,-21 1 200 16,-7 0 144-16,-3 0 72 0,-9-4-296 15,4 1-104-15,3-4-16 16,6-6-872-16,7 0-665 16,13-13-3888-16</inkml:trace>
  <inkml:trace contextRef="#ctx0" brushRef="#br0" timeOffset="102511.11">5111 11595 9690 0,'0'0'2256'0,"0"0"-392"31,0 0-479-31,0 0-825 0,0 0-368 16,0 0 472-16,100 66 88 16,-44-18-440-16,4 10 24 0,3 11-288 15,5 20 16-15,-16 16-64 0,-16 6 16 16,-33-9-16-16,-10-7 0 15,-25-12 0-15,-8-17 200 16,4-9-200 0,4-15 128-16,9-5-120 15,-9 2-8-15,4 2-88 0,0 0-1088 16,11-12-1840-16,14-16-2298 0</inkml:trace>
  <inkml:trace contextRef="#ctx0" brushRef="#br0" timeOffset="102749">5980 12297 12186 0,'0'0'3145'16,"0"0"-2201"-16,0 0-752 15,84-23 136-15,-45 20 96 16,13 3 16-16,4 0-264 0,-1 0-176 31,18 0-448-31,-17 7-1584 16,-17-5-3305-16</inkml:trace>
  <inkml:trace contextRef="#ctx0" brushRef="#br0" timeOffset="102929.39">5944 12480 1280 0,'0'0'8474'0,"0"0"-6258"0,0 0-320 15,0 0-503-15,0 0 423 16,0 0-616 0,116 55-607-16,-45-52-313 15,1-3-280-15,32 0-457 0,-16-13-1103 16,-25-3-4265-16</inkml:trace>
  <inkml:trace contextRef="#ctx0" brushRef="#br0" timeOffset="104248.62">7645 11747 8041 0,'0'0'1745'16,"0"0"159"-16,0 0-720 0,0 0-320 15,9-86 297-15,-9 71-97 16,0-1-352 0,0 6-216-16,0-2-152 15,-9 2 72-15,-6 1-368 16,-6-1-40-16,-10 3-8 0,-13 4 24 16,-8 3-16-16,-4 0-8 15,-4 7 128-15,0 9 264 0,9 3-216 31,-1 6-79-31,17 7 31 16,7 0-80-16,11 5-48 16,17 2-16-16,9-1 16 0,23 3 24 15,15 4-24-15,13-4-56 16,7 0-72-16,6-3-17 0,-10 0-23 31,-8-6-24-31,-10-3 64 0,-21-7 56 16,-16 0 16-16,-8-3 56 15,-12 3 8-15,-20-3 448 0,-8 1 137 16,-8 2-201-16,0-7-192 16,5 2 128-16,7-2-264 15,8 1-64 1,12 0-8-16,12 0-216 16,4 0-104-16,11 3-80 0,26 3-9 15,6 4 193-15,6-4-24 0,2 3 120 16,-3-3 120-16,-8 4-48 15,-12-7 56 1,-8 3-8-16,-16 0 8 16,-4 4 136-16,-4 2 48 15,-16 7 225-15,-8 0 71 0,0 3-224 16,-4 0 0-16,4 4-168 16,4-1-88-16,8 0 112 0,5 0-112 31,6 1 0-31,5-4 64 15,0 0-64-15,16-3 0 16,16-7-128-16,11-6-40 0,26-9-24 16,30-13-649-16,-7-6-1487 31,-17-13-4962-31</inkml:trace>
  <inkml:trace contextRef="#ctx0" brushRef="#br0" timeOffset="104833.72">8382 12462 11090 0,'0'0'3057'0,"0"0"-1665"16,0 0-496-16,0 0-128 31,-11-76 144-31,11 47-392 16,11-13-239-16,10-18-209 0,7-26-64 16,7-25-8-16,5-22-136 0,-1-10-241 15,-6 0 241-15,-14 19-72 16,-6 23 208-16,-9 37 8 0,0 29 120 15,-4 16 385 1,0 13 79 0,0 6-104-16,-17 22-264 0,-15 48-176 15,-7 51 392-15,-1 19-48 0,5-1-176 16,11-9-40-16,11-28-32 0,9-7-144 16,4-15 200-16,4-23-200 31,9-16-8-31,11-9-256 15,8-4-272-15,35 1-464 0,-11-10-977 16,-1-16-3648-16</inkml:trace>
  <inkml:trace contextRef="#ctx0" brushRef="#br0" timeOffset="105194.3">8848 12208 4913 0,'0'0'5393'0,"0"0"-4721"31,0 0-248-31,0 0 192 0,0 0 368 16,0 0 57-16,0 0-385 16,0 0-448-16,101-10-64 0,-69-9-144 15,-4-6-248-15,-9-1-136 16,-11-5 232-1,-8-1 152-15,0 10 304 16,-16 5 728-16,-12 11-160 0,-8 6-160 16,-3 10-8-16,2 12-96 15,5 10-303-15,17 3-209 0,2 3-64 16,13 0-16-16,9-3-32 0,19-7-281 31,12-2-255-31,16-13-456 16,3-10-816-16,41-10-1089 0,-21-15-2416 15,-3-3-1464-15</inkml:trace>
  <inkml:trace contextRef="#ctx0" brushRef="#br0" timeOffset="105530.87">9585 12058 9386 0,'0'0'2248'0,"0"0"-1232"16,0 0-696-16,128-6-192 15,-76 6 0-15,12-3-128 0,-1-3 0 16,1-7 0-16,-4-6-112 31,-4-10 40-31,-8-9-384 16,-12-10 48-16,-12-5 408 0,-16-5 304 15,-8 1 872-15,-17 7 721 16,-11 11-233-16,-11 14-352 0,-1 19-519 16,-8 6-289-16,-8 41-104 15,-4 35-152-15,5 25 16 16,3 23 24-1,16 0-160-15,12-3 104 0,13-10-232 16,2-3 0-16,1 3 24 16,-3-3-24-16,-6-19-72 0,6-19-80 15,-2-23-704-15,1-15 496 16,-3-3-1073 0,-9-7-1383-16,0-3-1473 15,4-16-5249-15</inkml:trace>
  <inkml:trace contextRef="#ctx0" brushRef="#br0" timeOffset="105697.01">9391 12471 11402 0,'0'0'3169'16,"0"0"-1865"-16,0 0-800 16,127-54-168-16,-35 41-120 0,23 4-24 15,17 0-192-15,-9-8-360 16,-31 2-1680-16,-32-4-2729 0</inkml:trace>
  <inkml:trace contextRef="#ctx0" brushRef="#br0" timeOffset="105889.28">10570 11719 11266 0,'0'0'2456'0,"0"0"-455"15,0 0-1041 1,0 0-544-16,0 0-72 15,0 0 704 1,-32 95-319-16,16-16-321 16,4 19-336-16,0 11-16 15,5-20-56-15,3-20-344 0,-1-27-633 16,-3 8-1455-16,0-5-1881 0,1-13 288 16</inkml:trace>
  <inkml:trace contextRef="#ctx0" brushRef="#br0" timeOffset="106025.08">10167 12226 2936 0,'0'0'6193'32,"0"0"-4352"-32,-7-72-321 0,31 43-576 15,27 1-536-15,41 5-240 16,40 4-168-16,10 7-96 16,-26 2-2256-16,-28 7-4610 0</inkml:trace>
  <inkml:trace contextRef="#ctx0" brushRef="#br0" timeOffset="106214.35">11060 12332 7681 0,'0'0'2185'0,"0"0"-417"0,0 0-480 0,71 85-680 16,-66-47-472-16,-5 0 32 15,-24 7-168-15,-17-4-536 16,-38 10-872-16,3-10-664 0,9-9-7738 16</inkml:trace>
  <inkml:trace contextRef="#ctx0" brushRef="#br0" timeOffset="106844.61">11649 12195 8729 0,'0'0'5257'15,"0"0"-3496"-15,0 0-33 0,0 0-552 16,0 0-239-16,0 0-457 31,13-45-432-31,-13 90 104 0,0 28 72 16,4 19-176-16,-4 10-8 15,0-4-40-15,0-22-336 16,0-22-592-16,-8 0-953 0,-5-16-1223 16,-2-12-2722-16</inkml:trace>
  <inkml:trace contextRef="#ctx0" brushRef="#br0" timeOffset="107256.02">11709 12026 7585 0,'56'-104'1809'15,"4"-4"-385"1,-8 31-64 0,-12 27 376-16,-9 21-799 0,1 20 231 15,8 3-440-15,8 6-584 16,8 12-72-16,-9 23-72 0,-15 10-64 16,-15 12 16-16,-17 3-80 0,-25 3 80 15,-34 4-32-15,-5-13 160 16,-11-6 168-1,-2-13 168-15,18-13-8 16,-1-3 8-16,16-10-144 16,20-2-104-16,13-4 121 15,11 0-281-15,4-3-8 0,24 7 16 32,15 5-8-32,9 4 48 15,-1 3-56-15,1 7 0 0,-12 2-88 16,-8 4 72-16,-12 6 0 15,-4-3-56-15,-12 6 24 0,-4 3 48 16,0 1 0-16,0-4-97 31,0 4 9-31,0-10-1048 16,0-3-1000-16,8-13-2225 0,7-10-3737 0</inkml:trace>
  <inkml:trace contextRef="#ctx0" brushRef="#br0" timeOffset="107430.93">12450 12312 12066 0,'0'0'4153'15,"0"0"-3929"-15,0 0 16 16,-24 111 32-16,9-54-48 0,7 4-224 0,4 2-16 31,-1 17-640-31,1-17-1712 16,4-18-1681-16</inkml:trace>
  <inkml:trace contextRef="#ctx0" brushRef="#br0" timeOffset="107578.83">12530 12030 6369 0,'0'0'6145'0,"0"0"-4128"16,0 0-1057-16,0 0-960 0,0 0-808 15,0 0 400-15,28 102-1449 16,-16-61-2256-16</inkml:trace>
  <inkml:trace contextRef="#ctx0" brushRef="#br0" timeOffset="108081.08">12921 12271 7809 0,'0'0'2433'0,"0"0"-49"16,0 0-751-16,-88-86-297 0,44 80-512 16,-3 6-208-16,2 3-392 15,6 16-224-15,15 3 0 0,12 7-128 16,12-1-144 0,12-2 264-16,19-7-264 15,18-6 64-15,7-7 88 16,-5-6 32-16,1 0 88 0,-9-12 8 15,-11-1 392-15,-12 3 624 16,-8 7-8-16,-3 3-247 0,-6 0-625 31,-3 19 8-31,4 16-152 16,0 22 64-16,4 29-56 0,-3 34 48 16,2 11-56-16,1-7-96 15,-8-7-128-15,0-28-216 0,0-16-17 16,-4-16-287-16,-7-19 512 31,-6-6-112-31,-3-7-56 16,-3-2 400-16,-9-8 32 0,-1-15 552 15,-6 0 440-15,-1-28-71 16,-3-10-289-16,-2-22 224 0,6-23-328 16,19-19-344-16,20-6-96 15,20-3-120 1,40 6-80-16,19 14-472 15,9 11-456-15,3 13-753 0,-19 23-2151 16,-16 9-1978-16</inkml:trace>
  <inkml:trace contextRef="#ctx0" brushRef="#br0" timeOffset="108427.01">13391 11982 10578 0,'0'0'2848'0,"0"0"-559"0,0 0-905 16,0 0-800-16,0 0-352 15,0 0 560-15,-36 111-175 0,24-50-225 32,0 8-320-32,4 5-24 15,4-17-48-15,4 0-200 0,0-6-184 16,0-13-369-16,0-13-15 16,12-15 104-16,7-10 344 0,6-20 312 15,10-15-184-15,2-9 192 31,2-10 64-31,1 0-56 16,-8 10-8-16,-8 12 792 0,-8 16 0 16,-8 16-183-16,-4 7-609 15,-4 28 16-15,0 9 256 0,0 13-272 16,0 7 48-16,0-1-112 31,0-3-305-31,0-5-495 0,12-11-1120 16,0-12-2953-16,0-20 264 0</inkml:trace>
  <inkml:trace contextRef="#ctx0" brushRef="#br0" timeOffset="108615.67">13992 11973 4152 0,'0'0'9082'0,"0"0"-6113"0,0 0-1401 15,0 0-1288-15,0 0 40 16,-28 76 297-16,9 7-425 15,6 21 56-15,9 7-248 0,4-6-240 32,4-22-825-32,17-17-1263 0,-5-24-889 15,-5-23-5785-15</inkml:trace>
  <inkml:trace contextRef="#ctx0" brushRef="#br0" timeOffset="108794.93">13650 12154 4656 0,'0'0'5058'0,"0"0"-1938"16,0 0-871-16,87-22-1593 0,9 22 256 16,31 18-32-16,13 11-496 0,-9 6-384 15,-23-3-672-15,-40-10-3113 0,-25-10-3432 16</inkml:trace>
  <inkml:trace contextRef="#ctx0" brushRef="#br0" timeOffset="108975.05">14546 12576 12442 0,'0'0'2073'0,"0"0"-1073"15,0 0 384-15,56 102-360 16,-44-58-111-1,-12 7-625-15,-8-1-192 16,-24 5-96-16,-28 5-480 16,4-12-1745-16,5-11-2600 0</inkml:trace>
  <inkml:trace contextRef="#ctx0" brushRef="#br0" timeOffset="109769.15">15188 12191 11258 0,'0'0'3217'0,"0"0"-1617"0,0 0-944 16,0 0-640-16,0 0 240 15,-44 87 368 1,28-24-352-16,4 4-208 16,8-1-64-16,4 4 0 0,8-13-368 15,20 4 144-15,12-14-112 16,4-15 128-16,11-16 152 0,1-16 56 16,0-23 224-1,-4-31-16-15,-1-28 136 16,-7-23 544-16,-19-9-119 15,-18 6-177-15,-7 28-88 0,-4 30-88 16,-8 15 24-16,8 16-200 16,-4 3-192-16,4 6-48 15,1 10-584 1,3 26-1857-16,7 9-1439 16,14 0-801-16</inkml:trace>
  <inkml:trace contextRef="#ctx0" brushRef="#br0" timeOffset="109935.43">15893 12290 12754 0,'0'0'4153'0,"0"0"-3857"15,0 0 152-15,11 133 120 16,-11-34 1-16,0 34-177 0,-11 13-192 16,-9 0-120-16,-4-31-80 15,0-33-985-15,0-15-2887 0,13-23 1479 16,2-18-2696-1</inkml:trace>
  <inkml:trace contextRef="#ctx0" brushRef="#br0" timeOffset="110190.24">15913 11979 11442 0,'0'0'3841'15,"0"0"-2209"-15,0 0-800 0,124-57-544 16,-68 67 64-16,15 37 257 0,8 35-329 31,-14 23-160-31,-26-6-112 16,-31-17-8-16,-12-31-264 16,-32-13-449-16,-23 4 1 0,-21 2 264 15,-24-3-640-15,20-9-1729 31,21-19-5176-31</inkml:trace>
  <inkml:trace contextRef="#ctx0" brushRef="#br0" timeOffset="110519.96">16737 12506 12514 0,'0'0'4065'0,"0"0"-2457"15,0 0-983-15,0 0-313 16,0 0-88-16,65 76 24 0,-65-28-8 31,0 2-240-31,-13 4-56 16,-11-6-576-16,-15 3-729 0,3-13-1239 16,8-12-2673-16</inkml:trace>
  <inkml:trace contextRef="#ctx0" brushRef="#br0" timeOffset="110939.31">17296 12084 3976 0,'0'0'6770'0,"0"0"-4258"16,0 0-391-16,0 0-353 16,0 0-167-16,4-16-377 0,-4 16-296 15,4 0-584-15,-4 0-192 0,3 0-144 16,-3 6 0-16,4 10 192 15,4 0-8 1,-3 10-64-16,-1 2 184 16,-1 7-256-16,-3 6 80 15,0 3-128-15,0 8 80 0,0 7-32 16,0 15-56-16,0 15-48 16,4 12 0-16,-4-5-584 0,0-26-376 31,-4-13-816-31,-3-35-3658 15,-2-3-287-15</inkml:trace>
  <inkml:trace contextRef="#ctx0" brushRef="#br0" timeOffset="111245.82">17220 12065 5417 0,'0'0'2568'0,"0"0"-279"0,3-86-193 15,14 61-440-15,-2 8-391 16,13 8-425-16,13 9-232 16,10 0-208-1,9 7 64-15,3 12-112 0,5 6-152 16,-4 10-192 0,-8 6 160-16,-21 13-168 15,-14 3 0-15,-21 7-72 16,-4 3 72-16,-28-4-8 15,-16 0 0-15,-7-6 8 16,-10-2 32-16,-3-8-32 0,-3-6-336 16,7-6-464-16,12-9-1032 0,20-10-89 15,21-10-1959-15,11-6-4890 0</inkml:trace>
  <inkml:trace contextRef="#ctx0" brushRef="#br0" timeOffset="111583.6">18069 12306 7841 0,'0'0'5257'16,"0"0"-3632"-16,0 0-569 31,0 0-568-31,0 0-360 0,0 0 712 16,-84 48-312-16,40-7-336 0,8 13-120 15,0-3-72-15,12 3-64 0,12-4-352 16,12-5-256-16,0-4 96 15,20-12-232 1,12-10 328 0,8-16 368-16,3-3 112 0,2-16 0 15,-2-19 80-15,-2-9 216 16,-10-13 376-16,-7-7-200 0,-12 1 48 0,-12-1 80 16,-4 13 64-16,-20 10-328 31,-8 13-312-31,-3 18-24 15,-6 10-208-15,5 12-1360 0,8 14-2489 16,13 0-2024-16</inkml:trace>
  <inkml:trace contextRef="#ctx0" brushRef="#br0" timeOffset="112055.89">18419 12233 7137 0,'0'0'4569'0,"0"0"-2881"16,0 0-1136-16,0 0-552 31,0 0 569-31,-32 73-225 0,17-32-56 32,2 7-288-32,2 3-64 15,11-7-24-15,0 1-480 0,0-11-273 0,15-5-127 16,9-13 280-16,4-13 504 15,4-3 80-15,0-16 104 16,3-9 120-16,1-10 8 0,-4-6 192 16,-4 3 168-16,-8 3-56 15,-4 6 761-15,-12 17 271 0,-4 8-264 16,0 4-904-16,0 19-288 0,-12 16 40 31,4 3-48-31,8 7-48 16,0-4-64-16,12-6-232 15,12-7-48-15,4-8 312 0,8-14 72 16,-5-6 8-16,1-16 176 0,4-16 136 16,-12-12 432-16,-4-7-56 31,-8-6-71-31,-4-1 39 0,-8 2-352 16,0 8-88-16,0 10-216 15,-12 12-48-15,1 17-432 0,-14 16-1121 16,1 11-1103-16,9 1-4106 0</inkml:trace>
  <inkml:trace contextRef="#ctx0" brushRef="#br0" timeOffset="112453.03">19025 12230 9273 0,'0'0'1993'15,"0"0"-97"-15,0 0-631 0,0 0-481 16,0 0-104-16,67 82-88 16,-59-31-304-16,-4 7-280 0,-4-5 0 15,0-2-16-15,-8-7-448 0,-3-12-336 32,2-10-168-32,1-12-105 15,1-10 377-15,7-10 688 0,0-15 48 16,7-13 136-16,17-3-56 15,8-7-32-15,8-2-88 0,8-2 0 16,-8 8 96-16,-5 6 224 16,-3 16 561-16,-8 9 599 0,-7 13-784 31,-6 10-416-31,1 25 8 16,-4 9 40-16,0 10-160 0,-4 9-176 15,4 4 48-15,0-1-120 16,0 17-248-16,-4-16-1880 31,0-19-4586-31</inkml:trace>
  <inkml:trace contextRef="#ctx0" brushRef="#br0" timeOffset="113210.67">19543 11715 6569 0,'0'0'4473'15,"0"0"-2657"-15,23-89-607 0,-3 58-33 32,8 12 24-32,4 10-232 15,8 9-480-15,8 2-240 0,3 24-72 16,14 9-48-16,-6 13 72 16,0 2-176-16,-10 1 25 0,-17 0-25 15,-12-3-24-15,-12-7-65 31,-8-3 57-31,-4-6 0 0,-17-4-64 16,-7-9 8-16,-3 0 64 16,-9 0-40-16,-8-6 88 15,1 3-48-15,-2 0 144 0,6-3-144 32,-2 5 0-32,10-2-56 15,7 9 16-15,12-2-64 0,9 6 104 0,7-1 0 16,7 4-56-16,17 0 56 15,8-1-8-15,8-2 0 16,-8-7 8-16,-4-6 24 0,-9-6-24 16,-10-4 0-1,-2-3 96 1,-7 0 0-16,0-3 57 0,-11 7-89 0,-6-1 256 16,-3 4 48-16,1 5-368 15,6 4 8-15,6 4 16 16,7 2-24-16,0 10 0 0,12 3-8 31,4 7 8-31,4-1-88 16,-1 0 8-16,1 1 8 0,1-7 24 15,-10 0 40-15,1 0 0 16,-7 0 8-16,-5 7 0 16,0 2-72-1,0 4 72-15,-13 6-64 16,-6 1 56-16,-5-8-240 0,-4-5-113 15,-8-14-351-15,-36-21-592 16,8-7-1112-16,0-6-3754 0</inkml:trace>
  <inkml:trace contextRef="#ctx0" brushRef="#br0" timeOffset="116353.61">7984 12900 104 0,'0'0'856'0,"0"0"4089"15,0 0-3625 1,0 0-272-16,0 0 201 15,0 0-33-15,-16 0-200 16,16 0-120-16,0 0-296 0,0 0 56 16,0 0-127-16,0 0-145 15,0 0-32-15,16-10-24 0,8-5 24 32,15-8-256-32,25-18-96 15,33-16 56-15,38-32-32 0,28-16-32 16,24-12 8-16,4-11-56 15,5 11 56-15,3 9 8 16,-12 19 120-16,-15 23 504 0,-9 9 88 31,-8 9-232-31,-15 7-256 16,-13 6-160-16,-27 9-64 0,-28 4-8 16,-21 6 0-16,-10 0-72 0,-2 0-8 15,1 1-408-15,-5-2 64 16,-7 2-56-16,-11 2 88 15,-9 0-328 1,-5 4-408-16,-3-4-73 16,-3 10-287-16,-9-3-2489 0,-8 6-904 15</inkml:trace>
  <inkml:trace contextRef="#ctx0" brushRef="#br0" timeOffset="116987.27">8972 13509 11146 0,'0'0'4097'0,"0"0"-3481"15,0 0-424-15,0 0 192 16,0 0 288-16,-12 7-488 16,1 11-40-16,-2 8 96 15,2 6-240-15,7-3 0 16,4-4 0-16,0 0-56 15,0-2 40-15,15-8-512 0,9-2-168 16,8-3-16-16,4-10-296 16,8 0 175-16,0-10-31 0,8-9 96 31,-9-7 424-31,-3-8 200 16,-4-8 144-16,-13-5 400 0,-6 2 192 15,-17-2 664-15,0 6 201 16,-20 9-73-16,-12 7-360 0,-8 5-408 31,-12 14-360-31,1 6 49 16,3 0-305-16,4 6-8 15,16 10-1753-15,12-7-4832 0</inkml:trace>
  <inkml:trace contextRef="#ctx0" brushRef="#br0" timeOffset="120328.73">17335 13519 72 0,'0'0'8169'16,"0"0"-6416"0,0 0-1361-1,0 0-32-15,0 0 536 0,0 0 216 16,88-108 209-16,-37 63-329 0,22-15-248 16,22-23-56-16,36-28-408 15,25-15-176-15,7-21-64 0,5-12-32 31,-9 4-16-31,-8 3 72 16,-11 9 88-16,-16 22 280 0,-37 32-368 16,-19 26 16-16,-24 21-24 15,-16 11 56-15,0 5 72 0,-4 4-16 16,-5 6 24-16,-10 10 80 31,-9 6-272-31,-5 9-240 0,-14 20 16 16,-22 22 168-16,-14 28-552 15,-25 19-1256-15,9-9-2145 16,11-19-1752-16</inkml:trace>
  <inkml:trace contextRef="#ctx0" brushRef="#br0" timeOffset="120852.93">17805 13811 6513 0,'0'0'7177'0,"0"0"-4952"16,0 0-1737-16,0 0-480 15,0 0 0-15,-28 44 864 0,9-5-160 16,3 2-408-16,8-3-296 15,8 7 136-15,0-8-144 0,19 2-120 16,18-8-232-16,2-2 288 31,17-10-32-31,4-9-104 16,8-10 200-16,-5-7 16 0,1-18-16 16,-12-14 392-16,-12-11 24 15,-12-7-63-15,-17-1 15 0,-11-5 48 0,0 9-104 16,-28 6 232-1,-11 7-448 1,-9 12-96-16,-28 11-232 16,-31 8-832-16,15 10-3305 0,9 0-8010 15</inkml:trace>
  <inkml:trace contextRef="#ctx0" brushRef="#br0" timeOffset="132268.7">3932 10477 6281 0,'0'0'2136'0,"0"0"-1400"16,0 0-463-16,-4 0-89 0,4 0 456 31,0 0 424-31,0 0-240 15,0 0-280-15,0 0-344 16,0 0-16-16,0 0 240 0,0 0-40 16,0 0-31-16,0 0-153 31,0 0-112-31,0 0 112 0,0 0-56 16,0 0 40-16,0 0 208 0,0 0-80 15,0-6-224-15,0-4-88 16,0-5 0-16,0-5 48 0,4 5-48 15,0-8-72-15,4 7-24 16,0 1 112 0,0 2-16-1,0-3 8-15,7 6-8 0,-2-2 152 16,2 2-152-16,2 1 0 0,-2 3 88 16,6-1-88-16,-6 4 72 0,5 3-64 15,4 0 40-15,0 0 128 31,0 3-168-31,0 6-8 16,0 4 168-16,-4 3-160 0,-1-3 88 16,-2 6-88-16,-2-3 0 0,2 3 112 15,-2 0-120-15,5-3 0 16,1-4 72-16,-2 1-72 31,5 0 8-31,0-7-8 0,0 1 16 16,-1-4 40-16,2 0-56 15,-9-3 0-15,3 0-16 0,-10 0 16 16,3 0 0-16,-5-10 8 16,2-5 40-16,-1-7 0 31,-4-8-48-31,-4-1 0 0,0-4 64 16,0 3-64-16,0-3 0 15,0 10 8-15,0 3 0 0,0 9 160 0,3 4-16 16,-3 2-24-16,0 4 240 15,0 3-272 1,0 0-48 0,0 0-48-16,0 0-88 0,4 0 16 15,0 12 0-15,5 5 72 0,2 5 24 16,-3 6-24-16,5 1 0 0,-2 3-56 16,1-4 48-16,-4 1 8 31,0-1-88-31,0-2-288 15,-4-7 80 1,0 0-232-16,-4-10 72 16,0-2 72-16,0-4 8 0,0-3 248 15,0 0 120-15,0-13 8 16,0-6 0-16,0-10-72 16,3-2 64-16,2-4 0 0,7 0 0 15,-4 3 8-15,8 4-8 16,-1 6-64-16,2 5 0 0,-2 5 16 15,9 6 0-15,1 2-16 32,-1 1 72-32,4 3 24 15,0 0-24-15,3 0 0 0,1 0 120 16,0 0-120-16,4 7 56 16,0 2 16-16,-5 7 32 0,1 3 0 15,-4 3-88-15,0 4-8 16,0 2 168-1,-5-2-176-15,5-1 0 16,0 0 8-16,-4-6 0 0,4-3 40 16,-3-6-48-16,-1-4 0 15,-5-3 80-15,-3-3-80 0,0 0 0 0,-9-9 120 16,2-10-72-16,-5-7 16 31,0-2-56-31,-4-7-8 16,0-3 200-16,0 0-200 0,-8 6 16 15,-1 7 160-15,6 6-8 16,-1 9-16-16,4 4-136 0,-4 6-16 16,0 0-168-16,0 0-496 31,0 6-40-31,-12 13-497 0,4-3-1375 16,0-4-4298-16</inkml:trace>
  <inkml:trace contextRef="#ctx0" brushRef="#br0" timeOffset="137690.28">2490 7775 656 0,'0'0'6281'0,"0"0"-5257"15,0 0-832-15,0 0-192 0,0 0 0 0,0 0 80 16,4 0 192 0,0 0-40-16,3 0-112 0,2 3 304 15,6 1-47-15,10-4 63 0,-1 0-200 31,7 0-8-31,9 3-24 16,0-3-32-16,8 0 64 0,-1 0 184 16,5 0-104-16,4 0 104 15,-4 0-136-15,-1 0-56 16,-2 0 24-16,-2 0-48 0,1 0-64 31,4 0 168-31,-1 0-63 0,5 0 127 16,8 0-24-16,0-3 8 15,3 3 24-15,6 0-96 16,-10-4-128-16,5 4 104 0,-1-3-192 31,-3 3 72-31,-4 0 16 16,-4 0 0-16,-4 0-24 0,-1-3-48 16,1 3-80-16,4 0 224 0,0 0-224 15,0-3 96-15,8 3-32 16,3-3 24-16,12 3-16 0,2-3-64 15,-6 3-16 1,5 0 200 0,-13 0-200-16,1 0 8 0,-3 0-8 15,-7 0 8-15,2 0 64 16,-4-3-72-16,0-4 0 0,4 4 32 16,4 0-32-16,-1-1 0 0,1-2 8 31,0 3 0-31,-1 0 0 15,-3-3-8-15,4 2 0 16,-8 1 56 0,4 0-56-16,-8 0 0 15,4-3 8-15,-1 6-8 0,5-7-8 16,3 4 8-16,17 0 0 16,20-1-24-16,16 4 24 15,-1 0 0-15,-4 0 0 0,-15 0 0 16,-12 0 0-16,-13 0 0 15,-6 4 0-15,-18-4 32 0,1 0-32 16,12 0 0-16,19 0 32 31,26 0-32-31,13 0-8 16,6 0 0-16,-5-4 8 0,-7 1-24 16,-9 3 24-16,-2 0 0 15,-6 0 16 1,1 0-16-16,-13 0 0 0,1 0-8 15,0 0 8-15,-5 0 32 16,-11-6-32-16,-4 3 0 16,-17 0 16-16,13 0-16 0,-4-4 0 15,12 1 0-15,8 2 0 16,-16-2 0-16,7 3 0 0,-3 0 0 0,-12 0 16 31,-1 0-8-31,-3-1 0 16,0 1-8-16,-4 3 0 15,7 0 16-15,22 0-16 0,18 0 0 16,29 0-16-16,7 0 32 16,-3 0-24-16,-17 7 8 0,-15-4 0 31,-1 0 40-31,-7-3-40 16,4 0 0-16,-4 0-56 0,3 0 104 15,0 0-56-15,5 0 8 16,4 0 0-16,-1 0 32 0,2 0-32 15,-2 0 0-15,1-3 0 32,-5 3 0-32,1 0-8 15,-4 0 0-15,-5 0 0 0,-7 0 8 16,-12 0 0-16,-17 0 0 16,13 3 48-16,20 0-48 0,4 4 0 15,-5-1-8 1,-8 3 8-16,-15-2 16 15,8 2-16 1,8 1 0 0,0-1 64-16,-5-3-64 0,6 4-8 15,6 0 0-15,20-1 8 0,-11-3-8 16,-8 1 8-16,-8-4 0 16,-17 0 80-16,9-3-80 0,8 4 0 15,-4-1 0-15,0 0 0 16,-1-3 72-16,-3 3 16 0,3-3-88 15,1 0 249-15,4 3-201 16,-4-3-32-16,7 0-8 0,9 0 0 31,-4 0 64-31,-5-6-72 16,2-4 16-16,-14 4 152 0,9-1-152 16,-9-2 56-16,-3 0-64 15,-4-1 72-15,-9 1-8 0,-2-1-72 31,-6 3 8-31,1 1 96 16,-3 3-104-16,2 3-8 16,1 0-40-16,-1 0 40 0,2 0 8 15,2 6-48-15,-3 4 32 16,4 0-72-16,0 2 88 0,0-2-160 16,-1-1-16-16,6-3 48 15,-2-6 120 1,1 0 0-16,-1 0 8 15,2 0 88-15,-2-9-80 0,-3 3-8 16,-4-4 96-16,-1 4 56 16,2 0 24-16,2 2-88 0,2 1-80 15,-2-3 272 1,1 6-232-16,-4-4 24 16,4-2 64-16,-9 3-40 15,6-3-8-15,-2-1-80 0,1 1 0 16,4-3 88-16,0-1-96 15,8-3 0 1,-5 1-8-16,5-1 8 16,0-3 0-16,-4 3-8 15,-8-6 8-15,0 3 40 0,-5 0-40 16,-3 0 0-16,-4 4 0 16,-8-1 8-16,0 1-8 0,-8 2 0 15,0 1 8-15,-4-1 56 31,0 4-64-31,0-4 0 16,0 4 8-16,-4-4-8 0,-1 4-8 16,-3-3 0-16,4-1 8 15,-4 0 48-15,5-2-48 16,-1-4-16-16,0 0 8 0,0-3 8 16,0-10-8-1,-1 0-40-15,1-2 48 16,0-7 0-16,-4 3-24 0,0-6-24 15,0 3-16-15,0-7 56 16,0 1 8-16,0-1 0 16,0 1 8-16,-4-1 104 15,0 4-112 1,4-3 0-16,-3-1-40 0,-5 1 40 16,0-4 0-16,3 0 0 0,1 1 0 15,4-4 56-15,0 3-56 31,0 4 0-31,0-1 0 16,0 7 8-16,0-3-16 0,0 3 8 16,0-7-8-16,0 4 8 0,0 0 0 15,0-4-80-15,0 7 80 16,-3 0 0-16,3 3 0 16,0 3 0-16,0 7-8 0,0-4 8 31,0 1-48-31,3 3 32 15,-3-4-64-15,4 0 72 0,-4 1-112 16,0-1 8-16,0 1 56 16,-4 2-16-16,-7 1-176 15,-1 0-80-15,0 6 320 0,0-4 8 32,-4 1-48-32,4 3 40 0,-4-4-152 15,0 5 160-15,4-1 0 0,-4 0 0 16,5-1-56-16,-10 5-41 15,1-1-23-15,-4 3-8 16,-3 7-16-16,-6-1 96 16,1 7 40-1,-7 0-72-15,-1 0 80 16,1 0-72-16,-6 0-32 0,2 4 24 0,-5 2 8 16,-8-3-8-16,-4 4-8 15,0-5 64-15,-15 5-48 16,7-4 80-1,-8 4-16-15,-11-4 0 16,-4 0-40-16,-1-3 48 16,4 0 0-16,16 0 0 0,0 0 40 15,-19 0-32-15,-1 0-16 16,13 0 16-16,10 0-8 0,14 0 8 31,-13 3-8-31,-3 3 0 16,-1-3 16-16,0 1-16 0,-11 2 0 15,-13-6 0-15,-20 0 0 16,-3 0 0-16,11 0-72 31,8 0 72-31,9-6 64 0,3 2-64 16,-4 4 0-16,1 0 0 16,-1-3 0-16,0 3-8 0,-7 0 0 0,7 0 8 15,-3 0 0-15,-1 0 0 16,8 0-104-16,1 0 16 15,-5 0-120-15,0 0 80 16,-7 0 8 0,-12 0 56-16,-1-6 8 15,-4 0 48-15,5-4 8 0,-1 4-8 0,13 2-80 16,7-2-24-16,16 0 24 16,16 3 32-16,13 3 0 15,-1-3-48 1,-3-1 104-16,-14 1 48 15,-22 0-40-15,-9 0-16 16,-12-3-88-16,9-1 96 0,19 1 0 16,20 2-216-16,17 1-96 31,-9 1 248-31,-12-2 0 0,-11 1 56 16,-2 3-24-16,2 0 32 15,-1 0 32-15,1-3-32 0,2 3 0 16,6 0 16-16,-5-3-8 15,-8-1-16-15,-15 1 0 16,-12 0 8-16,-1 0 0 0,4-1-48 31,24 2 48-31,20 2 32 16,9-4-24-16,7 4-16 0,-16-3-104 16,-4 3 112-16,-11-3 120 15,-1 3-120 1,5-3 0-16,-6 3 0 15,2-3 0-15,0-1 0 0,-1 1 0 16,-3 0 0-16,-9 0 48 16,-13-3-48-16,-6-1 0 0,-5 4 16 15,13 0-8-15,3 0-16 0,16 3-32 32,-6 0 40-32,2 0 48 15,0 0-48-15,-4 0 0 0,0 0 48 16,1 3-40-16,-4 0-8 15,-1-3 8-15,-4 3-8 16,0-3 16-16,-4 0-16 0,1 0 0 16,-9 0 32-16,1 0-32 0,-5 0-8 31,5 0 0-31,-1 0 8 16,8-3 8-16,5 0-8 15,-1 0 0-15,5-3 80 0,-1 2-80 16,4 1-8-16,-3 3 0 15,-5 0-8-15,1-3 16 0,-1 3-8 32,4-3 8-32,5-1 48 15,-1 4-48-15,20-3-8 16,8 3 8-16,12 0 0 0,5 0 0 16,-6 0 0-16,-5 0 8 15,-14 0 32 1,8 0-40-16,-5 0-8 0,-6 0 0 15,4 0-8-15,-10 0 16 16,-10 3 0-16,11 4 0 16,-3-4 32-16,3 7-32 0,16-4 0 15,-7 3-8-15,3-2 8 0,4 2 8 16,8 1-8 0,5-1 0-16,-2 4 32 15,6-3-32-15,-1 3-8 16,0 2 0-16,1 1 0 15,-2-3 0-15,2 2 0 0,-5 2 8 16,0 1 24-16,-4-1-24 0,-4-2-8 31,4 1 8-31,5-3-8 16,7 2 8-16,0 2 0 31,-3-2 0-31,3 1 8 0,3 0-8 16,9-3-8-16,1 3 8 15,7-3-64-15,4 5 48 0,4-1 8 16,-3 5 8-16,2 0 0 16,-2 3 0-16,2 1 0 15,-6-1-8-15,6 7 8 0,-6-4 0 16,-1 7 0-16,3-3 0 16,-2 3 56-16,3 0-56 0,0 0-8 15,0 3 8 1,4 3 0-16,3 0 16 15,-2 1 40-15,7-1-56 16,-4-3 120-16,0 3-120 0,4-2 0 16,0 2 136-16,0-3-88 15,0 7-40-15,0-1 64 16,0 4-56-16,1-4 72 16,3 3-88-16,-5 5 0 15,1-8 8-15,0 0-8 16,0 4 0-16,0-4 0 0,0 4 0 15,-3 0 0-15,-2-4-8 16,5 1 8 0,-3-4 0-16,7 0 0 15,-8-3 0-15,4 0 0 16,-1 0 0-16,1-3 0 0,-3 3 0 16,3 0 0-16,0-3-8 15,0 1 8-15,-1-5 0 0,5 1 8 31,0-4 0-31,0-2-8 16,0-1-40-16,0-6 40 16,5 0 56-16,-1-3-56 0,0-3 16 15,0-4-8-15,-4-2-8 32,0 2 16-32,0-6-16 0,0 4 0 0,0-1-40 15,0 1 56-15,-4-1-32 16,0 0-304-16,4-3-992 15,0-3-1641-15,8 0-2912 0</inkml:trace>
  <inkml:trace contextRef="#ctx0" brushRef="#br0" timeOffset="147307.51">6259 6070 5753 0,'3'-6'768'0,"1"-4"864"0,1 1-1160 0,-5 3 32 15,8-4-183 1,-8 1 295-1,0-1 168-15,0 0-128 16,0-2-112-16,0 2-32 0,0-2-104 16,0 2-96-16,0 0 8 15,0 1-8-15,-13-1-87 0,6 4-225 0,-9 0-16 16,-4 6 16-16,-4-4 0 31,-4 4 8-31,0 0-8 16,-4 0 0-16,5 0-24 0,-6 10 24 15,6-4 0-15,-10 4 80 16,6-1-72-16,-5 4-16 0,-4 0 8 16,5 3-48-16,-6 0 48 31,5 2 0-31,5 2 16 0,-5 2 32 16,4 6-48-16,0-2 0 15,4 2-56-15,0 4 48 0,4-3 8 16,1 3 0-16,3-4 0 31,-1 1 32-31,6 3-32 16,-5 3 0-16,4 2 16 0,-4 2-8 15,5 2 8-15,-2 0-16 16,6 3 8-16,-2 1 136 0,5-3-144 16,1 2 72-16,3-3-64 0,4-3 0 15,0 0 96 1,0 1-104-1,0-2 8-15,0 2 144 0,4-2-152 16,0 2 0 0,3-4 16-1,-3 3-8-15,5-3 64 0,-1 0-72 0,-1-4 0 16,10 1 16-16,-6 0-8 16,5 0-8-16,0-4 8 15,4 1 0-15,3-4 48 0,2-3 0 16,-1 0-48-16,4-2 168 15,0-1-120-15,0 3 8 0,7-6 72 16,-3 3-88-16,8-3 24 31,-5 0-64-31,6-4-8 0,-1 1 200 16,-1-3-200-16,6-4 8 16,-2 0 120-16,-7 1-128 15,-1-1 8-15,2-3-8 0,-1 1 0 16,-4 2 88-16,-1-3-88 31,1 0 0-31,4 3 56 0,-4-2-56 16,3-1 0-16,-3 0 0 15,0-3 0-15,4 3 16 16,-8-3-16-16,4 0 0 0,-1 0 16 31,-3 0-8-31,0 0 0 0,0-9 0 16,0 5 0-16,-3-5 88 0,3 2-96 15,0-2-8-15,-2 3 0 16,7-7 8-16,3 4 0 16,0-8-8-16,-4 2 8 0,3-1 8 15,1 0-8 1,-4 0 0-16,-4 0-8 16,0 4 16-16,-4-1-8 0,0 0 0 15,-1 4 0-15,1-1-8 16,-3 3-104-16,-2-2 40 15,1 3 64-15,0-4 8 0,0 0-8 32,0 1 8-32,0 0 0 15,3-1 0-15,-2 1-24 0,3-4 24 16,0 4-40-16,-1-1 48 16,1 0-16-16,0 1 8 0,0-1 0 15,1 1 8-15,-2-1-8 31,-3 1 0-31,4-1 8 0,0 4-8 16,-1-4 0-16,-2 1-16 16,3 0 16-16,0-1 0 15,-5 0 0-15,1-2 0 0,0-1 48 32,0-3-48-32,0-6 0 15,-4-1 0-15,4-2 0 0,-5-7 0 0,2-3-8 16,-6 1 8-16,2-5 24 15,-5 1-24-15,-1 4 16 16,1 5-8-16,-3 0-8 0,-1 7 56 16,0-4-56-1,-4 4 0-15,0-3-40 16,0 0 40-16,0-1-48 0,0 0 32 16,0-2-64-16,-8-1 80 15,3-2-8-15,-7 2 8 16,9 1 32-16,-9-1-32 0,3 3-16 31,2-2 8-31,-1 0 8 16,0 2 8-16,-1 1-8 0,2-1 0 15,-1 4 24-15,0-3-24 16,0-1-48-16,-4-2 48 0,1-1-8 16,-2 4 8-16,-2 0-16 31,2 2 16-31,-2 1-104 0,-2 0 104 15,-2 2 0-15,-1 2 0 16,-1-1 8-16,2 2 0 16,-1-1-8-16,-1 2 8 0,-3-3-16 15,1 3-32-15,-1-3 40 32,-8 0-104-32,0 3 40 0,-3-3-24 0,3 6 72 15,-4-3-32-15,3 4 96 16,1 2-32-16,6-2-8 15,-6-1-8-15,-1 3-72 16,1 4 64 0,-4-1-176-16,1 1 184 15,-1 6 112-15,-7-3-112 0,-2 3-72 0,-2 0-40 16,-5 0 96-16,3 3 16 16,-2 7-56-16,7-4 40 15,-3 3 8-15,6 8 0 0,2-5 0 31,-1 4-8-31,-1 3 16 16,2 6-64-16,3 1 64 0,1-1-8 16,7 0 0-16,0 4-112 15,3-6-136-15,1-1 176 0,9-3-192 16,-5-3-137-16,4-1-327 31,4-2-656-31,-4 3-304 0,9-3-1129 16,-6-7-3160-16</inkml:trace>
  <inkml:trace contextRef="#ctx0" brushRef="#br0" timeOffset="154712.81">3482 5842 3064 0,'4'-7'5129'0,"-4"1"-3792"0,0 3-761 16,0 3-328-16,0 0 168 15,0 0 32-15,3 0-64 0,-3 9-128 32,9 7 608-32,-5 7-320 15,4-1-168-15,-1 3-224 16,1 0 56-16,1-5-79 0,-5-1-49 16,0-7 32-16,-1-2-24 0,1-4 40 15,-4-3-8-15,0-3 80 0,0 0 384 16,9 0-80-1,3-3 0 1,8-16-96-16,15-9-296 16,9-11-32-16,12-5 0 0,8-4 64 15,-1-2 112-15,9-4-240 16,-9 6 32-16,-7 4-40 0,-7 12-8 0,-18 6 0 31,-7 13-8-31,-16 4-72 16,-4 9 80-16,-4 0-336 15,0 0-696-15,0 9-576 0,-15 21-169 16,-2-2-695-16,-3-3-2897 16</inkml:trace>
  <inkml:trace contextRef="#ctx0" brushRef="#br0" timeOffset="158298.34">3123 8693 1176 0,'0'0'7009'15,"0"0"-4872"-15,0 0-657 16,0 0-456-16,-8-32 265 15,8 29-17-15,0 0-120 0,0-1-544 16,0 4-264-16,0 0-200 16,0 0-48-16,0 0 56 15,0 0-56-15,0 0-88 16,0 0 104-16,0 0-112 16,0 0-8-16,0 4 0 15,0 2 0-15,0 10 8 0,4 3 0 16,5 0 8-16,-6 4 120 15,1-1-128 1,-4-3 8-16,4-1-8 16,-4-1 8-16,0-5 0 15,0-2-8-15,0-4 8 0,0-3 88 16,4-3-96-16,-4 0 120 31,12 0 32-31,4-16 313 0,8-9-105 16,12-10-280-16,7-6-80 15,6-4 216-15,-2-6-216 16,1 4 0-16,4 0-8 0,-8 5 0 16,-5 7 0-16,-7 10-64 15,-12 6-40-15,-8 6 48 32,-4 10-352-32,-8-1-201 0,0 4-423 0,0 4-904 15,0 15-25-15,-12 0-799 16,4 0-3954-16</inkml:trace>
  <inkml:trace contextRef="#ctx0" brushRef="#br0" timeOffset="167729.43">8622 10744 224 0,'0'0'9626'0,"0"0"-8194"16,0-7-904-16,3 1-296 15,9-7-16-15,1 1 912 0,2-1 297 16,1-3-425 0,0 0-528-16,4-3 40 15,4 3-384-15,-4-3 80 0,4 4 112 16,0-1 24-16,0 3-136 15,0 0-120-15,3 4-88 16,6 3 216-16,3 2-216 0,-1 1 48 16,5 3 16-1,-5 3-56-15,10 16 48 16,-2 3-56-16,6 7 0 16,-6 6 32-16,1 0-32 0,0 3 0 15,-1 0 0-15,2-3-48 16,-2 0-832-16,1-6 624 0,4-7 104 31,0-7-64-31,-1-2-288 16,1-9-176-16,0-4 256 0,-4 0 184 15,-1-10 176-15,2-9 56 16,2-10 8-16,-2-9 104 0,2 0-104 31,-3-6 304-31,-8-1 128 16,0 4 80-16,-12 6-16 0,-9 6 120 15,-6 10-24-15,-1 7-40 16,-5 6-63-16,-3 2-129 16,4 4-248-16,-4 0-112 0,8 0-112 15,-4 16 40-15,1 6 72 32,2 7 48-32,1 2-48 0,-4 5-48 0,0 2 40 15,-4-4 8-15,0 1-8 16,0 0-40-16,0 0-80 15,0-6-112-15,0 0-161 0,4-11-119 16,1-1 32 0,-2-8 88-1,5-6 120-15,4-3 112 0,0-3 168 16,8-16 48-16,4-3-48 0,7-10 0 16,1-3 48-16,9-3-40 15,-2-3 32-15,9 2-40 0,0 8 8 31,8 2 112-31,0 7-48 16,-1 10-24-16,5 2 112 0,0 10-160 16,-8 0 8-16,4 3-8 15,-5 13 0-15,-3 3 16 0,4 0-16 32,-1 0 0-32,1 3-72 15,4 1 72-15,0-1-104 0,-1-3-248 16,10-1-112-16,-1-5-200 15,3 4-392-15,4-5 15 16,13-6 369-16,12-6-88 0,24 0 392 16,7-9 88-16,-7-17 80 31,-5 1 192-31,-19-7-56 0,-17 4 64 16,-15 2 96-16,-20 4 64 15,-4 0 344-15,4-6-40 0,7-8-176 16,-3 1-96-16,-8 0-192 15,-16 10 0 1,-8 0 0-16,-16-4-824 16,-8 10-1600-16,-12 0-5122 15</inkml:trace>
  <inkml:trace contextRef="#ctx0" brushRef="#br0" timeOffset="174830.01">16482 5448 8809 0,'0'0'1865'31,"0"-10"-809"-31,0 7-576 15,0 3-480-15,0 0-40 0,4 3-24 16,0 13 64-16,-4 0 8 16,9 6 288-16,-5 1-224 0,3-1 48 31,1 0-120-31,5-6 56 16,-9 0 0-16,3-9-56 15,-3-2 8-15,9-1 192 0,-2-4-48 16,6 0 56-16,6-9-40 15,9-8-64-15,8-11 0 0,7-4 120 16,6-10 41-16,6-8 111 31,1-1-248-31,4-3-32 16,-17 3 104-16,-2 7 8 0,-18 9 96 0,-7 7-48 16,-8 8-88-16,-4 11-16 15,-4 3-152-15,-4 6-432 16,0 0-1401-1,-12 12-503-15,-4 4-657 16,-3-3-3840-16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 77 7041,'0'0'6164,"7"-10"-5419,18-31-148,-24 41-532,-1 0 1,1-1-1,-1 1 0,1-1 1,-1 1-1,0-1 0,1 0 1,-1 1-1,0-1 0,1 1 1,-1-1-1,0 0 0,0 1 1,1-1-1,-1 0 0,0 1 1,0-1-1,0 0 1,0 1-1,0-1 0,0 0 1,0 1-1,0-1 0,0 0 1,0 1-1,0-1 0,-1 0 1,1 1-1,0-1 0,-1-1 1,-13 1-45,10 1 175,-147-4 59,105 4-241,28 0-13,0 1 0,0 1-1,-25 6 1,35-6-2,0 0-1,0 1 1,1-1-1,-1 2 1,1-1-1,0 1 1,0 0-1,0 0 1,0 1-1,-6 6 1,11-8-9,0 0 0,0 0-1,1 1 1,-1-1 0,1 0 0,0 1 0,0-1 0,0 1 0,0-1 0,0 1 0,1-1 0,0 1 0,0 0 0,0-1 0,0 1-1,0-1 1,1 1 0,0 0 0,-1-1 0,1 1 0,0-1 0,1 0 0,-1 1 0,1-1 0,0 0 0,3 5 0,7 2 0,0-2 0,0 0 0,1 0 1,0-1-1,0-1 0,1 0 1,0-1-1,16 4 0,-11-3 9,0 1-1,0 0 1,31 19-1,-38-18-13,-1 0-1,1 1 1,-2 0 0,1 1-1,-1 0 1,15 21-1,-20-24 14,0 1-1,-1 0 1,0 0 0,0 0-1,-1 0 1,0 0-1,-1 1 1,1 0-1,-2-1 1,1 1-1,-1 0 1,0 10-1,-1-11 3,0-2-1,0-1 0,0 1-1,-1-1 1,-1 10 0,1-12 1,0-1 0,0 0-1,0 0 1,-1 1 0,1-1 0,0 0 0,-1 0-1,1 0 1,-1-1 0,0 1 0,1 0-1,-1-1 1,-4 4 0,-4 1 2,0 0-1,0-1 1,-1 0-1,1 0 1,-1-1-1,-1 0 1,1-1-1,-22 3 1,-3-2 59,-55-2-1,76-2-34,4 0 22,0 0 0,0-2-1,0 1 1,0-1 0,0-1 0,0 0-1,1 0 1,-1-1 0,1-1 0,0 1-1,1-2 1,-1 1 0,1-1-1,0-1 1,0 0 0,1 0 0,0 0-1,-9-11 1,16 17-14,1 0 0,-1 0 1,0-1-1,0 1 0,1 0 0,-1 0 1,1 0-1,-1 0 0,1-1 0,0 1 0,-1 0 1,1-1-1,0 1 0,0-3 0,0 4 41,7 0-2031,61 4-4919,-41-3 607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4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4889,'0'0'9873,"-5"4"-9308,3-3-501,0 0-22,0 0 1,0 0-1,1 0 0,-1 1 0,1-1 1,-1 0-1,1 1 0,-1-1 1,1 1-1,0-1 0,0 1 1,0-1-1,0 1 0,0 0 1,0 0-1,0 0 0,0-1 0,1 1 1,-1 0-1,1 0 0,-1 3 1,-31 196 1005,27-140-4084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5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6697,'0'0'6144,"1"10"-5105,2 11-668,-2 1 0,-1 0 1,0 0-1,-2-1 1,-7 38-1,-62 123 830,41-113-1124,28-63-227,1 0 0,-1 0 0,1-1 0,0 2 1,1-1-1,-1 0 0,2 6 0,-1-12-127,1 0 0,0 1 0,-1-1 0,1 0 0,-1 0 1,1 0-1,0 0 0,-1-1 0,1 1 0,0 0 0,-1 0 0,1 0 0,0 0 0,-1-1 0,1 1 1,-1 0-1,1 0 0,0-1 0,12-16-6113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6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379 100 1216,'0'0'11715,"12"-13"-10498,3-5-847,-7 8-68,0 1 0,1 0 0,0 0 0,12-8 0,-21 17-258,0-1-1,0 1 0,0 0 1,0 0-1,0 0 1,1-1-1,-1 1 0,0 0 1,0 0-1,0-1 0,0 1 1,0 0-1,0-1 1,0 1-1,0 0 0,0 0 1,0-1-1,0 1 0,0 0 1,0 0-1,0-1 1,0 1-1,0 0 0,0 0 1,0-1-1,0 1 0,-1 0 1,1 0-1,0-1 1,0 1-1,0 0 0,0 0 1,0 0-1,-1-1 0,1 1 1,0 0-1,0 0 1,0 0-1,-1 0 0,1-1 1,0 1-1,0 0 0,-1 0 1,1 0-1,0 0 1,-1 0-1,-20-3 96,-1 2 0,-41 2 1,13 1-86,27-2-39,-1 2 1,1 0-1,-1 2 0,-24 6 0,33-6-5,0 1-1,0 1 0,1 0 1,0 1-1,0 1 0,0 0 0,-15 12 1,27-18-31,-1 0 1,1 1 0,0-1 0,0 0 0,0 1-1,0 0 1,0 0 0,1-1 0,-1 1 0,1 0-1,0 0 1,0 0 0,0 0 0,0 0 0,0 1-1,1-1 1,-1 0 0,1 0 0,0 1 0,0-1-1,0 0 1,0 0 0,1 0 0,-1 1 0,1-1-1,0 0 1,0 0 0,0 0 0,0 0 0,1 0-1,-1 0 1,1 0 0,0-1 0,0 1 0,0 0-1,0-1 1,0 0 0,0 1 0,3 1 0,26 18-81,0-2 0,37 18 0,42 28-294,-81-47 364,-17-12 8,-1 0 0,0 0 0,0 1 0,13 14 1,-22-20 19,0 0 1,0 0-1,0 0 1,-1 1-1,1-1 1,-1 1-1,1-1 1,-1 1-1,0-1 1,0 1-1,0 0 1,0-1-1,-1 1 1,1 0-1,-1 0 1,0 0-1,0 0 1,0-1-1,0 1 1,0 0-1,0 0 1,-1 0-1,1-1 1,-1 1-1,0 0 1,-1 2-1,0-2 6,1 0 0,-1 0-1,0-1 1,0 1 0,0-1 0,-1 0 0,1 0-1,0 0 1,-1 0 0,0 0 0,1 0 0,-1 0-1,0-1 1,-4 2 0,-48 16 69,42-15-58,-16 3 57,0-2 0,-1-1 0,1-1 0,-49-2 0,74-1-47,0-1 0,0 1 0,0-1 0,0 1 0,0-1 0,0 0 0,0-1 0,0 1 0,1-1 0,-1 1 0,0-1 0,1 0 0,-1-1 0,-3-3 0,5 5-67,0-1 0,1 1 0,-1-1 0,1 0 0,-1 0 0,1 0 0,0 0 0,0 0 0,0 0-1,0 0 1,0 0 0,0 0 0,1 0 0,-1-1 0,1 1 0,-1 0 0,1 0 0,0-1 0,0 1 0,0 0 0,0-1 0,0 1 0,1 0 0,-1 0 0,2-4 0,-2 5-111,1 0 0,0-1 0,0 1 0,0 0 0,0 0 0,0 0 1,0 0-1,0 0 0,0 0 0,0 1 0,0-1 0,0 0 0,1 0 0,-1 1 0,0-1 0,2 0 0,25-8-2143,-20 7 1051,19-8-3248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9914,'0'0'5974,"-8"21"-5260,-5 7-510,-1 5 127,-15 48 0,10-23 141,7-25-249,-13 58 0,25-90-310,-1 1 0,1-1 0,-1 1 1,1-1-1,0 1 0,0-1 0,0 1 1,0-1-1,0 1 0,0-1 0,0 1 1,1-1-1,-1 1 0,0-1 0,2 3 1,-1-3-266,0 0 0,0-1 0,1 1 1,-1-1-1,0 1 0,0-1 0,1 1 1,-1-1-1,0 0 0,1 1 1,-1-1-1,0 0 0,1 0 0,-1 0 1,0 0-1,2-1 0,10 1-5609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7257,'0'0'6607,"20"2"-6352,65 11-114,-82-13-138,0 1 0,0-1 0,0 1 0,0 0-1,0 0 1,0 0 0,0 0 0,-1 0 0,1 1 0,0-1-1,-1 1 1,1 0 0,-1 0 0,1 0 0,3 4 0,-5-4 3,0 1 1,0 0 0,0-1 0,0 1 0,-1 0 0,1-1 0,-1 1 0,0 0 0,1 0 0,-1 0 0,-1 4 0,1-1 8,0-2 37,-1-1-1,0 1 0,0-1 0,0 1 0,0-1 0,0 1 1,-1-1-1,0 0 0,1 1 0,-1-1 0,0 0 1,-1 0-1,1 0 0,-1-1 0,1 1 0,-1 0 1,-4 2-1,-10 8 468,-35 21-1,29-20-286,4-4-104,13-7-89,0 1-1,0-1 0,1 1 0,-1 0 0,-8 8 0,14-12-37,-1 0-1,1 0 0,0 0 1,0 1-1,-1-1 1,1 0-1,0 0 0,0 0 1,-1 1-1,1-1 1,0 0-1,0 1 0,0-1 1,0 0-1,-1 0 0,1 1 1,0-1-1,0 0 1,0 1-1,0-1 0,0 0 1,0 1-1,0-1 1,0 0-1,0 1 0,0-1 1,0 0-1,0 1 0,0-1 1,0 0-1,0 1 1,0-1-1,0 0 0,0 0 1,1 1-1,-1-1 1,0 0-1,0 1 0,0-1 1,0 0-1,1 0 0,-1 1 1,0-1-1,0 0 1,1 0-1,-1 1 0,0-1 1,0 0-1,1 0 0,-1 0 1,0 0-1,0 1 1,1-1-1,-1 0 0,0 0 1,1 0-1,21 2 63,-19-2-52,45 0-62,179-5 243,-181 2-1432,-1-2 0,88-23 0,-102 18-2018,-10 0-2817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7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86 1504,'0'0'11805,"-3"-11"-10960,-13-34-355,15 43-467,0 1-1,0 0 1,0-1-1,0 1 0,0 0 1,0-1-1,-1 1 1,1 0-1,-1 0 1,1 0-1,-1 0 0,1 1 1,-1-1-1,1 0 1,-1 1-1,0-1 1,1 1-1,-1-1 1,0 1-1,1 0 0,-1 0 1,0-1-1,-2 2 1,-4-2 49,-17-3 42,0 1-1,0 1 1,-1 2 0,1 0-1,0 2 1,0 0-1,0 2 1,-26 8 0,45-11-104,0 2 1,0-1 0,1 1 0,-1 0-1,1 0 1,-1 0 0,1 1 0,-5 4-1,7-5-10,1-1 0,0 1 0,0-1-1,0 1 1,0 0 0,1-1 0,-1 1-1,1 0 1,-1 0 0,1 0 0,0 0-1,0 0 1,1 1 0,-1-1-1,1 0 1,-1 0 0,1 4 0,0-2-7,-1 0-1,1 1 1,1-1 0,-1 0 0,1 0 0,-1 0 0,2 1 0,-1-1-1,0 0 1,1 0 0,0-1 0,0 1 0,1 0 0,-1-1 0,1 1-1,5 5 1,13 14-179,44 37-1,4 3-196,-61-55 349,0 0 1,0 1 0,-1 0 0,0 0 0,7 16-1,-11-20 26,-1-1-1,0 1 1,0 0 0,0 0-1,-1 0 1,0 0-1,0 0 1,0 0-1,-1 0 1,-1 12 0,1-15 4,-1 1 1,0 0 0,0 0-1,0-1 1,-1 1 0,0-1-1,1 1 1,-1-1 0,0 0 0,0 1-1,-1-1 1,1 0 0,-1 0-1,1-1 1,-1 1 0,0 0 0,-5 2-1,-2 2 16,-1 0 0,-1-1-1,1-1 1,-1 0 0,0 0-1,0-1 1,-1 0 0,-22 2-1,-3-2 147,-62-1 0,76-3-123,22 0-24,0 0 0,0 0-1,-1 0 1,1-1 0,0 1-1,0-1 1,0 1-1,0-1 1,-1 0 0,1 0-1,0 0 1,0 0 0,0 0-1,1 0 1,-1 0 0,0-1-1,0 1 1,1-1 0,-1 1-1,1-1 1,-1 0-1,-2-3 1,3 2-50,0 0 0,0 0 0,0 0 1,0 0-1,0 0 0,1 0 0,-1 0 0,1 0 0,0 0 0,-1 0 0,2 0 1,-1 0-1,0 0 0,0 0 0,1 0 0,1-5 0,-1 5-112,0 1-1,1 0 1,-1 0 0,0-1-1,1 1 1,-1 0-1,1 0 1,-1 1 0,1-1-1,0 0 1,0 0-1,0 1 1,0-1 0,0 1-1,0 0 1,5-2 0,40-13-4232,-39 14 3043,30-8-5543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7721,'0'0'5565,"-1"5"-5054,-9 29 555,-1 0-1,-19 39 1,-3 10-725,15-38-358,11-30-247,1 0 1,0 0-1,1 0 1,1 1-1,1 0 1,-3 28 0,13-43-5299,5-1-470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6633,'0'0'7473,"0"1"-7103,-1 29 138,-2 0 0,-8 34 0,-4 39-164,7 272-90,8-373-322,0-1 0,0 1 0,0-1 0,0 1 0,0-1-1,0 0 1,0 1 0,1-1 0,-1 1 0,0-1 0,1 0 0,-1 1 0,1-1 0,0 0 0,-1 1 0,1-1 0,0 0 0,0 0 0,0 0 0,0 0 0,2 2 0,-1-2-513,1 0 0,0 0 0,-1 0 0,1 0 0,0-1-1,0 1 1,0-1 0,0 0 0,-1 0 0,5 0 0,11 0-4608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8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5 1120,'0'0'12568,"20"-1"-12165,64-2-195,-76 2-169,0 1 0,0 0 0,-1 1-1,1 0 1,11 2 0,-15-2-32,-1 1-1,1 0 1,-1 0-1,1 0 1,-1 0-1,0 0 1,4 4-1,-5-5-4,-1 1-5,1-1-1,-1 1 1,0-1 0,0 1 0,-1 0 0,1-1 0,0 1 0,0 0 0,-1-1 0,1 1 0,-1 0 0,0 0-1,1 0 1,-1 0 0,0-1 0,0 1 0,0 0 0,-1 3 0,1-3 18,0 1-1,0 0 1,-1 0 0,1-1 0,-1 1 0,0 0-1,0-1 1,0 1 0,0-1 0,0 1 0,-3 3-1,-2-2 34,0 1 0,-1-1 0,1 0 0,-1-1 0,0 0 0,0 0 0,0 0 0,-11 2 0,-2 1 32,2 1-46,0-1-1,0-1 0,-1-1 1,1 0-1,-38 2 0,56-6-52,0 0-1,0 0 0,0 0 0,0 0 0,0 0 0,0 0 1,0 1-1,0-1 0,0 0 0,0 0 0,0 0 0,0 0 1,0 0-1,-1 1 0,1-1 0,1 0 0,-1 0 0,0 0 1,0 0-1,0 0 0,0 0 0,0 1 0,0-1 0,0 0 1,0 0-1,0 0 0,0 0 0,0 0 0,0 0 0,0 1 0,0-1 1,0 0-1,0 0 0,1 0 0,-1 0 0,0 0 0,0 0 1,0 0-1,0 0 0,0 0 0,0 0 0,1 1 0,-1-1 1,0 0-1,0 0 0,0 0 0,10 3-207,0 1 0,0-1-1,0-1 1,17 3 0,17 3 216,-18-2 8,-15-4 34,1 1-1,-1 1 1,18 7 0,-27-10-22,0-1 1,0 2 0,0-1-1,0 0 1,0 0 0,0 1 0,0-1-1,-1 0 1,1 1 0,-1 0-1,1-1 1,-1 1 0,0 0 0,1 0-1,-1 0 1,0 0 0,0 0-1,0 0 1,-1 0 0,1 0 0,0 0-1,-1 0 1,0 1 0,1 3-1,-1-4 38,0-1 0,0 1-1,0 0 1,0-1 0,0 1-1,-1 0 1,1-1-1,0 1 1,-1-1 0,0 1-1,1 0 1,-1-1 0,0 1-1,0-1 1,1 0-1,-3 3 1,0-2 39,0 1-1,0-1 1,0-1-1,-1 1 1,1 0-1,0-1 1,-4 2-1,-10 3 133,0 0-1,0-2 1,-1 0-1,-28 3 1,-26-4-794,21-3-3053,27 0 780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3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43 7313,'0'0'6182,"2"-4"-5169,-2 3-984,1 1-1,-1-1 1,0 1 0,1-1-1,-1 1 1,1-1-1,-1 0 1,0 1 0,0-1-1,1 0 1,-1 1 0,0-1-1,0 0 1,0 1-1,0-1 1,0 0 0,0 1-1,0-1 1,0 0-1,0 1 1,0-1 0,0 0-1,0 1 1,-1-1 0,1 0-1,0 1 1,0-1-1,-1 0 1,1 1 0,0-1-1,-1 1 1,1-1 0,-1 1-1,1-1 1,-1 0-1,-3-1 19,0 1-1,0 0 0,0-1 1,0 1-1,0 1 1,-5-2-1,-34-2 30,-1 1 0,-51 4 1,28 0 6,57-1-65,-12 0 5,0 1 0,-27 4 0,43-4-25,0 0 0,0 1 0,1-1 0,-1 1 1,0 1-1,1-1 0,-1 1 0,1 0 0,0 0 1,0 0-1,0 1 0,0 0 0,-5 5 0,8-6-9,1-1-1,-1 1 1,0 0-1,1 0 0,-1 0 1,1 0-1,0 0 1,0 0-1,0 0 0,0 0 1,1 0-1,-1 1 1,1-1-1,0 0 1,0 0-1,0 1 0,0-1 1,1 0-1,-1 0 1,1 1-1,2 4 0,-1 0-18,1 0-1,0-1 0,1 0 0,0 1 0,0-1 1,1 0-1,7 8 0,7 5-95,35 28 0,-30-29-3,25 28 1,-43-40 108,0-1 0,-1 1 0,1 1 1,-2-1-1,1 1 0,-1 0 0,0 0 0,4 15 0,-6-19 7,-1 1 0,0 0 0,0 0 0,0 0 0,-1 0 0,0 0 0,0 1 0,0-1 0,-1 0 0,1 0 0,-1 0 0,0 0 0,-1 0 0,1-1 0,-1 1 0,0 0 0,0-1 0,-1 1 0,1-1 0,-1 1 0,0-1 0,0 0 0,0 0 0,-1-1 0,1 1 0,-1-1 0,-4 4 0,-5-1 15,0 0 1,0-1-1,0 0 0,0-1 1,-1-1-1,0 0 1,1-1-1,-1 0 0,0-1 1,0 0-1,0-1 0,-22-4 1,30 3-3,0 0-1,0-1 1,0 0 0,0 0 0,0 0 0,0-1 0,1 0 0,-1 0 0,1 0 0,0-1 0,0 0-1,0 0 1,0 0 0,1 0 0,-6-7 0,6 6-189,-1-1 0,1 1 0,0-1 0,1 0 0,-1 0-1,1 0 1,0 0 0,1-1 0,0 1 0,0-1 0,0 0 0,1 1 0,-2-12 0,5 2-2432,9 0-2727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5817,'0'0'8270,"-12"23"-7806,-43 77-188,8-20 94,35-62-332,1 0-1,-10 26 1,2 27-2612,18-68-89,1-2 2397,0-1 0,0 0 0,0 1-1,0-1 1,0 0 0,0 1 0,0-1-1,0 0 1,0 1 0,0-1 0,0 0 0,0 1-1,0-1 1,2 2-1864,9-1-1630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0 120,'0'0'12066,"1"0"-12014,-1 0-1,0 0 1,0 0 0,1 1 0,-1-1-1,0 0 1,1 0 0,-1 0-1,0 0 1,0 1 0,1-1 0,-1 0-1,0 0 1,0 1 0,1-1 0,-1 0-1,0 0 1,0 1 0,0-1-1,0 0 1,0 1 0,1-1 0,-1 0-1,0 0 1,0 1 0,0-1-1,0 0 1,0 1 0,0-1 0,0 0-1,0 1 1,0-1 0,0 0-1,0 1 1,0-1 0,0 0 0,0 1-1,0-1 1,-1 0 0,1 1 0,0-1-1,0 0 1,-1 1 0,-2 6 83,0-1 1,-1 1-1,0-1 1,0 0-1,-1 0 1,0 0-1,0-1 1,-7 7-1,-7 3 96,-25 17 0,32-25-210,0 1-1,1 0 1,0 1 0,0 0-1,1 0 1,0 1 0,-13 18-1,22-27-31,1 1 0,-1-1 0,0 0-1,1 0 1,-1 1 0,0-1-1,1 0 1,0 1 0,-1-1 0,1 1-1,0-1 1,0 0 0,0 1-1,0-1 1,0 1 0,0-1 0,0 1-1,0-1 1,0 0 0,1 1 0,-1-1-1,1 2 1,0-1 2,1 0 0,-1 0 0,1 0 0,-1 0 0,1-1 0,-1 1 0,1 0 0,0-1 0,0 1 0,0-1 0,0 0 0,3 2 0,2 0-9,1 1-1,0-1 0,-1-1 0,2 0 0,-1 0 0,13 2 0,90-3-1512,-63-2-576,-47 2 1952,1-1-1,0 0 1,0 0 0,-1 0-1,1 0 1,0-1 0,-1 1 0,1 0-1,0-1 1,-1 1 0,1-1-1,-1 1 1,1-1 0,-1 0-1,1 0 1,-1 0 0,1 0 0,-1 0-1,0 0 1,0 0 0,1 0-1,-1 0 1,0-1 0,0 1-1,0 0 1,1-4 0,0 1-500,-1-1 1,0 0-1,0 0 1,-1 0-1,1 0 1,-1 0-1,0-6 1,-1 2 114,1-12-909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90 0 24</inkml:trace>
  <inkml:trace contextRef="#ctx0" brushRef="#br0" timeOffset="1">90 0 24,'69'114'2019,"-55"-91"8948,-14-13-10522,-1-1 0,-1 0 0,1 0 0,-1 1 0,-1-1 0,-6 15 0,-29 53 245,5-10-405,16-28-269,1-3 245,-20 71 1,23-40-802,12-38-5214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2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37 8481,'0'0'7563,"1"-6"-6699,5-24 588,-15 30-1234,-15 0-206,-2-1-25,0 1 0,0 1 0,0 2 1,0 0-1,1 2 0,-35 10 0,49-11 1,-1 0 0,1 1 0,-13 8 0,22-11 0,0-1 0,-1 1 0,1-1 0,0 1 1,0 0-1,0 0 0,0 0 0,1 0 1,-1 0-1,0 0 0,1 0 0,0 1 0,-1-1 1,1 0-1,0 1 0,0-1 0,0 1 0,1 0 1,-1-1-1,1 1 0,-1 3 0,1-1-24,0 0 0,0 0 1,0 0-1,1 0 0,0 0 0,0 0 0,0 0 0,1 0 0,0-1 0,0 1 0,0 0 0,0-1 0,1 1 0,-1-1 0,1 0 0,0 0 0,1 0 1,-1 0-1,5 3 0,11 10 20,1 0 0,1-2-1,27 15 1,72 34 73,-51-29-25,-36-18-22,26 13-46,-53-26 20,-1-1 0,1 1 0,-1 0 0,0 1 0,0-1 0,-1 1 0,6 6 0,-9-8 3,1 0 0,0 0 0,-1 0-1,0 0 1,0 0 0,0 0 0,0 1-1,0-1 1,-1 0 0,0 0 0,1 1 0,-1-1-1,0 0 1,0 1 0,-1-1 0,1 0-1,-2 6 1,1-5-11,-1 0-1,1 0 0,-1 0 1,0 0-1,0 0 1,0 0-1,0 0 1,-1-1-1,1 1 1,-1-1-1,0 0 1,-5 4-1,-6 4 23,-1-2 0,0 0 1,-1 0-1,0-2 0,0 0 0,-1 0 0,0-2 0,0 0 1,-19 2-1,1-1 15,0-2 1,0-2-1,-54-3 1,83 1-5,0-1-1,0 0 1,0 0-1,1 0 1,-1-1-1,0 0 1,0 0 0,1 0-1,-1 0 1,1-1-1,0 0 1,-9-7-1,11 8 4,0-2-1,0 1 0,0 0 0,0-1 0,1 1 0,-1-1 0,1 0 0,0 0 0,0 0 0,0 0 0,1 0 0,0 0 0,-1 0 0,1-1 0,1 1 0,-1 0 0,1-1 0,0-6 0,0 10-272,3 1-498,31 0-5400,-20 0-430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7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4112,'0'0'12872,"8"0"-12796,9 1-59,1 2 0,-1 0 0,0 1 0,0 0 0,0 2 0,19 8 0,-31-12-17,1 1-1,-1-1 1,0 1 0,0 0-1,8 6 1,-11-8-6,-1 1-1,1-1 1,-1 1 0,0 0 0,1-1-1,-1 1 1,0 0 0,0 0-1,0 0 1,0 0 0,0 0 0,0 0-1,-1 0 1,1 0 0,-1 0 0,1 0-1,-1 0 1,0 3 0,0-2-1,0-1 1,0 0 0,0 0 0,0 0 0,-1 1 0,1-1-1,-1 0 1,1 0 0,-1 0 0,0 0 0,0 0 0,0 0-1,0 0 1,0 0 0,-3 2 0,1 0 26,-1-1 0,0 0 1,0 0-1,0 0 0,-6 3 1,-6 3 86,-45 21 320,50-25-395,0 0 1,0 0-1,0 1 0,0 1 1,1 0-1,-11 9 1,19-15-49,0 1 0,0 0 1,1 0-1,-1 0 1,0 1-1,1-1 0,-1 0 1,1 1-1,-2 2 1,3-4 11,0 0 1,0 0 0,0-1 0,1 1-1,-1 0 1,0 0 0,0 0 0,0 0-1,1-1 1,-1 1 0,0 0-1,1 0 1,-1 0 0,0-1 0,1 1-1,-1 0 1,1-1 0,-1 1 0,1 0-1,0-1 1,-1 1 0,1-1 0,0 1-1,-1-1 1,1 1 0,0-1 0,0 0-1,-1 1 1,1-1 0,0 0 0,0 1-1,0-1 1,-1 0 0,1 0 0,1 0-1,18 5-139,-1-1-1,0 0 1,1-2 0,0-1-1,31-1 1,-41 0-78,-3 0-204,-1 0 0,1-1 1,0 0-1,0-1 0,-1 0 0,1 0 0,-1 0 1,1-1-1,-1 1 0,0-2 0,0 1 0,0-1 1,-1 0-1,1 0 0,-1 0 0,0-1 0,0 1 0,6-9 1,8-8-4256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7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0 704,'0'0'15116,"0"12"-14236,-25 214 288,21-200-1423,1 0-1,2 0 0,3 49 1,-2-72-132,1 0 1,-1 0 0,1 0-1,0 0 1,-1 0 0,1 0-1,1-1 1,-1 1 0,0 0-1,1-1 1,-1 1 0,1-1-1,0 1 1,0-1 0,0 0-1,4 4 1,13 6-7804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11 7177,'0'0'3200,"-27"-2"-2374,-88-5-220,97 6-568,0 1 0,-1 0 1,1 2-1,0 0 0,0 0 1,0 2-1,0 1 0,1 0 1,-1 1-1,1 1 0,-18 9 1,32-14-41,0-1 0,1 0 0,-1 0 0,1 1 0,0 0 0,-1-1 0,1 1 0,0 0 0,0 0 0,0 0 0,0 1 0,0-1 0,1 0 0,-1 1 0,1-1 0,-1 1 1,0 4-1,1-5 13,1 1-1,-1 0 1,1 0 0,0-1 0,0 1 0,0 0 0,1 0 0,-1-1 0,1 1 0,-1 0 0,1-1 0,0 1 0,0 0 0,3 4 0,3 4 39,1 1 0,0-1 0,1-1 0,0 1 0,17 13 0,72 57 14,0 0 1,-83-67-68,0 2 0,-1-1 0,-1 2-1,12 18 1,-20-28-4,0 1 0,0 0 0,-1 0-1,0 0 1,-1 0 0,0 0 0,0 1 0,0 0-1,-1-1 1,-1 1 0,2 13 0,-3-10 1,0-7 2,1 0 0,-1 1 0,0-1 0,-1 1 0,1-1-1,-1 0 1,0 1 0,0-1 0,-1 0 0,1 0 0,-1 0-1,0 0 1,-1 0 0,1 0 0,-1-1 0,-6 9 0,1-4 3,-1 0 0,0-1 0,0 0 1,-1-1-1,1 0 0,-2 0 0,1-1 1,-1-1-1,0 1 0,0-2 0,-13 5 0,4-4 144,1-1 0,-1-1-1,0-1 1,0 0 0,0-2-1,-22-1 1,36 1-107,1-1-1,-1 0 1,1 0-1,-1 0 1,1-1 0,0 0-1,-1 0 1,1 0-1,0 0 1,0-1 0,1 0-1,-9-6 1,10 6-80,0 0 1,0 0-1,1 0 1,-1 0-1,1 0 0,0-1 1,0 1-1,0-1 1,0 1-1,1-1 1,0 0-1,-1 0 1,1 0-1,0 0 0,1 0 1,-1 0-1,1 0 1,0 0-1,0 0 1,1-5-1,-1 2-281,1 0 1,0 0-1,0 0 0,1 1 1,0-1-1,0 0 1,0 1-1,1-1 0,0 1 1,6-9-1,21-21-5458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1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6169,'0'0'9609,"14"-5"-8068,-7 4-1526,-1 1 1,1 0-1,-1 0 0,1 1 0,-1 0 0,0 0 1,1 0-1,-1 1 0,0 0 0,0 0 1,1 1-1,-2 0 0,1 0 0,0 0 1,7 6-1,-8-5-27,-1-1-1,0 1 1,0 0 0,0 0-1,-1 1 1,1-1 0,-1 1-1,0-1 1,0 1 0,4 11-1,-7-14 4,1 0-1,0 1 0,-1-1 0,0 1 0,1-1 1,-1 1-1,0 0 0,0-1 0,0 1 0,-1-1 1,1 1-1,-1-1 0,1 1 0,-1-1 0,0 0 1,0 1-1,0-1 0,0 0 0,-1 1 1,1-1-1,0 0 0,-1 0 0,0 0 0,1 0 1,-1 0-1,-2 1 0,-16 15 39,-1-2-1,0 0 1,-37 21 0,56-37-28,1 1-2,0-1 0,0 0 0,0 1 0,0-1 0,0 1 0,0-1 0,0 1 0,1 0 0,-1-1 0,0 1 0,0 0 0,0 0 0,1-1 0,-1 1 0,0 0 0,1 0 0,-1 0 0,1 0 0,-1 0 0,1 0 0,-1 0 0,1 0 0,0 0 0,0 0 0,-1 0 0,1 0 0,0 0 0,0 0 1,0 0-1,0 0 0,0 0 0,0 1 0,1 0 0,-1-1 3,1 0 1,-1 0 0,1 0-1,0 0 1,0 0 0,0-1-1,-1 1 1,1 0 0,0 0 0,0-1-1,0 1 1,0-1 0,0 1-1,0-1 1,0 1 0,0-1-1,0 1 1,1-1 0,-1 0-1,0 0 1,2 1 0,0-1 4,24 8-472,0-2-1,52 5 0,-52-9-2344,34-3 0,-27-3-3973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8281,'0'0'7075,"16"2"-6409,109 12 258,-6-7-670,167 5-2685,-284-12 2184,-2 1 174,0-1-1,0 0 1,1 0 0,-1 0-1,0 0 1,0 0 0,0 0-1,1 0 1,-1 0 0,0 0-1,0 0 1,1 0-1,-1 0 1,0 0 0,0 0-1,0 0 1,1 0 0,-1 0-1,0 0 1,0-1 0,0 1-1,1 0 1,-1 0-1,0 0 1,0 0 0,0 0-1,0 0 1,1-1 0,-1 1-1,0 0 1,0 0 0,0 0-1,0-1 1,0 1-1,1 0 1,-1 0 0,0 0-1,0-1 1,0 1 0,0 0-1,0 0 1,0 0 0,0-1-1,0 1 1,0 0-1,0 0 1,0 0 0,0-1-1,0 1 1,0 0 0,0 0-1,0-1 1,0 1 0,-1 0-1,1-14-3868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 74 3328,'0'0'8891,"2"-11"-7824,6-34-83,-6 34-578,-5 8-114,-8 1-151,0 1 0,0 0 0,0 1 0,-23 3 0,12-2-12,-3 2-97,0 0 1,0 2-1,1 0 1,-1 2 0,1 1-1,-23 11 1,42-17-37,0 0-1,0 1 1,0 0 0,1-1 0,-1 2 0,1-1-1,0 0 1,0 1 0,0 0 0,0 0 0,-4 6 0,7-8-12,0 0-1,0 0 1,0 1 0,0-1 0,0 0 0,0 1 0,1-1-1,-1 1 1,1-1 0,0 0 0,0 1 0,0-1 0,0 1-1,0-1 1,0 1 0,1-1 0,-1 1 0,1-1 0,0 0-1,0 1 1,-1-1 0,1 0 0,1 0 0,-1 0 0,0 0-1,1 0 1,2 4 0,12 12-146,0-1 0,1 0 1,1-1-1,29 20 0,-26-21-48,0 1 1,-2 1-1,32 35 1,-46-45 188,0 0 0,0 1 0,-1 0 0,0 0 0,-1 0 1,1 0-1,-2 1 0,1-1 0,-1 1 0,2 17 1,-4-20 12,1-1 0,-1 0 1,0 1-1,0-1 0,-1 1 1,0-1-1,0 0 1,0 1-1,0-1 0,-1 0 1,0 0-1,0 0 0,-1 0 1,1 0-1,-1-1 1,0 1-1,0-1 0,0 0 1,-5 5-1,-1-2 83,1 0 0,0-1 0,-1-1 0,0 0 0,-1 0 0,1 0 0,-1-1 0,0-1 0,0 0 0,-14 3 0,4-3 102,0 0 1,-1-2-1,1 0 0,-28-4 1,45 3-200,0 0 0,-1 0 0,1-1 0,0 1 0,-1-1 0,1 0 0,0 0 0,0-1 1,0 1-1,0 0 0,0-1 0,0 0 0,0 0 0,0 0 0,1 0 0,-1 0 0,1 0 1,-1-1-1,1 1 0,0-1 0,0 0 0,0 1 0,1-1 0,-1 0 0,0 0 0,1 0 0,0 0 1,0-1-1,0 1 0,0 0 0,0-5 0,1 4-229,-1 1-1,2-1 1,-1 0 0,0 0-1,1 0 1,0 1 0,-1-1 0,1 0-1,1 1 1,-1-1 0,1 1-1,-1-1 1,1 1 0,0 0 0,0 0-1,0 0 1,4-4 0,20-19-6063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48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2632,'0'0'10404,"20"0"-7562,-16 0-2800,0 1 1,0-1 0,0 1-1,0 0 1,0 0 0,-1 0-1,1 1 1,0-1-1,0 1 1,-1 0 0,1 0-1,-1 0 1,0 0 0,0 1-1,0-1 1,0 1 0,0 0-1,0 0 1,2 4 0,-2-3-54,0 0 1,-1 0 0,1 0 0,-1 0 0,0 1 0,-1-1 0,1 1 0,-1-1 0,0 1 0,0 0 0,0-1-1,-1 1 1,1 0 0,-1 0 0,0-1 0,-2 9 0,2-10 28,-1-1 0,0 1 0,-1 0 0,1-1 0,0 1 0,-1-1 0,0 1 1,1-1-1,-1 0 0,0 0 0,0 1 0,0-1 0,-1-1 0,1 1 0,-4 2 0,-45 24 562,37-21-434,-24 10 109,25-12-203,0 1 0,1 0 1,0 1-1,-14 9 0,26-16-56,-1 0-1,1 0 1,0 1 0,-1-1 0,1 0 0,0 0 0,0 1 0,-1-1 0,1 0 0,0 0-1,-1 1 1,1-1 0,0 0 0,0 1 0,0-1 0,-1 0 0,1 1 0,0-1 0,0 0-1,0 1 1,0-1 0,0 0 0,0 1 0,-1-1 0,1 0 0,0 1 0,0-1 0,0 1-1,0-1 1,0 0 0,0 1 0,1-1 0,-1 0 0,0 1 0,0-1 0,0 1 0,0-1-1,0 0 1,1 1 0,-1-1 0,0 0 0,0 1 0,0-1 0,1 0 0,-1 0 0,0 1-1,0-1 1,1 0 0,-1 0 0,1 1 0,20 8-90,-20-9 102,28 7-694,0-1 0,0-2 0,0-1 0,0-1 0,1-2 1,33-3-1,-52 2-469,-1-1 0,0 0 0,11-3 0,25-14-5762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1488,'0'0'11551,"9"0"-10808,48-4-354,17 0-249,-66 4-134,0 0 1,-1 1-1,1 0 0,-1 1 0,1-1 0,-1 1 0,9 4 0,-13-5-17,-1 0-1,0 1 1,0-1 0,0 0-1,0 1 1,0-1-1,0 1 1,0 0-1,0 0 1,-1 0 0,1 0-1,-1 0 1,1 0-1,-1 0 1,0 0-1,0 0 1,0 1 0,0-1-1,0 0 1,0 1-1,-1-1 1,1 1-1,-1-1 1,0 1-1,0-1 1,0 1 0,0-1-1,0 0 1,-1 4-1,0-1-1,0-1 0,0 1 0,0-1 0,-1 0 0,1 0 0,-1 0-1,-1 0 1,1 0 0,0 0 0,-1 0 0,0-1 0,1 1 0,-2-1 0,1 0-1,-7 6 1,-3-1 0,-1-1-1,1 0 0,-2-1 1,1 0-1,-1-1 0,1-1 1,-30 5-1,27-6-242,25-1-53,34-3-205,-32 1 441,3 0 32,5 0 5,1 0 0,24 5 1,-39-5 57,0 1 0,0 0 0,0 0 0,0 0 0,-1 0 0,1 1 1,0-1-1,-1 1 0,1 0 0,-1 0 0,1 0 0,-1 1 0,0-1 1,0 1-1,0 0 0,4 6 0,-4-3 18,-1 0 1,0 0-1,-1 0 0,0 0 0,0 0 1,0 0-1,-1 0 0,0 1 0,0-1 1,0 0-1,-2 7 0,1 14 33,1-23-67,0 4 9,0-1-1,0 1 1,-1-1 0,0 0-1,-3 10 1,4-15-23,-1 0-1,0 0 1,1-1-1,-1 1 1,0 0-1,0-1 1,0 1-1,-1-1 1,1 1-1,0-1 1,-1 1-1,1-1 1,0 0-1,-1 1 1,0-1 0,1 0-1,-1 0 1,0 0-1,1-1 1,-1 1-1,0 0 1,0-1-1,0 1 1,0-1-1,0 1 1,-2-1-1,-63 3 181,60-3-123,1 0 0,-1-1 0,0 0 1,1 0-1,-1 0 0,1-1 0,-11-4 1,15 5-149,0 0 0,1 0 0,-1-1 0,1 1 0,-1 0 0,1-1 0,0 1 0,0 0 0,0-1 0,0 0 0,0 1 0,0-1 0,0 0 0,0 1 0,0-1 0,1 0 0,-1 0 0,1 0 0,-1 1 0,1-1 0,0 0 0,0 0 0,0 0 0,0 0 0,0 0 0,0-2 1,0-11-3438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7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23 200,'0'0'11097,"-2"-1"-10529,-11-4-411,0 2 0,0-1-1,0 2 1,-27-3 0,-58 4 98,60 1-157,21 0-57,8-1-58,1 1 1,-1 0-1,0 0 1,-11 3-1,18-3 17,1 1 1,-1-1-1,1 0 1,-1 1-1,1-1 0,0 1 1,-1 0-1,1-1 1,0 1-1,0 0 0,-1 0 1,1 0-1,0 0 1,0 0-1,0 0 0,0 0 1,0 0-1,0 0 1,0 0-1,1 1 0,-1-1 1,0 0-1,1 1 1,-1-1-1,1 0 0,-1 1 1,1-1-1,0 1 0,-1-1 1,1 0-1,0 4 1,0 10 39,1 0 1,0 1 0,3 15 0,-2-24-31,0 1 0,1-1 0,0 0 0,0 0 1,0 0-1,1 0 0,0 0 0,6 6 0,60 66 88,-27-33-62,5 4 3,-30-32-36,-1 0-1,-1 0 1,-1 2 0,16 24 0,-29-40-12,-1 0 1,1 0-1,-1 0 0,0 1 1,0-1-1,0 0 0,0 1 1,-1-1-1,0 7 0,0-9 3,0 1 0,0-1 0,0 0-1,0 1 1,-1-1 0,1 1 0,-1-1-1,0 0 1,0 1 0,0-1 0,0 0 0,0 0-1,0 0 1,0 1 0,-1-1 0,1-1 0,-3 3-1,-5 3 24,0-1-1,-1-1 1,0 0-1,0 0 0,0-1 1,-1 0-1,1-1 1,-1 0-1,0 0 0,0-2 1,0 1-1,-16-1 1,9-1 44,1 0 0,-1-1 0,1-2 0,-1 1 0,1-2 0,0 0 0,-20-9 0,24 8-94,1 0 0,-1-1 0,1-1 1,-22-15-1,59 21-5878,-6 1-555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8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21 4761,'0'0'7529,"2"-4"-6788,-1 3-718,0 0 0,0 0 0,0 0-1,0 0 1,0 0 0,0 0-1,0 0 1,0 0 0,0 0 0,0 0-1,1 1 1,-1-1 0,0 0-1,1 1 1,-1-1 0,0 1 0,2-1-1,30-1 35,-26 2-53,-3 0 1,0 1 0,0-1 1,0 1-1,-1 0 0,1 0 1,0 0-1,0 0 0,0 0 1,-1 1-1,1 0 0,5 3 1,-7-3-11,0-1-1,0 1 1,0-1 0,-1 1 0,1 0 0,0 0 0,-1 0 0,1 0-1,-1 0 1,0 0 0,0 0 0,0 0 0,0 0 0,0 0 0,0 1-1,0-1 1,-1 0 0,1 1 0,-1-1 0,0 4 0,0 0-25,0-1 0,0 1 0,0-1 0,-1 1 0,-2 8 0,2-11 24,-1-1 0,1 1 1,0-1-1,-1 0 0,1 1 1,-1-1-1,1 0 0,-1 0 1,0 0-1,0 0 0,0-1 0,0 1 1,-1 0-1,-3 1 0,-113 52 890,112-51-850,-5 3-4,12-7-29,0 1-1,0-1 1,0 0 0,0 1-1,0-1 1,0 1-1,0-1 1,0 1 0,0-1-1,0 0 1,1 1 0,-1-1-1,0 1 1,0-1-1,0 0 1,0 1 0,1-1-1,-1 1 1,0-1 0,0 0-1,1 0 1,-1 1-1,0-1 1,1 0 0,-1 1-1,0-1 1,1 0 0,-1 0-1,0 1 1,1-1 0,-1 0-1,1 0 1,-1 0-1,1 0 1,0 0 0,12 6 58,1 0 0,0-2 0,0 0 1,0 0-1,0-1 0,16 0 0,26 7-57,16 3-422,-24-10-4669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8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1 416,'0'0'10119,"-1"16"-9816,-2-7-169,-1 0 0,0-1-1,0 1 1,-10 14 0,-8 15 50,-15 28-101,34-59-28,1-3-73,0 0-1,0 1 0,1-1 0,-1 1 0,0 5 0,2-9 9,0 0-1,0 0 0,0 0 1,0 0-1,0 0 1,0 0-1,0 0 0,1 0 1,-1 0-1,0 0 1,0 0-1,1 0 0,-1 0 1,1 0-1,-1 0 1,1 0-1,-1-1 0,1 1 1,0 0-1,-1 0 0,1 0 1,0-1-1,0 1 1,0 0-1,-1-1 0,1 1 1,0-1-1,2 2 1,11 3-700,0 0 0,0-1 0,1-1 0,-1 0 0,1 0 0,18-1 1,0-1-3771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1:59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0 256,'0'0'9989,"-1"3"-9056,-3 12-670,1-1 1,0 2-1,1-1 1,0 0-1,1 0 1,1 1-1,3 19 1,-2 10-121,-1-36-298,0 115 133,0-72-3724,0-40-1832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0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79 4256,'0'0'6715,"-16"-13"-6021,-54-38-38,66 49-584,0 0 0,0 0 0,0 0 0,0 1 0,-1-1 0,1 1 1,-1 0-1,1 1 0,0-1 0,-1 1 0,1-1 0,-1 1 0,-8 2 0,-4-1 183,7-1-160,0 0 0,0 1 0,0 1 0,0 0-1,0 0 1,-14 6 0,20-7-98,1 0 0,0 1-1,0-1 1,0 1-1,0 0 1,0 0-1,0 0 1,0 0 0,0 0-1,1 1 1,-1-1-1,1 1 1,0-1 0,0 1-1,0 0 1,0 0-1,0 0 1,1 0 0,0 1-1,-1-1 1,1 0-1,-1 7 1,1-3 5,0 0 0,0 1-1,1-1 1,0 0 0,2 11 0,-1-14 7,0-1 0,0 0 0,0 1 1,0-1-1,1 0 0,-1 0 0,1 0 1,0 0-1,-1 0 0,1 0 0,1 0 1,-1-1-1,4 4 0,20 15 17,1-2 0,40 23 0,-42-29-15,-2 2-1,0 1 1,0 0-1,30 30 1,-51-42-15,1-1 0,-1 1 0,0 0 0,0 0 0,0 0 1,0 0-1,-1 0 0,0 0 0,0 0 0,0 0 0,0 1 1,-1-1-1,1 0 0,-1 1 0,0-1 0,-1 0 0,1 0 1,-1 1-1,1-1 0,-1 0 0,-1 0 0,1 1 0,-1-1 1,1 0-1,-1-1 0,0 1 0,0 0 0,-1 0 0,1-1 1,-1 0-1,0 1 0,-6 5 0,-3 0 41,0-1 0,0 0 0,-1-1 0,0 0 1,-1-1-1,0 0 0,1-1 0,-2 0 0,1-2 0,0 1 0,-1-2 0,0 0 0,0-1 1,1 0-1,-1-1 0,0-1 0,-16-2 0,27 1-16,-1 1 1,0-1-1,0 0 0,1 0 1,-1-1-1,1 1 0,0-1 0,0 0 1,0 0-1,0-1 0,0 1 1,1-1-1,-1 0 0,-3-6 1,3 5-117,1 0-1,-1 0 1,1 0 0,1-1 0,-1 1 0,1-1 0,0 0 0,0 1 0,0-1 0,1 0 0,-1-11-1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6705,'0'0'4778,"21"0"-4707,188 11 958,-209-11-1027,28 5 156,-27-5-153,-1 0-1,1 0 1,0 0-1,0 0 1,-1 1-1,1-1 1,0 0 0,0 1-1,-1-1 1,1 0-1,0 1 1,0-1-1,-1 1 1,1-1-1,-1 1 1,1-1 0,0 1-1,-1 0 1,1-1-1,-1 1 1,0 0-1,1-1 1,-1 1-1,1 0 1,-1 0-1,1 1 1,-3-1 41,1 0 0,0 0 1,0 0-1,0 0 0,-1-1 0,1 1 0,0 0 1,-1-1-1,1 1 0,-1-1 0,1 1 0,-2 0 1,1-1 32,-97 32 1419,98-32-1500,1 0 1,0 0-1,-1 0 0,1 0 0,0 1 0,-1-1 0,1 0 0,0 0 0,-1 0 0,1 0 1,0 0-1,-1 1 0,1-1 0,0 0 0,0 0 0,-1 1 0,1-1 0,0 0 0,0 0 1,0 1-1,-1-1 0,1 0 0,0 0 0,0 1 0,0-1 0,0 0 0,0 1 0,0-1 1,0 0-1,-1 1 0,1-1 0,0 0 0,0 1 0,0-1 0,0 0 0,0 1 0,1-1 1,-1 0-1,0 1 0,0-1 0,0 0 0,0 1 0,0-1 0,0 0 0,0 1 1,1-1-1,-1 1 0,1 0 9,-1 0 0,1 0 1,0 0-1,0 0 0,0 0 0,-1 0 1,1-1-1,0 1 0,0 0 1,0 0-1,1-1 0,0 2 0,4 0 10,0 1-1,0 0 0,0 1 1,8 6-1,-12-9-18,0 1-1,-1-1 0,1 1 1,0 0-1,0-1 1,-1 1-1,0 0 0,1 0 1,-1 0-1,0 0 0,0 0 1,0 0-1,0 1 1,0-1-1,0 0 0,-1 0 1,2 5-1,-2 2-2,0-4 3,0-1 0,0 1-1,0-1 1,-1 1 0,1-1 0,-3 7-1,2-8 3,-1-1 0,1 0 0,-1 0-1,1 0 1,-1 0 0,0 0 0,1 0-1,-1 0 1,0 0 0,0-1 0,-1 1-1,1-1 1,-3 2 0,-6 2-354,1 0 1,-1-1-1,0 0 1,1-1-1,-2 0 1,1 0-1,0-1 0,-1-1 1,-22 0-1,34-11-5842,5 0 870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1 720,'0'0'10205,"-2"1"-9177,-1 0-892,1 1 1,0 0 0,-1-1 0,1 1-1,0 0 1,0 0 0,0 1 0,1-1-1,-1 0 1,0 1 0,1-1 0,0 1-1,-1-1 1,1 1 0,0-1 0,0 1-1,1 0 1,-1 0 0,0 0 0,1 4-1,-3 12 80,1 38-1,2-49-190,0 30-585,0-12-2598,0-15-539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0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4600,'0'0'9338,"2"-3"-8716,-2 3-612,0 0 0,1 0 0,-1-1 1,0 1-1,0 0 0,0 0 0,0-1 0,1 1 0,-1 0 0,0 0 0,0 0 0,1-1 0,-1 1 0,0 0 0,0 0 1,1 0-1,-1 0 0,0 0 0,0-1 0,1 1 0,-1 0 0,0 0 0,1 0 0,-1 0 0,0 0 0,0 0 1,1 0-1,-1 0 0,0 0 0,1 0 0,-1 0 0,0 0 0,1 0 0,-1 1 0,0-1 0,0 0 0,1 0 0,-1 0 1,0 0-1,0 0 0,1 1 0,-1-1 0,0 0 0,0 0 0,1 0 0,-1 1 0,0-1 0,0 0 0,0 0 1,0 0-1,1 1 0,7 25 527,-1 42 212,-6-62-709,-2 242 568,-3-95-537,3-131-121,1-4-28,0 0 1,3 20-1,-2-33-115,0 0 0,0-1 1,0 1-1,0 0 0,1-1 0,0 1 1,0-1-1,0 0 0,1 0 0,-1 1 0,1-2 1,0 1-1,4 4 0,-6-7-93,1 0 1,0 0-1,0 1 0,-1-1 0,1 0 0,0 0 1,0-1-1,0 1 0,0 0 0,0-1 1,1 1-1,-1-1 0,0 0 0,0 1 0,0-1 1,4-1-1,13 1-4227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3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67 208,'0'0'8272,"10"-9"-6834,50-38 1073,-54 42-1342,-1 1 575,-18 3-1607,-290 1 1260,297 0-1388,-1-1-8,1 1 0,-1 1 0,1-1 0,-10 3 0,14-3-12,1 1-1,0-1 1,0 0-1,0 1 0,0-1 1,0 1-1,0-1 1,0 1-1,0 0 1,0-1-1,0 1 0,0 0 1,0 0-1,0 0 1,0 0-1,1-1 0,-1 1 1,0 0-1,1 0 1,-1 1-1,0-1 0,1 0 1,-1 0-1,1 0 1,0 0-1,-1 0 0,1 0 1,0 1-1,0-1 1,0 2-1,0 4 15,1 0 0,0-1 0,0 1-1,1 0 1,0-1 0,0 1 0,1-1 0,-1 1 0,1-1 0,1 0 0,-1 0-1,1 0 1,0-1 0,8 9 0,8 6 45,0-1-1,32 23 1,-29-24-21,-15-11-21,13 8 0,-1 2 0,0 0 0,-1 1 1,-2 1-1,24 30 0,-38-43-8,0-1-1,-1 0 1,0 1 0,1-1-1,-2 1 1,1 0 0,-1-1-1,0 1 1,0 0 0,0 0-1,-1 0 1,0 0 0,0 0-1,0 0 1,-1 0 0,0 0-1,0-1 1,-1 1 0,1 0-1,-1 0 1,-1-1 0,1 0-1,-1 1 1,-5 7 0,2-4-3,0-1 1,0 0 0,-1 0-1,-1 0 1,1-1 0,-1 0 0,-1 0-1,1-1 1,-1 0 0,0 0-1,0-1 1,-1-1 0,-12 5-1,14-6 13,0-1-1,-1 0 1,1-1-1,-1 0 1,1-1-1,-1 1 1,0-2-1,1 1 1,-1-1-1,1 0 1,-11-4-1,14 4-89,1 0-1,-1-1 1,1 1 0,-1-1 0,1 0-1,0-1 1,0 1 0,0-1-1,0 0 1,1 0 0,-1 0 0,1 0-1,-1 0 1,1-1 0,0 0 0,0 1-1,1-1 1,-1 0 0,1 0-1,0-1 1,0 1 0,-2-8 0,2-1-908,1 1 0,0-1 0,1-15 0,1 8-1575,-1-12-4952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4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5609,'0'0'6868,"14"-5"-6727,51-19-56,-59 22-69,0 0 0,0 0 1,0 1-1,0 0 0,0 0 0,0 1 0,0-1 0,0 2 0,0-1 0,0 0 0,0 1 0,0 0 0,0 1 0,0-1 0,0 1 0,0 0 0,-1 1 0,1-1 1,-1 1-1,7 4 0,-11-6-14,0 0 0,0 0 1,-1 1-1,1-1 0,0 0 1,0 1-1,-1-1 1,1 0-1,-1 1 0,1-1 1,-1 1-1,0-1 0,1 0 1,-1 1-1,0 2 0,-1 28 63,0-18 29,1-12-89,0-1 0,0 1 0,0 0 0,0-1 0,-1 1 0,1-1 0,0 1-1,-1-1 1,0 1 0,1-1 0,-1 1 0,0-1 0,0 0 0,1 1 0,-1-1 0,0 0 0,0 0 0,-1 1 0,1-1 0,-1 1 0,-3 1 6,1-1-1,-1 1 1,1-1-1,-10 3 1,-15 9-95,28-13 629,9-2-354,8-4-208,0 1 1,0 0-1,0 1 1,0 1-1,0 1 1,33 1-1,-31 0 16,-9-1 1,0 1 0,0 0-1,-1 0 1,1 1-1,16 4 1,-23-4 0,0-1 1,0 1-1,0 0 1,-1 0 0,1 0-1,0 0 1,0 1-1,-1-1 1,1 0-1,0 1 1,-1-1-1,0 1 1,1 0 0,-1-1-1,0 1 1,0 0-1,0 0 1,0 0-1,0 0 1,0-1-1,0 1 1,-1 1-1,1-1 1,-1 0 0,1 0-1,-1 0 1,0 0-1,0 0 1,0 4-1,0-3 31,0 1-1,0-1 0,-1 1 1,1-1-1,-1 0 0,1 1 0,-1-1 1,0 0-1,-1 1 0,1-1 1,-3 5-1,0-3 30,0 0 0,0 0-1,-1-1 1,0 1 0,-8 5 0,4-3 1,-1 0 1,0-1 0,-1 0-1,0-1 1,1 0-1,-1-1 1,-1 0 0,1-1-1,-17 3 1,-6-2-227,1-1 0,-38-1 0,68-2-95,-1 0 0,1 0 0,0-1 1,-1 1-1,1-1 0,0 0 0,-6-2 0,8 2-115,0 1 0,-1-1-1,1 0 1,0 0 0,0 1 0,0-1-1,0 0 1,-1 0 0,1-1-1,1 1 1,-1 0 0,0 0 0,-1-2-1,0-12-6798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4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2680,'0'0'10591,"5"-1"-9431,3-2-1018,0 1 1,0 0 0,1 1-1,-1 0 1,0 0-1,0 1 1,1 0-1,-1 0 1,16 4-1,-21-4-140,-1 1-1,1 0 0,0 0 0,0 0 0,0 0 0,0 1 1,-1-1-1,1 1 0,-1-1 0,1 1 0,-1 0 0,0 0 1,1 0-1,-1 1 0,0-1 0,0 0 0,-1 1 0,1-1 1,0 1-1,-1 0 0,0-1 0,1 1 0,-1 0 0,0 0 1,-1 0-1,1 0 0,0 0 0,-1 0 0,0 0 0,1 0 1,-2 5-1,1-4 25,0 0 1,0 1-1,-1-1 1,1 0-1,-1 0 1,0 0-1,0 0 1,-1 0-1,1 0 1,-1 0-1,-3 5 1,1-3 37,0-1 0,-1 0 1,1-1-1,-1 1 0,0-1 0,0 1 0,-7 3 1,-50 37 324,54-36-385,13-7 163,325-3-1867,-234-3-1021,-16-2-2447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6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473 110 3288,'0'0'9155,"-12"-17"-8503,-1-3-404,-27-29 0,38 47-208,-1-1 1,0 1-1,0 0 0,0 0 0,0 0 0,0 1 0,0-1 0,0 1 0,-1-1 0,1 1 0,0 0 0,-1 1 1,1-1-1,-1 0 0,1 1 0,-1 0 0,0 0 0,1 0 0,-1 0 0,-4 1 0,-8 0 186,-25-2 282,8 1-94,0 0 0,-39 6 0,64-5-387,-1 1 0,1 0 0,-1 0 1,1 1-1,0 0 0,0 0 0,0 1 0,0 0 1,0 0-1,1 1 0,0 0 0,0 0 0,-7 8 1,11-9-25,0 0 1,1-1-1,0 1 1,-1 1-1,2-1 1,-1 0-1,0 0 1,1 1-1,0-1 1,0 1 0,0-1-1,1 1 1,-1-1-1,1 1 1,0-1-1,1 9 1,-1-3-3,1-6 4,-1-1 0,1 0 0,0 0 0,0 0 0,0 0 0,0 0 0,0 0 0,1-1 0,-1 1 0,1 0 0,0-1 0,-1 1 0,1-1 0,0 1 0,1-1 0,-1 0 0,0 0 0,1 0 0,3 2 0,9 6 45,1-1 0,20 10 1,-16-9-27,172 81 65,-170-81-86,-13-6-5,0 0 1,-1 1 0,0 0 0,1 1 0,-2 0 0,15 13-1,-19-15-1,0-1-1,0 1 0,0 0 0,0 0 0,-1 1 1,1-1-1,-1 0 0,0 1 0,0-1 0,-1 1 0,1 0 1,-1 0-1,0-1 0,-1 1 0,1 8 0,-1-8 6,0 1 0,0-1-1,-1 0 1,0 1 0,0-1 0,0 0-1,-1 1 1,0-1 0,0 0-1,0 0 1,-1 0 0,1-1 0,-1 1-1,0 0 1,0-1 0,-1 0-1,0 0 1,1 0 0,-1 0 0,-7 4-1,3-1 40,-1-1-1,0-1 1,0 0-1,0 0 0,-1-1 1,1 0-1,-1-1 1,0 0-1,-15 3 0,6-3 118,0-1 0,-1-1 0,1-1 0,-23-3 0,35 2-136,0 0 0,0-1-1,0 1 1,0-2 0,1 1 0,-1-1 0,1 0 0,-1 0 0,-7-6 0,10 6-93,0 1-1,1-1 1,-1 0-1,1 0 1,-1-1 0,1 1-1,0-1 1,1 0 0,-1 1-1,1-1 1,-1 0-1,1-1 1,0 1 0,1 0-1,-2-5 1,2 7-134,1 0 1,0 1-1,0-1 1,0 1-1,0-1 1,0 0-1,0 1 1,0-1-1,1 1 1,-1-1-1,1 0 1,-1 1-1,1-1 1,-1 1-1,1-1 1,0 1-1,1-2 1,10-8-3824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7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38 280,'0'0'15600,"0"-5"-15278,0-15-285,0 19-33,0 1-1,1 0 1,-1-1-1,0 1 1,0-1-1,0 1 1,0-1-1,1 1 1,-1 0-1,0-1 1,0 1-1,1-1 1,-1 1 0,0 0-1,1-1 1,-1 1-1,0 0 1,1 0-1,-1-1 1,0 1-1,1 0 1,-1 0-1,1-1 1,-1 1-1,0 0 1,1 0 0,-1 0-1,1 0 1,-1 0-1,1 0 1,-1-1-1,1 1 1,-1 0-1,1 0 1,-1 1-1,1-1 1,0 0 16,19-2 28,1 1 1,25 2 0,-7 0-46,-38-1-12,1 0 0,0 0 0,-1 0 0,1 1 0,0-1 0,0 0 0,-1 1 0,1 0 0,-1-1 0,1 1 1,0 0-1,-1 0 0,1 0 0,-1 0 0,0 0 0,1 0 0,-1 0 0,0 0 0,0 0 0,0 1 0,0-1 0,0 1 0,0-1 0,0 1 0,0-1 0,0 1 0,-1-1 0,1 1 0,0 0 0,-1-1 0,0 1 1,1 0-1,-1-1 0,0 1 0,0 0 0,0 0 0,0-1 0,0 1 0,0 0 0,-1-1 0,1 1 0,0 0 0,-1-1 0,0 1 0,1 0 0,-1-1 0,0 1 0,0-1 0,0 1 0,0-1 0,0 1 0,0-1 1,0 0-1,0 0 0,-2 2 0,-7 5 31,0 0 1,0 0 0,-1-1 0,1 0 0,-2-1 0,1 0-1,-1-1 1,-20 6 0,17-5 108,10-3-141,6-1-264,42 4 227,-31-5-5,-1 1 0,1 0 0,-1 0 0,1 1 0,-1 0 0,0 1 0,17 8 0,-27-10 46,1-1-1,0 1 1,-1-1-1,1 1 1,-1 0-1,0-1 1,0 1-1,0 0 1,0 0-1,0 0 1,0 0-1,0 0 1,0 0-1,-1 0 1,1 0-1,-1 0 1,0 0-1,1 3 1,-1 45-118,0-33 107,0-14 18,0-1 0,0 0 1,-1 1-1,1-1 0,-1 0 0,1 0 0,-1 1 1,0-1-1,0 0 0,0 0 0,0 0 0,0 0 0,0 0 1,0 0-1,-1 0 0,-2 2 0,1-1 5,0 0 0,-1-1-1,1 1 1,-1-1 0,0 0-1,1 0 1,-1 0 0,-7 1-1,-5 2 30,-1-2-1,0 0 1,-28 1-1,29-3-7,-64 0-46,47-2-2541,31-9-3819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62 704,'0'0'7625,"-2"-8"-6419,-1-2-834,1 7-181,1-1 1,0 0 0,0 0 0,0 0-1,0 1 1,1-1 0,-1-8 753,2 12-837,-1-1 1,1 1-1,-1-1 0,1 1 0,-1-1 1,1 1-1,0 0 0,-1-1 0,1 1 1,0 0-1,-1-1 0,1 1 0,0 0 1,-1 0-1,1 0 0,0 0 0,-1-1 1,1 1-1,0 0 0,0 0 0,1 1 1,24-1-137,-16 0 296,23 0-68,-9-1-73,30 4 1,-47-3-118,1 2-1,-1-1 1,0 1-1,0 0 1,0 0-1,0 1 0,0 0 1,8 6-1,-14-9-14,0 1 0,0 0 0,0 0-1,0 0 1,0 0 0,0 0 0,0 0-1,0 0 1,0 0 0,0 0 0,-1 0-1,1 0 1,0 0 0,-1 1 0,1-1-1,-1 0 1,0 0 0,1 1 0,-1-1-1,0 0 1,0 1 0,0-1 0,0 0-1,0 1 1,0-1 0,0 0 0,0 1-1,0-1 1,-1 0 0,1 2 0,-1-1 2,0 1 1,-1-1 0,1 1 0,0-1 0,-1 1 0,1-1 0,-1 0 0,0 0 0,0 0 0,0 0 0,0 0 0,0 0 0,0 0 0,-3 1 0,-11 6 36,0-1 0,0-1 1,-1-1-1,0 0 0,-19 4 0,-1 4 142,35-13-264,2-1 77,0 0 0,0 0 1,0 1-1,0-1 0,0 0 0,0 0 0,0 0 0,0 1 0,0-1 0,0 0 0,0 0 0,0 1 0,0-1 0,0 0 0,0 0 0,0 0 0,0 1 0,0-1 0,0 0 1,0 0-1,0 1 0,0-1 0,0 0 0,0 0 0,1 0 0,-1 0 0,0 1 0,0-1 0,0 0 0,0 0 0,1 0 0,-1 0 0,0 1 0,35 20 206,-28-17-165,0 0 0,0 0 1,-1 1-1,7 5 1,-10-8-33,-1 1 1,0-1-1,0 1 1,0 0 0,0 0-1,0 0 1,0 0-1,-1 0 1,0 0 0,1 1-1,-1-1 1,0 0-1,0 5 1,1 5-23,-1 0 1,-1 0-1,0 0 0,-3 26 0,2-37 19,0 1-1,0-1 1,0 1-1,0-1 1,-1 1-1,1-1 1,-1 0-1,0 0 1,1 0-1,-1 0 1,0 0-1,0 0 1,0-1-1,-1 1 1,1-1-1,0 1 1,-1-1-1,1 0 1,0 0-1,-4 1 1,-4 2-17,1-1 0,-1 0 0,1-1 0,-14 2 0,4-3-500,0 0 0,-23-3 0,41 2 342,0 0 0,1-1 0,-1 1 0,0 0 0,0 0 0,0 0 0,0-1 0,0 1 0,0-1 0,1 1 0,-1-1 0,0 1 0,0-1 0,-1 0 0,-5-13-5076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441 75 440,'0'0'13525,"7"-10"-12246,21-32-664,-28 42-608,0-1 0,0 1-1,1 0 1,-1-1 0,0 1 0,0-1 0,0 1-1,0-1 1,0 1 0,1 0 0,-1-1 0,0 1 0,0-1-1,0 1 1,0-1 0,0 1 0,-1 0 0,1-1-1,0 1 1,0-1 0,0 1 0,0 0 0,0-1-1,0 1 1,-1-1 0,1 1 0,0 0 0,0-1 0,-1 1-1,1 0 1,0-1 0,-1 1 0,1 0 0,0-1-1,-1 1 1,1 0 0,0 0 0,-1-1 0,1 1-1,0 0 1,-1 0 0,1 0 0,-1 0 0,-20-3 220,18 2-162,-42-1 218,1 1 0,-52 5 0,79-2-250,0 1 0,0 1 0,0 0 0,1 1 0,0 1 0,-27 14 0,34-16-29,1 1 1,1 0-1,-1 1 0,1 0 0,0 0 0,-8 9 0,12-11-10,-1 0 0,1 0 1,0 0-1,1 1 0,-1-1 0,1 1 0,0 0 0,0 0 0,1-1 0,-1 1 0,1 0 0,-1 6 0,1-1 6,1 0 0,-1 1 1,2-1-1,1 17 0,-1-22 8,0-1 0,0 0 0,1 0 0,-1 0 0,1 0 0,0 0 0,0 0-1,0 0 1,0-1 0,1 1 0,0-1 0,0 0 0,4 5 0,9 5 14,0-2 0,0 1 0,1-2 0,19 9 0,78 29 29,-15-7-60,-84-33 1,-1 1 0,1 0 0,-2 1 0,1 0 0,17 19 0,-28-25-1,0-1-1,0 1 1,0 1-1,0-1 1,-1 0-1,0 1 1,0 0-1,0-1 1,0 1-1,-1 0 1,0 0-1,0 0 1,0 0-1,0 8 1,-1-9 2,0-1 1,0 1-1,0 0 1,-1 0-1,1 0 1,-1-1-1,0 1 1,0 0-1,0-1 1,-1 1-1,1-1 1,-1 1-1,0-1 1,0 0-1,0 0 1,0 0-1,-1 0 1,1 0-1,-4 3 1,-4 1 3,0 0-1,-1-1 1,1 0 0,-1-1-1,-1 0 1,1-1 0,-1 0-1,1-1 1,-1 0 0,-13 1-1,-16 0-9,-67-1 0,76-3 21,24 0-45,0 0 0,0 0 0,1-1-1,-1 0 1,0-1 0,0 1-1,0-1 1,1-1 0,-1 0 0,1 0-1,0 0 1,0-1 0,0 0 0,0 0-1,1-1 1,-1 0 0,1 0 0,-8-9-1,12 12-168,1 0 0,-1 1-1,1-1 1,0 0 0,0 0 0,0 0-1,0 0 1,0 0 0,0 0 0,1 0-1,-1 0 1,0 0 0,1 0-1,0 0 1,0 0 0,-1 0 0,1-1-1,0 1 1,1-3 0,-1 1-643,0-6-3256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29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33 5985,'0'0'6884,"5"-5"-6646,-5 5-236,2-3 13,1 1-1,-1 0 0,1 0 0,-1 0 0,1 0 0,0 0 0,0 1 1,-1-1-1,1 1 0,0 0 0,1-1 0,-1 1 0,0 1 0,0-1 0,0 0 1,0 1-1,1 0 0,3 0 0,13-1 108,-13 1-95,-1-1 0,1 1 0,-1 0-1,1 1 1,-1-1 0,0 1 0,1 0 0,-1 1 0,0 0 0,0 0 0,0 0 0,7 4 0,-9-4-38,-1 1 0,1-1 0,-1 1 0,0 0-1,1 0 1,-1 0 0,0 1 0,4 6 0,-6-8 8,0-1-1,0 1 1,-1-1-1,1 1 1,-1 0-1,1-1 1,-1 1-1,0-1 1,0 1 0,0 0-1,0-1 1,0 1-1,0 0 1,0-1-1,0 1 1,0 0-1,-1-1 1,1 1-1,-1-1 1,1 1 0,-1-1-1,0 1 1,0-1-1,1 1 1,-1-1-1,0 0 1,0 1-1,-3 1 1,-4 4 38,-2 0-1,1 0 1,-1-1-1,1-1 1,-19 8-1,16-8 24,0 0 81,-1 0-1,0-1 0,0-1 1,-15 3-1,-13 3 186,41-9-328,0-1 1,0 1-1,-1 0 0,1 0 1,0 0-1,-1 0 0,1 0 1,0 1-1,0-1 1,-1 0-1,1 0 0,0 0 1,0 0-1,-1 0 0,1 0 1,0 0-1,0 0 0,0 0 1,-1 1-1,1-1 0,0 0 1,0 0-1,0 0 0,-1 0 1,1 1-1,0-1 1,0 0-1,0 0 0,0 1 1,0-1-1,-1 0 0,1 0 1,0 0-1,0 1 0,0-1 1,0 0-1,0 0 0,0 1 1,0-1-1,0 0 0,0 1 1,0-1-1,0 0 1,0 0-1,0 1 0,0-1 1,0 0-1,0 0 0,0 1 1,1-1-1,-1 1-9,1-1 0,0 1-1,0 0 1,-1-1 0,1 1 0,0-1 0,0 1-1,0-1 1,-1 0 0,1 1 0,0-1 0,0 0-1,0 0 1,2 1 0,19 2-13,38 11 0,-53-12 17,0 0 1,0 1 0,0-1 0,0 2-1,-1-1 1,1 1 0,-1 0 0,0 0 0,8 8-1,-13-11-4,1 1-1,0 0 0,-1-1 1,0 1-1,0 0 1,1 0-1,-1 0 0,0 0 1,0 0-1,-1 1 0,1-1 1,0 0-1,-1 0 0,0 1 1,1-1-1,-1 0 1,0 0-1,0 1 0,0-1 1,0 0-1,-1 1 0,1-1 1,0 0-1,-1 0 0,0 0 1,-1 3-1,0-1 12,0 0 0,0 0 1,0-1-1,-1 1 0,0-1 0,0 1 0,0-1 0,0 0 0,0 0 0,-1 0 0,1-1 0,-7 4 1,-5 2 51,0-1 0,-1-1 0,1 0 0,-1-2 0,0 1 0,-23 2 1,-19-3-5084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30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25 2632,'0'0'10084,"1"-4"-8740,4-13-377,-4 13 424,-3 10-834,-26 23 478,20-21-952,0 1-1,1-1 1,0 1-1,0 0 1,-10 20 0,-59 102 30,75-128-113,0 0 1,0 0-1,0 1 0,0-1 1,0 0-1,1 1 0,0-1 1,-1 1-1,1-1 0,1 5 1,-1 3-50,0-10 48,1 0 0,-1-1 0,1 1 1,0 0-1,-1 0 0,1 0 1,0 0-1,-1 0 0,1-1 0,0 1 1,0 0-1,0-1 0,-1 1 0,1 0 1,0-1-1,0 1 0,0-1 0,0 0 1,0 1-1,0-1 0,0 0 1,0 1-1,2-1 0,28 6 53,90-2-2251,-104-4 1286,-13 0 446,0 0-1,0-1 1,0 0-1,0 1 1,0-1-1,-1-1 1,1 1-1,0 0 1,0-1 0,-1 0-1,0 0 1,1 0-1,3-3 1,2-6-3949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30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12 1840,'0'0'11946,"0"-2"-11485,0-7-67,0 17 345,-3 21 423,-7 1-770,1 2 1,2 0-1,1 0 1,-4 59-1,-3 17-474,8-88-1248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1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16 472,'0'0'14602,"7"0"-12877,353 0 225,-297 3-2048,8 1-1797,-63-4 1166,-1 0 0,0-1 0,0 0 0,0-1 0,0 1-1,0-1 1,8-4 0,5-4-3833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4T11:12:5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1 624,'0'0'2347,"4"1"-1865,18 3 11928,-7-4-12017,20-1-120,-20-1-275,1 2 1,-1 0-1,23 4 1,-36-4 0,0 1-1,1 0 1,-1-1 0,0 1 0,0 0-1,1 0 1,-1 1 0,0-1 0,0 0-1,-1 1 1,1-1 0,0 1 0,0 0-1,-1-1 1,1 1 0,-1 0-1,1 0 1,-1 0 0,0 0 0,0 0-1,0 1 1,0-1 0,0 0 0,0 0-1,0 4 1,0 1-12,0 0 0,0 0-1,0 1 1,-1-1 0,-1 0 0,1 0 0,-3 10-1,1-10 11,0 0 1,0 0-1,-1-1 0,0 0 0,-1 1 0,0-1 1,0 0-1,0-1 0,0 1 0,-11 9 0,-8 7-5,-27 20-1,44-37 25,1-1-12,-1 0-1,1 1 1,0-1-1,-8 11 1,12-12-7,-1 0 1,1 0-1,0 0 1,-1 0-1,1 0 1,1 0-1,-1 0 1,0 0 0,1 1-1,-1-1 1,1 0-1,0 4 1,1-6 9,-1 0 0,0 0 1,1 0-1,-1 0 0,1 0 1,-1 0-1,1 0 1,0 0-1,-1-1 0,1 1 1,0 0-1,0 0 0,0-1 1,-1 1-1,1 0 0,0-1 1,0 1-1,0-1 0,0 1 1,0-1-1,1 1 1,27 10 54,-23-9-5,90 22 41,-44-13 33,47 4 152,-90-14-148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4T11:45:02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7275 7632 1464 0,'0'0'1168'32,"0"0"1937"-32,0-22-929 0,0 9-415 15,0 4-393-15,0-4 176 16,0 7-79-16,0-3-113 16,0 2-168-16,0 4-184 0,0 0-184 31,0 3-47-31,0 0-209 0,0 0-48 15,0 0-312-15,0 0 40 0,0 0-144 16,0 0-96-16,-4 6-8 16,0 13 8-16,-4 6 0 15,-4 10 240-15,4 7-240 16,0 2 112 0,1 7-104-16,2 3 48 15,-3 0 16-15,4 3-72 0,0-6 0 0,-3 3 24 16,3-3-24-16,-1-1-8 15,-3-5-88-15,0-4-160 16,1-6-96-16,-2-6-64 0,1-7-576 31,4-6-289-31,-7-10-1247 16,2 0-1793-16,1-6-2993 16</inkml:trace>
  <inkml:trace contextRef="#ctx0" brushRef="#br0" timeOffset="396.6">7231 7407 2840 0,'0'0'5793'0,"0"0"-4480"0,0 0-377 0,56-79-72 16,-33 63 240-16,9 0 40 16,0 6-127-16,0 4-465 15,8 6-192 1,-4 3-136-16,0 13-96 16,-4 13-88-16,-4 2-40 15,-4 5 0-15,-13 5 64 0,-3 0-48 0,-8 0-8 16,0 6-8-16,-15 1 96 15,-10 0 112 1,-10-1 56-16,-9-2-80 16,-8 3 184-16,-8-7-200 15,-3-3-8-15,-1-10-160 16,4 1 0-16,8-10-48 0,13-9-376 16,14-10-1040-16,14-10-1241 0,11-9-7545 15</inkml:trace>
  <inkml:trace contextRef="#ctx0" brushRef="#br0" timeOffset="835.01">8152 7207 744 0,'0'0'8105'0,"0"0"-6784"15,0 0-369-15,0 0 512 16,-88 22 273-16,48 7-145 16,-4 9-368-16,-8 13-320 15,-8 15 49-15,-4 27-161 0,9 21-264 16,11 6-208-16,20-8 120 0,20-14-272 16,8-16-80-16,16-2-88 31,4-10 0-31,0-20-120 15,-4-11-480-15,0-14 176 0,4 0-432 16,12-3-889-16,-4 1-2072 16,-4-20-2360-16</inkml:trace>
  <inkml:trace contextRef="#ctx0" brushRef="#br0" timeOffset="1562.47">8657 7496 5817 0,'0'0'4705'0,"0"0"-3201"15,0 0-216-15,0 0 137 16,0 0-249-16,-28-25-520 0,0 25 320 15,-7 0-520-15,-9 6 56 32,0 6 25-32,-3 5-97 0,6 1-136 15,9 1-304-15,4 1 72 16,17-5-144-16,3 4 24 16,8 1-128-16,8-5 176 0,16 5 16 15,8-1 40-15,3 3-56 16,1-3-168-16,0-3 160 15,-4 3-80 1,-5 0 16-16,-2 0-32 0,-5 3 32 16,-9 0 64-16,-3 7-64 15,-8-1-104-15,0 1 96 0,-8-1-81 16,-16 1 153-16,-4-4-96 16,-7-2 104-1,-9-4 209 1,-4-4-73-16,5-5-56 0,-6-3 192 0,6-7-176 15,3 0 128-15,9-13-24 16,3-9-32-16,3 3 0 0,9-3-48 16,4 2-64-16,5 5 208 31,-1 2-216-31,8 9 56 16,0-2-104-16,0 6 8 0,0 0-8 15,0 0-136-15,0 0-440 0,0 3-448 16,0 13-185-16,0 16-663 15,0-3-1257-15,8-4-2904 0</inkml:trace>
  <inkml:trace contextRef="#ctx0" brushRef="#br0" timeOffset="2088.92">8809 7908 8657 0,'0'0'2457'15,"0"0"-569"-15,0 0-135 16,0 0-321-16,0 0-336 31,0 0-408-31,0 0-416 0,-4 10-176 16,-9 9 353-16,2 4-113 15,-1 8-112-15,-4 1 24 0,0 3 16 16,4 0-16-16,0 3-168 16,5-3-72-16,3 0 136 31,4-4-144-31,0-5-48 0,0-1 40 15,4-6-200-15,7-3-136 0,9-6-128 16,0-7-481-16,15-3-575 0,-2-10-2881 16,-10-5-3264-16</inkml:trace>
  <inkml:trace contextRef="#ctx0" brushRef="#br0" timeOffset="2320.75">8569 8096 4152 0,'0'0'2929'0,"0"0"-1449"16,0 0-808-16,0 0 177 0,0 0 263 16,0 0 320-16,0 0-336 15,105 25-583-15,-62-18-377 16,1-7-136-16,15 0-232 0,-14 0-1193 31,-10 0-2936-31</inkml:trace>
  <inkml:trace contextRef="#ctx0" brushRef="#br0" timeOffset="2532.81">8988 8160 2712 0,'0'0'7746'0,"0"0"-5850"16,0 0-1208-16,0 0-296 15,0 0 249-15,52 0 119 16,-29-4-464-16,5 1-288 0,0 0-8 16,0 3-608-16,-3-3-617 15,-1-4-359-15,-5 1-1113 0,-6 0-2448 16</inkml:trace>
  <inkml:trace contextRef="#ctx0" brushRef="#br0" timeOffset="2755.24">9108 8023 1280 0,'0'0'6673'0,"0"0"-5064"0,0 0-465 31,0 0 32-31,0 0 368 0,0 0-295 15,0 0-145-15,-41 95-488 16,41-63-400-16,0 0-72 16,0 3-144-16,0-7-296 0,0 4-792 15,5-3-1249-15,3-10-1888 32,0-6-2272-32</inkml:trace>
  <inkml:trace contextRef="#ctx0" brushRef="#br0" timeOffset="2988.99">9327 7997 4032 0,'0'0'8170'0,"0"0"-6169"16,0 0-241-16,0 0-656 15,0 0-216-15,0 0-432 0,0 0 65 0,-4 52 279 31,0-18-560-31,-8 4-160 16,8 1 16-16,-4 2-88 0,4-3-16 16,-4 0-288-16,4-3-688 15,-4-4-985-15,0-8-2608 16,4-14-4313-16</inkml:trace>
  <inkml:trace contextRef="#ctx0" brushRef="#br0" timeOffset="3754.42">9753 8029 4232 0,'0'0'5162'0,"0"0"-3402"15,0 0-896-15,0 0 200 16,0 0 529-16,0 0-161 0,0 0-328 16,8 0-448-1,0 0-440-15,8 0 232 16,0 0 233-16,8 0-297 0,0 0-120 15,0 0-96-15,3 0-48 16,-3 0-40-16,4 0-80 16,-4 0-56-16,-3 0-40 0,-2 3-640 31,5 4-665-31,-8-4-1535 0,0 0-2321 16</inkml:trace>
  <inkml:trace contextRef="#ctx0" brushRef="#br0" timeOffset="4112.95">9761 8318 1504 0,'0'0'8522'0,"0"0"-6522"16,0 0-1168-16,0 0 160 16,0 0 521-1,0 0-329 1,96-6-432-16,-61 2-208 0,6 2-216 0,2-5-160 15,-3 1-72-15,4 3-96 16,-8-4-144-16,-4 4-640 0,0-10-1456 31,-12 4-2089-31,-5 0-5881 16</inkml:trace>
  <inkml:trace contextRef="#ctx0" brushRef="#br0" timeOffset="5124.87">10996 7667 8705 0,'0'0'2353'15,"0"0"-393"-15,0 0-327 16,0 0-281-16,0 0-224 16,0 0-432-16,-56-28-176 0,28 28-168 15,-8 0 81-15,1 6 23 0,3 3-200 16,0 4-136-16,8 3 40 0,0 3-160 31,12-3-8-31,5 6-72 16,-2 4 72-16,9-1 0 15,0 1-128-15,0-1 0 0,9 0 80 16,2 1-72-16,6-4 112 0,-2-3-136 16,5 3 88-16,8-3 56 15,0 1-32-15,0-2 16 31,8 1-32-31,-8 3 56 0,0-5 0 16,-5 2-48-16,-3-1 48 16,-12-1 0-16,-4-2-40 0,-4 1 16 15,0 0 24-15,-4-3 120 16,-15 3 192-16,-9 0-88 31,-4-7-32-31,-9 4 16 0,2-1-160 16,-1-8-40-16,5 2 120 15,3-6-120-15,8 0 80 0,-1 0-16 0,9-6 0 16,4-4 32 0,5 1-104-1,3-4-104-15,4 4-224 16,0-4-640-16,0 0-945 0,8 7-3200 16</inkml:trace>
  <inkml:trace contextRef="#ctx0" brushRef="#br0" timeOffset="5700.71">11283 7306 5961 0,'0'0'2128'16,"0"0"-23"-16,0 0-249 15,0 0 56-15,0 0-223 16,0 0-473-16,0 0-408 0,0 0-176 16,0-20-296-16,-4 20-183 15,-8 10-1-15,-8 6 160 16,-4 3-112 0,1 0-104-16,-5 6-24 15,0-3 56-15,4 4-80 0,0-4-40 16,4-3-8-16,4 0 0 15,4-3-384-15,12-3-825 16,0-4-1815-16,4-6-2529 0</inkml:trace>
  <inkml:trace contextRef="#ctx0" brushRef="#br0" timeOffset="7858.92">11956 7442 4280 0,'0'0'3881'0,"0"0"-2288"16,0 0 103-16,0 0-112 0,0 0 73 31,0 0-57-31,0-42-336 16,0 42-240-16,0 0-495 15,0 0-209-15,0 0-160 0,0 0-120 16,0 7-40-16,0 15 0 15,-8 13 96-15,1 7 200 0,3 12-224 0,-1 15 32 16,1 17-40 0,4 12 120-1,0 4-40 1,0-10-24 0,4-19-112-16,1-16 64 0,-5-16-64 15,0 4-8-15,0 3 0 0,0 2 0 16,0 1 8-16,0-6-8 0,0-7 0 15,0-7-48-15,0-5 48 16,0-7-64-16,0 0-176 16,0-6-152-16,0-1-304 0,0 1-705 15,8-6-1303-15,-5-5-2345 16</inkml:trace>
  <inkml:trace contextRef="#ctx0" brushRef="#br0" timeOffset="9040.98">12729 7795 6897 0,'0'0'2392'15,"0"0"-799"-15,0 0-233 16,0 0 120-16,41-83 65 31,-41 70-369-31,0 7-112 0,0-4-448 16,-13 7-296-16,-6 0-23 15,-9 3-113-15,-13 0 80 0,2 0 0 16,-5 9 16-16,0 1-120 16,8 6-56-16,4-3-16 31,8 2-80-31,9 1-16 0,6 6-88 0,9 1 24 15,5 2 64-15,18 3-104 16,9 1-16-16,5-4 120 0,2 4-168 16,-3-3 48-16,-4-1-48 15,-4 0 32 1,-4-2 32 0,-9 2 24-16,2-3 64 0,-10 3-40 15,-3-2 72-15,-4 2-16 0,0-6-49 16,-4 3 1-16,-11-5 56 0,-2-5 0 15,-7-6 97-15,-7 1 247 47,-1-4-200-47,-8-3-88 16,4 0-8-16,1-6-48 0,7-7 112 16,0 0-112-16,11 0-464 0,10 1-73 15,7-1-1247-15,7 4-3257 16,14 2-4089-16</inkml:trace>
  <inkml:trace contextRef="#ctx0" brushRef="#br0" timeOffset="9423.51">12936 7950 4560 0,'0'0'4377'0,"0"0"-2840"16,0 0-521-1,0 0 0 1,0 0 336-16,0 0-111 0,0 0-433 16,12-7-440-16,-12 24 424 15,-8 1-176-15,-3 8-208 0,-2 2 32 0,2 4-71 16,-1 0-169-16,0 0 48 15,0 0-184-15,8-1-8 16,0 1-56 0,4-4 8-16,0 1 32 15,0-3-40-15,4-4-128 16,8 0 16-16,-1-6-288 0,6-3-89 16,-1-4-327-16,-1-6-304 31,6-3-952-31,-2 0-2097 0,-6-12-3961 15</inkml:trace>
  <inkml:trace contextRef="#ctx0" brushRef="#br0" timeOffset="9688.2">12753 8140 6769 0,'0'0'3273'0,"0"0"-1553"16,0 0-208 0,0 0 137-16,0 0-201 0,0 0-648 15,24 0-448 1,0 0-64-16,4 0-40 16,4 3-144-16,4 1-56 15,3-4-48-15,-3 0-304 0,9-4-1104 0,-10-8-3241 31,-7-1-4529-31</inkml:trace>
  <inkml:trace contextRef="#ctx0" brushRef="#br0" timeOffset="9948.94">13311 8058 8665 0,'0'0'4297'0,"0"0"-2576"16,0 0-289-16,0 0-200 15,0 0-688-15,0 0-296 0,0 0-200 32,0 0-40-32,99 0-8 15,-75 0-96-15,0 0-424 16,-3 0-488-16,-2 0-896 0,1 0-881 15,-8 0-2056-15,-8 0-2056 0</inkml:trace>
  <inkml:trace contextRef="#ctx0" brushRef="#br0" timeOffset="10157.76">13260 8239 2920 0,'0'0'4961'0,"0"0"-3064"16,0 0-817-16,0 0 152 16,0 0 120-16,0 0-127 15,0 0-393-15,99 10-496 0,-59-10-200 16,3 0-56-16,1 0-80 16,9 0-808-1,-10 0-1257-15,-11-4-3384 0</inkml:trace>
  <inkml:trace contextRef="#ctx0" brushRef="#br0" timeOffset="10772.97">14308 7769 128 0,'0'0'8729'0,"0"0"-7048"16,0 0-217-16,0 0-784 15,0 0 280-15,0 0 113 16,0 0-225-16,-105-44-288 15,74 44-280-15,-5 3-160 16,0 6 240-16,0 4-96 16,5 3 64-16,6 0-320 0,5 6-8 31,9 0-8-31,3 4-56 0,8-4-8 16,0 3 24-16,0-6-184 15,11 0 88-15,1 0-64 16,4-3-104-16,9-3 216 0,-6-1 88 15,9-2 16-15,-4 3-16 32,4-4-32-32,-4 4 40 0,-5 3 0 15,-2-3-8-15,-2 6 0 32,-2-1-56-32,-6 2-16 15,-3-1 72-15,-4 0-40 0,0 3 40 16,0-3-56-16,-11 0 64 15,-2 0 96-15,-2-3-96 0,-5-3 8 16,-8-7 352-16,0 0-304 0,-8-2 288 16,4-4-224-16,0 0-112 15,0-7 88-15,8-5-96 0,9-1-352 16,11-9-552 0,4 9-1529-1,0 0-3224-15</inkml:trace>
  <inkml:trace contextRef="#ctx0" brushRef="#br0" timeOffset="11043.96">14447 8318 7033 0,'0'0'2329'0,"0"0"-849"16,0 0-216-16,0 0-288 0,16 77 145 15,-16-55-225-15,-5 0-312 16,-14-3-152-16,-1 0-248 0,-5 0-184 16,-3-3-8-16,-7-3-624 31,3-4-1385-31,9-3-3496 0</inkml:trace>
  <inkml:trace contextRef="#ctx0" brushRef="#br0" timeOffset="12212.7">15367 7820 7217 0,'0'0'4489'15,"0"0"-2913"-15,0 0-351 32,0 0 63-32,0 0-312 15,0 0-376-15,0 0-264 0,0 0-328 16,-4 51 392-16,-8-14-104 15,-4 15 17-15,-4 5 7 0,1 0-144 0,-6 6-80 16,5-3 80-16,1-2-168 16,-1-7 56-1,3-7-64 1,10-9 0-16,3-13-8 0,-4-9-280 16,8-7-8-16,0-3 120 15,0-3 152-15,0-6-24 0,8-16 48 0,-1-10-145 16,10-9 145-16,-6-4-56 31,10-9 56-31,-6-6 0 16,9-13 0-16,8-13-8 0,0 4-32 15,0 12-32-15,-4 9 72 16,-8 24-128-16,-1 2 128 0,5 3 128 31,-11 10 16-31,2 9 177 16,-7 9-177-16,1 4 32 0,-5 0-48 15,3 4-80-15,5 15 144 16,4 10 128-16,-4 8-128 16,4 5 32-16,0 2-24 0,-4 7-64 31,0 0 0-31,-1 0-136 16,-2 3 0-16,-1 0 56 0,0-1-48 15,-5 1-16-15,-3-2 8 16,0-5-88-16,0-3-176 15,0-5-504-15,0-11-385 0,-3-6-887 16,-5-2-2097 0,0-14-2048-16</inkml:trace>
  <inkml:trace contextRef="#ctx0" brushRef="#br0" timeOffset="12469.09">15208 8163 8785 0,'0'0'3025'0,"0"0"-1177"16,0 0-327 0,0 0-969-16,0 0 336 15,107-13-56-15,-59 13-280 0,8 0-208 16,4 0-296-16,4 0 0 15,-5 0-48-15,-4 0-768 16,1 0-1424-16,-11 0-2633 0,-17-3-5145 16</inkml:trace>
  <inkml:trace contextRef="#ctx0" brushRef="#br0" timeOffset="13577.89">16065 8099 1640 0,'0'0'2184'16,"0"0"641"-16,0 0-745 15,0 0-463-15,0 0-97 16,0 0 120 0,3-25-167-16,1 25-385 15,-4 0-288-15,0 0-344 16,0 0-112-16,0 0-176 0,0 9-120 0,-7 7 320 15,-2 10 8-15,-3 2-31 16,5 4-1 0,-6 3-144-16,2 3 24 15,7-3-104-15,-4 0-32 16,3 0 56-16,5-7-144 16,0 1 0-16,0-7-8 0,0-3 8 15,5 0-160-15,7-6-152 0,3 0-136 31,5-1-89-31,20-9-567 16,-8 1-1208-16,-4-4-2833 0</inkml:trace>
  <inkml:trace contextRef="#ctx0" brushRef="#br0" timeOffset="13833.97">15869 8267 4849 0,'0'0'2096'0,"0"0"-616"15,0 0-447 1,0 0 175-16,0 0 472 16,0 0-152-16,0 0-487 15,35 4 279-15,-7-1-624 0,4 0-432 0,5-3-32 16,2 0-232-16,-3 0-32 15,16 0-1192 1,-4-10-2881-16,-13 1-3657 16</inkml:trace>
  <inkml:trace contextRef="#ctx0" brushRef="#br0" timeOffset="14066.98">16419 8204 7985 0,'0'0'5825'16,"0"0"-4096"-16,0 0-417 15,0 0-528-15,0 0 40 0,0 0-191 32,99 0-377-32,-71 0-160 15,0 0-96-15,-4 0-88 16,0 0-136-16,-4 3-569 0,-4-3-591 15,-16 3-1168-15,0-3-1609 0,0 0-2737 16</inkml:trace>
  <inkml:trace contextRef="#ctx0" brushRef="#br0" timeOffset="14293.06">16347 8432 4705 0,'0'0'6601'16,"0"0"-5033"-16,0 0-95 15,0 0-33-15,84 0-312 0,-48-3-520 16,4 0-320-16,-5 0-288 0,1 0-80 31,0-3-1160-31,-12-1-2921 16,-8 1-4385-16</inkml:trace>
  <inkml:trace contextRef="#ctx0" brushRef="#br0" timeOffset="16255.34">17495 8188 232 0,'0'0'7641'0,"0"0"-5432"15,0 0-673 1,0 0-296 0,0 0 265-16,0 0-177 0,0 0-536 15,3-28-192-15,-3 24 72 0,0-2-456 16,0 3-16-16,0-7-80 0,0 1-72 15,0-7-48-15,-3-3 0 32,-5-3-48-32,-9-4-16 15,2 1 64-15,-5 0-8 0,-4 2-48 16,0 4 8-16,4 3-96 0,-4 10 48 16,-4 6 96-16,0 0 64 15,0 12-64-15,1 14-16 31,3 6-64-31,8 6 80 0,4 6 16 16,4 1-16-16,8-4-136 16,0-3-48-16,16-6-352 0,4-7-200 15,4-9 24-15,3-6 536 16,1-7 176-16,4-3-48 31,-4-10 0-31,0-6 40 0,0-9 8 16,-8 0 0-16,-1-7 0 0,-2 0 72 15,-2-3 112-15,-2 3-56 16,-5 4 112 0,-5 6 216-16,1 6 8 15,0 6 56-15,-4 4 0 16,0 3-152-16,0 3-224 0,0 0-144 16,0 16-32-16,0 9 32 15,-4 7 120-15,0 6-48 0,1 3-64 16,-1 7 64-16,4 0-32 0,0-4-40 31,4 1 0-31,7-4-48 16,9-10-8-16,8-5-48 0,0-7-8 15,4-10 112-15,0-9 0 16,0 0 0-16,-4-6 8 0,-4-13 152 16,-5-10-112-16,-2-6 72 31,-6 0 33-31,-2 1 119 0,-5 8 224 15,-4 7-16-15,0 7-288 16,0 5 32-16,0 7-224 16,0 0-152-16,0 0-568 0,0 7-625 15,0 8 257-15,0-2-1856 32,0 0-3258-32</inkml:trace>
  <inkml:trace contextRef="#ctx0" brushRef="#br0" timeOffset="17193.59">17714 7445 6857 0,'0'0'2440'16,"0"0"-743"-16,0 0-465 16,0 0-56-16,0 0-255 15,24 3-345-15,0 16 88 0,8 7 144 16,7 12-360-16,5 9-80 15,8 17-168 1,8 15 120-16,3 20-96 0,1 2-88 16,-12-2 0-16,-16-7 144 15,-20-3-184-15,-8 3 24 16,-8-3-112-16,-8-16 0 0,-4-16 113 16,-8-13-121-16,0-5 0 0,-8 8-48 15,-4 4-145 1,-3 3-495-16,-18-4-960 15,18-15-2281-15,3-12-3344 16</inkml:trace>
  <inkml:trace contextRef="#ctx0" brushRef="#br0" timeOffset="20080.62">5701 7925 6225 0,'0'0'3016'16,"0"0"-1567"-16,0 0 167 15,0 0-56-15,0 0 33 16,0 0-281-16,-4 0-368 15,4 0-296 1,0 0-143-16,0 0-129 16,0 0 96-16,0 0-232 0,4 0-112 15,4 0-120-15,8 0 88 16,8 0 56-16,12 0-96 16,7 0-48-16,6-7 32 0,7 4-40 31,-9-4-168-31,1 5-152 15,-12-5-192-15,-8 7-409 0,-9 0-711 0,-10 0-864 16,-9 0-1601-16,0 0-2897 16</inkml:trace>
  <inkml:trace contextRef="#ctx0" brushRef="#br0" timeOffset="20328.86">5709 8143 6001 0,'0'0'4081'0,"0"0"-3369"16,0 0 408-16,0 0 720 0,0 0-279 16,0 0-345-16,0 0-352 15,104-9-512-15,-65 3-208 0,10-4-88 16,-2 4-56-16,9 0-488 31,-13-1-1240-31,-6 4-3129 0</inkml:trace>
  <inkml:trace contextRef="#ctx0" brushRef="#br0" timeOffset="24677.16">2342 7645 2864 0,'0'0'4673'31,"0"0"-2568"-31,0 0-697 16,0 0 184-16,0 0 73 0,0-22-233 15,0 22-264-15,0 0-320 16,0 0-336-16,0 0-64 0,0 0-247 16,0 9-153-16,-4 13 64 15,-7 13 280-15,-2 10-112 31,-2 9-72-31,-2 3-72 0,-3 6 72 0,1 4-200 16,2 0 0-16,2-1 0 16,-1 1 0-16,0-6 48 0,4-1-56 15,-4-6 0 1,4-7 0 0,0-12 0-16,4-6-8 15,4-10-200-15,1-3-408 0,-2-6-225 16,1-4-783-16,4-6-1008 0,-4-4-1881 15,4-8-5049-15</inkml:trace>
  <inkml:trace contextRef="#ctx0" brushRef="#br0" timeOffset="25345.78">2402 7610 1584 0,'0'0'6137'15,"0"0"-4032"1,0 0-729-16,0 0 24 0,0 0-40 0,0 0-55 16,0 0-337-1,0-15-288 1,0 8-384-16,0-3-120 16,0 1-112-16,0-7 40 0,0 0-8 15,0-6-16-15,4 0 24 0,12-4 40 16,4 4-144-16,4 3-48 0,4 0 40 15,7 7-56-15,5-1 64 32,4 6 0-32,8-3 0 15,0 8 64-15,4 2-64 0,-4 0 0 16,-5 12 0-16,-7 8-8 0,-8 8 8 16,-9 10-8-16,-10 7 8 31,-9 5 104-31,-4 7-48 15,-8 1 104-15,-20 2-72 0,-8-3-88 16,-8-3 64-16,-12-3 8 16,1-4 0-16,-5-9-72 0,0-9 24 15,1-7 112-15,3-9 1 16,7-6-89-16,2-7 64 31,7-4 8-31,13-15-120 0,-1-3-24 16,11-4-184-16,6 4 144 0,3 0-185 15,8 9-31-15,0 4-304 0,0 9-592 16,0 0-1497 0,8 0-2368-1</inkml:trace>
  <inkml:trace contextRef="#ctx0" brushRef="#br0" timeOffset="27536.09">2554 8382 5761 0,'0'0'2240'31,"0"0"-1048"-31,0 0 129 16,0 0 39-16,0 0-152 16,0 0-159-16,7-19-337 0,-7 19-64 15,0 0-64-15,0 0-32 16,0 0 24-16,-4 0-520 0,-7 0-8 31,-9 0 464-31,-1 3-408 16,-7 3 64-16,1 4-72 0,3-1 16 15,4 1-16-15,4-4-96 0,8 4-176 16,4-4 104 0,4 0-136-1,0 1 192-15,0 2-152 0,12 4-16 16,4-4 176-16,0 4 8 16,4-3 0-16,0-1 16 15,0 0-16-15,-1 1 0 0,-2 0-8 0,2 2 8 16,-6-2-8-16,-2 3 8 15,2-1-72-15,-9 1 64 0,0-4-56 32,-4 4-16-32,0-3-88 15,-8-4-256-15,-9 4 376 16,-3-7 40-16,-8 3 8 0,1-6 24 16,-5 0 200-16,4 0 96 0,8 0-152 31,0-3 64-31,8 0 112 15,4 0-216-15,5-1-16 16,3 1 56-16,0 3-168 0,0 0 0 16,0 0 40-16,0 0 8 15,0 0-48-15,0 0 0 0,0 0-328 32,0 0-240-32,0 0-456 15,15 0-1056-15,1-3-625 16,-4 3-2616-16</inkml:trace>
  <inkml:trace contextRef="#ctx0" brushRef="#br0" timeOffset="27971.14">2737 8629 3016 0,'0'0'3953'16,"0"0"-1248"-16,0 0-1577 16,0 0-40-16,0 0-88 0,0 0-336 31,0 10 113-31,0 0 47 16,0 2-72-16,0 4-328 15,0 0-40-15,0-1 16 0,-8-2-160 16,-4 4-80-16,0-2 80 15,-8-2-240-15,0 3-72 0,0-4-944 16,-8-2-904 0,8-4-2161-16,8-6-4321 15</inkml:trace>
  <inkml:trace contextRef="#ctx0" brushRef="#br0" timeOffset="28682.68">3159 8461 1040 0,'0'0'6513'0,"0"0"-5217"15,0 0-183-15,0 0 199 16,0 0-136-16,0 0-328 15,0 0-288 1,-28-19 145-16,8 19-89 0,0 7 128 16,-3 2-8-16,-1 0-64 15,3 1-376-15,2 3-72 0,3 0-168 16,4 2 8-16,0-2-64 16,0 3-48-1,8-3 32-15,0 2-40 16,4-2 56-1,0 0-88-15,0-4-24 16,0 4-24-16,4-7 72 16,8 1-56-16,4 2 120 0,0-3 32 15,0 1-24-15,3 2 0 16,2-2-8-16,-6 2 8 0,-2 1-8 16,-6 0-24-16,1-1 24 15,-3-3-16-15,-5 4-16 0,0-4 32 16,0 4 0-16,-13-1 160 15,-2 1 8-15,-9-1 32 32,0 1-144-32,-8-4 96 0,4 0 8 15,0-3-8-15,8-3-48 16,0 0 24-16,4 0 129 0,4 0-257 16,8 0 64-16,0 0-24 15,1 0-40-15,3 0-633 16,0 0-1063-1,0-6-2545-15,0 3-6657 0</inkml:trace>
  <inkml:trace contextRef="#ctx0" brushRef="#br0" timeOffset="29516.6">3338 8160 1008 0,'0'0'8'0,"0"0"4265"16,0 0-3081-16,0 0 312 0,0 0 113 0,9-26-289 15,-9 23-56-15,0 3-48 16,0 0-263-16,0 0-217 0,0 0-200 15,0 0-448-15,-4 0-88 32,-5 9-8-32,-2 1 376 15,-6 3-72-15,2 2-296 0,-2 2 0 16,6-2 104-16,-6 1-112 16,6-6 8-16,-1 3 16 0,8-4-24 15,-4-3 0-15,0 4-176 31,4-7-368-31,4 0-24 0,-4 0-72 16,4 0-193-16,0-3-79 16,0 0 8-16,0 0 416 0,12-3 24 15,0-6-464-15,4-4-313 16,0-3 257-16,-4 0 408 31,3 4 320-31,-6-1 256 0,-1 4 72 0,-1-1 136 16,-3 3 472-16,0 4-88 15,5 0-152-15,-5 0 9 0,-4 0-145 16,0 3-112-16,0 0-48 16,0 0-136-1,0 0-16 1,0 0-24-16,-13 6-120 0,-19 17 104 16,5-4-8-16,-1-4-2025 15</inkml:trace>
  <inkml:trace contextRef="#ctx0" brushRef="#br0" timeOffset="35658.94">3410 7458 6857 0,'0'0'2416'15,"0"0"-1047"-15,0 0-17 16,0 0-192-16,0 0 33 0,4-26-329 15,-4 20-264-15,0 3-304 16,0-3-128 0,0 2-72-16,0-2-40 15,0-4-40-15,-4 1 64 0,-4-1-72 16,0 1-8-16,-4-1-8 16,0-2-152-1,0 5-40-15,1 4 80 16,-6 0 120-16,2 3 40 0,-2 0-32 15,-3 3 104-15,1 7-96 16,2 6-16-16,-2-1 8 0,-1 11-8 16,3-4-280-16,2 6 280 31,7 1 0-31,4-4 8 0,4 1-8 16,0-7-216-16,0 0-136 15,12-6-200-15,3-3 32 0,6-4 424 16,3-6-48-16,4 0 39 15,-4 0-71-15,-1-13 64 16,1-3 96-16,-3-3-112 0,3-3 128 31,-5-3 0-31,-3-1 0 16,0-2 16-16,0 2-16 0,-4 0 8 16,-5 1 8-16,2 9-16 15,-5 0 0-15,-4 7 136 31,0 3 80-31,0 6 41 0,0 0-249 0,0 0-8 16,0 0 0-16,-8 0 8 16,3 0 368-16,-6 6-48 0,7 7-232 15,-4-1-96-15,-4 7 144 16,4 3 16 0,4 1 64-16,0 6-208 15,0-4-8-15,4 4 120 0,0-4-128 16,0 0-8-16,8-3 0 15,8-3 8-15,0-6 112 0,8-3 64 16,-1-1-88-16,5-9 112 16,4 0-192-16,0 0 56 15,-4-6-64 1,-4-4-56-16,0-2-208 16,-8-4-600-16,-8 0-513 0,-8-6-511 15,0 3-801-15,0 6-2352 0</inkml:trace>
  <inkml:trace contextRef="#ctx0" brushRef="#br0" timeOffset="57122.75">2685 10465 9009 0,'0'-4'4073'0,"0"4"-3016"31,0-3-393-31,0 3 240 16,0 0 128-16,0 0-64 0,0 0-520 16,0 7-248-16,-4 8-128 15,-12 17 88-15,-4 9 233 0,-4 10-177 16,-8 10-96-16,-7 15 152 31,-13 9-144-31,8-5 56 0,0-10-56 16,8-10-80-16,8-13 0 15,0 1-48-15,0 3-8 16,0-7-40-16,5-9-256 0,7-3-312 16,0-13-441-16,7-3-623 15,2-16-1417-15,3-3-1728 0,0-13-3280 0</inkml:trace>
  <inkml:trace contextRef="#ctx0" brushRef="#br0" timeOffset="57744.33">2230 10493 8905 0,'0'0'1977'0,"0"0"-905"31,0-92-664-31,5 51-24 15,14 6 368-15,6 0 209 0,6 3-641 16,9 0-264-16,27-2 72 16,25-8-80-16,20 7 32 15,-9 3 64-15,-15 17 16 0,-28 5 232 16,-20 10-232-16,4 3-80 0,8 13-16 31,-1 10-64-31,-7 2 8 16,-4 7-8-16,-8 3 0 15,-4 7-96-15,-8 2 96 0,-8 4 0 16,-5 3-48-16,-7-3-32 31,0 3 80-31,-7-3-8 0,-14-4-80 16,-2-5 24-16,-9-5 64 16,-8-2 0-16,-3-3 24 15,-13-3 80-15,0-4-104 0,-8-5-56 16,0-2 56-16,-7-8 184 15,-2-4-48 1,2-6 64-16,0 0 24 0,3 0-72 16,3-9 208-16,14-1-16 15,-1-3-200-15,13 4 136 16,3-1-120-16,0-3-72 0,12 8 32 16,0-2 80-1,4-3-32-15,4 4-72 16,0 0-96-16,8-1 169 0,-3 1-169 15,2 3 0-15,-3-4-8 16,5 5 8-16,3 2-8 16,-1-4-337-16,5 4-959 0,0 0-1873 31,0 0-3784-31</inkml:trace>
  <inkml:trace contextRef="#ctx0" brushRef="#br0" timeOffset="58660.18">3502 10890 9490 0,'0'0'2112'16,"0"0"-1088"-16,0 0 48 0,0 0 177 16,0 0-41-16,-4 0-632 0,4 0-264 31,0 0 72-31,0 0 64 15,0 0-176-15,4 0-112 16,8 0-16-16,-1 0 417 0,9 0-217 16,5 0-192-16,3 0-104 15,-1 0 8-15,5-3-16 0,-4-1-40 16,4 4-304-16,-9 0-312 31,-2 0-1065-31,-5 0-2232 16,-8 0-1744-16</inkml:trace>
  <inkml:trace contextRef="#ctx0" brushRef="#br0" timeOffset="58885.33">3386 11141 5401 0,'0'0'7113'0,"0"0"-6217"0,0 0-255 31,0 0 95-31,0 0 760 16,0 0-472-16,0 0-560 15,116 3-264-15,-73-3-168 0,6 0 16 16,-6 0-32-16,21-7-16 0,-16 5-1312 16,-8-8-3481-16</inkml:trace>
  <inkml:trace contextRef="#ctx0" brushRef="#br0" timeOffset="60234.27">4916 10223 8249 0,'0'0'1777'0,"0"0"-1225"15,0 0-200-15,0 0 424 0,0 0 760 16,-3-79-311-16,-18 72-905 15,-7 7-16-15,-11 0-248 16,-9 0 0-16,-8 13 48 0,-4 6 136 31,0 0-112-31,5 7 0 16,7-1-24-16,8 0-56 0,12 4-96 16,12 3 0-16,8-4 48 15,8 1 40 1,8 3-40-16,12-4 0 15,16 1 0-15,8-4 8 0,7-3-8 16,1 1-104-16,4-1-192 16,-5-3 160-16,-10 3-104 0,-5 0 136 15,-12 1 0-15,-13-1 24 16,-11 0 8-16,0 0 72 16,-20 0 160-16,-12 1 264 0,-7-1-64 0,-5-3 88 31,-4 0-136-16,5-3-72-15,-2-6-8 0,10-1-208 0,7-3 56 16,8 1-16-16,8-4-64 16,12-3-320-16,0 3-256 15,4 0-640 1,20-3 1072-16,4 3 144 16,7 0 0-16,5-3 152 0,-3 4-152 15,-6-1 8-15,-4 3 0 16,-2 4-8-16,-5 2 8 15,-9 5 56-15,-7 8 64 0,-4 0 408 32,-7 7-56-32,-13 6-96 15,-8 0-64-15,-4 6 120 0,-8 1-8 16,-3 6-48-16,-2-1-112 16,2 2 161-16,-1-2-145 15,12-2 112-15,8-1-216 0,12-2-80 16,8-3 40-16,4-1-136 15,20-6 104 1,16-7 32-16,16-9-136 0,23-9-8 16,17-10-264-16,16-16-472 15,-16-7-609-15,-29-5-2479 16</inkml:trace>
  <inkml:trace contextRef="#ctx0" brushRef="#br0" timeOffset="63823.45">6318 10318 432 0,'0'0'4249'0,"0"0"-2249"0,0 0-88 16,0 0-527 0,0 0-25-1,21-50 224-15,-21 43-359 0,0 7-1 16,0 0-216-16,0 0-456 0,0 0-160 16,0 0-208-16,0 20-176 15,-8 11 184-15,-8 23 8 0,-5 22-64 16,2 4 48-16,3-10-120 15,0-10 80 1,7-12-24-16,-2 5-64 16,3 5 137-16,-4-1-193 15,4-3 0-15,0 0 72 0,-3-6-72 16,-2-4 0-16,5-3 0 31,-4-3 0-31,0-9-8 0,8-4-257 16,-3-3-255-16,-2-6-488 15,5-7-632-15,0-9-897 16,0 0-1456-16,1-12-1368 0</inkml:trace>
  <inkml:trace contextRef="#ctx0" brushRef="#br0" timeOffset="64225.18">6290 10309 3504 0,'0'0'4721'15,"0"0"-3713"-15,17-108-7 16,-2 70-193-16,9 3-112 16,8 6 88-16,8 4-168 0,4 3-384 0,12 6 0 31,8 6 329-31,3 4 103 15,5 6 64-15,0 0-64 0,0 22-264 16,-13 10 168-16,-3 12-280 16,-16 7-56-16,-12 16-64 15,-24 15-64-15,-4-2 48 0,-21-10-64 32,-14-10 16-32,-21-6 200 0,-36 6-191 15,-31 4-9-15,-9-13 144 16,13-19-200-16,23-17-48 15,29-12 0-15,22-3-8 0,10 0-208 16,7-18-969-16,5-8-1343 31,6-6-4962-31</inkml:trace>
  <inkml:trace contextRef="#ctx0" brushRef="#br0" timeOffset="211733.8">6805 11166 1480 0,'0'0'5913'16,"0"0"-4193"-16,0 0-535 0,0 0-353 16,0 0 40-1,0 0 0-15,0 0-128 16,0 0-191-16,0-29 31 15,-4 27-24-15,0 2-8 0,-9 0-552 16,2 0 112-16,-9 0 96 16,0 0 8-16,-4 6 8 0,0 7 136 15,0-1-56 1,1 1-56-16,-1 0-56 16,7-1 64-16,6 1-232 15,-2 0-24-15,13-4-8 0,0 0-96 16,0 1 48-16,0 0 56 15,9 0 0 1,6 2 0-16,2-6 0 16,7 1 40-16,-1-1-32 15,1 0 104-15,0 1-112 0,-5 2 0 16,2 1 0-16,-9-1-56 16,-4 4 8-16,0 0 0 0,-8 3 48 31,0-1-8-31,0 1-64 15,-8 0 72-15,-5 0 0 16,-2 0 16-16,-1-7-8 0,-4 1 144 16,0-4-152-16,-4-2 80 15,5-1 16-15,-2-3 16 0,-3 0 48 16,5-7-72-16,3-2-88 16,4 2 200-1,-1 1-119-15,10 3 15 16,-1 3-16-16,4 0-80 0,0 0 0 15,0 0-80-15,0 0-361 16,0 0-607 0,0 0-1208-1,7 0 23-15,2 7-807 0,3-1-5058 0</inkml:trace>
  <inkml:trace contextRef="#ctx0" brushRef="#br0" timeOffset="212229.61">6844 11407 9249 0,'0'0'2345'0,"0"0"-825"0,0 0-207 15,0 0 87-15,0 0-824 0,0 0-344 16,32-25-232-16,-15 25-64 15,-6 0 0 1,6 0-16 0,-10 13-16-16,5-1 16 0,-8 4-72 0,-4 7 152 15,0-1 8-15,-8 0 240 16,-4 3 232-16,-8-3-32 0,9 1-80 31,-6-4-208-31,9-3-144 16,5-7 88-16,-1-2-104 0,4-4-128 15,0-3 8-15,7 0 120 16,18 0-8-16,-1-3 8 0,3-10-480 16,17-9-688-16,-12 6-1745 15,-4-3-2608-15</inkml:trace>
  <inkml:trace contextRef="#ctx0" brushRef="#br0" timeOffset="212468.13">7095 11395 1008 0,'0'0'8402'16,"0"0"-6258"-16,0 0-472 0,0 0-399 16,0 0-481-16,0 0-328 0,0 38 240 15,-4-13-384-15,-3 4-184 16,7-1-120-16,-4-2-16 15,0 2-72-15,4-2-760 16,0-4-1233 0,0-3-911-16,0-6-4538 0</inkml:trace>
  <inkml:trace contextRef="#ctx0" brushRef="#br0" timeOffset="212724.33">7394 11582 8553 0,'0'0'2449'16,"0"0"-1873"-16,0 0 104 15,0 0 48-15,0 0-144 0,0 0-128 16,0 0-159-16,17 54 7 15,-22-29-224-15,-11-2-80 16,-4 2-504-16,-8 1-97 0,1-4-1639 31,7-10-3249-31</inkml:trace>
  <inkml:trace contextRef="#ctx0" brushRef="#br0" timeOffset="-214246.4">7956 11220 2720 0,'0'0'6049'0,"0"0"-4440"0,0 0-609 16,0 0 80-16,0 0-48 31,0 0-143-31,0 0-385 16,0 0-152-16,4-44-80 0,-4 40 288 15,0 1-40-15,-12 0-160 16,-3 3-88-16,-9 0-152 0,-4 0 160 15,0 6-104-15,-4 7 240 32,-4 3-128-32,8 3-63 15,4 0-217-15,4-3 224 0,8 3-232 16,4 0 0-16,8-3-8 0,0 3-40 16,12-3-24-16,8 0 64 0,4 3 8 15,4-3-16 1,-1-4-8-1,5 1-49-15,0 0 1 16,-8 0-64-16,0 2 48 0,-3 2 40 16,-6-2-104-16,-2-2 152 0,-6 6-144 15,-7-3 80-15,0 0 0 0,-4-1-8 16,-8 5 32-16,-11-4 40 31,-1-4 96-31,-8 1 128 16,0-7-24-16,0-6 160 0,0 0-111 15,4 0-121-15,0-6 48 16,8-4 16-16,5-2-184 0,6 5 48 31,9 1-56-31,0 3-648 16,9-3-825-16,6-1-3224 0,5-3-4345 16</inkml:trace>
  <inkml:trace contextRef="#ctx0" brushRef="#br0" timeOffset="-213600.16">8012 11411 8753 0,'0'0'1865'0,"0"0"-513"16,0 0-192-16,0 0 89 15,0 0-681-15,0 0-432 0,52-45-16 16,-33 42-120-16,1 3 8 31,-3 0-8-31,-6 0-56 0,1 0 56 16,-3 3-176-16,-9 13 48 16,0-3 128-16,0 6 128 0,-4-3 144 15,-9 2-176-15,2-1 112 16,-6-2-40-16,10-2-120 31,-1-3-48-31,4-4-168 0,-1 0-256 16,5-2-104-16,0-4-80 15,0 0-17-15,5 0 377 16,7 0 248-16,4 0 0 0,3-7 24 16,2 4-16-1,-2 0 40-15,1 3-48 16,-7 0 0-16,-2 0 16 0,-3 13-8 15,-8-4-8 1,0 4 232 0,0 3 168-16,0 3 113 0,-12 0-145 15,-8 0 72-15,0 0-88 0,-3-3-280 16,2 3-24-16,6-7-48 16,2-5-976-16,10-4-681 0,-1-3-2240 15</inkml:trace>
  <inkml:trace contextRef="#ctx0" brushRef="#br0" timeOffset="-213360.63">8455 11382 5449 0,'0'0'8105'0,"0"0"-6768"15,0 0-953-15,0 0 512 0,0 0 320 16,-21 73-552-16,9-38-392 16,4 3-200-16,-3 1-64 15,-2 2-8-15,9-6-744 0,-4 6-992 16,8-6-681 0,0-10-3096-16</inkml:trace>
  <inkml:trace contextRef="#ctx0" brushRef="#br0" timeOffset="-210788.32">7310 10236 4544 0,'0'0'5474'0,"0"0"-4594"0,0 0 320 15,0 0-304-15,0 0-536 16,0 0 16-16,24-60-112 0,-7 31-111 16,-2-3-81-1,6-12 112-15,-2-4 216 16,-3-6-272-16,1-9 40 16,-6-1-80-16,1 1 0 0,-8-1 120 15,-4 13 352-15,0 10 120 16,0 12 16-16,0 17-8 0,0 5 73 31,-4 7-681-31,-8 13 120 16,-4 13-56-16,-3 9 176 0,-2 12-176 15,1 4 176-15,8 3-152 16,1 3 8-16,7-3-72 31,4-3-88-31,0-3-16 0,8-10-40 16,11-6-432-16,1-7-168 31,8-13-497-31,8-8-647 0,-8-4-2321 16,-4 0-1384-16</inkml:trace>
  <inkml:trace contextRef="#ctx0" brushRef="#br0" timeOffset="-210453.67">7538 10074 2512 0,'0'0'4297'0,"0"0"-1704"0,0 0-1841 16,0 0-680-16,0 0 296 15,0 0 64-15,0 0 16 16,36 0-144-16,-25 0-16 16,10 0-56-16,3-13-56 15,-5 1-168-15,1-8-8 16,-8 2-16-16,-3-1 16 0,-6-4 128 16,-3 7 128-16,0 3 480 31,-3 4 865-31,-6 6-625 15,-3 3-704-15,1 0 144 0,-6 6-232 16,6 10 176-16,-2 3-248 0,5 4-48 16,5-1-56-16,3 0-8 15,3 0 0-15,18-3-144 32,3 0-128-32,8-6-104 0,3-7-360 15,5-3-600-15,16-3-617 16,-17-9-2480-16,1-4-3895 0</inkml:trace>
  <inkml:trace contextRef="#ctx0" brushRef="#br0" timeOffset="-210188.38">8036 9817 7985 0,'0'0'3153'0,"0"0"-505"16,0 0-855-16,0 0-161 0,0 0-296 15,0 0-703-15,-28-23-625 16,13 43 320-1,-2 8-144 1,1 4 8-16,4 3-128 0,4 6-8 16,1 3 40-16,2-2-88 0,1 3 64 15,0-1-72-15,0 0-48 0,-3-2 0 16,3-4-424-16,0-6-441 16,-5-4-719-16,1-9-1088 15,1-6-1745 16,-2-7-2881-31</inkml:trace>
  <inkml:trace contextRef="#ctx0" brushRef="#br0" timeOffset="-210037.79">7785 10169 7937 0,'0'0'2281'0,"0"0"-657"16,0 0 216-16,0 0-599 15,0 0-913-15,0 0-96 0,0 0-112 16,96-29-120-16,-49 26-328 15,18-9-1417-15,-14 2-1119 32,-7 1-3522-32</inkml:trace>
  <inkml:trace contextRef="#ctx0" brushRef="#br0" timeOffset="-209836.33">8223 9855 9690 0,'0'0'2304'15,"0"0"-15"-15,0 0-1001 0,0 0-624 16,0 0-144-16,0 0 280 0,-36 89-280 16,24-51-320-16,0 6-128 0,5 1 88 15,3-7-160-15,4 0-80 16,0-9-432-16,0-1-656 16,11-9-424-1,6-3-969-15,-2-9-2440 16</inkml:trace>
  <inkml:trace contextRef="#ctx0" brushRef="#br0" timeOffset="-209647.83">7944 10071 4865 0,'0'0'5593'16,"0"0"-5249"-16,0 0-336 15,0 0 168-15,107-13 232 0,-51 4-232 32,17 2-176-32,-13-2-2056 15,-9-1-4090-15</inkml:trace>
  <inkml:trace contextRef="#ctx0" brushRef="#br0" timeOffset="-207465.66">9323 11404 9778 0,'0'0'4409'0,"0"0"-3353"31,0 0-80-31,0 0-192 16,0 0 224-16,0 0-127 0,0 0-337 15,60 26-248-15,-49-10 88 0,6 6-256 16,-9 3-32-16,-8 7-88 31,0 3 56-31,0 0-8 16,-25 6-56-16,-6-6-56 0,-5 3-88 16,-8-6 16-16,0-6-408 15,-4-17-913-15,12-6-2696 0,8-3-7201 16</inkml:trace>
  <inkml:trace contextRef="#ctx0" brushRef="#br0" timeOffset="-206536.15">10216 11296 10642 0,'0'0'4865'0,"0"0"-4201"15,0 0-400-15,0 0-264 0,3 0 48 16,1 0-48-16,4 0-24 15,0 4-864-15,12-4-809 16,0 0-1399-16,0 0-4466 0</inkml:trace>
  <inkml:trace contextRef="#ctx0" brushRef="#br0" timeOffset="-206356.63">10633 11261 2832 0,'0'0'8786'16,"0"0"-7426"-16,0 0-928 0,0 0-144 16,0 0-88-16,0 0-104 15,0 0-96-15,84-13-680 16,-52 13-1088-16,-4 0-2377 0,-4 0-2688 16</inkml:trace>
  <inkml:trace contextRef="#ctx0" brushRef="#br0" timeOffset="-206205.03">11136 11223 9690 0,'0'0'2440'0,"0"0"-1696"0,0 0-176 16,0 0-296-16,0 0-272 0,0 0-176 15,0 0-1064-15,96-22-1680 16,-77 22-3618-16</inkml:trace>
  <inkml:trace contextRef="#ctx0" brushRef="#br0" timeOffset="-206049.57">11470 11201 2936 0,'0'0'5193'16,"0"0"-3312"-16,0 0-1169 15,0 0-264 1,0 0-160-16,0 0-232 15,0 0-56-15,0 0-712 0,88-6-1961 16,-76 6-4376-16</inkml:trace>
  <inkml:trace contextRef="#ctx0" brushRef="#br0" timeOffset="-205897.76">11769 11236 5281 0,'0'0'4289'16,"0"0"-3617"-16,0 0-520 16,0 0-152-16,0 0-352 0,99-3-1177 15,-71 3-2448-15</inkml:trace>
  <inkml:trace contextRef="#ctx0" brushRef="#br0" timeOffset="-205779.34">12160 11220 3504 0,'0'0'5890'16,"0"0"-5114"-16,0 0-776 16,0 0-176-16,0 0-1489 0,0 0-1607 0</inkml:trace>
  <inkml:trace contextRef="#ctx0" brushRef="#br0" timeOffset="-205596.49">12534 11217 9618 0,'0'0'1528'16,"0"0"-1304"-16,0 0-224 0,0 0 0 15,84-6-336-15,-61 6-728 32,14-4-1161-32,-5 4-2552 15,0-3 1810-15</inkml:trace>
  <inkml:trace contextRef="#ctx0" brushRef="#br0" timeOffset="-205459.88">12992 11189 264 0,'0'0'496'0,"0"0"144"0,0 0 1088 16,0 0-1160-1,0 0-568-15,96-4-288 16,-72-2-2736-16</inkml:trace>
  <inkml:trace contextRef="#ctx0" brushRef="#br0" timeOffset="-205293.72">13498 11230 3912 0,'0'0'9442'0,"0"0"-7089"16,0 0-1409-16,0 0-496 15,0 0 0-15,0 0-104 0,64-35-344 16,-56 32-1168-16,-4 0-4945 0</inkml:trace>
  <inkml:trace contextRef="#ctx0" brushRef="#br0" timeOffset="-203790.73">15502 10252 7073 0,'0'0'1840'16,"0"0"-479"-16,0 0-49 0,0 0 72 16,0 0-376-16,0 0 305 15,0-48-433-15,13 38-184 0,-2 8-384 16,6-5-104-16,2 7 16 16,13 0-112-1,3 0-8-15,10 0 96 16,2 7-192-16,1 5 88 0,-4 7-96 15,-8 0 8-15,0 0 24 16,-12 3-32-16,-8 1-8 16,-9 2-40-16,-7 1 96 15,0 2 56 1,-11 1-24-16,-13 3 56 0,-8-1 72 16,-8 1-143-16,1 0-65 0,-2-1 104 15,2-2-48-15,3-1-48 31,8-2-8-31,8-4 0 16,8 1-8-16,8-5-56 0,4 8 0 16,8-4 56-16,12 1-57 0,8-1 65 15,4 3-8-15,0-3 8 16,-4 0-24-16,-5-2 24 16,-3-8 0-16,-12-2-16 0,0 3 32 31,-3-7 16-31,-5 0 89 15,0 4 47-15,0-1 256 0,0 7-128 16,-13 0-32-16,5 3 48 16,-3 3-152-16,2 4-48 15,1 5-112-15,5-2 0 0,3 6 176 16,0-3-176 0,0 2-112-16,3-5 104 15,1 3-56-15,4-7 56 0,1 0-120 16,-6-2 128-16,1-4-24 15,4 0 24 1,-4 3 0-16,0 1 0 16,4-1 0-16,4 3-8 0,1 4 8 15,2-1 0-15,5 7-88 16,0-3 88-16,0 6-192 0,-5-3 112 16,-6 0-16-16,-9-3 48 15,-4-4-296-15,-20 1 336 16,-12-7 0-1,-32-3 8-15,-19-3-160 16,-25-6-625-16,13-4-1039 0,15-6-3185 16</inkml:trace>
  <inkml:trace contextRef="#ctx0" brushRef="#br0" timeOffset="-187418.46">6889 13017 7417 0,'0'0'2313'0,"0"0"-1201"15,0 0-240-15,11-13 24 0,-11 10 96 16,0 3 169-16,0 0-617 15,0 0-296 1,0 0-152-16,0 0-96 16,0 7 0-16,-15 8 392 0,-5 8 64 15,-12 6-40-15,-8 8-264 16,-8 5-56-16,-8 2 88 0,-8 7-16 31,1 0-64-31,-1-7-96 16,0-2-8-16,12-11 80 15,9-5-72-15,11-4 0 0,4-6 48 16,11-4 16-16,6-2 8 0,3-1-72 16,4-2-8-16,4 3 0 31,0-5-8-31,0 5 8 16,4 3 80-16,12 0 16 0,4 3 112 15,8 3-96-15,4 3-40 16,7 3 88-16,6 4-95 0,2 6 39 15,1 6 48-15,7 7 120 16,1 5 120-16,4 1-280 31,-8 4-64-31,0-7 48 0,-5-4-88 0,-7-9-8 16,-12-9 8-16,-8-10-8 16,-8-7 72-16,-8-8-72 0,1-4 0 15,-5 0 64 1,0 0-56-1,0 0 120-15,-5-4-128 16,-11-18-664-16,-4 0-921 0,5 0-3712 0</inkml:trace>
  <inkml:trace contextRef="#ctx0" brushRef="#br0" timeOffset="-182948.45">7832 13186 8313 0,'0'0'1577'0,"0"0"-849"16,0 0-88-16,9-17 480 16,-9 14 240-16,0 0-423 0,4 3-481 15,-4 0-32-15,0 0-168 16,0 0 48-16,0 0-48 0,-4 0-112 15,-12 0-88-15,-9 0 296 16,-10 6-336-16,-9 4 392 31,-4 3-216-31,1-1 16 0,-1 5-64 0,12-5 96 16,0 4-56-16,8 0-160 16,8-3 40-16,8 2-128 0,5 1 0 15,2 3-16-15,5 0 80 16,0 0 16-16,16 4-8 15,8-1-8-15,4-3 0 16,8-3 88-16,0 0-88 16,-1-3-16-1,-3-1-40-15,4-2 48 0,0 2 8 0,-8 1 0 16,-4 6 0-16,-4-3-8 31,-5 9 8-31,-6 1 0 16,-1 2-8-16,-8 4 8 0,0 0 32 15,-4 3-32-15,-16 0-16 0,-4 0 16 16,-4-4 0-16,-8-2 88 16,-7-4-80-16,-6-6 208 15,2-6-7-15,-1-10-161 0,1-3 336 32,2 0-160-32,6-3-16 15,3-16-120-15,8 0 8 0,4 0-88 16,7 0 224-16,6 0-184 15,3 6 16-15,4 4 56 32,4 2-72-32,-4 4 56 0,4 3-96 15,0 0-8-15,0 0 32 0,0 0-32 16,0 0-104-16,0 0 24 0,0 0-352 16,0 10-817-16,0 8-615 15,4-1-2529 1,8-5-2904-1</inkml:trace>
  <inkml:trace contextRef="#ctx0" brushRef="#br0" timeOffset="-182617.62">8184 13884 1488 0,'0'0'9330'0,"0"0"-7834"15,0 0-1008-15,0 0 712 0,0 0-207 16,0 0 87-16,0 0-160 31,7 98-168-31,-27-69-208 0,-8 3-296 16,-4 0-47-16,0-4 47 15,-3 1-232-15,3-4-16 16,4-3-192-16,16-12-865 0,8-4-1855 0,4-6-4106 16</inkml:trace>
  <inkml:trace contextRef="#ctx0" brushRef="#br0" timeOffset="-181951.85">9076 13579 824 0,'0'0'5929'0,"0"0"-4913"15,0 0-296-15,0 0 369 16,-28-86-289-16,8 64 456 0,-8-3-24 31,0 2-31-31,-4 1-441 16,0 7 128-16,-7 5-32 15,3 7-80-15,-8 3-256 0,4 16-48 0,-3 9-184 16,2 13-87 0,9 13-81-1,4 6-16-15,13 4-96 0,7 2-8 16,8 0-104-16,0-5 104 15,8-8-409-15,12-11 97 16,3-11-192-16,5-15 40 0,4-13 96 0,4 0 40 31,8-26 8-31,-4-12 248 16,-1-10-16-16,-2-9 88 0,-1-6 8 16,-8 0 0-16,-9 5 176 15,-3 5 168-15,-8 14 392 16,-4 11 216-16,-4 12-63 0,0 13-225 15,0 3-544-15,0 9-72 0,0 23-56 32,0 13 160-32,0 8-152 15,0 8 112-15,12 2-64 16,4-3-48-16,0-3-8 0,0-5-24 16,4-8-32-16,-5-9-568 31,2-3-689-31,-2-10-1159 0,-2-12-2649 0</inkml:trace>
  <inkml:trace contextRef="#ctx0" brushRef="#br0" timeOffset="-181726.61">9503 13811 6329 0,'0'0'5889'0,"0"0"-4969"15,0 0-56-15,0 0 385 0,67 86-81 16,-55-51-472 0,-9-1-184-16,-3 5-256 15,0 2-136-15,-19 0-120 0,-13 1 0 16,-8-1-96-16,-16 3-544 16,12-9-1608-16,9-13-3025 15</inkml:trace>
  <inkml:trace contextRef="#ctx0" brushRef="#br0" timeOffset="-181193.81">10502 13414 9706 0,'0'0'2672'15,"0"0"-1648"1,0 0-143-16,0 0 183 0,0 0 8 16,0 0-384-16,0 0-144 15,-99-60-384-15,43 60 400 16,-4 10-216-16,4 8-95 0,0 8 55 15,13-1-192 1,11 0-112 0,12 7-24-16,16-3-16 0,4 3 32 15,0-1-128-15,24 1 40 0,8 0 88 16,3-3-152-16,5-4 32 16,-3-6 55-16,2 3 73 0,-7-6 25 31,0 0-25-31,-4 3 0 31,-8 0 0-31,-1 6 48 0,-6 1-24 16,-5 6 96-16,-8-4 56 15,0 1 144-15,0-1-80 0,-17-2 48 16,-2-4-56-16,-9-3-88 16,-8-3 0-16,0-3-136 15,-4-7-8-15,-3-6 0 0,7 0-328 16,-5-19-648-16,13-3-1369 15,9-4-3832-15</inkml:trace>
  <inkml:trace contextRef="#ctx0" brushRef="#br0" timeOffset="-180787.62">10824 12769 8705 0,'0'0'2617'0,"0"0"-953"0,0 0-231 16,0 0-129-16,0 0-544 31,0 0 184-31,0 0-368 16,-71 13-208-16,39 6 121 0,-4 10-161 15,1-1-16-15,-1 4-208 16,8-3-96-16,0-1-8 0,8 1-208 15,8-4-993-15,8-5-1255 32,4-11-4762-32</inkml:trace>
  <inkml:trace contextRef="#ctx0" brushRef="#br0" timeOffset="-180061.73">10976 13227 8953 0,'0'0'2577'15,"0"0"-417"-15,0 0-471 0,0 0-193 16,0 0-432-16,0 0-472 16,-4-4-424-16,13 21-63 0,10 5 63 15,13 6-40 1,12 4 24-16,7 3 80 16,9 0-232-16,4 3 0 15,-8-3 88-15,-4-3-72 0,-9 0-16 16,-7-1 0-16,-12-2 0 15,-7-4 16-15,-2 1-16 0,-7-1 0 32,-8-3 24-32,0 7-24 15,0 2 160-15,-23 8-112 0,-5 2 8 16,-17 3 216-16,-6 1-136 16,-9-1-64-16,-7-3-72 31,-2-2-16-31,2-2-720 0,-5 2-865 15,20-11-2864-15,13-8-6249 0</inkml:trace>
  <inkml:trace contextRef="#ctx0" brushRef="#br0" timeOffset="-155843.86">12239 3753 5265 0,'0'0'5361'16,"0"0"-4001"-16,0 0-448 0,0 0-168 0,0-4 353 16,0-2-321-16,0-3-248 15,5-1-112-15,-5 0-24 0,4 4-72 16,-4-3-144-16,0-4-96 31,0 0-16-31,0 0 120 16,-9-2-112-16,-7-7-72 0,-4-1 0 15,-4 1-80-15,-8 3 72 0,-3 0-168 16,-5 6 176-16,-3 10 168 16,2 3-168-16,-6 10 64 31,6 12-8-31,-2 13 16 0,11 6 112 16,4 7-184-16,13-1 8 15,10 7 16-15,5-6-24 0,5 0 0 16,18-11-104-16,9-5 64 15,8-10 40-15,7-12 8 16,-2-10 72-16,6-3-72 0,-7-19 88 16,-4-10-88-1,-4-6-8-15,-9-7 0 16,-2 1-8-16,-14 3 16 0,2 2-8 16,-13 11 8-16,0 9 48 15,0 9 96 1,0 7-136-1,0 3-16-15,0 6-48 0,-9 14 48 16,-3 8 48 0,-4 10-48-16,4 4 8 15,1 2 48-15,7 1-56 16,4-4-96-16,0-3 96 0,0-10-616 16,23-6-624-16,29-9-832 15,-3-7-793-15,-2-6-1664 0</inkml:trace>
  <inkml:trace contextRef="#ctx0" brushRef="#br0" timeOffset="-155583.02">12654 3625 8161 0,'0'0'2281'16,"0"0"-833"-16,0 0-400 16,0 0 201-16,0 0-33 15,0 0-520-15,-52-28-152 0,28 44-232 16,0 9 40-16,0 4-208 31,0 9-8-31,13 3-136 0,-2 4 0 16,13-1 32-16,0-2-32 0,0-1-168 15,24-6 168-15,4-7-136 16,8-9-296-16,12-6-112 0,-1-7-248 16,21-9-688-1,-16-10-825 1,-4-9-2176-16</inkml:trace>
  <inkml:trace contextRef="#ctx0" brushRef="#br0" timeOffset="-155357.08">13076 3317 3912 0,'0'0'7266'16,"0"0"-4930"-16,0 0-919 15,0 0-601-15,0 0-576 16,0 0-88-16,0 0 536 15,-36 86-64-15,24-32-32 0,-3 10-200 32,6 12-344-32,1-3-48 0,4 0 0 15,4 3 0-15,0-15-96 16,0 2-880-16,8-9-296 16,5-13-1129-16,-2-12-1671 0,-7-13-3658 15</inkml:trace>
  <inkml:trace contextRef="#ctx0" brushRef="#br0" timeOffset="-155041.85">12853 3673 9249 0,'0'0'1841'15,"0"0"-833"-15,0 0-480 0,0 0-296 16,0 0-144-16,119-57-32 15,-63 51-56-15,8-4-8 16,0 10-496-16,-9 0 88 0,-11 0 80 0,-7 6 200 16,-10 11 128-16,-11 8 16 15,-4 4 280 1,-4 8 304-16,-4 2 80 16,-4 8 16-16,0 4-31 15,0-3-329-15,0-1-176 16,0-2-152-16,0-7-80 0,0-10-776 31,4-2-1433-31,0-14-344 0,0-5-3880 16</inkml:trace>
  <inkml:trace contextRef="#ctx0" brushRef="#br0" timeOffset="-154868.02">13363 3534 10266 0,'0'0'2176'16,"0"0"-776"-16,0 0-655 16,0 0-441-16,0 0-304 0,0 0-464 15,0 0-601-15,20 25-495 16,-4-13-2865 0</inkml:trace>
  <inkml:trace contextRef="#ctx0" brushRef="#br0" timeOffset="-154574.75">13539 3667 80 0,'0'0'7601'0,"0"0"-5744"0,0 0 111 32,-41 73-568-32,22-38-223 15,-2 0-265-15,10 6-408 0,2-3-280 16,9 0-224-16,0 0-216 16,9-9 136-16,14-7-328 15,1-13 160-15,12-5 64 0,-4-4 184 31,8-13 0-31,-8-12 232 0,-4-10-144 16,-12-7 176-16,-9 1 512 16,-7-3 80-16,-11 6-104 15,-17 9-280-15,-8 10-112 0,-12 10-56 16,0 9-87-16,9 0-217 16,2 15-112-16,9 7-617 31,24 10-775-31,4-3-1441 0,4-10-2312 0</inkml:trace>
  <inkml:trace contextRef="#ctx0" brushRef="#br0" timeOffset="-154194.22">13741 3686 10098 0,'0'0'3208'0,"0"0"-1303"15,0 0-1217-15,0 0-536 16,0 0-144-16,0 0 424 0,88 70 8 15,-64-23-336 1,-8 4-24-16,-4 0-80 16,-4 0-64-16,-8-7-40 15,0-12-56-15,0-7 96 0,0-9-112 16,-12-9 64-16,4-7 112 16,0 0 368-16,0-16-368 0,8-16-144 15,4-9-208-15,16-13 336 31,7-3-104-31,10-4 48 0,-1 7 72 16,-5 13 64-16,1 12 320 16,-4 16-56-16,-4 13 0 0,-8 4-40 15,-5 24 88-15,2 7 120 32,-9 13-216-32,0 3-216 15,-4 6-7-15,0-6-57 0,4-1-465 16,4 4-1039-16,4-12-2857 15,3-14-3665-15</inkml:trace>
  <inkml:trace contextRef="#ctx0" brushRef="#br0" timeOffset="-153907.15">15032 3514 4016 0,'0'0'7122'0,"0"0"-4738"16,0 0-511-16,-4-79-489 0,-7 67 56 15,-10 8-495-15,-6 4-377 16,-9 10-352-16,-12 18 200 0,0 14-168 31,0 12-184-31,8 6-64 16,13 4 0-16,6-1 0 0,14 0-272 15,7-2-424-15,3-11-513 16,25-8-655-16,24-14-664 0,-8-12-641 16,0-13-3353-16</inkml:trace>
  <inkml:trace contextRef="#ctx0" brushRef="#br0" timeOffset="-152874">15108 3712 9073 0,'0'0'4425'0,"0"0"-2336"0,0 0-1049 15,0 0-872-15,0 0 504 16,0 0 72-16,-56 91-400 31,49-49-264-31,2-1 17 0,5 0-97 0,5-6-145 16,6-9-119-16,10-11-168 16,-2-5 64-16,5-10 288 0,4 0-64 15,-9-22 144 1,2-10 0-1,-14-13 72-15,-2-2 32 16,-5-4 240-16,-9-3 0 0,-6 6-88 0,-5 11-184 16,-1 8 144-16,6 10-216 15,7 9 0-15,8 7-48 0,0 3-768 32,4 7-376-32,15 8 704 15,9 7 8-15,9-2 184 16,-5 2 64-16,4 0 224 0,-5 3 8 15,-11 1 64-15,-4 9 144 0,-12 0 184 16,-4 6-160-16,-4 0 232 16,-7 0-72-16,-10-6-112 31,5-6-184-31,0-7 0 0,4-6-32 16,8-9-64-16,4-4 0 31,0-3 192-31,0-10-192 0,13-12-8 15,6-13-168-15,9-13 176 16,4-5 32-16,0-8-32 16,-1 4 0-16,-3 12 72 0,-3 10 216 15,-9 16 232-15,-4 10-119 0,-9 9-225 16,10 6-112-16,-2 16-56 0,1 7 56 16,4 9 40-1,9 4-88 1,2-1-16-16,4 0-16 15,10-9-256-15,6-7-17 0,5-9-95 16,4-10 64-16,4-6 8 0,0-13-48 16,-9-15 248-16,1-10 104 0,-16-13 8 15,-8-3 64-15,-12-6-8 32,-12 6-24-32,-4 13 352 15,-8 6-8-15,-12 9-96 0,-4 13-72 16,-4 7-72-16,-4 6 153 15,0 6-113-15,-3 17-48 0,7 8-128 32,0 11 0-32,8 3-24 15,8 2 16-15,12-3-200 0,0-2-16 16,4-7-537-16,12-10 385 16,3-6 128-16,9-16 248 15,0-3 40-15,4-9 8 0,0-23 16 31,4-9 120-31,-3-26-80 16,2-19 40-16,-3-22 16 0,-13-3 16 16,-6 19-88-16,-13 25-88 15,0 29 112-15,0 13 393 0,0 3-89 16,-4 6 72-16,-1 6-464 0,-2 10-24 16,-5 26-128-1,-1 21 88 1,2 7 40-16,7 10 8 0,4 2-8 15,0-5-120-15,8 2-368 16,8-2-497-16,3-11-103 0,6-8-560 16,3-14-673-1,7-18 137-15,-7-10-737 16,-4-4-2392-16</inkml:trace>
  <inkml:trace contextRef="#ctx0" brushRef="#br0" timeOffset="-152735.25">16398 3565 6913 0,'0'0'4897'0,"0"0"-2232"16,0 0-1545-16,0 0-968 0,-23 51 408 16,15-13-192-16,-4 7-168 0,8 2-128 15,4 1-72-15,0-4-200 16,0-2-808-16,8-14-1753 16,0-6 1353-16,0-15-3249 0</inkml:trace>
  <inkml:trace contextRef="#ctx0" brushRef="#br0" timeOffset="-152582.35">16415 3403 10442 0,'0'0'2584'16,"0"0"-1207"0,0 0-1097-16,0 0-280 15,0 0-1033-15,0 0-455 0,0 0-1248 16,0 0-3930-16</inkml:trace>
  <inkml:trace contextRef="#ctx0" brushRef="#br0" timeOffset="-152391.85">16638 3241 9778 0,'0'0'4152'0,"0"0"-2015"0,0 0-1009 16,0 0-792-16,0 0-216 15,0 0 8-15,-8 83 336 16,4-32-336-1,4 9-56-15,0 4-56 16,4-1-16-16,4-2-496 0,-1-2-520 16,-2 2-1504-16,-5-16-1697 15,0-17-3201-15</inkml:trace>
  <inkml:trace contextRef="#ctx0" brushRef="#br0" timeOffset="-152123.92">16479 3584 8329 0,'0'0'2305'15,"0"0"-385"1,80-28-63-16,-45 18-409 16,1 10-304-16,0 0-520 0,-4 3-368 15,-1 19-56-15,-3 7-192 16,-7 9 64-16,-10 10-72 15,2 3 0-15,-9 0 8 16,-1-1 80-16,-3-2-88 16,0-7-168-16,0-9-408 15,0-10-400-15,0-12-864 0,0-10-937 16,0 0-1200-16</inkml:trace>
  <inkml:trace contextRef="#ctx0" brushRef="#br0" timeOffset="-151967">16885 3505 10218 0,'0'0'4065'16,"0"0"-2489"-16,0 0-480 15,0 0-400-15,0 0-376 0,0 0-320 32,0 0-480-32,40 7-240 15,-13 18-888-15,5 0-2441 0,-4-9-976 16</inkml:trace>
  <inkml:trace contextRef="#ctx0" brushRef="#br0" timeOffset="-151685.28">17049 3623 728 0,'0'0'7633'31,"0"0"-4864"-31,0 0-1201 0,0 0-776 16,0 0 201-16,-48 72-305 16,36-37-216-16,7 3-248 0,5 7-224 15,0-7-8-15,9 3-184 16,10-6 64-16,5-9 16 15,0-11-288 1,4-12 400-16,-4-3 224 0,4-12 312 16,-8-20 240-16,-4-6 144 15,-8-13-168-15,-8 1-15 0,0-1-545 16,-17 0-136-16,-6 13 24 16,-5 3-80-1,4 16-56-15,-4 9-208 16,0 10-1073-16,0 4-1407 15,4 11-1929-15,13 5-1585 0</inkml:trace>
  <inkml:trace contextRef="#ctx0" brushRef="#br0" timeOffset="-151313.54">17176 3619 7329 0,'16'-6'2857'15,"0"-1"-457"-15,3 1-551 0,2 6-233 16,-1 0-504-16,-5 13-496 15,6 15-120-15,-10 8-288 0,2 5-200 32,-10 3-16-32,-3 0-144 0,0-2-40 15,-3-10-56-15,-6-7-200 16,1-6-248-16,1-9 112 0,3-10 536 16,0 0-104-16,4-22 152 15,0-10-624-15,4-6 624 16,15-10 16-1,5 0 56-15,0-3-72 16,0 7 0-16,-4 12 352 0,-8 13 456 16,-4 10 16-16,-4 9-600 0,0 9-224 15,-1 20 0-15,1 6 48 16,1 9 32-16,3 4 104 0,0-1-184 31,-1-5 0-31,14-4-112 16,7-7-488-16,20-5-280 15,-9-10-584-15,1-13-3601 0</inkml:trace>
  <inkml:trace contextRef="#ctx0" brushRef="#br0" timeOffset="-150618.22">17773 3654 1880 0,'0'0'8010'0,"0"0"-7026"31,0 0-584-31,0 0 48 0,0 0 616 16,0 0-8-16,0 0-247 0,0 0-457 16,0 0-48-1,53 38-72-15,-26-38 40 0,-3-10-176 0,0-5-16 16,-4-7 48-16,-5-4-128 16,-10 1-72-16,-5 2-112 0,0 1 184 15,-20 7 176 1,-8 11 192-1,-4 4-200-15,-3 4-40 16,3 21-128-16,0 4 0 0,12 6 0 16,8 2-112-16,12 2-48 0,8-4-560 15,20-7-560 1,11-2-633-16,13-11-327 16,16-12-201-16,24-3 1145 15,-1-12 1040-15,-7-7 184 16,-12-7 72-16,-29-2 0 0,-6-11 144 15,-6-5 1808-15,-23 6 849 0,-8 3 7 32,0 10-911-32,-20 9-585 15,-8 13-704-15,0 3-248 16,-4 6-160-16,0 20-200 0,9 9-16 16,11 2 8-16,4 5-24 15,8-1-32-15,0-6 56 0,15-7-136 16,9-11-32-16,4-11 176 31,4-6 200-31,4-13 8 16,4-19-48-16,0-5 104 0,7-27 9 0,5-19-145 15,-3-25-80-15,-17 0-48 16,-17 16-8-16,-15 26-136 16,0 24 144-1,0 17 312-15,-4 3 288 16,0 6-88-16,-7 10-512 15,-6 12 88-15,-3 35-88 0,-7 35 0 0,-1 29 0 16,12 10 16-16,12-4-16 16,4-10-368-1,24-31-704-15,12-4-913 16,-5-18-2024-16,-3-22 1721 16</inkml:trace>
  <inkml:trace contextRef="#ctx0" brushRef="#br0" timeOffset="-150458.25">19236 3305 14659 0,'0'0'2896'0,"0"0"-1327"16,0 0-1145-16,0 0-424 16,0 0-480-16,0 0-2153 31,-72 3-2832-31</inkml:trace>
  <inkml:trace contextRef="#ctx0" brushRef="#br0" timeOffset="-149236.72">15068 7474 4000 0,'0'0'2737'16,"0"0"-881"-16,0 0-471 0,0 0-17 15,0 0 120-15,0 0-247 0,-8-20-329 16,8 20-208-16,0 0-120 16,-4 17-376-16,-3 8 512 15,-6 13 128-15,1 23-440 0,0 21-79 32,4 19-57-32,4 7-8 15,4-3 16-15,0-10-160 0,0-9 0 16,0-16-72-16,0-10-48 15,0-19 0-15,0-9 0 32,0 7 0-32,4-2-72 0,-4 2-424 0,4-8 352 15,0-5-272-15,1-7-377 16,-1-3-599-16,-4 6-1313 0,0-3-1391 16,0-3-1314-16</inkml:trace>
  <inkml:trace contextRef="#ctx0" brushRef="#br0" timeOffset="-147541.18">15012 8779 2632 0,'0'0'3913'15,"0"0"-2249"-15,0 0-528 0,0 0-711 32,0 0 631-32,0 0 120 15,0 0-280-15,-16 76-376 0,13-67-264 16,3 4-208-16,-4-4 128 15,4 1-176-15,0 0 16 0,0-4-16 16,0 0-8-16,7-3-80 31,5 1 88-31,12-4 208 0,0 0 17 16,4 0-225-16,4 0 0 16,-4 0 0-16,4 0 0 15,-8 0 8-15,8 0-8 0,-5 0 0 16,10 0 72-16,2 0-56 31,5 3 640-31,4-3-384 0,-1 6-176 16,5-2 8-16,-4-2-104 15,0-2 0-15,4 4 48 0,4-4-48 16,4 3 80-16,3-3-72 0,5 0 0 16,-1 0 56-1,1 0-64 1,0 0 0-16,0-7-8 0,0-2 16 15,-5-1-8-15,1-2 8 0,-4-1 56 16,0 0 312-16,-1 1 8 16,1-1-72-16,0 4-48 0,-4-1-112 31,4 7 0-31,-5-4-72 16,-3 7-72-16,-4-3 112 0,-1 3-120 15,-2-3 0-15,-6 3 0 16,5-6 16-16,-4-4 40 15,0 4-56-15,-4-4 8 0,-1 4 56 32,-3-4-64-32,0 4 0 0,-4 0-16 15,-4-1 16-15,-4 4 0 16,3 0 24-16,2 0 80 16,-1 0 192-16,0-1-248 0,8-2 8 15,-4 6-48-15,0-3-8 31,-5 0 72-31,1 0-72 0,-4-1 0 16,-4 4 56-16,-4 0-56 16,4-3 56-16,-4 0-48 0,4 0 40 15,0-1 8-15,3 2-56 0,2-1 0 16,-1-1 16-16,-5 1-8 16,2 3-16-16,-6-3 8 15,-3 3 0 1,-8-3 80-16,4 3-80 15,-4-4 16-15,0 1 137 16,0 0-153-16,0-3-8 0,0-1 8 16,0-2 8-1,4 2 72-15,-4-2-80 16,0-1-16-16,4 1 16 0,-4-4 0 16,0-2 0-16,0 2-16 15,0-6 16-15,0-1 16 16,0-5-16-16,0-3 0 0,0-4 40 31,0-3-40-31,8-6 0 0,0-1 0 16,-4-2 0-16,0-1 64 15,4 4-64-15,-8 0 0 16,0 0-8-16,0 3 8 0,0-1 72 16,0-2-72-16,0 3 0 15,-5-6 128-15,2 2-128 0,-5 1 72 31,4 0-72-31,0 0 48 16,4 3-40-16,0 2 0 16,0 5 0-16,0 2 120 0,0 4-120 15,0 3 120-15,-4 3-80 16,0 3 8 0,0 3-56-16,0 0-56 0,0 0 48 15,-4 1 0-15,4-1 16 16,0 4 16-16,-4-4-24 15,4 4 0-15,-4-1 8 0,4 4-8 16,1-4-56 0,-5 4 48-16,3-1-96 15,1 4-80-15,-4 0-160 0,1 0 160 16,-6 3 184-16,-2 0 0 16,-6 0 0-16,-3 0 88 15,1 0-88-15,-9 3 0 0,4 3 0 16,0-6 56-16,-7 4-56 0,-2-1-152 31,1-3 79-31,-3 0 73 16,-10 3-8-16,2-3 0 15,-1 0-40-15,-3 0 48 0,-1 3-56 16,-4 0 56-16,5 0 0 31,-5 1 56-31,0-1-56 16,0 3 16-16,-4 1-16 0,0-5 0 15,-4 5 73-15,-3-4-73 16,3 0-8-16,-3 1-1 0,-2 2 1 16,2-6 8-16,3 6-8 15,0 0 8-15,1-2 8 16,7 2-8 0,0 7 0-16,1-4 0 0,-5 1 0 15,0 2 17-15,0 1-17 16,-4 0 8-16,1 0 72 0,-1 0-80 15,-4-1 0 1,4 1-48-16,4-4 48 16,9 4 0-16,3-3-8 15,8-4 8-15,4 3-41 0,8 1 50 16,4-4-9-16,0-3 0 16,5 4 0-16,-1-4 72 0,-4-3-72 31,-1 3 0-31,-3-3-64 15,5 3-209-15,-5-3-671 0,0 0-1184 16,4 4-2017-16,9-4-6041 0</inkml:trace>
  <inkml:trace contextRef="#ctx0" brushRef="#br0" timeOffset="-131720.47">1717 12560 3632 0,'0'0'3017'16,"-4"0"-1033"-16,-1 0-1376 0,5 0-471 15,0 0 255 1,0 0 528-16,0 0-8 16,0 0-192-16,0 0-272 0,0 0 88 15,0 0 393-15,0 0 47 16,0 0-144-16,0-3-296 15,5-7-144-15,3-9-168 0,3-6-216 16,6-10 32 0,7-10 88-16,8-9 24 15,0-6-32-15,3-3-48 0,-3 6-64 16,-4 0 128-16,0 5-128 16,-9 8 40-16,-2 6-48 15,-2 3 0 1,-2 4 8-16,-2 2 32 15,-3 4-32-15,1 5-16 16,-1 1-8-16,-5 6 8 0,1 7-64 16,-4 3 24-16,0 0 0 15,0 3-128-15,0 0-224 0,0 0-120 32,0 3-944-32,-11 16 71 15,2-3-879-15,-3 3-2257 0</inkml:trace>
  <inkml:trace contextRef="#ctx0" brushRef="#br0" timeOffset="-131345.37">1833 11935 8025 0,'0'0'1809'0,"0"0"-961"15,0 0-656 1,0 0 56-16,0 0 680 0,0 0-88 16,0 0-584-16,0 0-248 15,0-3 128-15,19-10 600 0,5-6 1 16,12-1-209-16,0-5-232 16,-5 3-112-1,-3 3 216-15,-11 6 0 16,-2 7 48-16,-11 3 0 15,0 3-312-15,1 0-136 0,-1 9 8 16,7 7 0-16,6 10 280 16,-2 2-208-16,5 4-56 0,0 2 24 15,-4 2-40-15,4-5-8 32,-8 4-232-32,-8 6-1128 15,0-6-1105-15,-4-9-3088 0</inkml:trace>
  <inkml:trace contextRef="#ctx0" brushRef="#br0" timeOffset="-120248.13">3461 11331 104 0,'0'0'624'0,"0"0"-416"0,-75 76-208 0,40-40 0 16,-1 1 0-16,-1-2 104 15,1 0-104-15,-15 13-80 16,7-10 24-16,4-3-160 0</inkml:trace>
  <inkml:trace contextRef="#ctx0" brushRef="#br0" timeOffset="-109638.21">3219 9722 6433 0,'0'0'2512'16,"0"0"-1519"-16,0 0-409 15,0-16 40-15,0 13 296 0,0-1 24 16,0 1-120-16,-8 0-175 31,4 0-113-31,0 0-128 16,-8-1-392-16,0-2 88 0,-4 6-24 15,-4-3-88-15,-4 0 16 16,1 0 40-16,-1 3-48 0,-4-4-104 0,-4 4 104 16,0 0 40-1,0 0-24 1,0 0 72-16,4 0-80 16,-4 0 40-16,1 0-48 0,3 0-16 15,-4 0 16-15,4 0-152 16,0 4 144-16,-4 2 0 0,0 1-80 15,0 2 88 1,1 0 40-16,-1 1-40 16,0-4 0-16,4 4 24 15,4-4-24-15,0 0-48 0,-1 1 48 16,6-1 8-16,-5 1 160 16,4 2-168-16,0-3 0 15,0 4 0 1,-8 2 0-16,0 5 8 15,-4 1-8-15,1 2 0 0,-5-1 64 16,4 3-64-16,0 0-8 16,0 0 8-16,8 1 0 15,-4-1 0-15,5 0-16 0,-1-3 16 16,4 3 16-16,-1 0-16 31,2-3-16-31,-1 4 16 0,-4-4 0 16,4 3 0-16,0 0 0 15,0-3 0-15,5 4 48 16,-6 2-48-16,6-3-64 0,2 3 16 16,2-2 48-1,-1-1 0-15,3 0 0 16,-2 0 0-16,3 0 40 0,-1 1-40 16,2 2-16-16,-5 4 16 15,4-4 0-15,0 4 0 16,-4-4 0-16,4 1-40 15,5-4 40-15,-2-3 16 16,1-3-16-16,4 3 8 16,-4 0 0-16,0 0 104 0,0 3-112 15,0 3 8-15,-4 1 88 16,4 0-32-16,0 2-8 16,-4 1-56-1,8-1 72-15,-4-2-16 16,1 2-56-16,-1 1-8 0,4-4 8 15,0 0-64-15,0 1 56 16,0-4 8-16,0 1 0 16,0-5 72-16,0 1-72 0,0 1-88 31,4-1 80-31,-1-1-40 16,1-1 48-16,4-2 16 0,-4 1-16 15,5 0 72-15,-2 0-72 16,-3 0 0-16,4-1 48 15,1 5-40-15,-2-4-16 0,1 0 8 16,0 3 0 0,4-4 40-16,0 1-40 15,-1 0 0-15,2 0 72 0,-1 0-72 16,4-1 16-16,-1-2-16 16,-2 0 0-16,6 0 160 15,2 0-152-15,-1-1-8 16,-1-2 0-1,1 3 16-15,1-4 32 0,-2 4-48 16,1-3 0-16,-1 2 40 0,6 1-40 16,-9-1-8-16,8 1 8 15,-8-4 8-15,4 1-8 16,-1 3-8 0,-2-7 8-16,-2 4 40 15,1-4-40-15,-4-3 0 0,4 1 0 16,0-2 0-16,-4 2 16 15,0-4-16-15,4 0 8 16,-4 0 136-16,4 0-144 0,-4 0 8 31,8 0 0-31,-4 0 40 16,0-4 24-16,-4-2-72 0,4 3 8 16,-4-3 72-16,3-1-80 15,1 1 0-15,0 3 0 31,0-7 0-31,0 4 48 0,0-4-48 16,4 4-8-16,-4-3-8 16,0 2 24-16,3-2-16 0,-6-1 8 0,2 4 0 15,-2-3 24-15,2 2-24 16,-2-3 0-16,-1 1 32 16,-1 3-32-16,6-4 0 15,-6 0-8 1,5 1 8-16,-4-4 0 15,4 4 0-15,-4-4 0 0,4 0 8 0,0-2-8 16,-5 2 0-16,6-3-8 16,-6 0 8-16,2 0 16 15,2 0-16 1,-2 4 0-16,-1-1 0 16,-1 0 0-16,6 0 0 15,-6 1 0-15,2 2 0 0,-2-3 40 16,1 1-40-16,0-1-8 15,4-3 8-15,-4 3 0 0,0-2-8 32,4-4 8-32,-4 3 0 15,-1 0 40-15,-2-3-40 0,3 0 0 16,-1-3-16-16,2 0 16 16,2-1 0-16,2-2-8 15,-2 2 8-15,5 5 24 0,-8-2-24 31,4 5-16-31,-4-2 8 16,4 2 8-16,-8 2-8 16,5-3 8-16,-2 0 0 0,1-3-48 0,0 3 48 15,0-2-16-15,-1-2-96 16,6-2 56-16,-6 6 48 16,2 0 8-1,2 1 0-15,-6-2 8 16,3 5-8-16,-1-4 0 15,2 0-8-15,-2 0 8 0,1-3 32 0,8-3-32 32,-3-1-16-32,-6-2 8 15,6 3 8-15,-6 0 0 0,1 0 0 16,0 2 0-16,-4 2 8 16,-4-1-8-16,4-1 0 15,0-2 56-15,-4 3-56 0,4-3 0 16,3 3 0-16,2-3 0 0,-5 0 40 31,-1-4-40-31,2 4-16 16,-5 3 8-16,4-3 8 15,-8 5 0-15,4-1 0 0,-4-1 0 16,0 2 64-16,0-1-64 16,0 2-48-16,0-3 48 0,0 3 0 31,0 0 0-31,0 3-8 15,-4-3 8-15,-4 4 96 16,4-1 0-16,-5 0-24 0,6-3-64 0,-9 4 48 16,-1-4 32-16,2 3-88 15,-1-3 8-15,-4 0 72 16,4 0-80 0,-4 1 0-16,4-1 0 15,0 0 8-15,0 3 48 16,1-3-56-16,-2 1 0 0,2-2 56 15,3 5-56-15,-1-1 0 0,-2 0-8 16,-1 1 8 0,3 2 0-16,-2 4-96 15,-1-4-24-15,0 1 64 16,-4 2 56-16,0 1-120 16,0 3 120-16,-4-3 0 0,0-1 16 15,-3 1-16-15,-2 0 48 0,1-1-96 31,-4 1 8-31,-3-1 32 16,-1 4-120-16,-8 3-152 16,4 0 16-16,-12 0-168 0,-8 16-424 15,9 0-953-15,3 0-2456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4T11:54:15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2780 4057 6249 0,'0'0'1144'0,"0"0"-624"16,-4 0-16-16,4 0 352 16,0 0 297-16,0 0-217 0,0 0-240 15,0 0-272-15,0 0-216 16,0 0-136-16,0 0 144 15,0 0-152 1,0 0 8-16,0 0-72 16,0 0 0-16,0 0 0 15,0 0-8-15,8 0 8 0,5 3 104 16,2 1-8-16,5-1 184 16,4 0 40-16,1-3-143 0,6 0 119 31,-4 3-120-31,-2 1-104 15,3-1 112-15,0-3-176 0,0 3 160 16,-4-3-120-16,4 3 56 16,0-3 24-16,-1 3-128 15,4-3 120-15,2 3 104 0,3-3-160 32,-8 0 48-32,4 3-104 0,0 1 48 15,-9-1 48-15,1 0-104 0,4 0 0 16,-8 1 48-16,4-2-48 15,-1-2 16-15,2 4-8 16,3-4 40-16,3 0 80 16,5 0-128-1,-4 0 0-15,4 0 80 16,-5 0-72-16,1 0-16 0,-4 0 8 0,-4 0 0 16,1 0 16-16,3 0-16 15,-4 3-8-15,4-3 8 16,3 3 0-1,1 0 0-15,0 0 0 16,4 1 0-16,-4-4 48 16,3 0-48-16,5 0 0 0,-4 0-16 15,4 0 16-15,0 0 0 16,-5 0 0-16,-3 0 0 0,0 0 32 31,-4 0-32-31,4 0 0 16,0 0-8-16,0 0 8 0,8 0 0 15,0 0 0-15,3 0 0 16,5 0 48-16,0-4-48 16,0 4 0-16,-1-3-16 0,-2 3 8 31,-2 0 8-31,-6 0-8 16,-2 0 8-16,1 0 16 0,0 0-16 0,-4 0 0 15,7 0-8-15,6 0 8 16,-6 0-8-16,9 0 8 15,3 0 0-15,-2 0 48 16,3 0-48 0,-5 0-8-16,1 0 0 15,3 0 8-15,-2 0-16 0,-2 0 16 16,1 0 0-16,-1-3-8 0,2 3 16 16,-1-3-8-16,-1 3 16 15,2 0-8-15,-2 0-8 0,1-3 0 31,-1 3 0-31,5-4 16 16,1 4-16-16,2-2 0 0,4 2-8 16,-3-4 8-16,-4 4 8 15,1 0-8-15,-6 0 0 0,-8-3 24 32,6 3-16-32,-6 0 240 15,2 0-88-15,-2-3-48 0,1 0 56 16,4-1-168-16,0 1 0 15,-5 3 80-15,2-6-72 16,-2 3 48-16,5 0-56 0,-4 0 0 31,4-1 120-31,-5 4-120 16,6-3 0-16,-10 3 0 0,5-3 0 16,-4 3 8-16,-1-3-8 0,-2 3 0 15,3 0 24 1,0 0-24-1,-5 0 0-15,5 0 0 0,0 0 0 16,-4 0 0-16,3 0 0 16,2 0 0-16,-5 0 48 15,4 0-48-15,-1 0-8 0,1 0 0 0,0 0 8 16,-1-4 16-16,6 1-8 16,-2 3 72-1,1-6 168-15,-4 3-128 16,4 0-16-16,0 0-56 15,-8-1 0-15,3 1 24 16,-3 0-64-16,4 3-8 0,1-3 168 16,-2 3-168-16,1 0 0 0,-4-4 0 31,-4 4 0-31,0 0 0 16,-9 0 0-16,-6 0 0 15,-6 0 48-15,-3 0-48 0,0 0 0 16,-4 0-48-16,0 0 48 15,0 0-88-15,0 0-656 0,0 0-760 32,-4 0-1265-32,-11 0-103 15,2 0-5554-15</inkml:trace>
  <inkml:trace contextRef="#ctx0" brushRef="#br0" timeOffset="5309.31">2920 5972 512 0,'0'0'4265'15,"0"0"-2473"1,0 0-360-16,0 0 281 16,0 0 71-1,0 0-168-15,-28-9-175 0,24 5-305 0,0 4-24 16,1-3-288-16,3 3-136 15,0 0-199 17,0 0-57-32,0 0-144 15,0 0-288-15,0-3 80 16,3 3-144-16,13 0 152 0,16-3-88 16,16-1 184-16,8 1 24 15,8 0-72-15,-1 3-48 16,-7 0-80-16,-12 0 184 0,-9 0-192 15,-10 0 72-15,-14 0-56 16,-2 0-8-16,-5 0 120 0,-4 0 88 16,0 0-72-16,0 0 176 15,0 0-224-15,0 0 32 16,0 0-120-16,0 0-8 0,0 0-248 16,0 0-568-1,4 0-1177-15,3-3-4776 16</inkml:trace>
  <inkml:trace contextRef="#ctx0" brushRef="#br0" timeOffset="8931.62">4123 5575 4504 0,'0'0'2553'0,"0"0"-945"0,0 0-423 15,0 0-337-15,-3-64 16 32,-1 55 184-32,-5-1-64 15,-3 4-135-15,-4 3-505 0,1 3-184 16,-13 0-80-16,-4 0 144 16,-4 16 248-16,-4 6-160 0,0 0-32 0,8 3 72 15,4-2-160-15,9-4 32 16,2 3-224-1,14-3 0 1,3-3 24-16,3 0 56 0,18-3-80 16,7-7 200-16,7-3-152 15,1 1 40-15,0-4-88 0,-8 0 0 0,-12 0-32 32,-12 0 32-32,-4 0-120 15,-24 15 120-15,-16 14 32 16,-12 9 616-16,-8 10-168 0,8 5-175 15,9 1 111-15,11-3-192 16,16-3-200-16,12-4-24 0,4-5 0 16,12-8 8-16,20-9-8 31,8-6-48-31,8-9-48 0,7-7-448 16,1-10-633-16,11-31-1311 15,-18 3-2041-15,-14-3-4353 0</inkml:trace>
  <inkml:trace contextRef="#ctx0" brushRef="#br0" timeOffset="9352.5">4171 5861 6369 0,'0'0'4529'0,"0"0"-3233"15,0 0-488 1,0 0 208-16,0 0 25 15,91-22-185-15,-70 28-440 0,-1 10-120 16,-5 9-224-16,-7 7-24 16,-8 6 32-16,0 0-80 0,-8 0-56 15,-11-6-32-15,3-4 56 16,-5-9 32 0,10-6 144-16,3-6-64 15,8-7 144-15,0 0-144 0,4-20 144 16,11-8-224-16,9-10-24 31,8-3-24-31,0 0-40 16,0 5 48-16,-8 8-16 0,-4 9 16 15,-4 13 32-15,-4 6 0 0,-4 0 16 16,7 15 56-16,-6 11 64 16,-1 2-24-16,0 7 96 15,-5 0-200-15,-3 0 0 0,0-3-8 31,0-1 8-31,0-2-688 16,0-10-1384-16,-3-3-913 0,3-13-2440 0</inkml:trace>
  <inkml:trace contextRef="#ctx0" brushRef="#br0" timeOffset="9592.84">4872 5470 9914 0,'0'0'2912'0,"0"0"-455"16,0 0-1065-16,0 0-888 16,0 0-360-16,0 35 552 0,-11 6 121 15,-2 13-377 1,1 20-296-16,1 15-144 16,-2-10 112-16,9-10-112 0,4-8-168 15,0-20-785-15,0 3-447 16,0 1-864-16,4-19-977 15,0-14-3657-15</inkml:trace>
  <inkml:trace contextRef="#ctx0" brushRef="#br0" timeOffset="9754.43">4693 5718 8529 0,'0'0'1473'0,"0"0"-897"16,119-57-456-16,-59 38-112 16,-4 3-8-16,4 13-120 15,-17 3-1473-15,-19 0-4176 0</inkml:trace>
  <inkml:trace contextRef="#ctx0" brushRef="#br0" timeOffset="10071.58">5016 5902 3104 0,'0'0'1657'0,"0"0"-1"0,0 0-256 15,0 0-48-15,0 0-583 0,103-48-329 16,-79 26-176-16,-3-6-64 0,-6-1 56 16,1-3-184-16,-12-2-64 15,-4-1 168-15,0 6 104 16,-4 4 440-16,-12 12 256 0,1 6-344 31,-6 7-63-31,1 7-241 0,-3 15-8 16,3 10 216-16,3 9-384 15,6 3 40-15,7 4-184 16,4 0-8-16,0-4 0 0,15-6-576 16,13-9-616-16,8-7-233 31,16-22-679-31,-4 0-953 0,-8-3-2832 0</inkml:trace>
  <inkml:trace contextRef="#ctx0" brushRef="#br0" timeOffset="10357.81">5521 5692 6873 0,'0'0'3945'0,"0"0"-1521"16,0 0-679-16,0 0-1449 0,0 0 272 0,0 0 440 15,-56 93-696-15,37-46-216 16,3-2-96-16,4 2-232 15,8-8-368-15,1-11-184 0,3-6 32 16,0-9 288 0,0-10-137-1,0-3 553-15,0-16 48 0,0-12 72 0,-13-7 225 16,-6-6 351-16,-9-4-32 16,-4 3 224-16,-9 8-240 15,6 5-80-15,7 10-216 0,8 13-304 31,12 6-320-31,8 0-1320 16,28 16-633-16,12 0-1695 0,0-4-3834 0</inkml:trace>
  <inkml:trace contextRef="#ctx0" brushRef="#br0" timeOffset="10521.38">5669 5718 1400 0,'0'0'11546'0,"0"0"-9641"16,0 0-1689-16,0 0 144 16,0 0 144-16,-20 111-288 0,12-70-144 15,8 4-72-15,0 6-1416 16,0-10-1753-16,0-13-3648 0</inkml:trace>
  <inkml:trace contextRef="#ctx0" brushRef="#br0" timeOffset="10656.89">5709 5524 928 0,'0'0'8474'0,"0"0"-8170"16,0 0-304-16,16 79-1993 0,-8-40-3616 16</inkml:trace>
  <inkml:trace contextRef="#ctx0" brushRef="#br0" timeOffset="11136.55">5777 5946 1296 0,'0'0'8162'0,"0"0"-6466"15,-5-76-256-15,5 41-392 0,5-3 201 16,14 0-377-16,6 3-352 15,3 3-448-15,3 10-72 0,-3 9-8 32,0 13 8-32,-4 0-16 15,-4 26 16-15,-13 9 0 16,2 3-56-16,-9 6 48 0,0 1-16 16,-9-7 16-16,-2-6 8 15,-5-7-88-15,4-6 88 0,4-10-336 0,4-9 336 16,4 0 216-1,0-15-216 1,4-14-256-16,8-9 80 16,8-3 40-16,0-4 64 0,3 8 72 15,-2 1 128-15,-6 14-128 0,2 13 80 16,-6 9-8-16,6 3 48 0,-2 19-40 31,5 10 144-31,4 0-216 16,8 5-8-16,8-8-24 15,8 0-288-15,8-10-336 0,8-9-561 16,7-10-559-16,-3 0-352 0,23-29-625 16,-19 0-224-16,-20-6 289 0</inkml:trace>
  <inkml:trace contextRef="#ctx0" brushRef="#br0" timeOffset="11564.18">6805 5674 1088 0,'0'0'4889'0,"0"0"-928"15,0 0-1649-15,-96-54-800 16,48 54-583-16,-8 9-297 0,9 16-48 15,2 4-440-15,13-1-136 32,17 4 96-32,7-3-104 15,8-7-8-15,12-3-224 0,16-10-144 16,8-9 368-16,3 0-72 16,9-12 80-16,-4-10 160 0,-4 0-88 0,-8 2 304 15,-8 1 640 1,-8 7 192-1,-5 8-239-15,-2 4-785 16,-1 16-176-16,-1 20 224 0,-3 21-128 16,5 38-16-16,-5 38-56 15,-4 19-16-15,0 4-8 0,0-13-8 16,-13-25-48 0,-2-7-80-16,-5-13 40 15,0-22 32-15,4-22-192 16,-4-16 48-16,0-12 184 0,-8-7-128 15,-7-6 144-15,-10-13 72 16,-2-7 544-16,-17-44 40 0,-12-37-72 31,5-40-384-31,15-21 32 16,32-10-232-16,24 4-64 0,40 21 16 16,15 17 0-16,1 28-96 15,-4 38-112-15,23 10-952 0,-15 19-1041 16,0 3-4632-16</inkml:trace>
  <inkml:trace contextRef="#ctx0" brushRef="#br0" timeOffset="12436.05">7709 5588 10418 0,'0'0'3160'15,"0"0"-1295"-15,0 0-1353 0,0 0-176 16,0 0 680-16,-16 92 80 16,4-45-479-16,4 1-353 15,0 3-256-15,1-3 168 0,7-7-176 32,0-6-56-32,0-10-536 0,0-6-513 15,7-19-743-15,5 0-1249 0,-3-13-2184 16</inkml:trace>
  <inkml:trace contextRef="#ctx0" brushRef="#br0" timeOffset="12591.81">7828 5309 3808 0,'0'0'7170'0,"0"0"-5378"16,0 0-1088-16,0 0-704 15,0 0 40-15,0 0-40 16,-28 136-1048-1,28-79-952-15,9-6-3553 16</inkml:trace>
  <inkml:trace contextRef="#ctx0" brushRef="#br0" timeOffset="13056.98">7888 5950 5065 0,'0'0'6145'31,"0"0"-4313"-31,0 0-423 0,0 0 55 16,0 0-464-16,0 0-280 16,-32-76-24-16,32 44-368 15,8-6-191-15,12-3-1 0,12-7-136 16,4 3-80-16,-4 4-32 16,0 10 112-16,-4 11-105 0,-8 14 57 15,-1 6-48-15,-6 19 16 0,-2 10 32 16,-2 12 48-16,-9 7 0 15,0-1-48-15,0-3-32 16,-9-2-16 0,-2-7-80-16,3-10-120 0,-1-9 72 15,5-7 8-15,1-9 216 0,3-6 304 16,0-16-304-16,7-16-136 31,10-13 136-31,7-6-8 16,4 0 8-16,4 0 48 0,-4 9-48 15,-9 10 256-15,-3 19 232 16,-4 12-232-16,0 7-232 0,0 16 64 16,0 16-88-16,4 9 112 15,-4 10-112-15,-1 0 16 0,2 3-64 32,7-4-424-32,-5-5-856 15,34 6-1024-15,-10-13-529 0,1-16-3616 16</inkml:trace>
  <inkml:trace contextRef="#ctx0" brushRef="#br0" timeOffset="13485.03">9223 5629 7921 0,'0'0'2625'0,"0"0"-1297"16,-4-105-496-16,-12 64 513 15,0 9 15 1,-7 10 136-16,-5 9-808 16,0 13-344-16,-4 13-72 0,-4 19-192 15,5 12 72-15,3 10 40 0,7 3-192 16,10-3 48-16,11-3-48 16,0-13-64-1,4-6-16-15,15-13-312 16,1-13 72-16,12-6 312 15,-4-9 8-15,8-20 72 16,-1-6-72-16,-3-9 0 0,-4 2 136 31,-8 1-128-31,-8 10 256 0,-4 14 377 16,-3 11 71-16,-5 6-600 16,0 19-112-16,0 20 0 15,0 2 280-15,0 9-280 0,0 2-64 16,0-2 56-16,11-2-296 15,9-10-568-15,24-10-913 0,-9-15-2688 32,6-10-5825-32</inkml:trace>
  <inkml:trace contextRef="#ctx0" brushRef="#br0" timeOffset="14767.04">10749 5413 5249 0,'0'0'5601'0,"0"0"-3705"16,0 0-271-16,0 0-161 15,0 0-128-15,0 0-392 0,-20-70-672 16,-12 70-224-16,-8 0 192 31,-3 3 9-31,3 13-249 16,4 7-48-16,8 2-64 0,16 7 112 15,5 3 40-15,7-1-40 16,7 5-80-16,21 2 71 0,8-3-87 16,0 3-48-16,3-2-24 15,-2-5-24-15,-14-2 184 32,-7-3-88-32,-4-4 64 0,-12-3-16 0,0-3 24 15,-19-3 16-15,-9-3 8 16,-8-10 112-16,-8-3 248 0,-4 0-352 15,0-3-8-15,9-13 0 16,7-3-152-16,11-6-560 16,18-4-1000-16,27-28-641 15,11 13-1663-15,9-8-818 16</inkml:trace>
  <inkml:trace contextRef="#ctx0" brushRef="#br0" timeOffset="14958.31">10901 5251 3608 0,'0'0'5185'31,"0"0"-1912"-31,0 0-592 16,0 0-609-16,0 0-816 0,0 0-680 16,0 0-512-16,20-6 9 0,-20 44 375 15,0 13-280-15,0 9-64 16,8 16 0-16,3-6-96 31,2 3-8-31,6-3-128 0,-6-16-889 16,-2 0-415-16,-11-3-1408 15,0-19-1065-15,0-14-2113 0</inkml:trace>
  <inkml:trace contextRef="#ctx0" brushRef="#br0" timeOffset="15481.55">10717 5591 4120 0,'0'0'6546'0,"0"0"-5130"16,0 0-856-16,116-3 176 15,-56 9 1 1,4 0-233 0,19 7-312-16,17 0-192 0,-12-7-72 15,-5 1-897-15,-20-4-543 0,-14-3-224 16,-2 0-465-16,1-13 817 0,-8-6 680 16,-12-3 576-16,-8 0 128 31,-12-4 912-31,-8 4 976 15,-8 3-223-15,-16 3-665 0,-8 12 128 16,-4 4-48-16,-8 0 33 0,4 13-89 16,-3 16-568-16,11 0-248 15,4 2-88-15,8 4-24 32,8-3-96-32,8-3 0 0,4-4-160 15,0-9 96-15,20-7-48 16,4-9 112-16,8 0 168 0,3-12-96 15,1-14-48-15,1-6-24 16,-10-2 0-16,1-1 104 16,-12 6-104-16,-4 10 208 0,-4 10 512 31,-8 9-160-31,0 0-560 16,0 15-80-16,0 14 80 0,0 6 120 0,8 0-112 15,4 3-8-15,4-10-272 16,3-2-456-1,9-10-456 1,17-16-920-16,-10-3-633 0,-3-20-4457 16</inkml:trace>
  <inkml:trace contextRef="#ctx0" brushRef="#br0" timeOffset="15662.4">11960 5124 11690 0,'0'0'4169'0,"0"0"-2769"0,0 0-464 15,0 0-704-15,0 0-216 16,0 0 433-16,-28 118 23 0,24-36-248 31,4 20-224-31,0-7-16 16,9-18-760-16,-1-8-1353 0,3-27-1792 16,-11-8-1200-16</inkml:trace>
  <inkml:trace contextRef="#ctx0" brushRef="#br0" timeOffset="15831.84">11829 5257 10362 0,'0'0'2000'15,"0"0"-1440"-15,127 0-560 16,-43 16-328-16,-9 3-1240 15,-15-2-3929-15</inkml:trace>
  <inkml:trace contextRef="#ctx0" brushRef="#br0" timeOffset="16147.3">12195 5610 2600 0,'0'0'2056'0,"0"0"-1071"0,0 0-65 16,0 0 88-16,104-32-168 15,-72 7-280-15,4-1-135 16,-9-5-353-16,1-4-72 0,-8 0-881 31,-8-3 81-31,-12 3 736 0,0 9 64 16,-15 10 1336-16,-13 16 49 16,-4 0 311-16,0 23 120 15,0 11-439-15,4 8-353 0,4 5-496 16,5 5-184-16,10-2-216 31,9-6-80-31,0-2 80 0,20-10-128 16,8-10 0-16,8-10 192 15,7-8-192-15,6-4-560 16,7-29-1064-16,-13-9-2297 0,-11-3-4633 16</inkml:trace>
  <inkml:trace contextRef="#ctx0" brushRef="#br0" timeOffset="17257.08">14311 5245 9618 0,'0'0'2352'0,"0"0"-744"15,0 0-447 1,0 0-329-16,-104-42 16 0,65 39 184 16,-1 3-280-16,4 0-264 15,5 3-343-15,10 10-145 0,1 9-40 31,12 4-49-31,8 2 89 16,4 4 65-16,24 3-57 0,12 3 88 16,16 0 40-16,4 4-72 15,3-4-56-15,-7-3 40 0,-12-4-40 16,-16-2 184-16,-12-4-192 31,-12 4-72-31,-4-4 16 0,-20 1 56 16,-8-4 40-16,-12 4-40 15,0-8 0-15,0-5-80 16,4-3 32-16,13-7-545 0,23-16-1015 16,0-6-1048-16,16-13-8011 0</inkml:trace>
  <inkml:trace contextRef="#ctx0" brushRef="#br0" timeOffset="17446.84">14857 5140 9177 0,'0'0'2393'15,"0"0"-1665"-15,0 0-688 0,0 0 40 0,0 0-80 16,31 73 8-16,-46-32 0 16,-17 4-8-1,-44 18-744-15,8-12-1841 16,1-10-4824-16</inkml:trace>
  <inkml:trace contextRef="#ctx0" brushRef="#br0" timeOffset="17644.39">13458 5070 12002 0,'0'0'2985'15,"0"0"-1505"-15,0 0-824 0,0-92-88 16,21 63-96-16,2 4-248 31,14 3-224-31,26 0-664 16,-12 6-2072-16,-2 3-7434 0</inkml:trace>
  <inkml:trace contextRef="#ctx0" brushRef="#br0" timeOffset="18950.5">7677 6896 10282 0,'0'0'2424'0,"0"0"-655"0,0 0-953 15,0 0-456-15,0 10-160 16,0 15 648 0,-4 16 56-16,0 19-296 15,0 20-264-15,4-1-159 0,0-12-73 16,0-7-112-16,0-13 8 16,0 5-16-16,0 5-137 0,0-7-959 15,0-5 224-15,-3-1-1368 16,-5-12-481-16,-1-13-1736 15</inkml:trace>
  <inkml:trace contextRef="#ctx0" brushRef="#br0" timeOffset="19477.02">7718 6937 384 0,'23'-95'6385'31,"5"3"-5001"-31,-8 31 681 15,0 24-905-15,-4 7 480 0,4 2 153 16,3-1-673-16,5 7-528 16,9 13-120-16,2 9-232 15,8 3-104-15,-2 25-72 0,2 11-56 16,-6 11 24 0,-9 11-32-16,-21 2 0 15,-7 7-64-15,-8 0 64 0,-20-3-48 16,-16-4 0-16,-8-5-424 15,-11-8 368-15,-5-9 104 16,0-3-80-16,4-15 80 16,13-10 0-1,7-7 120-15,16-6 8 0,8-6 0 16,12-7-120-16,4-6 8 0,13 3-16 16,10-3 0-16,8 6 48 15,1 7 40-15,5 6-88 16,-1 0 0-1,-4 10 104-15,-1 15-8 16,-3 3 48-16,0 7-72 0,0 3-16 16,-5 4 120-16,2-1-176 15,3 0 0-15,-8 3 48 32,3-5-40-32,-7-4-16 0,5-3 8 15,-10-10 0-15,1-7-8 16,-3-2 8-16,-6-10-256 0,1 1-280 15,0-4-752-15,0 0-448 16,0-7-929-16,0-2-5753 0</inkml:trace>
  <inkml:trace contextRef="#ctx0" brushRef="#br0" timeOffset="19873.96">8880 6775 8329 0,'0'0'1337'15,"0"0"-297"1,0 0 456-16,-15-89 56 15,-2 73-303-15,6 4-345 0,-10 6-144 16,2 6-48-16,-5 0-408 16,-4 22 120-16,-8 9 209 15,-3 17-113-15,-6 19-56 0,6 19-200 32,3 15-128-32,16 4 136 15,12-20-272-15,8-18 0 0,4-29-16 16,15-3-40-16,9-3-88 15,13-1-120-15,6-2-176 16,9-10-32-16,19-13-705 0,-15-6-1159 31,-4 0-3793-31</inkml:trace>
  <inkml:trace contextRef="#ctx0" brushRef="#br0" timeOffset="20325.23">9323 6893 8737 0,'0'0'1673'16,"0"0"-433"-1,0 0-8-15,0 0 401 16,0 0-337-16,0 0-992 15,0 0 64-15,-84-51 104 0,48 63-184 16,8 8-272-16,4 2-16 16,5 3 0-16,10 1 88 0,9 5-88 31,0-2 0-31,13 3 40 16,10-4-40-16,5 1-16 15,4-4-64-15,0 1 80 0,0-1 136 16,-1-6-136-16,-7 0 0 31,1 0 48-31,-5 0-48 0,-9 0 0 16,1 0 0-16,-7 1 8 15,-5-2 200-15,0-5-56 16,-17 0 88-16,-7 0-32 0,-8-7-16 16,-3-3-192-16,-5-3-120 0,0 0-584 15,4-22-704-15,8 0-2713 16,13-7-1920-1</inkml:trace>
  <inkml:trace contextRef="#ctx0" brushRef="#br0" timeOffset="20630.84">9662 6693 9434 0,'0'0'1992'16,"0"0"-656"-16,0 0-160 0,0 0-143 15,56-7 199-15,-29 26-120 16,13 7-320-16,4 8-320 16,8 11-191-16,-5 3-169 0,1 9 184 15,-4 0-280-15,-12 3 24 16,-8 4-32-16,-12-1-8 0,-12-5 0 31,-8-1-64-31,-20 0-16 16,-12-6 72-16,-31 6-1145 15,7-10-1559-15,4-15-5130 0</inkml:trace>
  <inkml:trace contextRef="#ctx0" brushRef="#br0" timeOffset="29143.99">2776 9563 1504 0,'0'0'10330'0,"0"0"-8650"0,0 0-1119 16,0 0 55-16,-3 0 864 0,3 0-280 15,0 0-600-15,0 0-80 0,0 0-223 32,3 0 87-32,5 0-88 15,5 0-136-15,11 0 168 16,11 0 48-16,17-3-136 0,4-4-48 15,0 1-184-15,0-3 48 16,-4 5-56-16,-9 4-368 0,-11-3-312 16,-4 3-1025-16,-8 0-2816 31,-12 0-3000-31</inkml:trace>
  <inkml:trace contextRef="#ctx0" brushRef="#br0" timeOffset="34019.68">4470 8645 10066 0,'0'0'2232'15,"0"0"-656"-15,0-73-711 0,-4 48-433 16,-4 9 568-1,-8 0-328 1,-4 7-128-16,-4 2-248 16,-4 7-176-16,-3 7 152 0,-1 18 48 15,0 13-152-15,0 25 265 0,8 23-225 16,4 22-32 0,8 10-56-16,12-7-64 15,0-16 48-15,0-12-96 16,4-1 0-16,0-9 80 15,-4-12-88-15,0-20 0 0,0-6 0 16,-8 0 0-16,-4 6-64 0,-4 4-384 31,-8-4-761-31,5-13-1223 16,-5-9-3545-16</inkml:trace>
  <inkml:trace contextRef="#ctx0" brushRef="#br0" timeOffset="34206.94">3904 9251 11122 0,'0'0'2432'0,"0"0"-1039"16,0 0-481-16,0 0-248 0,124-85 24 16,-53 72-328-16,29 0-336 15,15 4-24 1,5-1-672-16,-32 1-3545 15,-32 3-5721-15</inkml:trace>
  <inkml:trace contextRef="#ctx0" brushRef="#br0" timeOffset="34515.06">4848 9017 11162 0,'0'0'2856'15,"0"0"-2767"-15,0 0 279 16,0 0 504-16,-92 101 160 0,57-50-352 15,-5 3-384-15,12 6-80 0,0-3-216 32,13-3-568-32,11-3-288 15,-1-13-320-15,5-9 23 16,5-16 169-16,6-10 368 0,5-3 376 16,-7-22 200-16,-2-13 40 15,-7-13 864-15,-4-3 256 0,-20-6 73 31,-8 3-361-31,-11 3 16 16,2 10-296-16,-2 12-200 16,3 7-200-16,9 10-152 0,10 9-136 15,21 3-1056-15,4 9-1969 16,20 0-1848-16</inkml:trace>
  <inkml:trace contextRef="#ctx0" brushRef="#br0" timeOffset="34850.71">5040 9109 10458 0,'0'0'2368'0,"0"0"-1600"0,0 0-159 16,-76 73 303-16,48-32-232 16,5 7-448-16,10 6-232 15,9-4-48-15,4-2-776 0,17-3-657 16,6-14-23-16,5-15 432 31,7-9 144-31,2-7 304 0,-1-23 592 16,-4-18 32-16,-9-7 1056 15,-11-9 768-15,-12-3 113 0,0 0-265 16,-12 6-688-16,-15 6-64 31,-14 13-128-31,-2 13-327 16,-5 12-385-16,4 10 112 0,5 13-192 15,7 16-144-15,12 28-1065 16,16-6-1303-16,4-7-2721 0</inkml:trace>
  <inkml:trace contextRef="#ctx0" brushRef="#br0" timeOffset="35466.86">5291 9144 10682 0,'0'0'2328'16,"0"0"-567"-1,0 0-561-15,0 0-288 0,92-73-16 0,-64 70-528 16,-1 3-240-16,0 6-32 16,-6 16-96-16,-5 10-104 15,-8 12 16-15,-8 7 88 0,0 0-56 31,-12 3 40-31,-8-3 8 16,0-10-120-16,4-12-56 0,0-7-48 16,4-10-288-16,5-12 520 0,7-2 328 15,0-21-328-15,4-15-8 16,15-10 8-16,9-9 48 31,0-3 8-31,7-1-56 0,6 7 8 16,-5 13 176-16,-1 13-168 15,-7 18 64-15,0 10-40 0,-8 16-32 32,-4 19-8-32,-4 13 88 15,-9 9-80-15,-3 6 112 16,0-3-120-16,-7-6-56 0,-9-12-272 0,0-7-40 16,8-16-208-16,1-13 112 15,7-6 448-15,0-25-120 0,11-13-368 16,17-23 256-1,19-21 248 1,-2 6 8-16,-2 6 88 16,-2 19-40-16,-9 16 240 0,-1 6 568 15,1 4-152-15,-4 15-256 0,-5 10-240 16,-2 20-24-16,-5 15 56 0,-4 12 49 16,-5 23-145-16,-7 19 80 31,0 16-224-31,-7-10-16 15,-1-16-1033-15,4-31-2839 0,4-29-5402 16</inkml:trace>
  <inkml:trace contextRef="#ctx0" brushRef="#br0" timeOffset="36209.4">7100 8874 9858 0,'0'0'1856'16,"0"0"-568"-16,0 0-47 15,0 0 767-15,0 0-568 32,0 0-944-32,-80-29-160 0,28 35-31 15,5 7-89-15,6 3 8 16,14 7-224-16,11 2 0 16,12 7 24-16,4 2-16 0,24 5 80 0,19-1-88 15,13 6-112 1,8-6-152-1,3 3-409-15,-7 1 281 0,-11-4 168 16,-10-6 56-16,-11 2 168 16,-13-2-8-16,-11-6 8 15,-4 2 48-15,-11-3 48 0,-21-5 8 0,-11-5 336 32,-6-5-432-32,2-7 200 15,-5-3-208-15,12-13-232 0,4-5-648 16,24-30-1848-16,8 3-2505 15,4 1-3745-15</inkml:trace>
  <inkml:trace contextRef="#ctx0" brushRef="#br0" timeOffset="36451.06">7553 8604 10538 0,'0'0'3080'0,"0"0"-583"0,0 0-809 16,0 0-439-16,0 0-577 31,0 0-480-31,0 0 704 0,25 146-456 16,-25-32-240-16,-4 16 112 15,4-6-304-15,0-13-8 16,0-15-592-16,-4-20-304 0,0-19-953 0,4-9-1295 16,0-23-1721 15,0-9-3257-16</inkml:trace>
  <inkml:trace contextRef="#ctx0" brushRef="#br0" timeOffset="36622.75">7327 9106 11202 0,'0'0'2304'0,"0"0"-727"15,131-3-393-15,-60 3-600 16,6 3-368-16,10 6-120 15,13 4-96-15,-9-1-24 0,-15-2-848 32,11-10-920-32,-27 0-2089 0,-8 0-1808 15</inkml:trace>
  <inkml:trace contextRef="#ctx0" brushRef="#br0" timeOffset="36974.47">8251 9014 4120 0,'0'0'4785'31,"0"0"-3104"-31,-88-10-25 15,41 10 104-15,-5 22-343 0,0 7-257 16,5 15-480-16,6 4-272 16,9 6-208-16,8 0-112 15,12-3-88-15,12-7-320 0,0-6-176 16,12-12-248-16,16-11 104 16,4-15 528-1,8-6 112-15,0-25 8 0,3-14 88 16,2-9 72-16,-10-3 32 15,-3 0 208-15,-8 3 120 16,-3 12 488-16,-10 10-95 0,-3 20 175 16,-8 9-440-1,0 3-632-15,0 19-16 16,0 16-8-16,0 9 0 0,8 10 120 16,0 3-120-16,8 4-8 15,0-7-472-15,7-7-360 16,1-5-265-16,8-23-847 0,-4-10-1849 31,-4-9-640-31</inkml:trace>
  <inkml:trace contextRef="#ctx0" brushRef="#br0" timeOffset="37170.8">8678 8597 8601 0,'0'0'5938'0,"0"0"-3122"0,0 0-927 15,0 0-721-15,0 0-712 16,0 0-136-16,0 0 216 16,-68 147-336-16,55-40-64 0,10 5-128 15,3-7-8-15,3-26-784 32,10-22-648-32,-1-3-1009 0,-1-22-2808 0,2-10 888 15</inkml:trace>
  <inkml:trace contextRef="#ctx0" brushRef="#br0" timeOffset="37336.44">8450 8858 9778 0,'0'0'2288'16,"0"0"-1344"-16,112-29-704 15,-49 26-240-15,37 3-896 0,-16 0-2040 31,-24 0-5594-31</inkml:trace>
  <inkml:trace contextRef="#ctx0" brushRef="#br0" timeOffset="37653.51">8897 9106 880 0,'0'0'7561'0,"0"0"-6248"31,0 0-721-31,0 0-16 16,0 0 520-16,0 0 312 0,95 69-327 15,-59-75-665-15,8-10-256 16,-8-9-88-16,0-7-64 0,-5-6-16 16,-6-3-696-16,-18-4-217 31,-7 1 49-31,0 6 760 0,-24 12 112 16,-12 11 840-16,-3 15 1 0,-6 9 671 15,6 19-64-15,-1 14-376 16,16 2-399-16,8 7-393 0,16 0-80 15,0 0-200 1,28-7 0 0,9-6 128-16,10-6-128 0,1-10 0 15,3-12-232-15,-3-10-569 16,0-22-727-16,-12-7-2377 0,-13-9-8401 16</inkml:trace>
  <inkml:trace contextRef="#ctx0" brushRef="#br0" timeOffset="38436.87">10665 8582 9618 0,'0'0'2816'0,"0"0"-1288"16,0 0-663-16,-79-42-345 0,31 40 496 15,-8 2-48-15,1 2-168 32,3 18-328-32,12 8-279 15,12 10-137-15,16 7-48 0,12 5-8 16,0 1 168-16,28 0-168 16,7-6 96-16,14-1-48 0,3-6-40 0,11-3 136 15,1-3-144 1,-4-7 0-1,0 4 8-15,-13-1 0 16,-11-2-16-16,-16 2 0 0,-16 1-40 16,-4-4 48-16,-24 1 8 15,-16-4 264-15,-16-3 16 0,-4-7-240 0,-3-5 48 32,3-7-88-32,9 0-8 15,19-29-304-15,12-2-1353 16,20 2-3736-16</inkml:trace>
  <inkml:trace contextRef="#ctx0" brushRef="#br0" timeOffset="38686.4">11239 9306 432 0,'0'0'11146'0,"0"0"-8922"0,0 0-1295 15,0 0 263-15,0 0-384 16,-16 73-216-16,-7-48-288 0,-9 0-184 0,-24 7-120 16,8-7-1024-1,4-5-2985 1</inkml:trace>
  <inkml:trace contextRef="#ctx0" brushRef="#br0" timeOffset="39336.96">12164 8328 11866 0,'0'0'1984'16,"0"0"-239"-16,0 0-1409 16,0 0-8-16,-36 108 456 15,20-29-24-15,12 26-48 0,4 3-47 16,0 0-481-16,12-26-16 16,4-21-168-16,-9-14-104 0,2-9-392 31,3 4-817-31,-9 9-847 15,5-7-625-15,-8-16-2632 0</inkml:trace>
  <inkml:trace contextRef="#ctx0" brushRef="#br0" timeOffset="39523.85">11737 8883 9297 0,'0'0'2785'0,"0"0"-1049"16,0 0-199-16,0 0-929 15,140-34-72 1,-20 34-160 0,26 0-184-16,10 12-192 0,-13 1-216 0,-15-4-1480 15,-9-6-785-15,-19-3-695 16,-28 0-1369-16</inkml:trace>
  <inkml:trace contextRef="#ctx0" brushRef="#br0" timeOffset="39868.71">13020 8823 1608 0,'0'0'5609'16,"0"0"-2664"-1,0 0-641-15,-76-76-1016 16,29 60-407-16,-13 13 103 0,-4 3-192 16,-3 16-24-16,-2 12 56 15,18 10-568-15,7 7-128 16,20-1-128-16,12 1 0 0,12-7-8 31,8-6-96-31,12-7-56 16,16-13 160-16,3-12 48 0,6 0 80 15,2-22-72-15,-3-10-40 16,-4-5 136-16,-12-11-152 31,-4 0 0-31,-8 7 128 0,-8 6 169 16,-4 10 455-16,0 15 104 16,-4 10-584-16,0 7-272 0,4 21-104 0,4 7 104 15,4 10 56-15,4 2-56 16,8 1-192-16,0-7-416 15,4-9-673-15,0-7-455 16,-1-22-824 0,-3-3-121-16,-8 0-2176 15</inkml:trace>
  <inkml:trace contextRef="#ctx0" brushRef="#br0" timeOffset="40065.65">13136 8490 6361 0,'0'0'2984'0,"16"-73"1337"15,-9 47-2728-15,-3 7 599 16,1 19-903-16,-5 10-953 0,0 31-40 16,0 22 144-16,0 23-216 31,0 19-224-31,0 0 0 0,0-16-8 16,8-29-624-16,-4-25-809 15,7-4-1151-15,-2-8-1809 16,-1-7-864-16</inkml:trace>
  <inkml:trace contextRef="#ctx0" brushRef="#br0" timeOffset="40364.56">13570 8629 4600 0,'0'0'4529'16,"0"0"-2232"-16,0 0-969 0,0 0 361 0,0 0-1 15,-112 74-680 1,64-39-472-1,-3-4-136-15,-5-3 40 0,8-5-392 16,8-7 8-16,12-3-48 16,9-11 0-16,14 2-8 0,5-1-192 15,5-3-280-15,14 3 472 16,13 0 8-16,0 7 0 0,4-1 8 16,0 7-8-1,0 3 8-15,-8 3-16 16,0 4 0-16,-5 2 40 15,-3 4-40-15,5-3-248 16,-6-4-1096-16,18-2-1113 0,-6-8-239 16,-3-12-2753-16</inkml:trace>
  <inkml:trace contextRef="#ctx0" brushRef="#br0" timeOffset="40522.78">13797 8775 4064 0,'0'0'5850'16,"0"0"-1930"-16,0 0-1807 31,0 0-1049-31,0 0-896 0,0 0 232 16,0 0-96-16,4 118-216 15,-4-58-88-15,4 1-88 16,12 2-1480-16,-4-12-2441 0,4-19-1200 0</inkml:trace>
  <inkml:trace contextRef="#ctx0" brushRef="#br0" timeOffset="40687.06">13889 8560 224 0,'0'0'9482'0,"0"0"-6242"15,0-70-807-15,0 60-985 0,0 10-1280 16,-4 19-168 0,0 32-8-1,-5 38-1040-15,6-7-1665 0,-1-9-3568 16</inkml:trace>
  <inkml:trace contextRef="#ctx0" brushRef="#br0" timeOffset="41571.08">13945 9086 1840 0,'0'0'9058'0,"0"0"-7034"16,19-76-591-16,-6 35-297 0,-2-3-120 15,2-4-80-15,2 0-360 16,5 4-88-16,0 3-328 0,0 9-63 31,0 10-97-31,-8 15-8 16,8 7-153-16,-8 20 161 15,0 15-8-15,0 15 8 0,-8 4 0 16,0 0 8-16,-4 0 56 16,0-12-64-16,0-11-48 0,0-9-8 15,0-12 8 1,0-7 48-16,0-3 152 15,7-16-128-15,14-16-24 16,-1-6-192-16,8-9 96 0,4-4 88 16,-1 0-88-16,-3 7 80 0,-4 9-32 15,-4 16 48 1,-12 12-8-16,4 7-184 16,0 26 88-16,4 9 96 15,7 9 8-15,5 1-8 16,8-1-128-16,8-6-392 0,0-13-224 15,12-6-432-15,0-9 152 16,3-10 15 0,-3-3-183-16,-8-23 224 15,-13-2 320-15,-7-10 480 32,-15-7 176-32,-13 1 336 0,-4 6 752 15,-20 3 640-15,-17 19-351 16,-2 13-513-16,-9 6-416 0,8 22-288 15,5 13-96-15,11 4-64 16,12 5-128-16,16-2 120 16,0-7-144-16,20-7-88 0,12-11-112 15,7-14 88-15,6-6 256 16,2-6-168-16,1-23 176 0,-8-3 32 16,-5-3 168-1,-7 0 648-15,-7 7 160 16,-10 6-192-16,-3 9 73 15,-3 13-561-15,-1 3-328 0,-4 22-104 16,0 30 104-16,0 24 40 16,0 42-40-16,-4 31-88 15,4 10 40-15,0-3-521 16,0-13-111-16,-5-16-1040 16,-3-16-257-16,-3-22 1193 15,-2-28-208-15,1-23 600 0,-12-19 376 16,-4-9 16-16,-15-10 800 31,-5-3 1617-31,-8-32-321 0,-3-31-175 16,-10-29-601-16,2-26-416 15,23-12-128-15,24 0-480 0,28 3-200 16,44 13-96-16,23-1-248 31,22 14-136-31,10 25-464 16,-4 19-720-16,-23 28-2857 0,-20 13-3241 0</inkml:trace>
  <inkml:trace contextRef="#ctx0" brushRef="#br0" timeOffset="42066.8">15829 8890 7273 0,'0'0'2008'0,"0"0"1"16,-16-80-777-16,-4 52-136 15,-4-1 217-15,-11 10-273 16,-10 13-304-16,-2 6-360 0,-5 16-240 16,5 15 176-16,2 8-224 0,13 5-48 15,13 1-40-15,10-4-16 16,9-3 16-16,0-10-152 31,21-9 152-31,7-6 64 0,11-10-56 16,9-3 112-16,4-6-112 15,4-16 64-15,-4-3 48 0,-13-1-48 16,-7 0 224-16,-12 7 409 31,-12 7 31-31,-8 6 24 16,0 6-760-16,0 12 120 0,-4 13-168 0,0 10 48 16,4 7-136-16,0-1-376 15,4 0-520-15,20-6-817 0,0-6-1184 16,0-17-1880-16</inkml:trace>
  <inkml:trace contextRef="#ctx0" brushRef="#br0" timeOffset="42410.46">16068 8782 5601 0,'0'0'5761'16,"0"0"-2880"-16,0 0-1721 31,0 0-1032-31,0 0 120 15,20 79 152-15,-15-34-240 0,2 2-152 16,-3 1 56-16,0-7-64 0,0-6-472 16,-4-13-624-16,4-12 103 15,-4-10 449-15,4 0 480 32,4-19-48-32,8-13-96 0,4-3 152 15,4-6 56-15,8-1 216 16,4 5 88-16,-5 5 280 0,1 10 25 15,-8 9 199-15,-4 13-8 16,-8 6-464-16,4 23 136 31,-9 12-120-31,2 3-264 0,3 4 64 16,-8-1-152-16,4 11-152 0,-4-17-1160 16,-4-12-2969-16</inkml:trace>
  <inkml:trace contextRef="#ctx0" brushRef="#br0" timeOffset="43773.44">4761 10658 10202 0,'0'0'2848'16,"0"0"-1471"-16,0 0-473 16,0 0-120-16,0 0 368 0,4-9-112 15,-4 2-303-15,0-2-225 31,0-4-512-31,0-6 8 0,0-10 80 16,0-6-88-16,-9-2-64 16,-6-2-120-16,-9-2 88 15,-8 3 32-15,-4 6 24 0,-7 10-8 16,-2 19 32-16,2 3 32 16,-1 28 136-1,0 30-56-15,12 2-96 0,12 10 120 16,9 3-120-16,11-16 0 15,0 0-48-15,24-9-32 16,3-17-192-16,13-12 80 16,4-15 112-1,8-4 64-15,-5-26 16 16,-3-12-64-16,-4-10 56 0,-8-9 8 0,-8-3-16 16,-13 3 8-16,-7 6 8 15,-4 10 112-15,0 15 24 16,0 17 72-16,-11 9-208 0,-1 19-24 31,0 16 8-31,4 12 16 0,8 4-176 16,0 0-217-16,16-6-591 15,11-14-504-15,38-9-857 16,-10-12-775-16,1-10-3506 0</inkml:trace>
  <inkml:trace contextRef="#ctx0" brushRef="#br0" timeOffset="43987.38">5334 10376 6449 0,'0'0'5945'16,"0"0"-3576"-16,0 0-1201 0,0 0-216 31,-99-10 16-31,59 42-256 16,0 12-119-16,8 10-313 0,9 3-272 0,14 4-8 15,9-4 0-15,13-10-440 16,22-8-401-16,13-14-399 15,8-9-624-15,31-20-521 0,-6-11-2160 16,-18-14-2904-16</inkml:trace>
  <inkml:trace contextRef="#ctx0" brushRef="#br0" timeOffset="44144.24">5740 10096 11018 0,'0'0'2752'0,"0"0"-151"0,0 0-1337 31,0 0-1008-31,0 0-32 16,-35 102-64-16,35-17 48 0,20 26-200 16,4 4-8-16,8-20-136 15,-13-25-816-15,-2-13-1432 0,-10-22-2561 16,-7-7-4913-16</inkml:trace>
  <inkml:trace contextRef="#ctx0" brushRef="#br0" timeOffset="44385.62">5609 10493 408 0,'0'0'10154'0,"0"0"-8394"16,64-73-776-16,-16 51-464 0,12 9-63 16,4 7 23-16,3 6-376 0,1 3-104 15,-8 16 0-15,-12 4-112 16,-12 8-256-16,-8 4-225 0,-17 3-63 15,-7 6 112 1,-4 4-48 0,0 0 240-16,-4-4-104 0,-4 4-608 15,5-10-1481-15,3-10-4136 0</inkml:trace>
  <inkml:trace contextRef="#ctx0" brushRef="#br0" timeOffset="44535.44">6176 10264 3928 0,'0'0'8306'0,"0"0"-6922"0,0 0-1264 15,0 0-120-15,0 0-1880 32,0 0-1177-32</inkml:trace>
  <inkml:trace contextRef="#ctx0" brushRef="#br0" timeOffset="44842.46">6391 10429 12082 0,'0'0'2449'0,"0"0"-1633"0,-84 61-96 0,56-26-216 15,4 3-168-15,16 3-320 16,8 1 32-16,8-8-48 0,16-2-600 15,8-9-232-15,11-11-104 16,2-12 199-16,2 0-47 0,-7-12-32 16,-13-17 816-16,-10-9 104 0,-17-10 816 15,-8-3 873-15,-20-3-529 16,-16 4-352 0,-4 9-208-16,0 11-224 15,1 15-288-15,11 15-192 16,8 0-560-16,12 19-680 15,16 12-1408-15,12 1-1513 0,11-6-2225 16</inkml:trace>
  <inkml:trace contextRef="#ctx0" brushRef="#br0" timeOffset="45182.38">6670 10417 10778 0,'0'0'2640'0,"0"0"-791"16,0 0-1065-16,0 0-368 0,0 0 128 15,95 89-296-15,-79-42-176 32,-4 1 0-32,-4-7-72 15,-8-9-336-15,0-6-72 0,0-11-216 16,-13-8-136-16,2-7 600 16,3-4 144-16,8-21-40 0,0-10 56 0,12-12 56 15,12-7-56 1,15-7 80-1,10 1 128-15,7 12 32 16,3 7 40-16,0 16 288 0,-3 15-376 16,-4 10 152-16,-8 13-16 0,-8 19-96 15,-4 12 16-15,-13 7-184 16,-2 9-56 0,-6 0-16-16,6 17-1024 15,-9-17-1576-15,3-12-3394 16</inkml:trace>
  <inkml:trace contextRef="#ctx0" brushRef="#br0" timeOffset="45633.41">8545 10452 11546 0,'0'0'2384'0,"0"-92"-815"16,-7 35-737-16,-9 3-104 0,-4 6 152 15,-8 19-31-15,-12 17-417 16,-8 12-376-16,-8 19 144 0,-7 31-200 0,4 24 112 16,10 2-104-1,21-3-8 1,21-13 0-16,7-15 0 15,7-1-152-15,18-3 144 0,6-15-320 16,13-17 48-16,4-9 7 0,3-9 105 16,1-23-48-16,0-12 48 15,-4-11 168 1,-12-2 48-16,-4 3-40 16,-13 10 456-16,-6 15 193 15,-5 17 239-15,-4 12-392 0,-1 9-504 16,1 29 0-16,5 10 128 15,6 9-120-15,6 7-8 16,3-1-240 0,19 7-984-16,-3-16-2641 15,-8-19-5209-15</inkml:trace>
  <inkml:trace contextRef="#ctx0" brushRef="#br0" timeOffset="45780.78">9303 10474 14443 0,'0'0'3800'0,"0"0"-2575"16,0 0-849-16,0 0-376 15,0 0-1080-15,0 0-1305 16,0 0-6417 0</inkml:trace>
  <inkml:trace contextRef="#ctx0" brushRef="#br0" timeOffset="47850.51">6378 11700 6857 0,'0'0'2625'0,"0"0"-625"15,0 0-128 1,0 0-375-16,0 0-97 15,0 0-576-15,0 0-408 16,-24 6-320-16,13 29 112 0,-10 25 360 16,-2 19-328-16,3 23-144 15,0 0 49-15,8-20-137 16,8-18-16-16,0-23-64 16,-1-9-377-16,2 0-343 15,-1 2-536-15,0-2-688 16,0-12-337-16,-4-20-672 0,0 0-1176 31,0-10 209-31</inkml:trace>
  <inkml:trace contextRef="#ctx0" brushRef="#br0" timeOffset="48347.91">6247 11693 2664 0,'19'-73'3153'15,"2"0"-1201"-15,-5 35-191 0,3 13-505 31,5-1 64-31,8-2-352 16,8 5-48-16,0 5-239 16,8 11-225-16,0 7-328 0,-9 7-48 15,-3 21-72-15,-8 26-16 16,-20 29-112-16,-8 21 56 0,-16-8 56 16,-15-17-144-1,-1-25-24-15,0-16 32 16,-13 6-88-16,-6 1 176 15,-8-4-64-15,-1-12 120 0,8-10 64 16,8-13 192-16,12-6 72 16,12-3 32-16,9-19-264 15,11-4 56 1,0-2 48-16,23 2-144 0,5 7 96 16,7 7-88-16,6 5 144 15,-2 7 8-15,-3 13-144 0,0 9 72 16,-4 7-40-16,-4 6 0 31,-4 6 160-31,-4-3-264 0,-5 7 80 16,6-4 0-16,-6 0 16 15,2 0-24-15,3 1-72 0,-9-7 0 16,-3-1 0-16,1-5 0 16,-5-7-8-16,-4-3 0 31,4-9-40-31,-4-7-24 0,0 0-152 15,0-3-272-15,0 0-360 16,0 0-1249-16,0-9-695 0</inkml:trace>
  <inkml:trace contextRef="#ctx0" brushRef="#br0" timeOffset="48713.54">7287 11535 9249 0,'0'0'1897'0,"0"0"-329"0,0 0-352 15,0 0 1-15,0 0-73 31,0 0-104-31,-76-57-608 0,40 63 136 16,-7 13-7-16,-5 15 7 16,-8 24-104-16,0 18-128 0,8 26-208 15,9 5 256-15,22-2-328 16,17-12-40-16,0-27-16 31,21-12 0-31,2-16-224 0,5-6-352 16,12-3-248-16,8-4-57 15,28-9-863-15,-16-7-1161 0,-9-9-3248 0</inkml:trace>
  <inkml:trace contextRef="#ctx0" brushRef="#br0" timeOffset="49154.01">7896 11665 1296 0,'0'0'10026'0,"0"0"-7698"15,0 0-431-15,-55-89-705 0,23 76-32 16,-8 10-360-16,-4 3-263 0,0 0-121 31,0 19-240-31,5 6-176 16,11 4 40-16,8 3-40 15,12-1-64-15,8 1-104 0,8 0 8 16,16-3 88-16,15-1-128 0,10-2 40 16,7 2 112-16,-5-3-128 15,1 4 120-15,-5-4-9 32,-10 4 57-32,-14-4-64 0,-7 4 0 15,-12-1 72-15,-4-2-8 16,-4-1 16-16,-16-2 209 0,-12-4-1 15,-4-4-64-15,-7-5 144 16,-5-7-56-16,4-3-240 31,0 0 48-31,4-16-48 0,12-6-664 0,21-16-841 16,7 3-2968 0,7 3-4521-16</inkml:trace>
  <inkml:trace contextRef="#ctx0" brushRef="#br0" timeOffset="49366.18">8187 12065 11626 0,'0'0'3969'0,"0"0"-3681"0,0 0-224 31,0 0 328-31,0 0 536 16,-35 76-464-16,11-44-312 0,-4 3-152 15,0 3-312-15,-8 3-952 16,4-6-1401 0,12-13-2928-16</inkml:trace>
  <inkml:trace contextRef="#ctx0" brushRef="#br0" timeOffset="49813.93">8789 11906 5217 0,'0'0'5705'0,"0"0"-4081"0,16-92 305 16,-16 57-521-16,0 6 0 0,-13 14-144 15,-14 8-791 1,-4 7-281-1,-14 7 224-15,2 18-272 0,-6 10 0 16,6 6-40-16,11 7-96 16,8 0 32-16,13-4-40 0,11-3-8 15,0-9-120 1,15-10 80-16,13-9-48 16,11-10-64-16,6-3 160 15,2-13-8-15,5-12 8 0,-8-7 0 16,0 0 32-16,-16 4-32 15,-9 6 120-15,-6 9 296 0,-5 6 168 16,-8 7-416-16,0 10-168 31,0 19 0-31,0 6 144 0,0 6-136 16,3 3-16-16,9 1-136 16,4-4-272-16,5-3-440 15,11-10-1121-15,-9-11-2152 0,1-11-2160 0</inkml:trace>
  <inkml:trace contextRef="#ctx0" brushRef="#br0" timeOffset="50062.65">9072 11452 9874 0,'0'0'2752'0,"0"0"-487"15,0 0-1161 1,0 0-384 0,100 16 176-16,-61 16-336 0,17 25-104 15,4 19-23-15,-4 23-249 0,-9 8 8 16,-30-2-184-16,-17-3-8 16,-36-10 0-16,-20-4-296 0,-12-2-449 15,9-22-1183-15,3-17-2897 16</inkml:trace>
  <inkml:trace contextRef="#ctx0" brushRef="#br0" timeOffset="52468.54">3159 13617 3544 0,'0'0'9554'0,"0"0"-7345"31,0 0-1273-31,0 0-136 0,0 0 224 16,0 0-39-16,0 0-425 15,8-12-512-15,8 12 32 0,4 0 32 16,19-4-64-16,14-2 64 16,18 0-48-16,24-4-56 15,-3 1 96-15,-8 5-104 0,-16-2-200 31,-9 6-464-31,-10 0-1881 16,-10 0-3824-16</inkml:trace>
  <inkml:trace contextRef="#ctx0" brushRef="#br0" timeOffset="56624.56">5231 13157 6849 0,'0'0'4489'15,"0"0"-2777"-15,0 0-95 16,-8-16-337-16,8 16-32 0,0 0-520 47,0 0-384-47,-5 19-192 0,2 13-104 16,-5 25 585-16,0 26-281 15,8 21-240-15,-4 4 176 16,4-6-288-16,0-23 0 0,0-22 0 15,0-16-8-15,0-6-120 16,0 7-352-16,0-4-569 0,0-3-303 16,0-7-1224-16,0-8-2169 15,-4-14-4761-15</inkml:trace>
  <inkml:trace contextRef="#ctx0" brushRef="#br0" timeOffset="57137.41">5218 13100 5401 0,'0'0'4217'0,"0"-92"-3329"0,5 41 344 0,3 0 328 31,4 10-391-31,8 9-185 16,4 7-280-16,8 9-576 0,15 6-128 15,5 10-8-15,8 4-64 16,4 18 56-16,-8 13-40 15,-5 22-40-15,-14 22 32 0,-26 20-32 32,-11-4-152-32,-11-19-288 0,-21-22 216 15,-9-16 272-15,-10 7-128 16,-9-4 72-16,-12 0 104 16,4-9 56-16,8-10 184 0,8-12 112 15,17-8 56-15,11-2-200 31,8 0-208-31,16 0 0 0,0-5 424 16,8-5-424-16,12 3 104 16,16 4-96-16,-1 3 0 15,10 3 88-15,-6 14-96 0,5 5 0 0,-8 6 168 16,-4 1 48 0,0 6 16-1,-4 6 8-15,-1 4 64 0,1-1-56 16,-4 6-200-16,0-2 160 15,1 0 80-15,-10-7-280 16,1 0 72-16,-4-6-80 0,4-3-96 16,4-3-728-1,-4-10-1584-15,-1-10-2625 16</inkml:trace>
  <inkml:trace contextRef="#ctx0" brushRef="#br0" timeOffset="57516.41">6590 13100 6753 0,'0'0'3889'0,"0"0"-2513"16,0 0-40-16,0 0-239 16,0 0 231-16,-81-67-616 0,46 67-88 15,-9 0-48-15,-8 19 112 16,-8 10 97 0,1 9-185-16,-9 22-168 0,1 29 128 15,7 25-408-15,11 13 16 16,30 0-136-16,19-6-32 15,19-23 0-15,22-18-16 16,2-20-208 0,-3-19 216-16,20 0-472 15,-4-6-128-15,39-3-649 0,-7-6-1535 0,-28-20-3594 16</inkml:trace>
  <inkml:trace contextRef="#ctx0" brushRef="#br0" timeOffset="59087.36">7035 13217 3488 0,'0'0'4633'0,"0"0"-3585"16,0 0-119-16,0 0-105 0,0 0-136 15,13-25 656-15,-13 22-247 0,0 3-249 32,0 0 40-32,0 0-176 15,-8 0-312-15,-4 0-88 16,-13 0-152-16,-6 0 56 0,-5 6-8 15,-7 3 224-15,3 4 89 16,-1 3-273 0,6 0 176-16,7 3-200 15,4 0-176-15,4 6-48 16,12-3-168-16,8 8 136 0,0-2-32 16,5 3 56-16,10 1-64 15,13-3-80-15,0-1 104 0,8-6-24 16,-1-2-72-16,10-1 120 31,2-6 24-31,1-1 0 16,8-2 0-16,-5 3 0 0,-2 2 8 15,-6 1 24-15,-7 3-32 16,-12-3-8-16,-4 3 0 0,-8 4-88 0,-9 2 88 16,-3 0-32-1,0 4 40 1,-19 3 72-16,-9-4 8 15,-4 1 144-15,-8-7-48 0,-4-3-176 16,1-6 120-16,-1-4-56 16,-7-3-56-1,2-2 224-15,-7-4-232 16,4-4-8-16,5-11 8 0,2-4 64 16,6-4 16-16,11 1-80 15,9 0 0-15,2 6-72 0,13 3 32 16,4 7-400-16,0-1-305 15,17 7-1463-15,-2-2-3145 0</inkml:trace>
  <inkml:trace contextRef="#ctx0" brushRef="#br0" timeOffset="59917.13">7578 13849 8161 0,'0'0'2953'16,"0"0"-945"-16,0 0 73 0,0 0-577 16,0 0-400-16,0 0-496 31,0 0-488-31,52-26 137 15,-28 43-209-15,-1 1-24 0,-7 8-24 16,-4 6 0-16,-12-1-8 0,0 8-40 16,-15-4 48-16,-17-1-121 15,-5 1 121-15,-3-3-584 16,1 0-760-16,15-10-1184 0,8-9-3066 16</inkml:trace>
  <inkml:trace contextRef="#ctx0" brushRef="#br0" timeOffset="60539.98">8358 13605 10098 0,'0'0'2160'0,"0"0"-1256"16,0 0-15-16,0-96 655 0,-11 68-392 15,-1-1-256-15,-8 4-368 0,-4-1-40 16,0 4-95-16,-8 7-305 16,-4 2-80-16,-4 3 144 15,-3 10-104 1,-1 0 112-16,4 16-72 15,-4 9-72-15,8 10 40 0,0 10-56 16,12 5 0-16,5 8-48 16,14 2 48-16,5-3-160 15,0 3-304-15,16-9-25 0,16-3-231 32,8-13-144-32,0-10 120 15,0-15 144-15,3-10 296 16,6-4 240-16,-6-21 64 0,1-7 0 15,-4-9 368-15,-4-3 144 16,-8-10-152-16,-4 0 80 0,-4 0-264 31,-8 6 128-31,-9 10 208 16,-3 9-8-16,0 11 361 0,0 8-329 16,0 10-264-16,0 0-272 0,0 19-8 15,0 9 8-15,0 14 88 16,0 5-80-16,0 7 136 15,12 0-144 1,4 1-48-16,9-5 48 16,6-2 0-16,5-7 0 0,0-9-144 15,3-10-328-15,6-9-441 0,-10-7-1671 32,-7-6-3377-32</inkml:trace>
  <inkml:trace contextRef="#ctx0" brushRef="#br0" timeOffset="62452.32">9338 13881 12658 0,'0'0'4073'0,"0"0"-3401"16,0 0-448-16,0 0 328 15,0 0-184 1,0 0-71 0,0 0-105-16,45 70-96 0,-45-32 32 15,-4-4-128-15,-16 5 0 0,-8-7-96 16,0-1 0-16,-4-2-457 0,-8-7-623 16,9-9-2617-16,10-7-3936 15</inkml:trace>
  <inkml:trace contextRef="#ctx0" brushRef="#br0" timeOffset="63126.74">10068 13423 3648 0,'0'0'5577'31,"0"0"-4224"-31,0 0-249 16,0 0 688-16,15-82 65 0,-15 69-153 15,-19 10-688-15,-9 0-592 0,-11 3 217 16,-6 0-97-16,-7 10-88 16,5 9-240-16,-1 3-40 31,8 6-56-31,4 4-120 0,12 3 8 16,9 0-80-16,6 3 72 15,9 3-8-15,0 0-48 16,20 1 48-16,16-4-8 0,4 0-112 15,12-6-24-15,4 0 136 32,0-7-136-32,-9-3 56 0,1 1 48 15,-12-1 48-15,-8 0 8 16,-8 0-8-16,-12 1 0 0,-4 2 32 16,-4 0-24-16,-12 7 144 15,-12-3-24 1,-12-4 88-16,-4 0 8 15,-8-3-152-15,-4-9 24 0,0-7-8 16,5-6-88-16,-1 0 0 16,0-19-432-16,4-28-528 15,12 2-1633-15,13 4-6281 0</inkml:trace>
  <inkml:trace contextRef="#ctx0" brushRef="#br0" timeOffset="63891.3">10303 12871 7497 0,'0'0'1840'0,"0"0"-487"16,0 0-177-16,0 0 728 16,0 0-447-16,0 0-649 15,4-13-440-15,-8 17-224 0,-12 12 256 16,-8 6 288 0,-4 6-336-16,0 4 64 15,1 0-272-15,-6-1-8 0,10 1-120 16,-1-3 41-16,4-7-33 15,4-3-24-15,4-3-169 16,4-10-231-16,4 1-664 0,4-7-424 16,0 0-161-1,20-16-47-15,0-3-2537 16,4 0-464-16</inkml:trace>
  <inkml:trace contextRef="#ctx0" brushRef="#br0" timeOffset="64141.25">10315 12890 280 0,'0'0'5561'0,"0"0"-3633"0,0 0-271 16,0 0-193-16,0 0 24 15,0 0 104-15,0 0-583 16,0 0-409-16,12-22-272 0,-20 25-320 31,-12 6 832-31,-4 11-112 16,-7 5-328-16,-1 1 144 0,0 2-231 15,-1 1-57-15,6-4-144 32,3-3-112-32,4 1 0 15,-4-4-497-15,8 0-1079 0,5-7-1553 16,2-6-4728-16</inkml:trace>
  <inkml:trace contextRef="#ctx0" brushRef="#br0" timeOffset="64985.62">10601 13134 4689 0,'0'0'5025'16,"0"0"-3265"-16,0 0 520 15,0 0-463-15,0 0-329 0,0 0-288 16,8-18-383-16,9 34-489 31,18 9 136-31,5 10-96 16,4 13 72-16,16 18-224 0,-4 20-88 0,-1 22-80 16,-18 6-48-16,-22 7 16 15,-15-16-16-15,-11-23 8 0,-14-15-8 16,-3-23 8-1,-7-2-16 1,-5 8-168-16,-48 26-496 16,8-12-1057-16,5-10-3544 0</inkml:trace>
  <inkml:trace contextRef="#ctx0" brushRef="#br0" timeOffset="69134.53">10275 6711 1712 0,'0'0'7017'16,"0"0"-5608"-16,0 0-865 0,0 0-440 15,-3 0-96-15,3 4 176 16,0 9 200-16,-5 2 384 31,5 7-240-31,0 7-208 0,5 0-16 16,6 0-80-16,1-4-88 15,4 0 144-15,-4-9-192 0,-5-3 129 16,6-4-1-16,-9-9 48 16,7 0 360-16,6 0-96 15,7-9-320 1,8-7 168-16,3-13-232 16,13-3 16-16,12-5-112 0,3-2 24 15,-3 1-32-15,-4-3-40 0,-8 9 0 16,-4 0 32-16,-9 7-32 15,-7 9 0 1,-7 0-56 0,-1 13 48-16,-5 3-488 0,-7 13-1376 0,-4 12-721 15,-4 1-1872-15</inkml:trace>
  <inkml:trace contextRef="#ctx0" brushRef="#br0" timeOffset="70394">9574 11379 6385 0,'0'0'2360'16,"0"0"-1087"-16,0 0-161 0,0 0-416 16,0 0 216-16,0 0-8 15,0-19 105-15,0 19-329 16,0 0-384-16,0 0-144 0,0 0-152 16,0 9 0-1,0 11 536-15,4 2-288 16,0 10-56-16,-4-1-64 0,0 7 0 15,0-3-24-15,0 3-104 16,3-6 0-16,1-3 96 16,1-7-96-16,-1-10 8 0,4-8-8 15,7-4 104 1,13-10 528-16,13-15-176 16,6-13-280-16,13-6 329 0,0-11-273 15,7-2-88-15,-3-6-48 16,0 2-16-16,-1 10-8 15,-15 10-72-15,-8 13 0 0,-12 9 24 32,-20 12-24-32,-3 7-520 0,-5 0-913 15,-17 19-2560-15,-3 7 2153 16,-7-4-3025-16</inkml:trace>
  <inkml:trace contextRef="#ctx0" brushRef="#br0" timeOffset="71571.09">11004 13027 8449 0,'0'0'1961'0,"0"0"-369"15,0 0-200-15,0 0-327 0,0 0-1 16,16-45 208-16,-16 45-288 0,0 0-576 16,4 0-408-16,-4 16-16 15,8 9 16-15,0 10 216 0,0 10-208 16,0-1-8-16,-4-2 72 16,0-10-64-16,0-4 0 0,-4-12-8 31,3-3 8-31,6-13 120 15,3 0-72-15,8-13 209 0,16-16-49 16,12-12-128-16,11-7 80 16,5-9-168-16,15-10 48 0,-2 7-24 31,-2-3-24-31,-4 6-56 16,-15 15-128-16,-7 4-64 15,-18 16-201-15,-19 22-839 0,-16 13-2857 16,-16 15 1921-16,-8-2-2025 0</inkml:trace>
  <inkml:trace contextRef="#ctx0" brushRef="#br0" timeOffset="95334.36">7422 6553 824 0,'0'-7'104'0,"0"-5"1760"31,0-1-1056-31,-4 3 929 16,4-5-585-16,0 2-272 0,0 0 136 15,0 1-7-15,0 2-73 0,0 1 192 16,0 5-504 0,0-2 32-1,0 3 64-15,0 3-368 0,0 0-224 16,0 0-64-16,0 0-64 15,0 0-48-15,0 0-80 0,0 6 128 16,0 7 88-16,-3 6-80 0,3 3 88 16,-4 3-7-16,-5 10 63 15,1 0 48 1,1 6 8-16,-1 7 64 16,-9 0 160-16,6 6-264 15,-6 0-56-15,6 0-48 16,-6 3 48-16,6 0 48 0,-2 3-48 15,2 4 48-15,-1 0 256 0,3-1-160 32,2 0-64-32,-1-6 8 15,4 1 0-15,-3-4 0 16,2 0-64-16,-3-7-128 0,0 1 232 16,4-7-176-16,-3 0 120 31,2 1-64-31,1-4 0 0,4 0-24 15,-4-3-96-15,4-3 8 16,0-4 121-16,0-2-129 16,0-4 0-16,0-3-48 0,0-3 48 0,0 0-8 15,0 0 0-15,4-3 8 16,0-1-81 0,1-2 17-1,-1-1-384-15,-1-3-344 0,1 1-416 16,0-7-632-16,0 0-257 15,-4 0-415-15,0-7-1689 0</inkml:trace>
  <inkml:trace contextRef="#ctx0" brushRef="#br0" timeOffset="96973.4">7211 8064 672 0,'0'0'2064'0,"0"0"329"0,0 0-1057 16,0 0-456-16,0 0-232 15,0 0 56 1,0 0-56-16,0 0-215 15,0 0 7-15,0 0-16 16,0 0-24-16,0 0-56 0,4 0-40 16,5 0-24-16,6 0 720 15,5 0-280-15,8 0-343 0,8 0-89 16,0 0-168-16,11 0 104 31,1 0-40-31,8 0-16 16,0 0 144-16,4 0-144 0,0 0 16 15,-5 0 40-15,4 0-120 16,-3 0-8-16,0 0-8 0,0 0 0 16,0 0 96-16,8 0-136 15,0 0 32-15,-1 0 80 16,1 0-96 0,4 0 56-16,-1 0-16 0,-3 0-56 15,-1 0 128-15,-3 0-168 16,0 0 40-16,0 0 64 0,-4 0-112 15,0 0 56 1,4-3-48-16,0 0-8 16,-1-1 192-1,1 1-184-15,0 1 48 0,-1-2 40 0,1 1-48 16,-8 3 128-16,4 0-72 16,-9 0-56-16,1 0 160 0,-4 0-200 31,0 0-8-31,-4 0 16 15,-1 0-8-15,2 0 72 0,-2 0-80 16,1 0 0-16,0 3 24 16,0-3-24-16,-1 4 0 0,1-2 0 15,-3-2 0-15,-2 3 16 16,5 1-16-16,-4-4 0 31,-1 0 56-31,2 0-56 0,-1 0 0 16,-4 0-16-16,-4 0 16 15,0 0 16-15,0 0-16 0,-5 0 0 16,1-7 49-16,-8 7-49 31,-4-6 0-31,-1 3 16 0,2 0-8 16,-5 0 72-16,-1-4-80 0,6 1 0 16,-5 0 48-1,3-4-32 1,2 0-16-16,-6 1 8 0,1-4 0 15,5-2 0-15,-6 2-8 16,1-6 8-16,0-1 64 16,-3-2-72-16,2-6 0 0,-7-4-48 0,0-3-32 15,0-3 72-15,0-3 0 16,-7 0-8-16,-6-1-32 0,2-2 56 16,-2-1-8-16,5 1 0 31,1 0 8-31,7-4 0 0,0-9-8 15,0 3 0-15,0-7 0 16,3-2 8-16,5 0-16 0,-8 2 0 16,0 7 8-16,0-3 56 31,0 0-56-31,0 0 0 16,0 0-48-16,0-1 48 0,0 7 0 15,-4 1 0-15,4 9 0 16,0-1-56-16,0 7 56 0,0-3-97 15,4 7 25-15,4-1-72 16,-3 3 72-16,-5 7 24 31,4-1 48-31,-4 8-64 0,0 2 40 0,0 7-48 16,0-1 24-16,0 1 48 16,0 3-8-16,0-1-72 0,0 4 80 15,0-3-8-15,0 3-72 16,0-2-88-1,0 2 64 1,0 0-184-16,-4-4-32 0,-1 4-16 0,1 0 336 16,-8 0-72-16,1 0 72 15,-6 0 0-15,6 0 64 0,-9 0-56 32,-5 0-8-32,1 4 0 15,-7-2 8-15,-1 1 0 16,-8 4-8-16,1-4-8 0,-6 0 0 15,-2-3 8-15,-5 0 48 16,0 0-48-16,-3 0 0 0,-1 0-32 31,-4 0 40-31,-4 0-8 16,4 0 104-16,-3 0-96 0,-1 0 32 31,0 0-40-31,-4 0-8 16,0 0 8-16,1-3 8 15,-1 3-8-15,1-3 16 0,3 3-8 16,8 0 48-16,0 0 16 16,0 0-72-16,4 0 168 0,-3 0-160 15,-1 0-8-15,4 0 8 0,-8 6 48 16,9-2-8-16,-1 2-48 16,-4-3 0-16,9 3 120 15,-9-2-120 1,4 2 0-16,-4-3-8 15,0 0 8-15,-8 1-72 0,0-2 64 16,1 2 8-16,-1-1 88 0,0-3-80 16,4 3-8-16,4-3 0 15,2 3 0 1,9 4 0-16,6-4 0 16,7 0 0-16,8 0 56 15,7 0-56-15,9-3 0 0,8 3-232 16,0 1-168-16,0-1-536 15,21 7 80-15,39-1-713 16,-4 0-1319-16,3-5-5226 0</inkml:trace>
  <inkml:trace contextRef="#ctx0" brushRef="#br0" timeOffset="97773.77">10661 6467 8105 0,'0'0'1633'15,"0"0"-105"-15,0 0-320 0,0 0-240 0,0 0-103 16,0 0 199 0,8-22-360-1,1 22-528-15,6 19 48 0,2 10-144 16,2 12 24-16,-3 3-32 15,0 4-24-15,-8 0 32 16,4-11-80-16,-4-2 0 16,8-12 80-16,-4-4-72 15,12-13-8-15,8-6 72 16,11-6 32-16,26-19-8 0,17-23-48 16,34-13-40-16,8-8 360 15,0-5-280-15,-29 21-72 16,-31 17-16-16,-24 8 64 0,-12 15 8 31,-5 1 0-31,-7-1-72 0,-3 7 128 16,-10 2-128-16,-7 4-136 15,-4 0-624-15,-36 23-848 16,4-1-569-16,-7-3-759 0</inkml:trace>
  <inkml:trace contextRef="#ctx0" brushRef="#br0" timeOffset="99023.78">5936 11115 6065 0,'0'0'2536'15,"0"0"-1447"-15,0 0-201 0,0 0-120 16,0 0 56 0,0 0 128-16,0 0 241 15,4-28-681-15,-4 41-448 16,0 12 16-16,-4 13 552 15,-12 19-104-15,-8 29-280 0,-3 28-136 16,-1 13 200-16,0-3 120 0,4-10 64 16,3-6-192-16,2-3 240 31,7 3-63-31,-4-6-401 16,0-7-16-16,4-7 120 0,0-1-176 15,4-18 0-15,0-15-8 16,4-9 0-16,4-7 16 0,0 3-16 31,0 0 0-31,0 1-32 16,0-7 32-16,4-10-88 15,0-3-360-15,4-6-537 0,1 0-463 0,-2-4-2481 16,1-5-2304-16</inkml:trace>
  <inkml:trace contextRef="#ctx0" brushRef="#br0" timeOffset="100619.05">5725 12934 4000 0,'0'0'6402'0,"0"0"-5546"0,0 0-168 32,0 0 312-32,0 0-112 15,0 0 137-15,0 0-353 16,60-28-288-16,-32 25-336 0,8 0-32 15,11 3 88-15,5-3-96 0,4-1-8 32,8 1 0-32,11-3 0 15,16-3 72-15,18-1-72 16,-2 0-16-16,5-2 16 0,-9 2 0 16,1 4 72-16,3-4 320 15,5 7-112-15,-5 0 168 31,-6-4-304-31,-2 4-24 0,-7 3-112 16,-13 0 48-16,-20-3-40 16,-6 3-16-16,-10 0 0 0,13-3 48 15,4 3 24-15,7-3-72 0,-3 0 56 16,1 0 64-16,-2-1 48 16,1 1-16-16,-8-3 0 15,3 2 297 1,1 1-289-16,-1 0-8 15,1-3-72-15,0 3 40 0,4 0-32 16,3-1-88-16,2 1 8 0,-2 0 136 31,1-4-144-31,-4 5-8 16,-1-2 8-16,1-2 0 0,-4-1 48 16,0 1-48-16,-1 0 0 15,5 0 160-15,-8-4-152 0,4 1 56 16,0 2-64-16,0-2 0 15,-1-4 32-15,-7 3-32 0,0-2 0 32,-13 2-24-32,-2 1 40 15,-10-1-16-15,-3 1 0 0,-4-1 8 16,1 4 72-16,-10-1-80 16,1 1 0-16,0 3-40 15,-8 0 56-15,0-1-16 0,-4 4 0 31,0 0 8-31,0 0 40 16,0 0-48-16,0 0 0 0,0 0 24 16,0-3-24-16,0 0 8 15,0 0-8-15,0-10 0 0,0 0 0 16,4-2-24-16,-4-7 24 16,0-1-32-1,0-5 80-15,0-1-48 16,0-6 0-16,0-3 0 0,0-3 48 15,4-4-48-15,0-3-40 16,4-2-16 0,0-1 64-16,0 7-8 15,-1-4 0-15,-2 4 0 0,3-4 8 16,-4 3-8-16,0-2 0 16,-1-4-8-16,-3-3 8 0,0 0 0 15,0-3-104-15,0-4-64 16,0-2 152-16,0 0-112 0,4-1-24 31,5 0 144-31,-1 11 0 16,-1-1 8-16,5 13-8 0,-7 2 8 15,-1 11-72-15,0 2 72 16,-4 8-16-16,0 1 16 31,0 5-48-31,0 6 32 0,0-1-88 16,0 4-32-16,0 3 128 15,0 0-216-15,0 0-113 0,0 0-63 16,0 0-64-16,-8 0 264 16,-5 0 200-16,-2 0 48 15,-2 0 120 1,-2 0-168-16,-5 0 0 0,-4 0-16 16,0 0-40-16,-8 3 56 15,1 0-16-15,-6 1 16 0,-10-4-56 16,-9 0 56-16,0 0-24 15,-12 0-72-15,1 0 40 16,-17 0 56-16,-12 0 0 16,-15 0-24-16,0 0-72 15,7 0 96-15,12 0-104 16,8 0 40-16,4 0 64 0,-2 0 88 16,17 0-88-16,5 0 0 31,17 0 16-31,-1 3-8 15,-4 0-16-15,-16 0 8 0,-3 3-8 16,-5 1-120-16,0-4 120 0,1 3-32 16,-1-2-56-16,1-2 24 15,-2 2 64-15,-10-1 8 32,-13 0-48-32,-12-3 48 0,-2 0-8 15,9 0 56-15,22 0-24 16,20 0-24-16,14 0-296 0,-10-6 296 15,-22 2 8-15,2 2 144 16,-5 2-152-16,17-4 0 31,7 4 88-31,-4 0-80 0,-7 0 24 0,7 4-24 16,5 2-8-16,6 0 0 16,5 0 0-16,5 4 0 0,3-1 56 15,0-2-56-15,0 3-16 16,4-5-88-1,-3 2-24 1,11-1-248-16,0 1-920 0,8-7-905 16,8 0-1936-16,8 0-3304 0</inkml:trace>
  <inkml:trace contextRef="#ctx0" brushRef="#br0" timeOffset="106214.4">9877 11932 4296 0,'0'0'2713'0,"-4"0"-561"0,-1 0-903 15,5 0-169-15,0 0 128 32,0-4 497-32,0 4-465 0,0 0-536 15,0 0-576-15,9-3-128 16,14 0 120-16,14 0 248 0,30-7-88 16,40-6 320-16,54-9-152 15,26-4-15-15,8 4-185 16,-12 3 80-16,-32 9-88 0,-23 7-120 31,-29 2-72-31,-26 2 24 16,-26 2-72-16,-11 0 0 0,-5-4-16 15,-3 4 16-15,-4 0 8 0,-12 0-8 16,-3 0 0 0,-9 0-8-1,0 0 8-15,0 0-144 0,0 0-80 16,0 0-208-16,-5 0-441 15,-3 0-943-15,-3 0-793 0,7 4-1591 16</inkml:trace>
  <inkml:trace contextRef="#ctx0" brushRef="#br0" timeOffset="106580.86">11271 11569 8001 0,'0'0'3049'32,"0"0"-1161"-32,0 0-215 15,0 0-313-15,0 0-384 0,0 0-328 16,0 0-272-16,0 0-368 16,-11-12-8-16,26 27 80 31,9 11 32-31,12 2 24 0,3 1-136 15,10 0 0-15,-6-1 24 16,-2-5-16-16,-6-4 56 0,-11-4-24 16,-12 1-32-16,-8-3 0 15,-4 3 0-15,-24 3 489 16,-24 6 127 0,-8 1-216-16,-11-1-136 0,-5 1-192 15,12-4-72-15,5 0-16 16,14 0-408-16,30-3-1177 0,11-6-2519 15,7-10-3634-15</inkml:trace>
  <inkml:trace contextRef="#ctx0" brushRef="#br0" timeOffset="116025.57">24857 11941 5553 0,'-3'-4'1744'0,"-1"-1"24"31,4-2-335-31,-8 4-409 16,8 0 152-16,-5-1-96 0,1 4-495 16,0 0-345-16,-3 0-32 15,-5 4 248-15,-4 5 48 0,-4 10-88 16,0 3 24-16,-4 10 56 16,4 3-200-16,1 7-64 31,6-5-176-31,9 2-48 0,4-4 64 15,0-3-72-15,8-10-80 16,12-3-32-16,8-7 112 0,8-8 48 16,3-4 104-16,6-7-144 15,-6-18 248-15,-3-4-248 16,-4-9 112 0,-8-9-32-16,-8 2 88 0,-8-3 24 15,-8 0-71-15,0 11-41 16,-4 2 256-16,-16 12-160 0,-4 7-64 15,1 14-120 1,-5 2 8-16,0 0 16 16,0 22-24-16,7 3-264 15,2 10-401-15,14 19-943 0,5-10-2297 16,0-9-1592-16</inkml:trace>
  <inkml:trace contextRef="#ctx0" brushRef="#br0" timeOffset="116219.66">25160 12182 6673 0,'0'0'8258'0,"0"0"-6682"15,0 0-536-15,0 0-248 0,0 0 105 16,-3-28-529-16,3 28-344 15,0 0-24-15,0 0-1073 0,0 0-1631 16,0 0-4426-16</inkml:trace>
  <inkml:trace contextRef="#ctx0" brushRef="#br0" timeOffset="116780.9">25383 11941 8553 0,'0'0'1913'31,"0"0"-161"-31,0 0-144 16,0 0-191-16,0 0-473 15,0 0-376-15,0 0-144 0,0 0-344 16,0 0-32-16,96-16 168 0,-72 32-168 16,-4 3 8-16,0 3-56 15,-12 4 0-15,0 2-24 32,-8 1 24-32,-4 3 0 0,-16 3 8 15,-4-7 0-15,-8 1-8 16,0-4 80-16,4-6-72 0,5 0 176 15,6-6-184-15,10-7 0 16,7 1-8-16,0-7-24 31,24 0 32-31,19 0 160 0,9 0-152 0,8 0 200 16,-5 0-208-16,5 0-8 16,-12-7 8-16,-8 4 0 0,-12 0 48 15,-8 0-48 1,-12 3 0-1,-4 0 88-15,-4 0-88 16,0 0-16-16,0 0-96 16,0 0 16-16,0 0 0 15,-4 0 16-15,0 0-160 16,0 6-600-16,0-3-1416 16,4 0-2241-16</inkml:trace>
  <inkml:trace contextRef="#ctx0" brushRef="#br0" timeOffset="120208.12">27866 11836 6617 0,'0'0'1544'15,"0"0"-87"-15,0-10 95 16,0 7 32-16,0 3-127 0,0 0-513 16,0 0-416-16,0 0-232 0,8 13-280 15,-4 9 720 1,-1 10-88 0,6 3-120-16,-1 9-40 0,0 4-256 15,3 6 105-15,-2 3-89 16,-2 0-176-16,1 1 56 0,-4-4-120 15,1-1-8-15,-1-8 0 16,-4-4 0-16,0-6 0 0,0-9-24 16,0-8 32-1,0-8-8-15,0 0 0 16,0-7 0-16,0-3 0 16,0 0-48-16,0 0-296 0,0 0-121 15,7-13-575-15,-3-6-2136 31,4 0-6675-31</inkml:trace>
  <inkml:trace contextRef="#ctx0" brushRef="#br0" timeOffset="123830.62">21854 11989 1712 0,'0'0'1472'0,"0"0"1513"0,0 0-1209 16,0 0-151 0,0 0-513-16,11-39 264 15,-11 36 120-15,0 3-247 16,0 0-385-16,0 0-32 0,0 0-440 15,0 0-208-15,-7 7-176 16,-6 8 504-16,2 5-120 0,-1 5-160 31,7 4-152-31,1-1 88 16,4 1-160-16,9-1 0 0,14 1 0 16,14 3 40-16,6-4 96 15,9-2-95-15,-1-4-41 16,-2-3 112-16,-6 3-112 0,-7-6-16 15,-8 0 0-15,-12 0 0 32,-8-1-8-32,-4 5-64 0,-4-1 39 0,0 6-15 15,-19 0 64-15,-6-3-16 16,-10 4 16-16,-10-7-16 16,-2 0-32-16,-9-6 40 0,0-7-320 15,0-6-368 1,-15-13-656-1,11-12-808-15,17-7-2001 0</inkml:trace>
  <inkml:trace contextRef="#ctx0" brushRef="#br0" timeOffset="124139.21">21929 11900 10450 0,'0'0'1720'31,"0"0"-952"-31,99-22-104 0,-43 15 537 16,4 7 47-16,-4 0-384 16,-4 0-568-16,-8 0-200 15,-16 7 0-15,-13-1-96 0,-2 0-88 16,-13-3-48-16,0 0 24 31,0 4 112-31,0-1 88 0,-8 0-40 16,3 1 8-16,-3-1-56 15,8 3-1152-15,0 1-1505 0,0-7-3320 16</inkml:trace>
  <inkml:trace contextRef="#ctx0" brushRef="#br0" timeOffset="129496.52">9406 6546 7217 0,'0'0'4049'0,"0"0"-2793"0,5 0-816 16,-5 0-64-16,0 0 361 15,0 4-33-15,4 5-216 0,3 4-232 16,1 9 720-16,5 4-400 16,-6 2-424-16,5-2-24 31,-3-4-120-31,2-3-8 0,-3-6 128 15,0-4-128-15,4-6 56 16,0-3 208-16,12 0 56 0,4-12 72 16,8-11-87-16,7-5-57 15,5-10 208 1,8-4-224-16,0-9-16 16,4 4-48-16,4-7-120 0,-9 6 32 15,-3 7-80-15,-8 6 8 16,-12 13 16-16,-17 9-24 0,-7 7-72 15,-8 6-480 1,0 0-889-16,-36 22-1559 16,5 0 391-16,-5 4-2328 15</inkml:trace>
  <inkml:trace contextRef="#ctx0" brushRef="#br0" timeOffset="130128.3">9140 6283 6513 0,'0'0'2929'16,"0"0"-1777"-16,0 0-168 0,0 0 200 16,0 0 601-16,0 0-273 15,0 0-392-15,15-67-696 0,-15 67-424 16,0 4-16-16,9 15 16 15,-5 6 0 1,3 7 88-16,5 6-88 16,1-3 120-16,-6 0-112 0,5-4 32 15,-3-8-40-15,2 2 8 16,-3-9 40-16,1-6-48 0,-2-8 0 31,1 2 48-31,4-4 16 16,4-4 72-16,8-14-40 0,8-11 8 15,0-6 24-15,11-9-64 16,2-7-8-16,10-16 137 0,0 0-185 16,5-2 72-16,-4 2-80 31,-12 16 80-31,4 1 88 16,-12 11-72-16,-12 14 24 0,-9 12-16 15,-6 4-104-15,-5 6 0 16,0 3-8-16,-4 0-168 0,0 0-417 15,-8 6-695-15,-1 10 368 16,-6 3-904-16,-6 6-1049 16,6-2-1024-1,-1-8-2000-15</inkml:trace>
  <inkml:trace contextRef="#ctx0" brushRef="#br0" timeOffset="136392.84">25220 11639 960 0,'0'0'4057'16,"0"0"-2897"-16,0 0-400 0,0 0 24 15,0 0-64-15,0 4-40 0,0-4 17 16,0 0-265 0,0 0-8-1,0 0-48-15,0 0-32 0,0 0 64 16,0 0-168-16,0 0-72 15,0 0 8-15,0 0-120 0,0 0 0 16,0 0 40-16,0 0 80 16,0 0 168-16,0 0-48 0,0 0-32 15,0 0 40 1,0 0-71-16,0 0 111 16,0 0-88-16,0 0-48 15,0 0 144-15,0 0-152 16,0 0 96-16,0 0 64 0,0 0-88 31,0 0-40-31,0 0-136 16,0-4-96-16,0-2 168 0,0-1-160 15,0 1-8-15,0-6 64 16,0 2-56-16,0-3 40 0,0 0-40 16,-4 1 0-16,1-4 248 31,3 3-168-31,-4 1-32 15,-1 2-48-15,5 1 104 0,0 2-40 16,-4-2-72-16,4 3 16 16,0-1 96-16,0 1-104 0,-4-1 0 0,4-3 48 15,0 5-56 1,-4-5 0-16,4 0 0 16,-4 4 0-1,4-4 72-15,0 1-72 0,0 3 0 16,-3-4 8-16,3 7 0 15,0-4 152-15,0 4-88 0,0 0-64 16,-4 0 128 0,4-3-136-16,0 3 0 15,0-1-8-15,0-2 8 16,-5 3 40-16,5-3-40 0,-4-1 0 16,4-2 72-16,0 2-72 15,0 1 0-15,-4 0 8 0,4-1-8 31,0 4 8-31,0-4-8 16,0 2 8-16,-4 5 72 0,4-7-80 16,0 1 0-16,0-1-8 15,-4 1 8-15,4-4-8 0,0 4 8 16,0-4 0-16,0 1 64 16,0-1-56-16,0 1-8 31,0 0 0-31,0-1 0 0,0 0 8 15,0 1 0-15,0-1 0 16,0 1 113-16,0 3-121 0,0-4 8 16,0 4-8-16,0-1 8 0,0 1 0 15,0 0-8 1,0 2 0 0,0-5 32-16,0 2-24 0,4 1-16 15,0-3 8 1,-4-1 0-1,4-3 0-15,-4 4 0 0,0 0 0 0,4-1 0 16,-4 3 0-16,0 1 0 16,5 3 0-16,-5 0 0 15,0 0 16-15,0 0-16 0,4-1 0 16,-4-2-16-16,3 3 24 16,-3-4-16-16,0 4 8 0,0 0 0 31,0 0 0-31,0 3 0 15,0 0-64-15,0 0 64 0,0 0-193 16,0 0-7-16,0 0-72 16,0 0-72-16,0 0-88 0,0 0-528 15,0 0-736-15,0 0-777 16,4 0-2792-16</inkml:trace>
  <inkml:trace contextRef="#ctx0" brushRef="#br0" timeOffset="139909.94">24953 11261 488 0,'0'0'256'0,"0"0"-136"15,0 0 1472-15,0 0-400 0,0 0-143 16,0 0 111-16,-12 17-80 15,12-17-104-15,0 0 64 0,0 0-343 32,0 0-129-32,0 0-120 0,0 0 40 15,0 0 48-15,0 0-40 16,0 0 56-16,0 0 168 0,0 0-55 16,0 0 15-16,0 0-128 15,0 0-104-15,0 0 24 0,0 0-120 16,4 0-216-1,4-10 40-15,1-3-176 16,2 0 56-16,1-3-56 16,-3 1 8-16,2-4 48 0,1 3-56 31,-4-3 0-31,0 3 48 16,4 0-48-16,-5-3 0 0,2 3-8 15,-1 0 8-15,3 0 8 16,-2 0-8-16,-5 4 0 0,7-1 24 15,-7 0-24-15,5 4 0 16,-5-1 0-16,4 1 0 0,-5-1 8 16,1 1-8-16,4-1 0 31,-3 4 0-31,-1 0 0 16,0-1 0-16,-1 1 0 0,1 2 0 15,-4 1 8-15,4 3-8 16,-4-3 0-16,4 0 8 0,0 0-8 31,1 0 0-31,-5 0-8 16,4 3 8-16,-4 0 24 0,0 0-24 15,0 0-16-15,0 0-32 0,0 0 48 16,0 0 0-16,0 0-16 16,0 0 16-16,0 0-48 15,0 0 16 1,3 0-16-16,-3 0 40 15,4 0 8-15,0 0 0 0,4 3-8 16,-3 6 8-16,2-3 16 0,-3 1-16 16,4 3 0-16,-4-1 0 15,5-3 0-15,-6 4 0 16,5-1-8 0,0 1 8-16,0 3 24 15,0-4-24-15,4 4 0 16,-1 3 8-16,-2-4-8 0,7 1 8 15,0 3-8-15,-1-4 0 32,6 5 136-32,-1-5-136 0,-5 1 0 15,2-3 40-15,-6-1-40 16,-3-3 0-16,1 1-16 0,-2-4 16 16,-3 0-8-16,-4 0 8 15,8 3 0-15,-4-2 0 31,5-1 0-31,-6 0 0 0,1 4 0 16,0-4 0-16,0 0 16 16,0 0-16-16,-4-3-8 0,0 3-64 0,0-3-352 15,0 0-1496-15,-4 0-729 16,0 0-6241-16</inkml:trace>
  <inkml:trace contextRef="#ctx0" brushRef="#br0" timeOffset="148427.22">11956 14475 8185 0,'0'-4'2457'16,"0"4"-1097"-16,0-3-464 16,0 3-320-16,0 0 121 0,0 13-289 15,-8 9 328 1,1 13 152-1,-2 6-344-15,9 7-416 0,0 0-56 16,5 2-64-16,14-5 0 0,5-7 32 16,4-6-40-16,4-7 0 15,0-12 64-15,4-4-56 0,3-9 0 32,2-6 80-32,-2-13 72 15,-7-10 104-15,-4-6 104 0,-11-6-32 16,-2-9 97-16,-7-8-129 15,-8 1 40-15,0 0-48 0,0 6 48 16,-8 10 16-16,0 9-160 31,1 10-104-31,-2 9 72 0,9 7-168 16,-4 6-144-16,4 0-760 16,0 13-817-16,8 12-23 15,8-6-2729-15,4-3-3857 0</inkml:trace>
  <inkml:trace contextRef="#ctx0" brushRef="#br0" timeOffset="148653.84">12598 14418 5633 0,'0'0'7681'0,"0"0"-5000"16,0 0-1233-16,0 0-992 0,0 0-336 16,0 0 528-16,0 130 185 15,0-32-217-15,0 10-472 16,0-3-64-16,0-23-80 15,0-25 0 1,0-15-136-16,0-10-136 0,0 3-248 16,0-4-385-16,-4 1-863 0,0-13-1049 31,0-6-1055-31,4-13-2314 16</inkml:trace>
  <inkml:trace contextRef="#ctx0" brushRef="#br0" timeOffset="148922.17">12594 14236 7273 0,'0'0'4153'16,"0"0"-2297"-16,0 0-583 16,0 0-457-16,0 0-216 0,0 0 8 15,103-70-288-15,-55 74-160 31,0 12-152-31,-4 6 0 0,0 6 48 16,-13 1-56-16,-18 6-128 16,-9 0 72-16,-12 0-96 0,-36 3 144 15,-28 6 8-15,-4-6 136 0,5-6-136 16,-9 3-880 0,32-13-1713-1,9-3-3256-15</inkml:trace>
  <inkml:trace contextRef="#ctx0" brushRef="#br0" timeOffset="149219.47">13195 13916 6409 0,'0'0'5777'0,"0"0"-3464"15,0 0-681-15,0 0-400 16,0 0-664-16,0 0-264 0,0 0-224 16,24 16 160-16,-20 12-152 31,-4 4-88-31,0-1-464 15,0 1-456-15,0 0-1048 0,0-13-2033 16,5-6-1696-16</inkml:trace>
  <inkml:trace contextRef="#ctx0" brushRef="#br0" timeOffset="149369.16">13455 13801 9754 0,'0'0'2424'0,"0"0"-359"15,0 0-1329-15,0 0-632 0,0 0-104 16,-8 70 120-16,-20-9-120 0,0-11-1673 16,-4-5-2512-16</inkml:trace>
  <inkml:trace contextRef="#ctx0" brushRef="#br0" timeOffset="149778.15">11068 14316 5297 0,'0'0'4393'15,"0"0"-2457"-15,0 0-16 16,0 0-335-16,0 0-473 0,0 0-344 15,0 0-376 1,0 0-384-16,0 0 184 16,0 0 16-16,36 76-160 15,-28-44-48-15,0-4-392 0,12 4-808 16,-5-9-1185-16,2-11-2824 16</inkml:trace>
  <inkml:trace contextRef="#ctx0" brushRef="#br0" timeOffset="149952.21">11339 14243 10322 0,'0'0'3977'0,"0"0"-3457"32,0 0-512-32,0 0 184 15,0 0 120-15,7 76 8 0,2-47-320 16,3 6-80-16,-1-10-2201 15,2-3-5256-15</inkml:trace>
  <inkml:trace contextRef="#ctx0" brushRef="#br0" timeOffset="161710.87">12156 16046 4689 0,'0'-22'4112'16,"0"-4"-2247"-16,0 4-81 15,-4-3-288-15,-1 3 49 16,-2 6-57-16,-1 3-552 0,4 7-15 31,0-1-233-31,-5 7-192 16,-2 0-216-16,-13 13-160 0,-4 16-64 15,-16 22 112-15,0 25-160 16,8-3 32-16,8 0-40 0,17-13 8 16,11-9 40-16,0-1-48 15,16 5-64-15,11-11 56 0,14-12-104 32,6-13 32-32,5-13-40 15,4-6 112-15,4-25-56 16,-4-13 64-16,-5-10 0 0,-11-6 64 15,-13-9-64-15,-10-13 48 32,-13 9-48-32,-4-6 8 0,-16 6 160 0,-12 20-168 15,-12 5 0-15,0 14 24 16,-3 12-24-16,6 16-8 16,1 3-48-16,5 22-112 0,6 7 120 15,10 13-760 1,15 25-721-1,4-14-1319-15,16-5-2737 0</inkml:trace>
  <inkml:trace contextRef="#ctx0" brushRef="#br0" timeOffset="161901.17">12558 16370 8209 0,'0'0'6666'0,"0"0"-4538"15,0 0-407-15,0 0-521 0,0 0-328 16,0 0-184-16,0 0-520 31,0 0-168-31,44-41-280 0,-44 34-688 16,0-2-1177-16,-8 0-4952 0</inkml:trace>
  <inkml:trace contextRef="#ctx0" brushRef="#br0" timeOffset="162528.44">13040 16072 9618 0,'0'0'2560'0,"0"0"-960"16,0 0-559-16,52-77-57 16,-28 49-168-16,-4-1-304 0,3-3-216 31,2-2-168-31,-9-1-128 16,3-4 168-16,-10-5-168 0,-5 3 32 15,-4 0-32-15,-4 2 0 31,-20 8 88-31,-12 8 88 0,-4 14-80 16,-8 6 184-16,-4 3-168 16,4 12 72-16,4 14 1 0,5 2-73 15,11 7 32-15,8 3-144 16,16 10 8-16,4 0-48 16,4 6 40-16,28-1 0 0,8 5 0 15,11-4-16-15,5 0 16 31,4-3-296-31,-4-7-1 0,-5-3 113 16,-3-6 24-16,-12 0 160 16,-8 0 0-16,-12 3-72 0,-12-6 72 15,-4 0-112-15,-20-1 112 0,-16-2 104 16,-3-7 248 0,-9-3 209-1,-5-6-41-15,-2-13 24 0,3 0 88 16,0-6-288-16,5-16 40 15,3-13-64-15,12-4-208 0,16-5-40 16,16-7-72-16,4-3-80 0,32 0-40 31,7 3-552-31,21 1-440 16,-12 15-833-16,-8 6-3520 16</inkml:trace>
  <inkml:trace contextRef="#ctx0" brushRef="#br0" timeOffset="163482.41">13945 15805 9554 0,'0'0'2960'0,"0"0"-815"31,0 0-681-31,0 0-240 0,0 0-56 16,0 0-351-16,0 0-729 16,0 0 8-16,-28 25 80 0,4 20-80 15,0 9-88-15,-4 6 168 32,-4 3-168-32,-4 4 0 31,4-10-8-31,0 0-8 0,1-9-136 15,3-3-728-15,3-10-673 16,10-10-967-16,7-16-1393 0,8-9-104 16,0 0-2760-16</inkml:trace>
  <inkml:trace contextRef="#ctx0" brushRef="#br0" timeOffset="163728">13574 15830 6529 0,'0'0'2496'0,"0"0"-719"15,0 0-185 1,0 0 97-16,0 0-49 16,0 0-544-16,0 0-856 0,36 0 400 15,-8 35 136-15,12 9-95 16,4 10-201-16,3 1-152 0,1-1-48 31,0 0 64-31,-9-10-328 16,2-3-8-16,-9-9-8 0,-8-3-96 15,-5-7-520-15,-10-3-881 16,-5-3-1679-16,-4-10-4050 0</inkml:trace>
  <inkml:trace contextRef="#ctx0" brushRef="#br0" timeOffset="168597.93">14602 15440 7089 0,'0'0'2048'16,"0"0"-495"-16,0 0-81 0,0 0 80 15,12-32 233 1,-12 32-313-1,0 0-456-15,0 0-616 0,-16 22-31 0,-16 7 231 16,0 12-112-16,-7 13 120 16,-2 19-288-16,2 16-48 15,11 15-88-15,12 8-40 0,8-20-40 16,8-22-104-16,12-29 0 16,7-9-72-1,13 3 72-15,13 0-144 16,7 3-368-16,-1-13-32 15,9-9-680-15,7-13-737 0,-15-3-2560 16,-12-6-1592-16</inkml:trace>
  <inkml:trace contextRef="#ctx0" brushRef="#br0" timeOffset="168991.58">14937 15820 9113 0,'0'0'3033'0,"0"0"-800"16,0 0-673-1,0 0-448 1,0 0-352-16,-68 13-216 16,44 19-175-16,9 6-265 0,6 7 120 15,5 5-216-15,4 2-8 16,13-8-96-16,14-6-241 0,9-9-287 15,4-14-216-15,3-5-152 0,2-10 264 16,-6-6 176-16,-7-17 384 16,-4-8 168-16,-13-14 80 0,-2-6 560 31,-13-3 272-31,-4-6-56 16,-16 6-40-16,-12 7-264 0,0 8 1 15,-4 17-257-15,1 6-24 16,7 16-272-16,4 0-16 15,7 13-192-15,13 9-496 0,4 13-1153 32,17-6-2040-32,7-4-4272 0</inkml:trace>
  <inkml:trace contextRef="#ctx0" brushRef="#br0" timeOffset="169161">15347 15909 9025 0,'0'0'7482'0,"0"0"-5962"0,0 0-743 16,0 0-553-16,0 0-16 15,0 0-208-15,0 0-464 0,0 0-1865 16,40-22-4008-16</inkml:trace>
  <inkml:trace contextRef="#ctx0" brushRef="#br0" timeOffset="169520.86">15554 15459 13106 0,'0'0'2649'0,"0"0"-1193"15,0 0-800-15,0 0-360 16,0 0 16-16,100-57-31 0,-56 57-105 15,3 9-176-15,-2 13 0 32,-10 7-80-32,-11 6 32 0,-16 6 0 15,-8 4-145-15,-11 2 193 16,-26 1 104-16,-3 0 281 0,-3-4 31 16,6-3-112-16,10-9 88 31,11-3-384-31,16-10-8 15,0-4 0-15,28-5 0 0,15-7 56 16,13-3-48-16,8 0 40 16,8 0-96-16,4-13-560 0,15-15-857 0,-16 2-2768 15,-10 1-4920-15</inkml:trace>
  <inkml:trace contextRef="#ctx0" brushRef="#br0" timeOffset="169879.67">16088 15214 10082 0,'0'0'2592'31,"0"0"-231"-31,0 0-545 16,0 0-824-16,0 0 25 0,0 0-553 16,0 0-144-16,88 10-8 15,-36 21 8-15,7 17-16 0,-3 6-88 16,-4 7-208-16,-8 5 184 31,-8 1-192-31,-12 12 0 16,-13 10 0-16,-11 22 104 0,-11 7-8 15,-21-23-96-15,0-22 8 16,8-28-80-16,-8-8-280 0,-20 17-664 0,5-6-1001 16,2-10-4168-16</inkml:trace>
  <inkml:trace contextRef="#ctx0" brushRef="#br0" timeOffset="170478.58">16889 15824 10866 0,'0'0'3921'16,"0"0"-2393"-16,0 0-256 16,0 0-296-16,0 0-359 0,0 0-121 15,132-51 16-15,-44 41-240 16,15 1-32-16,-4-1-120 0,-19 4-112 31,-25 3 32-31,-18 3-40 16,-1-3-288-16,-1 3-248 0,-7-3-424 15,-7 3-601-15,-21-10-1487 16,0 0-865-16,-17 1-5825 0</inkml:trace>
  <inkml:trace contextRef="#ctx0" brushRef="#br0" timeOffset="170757.66">17156 15465 10506 0,'0'0'4049'16,"0"0"-1745"-1,0 0-287-15,0 0-737 0,0 0-544 16,0 0-368-16,0 0-200 16,8 73 776-16,8 4-536 15,8 24-32-15,4 3-240 16,-1 5-64-1,-3-17-64-15,-7-19-8 0,-2-19 0 16,-6-16-80-16,2-9-80 0,-3 2-592 16,0 10-488-16,0-6-744 15,-4-12-3594-15</inkml:trace>
  <inkml:trace contextRef="#ctx0" brushRef="#br0" timeOffset="173490.97">24507 12550 928 0,'0'0'5129'0,"0"0"-2809"0,0 0-1311 32,0 0-121-32,0 0-144 0,0 0 16 15,0-9-232-15,-12 6-456 16,4 0 208-16,-7 3-224 0,-2 0 48 16,-7 0 64-16,1 0-8 15,-1 0 40-15,-4 0-40 16,0-3 8-1,0 3-112-15,-4 0 168 0,4 0-95 16,-4-4-1-16,0 4 48 16,0 0-176-16,1 0 360 0,-1 0-280 15,0 0-72-15,4 0 144 16,-4-3-144 0,4 3 0-16,0 0 64 15,4 0-64-15,-4-3 96 16,1 3-40-16,3-3-56 0,-4 3 120 15,0 0-64-15,0 0 48 16,0 0-48-16,4 0 16 0,-8 0 72 31,4 0-96-31,1 0-56 16,-6 0 88-16,6 0-72 16,-1 0-32-16,-4 0 32 0,4 3-16 15,-3 0 40-15,6-3-40 16,1 7 0-16,-4-4-8 0,4 3 8 15,-8-6 0-15,5 3 0 32,-9 3 40-32,4-6 88 0,0 4-48 15,4-4 24-15,0 3 136 0,9-3-144 16,-2 3 16-16,2-3-64 16,7 0-40-1,0 0 56 1,-4 0-64-16,8 0 0 0,-4 3 40 15,0-3-32-15,4 3 8 0,-3-3-16 16,6 3 8-16,-3-3 16 0,4 4-24 16,-4-4 0-16,5 0 24 31,-1 0-24-31,-1 0-8 16,1 0 0-16,-4 0 8 0,4 3-8 15,-3-3-72-15,2 0-112 0,1 0 16 16,4 0-256-16,0 0-328 31,0 0-528-31,4-7-977 16,8-2-1816-16,0-1-432 0</inkml:trace>
  <inkml:trace contextRef="#ctx0" brushRef="#br0" timeOffset="174102.02">23177 12373 7657 0,'0'0'1761'16,"0"0"-729"0,0 0-384-1,0 0-272-15,0 0 136 0,0 0-16 16,-37-7-264-16,22 17-56 15,2 0 24-15,-6 2 152 0,-9 4 265 0,0 3-161 16,-4 3-72-16,-11 1-56 16,2 5-24-16,-6-2 88 15,-2-4-96 1,2 0-72-16,3-3 200 16,8-3-224-16,8-4-64 15,4-5-48-15,12-4 0 0,5 0-32 16,7-3-8-16,0 0-40 31,0 0 248-31,0 0-160 0,0 0 32 16,7 0 40-16,1 3 248 15,5 1 81-15,2 2-329 0,-2 0-168 16,2 7 152-16,-3 3-152 16,8 9 16-16,0 4-16 15,3 2 16-15,10 4 40 0,7 4-56 31,7-4 8-31,5 3 96 16,4-7-104-16,0-5 0 0,-13-4-8 16,-7-6 8-16,-12-4 0 0,-12-8-16 15,-7-1 16 1,-5 0 40 0,0-3-32-16,0 0 176 0,0 0-40 15,0 0 40-15,-5 0-88 16,-3 0-96-16,0-3-304 15,-3-4-648-15,-2 1-1913 16,2-3-5337-16</inkml:trace>
  <inkml:trace contextRef="#ctx0" brushRef="#br0" timeOffset="177107.99">18264 15513 7985 0,'0'0'2233'0,"0"0"-569"15,0 0-344-15,-21-26 473 0,6 26-425 16,-5 0-600-16,-8 10-384 16,-4 9-64-16,-4 9 88 0,4 7-112 15,8 6-208-15,5 4 145 32,10 6-233-32,9 0 0 15,0-3-8-15,20-7-40 0,8-3 0 16,8-13-57-16,8-9 105 15,0-13 40-15,4-3-32 0,-1-16 41 16,-7-15-33-16,-12-14 120 0,-4-6 8 16,-16-3-48-1,-8 0 200 1,-4-3 264-16,-15 6-200 0,-18 7 8 16,1 6-112-16,-3 13-144 15,3 8-112-15,4 17-72 0,8 0-72 16,4 20 48-1,16 8-744-15,8 26-561 16,16-6-1239-16,8-7-3129 16</inkml:trace>
  <inkml:trace contextRef="#ctx0" brushRef="#br0" timeOffset="177274.54">18602 15773 6913 0,'0'0'8298'0,"0"0"-6122"15,0 0-743-15,0 0-657 16,0 0-264-16,0 0-208 16,0 0-296-16,0 0-8 0,0-57-728 15,4 54-1689-15,0-4-3400 0</inkml:trace>
  <inkml:trace contextRef="#ctx0" brushRef="#br0" timeOffset="177568.76">18806 15294 10962 0,'0'0'3825'16,"0"0"-1953"-16,0 0-256 16,0 0-527-16,0 0-585 15,0 0-448-15,0 0 408 16,0 0-8-1,-13 124-160-15,13-45-152 0,0-3-72 16,4-6 48-16,5-7-120 0,2-15 0 16,1 9 0-16,1 4 0 15,-2-7-8-15,2-10-184 16,-9-6-488 0,-1-9-536-16,-3-16-2793 31,0-13-4777-31</inkml:trace>
  <inkml:trace contextRef="#ctx0" brushRef="#br0" timeOffset="179670.84">19607 15043 10266 0,'0'0'2360'0,"0"0"-879"32,0 0-801-32,0 0 208 15,-84 29 144-15,35 6 56 0,-2 9-400 16,-5 19-87-16,8 20-233 15,9 18-104-15,14 4 32 0,25-10-256 32,0-18-32-32,21-23-16 0,7-16 0 15,4 0-72-15,11 3-40 16,9 7-176-16,8-1-48 0,-4-8-120 16,8-14-985-16,-17-9-1231 15,-7-13-2706-15</inkml:trace>
  <inkml:trace contextRef="#ctx0" brushRef="#br0" timeOffset="180117.65">19993 15300 8433 0,'0'0'2409'0,"0"0"-129"16,0 0 105-16,0 0-481 16,0 0-495-16,-12-54-593 0,-8 54-432 15,-4 6-208-15,0 14-80 16,0 5-24-16,8 10 240 31,4 6-304-31,9 4 80 0,3 2 8 16,11-3-96-16,13 1 0 15,8-4 0 1,4-6-64-16,3-3 56 0,2-7-320 16,-5-6-40-16,-1 1-48 15,-11-8-96-15,-4 1-9 16,-15-3 1-16,-5-1-40 0,-5 0 336 15,-18 1 200-15,-13-1 24 0,-12 1 0 16,-5-3-504-16,-22-7-968 0,12-4-1265 16,10-12-2184-16</inkml:trace>
  <inkml:trace contextRef="#ctx0" brushRef="#br0" timeOffset="180313.13">19873 15309 9482 0,'0'0'3160'0,"0"0"-975"0,0 0-873 15,92-37-112-15,-44 33-448 16,4 4-232-16,3 0-263 0,-7 0-257 16,-8 0-16-16,-12 7-929 15,-17 2-903-15,-6-6-1361 16,-5-3-3208-16</inkml:trace>
  <inkml:trace contextRef="#ctx0" brushRef="#br0" timeOffset="180695.11">20172 14966 3136 0,'0'0'8450'16,"0"0"-6098"-16,0 0-215 0,0 0-833 16,0 0-712-16,0 0-384 15,0 0 40-15,88 26 65 0,-32 15-9 16,8 10-112-16,7 16-48 15,5 19-16-15,-4 18-48 0,-13 5-64 47,-27-8 160-47,-24-12-176 16,-12-13 0-16,-20-13-48 0,-8-12 48 16,4-9 8-16,-8-8-8 15,1 4-120-15,-10 1-128 16,-14 5-833-16,19-12-1303 0,4-16-3513 0</inkml:trace>
  <inkml:trace contextRef="#ctx0" brushRef="#br0" timeOffset="182618.81">25989 12557 5513 0,'0'0'2072'15,"0"0"-776"-15,0 0-311 0,0 0-97 32,0 0 192-32,0 0-104 15,0 0-240-15,0 0-95 0,0 0-121 16,0 0-16-16,0 0-216 15,4 0-112-15,8 0 240 0,4 0-152 16,4-3-72-16,4 3-80 31,0 0-104-31,7 0 232 0,-3 0-240 16,4 0 112-16,0 0-32 16,4 0 0-16,-8 0 24 15,8 0-48-15,-8 0-48 0,0 0 104 16,-4 0-112-16,-4 0 80 31,-1 0 8-31,5 0-16 0,-3 0-8 0,2 0-64 16,-3 0 8-16,4 0 80 15,4 0-88 1,-4 0 0 0,-1 0 0-16,1 0 0 0,1 0 8 15,3 0-8-15,-4 0 0 16,-1 0 72-16,1 0-64 0,4-4-8 15,-4 4 8-15,0-3 48 0,3 3-8 16,-3-3-48-16,4 0 0 16,0 3 128-16,4-3-128 0,-4 0 104 31,0 0-32-31,0 3 16 16,-4-4 16-16,-1 4-104 0,-6-3 56 15,-2 3 0-15,-2 0-48 16,-2 0-16-16,2 0 8 0,-2 0 0 15,1 0 8-15,4 0-8 32,-4 0 0-32,4 0 0 0,-8 0 8 15,4 0-16-15,-12 0 8 16,5 0-8-16,-5 0 0 16,0 0-200-16,0 0-128 0,0 0 8 15,0 0-272-15,0 0-184 31,0 0-264-31,0 0-144 0,0 0-329 16,0 0-327-16,0 0-561 0,-5 0-39 16,-3-3-1753-16</inkml:trace>
  <inkml:trace contextRef="#ctx0" brushRef="#br0" timeOffset="183109.19">26921 12335 256 0,'0'0'6593'16,"0"0"-5041"-16,0 0 257 0,0 0-1 15,0 0-176-15,0 0 121 16,-7-45-497-16,7 45-408 0,0 0-528 15,0 0-272-15,0 0-16 32,7 0-16-32,6 10 392 0,6 5-176 31,1 2-55-31,5 8 7 16,3-3-168-16,7 7-16 0,-3-4 40 15,0 4-32-15,0-4 32 16,0 0-40-16,-13-5 0 15,1-2-40-15,-7-2 40 0,-2-3-80 16,-7-3 8-16,-4-1-57 16,0 1 57-16,0 3 0 0,-8-1 72 0,-8 4 80 15,-8 0-72 1,-3 3-8 0,-10 3 8-16,-6 0 97 15,-5 4-33-15,-4-1 32 0,4-3-96 16,1 0-8-16,6-2-24 15,10-5-673-15,15-2-1191 0,4-4-2497 0,12-2-3697 16</inkml:trace>
  <inkml:trace contextRef="#ctx0" brushRef="#br0" timeOffset="185024.41">21538 15395 10042 0,'0'0'2976'0,"0"0"-1119"15,0 0-625-15,0 0-240 16,0 0-104-16,0 0-176 16,-15 0-431-1,34 0-145-15,9 0 264 16,13 0-8-16,2 0-72 0,9 0-320 0,-5 0 8 15,6 0 32-15,-5 0-40 16,-5 0-344-16,-7 7-656 16,-8-4-785-1,-8-3-863-15,-8 0-521 16,-12 0-1624-16</inkml:trace>
  <inkml:trace contextRef="#ctx0" brushRef="#br0" timeOffset="185238.87">21802 15148 8553 0,'0'0'2137'0,"0"0"-273"0,0 0 113 15,0 0-489-15,0 0-328 16,0 0-352-16,0 0-560 16,0 0 641-16,-17 95-201 0,13-38-336 15,4 10-32-15,0-1-320 31,0-2 8-31,0 2-16 0,9-5-360 16,7-7-848-16,15 3-1049 0,1-16-2736 16,4-15-4505-16</inkml:trace>
  <inkml:trace contextRef="#ctx0" brushRef="#br0" timeOffset="185629.31">22503 15297 7737 0,'0'0'5081'15,"0"0"-3496"-15,0 0-225 16,0 0-456-16,-84-32-296 16,56 51-152-16,0 13-168 0,4 13 56 15,9 5-344-15,11 7 0 0,4-3-104 31,4-3-384-31,20-4-336 16,8-11-256-16,3-8-264 16,5-12 71-16,-1-13 25 0,2-3 736 15,-5-19 512-15,-8-15 128 16,-4-11 1016-16,-13-9 449 0,-7-10 71 31,-4-3-264-31,-24 8-384 16,-12 1-231-16,-11 10-201 15,-5 20-304-15,0 9-40 0,12 19-240 16,12 0-192-16,17 25-480 0,15 26-1129 16,20-3-2584-16,3-7-4409 0</inkml:trace>
  <inkml:trace contextRef="#ctx0" brushRef="#br0" timeOffset="185810.61">22930 15526 13122 0,'0'0'3849'16,"0"0"-2465"-16,0 0-271 15,0 0-457-15,0 0-144 16,0 0-384-16,0 0-128 0,0-48-296 16,0 48-1264-16,0 0-3546 0,0-3-4512 15</inkml:trace>
  <inkml:trace contextRef="#ctx0" brushRef="#br0" timeOffset="186032.84">23164 15170 128 0,'0'0'12354'0,"0"0"-8097"16,0 0-2489-16,0 0-975 0,0 0-601 15,0 0 56-15,0 0 704 16,4 98-536-16,9-44-160 0,-2 7-200 16,6 2-40-1,-2-2-16-15,1 2-656 16,0 17-848-16,-4-14-2297 16,0-15-2569-16</inkml:trace>
  <inkml:trace contextRef="#ctx0" brushRef="#br0" timeOffset="187023.03">24085 14925 6905 0,'0'0'5217'16,"0"0"-3144"-16,0 0-273 31,0 0-408-31,0 0-376 16,-84-60-215-16,36 85-257 0,-4 17 16 15,0 12-144-15,5 19-96 0,11 16-56 16,20 12-184-16,16-6-80 15,0-21 32-15,28-20-32 32,7-17-8-32,14 5-416 0,2-4-288 15,14 0-472-15,10-19-537 16,-15-6-1431-16,-17-13-3306 0</inkml:trace>
  <inkml:trace contextRef="#ctx0" brushRef="#br0" timeOffset="187280.79">24435 15043 10234 0,'0'0'3168'16,"0"0"-671"-1,0 0-937-15,0 0-816 0,0 0-272 16,0 0 41-16,0 0 263 0,5 108-104 15,2-54-392-15,1 0-104 0,4 0-168 16,-4-4 0-16,0-2-8 31,0-9-624-31,-4-8-536 16,1-9-697-16,-5-9-2792 0,0-10-3208 16</inkml:trace>
  <inkml:trace contextRef="#ctx0" brushRef="#br0" timeOffset="187474.8">24483 14894 9129 0,'0'0'1953'16,"0"0"-33"-16,0 0-95 16,0 0-745-16,0 0-288 31,-99-22-504-31,63 44-152 0,4 13-120 15,-1 12-16-15,6 7-472 16,-4 25-1288-16,6-9-1457 0,5-6-4385 0</inkml:trace>
  <inkml:trace contextRef="#ctx0" brushRef="#br0" timeOffset="187640.7">24172 15554 9378 0,'0'0'4280'0,"0"0"-3239"0,0 0 87 0,0 0 280 31,104 0-472-31,-48 0-159 16,11 0-561-16,1-10-216 15,28-2-489-15,-21 2-2399 0,-11-3-5514 16</inkml:trace>
  <inkml:trace contextRef="#ctx0" brushRef="#br0" timeOffset="187947.67">24949 14684 10058 0,'0'0'2576'16,"0"0"-167"-16,0 0-889 15,0 0-504-15,0 0-464 0,0 0-120 16,60 25-31-16,-4 30 191 0,15 27-304 16,9 26-64-1,-12 6-32 1,-28-3-80-16,-28-15-104 0,-12-14-16 16,-28-2-80-16,-20 2-40 15,-8-3-264-15,-19 1-192 0,-13-10-521 16,16-16-919-16,13-19-3489 0</inkml:trace>
  <inkml:trace contextRef="#ctx0" brushRef="#br0" timeOffset="189968.31">2613 17018 4993 0,'0'0'6401'16,"0"0"-5017"-16,0 0-456 0,0 0 1 15,0 0 119-15,0 0-776 16,0 0 128 0,-7 76 600-16,-6-19-448 15,2 7-208-15,-2 2-96 16,1 4-184-16,1-4 48 0,2-2-96 16,1-7-16-16,5-3-224 15,-5-6-576-15,8-10-608 0,0-10-1489 16,0-11-1624-16,4-14-3128 0</inkml:trace>
  <inkml:trace contextRef="#ctx0" brushRef="#br0" timeOffset="190205.49">2585 17116 6433 0,'0'0'5585'0,"0"0"-4449"16,0 0-247-16,0 0-249 16,0 0 136-16,76-86-168 15,-28 71-208 1,8-7-72-16,8 2-160 16,-5 5-80-16,-3-2-88 0,-8 8-16 15,-17 6-520-15,-10 3-928 16,-14 3-841-16,-10 32-863 0,-22-3 679 0,-3-1-1648 15</inkml:trace>
  <inkml:trace contextRef="#ctx0" brushRef="#br0" timeOffset="190366.53">2709 17272 1096 0,'0'0'3040'0,"0"0"-1055"16,0 0-649-16,0 0-672 0,0 0-304 31,0 0 192-31,0 0 177 15,0 0 39-15,95 60-168 0,-46-60-64 16,-2 0-360-16,17-6-176 16,-16 3-1568-16,-16-1-1673 0</inkml:trace>
  <inkml:trace contextRef="#ctx0" brushRef="#br0" timeOffset="190557.62">2574 17653 6665 0,'0'0'2024'16,"0"0"-487"-16,0 0-593 16,0 0-680-1,0 0 224-15,0 0 464 16,99 41 241-16,-39-44-665 0,8-13-296 16,3-6-32-16,-4-1-200 15,14-5-1777-15,-22 6-1431 0,-15 3-3898 16</inkml:trace>
  <inkml:trace contextRef="#ctx0" brushRef="#br0" timeOffset="191269.2">3757 16694 6553 0,'0'0'3937'0,"0"0"-2553"0,0 0-336 16,0 0-112 0,0 0-63-16,0 0-529 15,0 0 288-15,-80 22-408 0,36-9 24 16,-4 3 96-16,5 0-216 16,-6-7 16-16,10 1-64 15,7-4-80-15,12-6 0 16,8 3 216-16,4-3-72 15,8 0 104-15,0 0-248 16,0 0 8-16,0 0-8 0,0 0 288 16,0 0 104-16,0 0-96 15,0 0-168-15,0 4 97 16,-4 2-217 0,1 10 56-16,-10 6 232 15,5 6 104-15,1 7-216 16,-6 6-136-16,9 7-40 0,4 3 104 15,0 0-104-15,4 3 8 16,13-6-16-16,-2 2 8 0,5-5 48 31,0-1-40-31,-4 4-16 16,0-4 152-16,-12 4-144 0,0-1 168 16,-4 1 216-16,0-3-48 15,-8-4-56-15,3-3 0 16,-2-6-96-16,7-4 40 0,0-9-224 31,0-3-16-31,20 0-72 0,8-6 80 16,12-7 0-16,12-3-40 0,4 0-496 15,27-29-408-15,-11 1-2033 16,-12-4-5913-16</inkml:trace>
  <inkml:trace contextRef="#ctx0" brushRef="#br0" timeOffset="193332.65">4079 16872 8201 0,'0'0'1529'16,"0"0"-793"-16,0 0 152 15,0-3 80-15,0 3-304 0,0 0-272 16,0 0-288-16,0 0-32 16,0 0 32-1,0-4 0-15,0 4 40 16,0 0-24-16,0 0 9 15,0 0 263-15,0 0-72 0,0 0-56 16,0 0-64-16,0 0-48 16,0 0-80-16,0 0-72 0,0 0 0 31,0 0 40-31,0 0-32 16,0 0 56-16,0 0-64 15,0 0 48-15,0 0-48 0,0 0-48 16,0 10 48-16,-4 9 168 15,-4 10 360-15,-3 6-128 0,-6 9 8 16,2 3-168-16,-1 8-40 16,0-1-128-1,4-4-64-15,8 1 32 16,0-10-40-16,4-9-56 0,4-6-440 16,7-8 24-16,6-11-160 15,-1-4 40-15,3-3 376 16,-2-10 200-1,-6-12 16-15,-7-6 128 16,-4-7 184-16,-4-7 288 0,-20-5 104 16,-8-1 64-16,-11 4-416 0,-5 3 305 15,1 9-137-15,-6 6-272 16,10 10-104 0,6 10 0-16,10 3-144 15,7 3-288-15,16 0-224 16,4 9-729-16,32 11-919 0,8-5-625 15,4-2-3624-15</inkml:trace>
  <inkml:trace contextRef="#ctx0" brushRef="#br0" timeOffset="193902.13">4230 16643 6065 0,'0'0'4153'0,"0"0"-2377"0,0 0 216 15,0 0-399-15,0 0-305 16,0 0-544-16,0 0-200 0,-7-3-544 16,7 38 368-16,7 22 417 15,10 32-273-15,7 35-40 31,4 9-160-31,-5-6 112 0,-3-13-88 16,1-25-288-16,-10-9-48 0,1-14 0 16,-3-15 0-16,-2-13-24 15,-3-6-368-15,4-1-656 0,4-5-849 16,-4-7-3192-16,-4-16-5705 16</inkml:trace>
  <inkml:trace contextRef="#ctx0" brushRef="#br0" timeOffset="195657.16">4940 16722 5881 0,'0'0'4353'15,"0"0"-2465"-15,0 0-584 16,0 0 249-16,0 0-705 0,0 0-496 15,-72-47-192-15,37 47 184 32,-5 9 16-17,-1 7-96-15,6 3-112 0,7-6 200 16,8 6-184-16,4-3-40 16,8 3-128-16,5-3-8 15,3 6 8-15,3 0-72 0,13 1 56 16,12-1 16-16,4 0 0 0,12 3 112 15,3-5-112-15,5-2 48 0,-3 5 0 16,2-4-48-16,-7 3 0 16,-4 0-24-16,-12 3 24 15,-9 1-8-15,-10 2-152 0,-9 4 160 16,-9 0 16-16,-18 0-16 16,-14-7 272-1,-10 1 217-15,-1-10-185 16,-4-4 208-16,0-5-48 15,5-7 24-15,7 0-40 0,8-13-264 16,12-3-136-16,9-6 48 31,11-1-96-31,4-2-328 0,0 3-464 16,19 0-769-16,1 6-3015 16,-1 6-5971-16</inkml:trace>
  <inkml:trace contextRef="#ctx0" brushRef="#br0" timeOffset="197714.1">5243 17170 864 0,'0'0'10466'0,"0"0"-8066"16,0 0-599-16,0 0-465 15,0-9-248-15,0 9-215 0,0 0-577 16,0 0-296 0,3 9-8-16,1 7 8 15,5 6 160-15,-1 7-88 0,-1 3-24 16,2-4-8-16,-1 1-40 16,-4 3-72-16,0-10-176 15,-1 3-577-15,5-3-703 0,1-9-1289 16,-5-6-2296-1,0-5-3480-15</inkml:trace>
  <inkml:trace contextRef="#ctx0" brushRef="#br0" timeOffset="198019.08">5383 17167 5497 0,'0'0'5825'0,"0"0"-3745"0,0 0-79 15,0 0-697-15,0 0-624 16,0 0-304-16,39-63-304 0,-19 63-72 31,3 2 0-31,-2 15 8 16,-5 5-128-16,-4 6 120 0,-8 1 0 16,-4-1 200-16,0 4 104 15,-8-6 313-15,-9-4-217 16,10-3-112-16,-1-7-40 0,8-5-248 15,0-4-144-15,4-3-8 16,16 0 152 0,3 0 16-16,9-6-16 0,5-7-456 15,10-9-777-15,-11 3-1815 16,-4 0-3298-16</inkml:trace>
  <inkml:trace contextRef="#ctx0" brushRef="#br0" timeOffset="198212.81">5968 17167 7841 0,'0'0'6890'15,"0"0"-5010"1,0 0-840-16,0 0-320 16,0 0-279-16,0 0-201 15,0 0 136-15,0 89-280 0,-8-61-96 16,-4 7-96-16,-12 4-937 15,-4-5-2863-15,5-9-4498 0</inkml:trace>
  <inkml:trace contextRef="#ctx0" brushRef="#br0" timeOffset="199399.69">6152 16773 728 0,'0'0'9554'15,"0"0"-6938"1,0 0-943-16,0 0-489 16,0 0-544-16,0 0-464 15,-17 20 80-15,13 14-192 0,4 11 136 16,0 2-192-16,0 7 72 15,12-3-72-15,0-3-8 16,13-7-8-16,-6-13-184 16,5-5-264-16,4-14 208 15,0-9 96-15,0-9 152 16,4-17 168-16,-8-12-48 0,-5-6 24 16,-6-7 216-16,-9-3 288 15,-4 0 192 1,-4-3-383-16,-13 3-185 15,2 6 0-15,-5 14-152 16,8 8 16-16,3 10-136 0,5 10-104 16,4 6-272-16,0 3-1465 15,13 25-319-15,6-2-521 0,2-4-2944 16</inkml:trace>
  <inkml:trace contextRef="#ctx0" brushRef="#br0" timeOffset="199622.27">6614 16748 11194 0,'0'0'3865'15,"0"0"-2417"-15,0 0-984 16,0 0-400-16,0 0 504 16,15 76-32-16,-2-31-288 0,-2-1-16 15,1 7-224-15,0 3 72 16,4 0-80-16,-4-3 0 15,0-7-48-15,-4-6-480 16,0-3-840-16,0-6-1040 16,0-10-1793-16,-4-10-2777 15</inkml:trace>
  <inkml:trace contextRef="#ctx0" brushRef="#br0" timeOffset="199903.42">6569 16611 8937 0,'0'0'2441'0,"0"0"-1489"0,0-107 704 31,17 68-87-31,7 11-449 16,4 2-208-16,4 8-296 15,7 8-344-15,1 10-136 0,-1 0-136 16,-7 12 48-16,-8 14-104 15,-7 9-64-15,-17 3-24 0,0 6 144 16,-24 4 0 0,-12 0 144-16,-12-1-144 15,-3-6 0-15,2 0-392 16,-7-5-1712-16,21-14-2945 0,7-9-5649 16</inkml:trace>
  <inkml:trace contextRef="#ctx0" brushRef="#br0" timeOffset="200926.75">6853 16281 8249 0,'0'0'4385'0,"0"0"-3025"16,0 0-127 0,0 0-377-16,-5-44-488 0,22 31-232 0,11 4-80 15,3-4-56-15,9 6 48 16,-1 1-48 0,-2 3-48-1,-10 3 40-15,-3 0-72 16,0 12 32-1,-7 5 48-15,-2 8 136 0,-3 0 256 16,0 10-24-16,4 0-48 0,4 6 64 16,0 1-136-16,3 5-8 15,5 4-192-15,0 3-48 16,0 0 129-16,-3 3-129 0,-1 0 0 16,-5 0-48-16,1-3 48 0,-3 3 0 15,-2-2 0-15,2 2 0 16,-10-3-9-16,-3-3 9 31,-4-4 0-31,0-2 33 0,-11-8 63 16,-17-5 264-16,-9-3 64 15,-7-1-80-15,-12-5 88 0,-7-4-304 16,-1-7-80-16,0-5-48 16,8-7-152-16,0-13-672 15,21-9-1441-15,16-7-3832 0</inkml:trace>
  <inkml:trace contextRef="#ctx0" brushRef="#br0" timeOffset="201495.81">8354 16665 7257 0,'0'0'6177'0,"0"0"-3624"16,0 0-1121-16,0 0-664 0,0 0-183 16,0 0-337-16,45 0 48 15,15 0 360-15,22-6-288 0,2 3-208 16,-3-7-88-16,-14 4-72 15,-20 3-40 1,2 0-784-16,-10 3-1457 16,-11 0-1952-16,-24 9-640 0</inkml:trace>
  <inkml:trace contextRef="#ctx0" brushRef="#br0" timeOffset="201664.36">8403 16913 3624 0,'0'0'8738'0,"0"0"-6393"16,0 0-1489-16,0 0-240 16,0 0 616-16,0 0-232 0,155 13-559 15,-43-20-241-15,19-8-200 32,-4-11-969-32,-35 7-1503 0,-36 3-4178 0</inkml:trace>
  <inkml:trace contextRef="#ctx0" brushRef="#br0" timeOffset="211593.57">4861 17640 4200 0,'0'3'4329'15,"0"-3"-3424"-15,3 0-625 0,-3 0 88 16,0 0 512-16,0 0-32 31,0 0-360-31,0 0-208 16,0 0 144-16,0 0-8 0,0 0 225 15,0 0 55-15,4 0-112 16,-4 0-112-16,0 0-96 0,0 0-64 16,4 0 64-16,9 0-272 15,2 0 160-15,9 0 72 16,4-6-16-16,8-1-56 0,0-2-136 31,3 3-120-31,2-4 224 0,-6 4-224 16,1-1 72-16,4 1-16 0,-5 0-15 15,2-1-41-15,-5 4-8 16,-4-3 88-16,-5 3-104 16,-3 0 16-16,-8 3-8 15,-7 0-289 1,-5 0-431-16,0 0-248 0,0 0-1096 15,-28 3-1089-15,0 6-784 0,-4 1-2440 16</inkml:trace>
  <inkml:trace contextRef="#ctx0" brushRef="#br0" timeOffset="211941.55">4916 17738 9185 0,'0'0'2297'0,"0"0"-1305"32,0 0-168-32,0 0 361 15,0 0-121-15,0 0-504 0,0 0-400 16,0 0-72-16,0 0-88 16,4 0 56-16,12 0 0 15,4 0 296-15,16-6 56 0,8-3-200 31,3-1-88-31,6 1 176 0,-2-1-200 16,-11 0 40-16,0 4-24 0,-16 3-56 16,-9 3 24-16,-6 0-80 15,-5 0 0-15,-4 0-8 16,0 0-40-16,0 0 48 0,0 0-144 16,0 0-376-1,-4 0-1216 1,4 9-569-16,0-5-2816 0</inkml:trace>
  <inkml:trace contextRef="#ctx0" brushRef="#br0" timeOffset="212764.76">6207 17516 6041 0,'0'0'5161'16,"0"0"-3985"-16,0 0-840 15,0 0-24 1,0 0 753-16,0 0 71 16,0 0-736-16,27-3-136 15,-2-4-120-15,10-2-24 0,2-4 144 16,3 4-8-16,7-4-104 0,-7 0 136 15,4 4-216-15,-9-1-64 0,-10 1-8 32,-1 5-224-32,-17 2-760 15,-3 2-1721-15,-4 0-2448 16,0 0-1992-16</inkml:trace>
  <inkml:trace contextRef="#ctx0" brushRef="#br0" timeOffset="213029.41">6271 17618 8329 0,'0'0'4513'0,"0"0"-3681"15,0 0-287-15,0 0 487 16,0 0-136-16,4 0-600 0,11 0-48 15,6-3-136-15,14-4 0 16,5-2-112-16,4-4 16 0,4 4 32 0,-8-1-48 16,0 1-224-1,-8-4-1056 1,-8 0-1377-16,-9 4-2248 16</inkml:trace>
  <inkml:trace contextRef="#ctx0" brushRef="#br0" timeOffset="-212907.7">4008 16786 5593 0,'0'0'1568'16,"0"0"-776"-16,0 0 168 0,0 0-303 15,0 0 215-15,0-13-352 16,0 13-208-16,0 0 48 0,0 0 56 16,0 0 96-1,0 0-8-15,-4 0-376 16,-4-3 96-16,-1 3-216 16,2-3 136-16,-9-1-56 0,4 4-24 15,0-2 40 1,-4-1-104-16,0-4 168 15,0 4 89-15,4 0-185 0,-4 3 16 16,0 0-80-16,0 0-8 16,1 0 0-16,-2 0-8 15,-2 6-152-15,2 4 160 0,-2 2 56 32,-1 1 64-32,0-4-72 0,4 7 8 15,4 0-8-15,-4 3 0 16,-4 0-48-16,8 3 120 15,-4 4-120-15,4 6 64 0,5-4-64 16,-6 7-8-16,5 0 8 31,1 0 0-31,3-3 0 0,0-1 80 16,-1 1-80-16,5-3 0 16,0-1 48-16,0-2 8 15,5-1-8-15,3 0-32 0,3 1-16 16,6-4 136-16,-2 0-128 31,1-3 0-31,0 1-8 0,8-1 0 0,-4-4-64 16,3 1 32-16,2 0 32 15,-1-3 80-15,4-1-80 16,0 5-32-16,0-8 32 0,0 4 152 16,0 3-56-1,-5-7-96 1,1 1 72-16,-4-1-128 0,-1-3 56 15,-6-2-8-15,2-1-80 0,6-3 88 16,-6 0 176-16,5 0-176 16,1-3 72-16,3-7 104 0,-5 1-168 31,1 2 80-31,0-2-80 16,-4-1 8-16,-1 1 88 0,-2-4-104 15,-1 4 0-15,0-4 48 16,0-3-40-16,-5 0 32 0,2-3-40 15,-1 0 8-15,-4 0 56 32,3-7-56-32,-7-2-8 0,0-1 0 15,0 1 8-15,0-4-8 16,0 3 8-16,0 1-8 16,0 0 160-16,-3 2-160 0,-1 4 48 15,0 0 56-15,0 3-88 31,0-4 64-31,-1 1-72 16,1 0-8-16,-3 3 128 0,3 0-128 0,-4-4-40 16,-1 5 40-16,6-2 0 15,-5 5-8-15,-4-2 8 0,4 2 0 16,-4 2 96-16,0 0-96 16,4 4 0-1,-4-1 0 1,-4 1 0-16,4-1 96 0,1 1-48 0,-10-1-40 15,5 1 56-15,-3-1-64 16,-2 1 0-16,2-1-8 0,-5 1 8 31,4-1 96-31,-1-3-88 16,-2 1-8-16,3-1 264 16,0 4-264-16,1 2 0 0,-2 4-192 15,-3 3-184-15,1 0-216 0,-14 25-728 16,5 1-993-16,1-1-2512 0</inkml:trace>
  <inkml:trace contextRef="#ctx0" brushRef="#br0" timeOffset="-208400.14">11339 15815 8665 0,'0'0'1793'0,"0"0"-617"15,0 0-424-15,0-10-296 16,0 10 264 0,0 0 33-1,0 19-289-15,0 13 184 0,0 28 264 16,0 29-184-16,16 25-360 0,0 10-88 15,4-4-40-15,4-11-128 0,-9-11 208 16,2 4-224-16,-2-11 56 16,-2-11-39-16,-6-17-113 15,1-21 0 1,0-4 0-16,-4 0 0 16,4 0 24-16,0-3-24 15,-8-13-97-15,4-6-199 0,0-13-280 16,0-12-520-16,1-10-936 31,-2-10-3802-31</inkml:trace>
  <inkml:trace contextRef="#ctx0" brushRef="#br0" timeOffset="-205489.22">11430 15837 5265 0,'0'0'2616'0,"0"0"-1552"15,0 0-656-15,0 0-167 16,0 0 791-16,0 0 320 16,0 0-728-1,0 0-544-15,-15-58 8 0,43 55 96 16,8 0-88-16,15 0-80 0,21-4 224 15,20-2-72-15,27-7 80 47,9-3 185-47,-1 6 151 16,-3-2-56-16,-17 2-152 0,5 0-224 16,0 4 128-16,-5-1-128 0,-4 1-32 15,-3-4 8-15,-4 4-24 16,-1-8 96-16,1 2-56 15,7-1-96-15,5-3 152 0,3 0-128 16,5 3 56-16,4 0-24 16,3 6-8-16,-3 1 128 0,-1-4-104 15,-3 3-72-15,-1 1 136 32,-3-4-168-32,7-2 88 15,-3 2 16-15,12-3 56 0,-1 0 1 16,4 4-169-16,9-8 0 15,-1 5 152-15,-3-4-152 0,-9 2 32 0,-3 2-32 16,-17-1-8-16,-7 0 40 16,-13-3-40-1,-3-3 0 1,4-4 24-16,-4 1-16 0,4-1-16 16,-5 1 8-16,5 3 0 15,-5-1 16-15,0 5-16 16,5-5 0-16,0 1 24 0,4 0-16 15,3 0-8-15,1 3 0 0,-5 3 0 16,10 0-48 0,-6 3 48-16,9-3 0 15,-5 3 0-15,-4 1 0 16,6-1 0-16,-6 1 0 16,1 2 8-16,-1 0 16 0,5 4-24 31,-1 0 0-31,1-4-8 0,-4 7-32 15,-4-4 32-15,-9 1-80 16,4 0 56-16,-3 3-64 16,8 0 96-16,0-4 0 0,7 4 8 15,5 0-8-15,0 3 0 32,3 0 0-32,-3 0 0 0,3 0 0 15,1 0 0-15,-5 3-16 16,0 3 16-16,2-2-64 15,-6-1 64-15,0-3-9 0,2 0 9 16,-2 0 25-16,1 0-25 16,3 0-49-16,-3 0 49 0,3 0-8 15,-3 0 0 1,-1 0-88-16,2 0 8 16,2-7 40-16,-4-2-40 15,5-4 32-15,-8 4 0 0,-1-1 48 16,-3 4 8-1,0-1 0-15,-1 1 0 16,5 3 0-16,-4-3 0 0,-5 3-8 16,1-1 0-16,-5 1 0 15,5 0 8-15,-4 3-8 16,4-3 8-16,-5 3 24 0,1-4-24 31,-4 4-8-31,3-3 8 0,-15 0 0 16,-8 0-8-16,-13-3 8 15,-2 2 0-15,6-2 32 16,9-4-32-16,7 1-8 0,-3-1 0 16,1 1 8-16,-2-4 0 15,5 4-8-15,-1-1 8 0,5 1 8 32,-5-4-8-32,-2 4 0 15,-5-4-48-15,-9 0 40 16,-3-3 8-16,-8 4 0 0,-1-1 0 15,2 0 40-15,-2 0-40 16,5 1-8 0,0 2-40-16,3-3 40 0,2 1 8 15,-2 2-48-15,1-5 40 16,-8 2-64-16,0-3 80 16,-4 3-16-16,-8 0 8 0,0 1 0 15,-1-1 0 1,1 4-16-16,0 2 16 15,-4 1-40-15,-4-1 40 0,0 7 0 16,-8-3-16-16,3 3 16 16,-2 0-8-16,-1 0-32 15,4 0 40-15,3 0-40 0,5 0 40 16,8 0-8-16,4 0-216 16,0 3-176-1,-1-3 104-15,2 4-64 16,-1-4 152-16,-8 0 208 15,0 0 0-15,0 0 0 0,-1 0 0 16,1 0 8-16,0 0 0 31,0 0-8-31,-4 0 0 0,-4 0 0 16,-1 0 16-16,-2 0-32 16,-6 0 16-16,2 0 0 15,-2 3 16-15,-3-3-16 0,-4 3 0 16,5 0-56-16,-5 4 32 31,-1 2 24-31,1 1-48 0,4 3 48 0,-4 2 72 16,5 4-72-16,-2 6 0 15,5 1 96-15,0 2-88 16,4 4 40-16,4 3 0 0,-1 3 128 16,5 1 120-16,1 5-192 15,-1 3 56-15,4 7 80 16,-9 3-72-16,5 4-16 15,-7 6-48-15,-2 0-56 16,-11-4 200-16,0 0-192 16,-4-2 88-16,0-1-80 0,0-6-56 31,-4 3 48-31,-8-3-56 16,0-3 16-16,4 0 56 0,0-7-72 15,1 0 0-15,3-2 0 16,-5-4-8-16,5 0 8 0,4 0-8 15,-8 0 8-15,8 0 8 32,-3-3-8-32,-1-3-56 15,0-3 32-15,-1-4 16 0,1-3 0 16,-4 1-8-16,5-8 16 16,-5 1-96-16,-1 0 72 0,-2 0-112 15,-6-3-80-15,-6 2-72 16,-9-2 40-16,-8 0-160 15,-11-7 392 1,-22 1-88-16,-18-7 104 0,-24 3-8 16,-9 0 0-16,5 4 8 15,3 2 56-15,8 4-56 0,4-4 0 16,-6 1 48 0,-6-1-48-1,-8-2 16-15,-8 2-16 16,-15-6 0-16,0 0 0 0,-5 4-24 15,1-4 24-15,3 3-64 16,5 4 64-16,-4-1 0 0,3 1 8 0,1 2-8 31,-1 5 56-31,4-5-56 16,-2 7 16-16,-2-6 88 16,9 3-32-16,-5-4 8 0,1 1 56 15,-1-3 24-15,9-4-16 0,4-3-144 16,-2 0 56-16,6-3 16 31,-1 0-64-31,1 6-8 16,-1-2 0-16,1 9 48 0,-9 2 8 15,5 5-40-15,-8-5 88 16,-1 4 16-16,1-6-120 0,-9-3 56 16,0-8-56-16,5-2 0 31,4 0-16-31,7 0-32 15,4 0 48-15,10 0 8 0,-2 0-8 16,4 0 64-16,-3 0-64 0,-1 4 0 16,1 2 8-16,-9 1-8 0,4 6 0 15,-3-1 40-15,3 1-40 16,1-1 0 0,4-5-48-1,3-1-32-15,5-3-8 0,3-3-208 16,0 0 16-16,-4 0 208 0,-3 0-56 15,-1 0 120-15,-3-3 8 0,0 0 0 32,-1 0-24-32,4 0 24 31,-4-1 0-31,5 4 56 16,-1 0-48-16,1 0-8 0,0 0 0 15,-1 7-40-15,4-4 32 0,-3 0-120 16,0-3 32-16,3 3 48 15,-4-3 32-15,5 4 16 16,-9-4 0-16,0 0 8 0,-8 0 104 16,-3 0-112-16,0 0 0 15,-8 0 88-15,2 0-80 0,6-4 88 16,4 4 32-16,8 0-8 31,-5 0 304-31,4 0-336 16,1 0-16-16,-5 0-8 0,-4 6-16 15,-3 4 48-15,-4-3 72 16,0 6-64-16,-2-1 137 0,6 4-241 0,7-7 8 16,9 7 56-16,7-3-64 15,9 0 8 1,7-1 24 0,1 1-16-16,7 0 88 0,-4 6-104 15,13-7 0-15,15 1 0 16,12-4-8-16,0 1 8 0,4 0-48 0,-3 0-144 31,-2-1-8-31,18-3-393 16,7-3-311-16,12-9-880 15,8-10-865-15,0-10-5833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4T12:33:1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2789 4042 1528 0,'0'0'6401'15,"0"0"-4664"-15,0 0-1233 0,0 0-400 16,0 0 64-16,0 0 640 16,0 0-16-1,0 0-232-15,0 0-152 16,0 0-152-16,0 0 128 16,0 0-24-16,0 0-23 0,0 0 159 15,8 0-288-15,7 0-64 16,5 0 144-16,12 0 112 0,4 0-24 31,8-4-176-31,0 4-96 16,-5 0 24-16,6 0-128 15,-2 0 8-15,1 0 120 0,0 0-120 16,-1 0-8-16,-2 0 8 16,2 0 8-16,2 0 136 0,-2 0-128 15,0 0 48-15,6 0-64 16,-6 0-8-1,2 0 200-15,-2 0-200 16,5 0 0-16,-4 0 80 0,-5 0-72 16,6 0 0-16,-6 0-8 15,2 7 0-15,2-4-8 16,-3 0 8 0,4 0 0-16,-1 0 88 15,-3-3-72-15,8 0 48 0,-1 0-56 16,2 0-8-16,3 0 128 0,-1 0-120 15,1 0 48-15,-4 0-40 16,3 0 64-16,-2-3-32 0,-6 3-48 31,2-3 8-31,-2 3 72 16,5 0-80-16,-1 0-16 16,2 0 16-16,2-3-8 0,1 3 8 15,0-3 0-15,-5 3 0 0,5 0 48 16,-3 0-48-16,-6 0-8 31,0 0 8-31,-6 0 8 16,-1 0 0-16,0 0-8 0,-8 0 8 15,7 0 64-15,-3 0-72 16,11 0-16-16,2 0 16 0,2 0 8 31,9 0 0-31,4-3-8 16,0-1 16-16,0 1 56 15,-1 3-72-15,-6-3-8 0,-2 3 0 0,-7 0 0 16,-4 0 0-16,-1 0 0 16,2 0 8-16,2 0-8 15,1 0 8 1,0 0-8-16,-1 0 8 16,6 0 0-16,3 0 40 0,-9 0-40 15,5 0 0-15,3 0-40 0,-2 0 48 16,-6 3-8-16,2-3 0 15,-2 0 0 1,1 0 64-16,0 3-64 16,-5-3-8-16,6 0-40 15,-2 0 96-15,5 4-40 16,-4-4 0-16,4 0 0 0,3 0 24 16,1 0-32-16,4 0-8 0,-5 0-40 31,5 0 48-31,-4 0 0 15,1 0 0-15,-2 0 0 16,-3 0 32-16,-5 0-32 0,6 0 0 16,-2 3-8-16,5-3 8 15,0 3 0-15,4 0 0 16,4-3 0-16,-1 3 104 0,0 0-104 31,-3-3 0-31,4 3 72 16,-8-3-72-16,4 4 72 0,-8-4-56 15,-4 3-16-15,-4-3 128 0,-5 0-128 16,-3 0 0-16,-4 0 97 16,-4 0 23-16,0 0 32 15,-1 0-56 1,-2 0-96-16,-1 0 72 16,-1 0-72-16,-2 0 0 0,2-3 40 15,1-1-40-15,-3 4-16 0,2 0-384 31,-10 0-961-31,-5 0-1503 16,-4 0-3810-16</inkml:trace>
  <inkml:trace contextRef="#ctx0" brushRef="#br0" timeOffset="1480.76">4438 5603 7841 0,'0'0'2561'0,"0"0"-1345"31,0 0-328-31,0 0-40 16,0 0 201-16,-16-5-345 0,-4 14-552 16,-8 10 152-16,-7 12 16 15,-10 14-112-15,-6 16-136 0,-9 24-72 16,-3 17 280-16,3 12-280 31,15-19 8-31,17-25 32 0,13-22-32 16,7-14-8-16,-1 8-8 15,9-4-80-15,0 0 88 16,0-9 8-16,5-17 0 0,11-5 64 16,0-7 80-16,0-19 88 15,-4-13 88-15,0-13 72 0,-12-18 368 31,-17-29-399-31,-26-19 63 0,-17-7-112 16,0 23-112-16,8 32 48 16,16 18-128-16,1 10-56 0,-5-3 144 15,1 3-216 1,2 0 0 0,9 13-16-16,16 13 8 0,9 9 0 15,3 3-856-15,3 19-1161 0,25 25 809 16,-4-5-3313-16,4-4-2993 15</inkml:trace>
  <inkml:trace contextRef="#ctx0" brushRef="#br0" timeOffset="2985.05">3020 5899 6225 0,'0'0'2880'15,"0"0"-1575"-15,0 0-169 0,0 0-368 16,0 0 448-16,3-32 305 31,-3 32-769-31,-3 0-712 16,-18 10 48-16,-11 12 88 0,-11 6 208 16,-9 8-376-16,1 5 88 15,-5-3 0-15,11 0-88 0,6-3-8 16,7-7 96-16,8-2-88 15,12-10 72 1,8-1-80-16,4-2-152 16,0 0 152-16,16 0 24 0,16-4 80 15,8 0 0-15,11-5-96 16,9-4 184-16,0 0-184 0,4 0 0 16,-4 0 48-1,-8 0-56-15,-9 0-600 16,-7 0-1112-16,-12 3-1433 15,-12 3-2552-15</inkml:trace>
  <inkml:trace contextRef="#ctx0" brushRef="#br0" timeOffset="3201.97">2681 6483 2960 0,'0'0'4073'0,"0"0"-2361"15,0 0-991-15,0 0-721 32,0 0 56-32,0 0 1208 15,0 0-248-15,99 38-272 0,-31-38-272 16,8 0-344-16,-12 0-72 16,3-6-56-16,6 6 0 0,-26 0-1440 15,-11 0-2905-15</inkml:trace>
  <inkml:trace contextRef="#ctx0" brushRef="#br0" timeOffset="3764.36">1868 6067 8145 0,'0'0'1737'15,"0"0"-529"-15,0 0-48 0,0 0 224 16,0 0-431-16,0 0-289 31,-59-3-432-31,42 31-96 16,-2 8-136-16,6 5 0 0,2 10 8 15,7-1 8-15,4 1-16 16,0-3 0-16,12-4 48 0,8-5-24 16,8-11 88-16,7-9-104 31,5-7 128-31,8-12-72 0,3 0 32 15,2-18-8-15,-10-14-80 0,-3-7 192 16,-12-2-136-16,-12-9-16 16,-16-1 184-16,0-7 72 0,-28 5 392 15,-12-1-152-15,-4 13-272 16,-11 6 113 0,-1 12-209-16,4 11-80 15,5 12-96-15,-2 0 0 16,14 12-216-16,3 14 208 0,4 9-168 15,28 16-825-15,0-7-2767 0,4-6-2562 16</inkml:trace>
  <inkml:trace contextRef="#ctx0" brushRef="#br0" timeOffset="4649.22">5031 5829 2528 0,'0'0'7434'0,"0"0"-5962"16,0 0-296-16,0 0-312 0,0 0 297 16,0 0-369-1,0 0-592 1,-60 6 328-16,17 13-224 0,-13 10 56 16,-8-1 8-16,1 7-176 0,-5-3-16 15,8 3 104-15,4-6-216 16,13-4 48-1,11 0-88-15,16-8-24 16,12 2-136-16,4-7 88 16,8 7 48-16,20-3 232 0,7-3-88 15,14-1 24-15,7-5-64 16,-5-1-56-16,1-6 112 16,0 0-160-1,-1 0 0-15,-3 0-16 31,0 0 16-31,-4 0-8 0,-5 0-344 16,-7 0-744-16,-4 3-936 16,-4 1-1153-16,-12 2-3432 0</inkml:trace>
  <inkml:trace contextRef="#ctx0" brushRef="#br0" timeOffset="5052.29">4514 6470 4080 0,'0'0'5570'0,"0"0"-3090"16,0 0-1840-16,0 0-256 31,0 0 585-31,0 0 695 0,0 0-312 16,119 0-608-16,-75 0-72 15,8 0-351-15,7 0-105 16,1 0-160-16,0 0-48 0,-4 0-8 31,0 0-48-31,7 0-889 16,-10 0-959-16,-14 0-3553 0</inkml:trace>
  <inkml:trace contextRef="#ctx0" brushRef="#br0" timeOffset="5654.04">6068 5654 7361 0,'0'0'2281'16,"0"0"-481"-16,0 0-192 15,0 0-183 1,0 0-313-16,0 0-672 16,7 0-352-16,-3 26 168 0,-4 5 368 15,9 11-128-15,-5 9-208 16,0 6-96-16,-1 19 96 16,1 16-288-1,4-10 0-15,-3-12 104 0,-1-9-96 16,0-23-8-16,-4 3 0 15,3-3-264-15,-3-3-48 0,0-9-808 16,0-4-744-16,-3-10-1209 16,-5-8-2784-16</inkml:trace>
  <inkml:trace contextRef="#ctx0" brushRef="#br0" timeOffset="5933.46">6088 5629 3264 0,'0'0'5121'0,"0"0"-3016"0,0 0-449 31,0 0 184-31,0 0-391 0,0 0-881 15,0 0 24-15,-101-22-360 16,74 41-136-16,-4 9-48 0,-2 4-48 16,6 3 0-16,3 7 0 15,3 17-648-15,6-7-1833 16,6-11-2528 0</inkml:trace>
  <inkml:trace contextRef="#ctx0" brushRef="#br0" timeOffset="6217.62">5952 6559 9522 0,'0'0'2600'16,"0"0"-1760"-16,0 0 208 16,95-9 289-16,-54 2-329 0,6 1-328 15,9 0-88-15,4-1-440 16,0 4-72-16,3 0-80 0,1 0-64 31,20-1-616-31,-16 2-1624 16,-16-5-3402-16</inkml:trace>
  <inkml:trace contextRef="#ctx0" brushRef="#br0" timeOffset="23080.73">21323 12198 264 0,'0'0'8417'0,"0"-7"-6368"16,0 5-449-16,0-2-16 0,0 1 185 0,0 3-273 15,0-3-344 1,0 3-351 0,0 0-81-16,0 0-360 15,0 0-88-15,0 0-96 0,0 0-120 16,0 0-56-16,0 0-152 0,5 16 104 16,3 6 48-16,7 10 0 0,5 3 64 31,1 6-64-31,2 0 8 15,1-3-8-15,0 1 0 16,-4-8-136-16,0 1 112 0,0-10-104 16,-5-6-32-16,-2-6 0 15,-5-7 40-15,3-3 120 0,-2-7 64 32,2-15-56-32,1-13 216 15,1-9-216-15,2-23 32 0,5-15 80 16,-8 5 16-16,0 8 24 15,0 15-136-15,-4 19 32 0,-3 0 104 16,2 0-152-16,1 16 0 31,-4 6 0-31,-4 4 0 16,0 9-8-16,0 0-248 0,0 3-976 16,-4 16-801-16,-16 19-335 15,4-3-2761-15,0-6-3425 0</inkml:trace>
  <inkml:trace contextRef="#ctx0" brushRef="#br0" timeOffset="23411.89">21981 12039 8617 0,'0'0'2137'15,"0"0"-665"-15,0 0 136 0,0 0 81 16,0 0-393-16,0 0-512 16,0-35-552-16,-8 42-216 0,-12 12-16 31,-8 12 208-31,-7 11 328 16,-6 2-239-16,5 10-25 0,4-3-104 15,13 3-88-15,7-6-24 16,12-4-56-16,3-3 0 0,22-6 16 15,14-9-16-15,9-4-240 32,8-12-529-32,16-10-863 15,-12-17-2401-15,-8-1-2544 0</inkml:trace>
  <inkml:trace contextRef="#ctx0" brushRef="#br0" timeOffset="23782.9">22352 12061 7817 0,'0'0'3033'0,"0"0"-1049"16,0 0-159 0,0 0-433-1,0 0-424-15,0 0-160 0,0 0-336 16,-88-38-232-16,71 54-88 0,2 3-152 15,11 10-8-15,4 3 0 16,0 3 8-16,16 6 153 0,4-6-153 31,8 3-217-31,0-9-175 16,-4-4-48-16,-9-3 152 16,-3-3 128-16,-7-3 120 0,-5 0 32 15,0-3-80-15,-13 2 88 0,-11 1 16 16,-4-3-8-16,-8-3 64 31,-3-1-64-31,3-2 48 16,4-7-56-16,1-4-224 0,6-8-2152 15,14-7-3610-15</inkml:trace>
  <inkml:trace contextRef="#ctx0" brushRef="#br0" timeOffset="24038.89">22531 11893 11242 0,'0'0'3257'0,"0"0"-1873"15,0 0-360 1,103-3 120 0,-63 13-199-16,-4 12-49 0,-8 6-616 15,-4 7-112-15,-13 6 8 0,-2 4-176 16,-9 3 48-16,-9-1-48 15,-10 1-152-15,-9-4 8 16,-8-2-624 0,-23 2-1577-16,6-12-1936 15,10-13-5721-15</inkml:trace>
  <inkml:trace contextRef="#ctx0" brushRef="#br0" timeOffset="28132.23">22049 11283 200 0,'0'0'2896'0,"0"0"-1848"32,0 0-792-32,0 0-168 15,0 0 137-15,0 0 271 0,0 0-48 16,71 17-56-16,-54-17-168 15,2 0-112-15,1 0-112 16,0 0 8-16,-4 0 56 0,4-13-64 16,-5-3 0-16,2-3 0 31,3-7 0-31,-4-5 40 16,0-4-40-16,-4-6-8 0,8 0 8 15,-5-4 56-15,-2 1 152 16,-5-4 392-16,-5 7-160 0,-3-1-288 15,0 8 32 1,-11-1-56-16,-6-1-128 16,-3 5-32-16,-3-1-72 15,-5 0-40-15,0 0-928 0,-4 0 480 16,4 1-192-16,0-1 704 0,4 4 152 16,0-4-72-1,9 3 8-15,2 1 512 16,5-4-464-16,1 0 176 15,7 0 56-15,0 1 168 16,0-4-80-16,0 0-144 0,11 3-24 16,2-6 96-16,6 6 160 15,-3 0-48 1,5 1-160-16,-2 2 41 16,1 0 39-16,1 7-64 15,-2 0 48-15,1 3-64 0,4 3-120 16,-1 0 88-16,5 7-208 15,4 0-16-15,0 5 48 0,0 1-48 32,0 3 0-32,-4 0 0 15,3 0 0-15,-3 0 64 16,0 0-64-16,-3 0-16 0,-1 0 8 16,4 0 8-16,0 0 0 15,-1-6 0-15,1-4 8 0,3-2 88 16,-3-5-96-1,0-1-48-15,-3-8 48 16,-5 1 8-16,-1-7-8 16,-6-3-88-16,-2-3 8 0,-3 0 80 15,-8-4-8-15,0 5-72 16,0-2 72-16,-15 1 16 16,-6 3 128-1,-3-3-136-15,-4 3 136 0,5 0 0 16,-5 0-136-16,4 3 0 15,0 1 0-15,-4-1-24 0,5-3 24 16,-5 3-64-16,0-3 40 16,-4 0-80-1,0 1 96-15,0-1 8 16,0 0 56-16,1 0 432 16,3 0-280-16,3 7-24 0,5-4-80 15,9 6 304-15,3 1-112 16,-1 6-136-16,9-3-64 0,0 3 56 31,0 3-152-31,0 0-48 16,9 0 48-16,6 0 200 15,2-3-200-15,2 3 0 0,5-3 0 16,0 0 0-16,4-3 16 16,0-4-16-16,-1 4 8 0,6 0 8 15,-10 0-16-15,5-1 0 16,-4 5 8-1,0-1-8-15,1 3-8 16,2 3 8-16,0 0 0 0,1 3-56 16,4 1 64-16,0 0-16 15,4-1 8-15,1 3 0 16,2-2 8 0,-3 0-8-16,-1-4 0 15,-10 0 64-15,-5 0-56 0,-12-2-8 16,-1-4 0-16,-3-1 0 0,-4-2-8 15,0-3-120-15,0 3 128 16,-4-4-80 0,-3 4 48-16,-5-4 24 15,-1 1-136-15,2 0 144 16,-9-4-264-16,4 1 264 0,-8-1 8 16,0 0-8-16,-4-2-280 15,-4-4 200-15,-7-3-8 0,-1-4-80 16,-4 1-56-16,4-3 40 31,-4 3 64-31,4-4 120 16,1 1 8-16,7 2 64 0,0 4-72 15,0 0 16-15,4 0 56 16,8 3-64-16,1 0 0 0,6 0 96 31,9 7 32-31,0-1-64 0,4 7-64 16,0 3 112-1,8-3-40-15,12 6-48 0,-4 0 16 0,8-3 24 16,0 6-72-16,8-6 0 16,0 3 0-16,3-3 8 15,1 3-16 1,5 0 8-16,2 1-88 16,-4 2 80-16,6-3 8 15,-2 0 0-15,-7-3 0 0,0 0 8 0,-4 0 104 16,-1 0-112-16,2 0-16 15,-6 3 8 1,1 3 8-16,-4 0 0 16,-3 1 0-16,-6-1 0 15,-6 3 48-15,2-2-48 0,-7-4 0 16,0 0 0-16,4-6 0 16,-3 0-8-16,-2-1-96 31,-3-5 104-31,0-1 0 0,0-3-8 15,0-2-40-15,0 2-8 16,0-6 56-16,0 3-48 0,0 0-48 16,0-3 88-16,0 3-56 31,0 0 64-31,0 4 0 16,0-1 24-16,0 3-24 0,4 1-136 15,8 2 56-15,0 4 64 0,8 3-32 16,0 3 48-16,4 6 0 0,-5 4-8 15,2 3-40-15,3 3 40 16,0 0-56 0,3 0 64-1,5 6-40-15,1 7 40 0,6 6-8 16,8 6 8-16,2 4 8 16,10 3-8-16,1-1 0 0,4 5 0 15,0-5 64-15,-5 4-64 0,-3-3 0 31,-1-4 0-31,-6 1 0 16,-1-7 0-16,-5-6 0 0,-3-3 0 16,0-1 64-16,-4-8-64 15,0-1-8-15,-4-3 8 0,-1 0 8 16,-3-7 8-16,-3-2 88 16,-2-7-48-16,1 0 176 0,-4-3-128 31,4-3 0-31,-1 0-88 15,5 2-16-15,0-2 0 0,0 3 0 16,4-3 16-16,0 3 0 16,0 0-16-16,0 3-16 31,3-3 16-31,-3 0 0 0,5 0 0 16,-5 3 0-16,3 3 24 15,-3 7 8-15,0 0-32 0,-4 3-8 16,0 3-8-16,0 0 8 0,0 0 0 15,-1 6-16 1,1 6-24 0,-4 5 0-16,0 1 48 0,4 1-56 15,-4 3 48-15,3 4 0 16,1 0 0-16,9-1 8 0,3 4 0 16,7-1 48-16,5 1-48 0,4-1-8 31,0-2 8-31,-5-1 0 15,1-6 0-15,-7-3 0 0,-6-4 0 16,-3-2 48-16,-4 0-48 16,3-7 0-16,-3-3 0 0,0 0 8 15,4 0 64-15,-4-6-64 32,-1-7-8-32,1 0 192 0,1-3-128 15,3-6 144-15,-4 0-56 16,-1-3-88-16,5-1 24 0,0-2-88 15,3 2 8-15,6-2 64 16,2 2-72-16,1 0-8 31,8 4 0-31,0 0 8 0,-1 0 0 32,1 3 0-32,-4 0 0 15,-4 3-8-15,-8 7 8 0,-4-4 0 16,-8 7 0-16,-4 2-48 0,-9 4 40 15,2 0 8-15,-2 0-184 16,2 10 184-16,-6 9-56 0,9 0 48 16,0 9 0-16,4-5-64 15,0 2 72-15,8-2-8 0,3-1 8 16,1 0-8-16,5 0 8 16,6-3 0-1,1 0 0-15,3 3 8 16,5-6 0-16,0 0-8 0,0-4 0 15,-5-2 56-15,2-7-56 16,-14 1 0-16,2-4 8 0,-13 0 0 16,0-4 96-16,-5-9-64 15,-3 1-32-15,4-7 80 16,-5-3-88 0,6-1 0-16,-1-2-8 15,4-3 8-15,0 2 8 0,3-2-8 16,-3 2 0-16,8 1-48 15,0 0 48-15,0 2 0 32,3 7 0-32,2 3-8 0,-2 4 0 15,1 3 8-15,0 6-96 16,-4 0 88-16,-4 6 8 0,-4 7-72 16,0 6 16-16,4 6 40 15,-4 1 16-15,7 2-96 16,-3 1 96-16,4-4 40 0,0 1-40 15,3-1 0 1,2-6 0-16,2 0 8 16,-3-6 96-16,4-4-104 15,-4-2 0-15,-5-1 48 0,-3-6-48 16,-8 0 48 0,-4 0 80-16,-8 0-24 15,4-6 120-15,-8 2-168 0,-4-2-56 16,0 0 88-16,0 3-88 15,-4 0-272-15,4-1-520 16,-4 4-1056-16,4 0-4129 0</inkml:trace>
  <inkml:trace contextRef="#ctx0" brushRef="#br0" timeOffset="28484.71">28810 6074 728 0,'0'0'2792'0,"0"0"-967"15,0 0-545-15,0 0-272 16,-8-26-872-16,8 26 88 0,8 3-32 16,4 10 600-16,12 3-351 15,-1 9-129 1,5-2-80-16,4 5-72 0,0 1-8 15,5-4 0-15,2-3 0 16,-3-2 400-16,0-2-168 16,-8-2 80-16,-4-3 16 0,-13-3-72 15,-2-1 0 1,-9 1-224 0,0-1 48-16,0 7 249 0,-20 3-329 0,-4 6-24 15,-16 4 8-15,-8 6-136 16,-40 15-120-16,17-2-1873 15,3-10-4096-15</inkml:trace>
  <inkml:trace contextRef="#ctx0" brushRef="#br0" timeOffset="31520.18">22893 11630 4640 0,'0'0'4049'0,"0"0"-2944"16,92-41-681-16,-52 34-424 0,-4 7-24 16,0 0 16-16,-5 7 16 31,1 5-8-31,-4 10 8 16,0 4-8-16,0-1 64 0,4 4-64 15,0 3 0-15,4 0 8 0,3-1 0 16,2 1-16-16,2 3 8 15,-3-4 0-15,0 1-120 16,-4-3-568 0,3-1-57-16,1-2 249 15,4-4-40-15,0 0 96 0,0-9 256 16,0-3 184-16,-1-4 1064 16,-2-3-568-16,-2-3-224 0,1-3 561 0,-5-13-49 15,6-3 64-15,-2-10-256 31,1-6-208-31,1-9 128 16,2-4-288-16,-7-6-24 0,-1 0 80 16,-3-3-104-16,0 0 169 15,-4 6-25-15,4 3 32 0,-4 7 104 32,4 3-400-32,4 10-48 15,-4 6 96-15,4 2-104 0,0 8 0 16,-1 5 0-16,1 7 0 15,0 0 184-15,4 7-80 0,-4 12-88 16,3 3 64-16,-3 4-80 31,-4 2 0-31,5 3 0 16,-2 1 0-16,1 7 24 0,7-1-24 16,2 0 0-16,2 0 0 15,1-6 0-15,4 3 0 0,4-7-72 16,-4 4-232-1,4-3 152-15,-5-7-376 16,-3 3 24-16,-5-9 71 16,-2 0 57-16,-5-7 176 0,-5 1 88 15,1-7 112-15,0-3 64 16,4 0-64-16,3-13 0 0,13-3 144 16,1-6 192-1,3-6-184-15,-1-4 201 16,4-6 23-16,-3-3 24 15,4-7-40 1,-4-3-40-16,4 0-144 16,-8 1 136-16,8 2 64 15,-9 7-128-15,5 2-96 0,0 8 144 16,0 8-256-16,-1 5-32 16,1 1-8-16,-8 8 0 0,3 9 48 15,-6 0-48-15,-6 3 0 16,-3 13-40-16,4 6 40 0,-8 7-16 15,0 9 8-15,0-3 8 32,-4 6-48-32,4-3 48 15,0 0 0-15,3-3 8 0,1-3-8 16,4-7-8-16,8-3 0 16,4-5 8-16,-1-8 8 0,5-3-8 15,-4-2 8-15,4-4 80 16,-9 0-72-1,2-13-16-15,2-3 0 16,-3-3 16-16,-1-3 64 0,-2 3-8 16,2 0-56-16,-3 6 136 15,0 7-144-15,-9 3-16 0,2 3 16 16,-5 0 32-16,0 0 112 16,0 12-48-1,-1 4-96-15,1 0 160 16,4-3-168-16,0-1 16 0,-4-2-8 15,3-7 8-15,-7-3 64 16,4-10-72-16,-8-12-8 0,-4-13 200 31,-4-19-200-31,-8-22 0 16,-8-22 0-16,-12-13-16 0,-16-1-80 16,0 1-216-16,4 13-248 15,1 3 376-15,6 18 56 0,2 17 128 16,-1 22 8-16,0 3 112 31,-8-3 200-31,-8-6-200 16,0-7-72-16,-7 0 160 0,2 3-112 15,-3 1-40-15,1-7-40 16,-2 3-8-16,10-3 96 0,4 0-104 16,6 0 0-16,14-3 16 15,7 0-16 1,0 3-8-1,15 0 8-15,13 6 0 0,0 0 0 0,8 7 0 16,-4 3 0-16,7 3 16 16,2 7-16-16,-2-1-8 0,1 7 0 15,0 3 0 1,4 3-104 0,-5 7-72-16,6 2 16 0,-6 1 168 15,5 2-128-15,0 4 112 0,3-6 8 16,1 3 8-16,1-3 0 15,-2-4 0-15,1-2 0 16,-4-8 16-16,-5-5-16 0,2-13 0 31,-13-7 8-31,-5-5-8 0,-7-7 0 16,-16-1 0-16,0 1-376 16,-16 0 264-16,-16 3 40 15,-7 0-32-15,-5 0 104 0,-8 0-128 31,-4 3-152-31,4 1 88 16,5 5-40-16,2 7 0 0,6 3 224 16,7 3-424-16,0 4 384 15,8-1 48-15,5 1 8 16,-2-4-8-16,14-3-72 0,-2 0 72 31,1-3 0-31,8-4 0 0,0 1-8 16,0 0 8-16,17 3 40 0,-2 0 8 15,9 0-48-15,4 3 120 16,0 0-120-16,4 6 8 16,4 4-8-16,-1 9 0 0,-3 4 40 15,0 2-40 1,4 7-32 0,-8 3 16-16,4 0 16 0,-1 0 0 0,1 0 0 15,5 0 0-15,-5 0 40 16,-4 0-40-16,-1 0 0 15,-7 0 8 1,0-4-8-16,-4-5 0 16,-12-4 0-16,4-2 8 15,-8-8-16-15,0-2-152 0,-8-10-64 16,-8-6 216-16,-8-10-128 16,-8-6 16-16,-4-4-8 0,-12-2-96 31,-3-4 216-31,-5 3-176 15,0 4 16-15,4 3 168 0,13 6 0 16,11 10 8-16,12 3-8 16,7 9 48-16,9 7-48 15,5 7 104-15,11 2-32 0,16 3-72 16,3 7 0-16,6-3-8 31,6-1 8-31,5-2 0 0,-1-1 88 0,9-6-88 16,9 1 0-16,-2-2 0 15,1 2 8-15,-1-1 0 16,-3 3-8-16,-4 7 48 16,-8-4 80-1,-9 7-112-15,-2 0-16 16,-9 0 16-16,-4 0-8 0,-9-1 0 16,-3 1-8-16,0-3 24 0,-4-4 96 15,0 4-120-15,-1-4 0 16,6 1-8-16,-9-1 8 0,4 4-128 31,-4-7-857-31,-4 4-1215 16,-4-4-937-16</inkml:trace>
  <inkml:trace contextRef="#ctx0" brushRef="#br0" timeOffset="31829.19">29524 6743 5721 0,'0'0'1184'31,"0"0"-656"-31,0 0-40 16,0 0-48-16,103-3-144 0,-64 9 168 15,6 4-159-15,6 3-49 0,5 3-72 16,-4-1 56-16,-9-2 152 15,-2 3 272-15,-18-3-24 16,-7-1 280 0,-4 8-352-16,-8 2-120 15,-4 6-111-15,0 7-129 0,0 13 48 16,-16 16-160-16,-19 18-96 16,-29 10-160-16,4-19-2025 0,0-22-4440 15</inkml:trace>
  <inkml:trace contextRef="#ctx0" brushRef="#br0" timeOffset="35676.94">21156 11878 5049 0,'0'0'4481'0,"0"0"-2961"15,0 0-584 1,0 0-176 0,0 0 160-16,0 0 409 0,-16-23-537 15,28 20-480-15,4-3-232 16,12-4-72-16,7 4 120 0,6-4-120 16,-1 4-8-16,12-7 152 0,8 4-32 31,15-1 144-31,16-3-24 15,25 4-32-15,0-1 136 0,-20 4-272 16,-29-1 0-16,-24 5-16 16,-2 2-56-16,2-3 8 0,6-4-8 15,-2-3-48-15,-3 1-32 32,-8-1 64-32,0-6-40 0,-8 4 56 15,0-4 0-15,0 0 16 16,4-3-16-16,-4 0 0 0,3 0 80 15,5 0-80-15,-4 6-8 16,4-3-8-16,-5 4 8 31,1-1 8-31,-4 3-8 0,-4 7 8 16,0-3-24-16,-8 3 24 16,-1 3-8-16,2 0 0 0,-1 0 8 15,-4-4 0-15,3 4-8 16,2 0 8-16,3 0 0 15,-1 0 0 1,5 0 0-16,-7 0-8 0,2 0 8 16,-6 0 0-16,-2 0 0 15,-7 0 0-15,-4 0 0 0,0 0 0 16,0 0-56-16,0 0 56 16,0 0 0-16,0 0 8 0,4 0-8 15,0 4 0 1,-4 5 80-16,4 7-72 15,0 3-8-15,-4 10 136 16,0 3 56-16,0 5-64 0,0 5-128 16,0-1 72-16,-8-3-8 31,4 4-64-31,-4-1 0 0,4 0 16 16,-3 0-16-16,7 1 8 15,0-5-8-15,0 5 16 0,0-7 40 16,0 3-56-16,11-3 8 15,-3 3-8-15,4-3 0 32,0 0 8-32,-1 0-8 0,6 0 8 15,-6-4 56-15,2 5-64 16,2-8-72-16,2 4-16 0,-2-4-72 16,-2-2-184-16,2-1 200 31,-2-3-200-31,-2-3 136 0,1-3-80 15,-3 0-64-15,-2-3-312 0,-3-3 32 16,-4-4-72-16,0 0 95 16,0 0 145-16,-4-2 192 15,-8-1 184-15,0 0 24 0,-3-3 64 16,-9 3 48 0,0 0-48-16,-4 0 144 15,-4 4 40-15,-4-4 144 0,-3 3-168 16,-2 4 65-16,-2-4-89 15,-2 7-64-15,6-1 48 16,-5 1-112-16,0 3 40 0,-3 3 8 31,2 0-56-31,-2 0 0 0,-1 1 0 16,-3-2 8-16,-2-2 64 16,1-3-72-16,-4-1 0 15,1-2 32-15,-1 3-24 0,0-4-8 16,0 1 0-16,0 0 8 31,5-1 64-31,-5 1-72 0,8-4 0 16,-3 3-8-16,7 1 8 15,-4-4-8-15,0 1 8 16,0-1 0-16,-3-3 72 0,-5 0-72 16,4 4 0-16,1-1-8 31,2 1 8-31,6-5-8 0,2 8 0 0,2-3-136 15,7-4-8-15,0 3-224 16,4 0-57-16,4-3 97 16,5-3-224-16,2 0 128 0,2 0 112 15,-2 0 136-15,2 0 176 16,-1 0-40-16,8-9 48 16,-5 3 152-16,6-1 56 15,3-2 144-15,0-1-72 16,4-3-72-16,0 1 16 15,0-1-136-15,0-3 32 0,0 0 120 32,-8 1 24-32,4-1 81 15,-4 0-145-15,4 0-80 0,-4 0-40 16,-5-3-80-16,6-3-56 31,-1-4 56-31,4 1-128 0,-3-10-64 16,2 0 56-16,1-6 88 15,0-3-25-15,0-4 73 0,4 3 0 16,-8 1 73-16,1 6-73 16,-2 0 136-16,-6 6 56 15,2-3 88-15,-6 0 96 0,2 0-240 16,-2-3-16-16,3-4 104 16,4-2-216-16,-1-3 72 0,6 2-24 31,3 1-56-31,4 2 72 0,0 10-24 15,0 4-48-15,-4 9 176 16,4 3 40-16,-4 3 80 0,-5 1-120 16,6 2-112-1,-5 4 208 1,4-4-272-16,-4 1 8 0,0-1 56 16,4 1-64-16,4 3 0 0,-4-1 0 15,4 1 48-15,0-1-16 16,0 1-32-16,0 0-8 0,0-1 0 31,4-2-184-31,8-4-40 16,8-3-120-16,8 0-200 0,0-6 72 15,24-3-432-15,-9 6-1361 16,-3 3-2872-16</inkml:trace>
  <inkml:trace contextRef="#ctx0" brushRef="#br0" timeOffset="50233.83">22109 12969 4624 0,'0'0'2177'0,"0"-3"-825"16,0 3-392-16,0 0-159 0,0 0 159 16,0 0-104-16,0 0-32 15,0 0-216-15,0 0-144 0,0 0-31 32,0 0-41-32,0 0-56 15,0 0 112-15,0 0-240 0,0 0-104 16,-8 0-56-16,-9 13 56 15,-3 3 240-15,-7 12-136 0,-10 1 16 16,2 12 304-16,-5 0-224 16,-3 11-32-16,-5 2-32 31,-5 3-40-31,2 3 72 0,-8 13-176 31,-10 13-96-31,-6 12 160 0,-5 7-152 16,12-10 96-16,12-19-56 0,20-22 17 15,5-12 87-15,6-5-152 16,-3 5 0-16,-3-1 16 16,-1 7-8-16,5-10-8 0,3-3 0 15,3-7 0-15,10-8-8 16,-2-5-80-16,6-5-273 0,3-3-143 0,4-7-552 31,0 0-504-31,15-20-889 16,5-5-1848-16,5-7-3328 15</inkml:trace>
  <inkml:trace contextRef="#ctx0" brushRef="#br0" timeOffset="51227.68">22120 13023 1824 0,'0'0'1272'0,"0"0"2049"15,0 0-1425-15,0 0-559 16,0 0-241-16,0 0 24 0,0 0 40 16,0 0-176-16,0 0-111 15,0 0-369 1,4 0-48-16,-4 0-112 15,0 0-88-15,0 0-48 0,0 0-192 16,5 0 56-16,-1 0 112 16,3 7-64-16,1-1 8 15,0 1-8-15,1 5-24 16,-2-2-48-16,1 6 112 16,5 0-88-16,-2-1 176 15,6 7-240-15,-2 4 104 0,1 3-112 16,4-1 16-16,0 4 40 15,-1 3 16-15,9 6-8 16,0 3 232 0,8 4-95-16,4 6-41 15,8 4 48-15,8 5-24 0,7 0 72 16,5 7 16-16,0-6-176 16,4-1 224-16,-5-6-168 15,-3-6-32-15,-8-10-120 0,-8-6 56 31,-4-3-56-31,-9-6-40 16,-3-4 40-16,-8 0 48 0,-3-6-40 16,-6-4-16-16,1-5-56 15,-8-1 48-15,-4-2-48 16,0-1-32-16,-4-3-168 0,0 0 88 31,0 0-312-31,0-7-721 0,0-6-1583 16,0-2-3802-16</inkml:trace>
  <inkml:trace contextRef="#ctx0" brushRef="#br0" timeOffset="52341.78">21837 12992 1296 0,'0'0'5897'16,"0"0"-4017"-16,0 0-415 15,0 0-329-15,0 0-128 16,0 0 240-16,0 0-343 0,-7-10-201 16,7 10-104-16,0 0-192 15,0 0 120-15,7 0 176 0,10-3-248 32,11 0-96-32,8 0-312 15,15-4 49-15,8 4 127 0,18-3-104 16,-6 3 56-16,0-4 40 15,-2 4-128-15,-14 3 128 16,-3-3-216-16,-12 3-64 0,-16 0-16 31,-8 0-144-31,-8 0-64 16,-4 0-56-16,-4 0-297 16,0 0-79-16,-12 0-784 0,-4 0-168 15,-24 0-897-15,5 0-720 0,-1 3-3152 16</inkml:trace>
  <inkml:trace contextRef="#ctx0" brushRef="#br0" timeOffset="52649.71">21937 12995 1584 0,'0'0'3977'0,"0"0"-1713"16,0 0-1328-16,0 0-600 15,0 0 337-15,0 0 431 16,4 0 80-16,8 3-304 0,4 0-24 16,8 0-63-16,4 1-185 15,7-4-232-15,5 0 104 0,1 0-248 32,6 0-104-32,1 0-64 15,-1 0-16-15,-2-7-40 0,-6 4-8 16,-3 0-256-16,-12-3-232 15,-12 6-576-15,-7-3-225 0,-5 3-767 32,-21 0-1073-32,-3 0-1384 0</inkml:trace>
  <inkml:trace contextRef="#ctx0" brushRef="#br0" timeOffset="52881.06">21901 13036 3304 0,'0'0'5265'0,"0"0"-3720"0,0 0-537 15,0 0 120-15,0 0-408 16,0 0-240-16,0 0-48 16,103-3-39-16,-54 0-121 15,7 0-144-15,7-1-120 16,1-2 184-16,0 0-192 15,-1 3-16-15,-7-4-640 0,-12 4-985 16,-16 0-3048-16</inkml:trace>
  <inkml:trace contextRef="#ctx0" brushRef="#br0" timeOffset="58646.9">1685 6800 5297 0,'0'0'4241'0,"0"0"-3185"16,0 0-600-16,0 0-136 15,0 0 504-15,0 0 416 0,0 0-15 16,0 0-361-16,0 0-160 0,0 0-408 31,0 0-96-31,4 0 24 16,8 0 224-16,8 0 8 0,8-6-8 15,11-3-80-15,13-7 25 16,4 0-281-16,8 0-24 0,-4 0-72 31,0 0-8-31,-1 0 40 16,-7 4-48-16,-13 5-112 0,-7 1-72 15,-15 3-681-15,-14 3-751 16,-3 0-768-16,-31 16-297 16,-5 6 577-16,0-3-3442 0</inkml:trace>
  <inkml:trace contextRef="#ctx0" brushRef="#br0" timeOffset="58926.94">1777 6969 7281 0,'0'0'2745'16,"0"0"-1737"-16,0 0-616 15,0 0 248-15,0 0 704 0,0 0 65 16,0 0-305-16,11 0-344 16,6-4-368-16,15-5-144 0,7-7-144 15,8 4-88 16,9-5 184-31,0 5-200 32,0-1 0-32,0 1-136 15,-8 2-840-15,11-6-1336 0,-18 7-2145 16,-9-4-4281-16</inkml:trace>
  <inkml:trace contextRef="#ctx0" brushRef="#br0" timeOffset="59797.18">5841 6893 7985 0,'0'0'1913'0,"0"0"-1305"0,0 0-56 16,0 0 208-16,0 0 368 16,0 0 41-1,0 0-281-15,32-4-208 16,-4 1-384-16,4-3 32 16,7 3-56-16,8 0-72 0,5-4 0 15,8 4-72-15,8 0-128 16,-1-4 168-16,2 5-168 0,-9 2 0 31,-9 0 0-31,-19 0-8 16,-12 0-352-16,-16 0-624 15,-4 0-752-15,-32 6-529 0,-8 3 529 16,1 1-3649-16</inkml:trace>
  <inkml:trace contextRef="#ctx0" brushRef="#br0" timeOffset="60051.58">5873 7083 1280 0,'0'0'1720'16,"0"0"625"-16,0 0-937 16,0 0 24-16,0 0 761 15,0 0-345-15,99 0-432 16,-59-3-479-16,8-3-313 0,-1 3-224 15,9-4-136-15,-4 1-88 16,-1 6-112 0,-10-4-56-16,-5 4-16 15,-12 0-992-15,-9 0-1753 16,-2 0-2272-16</inkml:trace>
  <inkml:trace contextRef="#ctx0" brushRef="#br0" timeOffset="74181.62">4741 8385 9177 0,'0'0'2209'0,"0"0"-617"16,-12-19-592-16,4 13 217 0,-4 6-249 15,-4 0-232-15,-4 12-480 0,-4 17-152 16,-8 9 32-16,1 9 96 16,-14 23 144-16,2 19-312 31,-1 13-56-31,8-4 160 0,13-25-160 15,14-25-8-15,1-17-16 16,8 1-40-16,0-6 40 0,4-4-264 16,9-9-56-16,-2-10 200 15,5-3 136-15,0-25 136 32,0-10 80-32,-8-23-112 0,-4-2 192 15,-4-4-56-15,-8-2 113 0,-12 12-9 16,-12-6-104-16,-4 15 40 0,-8 7-40 15,4 10-152-15,5 11-8 16,-1 8-80 0,8 6-72-1,8 3 16-15,8 12-280 0,12 27-1145 16,4-4-1623-16,12-3-3642 0</inkml:trace>
  <inkml:trace contextRef="#ctx0" brushRef="#br0" timeOffset="74488.69">4900 8715 11690 0,'0'0'3025'0,"0"0"-1841"16,0 0-624-16,0 0 336 16,0 0 168-16,0 0-303 31,0 0-417-31,108-19-192 0,-48 9 48 16,8 1-200-16,-5 3 8 0,5-1-16 15,-16 4-248-15,-5 3-657 0,-15 0-703 16,-23 10-2233-16,-9 2-1200 15,-17 1-3000-15</inkml:trace>
  <inkml:trace contextRef="#ctx0" brushRef="#br0" timeOffset="74684.12">4853 8982 8809 0,'0'0'1249'15,"0"0"-97"-15,0 0-104 0,0 0 80 16,115 12-311-16,-47-12-537 16,28-9-80-16,18-4-200 0,6-6-689 15,-28 6-2191-15,-29 1-5490 0</inkml:trace>
  <inkml:trace contextRef="#ctx0" brushRef="#br0" timeOffset="75013.3">6215 8651 10722 0,'0'0'2384'0,"0"0"-1143"16,0 0-361-16,0 0-128 16,0 0-8-16,-104 26-8 0,81 3-352 0,3 3-288 15,8 5-48-15,7-2-48 16,5 4 0-1,9-11 0 1,15-2-8-16,8-8 0 0,7-8-120 16,9-7-40-16,4-3 72 15,-4-16 96-15,-5-9 0 0,-3-7 72 16,-12-9 64 0,-12-4 328-16,-16 1 81 15,-3-1-249-15,-25 4 40 16,-13 6-8-16,-6 10-144 0,-9 9-64 15,0 13-120-15,0 3-224 16,-12 9-576-16,17 11-2241 0,7-1-6521 16</inkml:trace>
  <inkml:trace contextRef="#ctx0" brushRef="#br0" timeOffset="75584.2">4391 9464 5921 0,'0'0'5841'15,"0"0"-3617"-15,0 0-959 16,0 0-369-16,0 0 88 0,0 0-288 31,0 0-144-31,146-31-143 0,-6 8 111 16,23 1-152-16,17-3-24 16,-1 9-48-16,-16 0 168 15,-4 3-248-15,-7 7-96 0,-12 0-112 31,-24-1 64-31,-30 1-8 16,-22 3-64-16,-19-1-48 0,-6 1 32 16,1 0-232-16,0 0-120 15,0 3-288-15,-16-3-176 16,-13 3-497-16,-11 0-727 0,-15 0-961 16,-22 3 209-16,2 3-5650 0</inkml:trace>
  <inkml:trace contextRef="#ctx0" brushRef="#br0" timeOffset="75942.73">4724 9569 6385 0,'0'0'6113'0,"0"0"-5137"16,0 0-472-16,-91 16 145 15,83-9 223-15,4-5-128 0,4 5-744 32,8-4-8-32,16 0 8 0,16 0 648 15,23-3 192-15,42 0-296 16,26-9-168-16,16-4 185 16,5-3-265-16,-13 4 80 0,-16 5-80 15,-3 1-104-15,-12 3-16 31,-25-1-112-31,-18 2-56 0,-26-2 80 16,-3 4-88-16,-4 0-96 16,0-3-320-16,-8 3-128 15,-9 0-272-15,-6 0-537 0,-9 0-1207 16,0 0-1849-16,0 0-1304 0</inkml:trace>
  <inkml:trace contextRef="#ctx0" brushRef="#br0" timeOffset="85735.59">4788 10966 7097 0,'0'0'1992'15,"0"0"-1023"-15,0 0 183 0,0 0-96 0,24-51 136 16,-20 45-95-16,-4 3 39 15,0 0-352-15,0 3-304 16,0 0-312-16,0 0-120 16,0 0 16-1,-11 15-64-15,-10 11 0 16,-7 9 48-16,-7 10-40 0,-5 9 160 16,1 5-168-16,3 5 8 0,4 0 48 15,4-4-48-15,8 0 0 16,3-2-8-1,10-8 0-15,3-6 32 32,4-9-32-32,0-6-8 15,4-7 0-15,3-12-72 0,6-7 64 16,2-3-40-16,2 0 56 16,-6-13 72-16,6-12-56 0,-6-6 72 15,-7-5-72-15,-4-8-8 16,0 0 88-16,-8-7-40 15,-7 0-48-15,-5 3 184 0,-8-3-88 16,-4 10 160-16,4 3-48 31,-4 6-112-31,0 7 65 0,-3 6-17 16,-1 10-144-16,-1-1 80 16,1 7-88-16,5 3-48 0,3 0-136 15,12 13-457-15,4 2-639 0,12 17-1112 16,0-7-1993-16,16-3-2025 15</inkml:trace>
  <inkml:trace contextRef="#ctx0" brushRef="#br0" timeOffset="86096.33">5044 11239 10746 0,'0'0'2120'0,"0"0"-639"16,0 0-473-16,0 0 152 0,0 0-56 15,0 0-336-15,0 0-399 16,8-19-257-16,23 16-56 0,13 0-48 31,16-4 0-31,-1 1 72 16,5 0-80-16,-8 0 0 16,-4 2-8-16,-12-2-152 0,-12 6-401 0,-8 0-631 15,-20 0-872-15,0 6-1129 16,-4 1-968-16</inkml:trace>
  <inkml:trace contextRef="#ctx0" brushRef="#br0" timeOffset="86331.75">4992 11500 8265 0,'0'0'2305'0,"0"0"-1121"15,0 0 144-15,0 0 321 16,0 0-209-16,0 0-328 0,0 0-344 16,108 0-288-16,-41-10-344 0,21-2-71 31,23-5-65-31,5 4-57 16,-13 4-695-16,-30 3-1192 15,-26 3-3209-15</inkml:trace>
  <inkml:trace contextRef="#ctx0" brushRef="#br0" timeOffset="87658.19">6446 10912 8857 0,'0'0'1657'16,"0"0"-145"-16,0 0 48 0,0 0-255 15,0 0-545-15,0-12-288 16,0 12-184-16,0 0-168 0,0 12-40 16,0 11 464-16,4 5-56 15,4 7-40-15,-4 3-240 32,4 4-16-32,-4 2 0 0,0-3-95 15,-1 0-17-15,2-3-80 0,-5-6 0 16,4 0 32-16,4-7-32 0,-8-2-16 15,4-1-40 1,-4-6-305 0,4-4-559-16,-4-5-856 15,0-4-1249-15,0-3-2088 0</inkml:trace>
  <inkml:trace contextRef="#ctx0" brushRef="#br0" timeOffset="87906.86">6378 10896 5449 0,'0'0'2864'0,"0"0"-1407"16,0 0-201-16,0 0 360 31,0 0 169-31,-28-72-497 0,17 68 240 16,-10 4-584-16,-7 0-688 15,-3 4-184-15,-9 8-72 0,1 13 0 16,-2 4-72-16,9 9-744 16,9 23-1064-16,7-8-2457 15,8-5-2745-15</inkml:trace>
  <inkml:trace contextRef="#ctx0" brushRef="#br0" timeOffset="88132.65">6215 11569 8001 0,'0'0'3961'0,"0"0"-3017"0,0 0-160 0,96-25 393 16,-53 12-129-16,13 1-512 31,8-1-288-31,-1 0-120 15,10 4-128-15,14 5-448 0,-15 4-1656 16,-12 0-2809-16</inkml:trace>
  <inkml:trace contextRef="#ctx0" brushRef="#br0" timeOffset="89368.46">4833 12208 5801 0,'0'0'3144'31,"0"0"-1671"-31,0 0-481 16,0 0 400-16,0 0 217 0,0 0-425 15,-25 3-632-15,18-3-352 16,-6-3-24-16,5-10 360 16,5-3-152-16,3-6-80 0,0-7-152 0,0-2-104 15,7-5-32 1,14 5 32-1,-1 5-40-15,3 11 16 0,5 5-24 16,4 7-64-16,4 3 48 16,8 0-56-16,4 15 72 15,3 5 0-15,1 5 0 0,4 0-16 16,-1 4 16 0,-3 3-8-16,-3-4 0 15,-6 1-8-15,1-7-40 0,-4-2-48 16,0-5 16-16,-5-5 40 15,1-7-152-15,-8-3-80 16,-4 0-16 0,-4-13 64-16,-4-9 120 15,-7-7 0-15,-2-2 112 0,-7-4 32 16,0 0-32-16,-4 6 152 16,-4 7 168-16,0 6 184 15,4 10 104-15,0 3 8 0,4 3-383 16,0 0-161-16,0 0-72 31,0 0-104-31,0 6-145 0,0 10 193 16,0 3 48-16,8 10 8 15,0-1 0-15,0 4-72 16,0-1 48-16,4 1-176 0,-9-3-144 16,6-1-120-16,-5-2-32 15,0-10 32 1,-4-4-56-16,0-5-8 0,4-7-16 15,-4 0 528-15,4-13 16 16,4-9 8-16,8-13-8 16,0-10 0-16,3-2 0 15,9-1 72 1,0 4-72-16,4 12 272 0,4 7 96 16,-4 6-80-16,3 12 16 0,2 7-120 15,3 0-128-15,3 9 96 16,5 8-144-16,0 5 40 15,8-3-40-15,3-3 56 0,1-1 0 32,4-5-56-32,0-7 56 0,-1-3 48 15,-3 0-104-15,0-13 40 16,-12-2 32-16,-8-7-24 16,-12-4 64-16,-13-9-72 0,-10 0-32 15,-5 0-32-15,-9 7-56 31,-23 2-752-31,1 11-2321 0,3 2-6049 0</inkml:trace>
  <inkml:trace contextRef="#ctx0" brushRef="#br0" timeOffset="94078.33">20670 11693 224 0,'0'0'8193'0,"0"0"-6280"0,0 0-345 15,0-19 112-15,0 16-335 16,0 3-329-16,0 0-56 0,0 0-240 16,0 0-208-16,0-3-184 31,0 3-88-31,8-3 65 15,4-4-225-15,7 4-72 0,9-3-8 16,4-4 8-16,9 4-16 16,6-1 8-16,9 1 0 0,4-6 64 15,20-1-64-15,16-6 0 16,-9-3 0-16,-11 3 0 16,-5 3 8-1,-15 3-8-15,4 0 0 0,3 0 88 16,-3 4-88-16,-8 6-48 15,-8-4 48-15,0 4 8 0,-4 0-8 16,-5 0 0-16,-3 3 0 16,0-4-48-1,-4 4 48-15,-4 0-344 16,-8 0-337-16,-4 0-567 0,-8 0-768 16,-4 7-809-16,-4-1-392 15,-16 1-2328-15</inkml:trace>
  <inkml:trace contextRef="#ctx0" brushRef="#br0" timeOffset="96129.43">21323 11579 808 0,'0'0'3945'0,"0"0"-1857"16,0 0-656-16,0 0-247 0,0 0 63 16,0 0-352-16,0 0-448 15,41-25-88-15,-18 18-232 32,10 4-16-32,-1 0 16 0,11-1-72 0,4 2 80 15,5-2-72-15,4 4 16 16,4-3-24-16,0 0-48 0,4 0 8 15,-5 0-16-15,-3-7 8 16,-1 4 56 0,-6-4-64-1,-6 4 0-15,-2-1 0 0,-2 5 8 0,-3-5 48 16,-1 7-40-16,2-3-16 16,-5 3 56-16,4 0-56 15,3 0-8-15,-3 0 8 0,5 0 0 31,-2 0 0-31,-3 0 0 16,-1 0 0-16,-3 0 8 0,0 0-8 16,0 0 0-16,0 0-8 0,-4 0 16 15,0-3-8-15,-4 3 0 16,0 0 0-16,4 0 0 31,-5 0 0-31,1 0 0 0,4 0-8 16,-4 0 8-16,1 0 0 15,-2 0-8-15,1 0 8 0,-8-4-8 16,-4 4 8-16,4 0-8 16,-8 0 8-16,-4-3 0 31,-4 3 48-31,4 0 8 0,-4 0-48 16,0 0 144-16,0 0-144 0,0 0 0 15,0 0 32-15,3 0-40 0,1 0-8 16,5 0-40-16,-5 0-16 15,-4 0 64 1,4 0-96 0,0 0 0-16,-4 10 96 0,3-4 0 15,-3 7-8-15,0 0 0 16,0 2 8-16,0 5 24 0,0-1-24 0,-3 3-8 16,3 3 8-16,0 0 8 31,0 4 64-31,0 0-16 15,0-1 16-15,-4-3 104 0,4 5-56 16,-4-2-16-16,0 0 81 16,-1 1-9-16,1 3 56 0,4-4-64 31,0 4-8-31,0 3 120 16,0-3-80-16,0 3-24 0,9-3 0 15,-5 2-72-15,4-2-16 16,-1 0-40-16,-3 3-48 15,0-3 88-15,1 3-88 0,-5 2 0 16,0-2 0-16,0 1-8 31,0-5 8-31,0 1-8 0,0-3 8 16,4-1 32-16,-4-6-32 16,4 0-40-16,-4-3 40 0,0 1 8 15,3-8-8-15,-3 1 0 0,0-4 0 16,0 1 32-1,0-4-32 1,0 1-80-16,0-1 32 0,0-3-96 16,0 4 88-16,0-4 8 15,0 0-32-15,0 0 80 0,0 0-48 16,0 1 32-16,0-2-32 0,0 5-136 31,-3-4 112-31,-10 0 64 16,1 4-56-16,-8-4 16 0,-3-3-160 15,-9 3-168-15,-8-3 264 16,0 0 48-16,-3 0 64 16,-2 0-8-16,-6 0 0 0,-1 0-48 31,-4 0 56-31,0 3 0 0,0 3-8 16,-8 1 8-16,5-1-8 15,-5 7 0-15,0 0-8 16,1 2 16-16,7 2-56 0,1-2 56 15,3 1 0-15,3-3 8 32,2-4 40-32,-1 4-40 0,1-7 48 15,-6 4 120-15,5-3-120 16,1-2 48-16,-5 2 96 16,5-1-80-16,-2 4-56 0,2-4-64 15,-1 4 0-15,-1-1 48 16,10 1-48-1,-4-1 0-15,7 1 0 0,-1-4 0 16,1-3 0-16,5 0 0 16,-5-3 0-16,8 4 64 15,-4-4-56-15,4 0-8 16,0 0 8-16,4 3 0 16,-3 0-8-16,3 0 0 15,0-3 8-15,3 7 24 0,6-4-32 16,-1 0-8-16,8-3 8 15,0 3-8-15,4-3 0 16,1 0 8-16,-2 0 0 0,1 0 40 31,-4 0-40-31,0 0 0 0,1 0-8 16,2 0 16-16,-3 0 0 16,4 0 48-16,-3 0 0 15,3-3 64-15,0-3-64 0,4-1-48 16,-5-6 48-16,1 1-48 31,0-4-8-31,0 0 0 0,1-3 56 16,-1 0-32-16,0 0-16 15,-5-3 0-15,5-3 168 16,0-4-112-16,-3-3 48 0,3 0-40 16,0 1-56-16,-1-1 152 15,1 0-104 1,-3 0 72-16,3 4 64 0,0-4-72 15,0 3-32-15,0-3-48 16,-1 1-48-16,1 3 72 16,1-4-72-16,-5 0 0 0,4 0 40 15,-5 0-32 1,2-3-16 0,-5 0 8-16,4 3 0 0,-4-2-24 0,8 5 24 15,-4-2 0-15,4 2 24 16,4 0-16-16,0 1-8 15,0-1 0-15,0 1 0 0,0-1 48 32,0 4-48-32,0-4 0 0,0 7 0 15,-4-1 0-15,4 5 0 16,0-1 0-16,0 6 0 16,0 0 48-16,0 7-48 0,0-1-40 31,0 7 32-31,0-3 0 15,-4 3-312-15,-16 3-1352 0,8 7-1257 16,-4 6-2400-16</inkml:trace>
  <inkml:trace contextRef="#ctx0" brushRef="#br0" timeOffset="99695.95">9916 9249 568 0,'0'0'8217'0,"0"0"-6864"16,0 0-41-16,0 0-768 0,-11-13-344 15,-9 32-144-15,-8 9 48 0,-8 14 408 32,0 12-128-32,-4 6-192 15,4 10 96-15,4-4-56 16,4 5-63-16,9-5-161 0,2-6 72 15,10-3-40-15,7-12-40 16,0-7-64-16,15-13-48 0,2-9-297 31,7-12 409-31,-1-4 8 16,1-7 216-16,-4-15 129 16,-4-13 231-16,-4-9 272 0,-12-4-96 15,0-9-64-15,-20-4-240 16,-8-2-88-1,-12 3-72-15,5-1 169 0,-10 7-185 16,6 7-136 0,-1 9 72-1,8 6-168-15,8 10-48 0,4 9 0 16,12 13-408-16,8 10-1137 0,8 12-3168 16,8 6-320-16</inkml:trace>
  <inkml:trace contextRef="#ctx0" brushRef="#br0" timeOffset="101795.81">9108 9471 4656 0,'0'0'2225'0,"0"0"-1105"0,0 0-184 16,0 0-71-16,0 0-1 15,19-45 232-15,-19 42 296 0,0 3-191 16,0 0-553-16,0 0-288 16,0 0-232-16,0 0-56 31,0 0-64-31,0 0-8 0,0 0 0 16,0 0 0-1,0 0-8 1,0 0 8-1,0 0-8-15,0 0-56 0,0 0 64 16,0 0-8-16,0 6 8 16,-4 1 48-16,0 2-40 15,-3 1 64-15,-1 3 72 0,-12 2 184 16,-4 8 32-16,-12-1-112 0,-7 3-112 16,-2 1 32-16,-2-1-88 15,6-3-32-15,6 1-48 0,7-8 8 16,4 2 8-16,4-5-16 15,8-2 0-15,4-1 8 0,0 1-8 16,8-4 0-16,0 3-8 16,0 1 8-16,16-4 48 15,12 4 344-15,7-4-112 0,17 0 40 32,8 1-120-32,8-1-64 0,0-2-80 15,4 2 40-15,-9 0 33 16,-3 1-65-16,-8 2-64 15,-8 0 80-15,-9-2-80 0,-10 3 0 16,-10-4-136-16,-6-3-353 31,-5 3-479-31,-4 1-768 0,-13-4-1249 16,-2 0-2320-16</inkml:trace>
  <inkml:trace contextRef="#ctx0" brushRef="#br0" timeOffset="102358.21">8152 9677 6425 0,'0'0'2808'31,"0"0"-1447"-31,0 0 159 15,0 0-136-15,0 0-231 0,0 0-201 16,-41-44-408-16,33 47-352 16,-7 16-136-16,-1 9-48 0,4 7 0 15,-1 10 112-15,13-1-104 16,0 1 48-16,17-4-64 16,11-6-16-16,4-6-32 0,15-11 48 0,5-11-8 15,4-7 8 1,0 0 0-1,-1-25 0-15,-3-7 8 0,-16-6 32 16,-12-7 56-16,-16-5 0 16,-8 2-16-16,-4 3 176 15,-20 4 168-15,-12 6 256 0,-7 13-103 16,-10 6-281 0,1 6-200-16,9 10-96 15,0 0-8-15,11 4-184 0,23 31-953 16,9-7-1223-16,0-2-3545 15</inkml:trace>
  <inkml:trace contextRef="#ctx0" brushRef="#br0" timeOffset="103032.82">10601 9255 6833 0,'0'0'1096'0,"0"0"361"32,0 0 15-32,0 0-136 15,0 0-160-15,0 0-399 0,0 0-409 16,0 0-320-16,-31-16-48 16,11 32 0-16,-16 6 0 0,-12 4 200 15,-11 5 112-15,-5 4 88 31,-7-6-16-31,6 2-24 0,14-9-120 16,10 1 80-16,14-7-184 16,15 0-80-16,12 0-48 15,0 0 72-15,28 3 328 0,15-1-152 32,26 8 24-32,-2-10-48 0,8 0-168 15,2-7 0-15,-10-2-56 16,5-1 40-16,-4-3-40 0,-13-3-8 15,-7 3-192-15,-12 0-464 16,-8-3-664-16,-13 4-880 0,-6-4-801 16,-1 0-3625-16</inkml:trace>
  <inkml:trace contextRef="#ctx0" brushRef="#br0" timeOffset="103417.3">11475 9188 7057 0,'0'0'2841'16,"0"0"-1289"-16,0 0 144 0,0 0-575 15,0 0-585-15,0-6-160 32,0 25-280-32,4 9 704 0,3 14-312 15,5 5-144-15,4 7-72 0,5 3-120 16,-2-3-144-16,1-3 136 15,-1-3-136-15,-6-10-8 0,-1-7-72 16,-9-1-448 0,-3-8-800-1,0-3-1393-15,-3-10-2768 0</inkml:trace>
  <inkml:trace contextRef="#ctx0" brushRef="#br0" timeOffset="103634.37">11462 9093 6529 0,'0'0'4273'0,"0"0"-2737"0,0 0 257 16,0 0-361-16,0 0-272 31,0 0-232-31,0 0-616 16,0 0-304-16,-88-16 40 0,53 45-48 15,-5 5-152-15,8 14-736 16,-3 35-1120-16,3-10-2121 0,15-10-2889 0</inkml:trace>
  <inkml:trace contextRef="#ctx0" brushRef="#br0" timeOffset="103814.3">11163 9829 6689 0,'0'0'1912'16,"0"0"-327"-16,92 4 87 16,-24-4 96-16,24-4-375 15,28-8-209-15,3-4-552 0,-4 3-336 0,-31 7-272 16,-16-1-24-16,-25 4-1552 16,-19 0-3761-16</inkml:trace>
  <inkml:trace contextRef="#ctx0" brushRef="#br0" timeOffset="105173.99">10295 11325 6905 0,'0'0'4337'16,"0"0"-3129"-16,0 0 184 15,0 0-319-15,0 0-41 16,0 0-304-16,0 0-232 16,12-45-328-16,-20 61-168 15,-8 13 0 1,-4 12 8-16,-12 23 0 15,-8 25 128-15,9-7-72 16,3-5-56-16,16-14 0 16,7-12 40-16,5 3-40 0,0 3-8 15,20-6 0-15,5-14 0 0,6-8-200 16,1-13 192-16,0-13 8 16,-4-3 48-16,0-16 8 15,-9-12 16-15,-6-7 128 0,-13-13 320 31,0-3 89-31,-13-6-137 16,-14-3-64-16,-4 0-56 0,-10-1-96 16,5 10-176-16,-3 10-80 15,-6 10 0-15,-14 18-704 16,11 10-1481-16,9 3-4080 0</inkml:trace>
  <inkml:trace contextRef="#ctx0" brushRef="#br0" timeOffset="105756.31">10701 11630 8553 0,'0'0'3145'15,"0"0"-1257"-15,0 0 49 0,0 0-385 32,0 0-536-32,0 0-231 15,-8-19-241 1,12 16-120-16,16-1-232 15,8-5-120-15,12 3-72 0,16-4 48 16,15-2-40-16,21-5-8 16,20 2 8-16,-9-1 88 0,-19 3-96 15,-24 7 0-15,-17-1 0 16,2 4 8-16,2-3-8 0,-3 0 0 16,-8 2-184-16,-12 1 32 0,-12 0-272 15,-5 3-112-15,-7 0-201 16,0 0-551-1,-3 0-1152-15,-13 0-1729 16,0 0 24-16</inkml:trace>
  <inkml:trace contextRef="#ctx0" brushRef="#br0" timeOffset="106108.34">11235 11315 5089 0,'0'0'5449'0,"0"0"-4033"0,0 0 528 16,0 0 129-16,0 0-745 16,0 0-576-16,0 0-360 0,0 0-216 31,4-19-128-31,17 29-40 16,10 6-8-16,9 3 129 0,3 0-129 15,2 3 8-15,2 3 0 0,-6-6 0 16,-2 3 56-16,-7 1-64 15,-8-1 0-15,-5-3 0 16,-10 4 0 0,-1 2-24-16,-8-3 16 15,0 4 8-15,-13 2 0 16,-6 1-8-16,-13-1 8 0,-7-2-8 16,-2-1-225-1,-2-6-775-15,11 0-272 16,11-6-1241-16,14-4-1415 0,7-5-2858 15</inkml:trace>
  <inkml:trace contextRef="#ctx0" brushRef="#br0" timeOffset="106580.28">12295 11341 7801 0,'0'0'2961'0,"0"0"-1777"31,0 0 72-31,0 0-191 16,0 0-65-16,0 0-88 16,0 0-312-16,0 0-96 0,-19-13-232 15,-6 22-200-15,1 8-16 16,-4 5-8-1,4 6 8-15,1 1 136 0,7 9-88 16,8-3-40-16,4 3 8 16,4 0-72-16,8-3 0 15,20-6-16-15,0-4-80 0,15-9 96 16,5-7-128-16,0-5 72 0,4-4 8 16,-5-13 32-1,1-6 16-15,-12-13 0 16,-4-3 8-16,-12-6 144 15,-12-7-56-15,-4 1 104 16,-4-1 112-16,-16 7-15 0,-12 0-105 16,-7 9-16-16,-6 7-128 0,-6 8 24 31,-1 8-72-31,-4 9-144 16,-7 22-617-16,10 10-1591 15,10-3-3969-15</inkml:trace>
  <inkml:trace contextRef="#ctx0" brushRef="#br0" timeOffset="107915.34">10351 12678 784 0,'0'0'8337'0,"0"0"-6576"16,0 0-1073-16,0 0 664 15,3-77 153 1,5 49-617-16,5-1-312 0,2 0-184 15,2-2-104-15,3 5 48 16,-1 1-64-16,9 0 56 0,-4 3-136 16,12 5-184-1,0 5 72-15,-1 2-16 16,10 1-56-16,2 3 40 16,1 6 0-16,0 0 32 0,0 0 96 15,-5 0-96-15,5 9-72 16,-4 4 0-16,0 2-8 0,0 2 40 15,0 1-40-15,-4-1 0 32,-1-5 48-32,6 1-48 15,-6-7-48-15,1 0 32 0,-5-6-160 16,2 0-8-16,-9 0-56 0,-5-9 96 16,-6-7 144-16,-6-9-16 15,-7-4 8-15,-4-3 8 31,0-3 0-31,-8 3 16 0,-3 1-16 16,2 8 72-16,-3 8 168 16,9 5-64-16,-1 4 72 0,0 6-48 31,4 0-152-31,0 0-48 16,0 0-56-16,0 0-64 0,4 6 120 15,7 7-8-15,2 3 8 0,2 3 32 16,2 3-32-16,-2 0 0 15,-3 0-48-15,4 4-120 0,1-4-128 16,-2 4-256-16,-3-7-72 16,0 0-56-1,-4-7-192 1,-4-2 136-16,0-4 119 0,-1-6 393 16,-3 0 224-16,0-6 192 0,5-13-176 15,-5-3 96-15,8-10 65 0,0-3 47 16,3-6-72-16,9-1 32 31,5 5 16-31,-1-2-152 16,4 7 48-16,0 10 112 0,-1 6-8 15,1 10-48-15,4 3-88 0,-1 3-56 16,1 0 120-16,5 0-128 31,-1 6 0-31,-1 4 16 16,1-1-16-16,4 1 16 0,-4-4-16 15,4 4 0-15,-5-1 64 16,5 1-56-16,4-1-8 0,0-2 88 16,-5-5-80-16,6 2 72 15,-6-4-72-15,-7 0 0 32,0-4 96-32,-4-5-96 0,0-7 72 0,-8-3 144 15,-4-3 48-15,0-6 32 16,-4-4-80-16,-8-7-120 0,-1-2-16 15,-3 0-88-15,0 6-8 16,0 6-88 0,-3 14-296-1,-13 5-872-15,0 10-2881 0,0 0-5641 0</inkml:trace>
  <inkml:trace contextRef="#ctx0" brushRef="#br0" timeOffset="119412.6">10554 13341 4136 0,'0'-13'3969'0,"0"4"-2080"16,0-1 87-16,0 1-256 0,0 6-231 15,0-1-265 1,0 4-280 0,0 0-384-16,0 0-176 0,0 0-272 15,-8 7-64-15,-4 18-48 0,-12 23 0 16,1 25 0-16,-1 25 0 16,11 13 0-16,13-6-64 0,0-22 64 15,9-29-160-15,-2-19-336 16,9-13-216-1,0 0-144-15,0-6 208 16,4-7 80-16,0-9 568 16,-4-12 136-16,-4-17 264 15,-4-12-72-15,-8-13 176 0,0-6 96 16,-13-7-32-16,-14 0-16 0,-4 4 64 31,-10 2-127-31,-2 11-65 16,3 5-184-16,-1 14-48 15,10 8-96-15,7 14-96 0,8 6-112 16,8 3-248-16,5 15-1025 16,18 33-255-16,9-4-1481 0,12-3-2456 0</inkml:trace>
  <inkml:trace contextRef="#ctx0" brushRef="#br0" timeOffset="119817.51">11096 13576 4240 0,'0'0'7690'16,"0"0"-5682"-16,0 0-847 15,0 0 159-15,0 0 168 16,0 0-487-16,0 0-441 0,0 0-240 16,0-32-272-16,35 26-40 15,25 0 0-15,28-7 8 0,24 0 64 32,4-3-80-32,-21 7 0 31,-27-1 8-31,-29 4-8 15,-3 3 8-15,4-4-8 0,-4 1-160 16,-4 0 80-16,-12-1-120 16,-4 1 32-16,-9-1 0 0,2 1-152 15,-5-3-129-15,4 2-295 16,-5-5-472-16,1 2-624 16,-4-5-409-16,0 5-599 0,0 0-1353 0</inkml:trace>
  <inkml:trace contextRef="#ctx0" brushRef="#br0" timeOffset="120147.63">11750 13287 800 0,'0'0'3104'0,"0"0"-1399"15,0 0-377-15,0 0 64 0,0 0 161 0,0 0 7 16,-69-38 16-16,69 38-95 16,0 0-425-1,0 0-240-15,0 0-240 16,0 0-224-16,0 0-184 15,17 9-168-15,2 8 0 16,14-2 64-16,2 7 0 0,5-2 16 16,0-1 24-16,-5-1-8 0,-3 2-8 31,-8-1-88-31,-11 3-40 16,-6 0 40-16,-3 1 0 15,-4 2 0-15,-11-3 0 0,-13 3 0 16,-8 1 40-16,-8-4-40 15,0 0-168-15,4-3-320 0,8 0-776 32,13-3-1673-32,6-12-3088 0</inkml:trace>
  <inkml:trace contextRef="#ctx0" brushRef="#br0" timeOffset="120719.1">12646 13033 7217 0,'0'0'4113'16,"0"0"-2857"-16,0 0-320 16,0 0-23-1,0 0 47-15,0 0-400 16,0 0-368-16,-12 19-80 0,12 10 736 15,7 9-304-15,10 6-216 16,-1 1-152-16,3 5-64 0,-6-5-8 16,2-4-104-16,-7-3 8 15,1-6-8 1,-5-3-48-16,-1-7-216 16,-3-3-408-16,0-6-272 0,0-4-520 15,0-9-1057-15,-7 0-1664 16,-2-3-2880-16</inkml:trace>
  <inkml:trace contextRef="#ctx0" brushRef="#br0" timeOffset="120957.47">12650 13008 4905 0,'0'0'2552'0,"0"0"-712"0,0 0-519 16,0 0-65-16,0 0 48 16,0 0-335-16,-88-26-553 0,60 36-48 15,-4 6-160-15,0 9-88 16,1 0-120-16,-1 10-8 16,4 16-544-1,4-6-1513-15,4-7-2512 0</inkml:trace>
  <inkml:trace contextRef="#ctx0" brushRef="#br0" timeOffset="121177.9">12495 13557 8809 0,'0'0'2785'0,"0"0"-1777"0,0 0-16 31,0 0 473-31,99-10-401 16,-52 1-416-16,18 0-288 0,-1-1-192 16,7 0-32-16,-7 1-136 15,-1 2-696-15,-3-2-1592 16,-12 2-2361-16,-21 5-3457 0</inkml:trace>
  <inkml:trace contextRef="#ctx0" brushRef="#br0" timeOffset="122484.38">10797 14570 2896 0,'0'0'4617'16,"0"0"-2272"-16,0 0-1473 15,0 0-96 1,0 0 552 0,0 0 105-16,0 0-497 0,0 0-264 15,-59-51-216-15,59 29 80 0,0-7-192 16,3-6-16-16,9 0-240 16,12-3-88-16,4 0 0 0,8 6-8 31,7 4-40-31,5 2-8 15,12 8-16-15,0 1 72 0,8 8 0 16,-1 6 0-16,6 3-16 16,-2 0 8-16,-4 9 0 0,-7 11-56 31,-4 2 40-31,-4-3-24 16,-8 3-32-16,-1-3-168 0,-6-3 16 15,-5-7 56-15,-4-2-48 16,-5-4 24-16,-3-3-56 15,-4 0 88-15,0-10 16 0,-8-8 16 16,-1-8 64-16,-7-6 64 31,0-3 8-31,0-3 8 0,-7 0 64 16,-5 6 296-16,4 7 64 16,4 9-24-16,0 10 144 0,4 6-240 15,0 0-312-15,0 0-72 0,0 6-176 16,12 10 248-1,4 3 0 1,0 0 8-16,3 3 0 0,-2 1-8 16,3-8 0-16,-5 7-112 15,-3-5-96-15,-7-2 8 0,-1-2-120 16,-4-4 88 0,0 1 8-16,0-7 120 15,-4 0-520-15,-9-3 440 16,6 0 184-16,3-6 48 0,4-13-40 15,0-9 56-15,7-1-56 16,18-6 48-16,3 0-8 16,7 6-40-16,1 4 72 0,4 6 144 31,0 6-176-31,0 7 8 0,8 6-48 16,-5 0 72-16,9 3-72 15,3 7 0-15,5 5-8 16,0-2 48-16,4 0-48 0,-1-4 0 15,-3 1 8-15,0-10 56 32,-4 0-16-32,-8 0-32 0,-8-3 32 15,-8-10 64-15,-4-3-24 16,-8-6 0-16,-9-10-16 16,1-3 16-16,-3-6-80 0,-5-7-8 0,-1-2-120 15,1-11-416 1,-4 14-1104-1,0 9-1609-15</inkml:trace>
  <inkml:trace contextRef="#ctx0" brushRef="#br0" timeOffset="134555.34">2223 7740 5673 0,'0'0'1936'16,"0"0"-1312"-16,0 0-472 15,0 0-72 1,-48-34-24-16,43 17 64 0,5-5 552 15,0 0-247-15,0-10-249 16,9 1 112-16,7-1-40 0,0-6-88 16,8 3 40-16,-1-3 64 0,9 3 0 31,5 3 136-31,2 0-144 16,5 4 24-16,4 5-168 0,3 8 160 15,-3 8 24-15,4 7-280 16,0 4 80-16,0 18-88 0,8 6-8 31,3 7 240-31,13 9-176 16,20 1 8-16,19 6 32 0,8-4 24 15,-11-8 24-15,-20-17-48 16,-32-9-88-16,-17-4 105 0,-6-6-113 16,2 0 48-16,-3-3-56 15,4 0-80-15,-12 0 80 31,-8-15-8-31,-5-7 16 0,2-8 32 16,-10-7-40-16,1-2-8 16,-8-5-97-16,0-4 49 0,-4 1 56 15,-11 3 16-15,-2 2-16 16,2 10 72-16,2 7 9 16,6 6 175-1,7 9 48-15,-4 7-128 0,4 3-176 16,0 0-80-16,0 0-240 15,0 13 208-15,4 6 64 0,0 6 48 16,8 4-8 0,0 3 8-1,-1-1-72-15,6-2-777 0,3 9-863 16,-1-6-873-16,-2-10-3160 0</inkml:trace>
  <inkml:trace contextRef="#ctx0" brushRef="#br0" timeOffset="135260.04">3852 7464 808 0,'0'0'8097'16,"0"0"-7008"-16,0 0-729 16,0 0-48-16,0 0 304 31,0 0 80-31,-35-35-312 0,31 26-32 15,4-1-248-15,-4 0-48 16,4-5-56-16,0-1-8 0,0-6 8 16,0-1 0-16,8-5 16 31,-5-4-32-31,9 0-8 0,1 0 24 16,2 4 0-16,5 6-184 0,4 3-40 15,4 3 128-15,16 7 96 16,8 5 16-16,8 1-8 0,11 3 120 15,4 7-56-15,9 15-72 16,16 13 0 0,15 15 0-1,1 4 24-15,-20-6 128 0,-25-10-24 0,-26-13-128 16,2-3 0-16,5 7 144 16,24 6-64-16,20 9-32 0,-13-5 24 15,-3-11 48-15,-13-6-112 31,-15-6-8-31,4 0 8 16,8 0 40-16,-4-3-32 0,-5-4-8 16,-3-2-8-16,-4-4 56 0,-1-3-56 15,-2 0-24-15,-6-3-16 32,-3-10 32-32,-4-6 8 15,-4-6-8-15,-4-7-120 0,-5-6 80 16,2-3 48-16,-5-1 0 15,3 4 8-15,-2 7 56 0,-6 1 0 16,6 12 88-16,-6 8 16 16,1 4-32-16,0 6-128 31,4 0-8-31,0 0-56 0,4 0 48 16,4 6 8-16,0 4 0 0,-4-1 0 15,-5-2 48-15,2 2-48 16,-9-6-72-16,-5 0-176 15,-3 7-576 1,0-7-1008-16,-7 1-897 16</inkml:trace>
  <inkml:trace contextRef="#ctx0" brushRef="#br0" timeOffset="137412.93">3203 5264 856 0,'0'0'624'0,"0"0"-280"16,0 0-32-16,0 0 24 16,0 0-208-16,4-32 1512 0,0 29 345 15,-4-3-521-15,0 6-256 32,0-3-159-32,0-1-201 0,0 4-24 15,0 0-296-15,0 0-264 0,0 0-136 16,0 0-128-16,0 0-72 15,0 4-40-15,0 8 32 0,0 10 80 16,3 7 0 0,2 9 0-16,3 3 72 15,0 7 40-15,-1 3 144 16,6-1-64-16,2 5 24 0,6-1 184 16,-2 0-264-16,5 12-8 15,-4-6 48-15,1 7-95 0,-10 12-9 31,-3 4 24-31,0-3-24 16,-4-8 80-16,-4-11 0 16,0-14-24-16,0 10 48 0,0 7-128 15,-4-4 16-15,4-2-48 0,0-5-8 16,0-2 104-16,0-9-112 31,12-5 0-31,-4-5 8 16,3-6-8-16,2-1 0 0,-1-6 8 15,0-3-8-15,-4-3-8 16,0-3-560-16,-1-4-817 0,2-6-399 16,-1 0-721-16,-1 0-2384 0</inkml:trace>
  <inkml:trace contextRef="#ctx0" brushRef="#br0" timeOffset="138849.6">3498 6896 3328 0,'0'0'704'0,"0"0"-504"0,0 0 152 16,0 0 457-16,0 10 503 0,0-10 152 16,0 0-63-16,0 0-345 15,12 0-456-15,-1 0-264 0,13 0-88 16,4 0-48-16,4 0-16 15,4-4 72-15,8-2-80 16,7-1-96-16,5 1 120 0,0 0-40 16,4-4-64-16,4 4-8 0,0-3-40 15,-5 5 32-15,-3-2-80 32,-5 6 8-32,-6-3 0 15,-6 3-8-15,-3 0 8 0,-4 0 0 16,-8 0-8-16,-4 0 8 15,-4 0-8-15,-4 0 0 0,-8-4 40 32,0 4-24-32,0 0-16 15,0 0 8-15,-4-3 0 16,0 3 64-16,0 0-72 0,0 0 16 0,0 0 136 16,0-3 112-16,0 3 801 15,-8-6-641-15,0 0-344 0,0 2 16 16,4-5-88-1,-4 2-8 1,4-2 56-16,0-1-56 16,4-5 0-16,0-2 0 0,0-5 0 15,0-9 0-15,0-4-8 0,0-3-40 16,4-7 40-16,-4-6 16 16,4 4-8-1,-4-4 0-15,4 0 0 16,0 4 48-16,0-1-48 15,0-3 0-15,0 0-8 0,4 1 8 16,0-1 0-16,4 3 8 31,-4 7-8-31,0-1 8 0,4 7-8 16,-4 1 8-16,4 5-8 16,-5 1 0-16,6-1 0 0,-2 6 0 15,2 1-80-15,2 3 24 16,2 1-56-16,-2 5-24 15,9-3 80-15,-3 3-16 0,2 3 8 32,-3-2 56-32,0 6 8 15,-4-4 0-15,-4 1 0 0,-4 5 8 16,0-2 80-16,-1-4-80 16,2 4-8-16,-1-3 16 0,3-1-8 15,2-3-8-15,-1 1 0 16,-1-1 0-1,6 0 48-15,-6 0-48 16,-2 1 8-16,-1-4 24 0,-8 0-16 16,3 0 16-16,-3-6-32 15,0 0 0-15,0 0 40 0,0-1-40 16,0 1 0 0,-3 6 8-16,-1 1-8 15,0 2 16-15,-5 0-16 16,1 3 0-16,5 1 8 0,-5-1-8 15,-1 4 0-15,1 0 0 16,1 2 0-16,-6-2 0 16,2 3 0-1,-5 3-56-15,0-3 56 16,0 3 0-16,-8 0 0 0,4 0-8 16,-4 0 8-16,-4 0-8 15,-4 3 8-15,-4 0 0 16,-3 3 0-16,-5-6 0 0,-4 4 0 31,0 2 0-31,1-3 0 16,-6-3 8-16,6 3-8 0,3 0 0 15,0 1 24-15,0-1-24 16,4-3 0-16,1 3-8 16,-2 0 8-1,-2 0 0-15,-1 3 0 0,-4-6 0 16,1 4 0-16,-1-4 0 15,4 0 8-15,0 0-8 0,12 0 0 16,4 0 8-16,4 0-8 16,12 0 8-16,5 0 40 0,-1 0-48 15,3 0 0 1,-3 0 0-16,-3 0-8 16,-9 0 0-16,-5 0 0 15,-3 3-24-15,-7 3 16 0,3 1 16 16,-4-4 0-16,8 4-8 15,0-5 8 1,4 1 0-16,5-3 0 16,2 0 0-16,6 0 16 15,3 0-8-15,4 0-8 0,-1 0 0 16,2 0 8-16,3 0 16 16,0 0-24-16,0 0-248 31,8 0-1993-31,0 0-3496 0</inkml:trace>
  <inkml:trace contextRef="#ctx0" brushRef="#br0" timeOffset="143017.51">3713 6934 3576 0,'0'0'3225'31,"0"0"-2289"-31,0 0-624 16,0 0-208-16,0 0 304 0,0 0-144 15,-8 0 96-15,4-3-23 16,0 0 31-16,-4 3-168 0,0 0 56 16,0-4-24-16,0 4 32 31,-4 0-136-31,-4 0-56 0,1 0 32 16,-2 0-96-16,-3 7 152 15,-3 2 88-15,-1 4-48 16,-4 3 32-16,0 0 0 0,-8 9 24 15,0 7 128-15,-4 9-104 32,-4 7-24-32,1 6-16 0,-5 9-120 15,4 1 0-15,0 2-16 16,4 1 113-16,1 12 55 16,-6 14-40-16,6 15-112 0,7 6 152 15,8-6-16 1,8-4 56-16,4-2-216 15,4 0 32-15,4 3 168 0,-3-1-184 16,2 1-40-16,1 0 80 16,4 3 24-16,-4 0 64 15,4-1-56-15,0 5-8 0,0-4 8 16,0 6-96 0,0-6-72-16,0-7 112 15,4-8-56 1,-4-8 32-16,0-5-96 15,0-10 8-15,0-16 112 16,4-10-128-16,1-6 0 0,-2 4 64 16,1 2-56-16,0 1-8 15,4-8 0-15,-4-8 0 0,4-7 40 16,-8-3-40-16,4-6-8 16,0-7 8-16,-4 1-72 15,0-4 64-15,0-3-72 0,0 0-184 31,0 0-112-31,0 0-344 16,0 0-472-16,0 0-905 0,0-10-679 16,0-2-4306-16</inkml:trace>
  <inkml:trace contextRef="#ctx0" brushRef="#br0" timeOffset="143315.73">2542 10166 7769 0,'0'0'2889'16,"0"0"-1721"-16,0 0-744 16,0 0-112-16,0 0-48 0,0 0 752 15,0 0 49-15,51 51-305 16,-27-35-288-16,0 3-208 15,0-3-24 1,3-1-184-16,-2-2 32 16,3 0-80-16,0 0 48 15,0-4-56-15,-4 1-24 0,4-7-680 16,3-3-712-16,-3 0-1057 16,-8-3-2520-16</inkml:trace>
  <inkml:trace contextRef="#ctx0" brushRef="#br0" timeOffset="143541.1">3048 9994 11370 0,'0'0'2296'31,"0"0"-1551"-15,0 0-497-16,0 0 8 15,0 0 224-15,0 0-104 0,-92 77-32 16,75-45-256-16,-2 0 8 16,-1-1-96-16,4 1-64 0,0 6-1008 15,4-10-1705-15,4-9-4408 0</inkml:trace>
  <inkml:trace contextRef="#ctx0" brushRef="#br0" timeOffset="174204.46">3983 5070 496 0,'0'0'8537'15,"0"0"-6432"-15,0 0-1073 16,0 0-40-1,0 0 473-15,0 0-153 16,0 0-304-16,0 0-240 0,0 0-296 16,0 0-168-16,0 0-80 0,0 0-47 15,0 0-9-15,0 3-56 16,0 3-48-16,0 1-16 0,0 9-48 31,0 6 184-31,4 4 24 16,1 2-96-16,3 4-32 0,0-4-72 15,-1-2-8-15,2-1 64 16,-1-5-64-16,3-8 8 0,-2-2 8 16,3-7 48-16,-1-3 272 31,9 0 0-31,8-20-88 0,8-8-56 16,7-10-88-16,-2-10-40 15,10-18-56-15,1-20 64 16,-7 6-72-16,-10 11-56 0,-7 15-88 31,-12 22 40-31,4 0 8 16,-8 7 24-16,0 9-56 0,-12 10-200 15,4 6-264-15,-4 0-633 16,0 3-1471 0,-20 26-89-16,-1-1 121 15,-2-6-4250-15</inkml:trace>
  <inkml:trace contextRef="#ctx0" brushRef="#br0" timeOffset="174881.7">4000 4683 5033 0,'0'0'3200'0,"0"0"-1183"15,0 0-1241 1,0 0-288-16,0 0 144 0,0 0 216 15,0 0-152-15,-4-6-319 16,4 9-297-16,0 16-72 0,0 3 184 16,0 10 72-1,0-1-56-15,0 5-56 16,8 1-48-16,-4-8-8 16,-1-1-16-16,1-5 40 0,1-4-64 15,-1-9 24-15,4-4 96 16,-4-6 320-16,7 0 304 15,9-13-240-15,8-12-176 0,0-10-56 32,8-7-88-32,0-8-136 0,3-4-32 15,2-7-64-15,-2 7 41 16,-7 0-41-16,0 10 0 16,-8 9 0-16,-8 13-8 0,-8 9 0 15,-4 7 0-15,-4 6-65 31,0 0-695-31,0 13-1048 0,-24 21 208 16,0-5-889-16,-4-1-5545 0</inkml:trace>
  <inkml:trace contextRef="#ctx0" brushRef="#br0" timeOffset="178253.92">2888 2832 7641 0,'0'0'2929'0,"0"0"-1873"0,0 0-784 15,0 0-184-15,0 0 136 16,0 0 504-16,0 0 336 0,0 0-103 16,0 0-273-16,0 0-192 15,0 0-64-15,4 0-176 16,12 0-136 0,0 0 0-16,12 0-64 0,0 0 96 15,8 0-16-15,-1 0 0 16,5 0 8-16,4 0 0 0,0 0 16 15,0 0 8-15,3 0-40 16,2 0-40-16,-2 0 8 16,-3-4-24-16,4 4 8 15,-4-3-8-15,-1 3-64 16,6-3 113-16,-2 3-65 16,5-3-8-16,0 3 8 0,3 0-48 15,-3 0 8-15,-7 0 56 31,-2 0-72-31,-3 0 8 16,-9 0 0-16,1 0 8 0,-4 0-8 16,0 0 0-16,4 3 40 0,-4-3-40 15,12 0-8-15,-5 0 8 16,10 0 48-16,-2 0-56 31,5 0 8-31,0 0 0 0,0 0-8 16,0 0 0-16,-4 0 8 15,4 0-8-15,-1 0 0 0,-4 0 8 16,6 0-8-16,-1 0 0 16,-5 0 8-16,10 0-8 15,-6 0 0 1,1 0-8-16,4 0 8 0,3 0 0 16,-3 0 8-16,4 0 0 15,-5 0 0-15,1 0-8 0,-3 0 0 16,2 0 0-16,-3 0 0 15,-5 3 8 1,6 0 0 0,3 4-8-16,-5-4 0 0,9 0 0 0,-4 1 8 31,8-4-8-31,-5 0 0 16,-3 3 8-16,0-3-8 0,-5 0 0 15,2 0 8-15,-10 0-8 16,6 0 0-16,-2 0 0 15,0 0-8-15,2 0 0 0,2 0 8 16,-2 0-8-16,7 0 8 0,-5 0 0 16,-4 0 8-16,6 0-8 15,-6 0 0-15,1 0 0 32,0 0 8-32,-4 0 0 0,0 0 0 15,-4 0-8-15,-1 0 8 16,1 0 24-16,1 0-32 15,2 0-8-15,-3 0 8 0,3 0 0 16,2 0 0-16,-1 0-8 31,-5 0 8-31,1 0 0 0,-8 0 0 16,4 0 0-16,0 0 0 0,-1 0-8 16,1 0 8-16,4 0-8 15,5 0 0-15,2 0 8 0,1-3-8 16,4 3 8-16,0-4 0 15,-1 1-8-15,-2 3 8 16,-2-3-8 0,-4 0 8-16,2-1 8 0,-1 1-8 15,-5 0 0 1,5 3 0-16,4-3 0 0,-4-3 0 0,8 3 8 31,-8-4-8-31,3 1 16 16,-2 3-16-16,-2-4 0 0,-3 1 0 15,-4 3 0-15,3 0 8 16,2-1-8-16,-10 2 0 0,5-2 8 16,1 1-8-16,-6 0 0 15,-3-4 0-15,0 4-8 0,-4 0 0 32,-4 0 8-32,-9 3-8 15,2-4 0-15,-9 4 8 16,4 0 0-16,-4 0 0 0,0 0-136 15,0 0-625-15,-13 0-399 16,-2 0-1864-16,-9 0-4346 0</inkml:trace>
  <inkml:trace contextRef="#ctx0" brushRef="#br0" timeOffset="201626.74">19742 12163 6689 0,'-4'0'4393'15,"4"0"-3361"-15,0 0-648 16,-4 0-56 0,4 0 512-16,0 0 529 15,0 0-305-15,0 0-440 0,0 0-328 16,0 0-56-16,4 0 24 16,11 0 40-16,13 0-112 15,17 3-16-15,6 4 24 0,29 2-88 16,19 0-64-16,21 4 56 31,-12-3-31-31,-25-1-65 0,-31-6 64 16,-24 1-64-16,-4-1 0 15,-5 0 0-15,-2-3-8 0,-13 0 8 16,-4 3 8-16,0-3-16 0,0 0-88 16,0 0-225-1,0 0 105 1,0 0-376-16,0 0-688 0,0 0-1080 15,0 0-481-15,-8 0-1056 16,-1-6-2416-16</inkml:trace>
  <inkml:trace contextRef="#ctx0" brushRef="#br0" timeOffset="201956.57">20307 12030 8193 0,'0'0'1889'16,"0"0"-417"-16,0 0-296 16,0 0 96-16,0 0-23 0,0 0-353 15,0 0-224-15,-4-10-304 16,4 10-144-16,13 0 40 16,2 3-80-16,13 10-32 0,0 0-80 31,4-1-64-31,-8 5 40 15,-8-2-48-15,-4 7-8 0,-12-2 0 16,0 5 8-16,-16 4 72 16,-12 3 48-16,-4-1 48 15,0 1 56-15,-7-7-95 0,-1 1-9 16,3-1-120 0,-2-3 0-16,-1-3-249 15,8 1-1135-15,4-14-3577 0</inkml:trace>
  <inkml:trace contextRef="#ctx0" brushRef="#br0" timeOffset="203626.11">5880 10680 9017 0,'0'0'2185'15,"0"0"-1425"-15,0 0-480 32,0 0-112-32,0 0 184 15,0 0 304-15,0 10-272 0,0 6 33 0,0 6 695 16,4 7-448-16,0 3-120 16,4 9 24-1,-3 0-160 1,2 10-24-16,-7 3-64 0,4 6-40 15,-4 4-15-15,8-1-169 16,-4 16-8-16,8 14-8 0,8 11-80 16,0 4 0-16,0-22 8 15,-1-23-8 1,-6-24 8-16,-1-5-8 16,-1 1 48-16,2 0-48 0,-2 4 0 15,-2-11 0-15,-1-9-120 16,-4-3-201-16,-4-3-399 0,0-13-640 15,0 0-1008-15,-8-13-609 0</inkml:trace>
  <inkml:trace contextRef="#ctx0" brushRef="#br0" timeOffset="204623.73">5749 10658 4993 0,'0'0'2288'0,"0"0"-1544"16,0 0-96-16,0 0 185 0,0 0 223 15,0 0 0 1,0 0-128-16,-4-9-64 16,12 6-167-1,11-1-417-15,9-2-216 0,13-4-56 0,6-2 72 16,9-1-72-16,19-6 32 31,17-6-40-31,20-7 0 0,-13 3-8 16,-15 4 8-16,-28 6 8 15,-16 3-8-15,4-3 0 0,3 3 8 16,2 0 0-16,-14 0 0 16,-7 7 8-16,-5 2-8 31,-6 1 8-31,-9 3 152 0,0 0 40 15,-4 3 16-15,-4 0-96 16,0 0-80-16,4 0 8 0,4 0-56 16,3 0 0-16,2 6 8 15,2 0-8-15,2 4 40 16,-2 3-40-16,2-1 0 0,-2 7 0 16,-2 3 0-1,2 4 8-15,-6 6 0 16,2 3 136-16,-7 6 40 0,4 3-64 15,-4 4 72-15,-4 0 96 16,0 2-104 0,0 1-8-16,0 3-32 15,0 0-40-15,0 0-8 0,0 0-80 16,0-3 32-16,0-3-32 16,8-4-8-16,0 4 48 0,4-7-56 15,-4 0 0-15,4 3 0 31,-1-2 0-31,2-4 0 0,2 0 0 16,-2-3 0-16,2 0-8 16,2-3 0-16,-2-4 8 0,-2-2-8 15,2-1-184-15,-2-3 8 16,-2-6-8-16,-3-3 8 16,-4 0 40-16,0-4 16 0,-4-6 40 31,0 0 80-31,0 4-112 15,0-4-136-15,-4 0 176 0,-11 4 72 16,-6-1 0-16,-11 0 8 16,-3 1 0-16,-9-1 0 31,-8-3 0-31,-4 7-32 0,-24-4 32 0,-19 0 8 16,-21 4 0-16,9-4 0 15,23-3 0-15,32 4 0 0,17-4-8 16,3 0 0-16,8 0-48 15,4-3-960-15,12 0-2057 16,12 0-5905-16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4T12:38:22.7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4243 5118 7481 0,'0'0'2505'0,"0"0"-945"16,0 0-136-16,0-45 185 0,0 39-377 15,0 0-152-15,0 2-136 16,0 4-344-16,0 0-263 0,-4 0-249 31,4 7-80-31,-5 15 104 16,1 10 232-16,-3 12 32 0,-5 10-88 15,0 9 0-15,-4 1 8 16,4 3-192-16,-4 0-96 16,0-4 136-16,0-9-144 0,9-6 48 31,-2-7-48-31,1-13-8 15,8-8-40-15,-4-8-288 0,4-5-72 16,0-7-32-16,0 0-152 16,0-7 95-16,0-15-863 0,0-16-1040 15,0-22-17-15,0-29 337 16,0-19 87 0,0-9 817-16,0 21 904 15,0 33 272-15,0 27 936 0,0 14 24 16,0 3 993-16,0 7 207 0,0-1-255 15,0 10-537-15,0 3-696 16,0 0-288 0,8 0-184-16,9 12 144 15,10 4 528-15,1 10-271 16,12-1-233-16,3 1-64 0,2 5-184 16,-2 1-40-16,2 3-72 15,-6 0 40-15,1 0-48 0,-8-3-96 31,-4-4-88-31,0-6-80 16,-8-2-504-16,3-5-345 0,5-2-887 16,-8-7-1793-16,0-6-1640 0</inkml:trace>
  <inkml:trace contextRef="#ctx0" brushRef="#br0" timeOffset="552.14">4913 5032 1216 0,'0'0'8458'0,"0"0"-6130"16,0 0-279-16,0 0-361 15,0 0-632 1,0 0-832-16,-21-9-144 16,9 37 192-16,-7 17 16 0,-6 5-16 15,5 7-48-15,-3 1-104 16,-1 2-104-16,0 0 152 15,-4-3-120-15,7-3 0 16,2-9-48-16,3-14-64 16,4-5-16-16,8-10-312 15,4-13-384-15,0-3 328 0,0-10 360 16,20-21 80-16,8-20-384 16,8-25-72-16,8-23 288 0,-5-5-152 15,-3 5 184-15,-12 23 40 31,-4 25 104-31,-4 16 48 16,0 7 40-16,0 2 136 0,0 4 360 16,-4 3-104-16,-4 6 0 15,0 10 72-15,-8 3-232 0,4 0-80 32,0 0-72-32,-4 13 64 15,4 9 241-15,-1 7-153 0,-3 12-80 16,0 7 120-16,0 2-136 15,0 4-8-15,0 4-64 16,-3-1-80-16,-5-3 152 0,-4 3-176 0,4-7 0 16,-4 1-40-1,4 0-8 1,0-3 0-16,0-7 0 0,4-3-320 16,4-3-40-16,0-6-680 15,0-7-929-15,8-9-2688 16,0-10-3689-16</inkml:trace>
  <inkml:trace contextRef="#ctx0" brushRef="#br0" timeOffset="1809.64">5649 5391 3504 0,'0'0'6274'0,"0"0"-4602"0,0 0-344 15,0 0 241-15,0 0-209 16,0 0-336-16,-12 0-168 16,12 0-392-1,0 0-184-15,4 0 137 16,4 0 143-16,8-3-168 0,5 3-224 15,5-7-112-15,2 4 112 0,4 0-160 32,0 0-16-32,5-1 16 15,-5 2-8-15,0-2 0 0,-1 4 0 16,-3-3-72-16,0 3-128 16,-8 0-472-16,0 0-425 0,-1 0-503 15,-2 0-945-15,-10 0-1367 16,2 0-1850-16</inkml:trace>
  <inkml:trace contextRef="#ctx0" brushRef="#br0" timeOffset="2069.73">5721 5581 4000 0,'0'0'2241'0,"0"0"-809"16,0 0-408-16,0 0 249 0,0 0-105 0,0 0 240 16,-16 29-48-16,20-29-103 15,12 3-169 1,4-3-136 0,7 0-352-16,10 0-136 0,6 0-176 15,6-10-176-15,-2 5-112 16,-3-5-72-16,15 0-1128 0,-11 0-1328 0,-12 1-3618 15</inkml:trace>
  <inkml:trace contextRef="#ctx0" brushRef="#br0" timeOffset="3210.36">7570 4855 3448 0,'0'0'4073'32,"0"0"-2513"-32,0 0 201 0,0 0-81 15,0 0-71-15,0 0-233 16,0 0-592-16,4-10-296 0,-4 10-224 15,0 0-80-15,0 0 48 16,0 0-232 0,0 6 56-16,-8 7 32 15,-5 6 40-15,-2 6 48 0,-9 7-72 16,-4 6-88-16,-8 4 184 16,-3-1-192-16,-13 3 56 0,-1 1-48 15,-3-7 16-15,2 0-16 16,-2-3 32-1,3-7-40-15,6-6-8 16,10-6 0-16,11-3 48 0,5-7 32 16,5 1-72-16,12-7 64 15,0 3-16 1,4-3 129-16,0 0 87 16,0 0 0-16,0 0-48 15,0 0-8-15,0 0-96 0,0 0-32 16,0 0-24-16,0 0-56 15,4 3 72-15,0 6-72 0,5 1-8 16,2 3 208-16,9 3-80 16,3 6 0-16,5 0-32 31,4 6 0-31,5 2 152 0,6 1-184 16,1 4-8-16,0 0 64 15,3 3 48-15,2 0 24 0,-2 3-144 16,-3-2-40-16,0 2 152 15,-4 0-160-15,0-3 0 16,-8 0 0 0,-4-6 0-16,-9-3 48 0,1-7-48 15,-7-3 0-15,-5-6 24 16,-5-7-24-16,1-3-8 0,-4 0 0 16,0-3 0-16,0 0 8 15,0 0-80 1,0 0-224-1,0 0 56-15,0 0-440 0,-7-9-704 0,-1-4-3801 16</inkml:trace>
  <inkml:trace contextRef="#ctx0" brushRef="#br0" timeOffset="6608.06">8841 4911 264 0,'0'0'3072'16,"0"0"-1687"-16,0 0-273 0,20-25-64 0,-16 19 136 15,0-4 113-15,-1 4-273 16,1-1-32-16,0 5-64 0,0-5-184 16,-4 4 24-1,0 0-295 1,5-1-137-16,-5-2-80 0,0-1-64 15,0 2-32-15,0 1 112 0,0-2 32 16,0 3-176-16,-9-1-128 16,-2 1-104-16,-1 0 0 0,-4 3 16 31,-9 0 176-31,1 0-80 16,-3 0 96-16,-4 3 88 0,-1 10-184 15,0 3 64-15,-5 0-72 31,1 3 0-31,1 3 56 16,3 0-48-16,-4 4 56 0,8 2 88 16,0 4-56-16,4-3 56 15,0 5-64-15,5-2-16 0,6-3-72 16,2-1 0-16,7-2 32 16,0-1-32-16,4 1 144 15,0-4 8-15,0-3-88 0,0 3-56 31,11-6 24-31,2 0-8 16,2 0-24-16,6-4 120 0,-2 1-112 0,5-4 56 16,4 1-56-16,0 0 0 15,0 2 104-15,0 1-112 16,0 0 0-16,-5-1-8 16,1 1 16-1,-3-3-8-15,3 3 0 16,-5-4 0-16,-3 4 64 0,4 0-64 15,-4-1 0-15,-4 1 24 0,4-1-24 16,-4 4 0-16,-5 0-8 16,2 0 8-1,-9 0 72-15,0 3-72 16,0 0-8-16,0 0 8 16,0-3-32-16,-12 3 16 0,0-3-8 15,-4 3 24-15,-4-3 8 16,0 3 96-16,-4-3-104 0,-3 0 0 31,-1-4 48-31,-4 1-48 16,4 0 0-16,-4-4 0 0,4-3 112 15,0 1-112-15,0-4 0 16,4 0 16-16,-4-3-16 16,4 0 72-16,1 0-64 0,-1 0-8 31,0 0 104-31,-1-3-104 15,6-7 0-15,-1 4 48 0,0-6-48 16,4-1 0-16,0 3-8 16,0-2 16-16,4 2 72 15,0-3-72 1,5 4-16-16,-1 0 16 0,-1-1-8 16,5 0 0-16,0 4-8 15,1 0 0-15,-1-1 0 0,4 4 8 16,0-3-48-16,0 0-24 15,0-4-464-15,0 7-368 0,0-7-1144 16,0 4-1905 0,0-4-4697-16</inkml:trace>
  <inkml:trace contextRef="#ctx0" brushRef="#br0" timeOffset="12310.97">9594 5657 440 0,'0'0'3104'0,"0"0"-1231"16,0 0-953-16,0 0-408 0,0 4-72 15,0-4 56-15,0 3 128 16,-5 0 32-16,1 0-71 0,1-3-81 15,-5 0 112-15,4 0-128 16,-5 0-56 0,6 0-192-16,-1 0-72 15,4 0 144-15,0 0 128 0,0 0-192 16,0-6 240-16,4-1-7 16,4 1-233-16,4 0-8 0,-1 3 32 15,6 0-16 1,-2-1 0-16,-2 4-16 15,2 0 160-15,2 4-112 16,-6 5 16-16,2 4-152 0,-6 3 200 16,-3 6-56-16,-4 0-24 15,0 7-96-15,-16 2-112 0,-11 4 32 32,-14 0 0-32,-2 0-96 15,-5 0-144-15,-3-3-672 0,6-7-1536 16,13-9-3906-16</inkml:trace>
  <inkml:trace contextRef="#ctx0" brushRef="#br0" timeOffset="14741.09">10522 5051 5313 0,'0'0'1616'0,"0"0"-600"16,0 0 128-16,0 0 345 15,0 0 111-15,0 0-416 0,16-38-103 32,-16 38-441-32,0 0-232 15,0 7-208-15,0 15-200 0,-8 9 136 16,-8 17 56-16,4 3-136 15,-8 9 128-15,4 7-112 0,-4 0 72 16,5 2-40-16,-6 1 64 16,6-3-56-16,-5-4 8 0,3-6-112 15,6-9 56-15,-6-3-64 32,6-14 8-32,3-2-8 15,0-10 8-15,0-9 8 0,8-7-8 16,-4-3-8-16,4 0 248 15,0-16-160-15,0-16-88 0,0-6-120 16,8-13 40 0,12-19-8-16,8-22-72 15,7-22-200-15,5-4 72 16,1 4-184-16,-6 9 96 0,-3 16 72 16,-4 13 120-16,0 19 112 15,-13 13 64-15,6 12 8 16,3-6 144-1,4 0-136-15,-1 3 248 16,6 3-104-16,-6 3-72 0,1 10 216 16,0 0-192-16,-8 7 72 0,-5 2 136 31,-2 4-176-31,-5 6 40 16,-1 0-176-16,2 3 0 0,-1 16 0 15,-1 10 0-15,5 9 64 16,-3 9 200-16,-2 17-144 0,5 15-56 15,-7 19 72-15,3-9 0 16,-5-12 48-16,1-26-128 0,-4-13-48 31,4 6 104-31,-4 7-104 16,0 9 64-16,0 0-24 16,0-2-40-16,0-4 88 0,0-4-96 15,-4-2 0-15,0-7 40 16,1-6-32-16,3-3-16 0,0-7 0 31,0-2-320-31,0-5-264 0,0-1-608 16,0-8-1137-16,0-6-807 15,-4-3-3546-15</inkml:trace>
  <inkml:trace contextRef="#ctx0" brushRef="#br0" timeOffset="15151.12">10330 5416 5865 0,'0'0'1400'15,"0"0"-304"-15,0 0-320 16,0 0 577 0,0 0 31-16,0 0-128 15,0 0-424-15,69-13-47 16,-33 10-121-16,7-6-16 0,9 3-216 16,8-1 0-16,4-5-80 31,3-1-136-31,-7 0-16 0,0 0-112 15,-8 4-80-15,-9 0 112 16,-11 2-120-16,-8-3 0 0,-12 7 0 16,-3 0 8-16,-2 0 0 0,-7 3-8 15,0 0-288-15,0 0-648 16,0 0-2049-16,-12 3-2864 0</inkml:trace>
  <inkml:trace contextRef="#ctx0" brushRef="#br0" timeOffset="20500.59">11666 5772 10986 0,'0'0'4121'15,"0"0"-3097"-15,4 0-512 16,-1 0 264-16,1 0 360 0,4 0-223 16,5 0-345-16,2 0-184 15,5 0-240 1,8 0-40-16,-4 0-96 16,0 3 8-16,-4 10-16 0,0 3-16 15,-8 2 16-15,-5 5-56 16,-7 6 56-16,0-1-16 0,-15 7-64 15,-13 0-72 1,-8 3 88-16,-8-3-360 16,0 0-328-16,-15-6-1121 15,10-7-2936-15,14-13-6473 0</inkml:trace>
  <inkml:trace contextRef="#ctx0" brushRef="#br0" timeOffset="21840.14">13236 4727 7561 0,'0'0'2097'0,"0"0"-577"16,0 0-16-16,0 0 169 15,0 0-313 1,0 0-464-16,0 0-128 16,0-6-424-16,0 6-240 15,0 19-88-15,0 9 232 0,0 17 176 16,-4 19-7-16,-9 18-73 15,2-6 104-15,3-6-208 0,-1-9-72 32,2-14-16-32,-1 13-32 15,4 7 24-15,0 3 8 16,-1-3-144-16,-2-4 160 0,3-5-168 16,0-11 0-16,0-9-8 31,0-10 8-31,-5-5-216 0,6-7-304 15,-1-10-784-15,0-6-689 0,0-10-1792 16,0-5-1832-16</inkml:trace>
  <inkml:trace contextRef="#ctx0" brushRef="#br0" timeOffset="22484.49">13303 4721 2936 0,'0'0'1736'0,"0"0"177"16,0 0-865-16,0 0-16 31,0 0-87-31,0 0-1 0,-24-83 400 15,24 74-216-15,0 3-296 16,0-1-143-16,0-2-353 0,13 2-160 0,6 1-8 16,9-4 88-16,4 1-32 15,12 2-120 1,3 5-32 0,9-2-64-16,4 4 104 0,-4 0 40 15,0 4-16-15,-9 8-80 16,-3 4 96-16,-4 6-152 0,-8 0 8 0,-4 4-8 15,-5 6 88-15,-10-1 144 32,-2 10-224-32,-2 1 112 15,-9 5 112-15,0 4-112 0,-9 3-112 16,-6 0 64-16,-13 0-72 16,-8-6-8-16,-8-4 8 0,-3-9 0 15,-13-6 248-15,0-4-168 31,-4-12-80-31,1 0 0 0,-1-13 8 16,8 0-200-16,4-7 48 16,16-25-984-16,12 4-1961 0,12-7-6289 15</inkml:trace>
  <inkml:trace contextRef="#ctx0" brushRef="#br0" timeOffset="26069.33">14295 5534 9602 0,'0'0'4088'0,"0"0"-2847"0,0 0-329 16,0 0-88-16,0-3 200 15,0 3-160-15,0 0-351 0,0 0-337 16,0 0 40-16,13 0-208 15,-2 3 88 1,1 6-88-16,4 1 72 16,0 5 40-16,0 2-48 0,-4 5-72 15,-9 3 192 1,-3 4-144 0,0 6 8-16,-19 0-56 0,-9 0-48 15,-11 3 48-15,-2-3-136 0,-2-4-224 16,-13 1-641-16,16-7-1551 15,4-12-4402-15</inkml:trace>
  <inkml:trace contextRef="#ctx0" brushRef="#br0" timeOffset="27010.81">15706 4683 8769 0,'0'0'3969'16,"0"0"-1632"-16,0 0-865 15,0 0-696-15,0 0-160 16,0 0-296-16,0 0-104 0,-32 57 409 16,12 26 111-16,0 28-248 31,0 6-200-31,12-6-160 0,4-16 160 15,-4-18-232-15,4-11 8 16,-4-12-64-16,4-12 8 0,-3-7-8 16,2 0-88-16,-3 2-472 15,0 2-320-15,-3-11-921 16,-2-12-2128-16,2-6-1920 0</inkml:trace>
  <inkml:trace contextRef="#ctx0" brushRef="#br0" timeOffset="27690">15618 4711 7417 0,'0'0'1096'0,"11"-111"-320"0,2 67 73 15,7-13 7-15,7 0-112 0,10-7-88 31,6 13 120-31,9 7-272 16,8 12-328-16,12 6 17 0,3 11 31 16,5 12 128-16,-5 3-104 15,-10 6-144-15,-5 19-32 0,-9 10-24 16,-12 26-24-16,-18 18 104 16,-21 22 24-16,-4 10-40 15,-28-9-16 1,-8-9-40-16,-8-14-56 15,5-16-56-15,-5-12 8 0,-12 0-24 16,0-13 112-16,0-6-40 16,-7-4 224-16,11-12-224 31,1-3 8-31,-10-4 104 0,18-9-48 16,11 0 72-16,8-12-24 15,15-8-48-15,10-2-40 16,3 3 56-16,0 3 0 0,8 1-72 15,8 5 112-15,0 3 32 0,3 5-24 16,2 2-56-16,-1 0 24 16,3 15 80-1,1 4 16-15,4 4 32 16,0 5 144-16,0 7 80 16,8 6-127-16,3 4-145 0,-3 9 0 15,5 3-88-15,-6 3 40 0,1-3-80 16,-8 0-48-1,0-9 136-15,-9-7-136 16,-2-6 0-16,-6-6 8 16,-6-10 56-16,-1-3 0 15,0-9-56-15,-4-2-8 0,0-5 144 32,0 0-88-32,0 0 64 15,0-2-120-15,0-11-336 0,8-19-1353 16,-1 3-2464-16,2 1-3848 0</inkml:trace>
  <inkml:trace contextRef="#ctx0" brushRef="#br0" timeOffset="27998.17">16813 5581 6057 0,'0'0'7217'0,"0"0"-4872"16,0 0-1497-16,0 0-104 0,0 0 272 16,0 0-127-16,49 42-297 15,-49-20-128-15,0 3-192 16,0 7 32-1,-17 0-232-15,-3 2 0 0,-8 5-64 16,1-7-8-16,-6 3-152 16,1-4-480-16,-7 4-841 0,7-12-2311 15,4-11-4506-15</inkml:trace>
  <inkml:trace contextRef="#ctx0" brushRef="#br0" timeOffset="29234.86">17964 5061 408 0,'0'0'4825'15,"0"0"-2817"-15,0 0-64 0,0 0-447 32,0 0-233-32,0 0-240 15,0 0-560-15,4-13-392 16,-19 32 192-16,-5 6 385 0,0 10-33 15,-8 0-336-15,0 10-56 0,-3 5-48 16,-1 4-24-16,-4 7-40 0,4-1-104 16,4 0-8-16,8 1 72 15,0-4-72 1,8-6 0 0,4-7-16-16,8-9-216 0,0-7-96 15,0-5-208-15,8-10-16 0,7-7 119 16,2-6 433-16,-6 0 32 0,6-19 121 15,-6-4 423 1,-2-8 256 0,-9-4 64-16,0-10-56 15,-5-2-48-15,-10-7-143 0,-9-3-185 16,-8-7-168-16,-4 4 16 16,1-4-56-16,-6 10-96 0,5 4-104 31,1 9-8-31,3 6-40 15,4 9-16-15,8 7-64 0,4 12-168 16,12 7-808-16,-4 13-2065 16,5 13-1056-16,-2-4-2752 0</inkml:trace>
  <inkml:trace contextRef="#ctx0" brushRef="#br0" timeOffset="30487.51">18451 4543 7737 0,'0'0'2369'0,"0"0"-393"15,0 0-216-15,0 0-383 0,0-9-409 0,0 9-248 16,0 0-456-16,0 0-264 15,11 15 0-15,13 4 112 0,8 13 152 16,13 6-216-16,6 10-40 16,9 6 112-16,12 3-112 15,-1 10 8-15,5 0-8 0,4-4 0 32,-4 0 80-32,-5-9-88 0,-3-9-40 15,-1-7 32-15,-7-9 8 16,0-4-16-16,-8-9 8 15,-12-3 8-15,-12-7 88 0,-8 0 32 16,-8-3 56-16,-9-3 120 31,-3 4-56-31,0-1 9 0,-7 3-9 16,-14 10 8-16,-10 6 0 16,-17 10-56-16,-24 13-16 15,-27 21 16-15,-21 16-88 0,-4 1-32 31,13-3-64-31,28-20-8 0,27-12 0 16,12-17-312-16,7 1-680 0,-14 12-849 16,7-5-2784-16,4-8-5033 15</inkml:trace>
  <inkml:trace contextRef="#ctx0" brushRef="#br0" timeOffset="33997.67">13172 5953 3712 0,'0'0'2441'16,"0"0"-593"-16,0 0-776 0,4 0-95 15,-4 0 135-15,0 0 280 16,0 0-192-16,0 0-527 16,0 0-441-16,0 0-184 0,0 10 0 46,-8 8-48-46,-1 8 136 0,-2 6 16 16,-1 3-24-16,0 2-64 0,0 2-64 16,0-4 104-16,0 0-104 15,0-3 8-15,0-4 0 16,4-3 0-16,-8 4 48 0,0-4-56 16,-8 1-72-16,-4-1 64 15,-8 0 16-15,-3-2-8 0,-9 2 56 0,4-6 88 16,-8 0-136-16,0-3-8 15,5 0 0-15,-5-4 64 16,-4 1-56 0,1-3 40-16,-1-4-48 15,-4 0 16-15,0 1 32 16,0-4-48-16,4-3-160 0,-3 0 160 16,3 0 112-16,4 0-40 31,4 0-24-31,9 0-32 0,-1 3 48 15,3 1-64-15,6 1 0 16,-1 2 40-16,4-1-40 0,1 1 104 16,3 3 16-16,3-4 152 15,1 3 16-15,1 4-56 16,-2 3-112-16,6 3 200 0,-5 6-160 31,3 0 128-31,-2 10-144 16,3-3-64-16,4 6 48 0,-4 1-128 15,8-1 8-15,-4 0 64 16,4-3-64-16,0-1 72 0,4-5-72 16,0-6 0-16,0-1 112 15,1-7-120 1,3-5 0-16,0 0 8 16,0-4-8-16,0-3 48 0,0 3-48 15,0-2 0-15,0-1 40 16,0 0-40-1,0 0 0-15,0 1 8 16,0 1-8-16,0 2-208 0,0-1-648 16,0 1-824-16,0-7-761 15,0 0-2336-15,0 0-3696 0</inkml:trace>
  <inkml:trace contextRef="#ctx0" brushRef="#br0" timeOffset="34302.58">11307 7159 3816 0,'0'0'3073'32,"0"0"-536"-32,0 0-1161 15,0 0-472-15,0 0 72 16,0 0-296-16,0 0-144 0,0 0 713 15,0 0-473-15,12 67-288 16,0-45-120 0,3-3-16-16,2 0 64 0,7-3-272 15,-5-3-40-15,1-4-104 16,1-2-48-16,-2-1-168 16,1-3-536-16,-4-3-632 0,0 0-497 15,8-3-471-15,0-10-1777 0,-4-5-2824 16</inkml:trace>
  <inkml:trace contextRef="#ctx0" brushRef="#br0" timeOffset="34500.87">11777 7080 7281 0,'0'0'3265'0,"0"0"-785"16,0 0-311-16,0 0-561 16,0 0-616-1,0 0-688-15,0 0 152 16,-51 13 41-16,23 6-97 15,0 3-184-15,0 7-160 0,0-4-40 16,7 7-32-16,-2-4-32 31,-5 1-1097-31,12-7-1815 0,-3-6-6114 16</inkml:trace>
  <inkml:trace contextRef="#ctx0" brushRef="#br0" timeOffset="35789.71">11235 8286 4544 0,'0'0'4858'0,"0"0"-2522"0,0 0-688 16,0 0-711-16,0 0-121 15,0-9 88-15,0 12-248 0,0 16-312 16,-3 10 528-16,-6 12-80 16,5 7-255-16,-4 9-41 31,-3 3-56-31,2 16-32 0,-6 17-136 15,2-8-56-15,1-9-168 0,5-12 104 16,-1-17-136-16,-1 7-8 0,2 7-8 16,-1-11-8-16,4-8-104 15,4-10-288 1,0-10-504 0,-4-7-449-16,4-15-1055 0,0 0-1393 15,0-15 704-15</inkml:trace>
  <inkml:trace contextRef="#ctx0" brushRef="#br0" timeOffset="36134.31">11200 8217 6937 0,'0'0'2072'0,"0"0"-503"31,0 0-377-31,47-86-264 0,-19 67-144 16,12 0-15-16,8 6-193 16,4 4-72-16,3 9-120 0,1 0-80 15,-8 12-184-15,-8 17 56 16,-5 9-96-16,-14 22 40 47,-10 1 136-47,-11 6-8 0,-8-1 24 15,-20-12 8-15,-11 3-16 16,-9-6 256-16,-8-7-176 0,1-9-47 0,-9-3-49 16,4-13-104-16,8-12-112 15,13-7-32-15,18-32-552 16,14-10-2073-16,7-5-8417 0</inkml:trace>
  <inkml:trace contextRef="#ctx0" brushRef="#br0" timeOffset="37167.71">12339 7893 1456 0,'0'0'8962'32,"0"0"-6762"-32,0 0-1152 0,0 0-912 15,0 0 393-15,-91 13 111 16,27 31 512-16,-8 35 56 15,-8 32-424-15,12 16 17 0,24-3-289 16,24-16-128-16,20-16-152 31,32-3-128-31,12 0-96 0,16-7 104 16,0-15-112-16,-13-16 0 16,-6-16-592-16,10 0-841 15,-7-10-2856-15,0-6-648 0</inkml:trace>
  <inkml:trace contextRef="#ctx0" brushRef="#br0" timeOffset="38166.75">13140 7934 5521 0,'0'0'4113'0,"0"0"-2953"16,19-92 728-16,-15 60-287 15,-4 7-313-15,0 6 40 0,-19 3-360 16,-9 3-568-16,-4 7 16 31,-16 3-167-31,-8 3-9 0,-3 6 88 16,-1 16-40-16,0 4-136 15,4 9-96-15,8 2-40 16,9 8 0-16,15 3-16 0,12 0-72 16,12 8 64-16,12 1-40 31,23 4-40-31,6-1-56 0,10 4-104 15,1-7 120-15,-4-3-296 0,-4-3-33 16,-9-10 57-16,-7-3-40 16,-11-6 80-16,-13-3-80 0,-4-4 120 15,-13-6 184 1,-15-7 136 0,-8-5 128-16,-11-7 272 0,-5 0 96 15,-4-3 8-15,5-16-160 16,3-7 80-16,8 1-31 0,8 0-145 15,8-1 40-15,8 7-112 0,8 7 88 32,4 2 24-32,4 7-264 15,0 3-24-15,0 0-112 0,0 9-328 16,0 10 264-16,12 3-705 16,4 7-583-16,16 6-872 0,-4-7-1521 15,-4-9-1640-15</inkml:trace>
  <inkml:trace contextRef="#ctx0" brushRef="#br0" timeOffset="38513.61">13260 8375 8905 0,'0'0'2625'0,"0"0"-793"16,0 0-271-16,0 0-57 0,0 0-184 0,0 0-520 16,0 0-343-1,7 13-249 1,-14 16 368-16,-2 9-264 16,-3-3-72-16,-4 3 56 0,8 0-120 15,-3-3-160-15,7 3 144 16,4-6-96-16,0 0-64 15,0-4 0-15,11-6 0 16,10-3-72-16,2-3-200 16,5-7-128-16,8-5-176 15,-5-4-753-15,10-4-1247 0,-13-8-2241 16,-5-7-4825-16</inkml:trace>
  <inkml:trace contextRef="#ctx0" brushRef="#br0" timeOffset="38697.18">13096 8563 7193 0,'0'0'4753'0,"0"0"-3425"32,0 0-447-32,0 0-169 15,0 0-208-15,0 0 8 0,119 0-320 16,-67 0-192-16,12 0-472 15,-8 0-1377-15,-12 0-2423 0</inkml:trace>
  <inkml:trace contextRef="#ctx0" brushRef="#br0" timeOffset="38877.75">13530 8597 3648 0,'0'0'4169'0,"0"0"-2072"0,0 0-1001 0,0 0-80 31,0 0-368-31,0 0-104 16,0 0-248-16,95 0-120 16,-58-2-176-16,-5-5-152 0,7 1-1000 15,-7-1-952-15,-8 1-2705 16</inkml:trace>
  <inkml:trace contextRef="#ctx0" brushRef="#br0" timeOffset="39059.68">13666 8467 7297 0,'0'0'2257'0,"0"0"-1121"0,0 0-520 16,0 0 48-16,0 0 1513 31,0 0-513-31,-20 80-904 16,16-39-360-16,0 0-224 0,4 1-176 15,0-1 0-15,0-3-856 16,19 0-1425-16,-6-9-1559 0,2-14-1674 0</inkml:trace>
  <inkml:trace contextRef="#ctx0" brushRef="#br0" timeOffset="39255.61">13937 8499 9458 0,'0'0'5017'0,"0"0"-2841"15,0 0-704 1,0 0-639-1,0 0-505-15,0 0 56 0,8 48 128 16,0-10-384-16,-8 6-128 0,3 1-424 16,-3 15-841-16,0-15-2527 15,-3-10-3922-15</inkml:trace>
  <inkml:trace contextRef="#ctx0" brushRef="#br0" timeOffset="39870.64">14371 8417 9129 0,'0'0'3097'16,"0"0"-1617"-16,0 0-607 16,0 0 135-16,0 0 304 31,0 0-368-31,16 0-280 0,12 0-215 15,11 0-217-15,9 0-96 0,12 0-136 16,-8 0-48-16,0 0-360 0,-8 0-1017 16,-8 0-1751-16,-17 3-2338 15,-10 0-2935-15</inkml:trace>
  <inkml:trace contextRef="#ctx0" brushRef="#br0" timeOffset="40071.61">14411 8588 7841 0,'0'0'2201'0,"0"0"-865"16,0 0-120 15,0 0 561-31,0 0-281 16,0 0-520-16,116 7-648 15,-60-7-328-15,7 0-296 0,20 0-1064 16,21-7-897-16,-12-2-1792 15,-13-4-1888-15</inkml:trace>
  <inkml:trace contextRef="#ctx0" brushRef="#br0" timeOffset="40401.87">15674 8197 5153 0,'0'0'5457'0,"0"0"-2801"31,0 0-847-31,28-91-297 0,-36 71-264 16,-20 8-456-16,-9 2-151 15,-10 10-129-15,-5 0-176 0,1 7-128 0,7 12-200 16,4 6 72-16,12 10-80 16,12 3-48-16,8 3 48 15,8 7-56-15,20 0 56 16,8-1 120 0,16 1-120-16,-5-7-8 15,5-3-48-15,-4-6 56 0,-8-7 32 0,-12 1-32 16,-8-11 0-16,-8 2-48 15,-4-2 24-15,-12-2 16 16,-16 0 16 0,-15-4 16-16,-6-2 176 15,-7-7-200-15,5 0-88 16,7 0-264-16,12-32-1113 0,17 0-2703 16,11-6-3482-16</inkml:trace>
  <inkml:trace contextRef="#ctx0" brushRef="#br0" timeOffset="40619.41">15893 7623 4913 0,'0'0'7361'0,"0"0"-4712"0,0 0-1001 31,0 0-352-31,0 0 49 16,0 0-657-16,0 0-640 0,0 0 16 15,-44-3 56-15,8 35-104 16,-4 5-16-16,-7 24-832 16,6-7-1049-1,6-13-4544-15</inkml:trace>
  <inkml:trace contextRef="#ctx0" brushRef="#br0" timeOffset="41286.83">16252 7458 832 0,'0'0'10226'0,"0"0"-7410"0,0 0-959 16,0 0-905-16,0 0-480 16,0 16-272-16,4 53 1048 0,11 40-127 31,1 17-241-31,5 14-392 15,-6 3-272-15,-3-3 56 0,-4 2-264 16,-8 5 112-16,0-14-120 16,0-12 8-16,-3-14 40 0,-6-20-48 31,5-28-400-31,4-17-352 16,-4-7-848-16,4-6-2833 15,0-14-6114-15</inkml:trace>
  <inkml:trace contextRef="#ctx0" brushRef="#br0" timeOffset="42280.81">17451 8118 3440 0,'0'0'2945'0,"0"0"-809"31,60-73-215-31,-37 38 103 16,-6 3 89-16,-6 7-321 16,-7 0-384-16,-4 5-199 0,-12 11-481 15,-16-1-632-15,-15 7 104 16,-9 3 24-16,-8 0 24 0,4 13 8 15,5 9-200-15,7 10 8 0,16 3-64 16,12 9 0-16,7 4-8 16,9 6 0-16,21 0-8 0,11 3-136 15,12-3-160-15,7-3-32 16,1-4 120-16,-5-5-232 16,-2-7-72-1,-13-3 207-15,-17-7 185 16,-6 0 88-16,-9-6 48 0,-17 1 0 15,-14-5 344-15,-17-5-47 0,-4-1 167 16,-8-6-152-16,8-3-160 31,5 0-32-31,11-3-120 16,12-9 0-16,16-8-488 0,24-11-1489 16,16 3-3568-16,7-2-2969 0</inkml:trace>
  <inkml:trace contextRef="#ctx0" brushRef="#br0" timeOffset="42552.4">17917 8223 9249 0,'0'0'2817'0,"0"0"-953"16,0 0-487-16,0 0-273 0,0 0-424 15,0 0 160-15,-84 60-256 16,60-15-127-16,5 2-193 0,-1 4-168 0,8-3-48 16,3-4-48-16,9-2 0 15,0-5-32 1,17-5 32 0,3-3-360-16,12-13-257 0,0-4-199 15,15-12-552-15,-3 0-1585 0,-12-15-4624 16</inkml:trace>
  <inkml:trace contextRef="#ctx0" brushRef="#br0" timeOffset="42731.4">17674 8490 4961 0,'0'0'4897'0,"0"0"-3329"15,0 0-184-15,0 0 345 31,0 0-793-31,0 0-616 0,96-4-208 16,-53 4-112-16,17 0-376 16,-8 0-1657-16,-13-3-3456 0</inkml:trace>
  <inkml:trace contextRef="#ctx0" brushRef="#br0" timeOffset="43201.59">18335 8449 9858 0,'0'0'4144'16,"0"0"-2519"-16,0 0-321 15,0 0-208-15,0 0-63 32,0 0-169-32,40-13-616 0,-8 9-184 15,8 1-56-15,-1 3-8 16,6-3-536-16,-13 3-649 0,0 0-1007 15,-13 0-2065-15,-14 0-2840 0</inkml:trace>
  <inkml:trace contextRef="#ctx0" brushRef="#br0" timeOffset="43372.68">18295 8534 3712 0,'0'0'2369'15,"0"0"-937"-15,0 0-184 16,0 0 305-1,0 0 271-15,0 0-336 16,0 0-423-16,120 41-537 0,-64-41-528 16,4 0-80-16,23-9-1129 15,-20-7-1399-15,-3 0-5898 0</inkml:trace>
  <inkml:trace contextRef="#ctx0" brushRef="#br0" timeOffset="43814.47">19698 7836 9313 0,'0'0'2577'0,"0"0"-1633"16,0 0-272-16,-84-35 305 15,36 35 319-15,-7 0 56 16,-1 3-480 0,4 13-432-16,9 9-440 0,6 1-40 15,18 2-16 1,6 7 32 0,13-3 0-16,13 3 24 15,19 3 104-15,7 0-88 0,9 0-16 0,3 0-160 16,2-3 152-16,-1-3-88 15,-9-1 88-15,-7-2-88 0,-8-1 48 16,-12 2 24-16,-12-2-32 16,-4 1 56-16,-32-4 8 15,-7-3 112-15,-10-3 304 0,-7-6-103 32,-3-4-129-32,7-2-72 0,8-7-120 15,12 0-240-15,25-23-1041 16,7 1-1871-16,15-6-3258 0</inkml:trace>
  <inkml:trace contextRef="#ctx0" brushRef="#br0" timeOffset="44007.51">20073 8483 10402 0,'0'0'3184'0,"0"0"-1159"16,0 0-649-16,0 0-472 15,51 80 49 1,-55-55-257-16,-24 7-328 0,-8-1-224 16,-7 4-144-16,-9 0-224 15,-12 0-1145-15,12-9-2807 16,9-11-6187-16</inkml:trace>
  <inkml:trace contextRef="#ctx0" brushRef="#br0" timeOffset="45085.53">21360 8010 10538 0,'0'0'2952'0,"0"0"-1207"15,0 0-553 1,0 0-200 0,0 0 184-16,0 0-511 0,4-44-641 15,-25 88 48-15,-7 32 144 0,-3 29-144 16,-5 10-24-16,8-20-48 15,8-25 8 1,8-35 48-16,1-3-56 31,-2-4-144-31,1-3 80 16,5-6-192-16,2-15-16 0,5-4 272 16,0-23-120-16,12-30 16 15,24-34-473-15,20-36 209 0,8-17 360 16,-1 3-72-16,-7 17 64 15,-20 34 16-15,-12 26 80 16,-12 22 328-16,-5 19 369 0,-3 3 55 16,1 10 64-16,-5 6-576 15,0 28-264-15,4 39-56 0,4 31 336 16,7 16-88-16,9 4-248 31,8-10 64-31,-8-29-32 16,-3-15-32-16,-10-23-216 0,2-6-424 15,-2-3-536-15,-7-4-841 0,0 1-2568 16,-4-20-3088-16</inkml:trace>
  <inkml:trace contextRef="#ctx0" brushRef="#br0" timeOffset="45255.25">21072 8328 9882 0,'0'0'2728'0,"0"0"-1199"0,131-20-1081 31,-19 20 96-31,20 0 376 16,0 7-552-16,-17 6-368 15,-24-1-40-15,-22-2-1120 0,-30-7-2961 16</inkml:trace>
  <inkml:trace contextRef="#ctx0" brushRef="#br0" timeOffset="45507.58">22073 8172 1192 0,'0'0'11186'0,"0"0"-8689"15,0 0-665-15,0 0-752 32,0 0-464-32,0 0-279 15,0 0 191-15,-17 86-72 0,6-36-304 16,7 11-40-16,4-4-16 15,0 0-96-15,4-2 0 0,7-5-8 16,10-6-240-16,-2-9-368 16,1-3-545-1,8-16-1295-15,-7-10-1553 16,-2-6-3577-16</inkml:trace>
  <inkml:trace contextRef="#ctx0" brushRef="#br0" timeOffset="45686.56">21854 8451 1776 0,'0'0'2648'0,"0"0"-295"15,0 0-1137-15,0 0-672 16,0 0-160-16,0 0 273 0,0 0-193 31,115 0-464-31,-20 4-56 16,-11-4-1617-16,-4 0-3472 0</inkml:trace>
  <inkml:trace contextRef="#ctx0" brushRef="#br0" timeOffset="45855.07">22487 8350 1344 0,'0'0'8170'15,"0"0"-6474"-15,0 0-768 16,0 0-544-16,108-32 72 0,-61 29-128 15,-2 0-328-15,22-1-280 16,-15 4-1928 0,-12-2-5442-16</inkml:trace>
  <inkml:trace contextRef="#ctx0" brushRef="#br0" timeOffset="46057.66">22623 8432 2832 0,'0'0'2537'0,"0"0"-713"0,0 0 96 16,0 0-583-16,0 0-177 15,0 0 232 1,8 74-199-16,39-72-513 16,9-2-376-16,4 0-304 15,3 0-512-15,25-15-881 16,-17-1-847-16,-11 0-4562 0</inkml:trace>
  <inkml:trace contextRef="#ctx0" brushRef="#br0" timeOffset="46536.78">23834 8188 5113 0,'0'0'4721'0,"0"0"-3681"0,-4-76-536 15,-9 44-88-15,-6 3 376 16,-5 7 200-16,-12 6-271 16,-3 10-313-16,-6 6-64 15,-7 10 160-15,5 18 48 16,-1 10-16-16,12 7-232 15,8 2-232-15,13 4-16 0,6-3-32 16,9-4-24-16,12-9-224 16,13-9-128-16,10-14 200 15,1-12 48 1,7 0 104-16,6-19 0 16,-2-13 96-16,-3-2-96 0,-4-5 0 15,-8 4 8-15,-12 7 104 16,-5 9 312-16,-6 6 240 31,-5 13-96-31,-4 0-448 0,0 23-16 16,4 11-48-16,3 11 32 15,6 6-80-15,6 3-8 0,9-7-296 16,4-6-464-16,8-9-240 16,12-13-1585-16,-8-9-631 15,-12-10-4442-15</inkml:trace>
  <inkml:trace contextRef="#ctx0" brushRef="#br0" timeOffset="46765.6">24176 7817 11090 0,'0'0'2584'16,"0"0"-1191"-1,0 0-185-15,0 0-280 16,0 0-8-16,96 57-7 15,-48 3-385-15,12 29-232 16,-9 31-288-16,-7 8 0 16,-28-8 0-16,-16-15-8 15,-19-19-8-15,-34-1-744 0,-23-8-193 16,9-20-1855-16,3-16-7266 16</inkml:trace>
  <inkml:trace contextRef="#ctx0" brushRef="#br1" timeOffset="54502.36">15721 5788 6265 0,'0'0'1544'0,"0"0"-480"0,0 0-103 31,0 0 215-31,0 0 120 16,0 0-304-16,0 0 17 0,0 0-97 15,-4-16-200-15,4 16-176 16,0 0-296-16,0 0-192 16,0 3-16-16,-7 13-16 0,-1 6-16 31,-5 10 56-31,-2 6-48 0,-2 3 112 15,-2 7-120-15,-1 0 0 0,-4 6 72 16,1 0-64-16,-5-1-8 16,-4-2 0-1,-5 0 8 1,1 0-8-16,-7-4-16 0,-1 4 16 16,-4-6 0-16,-4-1-56 15,-4-2 56-15,1-5 8 0,-8-5 16 16,-6-3 32-16,5-4-56 0,-7 0-88 15,3 1 24-15,-4-4 32 16,1 1 32 0,3-1 0-16,-3 0 8 15,-2 0 96-15,2 0-104 16,0 4-40-16,-17-1 32 0,-8 7-56 16,-20-7-128-16,-3 1 56 15,7-7-8-15,13-3 88 0,3 3-80 31,0-3 32-31,-3-1 104 16,-5 2 0-16,1 1-88 0,-1 1 88 16,-8-3 0-16,9-3 48 15,-5 3-48-15,-4-4-64 32,1-2 56-32,-1 3 16 0,-7-1-8 15,4 1 0-15,-9 0 8 16,-4 0 8-16,5 2-16 0,4 2 0 15,3-2 0-15,8 1 0 0,5 3 8 16,7 0-8-16,16 3 0 16,16-2 136-16,17-1-136 15,-1 3 0 1,-8 3 0-16,-8 10 16 16,-7 7-8-16,3-1-8 0,5 6 0 15,-1 1 48-15,-1 3-48 0,10 3-16 16,-1 3 16-16,12 3-8 15,-3 17 8 1,-5 14-8-16,4 20 8 16,-4 10-8-16,0-3 8 15,9-7-8-15,-5-13 8 0,8 7 40 16,4-4-24-16,1 1-16 31,7-4 8-31,7 4 136 0,6 3-96 16,2 3 80-16,6-3-64 15,-1 3 16-15,8 6 16 16,-4 0-24-16,4 4-64 0,0-1 192 16,0-2-192-16,12-1 8 15,-5-3-8-15,6 0 8 0,-5-12 24 32,-5-8-40-32,5-17 0 15,-8-17 40-15,0-16-32 16,0-3-16-16,0-3 8 0,0 0-16 15,-8 0 16-15,8-13-56 0,0-12-232 16,0-4-432-16,0-6-928 16,0 0-441-1,0-6-7-15,-3-4-2657 16</inkml:trace>
  <inkml:trace contextRef="#ctx0" brushRef="#br1" timeOffset="54772.32">9673 10906 1200 0,'0'0'10306'0,"0"0"-7898"31,0 0-1631-31,0 0-649 16,0 0-48-16,0 0 624 15,40 54-136-15,-16-16-232 0,4 0-144 16,8 0-192-16,-5-6-224 16,1-3-560-16,4-10-240 15,1-10-297 1,10-12-215-16,-3-13-1121 16,-8-9-1960-16</inkml:trace>
  <inkml:trace contextRef="#ctx0" brushRef="#br1" timeOffset="54937.62">10307 10652 8545 0,'0'0'5754'0,"0"0"-4130"15,0 0-816-15,0 0-504 16,0 0 88-16,-56 79 104 16,36-41-320-1,-8 7-176-15,5-1-8 0,-25 16-880 16,12-12-1688-16,0-10-3674 0</inkml:trace>
  <inkml:trace contextRef="#ctx0" brushRef="#br1" timeOffset="55746.41">9522 12401 9610 0,'0'0'4088'0,"0"0"-2695"16,0 0 71-16,0 0-376 16,0 0-216-16,0 0-239 0,0 0-105 15,8 73 120 1,-8-6-280 0,4 19-296-16,0 15 128 0,4 4-192 15,-8-16 56-15,0-25-64 0,0-23 0 16,0-3-8-16,0 3-304 15,-8 0-304-15,0 4-264 0,4-14-657 16,0-11-1319-16,4-14-2401 31,0-6-3849-31</inkml:trace>
  <inkml:trace contextRef="#ctx0" brushRef="#br1" timeOffset="56228.03">9498 12157 8673 0,'0'0'1865'15,"5"-79"-529"-15,14 47-112 0,5 0-255 16,15-3-33-16,6 10-256 16,2 8-200-16,5 8-272 31,4 9-184-31,-12 7-24 0,-5 18-48 15,-11 16-232-15,-15 19 96 0,-13 23 8 16,-21 12 176-16,-22 7 96 0,-9-20 88 16,0-25 144-16,8-15-104 15,9-14 0 1,-10 4 112 0,-2-3 48-16,3-4-8 0,8-12-152 15,12-13-104-15,5 0-96 0,19-16-24 16,0-3-320-16,11-4 312 0,17 5-104 15,4 8 112-15,4 10 0 32,8 0 96-32,-4 16 152 15,-1 13-88 1,-3 6-16-16,1 9 80 16,-10 3-111-16,4 1 15 15,-3 3-120-15,-4-4 40 0,1 1 40 16,-5-10-88-16,-1 0 0 15,1-9 32-15,1-4-32 0,-6-8-240 16,9-8-649-16,-3-9-1287 16,-6 0-3145-16</inkml:trace>
  <inkml:trace contextRef="#ctx0" brushRef="#br1" timeOffset="63459">11765 12614 12098 0,'0'0'3937'16,"0"0"-2769"-16,0-16-216 15,12 7-488-15,16-1-47 32,4 0-41-32,12 1 8 0,7-1-280 15,5 7-88-15,4 0-16 16,0 3-136-16,-1 0-352 0,-10 0-305 15,-6 3-1127-15,-15 7-2433 0,-24-4-3505 16</inkml:trace>
  <inkml:trace contextRef="#ctx0" brushRef="#br1" timeOffset="63674.54">11801 12880 8041 0,'0'0'5577'0,"0"0"-4544"16,0 0-529-16,0 0 448 15,0 0 304-15,123 17-384 0,-55-17-383 16,0 0-337-16,8-7-152 31,11-3-56-31,-23 5-2113 0,-12-2-5601 16</inkml:trace>
  <inkml:trace contextRef="#ctx0" brushRef="#br1" timeOffset="64977.43">13550 11966 11122 0,'0'0'3121'0,"0"0"-1257"15,0 0-1144-15,0 0-408 16,0 0 32-16,-52 127 648 0,16-12-119 16,1 15-465-16,-1 3-64 31,4-13-176-31,12-14-160 0,-4-21 56 15,12-24-64-15,1-17-440 0,2-12-376 16,9-4-1209-16,0-9-2768 16,0-9-4281-16</inkml:trace>
  <inkml:trace contextRef="#ctx0" brushRef="#br1" timeOffset="65235.36">13606 12043 12642 0,'0'0'2889'16,"0"0"-1321"-16,0 0-704 15,0 0-616-15,107-42-120 0,-34 26-32 16,30-3 104-16,13 7-79 15,-9-1-121-15,-27 13 0 16,-33 0-769-16,-27 0-1599 0,-20 22-1569 16,-11 0-752-16,-17 4-864 0</inkml:trace>
  <inkml:trace contextRef="#ctx0" brushRef="#br1" timeOffset="65401.56">13490 12366 6265 0,'0'0'1824'0,"0"0"-848"0,0 0 33 16,0 0-361-16,0 0-256 0,112 67 8 16,-20-67-240-1,23 0-160 1,-7-10-120-16,-9 8-1056 16,-31 2-1145-16,-40 0-2632 0</inkml:trace>
  <inkml:trace contextRef="#ctx0" brushRef="#br1" timeOffset="65595.35">13180 12973 9434 0,'0'0'2792'0,"0"0"-1920"16,0 0 241-1,0 0-73-15,99 44-384 16,-11-38-272-16,39-6-112 15,13 0-272-15,-5-9-152 0,-15-7-752 16,-45 7-593-16,-23-4-3135 0</inkml:trace>
  <inkml:trace contextRef="#ctx0" brushRef="#br1" timeOffset="66198.02">15292 11871 704 0,'0'0'9810'15,"0"0"-7978"-15,0 0-1024 16,0 0-576-16,0 0-232 16,0 0 0-16,0 0 232 0,-144-19 353 15,73 19-57-15,-2 0 0 16,-2 0-120-16,11 0 88 0,4-3-112 31,12 3 80-31,13-3 296 16,14 0-8-16,14 3-127 0,3 0-457 15,4 0-168-15,0 0-40 16,11 12 40-16,-2 7 320 0,3 7 8 16,-5 6-216-16,-7 5 48 31,0 8 32-31,-7 6 176 16,-25 16 96-16,-12 18-168 0,-4 20-72 15,-4 9 104-15,12-6-128 16,16-3 0-16,13-16-88 0,7-13-40 15,4-12 88 1,0-20-160-16,0 0 0 16,8 7 32-16,3 0-32 15,5 3 0-15,0-7-152 0,8-12-88 16,0-12 48-16,8-7-120 16,11-13 88-16,10-3 32 15,18-16-488-15,33-25-448 16,-20-1-1289-16,-9 1-3096 15</inkml:trace>
  <inkml:trace contextRef="#ctx0" brushRef="#br1" timeOffset="66568.62">15773 12233 13706 0,'0'0'3217'0,"0"0"-1825"15,0 0-783-15,0 0-89 0,0 0 112 32,0 0-184-32,-79 57 112 15,19 0-248-15,-8 19-160 16,4 23-40-16,4 6-112 0,28-23 0 16,13-18-8-16,19-26-64 15,0-10-184-15,0-2-176 16,0-4 16-16,12-3 32 0,4-13-16 15,-4-6 400 1,-1-6 48-16,-2-22 168 16,-9-7 136-16,0-13 176 0,-28-6-32 15,-8 3 104-15,-20-3-200 16,-4 13 24-16,-7 3-200 16,7 9-80-16,4 7-144 15,17 9-272-15,18 7-528 16,21 6-632-16,21 0-4889 15,2 0-5402-15</inkml:trace>
  <inkml:trace contextRef="#ctx0" brushRef="#br1" timeOffset="67147.03">16351 11684 9337 0,'0'0'3841'16,"0"0"-1712"-16,0 0-337 16,0 0-680-16,0 0-591 0,-16 31 63 15,0 52 496-15,-4 38-224 16,5 25-328-16,2 3-208 0,13 0 16 31,0-15-136-31,0 2-112 16,0-12 64-16,0-13-152 0,0-16-216 15,0-25-120-15,0-19-664 16,4-3-440-16,1-20-977 16,-1-9-3488-16</inkml:trace>
  <inkml:trace contextRef="#ctx0" brushRef="#br1" timeOffset="68023.25">17442 12163 288 0,'0'0'4256'0,"0"0"-1711"16,0 0-873-16,0 0 33 0,0 0 279 16,0 0 177-16,0 0 7 15,17-31-560-15,-30 31-823 0,-10-4-393 16,-13 4-144-16,-8 0-152 16,-8 4 232-16,-3 8-16 0,7 10 72 31,0 1-376-31,17 5-8 15,3 1 0-15,15 9-48 16,9-3 48-16,4 9-112 0,20 1-128 16,12 2-16-16,8 4-32 15,8 0-72-15,-4 0 88 0,-9-7-8 32,-3 1 184-32,-12-4 32 15,-8-3 64-15,-12-3 64 16,-4-3-56-16,-15-10 240 0,-14-3 192 15,-10-6 0-15,-6-7 0 16,-6-3-128 0,-1-3-224-16,8 0 144 0,5-6-224 15,11-7 56-15,4-6-64 16,16-19-456-16,4 0-864 16,8 3-4025-16</inkml:trace>
  <inkml:trace contextRef="#ctx0" brushRef="#br1" timeOffset="70012.35">17661 12658 4336 0,'0'0'2953'0,"0"0"-961"0,0 0-575 16,0 0-1 0,0 0 104-1,0 0 49-15,0-35-377 16,0 35-304-16,0 0-488 0,-3 10-80 16,-9 12-96-16,-8 13 449 0,-3 7-169 15,-1 12-256-15,3-1-152 0,6 1 184 16,-2 0-168-16,17-3 16 31,0-6-112-31,0-1 32 16,21-9-48-16,3-3-96 0,8-10-384 15,3-6-184-15,21-10-801 16,-8-6-1695-16,-13 0-3362 0</inkml:trace>
  <inkml:trace contextRef="#ctx0" brushRef="#br1" timeOffset="70242.03">17459 12928 4945 0,'0'0'4144'0,"0"0"-1967"0,0 0-617 15,0 0-199-15,0 0 39 16,0 0-152-16,0 0-760 0,11-16-208 0,34 16-192 15,11 0-32-15,7 0-56 16,29 0-416 0,-20-3-1368-1,-13-3-2737-15</inkml:trace>
  <inkml:trace contextRef="#ctx0" brushRef="#br1" timeOffset="70468.33">18148 12738 2536 0,'0'0'10562'0,"0"0"-8585"32,0 0-1249-32,0 0-304 15,0 0 112-15,88-48 72 0,-64 45-432 16,0 3-80-16,-5 0-96 15,1 0-480-15,1 3-592 16,7 0-856-16,-9 1-777 0,-3-1-2880 16</inkml:trace>
  <inkml:trace contextRef="#ctx0" brushRef="#br1" timeOffset="70748">18045 12966 2720 0,'0'0'6986'0,"0"0"-4962"31,0 0-1120-31,0 0 8 15,0 0 721-15,91 0-609 0,-51-3-464 16,4 0-240-16,0 0-240 16,-1 0-80-16,13 0-104 15,-16-1-1384-15,-8 1-2761 0</inkml:trace>
  <inkml:trace contextRef="#ctx0" brushRef="#br1" timeOffset="71680.77">19375 12443 9754 0,'0'0'2664'0,"0"0"-1184"15,0 0-95-15,0 0-225 0,0 0-232 16,0 0-504-16,-107-35 88 15,51 38 1-15,-12 13-241 16,9 6-88-16,10 0 72 0,10 7-256 31,19-1 0-31,12 1-112 16,8 5 72-16,11 2 40 0,30 5 0 16,10 6 16-16,13-2-80 15,4-4 64-15,4 1-176 0,-9-5-120 16,-7 2 95-16,-12-11 129 31,-16 1 48-31,-17-4 24 0,-11 1 56 16,-11-7 161-16,-21 0 223 15,-12-3-112-15,-15-7 0 16,-1-2-120-16,0-7-136 0,8 0-8 31,9 0-128-31,30-22-576 16,13-1-1265-16,4 1-5016 0</inkml:trace>
  <inkml:trace contextRef="#ctx0" brushRef="#br1" timeOffset="71865.28">19718 13068 7705 0,'0'0'7506'0,"0"0"-6002"0,0 0-1096 0,0 0 480 15,0 0 57-15,0 0-193 16,0 0-208-16,28 86-320 15,-40-58-224-15,-8 1-112 0,-24 6-688 32,4-10-785-32,4-9-4184 15</inkml:trace>
  <inkml:trace contextRef="#ctx0" brushRef="#br1" timeOffset="72732.2">20539 12255 8953 0,'0'0'2721'0,"0"0"-681"15,0 0-695-15,0 0-361 32,0 0-136-32,0 0-448 15,0 0 80-15,4 86 577 0,-29 19-641 16,-3 12-320-16,-3-2 32 15,11-27-128-15,4-27 40 0,1-20-40 0,2-12 0 16,1 2-8 0,0-8-176-1,0-5 16-15,5-11 0 16,7-7 168-16,0-22 0 0,11-32-48 16,21-35-177-16,20-32 217 0,8-15-40 15,4 5 48-15,-5 14 0 0,-11 19 8 31,-12 22 32-31,-4 15-40 16,-13 26 0-16,-2 13 145 16,-6 6 175-16,2 7 328 0,2 9 64 15,-3 12-664-15,12 36 184 16,4 28 96-16,4 29-192 0,0 9 80 31,-4-6-216-31,-8-10 0 16,-8-15-8-16,0-13-136 0,-12-19-408 31,0-10-448-31,-5-6-681 16,-10-7-2840-16,-9-6-3920 0</inkml:trace>
  <inkml:trace contextRef="#ctx0" brushRef="#br1" timeOffset="72901.17">20355 12652 5873 0,'0'0'4321'0,"0"0"-2033"15,0 0 41 1,0 0-521 0,0 0-784-16,0 0-336 15,163-70-215-15,-39 67-137 0,12 0-328 16,-25 3-8-16,-16 0-441 16,-39 0-1303-16,-28-7-4721 0</inkml:trace>
  <inkml:trace contextRef="#ctx0" brushRef="#br1" timeOffset="75043.06">21396 12621 4536 0,'0'0'6426'0,"0"0"-4194"16,0 0-311-16,0 0-889 16,0 0-448-1,0 0 0-15,-17 12-384 16,-2 26 408-16,-9 10-104 15,4 9-207-15,0 3-17 0,8-3 0 32,4-3-104-32,8-6 8 15,4 0-176-15,4-10-16 0,20-3-48 16,4-7-112-16,7-9-264 16,14-6-417-16,11-10-903 15,-6-3-1449-15,-9-3-3408 0</inkml:trace>
  <inkml:trace contextRef="#ctx0" brushRef="#br1" timeOffset="75268.89">21184 12878 128 0,'0'0'9225'0,"0"0"-6688"16,0 0-777-16,0 0-519 15,0 0-657-15,0 0-136 16,116-16 8-16,-65 12-296 16,9 4-160-16,4-6-48 0,23-3-1064 31,-15-4-1681-31,-16 0-5048 0</inkml:trace>
  <inkml:trace contextRef="#ctx0" brushRef="#br1" timeOffset="75472.07">21961 12560 10642 0,'0'0'3817'16,"0"0"-2177"-16,0 0-872 0,0 0-368 15,95-48 88-15,-55 45-48 16,1 0-232-16,-2 3-208 0,-7 0-496 15,4 13-1552 1,-12-4-2345-16,-8 1-2873 16</inkml:trace>
  <inkml:trace contextRef="#ctx0" brushRef="#br1" timeOffset="75645.16">21834 12738 4120 0,'0'0'2105'31,"0"0"-329"-31,0 0 217 16,0 0-193-16,0 0-264 0,143 57-495 15,-51-51-601-15,-5-6-440 16,21 0-208-16,-33 0-1249 0,-23-6-3024 0</inkml:trace>
  <inkml:trace contextRef="#ctx0" brushRef="#br1" timeOffset="76334.23">23168 12423 7585 0,'0'0'1865'16,"0"0"-657"-16,0-91-64 0,0 52 1329 16,-4 4-1649-16,-15 7 440 0,-9 15-584 15,-13 13-376-15,-6 4 64 31,-9 27 128-31,0 10 41 16,9 13-257-16,10 3-272 0,14 4-8 16,14-4-48-16,9-6 48 15,5-7-64-15,14-12-96 0,13-13-65 16,8-16 153-16,8-3 72 16,0-19 0-16,3-16-144 31,-2-9 144-31,-6-7 24 0,-7-6-24 15,-4 3 48 1,-8 3 0-16,-8 13 233 16,-8 13 383-16,-8 15 48 0,0 10-232 15,0 10-472-15,0 21 80 16,0 17-40-16,0 9 32 16,0 7-72-16,0 2-8 0,20 1-64 0,8-7-352 15,4-9 0-15,4-13-512 16,20-25-417-16,-9-13-807 0,-11 0-2753 15</inkml:trace>
  <inkml:trace contextRef="#ctx0" brushRef="#br1" timeOffset="76611.53">23587 11817 8665 0,'0'0'2721'16,"0"0"-337"-16,0 0-775 16,0 0-497-16,0 0-304 0,0 0 296 15,60 67 1-15,-17-10-457 16,17 22-40-16,7 23-384 31,-3 9-56-31,-16 3 40 0,-31-6-128 16,-17-6-64-16,-33 3-16 0,-26-7-120 15,-21-9-48-15,-16-6-368 0,-16-20-680 16,25-22-1705 0,11-9-6529-1</inkml:trace>
  <inkml:trace contextRef="#ctx0" brushRef="#br1" timeOffset="80166.02">10442 12934 8001 0,'0'0'1593'0,"0"0"-545"0,0 0 184 16,0 0 184-16,0 0-151 15,0 0-257-15,0-22-200 0,-7 22-272 16,-6 0-272-16,-2 0 32 31,-10 0-168-31,-3 7 104 16,9-1 16-16,-5 3-32 0,8 4-88 16,4-3-88-16,4-1-40 15,8 4 0-15,0 3-96 16,8-3 96-16,16 2 0 0,-1 5 104 15,9-5-16 1,5 2-88-16,-5 1 0 16,0 1 88-16,3-3-80 0,-7 0-16 15,-4 0 8-15,-4 0 0 16,-4 0 0 0,-12-4 0-1,-4 1-56-15,0 0 56 0,-4 0 8 0,-20-4 145 16,-4 4-41-16,-8-7 0 15,-3 1-48-15,-6-4 0 0,6-3-56 16,3 0 152-16,8 0-88 16,8-6 104-16,8-1-24 15,5 4-80 1,7 3-72-16,0 0-120 16,0 0-592-16,0 0-921 0,7 0-1183 15,-3 3-2009-15</inkml:trace>
  <inkml:trace contextRef="#ctx0" brushRef="#br1" timeOffset="81321.64">10410 12001 5425 0,'0'0'1752'31,"0"0"-904"-31,0 0-112 16,0 0 217-16,0 0-209 0,0 0-144 15,17-79-248-15,-17 60 112 16,0 3 24-16,-5-3 8 0,-3 3-72 16,-3 3-288-16,-6 4-136 15,-7 5 0-15,5 4 0 32,-13 0 280-32,4 17-136 0,0 5-64 15,4 3 225-15,0 7 79 16,5 0 96-16,6 3-256 0,9 2-40 0,4-5-168 15,9-3-16-15,10-7 0 16,5-6-56-16,8-9-48 16,0-7 32-16,4 0 72 15,-5-10 0 1,-3-12-56-16,-3-4 8 16,-1-5 48-16,-13-1 128 0,-3-3-120 15,1 3-8-15,-5 3 200 0,-4 7 128 16,0 9 224-16,0 11 96 15,0 2-376 1,0 9-176-16,0 16 256 16,-4 10 0-16,4 7-136 15,0-1-208-15,4 0 40 16,11-6-48-16,9-6 8 0,4-7-16 16,4-6-80-16,4-10-408 0,-8-6 72 31,3-22-992-31,-10-3-2825 15,-14-7-2232-15</inkml:trace>
  <inkml:trace contextRef="#ctx0" brushRef="#br1" timeOffset="86017.69">7641 6943 1344 0,'0'0'4825'0,"0"0"-2865"16,-4 0-1000-16,4 0-263 15,0 0 159-15,0 0 376 0,0 0 232 16,0 0-255-16,0 0-201 16,0 0-296-16,0 0-232 0,0 0-112 31,4-3 56-31,9-6-56 15,-2-7-120-15,10-6-200 0,11-7 8 16,3-6-40-16,9-9 0 16,19-13 56-16,29-19 0 0,20-20-64 31,-5 10 144-31,-23 20-152 16,-28 25 8-16,-28 21 0 15,-4 5 8-15,-5 2 89 0,-6 3-33 16,-9 7-72-16,-4 0 152 0,0 3-152 15,0 0-8-15,0 0-192 0,0 0-9 16,-4 0-103 0,-1 10-152-1,-7 5-432-15,5 1-752 16,-1 10-937-16,-1-7-191 0,5 0-2498 16</inkml:trace>
  <inkml:trace contextRef="#ctx0" brushRef="#br1" timeOffset="86424.24">7928 6426 5737 0,'0'0'2912'0,"0"0"-1919"16,0 0-297-16,0 0 16 0,0 0 328 15,0 0 0-15,0 0-376 16,28-57 25-16,9 41-233 0,6-3-184 31,4 0 8-31,9 0-200 16,0 3 72-16,0-3 0 16,-13 3 88-16,2 3 120 0,-13 1-64 15,-8 5 16-15,-9 1 72 16,-7 3-224-16,1 3-32 0,-5 0-128 15,7 18 0-15,-3 8 592 16,4 6-280 0,0 12-119-16,-4 1 79 15,-3 8-192-15,-2-1-8 0,1-2-72 16,-4 4 0-16,0-3-488 16,0 9-969-16,0-12-2568 15,0-16-5073-15</inkml:trace>
  <inkml:trace contextRef="#ctx0" brushRef="#br1" timeOffset="88627.16">9849 6524 5945 0,'0'0'1264'15,"0"0"-912"-15,0 0-48 0,0 0 264 16,0 0 529-16,0 0 159 0,-13 7-120 31,13-7 64-31,0 0-151 16,0 0-169-16,0 0 0 15,0 0-144-15,13-10-128 0,6-6-64 16,18-12-280-16,6-7-72 31,13-10-56-31,4-2-128 0,0-7 216 16,0 3-176-16,-13 0 49 16,-15 13-49-16,-8 10 72 15,-12 11 48-15,-8 11 56 0,0 3-224 16,-4 3 24-16,0 0-24 0,0 0-376 15,0 0-561-15,0 0-903 16,0 0-56 0,0 3 111-16,-12 7-999 15,0-4-217-15,1-3-160 16</inkml:trace>
  <inkml:trace contextRef="#ctx0" brushRef="#br1" timeOffset="88941.25">10060 6051 3240 0,'0'0'2673'0,"0"0"-721"16,0 0-1344-16,0 0-344 0,0 0 48 31,0 0 465-31,0 0 95 0,0 0-72 16,23 0 288-16,9 0-328 15,9 0-144-15,15-6-119 16,4-4-289-16,3-3-112 0,-16 4-16 15,-7 0 16-15,-16 9 168 16,-11 0-224-16,-9 0 72 0,-4 16-112 31,0 12 304-31,0 10-8 16,-9 7-16-16,1 5-80 16,-7-2-104-16,6 3-96 0,1-10-136 15,4 7-1032-15,4-10-3137 16,0-13-2601-1</inkml:trace>
  <inkml:trace contextRef="#ctx0" brushRef="#br1" timeOffset="91588.95">11593 9807 5737 0,'0'0'8017'16,"0"0"-6096"-16,0 0-1129 0,0-92-416 16,0 64-288-16,0-4 24 15,13-3 176-15,2-3 312 16,6 0 8-16,3 0-287 0,4 3-145 31,11 6-80-31,5 7-96 0,12 3 8 16,24 12-8-16,19 5 0 15,32 2-8-15,9 2-64 16,-5 14 16-16,1 7 48 0,-12-1-32 31,11 0 32-31,13 4 8 16,7-1 0-16,12 4 40 0,8 2-40 16,5 1 0-16,7-1 0 15,0 8-8-15,8-4 8 16,17 0-48-16,23 6 48 0,20 0 64 15,27 7-56 1,14-4 104-16,-2 1 64 16,5-7-32-16,-8-9-56 0,-12-7-88 15,-12-16 0-15,-24-6 144 16,-24-16-144-16,-32-19-72 16,-32-16 72-16,-47-3 0 0,-36 7 8 15,-37 5-8 1,-18 1 8-16,-6-3 128 15,-7-10 8-15,-4-3-16 0,0 3-128 16,-11 6 8-16,-1 0 0 16,-4 7 0-16,4 9-8 15,3 4 32 1,2 12-32-16,3 7-176 16,0 5 176-16,4 4 8 0,-4 0-8 15,4 13-104-15,-4 13 88 16,0 11 16-16,4 11 0 15,0 6 0-15,0 3 8 0,8 1 0 32,4-1-8-32,4-3 0 15,3 0-64-15,2-10 56 0,-1-3-184 16,-5-9 88-16,2-7-80 16,-6-9-24-16,2-6-32 15,-5-7 47-15,-1-3 193 0,1-13 121 16,1-9-121-16,2-13 0 15,5-9 8 1,0-7 0-16,8-6 48 0,4 0-56 16,4 0 8-16,8-1 72 15,-1 4-80-15,6 3 0 16,2 7 0-16,5 9-16 16,4 10 16-1,19 9-48-15,33 6 32 0,27 7 8 16,21 3 8-16,-5 3-16 0,1 10 8 15,-17 3 8-15,1 3 8 16,-5 0-8-16,0 0 0 16,9 3 24-16,8 0-24 0,19 7 0 31,20-1-8-31,20 7 0 0,12 7 8 16,12-1 0-16,1 0 16 15,3-3-16-15,-8-3 0 16,-8 0-8-16,-12 0 8 0,-4-6 0 15,0-1 0-15,-3-9-8 32,-9-6 8-32,-20-10 0 0,-20-3 0 15,-39-16-56-15,-32-6-241 16,-32 3 105-16,-13-3 192 16,1-4-16-16,0-2 16 0,-3-7-80 31,-10 3 40-31,-11-3-264 0,-8 7-120 15,-4 3-224-15,-24-11-1168 0,-4 8-489 16,0 3-3512-16</inkml:trace>
  <inkml:trace contextRef="#ctx0" brushRef="#br1" timeOffset="94251.14">9538 13735 10058 0,'0'0'2192'16,"0"0"-1448"-16,0 0-264 15,0 0-232-15,0 0 185 16,0 0 407-16,0 0-184 15,28-54-328-15,-28 50-128 0,4 4-136 16,-4 0 24-16,0 0 48 31,0 0 104-31,0 0 64 16,0 0-240-16,0 7-56 0,0 6 224 16,4 9-32-16,-4 10-24 0,0 6-120 15,0 3 8-15,4 0-56 16,-4-6-8-16,4-6-112 15,-4-4 104-15,0-12-128 0,3-4 56 32,-3-2-112-32,0-7 192 15,0 0 72-15,0-13-24 0,0-12-48 16,0-10 0-16,0-13 8 16,9-9-8-16,-1 0 0 15,3-3 0-15,10 6 72 0,-2 9-56 31,5 10 232-31,4 16 24 0,4 7-256 16,4 12-8-16,8 0-8 0,-1 12 0 16,10 11 16-16,3 8-16 15,0 4-16 1,-1 3 16 0,0 3 0-16,1-3 0 0,4-3-64 0,0-3-312 15,-4-10-120-15,-1-3-280 16,1-6 120-16,-8-6 80 0,-4-5-8 15,-13-2 152-15,-6 0 79 32,-9-19 297-32,-8-3 8 15,-8-9 96-15,0-8 0 0,0-2 369 16,-13 0 207-16,-2 6-32 0,-2 7 184 16,6 8 152-16,3 8-176 15,8 5-320-15,0 7-432 16,0 0-72-16,12 13 16 0,8 6 48 31,4 7 8-31,-1-4-104 16,-3-3-160-16,1-6-368 0,-10-4 256 15,-3-6 80-15,-4-3 296 16,1 0 24-16,-1-9 152 31,-1-11-72-31,1-5 136 0,4 0-80 0,0-1 80 16,-3 7 104-16,6 7-208 15,-3 6-64-15,8 6-72 0,0 0-56 16,4 2 40-16,12 11-976 16,-8 0-1568-1,-5-4-3450 1</inkml:trace>
  <inkml:trace contextRef="#ctx0" brushRef="#br1" timeOffset="96308.05">10438 11569 2600 0,'0'0'2497'0,"0"0"-1057"16,0 0-584-16,0 0-240 16,-20-28 160-16,12 24-175 15,5 2-137-15,-9-5-144 0,-1 4 16 32,2-3-16-32,-2 2-24 0,-2 1-16 15,-1 3-152-15,0 0-24 16,-4 0 24-16,1 3-112 15,-2 7 40-15,1 0 24 0,-4 5-80 16,5 2 88-16,-2 1-88 16,6 5 0-16,-2-1 176 0,2 6-120 31,2-2 64-31,2 5-56 16,-2 1-16-16,6 3 24 15,-1 0-72-15,0 3 0 0,0 0 120 16,0 4-104-16,-4-1-8 15,5 3 64 1,-2 1 56-16,-3 2 8 0,5-2-64 16,2-1-72-16,-3-2 128 15,4-5-128-15,0 2 8 16,0-4-8-16,1 2 48 0,-6-1-40 16,5-1 0-1,4 3-8 1,-4-3 104-16,4-1-104 0,0 5-8 0,0-1-8 15,0 0 16-15,4 3 8 16,5 0-8-16,-2-3 0 16,1 4 64-16,0-8-64 0,-4 2 0 15,1-1-8-15,-2-4 8 16,1 1 8 0,-4 0-8-16,4 3 0 15,-4-4 80-15,0 8-80 16,0-4-8-16,-4 2 8 0,0-2 48 15,-4 0 16-15,8 0-64 32,0 1 8-32,0-5 56 0,0 1-64 15,0-4-8-15,8-2 0 16,4-4 0-16,1-3 8 31,2-3 0-31,5-3 144 0,0 0 56 16,0-4-192-16,0 0 9 0,-1 4-17 15,2-3 8-15,3-1 0 0,-5 4-8 16,1-4 8-16,4 1 40 16,-4-4-48-16,4 0 0 15,-4-2 0-15,4-1 0 0,-5-3 72 16,6 0-72-16,-1 0 0 16,0 0 72-16,-1-7-64 15,5 1 0-15,-4-3-8 16,8-4 0-16,-4 0 16 15,4 1-16-15,0-7 0 16,3-1 16-16,-3-5 40 0,-4 3-56 31,-4 0 0-31,-3-7 8 16,-6 4 40-16,-3-10-48 0,-4-4 0 16,0-5-72-16,-4-3 40 15,0-1-144-15,3-6 15 16,-2 3 97-16,-1 4 64 0,4-1 0 31,0 0 0-31,4 7 40 0,-4-7-40 16,-1 4 0-16,-3-4-8 15,0 1 8-15,1-4 0 16,-1-3 0-16,-4 6 0 0,0-6 16 16,0 4-16-16,0-4 0 15,0 0-8-15,4 0 8 31,0-1 40-31,-4 1-40 0,0 7 0 0,0 0-8 16,0 2 8-16,-4 7 0 16,-9 0-8-16,5 6 8 0,-3 0 89 15,-5 0-81 1,4 4-8 0,-4-4 152-16,4 3-144 0,-4-2 0 15,0-4 0-15,0 3-8 0,-4-3 0 16,4 0 0-16,-8 3-168 15,1 7 168-15,-1 0 112 0,-1 3-104 16,-6 3 0-16,3-1 0 31,-4 8 0-31,0 2-8 16,0 7-8 0,0 3-120-16,0 0-97 15,8 0-311-15,-4 16-928 0,9 3-1040 16,3-3-2682-16</inkml:trace>
  <inkml:trace contextRef="#ctx0" brushRef="#br1" timeOffset="99561.36">17936 4737 5745 0,'0'0'1376'0,"0"0"-832"32,0 0-384-32,0 0 248 15,0 0-96-15,-43-38 56 16,31 31 40-16,0-2 57 0,-4-1 159 0,0 1-344 15,-3 5-96-15,-5-1-120 16,0 1-48-16,-8 4-16 16,-8 0 0-1,-4 0 0-15,0 13 88 16,-4-4-24-16,1 1 80 16,2 3 168-16,2 2-56 0,3 1 8 0,-4 6-96 15,5 10-104-15,-10 3 136 16,-7 26-40-16,-7 21-16 0,-9 20 184 31,5 12-64-31,11-3-32 16,12-9-136-16,12-4 0 15,8 4 113-15,0 2-129 0,13-2-64 16,2 9 96-16,9 0-104 0,5-6 32 31,22-6-40-31,17-10-8 16,0-23 0-16,8-12 8 15,19-3-56-15,29-3 56 0,19-7 232 16,21-10-104-16,-9-31-128 16,-7-3 8-16,-1-29 24 0,-7-9-32 31,-4-9 56-31,-25 2 24 16,-7-25 96-16,-20-16 168 15,-21-22-8-15,2-20-88 0,-33 1 120 16,-8 4-48-16,-8 2-104 0,-16 6 8 15,-12 10-48-15,-1 3-176 0,2 26-16 16,3 15 16 0,9 20 0-1,-5 9-16-15,0 3-136 16,-8 4-56-16,-1 2 8 0,5 17-376 16,1 9-536-16,11 3-865 0,4 32-151 15,12-6-2065 1,4-4-2216-16</inkml:trace>
  <inkml:trace contextRef="#ctx0" brushRef="#br1" timeOffset="99958.62">18196 4832 6929 0,'0'0'1256'16,"0"0"-256"-16,0 0-407 0,56-92-249 15,8 54-264-15,43-9 0 16,61-14 248-16,38-6 232 0,30 4 16 15,3-1-88 1,-20 13-184-16,-12 10 80 16,-16 6-32-16,-28 13-136 15,-19 9 112-15,-16 4 25 0,-33 3-81 16,-31 2-176-16,-20 4-88 16,-21-3-16-16,-2 3-144 0,-6-3-112 15,-6 0 111 1,-9 3-199-1,0-7-592-15,-21-5-744 0,6-1-289 16,-5-3-1983-16</inkml:trace>
  <inkml:trace contextRef="#ctx0" brushRef="#br1" timeOffset="100243.71">20232 3870 6689 0,'0'0'1784'0,"0"0"-952"32,0 0-751-32,0 0-81 0,0 0 0 15,0 0 160-15,0 0 872 16,103 44-56-16,-47-15-416 0,8-1-16 16,-8 7-288-16,0 1-32 15,-17-1-48-15,-15 6 8 16,-16 0-56-16,-8 7-128 0,-43 9 8 15,-37 13 240 1,0-7-160-16,4-3-88 16,13-9-40-16,7 7-880 0,8-5-864 15,8-8-2233-15</inkml:trace>
  <inkml:trace contextRef="#ctx0" brushRef="#br1" timeOffset="101203.93">22582 3918 4656 0,'0'0'6210'0,"0"0"-4666"0,0 0-656 15,0 0-632-15,0 0-184 0,0 0 216 16,-95-13-159 0,55 48 23-1,-4 9 392-15,12 1-256 16,13 6-120-16,15-4 288 0,4 1-136 16,11-4-168-16,25-6-96 15,9-3-56-15,18-16 152 0,1-9-40 0,7-10 112 16,1-16-72-16,-9-16-16 31,-11-9 24-31,-16-10 56 16,-19 0 32-16,-17-6 120 0,-8 0-256 15,-33-3 32-15,-6 9-144 0,-13 10-88 16,4 15 88-16,4 17-88 16,5 9 88-16,11 19 0 31,12 13-920-31,16 9-1016 0,24 16-1873 15,16-12 824-15,12-11-4080 0</inkml:trace>
  <inkml:trace contextRef="#ctx0" brushRef="#br1" timeOffset="101617.16">23937 3635 7841 0,'0'0'3097'15,"0"0"-961"-15,0 0-1095 0,0 0-1041 16,0 0-64-16,0 0 64 16,-111 89 56-16,55-7 40 0,8 1-88 15,12-7 80-15,16-12-80 0,12-16-16 16,8-4-32-16,0 3 40 15,4-12 8 1,20-13 152-16,8-12-88 16,0-10 88-16,0-6 8 15,-8-23 288-15,-9-15 328 16,-15-17-88-16,-19-21-240 0,-21 3-240 16,-8 9-208-16,-4 12 8 0,1 20-16 31,-1 7 0-31,-4 2 152 15,16 13-152-15,12 16-648 32,12 0-1376-32,16 38-1081 0,16-3-1048 15,8 0-1272-15</inkml:trace>
  <inkml:trace contextRef="#ctx0" brushRef="#br1" timeOffset="102075.16">23316 3682 8001 0,'0'0'2417'16,"0"0"-1137"-16,0 0-424 15,0 0-296-15,0 0-312 0,0 0-176 32,7-5 8-32,-11 17 208 0,-7 7-31 15,-13 3 7-15,-4 7 128 16,-4 0-224-16,-4 2 160 15,1 1 56-15,3 0-152 0,8-1-64 16,-1-2-64-16,14-1-56 16,3 1 8-16,8-6-56 0,0-1-40 31,12-3 40-31,20-3 184 16,11-1-160-16,13-2-24 15,8-7-256-15,-5 1-528 0,5-7-649 16,-19 3-671-16,-17-3-2265 0</inkml:trace>
  <inkml:trace contextRef="#ctx0" brushRef="#br1" timeOffset="102276.52">22997 4340 4929 0,'0'0'1800'16,"0"0"96"-16,0 0 121 31,0 0-49-31,0 0-479 16,111 19-433-16,-70-19-248 15,6 0-376-15,1-6-256 0,-4-1-80 16,-5-3-96-16,-2-5-1336 0,-9 5-2505 16,-13-9-5233-16</inkml:trace>
  <inkml:trace contextRef="#ctx0" brushRef="#br1" timeOffset="102862">24599 3699 6041 0,'0'0'2816'0,"0"0"-775"0,0 0-353 16,0 0-480-16,0 0-495 15,0 0-537-15,0 0 0 0,-116 15-112 32,56 11 88-32,4-1-88 15,5 4 0-15,11 0-64 16,12-1-96-16,16-2 24 0,8 2 72 16,4-3 80-16,0 4 152 15,24 0-88-15,3-7-48 16,10 0 80-1,6-6 88-15,13-4 40 0,0-2-200 16,8-3-96-16,-4-4-8 16,11 0-200-16,-15-3-1784 0,-16 0-2457 15</inkml:trace>
  <inkml:trace contextRef="#ctx0" brushRef="#br1" timeOffset="103632.93">24165 4283 4624 0,'0'0'4842'32,"0"0"-3162"-32,0 0-960 15,0 0-208-15,0 0 640 0,0 0 625 16,51 0-561-16,-3 0-448 0,12 0-264 15,11 0-312-15,1 0-96 0,0 0-96 16,-4 3-48-16,-12-3-608 16,0 0-1480-1,-17 0-1841 1,-7-9-2152-16</inkml:trace>
  <inkml:trace contextRef="#ctx0" brushRef="#br1" timeOffset="103958.16">25710 3584 6977 0,'0'0'2385'0,"0"0"-217"16,0 0-832-16,0 0-600 0,0 0-680 16,0 0 120-16,20 86 777 31,-8-10-369-31,9 23 40 16,-2-4-264-16,1-16-208 0,-1-21 24 15,-6-21-168-15,-1 5-8 16,0 2 0-16,0 1-168 0,-12-7-976 0,0-19-753 15,-12-10-735-15,0-9-5314 16</inkml:trace>
  <inkml:trace contextRef="#ctx0" brushRef="#br1" timeOffset="104175.02">25790 3571 5881 0,'0'0'4185'0,"0"0"-2233"0,0 0-56 16,0 0-895-16,0 0-801 15,0 0-200-15,-24 17 0 16,-4 18 120-16,-16 6 56 0,-3 9-176 31,-41 30-856-31,12-14-1537 0,8-5-3888 16</inkml:trace>
  <inkml:trace contextRef="#ctx0" brushRef="#br1" timeOffset="104346.31">25456 4566 7113 0,'87'12'1920'15,"21"-2"-527"-15,19-1-25 16,-7-6-360-16,-13-3-512 0,-12 0-384 0,-7 0-112 15,-32 0-520 1,-16-12-3689 0</inkml:trace>
  <inkml:trace contextRef="#ctx0" brushRef="#br1" timeOffset="118191.78">4207 15462 6513 0,'0'0'4593'0,"0"0"-2497"16,0 0-599-16,0 0-393 15,0 0 104 1,0 0 120-16,4-25-255 31,-4 25-425-31,0 0-288 0,0 0 32 16,0 0-304-16,0 3-88 15,0 19-56-15,-9 10 56 16,-6 15 312-16,-1 7-232 0,-4 7-80 16,0 2 96-16,5-3-96 15,-6 4-8-15,5-10 0 0,1 0-64 16,-2-7-320-16,6-2-120 16,7-10-120-16,0-7-304 15,4-8-921 1,0-11-1104-16,4-9-1872 0,7 0-3328 15</inkml:trace>
  <inkml:trace contextRef="#ctx0" brushRef="#br1" timeOffset="118506.67">4601 15389 1200 0,'0'0'7329'0,"0"0"-4888"16,0 0-1089-16,0 0-360 16,0 0 153-16,0 0-121 0,0 0-536 31,0 22-192-31,0 10 176 0,0 3 128 16,-8 6-216-16,4 3-56 15,-3 4-48-15,-1-3-32 16,-5 2-63-16,2-6-129 0,-2 4-56 31,2-7 144-31,-1-3-144 16,3-3-8-16,2-4-329 0,-1-6-567 15,0-3-736-15,0-9-1481 16,4-10-2784-16</inkml:trace>
  <inkml:trace contextRef="#ctx0" brushRef="#br1" timeOffset="118941.63">4833 15043 9089 0,'0'0'3001'15,"0"0"-1449"-15,0 0-1320 0,0 0-7 16,0 0 183-16,0 0 656 15,-72 89-512-15,44-51-248 16,-4 3-208 0,0-6-40-16,-4-3 24 15,0-3-72-15,-3-7 40 0,-1-7 200 16,-8-5-152-16,0-7-48 31,0-3-40-31,0-6 72 16,5-13-8-16,3 0-72 0,8-10 0 15,-4 7 120-15,8 3-104 16,4 6 432-16,-4 7-128 0,4 6-16 16,-8 0-55-16,1 16-137 15,-5 6-112-15,4 3 144 16,0 7-144-16,4-3 0 0,0-1-8 16,8 4 8-16,5 0-313 31,3 6-1047-31,3-9-2425 0,9-7-2432 15</inkml:trace>
  <inkml:trace contextRef="#ctx0" brushRef="#br1" timeOffset="119750.72">5594 14954 1432 0,'0'0'9154'0,"0"0"-7802"16,0 0-1232-16,0 0 248 16,0 0 320-16,-108 32 801 0,64 6-353 15,-4 10-352-15,-16 21-48 32,1 23-56-32,-5 23-184 15,12 5 153-15,21-5-241 0,22-17-136 16,13-9-128-16,24-3-72 0,28-1-64 15,23-5-8-15,13-10 8 0,12-16-104 16,4-13-240 0,-9-16-432-1,-31-12-2225-15,-21-7-4265 16</inkml:trace>
  <inkml:trace contextRef="#ctx0" brushRef="#br1" timeOffset="122150.69">6335 15272 2920 0,'0'0'6714'0,"0"0"-4570"16,0 0-896-16,19-77-504 0,-19 61 41 31,0 0 583-31,0 7-344 15,-11 3-416-15,-17-1-496 16,-4 7-24-16,-8 0-88 0,-8 7 208 16,1 6 16-16,-2 5-64 31,1 1 32-31,12 3 73 0,5 1-161 16,7 2-104-16,12 4 0 15,8 3 0-15,4 2-8 0,20 5-48 16,20-1 56-16,3 0 0 0,13-3-72 15,0-7 56 1,4 1-241 0,-8-4-15-16,-5-2 24 0,-7-4-168 15,-7-4 192-15,-18 1 216 16,-3 3-64-16,-12 0 56 16,-8 4-88-16,-20-1 104 0,-11 0 144 0,-14 0 128 15,-6-9 8-15,-1-1 160 16,0-8-16-1,9-4 81-15,3-6-121 16,12-14-120-16,4-2-168 16,12-3-96-16,12-4-240 15,8-2-544-15,17-8-1209 0,10 11-2848 32,0 2-6329-32</inkml:trace>
  <inkml:trace contextRef="#ctx0" brushRef="#br1" timeOffset="122541.78">6597 14744 9690 0,'0'0'2992'0,"0"0"-1039"15,0 0-1145-15,0 0-352 16,0 0 112-16,45 7-56 0,15 28 240 16,22 22-128-1,23 25-87-15,-2 11-145 16,-11 5-264-16,-33-9 48 0,-19-7-112 15,-24 4 16-15,-12 6 64 16,-4-3-136-16,-32 3 144 16,-7-3-8-16,-21-9-136 0,8-11-16 15,4-15 8-15,12-12-120 0,8-14-336 32,0 7-953-32,5-10-2655 15,6-9-8947-15</inkml:trace>
  <inkml:trace contextRef="#ctx0" brushRef="#br1" timeOffset="123112.16">7828 15602 4672 0,'0'0'7602'0,"0"0"-5145"32,0 0-1625-32,0 0-352 15,0 0 0-15,0 0 408 16,0 0-384-16,96-29-288 0,-1 23 40 15,45 2 137-15,20-2-265 16,3 0 32-16,-8-4 216 16,-15 4-56-16,4 0 88 0,-2-4-208 15,2 4-32-15,-13 2 128 16,-11-2-232-16,-28 3-56 0,-29 0 64 16,-18 3-72-16,-22 0 0 15,1-3-64-15,-4 0-40 16,-4 3 96-1,-12-4-224-15,-4 4-72 0,0 0-56 16,-8-3-800-16,-4 0-545 16,-19-6-1352-16,6 2-1832 0,1 1-3328 15</inkml:trace>
  <inkml:trace contextRef="#ctx0" brushRef="#br1" timeOffset="123430.45">9310 15262 6225 0,'0'0'6257'0,"0"0"-4168"15,0 0-417-15,0 0-216 16,0 0-359-16,0 0-385 0,0 0-584 16,-11-22-56-16,43 37 24 0,28 14 128 15,-1-4 80-15,13 1-224 16,0 2 48-16,-13-2-8 31,-3 3-104-31,-15-1 32 0,-18 1-48 16,-11-1 0-16,-12 7 56 15,-20-3-48-15,-20 6 112 0,-8-3 0 16,-12 3-72-16,-3 3-48 31,7-2-520-31,-8 8-880 0,21-12-3842 16,11-6-6312-16</inkml:trace>
  <inkml:trace contextRef="#ctx0" brushRef="#br1" timeOffset="124536.5">10789 15500 2784 0,'0'0'6209'15,"0"0"-4328"-15,0 0-1033 16,0 0-208-16,0 0 80 0,-12-76 168 31,1 57 33-31,-2-7-113 16,1 1-360-16,-4 0-24 16,-3-1 104-16,-2 1-72 0,-3-1 16 15,0 11-8-15,-4 2 1 16,-4 13-169-16,-7 0-168 0,3 13-8 0,-7 15 216 15,6 10-216 1,5 7-56 0,9 9-48-16,7-1-8 15,12 5 32-15,4-8-40 0,0 2 0 16,20-15-96-16,8-5 96 16,4-10-104-16,4-15-40 0,11-7 0 15,1-4 24-15,8-21 0 0,-1-7 120 31,1-9 0-31,0-7 0 16,-8-2 0-16,-8-1-40 0,-8 3 40 16,-17 10 8-16,-2 13 0 15,-13 12 272-15,0 10 296 0,0 3-568 16,-21 19 96-16,2 10 160 31,-1 8-40-31,8 8-64 0,4 3-80 16,8-7-72-16,0 0 88 15,20-3-88-15,12-9-8 16,7-7 0-16,9-9 8 0,0-7-8 31,0-6-120-31,-1-3-144 16,-2-16 96-16,-14-6-576 0,-3-4-336 16,-16-31-969-16,-8 6-2536 15,-4 6-3825-15</inkml:trace>
  <inkml:trace contextRef="#ctx0" brushRef="#br1" timeOffset="127945.23">6610 15573 4520 0,'0'0'2185'0,"0"0"-809"0,0 0 121 15,0 0-281-15,0-19 48 16,0 16 64-16,0 3-255 0,0-3-217 15,0 3-272-15,0 0-176 32,0 0-40-32,0 0-216 0,0 0-152 15,-5 6 0-15,-3 3 136 16,-3 11 240-16,-2-1-144 0,5 6-16 16,1-2 64-16,-5 5-160 15,3 0 0-15,-2 1 48 16,7 3-64-16,0-1 41 0,-5 1-137 31,9 0 112-31,0-3-24 16,0-1-96-16,0-6-104 0,0 0 104 15,13-5 8-15,-1-2 80 16,4-2-88-16,-1-6-8 31,6-1-80-31,3-3-177 0,-9-3-247 16,9 0-336-16,1 0-680 0,-6-6-929 15,-3-7-2296-15</inkml:trace>
  <inkml:trace contextRef="#ctx0" brushRef="#br1" timeOffset="128654.69">6522 15665 1112 0,'0'0'144'0,"0"0"2880"16,0 0-1343-16,0 0-713 15,0 0-32 1,0 0 72-16,0 0-207 16,0 0-169-16,0 0-360 15,-36-3 128-15,36 3 288 0,0 0-16 16,0 0-96-16,0 0-8 31,0 0-136-31,4 0-71 0,0 0-41 16,0 0 8-16,7 0 288 15,2 0 112-15,2 0-120 16,10-3-96-16,-1-4-136 0,4 1-80 16,0 0-200-16,0-1-88 31,-5 1-8-31,1 3-224 0,-4-3-1024 16,-4 3-1673-16,-4-4-4144 0</inkml:trace>
  <inkml:trace contextRef="#ctx0" brushRef="#br1" timeOffset="130900.43">11602 15424 536 0,'0'0'8297'31,"0"0"-5648"-31,0 0-1305 16,0 0-432-16,0 0 25 16,0-10 199-16,0 10-384 0,0 4-376 15,0 8-296-15,-4 8 320 0,-4 8-8 16,0 1-136-16,-4 5-8 31,4 4 185-31,0 3-273 16,0-2-40-16,4-4-72 0,4 0 16 15,0-7-56-15,0-2-8 16,4-4 8-16,8-3-72 0,4-3-56 16,3-6-401-16,2-4-423 15,7-3-456-15,15-3-849 32,-2-7-1983-32,-10-5-4354 0</inkml:trace>
  <inkml:trace contextRef="#ctx0" brushRef="#br1" timeOffset="131174.09">11470 15615 4761 0,'0'0'4296'31,"0"0"-2319"-31,0 0-913 16,0 0-16-16,0 0 329 0,-4 0 55 15,20 0-720-15,4 0-488 16,13 0-104-16,6 0-96 0,8 0-24 16,5 0 0-16,1 0-328 15,-2-4-896-15,-11-5-1929 0,-12-1-5457 16</inkml:trace>
  <inkml:trace contextRef="#ctx0" brushRef="#br1" timeOffset="132853.54">3378 14827 5737 0,'0'0'6073'0,"0"0"-4641"15,0 0-680-15,0 0-343 16,0 0 335-16,0 0 72 0,0 0-424 16,-16 19-248-16,5 35 456 0,-10 25-72 31,10 23-112-31,-2 12-40 15,9-6-31-15,4-3-1 16,0-13 144-16,0 3-312 0,0 1 64 16,0-4-112-16,-4 9-120 15,1 1 48-15,-5-1-56 0,-1-2 0 16,1-26 56-16,5-19-56 31,-1-13 0-31,0-6-8 16,0 6-40-16,0-6-144 0,-1 4-256 0,5-14-569 15,0-13-679-15,0-15-1289 16,9-13-1503-16,3-9-2946 0</inkml:trace>
  <inkml:trace contextRef="#ctx0" brushRef="#br1" timeOffset="135799.49">3454 14500 856 0,'0'0'4273'0,"0"0"-2777"16,0 0-1136-16,0 0-360 0,0 0 96 15,0 0 8-15,0 0 296 16,-16 7 40 0,24-5 520-16,7 5-159 15,-2-1-185-15,11 1 24 16,3-4-248-16,6 3-88 0,7-3-96 0,3 0-56 16,13-3 8-16,19 0 0 15,22 0-8-15,26-12 200 16,8-1-96-1,4-3 224-15,-7 3 33 16,-12 4-9-16,-1-1 232 16,5 7-336-16,4 0-192 0,-5 0 72 15,5 0-136-15,-1-1-40 0,1 1-56 32,3 0 24-32,8-3 24 15,1 3-96-15,3-4 0 16,-3 1 56-16,-8-1-48 0,-1 5-16 15,-11-5 8-15,-9 4 0 16,5-4-16-16,-1 1 16 0,-3 0 0 16,-1 0 48-16,-3-1-48 31,-5-3 0-31,-3 4-8 16,-16 0 8-16,-16 3 0 0,-17-4 0 15,-3 1 0-15,7 0 0 16,5-4 8-16,8 0-8 0,0 1 0 0,-1-4 0 15,1 0 0 1,5-2-16 0,2 2 16-16,0-3 0 15,6 3 8-15,-6 1-16 0,1 2 8 16,0 4 0-16,-5 3-8 16,1 0 8-1,-4 3 0-15,3 0 64 16,13 0-56-16,12 0-8 0,20 0 8 15,-1 0-8-15,-3 0 112 16,-20 0-112-16,-28 0 0 0,-9 0 0 16,-3 0 16-16,16 0-8 31,23 0-8-31,24 0 0 0,1-3 48 16,-9 3-48-16,-11 0 0 15,-8 0-16-15,0 0 24 0,-1 0-16 16,-7 3 8-16,-16 0 0 15,-9 0 8-15,-6 0-8 16,11 3 0-16,3-2-48 0,9-1 32 31,-4 3 8-31,-1-6 8 16,-3 4 0-16,-4-2 24 0,0-2-24 16,-1 4 0-16,1-1-32 15,0-3 32-15,0 3 0 16,-5 0 0-1,5 0 0-15,0 1-24 0,4-1 24 16,3-3-48-16,1 3 48 16,-4-3 0-16,0 0-8 0,-4 0 8 15,0 0 0-15,-5 0-8 16,5 0 8 0,0-3 0-16,4-4 0 15,3 1 8-15,-3 0-8 0,0 0 0 16,-4 2 0-16,0 1 8 15,-9 3-8-15,1-3 0 0,-4 3-16 16,-5 0 24-16,-3 0-16 31,5 0 0-31,-2 0 8 0,9 3 16 32,0 0-16-32,0 3 0 15,-5 1 8-15,2-1 0 0,-10 4-16 16,-7-7 8-16,-8 3 0 15,-4-3 16-15,-4 1-16 16,-8 2 0-16,-1 0-8 0,2 4-24 16,-5 6 32-16,0 6-8 15,0 10 8-15,0 3 16 0,0 9-16 16,0 1 0-16,0 5 56 16,0 4-56-16,4 3 120 15,4 1-112-15,3-1 64 0,-2 6 136 16,-1 1-200-1,0 2 64-15,-5 4 56 16,-3-3-120-16,0 13 48 0,-3 5-48 16,-18 17 0-16,-2-4 72 15,3-15-80-15,4-20 0 16,0-15-16-16,8-7 8 16,-4 10 8-16,4 6 0 15,-4 6 0 1,9-2 0-16,-1-4 0 0,-1-3 0 0,5 0 24 15,0-6-24-15,0-4 0 32,0-3 0-32,0-2 0 15,0 2 16-15,9-6-16 0,-2 2 0 16,1-2 8-16,0-3 0 0,0 0-8 16,0-3 0-16,-4-4 0 15,0-3 48-15,-4-3-48 16,0 0-48-16,0-6 32 0,0 0-24 31,-4-4 32-31,-4 1-80 16,-8-4-112-16,-3 1 144 0,-9-1-144 15,-13 0 152-15,-6 0 48 16,-5 1 8-16,-4-1 64 16,-4 4-64-16,0-1-8 0,-19 7 104 15,-17 0-104 1,-19 3 0-16,-1 0 8 15,5 0-8-15,11-3 0 0,13-3-8 16,-5 3 8-16,-3 0 16 16,7-4-16-1,12-2 0 1,16-4 24-16,9 4-16 0,2-4 96 16,-7 0-24-16,-19 7-8 0,-24 6 72 15,-13 3-144-15,-4 1 8 0,9 2 88 16,23-6-96-16,20-6 16 31,20-4-16-31,0-2 0 16,-4-1 104-16,-3 3-104 0,-9 1 16 15,0-4 128-15,1 4-128 0,-1-4 32 16,-8 4 0-16,-16-1-48 16,-15 1 176-16,-21-4-176 31,-3 1 0-31,3-4 64 0,4-3-64 15,5 0-8-15,-4 0 0 16,3 0 8-16,5 0-8 0,-1 0 8 16,4-3 0-16,1-4-8 15,-5 4 16-15,1-6 16 32,-5 2-24-32,5 1 0 0,-9-4-96 15,4 4 96-15,-8 0-56 0,1-1 48 16,-9 4-208-16,-3-4-8 15,4 4 96-15,-4 1 128 0,7-2-56 16,1-2 56 0,7 3-120-1,4-4 112-15,9 1-48 0,-2 3-16 16,10 0-56-16,-1-1 32 16,9 4 88-16,-5 0-160 0,-4 0 32 15,-7 0 80-15,0 7 56 0,-5-1 0 31,1 4 0-31,6-7 0 16,2 3-40-16,7 0 40 0,17-3 0 16,15-3 0-16,12 4 8 15,5-1-8-15,-13 0 0 0,-4-3 0 16,-11 7-32-16,-2-1 32 31,2 0-32-31,-1 0 32 0,5 1 8 16,-2-1-8-16,6-2 0 15,3 2 0-15,5 0 0 16,3 4 0-16,3-1 0 0,2-3 0 16,-1 4 0-16,5-3 0 15,-2 2-8-15,2-3 16 0,-2 1 56 32,2-4-64-32,3 0-56 15,5 0 56-15,3 1 8 16,-5-2-8-16,5 2-16 0,4-1 16 0,5 0 16 15,-1 0-16 1,4 0-16 0,0-3 16-16,4 0 0 0,1 0 0 15,-2 0 0-15,2 0 8 16,-9-3 40-16,0-3-48 16,-8-1 0-16,-8-2 0 0,0 3 0 0,0-7-8 15,4 0 0-15,8-3 8 16,8-6 120-1,5 3-112-15,7-3 120 16,-1-4-8-16,5 1-32 16,4 0 224-16,-3-1-152 15,3 1-160-15,0 0 160 0,0 2-160 16,0-2 0-16,0-1-8 0,0-2 16 31,0-4 0-31,0-6-8 16,7-7 0-16,2-5 0 15,-1-20 0-15,-4 6-16 0,-1-6-32 16,-3 1-48-16,0 8 32 31,-7-2 0-31,-6 2-8 0,2 11-16 16,-5 8 16-16,4 8-48 16,0 8 0-16,4 4-288 15,8 6-288-15,0 3-1016 0,0 4-3137 0</inkml:trace>
  <inkml:trace contextRef="#ctx0" brushRef="#br1" timeOffset="147028.25">4043 6239 9193 0,'0'0'1969'16,"0"0"-1025"-16,0 0-504 0,0 0-344 15,17 0-40-15,11 0 24 0,15 0 296 32,25 0 344-32,47-10 185 15,69-9 15-15,35-3-88 16,28-3-240-16,4-1-112 0,-24 10-288 15,-8 6-184-15,-28 4 160 16,-31 6-160-16,-52 0-16 0,-45 0 0 16,-27 6-64-16,-21-2-400 31,-10 9-576-31,-5-4-1465 16,-32 13 65-16,-20-3-113 0,-4-6-3264 0</inkml:trace>
  <inkml:trace contextRef="#ctx0" brushRef="#br1" timeOffset="147358.23">4533 6448 7561 0,'0'0'1680'15,"0"0"-1095"-15,0 0-585 16,0 0-296-16,0 0 296 0,-19 73 24 15,46-63 992-15,38-7 312 16,34-3 296-16,57 0-327 0,27-6-273 16,12-11-336-16,-8 5-248 15,-28 2-208-15,-15 4 136 0,-32 0-272 32,-41 3-40-32,-23-1 24 15,-24 4-72-15,-4 0-8 0,0 0-80 16,-12 0-264-16,-4 0-112 15,-4 0-640-15,0 0-785 32,0-3-599-32,0 0-1825 0,0-3-2728 0</inkml:trace>
  <inkml:trace contextRef="#ctx0" brushRef="#br1" timeOffset="149803.04">3800 14268 3368 0,'0'0'5641'0,"0"0"-3688"16,0 0-721-16,0 0-216 16,0 0 457-16,0 0-137 0,0 0-432 31,-4-19-408-31,4 19-264 0,0 0-56 16,0 0-176-16,0 3-32 15,9 13 32-15,3 10 160 16,3 9-32-16,-2 2-80 0,2 8 8 15,1-7 32-15,0-3-88 16,0-10 0-16,-4-2-16 0,0-7 16 31,0-7 0-31,-1-6-64 16,6-3 40-16,3-9 24 16,12-17 80-16,8-22-72 0,16-31 120 15,11-29-120-15,8-16-8 16,2-2 8-1,-2 5 8-15,-19 35 32 0,-12 17-48 16,-12 27 0-16,-13 17 64 16,2 3-64-16,-10 5 0 15,2 5-8-15,-9 6 8 0,-1 6-16 16,-3 0-256-16,0 0-672 0,-3 9-328 16,-18 19 128-1,6 1-1089-15,-5-6-2184 16</inkml:trace>
  <inkml:trace contextRef="#ctx0" brushRef="#br1" timeOffset="151633.2">4889 15856 568 0,'0'0'6649'31,"0"0"-3816"-31,0 0-1657 0,0 0-384 16,0 0 424-16,0 0 233 15,0 0-521-15,0 0-504 16,0 0 136-16,0 0-40 0,0 0-72 31,0 0-424-31,-9 16 48 16,-3 3 176-16,-8 9 0 0,1 4-152 16,-5 6 136-16,-1-3-184 0,1 3 24 15,5-3-16-15,-1-3 9 16,-1-7-65-16,6-3 0 15,7-3-81 1,0-6 17-16,4-6-584 16,4-1-280-16,0-6-480 0,0 0-553 15,0 0 121-15,0 0-208 16,0-10-2801-16</inkml:trace>
  <inkml:trace contextRef="#ctx0" brushRef="#br1" timeOffset="151978.6">4701 15916 592 0,'0'0'6065'32,"0"0"-4481"-32,0 0-103 0,0 0-25 15,0 0 16-15,0 0-152 16,0 0-455-16,0-10-513 15,0 10-152-15,0 13-200 0,4 9 568 32,0 0-80-32,0 7-240 15,4 0 80-15,-5 2-128 0,2-5-72 16,-1 0 168-16,4-4-288 16,-4-3 0-16,3-3 96 15,2-1-96-15,-1-2-16 0,3 0-160 16,-7-4-296-1,5-2-16-15,-1-1-624 16,-4-3-473-16,-4 0-455 0,0-3-1025 16,0 0-1896-16</inkml:trace>
  <inkml:trace contextRef="#ctx0" brushRef="#br1" timeOffset="152287.68">4642 16109 280 0,'0'0'7217'16,"0"0"-5112"-16,0 0-1201 15,0 0-192-15,0 0 288 16,0-3-48-16,0 3-448 0,0 0-304 31,7 0 33-31,9 0 447 16,0 3-16-16,8 1-216 0,4-4-112 15,4 0-16-15,4 0-240 16,-4-9-24-16,-1 2-56 16,1-3-32-16,12 4-1296 0,-8-3-1729 0,-13 2-4280 15</inkml:trace>
  <inkml:trace contextRef="#ctx0" brushRef="#br1" timeOffset="154314.91">5877 16269 1720 0,'0'0'9842'15,"0"0"-7498"-15,0 0-1551 16,0 0-225-1,0 0 432-15,0 0-160 16,-4 0-112 0,4 0-384-16,4 0-200 15,7 0 8-15,13 0-48 0,8 0 129 16,8 0-49-16,8 0-136 16,8 0 0-16,8-7-48 0,3 1-16 15,4 0-160-15,-7-1-833 0,5 7-1079 16,-18 0-1817-16,-19 0-1000 15</inkml:trace>
  <inkml:trace contextRef="#ctx0" brushRef="#br1" timeOffset="154558.84">5888 16411 5521 0,'0'0'6641'0,"0"0"-5233"0,0 0-952 16,0 0-247-16,0 0 1071 15,0 0-96-15,108 0-528 0,-57 0-384 16,9-3-200-16,4 0-64 16,-1-4-8-16,-3 4-80 0,17-3-1008 15,-18 3-2105-15,-11-3-4000 0</inkml:trace>
  <inkml:trace contextRef="#ctx0" brushRef="#br1" timeOffset="157655.93">5749 15107 6225 0,'0'0'2392'15,"0"0"-1383"-15,0 0-417 0,0 0-200 16,0 0 280-16,0 0 352 15,0 0-408 1,0 0-336-16,0 0-144 0,0 0-136 16,0 0 8-16,0 0 96 15,0 0-48-15,0 0 96 16,4 0 48-16,0 0-72 0,7-4 81 16,10 1-121-1,3-3-80-15,8 2 200 16,0-2-200-16,3 0 48 0,5 6-56 15,0-3 8-15,0 3-8 16,3 0 0-16,6 0 0 16,-6 0 24-16,1 0-24 0,-4 0 0 15,-4 0-8-15,-5 0 8 16,-6 0 0 0,-1 0 0-16,-5 0 0 15,1 0 24-15,-3 0-16 16,2 0-16-16,5-3 8 0,-4-1 0 15,3-2 8-15,2 3-8 32,-1-1 0-32,4 1 0 0,0 0 8 15,0 0-8-15,0 0 0 16,4 3 0-16,-6 0 64 16,-1-3-64-16,-5 3 0 0,0 0-72 15,-8 0 144-15,-1-3-80 0,-7 3 8 16,1 0 0-16,-1 0 40 15,-4 0-40 1,0 0 0 0,0 0 32-1,0 0-32-15,0 0 0 16,0 0 0-16,0 0 0 0,0 0-8 16,0 0-136-16,0 0 24 0,0 6 120 15,4 3 16-15,0 4 56 0,-1 0-64 16,-3 3 72-16,4-1-64 15,0 1-8-15,1 7 144 16,-5-1 88-16,0 6-176 0,4 4 48 16,-4 3-104-16,4 0 144 31,0 0 16-31,-1 3-120 16,1-3-48-16,4 3 112 0,1 0-104 15,-5-3 48-15,3 3-56 0,1-3 8 16,-4 3 8-16,1-3-16 31,-5 6 0-31,0-3 168 16,0 4 40-16,0-1 16 0,0-3-168 15,0 0-8-15,0-6 72 16,0 3-120-16,0-7 8 0,4 1 96 16,-4 0-96-16,3-1 24 15,-3-6-32 1,0 1 0-16,0-4 16 15,0-4-16-15,0 2 0 0,0-5 16 16,0 1-8-16,0 0-16 16,-3-1 0-16,-1-2 8 0,4 0 0 15,0-1-88 1,-5-3-40-16,5 1 112 16,0-1-56-16,0-3-24 15,0 3 0-15,0-2 40 0,0-1-32 16,0 0-48-1,0 0-104-15,0-3 168 0,0 4-168 0,0-4-264 32,-4 2-320-32,-4-2 599 15,-3 4 225-15,-6-1 80 0,-2-3 17 16,-5 0 87-16,-4 3-128 16,-8 0-96-16,-1 0 40 0,-2 1-96 15,-8 2 40-15,2 0 56 31,2 4-217-31,-5-1-23 32,0 1 176-32,4-4 0 0,1 1-216 15,-2-1 40-15,6-3 184 16,-1 3 56-16,0-3 8 0,4 1 224 16,4-4-96-16,0 0 16 15,4 0-32-15,5 0-120 0,3 0 56 16,-1 0-128-16,6-7 144 0,-1 5 0 15,4-5-8-15,0 1-64 16,0 2 0-16,0-2-8 0,5-1 8 16,-2 1 0-1,1 0 136 1,1-4 161-16,-2 1-169 0,5-1 32 16,0 1-8-16,0-7 96 0,-3 0-48 15,3-3-152-15,-5 0-40 16,-3-3 88-16,5-4-96 0,-6 1 72 15,2 0-72-15,-1-4 8 32,-1-3 40-32,2 4-48 15,-2-7 0-15,2 0 80 0,-1-3-64 16,8-1 32-16,-4-2-48 0,4 3 8 16,0 0 96-16,0 3-8 31,0 7-88-31,0-1 104 15,-1 4-112-15,2 0 128 0,-1-1 48 16,0 0-120-16,4 1-40 16,-4-4-16-16,4-2 8 0,0-1 64 15,0-6-72-15,0-3-8 16,-4-4-40-16,0 1 48 31,1-1 0-31,-2 1 0 0,5 3 0 0,0 9 48 16,0 0-48-16,0 10 0 15,0 6 0-15,0 7 8 0,0 2 0 16,0 1-8 0,0 2 0-1,0 4-56-15,-4 0 32 16,-4 0-536-16,0 0-728 0,-12 13-257 0,-4 0-823 16,5 0-4234-16</inkml:trace>
  <inkml:trace contextRef="#ctx0" brushRef="#br1" timeOffset="159224.49">10478 16275 8849 0,'0'0'2977'0,"0"0"-1249"15,0 0-255 1,0 0-617-1,0 0-168-15,0 0-120 0,84-38-72 16,-32 31-88-16,23-2-200 16,17-1-208-16,20 1 184 15,-13-1-184-15,-23 4-8 16,-21 0 0-16,-15 2 0 16,4 1 8-16,-4 3-48 15,4-3-160-15,-12 3-40 0,-9 0-336 16,-10 0-400-16,-13 0-1497 15,-8 10-735-15,-16 2 575 16,-8 1-1536-16</inkml:trace>
  <inkml:trace contextRef="#ctx0" brushRef="#br1" timeOffset="159624.24">10682 16380 5297 0,'0'0'1632'16,"0"0"-720"-16,0 0-56 16,-88 15 153-16,80-12 79 0,-1 1-472 15,9-4-384-15,0 0 56 16,9 0 496-16,14 0-296 0,14 0 409 31,10-4-121-31,13-1 32 0,4-2-360 16,3-3-152-16,6 4-80 15,-6-3 40-15,5 2 112 0,0 1-88 16,-8-1-136-16,-13 4 200 16,-7 0-248-16,-16 0 80 0,-9 0 152 15,-10 0 41 1,-5 3-121-16,0 0-184 31,-4 0-56-31,0 0 8 16,0 0-16-16,0 0-160 0,0 0-417 15,0 0-319-15,0 0-344 16,0 0 528-16,-8 6-472 0,3 0-505 16,-6-6-623-16,3 3-1617 15,0-3-2512-15</inkml:trace>
  <inkml:trace contextRef="#ctx0" brushRef="#br2" timeOffset="169258.03">14008 4121 7841 0,'0'0'1729'0,"0"0"-865"32,0 0-296-32,0 0-336 0,0 0 16 15,0 0 248-15,0 0 224 0,0 0 8 16,0-51 9-16,0 45-273 15,-3-1-104-15,-1-2-192 16,-1 3 8 0,-3-4-176-16,0 3-8 15,-8-2-32-15,5-4-56 16,-14 4 96-16,6 3-16 0,-9-1-72 0,0 1 88 16,-4 2 104-16,0 1-96 15,-8 3 48-15,4 0-56 0,1 0 0 31,-9 0-88-31,-4 0 88 16,4 0 200-16,-4 7-192 0,5-1-8 16,2 4 16-16,2-1 32 31,-1 4-8-31,4-1-40 0,-4 1-16 16,4 3 0-16,1 0 16 15,-1 6 32-15,0-2-24 16,0-2-8-16,0 5 80 0,0 2-80 15,4 0 0-15,-4 1-48 16,1 2 56-16,-1 1-16 0,4 3-24 16,0-1 32-16,-3 1 96 31,2 0-96-31,1 3 0 16,0 0-64-16,0-4 152 0,4 8-24 15,-3-4-16-15,-1 2 24 0,4-2-16 16,1 1-56-16,-1 2 16 15,4-4 56-15,-1 1-64 16,1 0 56 0,1 0-48-16,-1 0-8 15,0 3 64-15,-4 1-64 0,4-1 0 0,-4 3 112 16,1-3-120-16,3-3 0 31,0 0 0-31,3-4 0 16,2 4-8-16,-1-3-56 0,0 3 64 15,0 0 40-15,0-3-24 16,0 3-8-16,-3-4-8 0,-2 5 8 16,1-5 72-16,0 4-80 31,1-3 0-31,-1 3 16 0,4 0-16 16,-1-3 0-16,-2 3-8 15,3-1 8-15,-4 4 32 0,1 3-32 16,-1 1-8-16,-1-4-8 15,1 3 16-15,0 1 0 16,5-1-8-16,-1-3-40 0,8 3 0 31,-4 0-16-31,4 1 64 16,4-4 64-16,-4-3-64 0,4-3 0 16,-3 3 8-16,-2-7 8 15,5 7 24-15,-4-4-40 16,4 1 0-1,0 0 8-15,1 0-8 0,-6 0 0 16,5 6 0-16,1-4 0 16,-1 5 0-16,-1-1-48 15,5-3 48 1,-3-4-8-16,7 1 8 16,0-6 0-16,-4-1-64 0,4-6 64 15,0 0 8-15,0 1-8 0,0-2 16 16,0 1 80-16,-4 3-96 15,4 4 0-15,-4 0 0 0,4 2 0 16,-5 4 8-16,1 0-8 16,4-1 0-16,0 1-56 15,0 0 40 1,0-4-48-16,13-2 64 16,2 2 0-16,2-6 96 0,-2 1-96 15,2-4 8-15,2 0 32 16,1 0-40-16,0-3 0 31,0 3-8-31,4-6 8 0,0 3 0 16,0-1 0-16,4-5-72 15,4-1-8-15,4-2 48 0,-1-7 32 16,5 0-72-16,-1 0 64 16,2 0 0-16,-5 0 0 15,-5 0 8 1,-6-4-8-16,-1 1 8 0,-1 0 0 15,-3-3-56-15,0 0 56 16,0-4 8-16,4 1-8 0,4-4 0 16,0-3 48-16,0 3-48 15,4-2 0-15,-1-2 0 16,1 2 0-16,0-5 0 16,0 1 0-16,0 1 0 15,3-2 0-15,-3-5 8 16,0 6-8-16,0-6 0 0,-4 3 8 15,4-4 0-15,0 0-8 32,-4 1 8-32,4-4 64 0,-1 4-72 15,1-4 16-15,0 1 48 16,0-1 16-16,0 1 64 0,3-1-112 16,-3 1-16-16,-4 2 144 15,0 4-112-15,-4 0 24 31,-3 3 0-31,-2-3-24 0,1 3 32 16,4-1-80-16,-4-2 8 31,4 0 120-31,8 0-128 0,-4-1 0 16,0 1 0-16,3 0 0 16,-3 0 0-16,0 6 0 15,-4-3 0-15,-4 0 40 0,-4 3-32 0,0-3 0 16,0 0 40-16,-1-3-40 15,2-1 96-15,3-2-104 0,3 0 8 16,-3-1 72-16,8 1-80 16,-3 2 0-1,-2-2 0 1,1 3 0-16,0 0 48 0,-4-4 0 0,0 1-48 16,0-3 184-16,0-4-168 15,-4 3 64-15,4-6-72 0,4 3 56 16,-1 1-56-16,1 2-8 15,0 4 0-15,0-1 80 16,0 1-80 0,4 3-8-16,-8-4 8 15,4 1 0-15,0-1 64 16,-5 1-64-16,2-4 16 0,-2 4 160 16,1-4-176-16,4 1 16 15,-3-4 32-15,-2 0-40 0,5 0 64 31,-4 1-72-31,0-1 8 16,0 4 40-16,0-4-48 16,3 3 0-16,-6-2 0 0,2 2 0 15,-7 0 8-15,4 4 16 32,-4 0 24-32,0-1 152 0,1-2-192 0,2 2 0 15,-3-3 0-15,4-2-8 16,-1-4 65-16,2-3-65 15,-1-3 0-15,-4-4 24 0,-1 1-24 16,2-4-16 0,-5 7 8-1,-1 3 8-15,-3-1 48 0,0 8-40 16,1-1-8-16,-5-3 176 16,4 7-176-16,0-4 0 0,0 0 0 15,-1 3 8-15,-3-6 0 0,0 7 0 16,0-7 64-16,0 7 128 15,0-7-200 1,0 6 0-16,-3-3-88 16,-9 4 16-16,7-1 72 15,-3 4 0-15,-3-1 56 0,3 1 64 16,-1 2-120-16,2 5 0 31,-1-1 0-31,-8-1-128 0,4 1 56 16,-4-3 72-16,-4 3-16 15,0-3-8-15,-4 3-80 16,1 0 88-16,-1 3 16 0,-8 0 0 16,4 3 0-16,-4 1 0 15,0-1 0-15,-4 1 136 0,-4-1-136 32,0 3 0-32,1 1 0 15,3-1 8-15,-1 0 40 0,6 1-48 16,-5 3 0-16,0 3 48 0,0 3-48 15,-3 0-56 1,-9 3 48 0,-1 16-304-16,-2 9-553 0,-9 4-775 15,-31 22-1225-15,18-9-1720 16,6-8-1360-16</inkml:trace>
  <inkml:trace contextRef="#ctx0" brushRef="#br2" timeOffset="178315.89">8781 4464 6737 0,'0'0'2480'0,"0"0"-1407"16,0 0-329-16,0 0-80 15,0-13 184-15,0 10 360 16,0 3-119-16,0 0-217 0,0 0-128 15,0 0-304 1,0 0-136-16,0 0-128 16,0 0-104-16,0 0 80 15,0 0-152-15,0 0 0 0,0 0-8 16,0 3-72-16,0 13 80 31,4 3 72-31,0 6-72 0,-1 1 144 16,6 3-144-16,-1-4 0 15,-1 0-8-15,6-3 16 16,-5-5-16-16,3-5 8 0,-2-2 0 16,3-7 72-16,-5-3-72 31,6 0 120-31,6-13 240 0,1-9-176 16,5-10-40-16,3-6-64 15,0-10 41-15,3-2 47 0,5-4-160 16,4-7 0-16,8-2 120 0,7-1-128 15,5-3 8 1,7 7-8 0,-7 9 0-16,0 7 64 0,-12 9-64 15,-8 10 0-15,-12 6-8 16,-12 9 8-16,-8 4-8 16,-8 6-152-16,0 0-337 0,0 0-815 0,-24 12-1416 31,-4 11-361-31,4-8-1960 15</inkml:trace>
  <inkml:trace contextRef="#ctx0" brushRef="#br2" timeOffset="180552.59">10821 4308 1568 0,'0'0'5425'16,"0"0"-3553"-1,0 0-575-15,0 0-193 0,0 0 80 16,0 0 32-16,-8-25 25 16,8 25-201-16,0-3-216 0,0 3-248 15,0 0-96-15,0 0-336 16,0 0-144-1,0 0 40-15,0 0-40 32,0 0-56-32,0 0 56 0,0 0 0 15,0 0-8-15,8 9 8 16,4 4 0-16,-4 6 104 16,3-4-104-16,2 8 48 0,-5-4-40 15,-1 3 64-15,-3 1 16 16,1-1-88-16,-1-3 0 0,0-6 72 15,0-1-72-15,-1-2 0 16,1-4-48-16,0-6 24 16,0 0-24-16,9 0 48 0,2-6 40 31,9-10 312-31,8-12-183 16,8-8 7-16,0-5-120 0,7-6-40 0,-2-4 32 15,6-4-48 1,-3 1 0-16,-4 4 0 0,0 6 8 15,-12 9-8-15,-4 6 8 16,-13 10-8 0,-2 6 80-16,-6 3-80 15,-3 7 0-15,-4 0-48 0,0 3-96 16,0 0-209-16,0 0-679 16,0 3-880-16,-11 13-217 0,-6 3-511 15,2-6-2721-15</inkml:trace>
  <inkml:trace contextRef="#ctx0" brushRef="#br2" timeOffset="185277.37">16108 3937 6361 0,'0'0'4025'15,"0"0"-2281"1,0 0-672 0,0 0-536-16,0-19 105 0,0 19 343 15,0 0-384-15,0 0-272 16,0 0-272-16,0 16-48 0,0 6-8 16,8 3 80-16,0 10-80 0,0-6 96 31,4-1-88-31,-5-2 0 15,2-4 0-15,-5-6 48 0,4-4-56 16,-1-5-40-16,-3-1-8 16,1-6 48-16,3 0 8 15,7 0 584-15,6-16 112 0,10-12-312 32,14-10-48-32,10-26 9 0,21-25-209 15,20-19 152-15,-1-6-200 16,-11 22-24-16,-24 28-72 15,-28 29 48-15,-9 10 72 0,-3 3 104 16,0 3-208-16,-8 3 144 31,-4 7-160-31,-4 5-40 0,-4 4-392 16,0 0-777-16,-16 19-1535 16,-4 7-1217-16,-3-1-744 0</inkml:trace>
  <inkml:trace contextRef="#ctx0" brushRef="#br2" timeOffset="192897.01">22806 4655 4608 0,'0'0'1297'32,"0"0"-25"-32,0 0-728 0,0 2 0 15,0-2 601-15,0 0 359 16,0 0-64-16,0 0-320 15,0 0-359-15,0 0-297 0,0 0-144 16,0 0-160-16,0 0-144 31,-5 3 160-31,5 1-176 0,0 9 0 16,-4 2 160-16,4 4 48 0,-3 4-64 16,3 2-144-16,0-3 48 15,0 0-8-15,0-2-32 0,0-5 0 16,0-2-8-1,0-3 0 1,0-7 56-16,0 0 8 16,0-3-56-16,0 0 576 0,3-6 192 0,10-10-376 15,10-6-272 1,1-7-16-16,0-6-16 0,4 0-16 16,4-6-80-1,0 3 144-15,4 0-144 16,-1 3 0-16,-3 6-8 15,-4 10-40-15,0 6 0 0,-7 10-96 16,3 3 72-16,-5 3 24 16,1 10 16-16,4 9-48 0,-4 4 72 31,4 2-56-31,0 1 64 16,0 2 0-16,8 1 0 0,4-3 96 15,-1-10-96-15,5 0 8 16,4-3 16-16,-4-10-24 0,8 1-8 15,-5-7 8-15,1 0-32 32,0-4 24-32,-8-12 16 15,-4-3-8-15,-8-6 64 0,-5-7-48 16,-2-3-16-16,-6 3 0 0,-2 1-104 16,-1 5 104-16,-5 7 0 0,-3 10 0 15,0 3 64 1,0 3-56-1,4 3-8-15,-4 0-40 16,0 0-104-16,0 0 128 0,4 9-80 16,0 4 96-16,0 0 0 0,5 2 0 15,-6 4-8-15,1 4 8 0,-4-1 0 32,0 3-88-32,0 4 64 15,0-1-40-15,0-2 56 16,0-4-40-16,0-6 40 0,0-4-40 15,0-5-104-15,0-7 144 16,0 0 16-16,4 0 88 0,4-13 16 31,8-9-112-31,5-4 0 16,-2-2 40-16,9-7-32 0,0 4 40 16,4 1-48-16,-1 2-40 15,5 9 32-15,-8 7 8 0,8 5-56 16,-4 7 8-16,3 0 48 31,10 13 32-31,-2 6-32 16,9 6-48-16,0 1 40 0,4 2 16 15,16 7-8-15,16 0 0 16,19 0 0-16,-8-7 48 0,-19-8-48 0,-20-11-48 16,-4-9 48-16,27 0 0 15,21 0 8 1,16-19-8-1,-9-13 0-15,-24-3 0 0,-27 7-96 16,-15 2-192-16,-13 1 48 16,-4 3 72-16,-5 2 88 0,1-2 8 15,-24 7-488 1,0 8-824-16,-4-2-3281 16</inkml:trace>
  <inkml:trace contextRef="#ctx0" brushRef="#br2" timeOffset="197750.04">11299 6950 1712 0,'0'0'6033'0,"0"0"-5161"15,-8 0-512 1,5 0-88-16,-2 0 465 0,1 0 183 15,4 0-328-15,-4 0-120 0,4 0-328 32,-4 0-64-32,-4 0 136 0,0 3-48 15,0 7 160-15,-7-1 160 16,-6 4-200-16,-3 2 113 16,-4 8-73-16,-15 2 48 0,-9 10-96 15,-20 6-104-15,-23 17-64 31,-29 8 40-31,1 1 24 0,15-17 240 16,32-11 144-16,32-20 48 16,4-3-288-16,5 3-184 15,-5 0-24-15,5 0 32 0,7-3-136 16,7-4 96-16,5-2-104 31,12-4-16-31,4-6-72 0,0 0-144 0,0 0 48 16,0 0-504-16,0 0-304 15,13-6-56-15,2-7 280 16,9-2-401-16,-7-8-543 0,6 1-705 16,-3-16-127-1,-5 6 303-15</inkml:trace>
  <inkml:trace contextRef="#ctx0" brushRef="#br2" timeOffset="198050.64">10435 7163 592 0,'0'0'4649'0,"0"0"-3241"31,0 0-456-31,0 0-112 16,0 0 377-16,0 0-425 0,0 0-344 15,0 0 344-15,-28 25 416 16,-8 10-416-16,0 6-231 0,-4 3-113 16,4-5 16-16,4-1-120 15,0-3-16-15,8-7-96 0,9-2 0 31,6-7-232-31,9 0-96 16,0-7 80-16,5 1 16 16,14-3 32-16,5-4 96 0,8-3-24 15,8-3 88-15,4 0-136 32,3-3-8-32,5-10-8 0,8-6-40 0,8-13-1176 15,-8 7-1265-15,-16-3-2400 16</inkml:trace>
  <inkml:trace contextRef="#ctx0" brushRef="#br2" timeOffset="203209.94">4801 14259 4064 0,'0'0'6426'0,"0"0"-4754"16,0-7-1072-16,0 7-488 15,0 0 8 1,0 0 224 0,0 0 385-16,4 0-473 0,7 3-152 15,6 10 224-15,-2 9 0 0,1 7-32 16,0 6-8-16,-4 3-176 0,-4-3 24 16,-4 0-120-16,0-10-8 31,-4-5 88-31,5-11-96 15,-5-6 0-15,3-3 208 0,5-3 136 16,12-19 448-16,7-17-536 16,14-11-160-16,19-23 0 0,15-16-96 15,1 10 0-15,-8 5 48 16,-17 20-48-16,-10 19 0 0,-6 0-8 31,1 7-80-31,-12 9-160 16,-12 9-264-16,-9 4-280 0,2 3-344 15,-5 3-1177-15,-8 3-2560 16,-8 6-2648-16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7:37:52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3817 5785 3208 0,'0'0'2921'0,"0"0"-1633"0,0 0-976 16,-25-128-312 0,22 81-688-16,-9-10-3689 15</inkml:trace>
  <inkml:trace contextRef="#ctx0" brushRef="#br0" timeOffset="2557.44">3255 5911 8665 0,'0'0'1969'0,"0"0"-425"16,0 0-312-16,0 0-143 0,0 0-153 15,0 0-288-15,0 0-368 16,0 4-152-16,0 15 24 0,4 6 528 16,0 10 112-16,3 10-208 46,1 8-167-46,1 1 87 16,-1 4-48-16,-5-5-160 0,5-1-48 16,-4-5-112-16,9 1 8 15,-6-7-80-15,-3-6-16 0,5-10-32 0,-5-9-8 16,0-3 40-16,-4-7-48 16,0-6-72-16,0 0-128 15,0-3-448-15,0-10-1009 0,0-2-3616 16</inkml:trace>
  <inkml:trace contextRef="#ctx0" brushRef="#br0" timeOffset="3261.92">3562 5657 6801 0,'0'0'1928'0,"0"0"-119"0,0 0-289 16,0 0-40-16,0 0-7 16,0 0-441-16,0 0-400 0,-4-9-368 31,4 9-160-31,4 3-96 15,7 3 0-15,1 11 496 0,12 5 232 16,4 3-440-16,8 4 25 16,-4 6-57-16,3 6-88 31,2 10-56-31,-5 3-72 0,4 19 56 16,-8 15-96-16,-4 14 0 15,-9 6 56-15,-11-6-8 0,-4-13-40 16,-8-10 64-16,-8-12-32 15,-3-13-32-15,-2-10-8 16,1-6 8-16,-7 0-16 0,-1 1-584 31,-24-2-937-31,8-15-2247 16,4-15-6443-16</inkml:trace>
  <inkml:trace contextRef="#ctx0" brushRef="#br0" timeOffset="4741.68">5278 5588 6665 0,'0'0'5217'0,"0"0"-3713"0,0 0 457 16,0 0-585-16,0 0-344 15,0 0-440 1,-23-35-408-16,27 60-176 16,11 26 449-16,6 25 207 15,3 29-296-15,-1 12-160 0,1-5-80 16,-7-23-48-16,-10-29-40 16,-3-19-40-16,0-9-384 0,0 0-352 31,-4-1-729-31,5-12-879 15,-5-12-2281-15,4-7-4081 0</inkml:trace>
  <inkml:trace contextRef="#ctx0" brushRef="#br0" timeOffset="5108.45">5490 5524 1272 0,'0'0'8442'0,"0"0"-6154"0,0 0-239 15,0 0-1041-15,0 0-800 16,0 0-40-16,3 79 744 16,18-2 16-16,-1 28-240 15,3 6-328-15,1-7-176 16,-7-24-104-16,-6-32-72 16,-3-13 40-16,1-10-48 0,-5-6-48 15,3-6-88-15,1-7-248 16,5-6 80-1,-6-22 304-15,9-19 168 16,0-23-168-16,-1 0 8 16,6 1 0-16,-9 9 48 0,-4 22 8 15,4 10 216-15,-5 15 40 32,6 7-320-32,-2 20-72 0,6 12 72 15,2 5 297-15,1 8-137 16,1 3-112-16,-2 2 8 15,1-5-56-15,1-1-80 0,-2-6-609 16,13-6-743-16,-4-10-1168 16,-4-12-1745-16</inkml:trace>
  <inkml:trace contextRef="#ctx0" brushRef="#br0" timeOffset="5304.35">6203 5981 1272 0,'0'0'10738'15,"0"0"-9418"-15,0 0-455 16,0 0-57-16,0 96-368 16,0-62-112-16,12 8-176 15,4-4-152-15,4-3-24 16,0-4-832-16,12-8-1201 0,-9-10-719 31,-3-10-4050-31</inkml:trace>
  <inkml:trace contextRef="#ctx0" brushRef="#br0" timeOffset="5430.21">6171 5800 2800 0,'0'0'8018'0,"0"0"-6458"0,0 0-480 32,0 0-1080-32,0 0-376 15,0 0-1728-15,0 0-1185 0</inkml:trace>
  <inkml:trace contextRef="#ctx0" brushRef="#br0" timeOffset="5879.28">6458 6242 9129 0,'0'0'2697'0,"0"0"-921"15,0 0-223 1,0 0-209-1,0-102-232-15,0 61-360 0,4-7-215 16,8 1-337-16,4 2-112 16,3 7-88-16,-2 9-96 0,3 20-64 15,-1 9 80-15,2 6-73 0,-2 29-135 16,-3 9 232-16,1 10 56 16,-9 4 0-1,-1-1 16-15,-3-3 32 16,0-16-48-16,-4-6-56 15,0-16-128-15,0-13 24 0,4-3 160 16,5-19 0-16,2-26-200 16,6-28-32-16,-2 0 112 0,1 7 120 31,0 8 48-31,-9 23-40 16,2 1 184-16,3 11 104 15,-1 17-168-15,2 6-120 0,2 22 88 16,6 13 112-16,-1 10-40 31,3 9-96-31,-3 3-23 16,4 3-49-16,-4-3-25 0,4 10-791 15,0-13-1360-15,-13-16-3201 0</inkml:trace>
  <inkml:trace contextRef="#ctx0" brushRef="#br0" timeOffset="6121.34">7108 5715 4296 0,'0'0'8146'16,"0"0"-5425"-16,0 0-913 0,0 0-544 15,0 0-567-15,0 0-697 32,0 0 232-32,0 0-120 15,63 107 176-15,-35-8-144 0,-3 6-112 16,-10-7-32-16,-7-22-576 0,-8-24-401 15,0-21-743-15,0-5-1169 32,-8-4-1303-32,4-13-866 0</inkml:trace>
  <inkml:trace contextRef="#ctx0" brushRef="#br0" timeOffset="6395.63">7342 5822 3144 0,'0'0'4857'0,"0"0"-2728"16,0 0-145-16,0 0-1120 31,0 0-808-31,0 0 552 0,0 0-296 16,0 0-63-16,17 83-121 15,-42-48 48-15,-3-3-48 0,-3-7 72 0,3-6 136 16,8-6 56-16,8-3 184 16,8-4 32-1,4 0-608 1,8 4 136-16,20 6 40 0,12 3 192 15,4 3-72-15,4 0-96 16,-1 7-120-16,-2-1-80 0,-6 4-352 16,-11 13-1000-1,-9-8-1017-15,-10-8-2712 16</inkml:trace>
  <inkml:trace contextRef="#ctx0" brushRef="#br0" timeOffset="6773.95">5036 5394 9946 0,'0'0'2752'15,"0"0"-1183"-15,36-80-609 0,19 33 88 16,25-7-112-16,32-6 144 15,-9 16 65-15,-19 18-217 0,-24 20-480 16,-21 8-424 0,5 24-24-16,4 12-120 15,8 22-512-15,-9 36-696 16,-15-17-809-16,-12-3-2896 0</inkml:trace>
  <inkml:trace contextRef="#ctx0" brushRef="#br0" timeOffset="7526.18">9052 5785 8793 0,'0'0'2737'16,"0"0"-745"-16,0 0-239 15,-88-51-449-15,64 38-472 0,1 1 56 16,-1 8-95-16,3 4-201 31,-3 10-248-31,1 21-128 0,3 11 24 16,4 12-216-16,12 3-16 15,4 0-8-15,12-3 0 16,16-13 0-16,8-12-296 0,3-17 32 31,5-12 144-31,4-18 120 16,-4-27 64-16,0-9 96 0,-8-6-160 0,-12-4-8 16,-9 7-48-16,-11 6 56 15,-4 17 0-15,0 11 392 16,0 17 144-16,-4 6-344 0,4 25-96 15,0 16-64 1,0 10 88 0,0 9-112-16,20 4 16 0,5 0-24 15,6-7-376-15,5-7-1120 0,7-18-625 16,-7-16-3312-16,-12-16-3673 16</inkml:trace>
  <inkml:trace contextRef="#ctx0" brushRef="#br0" timeOffset="7928.35">9346 5331 8361 0,'0'0'4809'0,"0"0"-2792"15,0 0-961-15,0 0-960 32,0 0 8-32,0 0 192 0,20 126 128 15,8-43-152-15,0-3-144 16,-3-11-56-16,-6-5-16 15,-7-17-56-15,-4 1-536 0,0-7-8 16,-4-15-96-16,1-17 280 31,2-9 264-31,5-19 40 0,8-19 56 0,8-7 128 16,0-2-128-16,0 3 160 16,4 5-32-16,-5 17-80 15,-3 9 0-15,-4 13-96 16,1 7-80-1,-10 18 128-15,-3 10 128 16,-8 7 48-16,0 2 88 0,-19 0-16 16,-18 1-16-16,-7-4-112 0,-8-6 24 15,1-10-16-15,3-9-128 16,8-10-40-16,24-15-832 0,12-16-736 31,4-10-3729-31</inkml:trace>
  <inkml:trace contextRef="#ctx0" brushRef="#br0" timeOffset="8234.34">9956 5616 3392 0,'0'0'9426'16,"0"0"-6729"-16,0 0-1217 0,0 0-952 16,0 0-256-16,-43 32 144 15,26-3-216-15,2 12-88 16,7 4-104-16,8 5 0 0,0 1-8 31,19-4-384-31,9-8-392 16,8-11-136-16,0-9-352 0,4-19 752 15,-4-3 512-15,-4-25 112 0,-12-14 264 16,-16-8 600-16,-4-4 272 16,-24-3-112-16,-12 3-199 0,-12 12-57 15,4 7-392 1,0 16-240-1,8 13-176-15,12 6-72 0,16 19-560 16,16 32-1345-16,20-7-2183 0,4-2-3418 16</inkml:trace>
  <inkml:trace contextRef="#ctx0" brushRef="#br0" timeOffset="8556.34">10323 5657 12802 0,'0'0'2889'0,"0"0"-1257"32,0 0-816-32,0 0-816 15,0 0-24-15,0 0-240 0,0 0 88 16,4 83 168-16,16-45 0 16,8-3 8-16,0 0 0 15,4-9-688-15,-4-11-120 0,0-5 232 16,-5-10 576-16,-3-10 184 31,-8-18 344-31,-8-13 472 0,-4-16-160 16,-12-4-47-16,-12-6-185 15,-3 7-56-15,3 9-144 16,-4 6-176-16,3 14-232 0,14 15-168 0,7 16-808 16,4 0-3049-1,0 13-2481 1</inkml:trace>
  <inkml:trace contextRef="#ctx0" brushRef="#br0" timeOffset="8768.19">10678 5172 13314 0,'0'0'3145'16,"0"0"-688"-16,0 0-1049 15,0 0-800-15,0 0-608 0,0 13-184 16,11 44 184-16,13 28 8 15,8 20 8-15,4 6 32 0,0-19 0 32,-8-25-48-32,-8-26-560 15,-5-9-544-15,17 9-369 0,-8-9-1143 16,0-10-2345-16</inkml:trace>
  <inkml:trace contextRef="#ctx0" brushRef="#br0" timeOffset="8978.68">10482 5385 8489 0,'0'0'2465'0,"0"0"-1193"15,0 0-376-15,0 0-616 16,0 0 1369-16,108 3-137 0,-20-3-552 15,23 0-576-15,4-10-304 16,-11-9-80-16,-32 3-1536 0,-36 0-4817 16</inkml:trace>
  <inkml:trace contextRef="#ctx0" brushRef="#br0" timeOffset="9777.71">12929 5216 3744 0,'0'0'9594'16,"0"0"-7089"-16,0 0-289 16,0 0-591-16,0 0-521 0,0 0-544 15,0 0-560-15,-17-28 16 16,30 78-16-16,10 26 376 15,5 30-240 1,0 5-32-16,-4-19-16 0,-7-23-88 16,-10-30-120-16,-3-7-328 15,0 2-416-15,-4-2-736 0,0-16-1129 16,-4-13-3016-16,-4-3-3841 16</inkml:trace>
  <inkml:trace contextRef="#ctx0" brushRef="#br0" timeOffset="10251.54">12909 5083 6161 0,'0'0'2864'16,"0"-124"-623"-16,3 92-697 15,10 1-159-15,10 2-305 0,14 0-296 32,6 11-88-32,21 11-264 15,7 7-104-15,2 7 32 0,2 21-152 16,-11 29-208-16,-8 32-224 15,-29 26 128-15,-27 11 80 32,-27-8 0-32,-33-20 16 0,-16-18 80 15,-8-13-80-15,13-20 0 0,11-15 80 16,16-13-32-16,16-13-48 0,5-3 8 16,2-3 184-16,14-9 104 15,7-20-216-15,23-9-8 16,21 0-72-16,12-3 48 15,8 9-40 1,-4 10 56-16,-9 12 1 16,-3 10-65-16,-16 0-121 0,-8 23 121 0,-5 11 40 15,-6 4 193-15,2 10-113 16,-2 9-32-16,2-6-16 16,9 3-64-1,-3 0 0-15,2-3 8 16,5-7 0-16,-4-9 40 15,0-6-56-15,-4-11-224 0,-8-8-337 16,3-10-503-16,-2-12-1296 31,-5-8-4018-31</inkml:trace>
  <inkml:trace contextRef="#ctx0" brushRef="#br0" timeOffset="10646.62">13769 4934 6529 0,'0'0'5017'0,"0"0"-2504"15,0 0-241-15,0 0-368 16,0 0-495-1,0 0-569-15,0 0-696 16,-15-38-144-16,22 85-120 0,5 26 120 16,12 29 72-16,4 12 24 0,-4-3-96 31,-8-16 48-31,-4-24-48 16,-4-18 16-16,-4-17 80 0,0-8-96 15,3-6 0-15,2 0 0 16,-1-6-248-16,7-10 80 0,6-6 168 15,6 0 112-15,1-3 168 32,8-12-104-32,4 2-128 0,0-3 8 15,0 0-56-15,7-3-600 16,-6 3-1809-16,-10-3-4200 0</inkml:trace>
  <inkml:trace contextRef="#ctx0" brushRef="#br0" timeOffset="11175.93">15483 5191 11922 0,'0'0'3233'0,"0"0"-657"15,0 0-847-15,0 0-1089 0,0 0-536 31,0 0-96-31,32 120 408 16,-1-18-96-16,13 16-104 0,-5-4-120 16,-2-9-40-16,-9-16-40 15,-9-17-16-15,-2-20-184 16,-9-11-576-16,-5-16-520 0,-3-6-961 16,0-6-2776-1,0-10-5929-15</inkml:trace>
  <inkml:trace contextRef="#ctx0" brushRef="#br0" timeOffset="11445.34">15438 4994 8913 0,'0'0'2553'0,"0"0"-601"15,0 0-663-15,0 0-649 0,101-70-200 16,-54 70 80-16,5 10-56 0,4 15-112 31,-5 13-200-31,-6 13-152 16,-17 10-128-16,-21 2 128 15,-7 3 0-15,-28 5 8 0,-20-5 104 16,-7-6 32-16,-5-9 8 31,8-6-152-31,16-14-448 0,36-21-1488 16,0-7-2081-16,28-3-3697 0</inkml:trace>
  <inkml:trace contextRef="#ctx0" brushRef="#br0" timeOffset="11782.91">16340 5079 12514 0,'0'0'3953'0,"0"0"-3257"15,0 0-696-15,0 0-280 16,0 0 280-16,-45 80 248 0,17-36-40 15,0 10-40-15,0 0-160 16,5 3 56-16,-1-2 16 16,8-11-80-16,8-2-8 15,4-14-312-15,4-12-176 16,4-16-504-16,16 0 784 16,-1-19 216-16,6-13 80 0,-18-6 120 15,-7-6 216-15,0-4 152 16,-32 3 224-1,-11 7 224-15,-9 3-447 16,-8 7-73-16,9 12-152 16,10 3-344-16,13 10 0 0,21 3-584 15,35 3-2009-15,20 7-384 32,12-1-2912-32</inkml:trace>
  <inkml:trace contextRef="#ctx0" brushRef="#br0" timeOffset="12060.01">16562 5223 1672 0,'0'0'10754'0,"0"0"-8177"31,0 0-1089-31,0 0-1224 0,0 0-8 0,0 0-152 16,0 0-104-16,-83 86 0 16,83-45-48-16,0 3-16 15,16 0 0-15,16-3-752 0,3-5-872 16,13-14-249-16,-8-16 665 15,0-6 848-15,-8-12 424 16,-17-20 1112-16,-15-10 880 16,0-5-23-16,-23-4-641 15,-13 1-280-15,-12 2-359 16,0 7-201-16,1 6-288 0,7 12-200 31,12 14-816-31,15 9-2217 16,10 0-3328-16</inkml:trace>
  <inkml:trace contextRef="#ctx0" brushRef="#br0" timeOffset="12461.24">16722 4768 9858 0,'0'0'5353'15,"0"0"-3401"-15,0 0-295 16,0 0-1601-16,0 0-56 0,0 0-241 15,39 77 241-15,-3 5 121 16,1 1-121-16,-9-4-49 0,-9-15-815 31,-11-20-16-31,0-6-64 0,-4 0 208 16,-4-19 256-16,0-12 360 16,0-7 120-16,-4-13 320 0,4-16-320 15,0-5 0 1,8-8 0-1,12 7 272-15,3 3 296 0,2 14-448 16,3 11-40-16,3 7 120 0,-3 25-120 16,0 11 48-16,-7 11-112 15,-10 1-8-15,-7 3 72 0,-4-1 48 16,-12-5 24-16,-16-4-64 16,-7-9-32-1,-10-13 0-15,-2-10-56 16,-5-9-104-16,-4-18-1304 15,13-11-1801-15,15-9-6497 0</inkml:trace>
  <inkml:trace contextRef="#ctx0" brushRef="#br0" timeOffset="12660.31">17144 4502 5449 0,'0'0'10306'0,"0"0"-7642"16,0 0-1847-16,0 0-761 31,0 86 80-31,0 9 352 16,8 32-136-16,24 12-128 0,7-9-64 15,2-31-120-15,-9-39-40 0,-4-19-392 16,4-9-608-16,19 0-609 0,-7-7-2952 16,0-12-4425-16</inkml:trace>
  <inkml:trace contextRef="#ctx0" brushRef="#br0" timeOffset="13477.25">17558 5185 9450 0,'0'0'3976'0,"0"0"-3327"32,0 0-561-32,0 0-88 15,0 0 344-15,0 0 464 0,0 0-192 16,88 18-272-16,-60-18-120 15,0 0-72-15,-4-9-152 0,-5-10-360 32,-6-6-392-32,-9-4-16 15,-4-9-137-15,-4-3 377 0,-16 2 528 16,-4 8 865-16,-1 12 111 16,2 12-72-16,7 7-464 0,0 16-200 15,12 19-136-15,4 6-8 31,0 7-48-31,8 3-48 16,12-7 200-16,4-2-64 0,4-11-136 16,4-8-104-16,-4-11 96 15,0-12-168-15,0 0 176 0,-1-22 96 0,1-10-96 16,-4-9-8-16,-4-7 0 16,-4 1 8-1,0-4 56 1,-9 13 16-16,6 6 128 0,-9 20 96 15,4 12-296-15,3 6-96 16,-2 25-232-16,6 8 328 0,-2 5 32 0,2 4 16 31,-7-7-8-31,-3-3-40 16,-1-9-224-16,-4-7-168 16,0-9-8-16,0-11 176 0,0-2 224 15,4-12 192-15,-1-13-192 16,9-10-456-16,0-10 456 0,4-6 16 15,0 4-8-15,0 3 40 32,0 9-40-32,-4 16 32 0,0 19-40 15,0 2-24-15,-4 27 24 16,-1 9 152-16,2 4-64 0,-1 2 40 16,-4-6-64-16,-4-3-24 15,3-9-40-15,-3-8-736 31,0-8-296-31,0-10 143 0,0 0 761 16,4-19-400-16,1-13-344 16,3-6 176-16,3-12 496 0,6-2 200 15,-6 2 80-15,6 5 664 16,-6 14 528 0,1 14-47-16,1 17-753 15,2 7-472-15,-3 28-136 0,0 6 48 16,-4 13 88-16,0-3 128 15,-8 0-128-15,4-7-664 0,8-9-1041 16,-1-10-855-16,6-12-4554 0</inkml:trace>
  <inkml:trace contextRef="#ctx0" brushRef="#br0" timeOffset="13784.06">18834 4724 8209 0,'0'0'4489'16,"0"0"-1904"-16,0 0-545 31,0 0-351-31,0 0-769 0,0 0-688 16,-24-28-160-16,0 56 40 15,-1 10-112-15,10 10 0 0,-1 3-72 16,12-1 56-16,4 1-104 31,7-3-208-31,18-4-32 16,-1-6 16-16,4-6 224 0,0-6 120 15,-9-4 8-15,-3-3 0 16,-12-3-8-16,-4 0 0 0,-4-4 0 16,-20 1 312-16,-8-7-64 15,-11 1-128-15,-17-7-120 16,8 0-1881 0,4-16-5160-16</inkml:trace>
  <inkml:trace contextRef="#ctx0" brushRef="#br0" timeOffset="14624.34">20236 4683 14067 0,'0'0'2728'0,"0"0"-1168"16,0 0-847-16,0 0-609 16,0 0-104-16,0 0-24 0,0 85 24 31,11-33 120-31,6 5-48 0,3 0-24 15,3-6-48-15,5-7-40 16,4-12-96-16,0-10-96 16,0-13-201-16,4-9 321 0,0-19 104 31,-4-16 8-31,-4-9-152 16,-5-4 32-16,-7 1 120 0,-4 12 56 15,-8 13 553-15,1 12 191 16,-5 10-736-16,7 16-64 15,1 19-72-15,5 16 72 0,10 3 0 16,5 3 56-16,4-10-56 31,-4-12-288-31,3-9 64 0,-3-17 112 0,0-9 112 16,-7-19 288-16,-6-19-112 16,-11-13-32-16,-4-12 144 15,-12-1 304-15,-12-2-56 0,0 8 0 16,-4 4-176-1,5 13-264 1,3 16-96-16,8 12-72 0,3 13-768 16,9 26-1593-16,0 5-559 0,9 4-2281 15</inkml:trace>
  <inkml:trace contextRef="#ctx0" brushRef="#br0" timeOffset="14999.45">20989 4416 11450 0,'0'0'3921'0,"0"0"-1897"0,0 0-263 31,0 0-729-31,0 0-648 16,0 0-384-16,0 0-144 0,79 76 144 16,-43 32 0-16,5 19 56 15,-14-9-56-15,-7-23-216 16,-12-35-392-16,-5-18-32 0,2-20-81 15,-1-3 225-15,4-13 224 32,0-6 256-32,4-16 16 0,4-34 248 15,4-7-152-15,-1-7-32 0,1 0 24 16,-3 14 208-16,-6 2 233 16,1 19 119-16,1 17-104 15,-6 12-544 1,5 6-40-16,4 29-224 15,5 9 264-15,7 10 8 0,-2 4 56 16,6-5-16-16,5-5-48 16,3-7-392-16,27-15-465 0,-7-11-1127 15,-8-15-2417-15</inkml:trace>
  <inkml:trace contextRef="#ctx0" brushRef="#br0" timeOffset="15329.65">21781 4753 5193 0,'0'0'7505'0,"0"0"-6689"0,0 0-552 31,0 0-264-31,0 0 8 0,21 79 40 16,-1-73 313-16,3-6 55 16,9 0-136-16,-4-6-280 15,0-13-120-15,0-6-152 0,-8-7-72 31,-12-6 167-31,-8 0-231 16,0-4 408-16,-12 7 585 16,-8 7 983-16,0 9-208 0,1 16-488 15,-6 3-496-15,9 19-208 0,-3 12-40 16,6 14-40-16,13 9 17 0,0 3-105 16,20 0 0-1,12-3-345 1,8-3-959-16,27-10-936 15,-2-12-969-15,-10-17-5297 0</inkml:trace>
  <inkml:trace contextRef="#ctx0" brushRef="#br0" timeOffset="15614.23">22451 4603 4080 0,'0'0'8930'0,"0"0"-6081"15,0 0-761-15,0 0-1047 0,0 0-849 16,0 0-192-16,0 0-48 0,-60 83-40 31,53-23 88-31,7 10 0 16,0-16-505-16,15 7-471 15,1-11-512-15,4-15-120 0,0-16 127 16,0-16 1105-16,-12-9 376 16,-8-23 512-16,0-12 929 0,-15-13 143 15,-18-3-496-15,-3-3-416 31,-7 6-112-31,3 6-263 16,-1 10-169-16,13 12-128 0,21 24-1801 16,3 2-2416-16,4 6-4401 0</inkml:trace>
  <inkml:trace contextRef="#ctx0" brushRef="#br0" timeOffset="15944.28">22610 4892 4240 0,'0'0'5946'16,"0"0"-4922"-16,0 0-528 16,0 0-112-16,0 0 256 15,0 0-136-15,108-25-240 16,-68 9-264-16,-1-6-560 16,-7 0-824-16,-11-4 168 0,-14 1 648 15,-7-7 568-15,-11 4 984 16,-17 5 576-16,-4 7 104 0,-8 10-255 31,9 6-241-31,-1 6-72 16,15 20-448-16,6 12-432 0,11 3-96 15,0 7-112-15,28 3 56 16,11-7 57-16,5-3-81 0,4-6-40 31,3-13-96-31,18-15-889 16,-14-7-1527-16,-11-3-3033 0</inkml:trace>
  <inkml:trace contextRef="#ctx0" brushRef="#br0" timeOffset="16462.43">24618 4302 11586 0,'0'0'2633'15,"0"0"-409"-15,0 0-608 16,0 0-703-16,0 0-817 0,0 41 96 16,5 32-72-16,7 32 200 15,-5 6-176 1,1-6-88-16,-8-26 0 16,0-25-56-16,0-19-440 0,0-9-272 15,-4-11-201-15,-7-5-95 16,-1-23-536-16,-4-19-121 15,4-12-3944 1</inkml:trace>
  <inkml:trace contextRef="#ctx0" brushRef="#br0" timeOffset="16606.18">24627 4331 10138 0,'0'0'4593'16,"0"0"-2553"-16,0 0-568 31,0 0-1400-31,0 0 48 16,123 41-72-16,-71-3-48 0,11 9 48 15,-3-2-48-15,4-1-144 0,12-6-1152 16,-12-9-1801-16,-21-13-2632 0</inkml:trace>
  <inkml:trace contextRef="#ctx0" brushRef="#br0" timeOffset="16942.31">25192 4343 11810 0,'0'0'4081'16,"0"0"-2977"-16,0 0-840 15,0 0-216-15,-95 99 64 32,67-45-24-32,-4 3-40 0,8-7 16 15,0-2-64-15,4-13-112 0,8-13-384 16,4-12-120-16,8-10-56 0,0-13-736 16,17-22-1281-16,11-10 609 15,7-12 439 1,5-6 1065-1,3-4 576-15,-2 7 344 0,-9 9 1553 16,-8 13 1135-16,-5 19-87 0,-3 19-1137 16,-4 3-1280-16,0 26-384 0,0 18 408 15,0 11-231-15,0 8-113 16,-4 1-136-16,4 0-72 16,0-1-120-1,3 7-1313-15,-2-16-1327 16,-1-18-3306-16</inkml:trace>
  <inkml:trace contextRef="#ctx0" brushRef="#br0" timeOffset="17159.66">25647 4305 6833 0,'0'0'7594'0,"0"0"-5226"15,0 0-183-15,0 0-545 16,0 0-640-16,0 0-888 15,0 0 16-15,0 0-128 0,19 92 168 32,-3 10-48-32,0 9-24 0,4-3-96 15,-3-29 0-15,-10-21-320 0,-7-17-576 16,0-3-864-16,0-10-2281 16,-4-9-1448-16</inkml:trace>
  <inkml:trace contextRef="#ctx0" brushRef="#br0" timeOffset="17413.99">25523 4321 6601 0,'0'0'5673'31,"0"0"-3392"-31,0 0-969 16,83-70-536-16,-23 67-56 0,28 3 80 15,-4 19-183-15,-4 9-201 16,-13 8-240-16,-23 5-32 0,0 6-64 15,-8 11-80-15,-17-1-8 16,-19 0-88-16,-4 0 88 0,-24-6 8 31,-11-4 88-31,-5-2-88 16,0-7-184-16,-3-3-440 0,-2-10-553 16,18-9-1135-16,7-13-1953 0</inkml:trace>
  <inkml:trace contextRef="#ctx0" brushRef="#br0" timeOffset="17700.2">26551 4168 11946 0,'0'0'3985'0,"0"0"-1785"0,0 0-799 16,0 0-833-16,0 0-504 0,0 0 480 16,20 131-64-16,-8-49-264 15,-5 1-96 1,6-10-40-16,-5-10-24 16,-1-15-56-16,2 0-176 15,-1 2-424-15,-4-15-688 0,-1-19-617 16,1-10-2248-16,-4-6-1640 15</inkml:trace>
  <inkml:trace contextRef="#ctx0" brushRef="#br0" timeOffset="17873.57">26523 4184 12754 0,'0'0'2729'0,"0"0"-1473"0,0 0-760 15,0 0-96-15,0 0 120 16,92-28-152-16,-53 28-167 0,5 0-201 16,4 6-105-16,-12 7-2151 15,-16-4-4681-15</inkml:trace>
  <inkml:trace contextRef="#ctx0" brushRef="#br0" timeOffset="18457.29">26607 4166 7881 0,'0'0'1865'16,"0"0"-625"0,0 0 72-16,99-26-112 15,-59 23 89-15,4 3-153 16,3 0-24-16,5 3-320 0,-7 13-296 15,-6 3-192 1,-11 9-232 0,-3 4-64-16,-10 6 65 0,-7 7-1 0,-8-1-64 15,0 4 0-15,-16 2 0 16,-8-5 104-16,-12-7 8 16,-3-6 32-16,-9-4-144 0,-1-15-8 15,-2-4-208-15,-9-18-1473 16,16-13-2656-1,12-6-7337-15</inkml:trace>
  <inkml:trace contextRef="#ctx0" brushRef="#br0" timeOffset="19185.43">28065 4292 11962 0,'0'0'2937'16,"0"0"-977"-1,0 0-296-15,0 0-479 0,0 0-561 16,0 0-616-16,-12 32 40 0,12 3 376 16,0 9-176-16,12 10-128 15,4-3 16-15,3 3-136 0,2-9 0 16,-1-4-416-16,-5-9-456 16,2-10-473-1,-10-10-919-15,1-5-2473 16</inkml:trace>
  <inkml:trace contextRef="#ctx0" brushRef="#br0" timeOffset="19716.5">28344 4321 1792 0,'0'0'8706'0,"0"0"-7034"16,0 0 585-16,0 0-761 0,0 0-344 15,-108-64-224-15,69 64-167 32,-2 0 79-32,-2 20-192 15,11 8-296-15,4 13-240 0,17 13-112 16,11 3-56-16,11 10 56 16,41 9 24-16,27 4 56 0,29 2-80 15,-4-19-480-15,-20-24-480 16,-1-26-921-16,-35-13-1287 31,-5 0-4378-31</inkml:trace>
  <inkml:trace contextRef="#ctx0" brushRef="#br0" timeOffset="20107.5">29030 4394 7841 0,'0'0'4137'0,"0"0"-2905"15,0 0 65-15,0 0-161 16,-17-89-32-16,-3 70-80 0,-3 6-63 0,-14 7-321 31,-2 6-408-31,-5 6-144 16,-4 20-16-16,8 11 144 16,5 15-88-16,10-2-128 0,14 4-64 15,11-3 64-15,0-6 24 16,19-10-24-16,5-16-120 0,8-10 120 31,4-9 80-31,0-9 256 16,4-17-48-16,-8-9-232 0,-4-3 64 15,-9 0-72-15,-6 3-32 16,-6 10 64-16,-3 5 160 0,-4 11-24 16,0 9-216-16,0 7-96 31,4 18-112-31,4 10 200 15,4 6-168-15,0 7-608 0,8-4-544 16,12-3-481-16,-4-12-2192 16,-4-13-3112-16</inkml:trace>
  <inkml:trace contextRef="#ctx0" brushRef="#br0" timeOffset="20453.32">29217 4264 8057 0,'0'0'2729'0,"0"0"-2033"0,0 0-648 16,0 72 280-16,0-20 8 0,-4 5-224 31,-1 0 8-31,1-3-120 16,4-10-480-16,0-9-376 0,0-15-144 16,0-18 616-16,9-2 384 15,2-22 400-15,14-13-272 0,-2-9 232 16,1-4 576-16,4 0 504 31,0 1 33-31,-4 9 231 0,0 6-248 16,-8 10-247-16,8 12-193 15,-9 10-488-15,9 16-368 0,0 16 24 16,4 9-104-16,-7 10-32 31,-2 0-48-31,-11 3 0 16,-8-7-496-16,-8 1-816 0,-16-7-2689 15,-8-15-2665-15</inkml:trace>
  <inkml:trace contextRef="#ctx0" brushRef="#br0" timeOffset="21330.09">26742 4603 1528 0,'0'0'4793'0,"0"0"-1712"0,0 0-913 15,0 0-368-15,0 0-279 16,0 0-337-16,-4 0-408 15,0 4-352-15,0 5-272 0,0 7 64 16,1 7 264-16,-1 5-16 31,4 7-39-31,0 3-41 0,0 6-112 0,11 1-8 16,5-1-104-16,-4-6-88 16,4-6 16-16,-4-6-88 15,-4-8-608-15,-4-11-601 0,-4-4-1439 16,0-3-5410-16</inkml:trace>
  <inkml:trace contextRef="#ctx0" brushRef="#br0" timeOffset="22568.91">5203 7248 10306 0,'0'0'1968'15,"0"0"201"-15,0 0-169 0,0 0-576 16,0 0-616-16,0 0-687 16,28 38-113-16,-4 26 608 0,-1 25-200 15,5 15-272-15,-7 7-32 31,-6-25-16-31,-6-22-32 16,-9-26-64-16,0-9-176 0,0-4-392 16,0-6 128-16,0-6 96 15,0-13 344-15,0-10 208 0,0-22-208 0,0-18-184 16,7-11 176 0,5-2 8-1,4-1 16-15,5 11 160 16,-2 11 192-16,5 13-224 0,0 17-136 15,12 8 0-15,0 8-8 0,3 18-8 16,-2 16-80 0,-10 7 16-16,-7 5 72 15,-12 4 8-15,-8 3-8 16,-23-6 120-16,-22 0-48 16,-11-10 80-16,-7-2 0 0,-1-14-152 15,4-13-56-15,21-14-1153 16,14-15-1823-16,18-8-3242 0</inkml:trace>
  <inkml:trace contextRef="#ctx0" brushRef="#br0" timeOffset="22917.7">5860 7721 5617 0,'0'0'5249'31,"0"0"-4513"-31,0 0-728 15,0 0-8-15,0 0 288 0,0 0-128 16,120-28-160-16,-81 9-56 16,6-7-304-16,-10 1-592 0,-7-3-521 15,-12 2 385 1,-16-6 936-16,-4 7 152 16,-24-1 1192-16,-8 11 153 15,-7 5 327-15,-2 10 128 0,6 3-383 16,3 19-401-16,8 13 48 15,17 9 56-15,7 8-335 16,4 2-393 0,19 3-288-16,9-7-104 0,8-8 80 15,8-4 16-15,11-13-96 16,18-9-216-16,18-16-328 0,16-6-769 16,-15-16-1559-16,-28-4-3874 15</inkml:trace>
  <inkml:trace contextRef="#ctx0" brushRef="#br0" timeOffset="23978.3">8319 7537 392 0,'0'0'9474'0,"0"0"-8002"16,0 0-984-1,-12-83-264-15,-8 55 192 16,-12 2 456-16,-8-2 489 15,-4 3-401-15,-7 6-96 0,-1 3 56 16,0 16-136-16,8 0-255 16,5 25-257-16,11 23-56 0,11 6 176 31,13 6-216-31,4 10-160 16,25-16-8-16,10 0 8 0,5-13-16 15,0-16 0-15,4-15-64 16,-5-10 64-16,6-16 232 31,-2-19-232-31,-7-9-56 0,-8-7-184 16,-8 0 168-16,-8 7 64 15,-12 6 8-15,0 16 48 0,0 9 392 0,0 13-96 16,-4 13-336-16,0 21-8 16,4 11 96-1,0 9-96 1,4-3 0-16,20-4-176 0,4-9-672 15,4-12-785-15,7-17-343 16,21-18 168-16,-12-20-729 0,-4-3-4176 16</inkml:trace>
  <inkml:trace contextRef="#ctx0" brushRef="#br0" timeOffset="24568.73">8785 7235 1328 0,'0'0'10058'0,"0"0"-6153"16,0 0-1817-16,0 0-808 0,0 0-663 15,0 0-97-15,-96 19 32 32,81 1-296-32,2 2-256 0,9 3-8 15,4-3-128-15,13 7 32 16,19-1 32-16,11 1 72 0,4 3 0 16,2 0-120-16,-10 3-224 15,-7-7 88-15,-19 1 48 31,-13-1 104-31,-4-5 104 0,-28-5 0 16,-9-1 80-16,-6-11 32 16,3-6-16-16,8-3-16 0,8-19-80 15,16-13-56-15,12-4-544 0,12-5-721 16,24-7 105 0,16-3-480-1,11 0-113-15,5 0-551 0,4 0-97 16,-4 7 2273-16,-4 9 184 15,-12 9 1144-15,-17 7 177 0,-15 9 71 16,-15 7 704-16,-5 3 193 0,-13 3-929 31,-19 0-560-31,-7 9-335 16,-1 7 199-16,-4 6 160 0,12 7-456 16,13 6-360-1,14-1-8-15,5 5-96 0,24 2 24 0,11-3 72 16,14-3 0-16,3 0-200 15,-9-3-200-15,-3 0-32 0,-12-4-32 32,-12 1 159-32,-16-4 137 15,-4 0 112-15,-27-6 56 0,-6 1 48 16,-10-11 80-16,2-6 49 16,-2-3-177-16,11-12-24 15,16-33-529-15,16 7-1511 0,4 0-2993 16</inkml:trace>
  <inkml:trace contextRef="#ctx0" brushRef="#br0" timeOffset="24876.92">9430 7229 1216 0,'0'0'11266'0,"0"0"-8473"0,0 0-769 15,0 0-1016-15,0 0-816 16,-11 25 8-16,3 10 97 15,-1 13-73-15,9 0-80 0,0-1-144 16,17 1 8-16,11 0-8 16,7-11-8-16,9-5-440 15,4-12 23-15,-1-11 377 16,-2-9 48-16,-6-9 200 16,-11-23-7-16,-8-6-57 15,-12-10 416-15,-8 1 144 0,-16-5 32 16,-16 2-320-16,0 2-112 0,0 10-216 31,9 13-80-31,10 15-40 16,13 20-1152-16,4 15-4001 15,13 4-6810-15</inkml:trace>
  <inkml:trace contextRef="#ctx0" brushRef="#br0" timeOffset="25494.02">9909 7372 10322 0,'0'0'3200'0,"0"0"-871"0,0 0-1065 16,0 0-848-16,116-70-272 15,-81 70-96-15,1 13-48 16,-4 15-88-16,-4 11 88 0,-13 2-48 15,-2 7 48-15,-9-7 0 16,-4 0 40-16,0-6-40 16,0-13-96-16,-8-9-208 15,-1-7-64-15,1-6 368 16,5-12 64-16,-1-17-64 16,4-6-272-16,0-10 168 0,7-5 88 31,10-4 16-31,6 3 0 15,1 6-24-15,0 11-32 0,0 12-64 16,0 18 16-16,-4 4 48 16,4 23 56-16,-5 8 8 0,1 10 128 15,-3-2-72-15,-6 2-48 16,-7-6-16-16,-4-7 8 0,0-6-8 31,0-9-64-31,0-10 64 16,0-3 56-16,0-12-56 15,0-11 0-15,0-12-712 0,4-6 584 16,13-3 0-16,-2-1-24 16,9 1 152-16,-4 6 72 0,0 13 440 15,-4 12 248 1,0 13-312-16,0 9-32 16,-1 23-16-16,-2 6-160 15,-2 7-120-15,6-8-40 0,-9 2-32 16,3-7-40-1,6-7 48 1,-2-6-56-16,5-10-312 0,12-9-552 0,-8-3-1616 16,0-12-3434-16</inkml:trace>
  <inkml:trace contextRef="#ctx0" brushRef="#br0" timeOffset="26137.07">10777 7331 9313 0,'0'0'4521'16,"0"0"-4224"-16,0 0-297 15,0 0-88-15,0 0 71 16,0 0 17-16,0 0 249 0,0 0 39 16,103 22-16-16,-75-22 0 31,0-16-272-31,-4-6-64 0,-3-7 8 16,-10-3-64-16,-11-2 112 15,0-1 8-15,-24 9 504 16,-4 7 632-16,-4 13 32 0,4 6-328 15,-3 0-247-15,6 25-193 32,14 7-376-32,3 9-24 0,8 1 0 15,16-1-144-15,15-3 136 0,18-6-248 16,22-13-945-16,33-10 57 16,39-9-1336-16,16-9 807 0,-7-20-3488 15,-16-9 2409 1,-48-6 2647-1,-33-20 105-15,-27 4 3137 0,-25 9-1416 16,-3 4 439-16,-19 15 1001 16,-17 3-185-16,-8 7-959 0,-16 6-825 15,0 16-608-15,5 0-368 0,3 22-168 32,17 16-48-32,10 10-232 15,22 6 168-15,3 0-48 0,24 0-136 16,8-10-448-16,11-9-200 15,0-19 136-15,2-16 375 0,-2-3 385 16,-2-38 144-16,-6-29 8 31,-10-29 281-31,-18-12 303 16,-7 4-216-16,-20 8-128 0,-4 29-120 16,5 19-128-16,2 17 320 15,6 11 64-15,7 11-16 0,0 8 88 16,-1 4-600-16,5 41-216 15,9 36 160-15,14 37 56 32,5 16-8-32,12 10 0 0,4-7-512 15,-5-16-480-15,-2-30-296 0,-10-27-5458 16</inkml:trace>
  <inkml:trace contextRef="#ctx0" brushRef="#br0" timeOffset="26728.99">13152 7010 5857 0,'0'0'5113'0,"0"0"-4073"0,-64-86 528 16,28 55-79-16,1 2-497 15,-6 7 160-15,1 12 80 0,1 10-463 0,3 13-473 16,8 22-96 0,12 13-8-1,12 12-40-15,4 0-104 16,24-2 24-16,12-8-72 0,7-11 80 15,9-21-64-15,-3-11 64 16,-6-10 72-16,0-23 80 0,-10-9 24 0,-6-6-144 16,-14 0-16-16,-5 2-88 31,-5 8 208-31,-3 12 200 16,0 12 216-16,0 7-536 0,0 10-96 15,13 19-176-15,6 18 160 16,9 7-64-16,8 3-312 0,20 3-504 15,-4-12-1561-15,-12-19-3528 16</inkml:trace>
  <inkml:trace contextRef="#ctx0" brushRef="#br0" timeOffset="27021.88">13403 6883 8209 0,'0'0'5817'0,"0"0"-4344"0,0 0-1073 16,0 0-128-16,0 0-8 16,95 99-72-16,-71-52-64 0,0 1-48 15,0-1-16-15,0 1-16 16,-4-10-40 0,0-6-8-16,-4-16 0 15,-9-13-272-15,2-3 272 0,-1-26 192 16,-4-14 112-16,-4-12 168 15,0-8 144-15,0-3 33 0,0-1-169 0,-8 10-80 32,0 13-232-32,3 9-168 15,1 20-120-15,4 18-2249 16,0 16-2192-16,9 7-952 0</inkml:trace>
  <inkml:trace contextRef="#ctx0" brushRef="#br0" timeOffset="27673.85">14092 6931 392 0,'0'0'9410'0,"0"0"-7754"0,0 0-176 16,0 0-159-16,-28-83-73 15,8 64-272-15,-4 7-24 16,-4 2-120 0,0 10-400-16,-8 0-191 0,5 19-233 15,3 13 88-15,8 12-96 16,12 4-72-16,8-1 72 15,4 1-152-15,20-10 39 16,4-9 113-16,3-10-16 16,10-16 16-16,-5-3 49 15,3-22 255-15,-3-10-240 0,-8-6-16 16,-4 0-40-16,-9-3 88 16,-6 9-88-16,-5 10 520 15,-4 6 8 1,0 16 32-16,0 0-568 15,0 16-120-15,0 12 80 0,4 10 32 16,11 4 0-16,6-5-72 16,6-5-384-16,5-6-520 15,0-14-441-15,0-8-703 0,0-4-41 16,-8-22-175-16,0-7 640 31,-8-9 1391-31,-4-4 313 0,-4 4 1401 16,0 0 887-16,-5 10 369 15,-3 9-473-15,0 9-303 16,4 10-985-16,0 0-840 0,9 29-8 31,-2 6 0-31,9 6-40 0,1 7 40 16,2 2-48-16,1-11-168 0,0-5-768 16,-4-21-945-16,-4-10-2744 15,-5-3-1968-15</inkml:trace>
  <inkml:trace contextRef="#ctx0" brushRef="#br0" timeOffset="27825.22">14387 6505 13634 0,'0'0'3777'0,"0"0"-2641"16,0 0-984-16,0 0-152 0,0 0-448 31,0 0-168-31,0 0-2288 15,48 95-5714-15</inkml:trace>
  <inkml:trace contextRef="#ctx0" brushRef="#br0" timeOffset="28048.61">14749 6369 12978 0,'0'0'4201'0,"0"0"-1552"32,0 0-1145-32,0 0-984 15,0 0-456-15,0 0 136 0,68 130 24 0,-40-32-88 16,4 7-56-16,-4 0-24 16,-13-6-56-16,2-20-728 15,-10-19-1168-15,-3-19-4290 0</inkml:trace>
  <inkml:trace contextRef="#ctx0" brushRef="#br0" timeOffset="28468.87">15351 6889 9858 0,'0'0'2560'0,"0"0"-95"16,-36-101-977-16,13 66-536 0,-5 3-112 31,0 10-151-31,0 9-249 16,-4 13-264-16,8 0-120 0,7 23-56 16,2 8-48-16,15 7 48 15,0 7-56-15,12-7-16 16,12-3-16-16,8-7 64 0,-1-12 24 15,1-9 184-15,0-7 48 32,-4-7 160-32,-4-12-56 0,-8-3-48 15,-8 3-40-15,0 3 64 0,-4 4 8 16,0 8-24-16,0 4-296 16,-1 10-96-16,6 15 0 15,7 10 96 1,8 6-392-16,0 0-488 15,4-6-464-15,11-9-729 0,-7-10-2552 16,-8-16-2488-16</inkml:trace>
  <inkml:trace contextRef="#ctx0" brushRef="#br0" timeOffset="28852.68">15642 6356 13290 0,'0'0'3025'15,"0"0"-1257"-15,0 0-1648 0,0 0-112 32,0 0 416-32,43 114-39 15,-18-53-153-15,-1 2-24 0,-4 1-152 16,-1-4-40-16,-2-9-16 16,-6-7-96-16,-3-18-224 15,4-13-249-15,-4-13 273 0,4 0 152 16,8-29 144-16,4-6 56 31,4-3-56-31,4-7 0 16,0 7 168-16,-4 6 249 0,0 7 135 15,-9 12-112-15,1 10-376 16,-4 3-64 0,-4 23-136-16,-4 12 136 0,-4 12 0 15,-4 4 128-15,0 3-64 16,-12-4-64-16,-12-2-144 15,-4-10-464-15,0-9-361 0,-4-23-439 16,13-6-1136-16,3-6-5874 0</inkml:trace>
  <inkml:trace contextRef="#ctx0" brushRef="#br0" timeOffset="29039.32">16196 6283 12170 0,'0'0'5473'0,"0"0"-3096"15,0 0-1497 1,0 0-872-16,0 0 64 16,4 95 72-16,12-28 96 15,16 22-144-15,15 19 16 0,-2-10-64 16,-14-21-48-16,1-11-800 16,-20-31-2073-16,-1-6-5120 0</inkml:trace>
  <inkml:trace contextRef="#ctx0" brushRef="#br0" timeOffset="29375.12">16467 6788 7697 0,'0'0'7826'0,"0"0"-7202"16,0 0-616 0,0 0-16-16,0 0-456 15,0 0 464-15,0 0 96 16,107 12-96-16,-75-12-56 0,0-12-624 15,0-11 8-15,-8-5 111 16,-4-7-79-16,-8-3 24 16,-12-4-72-16,-4 8 688 15,-20 9 688-15,-4 5 969 16,-8 11-521-16,0 9-360 16,4 16 136-16,4 12-88 0,12 14-88 15,8 2-359-15,8 10 15 16,4 3-152-16,20-3-160 0,16 0-64 31,4-9-24-31,12-8 8 16,36-11-816-16,-13-13-1225 0,-3-13-2696 15</inkml:trace>
  <inkml:trace contextRef="#ctx0" brushRef="#br0" timeOffset="29512.75">17167 6728 11138 0,'0'0'7986'0,"0"0"-6082"0,0 0-1032 16,0 0-632-16,0 0-112 16,0 0-128-16,0 0-112 0,-39-10-760 15,20 16-2097 1</inkml:trace>
  <inkml:trace contextRef="#ctx0" brushRef="#br0" timeOffset="33670.16">3725 10604 6937 0,'0'0'6081'0,"0"0"-4768"16,0 0-513-16,0 0-248 31,0 0 104-31,0 0-176 0,-8-3-472 16,-8 22 408-16,-4 7 176 15,-4 2-192-15,-4 1-176 0,4-7-56 0,-4 0-88 16,9-9-7 0,3-7 15-1,4-6-24-15,3 0 104 16,5-9-168-16,4-13-48 0,0-7-80 15,0 0-40-15,4-2 168 16,13 2 88-16,3 10 16 0,7 6 88 0,5 13-16 16,4 0-96-16,8 19 56 31,-1 16-72-31,-2 6 8 16,-5 7 0-16,-8 6-56 0,-9 6 80 15,-10 1-88-15,-9-1-8 16,-9 1-112-16,-18-5-296 0,-18 1-32 31,-7-9 39-31,1-7-23 16,-5-12 232-16,8-10 192 0,8-13 96 15,9-6 72-15,10-12 112 16,10-17 65-16,11-12-257 0,4-7-80 16,20 1 208-16,11 9-168 31,5 9 8-31,12 13 48 15,0 13-96-15,-1 3 8 0,5 9 32 16,-4 14 8-16,-8 6-40 16,-4 5-16-16,-12 8 8 0,-1 2-8 15,-6 4-104-15,-9-1-296 0,0-5-529 16,-12 2-791 0,-4-16-2153-1,-9-12-944-15</inkml:trace>
  <inkml:trace contextRef="#ctx0" brushRef="#br0" timeOffset="33945.29">3792 10315 13538 0,'0'0'3033'0,"0"0"-1625"31,0 0-1328-31,0 0 344 16,168 54 825-16,-49-6-385 0,-3 3-328 16,-21-4-152-16,-18 17-208 15,-22 15-88-15,-11 13-88 0,-12 23 0 16,-32-4-152-16,-16 0-72 16,-24 3-168-16,-11-3-368 31,-5-3-504-31,15-32-1393 0,9-15-4272 0</inkml:trace>
  <inkml:trace contextRef="#ctx0" brushRef="#br0" timeOffset="35654.71">6797 10214 3872 0,'0'0'9282'0,"0"0"-6769"16,0 0-1633-16,0 0-736 0,0 0-64 0,0 69 584 16,4 11 360-1,11 25-295 1,9 9-89-16,1-3-312 15,-1-19-120-15,-5-25-48 0,-10-13-72 16,-2-13-32-16,-3-6-40 0,0 0-16 16,-4 3-304-1,0-6-960-15,-4-16-1457 16,-3-13-2768-16,-6-3-4729 16</inkml:trace>
  <inkml:trace contextRef="#ctx0" brushRef="#br0" timeOffset="35947.87">6618 10106 3200 0,'0'0'7906'16,"0"0"-5754"-16,0 0-7 16,0 0-1121-16,0 0-632 0,87-67 112 15,9 67 80-15,20 0-56 31,-5 19-143-31,-27 6-161 16,-32 1-224-16,-33 5-16 0,1 14-80 16,-8 6 96-16,-12 9 56 15,-4 4-40-15,-32 5 80 0,-12-2 24 16,-7-3 56 0,-14-4-128-16,10-9 0 15,4-7-16-15,14-12-32 16,22-13-1553-16,6-13-2432 0,13-6-3920 15</inkml:trace>
  <inkml:trace contextRef="#ctx0" brushRef="#br0" timeOffset="36231.23">8047 9893 1304 0,'0'0'10338'16,"0"0"-8026"-16,0 0-239 16,0 0-401-16,0 0-567 0,0 0-505 15,-103 60 64-15,51 29 80 16,5 29-32-16,2 22-272 0,22-4 72 31,18-15-200-31,10-20-56 16,22-9-168-16,14-22-88 15,-2-19-32-15,21 0-88 0,24-13-336 16,8-13-416-16,-9-6-736 16,-23-19-2841-16</inkml:trace>
  <inkml:trace contextRef="#ctx0" brushRef="#br0" timeOffset="36686.54">8622 10064 8665 0,'0'0'3881'0,"0"0"-2384"0,-92-25-177 16,44 22 160-16,4 3 40 15,5 0-375-15,7 13-385 0,8 6-480 32,16 3-280-32,8 6-128 15,19 11-72-15,22-4 192 16,10 2 8-16,9 2-88 0,3-4-64 15,-3-1 96-15,-4-5-56 16,-12 3-32-16,-8-1 136 0,-9 5 8 31,-10-1 0-31,-13 2 0 0,-4-2 8 16,-8 0 48-16,-16-6 56 16,-8-4 120-16,-8-12 8 0,1-7-64 15,-9-18-176-15,12-14-824 16,8-15-3457-16</inkml:trace>
  <inkml:trace contextRef="#ctx0" brushRef="#br0" timeOffset="36927.54">9108 9455 13946 0,'0'0'4810'15,"0"0"-3434"-15,0 0-256 0,0 0-296 16,0 0-216-16,-41-32-168 16,22 45-216-16,-5 15-127 15,-8 7-41-15,4 13-56 0,0 3-8 32,0 6-273-32,4 25-671 15,9-12-2809-15,-2-13-7353 0</inkml:trace>
  <inkml:trace contextRef="#ctx0" brushRef="#br0" timeOffset="37440.07">9649 9703 4640 0,'0'0'9723'0,"0"0"-8027"0,0 0-80 15,0 0-688-15,0 0-295 16,0 0-481-16,9 85 824 31,14 23-32-31,14 19-208 0,-2 16-248 16,1 3-208-16,0-9-136 15,-8-1-88-15,0-9-40 0,-9-15 32 0,-3-27-40 16,-4-22-8-16,-3-21-40 16,-2-10-464-1,9-13-616 1,-4-6-1961-16,0-13-8953 0</inkml:trace>
  <inkml:trace contextRef="#ctx0" brushRef="#br0" timeOffset="37880.35">10889 9861 10658 0,'0'0'2384'0,"0"0"-871"16,0 0 207-16,0 0-560 15,-108-38-208-15,56 38-47 31,-3 16-145-31,-1 9-240 0,12 4-328 16,12 9-192-16,20 3-72 16,12 1 64-16,12 2-136 0,40 4 136 15,28-4-56-15,-1-6 56 0,-3-6-96 16,-12-10-224 0,-21-3-88-1,2 1 96-15,-6 2 208 0,-11 0 40 16,-16 3 48-16,-12 1 24 15,-4 2 104-15,-28 4 312 0,-4-3 56 16,-12-1-184-16,1-6-192 16,-1-6-96-16,8-6-1624 0,16-10-4410 15</inkml:trace>
  <inkml:trace contextRef="#ctx0" brushRef="#br0" timeOffset="38047.57">11355 10341 9858 0,'0'0'5313'16,"0"0"-4425"-16,0 0-488 15,0 0-296-15,32 73 136 0,-41-35 120 16,-18 10-160-16,-9-1-200 16,-8 10-848-16,5-12-2961 15,11-14-4473-15</inkml:trace>
  <inkml:trace contextRef="#ctx0" brushRef="#br0" timeOffset="38503.61">12104 9925 8913 0,'0'0'1393'16,"0"0"-129"0,-8-83 272-16,-16 58 377 15,-16 9-409-15,-8 16-160 0,-8 0-696 16,1 28-223-16,3 14 55 16,13 9-152-16,11 9-264 15,15-3-64-15,13 0 0 0,13-13-136 16,18-8 24-16,13-14 112 0,12-9 0 31,4-13 72-31,-1-4-64 16,-3-21-8-16,-4-4 0 15,-17-6 16-15,-7 7 80 0,-8 6 184 16,-12 3 320-16,-8 9 88 31,0 10-160-31,0 0-504 0,0 19-16 16,0 13-8-16,4 13 8 15,9 5 56-15,6 7-64 16,5 1-144-16,4-5-312 0,20 1-784 16,-12-15-2777-16,-4-17-3385 0</inkml:trace>
  <inkml:trace contextRef="#ctx0" brushRef="#br0" timeOffset="38773.79">12371 9271 11106 0,'0'0'2945'16,"0"0"-177"-16,0 0-1424 16,0 0-856-16,0 0 665 0,47 101 71 31,17-22-472-31,28 23-288 15,16 13-144-15,-9-4-8 0,-19-7-96 16,-29-8-96-16,-23-4-48 16,-24 0-72-16,-4 6-360 0,-39 4-320 15,3-19-1176-15,-12-17-3745 0</inkml:trace>
  <inkml:trace contextRef="#ctx0" brushRef="#br0" timeOffset="40259.07">7394 12058 11258 0,'0'0'1568'15,"0"0"-1128"-15,0 0-264 0,0 0 745 16,0 0-65-16,0 0-304 16,-84-35-88-16,77 7-272 31,7-4 32-31,0-6 24 0,7-7 32 16,25 1-128-16,24-3-152 15,36-7 0-15,35 3 216 0,25 3 200 16,7 20 232-16,-4 12 233 15,-7 16-441-15,-1 19-208 32,1 19-136-32,0 9-80 0,-13 4-16 15,-4 6-240-15,-11-3-616 0,-12 0-81 16,-25-12 89-16,-20-11-264 0,-14-8 0 16,-6-11-129-1,9-2 345 1,0-7 360-16,8-3 304 15,-4-3 232-15,-13-19 48 0,-3-7 240 16,-8-6 160-16,-8-9 272 0,-8-4 297 16,-8-6-65-16,0-3-488 0,-8 0-136 31,0 9-176-31,0 7 112 16,0 13 96-16,-4 15-24 15,4 6 40-15,-4 7-376 0,4 0-88 16,0 16-72-16,0 10 160 15,0 5 120-15,12 7 24 0,4 0-96 16,3 1 0-16,-2-1-40 31,3-7-8-31,-5 1-200 0,2-7-272 16,-6-6-472-16,1-3-264 16,-7-9-193-16,-1-7 441 0,0 0 928 15,-1-10 32-15,5-12 56 31,5-13-8-31,2-6 32 16,17-19 24-16,4-4-88 0,8 1 64 16,7-4-56-16,1 19 56 15,12-2 144-15,7 18-216 0,2 10 0 0,15 12 144 16,11 10 129 0,21 10 15-1,-1 18 344-15,-4 7 136 16,1-3 136-16,3-1-424 0,9-2-136 15,12-6-96-15,-1-5-40 0,1-8-168 16,-5-7 0-16,-20-3-48 0,-23-3 96 16,-32-13-96-16,-17-3 56 31,-2-6-48-31,2-7 64 16,6-10 40-16,6-12 337 0,8-16-105 15,-3-21-24-15,-12 8-128 16,-8 7-96-16,-16 15-88 0,-12 17 80 31,-9 3 64-31,2 3-104 16,-5 12-48-16,-8 10-120 0,-32 10-672 15,4 3-2273-15,-3 3-4905 0</inkml:trace>
  <inkml:trace contextRef="#ctx0" brushRef="#br0" timeOffset="48021.45">7649 13373 8105 0,'0'0'7106'16,"-15"0"-5914"-16,7 0-904 0,-5 13-288 16,6 6 320-1,-1 12 696-15,4 10 17 16,4 16-289-16,0 20-192 0,0 21-112 16,15 10-72-16,-3-9-120 15,1-4-24-15,-6-16-64 16,1-12-16-16,-3-10-72 15,-1-16 0 1,3-2-24-16,-3 2-48 16,4 0 0-16,-4 1-328 0,1-11-528 0,-1-9-784 15,-4-9-1105-15,0-10-2248 16,0-3-4369-16</inkml:trace>
  <inkml:trace contextRef="#ctx0" brushRef="#br0" timeOffset="48359.23">7514 13392 6425 0,'0'0'4097'0,"0"0"-2769"15,-12-73-352-15,12 47-288 16,23 4 9-16,14 3-241 15,22 0 88-15,1 7 8 0,12 5 96 32,3 7-232-32,-19 19-240 15,4 19-80-15,-8 23-96 0,-16 21 8 0,-24 20 32 16,-12 3-32-16,-20-7-8 16,-24-9 8-16,1-26 216 15,-6-9-24-15,14-15-40 16,-9-8-40-1,-4 4-56-15,-4-3-8 16,-3-4-56-16,10-24-56 0,14-4-1712 0,15-7-1313 16</inkml:trace>
  <inkml:trace contextRef="#ctx0" brushRef="#br0" timeOffset="48657.06">8837 13173 7785 0,'0'0'6121'0,"0"0"-4928"15,-96 35-385-15,40 22 400 16,0 32 80-16,9 34-103 0,6 14-289 15,22 6-280-15,19-16-216 32,19-22-192-32,26-10-112 0,2-22-96 0,29-3 0 15,-8-22-16-15,-8-16-480 16,24-10-648-16,-37-19-1097 16,-3-3-3672-16</inkml:trace>
  <inkml:trace contextRef="#ctx0" brushRef="#br0" timeOffset="49123.93">9677 13430 56 0,'0'0'11018'0,"0"0"-9218"15,0 0-1032-15,-92-16 185 16,53 16 519-16,-9 16-224 0,4 0-384 16,-4 6-215-16,8 3-105 15,9 1-184-15,10-4-232 0,14 1-128 16,7-1-128-16,12-3-120 31,20-1 208-31,15-1 40 16,13-2 168-16,8 5-24 0,4-1-24 15,-4 6-48-15,-9 0-64 0,-7 1 0 16,-16 5 8-16,-8 1-16 16,-16-3 0-1,-8 3 0-15,-4-1 16 16,-21-5 120-16,-10-4 72 15,-13 0 40-15,-8-6-8 0,1-9-104 16,-1-7-136-16,-4-23-344 0,12-12-1817 16,9-6-4592-16</inkml:trace>
  <inkml:trace contextRef="#ctx0" brushRef="#br0" timeOffset="49347.76">9892 12763 8025 0,'0'0'7554'0,"0"0"-5578"0,0 0-463 16,0 0-297-16,0 0-264 16,0 0-480-16,0 0-256 0,-95 16 0 31,67 28-88-31,4 8-128 15,4 1 0-15,17 30-440 16,3-16-920-16,0-11-4049 0</inkml:trace>
  <inkml:trace contextRef="#ctx0" brushRef="#br0" timeOffset="49583.26">10605 13789 2472 0,'0'0'10722'16,"0"0"-8289"-16,0 0-1049 16,-35 108-440-16,11-70-296 0,0-3-207 15,4 0-249-15,5-4-192 16,6-5-2057-1,5-11-6025-15</inkml:trace>
  <inkml:trace contextRef="#ctx0" brushRef="#br0" timeOffset="50053.7">11426 13198 13098 0,'0'0'3041'15,"0"0"-1345"-15,0 0-335 0,0 0-241 16,-103-47-400-16,59 47-288 15,-7 9-88-15,-1 10 16 16,-4 10-184-16,12 3-64 16,8 6-112-16,9-4-40 15,18 5-64-15,9-1-48 16,16 0 32-16,24-7-40 0,23 1-32 16,5-6 120-16,8-8-32 15,-4 2-160 1,-13-10 0-16,-3 2 80 15,-8 4 112-15,-15 3 64 16,-10 3-8-16,-11 3-32 0,-12 4 48 16,0 3 8-16,-20 3 88 15,-16-3-16-15,-3-1 48 0,-6-2-16 32,2-7-112-32,2-19-624 15,10-3-2409-15,11-3-5193 0</inkml:trace>
  <inkml:trace contextRef="#ctx0" brushRef="#br0" timeOffset="50242.6">11913 13703 6545 0,'0'0'8834'0,"0"0"-7690"15,0 0-872-15,0 0 416 16,-24 76 192-1,3-41-71 1,-14 3-369-16,3 4-248 0,-19 5-192 0,6-6-1321 16,10-9-5136-16</inkml:trace>
  <inkml:trace contextRef="#ctx0" brushRef="#br0" timeOffset="50874.72">12837 13484 8529 0,'0'0'6290'0,"0"0"-5082"16,0 0-376-16,4-83-16 0,-4 55 329 16,0-7-25-16,-8-3-432 15,-12 0-240 1,-8-3-208-1,-4 2 32-15,-7 8-80 0,-6 5 0 16,-6 13-24-16,-1 13-80 0,0 4 16 16,-3 37-56-16,3 32-48 0,24 22-8 15,11 1 8-15,17-17-8 32,13-25 8-32,11-19-64 15,8-3-120-15,11-1-96 0,13-12 64 16,0-13 104-16,-1-12 40 0,1-22-24 15,0-20-64-15,-8-6 64 16,-4-6 56-16,-12-4 40 16,-8 7 112-16,-9 6 128 0,-2 13 232 31,-6 13 56-31,-7 12 128 16,4 13-239-16,4 7-417 0,1 24 0 15,6 10 96-15,13 11-24 16,4 7 24-16,12-1-88 31,8 2-8-31,4-6-208 0,-1-9-449 16,1-8-407-16,8-17-1416 0,-17-14-3250 15,-6-6-6192-15</inkml:trace>
  <inkml:trace contextRef="#ctx0" brushRef="#br0" timeOffset="51156.81">13355 12512 13690 0,'0'0'4113'0,"0"0"-2712"0,0 0-761 15,0 0-224-15,0 0 264 16,96 83 560-16,-8-4-288 0,23 23-295 15,8 9-201-15,-16 3 32 32,-30-3-344-32,-30-2-80 15,-15 8-64-15,-11 3-88 0,-17 8-8 16,-17-8-536-16,-39-9-705 0,9-31-623 16,-13-26-5978-16</inkml:trace>
  <inkml:trace contextRef="#ctx0" brushRef="#br0" timeOffset="52556.98">14761 12973 7889 0,'0'0'5561'15,"0"0"-3576"-15,0 0-625 0,-56-95-64 16,48 66-175-16,8-3-337 31,0 4-136-31,17-1-184 0,11 7-200 0,11 3-40 16,25 9-88-16,0 7-8 16,7 3-32-16,1 9 48 15,-16 17-56-15,-4 6-24 0,-12 9-56 16,-17 3 0-1,-10 4 8-15,-13 0 56 16,0-1 0-16,-20 1 120 16,-8 3-16-16,-4-7-40 0,0 4-56 15,0-4-72-15,0 4 40 16,4-4-48-16,8 1-120 0,16 18-752 31,4-15-1512-31,0-7-4714 0</inkml:trace>
  <inkml:trace contextRef="#ctx0" brushRef="#br0" timeOffset="52890.22">15104 13960 9353 0,'0'0'2737'0,"0"0"-1945"16,0 0 16-16,0 0 409 0,0 0-233 15,0 0-328-15,0 0-80 32,0 0-232-32,87 6-192 0,-62-8-48 15,-9-8-48-15,-1-3 40 0,-11-6 0 16,-4-6 8-16,0 3 312 16,-7-1 273-16,-14 7 87 0,2 10-8 15,-1 6-384 1,-1 0-144-1,6 6-120-15,11 10-120 0,4 3-72 16,0-3 8-16,8 3 64 0,3-6 0 16,10-3-24-16,-10-4-656 15,-6-6-1120-15,-5 0-2369 0,0-10-6362 16</inkml:trace>
  <inkml:trace contextRef="#ctx0" brushRef="#br0" timeOffset="54673.77">7996 15233 10114 0,'0'0'4641'0,"0"0"-3905"16,0 0-512-16,0 0 64 0,-91-13 1152 0,78-2-432 15,5-7-503-15,5-4-297 16,-1-9 96 0,4-9 104-1,0-4-112-15,7-6-128 0,14 0-112 16,7 4 40-16,11 5 72 15,25 4-160-15,28-1 104 0,35 11 88 16,28 8-48 0,13 14-56-16,7 9-48 15,-7 9-40-15,-1 20-8 16,1 9 0-16,-18 6 0 0,-6 10 0 16,-17 0 0-16,-11-6-200 15,-28-13-232-15,-21-9-200 0,-15-14 16 31,-4-9 88-31,8-3 263 16,3 0 193-16,13-15 72 0,0-11 8 16,-4-5 48-16,-5-11-48 15,-3-2 64-15,-20-7 17 0,-4-7-17 16,-20 5-16-16,-8-1-8 31,-8 6 32-31,0 10 208 16,0 16 104-16,-8 9 24 0,8 7 48 15,-4 6-152-15,4 0-312 16,0 0 0-16,0 16-184 16,0 12 144-16,0 4 40 0,4 9 8 15,4 0 0 1,8 4 40-16,-4-7-48 16,8 0-8-16,-1-6-168 0,-2 0-288 15,-2-10-464-15,-2-6-153 16,-2-4-263-16,-3-12 56 15,-8 0 664-15,0-6 624 16,0-19 16 0,0-10 216-16,0-13 240 0,9-6 264 15,6-6-160-15,9-4-248 0,12 10-208 16,8 7-112-16,7 12 64 16,9 9-64-16,4 7-8 15,16 10-40 1,27 9 40-16,29 0 16 15,7 25 584-15,4 4 88 16,-7 6-471-16,-8-3-89 0,3-1-32 16,5 1-96-16,7 3 64 15,-8-7-64-15,5-2-72 0,-9-10-264 32,-4-10-313-32,-2-6-47 15,-6-9 200-15,-12-17 368 0,-19-2 128 16,-25-4 96-16,-19-3-40 15,-12 0 144-15,9-16 0 16,-2-6 272-16,0-13 40 0,-6-6-168 16,-1-16-151-1,-12 9-57-15,-5 14-128 16,-6 8-8-16,-6 23-8 0,-3 0-849 16,-8 3-519-16,-20 16-1681 15,-4 12-8825-15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1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1 264,'0'0'11255,"-5"0"-6700,436 0-2833,-430 0-1674,0 0-26,3 0 10,-3 0-70,26 0-172,-3 0-1540,1 0-4684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1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97 512,'0'0'7449,"3"-13"-6717,10-39-138,-9 32-17,0 9 830,-4 10-1351,0 8 4596,0 15-3187,0 16-1491,-10 58 686,-4 86-131,14 97-221,6-258-166,-5-21-159,0 1-1,-1-1 0,1 0 1,-1 0-1,1-1 1,0 1-1,-1 0 0,1 0 1,0 0-1,-1 0 0,1 0 1,0-1-1,-1 1 0,1 0 1,-1-1-1,1 1 1,-1 0-1,1-1 0,-1 1 1,1-1-1,-1 1 0,1-1 1,-1 1-1,1-1 1,22-39-3121,-10 11-3299,-6 13-1477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1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0 968,'0'0'17192,"3"0"-17186,280 15 871,-220-9-737,-62-6 202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1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109 124 1424,'0'0'8762,"3"-6"-7230,10-18-210,-10 18 662,-22 6-540,15 0-1371,1 0-1,-1-1 1,0 2-1,0-1 1,0 0-1,1 1 1,-1 0-1,0-1 1,1 1-1,-1 1 1,0-1-1,1 1 1,0-1-1,-1 1 1,1 0-1,0 0 1,0 0-1,0 1 1,0-1-1,0 1 1,1 0-1,-1 0 1,1 0-1,-1 0 1,1 0-1,-2 5 1,1-3-58,1 0 1,-1 0 0,1 1 0,0-1-1,1 1 1,-1 0 0,1 0-1,0 6 1,-1 51 73,2-51-86,0-5-11,1 0 0,-1 0 1,2-1-1,-1 1 0,1 0 0,0 0 1,0-1-1,1 0 0,0 1 0,0-1 1,0 0-1,1 0 0,0 0 0,0-1 1,0 0-1,1 1 0,0-1 0,9 7 1,-6-6-2,0-1-1,0 0 1,0 0 0,0-1 0,1 0 0,0 0 0,0-1 0,0 0 0,0 0 0,0-1 0,1-1 0,-1 0-1,13 1 1,-13-2 12,1 1 0,-1-2-1,0 1 1,0-1 0,0 0-1,0-1 1,0 0 0,-1-1-1,1 0 1,0 0 0,-1-1-1,0 0 1,0 0 0,0-1-1,8-6 1,13-14 25,-1-2 1,-2-2-1,42-56 0,-61 76-18,0-1-1,-1 0 1,0 0-1,0-1 1,-1 1-1,-1-1 1,0-1-1,0 1 0,-1 0 1,0-1-1,1-23 1,-4 33-3,0-1 1,0 1-1,0 0 1,-1 0-1,1-1 1,-1 1 0,0 0-1,0 0 1,1 0-1,-1 0 1,-1 0-1,1 0 1,0 0-1,0 0 1,-1 0-1,1 0 1,-3-1-1,1 0-10,-1 0-1,0 0 0,0 0 0,0 1 0,-1 0 0,1 0 0,-9-3 1,0 1 24,0 1 1,-1 0-1,0 1 1,-27 0 0,11 1-15,16 0-14,-1 1-1,-20 3 1,33-3-70,0 1 0,0-1 0,1 1 0,-1-1 0,0 1 0,1 0 0,-1 0 0,0 0 0,1 0 0,-1 0 0,1 0 0,-1 0 0,1 1 0,0-1 0,0 1 0,-1-1 0,1 0 0,0 1 0,-1 1 0,2-1-186,-1-1 0,0 1-1,1-1 1,-1 1 0,1-1 0,-1 1 0,1 0 0,0-1 0,0 1 0,0-1 0,0 1 0,0 0 0,0-1-1,0 1 1,0-1 0,1 1 0,-1 0 0,1-1 0,-1 1 0,1-1 0,-1 1 0,2 1 0,14 12-4629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26T10:20:36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1669 8201 6025 0,'0'-13'2112'0,"4"3"-527"0,-1-2-249 16,2 2 0-1,-5 4 24-15,4-4-247 16,0 4-393-16,-4 0 104 0,4 6-112 16,-4-3-240-16,0-1 128 15,0 4-352-15,0 0-96 16,0 0-64-16,0 0-80 16,0 0-8-16,0 4-72 15,0 8 72-15,0 4 72 16,-4 9-72-16,0 7 97 0,-5 3 55 15,6 6-136-15,-1 1 88 16,0-1-104-16,-4 4 8 16,8-1 80-1,-4-3-88-15,0-2 0 16,4-2 8-16,0 2 0 0,0-8 80 16,8-2-88-16,0-4 0 15,0-6-24-15,4-3 24 16,0-3-56-16,4-4 48 0,0-5 8 31,0-4 40-31,3 0-32 16,5 0 16-16,-3 0 144 0,-2-13-168 15,5-3 48-15,-4-3 40 16,-4 0-80-16,4-3 72 16,-5-4-72-16,2 4-8 0,-2-6 112 31,-2 2-104-31,-2 4 0 0,2-4 112 15,-1-2-24-15,-9 6 128 0,1-7-152 16,0 1-16-16,1-1 256 16,-1-3-120-16,0 4-16 15,-4-4-128-15,4 0 0 16,-1-3 64 0,-3 0-112-16,0 0 0 0,0 4-48 15,0 2 104-15,0 4-56 0,0 8 0 16,0 5 8-16,0 2-24 15,0 7-8-15,0 0-96 16,0 3 16 0,0 0-600-16,-3 10-889 15,-14 25-471-15,6 0-2377 0,-5-4-3865 16</inkml:trace>
  <inkml:trace contextRef="#ctx0" brushRef="#br0" timeOffset="705.11">2254 8490 7561 0,'0'0'4625'0,"0"0"-3281"15,0 0-327-15,0 0 415 16,0 0-192-16,8 0-504 16,12 0-104-1,8 0-119-15,8 0-129 16,8-10-64-16,0 7-248 0,-1-3 16 16,-2-1-88-16,-5 4-88 0,-8 0 80 31,-9 0-312-31,-7 3-432 15,-4 0-705-15,-4 0-1639 0,0 0-2786 16</inkml:trace>
  <inkml:trace contextRef="#ctx0" brushRef="#br0" timeOffset="1724.38">3072 8163 6905 0,'0'0'2144'15,"0"0"-543"-15,0 0 39 16,0 0 48-16,0 0-303 15,0 0-113-15,0 0-488 16,0-42-360-16,-4 42-248 0,-5 7-168 16,1 12 80-16,-12 9-16 15,9 11-24 1,-10 2 168-16,10 3-216 16,3 0 8-16,4-2 0 15,-1-7-8-15,5-4 0 0,0-5-40 16,13-7-64-16,2-3 96 15,6-10-368-15,-1-3 72 0,8-3 216 32,0-3 88-32,-1-19 200 15,1-3-152-15,-8-17 0 16,4-2 152-16,-8-7-200 0,-4-6 80 16,-4 3 88-16,-4 3-40 15,-4 7 48-15,0 12-112 0,0 7-64 16,0 15 0-1,0 10-48-15,0 0-528 16,-4 19-672-16,-4 29-432 16,-1-4-2681-16,6-2-2937 0</inkml:trace>
  <inkml:trace contextRef="#ctx0" brushRef="#br0" timeOffset="1987.66">3426 8201 4184 0,'0'0'6114'16,"0"0"-4050"-16,0 0 49 16,0 0-585-1,0 0-512-15,0 0-840 16,0 0-24-16,0 38 296 16,-12 13-112-16,-4 9 8 0,4 4-216 15,-4-1-128-15,4-2 72 16,-3-2-72-16,2-5-8 0,-2-6 0 31,6-3-312-31,-2-10-248 16,-1-4-880-16,7-9-1745 15,-3-9-2000-15</inkml:trace>
  <inkml:trace contextRef="#ctx0" brushRef="#br0" timeOffset="2261.94">3386 8140 7953 0,'0'0'2449'0,"0"0"-753"15,0 0-320 1,0 0-111 0,92-73-321-16,-56 70-320 0,-5 3-368 0,9 10 0 15,-8 12-40 1,-8 7-216-16,-4 9-80 0,-16 3 72 0,-4 6 8 15,-12-2-64-15,-16-1 136 32,-7-5-32-32,-10-4 168 15,-7-4-200-15,1-9-8 0,-16-3-264 16,15-6-1544-16,7-9-2969 0</inkml:trace>
  <inkml:trace contextRef="#ctx0" brushRef="#br0" timeOffset="3986.34">1676 9445 2832 0,'0'0'8202'16,"0"0"-6066"-16,0 0-759 0,0 0 47 15,0 0 16-15,-7-22-608 32,7 22-448-32,0 0-247 0,0 6-137 15,0 10 72-15,0 10 96 16,0 6-48-16,0 5 184 16,0 5-168-16,0 2 0 0,0 1-64 15,0-1-56-15,-4-2 72 16,-4-5-88-1,4-2 0-15,0-3-48 16,4-6-224-16,0-4-585 0,0-3-583 16,0-13-1472-16,0-3-1297 15,0-3-1513-15</inkml:trace>
  <inkml:trace contextRef="#ctx0" brushRef="#br0" timeOffset="4379.28">1676 9382 5017 0,'0'0'2120'16,"0"0"-728"-16,0 0-95 15,0 0-1-15,0 0 40 0,0 0-112 16,53-76-207-16,-37 76-385 31,12 0-128-31,4 0-48 0,7 12 8 16,1 14-32-16,-1 2-256 15,-2 10-80-15,-5 7 104 16,-9 3-128-16,-6-4 72 0,-10 1-136 31,-7-1 40-31,0-6 48 16,-7 0-96-16,-18 3 0 0,-10-2 168 0,-14-2-40 15,-9-2-8-15,-2 0-32 16,0-9-80-16,4-4-16 16,8-6-328-16,12-16-1248 15,16 0-968 1,12-13-3458-16</inkml:trace>
  <inkml:trace contextRef="#ctx0" brushRef="#br0" timeOffset="4718.38">2342 9681 928 0,'0'0'9818'0,"0"0"-8098"16,0 0-392-16,0 0 257 15,0 0-377-15,0 0-520 0,0 0-376 16,20 0-16-16,8 0 368 31,4 0-239-31,4 0-49 0,7-4-8 16,-7 1-248-16,-4 0-104 0,-4 0-16 15,-8-1-96-15,-3 4-200 16,-6-6-913-16,-7 3-1623 0,0-3-4578 16</inkml:trace>
  <inkml:trace contextRef="#ctx0" brushRef="#br0" timeOffset="5678.81">3155 9306 10058 0,'0'0'3192'16,"0"0"-1199"-16,0 0-369 0,0 0-240 0,0 0-231 31,0 0-705-31,0 0-352 15,0 0-96-15,-4 9 0 16,-4 29 288-16,4 7-24 0,0 12-208 16,4 0 144-16,0-3-200 15,0 0-8-15,0-10 8 0,0 1-88 32,0-10-240-32,0-4-448 15,0-8-561-15,0-10-567 0,0-7-2449 16,-4-6-1016-16</inkml:trace>
  <inkml:trace contextRef="#ctx0" brushRef="#br0" timeOffset="6006.92">3128 9277 6545 0,'0'0'2160'15,"0"0"-583"-15,0 0-209 0,0 0-8 16,19-80-87-16,-7 75-497 15,8-2-464 1,12 7-144-16,3 0-168 16,14 9 248-16,-1 11-240 0,-5 5 48 15,-3 10 80-15,-12 6-136 16,-12 4 8-16,-12 5 96 0,-4-2 40 16,-8-3 344-1,-16-4-136-15,-4 0 48 16,-4-3-48-16,-3-6-176 15,-6 3-56-15,-2-7-120 0,-1 1 0 16,0-4-8-16,4-5-304 16,1-5-840-16,15-15-680 0,3 0-1161 31,21-6-3008-31</inkml:trace>
  <inkml:trace contextRef="#ctx0" brushRef="#br0" timeOffset="6385.92">3768 9433 11962 0,'0'0'2201'16,"0"0"-657"-16,0 0-288 15,0 0-512-15,0 0-328 0,-87 6-232 16,63 26 0-1,0 12-136-15,0 4-40 16,9 3 24-16,2-1-32 0,13-8-136 16,0-1-328-16,4-9-176 15,12-10-344 1,5-6 0 0,2-16 640-16,5 0 344 0,0-13-104 0,0-16 104 15,-8-6 104-15,-5-9 248 16,-7-3 304-16,-8-1-56 0,-4 0 32 15,-15 10-16-15,-9 9-376 32,-4 14-112-32,-7 8-120 15,-2 7-8-15,5 10-136 0,5 25-1192 16,10-6-1280-16,10-1-2818 0</inkml:trace>
  <inkml:trace contextRef="#ctx0" brushRef="#br0" timeOffset="6900.54">3955 9471 9794 0,'0'0'3088'0,"0"0"-1143"16,0 0-281-16,0 0-352 0,0 0-792 31,0 0-448-31,0 0-64 0,0 0 0 15,-39 89 96-15,27-45-104 0,8 1-104 16,4-4-416-16,0-6-424 16,12-7-56-1,4-12-168 1,4-6 191-16,0-10 545 0,4-10 224 16,-1-15 112-16,5-13 96 0,-4-4 48 15,-3-8 432-15,-2-1 257 0,-3 6 175 16,-8 10 224-16,-4 10 8 15,-4 16-376-15,0 9-648 16,0 12-48 0,0 20-120-16,0 6 48 15,0 6-48-15,9 4-96 0,-6-7-344 16,9-9-184-16,0-6-128 16,0-14 256-16,4-6 344 15,0-6 200-15,-1-15 56 0,-2-14 424 31,-5-6 200-31,-8-9 160 16,0-1-136-16,-4-5-215 0,-9 2 95 16,2 10-408-16,3 6-160 15,0 16-16-15,8 13-552 32,0 6-1809-32,4 13-2656 0,8 3-3849 0</inkml:trace>
  <inkml:trace contextRef="#ctx0" brushRef="#br0" timeOffset="7275.54">4442 9451 4993 0,'0'0'6953'15,"0"0"-4464"1,0 0-705-16,0 0-400 16,0 0-656-16,0 0-392 0,0 0-328 0,44 23 97 15,-36 25 47-15,-4 2-152 31,0-2-80-31,-4 0-145 16,0-7-191-16,-8-10 48 0,0-5-288 16,-1-13 136-16,6-10 176 15,3-3 344-15,0-13 0 0,12-19 0 16,16-12-80-16,4-10 72 16,11-6 16-16,-3-1 96 0,4 7 480 31,-8 7 8-31,0 15 144 15,-12 16-103-15,0 16-217 0,-5 3 0 16,-2 26-256-16,-6 15 40 16,-3 10 72-16,-3 4-176 31,-5-1-96-31,0 0-72 0,-13 12-520 16,-2-8-665-16,-5-20-3119 0</inkml:trace>
  <inkml:trace contextRef="#ctx0" brushRef="#br0" timeOffset="10717.34">1745 10449 1320 0,'0'0'9362'0,"0"0"-7122"15,0 0-663-15,0 0-433 16,0-45 56-16,0 42-104 0,0 3-311 16,0 0-297-1,0 0-256-15,0 0-144 16,0 0 40-1,0 0-128-15,-4 6-120 16,-5 16 120-16,2 10 8 16,-5 13 200-16,-4 2-136 15,0 4-72-15,0 3 144 0,0-6-128 16,0 3-16-16,1-7 56 0,2-3-56 16,5-9 24-16,4-3-24 15,1-10 0-15,-2-4-16 16,5-5 16-16,0-3-88 0,0-4 80 31,0-3-40-31,12 3 48 16,0-3 80-16,8 0-8 0,8 0 104 15,4 0-128-15,8 0-48 16,4-3 16-16,3-4-8 16,1 4 16-16,-4 0-24 0,-8 3-224 15,-8 0-40-15,-12 0-248 16,-12 0 8-1,-4 0-81-15,0-3-559 0,-24-7-872 16,0 1-3073-16,4-4-4865 16</inkml:trace>
  <inkml:trace contextRef="#ctx0" brushRef="#br0" timeOffset="10973.65">2211 10846 11090 0,'0'0'2832'0,"0"0"-1735"0,0 0-305 16,0 0 320-16,0 0-136 15,0 0-488-15,60-10-168 0,-32 10-87 31,7-3-113-31,1 0-104 16,4-1-16-16,16 2-545 0,-8-2-1111 16,-8-2-3489-16</inkml:trace>
  <inkml:trace contextRef="#ctx0" brushRef="#br0" timeOffset="12593.32">3283 10274 6601 0,'0'0'2680'0,"0"0"-863"15,0 0-561-15,0 0 168 0,0 0 153 32,0 0-713-32,0 0-496 15,0 0-264-15,0-16-88 0,-5 39 112 16,-10 11 40-16,-2 11-160 15,2 9 392-15,-9 6-176 0,3 1-8 32,-2-8 16-32,3-5-16 15,5-7-40-15,2-9-24 16,9-4-144-16,4-8 209 0,0-1-217 16,4-6 8-16,20-4-8 15,8-3 88-15,11-3 24 0,10-3-112 16,-1 0-144-16,-1-6-497 15,12-19-1167 1,-10 2-2953-16,-14 1-3657 16</inkml:trace>
  <inkml:trace contextRef="#ctx0" brushRef="#br0" timeOffset="13146.84">3549 10646 336 0,'0'0'9106'0,"0"0"-7242"0,0 0-984 15,0 0-168-15,0 0 48 0,4-4-400 16,9 1-255-16,2-3 127 16,5-3-232-16,1-4-80 0,-6-4-337 31,-2-1 17-31,-10-5 40 16,-3 5 32-16,0-2 296 0,-20 11 32 15,-4 6 512-15,-4 3-144 16,0 6 313-16,-4 13-33 0,9 10-80 15,11 2-168-15,4 1-360 32,8 3-40-32,11-10 0 15,21-2-192-15,13-8 88 0,2-2-352 16,13-9-624-16,7-4-281 16,2-7-223-16,2-15 456 31,1-7-17-31,-4-12-567 0,-4-7-160 0,-13-9 87 15,-3-3 1785-15,-16 3 112 16,-13 3 2121-16,-14 12 55 0,-5 11 225 16,-5 8-705-16,-14 11-231 15,-1 9-313-15,-4 3-280 16,0 6-280-16,0 20-184 16,4 8 0-16,5 11-200 15,6 9-216-15,5 9 96 16,0 1-111-16,4 2-41 0,0 1 32 15,-4 0-72-15,-3-4 80 16,-6-2-88-16,2-4 0 16,-5-3 8-1,4-6-8-15,-4-7-513 16,4-6-1095-16,0-7-2585 0,4-15-3680 16</inkml:trace>
  <inkml:trace contextRef="#ctx0" brushRef="#br0" timeOffset="13319.38">3908 10830 10802 0,'0'0'3897'0,"0"0"-2521"16,0 0-496-16,0 0-424 0,100-19-112 31,-48 19-240-31,8 0-104 0,19 3-328 15,-16 3-1432-15,-7-2-3553 0</inkml:trace>
  <inkml:trace contextRef="#ctx0" brushRef="#br0" timeOffset="13959.67">4589 10283 9738 0,'0'0'2600'15,"0"0"-783"1,0 0-553-16,0 0-608 16,0 0-136-16,-31 99 664 15,10-42-231-15,-2 10-577 0,-1-1-32 16,11-9-72-16,2 7-160 16,3-10-32-16,8-7-80 0,0-5-192 31,12-7 120-31,12-10-480 15,8-9-585-15,7-13-751 0,2-3-2681 16,-14-3-3489-16</inkml:trace>
  <inkml:trace contextRef="#ctx0" brushRef="#br0" timeOffset="14154.15">4299 10629 856 0,'0'0'10010'0,"0"0"-7602"16,0 0-1359-16,0 0-65 16,111-15 200-1,-35 15-480-15,24 0-384 16,19 0-200-16,-12 0-120 0,-11 0-512 16,-36-3-2384-16,-36-7-8067 0</inkml:trace>
  <inkml:trace contextRef="#ctx0" brushRef="#br0" timeOffset="15389.84">1760 11547 9978 0,'0'0'2808'16,"0"0"-751"-16,0 0-209 0,0 0-288 15,0 0-567-15,0 0-577 16,0 0-296-16,-3 3-104 16,-5 26 112-16,0 12 232 15,-1 10-256-15,2 6-88 16,-1 4 96-16,4-1-104 15,-5 0-8-15,6-6 0 0,-1-6-16 16,0-7-88-16,0-9-240 16,0-7-248-1,4-9-433-15,0-16-767 16,0 0-1993-16,0-3-504 0</inkml:trace>
  <inkml:trace contextRef="#ctx0" brushRef="#br0" timeOffset="15851.61">1880 11337 7481 0,'0'0'2561'0,"0"0"-841"16,43-82-656-16,-18 57-120 16,6 2 113-16,10 11-577 31,6 2-304-31,13 10 32 0,0 4-56 0,-4 18-152 15,-4 13 0-15,-13 9-280 16,-19 10-56-16,-20 3-320 0,-8 3 23 16,-28-2 633-1,-16-8 329 1,-15 1 351-16,-5-13-216 16,0-3-248-16,8-13 344 0,17-5-176 0,11-8-128 15,20-6-120 1,8 0-24-16,8-3-112 0,0 0-288 0,8 0 272 31,12 0 16-31,8 0 80 16,8 10-16-16,0 2 40 15,3 4-104-15,-2 7 16 0,-2 2 48 32,-3 7-56-32,-4-4 208 0,-8 7 80 15,0 0-104-15,-9 0 288 16,-2 0-184-16,-5-3-135 15,0-4-161-15,-4-2 8 0,0-4-65 16,4-9-55-16,11-7-1008 16,2-3-3017-16,-6-3-5401 0</inkml:trace>
  <inkml:trace contextRef="#ctx0" brushRef="#br0" timeOffset="16051.08">2613 11915 10882 0,'0'0'6017'16,"0"0"-4937"-1,0 0-384 1,0 0-199-16,0 0-49 0,0 0-312 16,92 7-88-16,-49-1-48 0,6 3-184 15,10-5-480-15,-7-4-1569 0,-12 0-6577 16</inkml:trace>
  <inkml:trace contextRef="#ctx0" brushRef="#br0" timeOffset="16664.43">3382 11550 3184 0,'0'0'6394'0,"0"0"-3786"31,0 0-287-31,0 0-529 0,0 0-104 16,0 0-655-16,0 0-513 15,0-44-280-15,0 63-192 0,0 13 208 16,0 9 48-16,0 10-240 16,0 9 104-16,0 0-168 31,0-3-120-31,-4-3-304 0,1-2-504 16,-6-11-601-16,-3-10-1239 15,1-5-2001-15,-2-17-2937 0</inkml:trace>
  <inkml:trace contextRef="#ctx0" brushRef="#br0" timeOffset="17063.54">3382 11480 1088 0,'0'0'7073'0,"28"-98"-6113"0,-8 47 41 16,4 3-241-16,4 13 272 0,0 13-192 31,-4 7-376-31,4 8-336 15,0 7-32-15,-1 7 56 0,-3 18-88 16,0 10-56-16,-8 13-16 16,-16 2-80-16,0 11 0 0,-12-4 88 31,-12-3 144-31,-8-6 168 16,-8-11 185-16,5-5 119 0,-5-6 88 15,3-10-352-15,9-4-152 16,13-5-96-16,3-4-96 15,8-3-8-15,4 3-216 0,4-3-312 16,16 10 352-16,8 2 176 31,7 4 160-31,10 6-96 0,-9 7-56 16,-1 3-8-16,-7 2-72 16,-8 5-512-16,-4-4 448 15,-4 0-1297-15,-4-1-239 0,0-8-336 16,0-14-4306-1</inkml:trace>
  <inkml:trace contextRef="#ctx0" brushRef="#br0" timeOffset="17243.34">3928 11760 12322 0,'0'0'3969'15,"0"0"-3409"-15,0 0-336 16,0 0 568-16,-4 79-224 0,4-40-392 15,0 5-168-15,0-3-8 16,0-6-520-16,8-3-1040 16,-4-13-2385-1,4-13-1424-15</inkml:trace>
  <inkml:trace contextRef="#ctx0" brushRef="#br0" timeOffset="17384.27">4024 11636 8737 0,'0'0'3865'0,"0"0"-2993"32,0 0-328-32,0 0-544 0,0 0-392 15,0 0-512-15,0 0-768 16,0 0-2617-16,99 96-2216 0</inkml:trace>
  <inkml:trace contextRef="#ctx0" brushRef="#br0" timeOffset="17851.71">4303 11763 5617 0,'0'0'2976'0,"0"0"-543"16,0 0 239-16,0 0-455 16,0 0-953-16,-41-54-592 15,6 54-264-15,-1 0-104 16,4 3-7 0,8 10-241-16,5-1-56 0,10 1-112 15,9 4-161-15,5-8-39 0,18 4-16 16,17-10 56-16,0 3 264 15,3-6 8-15,-2 3 0 16,-9 0 0-16,0 7 8 0,-9-1 128 31,-7 11-48-31,0 8 88 0,-4 4 96 16,0 12-168-16,-5 7-40 16,-2 6-64-16,-1 3-128 15,0 4-456-15,-4-7 376 0,0 0-112 31,0-6 264-31,0-9 8 16,-8-7 40-16,3-10 8 0,-2-6 0 16,-5-10 288-16,0-5 144 15,-8-4 208-15,-4-7-55 16,-4-12-161-16,-4-10 40 0,1-8-48 31,6-11-224-31,10-16 80 16,15 1-256-16,0-1-16 0,28 1 0 0,12 18-112 15,3 1-144-15,5 15-288 16,4 13-120-16,16 7-377 16,-16 5-1079-16,-9-1-3729 0</inkml:trace>
  <inkml:trace contextRef="#ctx0" brushRef="#br0" timeOffset="18207.91">4784 11528 11282 0,'0'0'3905'0,"0"0"-1993"32,0 0-271-32,0 0-497 15,0 0-704-15,0 0-160 0,-11 80 160 16,-1-17-296-16,0 1-128 16,8-10-32-16,4 0 16 0,0-7-536 15,0-12 112-15,0-10-184 31,4-12-48-31,12-13 15 0,3-3 417 16,13-20 216-16,0-11-96 16,9-8 104-16,-6 1 0 15,-7 3 128-15,-4 10 312 0,-12 9 257 32,-4 12-177-32,-1 7-112 15,-2 7-408-15,-1 18 0 0,4 4 32 16,-1 8-32-16,-3 2-8 15,1 2-496-15,3 3-777 16,-4-12-951-16,0-13-3929 0</inkml:trace>
  <inkml:trace contextRef="#ctx0" brushRef="#br0" timeOffset="18443.07">5306 11490 928 0,'0'0'11002'0,"0"0"-6785"0,0 0-2265 0,0 0-303 31,0 0-921-31,0 0-552 16,9 13 216-16,-9 56 120 15,0 8-232-15,0-11-280 0,0-5 56 16,4-17-112-16,4 7-456 0,-1-3-216 16,6-7-328-16,6-10-1177 31,1-11-919-31,1-11-4938 0</inkml:trace>
  <inkml:trace contextRef="#ctx0" brushRef="#br0" timeOffset="18614.96">5127 11544 11922 0,'0'0'4185'0,"0"0"-3033"15,0 0 40-15,88-7-455 0,-32 7-289 16,11 10-448 0,29 6-24-16,-12-3-1265 15,-13-7-3400-15</inkml:trace>
  <inkml:trace contextRef="#ctx0" brushRef="#br0" timeOffset="18757.25">6124 11446 13970 0,'0'0'3977'16,"0"0"-2904"-16,0 0-321 0,0 0-400 15,0 0-352-15,0 0-280 16,0 0-2481-16,-4-16-6481 0</inkml:trace>
  <inkml:trace contextRef="#ctx0" brushRef="#br0" timeOffset="19568.48">13698 14077 10266 0,'0'0'0'15,"131"48"-4577"-15</inkml:trace>
  <inkml:trace contextRef="#ctx0" brushRef="#br0" timeOffset="26901.57">13024 17040 4424 0,'0'0'6354'0,"0"0"-4626"0,0-10-224 16,0 10-383-16,0 0-153 15,0 0-280-15,0 0-392 16,0 0-120-16,0 0-8 0,0 0 32 31,0 0 184-31,0 7-168 16,0 5 224-16,0 4 25 0,0 10 39 15,0 6 8-15,-4 6-192 16,1 3-152-16,-1 6 144 31,-5 4-232-31,9-3 8 0,-4-1-32 16,4 1-48-16,0-7 40 15,0-6-48-15,0-3 8 0,0-10-8 0,0-6 0 16,0-6 0-16,0-4 0 16,0-3-48-16,0-3-48 15,0 0-208-15,0 0-320 16,8-16-280-16,1-3-1353 16,2-6-5921-1</inkml:trace>
  <inkml:trace contextRef="#ctx0" brushRef="#br0" timeOffset="28072.44">18379 17158 728 0,'0'0'11074'15,"0"0"-7993"-15,0 0-1417 0,0 0-344 16,0 0-207-16,0 0-273 0,12-58-528 31,16 58-24-31,4 0-224 16,7 4 8-16,2 15-72 15,-2-1 8-15,-11 8-8 0,-7 2-104 16,-14 1-48-16,-7-1 152 16,-7 1-96-16,-17 0 88 0,-8-1 8 31,-9 1 16-31,-2-7 64 16,3-3 8-16,12-3-8 15,8-3 48-15,12-3-128 0,8-1-8 0,16-3 8 16,36 4 104-16,8-7 72 15,11 0-160-15,1-3-16 16,-8 0 112 0,0 0-104-16,-8-6-8 15,-17 3 8-15,-15-4 0 16,-8 4 96-16,-9 0-88 0,-2 3-16 16,-5 0 0-16,0 0 0 15,0 0-256-15,0 0-472 16,0 0-817-16,0 0-2247 15,0 0-2978-15</inkml:trace>
  <inkml:trace contextRef="#ctx0" brushRef="#br0" timeOffset="29239.32">24200 17230 6081 0,'0'0'4601'0,"0"0"-3105"32,0 0 280-32,0 0-407 15,0 0 39-15,0 0-360 0,56-69-480 16,-36 62-216-16,0 7-151 16,8 0-113-16,-4 0 128 0,8 4-216 15,-4 8 0-15,-1 1 0 16,1 3-32-16,-8 0 16 0,-3 3-40 31,-10-4-128-31,-3 1 184 16,-4-3-152-16,0 0 144 15,-20 0-16-15,1-1 24 0,-6-2 256 16,1-1 64-16,0-3-104 31,5 1 96-31,6-1-232 0,2-2-80 16,11 2-72-16,0 3-32 15,7 4 104-15,14 0-16 0,3 5 16 16,-1-1-8-16,5-2-8 0,-8-2 8 16,-4 3 8-16,-4-6-16 15,-12 2 16 1,0 1-8 0,-12-3 8-16,-8-1 416 0,-11 0-104 15,-10 1 128-15,-6-3-32 0,-2-4-80 16,2 3-64-16,-5-6-264 0,9 0 72 31,6 0-144-31,5-3-232 16,13-20-712-16,11 5-969 15,8-8-5664-15</inkml:trace>
  <inkml:trace contextRef="#ctx0" brushRef="#br0" timeOffset="30628.6">29224 17037 8225 0,'0'0'1705'16,"0"0"-233"-16,0 0 96 15,0 0 1-15,12-19-161 0,-12 19-520 0,0 0-312 16,0 0-152-16,0 0-128 15,0 0-56 1,0 0-240 0,-12 12 0-16,-8 7 296 0,-3 10-95 15,-5 3-57-15,4 3 8 16,0 0-56-16,8-4 48 0,8-2-144 16,8-4 0-16,0-2 8 15,4-7-8 1,20-1-8-16,8 1 0 15,-1-6 8-15,10-4-200 0,-5-3-272 16,-8-3-193-16,3 0 153 16,-11-9-248-16,0-4-264 15,-5-6-576 1,-2 0-337-16,-5 0 137 16,-4-4-209-16,-4 5 313 0,0-1 784 15,0-1 544-15,0 5 368 16,0 2 320-16,0 0 304 15,0 7 544-15,0 3 408 0,0-1 185 16,0 1 111-16,0 3-103 31,0 0-393-31,0 0-360 0,0 0-352 16,0 10-296-16,-4 6 56 16,-8 6 121-16,0 7-81 15,0 5 80-15,-4 5-200 0,-4-1-48 16,8 3-136-16,-4 0 16 15,4 0-120 1,0 1-56-16,4-7 8 0,5 0-8 16,3-10-176-16,0-3-432 15,0-9-112-15,0-4-649 16,0-5-1663-16,7-4-3730 0</inkml:trace>
  <inkml:trace contextRef="#ctx0" brushRef="#br0" timeOffset="32333.05">9941 14360 5281 0,'0'0'4961'16,"0"0"-3449"-16,0 0-680 0,0 0-248 0,0 0 72 16,0 0-263-16,0 0 151 15,3 23 200-15,1 2-280 0,-4 7 72 31,4 3-176-31,-4 2 56 16,0 5-88-16,0-4-88 16,0 3-80-16,0-6-48 0,0-3-104 15,-4-3 216-15,4-7-216 16,0-9 8-16,0-4 40 0,0 1-56 31,0-10-88-31,0 3-16 16,0-3-40-16,0 0-32 0,0 0-456 15,0 0-480-15,0-3-952 16,0-7-2561-16</inkml:trace>
  <inkml:trace contextRef="#ctx0" brushRef="#br0" timeOffset="33659.5">9881 9953 5265 0,'0'0'3912'0,"0"0"-2807"0,0 0-97 16,0 0 72-16,0 0-16 0,-32-47-39 15,32 47-297-15,0-3-392 16,11-1-112-16,10 1 80 16,3 0-168-1,12 3 288-15,-1 0-280 16,1 0-72-16,0 0 0 0,-4 0-72 16,-12 13-8-16,-13-1-104 15,-7 7 72-15,-11 4 40 31,-21 5 64-31,-16 1 88 0,1 0-64 16,-2-4-24-16,6 3-8 16,11-9 0-16,12 0-48 0,8-3 24 15,7-3-32-15,5 0-88 16,17 0 40-16,18-4 48 16,10 1 112-16,15-1-40 0,7-6-64 15,-3 0 112 1,-8 0-120-1,-9-3-72-15,-19 0 72 0,-11 0 64 0,-10 0-64 16,-7 4-8-16,0-4-112 16,-7 3 120-16,-6-3 0 15,1 3 0-15,-4 4-160 16,4-1-552 0,5 0-712-16,3 0-857 15,4-2-2200-15</inkml:trace>
  <inkml:trace contextRef="#ctx0" brushRef="#br0" timeOffset="35020.86">9924 5137 6185 0,'0'0'2888'0,"0"0"-1607"15,0 0-521-15,0 0 256 0,0 0-752 0,0 0-192 16,0-76 336-16,20 69-176 15,8 4 56-15,0 0-136 16,0 3-80 0,4 0-72-16,-4 6 0 15,-5 7-104-15,-2-1 96 16,-6 1 8-16,-6-3-80 0,-5-1-48 16,-4 4-88-16,0-3 136 15,-13-1 80-15,-6 4 16 16,-5-3 296-16,-4 2-112 15,4 1 8-15,4-1-24 16,0-2-120-16,12 3-64 16,1-1 0-16,7 1-88 0,0 3 16 15,11 3 72-15,13 0 8 16,4 3 40 0,0 1-48-16,-1-5-64 15,-7 2-96-15,-8 2 16 16,1-6 144-16,-13 0-112 0,0-4 16 15,-13 1 96-15,-6-1 104 32,-13-2 537-32,-4-3-113 0,-4 2-144 15,0-3-120-15,4 1-160 16,5-1-104-16,-9-3-400 16,8-3-1297-16,4 0-1527 0</inkml:trace>
  <inkml:trace contextRef="#ctx0" brushRef="#br0" timeOffset="51208.61">5036 4845 4640 0,'0'-7'2481'0,"4"-2"-1409"16,-4 0-488-1,4-1-224-15,0 3 353 16,-4 1 519-16,0 0-464 0,0 3-192 16,0-1-152-16,0 1-80 0,0 3 80 15,0-3-288-15,0 0-72 16,0-4-64-16,-12 1-48 31,-4-3 48-31,-8-1 449 0,-1-2-289 16,-2 2 8-16,-4 3-32 15,3-2-120-15,0 3 208 0,-4-1-48 16,4 7 32-16,0-3-32 16,0 3 0-16,4 0 24 31,-4 0-192-31,4 3 88 0,1 7 56 16,-2 2-104-16,1 1 208 15,-4 9-48-15,0-3-72 0,0 7 48 0,5-4-176 16,3 7 112-16,3-4 0 15,2-3-72 1,3 7-48 0,8-7-8-16,0 1-24 0,4-1 16 15,0-3-16-15,0 0 32 16,4 0 56-16,4-3-48 0,8 0 80 16,4-1-72-16,4-2-16 0,4-4 80 31,-1 1-24-31,6 0-48 15,-1-4 112-15,0 4-120 0,-5-1 16 16,1 0 32-16,0 1-40 16,-4 0 40-16,0-1-48 15,-5 1-48-15,5-1 40 0,0 1 8 32,1-1 0-32,-6 1 0 0,5-1 0 15,-4 1 0-15,4 3 8 16,-4-4 56-16,-4 4-8 15,3-3-56-15,-2 2 8 0,-6-2-8 16,2 2 0-16,-5 1 56 31,-1 3-56-31,-3-3 0 0,5 2 8 16,-5-2 0-16,0 3 56 16,-1-3-64-16,-3-1 0 15,0 1 0-15,0-1 0 0,0 5 0 0,0-4 0 16,0-1 8-1,-3 1-8 1,-5-1 0-16,-1 1 0 0,-2-4 24 16,-1 4-24-16,-1 0 0 15,-6 0-8-15,3-4 32 16,-5 1-24-16,2-1 96 0,-1 1-88 0,1-4 104 31,-2 0-112-31,1 1 0 16,5-1 8-16,-2-6 0 0,2 4 0 15,-2-4-8-15,-3 0 0 16,1 0 0-16,-1 0 0 16,0 0 0-16,0 0 48 0,4-4-40 31,-4 1 40-31,4 0-48 0,1 0-24 16,2-1-40-16,1 4-80 15,5 0 144-15,-10 0 8 16,6 0-8-16,-2 0 88 0,-2 0-88 15,-2 0 0-15,6 0 80 32,-10 0-24-32,6-3-56 0,-1-3 72 15,4 3 56-15,-1-3 40 16,6-1-87-16,-1 4-81 16,0-3 192-16,0-1-192 0,4 1 0 15,-8-1 0-15,1 2-8 16,-2-5 0-1,2 3-72-15,-2 1-337 0,5 3-967 16,1-1-3825-16</inkml:trace>
  <inkml:trace contextRef="#ctx0" brushRef="#br0" timeOffset="56534.37">5929 5378 7073 0,'0'0'1712'16,"0"0"-287"-16,0 0-241 0,0 0-168 16,0 0-480-16,4-6-400 15,-1 6-128-15,-3 6 144 31,4 4 40-31,4 5 112 0,-4 5 105 16,0 2-153-16,-4 3 32 16,0 1 16-16,0 5-40 0,0 1-88 15,0 3-112-15,0-3-48 16,0-1 48-16,0-2-64 31,0-4 0-31,0-5-8 0,0-8-48 0,0-2 48 16,0-4-96-16,0-2 40 15,0-4 64-15,0 0 16 0,0 0 80 16,0-10-32-16,0 3-48 16,0-2 56-1,0 3-72 1,0-1-8-16,-4 7-56 16,-4 0-1136-16,0-3-3377 15</inkml:trace>
  <inkml:trace contextRef="#ctx0" brushRef="#br0" timeOffset="57974.52">5426 5661 4400 0,'0'0'1905'16,"0"0"-233"-16,0 0-23 15,0 0-249-15,0 0-16 0,0 0-152 16,8-26-319-16,-4 20-361 31,0 3-200-31,-4 0-80 0,4 0-112 16,-4-4 112-16,0 4-144 16,0 0 0-16,0-4-64 15,0 1-56-15,0-7-16 0,-4 4-128 0,-8-4 136 16,0 0 72-1,-4 1-72 1,0 2-96-16,-4 1-48 0,5 5 32 16,-6 4 112-16,1 0 224 15,1 0-216-15,-5 16 232 16,0 3-232-16,-1 7 192 0,6 5-120 0,7-2-80 31,0 6 8-31,8-3-8 16,4-4 8-16,0 1-16 0,12-7 8 15,4-6 0-15,3-3 72 16,6-7-72-16,-5-6 96 16,4 0-32-16,-9-6-56 0,6-10 128 31,-6-7-136-31,-2-2 8 0,-6-7-8 16,1 1 0-16,-4-1 8 15,-4 4-8-15,0-1 8 16,0 6 40-16,0 8-40 0,0 5 56 15,0 7 24-15,0 3-88 32,0 0 0-32,0 6-104 0,0 10 104 15,0 7 8-15,0 2 8 16,0 0 32-16,0 1 0 16,0-1 16-16,9 0 8 0,2-2-32 15,6 2-32-15,-2-3 104 16,5-3-112-1,3 1-8-15,-2-5-72 0,-1-5-440 16,4 2-736-16,-5-5-969 16,-2-7-2472-16</inkml:trace>
  <inkml:trace contextRef="#ctx0" brushRef="#br0" timeOffset="58769.39">5916 5689 4624 0,'0'0'1721'0,"0"0"-17"16,0 0-143-16,0 0-377 16,0 0 32-16,0 0-368 0,0 0-320 15,8-44-120-15,1 41-119 31,2 0 39-31,5-1-208 16,11 4-72-16,1 0 128 0,8 0-168 16,1 0 48-16,-5 10 16 15,0-1 16-15,-8 4 64 0,-5 3-136 16,-11 0-8-16,-4-4 168 31,-4 8-168-31,0-5 0 0,0 2 144 16,-4-2 64-16,-8 1-8 0,-8 0-104 15,4 0 16-15,-8-3 104 16,-4-1-136-16,0-6-24 0,-4-2-64 16,1-1 8-1,-1-3-16 1,0 0-152-16,4-13-848 16,9-3-1953-16,6-3-4472 0</inkml:trace>
  <inkml:trace contextRef="#ctx0" brushRef="#br0" timeOffset="59963.2">5338 6026 4721 0,'0'0'1464'0,"0"0"-504"15,0 0-56-15,0 0 160 16,0 0-119-16,69-6-97 0,-54 15-160 15,1 1-192-15,0 5-8 0,-5 1-160 16,-2 3-80-16,-5 3-32 31,0 4 64-31,-4 0-32 16,0 2 25-16,0-3-41 0,0 4 128 16,0-4-136-16,-4-2-104 15,-4 5 8-15,3 1-48 0,-2-1 40 0,-1 4-16 16,0-3-32-1,4-1 128 1,0 1-200-16,0-1 56 16,0 1 40-16,4-4-80 0,0 4 64 15,0-4-24-15,0-3-40 16,0 1 8-16,0-1-24 0,0-3 0 0,4 0 0 31,4-3 0-31,0-6-16 16,4 2-184-16,-5-2-184 15,6-4-320-15,-9 3-809 0,0 1-871 16,-4-3-2793-16</inkml:trace>
  <inkml:trace contextRef="#ctx0" brushRef="#br0" timeOffset="60239.46">5295 6664 7889 0,'0'0'1969'15,"0"0"-9"-15,0 0-328 0,0 0-519 16,0 0-977-16,0 0-128 16,0 0-8-16,7 13 336 15,6-1 144-15,2 8-264 0,2-1-168 31,-2-1 104-31,6-1-152 0,-6-2-8 16,1-2 8-16,4-4-416 0,-4-2-624 16,4-7-969-16,0 0-1272 15,-4-3-2872-15</inkml:trace>
  <inkml:trace contextRef="#ctx0" brushRef="#br0" timeOffset="60463.86">5693 6511 6849 0,'0'0'2705'16,"0"0"-1009"-1,0 0-760-15,0 0-104 16,0 0 625-16,0 0-417 0,0 0-472 16,-67 96-64-16,46-71-144 15,1 1-168-15,1-1-8 16,-5-3-176-16,3 4-8 0,2 6-352 31,3-7-1872-31,4-9-3049 0</inkml:trace>
  <inkml:trace contextRef="#ctx0" brushRef="#br0" timeOffset="71948.28">12706 16716 408 0,'0'0'856'0,"0"0"-536"0,0 0-200 15,87-10 8-15,-59 10 656 16,4 0-744-16,27 0-40 15,-14-2-720-15,2-2-184 0</inkml:trace>
  <inkml:trace contextRef="#ctx0" brushRef="#br0" timeOffset="86196.49">6096 7200 8769 0,'0'0'2105'0,"0"0"-921"16,0 0-328-1,0 0 369 1,-8-35-257-16,-1 29-296 0,1 0-48 16,1 3-152-16,-10 0-56 0,-6-1-64 15,-5 1-56-15,-4 0 176 16,-8 3-176-16,-7 0 1 0,2 0 15 31,-2 6-64-31,2 7 96 16,2 3-152-16,11 0-184 15,8 6 96-15,5-3-104 0,6 6-48 16,13-2 48-16,0 6 0 0,13-4-8 31,6 3 8-31,9 1 0 16,8 0 40-16,4-4-40 15,0 4-168-15,7-4 160 0,-2-6-144 16,2 3 64-16,-7-6-16 16,4 0-72-16,-12-3 160 0,-4 2-56 15,-4-2 64-15,-13 3-40 32,-7 0 32-32,-4-4 16 15,0 5 0-15,-15 1 0 0,-9-1 224 0,-12-2-136 16,0 1 32-16,-8 0-8 15,-3-3-64-15,-2-4 80 16,-3-2-32 0,5-4-88-16,-1-3 136 15,8 0-144-15,8 0 64 16,4-7-8-16,13-2-32 0,-2 0 72 0,10-1-96 16,-1 3-40-16,8 4 32 15,0 0-392-15,0 3-560 16,8 0-1313-1,-1 0-4048-15</inkml:trace>
  <inkml:trace contextRef="#ctx0" brushRef="#br0" timeOffset="87006.32">6266 7521 8737 0,'0'0'3961'0,"0"0"-2528"16,0 0-89-16,0 0-136 15,0 0-312-15,0 0-160 0,13-25-456 16,2 22-135-16,13 3-9 31,4 0 48-31,0 6 64 16,0 3-152-16,-4 4-96 0,-12 3 0 16,-4 3-64-16,-12 3 56 0,0 1-32 15,-16 2 40 1,-8 1 96-1,-8-4-24-15,1 0 32 0,-1 0 64 16,4-6-72-16,11-7 0 16,10-2-48-16,3-4-40 0,4 0-16 15,0-3-16-15,11 0 24 16,13 0 184-16,8 0-112 0,0-3-56 16,9-3 40-1,-6-4-40-15,-3 1 80 16,0-1-88-16,-8 0 0 15,-1 4 56-15,-6 0-64 0,-6 3 0 16,-3-1-216-16,-3 1-208 31,-5 3-288-31,0 0-569 0,0-3-1367 16,0 0-4058-16</inkml:trace>
  <inkml:trace contextRef="#ctx0" brushRef="#br0" timeOffset="87487.04">6861 7429 9313 0,'0'0'2633'16,"0"0"-416"-16,0 0-417 0,0 0-400 15,0 0-504-15,0 0-399 16,0 0-225-16,-8 23 208 16,8 5 72-1,-9 7-88-15,5 3-136 16,1 4-8-16,-5 2-128 0,4-3-40 16,-1 0 96-16,5-2-200 15,-4-4-40-15,4-10 48 31,0-6-56-31,0-4 0 0,0-5-96 16,4-3-336-16,1-4-80 16,-1-3-416-16,-4 0-369 0,4-13-1223 15,-4-3-7322-15</inkml:trace>
  <inkml:trace contextRef="#ctx0" brushRef="#br0" timeOffset="94446.43">6139 8397 6601 0,'0'0'2104'15,"0"0"-1351"-15,0 0-49 0,0 0-80 16,0 0 240 0,-71-25-144-16,54 25-312 15,-6 0-96-15,-9 10 272 16,-4-1 153-16,-4 10-73 0,-3-3-296 15,-2 3-40-15,2-3 48 16,7 3-80-16,8-3-48 0,4 6-248 31,16-2-72-31,1 2 72 16,7 0-88-16,3 3 88 0,17 0 48 16,11-2-40-16,6-1 0 15,7-3-8-15,4 0 0 16,-1 0 0-16,1-3-160 0,-8 3 8 31,-1 0 144-31,-7 3 8 16,-8 0-8-16,-7 4 8 0,-9-1-120 15,-8-2 112-15,0-1-24 16,-4-3 32-16,-17 0 56 16,-3-3 8-16,-8-4-16 0,-7 1 80 15,-1-3-80 1,-4-7 128-16,1-3-88 15,-2 0 40-15,9 0 80 0,1-13-16 16,11-2 88-16,4-2-56 16,8 5-56-16,4 2 168 15,4 4-176-15,4-1-16 16,0 5-24-16,0 2-23 16,0-4-89-16,0 4-8 15,0 0-137-15,0 0-255 0,0 0-744 16,0 0-1208-16,4 6-1977 15,8-6-5185-15</inkml:trace>
  <inkml:trace contextRef="#ctx0" brushRef="#br0" timeOffset="96073.08">6335 8794 9394 0,'0'0'2472'0,"0"0"-1080"15,0 0-255-15,0 0-73 32,0 0-344-32,0 0-408 0,43-47-304 15,-11 47 0-15,4-3 104 16,4 3-104-16,0 0 0 16,-4 0-8-16,-8 6-8 0,-8 4-64 15,-16 5-56-15,-4-2 0 0,0 0 128 16,-13 6 8-16,-6-3 144 15,-5 3 72 1,-4 0-40-16,4-7 32 16,4 5-120-16,4-8-88 15,8 4-8-15,4 0 0 0,4-4-48 16,0 4 32 0,20-1 16-16,4 1 0 15,0-1-152-15,8 1 16 0,-4-3 128 16,0 3-112-16,-9-1 112 15,-3 1 0-15,-4 0 0 16,-12-1 8-16,0 4 0 0,0-3 208 16,-19 0 136-16,-5-4 32 0,-4-3 72 31,-4 1 0-31,-8-4-55 16,3-3-121-16,6 0-192 15,4 0-80-15,6-10 0 0,14-12-424 16,7 0-833-16,0 3-3184 0</inkml:trace>
  <inkml:trace contextRef="#ctx0" brushRef="#br0" timeOffset="97901.23">6940 8820 8665 0,'0'0'2721'0,"0"0"-1105"16,0 0 1-16,0 0-153 15,0 0-176-15,-8-41-352 0,16 37-487 16,8-2-233-16,16 6-136 15,0 0 64 1,7 0 168-16,-3 6-232 16,-4 10-80-16,-12 3 0 0,-3 7-64 15,-17 2 64-15,0 1-8 16,-17 3 8-16,-11-1 120 16,-7 1-48-16,-1-3 56 15,0-4-16-15,12-6-48 16,8-6 8-16,8-4-72 15,8-2 0-15,13-4 48 0,13-3 0 16,19 0 56-16,11 0-32 16,-1-3-64-16,1-7-8 0,-4 1-176 15,-13 2-552-15,-7-2-625 32,-11-1-2655-32,-14 4-5579 0</inkml:trace>
  <inkml:trace contextRef="#ctx0" brushRef="#br0" timeOffset="128526.03">11782 15687 432 0,'0'0'9922'0,"0"0"-7530"0,19-50-839 16,-15 31-441-16,4-1 224 16,-4 5-312-1,-4-1-392 1,0 3-159-16,0 3-97 0,-12 4-160 0,-8 0 32 16,-4 3-232-16,-11 3-8 15,-14 0 0-15,-7 3 56 0,1 9-56 16,-9 1 0-16,9 3-8 31,-1 6 112-31,11-2-112 16,10-2-8-16,12 5 0 0,14 2-48 15,9 0 48-15,4 1-64 0,24 3 32 16,16-4-8-16,3 4-32 16,13-4-64-16,0 0 16 31,4 1-72-31,-8-1 40 0,-8 0 0 15,-12 4-73-15,-8-4 73 16,-13 4-56-16,-15-1 136 0,0-2 80 16,-8-4 0-16,-20 4 80 15,-7-11 112-15,-10 1 88 16,-6-3 65 0,-1-3-201-16,-8-4 24 0,4-6-16 15,5 0-24-15,3 0-16 16,8-13-64-16,8 1-40 0,12-4 184 15,9 0-136-15,7 0-48 16,-1 3-8 0,5 7-56-1,0-1-40-15,0 4-304 0,9 3-457 16,-2 0-479-16,14 3-1200 0,-2 10-2137 16,-3-4-4313-16</inkml:trace>
  <inkml:trace contextRef="#ctx0" brushRef="#br0" timeOffset="129036.66">11980 15954 6369 0,'0'0'5801'16,"0"0"-3160"-16,0 0-977 0,0 0-360 31,0 0-279-31,0 0-361 15,0 0-320-15,-4 9-144 0,1 17 64 16,-1 9 160-16,-1 6-328 16,1 0-48-16,0 1-48 0,-4-7 0 15,5-3-272-15,-5-4-336 32,3-6-400-32,-3-3-545 0,8-9-2328 15,0-4-2440-15</inkml:trace>
  <inkml:trace contextRef="#ctx0" brushRef="#br0" timeOffset="129275.02">12188 15894 9634 0,'0'0'5097'0,"0"0"-3881"15,0 0-384-15,0 0-8 0,0 0 329 0,0 0-305 16,-4 101-408-1,-1-56-160 1,1-1 64-16,0-2-288 16,0-1-48-1,1-6-8-15,3-10-392 16,-4-2-288-16,4-1-473 0,0-7-767 16,0-2-2641-16,0-9-4521 0</inkml:trace>
  <inkml:trace contextRef="#ctx0" brushRef="#br0" timeOffset="130511.72">17551 15484 2536 0,'0'0'6553'16,"0"0"-4296"-16,0 0-745 0,39-82-111 15,-39 63-97-15,0 3 64 16,-8 0-400-16,-16 6-312 31,-11 4-231-31,-14 6-81 0,-11 0-128 16,-7 6 128-16,-4 14-88 15,-6 5-64-15,10 3 48 0,3 10-144 16,13 4-24-16,14 2-72 16,18 4 8-16,19 3-16 15,4-4-64 1,24 4-96-16,19-3-96 0,9-1-64 15,8-2 72-15,3-7-144 16,-7-3-24-16,-4-7-17 0,-8-6 249 16,-12-2 136-1,-12-8-32 1,-12-5 48-16,-8-4 40 0,-4 0 136 16,-21-3 240-16,-14 0 49 0,-17 0-105 15,-11 0-104-15,-6 0 48 16,2-10 16-16,-1-2-24 0,16-4-136 31,13 3-112-31,11 1 136 16,12 2-144-16,11 7-136 0,5 3-544 15,0 0-737-15,28 9-671 16,-4 4-2425-16,1 0-3865 0</inkml:trace>
  <inkml:trace contextRef="#ctx0" brushRef="#br0" timeOffset="130820.89">17666 15881 11090 0,'0'0'4153'16,"0"0"-2465"-16,0 0-376 15,0 0-343-15,0 0-105 0,0 0-400 16,0 0-320 0,0 0 240-1,16 41 128-15,-16-2-168 16,0-5-208-16,-8 8-128 0,0-7 72 0,3-1-80 16,-2-5-80-16,7-3-392 15,-4-7-504-15,4 3-568 0,0-9-1401 31,11-7-4081-31</inkml:trace>
  <inkml:trace contextRef="#ctx0" brushRef="#br0" timeOffset="131128.07">17929 15954 6529 0,'0'0'9138'0,"0"0"-7090"15,0 0-487-15,0 0-737 16,0 0-360-16,0 0-272 0,0 0-184 16,35 16 80-16,-18 9-88 31,-6 1-56-31,-11 5 40 16,0 1-56-16,-19 0 24 0,-9-3 48 0,-4-4 184 15,-4-6 168 1,9-3 8-16,6-6-96 0,14-4-208 0,7 0-48 15,19-3-8 1,33-3 8 0,36 0-8-16,23-3 0 15,-3-6-552-15,-9-11-584 0,-26 5-1009 16,-38 2-4400-16</inkml:trace>
  <inkml:trace contextRef="#ctx0" brushRef="#br0" timeOffset="132117.41">22575 15624 6177 0,'0'0'4641'0,"0"0"-2969"16,0 0-95-1,20-80-289-15,-20 62 256 16,-4 1-304-16,-20 5-383 0,-12 2-361 16,-12 10-184-16,-8 0 88 15,-4 4-56-15,0 14-200 16,5 8 40-16,7 6-184 16,12 9-8-16,12 3 8 15,17 10-64-15,7 1-80 16,31 2-280-16,25 12-224 0,8-8 264 15,4-1 168-15,3-9-169 16,-19-13 57-16,4 0 112 16,-13-10-64-1,-11-2-40-15,-15-7 248 16,-13 0 72-16,-4 0 144 0,-17-3 520 16,-15 0-39-16,-11-3 183 15,-5 0-176-15,-8-7-184 16,-12-3 56-16,4-3-40 0,5 0-312 31,-1-7-16-31,16-8-128 16,13-4-8-16,10-1-208 0,21-5-888 15,13 3-1097-15,10 6-4520 0</inkml:trace>
  <inkml:trace contextRef="#ctx0" brushRef="#br0" timeOffset="132583.18">22906 16094 3752 0,'0'0'9162'16,"0"0"-6641"-16,0 0-785 15,0 0-728-15,0 0-239 16,-41 15-9-16,33 14-248 0,1 3-208 31,7 6-160-31,0-3-136 0,0 3-8 16,0-6-8-16,0 0-616 15,0-4-544-15,11-6-977 0,-2-2-2976 16,-1-14-5953-16</inkml:trace>
  <inkml:trace contextRef="#ctx0" brushRef="#br0" timeOffset="133002.06">23125 16132 10490 0,'0'0'4169'16,"0"0"-2889"-16,0 0-48 16,0 0-240-16,79-73-423 15,-46 73-321-15,-6 0-160 0,4 0-88 16,-3 9-72-16,0 7-233 16,-15-3-167-16,-9 3 224 0,-4-3 8 31,-9-1 240-31,-18 1 152 15,-1-1 296-15,0 1 57 16,0 0-177-16,4 0-136 0,12 6-112 16,4-3-80-16,8 6 0 15,0-3-96-15,16 3-296 0,4 0-153 16,0-3-271 0,0 3 48-1,-5-5 464-15,-6-4 112 0,-9-1 192 16,0-2 0-16,-9-1 304 0,-10-3 616 15,-5 1-80-15,-12-4-335 16,1-3 247-16,-1 0-456 16,3 0-248-1,6-7-48-15,7-5-768 16,8-4-2169-16</inkml:trace>
  <inkml:trace contextRef="#ctx0" brushRef="#br0" timeOffset="134076.19">28272 15459 2920 0,'0'0'6033'0,"0"0"-4376"16,0 0 191-16,48-76 361 0,-48 56-361 16,0 5-432-1,-16-1-511-15,-16 6-305 16,-7 4-136-16,-14 6-24 15,-6 0-8-15,-5 6-176 16,0 16-144-16,1 7 56 0,11 3-168 16,12 6-40-16,12 3 32 31,16 4-32-31,12-1 24 0,16 7-152 16,20-3-232-16,4-1 136 15,11 1-136-15,1-4-360 0,0 1 576 31,-4-7 136-31,-13-3 48 16,-7-3 0-16,-11-7 0 16,-13-3 160-16,-4-6 168 0,-4 0 136 15,-20-4 128-15,-12 1 8 16,-4-6 56-16,-8-7-136 0,-4 0-208 16,1 0-48-16,-5-7-256 15,12-8-8-15,4 2-216 16,16-3-736-1,16-3-656-15,8 3-1545 0,8 6-7009 16</inkml:trace>
  <inkml:trace contextRef="#ctx0" brushRef="#br0" timeOffset="134391.34">28471 15862 4961 0,'0'0'6057'16,"0"0"-3921"-16,0 0-255 16,0 0-465-16,0 0-344 0,0 0-360 15,0 25 97-15,-4-6-17 16,-8 10-216-16,5-1-208 31,-10 4 96-31,6 3-312 0,-6-6-144 16,6 3 8-16,3-4-16 15,-4-2-304-15,8-4-560 0,0 0-552 16,4-3-465-16,0-6-2888 0,8-4-1960 16</inkml:trace>
  <inkml:trace contextRef="#ctx0" brushRef="#br0" timeOffset="134780.31">28734 15852 1696 0,'0'0'6737'15,"0"0"-4552"-15,0 0 167 0,0 0-223 16,0 0-601-16,0 0-512 16,0 0-568-16,24-22-280 0,-24 32-168 15,0 6 128-15,0 6 112 16,0 3-184-16,-3 1 33 0,-10 2 63 16,1-5 16-16,-4 2 112 15,4-6-120-15,5 0-56 16,-2-3 64-16,5-3-168 0,4-1 0 31,0 1-8-31,13-4 0 16,11-2-64-16,8 2-128 0,0-5-280 15,11-4-505-15,-3 0-919 16,4 0-1193-16,-12-10-2168 16,-8 0-2519-1</inkml:trace>
  <inkml:trace contextRef="#ctx0" brushRef="#br0" timeOffset="134997.73">28970 15983 4136 0,'0'0'5217'15,"0"0"-2896"-15,0 0-129 16,0 0-639-16,0 0-625 0,0 0-424 16,0 0 584-16,0 0-247 15,-37 92-273-15,26-61-80 0,-1 1-192 16,3 0-120-16,-2 0-128 31,-1-1-48-31,3 1 0 16,2 0-40-16,3 0-456 0,-4-7-232 15,0 4-1081-15,4-10-2648 0,0-10-3913 16</inkml:trace>
  <inkml:trace contextRef="#ctx0" brushRef="#br0" timeOffset="136767.99">11593 10677 8145 0,'0'0'1545'0,"0"0"95"15,0 0-416-15,0 0-176 0,0 0 321 16,0 0-337-16,21-70-296 15,-25 70-360-15,-8 0-288 16,-12 0 120-16,-4 0-64 0,-4 13-40 31,-12 6 0-31,0 0 64 0,-4 6 128 16,5 1 0-16,3 6-192 16,8-1 9-16,8 4-113 15,17-3-73-15,7 0 73 0,7 0 0 16,21 0 32-16,12-4-32 31,8-2-152-31,3-1 48 16,5 0-280-16,-8 1-40 0,-8-8 24 15,-12 5 144-15,-13-4 168 16,-10 3 16-16,-5-3 72 0,-5 4 168 16,-10-1 32-16,-13-3 48 15,-4 3 16 1,-7-6 48-16,-2-4 0 15,1 1-88-15,-3-6-128 0,3-4 97 16,4-3-129-16,4 0 24 16,8-7-80-16,8-6-8 0,9-2-345 15,7-5-815 1,15 2-1576 0,2 5-3538-16</inkml:trace>
  <inkml:trace contextRef="#ctx0" brushRef="#br0" timeOffset="137151.96">11853 11078 8769 0,'0'0'3985'16,"0"0"-3185"-16,0 0-400 0,0 0 409 16,0 0 127-16,88-13-320 15,-65 19-168-15,1 6-144 0,-4 1-40 16,-8 6-184-16,-8 1 16 16,-4 2 0-1,-4 3 128-15,-19-3 176 16,-5 4 24-16,-9-4-7 0,1 0 63 15,5-3-232-15,3-3-56 16,12-6-96-16,12-1-96 0,4-2-8 16,0-1-48-1,23-3-144-15,14 0 32 16,3-3-448-16,23-6-449 16,-7-7-1231-16,-16 0-3417 0</inkml:trace>
  <inkml:trace contextRef="#ctx0" brushRef="#br0" timeOffset="137345.44">12315 11144 8361 0,'0'0'4889'0,"0"0"-3480"16,0 0-233-16,0 0-120 0,0 0-312 16,0 0-144-16,0 0 193 31,0 0-449-31,-32 98-160 15,20-62-184-15,4-5 0 0,4 4-712 16,4 6-817-16,0-9-2336 16,0-6-3832-16</inkml:trace>
  <inkml:trace contextRef="#ctx0" brushRef="#br0" timeOffset="139745.03">16929 11036 6009 0,'0'0'1784'16,"0"0"-488"-16,0 0-415 0,0 0 263 15,0 0-144 1,0 0-624-16,0 0-32 16,-80-41 80-16,56 41 136 15,1 0-95-15,-9 6-145 0,-5 4-104 16,5 5-16-16,1 1 96 15,3 3-112-15,4-2-64 0,4 5-64 32,9 0-40-32,2 0 32 15,9 3-48-15,0 4 0 0,0-4 112 16,16 4-104-16,12-3 40 16,8 2-48-16,4-6 16 0,4 0-16 15,-1-3-40-15,1 1-144 31,-8-2 176-31,-4-2-64 16,-9 4 64-16,-6-2-40 0,-9 5 48 16,-8-4 0-16,0 3 16 15,-16 3 248-15,-8-3 112 0,-4 4 32 16,-8-1-48-16,-8-2 88 16,-3-1-88-1,-5-6 8-15,-8 0-192 16,9-10-56-16,-5-3 32 0,11-3-31 15,6 0-49-15,11-13-56 16,4-3-16-16,8-6 0 0,8-13-865 16,8 1-1135-1,0 2-3521-15</inkml:trace>
  <inkml:trace contextRef="#ctx0" brushRef="#br0" timeOffset="144823.51">17188 11414 8225 0,'0'0'2305'15,"0"0"-729"1,0 0-320 0,7-22 9-16,-7 19 71 0,4-1-656 15,1 4-456-15,7 0-120 0,-1 0-96 16,6 7 160-16,-2 2 8 16,5 4-168-16,-8 6 136 15,-3 3-144 1,-9 1 0-16,0 5 88 15,-9 1 8-15,-10 3 56 0,-5-4-8 16,-1 0-32-16,-3-2 136 16,5-4-176-16,3-3 0 15,8-6-8-15,4-4-56 0,8 1-8 32,0-7-56-32,8 0 56 15,12-3 184-15,12 0-184 0,3 0-48 16,6 0-232-16,19-13-736 15,-17-2-1472-15,-3-5-3490 0</inkml:trace>
  <inkml:trace contextRef="#ctx0" brushRef="#br0" timeOffset="145149.64">17474 11443 5193 0,'0'0'3920'0,"0"0"-2271"15,0 0-329 1,0 0 56-16,0 0-327 16,0 0-777-16,0 0-64 0,49 9 112 0,-34 7 0 15,-2 3 56-15,-6 0-216 16,-3 3-72-16,-4 4 384 16,-8-4 72-1,-12 3 8-15,-3-3 104 16,-1 1-175-1,0-8-113-15,3-2-160 0,10 0-208 0,11 0 0 16,0-7-8-16,11 3 8 16,21-2 80-16,17-4-80 0,7 0-200 31,11-3-408-31,25-3-921 16,-21-10-2384-16,-11-3-6577 0</inkml:trace>
  <inkml:trace contextRef="#ctx0" brushRef="#br0" timeOffset="146329.49">22706 10877 9514 0,'0'0'1840'16,"0"0"-504"-16,0 0-600 0,0 0 889 15,-12-83-361-15,-4 71-192 16,-7-1-480-16,-14 4-216 0,-6 6-32 0,-1 3-55 16,-8 0-89-1,4 9 88 1,4 7-176-16,5 9-16 15,11 1-96-15,8 6 0 0,16 3 0 16,4 2-48-16,4 5-80 16,20-1 120-16,15 0-56 15,1-2-128-15,12-4 24 16,0-1-112-16,-5-2 95 16,2 0-63-16,-14-4 16 15,-7 4 168-15,-11-6 56 0,-10-1-48 16,-7 0 32-16,-7 1 24 15,-10-4 64 1,-7-3-56-16,-8 0 104 16,-7-9 24-16,-6-1 248 15,-2-5-15-15,-5-4-49 0,-8 0-144 16,4-7 112-16,5-6-168 16,3-6-40-16,12 0 0 0,8-3-80 31,13 0-64-31,11 0-744 15,12-4-1081-15,16 4-3688 16,3 3-4105-16</inkml:trace>
  <inkml:trace contextRef="#ctx0" brushRef="#br0" timeOffset="147501.34">22969 11303 7889 0,'0'0'2097'0,"0"0"-705"0,0 0-88 16,0 0-8-16,0 0-407 16,0 0-329-1,0 0-384-15,51-10-8 16,-27 10 160-16,-3 0 64 15,7 3 120-15,0 10-104 16,-9 0-184-16,-6 0 40 0,-6 6-256 16,-7-1 48-16,-7 5 88 31,-18-1 208-31,-10 0 65 0,-5 0-105 16,0-3-128-16,8-3 56 15,4 0-240-15,12-6 0 0,13 3 0 16,3-4-56-16,0-3 56 15,15 4 64-15,17-3-56 32,3-5-8-32,10 1-16 15,-2 1-488-15,13-4-457 0,-12-4-1151 16,-8-8-3881-16</inkml:trace>
  <inkml:trace contextRef="#ctx0" brushRef="#br0" timeOffset="147936.19">23403 11322 9073 0,'0'0'2769'0,"0"0"-1113"32,0 0-607-32,0 0-345 15,0 0-176-15,0 0-248 0,84-19-184 16,-60 22 32-16,-4 6-120 15,0 4-8-15,-8-4 48 0,-5 1-40 16,-7 0-8-16,0-1 352 16,-7 1 328-16,-14-4 184 0,2 4-175 31,-1-1-337-31,-4 1 16 16,12-1-272-16,4 4-96 0,8 2-88 15,0 5-16-15,4 2-24 16,17 3-288-16,2-3-177 15,5 1 257-15,-4-1 64 0,0-6 184 32,-13 0 0-32,-7-4-8 15,-4-2 96-15,-7 0 24 0,-21-7 392 16,-8 3 128-16,-4-3-167 0,-8-3-97 16,1 0-104-1,-1 0-104 1,-1 0-72-16,10 0-977 0,11-9-3191 15</inkml:trace>
  <inkml:trace contextRef="#ctx0" brushRef="#br0" timeOffset="149686.51">28252 10998 8121 0,'0'0'1721'0,"0"0"-329"16,0 0-656-16,5-35-8 15,-5 29 336-15,0 3-15 0,-13-4-881 16,-15 7-8-16,-4 0 64 0,-15 0-56 16,-9 3 40-16,0 10-40 15,-8 0-112-15,1 0 232 0,3 2-96 16,17 5-16-16,6-2-56 15,14 5-120-15,10 2-16 16,13 4-112 0,8 2 128-16,24-2-8 0,12 3 8 15,12-4-48-15,8-2 48 16,-1 2 0-16,1-6-8 0,-8 4 8 31,-9-1-40-31,-11 1-8 16,-12-4 48-16,-7 3-128 0,-17-3 128 15,0 1-16-15,-4-1-32 16,-20 3 48-16,-8 1 0 0,-9-4 160 16,-10-3-16-16,-1 0 0 31,-8-6-8-31,-3-4-72 0,3-5-8 16,0-4-56-16,9 0 0 15,6-10-56-15,14-6-216 16,15-16-680-16,7 4-1841 0,9-1-5921 15</inkml:trace>
  <inkml:trace contextRef="#ctx0" brushRef="#br0" timeOffset="159194.09">28356 11389 6185 0,'-4'-7'1928'15,"4"7"-840"-15,-5-3-23 16,5 0 319-16,0-1-336 0,5 4-456 15,7 0-360-15,8 0 16 16,8 0 89-16,-1 0-17 0,10 4-40 31,-9 2-104-31,-5 4 48 16,-3-1 112-16,-8 7-192 0,-12-3-32 16,0 9 0-16,-12-3 120 15,-16 6 304-15,-4 1-112 16,-3-1-128-16,3 0 24 0,4-2-224 31,4-7-32-31,12 3-64 16,3-10 8-16,9 1-8 0,0-1 0 15,17-2 48-15,11-4 328 16,11 0-80-16,10-3-55 0,7 0-145 16,-5 0-16-16,-3 0-80 15,-8 0-192 1,-13 0-609-16,-10-10-727 15,-9 4-2409-15,-8 0-3272 0</inkml:trace>
  <inkml:trace contextRef="#ctx0" brushRef="#br0" timeOffset="159973.01">28993 11335 9458 0,'0'0'2032'0,"0"0"-384"0,0 0-7 31,0 0-305-31,0 0-304 15,0 0-712-15,0 0-240 16,0 0-32-16,0 0 0 0,-36 37 80 16,17-5-24-16,-5 0 136 15,4 3-96-15,0-3-144 0,8 0 120 16,0-4-120 0,12-2 0-16,0-1-8 15,0-3-48-15,19-3-72 16,13-3-112-16,0-3-400 15,5-7-616 1,2-6-1233-16,-7-16-1543 16,-8-3-3242-16</inkml:trace>
  <inkml:trace contextRef="#ctx0" brushRef="#br0" timeOffset="160167.49">29085 11506 160 0,'0'0'8569'0,"0"0"-6560"15,0 0-441-15,0 0 225 16,0 0-249-1,0 0-792-15,0 31 400 16,0-1-200-16,0-2-207 16,0 10-161-16,-4-3-112 0,-8 3-184 15,1 0-8-15,-6-3-280 16,-3 0 0-16,4 0-136 0,-12 16-568 31,8-10-1177-31,9-9-3696 0</inkml:trace>
  <inkml:trace contextRef="#ctx0" brushRef="#br0" timeOffset="161746.41">11502 6315 9602 0,'0'0'2008'0,"0"0"-672"16,0 0-304-16,0 0-239 0,0 0 31 16,-79-22-80-16,47 22-72 0,-4 0-96 31,4 3-112-31,8 6-240 16,4 4-112-16,12 3-112 0,0 0-136 15,8 3 136-15,0 6 80 16,12 3-72-16,4 4 88 0,4 0-96 15,8 0 0-15,0-4-8 32,0 4-152-32,3-3 152 0,-6 3-112 15,-6 3 56-15,-7-4 64 16,-12 4-48-16,0-6 48 0,-12-1 0 16,-11-2 8-16,-13-7 328 15,-4-3-48-15,-4-7 81 31,-4-2 55-31,1-4-80 0,2-3-80 16,6 0-152-16,7-13-104 16,8-6-16-16,16 0-264 0,16-16-1065 15,12 7-2959-15,12 2-6043 0</inkml:trace>
  <inkml:trace contextRef="#ctx0" brushRef="#br0" timeOffset="162433.56">11685 6648 9842 0,'0'0'2536'0,"0"0"-815"0,0 0-833 0,0 0-296 15,0 0-56-15,0 0-336 16,97-35-88-16,-62 35-112 15,-3 0 16-15,0 7 16 0,-13 2-32 16,-10 1-136 0,-9 5 48-16,0-2 88 15,-13 6 176-15,-10-6 248 16,-1 3-40-16,4 0 72 0,-4-1-216 16,12-2-200-16,4 0-40 15,8 0-8-15,0-1-112 0,8-2 48 31,12 3-224-31,0-1-56 16,0 1-72-16,-5-4 272 0,-6 1 136 16,-9 0-104-16,0-4 64 15,-16 7 56-15,-12-4 304 16,-12 0 240-16,-3-2-296 0,2-1-216 31,9-2-32-31,8-1-80 0,24-3-1008 16,0-3-1569-16,20-7-4248 0</inkml:trace>
  <inkml:trace contextRef="#ctx0" brushRef="#br0" timeOffset="162604.41">12112 6715 1296 0,'0'0'12458'0,"0"0"-10289"0,0 0-1505 15,0 0 456-15,0 0-87 16,-12 102-385-16,-1-65-120 0,-2 5-424 15,3 2-104 1,-4 1 0 0,8 15-616-16,1-9-1161 0,7-13-4032 0</inkml:trace>
  <inkml:trace contextRef="#ctx0" brushRef="#br0" timeOffset="163643.26">17223 6464 7617 0,'0'0'2553'15,"0"0"-1417"-15,0 0-528 0,-87-54 104 32,39 48 344-32,-4 2 153 15,0 4-377-15,-3 0-120 0,7 10-240 16,4 6-272-16,16 6-200 15,4 7-16-15,17 3 8 0,7 5 8 16,0 5-8-16,28 2 8 31,11 1 0-31,9-4 128 16,0 0-128-16,0-3-200 0,-8 0 32 16,-9-3 160-16,-10-3 0 15,-10-3 8-15,-11-1 0 0,0 1 0 16,-16-7 120-16,-16 0 40 31,-8-6 112-31,-7 0 192 16,-9-6-96-16,0-4-136 0,0-3-80 15,9-3-144-15,6 0-8 16,13 0-320-16,25-3-888 0,3-6-1416 0,3-8-6610 16</inkml:trace>
  <inkml:trace contextRef="#ctx0" brushRef="#br0" timeOffset="164158.41">17387 6928 9009 0,'0'0'1817'0,"0"0"-577"16,0 0-736-16,0 0 16 0,0 0 8 15,87-22-216-15,-59 22-191 31,-4 0-17-31,-3 0 24 16,-10 5-120-16,-7 2 0 0,-4 3 0 16,-4 2 440-16,-11 1 272 15,-9-1-176-15,3 1-64 0,2-3-104 16,3-1-248-16,12 4-128 16,4 0-56-1,0 6 56-15,8-3 8 16,8 9-8-16,-1-6-328 0,2 0-224 15,-9-3 96-15,-5-3 272 16,-3 0 96-16,0-7-48 0,-11 3 136 16,-9-2 72-1,-12 3 232-15,0-8-128 16,-4 5-144-16,0-1-32 16,8-3-72-16,8 4-1480 0,13-7-2729 15</inkml:trace>
  <inkml:trace contextRef="#ctx0" brushRef="#br0" timeOffset="164486.91">17734 6953 4112 0,'0'0'7786'15,"0"0"-5890"-15,0 0-863 0,0 0-233 16,0 0-24-16,56-6-56 16,-48 15-280-16,-5 7-160 0,1 3-80 15,-4 0-112-15,0 6 8 16,-11 1-8 0,-10 2-40-16,-7-2 224 15,4-4-103-15,1-3-49 0,7-3-40 16,4 0-80-16,12-7-8 15,0 4-72-15,24-6-64 0,12-1-33 16,39-6-487 0,-11 0-856-16,0-6-3161 15</inkml:trace>
  <inkml:trace contextRef="#ctx0" brushRef="#br0" timeOffset="165612.99">22865 6404 6241 0,'0'0'4297'16,"0"0"-2921"-16,0 0-24 16,0 0-447-16,-107-45 143 0,59 45-32 31,-3 0-24-31,-2 0-192 16,1 10-160-16,9 6-271 0,7 9-361 15,12 0 0-15,8 10-8 16,12 4 0-16,4 2 8 15,4 6 0-15,16-2-8 0,4 2-112 32,8 1-80-32,0-7-257 15,7 1 297-15,-7-8-184 0,-4 1 208 16,-8-6 128-16,-12-4 0 0,-8 1 8 16,0-7-8-16,-11-3 104 15,-17-3 552-15,-12-7-111 16,-8 0 119-1,-4-6-152-15,1 0-184 16,-2 0-160-16,10-6-168 0,10-7-136 16,10-9-352-16,7 3-1385 0,12-7-4672 15</inkml:trace>
  <inkml:trace contextRef="#ctx0" brushRef="#br0" timeOffset="166661.79">22969 6906 8249 0,'0'0'2737'16,"0"0"-681"-16,0 0-431 16,0 0-457-16,0 0-184 15,0 0-664-15,0 0-200 16,51-26-64-16,-18 26 40 16,-1 0-24-16,0 9-72 15,-4-2 0-15,-9 3-24 0,-6-7 24 16,-9 6-144-16,-4-3-8 15,-4 1 152 1,-20 2 0-16,-1 4 240 31,-6-3-32-31,6 2 136 16,1-2-240-16,9 2-104 0,7 4 0 16,8 0-88-16,0 7 80 15,8-1-56-15,12 0-208 0,-1 3 192 16,-2-6-248-16,-2 0-16 15,-2-6 16-15,-9 0 128 16,-4-3 112-16,0-8-32 0,-21 5 120 16,-3-1 456-16,-4-6 32 15,-7 3-16-15,-1-3-184 0,4 4-208 16,4-4-80-16,0 0-840 16,4 0-2217-1,9-4-4640-15</inkml:trace>
  <inkml:trace contextRef="#ctx0" brushRef="#br0" timeOffset="167592.31">23459 6931 8193 0,'0'0'2425'15,"0"0"-473"-15,0 0-423 16,0 0-393-16,0 0-320 0,16-22-536 15,4 22-56-15,4 0-168 16,4 0-8-16,-1 2 0 0,-3 5-48 31,-3-1 0-31,-6-2-56 0,-6 2-72 16,-9 0 72-16,0 1-136 16,-9-1 192-16,-6 6 16 0,-6 1 240 15,2 0-16-15,3 3-112 16,4-3-120-16,3 2 64 15,5 4-64 1,4-2-8-16,0 1 0 16,4 5 16-16,9-1-16 15,-2 0-64-15,-3-3-112 0,1 1 80 0,-1-8-56 16,-8 1 96-16,0-4 48 31,0 1 8-31,-8-1 48 16,-12-3 208-16,-5 1-40 0,-2-1 72 15,-5-2-264-15,-4-1-24 16,-7-3-808-16,7 0-3249 0,8-3-6937 0</inkml:trace>
  <inkml:trace contextRef="#ctx0" brushRef="#br0" timeOffset="168841.97">28025 6388 9826 0,'0'0'2008'15,"0"0"-560"-15,0 0-295 0,0 0-73 16,0 0-144-16,0 0 8 15,0 0-544-15,-39-57-104 0,7 54 128 16,-13 3 17-16,-2 0-145 0,-1 6-152 31,4 6-144-31,0 5 88 16,12 1-88-16,8 8-16 0,13-1 8 16,11 4-104-16,0 3 56 15,20 3-136-15,15 0-184 0,9-1 239 16,4 1-135-16,-1-3 40 31,2 0-40-31,-14-4 96 0,-7-2 128 16,-11-4 40-16,-6-3-64 15,-11 3 56-15,0-6 16 0,-16-3 0 16,-11-3 344-16,-10-1-88 16,-6-6 136-16,-5-3-7 31,0 0-281-31,4 0 64 0,8-12-168 15,1-1-88-15,7-16-489 16,8 4-1351-16,8-4-4281 0</inkml:trace>
  <inkml:trace contextRef="#ctx0" brushRef="#br0" timeOffset="170144.49">28244 6702 4256 0,'0'0'6122'15,"0"0"-4426"1,0 0 96-16,0 0-175 15,0 0-161-15,0 0-384 16,0 0-351-16,0 0-353 0,13-57-272 16,10 57-16-16,9 0-80 15,8 3 0-15,-4 10 64 0,0 0-64 32,-12-1 0-32,-9-2-48 15,-7-1-72-15,-8 1 16 16,0 3 16-16,-12-4 88 0,-3 0 48 15,-5 1 72-15,3-1-24 32,6 1-16-32,-1-3-72 0,3 2-8 15,9 4-64-15,0 0-24 0,0 2 80 16,0 5-120-16,9-5 8 16,-1 1-80-16,0 0-1 0,-1-4 153 15,-7-2-40 1,0-3-8-1,0-1 96-15,-15-3-32 0,-13-3 32 16,-8 0 128-16,-3 0-56 0,-6 0-96 16,6-6 24-16,3 3-448 15,20-4-1088-15,4 4-2529 0,12-4-2984 16</inkml:trace>
  <inkml:trace contextRef="#ctx0" brushRef="#br0" timeOffset="170548.41">28818 6620 4689 0,'0'0'4248'31,"0"0"-2887"-31,0 0 215 16,0 0 40-16,0 0-303 0,0 0-449 15,8-13-352-15,-8 13-264 0,0 10-152 16,-8 5 432-16,-4 5-168 0,-4 5 64 16,-4-3-168-1,1 0-120 1,-2 0 24-16,1-2-40 15,9-8-16-15,-2 1-104 0,9-1 0 16,4-2 0-16,0 0 0 16,13-1 24-16,6-3 81 0,9 4-89 15,8-3-16 1,0-5-97-16,-4 5-271 16,0-4-280-16,-9 0-592 15,5-3-1088-15,-7 0-905 0,-5-3-3473 16</inkml:trace>
  <inkml:trace contextRef="#ctx0" brushRef="#br0" timeOffset="170786.77">28966 6782 6465 0,'0'0'2937'0,"0"0"-569"16,0 0-288-16,0 0-319 0,0 0-545 15,0 0-552-15,0 0-304 31,-20 15 400-31,16 5-191 16,-9-2 63-16,6 8-288 0,-1-1-104 16,0 7-8-16,3 3-144 15,1-3-32-15,1 3-56 0,3-1-120 16,-4-5-288-16,0 9-672 16,4-12-1169-1,-4-4-3744-15</inkml:trace>
  <inkml:trace contextRef="#ctx0" brushRef="#br0" timeOffset="182809.63">12773 14129 6873 0,'0'0'2769'16,"0"0"-1393"0,0 0-552-16,0 0 560 15,0-74-71-15,-12 62-321 0,0-1-216 16,-12 4-216-16,-4 2-40 16,-7 7-104-16,-9 0-192 15,-4 0 96-15,-4 4-128 0,4 5-16 31,4 4 9-31,8 2-41 16,5 1-8-16,15 3-136 0,8 3 0 16,8 7 0-16,4 0 0 15,24 6-8-15,8 3 8 0,11 3-8 16,9 7 8-16,4-1-88 31,0 1-88-31,-4-4-65 0,-5 4 57 16,-7-7 96-16,-8-3 80 15,-12 0-48-15,-12-6 48 16,-12-3-40-16,0-4 48 0,-16-3 72 16,-12-6-72-16,-11-6 160 15,-10-4 89 1,1-6-73-16,-7 0-8 16,3-12-112-16,8-4-56 0,8-3 0 15,13-3-8-15,6-1-609 16,17-9-1031-16,0 7-3113 0,12-4-3649 15</inkml:trace>
  <inkml:trace contextRef="#ctx0" brushRef="#br0" timeOffset="183080.9">13200 13995 11346 0,'0'0'1504'0,"0"0"-103"15,0 0 23-15,0 0 72 16,0 0-200-16,0 0-759 16,-20 13-209-16,-1 25 56 0,-2 19-136 15,3 23 88-15,4 18-184 32,8-3-152-32,8-22 112 0,0-19-104 15,0-19-8-15,4 3-240 16,3 4-160-16,6-5-176 15,-5-8-585-15,-8-6-735 0,0-14-2393 16,0-6-3369-16</inkml:trace>
  <inkml:trace contextRef="#ctx0" brushRef="#br0" timeOffset="183598.52">12869 14414 9057 0,'0'0'1625'16,"0"0"-33"-1,0 0-312 1,0 0-439-16,0 0-545 0,0 0-224 0,127-25-72 16,-55 25-368-16,0 6-585 15,3 4-671-15,5-7-216 16,-16-3-561-16,0 0 33 0,-4 0 479 31,-21 0 1889-31,-11 0 504 16,-11-10 1913-16,-14 1 255 0,-3 3-111 15,-20-4-745-15,-12 3-535 16,-7 7-329-16,-13 0-120 0,0 10-72 16,4 12-64-16,4 7-312 31,16-1-256-31,12 4-40 0,13 0-88 16,3-7-8-16,11-5-56 15,13-11-88-15,12-6 144 16,4-3-112-16,4-16 32 0,-1-12 88 15,2-7 8-15,-10-7 0 32,-7 1 48-32,-8 0-56 0,-8 9 368 15,-4 3 65-15,-4 14 215 0,-4 12-16 16,0 3-456-16,0 18-168 16,0 14-8-16,0 10 0 0,8 2 104 15,0 3-104 1,8-2-64-1,0-3-112-15,7-8-304 0,-2 1-633 16,10-9-1143-16,-7-10-761 16,-8-7-4304-16</inkml:trace>
  <inkml:trace contextRef="#ctx0" brushRef="#br0" timeOffset="184071.25">14061 14281 9602 0,'0'0'2952'0,"0"0"-911"0,0 0-977 15,0 0-592-15,0 0 80 0,-73 83-72 16,41-36-192-16,4 4-200 0,4 3 120 16,1 0-208-1,7-6-24 1,4-4-144-16,8-9-312 15,4-10 128-15,0-9-48 0,8-13-152 16,7-3 496-16,2-6-48 0,-2-20 104 16,2-8 80-16,-10-8 224 15,-7-5 208 1,0-7 152-16,-24-1-192 16,-3 5 56-16,-5 6-208 15,1 12-144-15,-2 6 49 0,13 13-225 16,4 10-513-16,16 3-1311 15,4 13-2769-15,12-3-1368 0</inkml:trace>
  <inkml:trace contextRef="#ctx0" brushRef="#br0" timeOffset="184318.59">14323 14049 11178 0,'0'0'2312'31,"0"0"-327"-31,0 0-513 16,0 0-328-16,0 0-399 0,0 0-425 16,0 0-96-16,0 0-80 15,-32 130-24-15,24-66-120 0,8 5 0 0,0 2-48 16,0-14-128 0,4 0-320-1,8-6-177-15,0-13-343 16,4-10-336-16,4-12-769 0,-4-6-2111 15,-4-10-2530-15</inkml:trace>
  <inkml:trace contextRef="#ctx0" brushRef="#br0" timeOffset="184509.08">14016 14160 8433 0,'0'0'2481'0,"0"0"199"0,0 0-1279 31,0 0-993-31,136 0 88 16,-45 16-128-16,25 6-168 0,3 0-136 15,-19 1-64-15,-20-1 0 16,-37-10-1112-16,-26 1-4145 0</inkml:trace>
  <inkml:trace contextRef="#ctx0" brushRef="#br0" timeOffset="185291.99">12674 14970 512 0,'0'0'5033'0,"0"0"-3353"0,0 0-144 15,0 0-167 1,0 0-73-16,0 0-16 16,0 0-56-16,0 0-287 0,-16-9-201 15,16 9-56-15,0-4-320 16,7 4-64-16,10 0-56 15,7 0-104-15,12-3-40 16,7 3 0-16,9-3 0 16,8 0 152-16,15-1-96 15,25 4-48-15,15-3-8 0,13 3-80 16,-1-3 56-16,-7 0-72 16,-1 0-48-16,5-4 40 15,-1-2 8 1,1 6 0-16,-1-1 0 15,-7 2 0-15,-8 2 88 16,-21-4-88-16,-18 4-64 0,-26 0 56 16,-11-3-56-16,-4 0-80 15,-4 3-88-15,-5-3-8 0,-10-1 128 32,-9 4-224-32,-5 0-600 15,-31 0-520-15,5 0-1129 0,-9 0-1752 16</inkml:trace>
  <inkml:trace contextRef="#ctx0" brushRef="#br0" timeOffset="185899.37">12678 15100 160 0,'0'0'1144'16,"0"0"-568"-1,0 0-64-15,0 0 240 16,0 0 424-16,0 0 1 15,-76 19-153-15,68-16-96 0,8-3-64 16,-4 0 8-16,4 3-167 16,0-3-209-16,0 0-88 0,0 0 136 31,0 0 224-31,8 4 256 16,3-1 161-16,10-3-137 0,3 3-328 15,8-3-80-15,7 0-144 16,13 0 72-16,16 0-192 15,31 0-152-15,33-10-56 0,20-2-88 32,3-4 9-32,4-3-33 15,-16 3-56-15,9-6 32 0,-5 2-32 16,-3 2 0-16,-17 2 0 16,-11 9 8-16,-33 1 0 0,-23 3-8 15,-16 3 8-15,-8 0-32 16,4 0 24-1,4-4-56-15,0 4 56 16,-9 0-73-16,-3 0 57 0,-4 0 8 16,-8 0-184-16,-4 0-80 15,-4 0-416-15,-8 0-464 0,-4 4-904 16,-8-1-2177 0,-12-3-1345-16</inkml:trace>
  <inkml:trace contextRef="#ctx0" brushRef="#br0" timeOffset="-209803.19">12104 13281 8185 0,'0'0'2361'16,"0"0"-1665"-16,-28-16-184 16,8 6 976-16,-4 4-223 0,0 0-689 31,-11 3-144-31,-1-1-224 16,-9 1 32-16,-7 3 56 15,-6 0-104-15,-23-3 40 0,-14 0 16 16,-17 3 0-16,-4-4 192 15,9 4-160-15,4 0-32 0,11 0 40 32,1 0-104-32,3-2-23 15,8-2 15-15,20 1-104 16,13-3 136-16,2 2-192 0,-11-2 136 0,-3 0-32 16,-4-4-72-16,-2 4 8 15,5 3-56-15,9-4 48 16,7 7 16-1,4-3-64-15,4 3 0 16,8 0 8-16,8 0 0 16,5 0 8-16,2 0-16 0,2 0 0 0,7 0-8 15,0 0-40-15,4 0-176 32,-4 0-168-32,4 0-249 15,0 0-143-15,0 0-96 0,0-3-128 16,0-3-672-16,0-4-1473 15,12-12-856-15,8 3 1256 0</inkml:trace>
  <inkml:trace contextRef="#ctx0" brushRef="#br0" timeOffset="-209427.19">10330 12906 496 0,'0'0'4441'15,"0"0"-3121"-15,0 0-152 16,0 0 160-16,0 0 417 31,80-73-201-31,-72 70-448 0,-4 3-592 16,-4 0-480-16,0 0 48 15,-8 6-32-15,-11 7 393 0,-9 6-9 16,-12 0-120-16,-4 3-48 0,-12 1 24 16,0-1 96-1,0 3-160 1,1-3 16-16,7 0-160 0,8-5 16 15,9-2 32-15,6-2-24 16,14 0-48-16,6-1-48 0,5 1 0 0,0 0 0 16,16 2 152-16,12 5 72 31,4-5 40-31,8 5-16 16,8-1-64-16,-1 3-136 0,2 0-48 15,3 4 0-15,-1-1-48 16,-3 6-488-16,20 11-696 0,-16-7-1281 15,-9-6-3552-15</inkml:trace>
  <inkml:trace contextRef="#ctx0" brushRef="#br0" timeOffset="-202385.02">15096 9592 1696 0,'0'0'864'0,"-4"0"-192"16,4 0 64-16,0 0-15 0,0 0-153 16,0 0-16-16,0 0-208 15,0 0-64-15,0 0 16 16,0 0 16-1,0 0-8-15,0 0-120 16,0 0-88-16,0 0 112 0,0 0-104 16,0 0-40-16,0 0-16 0,0 0-40 15,0 0-8-15,0 0-8 16,0 0 0 0,0 0 0-16,0 0 0 15,0 0-40-15,0 0 48 16,0 0 0-16,0 0 8 0,0 0 0 15,0 0-8-15,0 0 48 16,0 0-48-16,0 0 0 31,0 0 56-31,0 0 48 0,0 0 168 16,0 0 64-16,0 0-96 16,0 0-56-16,0 0-168 0,0 0 40 15,0 0-48-15,0 0 0 16,0 0 0-16,0 0 49 31,0 0-49-31,0 0 144 0,0 0-48 16,0 0-24-16,0 0 16 0,0 0-96 15,0 0 56-15,0 0-56 0,0 0 0 16,0 0-8-16,0 0 8 16,0 0 0-1,0 0-8 1,0 0 16-16,0 0-8 0,0 0 0 15,0 0 0 1,0 0 64-16,0 0-56 16,0 0 0-16,0 0 200 0,0 0-32 15,0 0 32-15,0 0 0 16,0 0-56-16,0 0 64 16,0 0-112-16,0 0 24 0,0 0 48 15,0 0-72-15,0 0-56 16,0 0-48-16,0 0 0 0,4 0 168 31,12 0 208-31,4 0-40 16,11 2-112-16,10 2-208 0,23-1 464 15,31 0-144-15,29 0-264 16,11 0 289-16,9-3-89 0,-9 0-24 16,-12-6 64-16,-11-6-192 15,-20 2 288-15,-25 3-280 31,-19 1 64-31,-12 3 24 0,-4-3-208 16,4 3 40-16,-8-4 8 16,-8 4-56-16,-8 0 120 0,-5-1-120 15,1 4 0-15,5-2-8 0,-2 2-128 16,2 0 40 0,6 0-40-1,-3 0-216-15,-4 0-240 0,-4 2 80 16,-4-2-457-16,-4 4-55 15,0-4 568-15,0 0-864 0,0 0 528 16,0-4 111-16,-8-2-759 0,4-3-3745 16</inkml:trace>
  <inkml:trace contextRef="#ctx0" brushRef="#br0" timeOffset="-202003.04">16407 9312 6481 0,'0'0'1928'0,"0"0"89"16,0 0-465-16,0 0 160 16,0 0-415-16,0 0-529 31,0 0-464-31,0 0-120 0,-16-22-184 15,16 22-8-15,0 0-176 16,7 9-360-16,10 7 544 0,11 7 72 16,4 2 224-16,3 4-16 15,5-4-280-15,-3 0 208 16,-6-6-128 0,-15 1-80-16,-5-5-48 0,-11-2-256 15,0 3 296-15,-15-3 8 16,-9 6 192-16,-12 3-64 0,-3 0-40 15,-10 6-80-15,2 4 88 16,-1 3-96 0,1 3-64-16,-18 20-760 15,18-11-2409-15,2-9-5009 0</inkml:trace>
  <inkml:trace contextRef="#ctx0" brushRef="#br0" timeOffset="-194850.26">25555 15363 3776 0,'0'0'2241'0,"0"0"-889"16,0-6-576-16,0 3 441 15,0 0-161-15,0 3-328 16,0-3-8 0,0 3 120-16,0-4 104 0,0 4-151 15,0-3-185-15,0 0-184 16,0 3 80-16,0 0-120 0,0 0-56 15,0 0-8-15,0 0-96 16,0 0-72 0,0 0-32-16,0 0-120 15,0 0 96-15,0 0-96 0,0 0 16 16,0 0 80-16,0 0-96 16,0 10 8-16,0 5 168 0,0 5 96 15,8 5 120-15,-4 7-103 31,0 3-89-31,4 3 8 0,-4 6 24 16,0 7-8-16,0 19 144 16,3 22-96-16,-3 19 88 0,-4 6-232 15,4-6-120-15,-4-15 208 16,5-10-160-16,-5-4 0 31,0-3-56-31,0 1 0 0,0-4 16 16,0-15-8-16,0-11-8 15,4-8 40-15,-4-8-40 16,4 1 0-16,0 7-8 0,-1 2-48 16,1-2 48-16,4-5 0 15,-3 5-40 1,6-1-24-16,1 4 72 0,-3-1-48 16,6 0-72-16,-7-3-32 15,4-2 32-15,-4-11-104 16,0 1 16-16,-4-10-64 0,1 0-16 15,-5-6-56 1,3-7 24 0,-3 1-81-16,0-7-167 0,0 0-200 0,4 0-24 15,-4-4-472-15,4-9-1721 16,0-2-3800-16</inkml:trace>
  <inkml:trace contextRef="#ctx0" brushRef="#br0" timeOffset="-194524.85">25224 17065 12498 0,'0'0'2833'15,"0"0"-1345"-15,0 0-456 0,0 0-320 16,0 0-71-16,0 0-321 16,36 41 120-1,-12-12 40-15,8 6-104 0,0 0-168 16,3 3-152-16,-7-3-48 16,0-3 16-16,0-1-24 15,-4-2-208-15,-4-4-224 0,0-5-200 16,-4-5 8-1,0-5-273 1,8-3-543-16,8-7-1112 0,-4-4-2113 16,0-12-3041-16</inkml:trace>
  <inkml:trace contextRef="#ctx0" brushRef="#br0" timeOffset="-194321.45">25945 17183 11266 0,'0'0'4353'15,"0"0"-2593"-15,0 0-432 16,0 0-655-16,0 0-289 0,0 0-40 16,0 0 216-16,-107 86-96 31,71-51-272-31,-3 2-136 0,2 2-56 16,1-4-176-16,0-3-624 15,-3 2-568-15,3-11-1529 16,8-4-5257-16</inkml:trace>
  <inkml:trace contextRef="#ctx0" brushRef="#br0" timeOffset="-182008.36">8184 12916 2632 0,'0'0'2537'0,"0"0"-921"15,0 0-888-15,0 0 56 31,0 0-112-31,0 0 145 0,0 0-377 16,-53-45-208-16,38 42-72 16,2-3-24-16,-2 2-16 0,2-5 40 15,-2 3-88-15,2-1-72 16,-2 1 64-16,-5-3 40 16,1-4 0-16,-6 3 8 0,-3-2-56 31,0 2 88-31,0 0 112 15,0 1 24-15,0 3 184 0,0-4-280 16,0 7 40-16,2-1-72 16,-2 2-72-16,3-2 24 15,-3 1-96 1,4 3 0-16,0 0 96 0,-4 0-40 16,1 0-48-16,-6 0-8 15,1 9 0-15,1-2 72 16,-1 6-80-16,-4-4 0 0,0 1-8 15,1 3 8-15,-5 2 0 16,3-2 8-16,-2 3 0 16,-1 0 160-16,5-4-104 15,-1 5-56-15,-1-2 73 16,5 4-81-16,1 0 8 16,-1 0 0-16,0 0-8 0,0 1 64 15,-4-2-64-15,5 5 0 16,-5-4 0-1,0 3 8-15,-4 0 0 16,-4 0 72-16,1 4-72 16,-5-4 272-16,4 4-104 0,0-4-56 15,0 0-24-15,4-3-40 16,0 0-48-16,1 0 48 0,-1 3 40 31,0 3 208-31,0 1-80 16,1 3-104-16,2-1 64 15,-3 7-8-15,1 0-16 0,-1 7-104 16,3-5-48-16,2 8 112 16,-1-1-112-16,4 1 0 0,-3 2 40 15,3 4-48 1,0 0 0-16,0 0 0 16,4 0 8-16,0-4 56 15,4 4-64-15,0-3 0 0,5 6 16 16,-2 0-8-16,6 3 8 15,-2 0 40-15,2 7-56 16,-1-1 64-16,0 16-64 16,0 14-8-16,-5 11 8 15,2 4 16-15,7-6 40 16,4-26-56-16,8-25 0 0,-4-10 80 16,4 0-80-16,0 7 0 15,0 9 0 1,0 13 48-16,0-3 96 15,8 2-80-15,4 1-56 16,0-3 104-16,4 0-112 0,0 3-8 16,4-4 8-16,-1-2 0 15,2 2 0-15,3-5 0 0,0-1 8 32,3-3 80-32,1-3-80 15,4 0 40-15,-1-3 40 16,1 0-80-16,0 0 8 0,1-7-16 15,-1 3 8-15,0-5 32 16,3-4-40-16,5 0 0 0,3 0 0 16,9-6 88-1,4 0 40-15,8 2 80 16,7 1-112-16,2 0 0 16,2 4-96-16,-4-2 0 15,2 2 0 1,-9-4 0-16,-5 0 8 15,1-7-8-15,0-2 48 0,0-1-96 16,4-6 48-16,7 0-56 0,0-3 56 16,2 0 0-16,-6 0 32 15,1-1-32-15,-8-2-24 0,-8 3-24 16,-1-6 48-16,-11 3-8 16,0-7 0-1,-4-3 8-15,-1-3 8 16,10 0-8-16,2 0 8 15,5 0-8-15,8 0 0 0,0-9 0 16,0 5 0-16,-1-5 8 16,-3 2 40-16,-8 1-48 0,-4-3 8 31,-4 2 24-31,-5-3-32 16,1 1 48-16,0 0 40 15,4-1 0-15,4-3-16 0,8-3-72 16,-1 1 0-16,5-2 8 15,4 2-8-15,-8 2-8 0,-9 0 0 32,-2 1 16-32,-9-1-8 0,-9-3 0 15,-3 0 0-15,0 0-32 16,-1-6 32-16,6 0-16 0,3-7-64 16,7 1-48-16,5-1-16 15,0-3-24-15,4 1 64 16,4-1 96-1,-8 0-40-15,-9 0 48 0,-3 1 0 16,-3-1 8-16,-10 0-8 16,1 0 0-16,0-3 0 0,0 4 24 15,4-4-24-15,0 3 0 16,4 0 0 0,0 4 8-16,-1-1 0 15,-3 1-8-15,-3-1 0 16,-6 1 72-16,-3-4 0 0,-4 0 72 15,-4-3-88-15,4-3 48 16,1 0-56-16,-1-4-48 0,3 5-96 31,-3-5 88-31,0 4 8 16,0 0 0-16,-4 6 0 31,0-3 8-31,0 3 64 0,0 1-72 16,-8-4 0-16,4 3 40 15,-3-3-40-15,-2-3 0 16,1 0 0-16,-3 0 0 0,3-4 0 16,-5 5 0-16,2-2 0 0,-2 4 24 15,-2-2-24-15,2 2-8 0,-6-4 8 16,2 1 16-16,2 0 80 16,-1 0-88-1,8 0-8 1,0 0 88-16,4-3-88 0,1-4 0 15,3 1-16-15,-5-1 32 16,5 4 16-16,-8 0-32 0,4 3 0 0,-4-3 0 16,5 2 0-16,-6 1 0 31,5 0 8-31,0 0 0 16,0 3 40-16,0 0-48 0,4 3 0 15,-3 0 32-15,-1 7-32 16,-1-4-16-16,-3 4 8 0,0 0 8 15,1-1 8-15,-2 1-8 32,5-4 0-32,-4 1-8 0,8-1 8 15,-3-3 0-15,3-3 0 16,-4 0 8-16,4 4-8 0,-8-4 0 16,-1 3 0-16,-2 0-8 15,-2 1 8-15,-2-1 0 31,-6 0 0-31,10 3 0 0,-5 1 41 16,4-1-41-16,0 1-17 16,0 2 17-16,4-2 0 0,0-1-8 0,5 4 8 15,-6-4 8-15,-3 4-8 16,1-4 0 0,-6 1-80-1,-3 2 80-15,1 1-8 0,-2 0 8 16,1-4-8-16,1 4 8 15,-5 0 32-15,0-1-32 0,0 0-24 0,0 1 16 16,0 0 8-16,-4-4 0 31,4 4-8-31,-8-4 8 16,4 4 0 0,-4-1 0-16,4 1 8 15,-3 3-8-15,3-1 0 0,1 8 0 16,-6-1 0-16,1 0 0 15,0 6-16-15,-7 4-24 16,-1 3-48-16,1 0-136 0,-2 3-696 16,-6 0-1088-16,11 6-2689 15,8 0-4433-15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1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16 3240,'0'0'10537,"0"-4"-10054,0-7-258,0 26 135,-2 31 223,-5-12-252,-16 42-1,-2 6-183,14-32-102,2 1 0,-4 72 0,10-80-85,0-4-242,2 0 1,4 53 0,-3-89 102,0 0 1,1 0-1,-1 0 1,1-1-1,0 1 1,0 0-1,0-1 1,0 1-1,0 0 1,3 3-1,-3-5-91,1 0-1,-1 1 0,0-1 0,1 0 1,-1-1-1,0 1 0,1 0 1,-1 0-1,1 0 0,0-1 0,-1 1 1,1-1-1,-1 0 0,1 1 1,0-1-1,0 0 0,-1 0 0,1 0 1,1 0-1,10 0-3430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1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27 1408,'0'0'11194,"-12"-5"-8414,12 5-2790,0 1 0,0-1 0,0 1 0,-1-1 0,1 1 0,0-1 0,0 1 0,0-1 0,0 0 0,0 1 0,0-1 1,0 1-1,0-1 0,0 1 0,0-1 0,0 1 0,0-1 0,0 1 0,1-1 0,-1 1 0,0-1 0,0 0 0,0 1 0,1-1 0,-1 1 0,0-1 1,1 0-1,-1 1 0,0-1 0,0 0 0,1 1 0,-1-1 0,1 0 0,-1 0 0,0 1 0,1-1 0,0 0 0,-1 0 22,1 0 0,-1 0 0,1 0 0,0 0 0,-1 0 0,1 0 0,-1 0 0,1 0 0,-1-1 0,1 1 0,-1 0 0,1 0 0,-1-1-1,1 1 1,-1 0 0,1 0 0,-1-1 0,1 1 0,-1-1 0,0 1 0,1 0 0,-1-1 0,1 1 0,-1-1 0,0 1 0,0-1 0,1 1 0,-1-1 0,0 0-1,1-1-17,-1 1 0,0 0 0,0-1 0,0 1 0,0 0 0,0-1-1,0 1 1,0 0 0,0 0 0,-1-1 0,1 1 0,0 0-1,-2-2 1,2 2 17,-1 1-1,1-1 0,-1 0 1,1 1-1,-1-1 0,1 1 0,-1 0 1,0-1-1,1 1 0,-1 0 1,1-1-1,-1 1 0,0 0 1,0 0-1,1-1 0,-1 1 0,0 0 1,1 0-1,-1 0 0,0 0 1,-1 0-1,-19 0 38,15 1-20,3-2-2,1 1 1,-1 0-1,0 0 0,1 0 1,-1 0-1,0 1 1,1-1-1,-1 1 0,0 0 1,1-1-1,-1 1 0,1 0 1,0 1-1,-4 1 1,4-1-26,1 0 1,0 0 0,0 0 0,0 0-1,0 1 1,0-1 0,0 0 0,1 1-1,-1-1 1,1 0 0,-1 1 0,1-1-1,0 1 1,0-1 0,0 1 0,1 2-1,-1-5-2,0 1 0,0 0 0,1 0 0,-1-1 0,0 1 0,1 0 0,-1 0 0,0-1 0,1 1 0,-1 0 0,1-1 0,0 1 0,-1 0 0,1-1 0,-1 1 0,1-1 0,0 1 0,-1-1 0,1 1 0,0-1 0,-1 0 0,1 1 0,0-1 0,0 0 0,0 1 0,-1-1 0,1 0 0,0 0 0,0 0 0,0 0 0,0 0 0,1 0 0,35 0 290,-26 0-142,-10 0-134,0 0 1,1 0-1,-1 0 1,0 0-1,1 0 1,-1 0-1,0 0 0,1 0 1,-1-1-1,0 1 1,1 0-1,-1-1 1,0 1-1,0-1 0,0 0 1,1 1-1,-1-1 1,0 0-1,0 0 1,0 1-1,0-1 0,1-1 1,-1-1 26,0 1 0,-1-1 0,1 0-1,-1 1 1,1-1 0,-1 1 0,0-1 0,0 0 0,0-4 0,0 3 67,-26 4-1042,13 6-1344,12-6 1971,1 1 0,-1-1-1,1 1 1,-1 0 0,1-1-1,-1 1 1,1-1 0,0 1-1,-1 0 1,1-1 0,0 1-1,0 0 1,0-1 0,-1 1 0,1 0-1,0-1 1,0 1 0,0 1-1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1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21 2984,'0'0'10751,"-4"-4"-10175,-14-9-119,18 12-422,-1 1-1,0 0 0,1-1 0,-1 1 1,1 0-1,-1-1 0,0 1 1,1 0-1,-1 0 0,1 0 0,-1 0 1,0 0-1,1 0 0,-1 0 1,0 0-1,1 0 0,-1 0 0,0 0 1,1 0-1,-1 0 0,0 0 0,1 0 1,-1 1-1,1-1 0,-1 0 1,0 0-1,1 1 0,-1-1 0,1 0 1,-1 1-1,1-1 0,-1 1 1,1-1-1,-1 1 0,1-1 0,-1 2 1,-10 21 597,9-18-417,0-1-177,1 0 0,0 0 0,-1 0 0,1 1 0,1-1 0,-1 0 0,1 0 0,0 1 0,-1-1 0,2 0 0,-1 1 0,1-1 0,-1 0 0,1 0 0,0 1 0,1-1 0,-1 0-1,1 0 1,0 0 0,0 0 0,0-1 0,0 1 0,0 0 0,1-1 0,0 0 0,0 1 0,5 3 0,17 11 101,2 0 0,50 23 0,22 14 11,-96-53-149,0 1 0,-1-1-1,1 1 1,-1-1 0,0 1 0,1 0 0,-1 0 0,-1 0 0,1 0 0,0 0 0,-1 1 0,1-1 0,-1 0 0,0 1 0,0-1-1,0 1 1,-1-1 0,1 1 0,-1 0 0,0-1 0,0 1 0,0-1 0,-1 1 0,1 0 0,-1-1 0,0 1 0,0-1 0,0 1-1,0-1 1,0 0 0,-1 0 0,0 1 0,0-1 0,0 0 0,0 0 0,0 0 0,0-1 0,-5 5 0,-19 17 91,-41 28-1,58-46-114,0 0-1,-1-1 0,1 0 0,-1 0 0,-1-1 1,1 0-1,0-1 0,-21 4 0,29-7-183,-1 0 0,0 0 0,0 0 0,0-1 0,0 1 0,0-1 0,0 0 0,1 0 0,-1 0 0,0 0 0,0 0 0,1 0 0,-1-1 0,1 0 0,-1 1 0,1-1 1,0 0-1,0 0 0,0 0 0,0 0 0,0 0 0,0-1 0,0 1 0,-1-5 0,-11-21-5417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1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1456,'0'0'12699,"14"-9"-12150,52-28-198,-60 35-307,-1 0 0,1 0 1,-1 0-1,1 1 0,0 0 0,-1 0 1,1 1-1,0-1 0,0 1 0,9 2 1,6-1 101,199-1 654,-218 0-950,-6 0-430,-55 5-2575,26 0 282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2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1488,'3'5'16079,"458"-5"-14725,-454-4-1379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2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1144,'0'0'15727,"5"-10"-15462,20-32-98,-24 41-155,1-1 0,0 0 1,1 1-1,-1-1 0,0 1 0,0 0 1,1-1-1,-1 1 0,0 0 0,1 1 0,-1-1 1,1 0-1,-1 1 0,1-1 0,0 1 0,-1 0 1,1 0-1,-1 0 0,1 0 0,-1 0 1,1 1-1,3 0 0,8 0 6,-5-2-12,0 1 1,0 0 0,0 1 0,0 0 0,0 0-1,-1 1 1,1 0 0,0 1 0,-1-1 0,13 7-1,2 3 19,28 20 1,-43-26-34,-1 0 1,1 1-1,-1 0 1,0 0 0,-1 1-1,10 14 1,-9-13 14,-1 1 0,-1-1-1,1 1 1,-1 0 0,-1 1 0,0-1-1,-1 1 1,0 0 0,0 0 0,-1 0-1,-1 0 1,1 13 0,-2-18-2,1 0 0,-2 0 0,1 0 1,-1 0-1,0 0 0,0 0 0,0 0 0,-1 0 0,0 0 0,0-1 0,-1 1 1,1-1-1,-1 1 0,0-1 0,-1 0 0,1 0 0,-1-1 0,0 1 1,-7 5-1,-8 6 53,-2 0 1,0-2-1,-1 0 0,-45 20 1,5-2 39,17-10-15,38-13-76,7-9-12,0 0 1,0 1 0,0-1-1,0 0 1,0 0-1,0 1 1,0-1 0,0 0-1,0 0 1,1 1-1,-1-1 1,0 0 0,0 0-1,0 1 1,0-1 0,1 0-1,-1 0 1,0 0-1,0 1 1,0-1 0,1 0-1,-1 0 1,0 0 0,0 0-1,1 1 1,-1-1-1,0 0 1,0 0 0,1 0-1,-1 0 1,0 0-1,1 0 1,-1 0 0,0 0-1,0 0 1,1 0 0,-1 0-1,0 0 1,0 0-1,1 0 1,-1 0 0,1 0-1,17 0 27,-13 0-29,433-16 359,-258 11-301,-176 5-48,-3 0-46,-5 0-1150,-42 5-3375,26 0-2717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8161,'0'0'9942,"3"0"-9783,7-2-31,0 0 1,0 1-1,1 1 0,9 0 1,14 0 182,302-13 653,-203 11-7964,-139 2 1782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2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94 2528,'0'0'12142,"-4"-9"-11209,-8-24-261,8 24 269,5 8-361,-1 1-568,0 0 0,-1 0 0,1-1 1,0 1-1,0 0 0,0-1 0,0 1 0,0 0 1,0 0-1,0-1 0,-1 1 0,1 0 0,0-1 1,0 1-1,0 0 0,0-1 0,0 1 0,0 0 1,1 0-1,-1-1 0,0 1 0,0 0 0,0-1 0,0 1 1,0 0-1,0 0 0,0-1 0,1 1 0,-1 0 1,0 0-1,0-1 0,0 1 0,1 0 0,-1 0 1,0-1-1,1 1 0,1-2-20,1-1 0,0 1 1,0 0-1,0 0 0,0 0 0,1 1 0,-1-1 0,1 1 1,-1 0-1,0 0 0,1 0 0,6-1 0,49-4 70,-53 5-42,-4 1-19,38-2 108,42 2 0,-71 1-92,0 0 0,0 1 0,0 0 0,0 0 1,0 1-1,0 1 0,-1 0 0,19 10 0,-25-12-25,0 1 1,0-1-1,-1 1 0,0 0 0,1 0 0,-1 0 0,0 1 0,0-1 0,-1 1 0,1 0 1,-1-1-1,0 1 0,0 0 0,0 0 0,0 1 0,-1-1 0,0 0 0,1 1 0,-2-1 1,1 0-1,0 1 0,-1-1 0,0 8 0,-1-5 18,0-1 0,0 1 0,-1-1-1,1 0 1,-2 0 0,1 0 0,0 0 0,-1 0 0,0 0-1,-1 0 1,1-1 0,-1 0 0,0 0 0,-1 0-1,-8 8 1,-10 6 23,-40 24 1,19-14 6,16-16-19,3 0 23,18-6-268,10-4-478,8-3-285,-11 0 1067,176 0-1524,-168 0 1444,0 1 0,0 0 0,0 0 0,-1 0 0,1 1 0,-1 0 0,1 1 0,-1 0 0,13 7 0,-16-8-6,-1 0 0,0 0 0,0 0 0,0 0 0,-1 0 1,1 1-1,0 0 0,-1-1 0,1 1 0,-1 0 0,0 0 0,0 0 0,-1 1 0,1-1 0,0 0 0,-1 1 0,0-1 1,0 1-1,0-1 0,0 1 0,0 0 0,-1 5 0,0 1 111,0 7 170,-3 29 0,2-41-241,0 0 0,0 0 0,0 0 0,-1 0 1,0 0-1,0-1 0,0 1 0,-1-1 0,1 1 0,-5 5 1,-4 1 13,-1 1-1,0-2 1,-1 0 0,1 0 0,-2-1 0,0-1 0,0 0 0,0-1 0,-1 0 0,0-2 0,0 1-1,0-2 1,-31 6 0,-13-2 30,-1-3 0,-80-2 0,114-3-20,25 0 152,1-1-291,0 1 0,0-1 1,0 1-1,-1-1 1,2 1-1,-1-1 0,0 1 1,0-1-1,0 1 0,0-1 1,0 0-1,0 1 1,0 0-1,1-1 0,-1 1 1,0-1-1,0 1 0,1-1 1,-1 1-1,0-1 1,0 1-1,1 0 0,-1-1 1,1 1-1,-1 0 0,0-1 1,1 1-1,-1 0 1,1-1-1,-1 1 0,1 0 1,-1 0-1,1 0 1,-1-1-1,1 1 0,-1 0 1,1 0-1,-1 0 0,1 0 1,-1 0-1,1 0 1,-1 0-1,1 0 0,6-1-2559,5-4-3373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3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4689,'0'0'6505,"7"5"-5621,24 0 2833,49-4-2481,417-11 415,-470 9-1615,-19 2-11,-1-2 0,0 1 0,1-1 1,8-2-1,5-2 899,2 4-1095,-22 1-415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3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1688,'0'0'15594,"0"17"-15061,7 174 588,-27 209-142,8-211-1166,12-188-337,1-1 336,0-1 1,0 1-1,0 0 1,0 0 0,1-1-1,-1 1 1,0 0-1,0-1 1,0 1-1,0-1 1,0 0-1,0 1 1,0-1-1,0 0 1,0 1 0,-1-1-1,1 0 1,0 0-1,0 0 1,-1 0-1,1 0 1,0 0-1,-1 0 1,1 0-1,-1 0 1,1-2 0,0 1-164,12-22-4456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3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82 8953,'0'0'4101,"-2"-5"-2546,-7-12-74,7 13-151,18-1 30,123-4-748,-58 3-245,279-26 53,-324 30-285,-25 1-373,-19 0-1269,-14 2-422,0 1 1,-26 5-1,21-2-3189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1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1224,'0'0'12612,"0"1"-12565,0-1 0,0 0 0,0 1 0,0-1 0,1 0 0,-1 1 0,0-1 1,0 0-1,0 0 0,1 1 0,-1-1 0,0 0 0,0 0 0,1 1 1,-1-1-1,0 0 0,1 0 0,-1 0 0,0 1 0,1-1 0,-1 0 1,0 0-1,1 0 0,-1 0 0,0 0 0,1 0 0,-1 0 0,0 0 1,1 0-1,372 49 2011,-325-48-2284,-32-1-7485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3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52 3200,'0'0'12603,"7"-12"-12412,-5 9-206,1-2 73,0-1-1,1 1 1,0 0-1,0 1 1,4-6-1,-7 10-47,-1 0 1,0 0-1,0 0 1,0 0-1,1-1 1,-1 1-1,0 0 1,0 0-1,0 0 0,1 0 1,-1 0-1,0 0 1,0 0-1,0 0 1,1 0-1,-1 0 0,0 0 1,0 0-1,0 0 1,1 0-1,-1 0 1,0 0-1,0 0 1,1 0-1,-1 0 0,0 0 1,0 0-1,0 0 1,1 1-1,-1-1 1,0 0-1,0 0 0,0 0 1,0 0-1,1 0 1,-1 0-1,0 1 1,0-1-1,0 0 1,0 0-1,0 0 0,0 1 1,1-1-1,-1 0 1,0 0-1,0 0 1,0 1-1,0-1 0,0 0 1,0 0-1,0 0 1,0 1-1,0-1 1,0 0-1,0 1 1,0 4 141,1 0 1,-1 0 0,-1 1 0,1-1 0,-2 6 0,-16 87 1026,-6 46-472,11 282-556,13-407-215,1-3-612,0 0 1,5 21-1,-2-15-1623,-3-5-2292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3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1744,'0'0'11239,"2"0"-10139,83 0 904,48 1-1413,149-18-1,-281 17-649,0 0 0,0 0 0,1 0 0,-1 0 0,0-1 0,0 1 0,1 0-1,-1-1 1,0 1 0,0-1 0,0 1 0,0-1 0,1 0 0,-1 1 0,0-1-1,0 0 1,0 0 0,0 0 0,-1 1 0,2-3 0,1-14-4262,-3 11-288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3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4624,'0'0'9237,"1"2"-8782,0 1-363,0-1 0,0 1 0,0 0 0,0-1 0,0 1 0,-1 0 0,0 0 0,1 0 0,-1-1 0,0 1 0,0 0 0,-1 3 0,-6 37 739,6-39-752,-11 49 472,2 1 0,2 1 1,1 55-1,7-71-362,8 63 0,-4-83-176,0-1-1,1 1 1,0-1 0,2 0 0,12 23-1,-16-34-43,63 113-2023,-54-105-624,-5-8-1622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3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3000,'0'0'10505,"4"0"-9574,231 0 2971,124 0-3866,-359-1-93,-1 1 1,1 0 0,0 0-1,0 0 1,0 0-1,0 0 1,-1-1 0,1 1-1,0 0 1,0 0-1,0 0 1,0-1 0,0 1-1,0 0 1,0 0-1,0 0 1,0-1 0,-1 1-1,1 0 1,0 0 0,0 0-1,0-1 1,0 1-1,0 0 1,0 0 0,0-1-1,0 1 1,1 0-1,-1 0 1,0 0 0,0-1-1,0 1 1,0 0 0,0 0-1,0 0 1,0-1-1,0 1 1,0 0 0,1 0-1,-1 0 1,0 0-1,0-1 1,0 1 0,0 0-1,1 0 1,-1 0-1,0 0 1,0 0 0,0 0-1,1-1 1,-1 1 0,0 0-1,0 0 1,0 0-1,1 0 1,-1 0 0,0 0-1,0 0 1,1 0-1,-1 0 1,0 0 0,-15-11-4136,-4 1-2814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4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3544,'0'0'8889,"0"2"-8507,-2 45 586,-2-1-1,-3 0 0,-12 48 0,8-33-203,-6 110-1,13 62-240,4-183-516,1-12 28,2-1-1,14 68 0,-10-87-212,-7-18 143,0 0 0,1 1 0,-1-1 0,0 0 0,0 0-1,0 0 1,1 0 0,-1 0 0,0 0 0,0 0 0,1 0 0,-1 0 0,0 0 0,0 0 0,1 0 0,-1 0 0,0 0 0,0 0 0,1 0 0,-1 0 0,0 0 0,0 0-1,1 0 1,-1 0 0,0 0 0,0-1 0,1 1 0,-1 0 0,0 0 0,0 0 0,0 0 0,1 0 0,-1-1 0,0 1 0,0 0 0,0-1 0,3-3-763,0 0 0,-1 0 0,0 0 0,0-1 0,2-5 0,8-16-5878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5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59 256,'0'-49'13532,"0"39"-9977,0 34-2375,-18 579 940,16-510-2086,3-54-30,-1-38-40,25-28-10311,-12 8 3833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5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103 239 960,'0'0'12490,"2"-7"-11550,5-20-463,-7 27-472,0 0 1,0-1-1,0 1 0,0 0 0,0 0 1,0 0-1,0-1 0,0 1 0,0 0 1,0 0-1,0 0 0,0-1 1,0 1-1,0 0 0,0 0 0,0 0 1,-1 0-1,1-1 0,0 1 1,0 0-1,0 0 0,0 0 0,0 0 1,0 0-1,0-1 0,-1 1 0,1 0 1,0 0-1,0 0 0,0 0 1,0 0-1,-1 0 0,1 0 0,0-1 1,0 1-1,0 0 0,0 0 1,-1 0-1,-8 4 217,-11 14 287,17-15-345,-4 4-63,1 0 0,-1 0 0,2 1 0,-1-1-1,1 1 1,0 0 0,1 1 0,0-1 0,0 1-1,1 0 1,-3 10 0,2 3 59,0-1-1,2 1 1,-1 40-1,3-48-144,0-1 0,1 1 0,1-1-1,4 19 1,-4-26-18,-1-1 1,1 0-1,1 0 0,-1 0 1,1-1-1,0 1 0,0 0 1,0-1-1,0 0 0,1 0 0,0 0 1,0 0-1,9 6 0,-6-5 16,1-1-1,-1 0 1,1 0-1,0 0 0,1-1 1,-1-1-1,0 1 1,1-1-1,9 1 0,9-1 112,44-1 0,-44-1-113,-20 0-4,0-1 0,0 1 1,0-2-1,0 1 0,0-1 0,-1 0 0,1 0 0,0-1 1,-1 0-1,0 0 0,0 0 0,0-1 0,0 0 1,5-5-1,6-6 40,-1-1-1,27-35 1,-38 45-48,10-15 14,-2 0 0,0-1 0,-1-1 0,13-36 1,-20 47-22,1-6 20,0-1 0,-2 0 0,0 0 0,-1 0 0,-1 0 0,0-34 0,-3 47 0,1 0-1,-1 0 1,0 0-1,0 0 1,0 0-1,-1 1 1,0-1 0,0 0-1,0 1 1,-1-1-1,-6-9 1,3 8 1,0 0 0,0 0 0,-1 0 0,1 0 0,-2 1 1,-14-10-1,7 6-1,-1 2 1,0 0 0,0 1-1,0 1 1,-1 1 0,0 0-1,-26-4 1,14 6-8,-43 1 0,64 2-10,5 0 1,0 1-1,1-1 1,-1 1-1,0 0 0,1 0 1,-1 0-1,1 0 1,-1 0-1,1 0 0,-1 1 1,1-1-1,0 1 1,-1-1-1,1 1 0,0 0 1,0 0-1,1 0 1,-1 0-1,0 1 0,-2 3 1,-4 7-218,1 1 0,-10 24 0,10-21-314,-42 90-6389,29-65-237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5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67 600,'0'0'18501,"7"0"-18510,495 0 1138,-512-1-1180,0 0-1,0 0 1,0-1 0,-11-4-1,-14-3-125,-88-10-397,-2 4-1,-141 3 1,265 12 546,20 0-514,300 9 2488,-169-8-1423,-115-1-3630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5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2456,'0'0'14547,"2"8"-13547,4 4-699,-1 1 0,-1 0 1,0 0-1,0 0 0,1 20 0,3 74 304,-1-14-395,44 211-96,-47-277 1,-2-17-717,-1 1 1,7 19-1,-7-28 331,0 1-1,0-1 0,0 0 1,0 0-1,0 0 0,1 1 1,-1-1-1,1-1 1,-1 1-1,1 0 0,0 0 1,0 0-1,0-1 1,0 1-1,0-1 0,0 0 1,4 2-1,37 12-5080,-18-10 816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5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179 145 856,'0'0'12081,"3"-8"-10711,10-22-230,-10 22 1079,-10 16-1861,-2 12-155,1 0 0,0 1 0,1 0 0,-7 42 0,8-22-128,1 75 0,5-99-69,0 0 0,1-1 0,1 1 0,1 0 0,7 23 0,-9-35-9,1-1-1,-1 1 1,1-1-1,0 0 1,1 0-1,-1 1 1,1-1 0,0-1-1,0 1 1,0 0-1,1-1 1,-1 0-1,1 1 1,-1-1 0,1-1-1,0 1 1,0-1-1,1 1 1,-1-1-1,0 0 1,1-1 0,0 1-1,8 1 1,10 1 68,1 0 1,0-2-1,26-1 1,-41-2-53,0 1 0,0-2 0,0 1 0,0-1 0,0 0 0,0-1-1,-1 0 1,1-1 0,-1 0 0,0 0 0,9-6 0,-5 1 7,0 0 0,-1 0 0,0-1 0,-1 0 1,0-1-1,0 0 0,-1-1 0,-1 0 0,0-1 0,7-12 0,2-11-5,-11 24-10,1 0 1,-2-1-1,0 0 1,0 0 0,-2 0-1,5-23 1,-6-48-108,-3 45 70,1 34 30,0 1 0,-1 0 0,0-1 0,0 1 0,0 0 0,0 0 0,0 0 0,-1 0 0,0 0 0,0 0 0,0 0-1,0 0 1,-1 1 0,1-1 0,-1 1 0,0 0 0,0 0 0,0 0 0,-5-4 0,-6-3 47,-1 1-1,0 0 1,-26-11-1,14 7 69,11 5-50,-1 1 0,0 0 1,0 1-1,-1 1 0,-17-2 1,27 5-65,0 1 0,0 1 0,1-1 0,-1 1 0,0 1 0,0-1 1,1 1-1,-1 1 0,0 0 0,1 0 0,-1 0 0,1 1 0,0 0 0,-9 5 0,-30 20-87,-61 39-1747,40-22-2949,39-23 39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1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0 568,'0'0'7914,"0"16"-6126,0-9-1508,-1 0-1,0 0 1,0 0 0,-1-1-1,0 1 1,0 0 0,-5 10-1,-27 46 797,24-47-831,0 1 0,-9 25-1,-1 11-62,5-15-9,2 1 1,-9 45-1,20-77-173,-4 25 0,1-1 1,-1 46-1,5-76 4,1-1 0,0 1 0,0 0 0,0-1 0,0 1 0,0-1 0,0 1 0,1-1 0,-1 1-1,0-1 1,0 1 0,0 0 0,0-1 0,1 1 0,-1-1 0,0 1 0,1-1 0,-1 1 0,0-1 0,1 0 0,-1 1-1,0-1 1,1 1 0,-1-1 0,1 0 0,0 1 0,14 0-775,-6-1-96,0-1-1262,3-3-1613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3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5 808,'0'0'4989,"-6"-1"-3540,1 1-2739,-9-3 7459,27 2-1799,393 1-3106,-405 0-1425,8 0-4265,25 0-2188,-20 0 344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5:3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51 1008,'0'0'10406,"1"-8"-8923,3-26-407,-3 25-253,-3 18-521,-12 32 319,2 2 0,2 0 1,-8 70-1,12-46-280,2 1 0,7 77 0,-1-125-307,1 0-1,0 0 1,1 0 0,10 27 0,35 73-165,-24-62-527,-24-57 539,-1 0 0,0-1 0,1 1 0,-1 0 0,1-1 0,0 1 0,-1 0 0,1-1 0,-1 1 0,1-1-1,0 1 1,-1-1 0,1 0 0,0 1 0,0-1 0,-1 1 0,1-1 0,0 0 0,0 0 0,0 0 0,0 1 0,-1-1 0,1 0 0,0 0 0,0 0 0,0 0 0,0 0 0,-1 0 0,1-1 0,0 1 0,1 0 0,7-1-1981,4 1-2560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7:0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43 704,'0'0'8399,"1"-5"-7704,3-4-420,4-19 3164,-8 31-2923,-1 8-356,0 0 1,-1 0 0,-1 0 0,-4 15 0,-5 16 307,6 3-217,1 1-1,1 60 0,-1 20 13,0 60-150,5-164-96,0-12-16,1 0 0,1-1 0,0 0 0,0 1 0,1-1 0,7 17 0,2 8-2,-10-26-2,1-1 0,0 0-1,0 0 1,1 0 0,0 0 0,0-1 0,0 1 0,1-1 0,0 0 0,0-1 0,1 1 0,-1-1 0,1 0 0,1 0 0,-1-1-1,1 0 1,-1 0 0,1 0 0,0-1 0,0 0 0,1-1 0,-1 1 0,1-1 0,-1-1 0,16 2 0,2-3 43,8 1 2,38-6 1,-59 4-33,-1-1 1,1-1-1,-1 0 1,0-1-1,0 0 1,0-1-1,9-5 1,-14 6 5,-1 1-1,0-1 1,0-1-1,0 1 1,0-1 0,-1 0-1,0 0 1,0 0-1,6-11 1,-3 3 10,0 0-1,-1-1 1,4-16 0,-2 7 116,-1 0 0,-2 0 0,0 0 1,-1-1-1,0-33 0,-4-50 587,0 103-683,-1 0 0,0 0 0,0 0 0,0-1 0,-1 1 0,0 0 0,1 1-1,-1-1 1,-1 0 0,1 0 0,-4-3 0,2 1-25,0 1-1,-1 0 1,0 0-1,0 0 1,0 0-1,-8-5 1,4 6-21,0-1 0,0 2 0,0-1 0,0 1 1,0 1-1,-1-1 0,-17-1 0,-71 2 0,63 2 0,24 1-4,0 0 0,0 1 0,0 0 0,0 1 0,0 0 0,0 0 0,0 1 0,1 1 0,0-1 0,0 2-1,0 0 1,1 0 0,-10 8 0,5-2-11,0 0-1,0 1 1,1 1-1,1 0 0,1 1 1,0 0-1,-9 18 1,17-27-159,0 0 0,1 0 1,0 0-1,0 0 0,0 1 1,1-1-1,-1 12 0,2-12-842,0 0 0,0 0 0,0-1 0,3 12 0,2-6-3304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7:0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134 606 1168,'-2'3'13264,"-2"-1"-13141,-60-2 1206,64-16-498,1-23-699,11-74 0,-6 78-116,11-69 188,36-122 0,-35 155-189,-17 65-400,-7 9 319,-7 10 95,5-2-37,0 0-1,1 1 1,0-1-1,1 2 1,1-1-1,-6 17 1,-19 83-16,23-84 26,-44 230-113,45-211-1301,-1 68 0,7-112 1151,0-1-1,0 1 0,1-1 1,-1 1-1,0-1 1,1 0-1,0 1 1,-1-1-1,1 1 1,0-1-1,0 0 0,0 0 1,0 0-1,1 1 1,1 1-1,10 8-4076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7:4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 8249,'0'0'7619,"0"-8"-6608,-1 1-1392,1-20 2973,0 27-2569,0 0 0,0 0-1,0 0 1,0 0 0,0 0 0,0 0 0,0 0 0,0 0-1,0 0 1,1 0 0,-1 0 0,0 0 0,0 0-1,0 0 1,0 0 0,0 0 0,0 0 0,0 0 0,0 0-1,0 0 1,0 0 0,0 0 0,0 0 0,1 0-1,-1-1 1,0 1 0,0 0 0,0 0 0,0 0 0,0 0-1,0 0 1,0 0 0,0 0 0,0 0 0,0 0-1,0 0 1,0 0 0,0 0 0,0 0 0,0 0 0,0 0-1,0-1 1,0 1 0,0 0 0,0 0 0,0 0 0,0 0-1,0 0 1,0 0 0,0 0 0,0 0 0,0 0-1,0 0 1,0 0 0,0 0 0,0-1 0,0 1 0,0 0-1,0 0 1,0 0 0,0 0 0,0 0 0,5 17 277,2 14-214,-2 2-1,3 50 1,-8 69-40,-1-73 3,1 266-66,0-344-51,0-17-827,0-38-3219,0 19-2810,0 18-1966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7:4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67 2920,'0'0'9406,"-1"-5"-7954,-4-41 2297,5 46-3730,1-1 1,-1 0-1,1 0 0,-1 1 1,1-1-1,0 0 1,-1 1-1,1-1 0,0 1 1,0-1-1,-1 1 0,1-1 1,0 1-1,0 0 1,0-1-1,0 1 0,-1 0 1,1-1-1,0 1 0,0 0 1,0 0-1,1 0 1,24-4 88,-26 4-98,111-2 207,-62 3-175,-39-1-35,1 0 1,0 1 0,0 0 0,0 1 0,0 0 0,-1 0-1,1 1 1,-1 1 0,0 0 0,0 0 0,0 1 0,0 0-1,-1 1 1,9 6 0,-15-9 4,0 0-1,0 0 1,0 0 0,-1 0-1,1 1 1,-1-1 0,0 1-1,0 0 1,0-1 0,0 1-1,-1 0 1,0 0 0,0 0-1,0 0 1,0 0 0,0 1-1,-1 5 1,0-5 13,0 0 1,0 1-1,0-1 0,-1 0 0,0 1 1,0-1-1,-1 0 0,1 0 0,-1 0 1,0 0-1,0 0 0,-6 8 0,-2 0 50,0-1 1,-1 0-1,0-1 0,-24 18 0,-57 32 63,23-17-62,59-38-80,9-5 0,-1 0 1,1-1-1,-1 1 0,1 0 0,-1 0 0,1 0 1,0 0-1,-1 0 0,1 0 0,0 0 1,0 0-1,0 0 0,0 1 0,0-1 1,0 0-1,0 1 0,1-1 0,-1 1 1,0-1-1,0 4 0,1-5 2,1 3-88,9-2 43,50-1 97,-12 2-6,1-3 0,69-10 0,-83 8-523,67 0 1,-71 4-3695,-13-1-1051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7:4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79 5945,'0'0'8331,"2"-8"-7040,-1 3-1097,-1 2-118,0 1 0,1-1-1,-1 0 1,1 0-1,0 1 1,0-1 0,0 0-1,0 1 1,1-1 0,-1 1-1,0-1 1,1 1-1,0 0 1,0 0 0,0 0-1,0 0 1,0 0-1,0 0 1,5-3 0,4 2 90,0 0 0,0 1 1,23-1-1,-31 3-149,36-2 71,1 1-1,44 5 1,-73-2-87,-1 0 0,0 0 1,-1 1-1,1 0 0,0 1 0,-1 1 1,0-1-1,0 1 0,0 1 0,0-1 1,-1 1-1,11 11 0,-17-15-6,0 0 0,-1 0-1,1 0 1,-1 1 0,0-1 0,1 0-1,-1 0 1,0 1 0,0-1 0,0 1-1,-1-1 1,1 1 0,-1-1 0,1 1-1,-1 0 1,0-1 0,0 1 0,0-1-1,0 1 1,-1 0 0,1-1 0,-1 1 0,1-1-1,-1 1 1,-1 3 0,-1-1 5,1 0 0,-1 0 1,0 0-1,0-1 0,-1 1 0,1-1 1,-1 1-1,0-1 0,0 0 0,-7 4 1,-6 3 31,-2-1 1,1 0-1,-1-2 1,-1 0-1,1-1 1,-32 6-1,-43 17 3,76-20-369,18-10 312,1 1 0,0-1-1,-1 1 1,1-1 0,-1 1 0,1-1-1,0 0 1,-1 1 0,1-1 0,0 0-1,-1 1 1,1-1 0,0 0 0,-1 0-1,1 0 1,0 0 0,0 0 0,-1 1 0,1-1-1,0 0 1,0-1 0,-1 1 0,2 0-1,41 4-32,72 12 70,-100-13-1,0 0 0,0 2-1,0 0 1,0 1 0,18 10 0,-30-14-3,-1 0-1,1 1 1,0 0 0,-1-1 0,1 1-1,-1 0 1,0 0 0,0 1 0,0-1-1,-1 0 1,1 1 0,-1-1 0,1 1-1,-1-1 1,0 1 0,-1-1 0,1 1-1,-1 0 1,1 0 0,-1-1 0,0 1-1,0 0 1,-1 0 0,1-1 0,-1 1-1,0 0 1,0-1 0,0 1 0,0-1-1,-1 1 1,1-1 0,-1 0-1,0 1 1,-2 2 0,-8 5 15,0-1 1,-1-1-1,0 1 0,0-2 0,-1 0 1,0 0-1,0-2 0,-1 0 1,1 0-1,-2-1 0,-30 5 0,-3-3-23,-1-2-1,-71-2 1,116-3 1,0 0 0,0 0 0,0-1 0,0 0 0,-1 0 1,1 0-1,0 0 0,-7-4 0,11 4-135,-1 0 0,0 0-1,1 0 1,-1 0 0,1 0 0,-1-1 0,1 1-1,-1 0 1,1-1 0,0 1 0,0-1 0,0 1-1,0-1 1,0 0 0,0 0 0,0 1-1,0-1 1,1 0 0,-1 0 0,1 0 0,-1 0-1,1 0 1,0 1 0,0-5 0,0-8-3870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7:4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62 432,'0'0'11843,"3"-11"-10011,10-29-256,-10 30-324,-1 10-66,-2 0-1165,0 0 1,1 0 0,-1 0-1,0-1 1,0 1 0,0 0-1,0 0 1,0 0-1,0 0 1,1 0 0,-1 0-1,0 0 1,0 0-1,0 0 1,0 0 0,0 0-1,0 0 1,1 0-1,-1 0 1,0 0 0,0 0-1,0 0 1,0 0-1,0 1 1,0-1 0,1 0-1,-1 0 1,0 0-1,0 0 1,0 0 0,0 0-1,0 0 1,0 0-1,0 0 1,0 0 0,0 1-1,0-1 1,1 0-1,-1 0 1,0 0 0,0 0-1,0 0 1,0 0-1,0 0 1,0 1 0,0-1-1,0 0 1,0 0-1,0 0 1,0 0 0,0 0-1,0 0 1,0 1-1,0-1 1,0 0 0,-2 12-15,0 1 0,0-1 0,-1 0 0,-1 0 0,-7 16 0,-5 16 17,13-31-3,-1-3-13,1 1 0,1 0 0,0 0 1,-2 19-1,4-24-7,0 2-2,0 0 0,0 0 0,1 0 0,0 0 0,4 15 0,-4-20 0,1 0 0,-1 0 1,1 0-1,0 0 0,0 0 0,0-1 0,0 1 0,1-1 0,-1 1 0,1-1 0,-1 0 0,1 0 0,0 0 0,0 0 0,0 0 0,0-1 0,3 2 0,6 2 12,0-1 1,0-1-1,0 0 0,0 0 0,1-1 0,14 0 0,80-2-10,-48-2-353,-58 2 274,-1 0 1,1 0-1,0 0 1,-1-1-1,1 1 0,-1 0 1,1 0-1,0-1 1,-1 1-1,1 0 0,-1-1 1,1 1-1,-1-1 1,1 1-1,-1-1 0,1 1 1,-1-1-1,1 1 1,-1-1-1,0 1 0,1-1 1,-1 1-1,0-1 1,0 0-1,1 1 0,-1-1 1,0 1-1,0-1 1,0 0-1,0 1 0,0-2 1,0-25-6664,-6 8 681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7:4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31 1640,'0'0'11157,"3"-5"-9380,10-15-439,-10 15 101,-4 16-1228,0 0-1,-1 0 1,-1 0-1,1 0 1,-2-1 0,-6 15-1,-5 18-58,7-14-80,2 0 0,1 0 0,-1 38 0,5 90 22,1-83-82,1-57-22,0 1 0,1-1 0,6 27 0,-6-33-4370,-3-22-1209,1-9-2101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7:4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1016,'0'2'15820,"-7"22"-15804,-14 46 173,3 1 0,3 1 0,3 0 0,3 1 0,2 120 0,7-139-142,0-32-2726,0-39-256,0 1-1699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1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82 5433,'0'0'6233,"0"-13"-5370,-2-38-211,1 50-640,1 0 1,-1 0-1,1 0 1,-1 0 0,1 0-1,-1 0 1,0 0-1,0 1 1,1-1 0,-1 0-1,0 0 1,0 0-1,0 1 1,0-1 0,0 0-1,0 1 1,0-1-1,0 1 1,0-1 0,0 1-1,0 0 1,0-1-1,0 1 1,0 0 0,0 0-1,0 0 1,-1 0-1,1 0 1,0 0 0,0 0-1,0 0 1,-2 1-1,-3-2 14,-12 1 22,-1 0 0,1 0 0,-1 2 1,1 0-1,-1 2 0,1 0 0,-20 7 0,-2 4 71,1 1-1,-37 21 1,65-30-103,0 0 0,0 1 0,0 0 0,-18 19 0,25-23-16,3-3-3,-1 0 0,1 0-1,0 1 1,0-1 0,0 0 0,0 1 0,0-1-1,0 1 1,0-1 0,0 1 0,1-1 0,-1 1 0,0-1-1,1 1 1,0 0 0,-1-1 0,1 1 0,0 0-1,0-1 1,0 1 0,0 0 0,0 0 0,0-1-1,0 1 1,1 0 0,-1-1 0,1 1 0,-1 0 0,1-1-1,0 1 1,-1-1 0,1 1 0,0-1 0,0 1-1,0-1 1,0 0 0,0 1 0,0-1 0,1 0-1,-1 0 1,0 0 0,1 0 0,-1 0 0,1 0 0,1 1-1,36 12 75,-1-2 0,2-1-1,57 8 1,51 13 48,-128-26-117,-1 0 0,-1 2 0,1 0 0,-1 1 0,25 17 0,-41-25-7,1 1 0,-1 0 0,1 0 0,-1 0 0,0 1 0,0-1 0,0 1 0,0-1 0,0 1 0,0-1 0,-1 1 0,1 0 0,-1 0 0,2 5 0,-2-1-7,0 0-1,0 0 1,-1 0 0,0 13 0,0-2 24,-1-13-13,0-1-1,1 1 1,-2 0 0,1-1 0,0 1 0,-1-1 0,0 0-1,0 1 1,0-1 0,-1 0 0,1 0 0,-1-1 0,0 1 0,0 0-1,0-1 1,-1 0 0,1 1 0,-1-1 0,-7 4 0,-3 2 36,-1 0 0,0-1 0,-1 0 1,-19 6-1,14-7 12,-1-1 1,0-2-1,0 0 0,0-1 1,0-1-1,-1-1 0,-38-3 1,56 1-19,-1 0 0,0 0 1,0-1-1,1 0 0,-1 0 1,1 0-1,-1-1 0,1 1 1,0-1-1,0 0 0,0-1 1,1 1-1,-1-1 0,1 0 1,-7-8-1,0-2 70,1 1 0,0-1 0,1-1 0,-7-16 0,14 29-55,2-4 58,0-5 74,0 9-173,1 2-278,1 1 137,0-1-1,-1 1 1,1 0-1,-1-1 1,1 1-1,-1 0 1,1 0-1,-1 0 1,0 0-1,1 0 1,-1 0-1,0 1 1,0-1-1,0 0 0,0 1 1,0-1-1,1 2 1,2 2-401,16 19-2212,-7-7-2085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7:5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2736,'0'0'8471,"1"-3"-7772,0 2-641,-1 0 0,1 0 1,-1 0-1,1 0 0,-1 0 0,1 0 0,0 0 1,-1 0-1,1 0 0,0 0 0,0 1 1,-1-1-1,1 0 0,0 0 0,0 1 0,0-1 1,0 1-1,0-1 0,2 0 0,26-5 678,-25 6-776,15-3 145,-1 1 0,1 1 0,-1 1 0,1 0 0,-1 1 0,0 1 0,1 1 0,-1 1 0,25 8 0,-40-10-99,1-1 0,-1 1 0,0 0 0,1 1 0,-1-1 0,0 1-1,0-1 1,0 1 0,-1 0 0,1 0 0,0 0 0,-1 0 0,0 1 0,0-1-1,0 1 1,0-1 0,-1 1 0,0 0 0,1-1 0,-1 1 0,0 0 0,-1 0-1,1 0 1,-1 0 0,0 0 0,1 0 0,-2 0 0,1 0 0,0 0 0,-1 0-1,0 0 1,0-1 0,0 1 0,0 0 0,-1 0 0,-2 4 0,-10 12 116,-1-1 1,-1 0 0,0 0-1,-2-2 1,-23 19-1,0 1-49,-36 42-14,68-69-61,1 1 1,0 0-1,1 1 0,0-1 1,1 1-1,-5 13 1,10-23-3,0 0 1,1 0-1,-1-1 0,1 1 1,-1 0-1,1 0 1,0 0-1,0 0 0,0 0 1,0-1-1,0 1 1,0 0-1,0 0 1,1 0-1,0 3 0,0-4 5,-1 0 0,1 0 0,0 0 0,0 0-1,0 0 1,0 0 0,0 0 0,0 0-1,0 0 1,0 0 0,0 0 0,0-1 0,0 1-1,0 0 1,1-1 0,-1 1 0,2 0 0,5 0 21,0 1 0,0-1 1,1-1-1,-1 1 1,15-2-1,-4 0 25,9 1 8,0 0-1,0-2 1,0-1-1,44-12 0,117-51 66,-180 62-112,1 0-6,-1 0 1,0 1 0,1 0-1,0 1 1,0-1-1,13 0 1,-22 3-106,-21 0-4862,-5 0 836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7:5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53 1064,'0'0'9093,"-3"-4"-8217,0 2-591,2 1-163,0-1 0,0 1-1,0 0 1,0 0-1,0 0 1,0-1 0,0 1-1,0 0 1,0-1-1,1 1 1,-1-1-1,0 1 1,1-1 0,-1-3 2240,3 0-2298,1 3-38,1 0 0,-1 0 1,1 1-1,-1 0 0,1-1 0,0 1 0,0 0 0,0 1 1,6-1-1,40-1-36,-48 2 11,36-2 0,36 1 11,-69 2-12,1-1 0,-1 1 0,1 0 0,-1 0 0,1 0 0,-1 1 0,0 0 1,0 0-1,10 6 0,-11-5-21,0 0-1,0 0 1,0 1 0,0 0 0,0 0 0,-1 0 0,0 0 0,0 0 0,0 1-1,0-1 1,-1 1 0,1 0 0,-1 0 0,0 0 0,-1 0 0,1 0-1,-1 0 1,0 0 0,-1 1 0,1-1 0,-1 0 0,0 1 0,0-1 0,0 0-1,-2 6 1,1-7 17,-1 1-1,1-1 0,-1 0 1,0 0-1,0 0 0,0 0 0,0 0 1,-1-1-1,1 1 0,-1-1 1,0 1-1,0-1 0,-6 5 0,-4 2 22,0 0 0,-19 10-1,-1 0-7,-90 50-148,112-64-200,11-2-285,15-6 176,9-6 362,-3 0 80,2 1 1,42-8 0,-40 12 19,0 1 0,1 0 1,45 5-1,-68-2-14,1 0 0,-1 0 0,0 1 0,1-1 0,-1 1 0,0-1 0,0 1 0,0 0 0,0 1 0,-1-1 0,1 0 0,-1 1 0,1-1 0,-1 1 0,0 0 0,0 0 0,0 0 0,0 0 0,3 6 0,-2-2 2,0 0-1,0 1 1,-1-1 0,1 1 0,-2 0 0,1-1-1,-1 1 1,0 9 0,-1-4 1,1 3-21,-2-1 0,-3 28 0,2-37 15,1-1 1,-1 1-1,0-1 1,0 1-1,-1-1 1,1 0-1,-1 0 1,0 0-1,-1-1 1,-7 10-1,1-4 15,-1 0 1,0-1-1,0 0 0,-1-1 0,0 0 0,0-1 0,-1 0 1,0-1-1,-1 0 0,-13 3 0,3-3 14,-1 0 1,0-2-1,0-1 0,-47 0 1,52-2 22,-29-1 77,47 0-112,0 0-1,0-1 1,1 1 0,-1 0 0,0-1-1,1 1 1,-1-1 0,0 0 0,1 1-1,-1-1 1,1 0 0,-1 0 0,1 0-1,-1 0 1,1 0 0,0-1 0,0 1 0,-1 0-1,1-1 1,0 1 0,0-1 0,-1-1-1,-2-9 335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4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52 1560,'1'-11'3009,"-1"8"-2387,0-1 0,0 1 1,0 0-1,0 0 0,0 0 1,-1 0-1,1 0 0,-1 0 0,0 0 1,-5-7 3400,3 17-2035,-1 19-902,0 34-1049,1 66 654,1 59-193,24 61-264,-7-102-186,-8-40-37,10 84 9,-9-156-55,-8-31-135,0-8-1693,0-63-4603,0 30-1420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4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39 210 5977,'0'0'6393,"8"-21"-5529,26-63-468,-33 82-378,0-1-1,1 0 1,-1 0 0,1 1 0,0-1-1,0 0 1,0 1 0,0 0 0,1 0-1,-1-1 1,0 1 0,1 0 0,0 1-1,-1-1 1,1 0 0,0 1-1,0 0 1,0 0 0,0 0 0,0 0-1,3-1 1,8-2 49,27-9 251,1 1 0,1 2-1,-1 1 1,2 3 0,-1 2 0,1 1 0,75 6 0,-102 0-277,1 0 0,-2 1 1,1 1-1,0 0 1,-1 1-1,0 1 0,0 1 1,-1 0-1,0 1 0,22 17 1,-5 0 19,-1 1 0,-1 2 0,35 43 1,-42-44-44,-2 0 0,-1 2 0,-2 0 0,17 36 0,-26-46-26,-1 0 0,-1 1 0,0 0 0,-2 0 0,0 1 0,-2-1 0,2 40 0,-5-42 11,-4 86 1,2-93-3,0 1 0,0-1 0,-2 0 0,1-1 0,-2 1 0,-7 16 0,0-8-3,0-1 0,-1 0 0,-2 0 0,1-2 0,-2 0 0,-1 0 0,0-2 0,0 0 0,-2-1 0,-21 13 0,1-5 25,0-2 0,-1-1 0,-1-2 0,-60 16 0,57-22-20,0-1 0,-49 4 0,64-11-2,-1-2-1,1-1 1,-1-1-1,-38-7 1,52 4 5,1-1 0,0 0 0,0-1 1,0-1-1,1 0 0,0-1 0,0-1 0,-14-11 0,14 11 0,8 4-3,0 0 0,0 0 0,1 0 0,0 0 0,-1-1 0,2 0 0,-1 0 0,1 0 0,0-1 0,0 1 0,1-1 0,-4-10 0,1 4-123,5 12 23,0 0 0,1-1 0,-1 1 0,0 0 0,1-1-1,-1 1 1,1-1 0,0 1 0,-1-1 0,1 1 0,0-3 0,0-8-1424,0 4-1849,0-2-2436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4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199 368 8105,'0'0'6111,"2"0"-5541,5-1-434,1-1 1,-1 0-1,0 0 1,1-1-1,-1 0 1,0 0-1,0-1 1,-1 0-1,1 0 1,7-7-1,12-6-79,-14 10-57,0 0-1,-1-1 0,0 0 0,-1-1 1,0-1-1,15-17 0,-20 20-27,0 0-1,0 0 1,-1-1-1,0 1 1,0-1-1,-1 0 1,0-1-1,0 1 1,-1 0 0,0-1-1,1-12 1,-2 13-17,0 1 1,-1-1-1,0 0 1,0 0 0,-1 0-1,0 0 1,0 1-1,-4-12 1,4 16 37,-1 0 1,1 0-1,-1 0 1,0 1-1,0-1 1,0 1-1,0-1 1,0 1-1,-1 0 1,1 0-1,-1 0 1,1 0-1,-1 0 1,0 1-1,0-1 1,0 1-1,0 0 1,0 0-1,0 0 1,0 0-1,0 0 1,0 1-1,0-1 1,-4 1-1,-11-2 50,0 1 0,-1 1 0,1 0 0,0 1 0,0 1 0,0 1-1,0 1 1,0 0 0,-20 8 0,27-7 40,-1 0 0,1 0 0,1 1 0,-1 1 0,1 0-1,0 0 1,0 1 0,1 0 0,0 1 0,1 0 0,0 0-1,0 1 1,1 0 0,-11 19 0,15-22-32,-1 1-1,1 0 1,1 0 0,0 0 0,0 0-1,0 0 1,0 10 0,1 6 32,3 31 1,-1-45-73,1-1 0,0 1 0,1 0-1,0-1 1,0 0 0,1 0 0,0 0-1,0 0 1,1-1 0,1 1 0,-1-1-1,1 0 1,1-1 0,-1 0 0,1 0-1,0 0 1,1-1 0,10 8 0,3 0 20,1-1 0,0-1 1,0-1-1,1 0 1,0-2-1,30 7 0,-7-6-40,0-2-1,1-3 0,0-1 0,63-3 1,-90-2-21,2 1-223,-1 0 0,0-2 0,36-8-1,-45 7-73,-1-1-1,0 0 0,0-1 1,0 0-1,0 0 0,-1-1 1,0-1-1,14-11 0,-13 8-666,-1 0-1,0-1 1,0 0 0,-1 0-1,-1-1 1,9-16 0,9-18-5686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4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25 107 7537,'0'0'8899,"-1"-17"-7925,-1-5-717,-1-45 722,-9 116-294,5 55 61,9 144 1,4-197-686,19 73 0,-8-45-43,25 97-49,-8-38-41,-30-116-564,-1 1-1,-1-1 1,-1 1-1,0-1 0,-5 34 1,3-55 250,1 1 0,0 0-1,-1 0 1,0 0 0,1 0 0,-1 0 0,0-1 0,0 1-1,0 0 1,0-1 0,0 1 0,0-1 0,0 1 0,-1-1-1,1 1 1,-1-1 0,1 0 0,-1 0 0,1 1 0,-4 0 0,-14 5-7931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4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8009,'0'0'9810,"178"-66"-9314,-95 61-224,6 0-95,1 5-113,-14 0-64,-6 0-641,-12 26-1359,-14-6-2617,-18-5-1208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4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110 195 8585,'0'0'6101,"-4"10"-5608,-11 28-290,14-37-191,1 0 0,0 0 0,0-1 0,0 1 0,0 0 0,0 0 0,0-1 0,0 1 0,1 0 0,-1 0 0,0-1 0,0 1 1,0 0-1,1-1 0,-1 1 0,0 0 0,1-1 0,-1 1 0,1 0 0,-1-1 0,1 1 0,-1-1 0,1 1 0,-1-1 0,1 1 0,-1-1 0,1 1 0,0 0 1,20 6 294,-17-6-240,13 2 54,1 0 1,0-2 0,1 0 0,-1 0-1,0-2 1,24-3 0,-36 2-123,0 1 0,-1-1 1,1 0-1,-1 0 0,1-1 1,-1 0-1,0 0 1,0 0-1,0 0 0,-1-1 1,1 0-1,-1 0 0,0 0 1,0 0-1,0-1 0,0 0 1,-1 1-1,3-7 1,-1 2-63,0 0 1,-1 0-1,-1 0 1,0-1 0,0 1-1,-1-1 1,0 0-1,0 1 1,0-18 0,-2 15 8,0 6 26,0 1 0,0-1 0,0 0-1,-1 1 1,0-1 0,-2-6 0,2 10 26,1 0 0,-1 0 0,0 0 0,0 1 0,-1-1 0,1 1 0,0-1 0,0 1 0,-1-1 0,1 1 0,-1 0 0,1-1 0,-1 1 0,0 0 0,1 0 0,-1 0 0,0 0 0,0 1 0,0-1 1,0 0-1,0 1 0,-2-1 0,-17-2 76,-1 1-1,1 0 1,-1 2 0,-23 2 0,35-1 5,0 0-1,1 0 1,-1 1 0,1 1-1,0 0 1,-1 0 0,1 0-1,1 1 1,-1 1 0,0-1 0,1 2-1,0-1 1,0 1 0,1 0-1,0 0 1,-9 11 0,8-8 2,1 0 0,0 1 0,1-1 0,0 2 0,1-1 0,0 0 0,0 1 0,1 0 0,1 0 0,0 1 1,0-1-1,1 0 0,-1 16 0,3-15-31,-2 64 109,3-67-156,0-1 0,0 0 0,1 1 0,-1-1 0,2 0 0,-1 0 0,5 8 0,1-1-4,0-2-1,1 1 0,0-1 1,1-1-1,0 1 1,1-2-1,0 0 0,24 18 1,-17-16 3,1-1 0,0-1 0,1-1 0,0-1 1,36 11-1,-6-7-1026,1-2 0,0-3 0,0-2 0,94-1 0,-101-5-2694,80-11 0,-53-3-1506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4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8057,'0'0'8443,"-23"8"-7876,-77 28-106,92-32-401,0 1 0,0-1 0,0 1 0,1 0 0,0 1 0,0 0 0,0 0 0,1 1 0,0-1 0,0 1 0,1 1 0,0-1 0,0 1 0,-5 12 0,0-4 30,1-1-92,1 1 1,1 0 0,0 1 0,1 0 0,1 0-1,0 0 1,1 1 0,1-1 0,1 1-1,1 0 1,0 0 0,3 29 0,-2-44-29,0 0 0,1 0 0,-1-1 0,1 1 0,-1 0 0,1 0 0,0-1 1,0 1-1,1-1 0,-1 1 0,0-1 0,1 1 0,-1-1 0,1 0 0,0 0 0,0 0 1,0 0-1,0 0 0,0 0 0,0 0 0,1-1 0,-1 1 0,4 1 0,1 0-59,0-1 0,0 0 0,1-1 0,-1 0 0,0 0-1,1 0 1,11-1 0,-17 0 93,0 0-1,-1-1 1,1 1 0,0 0 0,-1-1-1,1 1 1,0-1 0,-1 0-1,1 0 1,-1 1 0,1-1-1,-1 0 1,1 0 0,-1-1 0,0 1-1,1 0 1,-1 0 0,0 0-1,0-1 1,0 1 0,0-1 0,0 1-1,0-1 1,-1 1 0,1-1-1,0 0 1,-1 1 0,1-1-1,-1 0 1,0 1 0,1-1 0,-1 0-1,0-2 1,1-8 78,0-1 0,-1 0 0,-2-19 0,1 20 4,0 2-22,-1 1 0,0-1 0,0 1 0,-1-1 0,-1 1 0,1 0 0,-2 0 0,1 0 0,-1 1 0,0-1-1,-10-10 1,-3-3 139,-1 2 0,-39-34-1,37 38-105,-1 0 0,-1 2-1,0 0 1,-1 1-1,0 2 1,-1 0 0,0 2-1,-1 1 1,0 0-1,0 2 1,0 1-1,-1 2 1,-35-1 0,54 6-532,13 11-304,4-2-45,0-1 0,0 1 0,1-2 0,0 1 0,21 13 0,20 9-4852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4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6993,'0'0'9354,"7"-13"-9185,-1 1-130,0 0 0,11-14-1,-15 24-32,-1 1 0,0 0 0,0 0-1,1-1 1,-1 1 0,1 0 0,-1 0 0,1 0-1,-1 1 1,1-1 0,0 0 0,-1 1-1,1-1 1,0 1 0,-1-1 0,1 1-1,0 0 1,0 0 0,0 0 0,-1 0 0,1 0-1,0 0 1,0 0 0,-1 0 0,1 1-1,3 0 1,-1 1 10,0 0-1,1-1 1,-1 2-1,0-1 1,0 0-1,0 1 1,4 4-1,2 3 5,0 0-1,0 0 0,-2 1 1,1 1-1,-1-1 1,-1 1-1,0 1 0,-1-1 1,0 1-1,-1 0 0,-1 1 1,5 20-1,-2 5-57,-2 0 0,-1 1-1,-3 45 1,-1-84 35,-3 32-208,3-32 180,-1 0 1,1 0 0,0 0 0,-1 0 0,1 0 0,0 0 0,-1-1 0,1 1 0,-1 0 0,0 0 0,1-1 0,-1 1 0,1 0 0,-1 0-1,0-1 1,0 1 0,1-1 0,-1 1 0,0-1 0,0 1 0,0-1 0,0 0 0,0 1 0,0-1 0,1 0 0,-1 1 0,0-1 0,0 0-1,0 0 1,-1 0 0,1 0 4,1-1 0,-1 1-1,0-1 1,1 1 0,0 0-1,-1-1 1,1 1 0,-1-1-1,1 1 1,0-1 0,-1 0-1,1 1 1,0-1 0,-1 1-1,1-1 1,0 1 0,0-1-1,0 0 1,0 1 0,-1-1-1,1 0 1,0 1 0,0-1-1,0 0 1,0 1 0,1-2-1,-1-26-414,0 20 283,0-12 39,0 1 1,1-1-1,1 1 1,1-1 0,1 1-1,6-21 1,4 0-13,32-61 1,-40 88 209,1 1-1,1 1 1,0-1 0,0 2-1,1-1 1,0 1 0,1 0-1,1 1 1,12-9 0,-21 16-8,0 1-1,1-1 1,-1 1 0,1 0-1,-1 0 1,1 0 0,-1 0 0,1 1-1,0-1 1,0 1 0,3-1-1,-5 1-35,1 0-1,-1 0 1,0 1-1,1-1 1,-1 0-1,1 1 0,-1-1 1,0 1-1,1-1 1,-1 1-1,0-1 1,0 1-1,1 0 0,-1 0 1,0 0-1,0 0 1,0 0-1,0 0 1,0 0-1,0 0 0,0 0 1,0 0-1,0 2 1,6 11 50,-1 0 0,0 0 1,-1 0-1,-1 1 0,0 0 1,-1-1-1,2 31 0,-1 11-26,3 59-100,-7-35-495,0-77 184,0-16-199,2-14 325,0 0 0,2 0 0,1 0-1,1 0 1,1 1 0,1 0 0,1 0 0,2 1 0,0 0 0,2 1 0,1 0-1,27-35 1,-37 54 393,1 1 0,-1-1 0,1 1-1,-1 0 1,1 1 0,1-1-1,-1 1 1,0 0 0,1 1 0,-1-1-1,1 1 1,0 0 0,8-2 0,-11 3-90,0 1 1,0-1-1,1 1 1,-1 0-1,0 0 1,0 0 0,0 0-1,0 0 1,0 1-1,0-1 1,0 1-1,0 0 1,0 0 0,0 0-1,-1 0 1,1 0-1,0 1 1,-1 0 0,1-1-1,-1 1 1,1 0-1,-1 0 1,0 0-1,1 0 1,-1 1 0,0-1-1,3 5 1,2 8 53,0 0 1,-1 0-1,0 1 0,-1-1 1,3 18-1,9 83 128,-9-49-169,-3-17-115,-4-32-99,1 0 1,5 20-1,-6-33-193,1 1 1,0-1-1,0 0 1,0 0-1,1 0 0,-1 0 1,1 0-1,1 0 0,-1-1 1,1 0-1,3 5 0,8 1-2711,3-9-2006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1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 2680,'0'0'7054,"0"-5"-5809,-1-13 477,-1 35 623,-1 40-1056,-4 318-486,7-369-777,0-2-20,0-3-86,1-8-962,0 1 1,-1-1 0,2 0 0,3-11 0,-1 2-1387,3-9-3188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4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8585,'0'0'7985,"0"8"-7712,6 219 1120,-4-166-1721,3 1 0,20 97 0,-23-151-304,6 22-422,0-20-1554,6-6-3434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 7297,'0'0'6193,"-13"-30"-6665,13 60-728,0 1-272,0 4-2889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6689,'0'0'5421,"7"-18"-4417,50-137 654,-54 146-1583,5-13 136,0-1 1,2 1-1,0 0 1,21-31-1,-30 51-200,0 1 0,1-1-1,-1 1 1,0-1-1,0 1 1,1 0 0,-1-1-1,1 1 1,0 0 0,-1 0-1,1 0 1,0 0-1,-1 1 1,1-1 0,0 0-1,0 1 1,0-1 0,3 0-1,-3 1-5,-1 0 0,1 1 0,-1-1 0,1 0-1,-1 1 1,0-1 0,1 1 0,-1-1 0,0 1 0,1-1 0,-1 1-1,0 0 1,0 0 0,1 0 0,-1 0 0,0 0 0,0 0 0,0 0-1,0 0 1,0 0 0,-1 0 0,1 0 0,0 1 0,0-1-1,0 2 1,7 15 39,-1 0 0,0 1 0,-2 0-1,0 1 1,-1-1 0,2 31-1,-3 124-168,-4-107-238,1-18-621,0-47 658,0-20-155,1-22 53,2 0 1,1 1-1,13-53 0,-11 67 539,1 1 0,1 0 0,2 0-1,0 1 1,1 0 0,20-29-1,-30 50-32,1-1-1,0 1 0,0-1 0,0 1 1,0 0-1,0 0 0,1 0 0,-1 0 1,1 1-1,-1-1 0,1 1 0,-1-1 1,1 1-1,0 0 0,0 0 0,0 0 1,0 0-1,3 0 0,-4 1-36,0 0 1,0 0-1,0 0 0,1 1 0,-1-1 0,0 0 1,0 1-1,0 0 0,0-1 0,0 1 1,0 0-1,0 0 0,0 0 0,0 1 0,-1-1 1,1 0-1,0 1 0,-1-1 0,1 1 1,-1-1-1,1 1 0,-1 0 0,0-1 0,1 3 1,11 17 74,-2 1 0,0 1-1,-2 0 1,0 0 0,-2 0 0,-1 1 0,6 34 0,-5 8-560,-1 101-1,-3-139-1039,-3-27 1262,0 0 0,0 0 0,0-1 0,0 1 1,1 0-1,-1 0 0,0 0 0,1-1 0,-1 1 0,0 0 0,1 0 1,-1-1-1,1 1 0,-1 0 0,1-1 0,0 1 0,-1 0 1,1-1-1,-1 1 0,1-1 0,0 1 0,0-1 0,-1 0 1,1 1-1,0-1 0,0 0 0,-1 1 0,3-1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8105,'0'0'9571,"0"23"-9169,0 152 127,2-125-390,1 1 0,13 58 1,32 96-954,-43-181-409,7 17-1117,-11-39 1785,0 0 0,0 0 0,1 1 0,-1-1 0,1 0 0,-1-1 1,1 1-1,3 3 0,1-3-4987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62 4849,'0'0'9618,"-26"-61"-9618,26 66-1969,0 25 481,13-4-1377,6-1-4424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18 1712,'0'0'15039,"-4"-3"-14594,-2 1-416,0-1 1,0 1-1,0 0 0,0 1 0,0-1 0,-1 1 0,1 0 0,0 1 1,-1 0-1,1 0 0,-1 0 0,1 1 0,-10 2 0,-13 3 64,-45 15 0,69-19-80,-77 29 55,74-27-78,0 0 1,1 0 0,0 0 0,0 1 0,0 0 0,1 0 0,0 0-1,-7 8 1,12-11-7,-1-1 0,1 1-1,0-1 1,0 1-1,0 0 1,0 0 0,0-1-1,0 1 1,1 0 0,-1 0-1,1 0 1,-1 0 0,1 0-1,0 0 1,0 0-1,-1 0 1,1 0 0,1 0-1,-1 0 1,0-1 0,1 4-1,0-3 1,0 1 0,1 0 0,-1-1 0,1 1 0,-1-1 0,1 0 0,0 0 1,0 1-1,0-1 0,0 0 0,0-1 0,5 4 0,5 2-16,1 0 0,0-1 0,0 0 0,20 5 1,30 8-131,-21-8 165,68 30 0,-104-38-2,0-1 1,-1 2 0,0-1-1,1 0 1,-2 1 0,1 0-1,0 0 1,5 6 0,-8-7-9,0 0-1,0 1 1,0-1 0,0 1-1,0-1 1,-1 1 0,0 0-1,0 0 1,0 0 0,0-1-1,0 1 1,-1 0 0,1 0-1,-1 5 1,0-4 6,0 0 0,0 0 1,-1 0-1,1 0 0,-1 0 0,0 0 1,0 0-1,-1-1 0,1 1 0,-1 0 1,0-1-1,0 1 0,-1-1 0,0 1 1,1-1-1,-1 0 0,-1 0 0,1-1 1,0 1-1,-1-1 0,0 1 0,-6 4 1,1-2 0,0 0 0,-1-1 0,1 1 0,-1-2 1,0 1-1,-1-1 0,1-1 0,-21 4 0,4-2-1,1-2-1,-42-1 1,65-1-57,-1-1 0,1 0 0,-1 0 0,1-1 1,-1 1-1,1-1 0,0 0 0,-1 1 0,1-1 0,0-1 0,0 1 0,-1 0 1,1-1-1,0 0 0,0 0 0,1 0 0,-1 0 0,0 0 0,1 0 0,-1-1 0,1 1 1,0-1-1,0 1 0,0-1 0,0 0 0,-3-5 0,-7-23-2403,4 1-1969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19 183 7137,'0'0'3829,"0"-23"-2437,0-72 199,-1 88-1138,1 0 0,1 0 1,0 0-1,2-12 0,-1 2 1459,-2 16-1350,0 11-187,-1 7-297,-1 0 1,-6 29-1,-4 24 207,10 188 157,3-253-439,1 34 24,3 0-1,11 49 0,27 75-43,-28-109 10,31 94-159,9 33-1921,-52-169 1191,-1-1-1,-1 1 1,0-1-1,0 18 1,-1-21-194,0 3-2848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2800,'0'0'11715,"114"-46"-11123,-56 41-280,6 5-88,6 0-40,6 0-184,7 0 0,-13 5-264,-6 1-760,-13-6-737,6 5-631,-19-5-1545,-12 0-1168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3168,'0'0'11435,"1"19"-10431,4 130 112,-6-85-1065,4 1-1,2-1 1,15 71 0,-3-81-703,-16-50 302,1-1 0,-1 0 1,1 1-1,0-1 1,0 0-1,0 0 0,0 0 1,1 0-1,-1 0 1,1-1-1,-1 1 0,5 2 1,1-3-3395</inkml:trace>
  <inkml:trace contextRef="#ctx0" brushRef="#br0" timeOffset="1">58 1 9978,'0'0'7969,"13"20"-11481,6 15 959,13 1-2664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78 5721,'0'0'6074,"2"-8"-4935,1 0-818,-2 5-209,1-1 0,-1 1 0,0 0 1,-1 0-1,1 0 0,0-1 1,-1 1-1,0 0 0,0-4 1,0 6-87,0 0 1,0 0 0,0 0 0,-1 0 0,1 0 0,-1 0 0,1 0 0,-1 0 0,1 0 0,-1 0 0,1 0 0,-1 0-1,0 0 1,1 1 0,-1-1 0,0 0 0,0 1 0,0-1 0,1 0 0,-1 1 0,0-1 0,0 1 0,0-1 0,0 1 0,0-1-1,0 1 1,0 0 0,0 0 0,0-1 0,-2 1 0,-38-3 474,35 3-400,-17 0 204,-2 0 219,-36 4 0,52-3-412,0 1 1,0 0-1,0 0 0,0 1 1,0 1-1,1-1 0,-12 8 1,11-6-29,0 1 0,1 0 0,-1 0 0,1 1 0,1 0 0,-1 1 0,1 0 0,-7 10 0,10-12-68,0 1 1,0 0-1,1 0 0,0 0 0,1 0 1,-1 1-1,1-1 0,1 1 1,0 0-1,0-1 0,0 15 0,1-12-13,0-1-1,1 1 0,0-1 1,1 1-1,0-1 0,0 0 1,1 0-1,1 0 1,6 14-1,-3-11 8,1-1-1,0 1 1,1-2 0,0 1 0,1-1 0,10 9-1,-4-6-40,0 0 0,1-1 0,0 0 0,1-2 0,0 0 0,0-1-1,1-1 1,1 0 0,-1-2 0,1 0 0,0-1 0,0-1 0,1-1-1,-1-1 1,25 0 0,-20-2-272,0-1 1,26-4-1,-43 3 96,0 0 0,-1 0 0,1 0 0,-1-1 0,0 0 0,0 0 0,0-1 0,0 0 0,0 0 0,7-7 0,-4 3-651,-2-1 0,14-15 1,5-16-2899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1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51 720,'0'0'11025,"4"-9"-10253,13-24-139,-13 24 420,-4 17-626,0 309 2022,0-304-2438,1-1-1,0 1 1,0 0 0,2-1-1,-1 0 1,2 1 0,-1-1-1,2 0 1,-1-1 0,8 13-1,-11-22 97,15 16-1675,-16-17 1401,1-1 1,0 0-1,-1 0 0,1 1 0,0-1 1,-1 0-1,1 0 0,0 0 1,0 0-1,-1 0 0,1 0 1,0 0-1,0 0 0,-1 0 0,1 0 1,0 0-1,0 0 0,-1 0 1,1-1-1,0 1 0,-1 0 1,1-1-1,0 1 0,-1 0 0,1-1 1,0 1-1,-1-1 0,1 1 1,-1-1-1,1 1 0,-1-1 1,1 1-1,0-2 0,6-12-4971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650 274 6369,'0'0'5933,"6"-10"-4606,0 2-1054,2-2 239,-1 0 1,0-1 0,0-1 0,8-19 0,-14 27-485,0 0 0,0 0 0,0-1 0,0 1 1,-1 0-1,0-1 0,0 1 0,0 0 0,-1-1 1,1 1-1,-1 0 0,0 0 0,0-1 0,0 1 1,-1 0-1,1 0 0,-1 0 0,0 0 0,-1 1 1,1-1-1,0 1 0,-1-1 0,0 1 0,0 0 0,0 0 1,0 0-1,-5-4 0,-3 0-52,0-1 0,0 2 0,-1-1 0,0 1 0,-1 1 0,1 0 0,-23-5 0,12 5 57,-1 1 1,0 1-1,1 1 0,-1 1 0,0 2 1,0 0-1,1 1 0,-1 1 0,0 1 1,1 2-1,-30 10 0,38-11 10,0 1 0,1 1 0,0 0-1,0 1 1,0 0 0,1 1 0,0 1 0,1 0-1,0 0 1,1 2 0,0-1 0,0 1-1,2 1 1,-1 0 0,2 0 0,0 1 0,-13 28-1,18-35-38,1 1 0,0-1 0,0 1 0,0-1 0,1 1 0,0 0 0,1-1-1,-1 1 1,1 0 0,1 0 0,0-1 0,0 1 0,0 0 0,1-1 0,4 11 0,-3-10-4,1-1 0,0 0 0,1 1 0,0-2 0,0 1 0,0-1 0,1 0 1,0 0-1,0 0 0,1-1 0,-1 0 0,1 0 0,0 0 0,9 3 0,1 0-2,1 0 1,0-1-1,1-1 0,0-1 0,0-1 0,30 4 0,119-2-414,-160-6 380,-5 0 21,12 1-167,1-2 0,-1 0 0,19-4 0,-30 4 145,0 0 0,0 0 0,-1-1 0,1 1 0,-1-1 0,1 0 0,-1 0 0,4-3 0,-5 4 35,-1 0 0,0 0 0,0-1 0,0 1-1,0 0 1,0-1 0,0 1 0,0-1 0,0 1 0,0-1 0,-1 1 0,1-1 0,0 0-1,-1 1 1,0-1 0,1 0 0,-1 1 0,0-5 0,0 5-3,0 1 1,0-1-1,0 0 1,0 0-1,0 0 0,-1 0 1,1 0-1,0 0 0,-1 1 1,1-1-1,-1 0 1,1 0-1,0 0 0,-1 1 1,0-1-1,1 0 1,-1 0-1,1 1 0,-1-1 1,0 1-1,0-1 0,1 1 1,-1-1-1,0 1 1,0-1-1,0 1 0,1-1 1,-2 1-1,-26-5-29,25 5 45,-19-2 156,-44 4 0,57-2-109,0 2 0,0 0-1,1 0 1,-1 0 0,0 1-1,1 0 1,-14 8 0,8-4-2,1 2 0,-1 0 1,1 0-1,1 1 0,0 1 1,0 0-1,1 0 0,1 1 1,0 1-1,0 0 0,1 0 1,1 1-1,0 0 1,1 0-1,1 1 0,0 0 1,1 0-1,0 0 0,2 1 1,-1 0-1,2 0 0,-1 31 1,3-31-48,0 1 1,1 0 0,1-1 0,1 1 0,5 18 0,-4-26-13,-1 1 1,2-1 0,-1 0-1,1 0 1,1 0 0,0 0 0,0-1-1,1 0 1,11 11 0,-8-10-11,0 0 1,1-1-1,0-1 1,0 1-1,0-2 1,1 0-1,0 0 1,0-1-1,1 0 1,21 4-1,-1-3-95,-1-2 0,1-1-1,39-2 1,-58-1-228,0-1 0,0 0 0,0-1 0,0-1 0,-1 0 0,1-1 0,-1 0 0,0-1 0,0-1 0,0 0 0,-1 0 0,0-2 0,0 1 0,-1-2 0,0 1 0,0-1 0,18-21 0,5-15-3570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7241,'0'0'9161,"6"-1"-8797,-4 1-353,0 0 1,0-1-1,0 1 1,0 0-1,0 0 1,0 0-1,0 0 1,0 1-1,0-1 1,0 0-1,0 1 1,0 0-1,0-1 1,0 1 0,0 0-1,0 0 1,0 0-1,-1 0 1,1 0-1,0 1 1,-1-1-1,1 0 1,-1 1-1,1-1 1,-1 1-1,0 0 1,2 2-1,14 21 14,-2 2-1,0-1 0,-2 2 0,-1-1 0,-1 2 0,11 45 1,-16-38-562,-1 0 0,-2 0 0,-2 38 0,-1-72 79,0-4 326,1-14 7,0 0-1,2 0 0,0 1 0,0-1 1,11-27-1,37-74 92,-43 99 19,14-29 140,2 1 0,42-61 0,-65 106-90,0-1 0,0 0 0,0 1 0,0 0 0,0-1 0,1 1 0,-1 0 0,1-1 0,-1 1 0,1 0 0,-1 0 0,1 0 0,0 0 0,-1 1 0,1-1 0,0 0 0,0 1 0,-1-1 0,5 0 0,-5 2 9,1-1 1,-1 0-1,1 1 1,-1-1-1,1 1 1,-1-1-1,1 1 1,-1 0 0,1 0-1,-1-1 1,0 1-1,1 0 1,-1 0-1,0 1 1,0-1-1,0 0 1,2 3-1,2 2 73,-1 1-1,0 0 1,0 1-1,-1-1 1,0 1 0,0-1-1,2 12 1,14 79 234,-10-45-483,3 0 1,20 57 0,-29-103-336,1-1 1,0 1-1,0-1 1,0 0-1,0 0 1,1 0-1,0-1 1,1 0-1,-1 1 1,8 4-1,12 6-3795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7497,'0'0'8443,"4"-6"-7588,14-16-531,-18 22-321,1-1 0,-1 1 0,0 0-1,0 0 1,1 0 0,-1 0 0,0 0 0,0 0 0,1 0 0,-1 0 0,0 0-1,1 0 1,-1 0 0,0 0 0,0 0 0,1 0 0,-1 0 0,0 0 0,0 0-1,1 0 1,-1 0 0,0 0 0,0 1 0,1-1 0,-1 0 0,0 0 0,0 0-1,0 0 1,1 1 0,-1-1 0,0 0 0,0 0 0,0 0 0,0 1 0,1-1-1,-1 0 1,0 0 0,0 0 0,0 1 0,0-1 0,0 0 0,0 1 0,0-1-1,1 0 1,5 18 163,-4-10-57,58 194 692,-26-77-737,-25-94-68,5 19-35,34 75 0,-45-119-15,0 0 0,1 0 1,-1 0-1,1-1 1,1 0-1,-1 0 1,1 0-1,8 7 0,-11-11 44,-1 0 0,1 1 0,-1-1 0,1-1-1,0 1 1,-1 0 0,1 0 0,0 0 0,0-1 0,0 1-1,0-1 1,-1 0 0,1 1 0,0-1 0,0 0-1,0 0 1,0 0 0,0 0 0,0-1 0,0 1 0,0 0-1,-1-1 1,1 0 0,0 1 0,0-1 0,-1 0-1,1 0 1,0 0 0,-1 0 0,1 0 0,0 0 0,-1 0-1,0 0 1,3-4 0,4-4 18,0-1 0,-1 0 0,0-1 0,-1 0 0,7-15 0,22-64 60,-31 77-63,41-125 22,19-50 138,-57 171-148,-5 13-11,0 0 0,0 0 1,0-1-1,-1 1 0,0 0 0,0-1 1,1-6-1,-2 10-149,0 6-575,0-1 356,-1 0 0,1 1 0,-1-1 0,0 0 1,0 0-1,-1 0 0,1 0 0,-1 0 0,0 0 0,0 0 1,0-1-1,-3 5 0,-20 22-4975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80 5473,'0'0'9081,"-6"-4"-7783,-20-13-270,20 13 1247,6 3-2263,0 1 0,0 0 0,0-1 0,1 1 0,-1 0 0,0 0 0,0-1 0,0 1 0,1 0 0,-1-1 0,0 1 0,0 0 0,1 0 0,-1-1 0,0 1 0,0 0 0,1 0 0,-1 0 1,0 0-1,1-1 0,-1 1 0,0 0 0,1 0 0,-1 0 0,0 0 0,1 0 0,-1 0 0,0 0 0,1 0 0,258-33 955,-182 26-911,27-1 22,-87 8-3719,-31 12 944,-4-1-1124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8:5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5673,'0'0'12438,"9"0"-12273,394-15 1010,-308 10-530,-50 5-6680,-30 0 2293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256 415 2480,'0'-13'4373,"-1"10"-3860,1-1 0,0 0 0,0 1-1,0-1 1,1 1 0,-1-1 0,1 1 0,-1-1-1,1 1 1,2-5 0,-26 57 4077,-12 46-4398,32-86 50,-132 394 554,89-285-739,31-84-192,15-34 128,0 0 0,0 0 1,0 0-1,0 0 0,0 0 1,0 0-1,-1 0 0,1 0 1,0 0-1,0 0 1,0 0-1,0 0 0,0-1 1,0 1-1,0 0 0,0 0 1,0 0-1,0 0 0,0 0 1,-1 0-1,1 0 1,0 0-1,0 0 0,0 0 1,0 0-1,0 0 0,0 0 1,0 0-1,0 0 0,0 0 1,-1 0-1,1 1 1,0-1-1,0 0 0,0 0 1,0 0-1,0 0 0,0 0 1,0 0-1,0 0 0,0 0 1,0 0-1,0 0 1,0 0-1,0 0 0,0 0 1,-1 0-1,1 0 0,0 1 1,0-1-1,0 0 0,0 0 1,0 0-1,0 0 1,0 0-1,0 0 0,0 0 1,0 0-1,0 1 0,3-22-355,1 7 216,0 1 0,1 0 0,1 0 0,11-19 0,9-20-64,44-110-803,83-222-430,-104 250 1381,-9 24 231,-36 99-90,1 1 0,0-1 1,0 1-1,1 0 0,1 1 1,-1-1-1,2 1 0,-1 1 1,18-16-1,-25 23-55,1 1-1,-1-1 1,1 0-1,0 1 1,-1-1-1,1 1 1,0-1-1,0 1 1,-1-1 0,1 1-1,0-1 1,0 1-1,0 0 1,0-1-1,0 1 1,-1 0 0,1 0-1,0 0 1,0 0-1,0-1 1,0 1-1,0 0 1,0 1-1,0-1 1,0 0 0,-1 0-1,1 0 1,0 1-1,0-1 1,0 0-1,0 1 1,-1-1 0,1 0-1,0 1 1,1 0-1,0 2 31,1 1 0,-1-1 0,0 1-1,0 0 1,-1 0 0,1-1 0,1 5-1,0 0 32,9 27 132,-2 1 0,-1 0 0,-2 0 0,5 67 0,-10 154 300,-3-137-283,-15 90 15,7-121-218,8 18 25,1-61-71,0-45 2,0 0 1,0 1-1,1-1 1,-1 1-1,0-1 0,1 1 1,-1-1-1,0 0 0,1 1 1,0-1-1,-1 0 1,1 0-1,0 1 0,0-1 1,0 0-1,-1 0 0,1 0 1,1 0-1,0 1 1,1 0-64,0 0 1,0 0-1,0-1 1,0 1 0,0-1-1,0 0 1,0 0 0,4 1-1,6 0-457,1 0-1,0-1 0,15-1 1,-23 0 218,32 0-2399,-5 0-1522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6329,'0'0'9066,"3"-1"-8898,248-60 2242,6 21-4143,-157 30-3980,-61 5-133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7297,'0'0'10027,"72"-1"-9023,23-14-732,-40 5-1586,105-4 0,-131 14-1277,-14 0-947,-8 0-2393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6185,'0'0'6404,"1"4"-6220,0-2-138,-1 0 0,1-1 0,0 1 0,0-1 1,0 1-1,0-1 0,0 1 0,0-1 0,0 0 0,1 0 1,-1 0-1,0 1 0,1-1 0,-1 0 0,1-1 1,-1 1-1,1 0 0,0 0 0,-1-1 0,1 1 0,0-1 1,-1 1-1,1-1 0,0 0 0,3 1 0,9 0 264,0 0 0,21-2 0,-9 0-119,26 1-136,0-2 1,91-16-1,-108 11-739,88-23-4528,-89 16 1401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543 103 6673,'0'0'4781,"0"-7"-4481,0-21-119,0 27-170,0 0 0,0 0 0,-1 0 0,1 0 0,0 0 0,-1 0 0,1 0 0,0 0 0,-1 0 0,1 1 0,-1-1 0,1 0 0,-1 0 0,0 0 0,1 1 0,-1-1 0,0 0 0,1 0-1,-1 1 1,0-1 0,0 1 0,-1-1 0,-22-9 170,15 7-72,-8-4 69,0 1 1,0 1-1,-1 1 1,0 0-1,-25-2 1,-96 3 357,102 3-350,25 0-107,0 1 1,-1 0 0,1 1-1,0 0 1,0 1-1,0 1 1,0 0 0,1 0-1,-14 8 1,21-10-66,0 0 0,0 0 0,1 0 0,-1 1 1,1 0-1,0 0 0,-1 0 0,1 0 0,1 0 0,-1 1 0,0-1 0,1 1 1,0-1-1,-1 1 0,2 0 0,-1 0 0,0 0 0,1 0 0,0 1 0,0-1 1,0 0-1,0 0 0,1 1 0,-1-1 0,1 0 0,0 1 0,0-1 0,1 0 1,1 8-1,1-5-3,-1 0 0,1-1 1,1 1-1,-1-1 0,1 1 1,0-1-1,1-1 0,-1 1 0,1 0 1,0-1-1,1 0 0,-1-1 1,9 7-1,10 6 41,48 25-1,-19-15-41,-16-9-9,0 2-1,50 37 1,-84-55-9,0 1 1,0-1-1,-1 1 1,1-1-1,-1 1 0,1 0 1,-1 0-1,0 0 1,0 0-1,-1 0 0,1 0 1,-1 0-1,1 1 1,-1-1-1,0 1 0,0-1 1,-1 1-1,1-1 1,-1 1-1,1 0 0,-1-1 1,0 1-1,-1-1 1,1 1-1,-1 3 0,-1 0 15,0-1-1,-1 1 0,0-1 1,0 0-1,0 0 0,0 0 0,-1-1 1,0 1-1,0-1 0,-1 0 0,0 0 1,-7 6-1,-11 8 66,-2-1-1,0-2 1,-34 18-1,-85 32 268,114-53-311,7-5-14,19-7-18,1 0 0,-1 0 0,0 1 0,1-1 0,-1 1 0,-4 3 0,7-4-168,22-1-251,41-1 421,-18 0 94,88 8 1,-125-6-101,-1 0 0,0 0 1,0 1-1,0 0 0,0 0 1,0 0-1,-1 1 0,1 0 1,0 0-1,-1 0 0,0 1 1,0-1-1,0 1 0,0 1 1,-1-1-1,0 1 1,0-1-1,0 1 0,0 0 1,-1 1-1,1-1 0,-1 1 1,-1-1-1,1 1 0,-1 0 1,0 0-1,0 0 0,-1 0 1,0 0-1,1 11 0,-2-7-21,0 0 0,-1 0-1,-1 10 1,0-16 25,1 0 0,0 0 0,-1 0 0,0 0 0,0-1 0,0 1 0,0 0 0,0-1 0,-5 5 0,-18 20 244,-2-2 0,-42 32 0,40-34 155,1 1 1,-34 37 0,57-56-324,1 1-1,-1-1 1,1 1 0,0 0 0,1 0 0,0 0 0,0 0 0,0 1 0,-2 13 0,4-17-43,0 1-1,1-1 1,0 1 0,0-1 0,0 0-1,0 1 1,1-1 0,-1 1 0,1-1-1,0 0 1,1 1 0,-1-1 0,1 0-1,0 0 1,0 0 0,0 0 0,0 0-1,4 4 1,6 4 8,-1 0-1,2-1 1,0-1 0,0 0-1,0-1 1,2 0 0,-1-1-1,1 0 1,0-1 0,0-1-1,1-1 1,0 0 0,0-1 0,31 4-1,-23-5-478,-1-1 0,1-2-1,48-4 1,-50 1-640,0-2 1,0 0-1,0-1 0,23-10 0,32-18-6909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1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15 4072,'0'0'4579,"-23"-2"-3704,-71-8-95,74 8-460,1 1 0,-1 1 1,1 1-1,-1 1 0,1 0 0,0 2 1,-23 6-1,28-5-195,0 0 1,1 1-1,0 0 0,0 1 1,0 1-1,1 0 0,0 1 1,1 0-1,-11 11 1,18-16-125,-1 1 1,1 0 0,0 0 0,0 0 0,1 1 0,-1-1 0,1 1 0,1 0 0,-1 0 0,1 0 0,0 0 0,0 0 0,0 0 0,1 1 0,0-1 0,1 0 0,-1 1 0,2 11 0,-2-14-5,1 1-1,0-1 1,1 1 0,-1-1-1,1 0 1,0 1 0,0-1-1,0 0 1,3 6-1,-2-6-7,1-1 0,0 0 0,-1 1-1,1-1 1,0 0 0,1-1 0,-1 1-1,1-1 1,6 5 0,96 49 35,-78-43 73,0 1 0,0 2 0,-2 0 0,30 25 0,-50-35-104,-1-1 0,0 1 1,-1 0-1,1 0 0,-1 0 0,0 0 1,-1 1-1,0 0 0,0 0 1,0 0-1,-1 0 0,3 10 1,-4-13 6,-1 0 0,1-1 0,-1 1 0,1 0 0,-1 0 0,0 0 0,-1 0 0,1 0 0,-1 0 0,1-1 0,-1 1 0,0 0 0,-1 0 0,1-1 0,-1 1 0,1-1 0,-1 1 0,0-1 0,-1 0 0,1 0 0,0 0 0,-1 0 0,0 0 0,1 0 0,-6 2 0,-3 2 49,0-1-1,0 0 1,-1-1-1,0 0 1,-1-1 0,1 0-1,0-1 1,-24 3-1,-9-2 95,-49-2 0,87-2-141,1 0 30,-1 0 0,1-1 0,-1 0 0,1 0 0,0-1 0,-1 0 0,1 0 0,0 0 0,0-1 0,1 0 0,-1 0 0,0 0 0,1-1 0,0 0 0,0 0 0,0 0 0,0 0 0,1-1 0,-1 0 0,1 0 0,0 0-1,1-1 1,-1 1 0,1-1 0,0 0 0,1 0 0,-1 0 0,1 0 0,1 0 0,-1 0 0,1-1 0,0 1 0,-1-12 0,2-52-13,1 69-49,-1 0 0,0 1 0,0-1 1,0 1-1,0-1 0,0 1 0,1-1 1,-1 0-1,0 1 0,0-1 0,1 1 0,-1-1 1,0 1-1,1 0 0,-1-1 0,0 1 1,1-1-1,-1 1 0,1 0 0,-1-1 1,1 1-1,-1 0 0,1-1 0,-1 1 0,1 0 1,-1 0-1,1-1 0,0 1 0,-1 0 1,1 0-1,-1 0 0,1 0 0,-1 0 1,1 0-1,0 0 0,-1 0 0,1 0 0,-1 0 1,2 0-1,0 1-196,1-1 0,0 0 0,-1 1 0,1 0 0,-1 0 0,1 0 0,-1 0 0,0 0 0,4 2 0,48 43-6297,-32-29 247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25 6105,'0'0'4717,"0"-5"-3158,0-10-706,0 10 37,0 12 1960,-1 18-2619,-2 0 0,-9 35 1,2-5-30,-53 392 456,32-224-604,30-182-184,22-36 201,8-3 160,39-3-1,-28 1-139,-24 0-73,52 0 38,74-10 0,53-10-49,-187 19-309,-5 0-496,1 1-1,0-1 1,-1 0 0,1 0 0,-1 0 0,1 0 0,4-3 0,3-1-4046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 5249,'0'0'11219,"9"-1"-10792,-4 1-395,-2-1-4,0 1-1,0 0 1,0-1 0,0 1 0,0 1-1,0-1 1,-1 0 0,1 1 0,4 1-1,-6-2-13,1 1-1,-1 0 0,1 0 0,-1 0 1,0 1-1,1-1 0,-1 0 1,0 0-1,0 1 0,0-1 0,0 0 1,0 1-1,0-1 0,0 1 1,-1 0-1,1-1 0,0 1 0,-1 0 1,1-1-1,-1 1 0,0 0 0,0-1 1,1 3-1,0 4-1,0-1 1,-1 1-1,1-1 0,-1 1 1,-1-1-1,1 1 0,-1-1 1,-1 1-1,0-1 0,0 0 1,0 0-1,0 0 0,-1 0 1,-1 0-1,1 0 0,-1-1 1,0 0-1,0 1 0,-10 9 1,1-3-326,-1 0 1,0-1-1,-30 20 1,-20 8-5772,61-38 5612,-22 13-6004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7417,'0'0'9125,"0"5"-8992,-20 594 1439,9-533-3376,-1-25-6405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53 520 5281,'0'0'1812,"6"-26"-884,-1-7-707,0 3 179,1 0-1,1 0 1,17-43 0,-13 46-13,0 1 0,1 1 0,2 0 0,1 1 0,0 0 0,26-29 0,-31 44-319,0 1 0,0 0 0,1 0 0,0 1 0,0 0 0,1 0 0,0 2 0,0-1 0,0 2 0,1 0 0,15-4 0,-4 4 7,-1 0 0,1 2 0,0 0 0,0 2-1,29 3 1,-46-3-69,0 1 0,0 1 0,-1-1 0,1 1-1,-1 0 1,1 1 0,-1-1 0,0 1 0,0 0-1,0 1 1,0 0 0,-1-1 0,7 7 0,-6-4 7,1 1 0,-1 0-1,-1 0 1,0 1 0,0 0 0,0 0 0,-1 0 0,6 16 0,-3-2 9,-1 1-1,-1 0 0,-2 0 1,0 1-1,-1-1 1,-3 43-1,0-46-17,-1-1 1,-1 0-1,-1-1 0,-1 1 0,0-1 1,-2 0-1,-10 21 0,5-14 12,-2-2-1,0 0 1,-2-1-1,-28 32 1,11-20 5,-1-2 1,-2-2-1,0-1 1,-3-1 0,-63 34-1,79-50-45,1-1 0,-2-1 0,1-2-1,-1 0 1,-1-1 0,1-1-1,-1-2 1,0 0 0,-42 0 0,66-5 21,0 1 1,1 0-1,-1 0 1,0-1-1,0 1 1,0-1 0,1 1-1,-1-1 1,0 1-1,1-1 1,-1 1-1,1-1 1,-1 1 0,0-1-1,1 0 1,-1 0-1,1 1 1,0-1-1,-1 0 1,1 0 0,-1 1-1,1-1 1,0 0-1,0 0 1,0 0-1,-1 1 1,1-1-1,0 0 1,0 0 0,0 0-1,0 0 1,0 0-1,0 1 1,1-1-1,-1 0 1,0 0 0,0 0-1,1 0 1,-1 1-1,0-1 1,1 0-1,-1 0 1,1 1 0,-1-1-1,1 0 1,-1 1-1,1-1 1,-1 0-1,1 1 1,0-1-1,-1 1 1,1-1 0,1 0-1,7-3 68,0 1 0,1 0 0,-1 0 0,1 1-1,0 0 1,0 0 0,0 1 0,-1 1 0,1-1 0,14 3-1,-6-2 235,-13 0-233,1 0 0,0 1 0,-1 0 0,1 0 0,-1 0-1,0 0 1,1 1 0,-1 0 0,0 0 0,0 1 0,0-1 0,8 7 0,-6-4 2,-1 1-1,1 0 1,-2 0-1,1 0 1,-1 1-1,0 0 1,7 12-1,2 9 105,-3 0 0,0 1 0,12 51 0,-15-49-8,-7-26-141,1-1 0,-1 1 0,0-1 0,1 0 0,0 1 0,0-1 0,0 0 0,1 0-1,-1-1 1,1 1 0,6 6 0,-6-8-1,1 0 0,-1 0-1,1 0 1,0 0 0,-1-1-1,1 0 1,0 1-1,0-1 1,0-1 0,0 1-1,0-1 1,0 1 0,0-1-1,5-1 1,8 1 35,-3 1-150,0 0 0,-1-2 0,1 0 0,-1 0 0,1-1 0,-1-1 0,0 0 0,0-1 0,15-6 0,70-52-3627,-91 57 3183,38-27-4199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6953,'0'0'9477,"17"8"-8519,54 26-340,-67-32-586,-1-1 0,1 2 1,-1-1-1,0 0 0,1 1 1,-1-1-1,0 1 1,0 0-1,-1 0 0,1 0 1,-1 0-1,0 1 0,1-1 1,-1 1-1,1 4 0,-1-2-16,-1 0 0,1 0 0,-2 1 0,1-1 0,-1 0 0,0 12 0,-1-1-3,1-12-8,-1 0-1,0 0 1,-1 1-1,1-1 0,-1 0 1,0-1-1,0 1 1,0 0-1,-1 0 1,0-1-1,1 0 0,-2 1 1,1-1-1,0 0 1,-1-1-1,0 1 1,0-1-1,-5 5 0,-10 5-79,1-1-1,-42 21 1,29-18-2076,-35 10 0,32-14-4236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55 114 6545,'0'0'9470,"3"-8"-8857,10-22-270,-10 22-155,-3 16-20,-1-2-65,1 0-1,-2 0 1,1 1 0,0-1 0,-1 0-1,-4 9 1,-6 18 159,1 10-40,2 0-1,-5 58 0,10-42-124,-3 99-19,5-79-60,0-29-7,7 67 1,-4-109-13,1 1 1,-1-1-1,2 0 1,-1 0-1,1 0 1,1 0-1,-1 0 1,1-1-1,1 0 1,-1 0-1,10 12 1,-5-9 0,1-1 0,0 1 0,1-2-1,-1 1 1,2-2 0,19 12 0,-23-16 5,0 0 0,0 0 0,0-1 0,0 0 0,0 0 1,15 1-1,55-1 24,-61-2-40,-9 0 7,0 0 1,0 0-1,0-1 1,1 0-1,-1-1 1,0 0-1,0 0 1,-1 0-1,1-1 1,0 0 0,-1-1-1,0 0 1,0 0-1,12-10 1,-1 1 9,18-15 31,-1-2 0,45-49 0,-72 69-18,-1 0 0,-1-1 0,0 0 1,0 0-1,-1 0 0,0-1 0,-1 1 0,0-1 0,-1 0 0,3-20 0,-2-11 119,-2-73-1,-2 76-118,0-9-20,-3-115-15,1 133 15,-2 1-1,-1-1 0,-13-39 0,10 25 35,7 36-153,0 1 0,0-1-1,-1 1 1,-3-9 0,5 17 60,0 0 1,0 0-1,0 0 1,0-1-1,0 1 0,0 0 1,0 0-1,0 0 0,0 0 1,0 0-1,0 0 1,-1-1-1,1 1 0,0 0 1,0 0-1,0 0 0,0 0 1,0 0-1,0 0 1,0 0-1,0 0 0,-1 0 1,1 0-1,0-1 1,0 1-1,0 0 0,0 0 1,0 0-1,-1 0 0,1 0 1,0 0-1,0 0 1,0 0-1,0 0 0,0 0 1,0 0-1,-1 0 0,1 0 1,0 0-1,0 0 1,0 0-1,0 0 0,0 0 1,-1 1-1,1-1 1,0 0-1,0 0 0,0 0 1,0 0-1,-7 9-1926,-5 18-750,10-22 1747,-11 21-5259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3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1224,'0'0'12713,"8"9"-11983,26 31-155,-31-36-480,-1 0 0,0-1 0,0 1 0,-1 1 0,1-1 0,-1 0 1,0 0-1,0 0 0,0 1 0,0-1 0,-1 1 0,0-1 0,0 0 0,0 1 1,0-1-1,-2 8 0,1-8-58,0 1-4,0-1 0,0 0 0,0 1-1,-1-1 1,1 1 0,-1-1 0,0 0-1,-1 0 1,1 0 0,-1 0 0,1-1-1,-7 6 1,-2 3 180,-2-2-1,-17 13 1,19-15-1845,0 0 1,1 1-1,-13 14 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4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7465,'0'0'8291,"0"4"-7691,-3 37 756,-9 53-1,1-15-809,-3 436 301,15-355-1454,-1-158 437,0 1 0,0-1 0,0 0 0,-1 1 0,0-1 0,1 0 0,-1 1 0,0-1 0,0 0-1,0 0 1,-2 4 0,1-4-476,1 0 0,0-1 1,-1 1-1,1-1 0,-1 1 0,1-1 0,-1 0 0,-3 2 0,-7 3-4456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4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45 159 5961,'0'0'5336,"9"-21"-4530,35-65-154,-42 82-593,1 1 0,-1 0 0,1-1 0,0 2 0,0-1 0,0 0 0,0 0 0,1 1 0,-1 0 0,1 0 0,-1 0 0,1 0 0,0 0 0,0 1 0,0-1 0,0 1 0,0 0 0,0 1 0,0-1 0,8 0 0,1 0 151,23-3 511,-1 2 1,41 2-1,-24 1-257,-40-1-386,-1 1-1,1 1 1,0 0-1,-1 1 0,0 0 1,1 0-1,-1 1 1,-1 1-1,1 0 0,0 0 1,-1 1-1,0 1 1,13 11-1,-12-9-33,0 1 0,-1 0 0,0 1 0,0 0 0,-2 1-1,1 0 1,-1 0 0,-1 1 0,-1 0 0,10 24 0,-7-5 2,-2 0 0,-1 1 0,-1-1 0,-2 1 0,-1 54 0,-1-20-2,1-32-33,-2 0 0,-1 0 0,-2 0 0,-10 51 0,10-75-21,-1 0-1,0 0 0,-1 0 0,0-1 1,-1 0-1,0 0 0,0-1 0,-15 17 1,8-13 24,0 0 0,0-2 1,-1 0-1,-1 0 1,-16 9-1,-16 4 65,-2-2 1,-91 28-1,136-48-78,-65 19-264,-79 16 0,98-35-4218,35-2-634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4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319 116 4961,'0'0'8035,"-1"-11"-6981,-1-3-757,-1-33 796,3 45-1047,1 1-1,-1 0 1,1-1-1,-1 1 0,1 0 1,0-1-1,0 1 1,0 0-1,0 0 0,0 0 1,0 0-1,0 0 1,0 0-1,0 0 0,0 0 1,0 0-1,1 1 1,-1-1-1,0 0 0,1 1 1,-1-1-1,0 1 1,1-1-1,1 1 0,42-11 155,-9 7-105,0 1 0,1 2 0,62 6 0,-90-4-91,0 1 1,0 0-1,0 0 0,0 1 0,-1 0 1,0 1-1,1 0 0,-1 0 1,12 9-1,-16-10-9,1 0 0,-1 1 0,0 0 1,0-1-1,-1 1 0,1 1 0,-1-1 0,0 1 0,0-1 1,0 1-1,-1 0 0,1 0 0,-1 0 0,0 0 0,-1 0 1,1 1-1,0 6 0,0 1 13,-2 0-1,1 1 1,-1-1 0,-1 0 0,-1 0-1,0 0 1,0 0 0,-1 0-1,-1 0 1,0 0 0,-1-1 0,0 0-1,-8 13 1,-3 2-5,-1-1 1,-1-1-1,-25 26 1,-69 63 75,46-48-20,52-52-58,7-7-30,-1 0 0,1 1 0,-8 13 0,15-21-23,-1 0 0,1 1 0,0-1 0,0 1 0,0-1 0,0 0 0,0 1-1,0-1 1,0 1 0,0-1 0,0 1 0,0-1 0,0 0 0,0 1 0,0-1-1,0 1 1,0-1 0,0 0 0,0 1 0,1-1 0,-1 0 0,0 1 0,0-1 0,0 1-1,1-1 1,-1 0 0,0 0 0,1 1 0,-1-1 0,0 0 0,0 1 0,1-1-1,-1 0 1,0 0 0,1 0 0,-1 1 0,1-1 0,-1 0 0,0 0 0,1 0 0,-1 0-1,1 0 1,0 1 0,23 5-261,-18-5 310,59 14 79,38 10-110,-91-21 35,0 0 1,-1 1 0,0 0-1,0 1 1,0 0 0,11 9-1,-21-14-5,0 0-1,0 0 1,0 0-1,0 0 1,0 1-1,0-1 0,-1 0 1,1 0-1,0 0 1,-1 1-1,1-1 1,-1 0-1,0 0 1,1 1-1,-1-1 0,0 1 1,0-1-1,0 0 1,0 1-1,0-1 1,0 0-1,0 1 1,0-1-1,0 1 0,-1-1 1,0 2-1,1 0 58,-1-1-1,0 0 1,0 1-1,-1-1 1,1 0-1,0 1 0,-1-1 1,1 0-1,-1 0 1,0 0-1,0-1 1,-2 3-1,-26 14 277,-1-1 1,0-1-1,0-2 0,-2-2 1,-52 14-1,80-25-304,-1 1 0,0 0-1,0 0 1,1 1 0,-1-1 0,-8 7-1,12-7-33,0-1 0,0 1 0,1-1 0,-1 1 0,1 0 0,-1 0-1,1 0 1,-1 0 0,1 0 0,0 0 0,0 0 0,0 0 0,0 0-1,1 0 1,-1 1 0,0-1 0,1 0 0,0 1 0,-1-1 0,1 3-1,1-1 22,-1 0-1,1 0 0,-1-1 1,1 1-1,0 0 0,1 0 0,-1-1 1,1 1-1,-1-1 0,1 1 1,0-1-1,1 0 0,-1 1 1,0-1-1,1-1 0,0 1 0,-1 0 1,7 4-1,-3-1 32,0-1-1,0 2 1,8 12 0,1 3-26,-9-14 6,-1 0 1,0 1 0,0 0 0,4 10 0,3 11 43,-9-23-30,1 1 0,-2-1 0,1 1 0,-1 0 0,0 0 0,0 0 1,0 16-1,-2 28 1,5 165 304,-3-197-335,0 0 0,-2 1 0,-1-1 0,-3 25 1,3-42-14,0 0 1,-1 0 0,0 0 0,1 0-1,-1 0 1,0-1 0,0 1 0,-1 0-1,1-1 1,0 0 0,-1 0-1,1 1 1,-1-1 0,0-1 0,0 1-1,0 0 1,0-1 0,-6 3 0,-1 0 24,-1 0 1,0-1-1,1-1 1,-19 3-1,17-3-56,0-1 0,0 0-1,0-1 1,0 0 0,0 0 0,0-2-1,1 1 1,-1-2 0,0 0 0,1 0-1,-1-1 1,1 0 0,-11-6 0,-6-7-988,-36-29 0,3-7-3397,1-11-4332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1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6457,'0'0'8058,"-13"43"-6782,-20 210 601,29-211-1747,2 38-146,3-46-542,-1-34 233,13-1-4256,-7-8 560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19:4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0 696,'0'0'5117,"-5"4"-4481,-9 10 587,0 2 1,-16 22-1,-52 93 370,81-130-1582,-64 121 139,59-113-147,-9 17 60,-2-1 0,-2 0 0,-22 25 0,35-44-49,0 0 0,0-1 1,-1 0-1,1 0 0,-1 0 0,0-1 0,0 0 0,-1 0 0,1 0 0,-1-1 0,0-1 0,0 1 0,0-1 0,0 0 0,0-1 0,-14 1 0,16-2 33,0 0 1,0 0-1,0 0 0,0-1 0,0 0 0,1 0 0,-1-1 0,0 1 1,0-1-1,1 0 0,-1-1 0,1 0 0,-1 1 0,1-2 0,0 1 0,1-1 1,-1 1-1,0-1 0,1 0 0,0-1 0,0 1 0,-5-8 0,-2-9 107,9 17-87,0-1 1,0 1-1,0 0 1,-1 1-1,1-1 1,-7-6 0,8 9 74,-4 1 171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2:30:51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2717 10446 1568 0,'0'0'352'0,"0"0"3745"0,0-20-2737 15,3 14-400-15,-3-3 505 16,4-1-505-16,-4 1 512 16,0 2-168-16,0 1-367 0,0 3-25 31,0-1-32-31,0 1-152 16,0 3-184-16,0 0-240 0,0 0-104 15,0 0-128-15,0 0-8 16,0 0-64-16,0 0 0 15,0 0 0-15,0 10-72 0,0 9 72 16,0 12 56 0,0 11 208-16,-4 5-144 15,1 7-8-15,3 3 25 0,0-3-1 16,-4 7-64-16,4-7 16 16,-4 6-40-16,0-3 0 15,0 0-40-15,0-5 0 0,-4-5 8 16,4-6 0-1,0 1 0 1,0-7-8-16,0-7 0 0,4-6-8 0,-4-3-8 16,0-3-376-16,4-7-401 15,-4-2-647-15,0-7-1000 16,-4 0-553 0,4-10-2400-16</inkml:trace>
  <inkml:trace contextRef="#ctx0" brushRef="#br0" timeOffset="407.12">2789 10392 5433 0,'0'0'1304'0,"0"0"-520"0,0 0-80 15,55-77 16 1,-31 62 505-16,0-2-401 16,8 8-296-16,4 3-40 15,3 2 112-15,2 4 8 0,-5 0-40 16,-1 10-7-16,-7 6-361 16,-4 3 16-16,-4 7-8 15,-8-1 24 1,-8 7-160-16,-4 2 8 15,-4 5 48-15,-20 2 16 0,-8 3 88 16,-11 0 152-16,-9-2 16 0,-12-4-200 16,0-3-152-16,4-7-32 15,5-2 56-15,6-7-72 0,14-7 0 32,15-5-1024-32,15-10-776 15,5-13-313-15,9-6-6321 0</inkml:trace>
  <inkml:trace contextRef="#ctx0" brushRef="#br0" timeOffset="754.17">3852 10093 624 0,'0'0'7561'16,"0"0"-6168"-16,0 0-793 0,0 0 88 15,0 0 320-15,-95-3 376 16,51 28-47-16,-12 10-89 16,0 9-216-1,-3 11-192-15,-1 21-128 0,-4 16-191 16,4 19-97-16,12 3-88 15,33-6-64-15,15-16-72 0,7-22-112 16,21-10-16-16,4-12-64 16,16-3 64-1,28 5-72-15,4-5 0 16,-5-7-552-16,13-29-1153 16,-28-9-3288-16,-8 0-5089 0</inkml:trace>
  <inkml:trace contextRef="#ctx0" brushRef="#br0" timeOffset="3276.94">4477 10300 544 0,'0'0'7169'0,"0"0"-5376"16,0 0-1113-16,0 0-296 16,0 0 256-16,45-71 496 0,-37 62-192 15,-1 0-208-15,-3-1 1 31,1 3 143-31,-5 5 32 0,0-5-272 16,0 7-120 0,0 0-272-16,0-3-248 15,-13 3-48-15,-2 0 48 16,-9 0 88-16,-4 0 128 0,-8 0-64 16,1 10-40-16,-1 2-8 15,-1 4 16-15,1 0 9 0,5 6-25 0,3 1-104 16,8-1 0-16,4 0-24 15,8 3-96-15,4 1 112 16,4-4 8-16,4 4 32 0,12-4-32 31,8 0 0-31,4 0 0 16,0-3 0 0,7 0 0-16,1-3-64 15,0 0-17-15,-4-4-7 16,-1 1 32-16,-10 0 0 0,-5 0 48 15,0 2 8-15,-13-2-64 16,-3 3 64-16,0 0-16 0,-3 0 16 16,-13 3 0-16,-8 0 88 15,-4 0-80-15,-4-3-8 16,-3 3 144-16,-6-6-144 0,1-1 8 16,-3-2 48-16,-1-4 1 31,4-2 7-31,1-4-56 0,7 0 88 15,4 0 104-15,4-13-8 16,8 3-40-16,4-2 72 0,0-1-176 16,8 3 112-16,-5 1-80 0,6 5 88 15,3-2-96 1,0 6-64 0,0 0-8-16,0 0-8 0,0 0-184 15,0-3-648-15,0 3-1497 0,3-3-3080 16</inkml:trace>
  <inkml:trace contextRef="#ctx0" brushRef="#br0" timeOffset="5127.35">4617 10598 1168 0,'0'0'6953'16,"0"0"-4864"-16,0 0-633 0,0 0 0 15,-7-32 345-15,7 26-281 16,0 3-424-16,0-1-432 0,7 4-192 15,9 0-207-15,0 0-113 32,4 0 0-32,-4 0-40 15,0 10-104-15,-4 6 0 0,-4 3 80 16,-5 7 48-16,-3 2 8 16,0 0-80-16,-11-2-64 0,-9 3 0 15,-4-4 224-15,4-3-208 16,4-3 112-16,0-3-64 31,9-3-56-31,3-7-8 0,4-3-72 0,0 0-16 16,19-3-208-16,13 0 104 15,12 0-352-15,20-18-641 0,-8 1-1583 16,-13-1-3650-16</inkml:trace>
  <inkml:trace contextRef="#ctx0" brushRef="#br0" timeOffset="5362.31">4944 10617 8705 0,'0'0'2601'0,"0"0"-817"31,0 0 49-31,0 0-265 16,0 0-208-16,0 0-463 0,0 0-481 31,0 0-192-31,0 0 528 0,0 0-120 15,-52 79-216-15,36-44-104 16,1-3-56-16,2-1-88 16,1 5-96-16,1-1-56 0,2-4-16 15,1 1-48-15,5 0-560 16,-1-3-920-16,0-11-3313 0,4-5-7114 0</inkml:trace>
  <inkml:trace contextRef="#ctx0" brushRef="#br0" timeOffset="6420.65">5669 9985 2984 0,'0'0'4913'16,"0"0"-3457"-1,0 0-503-15,0 0-529 16,0 0-48-16,0 0 72 0,-4 29 184 16,-7 15 1104-16,-13 20-463 15,-1 28-377-15,-6 31-152 16,-1 14 40-16,8 0-216 0,-1-7-48 0,2-16-295 31,3 0 63-31,0-3-56 16,4-9 8-16,0-6-120 0,8-24-24 15,1-15-88-15,3-18 0 16,0-11 8-16,-1 1-8 0,1-4 0 31,4-3-8-31,0-9-144 16,0-9-496-16,0-11-601 0,13-16-703 15,-6-5-4625-15</inkml:trace>
  <inkml:trace contextRef="#ctx0" brushRef="#br0" timeOffset="7703.24">6311 10385 8649 0,'0'0'1089'0,"0"0"-241"15,0 0-304-15,0 0 440 16,0 0 216-16,-96 3-127 0,61 10-121 16,-2 0-272-1,-3 2-168 1,12 5-136-16,0-4-152 0,5 2-120 15,11 5-104-15,0-4-184 0,8 3 184 16,4 0 48-16,0 3 88 16,16 1-56-1,8 0-32-15,4 2-40 16,0 1 0-16,4-1-8 31,-1 4-72-31,-6-1-32 0,-2 5-56 16,-7-1-48-16,-8-4 8 15,-4 1-24-15,-4-6 96 0,-8-4 112 16,-8-3 8-16,-11-10 8 16,-5-2 0-16,-5-7 200 15,-6 0-80-15,-1-7 88 0,7-8 96 16,2-5 32-16,7-2 64 16,9 0-168-16,2 6-72 0,9 0 16 15,5 6-80-15,3 7-88 31,0 0 16-31,0 3-24 0,0 0-1048 16,11 0-1000-16,9 3-9 0,1 7-975 16,-10-4-5514-16</inkml:trace>
  <inkml:trace contextRef="#ctx0" brushRef="#br0" timeOffset="8048.73">6434 10804 4136 0,'0'0'5882'0,"0"0"-4082"31,0 0-704-31,0 0-40 16,0 0-39-16,0 0-225 16,0 0-232-16,0 0 248 0,-16 61-392 15,4-33-136 1,5 1-64 0,3-1-96-16,-5-2-64 0,5-1-40 15,4-2-8-15,-4-5-8 0,4-2-240 16,0-3-728-1,0-10-1216-15,4 1-1913 0,9-4-3297 0</inkml:trace>
  <inkml:trace contextRef="#ctx0" brushRef="#br0" timeOffset="8303.17">6670 10776 10266 0,'0'0'3208'16,"0"0"-2015"-16,0 0-849 16,0 0 184-16,-9 31 928 0,-3-2-432 15,1 3-456-15,-6 3-327 16,6-1-65-16,-6-2-120 0,6 0 8 16,-2-3-56-16,6-1-8 31,3-6-80-31,0-2-721 0,0-5-807 15,4-2-1321-15,0-6-2576 0</inkml:trace>
  <inkml:trace contextRef="#ctx0" brushRef="#br0" timeOffset="8558.77">6880 10992 5513 0,'0'0'7105'0,"0"0"-5801"16,0 0-447 0,0 0 479-1,0 0-88-15,0 0-448 0,0 0-191 16,0 0-241-16,60 86-112 16,-60-61-96-16,-16 7-152 0,-8-4 96 15,4 1-104-15,-7-4-40 0,3 0-368 31,0-12-1097-31,3-3-1647 16,6-10-6386-16</inkml:trace>
  <inkml:trace contextRef="#ctx0" brushRef="#br0" timeOffset="10380.07">7454 10677 6945 0,'0'0'1856'0,"0"0"-391"16,0 0-161-16,0 0 128 15,0 0 81-15,0 0-433 0,8-12-448 32,-8 12-336-32,0 0-192 15,0 6-96-15,-12 16 120 0,1 7 248 16,-6 9-144-16,-3 6-32 16,5 7-56-16,-2 6-48 15,6-3-40-15,7 0-48 0,4-6 40 31,0-4 0-31,4-9-40 0,11-6-8 16,5-10-8-16,8-10-136 16,4-9 16-16,4 0 16 15,8-15 72-15,-4-17 40 0,-1-6 48 16,-3-10-40-16,-4-9 0 16,-4-3 104-16,-4-7 16 0,-8 0 168 31,0 4 0-31,-9 6 33 15,-2 9-9-15,-1 10 0 16,0 12-8-16,-4 14 16 0,0 5-168 0,0 7-160 16,0 0-136-1,0 19 0 1,0 7 120-16,-8 2-568 0,0 13-1281 16,4-6-2664-16,-4-9-4409 15</inkml:trace>
  <inkml:trace contextRef="#ctx0" brushRef="#br0" timeOffset="11101.91">8072 10172 9658 0,'0'0'2280'31,"0"0"-528"-31,0 0-759 16,0 0 71-16,0 0-232 15,0 0-440-15,0 0 216 0,67 48-72 16,-43-10-184-16,8 7-31 0,-4 12-121 16,0 9-40-16,0 1-24 31,-4 3 0-31,-1-4-32 16,-6-2 24-16,3 3-40 0,-8 15-80 15,-5 7 0-15,-7-6 40 16,0-10-48-16,-4-16 8 0,-11-9 48 15,-13-1-56-15,-9 4-8 16,2-10-112 0,-9-9-80-16,0-3-504 15,-15-14-873-15,11-5-1375 0,16-10-3546 16</inkml:trace>
  <inkml:trace contextRef="#ctx0" brushRef="#br0" timeOffset="11604.08">8801 10741 7561 0,'0'0'5537'0,"0"0"-4416"0,0 0-305 15,0 0 448-15,0 0 144 16,0 0-408-16,0 0-431 0,15 0-137 16,10 0 16-1,10 0-152-15,14 0-104 16,7 0-120-16,3 0-64 15,0 0 0-15,-3 0-8 0,-8 0-8 16,-8 0-456-16,-16 0-648 16,-20 0-865-16,-4 0-2168 0,0 0-1672 15</inkml:trace>
  <inkml:trace contextRef="#ctx0" brushRef="#br0" timeOffset="11810.56">8734 11007 9394 0,'0'0'3240'16,"0"0"-1960"-16,0 0-511 16,0 0 567-16,114 0-264 0,-45 0-432 15,23 0-360-15,-10-3-200 31,-1 3-80-31,14-9-552 0,-35 3-1784 16,0-7-3674-16</inkml:trace>
  <inkml:trace contextRef="#ctx0" brushRef="#br0" timeOffset="12412.94">10235 10624 6225 0,'0'0'3953'0,"0"0"-2145"0,0 0-640 15,0 0 265-15,0 0 55 16,0 0-528-16,0 0-400 16,0 0-192-16,-51-30-64 0,27 50-88 31,-1-1 33-31,1 6-73 0,5 7-128 15,-5 0 8-15,8 3-40 0,0 2-8 16,8 2 0-16,5-4-8 16,3 0 0-16,0-1 0 15,3-2-8-15,13-3 8 16,8-7 0 0,0-3-8-16,4-3-72 0,4-6-72 15,-4-1 144-15,-1-5 8 16,-7-2 0-16,0-2 48 15,-4 0 120-15,-7 0 136 0,-2 0 56 16,-7 0-16 0,4 0 0-16,-4 0-80 15,0 0-136-15,0 0-128 16,0 0-8-16,0 0-200 0,-8 0 8 16,0 0-192-16,-4 0 16 15,-8 0-1185-15,4-6-2784 0,4-3-4248 16</inkml:trace>
  <inkml:trace contextRef="#ctx0" brushRef="#br0" timeOffset="14242.56">10259 10318 8193 0,'0'0'1969'0,"0"0"-505"16,0 0-384-16,0 0-64 0,0 0 177 16,0-9-161-16,0 9-328 15,0 0-304-15,0 3-176 0,0 16-216 31,0 7 584-31,-4 15-8 16,-7 19-79-16,-2 23-25 0,-6 15-40 16,-5 10-24-16,-1-13-72 0,5-2-16 15,1-14-72-15,-1-13-152 16,8-11 40-16,3-14-40 16,2-3-16-1,-1 0-80-15,0 3 0 16,-4-6 40-16,8-9-48 0,0-11-8 15,4-5 0-15,0-7-160 0,0 0-80 16,0-3 80-16,0 0-112 16,0-3-224-1,0-10-1185-15,0-15-879 16,0-1-1457-16,0 0-1392 16</inkml:trace>
  <inkml:trace contextRef="#ctx0" brushRef="#br0" timeOffset="14566.29">10259 10306 7153 0,'0'0'1920'0,"0"0"-471"0,0 0-105 0,0 0 120 16,0 0 201-16,0 0-393 15,0 0-376-15,0 0-600 16,-15-16-200 0,-17 32 472-16,-9 3 105 0,-2 6-289 15,-9 1-136 1,8 5-88-16,4 1-24 0,4 3-136 0,8 0-8 15,9 0-40-15,10 9-616 16,9-8-1193-16,0-8-3168 0</inkml:trace>
  <inkml:trace contextRef="#ctx0" brushRef="#br0" timeOffset="15152">9626 11328 4849 0,'0'0'5193'16,"0"0"-3705"-16,0 0-1144 0,0 0 936 15,0 0 801-15,83 13-529 16,-31-10-432-16,4-3-255 0,19 0-129 16,21 0-64-16,16-9-160 31,-9-1-168-31,-23 0-152 0,-20 1-104 15,-21-1-80-15,1 1 40 16,1 0 16-16,-2-1-64 0,-7 7 0 16,-16-1-40-16,0 4 32 15,-5 0-208-15,2 0-192 16,-2 0-80-16,2 4-328 0,-1 9-633 31,-5-4-1383-31,-3-3-1689 16,-4 1-4945-16</inkml:trace>
  <inkml:trace contextRef="#ctx0" brushRef="#br0" timeOffset="76020.67">32033 5140 568 0,'8'-3'264'0,"-3"0"392"16,-1-4-120-16,3 4-288 15,-3-3-40-15,4 2 96 0,-4 1-16 16,1 1 152 0,-2-2 264-1,-3 1-103-15,4 0-209 16,-4 0-32-16,0 3 144 0,4-4 40 16,-4 4-224-16,0-3-40 15,0 0 32-15,0 3 184 0,0 0 280 0,0 0 81 16,0 0-129-16,0-3-8 31,4 3-56-31,-4 0-24 16,0 0-72-16,0 0-88 0,0 0-168 15,0 0-136-15,0 0-160 16,0 0-16-16,0 0-144 0,4 6 0 16,-4 10 144-16,0 0 0 31,0 3 0-31,0 3 0 0,0 1 8 15,0-5 40-15,0 2-40 16,0-8 8-16,0 1-16 0,0-4 8 16,0-5 0-16,0-1 0 15,0-3 80-15,4 0 16 32,4 0 689-32,16 0 847 0,7-10-848 15,10-6-544-15,6-6-120 16,9-3-56-16,-4 0 0 0,-1-4-16 0,-2 3-56 15,-6 1 8 1,-11 0 104-16,-12 12-104 16,-3 0 8-1,-10 4-16-15,-3 6 0 0,-4 3-328 16,0 0-520-16,0 0-640 16,0 0-537-16,-8 3 713 0,-12 13-240 0,0-1-1289 15,1-5-4679-15</inkml:trace>
  <inkml:trace contextRef="#ctx0" brushRef="#br0" timeOffset="76926.38">32173 5368 40 0,'0'0'4400'0,"0"0"-2567"31,0 0-1129-31,0 0-376 0,0 0 88 16,0 0 336-16,0 0-64 0,0 0-199 16,0 0-321-16,0 0-168 15,0 4 0-15,-4 9 80 16,-1 2 272-1,-2 5 16-15,-1 5-88 0,0 4-40 16,0-4-120-16,0 0-64 16,4-3-56-16,4-2 0 15,0-5 0 1,0-2 56 0,0-7 64-16,0-3 496 0,15-3 776 0,10 0-311 15,3-5-641-15,11-12-144 16,6-11 104-16,7-4-64 0,3-3-88 15,4-3-144-15,5 0 0 16,-8 3-96-16,-8 3 40 0,-4 13 56 16,-12 4 0-16,-8 2-48 31,-4 9-8-31,-8 1-48 16,-5 0-48-16,-7 3-8 0,0 0-416 15,0 0-1312-15,0 6-545 16,-19 11 897-16,-5 1-905 0,4-5-4648 0</inkml:trace>
  <inkml:trace contextRef="#ctx0" brushRef="#br0" timeOffset="80226.98">32233 8312 6825 0,'0'0'1448'0,"0"0"-1064"15,0 0-152-15,0 0 705 16,0 0 79 0,0 0-304-16,0 0-344 15,0 0-96-15,0 0-32 16,0 0 168-16,0 0 80 0,0 0-56 16,0 0-135-16,0 0-121 15,0 0-96-15,0 0-80 0,0 3-120 31,0 10 72-31,0 6 48 16,0 3 72-16,-5 0-16 0,5-3 16 16,0 0-72-16,0-3 48 15,0-3-32-15,0-4 56 16,0-2-56-16,0-1 32 0,0-3 8 16,5 0 48-1,-1 1 272 1,4-1 224-16,8-3 32 0,3 0-24 0,13 0-160 15,4-13-88-15,4-6-8 16,8-6-80-16,8-4-72 16,3-9-72-16,5 0-63 15,4-3-57 1,-5 2 8-16,-7 5-8 16,-16 8 0-16,-8 10 0 0,-12 4 0 0,-9 9 0 15,-6-1-8-15,-5 4 0 16,0 0-121-16,0 0-375 15,-5 0-456 1,-10 10 64-16,-5 2-584 16,-20 5-449-16,1-2-2440 15,7-8-1744-15</inkml:trace>
  <inkml:trace contextRef="#ctx0" brushRef="#br0" timeOffset="81057.42">32408 8032 1296 0,'0'0'560'0,"0"0"3361"0,0 0-2945 15,0 0-408-15,0 0 192 16,0 0 264-16,0 0-39 16,0 0-233-16,0 0-288 0,0 0-288 31,0 0-176-31,0 0-104 16,0 0-48-16,0 13 152 15,-8 3 288-15,0 6 328 0,0 3-264 16,0 4-248-16,0-3-16 15,0 2-88 1,4-2 0-16,4-4 0 0,-3 0 8 16,3-6 80-1,0 0-8-15,0-10 24 0,0 1 8 16,3-7 104-16,9 0 1137 0,4 0-97 0,8-10-776 16,4-6-304-16,7-6 32 15,6-7 280 1,-2-3-256-16,13-2-152 15,3-1-32-15,10-7-40 32,3 5-8-32,-5-2-40 15,1 7 40-15,-12 4 0 0,-5 6-8 16,-7 2 8-16,-12 11-8 0,-12 3 0 16,-4 2 0-16,-8 1-64 15,-4 3-224-15,0 0-584 16,0 0-736-16,-8 0-361 0,-12 13 689 15,1 0-1345-15,2-4-3224 0</inkml:trace>
  <inkml:trace contextRef="#ctx0" brushRef="#br0" timeOffset="85424.99">3577 12925 11266 0,'0'0'2736'16,"0"0"-2303"-16,0 0-361 0,0 0 80 15,-4 76 624 1,4-41-24 0,-3 7-88-16,3-1-272 15,0 3-168-15,0 1 32 0,-4-4-32 16,0 0-96-16,-5-3-56 0,-2-2-56 16,-1-2-16-16,-1-9-200 0,2-2-336 31,-2-7-872-31,6-7-1529 15,3-5-2376-15</inkml:trace>
  <inkml:trace contextRef="#ctx0" brushRef="#br0" timeOffset="85634.27">3789 12630 10282 0,'0'0'2240'16,"0"0"-1048"-16,0 0-799 15,0 0-49-15,0-22 16 16,0 22-360-16,0 6-704 0,0 10-393 16,0 16-703-16,7-4-1481 15,6-3-2976-15</inkml:trace>
  <inkml:trace contextRef="#ctx0" brushRef="#br0" timeOffset="85977.22">4303 12871 6689 0,'0'0'2953'0,"0"0"-1689"0,0 0-720 16,83-57-24-1,-71 35 600-15,-4-4 25 16,-8 1-185-16,0 3-120 15,-8 3 80-15,-16 3-464 0,-8 10 64 16,-3 2 72-16,-10 4-119 16,6 16-33-16,-5 9-104 0,0 17-160 31,8 9 120-31,1 19-56 16,3 31 8-16,0 26 40 15,4 10-72-15,11-1-168 0,2-15 0 16,3-16 0-16,0-13-48 0,-7-3-176 15,2-20-96-15,1-18-288 32,0-16-24-32,0-10-769 15,-7 1-431-15,3-4-2433 16,-1-9-3328-16</inkml:trace>
  <inkml:trace contextRef="#ctx0" brushRef="#br0" timeOffset="86212.82">3796 13471 12242 0,'0'0'3825'0,"0"0"-2873"16,0 0-352-16,0 0 80 15,0 0 257-15,108-41-233 16,-36 25-360-16,31 3-168 0,25-6-128 15,4 3-48-15,-25 4 0 16,-16-4-720-16,-39 6-1873 0,-16-2-6401 16</inkml:trace>
  <inkml:trace contextRef="#ctx0" brushRef="#br0" timeOffset="88139.63">5860 13265 9522 0,'0'0'1768'0,"0"0"-984"15,0 0-360 1,0 0 296-1,0 0 273-15,4-7-377 0,1 7-440 16,-5 0-48-16,4 0-56 16,-4-3-24-16,4 3-32 15,-4 0 48-15,0 0 80 0,0 0 184 16,0 0 232-16,0 0-88 16,0 0-192-16,0 0-112 15,0 0-72-15,0 0-88 16,0 0 0-16,0 0-8 15,3 0 0-15,-3 0-56 16,0 0 8-16,0 0 40 0,0 0 8 16,0 0-8-16,0 0-80 15,0 0 24 1,0 0-48-16,0 0-336 16,0 0-600-16,0 0-1241 15,0-3-2664-15</inkml:trace>
  <inkml:trace contextRef="#ctx0" brushRef="#br0" timeOffset="89277.61">6008 13062 9089 0,'0'0'2689'0,"0"0"-1561"0,0 0-624 16,0 0-8-16,0 0 25 16,0 0 551-16,0 0-248 0,-68 107-448 15,40-62-216-15,0-1 80 32,0 1-16-32,0-4-120 0,4-6-48 15,5-6-48-15,6-7-8 16,2-9 0-1,7-10 16-15,4-3 32 16,0 0 72-16,0-13-120 0,15-15-48 16,9-11-104-16,8-11 136 15,17-17 16-15,7-16-16 16,-2 7 8-16,-5 7-48 0,-10 11 56 16,-11 17 8-16,-4 3 8 15,1 6 464-15,-10 10-184 0,-6 15 273 0,-5 7-297 16,-1 7-272-16,1 18 48 31,0 17 456-31,-4 18-232 16,0 26-152-16,0-7-64 0,-8-6 16 15,-4-13-72-15,0-15-168 0,1-1-504 16,-10 4-377-16,1-7-631 31,1-12-1465-31,2-10-2272 0</inkml:trace>
  <inkml:trace contextRef="#ctx0" brushRef="#br0" timeOffset="89478.45">5852 13240 5369 0,'0'0'5777'0,"0"0"-4057"15,0 0-584-15,0 0-119 0,0 0-529 16,0 0-16-16,100-51-232 0,-48 51-160 15,15 0-80-15,25 0-296 16,24 0-808 0,-17 0-545-1,1 0-423-15,-37 0-1913 0,-26 0-2200 16</inkml:trace>
  <inkml:trace contextRef="#ctx0" brushRef="#br0" timeOffset="90051.39">6784 13132 3144 0,'0'0'4985'15,"0"0"-3688"-15,0 0-113 16,0 0 184-16,0 0 184 0,-31-80-335 16,-5 71-185-16,-7 2-272 15,-10 7 24-15,-6 0-152 0,-1 7-136 16,0 8-95-16,4 11-129 31,16 2-192-31,12 1-80 0,13 3-80 16,11-4-64-16,4-6-225 15,19-2-31-15,9-11 272 0,17-9 120 16,-2 0 0-16,9-12 0 31,-1-7 0-31,-2-4 0 16,-10-2 8-16,-7 6 8 0,-8 3 232 16,-8 6 56-16,-8 4 177 15,-4 6-153-15,0 0-320 0,-4 19 64 16,0 16 144-16,0 19-64 0,-20 25-56 15,-8 26-80 1,-8 10 0 0,0-1 32-16,1-10-40 0,7-18 0 15,0-22-120-15,7-14-560 16,2-8 512-16,-5 2 16 0,-4 4-425 16,0-4 409-16,9-5 152 0,-1-14 16 31,-1-13 112-31,6-5 408 0,-2-7 113 15,-2 0-17-15,-1-16-176 16,-8-6 96-16,4-10-8 16,-4-12-112-16,5-4-104 0,6-22-160 31,17-16-96-31,0 4-56 16,24 9-8-16,16 9-216 0,4 20-80 15,28-7-120-15,19-3-392 16,-3 9-408-16,-9 14-801 0,13-4-2296 15,-36 13 1081-15,-8-1-6370 0</inkml:trace>
  <inkml:trace contextRef="#ctx0" brushRef="#br0" timeOffset="90764.08">6868 13325 728 0,'0'0'8377'15,"0"0"-6352"-15,0 0-881 0,0 0-160 16,0 0 225-16,0 0-265 15,0 0-336 1,0 0 120-16,21-9-288 0,-10 2-264 16,10-2-176-16,-2-4 0 15,-3-6-152-15,5-3-72 16,-6-3 8-16,-11-4 112 16,0-3 88-1,-4 4 16-15,0 5 136 0,-8 1 392 16,-7 10-320-16,-2 5 136 0,-3 7 0 15,1 3-168-15,-6 16 48 16,1 10-79-16,5 6-137 16,3 6 64-16,-1 0 8 0,13 1-80 31,0-4 0-31,4-7-152 0,4-9-217 16,17-5-127-16,-1-11 280 15,8-6 168-15,4 0 40 16,3-19-72-16,9-10-40 0,-5-3 40 15,2-2 64-15,-5-8 16 32,-5 10 8-32,-6 4 0 0,-6 9 176 15,-3 9 32-15,-4 7-64 16,-3 3-136-16,-2 16 32 16,-3 13 104-16,-4 12 24 0,0 4-48 31,-4-1-64-31,-8 1-64 0,-4-8 0 15,0-2-104-15,0-9-112 0,9-11-56 16,2-8-8-16,5-7 280 16,0-3-88-16,9-16 32 15,10-13-560-15,13-9 280 0,4-7 224 16,8-3 48 0,-9 4 56-16,1 2 8 15,-12 13 312-15,-3 13 232 0,-14 13-32 16,1 6-152-1,-8 10-352-15,0 18 360 0,0 7-31 16,0 6-209-16,0 1-48 0,0-1-40 31,0-6-40-31,0-3-280 0,9-7-313 16,10-6-415-16,9-10-648 16,24-9-497-16,-9 0-423 15,2-15-3602-15</inkml:trace>
  <inkml:trace contextRef="#ctx0" brushRef="#br0" timeOffset="90997.06">8032 12757 7985 0,'0'0'5969'0,"0"0"-4360"0,0 0-449 31,0 0-184-31,0 0 32 0,-99 60 25 16,58 1-393-16,2 24-208 0,3 10-64 15,4 7-176-15,16-19-72 16,8-20-80-16,8-22-40 16,0-2-304-16,8-2-536 0,8-2 16 15,3-3-113 1,26-19-599-16,-13-10-936 16,-1-3-2914-16</inkml:trace>
  <inkml:trace contextRef="#ctx0" brushRef="#br0" timeOffset="91186.79">7613 13011 6409 0,'0'0'1696'0,"0"0"-375"16,0 0 663-16,0 0 777 16,0 0-801-16,0 0-1304 15,41-38-424-15,46 44-80 0,40 7-56 31,13-1-96-31,11 1-1136 0,-39-3-1513 16,-20-7-2840-16</inkml:trace>
  <inkml:trace contextRef="#ctx0" brushRef="#br0" timeOffset="91444.74">9060 12938 12170 0,'0'0'4721'0,"0"0"-3521"0,0 0-463 16,0 0-25-1,0 0-240 1,0 0 160-16,-12 76 16 0,4-28-392 16,4 9-120-16,-4 3-88 0,4-3-48 15,0 0-160-15,-4-9-352 16,5-3-368-16,-6-10-641 0,5-20-1271 31,0-8-2161-31,4-7-5393 16</inkml:trace>
  <inkml:trace contextRef="#ctx0" brushRef="#br0" timeOffset="91860.21">9256 12843 13618 0,'0'0'2849'15,"0"0"-1553"-15,0 0-400 0,0 0 113 16,0 0-401-16,11-42-608 16,1 42-304-16,4 10-400 0,8 6-401 15,12 0-919-15,3 3-2105 32,5-3-320-32,4-4-1144 15,-4-2 4049-15,-4-4 1544 0,-12 0 2896 16,-5-2 1049-16,-10-1-1352 0,-9-3-177 15,-4 0 137-15,-8 6-1033 0,-16 1-120 16,-8 2-223 0,0 7-537-16,-4 0-256 15,8 6-232 1,8 4-144-16,9 2-8 0,11 7-8 16,0 3-192-16,11 3-144 0,6 4 0 15,6-4-161-15,-7-3-47 0,-4 0 40 31,-12-6 216-31,0-7-312 16,-12-6-344-16,-16-3 720 16,-15-10 232-16,-6-6 464 0,-3-2-120 15,1-14-344-15,-1-29-296 0,13 1-2689 16,14-4-9657-16</inkml:trace>
  <inkml:trace contextRef="#ctx0" brushRef="#br0" timeOffset="92355.03">11076 12938 11626 0,'0'0'3105'0,"0"0"-1481"0,0 0-408 32,0 0 249-32,0 0-217 15,0 0-568-15,0 0-480 0,0 0-32 16,4 73 240-16,-20-19-256 15,4 6-64-15,-4 4-88 0,0-4-128 32,4 0-352-32,-4-5-528 15,5-5-953-15,2-12-3144 16,1-19-2968-16</inkml:trace>
  <inkml:trace contextRef="#ctx0" brushRef="#br0" timeOffset="92519.56">11251 12884 1640 0,'0'0'11378'15,"0"0"-9849"-15,0 0-745 16,0 0-688-16,0 0-96 0,0 0-1272 16,0 0 31-1,12 73-3416-15</inkml:trace>
  <inkml:trace contextRef="#ctx0" brushRef="#br0" timeOffset="92977.8">11223 13376 10138 0,'0'0'2520'0,"0"0"-1728"15,0 0 89-15,40-105 343 16,-20 67-48-16,4 0-304 0,0 0-400 15,8 0-200-15,-4 6-192 32,4 10-64-32,-1 9-16 0,-6 13 0 15,-6 0-72-15,1 23 56 16,-12 11-40-16,1 8 0 16,-9 8 56-16,0 4-8 0,-13-3-40 15,-7-6-32-15,4-7-112 16,0-10-8-1,4-9 8-15,5-12-64 16,3-7 256-16,4 0 224 0,0-22 0 16,15-10-224-16,13-10 16 15,8-8 40-15,12-4-56 16,-1 0 0-16,9 3 72 16,-11 13 360-16,-6 9-40 15,-7 13 145-15,-4 16-137 16,-12 3-184-16,4 23-24 15,-9 9 24-15,-6 6-120 0,-1 7-48 16,-4 2-48-16,0-2-152 16,-16 12-632-1,4-12-945-15,-4-10-3272 16</inkml:trace>
  <inkml:trace contextRef="#ctx0" brushRef="#br0" timeOffset="93756.3">13128 12934 3512 0,'0'0'10146'16,"0"0"-7801"-16,0 0-1489 15,0 0-584-15,-32-72 752 16,4 62-47 0,-8 4-233-16,-4 3-152 15,-4 3-256-15,8 0-192 0,1 15-144 16,7 5-88-16,12 8 40 16,12 4 0-16,4 6 32 15,8 3-112-15,16 4-32 0,3-1-24 31,6 1 72-31,-6-1 16 16,-3-3 16-16,-11-6 72 0,-9 0-8 16,-4-7 8-16,-4-2 0 15,-20-7 0-15,-4-6-40 32,-12-7 48-32,0-6 120 0,0 0 24 0,4-9-144 15,8-11 72 1,4-5-72-16,16-3-312 0,8-7-624 0,12-6-625 15,29-4-1175-15,10-6-1121 16,25-15-8-16,-9 2 968 16,1 1 2897-16,-8-1 592 15,-24 20 1553 1,-1 2 1760-16,-14 14-1129 16,-5 12-455-16,-12 6-257 0,3 4-495 0,-7 6-633 15,4 3-552-15,-4 22-312 16,0 14 280-16,0 21 112 15,0 19-280 1,0 17-104-16,0 8-64 16,4-21-16-16,0-20-184 15,1-18-624-15,-1-10-136 0,3 3-1393 16,-3-6-3488-16,-4-7-3217 0</inkml:trace>
  <inkml:trace contextRef="#ctx0" brushRef="#br0" timeOffset="94235.75">13052 13116 8809 0,'0'0'2305'15,"0"0"-1209"-15,0 0 320 0,0 0-711 32,92-7-153-32,-36 10-176 15,8 7-216-15,7 2-160 0,4 1-96 0,1-3-408 16,-4-7-216-16,-5-3-425 15,-7 0 65 1,-15-6 592-16,-14-10 488 0,-11 0 168 16,-12-3 776-1,-8 6 256-15,-8 1-263 16,-12 9-57-16,-11 3-232 0,-1 0-240 16,0 15 96-16,0 7-424 0,8 10-16 31,12-3 48-31,4-1-40 15,8-2-72-15,0-4-232 0,12-9-80 16,11-7 224-16,5-6 80 16,9 0-72-16,-5-16-64 0,0-6 64 15,-5-4 80-15,-3 1 8 16,-8 3 368-16,-8 9 440 0,-8 10 305 31,0 3-577-31,0 19-456 16,-12 16 216-16,0 6-120 15,4 4-136-15,4 2-48 0,4-2-272 16,0-7-440-16,16-9-545 16,8-11-743-16,24-18 79 0,-4 0-719 31,-5-15-3377-31</inkml:trace>
  <inkml:trace contextRef="#ctx0" brushRef="#br0" timeOffset="94425.9">14359 12652 1344 0,'0'0'10506'0,"0"0"-7497"16,0 0-1009-16,0 0-672 15,0 0-775 1,-24 6 175 0,0 68 200-16,4 24-464 0,5 4-288 0,10-4-104 15,5-16-72-15,0-15-192 16,0-16-488-16,0-3-1113 0,0-20-2968 15,5-9-1264-15</inkml:trace>
  <inkml:trace contextRef="#ctx0" brushRef="#br0" timeOffset="94612.53">14052 12880 9129 0,'0'0'2457'15,"0"0"-1833"-15,95 0-480 32,-15 17-64-32,24 5-80 0,-4 0-200 15,-21-6-1328-15,1 0-1489 16,-32-10-288-16,-8 1 689 0</inkml:trace>
  <inkml:trace contextRef="#ctx0" brushRef="#br0" timeOffset="94996.9">14701 12998 4080 0,'0'0'2889'0,"0"0"-480"0,0 0-1089 15,0 0-568 1,0 0-320-16,-79 64-144 16,79-51 168-16,0-4 32 15,16 0-128-15,8-5-16 0,8-4-111 16,-1 0-113-16,1-4-120 16,0-11 0-16,-4-8-64 15,-8-5 56-15,-12-4-185 16,-8-6 193-16,0 9 497 15,-12 4 511-15,-19 9-88 16,-6 9-24-16,1 7-224 0,-3 10-200 31,3 19-224-31,8 9 25 0,8 9 31 16,8 1-120-16,8 3-48 16,4-7-88-16,8 1-40 15,20-7 8-15,0-10 56 0,12-5-72 16,4-11-16-16,7-8-32 15,-7-4-88-15,4-10-176 0,-9-12-361 47,-6-3-703-47,-14-11-1328 16,-6 5-2562-16,-13 5-1591 0</inkml:trace>
  <inkml:trace contextRef="#ctx0" brushRef="#br0" timeOffset="96718.81">5080 14636 8633 0,'0'0'3137'0,"0"0"-1857"16,0 0-592-16,0 0-63 15,35-82 271-15,-35 63 296 0,0 3-200 16,-4 0-616-16,-20 7-328 31,-4-1-16-31,-7 10-16 0,-9 0 304 16,0 3-136-16,-3 13-40 15,2 0-120-15,13 6 16 0,4-3-40 16,13 4-104-16,7 2-56 16,8 3 152-16,8 4-80 31,20 0 40-31,15 3-56 0,6 0-88 16,6 0-16-16,0 0-56 15,-6 3 96-15,-10-7 40 0,-3 1 48 16,-20 3-16-16,-8-3 0 15,-8 0 48-15,-11-4-8 16,-21 1-64 0,-9-4 120-16,-6-3 192 0,-1-9 80 15,0-4 48-15,0-5-88 16,9-4-64-16,-1 0-72 0,8-9 88 16,8-8-96-16,4-2 48 0,8-3-72 31,8 0 32-31,4 3-40 15,0 0 16-15,0 6-72 0,8 1-56 16,0 8-160-16,4 1-584 16,0 3-880-16,12 0-393 0,-5 7-815 15,-2-5-5130-15</inkml:trace>
  <inkml:trace contextRef="#ctx0" brushRef="#br0" timeOffset="97207.2">5215 15084 704 0,'0'0'11850'16,"0"0"-9153"-1,0 0-1241-15,0 0-352 16,0 0-312-16,0 0-311 0,0 0-273 16,0 35 296-16,0-10-128 15,0 4-192-15,-4 3-176 16,0 0 72-16,0-4-80 0,0 1-136 15,4-7-280-15,0 0-392 32,0-3-873-32,4-9-2200 0,4-4-2520 0</inkml:trace>
  <inkml:trace contextRef="#ctx0" brushRef="#br0" timeOffset="97664.2">5474 15119 808 0,'0'0'10946'16,"0"0"-8970"-16,0 0-351 15,0 0-561-15,0 0-176 0,0 0-312 16,0 0-360 0,64-64-168-16,-36 64-48 15,8 0-8-15,-5 0 0 0,1 0 0 31,-8 10-8-31,-12 0-56 16,-4 2-40-16,-8 1 112 16,0 0 104-16,-12 3 216 0,1-1 8 15,-10-2-63-15,5-4-113 0,4 4 0 16,5 0-136-16,3-3-16 16,4-1-72-16,0 0-72 15,4 1-201-15,11-3 73 0,9 2 184 16,0 0 0-16,0 1-48 31,4-3 64-31,-8 5 64 0,-8-2 0 16,-4-1-88-16,-8 4 64 15,0-3 32-15,-13 2 232 16,-10 1 136-16,-5-3-23 0,0-1-105 16,-4-3-136-16,8-3-104 31,0-3-200-31,5-6-633 0,-1-10-2015 0,12-6-10379 15</inkml:trace>
  <inkml:trace contextRef="#ctx0" brushRef="#br0" timeOffset="99224.76">28180 11309 9337 0,'0'0'2033'15,"0"0"-441"-15,0 0-247 0,0 0-345 16,0 0-560-16,0 0-432 31,-31-9 296-31,-5 18 232 16,-8 10-56-16,-8 10-168 0,-7 3 72 16,-5 5-176-16,-4 5-32 15,0-1-96-15,-4 10-24 0,-3-3-48 16,-1-4 0-1,12 0-8-15,1-5-176 16,14-7-440-16,18-7-232 16,7-3-616-16,16-10-545 0,12-2-951 15,16-10 839-15,8 0-2184 16</inkml:trace>
  <inkml:trace contextRef="#ctx0" brushRef="#br0" timeOffset="99532.06">28169 11443 392 0,'0'0'6617'0,"0"0"-4785"16,0 0-255-16,0 0-1097 0,0 0-240 15,0 0 200-15,-37-13 968 16,10 19-472-16,-9 10-247 0,-12 6 95 31,-8 10-184-31,-3-1-168 16,-9 11-160-16,4-1-112 15,-3-3-144-15,3 4 32 0,4-5-48 16,12-1 0-16,8-8-272 16,9-3-640-16,10-2-881 0,21-7-407 0,0-7-777 15,12-3-79-15</inkml:trace>
  <inkml:trace contextRef="#ctx0" brushRef="#br0" timeOffset="99899.88">28344 11448 4729 0,'0'0'2552'0,"0"0"-528"16,0 0-2016-16,0 0 0 15,0 0 401-15,-92 23 367 0,45 6 328 16,-9 6-208-16,-12 6 32 0,1 6 17 16,-10 4-241-16,2 0-272 15,-1 0-160-15,4-7-144 16,5-3-56-16,7-2-64 0,12-7-8 31,12-4 8-31,8-6 8 16,8-6-16-16,12-10-192 0,8-2-440 15,0-4 568-15,8 0 0 16,8 0 64-16,-4-4-96 31,0 1-336-31,4-9-833 0,-4 5-1199 0,-4-2-2433 16</inkml:trace>
  <inkml:trace contextRef="#ctx0" brushRef="#br0" timeOffset="102091.2">6629 15218 1072 0,'0'0'13763'0,"0"0"-11699"16,0 0-1480-16,0 0-504 0,0 0-80 15,0 0 232-15,0 0 104 16,4 31-40-16,-4-5-296 0,-8 2-72 31,-7 1-120-31,-5 0-352 16,-1-4-888-16,2-6-1577 15,6-6-5529-15</inkml:trace>
  <inkml:trace contextRef="#ctx0" brushRef="#br0" timeOffset="102638.4">7613 14636 9273 0,'0'0'2353'0,"0"0"-609"0,0 0-335 16,0 0 223-16,0 0-264 15,0 0-632-15,13-18-519 0,-13 49 7 16,-13 14 216-16,2 12-160 16,-6 6-160-1,-2 4-56-15,3-4-64 16,0-2-40-16,4-11-472 16,4-5-393-16,8-10-1007 15,0-13-1953-15,0-9-2736 0</inkml:trace>
  <inkml:trace contextRef="#ctx0" brushRef="#br0" timeOffset="103170.12">7525 15205 7641 0,'0'0'2921'0,"0"0"-1937"15,0 0-616 1,0 0 208-1,69-76 392-15,-46 54-127 16,5-1-433-16,4 1-272 0,-4 0-40 16,0 0-16-16,-4 6 16 15,0 3 32-15,-5 3-112 0,2 4 40 16,-10 3-56-16,6-1 0 31,-10 4-8-31,1 0-352 0,-8 0-544 16,0 13-633-16,0 0-919 15,0 0-4346-15</inkml:trace>
  <inkml:trace contextRef="#ctx0" brushRef="#br0" timeOffset="103551.86">7845 15052 10058 0,'0'0'2384'0,"0"0"-1160"15,0 0-535 1,0 0-377 0,0 0 112-16,0 0 504 0,0 0-448 15,36 57-304 1,-33-34-120 0,9 2-40-16,-3-3-8 0,-2 4-8 0,-3-4-144 15,4-3-104-15,-8-6-8 16,4 0 48-16,-4-10-72 15,5-3 112-15,-1 0 168 0,3-7 48 16,5-12 0-16,4-6 56 16,5-13 368-16,-2-4-88 0,5-8-72 15,4-4-96-15,-4-3-72 32,-1 3 40-32,-3 9 64 0,-3 10-136 15,-6 13-56-15,-3 6-56 16,0 6-160-16,1 7-752 0,2 0-1368 15,-3 0-1921-15,1 0-4049 0</inkml:trace>
  <inkml:trace contextRef="#ctx0" brushRef="#br0" timeOffset="104024.6">8530 14418 9570 0,'0'0'2608'16,"0"0"-1336"-16,0 0-423 15,0 0-161-15,0 0-544 0,0 0 528 16,-4 85-248-16,-8-37-304 16,0 9-48-1,-8 16-64-15,-3 12 72 16,-5-5-72-16,7-13 40 0,1-10-48 15,5-22-96-15,3 3-80 16,-4-6-32-16,8-13-64 0,8-6-80 16,0-13-280-16,0 0 368 31,11-10 256-31,14-9-280 0,3-13 136 16,3-6 144-16,1-4 0 15,0 1 8-15,0 10 200 16,-4 5 440-16,-4 10-120 0,-9 13-56 31,6 3-80-31,-10 13-112 16,2 15 128-16,-5 11 72 0,-5 5-128 15,5 1-216-15,-4-4-64 16,1-3-64-16,3-3-392 16,7-10-800-16,17-3-1345 0,-4-12 49 31,4-7-2849-31</inkml:trace>
  <inkml:trace contextRef="#ctx0" brushRef="#br0" timeOffset="104403.74">9119 14963 7793 0,'0'0'1697'0,"0"0"-641"16,0 0 888 0,8-85 153-16,-27 72-593 15,-5 10-560-15,-8 3-256 0,0 6-112 16,0 16-280-16,0 10-127 15,8 3-153-15,4 3-16 16,12-3 0-16,4-3-137 0,4-10-15 31,17-6-288-31,10-9 264 0,10-7 104 16,2-4-128-16,4-15-72 16,6-6 144-16,-10-7-40 15,-3-3 168-15,-12 4 8 0,-7 5 296 16,-6 7 408-16,-7 16 273 31,-4 3-265-31,0 9-576 0,-15 20 48 16,2 9-48-16,-2 3-96 15,2 4-48-15,9-4 0 16,0 0-408-16,4-6-336 0,12-3-489 16,16-4-919-16,28-12-121 15,-4-6 1737 1,0-10-1872-16</inkml:trace>
  <inkml:trace contextRef="#ctx0" brushRef="#br0" timeOffset="104587.73">9697 14633 5721 0,'0'0'9562'0,"0"0"-8082"0,0 0-968 0,0 0 176 15,0 0 169-15,-44 96-505 16,29-42-208-16,11 3-144 15,-4 0-104-15,3-3-657 0,-6 0-1095 32,-1-10-2369-32,3-15-1928 15</inkml:trace>
  <inkml:trace contextRef="#ctx0" brushRef="#br0" timeOffset="104762.5">9342 14881 12082 0,'0'0'2017'0,"0"0"-409"16,0 0 704-16,0 0-711 16,41-70-969-16,19 60-416 15,27 4-144-15,24 6-72 0,13 0-392 32,-4 6-856-32,-8 11-1697 15,-33-2-864-15,-20-5-1768 0</inkml:trace>
  <inkml:trace contextRef="#ctx0" brushRef="#br0" timeOffset="105292.2">10829 14961 9057 0,'0'0'2449'0,"0"0"-1505"16,0 0 160-16,12-96-47 0,-12 64 263 31,0 0-248-31,-20 7-152 16,0 9-264-16,-15 7-367 15,-2 9-89-15,-7 3 96 0,-4 22 16 16,1 14-160-16,3 8 40 16,8 7-136-16,4 3-48 0,13-6-8 15,10-3-72-15,9-10-144 32,4-10-256-32,24-8-24 15,9-11 199-15,6-9 57 0,9 0 24 16,3-22-168-16,1-7-152 0,0-9 184 15,-8-3 208-15,-8-4 144 16,-8 7 0 0,-12 6 128-16,-12 14 296 15,-5 11 440-15,-3 7-584 16,-3 16-168-16,-18 16 0 0,6 6-64 16,-2 3-48-16,6-3-328 0,3-6-440 15,8 0-1088-15,0-13-1297 0,4-6-2696 16</inkml:trace>
  <inkml:trace contextRef="#ctx0" brushRef="#br0" timeOffset="105537.32">11299 14814 10266 0,'0'0'4409'0,"0"0"-2345"16,0 0-712-16,0 0-495 0,0 0-113 15,-88 13-336-15,49 25-32 16,3 4-40-16,-4 8-200 0,8-2-56 31,8-1-32-31,8-5-48 16,12-4-336-16,4-9-208 16,12-7 88-16,24-7 232 0,8-5-384 15,7-10-97-15,14 0-279 16,26-29-1608-16,-15 1-1225 0,-9-7-1184 15</inkml:trace>
  <inkml:trace contextRef="#ctx0" brushRef="#br0" timeOffset="105750.48">11805 14532 5657 0,'0'0'6121'16,"0"0"-3080"-16,0 0-1225 0,0 0-800 0,0 0-472 31,0 0-184-31,0 0 529 15,0 0-401-15,-36 108-264 16,28-54-72-16,-3 3-40 0,2 6-32 16,5 4-72-16,-4 0-8 0,5-4-296 15,-14 4-840-15,6-13-1977 32,-2-13-2912-32</inkml:trace>
  <inkml:trace contextRef="#ctx0" brushRef="#br0" timeOffset="105997.9">11466 14948 7825 0,'0'0'3257'31,"0"0"-409"-31,32-89-839 16,0 60-689-16,8 13-264 0,11 7-367 16,9 9-225-16,4 0-232 15,4 9-144-15,-8 10-88 0,-1 3 0 16,-15 4 0-16,-8 2-56 15,-12 1-40 1,-12 3-240-16,-8-4-88 16,-4 1-89-16,-4-1-207 0,-8 1 16 15,-4-4-72-15,4 4-960 16,1-10-2353-16,2-3-3481 0</inkml:trace>
  <inkml:trace contextRef="#ctx0" brushRef="#br0" timeOffset="106175.74">12136 14789 9297 0,'0'0'7538'16,"0"0"-5994"-16,0 0-487 0,0 0-529 15,0 0-344-15,7-25-184 16,-7 27-152-16,4 21-1088 0,1-4-1385 15,-1-3-2960-15</inkml:trace>
  <inkml:trace contextRef="#ctx0" brushRef="#br0" timeOffset="106512.09">12343 14890 4961 0,'0'0'7137'0,"0"0"-4840"0,0 0-369 0,0 0-608 15,0 0-464-15,0 0-487 16,0 0 87-16,0 0-48 0,-56 96-280 16,40-55-56-16,4 0-72 15,8-2-112-15,4-8-312 16,0-3-208-16,21-8 103 16,7-8 257-16,7-8 104 15,5-4 152-15,-1-10 16 16,-3-16 0-16,-4-8 64 0,-8-11 216 15,-11-2 337-15,-13-4 71 16,0 0-32-16,-17 7-88 16,-11 12-104-1,-8 10-184-15,-3 19-224 16,3 3-56-16,0 22-464 0,4 13-440 16,9 22-761-16,10-10-2904 15,9-8-3912-15</inkml:trace>
  <inkml:trace contextRef="#ctx0" brushRef="#br0" timeOffset="106920.43">12689 14897 6001 0,'0'0'6857'0,"0"0"-4728"0,0 0-633 15,0 0-656 1,100-51 56-16,-80 51-223 15,-4 19-457-15,-4 10-128 0,-12 9-88 16,0 6 0-16,0-2-8 16,-12 2 8-16,-4-9-288 15,-8-3-89-15,9-7-183 16,-2-13 120 0,9-2-32-16,5-10 472 0,3 0 72 15,7-15 96-15,17-11-168 0,12-9 0 16,4-3 0-16,12-10 8 15,4 0 72-15,4 4 72 16,-5 3 320 0,-11 9 64-16,-8 16 161 15,-12 16-49-15,-9 4-184 16,-6 27-280-16,-5 14 96 0,-4 8-104 16,0 8-96-16,0-4-80 15,-9-6-152-15,-6 6-576 0,3-16-1417 31,3-15-4440-31</inkml:trace>
  <inkml:trace contextRef="#ctx0" brushRef="#br0" timeOffset="107579.83">14172 14497 2736 0,'0'0'5449'0,"31"-70"-4777"0,-14 26 401 15,2-4 311-15,1 7 304 16,-12 12 305-16,1 7-257 16,-5 12-128-1,-4 7-383-15,0 3-513 16,0 6-448-16,-9 20-256 0,-10 28 392 16,-13 25-32-16,0 23-176 0,0 9-88 15,4-6-104 1,4-26 0-16,12-19-112 15,-4-15-688-15,8-7-296 16,1-3-1001-16,7 0-2440 16,0-10 1617-16,0-12-3906 0</inkml:trace>
  <inkml:trace contextRef="#ctx0" brushRef="#br0" timeOffset="108180.75">14458 14443 1776 0,'0'0'6801'0,"0"0"-4448"16,0 0-65-16,0 0-223 16,0 0-825-16,0 0-744 0,0 0-184 31,24 12 472-31,-39 40-464 16,-5 1-168-16,-5 11-144 15,2 2 0-15,-1 4 40 0,4-3-48 16,4-7-112-16,4-6-248 0,4-12-592 15,8-14 488-15,4-12-224 16,16-13 216 0,8-3 312-16,8-12-168 15,7-14 56-15,-2-9 0 16,-2-3 168-16,-7-3 96 0,-4 6 8 16,-12 6 200-1,-8 13 528-15,-8 13 288 16,0 3-592-16,-4 19-80 0,-8 16 104 15,4 10-248-15,1-1-120 16,7 1-80-16,0-10-152 16,11-7-224-16,13-12-24 0,12-10 56 15,4-6 8-15,-1-3-144 16,5-19-176 0,-12-10 96-16,0-9 232 15,-8-7 224-15,-4 1 104 16,-12-1 88-16,-8 7 672 0,0 9 256 15,0 16 128-15,0 16-560 16,-16 3-352-16,0 29 80 0,0 13-96 31,1 12-64-31,2 3-136 16,9 0-16-16,4-9-152 16,4-10-256-16,20-9 32 0,8-13-64 15,8-6-40-15,4-13-224 16,-1 0-312-1,17-32-529-15,-16-3-631 0,-8-3-2657 16</inkml:trace>
  <inkml:trace contextRef="#ctx0" brushRef="#br0" timeOffset="108406.7">13765 14475 12618 0,'0'0'2401'0,"0"0"-1697"0,128 15 128 16,8-2 192-16,27-4-40 16,8 4-415-16,-20 3-249 15,-24 0-208-15,-26-3-112 0,-34-7-1385 16,-19-3-5440-16</inkml:trace>
  <inkml:trace contextRef="#ctx0" brushRef="#br0" timeOffset="110034.71">15730 14884 5825 0,'0'0'4457'0,"0"0"-2905"16,0-86-192-16,-9 54-79 15,-2 7 343 1,-5 9-448-16,-12 10-656 16,0 3-176-16,-8 3-144 15,-8 9-32-15,1 14-56 0,-2 5 9 16,6 7-49-16,7 3-32 16,8-3-40-16,8 0-96 0,16-3-73 15,0-7 73-15,20-6-32 16,11-6-16-16,14-7-8 0,7-6-136 31,-1-6-64-31,1-13 104 16,-5-9-24-16,-6-1 208 15,-9 4 64-15,-13-1 72 0,-6 13 424 16,-13 7 400-16,0 6-496 31,0 3-392-31,-8 19 193 0,-5 7-65 0,6 3-136 16,7 3-8-16,0-7-433 15,15-2-71-15,13-11-264 16,16-5-272-16,8-7-440 0,7-3-377 16,5-6 385-16,5-13 56 15,-6-7 727 1,-3-9 545-16,-5 0 56 16,-11-6 96-16,-8 3 553 0,-16 3 991 15,-12 10 688-15,-8 6-183 16,-4 6-1009-16,-24 6-400 0,-7 7 16 15,-14 0-120-15,2 7-71 32,-1 9-145-32,8 6-216 15,12 0-104-15,4 0-120 0,16 1 24 16,8-1-249-16,0-6 49 0,25 0 96 16,10-10-16-16,5 0-64 15,-1-6 16-15,-2 0 264 31,-1-6 0-31,-13-3 120 0,-3-1 304 16,-7 4 208-16,-6 6 97 16,1 0-241-16,-4 6-368 0,-4 23-104 15,0 12 120-15,0 7-48 16,0 22-88-16,-8 18 8 31,-12 20 0-31,-8 9-8 0,0-11-16 16,-4-12-424-16,9-27-553 15,7-19 409-15,0-10 400 0,4-9 24 0,-4-1 104 16,0-2 48-16,0-4 0 16,0-16 8-16,8-6 360 15,-4-3 192-15,0-22-295 16,4-16-129-16,5-7 0 16,-1-6 72-16,4-19-32 15,7-16-168-15,18 6-168 0,6 10-408 16,13 10 239-16,-1 15-15 31,13 1-168-31,8-4-120 16,0 9 312-16,-8 14-112 0,0 2 216 15,-4 11 160-15,-13-1 64 0,-7 0 8 16,-4-3 88-16,-4-7 32 16,-8 1 192-16,-4-7 120 31,-4 4 32-31,-4 2 32 0,-4 1 16 15,0 6-15-15,-12 6-281 16,-8 7 72-16,-4 6-16 0,-8 3-112 16,4 19-72-16,-4 13-96 31,8 6-32-31,9 0 24 16,3 1 8-16,12-7-88 0,0-6-160 15,12-11-48-15,12-5-104 16,7-9 183-16,5-4 17 0,0-10-72 0,0-9 56 15,-1-10 88-15,-7-2 128 16,-4-1 40 0,-7 0 128-1,-6 13 248-15,-3 6 153 0,-4 10-177 0,-4 3-392 16,0 10-48-16,0 15 48 16,0 4 72-16,0 2-72 15,0-2 0-15,0-10 0 0,0-3-56 31,5-7-104-31,10-6-32 16,5-3 96-16,8-6-80 0,0-13-169 16,4-6-247-16,4-13-24 15,0-3-32-15,-4-7-88 0,-1 0 456 16,-3-3 280-16,-4 7 480 31,-4 6 264-31,-8 9 320 0,-4 13 33 16,-4 10-361-16,-4 6-432 15,0 6-296-15,0 20 152 0,0 2 152 16,0 10-104-16,-4 7-72 16,0-4-88-16,4 7-40 31,0-4 40-31,4 1-48 0,8-7 0 16,4-3-312-16,3-10-440 15,2-6-609-15,10-16-863 0,-3-3-2065 16,-3 0-4753-16</inkml:trace>
  <inkml:trace contextRef="#ctx0" brushRef="#br0" timeOffset="110270.72">17455 14512 4184 0,'0'0'5714'0,"0"0"-3394"0,0 0-135 16,0-72-425-16,0 72-664 0,-9 0-480 31,2 22-472-31,-5 10 729 15,-4 9-289-15,0 10-288 0,0 6-184 16,4 16-16-16,4 12-88 16,5-2 0-16,3-13 8 0,0-10-16 15,3-15-304-15,9 3-160 32,0-7-425-32,0-10-455 0,12-8-824 15,-8-14-2385-15,-5-9-5577 0</inkml:trace>
  <inkml:trace contextRef="#ctx0" brushRef="#br0" timeOffset="110491.43">17172 14757 4977 0,'0'0'8265'15,"0"0"-6224"-15,0 0-1065 16,87-35-328-16,-35 32 344 0,8 3-272 16,4 0-479-16,7 0-161 15,-6 3-80-15,-10 7-449 16,-11 6-887-16,-16-7-2689 0,-20 0-2200 0</inkml:trace>
  <inkml:trace contextRef="#ctx0" brushRef="#br0" timeOffset="111598.86">5458 15938 6249 0,'0'0'4569'15,"0"0"-2993"-15,0 0-64 16,0 0-831-16,-83-38 431 15,42 44-136-15,2 10-208 0,-6 10-336 32,10 2-64-32,7 7-368 15,12 4-32-15,9-2 16 0,7 2 8 16,23 2 8-16,13-3-72 16,12 0 24-16,4-3-80 0,0 3-8 15,-9-3-72-15,-11-6-8 31,-17-1 8-31,-15-6-16 0,-3-3 224 16,-25-3 72-16,-16-7 360 16,-4-2 64-16,-7-7-56 15,-1 0-71-15,8 0-41 0,8-16 80 32,8 3-32-32,12-6-160 15,9 1-208-15,7-2 64 0,4 5 16 16,0 5-88-16,4 3-104 0,3 5-232 15,10 2-88-15,-6 0-160 16,10 6-377-16,-6 3-463 0,13 1-1161 16,-4-3-295-1,4-5-3402-15</inkml:trace>
  <inkml:trace contextRef="#ctx0" brushRef="#br0" timeOffset="112280.7">5849 15798 472 0,'0'0'9770'16,"0"0"-7434"-16,0 0 25 15,0 0-1121-15,0 0-784 0,0 0-88 16,-17 61 280-16,-6 15-288 0,-1 0-192 31,4-3-40-31,0-9-56 16,8-14-56-16,-4 2-8 15,0-2 8-15,4-12-16 0,4-6-72 16,0-16-24-16,8-13-48 16,0-3-16-16,8-6 48 0,16-20 40 15,8-5-8-15,3-8 80 32,2 2 8-32,-9 5 48 15,-5 6-56-15,-6 14 0 0,-10 8 120 16,-3 4-120-16,0 19 8 0,0 10 48 15,1 6 40-15,-5 3-24 0,7-3-72 16,5-4-128 0,4-5-328-1,12-7-424-15,4-9-352 16,8-7-297-16,3-3-103 0,2-16 280 16,-2-9 440-16,-7-4 912 0,-8-9 32 15,-4 6 864 1,-17 1 288-16,-3 11 552 15,-4 8 313-15,0 9-497 16,0 3-1032-16,-4 12-456 16,-3 20 72-16,3 3-128 0,4 9 24 15,0-2-32-15,4-1-104 0,20-6-72 16,-4-10-184-16,3-9 0 31,1-9-432-31,1-7 632 31,-14-10 160-31,2-15 64 16,-9-11-16-16,-4 1 256 0,-17-2 264 16,-11-2 16-16,-4 8-144 0,0 2-40 15,4 10-400-15,9 13 0 16,15 2-8-16,4 4-1120 16,0 10-128-16,20 6-608 0,11 3 95 0,10-6 9 15,23-7-777 1,-13-3-1440-16,-3-3 801 0</inkml:trace>
  <inkml:trace contextRef="#ctx0" brushRef="#br0" timeOffset="112604.26">6621 16262 624 0,'0'0'4569'0,"0"0"-1745"16,0 0 81-1,0 0 31-15,0 0-751 0,0 0-1289 16,0 0-200-16,0 29-368 16,-7 6-208-16,7 0-80 0,0-3-40 0,0-7 0 31,15-6-176-16,9-13-16-15,4-6 40 0,4 0 144 16,8-19-136-16,-5-10-104 0,2-5 80 16,-5-11 104-16,-9 4 64 15,-7-4 0 1,-4 7 8-16,-8 9 336 16,1 14 376-16,-5 12-31 15,0 3-505-15,0 16-184 16,-5 12 104-16,-3 13-32 0,4 4-64 15,4-1-8-15,0 0-272 0,4-5-257 16,13-8-391-16,2-8-1096 31,18-20-745-31,-6-3-1088 16,1-13-2368-16</inkml:trace>
  <inkml:trace contextRef="#ctx0" brushRef="#br0" timeOffset="112810.9">7347 15811 2864 0,'0'0'6105'0,"23"-79"-2200"16,-19 76-1584-16,-4 3-89 16,0 12-1368-16,0 33-536 0,-4 31 529 15,-4 25-401-15,-3-2-280 16,2-16-96-16,-2-7-72 0,3-22-8 0,-5-3-240 47,9 3-1105-47,1-13-767 15,3-6-1097-15,0-7-3560 16</inkml:trace>
  <inkml:trace contextRef="#ctx0" brushRef="#br0" timeOffset="113579.37">7912 16281 9025 0,'0'0'2105'0,"0"0"-217"16,0 0-31-16,0 0-369 15,-87-66-536-15,55 66-408 0,-4 0-216 16,-3 18-112-1,7 8-96-15,0 9-64 16,8 9-56-16,7 4 0 0,10-1 8 16,7-2-8-16,3-4-176 15,18-15-40-15,7-8-56 16,7-14 168-16,5-4 104 16,-1-16 8-16,6-16 8 15,-6-13 64-15,-3-5 16 16,-8-7 24-16,-4-6 88 0,-8-1-64 15,-4 7 0-15,-4 6 97 32,-4 13 143-32,-4 12-40 15,0 14-32-15,0 6-312 0,0 6 0 16,0 0-240-16,0 12 80 0,0 7 160 16,0-3 0-16,0 0 0 15,0-3 0-15,0-10 8 16,0 0-8-16,0 0 8 0,0-3 64 31,0 0 0-31,0 0-16 16,0 0 80-16,0 0 24 0,4 0 96 15,-4 0 48-15,0 0-64 16,0 0-72-16,0 0-72 16,0 0-88-16,0 0 0 0,0 0 0 31,5 0 40-31,-5 0-40 0,3-3 0 15,5-7 8-15,0 1-16 0,-1-7 8 16,-2 3 8-16,3 4-8 16,-4 6 112-1,-4 3 80 1,0 0-176-16,0 3-24 0,-4 19-104 16,-9 10 104-16,6 12 104 0,-5 4-88 15,5 9 48-15,7 0-64 0,0-3-48 16,0-3-200-16,15-13-360 15,1-3-352-15,24-16-505 16,-4-10-1711 0,-5-9-4282-16</inkml:trace>
  <inkml:trace contextRef="#ctx0" brushRef="#br0" timeOffset="113960.42">9016 15706 6121 0,'0'0'5153'0,"0"0"-2441"16,0 0-247-16,0 0-681 16,0 0-847-16,0 0-577 15,-7 61 696 1,-18 31-328-16,1 10-352 0,4-17-168 16,5-18-136-16,11-26-64 0,0-3 0 15,4 7 8-15,0 5-16 16,8 1-168-16,16-3-48 15,8-10-288 1,7-6-216-16,17-10-528 16,-13-13-1809-16,-3-5-2968 15</inkml:trace>
  <inkml:trace contextRef="#ctx0" brushRef="#br0" timeOffset="114495.25">8820 16195 4849 0,'0'0'2424'0,"0"0"-2120"0,0 0-96 16,0 0 1248-16,0 0-247 16,0 0-681-16,0 0-248 15,0 0-176-15,140-19-104 0,-56 29-192 16,12-7-1112 0,-5 0-281-1,-12-3 697-15,-10 0 472 0,-18 0 296 16,-3-6 112-16,0-7 16 0,-16-3 96 15,-16-3 1248-15,-16 3 1089 16,0 0-105-16,-20 7-463 16,-16 9-761-1,-4 0-192-15,0 19-72 16,0 13-328-16,5 9-192 0,10 3-127 16,10 1-137-16,6-4-64 0,9-6 0 31,5-6-104-31,14-10-57 15,9-10 1-15,12-9 160 0,1-6 96 16,6-23-96-16,1-6-48 16,-5-6-48-16,2-9 88 15,-13-2 0-15,-4 2 8 0,-9 6 16 16,-6 8 289-16,-10 18 335 0,1 8 24 31,-4 10-616-31,0 22 72 16,0 16-120-16,0 13 72 15,0 3-24-15,0 3-40 0,0 0-8 16,8 0-16-16,8-9-296 16,4-7-728-16,0-12-1385 0,4-19-584 31,0-10-863-31,-5-7-3802 0</inkml:trace>
  <inkml:trace contextRef="#ctx0" brushRef="#br0" timeOffset="114682.84">10107 15891 5961 0,'0'0'6217'16,"0"0"-3592"0,0 0-9-16,0 0-1287 15,0 0-1009-15,0 0 352 16,-24 79-160-16,17-19-288 16,-5 7-136-16,4-7-40 15,0 4-48-15,4-7-320 16,0-6-632-16,4-7-697 0,0-12-1295 15,0-10-9-15,0-16-2688 16</inkml:trace>
  <inkml:trace contextRef="#ctx0" brushRef="#br0" timeOffset="114963.72">10375 16126 280 0,'0'0'10514'15,"0"0"-7682"-15,0 0-471 16,0 0-1169-16,0 0-800 0,0 0 304 15,-28 25-47-15,4-6-241 32,-8 0-112-32,0-6-72 0,4 0 16 15,4-7-72-15,1-3-160 16,10 0 80-16,9-3-88 16,0 6-8-16,4 7-184 0,0 3 112 15,17 9 32-15,-6 4 40 0,14 6-112 16,-6 0-96-16,9 0-40 15,-4 0-104 1,8-7-193-16,3 1-511 16,25-10-960-16,-11-3-1161 15,-2-10-4801-15</inkml:trace>
  <inkml:trace contextRef="#ctx0" brushRef="#br0" timeOffset="115327.42">10749 16335 1608 0,'0'0'9802'0,"0"0"-8834"0,0 0-688 15,0 0 320-15,0 0 393 0,0 0-113 16,28 58-432-16,-12-49-168 16,8-6-56-16,8 0-144 15,-5-3 8-15,5-3-88 0,-8-9-176 16,1-11-248-16,-10-6-160 15,-6-2 0-15,-9-7 384 0,0 3 200 32,-13 3 600-32,-6 10 480 15,-9 9-112-15,0 10-392 16,0 3-264-16,0 19-104 0,0 13 0 16,0 9 24-16,8 6-40 15,4 8-15-15,12-1-73 0,4 0-96 16,20-7 0-1,16-2-8-15,28-8 0 16,28-5-216-16,23-10-449 16,-20-9-1151-16,-15-13-2977 0</inkml:trace>
  <inkml:trace contextRef="#ctx0" brushRef="#br0" timeOffset="115484.9">11598 16415 3744 0,'0'0'12323'0,"0"0"-10155"0,0 0-1119 0,0 0-473 16,0 0 48-16,0 0-24 16,0 0-600-1,0 0-48-15,0 0-1592 16,27-64-7466-16</inkml:trace>
  <inkml:trace contextRef="#ctx0" brushRef="#br0" timeOffset="120528.47">13172 16595 5553 0,'0'0'3048'0,"0"0"-1655"0,0 0 135 15,0 0-240-15,0-32 57 16,0 32 15-16,0 0-600 16,0 0-408-16,0 0-208 0,0 0-8 15,0 0 64 1,0 0 40-16,-4 0-56 15,-5 7-24-15,-2 9 296 0,-6 6-112 16,2 7-144-16,-5 6-87 16,4 3-1-16,0 6 8 15,0 4-24-15,4 6 24 16,0 0-112-16,5-3 72 16,-2 3-72-16,5-7-8 15,4-5 8-15,0-5-8 0,0-8 8 16,0-10 0-16,0-6-8 31,0-4 0-31,0-5-8 16,0-4 0-16,0 0 8 0,4 0 8 15,8 0 248-15,4-13-24 0,16 0-160 16,8-3-24-16,8 1 16 16,11 2-56-16,5 6-8 15,4 1 8-15,-5 6-8 0,-7 0 8 31,-8 0 0-31,-12 0-8 16,-16 0 8-16,-8 0 0 0,-8 0 0 16,0 0 40-16,-4 0 8 15,0 0 40-15,0 0 16 16,0 0-112-16,0 0 0 0,0 0-184 31,8 0-520-31,4 0-921 0,3 0-2384 16,6 0-2992-16</inkml:trace>
  <inkml:trace contextRef="#ctx0" brushRef="#br0" timeOffset="120876.24">14119 17224 144 0,'0'0'8593'15,"0"0"-5488"-15,0 0-1353 0,0 0 105 16,0 0-369-16,0 0-48 16,9 0-527-16,-9 0-401 0,0 0-368 31,4 3-144-31,-4 10 16 15,0 3 96-15,0 3 32 0,0 3-56 16,0 4-8-16,-13-1-72 16,-6 0 72-16,-1-3-72 31,-8-2-8-31,5-1-224 0,-5-4-376 16,11-2-857-16,6-6-3552 0</inkml:trace>
  <inkml:trace contextRef="#ctx0" brushRef="#br0" timeOffset="121623.57">14961 16719 7161 0,'0'0'3073'0,"0"0"-1209"0,0 0-200 15,0 0 97-15,0 0 247 0,0 0-591 32,0-38-569-32,0 38-616 15,-4 16-160-15,-9 16 88 16,-2 9 216-16,-1 10-120 0,0 6-120 15,4 3-120-15,8-3-8 16,4 0 40-16,0-3-48 0,0-6-248 31,-4-7-312-31,4-9-264 16,-4-10-409-16,-4-6-1135 16,0-6-1545-16,-4-7-1000 0</inkml:trace>
  <inkml:trace contextRef="#ctx0" brushRef="#br0" timeOffset="122085.27">14969 16541 5033 0,'0'0'4280'0,"52"-108"-3423"16,-33 80 815-16,5 3-128 0,4 6-7 16,4-4-657-1,4 17-432-15,-1 6-280 16,6 0-112-16,-2 19-48 15,-3 10 0-15,-4 12-8 16,-12 10-8-16,-12 6-80 0,-8 3 8 31,-20-3-264-31,-20 3-104 0,-3-12 104 16,-13-7 192-16,-4-6 0 16,0-16 152-16,0-6 304 15,8-6 160-15,13-7-40 0,7 0 24 16,16 0-112-16,8-7 0 15,8 4-56-15,0 0-16 0,8 3-160 32,15 0-96-32,5 0 48 15,0 16 8-15,4 6-56 16,-4 10 0-16,0 0 56 0,-4 5 0 16,0 5-56-16,-8-4 56 15,-5 0 32 1,-2 0-32-16,3-6-56 0,-5-4-8 15,2-5 0-15,-5-8-112 16,8 1-720-16,0-6-1128 16,0-1-761-16,-5-5-4072 0</inkml:trace>
  <inkml:trace contextRef="#ctx0" brushRef="#br0" timeOffset="122301.97">15498 17221 6241 0,'0'0'7009'15,"0"0"-5712"-15,0 0-857 16,0 0 112-16,0 0 224 16,100 73-80-16,-88-38-408 0,-4-3-208 15,-8 2-80-15,0-2-488 31,-24 0-920-31,-8-7-1313 0,4-9-2592 0</inkml:trace>
  <inkml:trace contextRef="#ctx0" brushRef="#br0" timeOffset="123613.51">16232 16716 7817 0,'0'0'2073'16,"0"0"-521"-16,0 0 72 0,0 0 121 16,0 0-201-16,-4-25-624 0,4 25-424 15,0 9-304-15,-8 13 160 16,-1 17 361-16,2 2-249 31,-5 9-216-31,-1 4-152 0,10 1-48 16,-5-1-40-16,8-4 40 15,0-2-48-15,4-7-40 0,16-6-24 16,12-9 8-16,4-7-8 16,12-10 16-16,3-5-32 31,9-4-40-31,-4-10 112 0,0-16-32 16,-5-9 40-16,1-22 72 15,0-22-64-15,-5-16 56 0,-6-7 16 16,-22 20 0-16,-10 18 176 15,-9 26 16 1,0 6 104-16,0 7-72 16,0-1-56-16,0 11-144 0,0 11-104 15,0 4-536-15,-5 23-688 16,1 37 167-16,4-6-2127 0,0-3-3850 0</inkml:trace>
  <inkml:trace contextRef="#ctx0" brushRef="#br0" timeOffset="123862.78">17188 17167 7153 0,'0'0'5201'15,"0"0"-3537"-15,0 0-119 16,0 0-641-16,0 0-80 15,0 0-224-15,80 98-176 0,-93-69-192 32,-15 3-96-32,-4 0-136 15,-3-1-72-15,-5-3-832 0,-4 2-304 16,8-5-1857-16,8-9-5440 0</inkml:trace>
  <inkml:trace contextRef="#ctx0" brushRef="#br0" timeOffset="124411.04">17917 16697 4488 0,'0'0'4129'0,"0"0"-2224"0,0 0-289 15,0 0 160-15,0 0-191 16,0 0-105-1,0 0-424-15,0 0-440 0,0 0-231 16,-4 22-209-16,4 13 528 16,0 19-208-16,4 25-200 15,8 17-176-15,0 5-112 16,0-15 64-16,-4-26-72 16,-5-21-128-16,-3-8-760 15,0 1-489-15,0 9-1359 0,-3-6-1833 16,-5-9-48-16</inkml:trace>
  <inkml:trace contextRef="#ctx0" brushRef="#br0" timeOffset="124738.43">17865 16605 10922 0,'0'0'2408'0,"0"0"-1447"0,80-38-225 16,-33 34 200-16,9 4 272 15,8 7-288-15,4 16-432 16,4 11-191-16,-4 11-97 0,-5 9-64 31,-11 6-48-31,-12 3-88 0,-20 1 0 16,-12-1-8-16,-8 1 0 0,-13 0-56 15,-22-1 56-15,-9-6-48 16,-8-9-32-16,-8-4-208 16,-3-9-209-16,-1-6-151 15,-8-7-640 1,20-7-1089-16,17-8-2792 16</inkml:trace>
  <inkml:trace contextRef="#ctx0" brushRef="#br0" timeOffset="124912.2">19199 17183 13290 0,'0'0'2857'16,"0"0"-2049"-16,0 0-808 0,0 0-112 31,0 0-1616-31,0 0-3193 0</inkml:trace>
  <inkml:trace contextRef="#ctx0" brushRef="#br0" timeOffset="146429">19527 16497 8889 0,'0'-3'2049'0,"0"0"-1169"32,0-1-264-32,0 4 64 15,0 0 425-15,0 0-169 0,0 0-368 16,3 0-264-16,-3 0-128 15,0 0-64-15,0 4 16 0,0 9 264 32,0 5 64-32,0 11-96 15,-7 6-88-15,-5 6-88 16,0 4-48-16,0 5-32 0,-1 1-8 31,6-3-88-31,3 3 0 0,0-7 0 16,4-2-8-16,0-7-232 0,0 2-768 15,4-11-1456-15,4-7-2801 16</inkml:trace>
  <inkml:trace contextRef="#ctx0" brushRef="#br0" timeOffset="146904.04">19555 17367 8185 0,'0'0'1769'0,"0"0"-1225"16,0 0-264-16,0 0-48 31,0 0 16-31,0 0-80 0,31-13-96 16,-27 4 80-16,-4 2 360 15,0 1 32-15,0 3 32 0,0 0-88 16,-7 3-55-16,-6 0-257 16,-2 0 104-16,3 6 48 15,-4 3-96-15,4 4-136 0,3 0-96 16,9-4 0-1,0 4-80-15,0-7-8 16,13 4 0-16,2-7 88 0,2-3-248 0,-6 0 48 16,6 0 88-1,-10-3 112 1,-3-7 56-16,0 1 64 16,-4-1 56-16,0 1 24 0,-4 6-200 15,-7 3-368-15,-2 0-1489 16,2 0-3568-16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2:36:03.7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27503 11420 7697 0,'0'0'4345'0,"0"0"-3169"0,0 0-87 16,0 0-377-16,0 0-200 15,0-16 8-15,0 16-80 16,0 7-240-16,8 8-104 0,4 14 504 16,4 6-112-1,0 3-216-15,0 6-120 16,4 1-48-16,-5-1-40 0,6-2-16 16,-5-4-48-16,-4-6 8 15,-5-7 0-15,1-3-8 16,-3-6 0-16,-1-3 0 15,0-1-16-15,-4-2-184 16,0-3-440-16,0-1-184 16,0 0-768-16,0-6-785 0,0 0-679 15,0 0-1113-15</inkml:trace>
  <inkml:trace contextRef="#ctx0" brushRef="#br0" timeOffset="336.13">27722 11395 6057 0,'0'0'1480'0,"0"0"264"15,0 0-479-15,0 0-457 16,0 0-352-16,0 0-320 15,0 0 552-15,13 35 384 0,-6 0-383 32,5 6-145-32,8 7-136 15,-4 2 24-15,8 1-136 0,-4 0-128 16,-1-7-96-16,-6-2-64 0,2-11-8 16,-6-2-16-1,-5-7-224-15,4-6-216 16,-8-6-296-16,0-1-185 15,0-6-511-15,0-3-104 16,0-6 80-16,0-7-1825 0</inkml:trace>
  <inkml:trace contextRef="#ctx0" brushRef="#br0" timeOffset="675.16">27941 11347 6057 0,'0'0'1776'0,"0"0"-272"31,0 0-311-31,0 0 7 16,0 0-88-16,0 0-408 0,0 0-392 16,0 0-312-16,32 16 409 15,-19 13 175-15,-6 5-128 16,1 8-232-16,5 2 24 0,-10 4-72 31,5 3-72-31,-4-4-56 16,4 1-40-16,-3-7-8 0,2-6-8 0,1-3 8 15,0-10-200-15,-4-6-376 16,4-3-352-16,-8-7-249 16,0-6-303-16,0 0-360 15,0-13-1193 1</inkml:trace>
  <inkml:trace contextRef="#ctx0" brushRef="#br0" timeOffset="970.83">28128 11192 7089 0,'0'0'1656'0,"0"0"-359"31,0 0-753-31,0 0-240 0,0 0 32 16,0 0 1336-16,0 0-600 15,0 82-311-15,0-50-241 0,0 6-16 16,4 3-16-16,5 0-40 16,3 4-200-16,0 3-136 15,-4-7-48-15,3 0-64 0,-3-3 0 31,1-6 0-31,-5-7-384 16,-1-6-368-16,-3 1-968 0,0-11-889 16,-7-6-2336-16</inkml:trace>
  <inkml:trace contextRef="#ctx0" brushRef="#br0" timeOffset="1357.83">27475 11522 7465 0,'0'0'1880'16,"0"0"-863"-16,0 0-521 16,0 0-400-16,0 0-88 15,0 0 976-15,0 0 312 0,28 86-495 16,-8-45-249-16,-4 6-120 31,4-2-184-31,4-1-72 0,-8-6-72 16,0 4-56-16,0-7-48 15,-4-7 0-15,-8 1-8 16,4-7-240-16,-8-6-616 0,-4-3-681 16,-9-4-263-16,-6-6-2097 0</inkml:trace>
  <inkml:trace contextRef="#ctx0" brushRef="#br0" timeOffset="1670.16">27391 11525 4584 0,'0'0'4729'15,"0"0"-4096"-15,0 0-625 0,0 0 120 31,0 0 264-31,0 92 424 16,13-51-112-16,2 1-96 16,5 5-224-16,5-5-232 0,-6-1-48 15,5-6-104-15,-8-4 0 16,4-5 0-16,-4-7-920 0,0-10-448 31,0-2-1041-31,-1-7-3112 0</inkml:trace>
  <inkml:trace contextRef="#ctx0" brushRef="#br0" timeOffset="2254.59">27838 11519 8857 0,'0'0'1529'0,"0"0"-865"16,0 0-656-16,0 0 8 0,0 0 216 16,-20 89 456-16,8-45-96 15,1 4-264-15,2-4-176 16,1-6-152-16,4-6 0 0,-3-3-16 16,7-11-96-16,0-5-200 15,0-7-488 1,0-2 128-16,3-4 208 15,13 0 360-15,0-16-536 16,8-6-257-16,0-10 9 0,4-13 24 16,-4-2 56-16,0-10 480 15,-9 3 328-15,-2 6 432 0,-9 16 616 32,-4 13 48-32,-13 16-95 15,-10 6-505-15,-5 20 24 16,-4 11-136-16,4 8-152 0,4 5-88 15,4-5-40-15,8-5-104 32,4-7-72-32,5-8 56 0,3-3-208 15,0-10-232-15,15-6 160 16,5-3-8-16,0-6-464 0,4-16 455 16,0-10 241-16,0-9 72 0,-5-7 88 15,1 0-80-15,-3 10 417 16,-13 13 543-16,-4 12 128 15,-4 13-768-15,-20 7 24 16,-4 21 336-16,-4 7-264 16,4 3-328-16,4 7-96 15,8 5-72-15,4-8-1320 0,8-11-1753 16</inkml:trace>
  <inkml:trace contextRef="#ctx0" brushRef="#br1" timeOffset="-148727.92">21766 13023 4785 0,'0'0'4272'0,"0"0"-2391"15,0 0-1209-15,0 0-336 0,0 0 456 16,0 0 224-16,0 0-175 16,32-47-41-16,-13 31-216 0,5 3-256 31,4-9-144-31,12 0-112 15,4-6 8-15,12-8-72 16,4-8 0-16,4-10-8 0,19-16 0 16,21-22-8-16,27-19-56 31,9-7 48-31,-9 17 16 0,-28 25 8 16,-35 35-8-16,-16 15 128 0,-16 10 16 15,8 0-40-15,-4 0-40 16,7 1-64-16,-14 5-8 0,-6 3 8 15,-7 1 0-15,-8 3-8 16,0 0 0-16,-4 0-120 16,-8 3-696-16,0 0-520 15,0 0-489-15,-12 9 409 16,-8 4-985-16,0 3-1799 16</inkml:trace>
  <inkml:trace contextRef="#ctx0" brushRef="#br1" timeOffset="-148207.39">21957 13201 1016 0,'0'0'6521'16,"0"0"-4568"-1,0 0-1001-15,0 0-288 16,0 0 216-16,0 0-40 16,0 0-128-16,99-35-103 0,-50 13-169 0,18-13-64 15,21-16-72-15,23-12-48 16,12-13-168-16,1-7-24 0,-4 1-56 31,-12 2-8-31,-1 7 16 16,-7 13-16-16,-17 9 64 15,-23 16-56-15,-16 10-8 0,-8 3 0 16,0 3 0-16,-4-1-8 0,-1-2 0 16,-6 3-80-16,-6 6-64 15,-3 4-160-15,-4 0-320 32,-3 5-57-32,-9 4-599 0,0 0-896 15,-5 0-2481-15</inkml:trace>
  <inkml:trace contextRef="#ctx0" brushRef="#br1" timeOffset="-147471.99">21332 11680 8649 0,'0'0'2465'16,"0"0"-1193"-16,0 0-696 0,0 0 633 15,79-2 295 1,-43-2-528-16,8 1-296 16,3 3-160-16,2 0-232 15,3 0-168-15,-5 0-112 0,-3 0 0 16,-8 0 8-16,-12 0 0 15,-8 0-8-15,-5 0 0 0,-6 0 32 32,-5 0-40-32,0 0-152 15,0 0-272-15,0 0-512 0,-9 0 24 16,-10 7-984-16,3-1-977 16,4-3-2328-16</inkml:trace>
  <inkml:trace contextRef="#ctx0" brushRef="#br1" timeOffset="-147015.47">22045 11455 6977 0,'0'0'1936'0,"0"0"-719"15,0 0-481-15,0 0 0 16,0 0-40-16,0-16-440 16,-8 20 8-16,-8 11 160 0,-5 5 112 15,2 11 145 1,-5 7-337-16,4 7-168 16,4-1-160-1,9 0 56-15,7-5-72 16,0-8 0-16,19-2 0 15,9-10 8-15,8-6 104 16,4-10-24-16,0-3-24 0,3-6 8 16,-7-17-24-16,1-5 24 0,-14-10 40 15,-3-7 56-15,-12-6 136 16,-8 4 208-16,0-1-16 16,-8 7 0-16,-16 6-96 0,0 9-256 31,1 7-144-31,-5 13-8 15,0 6-120-15,0 3 120 0,0 19-264 16,3 7-520-16,-3 25-544 16,13-6-1145-16,3-10-1992 0</inkml:trace>
  <inkml:trace contextRef="#ctx0" brushRef="#br1" timeOffset="-146776.53">22371 11652 12882 0,'0'0'2281'0,"0"0"-889"0,0 0-400 16,0 0-152-16,0 0-311 15,0 0-265-15,0 0-264 16,0-35-216-1,5 35-937-15,3 6-167 16,-1 4-1209-16,-3-4-2248 0</inkml:trace>
  <inkml:trace contextRef="#ctx0" brushRef="#br1" timeOffset="-146038.95">22634 11315 7665 0,'0'0'2017'0,"0"0"-953"31,0 0-72-31,0 0-376 0,0 0 8 16,0 0-352-16,0 0-160 16,0 0-96-16,108-57 136 15,-68 57-152-15,0 0 56 0,-1 7-40 32,-11 2 40-32,-8 0-48 15,-8 1-8-15,-8 3-72 0,-4 0 16 16,0 3 56-16,-8-1 104 15,-3 1-32-15,-10 0 128 16,6-3-23-16,-9-1 7 0,7-2 16 31,2-4-120-31,2 1-32 16,6-1-48-16,3 1-104 0,4-2-88 16,0 5 96-16,11-3 96 0,10 2 0 15,3 4 0-15,8 0 56 16,-1 2-40-16,-3 1-8 0,-3 0 0 15,-6 4 0 1,-3-5-8 0,-12 4 8-16,-4 0-8 0,0 0 64 0,-16 0 304 15,-12 3 160-15,-4-2 136 16,-12-8 16-16,-4 4-280 16,1-7-152-1,-5-2-80-15,8-4-112 16,4 0-56-16,4-3-664 15,4-3-2473-15,17-12-5528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 10138,'0'0'7796,"1"-14"-5590,13 14-1881,0-1-274,0 1 0,-1 0 0,1 1-1,-1 1 1,1 0 0,-1 0 0,0 2 0,0 0 0,16 6-1,-19-5-48,-1 0-1,0 0 1,-1 0-1,13 11 1,-19-14-3,1 0 0,-1 1 0,0 0 0,0-1 0,0 1 0,0 0 0,0 0 0,-1 0 0,1 0 0,-1 0 0,0 0 0,0 0 0,0 0 0,0 1 0,-1-1 0,1 0 0,-1 7 0,0-5-3,1-1 4,-1-1 0,0 1 0,0-1 0,0 1 0,-1-1 1,1 1-1,-1-1 0,0 1 0,0-1 0,0 0 0,0 1 0,0-1 1,-1 0-1,0 0 0,1 0 0,-1 0 0,-5 5 0,-18 17 11,-2-2 0,0 0 0,-60 35-1,21-14-1,52-35-4,10-7-4,0 1 0,1-1 0,-1 1 0,1-1 0,-1 1 0,1 0 0,0 0 0,-4 6 0,7-9-1,0 0-1,0 1 1,0-1 0,0 1 0,0-1 0,1 0-1,-1 1 1,0-1 0,0 1 0,0-1 0,0 0 0,0 1-1,0-1 1,1 0 0,-1 1 0,0-1 0,0 0 0,0 1-1,1-1 1,-1 0 0,0 1 0,1-1 0,-1 0 0,0 0-1,1 0 1,-1 1 0,0-1 0,1 0 0,-1 0 0,0 0-1,1 1 1,-1-1 0,0 0 0,1 0 0,-1 0 0,1 0-1,-1 0 1,0 0 0,1 0 0,-1 0 0,1 0 0,17 3 15,286 4 487,-195-9-380,-46 7-326,-32-2-1675,0-1-3457,-13-2-2103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7177,'0'0'10689,"1"-2"-10165,0 0-506,0 1 1,0 0 0,1 0-1,-1 0 1,0 0 0,1 0-1,-1 0 1,0 0-1,1 1 1,-1-1 0,1 0-1,0 1 1,-1-1 0,1 1-1,-1-1 1,1 1 0,0 0-1,-1 0 1,1 0 0,0 0-1,2 0 1,44 3-30,-24 2 13,0 1-1,-1 1 0,0 1 1,0 1-1,40 22 0,-58-28-5,0 0 0,-1 0 0,1 1 0,-1-1-1,0 1 1,0 0 0,0 1 0,-1-1 0,1 1 0,-1-1-1,5 10 1,-7-10 2,0-1 0,1 0-1,-1 0 1,0 1 0,0-1-1,-1 0 1,1 1 0,-1-1 0,1 1-1,-1-1 1,0 1 0,-1-1-1,1 1 1,0-1 0,-1 1-1,0-1 1,0 1 0,0-1 0,0 0-1,-3 5 1,-2 0 9,0 1 1,0-1-1,-1 0 0,-1 0 1,1-1-1,-1 0 0,0 0 1,-1-1-1,-9 6 0,-93 45 113,50-27-88,60-30-27,0 1-1,1-1 1,-1 0-1,0 1 1,0-1-1,1 1 1,-1-1-1,0 1 1,0-1-1,1 1 1,-1 0-1,1-1 1,-1 1-1,1 0 1,-1 0-1,1-1 1,-1 1-1,1 0 1,0 0-1,-1 0 1,1-1-1,0 1 1,0 0-1,-1 0 1,1 0-1,0 0 0,0 0 1,0 0-1,0-1 1,0 1-1,0 0 1,1 0-1,-1 0 1,0 0-1,0 0 1,1 0-1,-1-1 1,0 1-1,1 0 1,-1 0-1,1-1 1,-1 1-1,1 0 1,-1 0-1,1-1 1,-1 1-1,1-1 1,0 1-1,0 0 1,-1-1-1,1 1 1,0-1-1,0 0 1,-1 1-1,2-1 1,13 6 253,1-2 0,-1 0 1,1-1-1,26 2 0,66-2-30,-93-3-184,156 0-305,-98 0-5177,-49 0-553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8833,'0'0'5402,"9"-5"-4458,2-1-746,-7 4-151,0 0 0,1-1 0,-1 1 0,1 1-1,-1-1 1,1 1 0,0-1 0,-1 1 0,1 1-1,0-1 1,9 1 0,19 0 192,42 5 0,-64-3-192,-1 0 0,0 0 0,0 1 0,0 0 1,0 1-1,0 0 0,-1 0 0,13 9 1,-18-10-44,-1-1 1,0 1 0,0 0 0,0 0-1,-1 1 1,1-1 0,-1 1-1,0-1 1,0 1 0,0 0-1,0-1 1,0 1 0,-1 0 0,0 0-1,0 0 1,0 0 0,0 1-1,-1-1 1,1 0 0,-1 0 0,0 0-1,-1 5 1,0-1 8,0 1 1,0-1-1,-1 1 0,0-1 0,-1 0 1,0 0-1,0 0 0,0 0 1,-9 12-1,-101 123 70,69-92-30,42-49-56,1-1 1,0 1-1,0-1 0,0 1 1,0 0-1,0-1 0,0 1 1,0 0-1,-1 3 0,2-4 9,0-1-1,0 1 0,0-1 0,0 1 0,0 0 0,0-1 0,0 1 0,0-1 0,0 1 1,1 0-1,-1-1 0,0 1 0,0-1 0,0 1 0,1-1 0,-1 1 0,0-1 0,1 1 1,-1-1-1,0 1 0,1 0 0,2 1 65,0 0 1,0-1-1,0 1 1,0-1-1,1 0 1,-1 0-1,0 0 1,0 0-1,6 0 1,27 4 341,0-2 1,71-4-1,-41 0-250,-38 1 114,0-1 0,46-7 0,-70 8-206,-4 0-65,0 0 0,1 0-1,-1 0 1,0 0-1,1 1 1,-1-1 0,0 0-1,1 0 1,-1 0 0,0 0-1,1-1 1,-1 1-1,0 0 1,1 0 0,-1 0-1,0 0 1,0 0-1,1 0 1,-1 0 0,0 0-1,1-1 1,-1 1-1,0 0 1,0 0 0,1 0-1,-1-1 1,0 1-1,0 0 1,0 0 0,1-1-1,-1 1 1,0 0 0,0 0-1,0-1 1,0 1-1,0-1-33,60 1-10296,-37 0 3342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7913,'0'0'7582,"0"-3"-6893,0 2-649,0 0-1,0 1 1,1-1-1,-1 1 1,0-1-1,0 1 1,0-1-1,1 1 1,-1-1-1,0 1 1,0-1-1,1 1 1,-1-1-1,1 1 1,-1-1-1,0 1 1,1 0-1,-1-1 1,1 1-1,-1-1 1,1 1-1,-1 0 0,1 0 1,-1-1-1,2 1 1,21-5 412,39 5-388,-37 1-13,-7 1-35,0 0 0,1 1 0,-1 1 0,0 1 0,-1 1 0,1 0 0,-1 1 0,27 15 0,-38-19-16,-1 1 0,1-1 0,0 1 1,-1 0-1,0 0 0,7 8 0,-9-9 0,-1-1 0,0 1 0,0 0 0,-1-1 0,1 1 0,-1 0 0,1 0-1,-1 0 1,0 1 0,0-1 0,0 0 0,0 0 0,-1 1 0,1 5 0,-1-1-2,0-4 1,1 1 0,-1-1 0,0 0 0,0 1 0,-1-1 0,1 0 0,-1 1 0,0-1 0,0 0 0,-1 0 0,1 1 0,-1-1 0,0 0 0,0-1-1,0 1 1,-1 0 0,1 0 0,-5 3 0,-16 16 2,-2-1 0,0-1 0,-2-2 0,-30 18 0,-13 9 1,43-22-2,27-23 1,-1-1-1,1 1 0,-1-1 0,1 1 0,0-1 1,-1 1-1,1 0 0,0-1 0,-1 1 0,1 0 1,0 0-1,0-1 0,0 1 0,0 0 0,0-1 1,0 1-1,0 0 0,0 0 0,0 0 0,0 0 1,1-1-1,-1 1 1,1 0-1,-1-1 1,1 1-1,-1-1 1,1 1-1,-1 0 0,1-1 1,0 0-1,-1 1 1,1-1-1,0 1 1,0-1-1,-1 0 1,1 1-1,0-1 0,0 0 1,-1 0-1,1 0 1,0 0-1,1 1 1,30 4 62,1-1 0,57-1 0,71-12 653,9 1 153,-76 8-2333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4929,'0'0'9450,"11"-12"-8390,2-2-713,22-19-1,-33 31-315,1 1 0,-1-1 0,1 1 0,-1 0 0,1-1-1,0 1 1,-1 0 0,1 1 0,0-1 0,0 0 0,0 1-1,0 0 1,-1-1 0,1 1 0,0 0 0,0 1 0,4 0 0,5-1 48,12 1-6,0 1 0,-1 1 0,1 1 0,-1 1 0,0 2 0,0 0 0,-1 1 0,0 1 0,0 1 0,37 23 0,-55-31-72,0 1 1,0-1 0,-1 1-1,1 0 1,-1 0-1,1 0 1,-1 1 0,0-1-1,0 1 1,-1 0 0,1 0-1,-1 0 1,0 0 0,0 0-1,0 0 1,0 0-1,-1 1 1,0-1 0,0 1-1,0-1 1,0 1 0,-1-1-1,1 1 1,-1 0 0,-1-1-1,1 1 1,0-1-1,-1 1 1,0 0 0,-2 4-1,1-4 3,-1 0-1,0-1 0,1 0 1,-1 1-1,-1-1 0,1 0 1,-1-1-1,-7 7 0,-38 26 29,41-31-32,-48 28 5,42-26-2,0 1 0,1 0 0,0 0 0,0 2 1,-21 20-1,32-29-3,1 0 0,0 0 0,0 0 0,0 0 0,0 1 0,0-1 1,1 0-1,-1 1 0,0-1 0,1 1 0,-1-1 0,0 1 0,1-1 0,0 1 1,-1-1-1,1 1 0,0-1 0,0 1 0,0-1 0,0 1 0,0 1 0,1-1 3,-1-1-1,1 1 1,0-1-1,0 0 0,0 1 1,0-1-1,0 0 0,0 0 1,0 0-1,0 0 0,0 0 1,0 0-1,1 0 0,-1 0 1,0 0-1,1 0 0,1 0 1,6 3 54,1-1 0,1 0 0,-1 0 0,19 1 0,63 5 677,141-6 0,-130-4-353,-101 1-361,2 0-1358,2 0 114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8425,'0'0'3816,"10"-6"-2782,-4 3-849,1-1-36,0 0 0,0 0 0,0 1 0,0 0 0,0 1 0,1 0 0,-1 0 0,1 0 0,7 0 0,25 0 497,77 6 1,-101-3-581,0 2 1,-1 0 0,1 1 0,0 0 0,-1 1 0,0 1 0,24 12 0,-38-17-67,1 0-1,-1 0 1,1 0 0,-1 0 0,0 0 0,1 1 0,-1-1 0,0 0 0,0 1-1,0-1 1,0 1 0,0-1 0,0 1 0,0-1 0,-1 1 0,1 0 0,0-1-1,-1 1 1,0 0 0,1 0 0,-1-1 0,0 1 0,0 0 0,0 0-1,0 0 1,0-1 0,0 1 0,0 0 0,-1 0 0,1-1 0,-2 4 0,1-1 2,-1 0 0,0 0 0,0-1 0,0 1 0,0-1 0,-1 1 0,1-1 0,-1 0 0,0 0 0,0 0 0,0 0 0,-5 3 0,-21 12 192,-62 25 0,2-1 74,86-40-260,-1 0-1,1 0 0,0 0 1,1 0-1,-1 1 1,0-1-1,1 1 0,-1 0 1,1 0-1,0 0 0,0 0 1,-3 5-1,5-7-2,-1 1 0,1-1 0,0 0 0,-1 1 0,1-1 0,0 1 0,0-1 0,0 0-1,0 1 1,0-1 0,0 1 0,0-1 0,1 0 0,-1 1 0,0-1 0,1 0 0,-1 1 0,1-1 0,-1 0 0,1 0 0,0 1 0,0-1 0,-1 0-1,1 0 1,0 0 0,0 0 0,0 0 0,0 0 0,0 0 0,1 0 0,-1 0 0,0-1 0,0 1 0,0 0 0,3 0 0,11 6 143,0-1 0,0-1 1,0 0-1,1-1 0,-1 0 1,21 1-1,101 1 580,53-6-496,-110 0-4852,-55 0 146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3472,'0'0'14264,"4"-4"-13833,-2 2-406,1 0 0,0 0 0,0 0 0,0 0 0,0 0 1,0 1-1,0-1 0,0 1 0,0 0 0,1 0 0,-1 0 0,5 0 0,0 0 18,1 0 1,0 1-1,-1 0 0,15 2 0,0 2 57,0 1-1,44 16 1,-53-16-82,0 0 1,0 1-1,0 1 0,0 0 1,22 17-1,-33-21-20,0 0-1,0 0 1,0 0 0,0 1-1,0-1 1,0 1 0,-1 0-1,0-1 1,0 1 0,0 0-1,0 0 1,-1 1 0,1-1-1,-1 0 1,0 0 0,0 1 0,-1-1-1,1 0 1,-1 1 0,0-1-1,0 1 1,-1-1 0,1 1-1,-2 5 1,0-5 2,0 1 0,0-1 0,-1 0 0,0 0 0,0 0 0,0 0 0,0-1 0,0 1 0,-1-1 0,0 0 0,-5 5 0,-50 38 0,55-44 0,-84 59 0,88-61 0,-1-1 0,0 1 0,1-1 0,-1 1 0,1-1-1,-1 1 1,1-1 0,-1 1 0,1 0 0,-1-1 0,1 1 0,0 0 0,-1-1 0,1 1 0,0 0 0,-1 0 0,1 0-1,0 0 2,0-1-1,0 1 1,0-1-1,0 1 0,1-1 1,-1 0-1,0 1 0,0-1 1,0 1-1,0-1 1,1 0-1,-1 1 0,0-1 1,1 0-1,-1 1 0,0-1 1,0 0-1,1 1 1,-1-1-1,1 0 0,-1 0 1,1 1-1,1 0 11,1 0 0,0 0-1,-1 0 1,1 0 0,0 0 0,0-1 0,4 1-1,76 5 485,126-7 0,-144-11-473,-50 9-1515,0 0 0,0 1 0,20-1 0,-7 3-3851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1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3624,'0'0'11286,"9"-3"-10754,1-1-418,0 1 0,0 1 0,0-1 0,0 1 0,13 0 0,-17 2-81,0-1-1,0 2 0,0-1 0,-1 1 0,1-1 0,0 2 0,0-1 1,-1 1-1,1-1 0,-1 1 0,0 1 0,1-1 0,5 5 0,-1 0 2,-1 0 1,0 1-1,15 16 0,-21-20-30,0 0 0,0 0 0,0 1 0,0-1 0,-1 1 0,1 0 0,-1-1 0,-1 1 0,1 0 1,-1 0-1,2 10 0,-2-9-2,-1 1 1,1-1 0,-1 1 0,-1 0 0,1-1-1,-1 1 1,0-1 0,0 0 0,-1 1-1,0-1 1,0 0 0,-1 0 0,1 0-1,-1 0 1,-1-1 0,1 1 0,-1-1 0,0 1-1,0-1 1,0-1 0,-1 1 0,0-1-1,0 1 1,-10 6 0,-9 6 61,0-2 1,-1 0-1,-34 15 0,59-30-67,-1 0-1,1 0 0,0 0 0,-1 0 0,1 0 0,0 0 1,-1 0-1,1 0 0,0 0 0,-1 0 0,1 0 1,0 1-1,-1-1 0,1 0 0,0 0 0,-1 0 1,1 1-1,0-1 0,0 0 0,-1 0 0,1 1 1,0-1-1,0 0 0,0 1 0,-1-1 0,1 0 0,0 0 1,0 1-1,0-1 0,0 0 0,0 1 0,0-1 1,0 0-1,-1 1 0,1-1 0,0 0 0,0 1 1,0-1-1,0 1 0,1-1 0,-1 0 0,0 1 0,0-1 1,0 0-1,0 1 0,0-1 0,0 0 0,0 1 1,1-1-1,-1 0 0,0 0 0,0 1 0,0-1 1,1 0-1,-1 1 0,0-1 0,1 0 0,17 10-88,11-3 160,0-2 0,1 0 0,0-2 0,35-2 0,158-1-1583,-292-6-5002,42 2 1018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7241,'0'0'8899,"0"-5"-8280,0 4-598,-1 0 0,1 0 0,0 1-1,0-1 1,0 0 0,1 0 0,-1 0 0,0 0 0,0 1-1,0-1 1,1 0 0,-1 0 0,0 0 0,1 1 0,-1-1-1,1 0 1,-1 1 0,1-1 0,-1 0 0,1 1 0,-1-1-1,1 0 1,-1 1 0,1-1 0,0 1 0,0-1 0,-1 1-1,2-1 1,2 0 23,0 0-1,0 1 1,0-1-1,0 1 0,7 0 1,0 0-78,4 1 34,0 0 0,0 1 0,0 1 0,0 0 0,0 0 0,0 2 0,-1 0 0,0 1 1,0 0-1,0 1 0,-1 0 0,0 1 0,23 19 0,-34-25-11,0 0 0,1 0 0,-1 1 0,0-1 0,0 0 0,-1 1 0,1-1 0,0 1 0,-1 0 0,0-1 0,1 1 0,-1 0 0,0 0 0,0 0 0,0 4 0,-1-5 5,0 1 0,0-1 0,0 1 0,-1-1 0,1 1 0,-1-1 1,1 0-1,-1 1 0,0-1 0,0 0 0,0 1 0,0-1 0,0 0 0,-4 4 0,-3 3 2,-1 0 0,0-1 0,0 0 0,-1 0 0,-20 11 0,18-11 9,-10 6-8,-32 28-1,52-40 3,1 0 0,-1-1 0,1 1-1,0 0 1,0 0 0,-1 0 0,1 0-1,0 0 1,1 0 0,-1 0-1,0 1 1,0 1 0,1-3 9,0 0-1,0-1 1,0 1 0,0 0 0,0 0-1,0 0 1,0 0 0,0-1-1,0 1 1,0 0 0,0 0 0,1 0-1,-1-1 1,0 1 0,0 0-1,1 0 1,-1-1 0,1 1 0,-1 0-1,1-1 1,-1 1 0,1 0 0,-1-1-1,1 1 1,-1-1 0,1 1-1,0-1 1,-1 1 0,1-1 0,0 1-1,0-1 1,-1 0 0,1 1-1,0-1 1,0 0 0,1 0 0,31 6 430,1-3 0,0 0 0,52-4 0,-29 0-200,-51 1-213,8 0 48,0 0 1,0 0 0,-1-1 0,1-1 0,0-1 0,17-4-1,-11 4-1566,13 7-5089,-23-2 4530,3-2-5218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5449,'0'0'7944,"9"-5"-6747,-3 2-1013,-1 0-51,0 0 0,0 1 0,1-1-1,-1 1 1,1 0 0,0 1 0,-1-1 0,1 1-1,0 0 1,8 0 0,7 1 72,-1 1 0,0 1 0,1 1 0,22 5 0,-36-6-154,1 1 1,-1 0-1,1-1 0,-1 2 0,0-1 1,0 1-1,0 1 0,0-1 0,-1 1 1,0 0-1,0 0 0,0 1 0,8 10 1,-12-13-48,-1 0 0,0 0 0,1 0 0,-1 0 0,0 0 1,0 0-1,0 0 0,-1 0 0,1 0 0,-1 1 0,0-1 1,0 0-1,0 0 0,0 0 0,-1 1 0,0 4 0,0-4-3,0 0 0,0 1 0,-1-1 0,1 0 0,-1 0-1,0 0 1,0 0 0,-1 0 0,1-1 0,-6 7 0,-16 12 38,-1-1 0,-1-1-1,-1-1 1,-48 26 0,51-28-22,24-16-9,-1-1 0,1 0 0,-1 1 0,1-1 0,-1 1 0,1-1 0,-1 1 0,1-1-1,0 1 1,-1-1 0,1 1 0,-1-1 0,1 1 0,0-1 0,0 1 0,-1-1 0,1 1-1,0 0 1,0-1 0,0 1 0,0 0 0,0-1 0,0 1 0,0-1 0,0 1 0,0 0 0,0-1-1,0 1 1,0 0 0,0-1 0,0 1 0,0-1 0,1 1 0,-1 0 0,0-1 0,0 1-1,1-1 1,-1 1 0,1-1 0,-1 1 0,0-1 0,1 1 0,-1-1 0,1 1 0,0 0-1,7 3 167,0-1 0,0 1 0,0-1 0,1-1 0,0 1 0,13 1 0,62 5 124,-77-8-293,339 8 962,-345-9-1176,1 0-346,34-7-4298,-27 5 2168,9-3-4428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1296,'0'0'11270,"0"0"-11102,0 0 1,-1 0-1,-1 2 1515,2-2-1515,0 0 0,0 0 0,0 1 1,0-1-1,0 0 0,0 0 1,-1 0-1,1 1 0,0-1 0,0 0 1,0 0-1,0 1 0,0-1 0,0 0 1,0 0-1,0 1 0,0-1 1,0 0-1,0 0 0,0 1 0,0-1 1,0 0-1,0 0 0,1 1 0,-1-1 1,0 0-1,0 1 0,281 57 839,-263-55-954,212 27 147,-117-26-8567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3512,'0'0'9838,"0"11"-8861,0-5-794,0 22 322,-1 0-1,-1 0 0,-6 32 0,-9 36-227,4 0 0,5 1 0,4 102 0,3-198-277,1 0 0,0 0 0,0-1 1,0 1-1,0 0 0,0 0 0,1 0 0,-1 0 0,0 0 0,0 0 0,1 0 1,-1 0-1,0 0 0,1 0 0,-1 0 0,1-1 0,-1 1 0,1 0 0,-1 0 1,1 0-1,0-1 0,-1 1 0,1 0 0,0-1 0,0 1 0,0 0 0,2 0-283,-1-1 0,1 1 0,-1-1 0,1 0 0,-1 1 0,1-1 0,-1 0 0,4-1 0,5 1-2318,1 0-2608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5953,'0'0'11525,"0"7"-11357,17 461 1127,12-210-1264,-28-224-30,-1-33 6,1-1-3,1 1-1,-1-1 1,1 0-1,-1 0 1,0 0 0,1 0-1,-1-1 1,1 1-1,-1 0 1,0 0-1,1-1 1,1 0 0,4-7-479,1 1 0,-1-2 0,0 1 0,-1-1-1,0 0 1,0 0 0,4-10 0,-5 10-273,7-15-2612,-6 1-1845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0 368,'0'0'3087,"-3"1"-1812,2 0-1078,-1-1-1,0 1 1,1 0-1,-1-1 0,0 1 1,1 0-1,-1 0 1,1 0-1,0 1 1,-1-1-1,1 0 1,0 0-1,0 1 1,-1-1-1,1 1 0,0-1 1,-1 4-1,-40 38 2784,28-25-2070,-2-1 0,0-1 0,-32 26 0,-11 10 118,33-28-888,19-18-131,0-1 0,0 1 0,1 1 0,-1 0 0,2-1 0,-1 2 0,1-1 0,0 1 0,1-1-1,-5 11 1,9-18-96,0 0 0,-1 1 0,1-1 0,0 1 0,0-1 0,0 0 0,0 1 0,0-1-1,0 1 1,0-1 0,0 0 0,0 1 0,0-1 0,0 1 0,0-1 0,0 0 0,0 1 0,0-1 0,0 1-1,0-1 1,0 0 0,0 1 0,1-1 0,-1 0 0,0 1 0,0-1 0,0 1 0,1-1 0,-1 0-1,0 0 1,1 1 0,12 1-4163,-11-2 4034,16 0-6507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14 544,'0'0'4917,"-12"-2"-3933,-13-4-1336,8 3 2924,8 1 5150,131 35-5140,4-1-2026,-68-21-396,183 30 270,-221-39-379,61 5 90,-80-7-119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6585,'0'0'10802,"-6"-1"-9415,6 2-1371,0-1-1,0 0 0,0 0 1,0 0-1,0 0 0,0 0 1,0 0-1,0 0 0,0 0 1,0 0-1,0 0 0,0 0 1,0 1-1,0-1 0,0 0 1,0 0-1,0 0 0,0 0 1,0 0-1,0 0 0,0 0 1,0 0-1,0 0 1,0 0-1,0 0 0,0 1 1,0-1-1,0 0 0,0 0 1,0 0-1,-1 0 0,1 0 1,0 0-1,0 0 0,0 0 1,0 0-1,0 0 0,0 0 1,0 0-1,0 0 0,0 0 1,0 0-1,0 0 0,0 0 1,-1 0-1,1 0 0,0 0 1,0 1-1,0-1 0,0 0 1,0 0-1,0 0 0,0 0 1,0-1-1,0 1 0,0 0 1,-1 0-1,11 7 77,1 0 1,0-1-1,0-1 1,0 0-1,0 0 1,1-1-1,15 3 0,92 15 154,-117-22-244,368 25 265,-219-20-262,-80-1 57,-69-4-24,-9 3 277,-8 3-744,13-2-1003,11 2-1317,6-2-2353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41 5705,'0'0'7819,"-27"-6"-7052,-93-19-118,101 21-480,0 2-1,-1 0 1,1 1-1,-1 1 1,1 1-1,0 0 1,-21 5-1,29-4-45,0 0 0,0 1 0,1 0 1,-1 1-1,1 0 0,-18 10 0,26-12-103,-1 0 1,1 0 0,0 0 0,0 0 0,0 0-1,0 0 1,0 1 0,0-1 0,1 1-1,-1-1 1,1 1 0,-1 0 0,1-1 0,0 1-1,0 0 1,0 0 0,1 0 0,-1 0-1,1 0 1,0 0 0,-1 0 0,2 5-1,-1-2 35,0-1 0,1 1-1,-1 0 1,1-1-1,1 1 1,-1 0-1,1-1 1,0 0-1,0 1 1,1-1-1,4 7 1,16 15 50,2 0-1,0-1 1,2-2 0,49 34 0,-24-17-74,-34-27-24,0 0-1,-2 2 0,28 32 0,-40-43-4,0 0-1,0 1 1,-1-1 0,0 1-1,0 0 1,0 0 0,-1 0-1,0 0 1,0 0-1,-1 0 1,1 1 0,-1-1-1,-1 0 1,1 1 0,-1-1-1,0 1 1,-1-1 0,-1 10-1,1-13 3,0 1 0,-1 0 0,0-1 0,0 1 0,0-1-1,0 0 1,-1 0 0,1 0 0,-1 0 0,0 0 0,0 0 0,0 0-1,0-1 1,0 0 0,0 1 0,-1-1 0,1-1 0,-1 1 0,1 0-1,-7 1 1,-8 3 40,1-2-1,-1 1 1,-19 1-1,-3-3 43,-55-1 0,65-2-27,18 0-14,-1-1 1,1 0-1,0-1 1,0-1-1,0 0 1,0 0-1,0-1 1,-14-7-1,21 9-23,0-1 0,0 0-1,0 0 1,0 0 0,1-1-1,-1 1 1,1-1 0,0 0 0,0-1-1,0 1 1,0 0 0,1-1 0,0 0-1,0 0 1,0 0 0,1 0-1,-1-1 1,1 1 0,-2-11 0,3-21-304,1 36 155,1 0 0,0 1 0,-1-1 0,1 1-1,0-1 1,-1 1 0,1 0 0,0-1 0,-1 1 0,1 0-1,0-1 1,0 1 0,0 0 0,-1 0 0,1-1 0,0 1-1,0 0 1,0 0 0,-1 0 0,1 0 0,0 0 0,1 1-1,27-1-2373,-23 0 1483,30 0-3799,-1 0-2207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6281,'0'0'10113,"-2"23"-8848,-9 162 115,3-69-908,-1 59-191,9-114-391,-1 16-517,3 0 0,15 95 1,-11-113-4033,-6-43-475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61 5801,'0'0'7242,"-12"-10"-6580,5 4-560,3 2-47,-1-1 1,1 1-1,-1 1 1,0-1-1,0 1 1,0 0 0,0 0-1,-1 0 1,1 1-1,-1 0 1,1 0-1,-1 0 1,0 1-1,0-1 1,0 1-1,-6 0 1,-31 1 408,-101 4 567,125-2-941,-1 0-1,0 2 1,1 0-1,0 2 1,-21 8-1,20-6-23,8-3-34,0 0 0,0 1 0,-21 13 0,30-17-40,0 1-1,0-1 0,0 1 0,0 0 0,0 0 0,1 0 0,0 0 0,-1 0 0,1 1 0,0-1 0,1 1 0,-1-1 0,0 1 0,1 0 0,0-1 0,0 1 0,-1 6 0,2-4 3,-1 0-1,1-1 0,0 1 1,0 0-1,1 0 0,-1-1 0,1 1 1,1-1-1,-1 1 0,1-1 1,2 7-1,1-5 26,-1 0 0,1 0 0,0 0 0,0 0 0,1-1 1,11 11-1,17 11-188,1-2 0,1-1 0,61 31 0,-39-24-103,-48-25 238,1-1 0,-1 2 1,-1-1-1,1 1 0,14 17 1,-20-20 27,0-1 1,-1 1 0,1 0 0,-1 0-1,-1 0 1,1 1 0,-1-1-1,0 1 1,0-1 0,0 1-1,-1 0 1,0 0 0,0-1 0,0 8-1,0 0 4,-3 19-85,2-30 84,-1-1 0,1 1 0,-1-1 0,0 1 0,1-1 0,-1 1 0,0-1 0,0 0 0,0 1 0,0-1 0,0 0 0,0 0 0,0 1 0,-1-1 0,1 0-1,0 0 1,-3 1 0,-3 1 3,0 0-1,0 0 0,0-1 1,-1 1-1,1-2 1,-1 1-1,-9 0 0,-57 0 142,58-2-89,3 0-29,-4 1 23,0-1-1,0-1 0,0-1 0,0 0 1,-32-9-1,32 5-12,-1-1 0,-22-12 0,36 17-48,1 0 0,-1 0 0,1 0 0,-1-1 1,1 1-1,0-1 0,0 0 0,0 0 0,0 0 0,1 0 0,-1 0 0,1-1 0,0 1 0,0-1 0,0 1 0,0-1 1,-1-6-1,3 9-52,0 0 1,0 0 0,-1 0-1,2 0 1,-1 0 0,0 0-1,0 0 1,0 0 0,0 0-1,1 1 1,-1-1 0,0 0-1,1 0 1,-1 0-1,1 0 1,-1 0 0,1 0-1,-1 1 1,1-1 0,-1 0-1,1 0 1,0 1 0,0-1-1,-1 1 1,1-1 0,0 0-1,0 1 1,1-1 0,28-10-2770,-29 11 2617,30-6-3715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1136,'0'0'16411,"166"-66"-16131,-89 66-144,5 0-80,13 5-48,6 9-8,-1-5-192,12 15-792,-23-10-1881,-24 0-2264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31 4713,'0'0'11605,"-21"13"-10903,-67 43-154,81-50-517,0-1 0,0 1-1,0 1 1,1 0 0,0 0-1,0 0 1,1 0 0,0 1-1,0 0 1,0 0 0,1 0-1,1 1 1,-1-1 0,1 1-1,-1 9 1,1-6-65,0 0 0,2 1 0,-1-1 0,2 0 0,0 1 1,2 21-1,-2-31-12,1 0 1,0 0 0,0 0-1,0 1 1,0-1-1,1-1 1,-1 1 0,1 0-1,0 0 1,0 0 0,0-1-1,0 1 1,0-1-1,0 0 1,1 1 0,-1-1-1,1 0 1,0 0 0,-1-1-1,1 1 1,0-1-1,0 1 1,0-1 0,0 0-1,0 0 1,7 1 0,6 2-80,-1-2 0,1 0 0,0 0 0,17-2 0,-16 0-19,0 0 0,-1-2 0,1 0 0,28-7 1,-39 7 137,0 0 1,0 0 0,-1 0 0,1-1 0,0 0 0,-1-1 0,0 1 0,0-1 0,0 0-1,0 0 1,-1 0 0,0-1 0,1 0 0,-2 0 0,1 0 0,4-7 0,-4 3 147,0 0 1,0 0-1,0-1 1,-1 0 0,-1 0-1,0 0 1,0 0-1,-1 0 1,0 0-1,-1 0 1,0 0 0,0 0-1,-1 0 1,-1 0-1,0 0 1,0 0-1,-6-14 1,5 16-81,0 0-1,-1 0 1,0 1 0,0-1-1,-1 1 1,1 0-1,-2 1 1,1-1 0,-1 1-1,0 0 1,0 1 0,-1-1-1,0 1 1,0 0 0,0 1-1,0 0 1,-1 0-1,0 0 1,0 1 0,0 0-1,-12-2 1,7 2-70,-1 1 1,1 0-1,-1 1 0,0 1 1,1 0-1,-22 3 1,33-3-59,1 1 0,-1-1 1,0 1-1,1-1 1,-1 1-1,1-1 1,-1 1-1,1 0 1,-1 0-1,1-1 0,-1 1 1,1 0-1,0 1 1,-1-1-1,1 0 1,0 0-1,0 0 1,0 1-1,0-1 1,0 1-1,0-1 0,0 1 1,1-1-1,-1 1 1,0-1-1,1 1 1,-1 0-1,1-1 1,0 1-1,-1 0 1,1-1-1,0 3 0,0 1-226,1-1 0,-1 0-1,1 0 1,0 0-1,0 0 1,0 0 0,0 0-1,1 0 1,0 0-1,-1-1 1,1 1 0,4 5-1,0-3-595,-1 0 0,1 0 0,11 9 0,23 14-4910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69 3136,'0'0'11385,"-10"-11"-10196,-1-1-742,-22-20 0,30 30-376,0 1 0,0-1 0,0 1 0,0 0 0,0-1-1,0 1 1,0 0 0,0 1 0,0-1 0,0 1 0,-1-1-1,1 1 1,0 0 0,0 0 0,0 0 0,-1 1 0,-3 0-1,-3 0 135,4 0-140,0 0-1,0 0 1,0 0-1,1 1 1,-1 0-1,1 0 1,-1 0-1,1 1 1,0-1-1,0 1 1,0 1-1,0-1 1,0 1-1,1 0 1,-8 8 0,3-1 0,0 1 0,0 0 0,1 1 1,1 0-1,-6 14 0,9-16-56,0 0 1,1 1-1,0-1 0,1 1 1,0-1-1,1 1 0,0 0 1,2 18-1,-1-16-20,0-9-15,0-1 0,0 1 0,1 0 0,-1-1 1,1 1-1,0-1 0,1 1 0,-1-1 0,1 1 0,0-1 0,0 0 0,0 0 0,0 0 0,6 7 0,-4-6-36,1-1 1,0 0-1,0 0 0,1 0 1,-1 0-1,1-1 0,0 0 1,0 0-1,0-1 0,7 3 1,11 1-410,0-1 0,1-1 0,0-1-1,-1-1 1,1-1 0,36-4 0,23-6-2359,-6-9-1403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4761,'0'0'13326,"-3"-2"-13014,3 2-307,0 0 0,-1 0 0,1-1 0,-1 1 1,1 0-1,-1 0 0,1 0 0,-1 0 0,1 0 0,-1 0 0,1 0 0,0 0 0,-1 0 1,1 0-1,-1 0 0,1 1 0,-1-1 0,1 0 0,-1 0 0,1 0 0,0 0 0,-1 1 1,1-1-1,-1 0 0,1 1 0,0-1 0,-1 0 0,1 1 0,0-1 0,-1 0 0,1 1 1,0-1-1,0 0 0,-1 1 0,1-1 0,0 1 0,0-1 0,-1 1 0,-8 31 169,2 43 78,7-73-243,-2 177 141,3-100-129,0-41-306,1-1 1,3 0-1,0 0 1,3 0-1,11 36 0,-1-17-2463,-18-56 2697,0 1 0,0-1 1,0 0-1,1 0 0,-1 1 0,0-1 0,0 0 0,0 0 0,0 1 1,0-1-1,1 0 0,-1 0 0,0 1 0,0-1 0,0 0 0,1 0 1,-1 0-1,0 1 0,0-1 0,1 0 0,-1 0 0,0 0 0,0 0 0,1 0 1,-1 0-1,0 1 0,1-1 0,-1 0 0,0 0 0,1 0 0,-1 0 1,1 0-1,8-7-327,5-17 233,1-11-29,56-108-140,-60 124 417,0 0-1,2 1 0,0 1 0,1 0 0,21-18 1,-31 31 30,-1 1 0,1 0 0,0 0 0,0 1 0,8-5 0,-11 7-102,0-1 0,1 1-1,-1-1 1,0 1-1,0 0 1,0 0 0,1 0-1,-1 0 1,0 0-1,0 0 1,0 0 0,1 0-1,-1 0 1,0 0-1,0 0 1,0 1 0,1-1-1,-1 1 1,0-1 0,0 1-1,0-1 1,0 1-1,0 0 1,0-1 0,0 1-1,0 0 1,0 0-1,0 0 1,-1 0 0,2 1-1,3 6 9,0 1-1,0 0 1,-1 1-1,0-1 1,-1 1-1,0-1 1,-1 1 0,2 13-1,8 27 3,-3-23-8,16 35 0,-21-54-48,0 1-1,1-1 1,0 0-1,1-1 1,0 1-1,0-1 1,0 0-1,9 7 1,-5-7-237,1 0 0,0 0 0,0-1 1,0 0-1,1-1 0,-1 0 0,22 5 0,-4-4-1754,0-1-1,37 2 1,-1-2-4023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373 278 2920,'0'0'6020,"1"-23"-4711,2-73-68,-3 91-1017,0-1 0,0 1 0,-1 0 0,0 0 0,1 0 0,-2 0 0,1 0 0,-1 0 0,0 0 0,0 1 0,0-1-1,0 0 1,-6-7 0,5 9-109,0 0-1,0 0 1,-1 0-1,1 0 1,0 1-1,-1-1 1,0 1-1,1 0 0,-1 0 1,0 0-1,0 1 1,0 0-1,-7-2 1,3 2-57,0 0 1,0 0-1,-1 1 1,1 0-1,0 0 1,0 1-1,0 1 1,0-1-1,0 1 1,0 0 0,0 1-1,0 0 1,1 0-1,-12 7 1,7-2-13,1 0 1,0 1-1,0 1 0,1 0 1,0 0-1,0 1 1,2 0-1,-1 0 0,1 1 1,1 0-1,0 1 1,-9 24-1,8-14-177,0 1-1,2 0 1,1 0-1,2 1 0,0 0 1,0 37-1,3-60 82,0 1 1,0-1-1,0 0 0,1 0 0,-1 0 0,0 0 0,1 0 0,-1 0 0,1 0 1,0 0-1,0 0 0,0 0 0,0 0 0,0 0 0,0 0 0,0 0 0,1-1 1,-1 1-1,1-1 0,-1 1 0,1-1 0,3 3 0,-1-2-14,0 0 1,1 0-1,-1-1 0,0 0 1,1 0-1,0 0 0,-1 0 0,1-1 1,-1 1-1,7-1 0,-3-1 4,0 0 0,-1 0 0,1-1 0,-1 1 0,0-2 0,1 1 0,-1-1 0,0 0 0,0 0 0,-1-1 0,1 0 0,-1 0 0,0-1-1,0 0 1,0 0 0,0 0 0,-1-1 0,6-7 0,3-5 105,-1-1 0,-1 0 1,0-1-1,16-41 0,-20 39 471,7-29 1,-3 8 1117,-13 95-1083,-8 7-563,1-10-97,-3 80 1,11-116 25,0-8-94,-1 0-1,1 0 0,1 0 1,-1 0-1,1 0 1,2 7-1,-3-10 117,1-1 0,0 0 0,-1 1 0,1-1 0,0 0 0,0 0 1,0 0-1,0 0 0,0 0 0,0 0 0,1 0 0,-1 0 0,0 0 0,0 0 0,1-1 0,-1 1 0,0 0 0,1-1 1,-1 1-1,1-1 0,-1 0 0,1 1 0,-1-1 0,0 0 0,4 0 0,8 1-213,0-2-1,0 1 1,0-2 0,0 1-1,-1-2 1,1 0 0,0 0-1,-1-2 1,0 1 0,0-1-1,0-1 1,13-8 0,9-8-182,-1-2 1,48-44 0,-36 25 701,-2-2 0,-2-2 1,-2-2-1,45-74 0,-81 119-75,1-1 270,-1 0 0,0-1 0,0 1 0,0-1 1,0 1-1,-1-1 0,0 0 0,0 0 0,-1 0 0,2-6 0,-3 10 709,-10 2-1104,0 1-1,1 1 0,-1-1 0,1 1 0,-1 1 0,1 0 1,0 0-1,0 1 0,0 0 0,0 1 0,1 0 1,0 0-1,0 0 0,0 1 0,1 1 0,0-1 1,0 1-1,-12 15 0,15-14-45,0-1 1,1 1-1,0 0 0,0 0 1,1 0-1,-1 1 0,2-1 1,-1 1-1,1-1 0,1 1 0,0-1 1,0 1-1,0-1 0,1 1 1,0-1-1,5 14 0,-1-11-41,1 0 0,0-1-1,1 0 1,0 0-1,0 0 1,1-1 0,17 15-1,-3-1-95,5 2-58,-20-20 129,-1 0 1,0 0 0,-1 1 0,1 0 0,-1 0 0,0 1 0,8 13 0,-12-19 66,0 1-1,-1 0 0,1-1 0,0 1 0,-1 0 1,1 0-1,-1-1 0,0 1 0,0 0 0,1 0 1,-1 0-1,0-1 0,-1 1 0,1 0 0,0 0 1,0 0-1,-1-1 0,1 1 0,-1 0 0,0-1 1,1 1-1,-1 0 0,0-1 0,0 1 1,0-1-1,0 1 0,0-1 0,0 1 0,-1-1 1,1 0-1,0 0 0,-1 1 0,1-1 0,-1 0 1,-1 1-1,-7 2 77,1 0 1,0-1-1,-1 1 0,1-2 1,-14 3-1,4-1 5,-9 0-172,0 0 0,-57-2 0,83-2 45,1 0-7,0 0 1,1 0-1,-1 0 1,1 0-1,-1-1 1,1 1-1,-1 0 1,0 0-1,1-1 1,-1 1-1,1 0 1,-1 0-1,1-1 1,-1 1-1,1-1 1,-1 1-1,1 0 1,0-1-1,-1 1 0,1-1 1,-1 1-1,1-1 1,0 1-1,0-1 1,-1 1-1,1-1 1,0 0-1,0 1 1,0-1-1,-1 1 1,1-2-1,-1-19-2803,1 17 1699,0-15-5591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13 146 3576,'0'0'5906,"2"-19"-4237,0-10-985,-1 8 725,7-42 1,-5 49 703,-3 21-185,-4 26-1247,3-29-664,-8 50 233,-5 103 0,14-146-236,-1 31 10,2 1 0,2-1 0,1 0 0,13 50 0,-8-58-65,46 151-2208,-39-133-559,-13-17-2117,-3-20-767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1528,'0'0'12564,"4"-15"-11230,15-51-424,-18 65-888,-1-1-1,1 0 0,-1 0 0,1 1 0,0-1 1,0 1-1,0-1 0,0 1 0,0-1 0,0 1 1,0-1-1,1 1 0,-1 0 0,0 0 0,1 0 1,-1 0-1,1 0 0,0 0 0,-1 0 0,1 0 1,-1 0-1,1 1 0,0-1 0,0 1 0,-1-1 1,1 1-1,0 0 0,0 0 0,0 0 0,-1 0 1,5 0-1,1 0 24,84-3-305,120 11 0,-202-8 244,1 2 0,-1-1-1,0 1 1,10 4 0,-15-5 18,-1 0 1,0 1-1,0-1 1,0 1 0,0-1-1,0 1 1,-1 0-1,1 0 1,-1 0 0,1 1-1,-1-1 1,0 1-1,1-1 1,-1 1 0,2 5-1,4 9 103,-2 0 0,0 1 0,-1 0 0,-1 0 0,3 32 0,-2 94 197,-5-122-302,0-8-36,-1 0 0,-1 1 0,0-1 0,-7 24 0,-7-2-3077,11-31-740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0 984,'0'0'13291,"65"5"-15204,-41 23-375,0-4-2641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343 148 336,'0'0'12945,"3"-19"-11243,0 0-1163,2-36-1,-5 53-508,-1 0 0,1 0-1,0 0 1,-1 1 0,1-1 0,-1 0-1,0 0 1,1 0 0,-1 1-1,0-1 1,0 0 0,0 1 0,0-1-1,0 1 1,-1-1 0,1 1-1,0 0 1,-1 0 0,1-1 0,-1 1-1,1 0 1,-1 0 0,0 0-1,1 0 1,-1 1 0,0-1-1,0 0 1,-2 0 0,-3-1 46,-1-1 2,-1 1-1,1 0 1,-1 0 0,0 1 0,0 0 0,0 0 0,-16 2-1,7-1 98,10 1-112,0 0-1,0 0 1,0 0 0,0 1-1,0 0 1,0 0 0,1 1-1,-1 0 1,1 1 0,0 0-1,0 0 1,0 0 0,0 1-1,1 0 1,0 0 0,0 0 0,0 1-1,1 0 1,-1 0 0,1 1-1,1-1 1,-1 1 0,-2 8-1,-1-1-27,2 0-1,-1 1 0,2 0 0,0 0 1,1 1-1,0-1 0,2 1 0,0 0 1,0 0-1,2 28 0,1-38-34,0 0-1,0 0 1,0 0 0,1 0-1,0 0 1,0-1 0,1 1-1,-1-1 1,1 0 0,0 1-1,1-1 1,-1-1 0,1 1-1,0 0 1,1-1 0,-1 0 0,1 0-1,6 5 1,-3-3-43,1-1 1,0 0-1,0 0 1,1-1-1,-1 0 1,1-1 0,0 0-1,0-1 1,0 1-1,12 0 1,-2-2-200,1 0 0,-1-1 1,0-1-1,0-1 1,0-1-1,22-6 0,-25 4-590,0-1 0,-1 0 0,0-1 0,19-12 0,20-18-5158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534 158 8241,'0'0'4294,"1"-18"-3010,3-61 27,-3 77-1251,-1 0 0,0 0 1,0 0-1,0-1 0,0 1 1,0 0-1,0 0 1,-1 0-1,1 0 0,-1 0 1,1 0-1,-1 0 0,0 0 1,0 0-1,0 0 1,0 0-1,0 0 0,0 1 1,0-1-1,-1 0 0,1 1 1,-1-1-1,1 1 1,-1-1-1,0 1 0,1 0 1,-1 0-1,0 0 0,0 0 1,-2-1-1,-3 0-26,0 1 0,0 0 0,0 0 0,0 0-1,0 1 1,0 1 0,-7 0 0,-6 0 116,0-1-33,0 2 1,0 0-1,0 2 1,1 0-1,-1 0 1,-23 11 0,14-3 33,1 1 1,1 1 0,-36 25 0,53-32-128,0 0 1,0 0-1,1 1 1,1 1-1,0-1 0,0 1 1,0 1-1,1 0 1,-9 15-1,12-17-24,1 0 1,0 1-1,0-1 0,0 1 1,1-1-1,1 1 0,-1 0 0,2 0 1,-1-1-1,1 1 0,0 0 0,1 0 1,2 12-1,-2-15-17,1 0 1,0 0-1,0 0 0,0 0 0,1-1 1,-1 1-1,1-1 0,1 0 0,-1 0 1,1 0-1,6 7 0,-2-5-26,-1-1 0,1 1 0,-1-2 0,2 1 0,-1-1 0,16 6 0,-5-3-77,1-1-1,0-1 1,0-1-1,1-1 1,-1-1-1,25 1 1,-36-4 49,3 1-48,1-1 0,0 0 1,0 0-1,19-5 0,-29 5 111,0-1 1,0 0-1,-1 0 0,1 0 1,0 0-1,0-1 1,0 1-1,-1-1 0,1 0 1,-1 1-1,1-1 0,-1 0 1,0-1-1,0 1 1,0 0-1,0-1 0,0 1 1,0-1-1,-1 1 0,1-1 1,-1 0-1,0 0 1,2-5-1,-2 6 24,-1 0 0,1 1 0,-1-1 0,0 0 0,1 0 0,-1 1-1,0-1 1,0 0 0,0 0 0,0 0 0,0 1 0,-1-1 0,1 0 0,0 0 0,-1 1 0,1-1 0,-1 0 0,0 1 0,0-1-1,0 1 1,1-1 0,-1 1 0,-1-1 0,1 1 0,0-1 0,0 1 0,0 0 0,-1 0 0,1 0 0,-1 0 0,1 0-1,-1 0 1,1 0 0,-1 0 0,1 0 0,-1 1 0,0-1 0,1 1 0,-1-1 0,0 1 0,-2-1 0,-5 0 59,0 0 1,0 0 0,0 1 0,0 0-1,0 1 1,0 0 0,-9 2 0,10-1-20,1 0 1,0 1 0,0 0 0,0 1-1,0 0 1,1 0 0,-1 0 0,1 1-1,0 0 1,0 0 0,1 0 0,0 1-1,0 0 1,0 0 0,0 0 0,-6 13-1,3-5-24,1 0 0,0 0 0,1 1 0,1 0 0,1 0 0,0 0-1,-3 23 1,5-20-11,1 0 0,1 0 0,3 33 0,-2-43-17,1-1-1,-1 0 1,1 0-1,0 0 1,1 0-1,0 0 1,0 0-1,0 0 1,1-1-1,0 0 1,0 0-1,6 7 1,2-3-9,0 1 0,0-1 1,1-1-1,0 0 0,1-1 1,0 0-1,0-1 1,18 6-1,-9-5-79,1-1-1,-1-1 1,1-1 0,38 2 0,-41-5-500,-1-1 0,0-1-1,1 0 1,-1-2 0,1 0 0,-1-2 0,0 0 0,29-10 0,6-13-4194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26T10:29:25.6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30499 3213 5233 0,'0'0'4505'0,"0"0"-3145"0,0 0-128 16,0 0 448-16,-8-16-303 31,8 16-401-31,0 0-96 0,0 0-216 16,0 0-160-16,0 0-15 15,0 0-25-15,0 0-64 16,0 0 32-16,0 0-208 0,0 0-80 16,0 0-40-16,0 0-32 31,0 0-56-31,0 6-16 0,0 7 8 15,4 6 136-15,4 6-144 16,-3 7 8-16,2 3 184 0,-3 3-112 16,8 3-8-16,-7 4-64 15,-1-1 8-15,-1 1 80 16,5 3-96-16,-4-4 0 0,0 1 8 16,5-1 0-1,-6-6 0-15,5-3-8 16,-4 0 8-16,4-10 8 0,-4 1-16 15,4-7-8-15,-4-4 8 16,0-2 0 0,-4 0-8-1,4-7 8-15,0 1-8 0,-4-4-40 0,0-3 0 16,0 0-96-16,0 0-96 16,0 0-80-16,0 0-216 0,0-19-696 15,0-4-1433-15,0-2-2856 16</inkml:trace>
  <inkml:trace contextRef="#ctx0" brushRef="#br0" timeOffset="779.91">30894 3343 1640 0,'0'0'6601'0,"0"0"-5136"16,0 0-153-16,0 0 96 15,0 0-408-15,0 0-215 16,0 0-305-1,0 0-320-15,0-6-112 16,-4 18-32-16,0 4 96 0,-4 7 80 16,3 2-104-16,-2 7 104 15,3 5-16-15,0 2-56 16,0 2-32-16,4-3-88 0,0 0-88 31,0-6 40-31,12-3 0 16,0-4 48-16,4-9-96 0,4-3-32 15,-5-7 112-15,10-6-56 16,-1 0 72-16,4-10 136 16,0-5-64-16,0-14 8 0,-5-3 16 31,-3-3 80-31,0-6 128 0,-8-3-104 16,-1-1 24-16,-6 4 120 15,-1 3-64-15,-4 6 88 0,0 6-88 16,0 7-112-16,-9 1 136 15,-6 5-240-15,-1 0-64 16,-12 0-48 0,-4 7 0-16,0-1 48 0,-8 5 0 15,5 2 0 1,-1 0 16-16,0 0-16 0,4 6-8 0,4 7 0 16,4 5-40-16,4 2-104 15,5 5-392 1,11 1-472-16,4 15-720 15,8-10-1153-15,12-5-1952 0</inkml:trace>
  <inkml:trace contextRef="#ctx0" brushRef="#br0" timeOffset="1321.46">31468 3292 5737 0,'0'0'1584'0,"0"0"-248"0,0 0 217 16,0 0-377-16,0 0-376 0,0 0-800 15,4-12 176-15,-16 24-88 16,-4 10 752-16,-1 4-288 15,-2 5-143 1,-1 8-81-16,0-1 136 16,4 0-320-16,4 3-72 0,9-6-72 15,3 0-88-15,0-3 64 0,11-10-32 32,9-3 80-32,4-7-24 15,7-8 80-15,-3-4-8 0,4 0 40 16,0-13-64-16,0-6 128 15,-4-6 224-15,-4-4 40 0,0-3-168 16,-8-2 296-16,4-5-192 16,-9-2-176-16,-2 0 48 0,-1-1 168 31,-8 5-167-31,0 5-73 16,0 3 112-16,-13 7-232 15,-6 3-8-15,-9 6 16 0,-4 7-64 16,-4 3-56-16,-8 3-16 15,1 0-24-15,-2 0-208 0,6 13-649 32,-1 2-639-32,4 11-512 15,5-4-2569-15,14-3-2321 0</inkml:trace>
  <inkml:trace contextRef="#ctx0" brushRef="#br0" timeOffset="2347.71">30248 3092 7633 0,'0'0'2089'0,"0"0"-1217"0,0 0 104 16,0 0-128-16,0 0-264 16,0 0-88-16,-7-3-200 0,3 13-64 15,-4 5 457-15,-1 11-193 16,2 3 80-16,-1 5-192 16,-1 4-200-1,5 7 8-15,4 6 96 0,0 3 24 16,0 3-216-16,0 3-8 15,0-3 112-15,9 1-152 0,-5-1-40 16,4 0 88-16,-1-6-48 16,2-1 80-1,-1 1 48-15,-4-6 64 16,3-4 32-16,1-6-208 0,1-3 8 16,-6-4 1-16,5-6-65 15,0 0 40-15,-4-6-48 0,4 0 0 16,0 0 16-16,0-3-16 31,-4-4-16-31,4 1-129 0,-4-4-175 31,0-3-128-31,0-3-304 16,-4 0-400-16,0 0-32 0,0-12-801 16,0-4-3184-16</inkml:trace>
  <inkml:trace contextRef="#ctx0" brushRef="#br0" timeOffset="3308.15">30276 3092 1088 0,'0'0'4625'16,"0"0"-2625"-16,0 0-848 16,0 0-191-16,0 0-241 31,0 0-208-31,0 0-200 0,48-6-40 0,-28 2 248 16,0 2-32-16,4-2-72 15,8-2-8-15,-4 0-168 0,8 2-56 16,3-2 145-16,1 0-73 15,0-4-48 1,4 4 8 0,0-3-32-16,-4-1 72 0,3 0-104 0,-2 1-56 15,-2 2 8-15,1 1-8 16,-5 0 32-16,1 0-32 0,1 2-24 16,-9 1 120-16,4 0-48 31,-5 0-40-31,1-1-24 15,0 1 8-15,3 0 40 0,5-3-72 16,-3 3-56-16,3 0 80 0,-1-1-72 16,5 4-8-16,-8-3 0 15,-4 3 8-15,0 0 0 32,0 0-8-32,-4 0 0 0,-9 0 48 15,6 0-48-15,-6 0 0 16,1 0 8-16,-4 0-8 0,0 0 8 15,0-3-8-15,0 3 0 16,4-3 32-16,-1 3-32 31,6-4 0-31,7 1-8 0,-4 3 0 16,4-3 8-16,4 3 0 0,-8-3-64 16,-5 3 56-16,-3 0-48 0,0 0 56 15,-12-3-8-15,0 3-128 16,-4 0-152-1,0 0-328 1,4 0-592-16,-4 0-625 0,0 0-751 16,0 0-1401-16,0 0 2072 0</inkml:trace>
  <inkml:trace contextRef="#ctx0" brushRef="#br0" timeOffset="4493.96">31838 2876 224 0,'0'0'4793'0,"0"0"-3313"15,0 0-48-15,0 0 121 16,0 0-393-16,0 0 8 0,0 0-400 16,20-13-264-16,-16 13-152 31,0 0-16-31,0 4 129 0,4 5 135 16,3 1-200-16,2 3-72 15,-5 2-16-15,4-2 16 16,0 6-96-16,-4-3-72 0,4 3-24 15,-4 3 256-15,0 0-48 32,-1 7-160-32,-3-1-64 0,1 4-72 15,-1 0 24-15,0 3-16 16,0 0-40-16,-1 3 88 0,5-3-24 16,-4 0 40-16,5 0-24 0,-2 0-48 15,1-4 48 1,1 1-40-1,-5-3-56-15,0-7 16 0,-1 0-16 16,1-3 8-16,-4 0-8 16,0-3 8-16,0 0 0 0,4 0-8 15,-4 3 0-15,4-3 64 0,-4 0-64 32,4-1 48-32,1 2-39 15,-2-2-9-15,5 1 8 0,-4 0-8 16,0 3 8-16,0 4 48 15,0-5-56-15,4 5 8 0,-4-4-8 16,4-3-8-16,-4 0 0 31,0-4 8-31,4 1-8 0,-8-4 8 16,4 4-8-16,0-6 8 16,-4-1-16-16,0-3-81 15,0 0 25-15,0-3-136 0,0 3-64 16,0-3 0-16,-8 4 24 31,-4-1 248-31,-8 0 184 0,0 3-112 16,0-3 64-16,-8 0-48 15,5 4-88-15,-1-1-8 16,-4 1-88-16,0-1 24 0,-4 0-24 0,4 1 32 16,0-1-8-1,4-3 8 1,-3 1 16-16,-1-2 48 0,0 2 0 15,0-4 80-15,-4 0-80 16,4 3 0-16,0-3 80 16,4 3-80-16,-4-3-8 0,4 3 8 0,1 1-8 31,-5-1 0-31,0 3 0 16,4 0 8-16,-4-3 0 0,0 4 0 15,4-4 0-15,0 0 0 16,4 4 8-16,-8-4-8 15,4 3 0-15,1-3 8 0,-1 4 24 32,0-4-32-32,-1 3-8 0,2-2 8 15,-5 2 0-15,8-3 0 16,-8 0 0-16,4 0 8 16,1 4 16-16,-5-4-24 0,4 3 0 31,0 0-16-31,3 1 16 15,2-1-8-15,-5 0 8 0,4 1 0 16,0-1-8-16,-4 1 8 16,4-1-8-16,1 0 0 15,-5 1 8-15,3-1 8 0,2 0-8 16,-5-2 0-16,0 2 16 31,3 0-16-31,2-3-40 0,-5 1 40 0,0-1 8 16,0 3 0-16,-3-3-8 15,3 0 8-15,0 0 40 16,-1 4-48-16,1-7-24 0,1 3 16 16,3 0-40-1,3-3-32-15,2 0-136 16,3 0-232-16,0 0-24 0,0 0-336 16,8 0-480-16,4-6-1073 15,0-4-4304-15</inkml:trace>
  <inkml:trace contextRef="#ctx0" brushRef="#br1" timeOffset="29864.78">29555 8477 3328 0,'0'0'4609'15,"0"0"-2272"-15,0 0-1329 0,-3 0-208 16,3 0 264-16,0 3 137 16,0-3-217-16,0 0-472 0,0 0-104 15,0 0 8-15,0 0-136 31,0 0 16-31,0 0-144 0,0 3-24 16,7 4 40-16,9-1 160 16,8 1 8-16,8-2 16 0,12 2-191 15,3-4-1-15,5 0-112 16,-4-3 64-16,0 0-8 31,-12 0-48-31,-4 0-48 0,-12 0 64 16,-9 0 0-16,-3-3 104 15,1 3 16-15,-9 0 24 0,0-3-24 16,4 3-152-16,-4 0-32 16,0 0-8-16,0 0 0 31,0 0-16-31,0 0-176 0,0 0-352 0,0 0-393 16,0 0-799-16,-4 0-2193 15,-9 0 649-15,9 3-3898 0</inkml:trace>
  <inkml:trace contextRef="#ctx0" brushRef="#br1" timeOffset="30299.62">30201 8217 7273 0,'0'0'2497'32,"0"0"-929"-32,0 0-80 0,0 0 193 15,0 0-201-15,0 0-384 16,0 0-400-16,0 0-384 0,8-10-136 15,-8 29-48-15,0 13 289 16,0 9 95-16,-8 3-192 31,3 1-168-31,-3-1-64 0,5 1-40 16,3-4 64-16,-4-3-104 0,4-3-8 16,0-3 0-16,0-6 0 15,0-4 0-15,0-7-96 16,0 2-256-1,0-8-176-15,0-3-433 16,0 1-703-16,4-7-1017 0,-1 0-263 16,1-4-1305-16</inkml:trace>
  <inkml:trace contextRef="#ctx0" brushRef="#br1" timeOffset="30923.95">30555 8426 3120 0,'0'0'3289'0,"0"0"-633"15,0 0-599-15,0 0-353 16,0 0-263-16,0 0-353 0,0-29-336 16,0 29-240-16,-4 0-240 15,-7 4-168 1,-2 9 288-16,-2 2-192 15,-2 7-72-15,6 1 0 0,3 2 8 16,-1 1 64-16,5 2-120 16,1 1-80-16,3-4 80 0,0-3-80 15,11-2-104 1,9-2 32-16,4-5 72 16,4-7-96-16,0-2 48 15,4-4 48-15,-4 0 152 0,4-19-144 16,-4-3 64-16,-5-7-8 15,-2-9-56-15,-1-4 128 0,-5-2 24 32,-2 3 49-32,-9 0 135 15,-4 9-144-15,0 6 56 0,-17 10-208 16,-7 10-32-16,-12 6-8 16,-3 0 0-16,-6 13-8 15,-2 6 8-15,8 6-8 0,7-2-128 31,8-1-432-31,11 0-377 16,13-3-487-16,17 0-1120 0,14-3-481 16,1-7-1816-16</inkml:trace>
  <inkml:trace contextRef="#ctx0" brushRef="#br1" timeOffset="31358.79">31148 8366 4080 0,'0'0'2985'0,"0"0"-336"0,0 0-1025 0,0 0-280 31,0 0-200-31,0 0-431 16,0 0-585-16,0 0-128 0,-11-13 0 15,-6 42 24-15,2 6-16 16,-1-1 96-16,4 8-56 15,0-4-48-15,4-3 0 0,4-4-48 32,4-2 16-32,0-6-48 0,16-8 80 15,4-5 56-15,8-7 48 16,3-3-88-16,6-3-16 16,-1-13 120-16,3-13 32 0,-7-5 472 15,0-8 160-15,-12-5 88 31,-4-1-48-31,-12 4-215 0,-4 5-137 16,-12 4-168-16,-16 13-304 16,-4 6 0-16,-7 7 0 15,-6 9 0-15,2 0-8 0,-2 6-720 16,-2 23-1233-16,11-7-1888 16,5 0-3936-1</inkml:trace>
  <inkml:trace contextRef="#ctx0" brushRef="#br1" timeOffset="32144.69">29228 8023 5873 0,'0'0'3312'0,"0"0"-1711"16,0 0-113-16,0 0 40 0,0 0-287 16,4-13-625-16,0 13-392 15,-4 16-136-15,4 12 144 0,5 14 384 16,-9 18 24-16,3 26-296 31,5 19-168-31,-4-10-48 16,4-19-64-16,-8-19 8 0,5-15-64 15,-5 5-8-15,0 7 0 16,0 3 0-16,0-6 64 0,-9-3-64 31,-3-10 0-31,5 0 0 16,-2-9 0-16,5-4 0 0,4-6 0 16,0-3-112-16,0-6-208 0,0-4-416 15,0-3-320-15,0-3-920 16,9-3-649-16,-2-7-2272 0</inkml:trace>
  <inkml:trace contextRef="#ctx0" brushRef="#br1" timeOffset="34315.87">29292 7950 4809 0,'0'0'1848'16,"0"0"-472"-1,0 0-136-15,0 0-327 16,0 0-249-16,0 0-336 16,0 0-248-16,0 0 128 0,60-13 176 0,-44 13 0 15,4 0-16-15,4 0-48 16,4 0-152-16,7 0-16 0,1 3 0 31,8 0 24-31,4 1-24 16,4-4-48-16,4 0-56 15,0 0 129-15,7 0-81 0,-3 0 40 32,-1 0 32-32,1 0 64 0,-4-4-8 15,0 1-96-15,-8-3-72 16,3 6 168-16,-3-6-216 16,5 3 56-16,-2-1-16 0,5 1-48 15,-4 3-8-15,-1-3 0 16,-3 3 8-16,-4 0 8 0,4 0-8 15,-9 0-8-15,6 0 8 32,-6 0 0-32,1 0 8 15,-4 3-8-15,0 0 8 0,4 1 48 16,-1-1-56-16,1 0 0 0,4 0 0 16,0-3 0-16,-4 3 16 15,8-3-16-15,-9 3 0 16,2-3 40-1,-2 0-40-15,-3 0 0 16,3 3 0-16,-2-3 0 0,-5 0 16 16,4 0-16-16,-4 0 0 0,3 0 32 15,-3 0-32-15,0 0 0 16,0-3-16 0,0 0 8-16,-4 3 0 15,-8 0-64-15,-9-3-48 16,-3 3 112-16,-4 0-368 0,-4 0-208 15,0 0-337-15,0 0-439 16,0 0-40-16,0 0-33 0,0 0-455 31,0-3 512-31,0 0 432 16,9 0-1473-16,-5-1 193 0,3 1 1944 16,-3 0 280-16,5 0 648 15,-5-1 312-15,-1 2 240 16,1-2 208-16,0 1-55 0,0 3-153 31,-4 0 72-31,4-3-160 16,-4 3-199-16,4 0-137 0,-4 0 24 15,0 0-248-15,0 0-136 16,0 0-168-16,0 0-96 16,5 0-64-1,-5 6-16-15,3 7 280 0,1 3 217 16,0 3-137-16,0 3-32 15,-4 3 24-15,0 4-128 0,0 6-64 16,0 0-152-16,0 3-8 16,0 0 80-1,0 0-152-15,0-3 8 16,0 0 0-16,0 0 48 0,0-3-8 16,4 0-48-16,-4-1 0 15,4 1 48-15,-4-3-48 0,0 3-8 16,0-1 8-16,0 4 0 31,0 3 8-31,8-3-8 0,-4 3 0 16,4-3 72-16,0-3-72 15,4 0 0-15,0-4 0 0,-4-3 8 16,-5-6-8-16,6 1 0 16,-5-5 0-16,0-2 24 15,0 0-24-15,-4-4-64 0,0-2 56 31,0 3 8-31,0-4 0 16,0-3-48-16,0 3-24 0,0 1 16 16,0-4-208-16,0 0-152 15,0 0-176-15,0-3 224 16,-12 0 264-16,0 0 96 0,-8 0 8 16,-4 0-8-1,0 0 8-15,-8-3 8 16,0 0 56-16,-3 0-64 0,3-1 40 15,-4 1-40-15,-1 0 0 16,2 0-8-16,-1 0-32 16,-3 3-88-16,-1-4 24 15,-4 4 16-15,4-2 72 16,0 2-40-16,-8 0 56 16,5-4-8-16,-5 4 8 0,-5 0 0 15,6 0 0-15,-1 0 0 16,4 0 0-16,9 0 0 15,-6 0 0 1,13 0 40-16,-4 4-40 16,4-2 0-16,1 2-8 0,-4-1 8 15,-1 0 8-15,-1-3-8 16,-7 3 0-16,5-3 8 16,-1 0 0-16,-4 3 0 0,4-3 8 31,-4 0-16-31,5 4 48 15,3-4-48-15,-4 0 0 0,4 3 24 16,0-3-24-16,4 0 0 16,0 3-8-16,0 0 8 15,0-3-8-15,0 3 8 0,0-3 0 16,4 3 0 0,-3-3 0-16,3 4-16 15,0 2 8-15,0-3 8 0,5 1 0 16,-6-2 0-16,-3 1 0 15,1-3 0 1,-1 4 0 0,-4-4 8-16,0 0-8 0,4 3 0 0,-4-3 40 15,0 3-40-15,8-3 0 16,0 3 32-16,1 1-32 0,-1-1 8 16,0-3 0-16,-1 0 0 15,2 3 56-15,-1-3-64 16,-4 0 0-1,0 0 56-15,-4 0-56 16,4 0 104-16,0 0 0 0,4 0-40 16,1 0 24-16,3 0-80 15,0 0 0-15,0 0 40 16,4 0-48-16,-8 0 8 0,4 0-8 31,0 0 8-31,-4 0 48 16,9 0-56-16,-6 0 0 15,6 0 0-15,2 0 0 0,10-3 0 16,-1 3-56-16,4 0-528 31,4-3-1321-31,8-1-2904 0</inkml:trace>
  <inkml:trace contextRef="#ctx0" brushRef="#br2" timeOffset="107942.66">12637 4648 5265 0,'-7'0'6009'0,"3"0"-3553"31,0 0-823-31,0-3-281 0,4 0-152 16,0 3-215-16,0 0-273 15,0 0-352-15,0 0-104 0,0 0-160 16,0 0-88-16,0 0-8 16,0 0-40-16,8 0 40 31,7 0 40-31,9 0 72 0,8 0 32 15,9 0-32-15,6 0-16 16,13 0-40 0,0 0 8-16,7-4-56 0,-3-5 120 15,-4 3-128-15,-12-1 8 16,-8 4-8-16,-16 0 8 16,-4 0 64-16,-16 3-72 0,3 0 8 15,-7 0 64-15,0 0-72 16,0 0-8-16,0 0-80 0,0 0-16 15,0 0-136-15,0 0-440 16,0 0-528 0,8-7-705-16,0 1-2112 15,1 0-2096-15</inkml:trace>
  <inkml:trace contextRef="#ctx0" brushRef="#br2" timeOffset="108344.39">13698 4146 7825 0,'0'0'4977'0,"0"0"-3320"15,0 0-745-15,0 0-536 16,0 0-56-16,0 0 192 0,0 45 304 16,-8-13-264-16,3 9-128 15,-2 6-15-15,3 4 15 0,-4 3-176 16,-1 7-32 0,2 2 48-16,-5 0-56 15,4 1 8-15,3 0-168 16,2-4 96-16,-5-6-40 0,4-7-96 15,4-5 0 1,0-14 8-16,0-9-8 16,0-6 0-16,0-10-8 0,0 0-152 15,0-3-216-15,0-3-384 16,12-22-417-16,-4-4-1695 16,-4 0-5970-16</inkml:trace>
  <inkml:trace contextRef="#ctx0" brushRef="#br2" timeOffset="109224.71">17686 4470 4841 0,'0'0'6961'0,"0"0"-4833"15,0 0-823-15,0 0-241 0,0 0 88 32,0 0-88-32,0 0-199 15,0 0-153-15,67 0-152 0,-15 0-272 16,12 0-72-16,8-3-112 15,4 0-88-15,-5-1-16 0,-7 1 0 16,-8 1-136-16,-4-2-160 31,-17 1-288-31,-7 0-184 0,-3-7-289 16,-1-6-471-16,-13 0-1208 16,5-3-1945-16</inkml:trace>
  <inkml:trace contextRef="#ctx0" brushRef="#br2" timeOffset="109513.66">18774 4054 9754 0,'0'0'5001'16,"0"0"-2865"-1,0 0-800 1,0 0-311-16,0 0-297 0,0 0-368 15,0 0-128-15,15 45 160 0,-11-10 640 16,4 9-464-16,-3 7-336 16,-5 6-56-16,0 16-64 0,0-9-104 31,0 5-8-31,0 1 104 16,-9-13-104-16,5 4-120 0,-3-7-96 15,3-7-360-15,-4-3-736 16,3-2-312-16,5-13-2321 15,-4-11-5825-15</inkml:trace>
  <inkml:trace contextRef="#ctx0" brushRef="#br2" timeOffset="110327.63">23308 4673 9818 0,'0'0'4561'16,"0"0"-2889"0,0 0-440-16,0 0-104 15,0 0-263-15,0 0-177 16,0 0-272-16,-8-25-80 0,20 25-64 16,12 7-192-16,15 5 136 15,14 4-48-15,18 6-104 0,21 0-56 31,-5-6-8-31,-7-3-72 16,-17-13-200-16,-11 0-600 0,-3 0-352 16,-2-16-265-16,5-19-863 15,-16-3-2033-15,-8 3-3457 0</inkml:trace>
  <inkml:trace contextRef="#ctx0" brushRef="#br2" timeOffset="110590.87">24531 4210 4216 0,'0'0'8090'0,"0"0"-5297"16,0 0-1177-16,0 0-824 16,0 0-488-16,0 35 528 0,-8 6 129 15,4 7-345-15,-4 6-88 16,0 9-136-16,0 4-128 0,0 12-136 15,-7 13-112 1,-2 13-16-16,2-3 0 16,2-13-104-16,2-26-48 15,3-22-280-15,3-6-304 0,1 9-536 16,-4-2-1129-16,8-10-3504 16</inkml:trace>
  <inkml:trace contextRef="#ctx0" brushRef="#br2" timeOffset="111749.59">12454 9080 7241 0,'0'0'7018'16,"0"0"-4722"-16,0 0-1520 15,0 0-328 1,0 0 440-16,0 0-7 15,112 10-97-15,-64-1-288 0,7 1-128 0,9-1 0 16,4-2-224-16,4-4-24 16,-1 0-72-16,2 0-48 15,-2-3 0-15,-3 0-216 0,-9 0-304 32,-10 0-40-32,-10-3-432 15,-11-10-537-15,-9 4-1199 0,-6-1-2945 0</inkml:trace>
  <inkml:trace contextRef="#ctx0" brushRef="#br2" timeOffset="112041.81">13610 8740 7041 0,'0'0'8754'31,"0"0"-6602"-31,0 0-967 0,0 0-545 16,0 0-184-16,0 0-16 0,0 0 296 15,24 96-184-15,-16-42-248 16,-4 9-40-16,0 1-216 0,-4 2-48 16,0 1-72-1,0-7-88 1,-8 1-64-16,0-11-88 0,-4-5-440 15,4-7-224-15,0-6-793 0,4-10-3664 16,0-9-4681-16</inkml:trace>
  <inkml:trace contextRef="#ctx0" brushRef="#br2" timeOffset="113017.2">23782 8982 11762 0,'0'0'3817'15,"0"0"-2481"1,0 0-576-16,0 0-168 15,0 0 153-15,0 0-25 16,16-19-240-16,31 19-152 0,30 0-88 16,2 0-104-16,1 0-8 15,-9 6-120-15,-15 0 0 0,8 1-8 32,-1-1-48-32,-7 0-296 15,-12-3-264-15,-12-3-272 16,-12 0-329-16,0 0-503 0,-8-9-1465 15,-8-7-2784-15</inkml:trace>
  <inkml:trace contextRef="#ctx0" brushRef="#br2" timeOffset="113294.46">24758 8651 11114 0,'0'0'2720'0,"0"0"-751"0,0 0-505 0,0 0-216 16,0 0-375-16,8-12-393 16,-8 28-256-16,4 15 224 15,0 11 136-15,0 21-128 0,-4 20-216 16,0 18-16-16,-12 7-80 16,4-6-72-1,-3-10-64-15,2-9-8 16,9-17-64-16,-4-11 56 15,4-18-280-15,-4-8-336 0,0 12-408 16,0-9-1057-16,1-6-3392 0</inkml:trace>
  <inkml:trace contextRef="#ctx0" brushRef="#br2" timeOffset="114502.23">13176 13132 9281 0,'0'0'4673'16,"0"0"-3064"-16,0 0-377 0,0 0-352 16,0 0 40-16,8-10-183 15,12 10-177-15,12 0-144 0,15-3-8 16,13 3-88-16,16 0-32 31,19 0-8-31,-3 0-232 0,-13 6-8 16,-15 1-40-16,-12-5-72 15,0 5-80-15,4-1-320 0,-12-2-312 16,-13-1-256-16,-7 0-601 16,-12-3-879-16,-3 0-1849 31,-5 0-1713-31</inkml:trace>
  <inkml:trace contextRef="#ctx0" brushRef="#br2" timeOffset="114793.45">14323 12843 4544 0,'0'0'7338'16,"0"0"-5354"-16,0 0-351 0,0 0-9 15,0 0-360-15,0 0-223 0,0 0-361 32,0 0-288-32,0 0-224 15,43-16 104-15,-38 47 208 0,-1 14-56 16,0 3-232-16,0 2-96 16,-4 1-8-16,0 0-80 0,0 0 8 15,0-4-16-15,4-2-64 31,0-7-312-31,-1-3-360 0,10 0-552 16,-1-13-905-16,-5-6-3160 0</inkml:trace>
  <inkml:trace contextRef="#ctx0" brushRef="#br2" timeOffset="115545.43">17614 13252 10962 0,'0'0'2696'0,"0"0"-1855"16,0 0-225-1,0 0 624-15,0 0 16 16,0 0-448-16,60 0-303 0,-13 0 31 16,22 3-56-16,22 0-104 15,17 4-136-15,-5-4-160 16,-23 0 80-16,-28 4-160 0,-12-7 8 31,3 3-8-31,1 0-8 0,4-3-160 16,-12 0-208-16,-4 0-256 15,-9 0-176-15,-2 0-561 16,-5-9-1031-16,-1-4-2233 0,-7-3-3233 16</inkml:trace>
  <inkml:trace contextRef="#ctx0" brushRef="#br2" timeOffset="115858.6">18750 12966 11210 0,'0'0'2985'15,"0"0"-1073"-15,0 0-224 16,0 0-431-16,0 0-433 16,0 0-376-16,0 0-56 0,11 61 304 15,-7-17-136 1,-4 10-192-1,0 7 0-15,0 5-176 0,0 1-56 0,0 0-88 16,-4-7-48 0,-3 0 0-16,-1-9-112 0,-1-3-184 15,2-10-208-15,3-10-304 0,0-5-64 32,4-11-648-32,0-9-2913 15,0-3-2425-15</inkml:trace>
  <inkml:trace contextRef="#ctx0" brushRef="#br2" timeOffset="116751.22">23204 13611 8753 0,'0'0'4505'31,"0"0"-3064"-31,0 0-401 16,0 0 184-16,0 0 16 16,0 0-319-16,0 0-241 0,28-19-264 15,8 16-120-15,23 3-168 0,33 0 32 16,31 0 48-16,17 0-120 31,-5 0-80-31,-30 0 88 16,-38 0-96-16,-31 0 0 0,-12 0-56 15,-4 0-80-15,-8 0-144 16,-1 0-272-16,-11-3-376 0,0-1-441 16,-11 1-1231-16,-6-3-1889 31,2-1-2089-31</inkml:trace>
  <inkml:trace contextRef="#ctx0" brushRef="#br2" timeOffset="117103.27">24324 13297 288 0,'0'0'6969'16,"0"0"-4624"-16,0 0-361 15,56-74 8-15,-48 62-263 0,-1 5 71 0,-3 7-416 32,-4 0-663-32,0 4-425 15,0 21-144-15,0 20 288 16,0 28-24-16,-4 19-88 0,-7 6-120 31,7-3-96-31,4-2-112 0,0-14 8 16,0-12 48-16,0-13-56 15,0-19-8-15,4-7 0 16,0 3-8-16,3-5-32 0,-3 2-104 16,5-8-144-16,-5-8-112 15,3-5-208-15,-3-4-336 0,13-3-481 16,-6-7-863-16,5-5-3890 0</inkml:trace>
  <inkml:trace contextRef="#ctx0" brushRef="#br2" timeOffset="117975.93">28567 13782 11730 0,'0'0'3849'0,"0"0"-2713"0,0 0-80 31,0 0-47-31,0 0-9 16,0 0-120-16,0 0-456 0,108-18 0 15,-37 14 0-15,21 1-40 16,23 3-160-16,-10 0-88 15,-22 7-128-15,-24-1 104 0,-19-3-112 16,4 0-48-16,0 3-88 16,4-6-256-1,-12 0-120-15,-8 0-312 0,-4 0-176 16,-9 0-449-16,-2-6-1319 16,-6 0-3217-16</inkml:trace>
  <inkml:trace contextRef="#ctx0" brushRef="#br2" timeOffset="118327">30014 13458 7817 0,'0'0'3889'15,"0"0"-2337"-15,0 0 353 16,0 0-497-16,0 0-256 0,0 0-288 16,23 4-391-16,-23 24 231 31,4 11 56-31,-4 24-248 0,0 22-144 16,-4 20-200-16,-12 3-48 15,4-3-72-15,-7-13-48 16,2-25 0-16,10-7 40 0,3-12-40 15,0-13-8-15,4 3-136 32,-4 0-136-32,4-3-248 0,0-16-272 0,0-10-609 15,0-9-1063-15,4 0-3449 16</inkml:trace>
  <inkml:trace contextRef="#ctx0" brushRef="#br2" timeOffset="149532.56">17351 11046 8913 0,'0'-13'2377'15,"0"4"-1193"-15,0 2-696 0,-4-3-64 16,0 1 393-16,-4 0-57 15,1 2-80-15,3-3-184 0,-5 1-88 0,5 3 120 16,0-4-304-16,1 4-128 31,-1 0 0-31,0-1-80 16,-1 1-8-16,-3-1-8 0,4 1 8 16,-7-3 0-16,-2 2-8 15,2-3-40-15,-10 1 40 0,2 0 0 16,-1-1 24-16,-4 1-24 31,4 2 0-31,-4 1-24 0,0-1 24 16,4 5 0-16,1-5 16 15,-5 1-8-15,3-1 0 0,2 1-8 16,-1 2 0-16,-4-1 72 16,4 1-72-16,-8 1-56 31,4 0 56-31,-4 3-8 0,4 0 8 15,0 0 0-15,1 0 0 16,-1 0 0-16,3 0 0 0,2 3 0 16,-5 0 0-16,8 4 0 0,-4-5 8 15,-4 5-8 1,0-1 0 0,0 1-16-16,-4-1 16 0,5 0 0 15,-5 4 8-15,4-4-8 16,0 4 8-16,-1-1-8 0,6 1 0 15,-1-1-56-15,0 1 56 0,0 3 0 32,-4-1 24-32,0 4-24 15,5 0 64-15,-5-3-64 16,0 3 0-16,8 0-24 0,0-4 24 16,4 4-96-16,0 0 48 0,4-3-8 15,4 6 8-15,0-4 40 31,0 2 8-31,-1 5 112 0,5-3-112 16,0 6 0-16,0 1 40 16,0-1-24-16,0 6 64 15,0-1-80-15,9-2 0 0,-5 3 8 16,8 1-8-16,0 3-8 31,0-3 8-31,-5 3-216 0,6-6 208 16,-1 2-128-16,4-2 136 15,-4 0 24-15,3 2-24 0,1-2 0 16,1-4 0-16,2 1 8 16,5-4-8-16,0-7-56 15,8-2 56 1,4 0 64-16,3 0-56 0,6-7 48 16,-2 4-8-16,-3-1-40 15,0 4 40-15,-4-4-48 16,-4 1 0-16,-4 0-16 0,0-4 16 15,0 6 0 1,-1-5 0-16,1 3 0 16,4-4 72-16,-4 0-72 0,7 0 8 15,-3-2-8-15,5 2 0 16,-1 0-8-16,-1-3 8 16,-7 1 0-16,0-1 48 0,0-3-48 31,-5 3-16-31,1-3-32 0,1 0 48 15,-1 0-48-15,0 0 40 16,-1 0 8-16,1 0 0 16,0 0 0-16,0-3 0 0,-1 0-72 15,2-1 72-15,-5 1-8 32,0 3 0-32,-1-3 16 0,-2 3-16 15,-2-3 8-15,6 3-48 16,-6 0-32-16,5-3 80 15,0 3-48-15,4-3 48 0,-4 3 0 16,4-4 8-16,0 1-8 16,-1 0 8-1,1 0-32-15,4-4 24 0,-7 1 0 16,3 0-8-16,-1-1-88 16,1 1 96-16,-4-3-72 15,0 2-24-15,0-2 32 0,0-1 0 16,-4-2 16-1,4-1 48-15,-5 0-72 16,6-6 64-16,-1 3-216 0,-5-3-56 16,2-3 168-16,-2 0-160 15,-2-1-24-15,-2 1 136 16,1 3 96-16,-7-6 56 0,-2 2 8 31,1 1 0-31,-4-3 88 0,0 0-40 16,0-4 16-16,-4 4-16 15,-4-4 80-15,0 1 0 16,-4-1-112-16,4 0 32 0,-4 1 128 16,1-4-168-16,2 0 64 31,-3 4-64-31,1-4 0 0,-2 3 56 16,2 1-64-16,-2 2 0 15,-2 1 208-15,-6 3-56 16,-2-1-32-16,-1 4-40 0,0 4 40 15,0-1 56-15,-4 0-176 32,-8 0 0-32,4 3 128 0,-7-3-128 0,-6 4-8 15,-2-4-8-15,-5 0 16 16,0 3 88-16,1-3-88 16,-5 4 0-16,4-1 0 0,1 3 0 15,-1 1 0 1,-1 3-16-1,2 6-320-15,-17 0-840 0,8 0-1673 0,13 0-2488 16</inkml:trace>
  <inkml:trace contextRef="#ctx0" brushRef="#br2" timeOffset="173034.72">11805 13823 208 0,'0'0'5369'15,"0"0"-3369"-15,0 0-696 16,0 0-279-16,0 0-81 0,0 0-80 15,0 0-160-15,0 0-128 16,0 0-232-16,0 0-120 0,0 0 24 31,0 0-160-31,0 0 24 16,0 0-31-16,0 0 31 0,0 0 40 16,0 0 0-16,0 0-40 15,0 0 104-15,0 0-88 16,0 0-80-16,0 0-40 0,0 0 0 31,0 0 0-31,0 0-8 0,0 0-64 16,0 0 40-16,0 0 0 0,0 0 24 15,0 0 176-15,0 0 104 16,0 0 64-16,0 0-96 16,0-2-40-16,-4-2 72 15,0-2-224 1,0 3 8-16,-4 0-56 15,0-1 0-15,0 1 72 0,0 0-80 0,1 3 0 16,-6 0-48-16,-2-3 48 16,-2 3 0-16,2-3 0 15,-2 3 8 1,-7-3 40-16,5-1-48 16,-5 4 0-16,0-3 88 15,4 0-80-15,-4 3 72 0,4-3-80 16,0 0 16-16,4 3 56 15,-4-4-64-15,1 2-8 0,-5 2 80 32,-1-4-80-32,1 4 0 15,-4 0-80-15,1 0 80 0,-1 0 16 16,0 0-16-16,-3 0 0 16,-1 0 8-16,0 0-8 15,0 0 0-15,0 0 0 0,-4 0 8 31,4-3 0-31,-4 3-8 0,4-3 8 16,-4 0 48-16,5-1-56 0,3 4-8 16,-4-3 0-16,4 0 8 15,-8 0 0-15,4 0-8 16,-3 0 8-16,-1 0-16 16,-1-1 32-1,1 1-32-15,5 0 16 0,-5 3 0 16,0-3-8-16,-3-1 8 15,2 1-40-15,1 0 40 0,1 3 0 16,-1-3 0-16,4 0 0 16,0 0 0-1,0 3-8-15,4 0 8 16,0 0-72-16,0 0 64 16,4 0-72-16,1 0 64 15,-1 0-32-15,4 0 48 0,1 0 0 16,-2 0 0-16,5 0 0 0,-7 0-8 31,2 3 8-31,1 0 0 16,-4 0-8-16,5-3-88 15,-2 0 24-15,10 0 24 0,-2 0-40 16,6 0 88-16,3 0 0 16,4 0-8-16,0 0-184 0,0 0-224 31,0 0-272-31,0 0-665 15,0-3-391-15,7-6-80 0,2-1-665 16,-5 1-1584-16</inkml:trace>
  <inkml:trace contextRef="#ctx0" brushRef="#br2" timeOffset="173619.17">10167 13465 8329 0,'0'0'1337'16,"0"0"-561"-16,0 0-304 0,0 0-240 15,0 0-184-15,0 0-48 0,0 0-176 31,0 0 176-31,-11 0 248 16,2 10-144-16,-6 5 24 16,-2 1 40-16,-2 0-56 0,-1 3 72 15,-8 4 80-15,-4-1 96 16,-4 0 72-16,-3 3-232 0,3 0-120 31,-1 1 0-31,1-7-80 16,9 0 8-16,7-6 0 15,0-1-8-15,5-5 8 0,6-1-8 0,1-2 0 16,4-2 48-16,0-2-48 16,4 0-8-16,0 4 8 15,0-4-72 1,0 6 72-16,8 0 80 16,9 10 264-16,2 0 185 15,9 6-121-15,0-3-192 0,7 3-24 16,1 1-120-16,5 2 0 15,2-6-64-15,5 1 8 16,0-2 24-16,-4-2-40 16,-1 0-112-16,-7 0-40 31,0-3-264-31,-12-1-104 16,0-2-345-16,-12 0-311 0,-4-1-304 15,-4-3-1097-15,-4-2-3032 0</inkml:trace>
  <inkml:trace contextRef="#ctx0" brushRef="#br2" timeOffset="182547.29">1510 8909 3744 0,'0'0'4393'0,"0"0"-2728"16,0 0-1145-16,0 0-112 0,0 0 512 16,0 0 64-16,0 0-136 0,0 0-287 15,7 0-209-15,6 0 104 31,-2 0-176-31,6 0 8 16,-2 0-48-16,-3 0-152 0,0 0 16 16,0 0-48-16,8 0-40 15,0 0 136-15,0 0-152 0,12 0 72 16,-4 0 8-16,3 0-72 16,-3 0 64-16,4 0-72 31,0 0 96-31,-4 0 72 0,0 0-160 15,0 0 96-15,0-3-56 16,4 3-32 0,-4-3 72-16,4 3-88 0,3-4 0 15,-3 4 32-15,0-3-24 16,4 3-8-16,-1-3 8 16,-3 3-8-16,0 0 56 0,0 0-56 15,5 0 0-15,-2 0 24 0,-3 0-24 16,4 0 0-16,0 0 8 15,-1 0-8-15,-3 0 48 0,0 0-48 32,5 0 0-32,-6 0 144 15,1 0-136-15,0 0 80 0,0 0 8 16,-4 0 16-16,8 0 112 16,-5 0-160-16,1 0 0 0,4 0 88 31,-4 0-144-31,4 0 56 15,-1-3-56-15,-3 3-8 0,0 0 168 16,0-4-72-16,0 4-96 16,-4 0 120-16,0 0-120 15,0 0 8-15,0 0 0 0,0 0 0 16,0 0 48-16,0 0-56 31,7 0 0-31,-3 0 8 0,8 0-8 16,0 4 0-16,0-1 0 15,-1-3 8-15,1 3-8 0,-4-3 0 16,0 0 0-16,-8 0 0 16,4 0 8-1,-13 0-8-15,5 0 8 16,-7 0-8-16,-6 0 8 0,1 0-8 16,1 0 0-16,-6 0 48 15,-3 0-40-15,9 0-8 16,-9 0 0-16,3 0 0 0,1 0 0 15,-4-3-296 1,1 0-448-16,-2 3-1144 16,-3-4-3025-16</inkml:trace>
  <inkml:trace contextRef="#ctx0" brushRef="#br2" timeOffset="194329.78">12216 3102 1512 0,'0'0'5105'0,"0"0"-3489"15,0 0-840-15,0 0-239 0,0 0 327 16,0 0 320-16,0 0-120 0,0 0-160 16,0 0-199-16,0 0-97 15,0 0-32-15,4 0-168 16,-4 0-128 0,0 0-176-16,0 0-104 15,0 0 72-15,0 0-72 0,0 6 0 16,0 3-8-16,0 1 8 0,0 6-8 15,0 3 0-15,0 0 0 16,0 0 8 0,0-3 0-16,0 0 8 15,0-3-8-15,0-4 8 16,0-6 16-16,0 4-24 16,0-4 0-16,0-3 8 0,0 0 0 15,0 0 0-15,0 0 48 0,0 0-48 31,0 0 104-31,0 0-104 16,0 0 56-16,0 0 72 16,0 0-16-16,0 0-24 0,0 0-24 15,0 0-8-15,0 0 112 32,0 0-40-32,0 0 64 0,0 0 96 15,0 0-64-15,3-7-96 16,1 1-48-16,0-3-16 15,0-4 48-15,0 4-120 0,1-4 0 0,-1 3 88 16,-1-2-80-16,1 2 89 16,4-6-97-16,-4 3 8 15,0-2 72 1,4-5-80-16,-4 5-8 16,0-2 8-16,0-1 8 15,-4 2 104-15,4-4 0 0,0 5-112 0,1-4 88 31,-2 0-88-31,1 0 0 16,0 0 0-16,4 3 0 0,-4-6 8 16,0 3-8-16,4-4 8 15,-4 4 64-15,-4 0-72 16,4-3-48-16,0 3 40 0,-4 0-48 16,0-3 56-16,0-1 16 15,0 1-8 1,0 3 112-16,0-3-120 15,0-3 0-15,4 2 16 16,-4 1-16-16,4 0 0 0,-4 0 0 16,3-1 0-16,2 1 0 15,-5 3 0-15,0-3-8 0,4 3 8 32,-4-3 8-32,0 3 0 15,0-7-8-15,4 4 0 16,-4 0 24-16,4-1-24 0,-4 1-8 15,4 3 8-15,-4 0-8 0,0 0-40 16,4 0-48-16,-4 3 96 16,0-3 0-1,0 3 0-15,0-3-40 16,0 0 32-16,0 3 16 16,0-3-16-16,0 0 8 0,0 0 0 15,3 0 16 1,-3 0-16-16,0 0-8 15,0-3 8-15,0 6 0 0,0-6 40 16,4 3-40-16,-4-3-24 16,0-1-24-16,5-2 48 15,-1 2-80-15,-4 5 80 0,4 5 0 16,-4 3-8-16,0 1-48 0,0 6-40 31,0-4 48-31,0 4 48 16,0 3-81-16,0 0-143 15,0 0-544-15,0 0-624 0,0 0-1417 16,-17 13 305-16,2-1-785 47,-5-2-2104-47</inkml:trace>
  <inkml:trace contextRef="#ctx0" brushRef="#br2" timeOffset="195174.52">12216 1981 4729 0,'0'0'1040'15,"0"0"-832"-15,0 0-136 32,0 0 8-32,0 0 360 15,0 0 80 1,0 0-24-16,0 13 32 15,0-10-152-15,0-3 72 0,0 0-32 16,0 0-87-16,0 0 111 16,0 0 112-16,0 0 376 15,0 0 96-15,0 0-80 0,4 0-151 16,3-3-297-16,10-10-416 16,-2 0 120-16,2-6-120 0,2-3 96 15,1-3-24-15,0-4-80 16,-4 0 8-16,4-2-72 15,-1-1-8 1,-2 0 96-16,-2 3-96 0,2 1 56 16,-6 3 32-16,2 2-40 15,2 7 56-15,-7-3-104 0,4 6 8 16,-4 4 120 0,-4 3-80-1,0 3 96-15,-4-1 24 0,0 4-56 16,0 0-48-16,0 0-64 0,0 0-152 15,0 0 56-15,0 0-104 16,0 13 152-16,4 3 48 0,-4 3 0 16,5 0 0-16,-5 10-48 31,3-1 48-31,1 4 88 16,0 3-8-16,0 0-32 0,0 3-40 15,0 0 80-15,8 3-32 0,-4-2-56 16,-4-4 0-16,8-4 64 31,-8 1-64-31,4-6 0 16,-4-8 64-16,0-2-64 0,0-6 40 15,-4-4-40-15,0-3 0 16,0-3 72-16,0 0-72 0,0 0 72 16,0 0 64-16,0 0 56 15,3 0 128-15,-3 0-112 31,0 0-120-31,0 0-64 0,0 0-24 0,0 0-640 16,0 0-1064-16,0 0-2713 16,0 0-5193-16</inkml:trace>
  <inkml:trace contextRef="#ctx0" brushRef="#br2" timeOffset="200225.02">11813 6105 6425 0,'0'0'1584'0,"0"0"-1112"15,0 0 168-15,-4-25 73 0,0 22 47 16,0 0 24-16,0-4-88 16,0 4 88-16,-4 0-192 0,0-1-256 15,0 1 33-15,0 0-217 16,-8-3 8-16,-3 0 8 0,-2-1-80 31,-3 1 40-31,1-4 24 16,-1 4 0-16,0 0 176 0,0-1-184 15,4 1 88-15,-4 3-40 16,0 0-112-16,0 3 80 16,-4 0-40-16,5 0-120 0,-5 0 120 31,4 0-112-31,0 3 40 16,0 3 24-16,4 0-64 0,-4 1 104 15,0-1-32-15,4 1-72 16,-3-1 232-16,2 0-184 15,-3 1 8-15,5 5 16 0,-5 1 0 16,3 3 64 0,-3 0-112-16,5 6-16 15,-1 0 16-15,0-3-24 0,4 3 40 16,-4 1 16-16,4-5-64 16,0 5 40-1,1-1-40 1,-2 0 0-16,2 0 16 0,-2 4-16 0,6 0-16 15,-2-1 16-15,2 0 0 16,3 4 0-16,-5-4 0 0,6 1 8 16,3-4 40-16,0 0-48 15,0 0 0-15,4-3 0 16,0 0 8 0,0 1 32-16,0-2-40 15,0 5 0-15,4-4-72 0,4 3 72 16,-1-3 0-16,6 3 40 15,-2 1-40-15,-3-1 88 16,9 0-88-16,-10 0 0 0,6 1 32 31,-5 2-24-31,3-3-8 16,-2 0 8-16,-1-3-8 0,-1 4 80 16,1-4-80-16,1-1 0 15,-2 2-16-15,5 2 24 31,1-6-8-31,2 3 72 0,5-3 0 16,0 0 64-16,8-1-120 0,-1 1 56 16,5 0 112-16,0 0-184 0,0 0 8 15,4 0 8 1,-3 0-16 0,-6-1 64-16,1-2-64 15,0 3 0-15,-4-3 16 0,0-4-16 0,0 4-8 16,-1-4 8-16,1-2 0 15,0 2 65-15,4-5-65 0,0 5 0 16,4-6 0-16,-4 4 0 31,4-4 0-31,-4 3 0 16,-1-3 0-16,-3 1 56 0,-4-2-56 16,4 2 0-16,0-4-72 15,0 0 72-15,0 0 0 0,0 0-16 16,4 0-25-16,4 0 33 15,0 0-32-15,-4-4 40 0,0 2 8 32,-5-2-8-32,-3 1-8 15,4-3 0-15,-8 3 0 0,4-7-8 16,0 4 16-16,-1-7 0 16,5-3-80-16,-3 0 80 15,2 1-96-15,1-4-8 0,0-1-16 31,0 1 120-31,0-3-104 16,-4 3 104-16,0-6-16 0,-5 2 16 16,-2-2 0-16,2-3 0 0,-7 2 0 15,5-2 0-15,-6 2 0 16,1 0 0-16,1-2 0 16,-9 2 0-1,4 1 0-15,-1 0 72 16,-3-1-64-16,0 4 64 0,0-3-72 15,0 0-16-15,0 2 8 0,0-6 8 16,-7 4-8-16,-2-3 8 16,1 2 0-1,1 1 56-15,-1-4-56 16,-5 1 0-16,6-1 40 16,3 4-40-16,-4-4 8 0,3 4 0 15,-2 3 8-15,-1-4 80 16,0 7-88-16,-4 0 0 0,0 0 120 31,0 3-128-31,-4-3 0 16,-4 3 80-16,4-3-32 31,-4 0 73-31,5 0-113 0,-6-3 112 16,6 3 32-16,-2 0-64 15,6-4-8-15,-6 5 0 0,2 1-64 16,-1-2 40-16,0 7-56 15,-4-7-32-15,0 3 32 0,0 0 8 16,0 0 64-16,0 0-72 0,1-3 0 16,-2 4 80-16,1-5-80 15,1 4-24-15,-5 0 24 16,3 4 0 0,-2-1-56-16,-1 7-128 15,-4 0 184-15,0 2 0 16,-4 1-24-16,-3 3 24 0,3 0 0 0,-4 0 8 31,-1 0 0-31,-2 0-8 16,-1 0-48-16,0 0 32 0,4-3-168 15,4 3-80-15,9 0-105 16,-1 0-775-16,4 10-1296 0,8 2-2241 16,3 1-3161-16</inkml:trace>
  <inkml:trace contextRef="#ctx0" brushRef="#br2" timeOffset="-188860.64">12263 5892 1280 0,'0'-9'8970'15,"0"0"-7194"-15,0 2-768 16,0 4 265-16,4 0-169 16,0 3-288-16,1 0-184 0,-2 0-312 15,1 0-176-15,4 0-24 16,-4 0-112-16,5 9 56 0,-6 4-56 31,1 3 40-31,0 6 16 16,-4 3 16-16,0 4 40 15,0 3 24-15,0 0-56 0,0-1-16 16,0-5-64-16,0-7 40 16,0-3-40-16,0-10 64 0,12-3-8 31,8-3 280-31,12-6-7 15,15-13-57-15,13-13-184 0,16-12 40 16,-1-4 64-16,2 0-192 0,-2 1 0 16,-15 12 80-16,3 0-88 15,-14 9 0-15,-18 11-8 16,-6 5-72 0,-14 7-56-16,-7 3-240 15,-4 0-409-15,-4 3-551 0,-35 16-360 16,3 3-2297-16,-5-9-5457 0</inkml:trace>
  <inkml:trace contextRef="#ctx0" brushRef="#br2" timeOffset="-184807.48">13932 3902 3064 0,'0'0'4753'15,"0"0"-3713"-15,0 0-728 0,0 0-200 16,-15-16 425-16,15 13 271 31,-8 0-152-31,3 0-184 0,-2-1 96 16,-1-2-64-16,0-1-64 15,-1 4-160-15,-2-3-152 0,3 0-64 16,-4-4-48-16,0 4 32 0,-3-4 32 16,-6 1-56-1,5-1 80 1,0-2-7-16,-4 2 7 0,5 3-8 16,-6-2-32-16,1 3-48 15,1-1 48-15,-5 1-56 0,4 3-8 16,-4 0 0-16,-4-4 0 0,4 4 8 31,-4 3-8-31,0-3 0 16,0 0 8-16,4 3-8 0,-4 0 0 15,1 0 0-15,3 0 8 16,-4 3 8-16,4 3-16 0,-4 7 8 16,0-3 48-16,-4 5-48 31,-3-2 96-31,3 0-56 0,-4 3 128 15,0-3-16-15,4-1-16 16,-3 1-64-16,2-4 0 16,1 4-64-16,0 0 32 0,0 3 8 15,-3-1 0-15,3 1 64 32,-4 0-72-32,4 3 0 0,-3 0 40 15,3-3-16-15,0 0-56 16,4-3-16-16,4 3 8 15,0-4 48-15,4-2-56 0,-4 3-72 0,4-4 0 16,1 4 72 0,-2 3-120-1,1 0 120-15,-4 3 0 0,5 3 0 16,-1 0 0-16,0 4-48 16,0-4 48-16,0 6 0 15,4 4 0-15,0-3 8 0,4 5-8 0,0-2 0 31,4 6-16-31,4-3-40 16,0 3 56-16,0 0 0 0,4-3 0 16,0 4-8-16,0-5-32 15,0 1 40-15,0 0 0 16,0 0 40-16,0 0-48 0,0 0 8 31,4 0-112-31,4 0 64 0,0 3 48 16,8-3 16-16,-4 3 64 15,4 0-80-15,0 0 0 16,0-3 32-16,4-3 40 0,-4-3-64 16,4-1-8-16,-1-3-8 31,1 1-112-31,1-4 112 0,2 1 8 16,1-1-8-16,-4 0 8 15,4-7 48-15,0 5 8 16,0-5-48-16,-4 2-8 0,4-2 0 15,-5-2 0-15,5 0 0 16,1-4 8 0,3 4 8-16,0-4 32 0,0 4 0 15,3-3 8-15,1-1-56 16,0 4 8-16,0-4 0 16,7 1-8-16,-3 2-48 0,4-2 48 15,0-3 88 1,0 2-88-16,-1-3 8 15,2 1-8-15,-2-4-72 16,-3 0 24-16,0-3-48 0,-4 0 16 16,3 0 80-16,-3 0-8 15,0-10 0-15,-4 1 0 0,4 0 8 32,0-4 0-32,1-3 0 15,2 0-64-15,-3 0 64 0,4-3-160 16,-4 0-64-16,-1 0-8 15,-3 3-16-15,0-3 112 0,0 3 128 16,-4-3 8-16,0 3 16 31,0-3-16-31,0-3 0 16,4 3-8-16,0-3 0 0,-5 0 0 16,5-4-120-16,4 1-88 15,-8-1 31-15,0 1 65 0,0 0 120 16,-8-1-8-16,0-2 8 15,0-4 16 1,-4 3-16-16,4-3 0 16,0 1 128-16,-1-1-128 0,2 0 0 15,-2 1-8-15,-2 2 8 16,-2-3 0-16,-7 7-112 0,0-4 112 16,-4 1-104-1,0-1 160-15,0 4-56 16,0-4 0-16,-8 3 144 15,4-2-15-15,4 3-57 0,-3-1-64 16,3 1 112-16,0 3-112 16,0-4 0-16,0 1 0 0,-4 0-8 31,-5-1 0-31,1 4-104 16,1-4-273-16,-2 8 377 0,-3-5 152 15,1 1-152-15,7 0 72 16,-5 0 137-16,5-4-9 0,1 4-72 15,3-4-112-15,-4-2 72 32,0 0-80-32,0-4 0 15,0 6 56-15,-8-3 24 0,0 4-88 16,-1 0 96-16,2-1 48 16,-6 4-8-16,2 0 16 0,-1 0-304 15,-8 3 144-15,-4 3-112 31,-7 3 56-31,-6 1 56 0,-2 2-88 16,-5 0-32-16,0 4-200 0,0 0-161 16,-12 6-495-16,17 0-848 15,3 3-1473-15</inkml:trace>
  <inkml:trace contextRef="#ctx0" brushRef="#br2" timeOffset="-162619.96">25794 15284 7361 0,'4'-9'1576'15,"0"-1"-623"-15,0 4-193 0,-4-4-72 16,4 4-248-16,-4 0 296 15,4-1-72 1,-4 1 112-16,0 0-47 16,0-1-169-16,0 1-240 0,0-1-312 15,-4 1-8-15,-8-3 48 16,-4-1-40-16,0 0 8 0,-8-2 32 16,0 2-40-1,0-2 104-15,5 2-112 16,-5 0 0-16,3 4 80 15,-3 0-72-15,5-1 80 0,3 7-24 16,-8-3 0-16,4 3 0 16,-4 0-64-16,4 0 0 0,-3 0 8 31,-2 3-8-31,1 4-8 16,0 3 0-16,1 2 8 0,3 1-8 15,0 3 0-15,0 2 8 16,0 2 24-16,0 2-24 0,4-3 0 31,-4 6 8-31,5-2 8 16,-6 2 88-16,5 1-104 15,0-1 0-15,0 0 24 0,1 1-24 16,3-1 0-16,-4 0 0 16,4 4-8-16,-1-1-64 0,2 1 8 15,-2 6 64-15,-2 3 168 16,-1 1 40-1,-8 2 184-15,8-3-264 16,-3 0-120-16,2-3 104 0,1 0-112 16,4 0 8-16,1-1 64 15,2-2-72-15,5 6-8 0,0-3-8 16,4 4 16 0,0-5 80-16,-4-2-80 15,4 0 0 1,-3-7 80-16,3 0-80 0,-4-2 0 0,4-1 0 15,-4-3 0-15,4 3 96 16,0 0-96 0,0-2-48-16,0 5-8 15,0 0 56-15,4 1 0 16,3-1 0-16,1 0 8 0,1 1 48 16,-1 0-56-16,-1-4 0 15,1 0 80-15,-4 0-80 0,-4 1 0 16,5-1 0-16,-5 0 0 31,0 0 32-31,0 3-32 16,0 1-16-16,0-1-32 0,0 1 48 15,0-1 0-15,0-6 8 16,0 3-8-16,0-3 56 0,4 4-56 31,-1-5 0-31,1 5-8 16,4-1 16-16,-4 4-16 0,5-4 8 15,-2 0 0-15,-3 3 24 0,4-3-24 16,1 1-16-16,-2-4 8 16,1 3 8-16,-4-3 0 0,4 0 0 15,-4 0 0 1,0 0 24 0,-4 0-24-16,4-3 0 0,-4 3 40 15,0-3-32-15,4 3-8 0,-4 0 0 16,0 3 0-16,4-3 16 15,-4 1-16-15,0 2 0 0,0 0 0 32,0-3 0-32,0 7 0 15,0-4 0-15,0 0 0 16,4 0 32-16,0 1-32 0,-1-5-64 16,2 1 64-16,3 0 0 0,-4-3 0 15,3 3 0-15,2-3 8 31,-1 0 56-31,-4 0-64 16,3 0-48-16,6-1 40 0,-5 2 8 16,3-2 48-16,2 1-40 15,-2-3 64-15,1 0-16 32,1-4-56-32,2 4 0 0,1 0 96 15,0-4-40-15,8 4 40 16,-4-1-96-16,3 1 0 0,2 3 80 0,-5-3-80 15,4-3-32-15,-1-1 32 16,1 0 8 0,0-2 48-1,0-1-56-15,4 0 0 0,0-2 40 16,-4-1-40-16,4 0 0 16,-1-3 0-16,-2 0 8 0,-1 0 0 0,0 0-8 15,-1 0 0-15,1 0 56 16,0-10-56-16,-3 4-48 15,2-7 48 1,1 0 8-16,0 1-8 16,0-1 0-16,4-3 8 15,-9 4-16-15,5-1 8 0,-3 0-64 16,2-2 56-16,-3 2-152 31,0-3 72-31,-4 0 16 0,4-3 56 16,-4 0-32-16,0 0 48 15,3-3-56-15,1-1 56 0,1 5 0 16,-2-5 40-16,1 1-40 16,1 3-24-16,-6-3-80 31,5-1 96-31,-8 1-64 0,4 0 56 16,-4-3 16-16,0-1 0 15,0 4 0-15,3 0 8 0,2-1 0 16,-6-2-8-16,6 3 0 0,-2-3 0 15,-2 2 0 1,-2 1 8 0,2-3-8-16,-2-4 0 0,-3 0-104 15,5-2 96-15,-6-1 8 16,1-3 0-16,0 4 0 16,1-1 24-16,-6 0-24 15,5 0 0-15,0 0 16 16,1 0-16-16,-2 4 0 15,1-4 0-15,-4 0 0 0,0 7-8 16,0 0-48-16,-4-1 56 16,4 1-24-16,0 0 24 0,0 2 0 15,0 1 0-15,0 0 0 16,-4 0-8-16,0-4 8 0,0 4-136 31,0-4 48-31,0 4 16 16,0 0 72-16,0 0-8 0,-4 0 56 15,0-1-48-15,0 4 0 16,0-3 8-16,0 3 0 16,-4-3-8-16,0 0-104 0,0 3 32 31,-8-3-176-31,1 2 248 16,-2 1-56-16,-2 0 128 0,6 3-72 15,-2 1 0-15,6-1 72 16,-2-3-64-16,3 6 8 0,4-6 40 15,-1 3-56-15,-2-3-168 16,3-3 160 0,0 0-176-16,-4-1 96 15,4 1 88-15,-4-4-16 0,-4 1-88 16,8 0-232-16,-8-1 264 16,0 1 16-16,4-3 56 0,-4 2 0 15,4-2 0 1,-4 2 8-16,0 0 88 31,4 1-96-31,0 6 16 16,1 4-16-16,-6-2 0 0,5 2 0 15,-4-1-104-15,0 3-128 16,5-6 232-16,-10 3 64 0,9 0-56 16,-3 4 24-16,-2-5-32 15,6 5 0-15,-1-1 40 0,-1 1-40 16,2-1-16-16,-1 0-96 15,4-3-88-15,0 4 200 32,-5-1-120-32,2 0-8 0,-5-3 32 15,8 1 32-15,-8-2 64 32,0 2 0-32,4-1 8 0,-4-3-16 15,-4 3-88-15,0 0 96 16,1 3-8-16,-6-3-240 0,6 7 248 15,-5-4-48-15,-1 0 136 0,2 1 0 16,-5-1-88-16,4 1 0 16,-4-1 8-16,0-3 0 0,0 0 112 15,0 3-120-15,0 0 0 16,9 1-24-16,-2 2 24 16,2 4-104-16,-2-1-1401 15,6 4-895-15,3-3 327 16</inkml:trace>
  <inkml:trace contextRef="#ctx0" brushRef="#br2" timeOffset="-156424.53">23471 14290 1568 0,'0'0'3177'0,"0"0"-681"16,0 0-728-16,0 0-391 15,0 0-49-15,0-6-176 0,0 3-24 16,0-1-119-16,0-2-249 16,0 3-224-16,0-3-48 15,0-1-288-15,0-2-40 0,0-1-40 31,0-2-48-31,0-4-72 32,8-3 0-32,8-4-32 0,0-2 32 15,4 6 0-15,-4 0-8 16,3 6-144-16,2 4 80 16,-1 5 64-16,3 4 8 0,-3 0 0 15,8 13 128-15,0 6-128 16,0 7-8-16,0 5 0 0,-5 1 8 0,2 3 48 15,-9 3-48-15,-1-2-8 16,-2 1-56-16,2-2 56 16,-7-3-40-16,1-7-672 15,2-6 416 1,1-3 40-16,1-10 104 16,-2-6 160-16,2 0 48 0,2 0-48 0,-3-15 8 15,4-7-8-15,-4-4-48 16,-4-5-16-16,0-4-136 15,0-6 160 1,-4 2 40-16,3 4 0 16,-2 7 96-16,-1 6 0 15,0 9 136-15,-4 7 24 0,0 6-240 16,0 0-16-16,0 0-8 31,0 12-72-31,0 4 80 0,0 6-8 16,0 0 16-16,0 1 48 15,4-1-56-15,-4 4-32 0,4-4-40 16,3 0 16-16,-7 0-216 16,5-3-88-16,-1-3-248 15,0-4-1-15,-4-2-167 0,0-4 80 32,4-2 152-32,-4-4 56 15,4 0 488-15,-1 0 104 0,5-10-16 16,1-6 64-16,2-3-32 0,1-3 168 15,4-3 128 1,1-4-120 0,2 0-40-16,1 4 8 0,0 6-64 15,-4 3 80-15,4 10 17 16,-8 6-169-16,8 0 24 0,-4 0-152 16,4 12 72-16,4 7-72 0,-1-3 8 31,5 3 96-31,4 0-104 15,0 1 0-15,5-5 120 0,-2 1-112 16,-3-3 72-16,-4-3-56 16,0-7-16-16,-5 0 88 0,-3-3-24 15,-4 0 8-15,4 0 144 32,-3-6-56-32,-2-11 136 0,1 2-16 15,-4-7-8-15,0-7-8 16,0-6-104-16,0 0-120 0,-5-6-40 15,6-1-8-15,-2 1-24 16,-3 10-104-16,-3 5-376 31,-5 17-528-31,0 5-1617 0,-16 4-3720 0</inkml:trace>
  <inkml:trace contextRef="#ctx0" brushRef="#br2" timeOffset="-150958.15">15195 10366 1720 0,'0'0'1648'16,"0"0"-792"-16,0 0-335 16,0 0 183-1,-4 0 96-15,4 0-96 16,0 0-56-16,0 0-40 15,0 0-24-15,0 0-88 0,0 0-135 16,0 0-105-16,0 0 112 0,0 0-56 16,0 0 56-16,0 0-96 15,0 0-56-15,0 0 16 0,0 0 16 32,0 0-64-32,0 0-32 15,0 0-152-15,0 0 104 0,0 3-88 16,0-3-16-16,0 0 112 15,4 3 32-15,1 1 88 16,-1-4 288-16,8 3-96 0,-5 0-63 31,10 0-65-31,-6 0-112 16,6-3 16-16,-2 4-120 16,5-2 16-16,-4 2 112 0,0-4-80 15,0 3-32-15,0-3 8 16,-4 0 0-16,0 3-32 0,4 0-64 0,-4-3 0 15,0 4 120 1,-1-4-56 0,2 3 0-16,-2-3 24 15,2 3-48-15,-5-3 64 0,-1 0-56 16,1 0-48-16,1 0 120 16,-2 0-128-16,1 0 8 15,0 0 0-15,1 3 0 16,2-3 72-16,-3 0-72 15,4 0 0-15,0 4 48 16,4-4-56-16,-4 0-8 0,-4 0 0 16,4 2 8-16,-4-2 8 15,4 0-8-15,-4 0 0 0,0 0 0 32,0 0 0-32,3 0 8 15,6 0-8-15,-2 0 0 0,5 0 8 16,-3 0-8-16,-2 0 0 15,5 3 8-15,-8-3 0 0,1 0-8 32,-2 0 0-32,-3 0 0 15,1 0 8-15,2 0-8 16,-7 0 0-16,8 0 8 0,0 0-8 16,0 0 8-16,0 0-8 15,4 0 0-15,-5 0 16 0,6 0-16 16,-6 0 0-16,2 0 40 15,-2 0-40 1,-3 0 0-16,5 0-8 16,-2 0 8-16,2 0 8 0,-6 0-8 15,5 0 0-15,1 0-8 16,-6 0 16-16,9 0-8 16,-4 0 0-16,4 0 0 15,-4 0 0-15,4 0 0 16,0 4 0-16,0-4 32 15,-4 3-24-15,0-3-16 0,-1 0 8 16,2 3 0-16,-2-3 8 16,2 3-8-16,-1-3 0 0,-1 4 0 31,2-4 8-31,2 0 8 16,1 3-16-16,4-3 16 0,-4 3 24 15,4-3-40-15,0 3-8 16,-4 0 0-16,-4-3 16 0,0 3-16 31,4-3 8-31,-9 4 0 16,6-4 8-16,-1 0 0 15,-1 0-8-15,6 0 8 0,-6 3-8 16,6-3 8-16,-2 3-8 16,-3-3 8-16,4 3-16 0,-4-3 0 15,-4 0 8-15,4 3 16 16,-4-3-16-1,-4 0 8-15,4 0-8 16,0 0 8-16,-1 0 0 0,6 0 0 16,-1 0-8-16,-4 0 8 15,4 0 0-15,-1 0-16 16,-2 0 8 0,-1 0 0-16,-4 0-8 0,0 0 8 15,-4 0-8-15,0 0-160 16,0 0-184-16,0 0-656 0,-4 0-865 15,-8 0 73-15,-8-6 128 16,3 0-897-16,2 2-1384 0</inkml:trace>
  <inkml:trace contextRef="#ctx0" brushRef="#br2" timeOffset="-150303.89">16486 10261 3648 0,'0'0'1873'0,"0"0"-409"15,0 0 88-15,0 0-183 16,0 0-65-16,0 0 72 0,0-25-304 16,0 25-207-16,0 0-353 31,0 0-168-31,0 0 8 0,0 0-200 15,0 0-152-15,0 0-32 0,0 6 32 16,9 4 288-16,-5 2 0 16,7 1-88-16,-3 6-56 15,9-3-8 1,-6 3 40-16,5 0 24 16,0 0-136-16,0 0 16 0,0 4-72 15,0-5-8-15,0 5 72 0,0-7-72 16,-4 3 0-1,0-6-16-15,0-4 16 0,-1 0-40 0,-6-2 40 32,3-4 104-32,-4 0-88 15,-4-3-16-15,0 0 8 0,0 0 0 16,0 0-8-16,0 4-128 16,-4-2 80-16,-9 5 48 31,-6-1 120-31,3 4 32 0,-9-1-48 15,2 4 16-15,-5-1-120 32,4 5 8-32,4-4-8 0,1-1 0 15,-5 1 16-15,3-1-16 16,2-2 0-16,6-1 80 16,-2 1-80-16,7-4-8 0,0 1 8 15,4-4-16-15,0 0 8 16,0 0-96-16,4-3-48 0,0 0 56 0,0 3-144 15,0-3-56-15,0 0-136 16,0 0-680 0,0 0-1217-1,0 0-823-15,4 0-2089 0</inkml:trace>
  <inkml:trace contextRef="#ctx0" brushRef="#br2" timeOffset="-143878.08">12044 10500 2656 0,'0'0'1352'32,"0"0"-744"-32,0 0 1865 15,12-51-889-15,-8 38-287 0,-4 1-345 16,0 2-112-16,0 0-64 15,0 4-144-15,0-4-32 16,0 1-223-16,-4 2-57 0,-4-2-128 31,0 3-40-31,0-4-64 16,-4 4-88-16,-4-4 8 16,-4-3 0-16,5 4 48 0,-9-4 56 0,3 0-104 15,2 1 48 1,-5 2 40-16,4 1-96 0,-1 3 0 15,2-1-224 1,-5 4 224-16,0 0 128 16,1-1-128-16,-1 4 0 15,-1 0 40-15,-3 0-40 0,4 0 0 16,-4 0 0-16,0 0 0 16,1 7 8-16,-4 3-8 0,3-1 8 0,-4-3-8 31,4 4 0-31,-4 0 0 15,4-1 8-15,0 1-8 16,-4-1 0-16,0 0 0 0,4 1 0 16,0 3 40-16,0-4-40 15,0 1 0-15,4 6-8 0,1 0 0 32,-1-1 8-32,0 7 0 15,-4 1-40-15,0 5 40 0,0 1 8 16,0 3-8-16,5-1-8 15,-1 1 8-15,-1-3 8 0,5-1-8 32,1 1 0-32,3-1 48 15,0-2-48-15,0 2 0 16,0 1 8-16,-4 0 0 0,5-1 104 16,-2-3-112-16,6 4 0 15,2-6 64-15,1-1-64 0,4-3 16 16,0 3-16-1,4 0 0-15,0 4 16 16,0-1-8-16,0 4-8 16,12 6 176-16,-3 2-104 0,2 5 48 15,1-1-112-15,0 4 88 16,0-1 8-16,4 4-104 0,0-4 0 16,4 0-8-1,-4-5 8-15,4 2-8 16,4-9 8-16,4-4-24 15,4 1 24-15,0-7 64 0,3-3-8 16,5 0 24-16,-4-3-80 16,4-4 48-1,3 1-48-15,1 0 0 16,4-3 40-16,-4-1-40 16,4-2-8-16,0 2 0 0,-5-6 8 15,1 7 0-15,0-7 8 16,-4 3-8-16,-1-3 56 0,6 4-56 15,-6-4-8-15,6 0 8 32,-2-3 0-32,1 0 8 15,4 0 0-15,-1 0-8 0,-6 0 8 16,2 0-8-16,1 0 0 16,-8 0 0-16,-4 0 0 0,4-3 0 31,-1-7 0-31,5 4 0 0,-3-7-8 15,2 1-120-15,1-4-8 16,-1-6-128-16,2-7-40 0,-2 0-112 16,-3-2-104-16,0-1 56 15,-4-3-41-15,-1 4-23 0,1-5-144 16,1 5 128 0,-10-4 376-16,1 3 64 15,0 0 48-15,-8-3 48 16,0 6 8-16,0-2 0 0,-8 3 80 15,-4-4 104-15,0 3 72 16,0 1 96 0,-4 2-192-16,0-2-64 15,0 2 32-15,0-3-72 16,0 1 8-16,0 0-64 0,-4-4 16 16,-7 0-8-16,-2 0 40 15,1 4 24-15,-4-4 24 0,1 3-8 16,-2 1 40-16,-2 2 16 31,-1 1 32-31,3 0 56 16,-2-1 1-16,-1 0-89 0,4 1 112 15,-4 0-248-15,4-1 112 16,-4 1 16-16,4-4-40 0,-8 4 8 16,4 3 24-16,-4-4-16 31,-4 7-56-31,-7 0-48 0,3 1 40 15,-8 1 0-15,-4 4 8 0,0 1-56 16,-8-1 0-16,-4 4-48 16,0-1 40-16,1 4-64 15,-4 3 72-15,10 3 0 16,-2 0-48 0,11 0-432-16,0 9-1081 0,4 17-735 15,8-8-1681-15,8 5-1736 0</inkml:trace>
  <inkml:trace contextRef="#ctx0" brushRef="#br2" timeOffset="-141214.22">13841 8547 2864 0,'0'0'1865'16,"0"0"-1209"-16,0 0-216 16,0 0-64-16,0 0 56 15,-64-86 144-15,45 70 0 0,-6 0-88 16,1 4-104-16,0-4 80 31,-4 3-143-31,1 0-41 0,-1 4-24 16,-4-4-152-16,-4 0-56 15,-4 4-40-15,-3-4 56 32,-9 1 16-32,0-1 48 0,-8-3-8 0,5 3-16 15,-9 0-16 1,8 1 80-16,-4 2 40 0,4 1 48 15,0 3-152 1,0-1 8-16,5 4-112 16,-5 3 16-16,4 0 64 15,1 0-72-15,-1 13 48 0,0-4-48 16,5 7-8-16,-2 0 80 16,1 3-72-16,9 3 40 0,-5 4-40 0,8-1-8 15,-4 7 104-15,4-4-88 16,4 7 120-16,-3-6-8 15,7 3-128-15,4 2-8 0,-1 5 0 32,6 2 8-32,-1 0 16 15,4 6-16-15,4 1 80 0,0 3-184 16,5 0 208-16,3-3-200 16,4-1 192-16,0-3-96 0,0 1 8 15,11-7-8-15,1 7 8 31,8-4 88-31,4 3-88 0,4 1 0 16,4-1 80-16,0 1-80 16,4-1 0-16,-1-3-8 15,1 1 16-15,-4-1 144 0,0-6-160 16,-4-3-48-16,4-4 0 31,-1 1 48-31,1-4 112 0,0-3-112 16,0 1-64-16,8-4 64 0,-4 0 0 15,4-3 0-15,4-1 48 16,-4-2 24-16,7 3-72 0,1-3 0 16,8 3 0-16,0-3 0 15,3 2-136-15,1-5 72 16,8 0 56 0,-4-1-32-16,0-6 40 0,-1 0-8 15,-3 0-80-15,-4-3 72 16,-5 0-40-16,-3-6 56 0,-4-6 0 31,0-5 8-31,-4-5 40 16,3-3-48-16,5 0-96 0,0-4 96 15,4-3-168-15,-4 0-96 16,3 1 56-16,-3-1 32 0,-8-3 16 16,-8 0 40-16,-4 0 56 15,-4-6 64-15,-9 0 8 0,2-1 8 31,-1-2 96-31,0-1 40 16,0 7 0-16,0 0-152 16,0 3 16-16,-1-3 72 0,-7 7-88 15,1-1-8-15,-9-3 8 16,0 0 88-16,-5 0 120 0,-7 3-144 31,-3 3 24-31,-1 1 112 16,0-1-200-16,-4 1 96 0,0-1 8 15,-12 0-104-15,0 1-152 0,-4-3 152 16,-7 1 104-16,-5 2-104 16,-5-1 0-16,2 4 0 15,3 6-56 1,1 0-120-16,6 6 48 16,6 7 128-16,10 6-360 0,6 0-32 15,7 0-568-15,8 13-273 0,4 0-631 31,0 12 240-31,4-6-721 16,4 0-831-16</inkml:trace>
  <inkml:trace contextRef="#ctx0" brushRef="#br2" timeOffset="-139043">22403 9788 5873 0,'0'0'1288'0,"0"0"-248"0,0 0-344 16,0-3 33-16,0 3 175 16,0 0-128-16,-4 0-504 0,-11 0 264 15,-17-3-40-15,-9 0 32 31,-10 3-264-31,-9-4-72 0,-24 1-88 16,-19 0 24-16,-20-3-40 16,-14 3-80-16,14-4 0 15,8 7 8-15,11-3-8 0,5 3 0 32,18 0-8-32,22 0 8 0,23 0 0 15,4 0-8-15,4 0-16 16,5 0 8-16,-5 3 8 0,15-3 0 15,6 4 0-15,7-4-248 16,0 0 120-16,16 0-176 16,7-4-784-1,26-12-376-15,-6 1-817 16,-2-1-2152-16</inkml:trace>
  <inkml:trace contextRef="#ctx0" brushRef="#br2" timeOffset="-138747.79">21506 9490 4488 0,'0'0'1481'0,"0"0"311"16,0 0-520-16,0 0-23 0,0 0 79 15,0 0-432-15,0 0-888 16,0 0 1064-16,-110 9 9 0,42 10-305 31,-8 3-144-31,1 4-48 16,15-4-240-16,0 7-128 0,8 3-80 15,12-4-40-15,16 7-24 16,13-3-72-16,11 3-8 16,15 6 8-16,21 0 96 0,31 7 88 31,37 3-96-31,28 3-88 16,11-10-8-16,-8-9-568 0,-39-16-600 15,-32-9-993-15,-33-10-1927 16,-14 0-2938-16</inkml:trace>
  <inkml:trace contextRef="#ctx0" brushRef="#br2" timeOffset="-137765.42">19993 5492 7009 0,'0'0'1776'0,"0"0"-407"15,0 0-153-15,0 0-160 0,0 0 104 32,0 0 73-32,0 0-1 15,0-15-136-15,0 15-304 16,0 0-248-16,0 0-287 0,-4 6-241 16,0 13 32-16,-8 13 8 15,0 12 240-15,-4 23-128 0,-12 25-24 16,-3 38-96-16,3 13-48 15,-4 0 72 1,11-10-72-16,10-15 0 16,-2-7 8-16,9 0 72 0,1-3-72 15,3-3 64-15,0-4-8 16,0 1-56-16,0-7 0 16,0-12-8-16,3-17 0 15,1-18 16-15,-4-10-16 16,4 3 0-16,1 7 0 15,-5-1 0-15,0-5 0 0,0-7-72 16,0-10-112-16,0-3 0 16,0-9-224-1,0-4-305-15,0-5-335 16,-5-4-304-16,1 0-601 16,-11-19-87-16,-2-7-825 0,6 1-2232 15</inkml:trace>
  <inkml:trace contextRef="#ctx0" brushRef="#br2" timeOffset="-137500.15">19459 7308 3816 0,'0'0'1849'0,"0"0"-417"16,0 0 256-16,0 0-143 16,0 0-25-16,0 0-112 0,-56-34-872 0,56 53-223 15,-4 6 519 1,4 7 104-1,0 6-88-15,16 10-248 16,8-4-352-16,11 7 0 0,10 0-144 16,2-1-40-16,5-5 16 15,0-4-80-15,-4-6-168 16,0-6-856 0,-5-14-528-16,13-11-873 0,-12-4-839 15,-8 0-1954-15</inkml:trace>
  <inkml:trace contextRef="#ctx0" brushRef="#br2" timeOffset="-137298.68">20196 7445 8433 0,'0'0'2737'16,"0"0"-401"-16,0 0-695 0,0 0-705 31,0 0-312-31,0 0 392 16,-99 48 33-16,54-13-361 0,-7 6-232 15,5 7-128-15,-1-1-264 16,4 7 56-16,5-3-120 31,-6 25-480-31,14-13-1225 0,6-11-3176 0</inkml:trace>
  <inkml:trace contextRef="#ctx0" brushRef="#br2" timeOffset="-136242.49">19826 13071 9930 0,'0'0'2320'0,"0"0"-912"0,0 0-503 15,0 0-217-15,0 0 120 16,0 0-176-16,0 0-64 0,0 0-64 15,0 0 40-15,0 0 97 16,0 0-129-16,0-6-144 16,0-13-104-1,0-10-216 1,0-9-40 0,-4-19 8-16,4-29 80 0,-5-31-96 0,5-13 0 15,0-7 0-15,9 13 48 16,2 17-48-16,10 8-8 15,-10 26 8-15,-3 22 0 0,1 19 8 16,-9 13-8-16,3 7 0 16,-3-1 120-16,0 3-120 0,0 7 0 15,0 3-152-15,0 0-256 16,-3 6-200-16,-10 14-113 0,-2 5-423 31,-6 19-1032-31,6-2-1945 16,-2-4-1936-16</inkml:trace>
  <inkml:trace contextRef="#ctx0" brushRef="#br2" timeOffset="-135830.59">19499 12322 4640 0,'0'0'1257'0,"0"0"247"15,0 0-224 1,0 0-279-16,0 0 455 0,0 0 512 16,0 0-215-16,0 0-289 15,3 10-704-15,22-27-488 0,3-1-104 16,0-14-64-16,7-7 72 16,1-5 64-1,3-23-144 1,2 7-88-16,-1-10 8 0,-5 4-8 0,-11 8 144 15,4-2-144-15,-3 13 352 16,-14 12-183-16,1 12 335 0,-12 14-120 16,4 6-272-16,-4 3-120 31,4 6-8-31,4 19-144 0,4 10 152 16,16 23 48-16,20 21-40 15,4 0 40-15,-5-9-32 0,-3-9-16 16,-16-11-360-16,0 14-1025 15,0-7-2471-15,-16-19-3618 0</inkml:trace>
  <inkml:trace contextRef="#ctx0" brushRef="#br2" timeOffset="-130850.91">17805 15195 7417 0,'0'0'1424'31,"0"0"-623"-31,0 0-17 16,0 0 120-16,17-51 16 0,-17 42-176 15,4-1 96-15,-4 1-231 16,0 0-225-16,0-1-112 31,-13-3-24-31,-2-3 56 0,-6 3-96 16,2-5-32-16,-5-1-32 16,-4 3-80-16,4 0 0 0,-4 0-64 0,0 7 16 15,5-1 88 1,-5 0-104-16,0 4 48 0,-4 0 56 15,0 2-24-15,0 1 8 0,0 3-80 16,-4 0 64 0,4 0 0-1,0 7-72-15,0 2 8 0,0 4 64 16,-3 2-72-16,3 5 0 16,-4 2 0-16,0 0 8 0,1 0 0 15,3-2-8 1,-5-2 0-16,9 5 8 15,-4-1 0-15,9 0-8 16,-1 0-8-16,0 4 8 0,5-1 0 16,-6 0 0-16,5 4 0 15,-4 0 40-15,5 2-40 0,-5 1 0 32,0 0 0-32,3 3 16 15,2 0 104-15,3 0-40 0,-4 0-8 16,12 0 104-16,-4 0-128 15,8-1 32-15,0 5-72 16,4-4 8-16,0 0 48 0,0-1-64 31,0 1 0-31,0 3 24 16,8 0-24-16,-4 4 64 16,4-4-56-16,-5 0 104 0,6 0 16 15,-5 0-80-15,4-3 32 16,-4-3 96-16,4 3-128 0,0-4 16 15,7 5-64 1,-2-5 8-16,6 4 72 16,2-3-64-16,3-1 40 15,0-2 105-15,3 0-57 0,6-1-56 16,-6 1-48-16,4-4 0 16,-3 4 64-16,0-7-64 15,0 0-8-15,-3-3 0 16,-1 0 8-16,4-6 0 15,3 0 8-15,5-1-8 16,8-2 72 0,0-1-72-16,3 1-8 15,1-4 0-15,-4 1 8 0,4-4 0 16,-4 0 8-16,-5 0-8 16,6 0 8-16,-6 1 0 15,5-1-8-15,0 3 0 0,-1-2 8 16,2-1 0-16,-6-3-8 15,6 0 16-15,2 0 32 0,1-3-48 32,3-7-120-32,5-3-48 15,-4-3-1-15,0-3 9 16,0-3-8-16,-12-4 16 0,0-2 104 16,-5-1-24-16,1-3 64 0,-8 1 0 15,4-4 16-15,-4 3 32 16,0-3-40-1,0 0 8-15,0 3 48 16,4-2-56-16,-8 5 0 16,-1-2 0-16,-3-1 0 0,0 0 48 15,-8 0 16-15,0-6 24 16,-4 3 96-16,4-3-72 16,-4-3 9-16,0 0-33 15,-4-1 8-15,4-2-32 16,-4 2-64-16,0-2 0 15,-4 3 80-15,0-4-72 0,0 1-8 16,0 3 8-16,0-4 8 16,-4 4 48-1,0-1-64-15,-8 5 0 16,0-2 64-16,-4 1-64 16,0 4 0-16,-4-5 0 0,-4 7 0 15,0-3 0-15,-4 4 0 16,0 2 8-16,0 0-56 0,-7 4 48 31,-5 0 0-31,-4 3-80 16,-7 6 72-16,-5-3-40 15,0 3-80-15,-8 3 0 0,0-3 120 16,5 4-241-16,-1 5-71 16,4 1-72-16,4 3-112 0,1 3-288 15,6 0-344-15,-15 9-561 16,17 4-583-1,-1-1-2105-15</inkml:trace>
  <inkml:trace contextRef="#ctx0" brushRef="#br2" timeOffset="-128600.92">20651 14507 1296 0,'0'0'712'0,"0"0"-408"31,0 0 720-31,0 0 729 0,0 0-617 16,0 2-248-16,0-2 24 16,0 0 128-16,0 0-95 0,0 0-209 0,0 0-80 15,0 0-128-15,0 0-96 16,0 0-8-1,0 0-80 1,0 0 8-16,0 0-96 0,0 0 24 16,0 0 17-16,0 0-113 15,0 0-24-15,0 0 56 0,0 0-32 0,0 0-16 16,0 0-64 0,0 0-24-1,0 0 24-15,0 0-88 16,0 0 96-16,4 0 80 0,-1 0-64 15,1 0 24-15,0 0-24 16,8 0-32-16,-4 0 16 0,8 0-104 16,-4 0 56-16,4 0 64 31,0 0 56-31,3 0-16 0,2 0-64 16,3 0-16-16,4 0 64 15,0 0-96-15,-1 0-40 0,5 0 56 16,4 0 16-16,4 3 48 15,-4 1-24-15,7-1-40 32,-2 0 56-32,6 0-80 0,-3 1 24 15,0-1 16-15,0 3 24 16,-1 0-24-16,1-2-80 0,8 2 0 16,-4 0 72-16,7 0-72 15,1 1-8-15,0 3 80 16,4-4 65-1,-4 0 47-15,-4 0-72 0,-1 1-112 16,1-4 128-16,0 0-120 16,-1 1-8-16,5 2 0 15,0-3 0-15,0 3 48 0,-5-3-56 16,-2 4 0 0,-1-4 8-16,-5 3-8 15,-3-3-8-15,1 4 8 0,-2-1 0 16,4-2 48-16,-2 1-48 15,-5 2 8-15,7-4 16 16,-3 4-16-16,0-4-16 0,-4 3 8 31,0-2 0-31,-8-2 8 16,-4 2-8-16,-5-4 8 0,-6 0 40 16,-6 0-40-16,1 0-8 15,1 0 16-15,-2 0-16 0,5 0 40 16,1 0-40-16,2 0-48 31,1 0 40-31,0 0 8 0,0 0 0 16,-4 3-8-16,-5-3 8 15,-3 0-8-15,-4 3 8 16,0-3-64-16,0 0 56 0,0 0-280 16,0 0-305-16,-11 3-231 31,-1 0-64-31,-8-3-768 0,-8 4-761 0,0-4-415 15,4 0-2017-15</inkml:trace>
  <inkml:trace contextRef="#ctx0" brushRef="#br2" timeOffset="-128157.1">22778 14525 3568 0,'0'0'2121'0,"0"0"-457"16,0 0 40-16,0 0-103 15,0 0-153-15,0 0-40 0,-20-57-95 32,20 57-337-32,0 0-232 15,0 0-272-15,-4 0-224 0,4 3-96 16,0 10 72-16,0 6 0 16,0 0-48-16,4 7 40 0,20-1-16 15,4 3-56-15,12 1-136 31,3-4 96-31,5-3-95 0,0 1 55 16,-4-1-16-16,-1-6-48 16,-11-3 8-16,-4-4-8 15,-4-3 0-15,-7 1 56 0,-10-4-48 16,-3-3-8-16,-4 0 56 31,0 3 64-31,0 7-104 0,-20 2 80 16,-8 5 200-16,-8 5 48 0,-11 3-88 15,-5 7-64-15,-4-4-16 16,-4 4-88-16,4 0 8 0,9-7-96 16,3 1-144-1,4-4-272 1,8 10-456-16,8-4-825 0,9-6-3680 16</inkml:trace>
  <inkml:trace contextRef="#ctx0" brushRef="#br2" timeOffset="-126083.65">23551 15767 5881 0,'0'0'1840'0,"0"0"-792"0,0 0 193 15,0 0-89-15,-16-80-264 16,12 58-120-16,-4 0 64 0,0-3-223 16,-4 2-25-16,0-2-272 31,-4-1 40-31,0 4 0 16,-4 0-216-16,0 3 0 0,1 3 128 0,-6-3-168 15,1 3-8-15,0 4-80 16,-3-4 48-16,-5 3-40 0,4-3-16 15,-8 4 0 1,4-1 48 0,-4 0-48-16,-3 4 48 15,-1-1-40-15,3 1 96 0,2-1 112 16,-1 3-72-16,8 1 8 16,-4 0-24-16,4 0-120 0,0 2 80 0,1-2-80 31,-6 3 56-31,2-1-8 15,-5 4-56-15,0-6 0 16,4 3 16-16,-3 0-8 0,7 3 40 16,-4-3-40-16,4 0 0 15,0-1 64-15,0 4-64 0,4 0 40 32,-3 0 40-32,3 0-80 15,-1 7-8-15,-3 2 0 0,4 4 0 16,1 3 0-16,-1 3 0 15,-4 0 0-15,4 0 8 0,0 3-8 16,1-3 48-16,-1 3-48 31,-1 0 0-31,1 1 32 16,5-4-32-16,-1 0 0 0,-1-3 32 16,6 3-32-16,-5-3 0 15,4 3 0-15,-4 0 0 0,4 0 0 16,0-3 0-16,0 3 0 15,0 0 0 1,0 0 8-16,4-3 0 16,1 6-8-16,-2-3 0 0,2 3-8 15,-2 4-48-15,5-1 56 0,1 3 0 16,3 2-8-16,4 4 8 16,-4-2 48-1,4 3 32-15,0 0 64 16,0 3-48-16,4-3 40 15,4-3 73-15,3-4-9 0,2-2-8 16,-2-8 56-16,2 2 0 16,-2-5 16-16,6 2-80 0,2-5 32 31,-2 7-16-31,6 0-8 16,1 3-56-16,0-3-136 0,-4 4 8 15,-1-1 80-15,2 0-88 16,-6-6 0-16,2 3-8 0,-2 0 8 15,-2-3 8-15,2 3-8 32,5-3 0-32,1 0-8 15,-2 0-64-15,5 0 56 0,-4-1-56 16,4-2 72-16,-4 0 0 16,4 3 0-16,-4-4-40 0,-1 1 32 15,-2 0-80-15,7 0-32 16,-5-1 16-1,1 1-40-15,5 0 64 16,-6-1-8-16,9-2 64 0,-4 2-24 16,4 1 48-16,0 0 0 15,0 0 8-15,4 3 0 0,0-4 0 16,-4-2-8-16,0 2 8 16,-5-2 24-1,1-4-32-15,0 1 0 16,0-1 0-16,-1-3 0 0,1 0 8 15,4-3-8-15,0 0 0 16,-4 0 56-16,4 0-56 0,4 0-16 31,-4 0 8-31,4 0-8 16,0 0 16-16,0 0-72 0,0-3-56 16,3-3 128-16,-3-7-96 15,0 0 96-15,4 1-8 0,-5-8 8 16,5 2 0-16,-4 2 0 31,0-3 0-31,-4 3 16 16,-4-3-8-16,0 3-8 0,0 0 0 15,-5 0 0-15,2-3 8 16,-6-3-8-16,5 3 0 0,-3-7 16 16,2 4-16-16,-2-3 0 15,7-4 0 1,-5 7-8-1,1-6 8 1,-4 2 0-16,0 0-24 0,-4 1 16 16,0 0 8-16,-4-1 0 15,0 1-8-15,-8-4 0 16,3 4 8-16,-3-3-8 0,0-1 8 16,0 4 32-16,-3-4-24 0,-5-3 0 15,0 0 48-15,-4-3-48 0,0 0 56 16,-4 1-48-16,4-1 32 15,-3 0 80-15,-2 3-112 16,6 3 40-16,-2 1-8 0,2-1-40 31,-2 7 72-31,-2-3-80 0,3 3 0 16,-4 0-64-16,-9 2 64 16,1 1-48-16,-11 0-32 31,3 3 16-31,-8 1-192 0,5 2-344 15,-1 3-497-15,-9 4-639 16,14 0-2985-16,3-1-1792 0</inkml:trace>
  <inkml:trace contextRef="#ctx0" brushRef="#br2" timeOffset="-123821.7">24687 13097 4064 0,'0'0'793'0,"0"0"23"16,0 0-56-16,0 0 72 15,0 0-144-15,0 0-56 0,-28-76-16 32,19 63-63-32,5 0-201 15,-7 0-96-15,-1 0-48 16,-1 1-40-16,-2-4-96 0,-5 0-16 15,3 0-48-15,-6 0 56 16,-1 3 24-16,-4 1-88 0,-4-1 64 31,-7-3 24-31,-2 4-32 16,-2-4-16-16,-2 0-32 16,2 3 64-16,3-3-64 0,-4 4 0 15,4 2 88-15,1 0-88 16,-5 1 40-16,0 3 24 0,1 2 8 15,-6 4 48 1,-3 0-32-16,-4 0 32 16,1 0 32-16,-1 7-56 15,0 3 48-15,0-1 24 0,5 7-120 16,-1 3-56-16,4 3 88 16,1 1-88-16,6 5 56 15,-2 1-48-15,3-1 8 16,0 7 64-16,0 3-24 15,-3 0 40-15,7 3-16 16,-8 1 64-16,4-1-8 0,4 0-80 16,1 0-48-16,2 4 48 15,6-1-56 1,3 1-64-16,7 3 64 16,2-1-64-16,7 7 64 15,-1 0 0-15,6 0 8 0,3 3 64 16,0 1-72-16,0-1 0 15,12-3 0-15,0 3 16 0,-1-7-8 32,6 1 0-32,-2-3-8 15,-2 0 48-15,6-1-48 16,-3 1-8-16,5-1 8 0,6-2-88 16,1 3 88-16,7-4-8 15,2 1 72-15,6-4 24 0,-3 0 8 16,4 3 24-1,0-5 40-15,4-2 225 16,-1-2 23-16,2-6-80 16,-2 0-112-16,1-4-32 0,-4-3-176 15,0-6 56-15,-5 0 16 16,1-3-32-16,1 0 80 16,-2-4-24-16,-3 1-24 15,3-4 40-15,2 0-40 16,-5-3-72-16,7-3 40 15,-2 0 24-15,-2 0 0 0,8 0-72 16,-2-3 0-16,7-9 56 16,-5-7-56-1,1-4 0-15,0 1 0 16,0-3 8-16,-1-1-8 16,1 1 0-16,-4 3 0 0,0 2 24 15,-4 1-24-15,-1-3-8 16,2 3 0-16,-5 0 8 0,-1 0 0 31,1 0-40-31,0-3 40 16,-4 3-8-16,3-3 8 15,-7-1-112-15,0 1 16 0,-4-3 96 16,0-1-56-16,-8 1 32 16,0-7 24-16,-8 4-48 0,5-4 56 15,-6 0-8 1,-3 3 8-16,4-2-8 15,0 2 80-15,0-3-80 16,0 0 8-16,0 4 40 0,-1 0 48 16,-2-4 8-16,3-3-8 15,-4-3 48-15,0-7-72 16,-1 1-72 0,1-1 8-16,1 1 104 0,-5 0-112 15,0 2 0-15,4 1 72 16,-4 3-72-16,0-3 64 0,0 2-48 15,0 1-8-15,-4 0-8 16,-8 3 72 0,-4 0-24-16,-8 4-48 15,-4 2-8-15,0-3 0 16,-8 0-104-16,-3 1 112 0,-2-1 88 16,-2-3-88-16,-9 3-120 15,-4-3 16-15,-4 4-144 0,0-1 64 31,-7 3-704-31,-5 4-56 16,-36 0-329-16,21 6-1191 16,3 6-2641-16</inkml:trace>
  <inkml:trace contextRef="#ctx0" brushRef="#br2" timeOffset="-109760.3">13526 13589 3000 0,'0'-3'1793'0,"0"3"-809"15,0 0-224-15,0 0-104 16,0 0 216-16,0 0 176 0,0 0-111 16,0 0-121-1,-4-4 16-15,4 4-168 16,-4 0 16-16,0-3-160 16,4 0-224-16,-7 0-7 0,7 0-113 15,-9-1 176-15,5 4-128 16,-4-6-176-16,1 3 56 0,3 0-104 31,-5-4 0-31,5 4 256 16,0 0-112-16,4 3 56 0,0 0-16 15,0 0-40-15,0 0 0 16,0 0-144-16,0 0 48 0,0 0 16 16,0 0-64-16,0 0 0 31,0 0 8-31,4 0 40 15,20 10 104-15,4-1 72 0,12 4 8 16,8 0 144-16,3-4-240 16,9 4 64-16,4-4 0 0,0 1-48 15,-1-4-8-15,2 4-88 32,-1-7-40-32,-5 3 96 0,-4-3-112 15,-6-3 0-15,-6 3 48 0,-2-3-40 16,-10 0 40-16,-3 0-48 15,-4 0 8-15,-8 0 32 0,4 0-40 16,-8 0-48 0,3 4 48-1,2-1 0-15,-6 0 16 16,6 0-16-16,-10 1-136 0,10-2-128 16,2 2-760-16,-3-1-1304 0,4-3-2841 15</inkml:trace>
  <inkml:trace contextRef="#ctx0" brushRef="#br2" timeOffset="-108606.39">17794 14005 3928 0,'0'0'5297'0,"0"0"-3528"15,0 0-537-15,0 0-568 16,0 0 360-16,0 0 153 15,0 0-265-15,-4-10-184 0,4 10-328 32,0 0-152-32,0 0-40 15,0 0-128-15,0 0-80 0,8 0-24 16,12 0 24-16,12 0 472 16,31 6-112-16,29 7-224 15,35 0 33-15,21 0-17 0,-1 2-136 16,-11-2 56-1,-25 0-64-15,-24-4 120 16,-19-2-128-16,-27-1 8 0,-6-3 0 16,1 0 8-16,0 0 64 15,-5 1-24-15,-6-4-56 0,-5 3 8 16,-5-3-8 0,-2 0-176-16,-5 0-64 15,-5 0-281-15,-3 0-223 16,0 3-648-16,0-3-1425 0,-3 0-1848 15</inkml:trace>
  <inkml:trace contextRef="#ctx0" brushRef="#br2" timeOffset="-107091.43">23774 14455 7481 0,'0'0'2121'0,"0"0"-1089"0,0 0-152 16,0 0 432-16,0 0 81 16,0 0-305-16,0 0-440 0,-4 0-176 31,4 4-176-31,0-4-72 16,4 3 120-16,11-3-144 0,9 6 224 15,17-3-48-15,30 1-136 0,33-2 25 16,39-2-265-16,13 0 72 15,-5 0-8-15,-16-9 56 16,-43 0-120 0,-24 5 80-16,-24 4-32 15,-20-3-32-15,-1 3 48 0,-3 0-64 16,-8 0 0-16,-7 0-24 0,-5 0-248 16,0 0 23-16,0 0-127 31,-5 0-344-31,-7 3-216 15,-12 7-536-15,0 0-1545 0,5-4-2416 16</inkml:trace>
  <inkml:trace contextRef="#ctx0" brushRef="#br2" timeOffset="-105790.91">24064 9871 1224 0,'0'0'2976'16,"0"0"-711"-1,0 0-865-15,0 0-432 16,0 0-279-16,0 0 343 16,-4-10 104-16,4 10 168 0,-3-3-207 15,3 3-433-15,0 0-288 16,0 0-256-16,0 0 80 0,0 0-200 15,0 0 8-15,12 0 80 32,11 0 136-32,33 0 0 0,40 0-32 15,48 0 56-15,26 6 112 16,6 4-176-16,-25-3 56 0,-47-5 112 16,-36-2-96-16,-28 0 40 15,-20 0-200-15,-1 0-96 31,-6 0 160-31,-5 0-160 0,-5 0 0 16,-3 0 0-16,0 0-144 16,0 0-384-16,-16 0-504 0,-7 0-632 15,-13 7-857-15,3-4-1528 16,10-3-2432-16</inkml:trace>
  <inkml:trace contextRef="#ctx0" brushRef="#br2" timeOffset="-104858.41">23619 5479 3288 0,'0'0'4937'0,"0"0"-3696"16,0 0-849-16,0 0 40 0,91 0 120 15,-51-2 216-15,12-1 144 16,23-4-240-16,17 4-16 0,20-7-135 15,7 1-153 1,-8-1 88 0,-27 1-176-16,-28 3-56 0,-20-1 32 15,-16 4-8-15,0 0-96 0,-8-1-152 16,-4 4-8-16,-8 0-48 16,0 0-568-16,-12 0-752 0,-32 17 263 31,0-5-1095-31,0 1-3201 15</inkml:trace>
  <inkml:trace contextRef="#ctx0" brushRef="#br2" timeOffset="-103919.91">17790 5309 3344 0,'0'0'6122'15,"0"0"-4714"-15,0 0-952 16,0 0-296-16,0 0-144 0,0 0 152 15,0 0 536-15,11 0 152 16,14 0 33-16,30 0-65 0,41 0-104 31,39 0-208-31,28 0-64 16,1 0-160-16,-12 0-128 0,-33 0-48 16,-23 0 72-16,-36 0-136 15,-21 0-40-15,-20 0 40 0,-2 0-40 16,-6-4 16-16,2 4-24 31,-13 0-80-31,0 0-360 16,-13 0-800-16,-15 4-344 0,-30 11-465 15,2-2-2224-15,0 0-2512 0</inkml:trace>
  <inkml:trace contextRef="#ctx0" brushRef="#br2" timeOffset="-103144.99">13076 5727 3928 0,'0'0'5762'0,"0"0"-4514"0,0 0-896 16,0 0-120-16,0 0 568 0,0 0 376 16,104-31-7-16,-69 15-457 31,14-3-240-31,6 0-56 15,9-3-288-15,0 2-128 0,3 5 8 16,-3 2-8-16,-4 0-96 16,-4 7-264-16,-9-4-328 0,-7 7-96 15,-7-3-833-15,-18 3-487 32,-3-4-1089-32,-8 1-3456 0</inkml:trace>
  <inkml:trace contextRef="#ctx0" brushRef="#br2" timeOffset="-99057.91">26201 5235 488 0,'0'0'2760'15,"0"0"-1271"-15,0 0-105 0,-4-19-464 16,4 16 248-16,0 0-192 16,0 3-151-16,0-3 271 0,0 3-104 15,0 0-528-15,0 0-288 0,0 0-96 32,0 0-72-32,0 0 40 15,0 0-40-15,0 0-8 0,0 0 104 16,0 0-96-16,7 0 96 15,14-4 24-15,2 4-120 0,17-3 8 16,0 0-16-16,7 0 0 31,5 3 56-31,0 0-56 0,4 0 0 16,-1 0 96-16,-3 0 32 16,1 0 72-16,-10 0-64 0,1 0-80 15,-4 0 161-15,0 0-129 16,-9 0 64-16,10 0 96 31,-5 0-72-31,3 0 0 0,5 0 56 16,-4 0-40-16,7 0 112 15,-2 0-152-15,-2 3-32 0,5 0 8 16,0-3-80-16,-4 3 16 16,3-3-64-16,2 4 0 15,-2-4 72 1,-3 0-64-16,0 0-8 0,0 0 8 15,-4 0 40-15,-5 0 32 16,1 0-80-16,0 0 8 0,-4 0 48 16,-1 0-56-1,-6-4 0 1,-1 4 8-16,-4-3-8 0,-1 3 48 16,-2-3-48-16,-2 3 0 0,5 0 32 15,8 0-32-15,0 0 0 16,4 0 0-16,8 0 8 0,-1 0 8 15,2 0-16-15,-6 0 0 32,-7 3 24-32,-8 0-24 0,-8-3-8 15,-8 4 8-15,-4-4 0 16,0 0 0-16,0 0 0 0,0 0 0 16,0 0-56-16,0 0 56 15,0 0-200-15,0 0-144 31,0 0-16-31,0 0-112 0,0 0-144 16,0 0 360-16,0 0-497 16,0-4-647-16,0-11-1312 15,-8-1-2898-15</inkml:trace>
  <inkml:trace contextRef="#ctx0" brushRef="#br2" timeOffset="-98481.46">28077 5007 2768 0,'0'0'1560'15,"0"0"-903"-15,0 0 151 16,0 0 120-16,0 0 608 16,0 0-311-16,0 0-305 0,-40-51 8 15,40 51-280-15,0 0-264 16,0 0-152-16,0 0-128 0,0 0-88 31,0 0 120-31,0 0-136 16,0 0-16-16,0 0 16 0,0 0 0 15,0 6 8-15,8 4 96 16,4-1 280-16,4 7 16 0,4 3-39 16,4 3-161-16,4 4 56 46,4-1-40-46,-1 0-40 0,-3-2-112 16,0-1-64-16,-3-6 88 16,-10-3-88-16,1-1-8 15,-12-5 0-15,4-1 8 0,-8-3 8 16,0-3-8-16,0 0 0 16,0 4 8-16,0-4-8 0,0 6 0 0,-8 0 408 15,-12 4 144-15,0 2-128 16,-12 4-72-16,-4 0-184 15,4 3 80-15,-3-3-192 0,3 3-48 16,8 0 0 0,0 0 0-1,4 0 0-15,8-3-8 0,4 0-24 0,4-7-24 16,0 1-232-16,4-4-40 16,0 1-104-16,0-4-264 15,8-3-728-15,5 0-1089 16,6 0-2800-16</inkml:trace>
  <inkml:trace contextRef="#ctx0" brushRef="#br2" timeOffset="-73990.94">30787 12893 3136 0,'0'0'192'0,"0"0"2433"15,0 0-1041-15,0 0-416 16,0 0-15-16,0 4-153 0,0-4-144 15,0 0-176-15,0 0-40 16,0 0-232 0,0 0-120-16,0 0-40 15,0 0-135-15,0 3-17 16,0-3-96-16,-4 3 0 0,4 0 72 16,-5-3-72-16,5 0 8 15,-4 0 0-15,4 0 120 0,0 0 480 31,-4 0 264-31,4-6-232 16,-4-7 152-16,1-6-344 16,-1-6-152-16,4-4-152 0,0-6-8 15,0-10 8-15,0-2-96 16,0-4 128-16,0-3 137 0,7-3-241 16,-3 6 80-1,-4 0-72-15,0 4-8 16,0-1 16-16,0 4-32 15,0 3 24-15,-4 2 80 16,1 1-152 0,-1 0-8-16,0 0 40 15,-1 0-32-15,5 0-16 0,0 0 8 0,0-3 0 16,0-1 40-16,0 4-40 16,-4-3-8-16,4 0 0 15,-4-4 8-15,4 4 0 0,0 3 0 16,0 0 0-16,0 9 56 15,0 7-56 1,0 9-8-16,0 7 8 16,0 0-8-16,0 6-64 15,0 0-360-15,0 0-393 0,0 0 89 16,0 9-960-16,-4 7 264 16,1 6-561-16,-1 13-551 0,0-3-1385 31,0-10-1976-31</inkml:trace>
  <inkml:trace contextRef="#ctx0" brushRef="#br2" timeOffset="-73419.47">30515 11823 4128 0,'0'0'1105'0,"0"0"71"0,0 0-176 15,0 0-296-15,0 0-216 16,0 0-280-16,0 0-128 16,-20 7-16-1,13-1 136-15,3 4-16 16,0-1-31-16,-5 1 103 0,5-1 104 16,4-3-104-16,0 1 112 0,0-4-168 15,0-3-16-15,0 0 264 16,0 0 240-1,0 0 360-15,4 0 73 32,9-12-545-32,6-8-352 15,5-5-216-15,0-7 0 0,0-6 96 16,0-6-96-16,-4-10 64 16,-4-7 32-16,-4-2-40 0,-5 0 672 15,-7 8-480-15,4 14-80 16,-4 13 0-16,0 9-56 15,5 12 104-15,-5 1 56 0,0 6-160 16,4 0-96-16,-4 0-24 16,4 0-120-16,7 6 16 0,2 7 32 31,10 6 72-31,1 6 0 16,8 4 0-16,4 3 48 15,4 6-48-15,4 0 0 0,0 0 8 0,0 0-8 16,-5 0 16-16,-3-6-16 15,-8-4-40-15,-4-2-128 16,-4-7-512 0,-8 0-264-16,0 3-705 15,-4-6-759-15,-4 0-1697 0</inkml:trace>
  <inkml:trace contextRef="#ctx0" brushRef="#br2" timeOffset="-70041.5">26240 10268 2720 0,'0'0'2713'31,"0"0"-969"-31,0 0-664 16,0 0-264-16,0 0-15 0,0 0-137 15,0 0-40-15,0 0-192 16,0 0 0-16,0 0 136 0,0 0-80 16,0 0-112-16,0 0-112 31,0 0-40-31,0 0 89 16,0 0-65-16,0 0-24 0,0 0 32 31,0 0 72-31,0 0-32 15,0 0-64-15,0 0-24 0,0 0 72 16,0 0-104-16,0 0 24 16,0 0-48-16,0 0-56 15,0 0 24-15,0 0-72 0,0 0-48 16,0 0 192-16,0 0 32 16,0 0 128-16,0 0 16 0,0 0-120 0,0 0-31 15,0 0-89 1,0 0-32-1,8 0 80-15,4 0-128 16,12 0-40-16,4 0 48 0,12 0-56 16,7 3 48-16,9 3-48 15,4 0 0-15,4-2 56 0,3 5-56 16,-7-5 0 0,0 2 64-16,-4-3-16 15,-9 0 48-15,1-3-32 16,-4 3-56-16,4-3 136 0,0 0-96 15,0 0 16-15,4 0-8 16,4 3-8-16,-1 1-40 0,5-1-8 31,-8 0 24-31,-4 0 24 16,-1 3-48-16,-7-2-8 0,-8-1 0 16,4 0 8-16,-4 0 16 15,4-3-16-15,-1 3 8 0,5 1 24 16,4-1-32-16,-4 0-8 31,-4-3 8-31,-4 3 0 16,-4 0 0-16,-12-3 0 0,-1 0 0 15,-2 0 24-15,-5 0-24 16,-1 0 0-16,-3 0-8 0,0 0 16 16,0 0 0-16,1 0-8 15,-5 0 0 1,0 0-8-16,0 0-80 15,0 0-184-15,0 0-176 0,0 0-281 16,0 0-15-16,-9-3-400 16,-3-3-280-16,-8-10-2849 0,9 3 400 15,-6 0-3144-15</inkml:trace>
  <inkml:trace contextRef="#ctx0" brushRef="#br2" timeOffset="-69567.77">27767 10074 6161 0,'0'0'2040'16,"0"0"49"-16,0 0-105 16,0 0-456-16,0 0-415 0,0-48-273 15,-5 45-80-15,5 3-272 31,0 0-304-31,0 0-136 16,0 0-40-16,0 3-8 0,0 10 0 16,0 3 192-16,5 6-8 15,14 4 152-15,5 2-88 0,12 1-40 16,8 5-40-16,7 1-112 16,9 4-48-1,-4-4 24-15,0 3-24 16,-9-7-8-16,-6 1 0 0,-9-7 8 15,-17-5 0-15,-2-4-8 16,-13-4 0-16,0 4 0 0,-4 0 0 16,-17 0 0-1,-7 6 0-15,-3-3 65 16,-9 3 87-16,-4 1 0 16,-4-1-80-16,-4 0 72 0,0 3-136 15,1-2 0-15,3 2 8 16,4 0-16-16,0-2 0 0,8 2-456 31,4 7-833-31,5-7-1751 16,11-9-4562-16</inkml:trace>
  <inkml:trace contextRef="#ctx0" brushRef="#br2" timeOffset="-62223.4">1008 8283 1272 0,'0'0'8242'15,"0"0"-6882"1,4-34-920-16,0 21-264 16,-4 3 848-16,3 1 384 0,-3 2-511 15,0 1-217-15,0 3-152 0,0-3-96 16,0 6-160-16,0 0-120 16,-15 0-152-16,-5 0-8 0,-16 12-112 15,-8 7 24-15,-11 16 16 16,-1 6 72-16,-4 7-48 0,4 6 48 31,12 6-40-31,4 4 40 16,12-1-40-16,12 4-32 0,9-4-8 15,7 4 80-15,11 0-136 32,17-4 136-32,8 7 8 0,7-3 0 15,10 3-8-15,6-1 0 16,9 14-56-16,8 12 64 15,-8-12-8-15,-12-7-64 0,-17-13-16 16,-15-11-224-16,0 5 240 16,-12 9-208-16,-8-6 152 0,-4-2 120 15,-20-5-8-15,-16-1-272 32,-8-8 184-32,-8-3 96 0,1-9 8 15,3-4 0-15,0-5 0 0,12-7 80 16,17-4-80-16,6-6 0 15,13 1-40-15,0-1-96 16,20 1 136-16,12 2-56 16,12 1 56-1,12-1 16-15,4 1-16 0,3-1 48 16,1 1-48-16,-4 2-56 0,-12 1-24 31,-8 3-353-31,-16 0 113 16,-13 3 168-16,-11 3-208 15,-7 7 272-15,-29-1 88 0,-12 4 744 16,-8 3 145-16,-8-3-25 0,8 0-136 16,5-4-368-16,11 1 248 15,12-7-328-15,20 0-216 16,8 7-64-16,3 2-8 0,22 8-80 31,10 8-48-31,6 4-240 16,-6 6 56-16,-3 7-720 0,-24 15 712 15,-12 20 224-15,-48 27 104 16,-19 8 0-16,-17-4 0 16,9-16 864-16,19-31 112 0,12-20 280 31,24-18-231-31,16-7-449 16,4 7-160-16,4 2-240 0,20 7-104 0,44-3-72 15,43-10-224-15,65-22 80 16,43-19-1080-16,-36-12-409 15,-28-20-3568-15</inkml:trace>
  <inkml:trace contextRef="#ctx0" brushRef="#br2" timeOffset="-56271.15">31337 7674 4424 0,'0'0'697'0,"0"0"319"15,0-13-208-15,0 6-8 16,0 5 192-16,0-2 17 0,0 1-249 16,0 0-40-16,0 3-128 15,0 0-216 1,0 0 8-16,0 0-272 15,0 0-112-15,0 0 0 0,0 0 0 16,0 0-8-16,0 0-120 16,0 0-32-16,0 10 160 0,0 2 0 15,0 4 0 1,0 0 16-16,3 3 32 16,1-3 8-16,8-4-56 15,-4 1 0-15,0 0 48 0,4-7-48 16,-1 1 64-16,2-7 0 15,-1 0 64-15,4 0 176 0,-4 0-8 32,4-7 160-32,3-5 233 15,2-4-401-15,-1-3-160 0,7-3-80 16,1-7-40-16,4 0 0 16,-1-6-8-16,6 0 8 0,-1 0 0 15,0 7 0-15,-8 6 0 31,-4 3 32-31,-1 6-24 16,-7 4-32-16,0 2 8 0,-8 4-64 16,0 0 72-16,-4 3-192 15,-4 0-552-15,0 0-9 0,0 0-695 16,0 0-1064-16,-8 0-3346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3688,'0'0'10995,"0"2"-10755,0 235 1787,1-227-2031,0 0 1,1 0 0,0 0-1,0 0 1,5 10 0,2 11-383,-7-25-253,4 24-5696,-6-25 2062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10858,'0'0'8357,"13"14"-8301,-5-6-52,-1-2-4,-1 0 0,0 1 1,0-1-1,0 1 0,-1 0 0,-1 1 0,1-1 0,-1 1 0,0 0 0,0 0 0,-1 0 0,4 16 0,-3 13-34,-1 0 0,-3 48 0,-1-37-159,1-37-7,0 0-1,-1 0 1,0 0-1,-1 0 1,-1 0-1,-6 20 1,14-43 4,-1 1 179,1 0 1,0 0-1,13-18 0,20-24 46,1 2 1,3 2-1,54-50 0,-92 96 57,0-1-1,1 1 0,-1-1 1,1 1-1,0 1 0,0-1 0,6-2 1,-10 5-76,0-1 0,1 1 0,-1 0 0,0 0 0,0-1 0,1 1-1,-1 0 1,0 0 0,1 0 0,-1 0 0,0 0 0,0 1 0,1-1 0,-1 0 0,0 1 0,0-1 0,1 1 0,-1-1 0,0 1 0,0-1 0,0 1 0,0 0 0,0 0 0,0-1 0,0 1 0,0 0 0,0 0 0,0 0 0,-1 0 0,1 0 0,0 0 0,0 0 0,-1 1 0,1-1 0,0 2 0,5 13-3,0 1-1,-2 0 1,4 23 0,-1-5 0,9 43 20,10 41-338,-23-110-58,0 1-1,0-1 1,1 0-1,8 13 1,15 13-4458,-14-20 190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9249,'0'0'8225,"0"9"-7749,2 53-77,3 0 1,24 111-1,-21-132-391,-3-17-3,0 1-1,2-1 1,0 0-1,20 40 1,-26-61-10,1-1 1,0 1 0,1-1-1,-1 1 1,0-1 0,1 0 0,-1 0-1,1 0 1,-1 0 0,1 0-1,0-1 1,0 1 0,0-1 0,0 0-1,0 0 1,0 0 0,0 0-1,0-1 1,1 1 0,-1-1 0,0 1-1,0-1 1,1 0 0,-1-1-1,0 1 1,0 0 0,0-1-1,1 0 1,-1 0 0,0 0 0,0 0-1,0 0 1,0-1 0,0 1-1,-1-1 1,1 0 0,0 0 0,-1 0-1,1 0 1,3-4 0,12-15 10,0-1 0,-2 0 1,-1-1-1,17-34 0,40-104 79,-38 80-13,-26 64-63,0 0 1,17-26 0,-25 63-2931,-6 10-464,-4-1-2632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13274,'0'0'6810,"47"0"-14932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2:45:59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4642 7343 7073 0,'-9'-3'2024'0,"5"0"-959"16,0 3-297-16,-4 0 272 0,-3 0 0 15,-2 0-96-15,-2 3-79 16,-5 13-105-16,-1 3-48 0,-2 6-48 31,-1 4-104-31,0 6-176 16,0 0-16-16,4 6-112 0,4 4-64 15,5-1 161-15,2-2-153 16,5-1-184-16,4-3 16 16,4-6-32-16,8-7-72 0,12-6 72 15,8-3 0-15,4-9 48 32,4-4-48-32,4-3 8 0,3-10 72 0,1-12 104 15,0-7-128-15,-4-6 88 16,-8-3-88-16,-4-9 40 15,-13-1-80-15,-6 0 32 16,-6-3 248 0,-7 4 0-16,-7 6-168 15,-10 2 56-15,-6 5 64 0,-5 5-8 16,-4 7-40-16,0 3-96 0,-1 6-64 31,2 7-40-31,-9 6-8 16,4 6-40-16,5 13 0 0,3 6-40 15,3 4 0-15,10 9-424 16,2 0-496-16,13 16-929 0,5-13-2784 16,11-5-1968-16</inkml:trace>
  <inkml:trace contextRef="#ctx0" brushRef="#br0" timeOffset="345.94">5183 7728 9842 0,'0'0'6065'0,"0"0"-5025"0,0 0-240 15,0 0 433-15,0 0-137 16,0 0-320-16,24-22-328 0,-24 18-152 16,4 1-152-1,-4 0-128-15,0 0-16 16,0-1-48-16,0-5-680 15,0 3-1232-15,0-4-4362 0</inkml:trace>
  <inkml:trace contextRef="#ctx0" brushRef="#br0" timeOffset="1107.01">5733 7499 808 0,'0'0'8554'0,"0"0"-7210"0,0 0-640 15,0 0 144-15,0 0 400 16,0 0-55-16,44-51-361 0,-36 39-456 16,3-4-144-16,-7 0-72 15,9-10-88-15,-5 1 8 16,-8-4-16-16,3-6-8 0,-3 0-48 0,0-2-8 31,-7 2 80-31,-10 9 240 16,2 4-312-16,-9 3 384 0,0 10-48 15,-8 2-88-15,-4 7-40 16,0 3-104-16,-3 16 56 16,2 3-96-1,5 7 0-15,5-1-72 16,7 7 0-16,7-3-16 0,10 3-32 16,3 0 48-16,3-3 56 15,18 3 0-15,7-7 9 16,4 1-65-16,3-4 48 0,1-5-48 31,1 2-40-31,-5-3 32 16,-6-3 8-16,2 3-8 0,-3 0 8 15,-9 0 0-15,-4 0-49 16,-5 3 49-16,-7 3-48 16,0-3 0-16,0 7 48 0,-15-3-72 15,-9-1 72-15,-4-3 0 16,0-3 8-1,0-3-24-15,-4-3 8 16,4-7 8-16,0-6 184 0,-4 0 201 16,9-10 63-16,-1-12 40 15,4-3 24-15,8-13-176 16,8-6-136-16,4-4-24 16,8-3-104-16,16 0-24 15,4 7-48-15,8 9-96 16,-4 13-448-16,3 9-776 0,-7 6-2433 15,-7 7-5617-15</inkml:trace>
  <inkml:trace contextRef="#ctx0" brushRef="#br0" timeOffset="3795.71">6490 7617 5233 0,'0'0'4401'15,"0"0"-2897"1,0 0-408-16,0 0 32 15,0 0 217-15,0 0-25 0,0 0-344 16,16-10-552-16,4 7 48 16,12 0-184-1,7-3 8 1,29-1-72-16,20 1 33 0,31-1-89 0,5 1-40 16,-5-3 8-16,-15 2-64 15,-28 4-64-15,-20 0 8 16,-13 3 32-16,-7-4 8 0,-4 4-56 31,0-3 0-31,-4 3-8 16,-8 0 8-16,-12 0 0 0,-1 0 0 15,-7 0-216-15,0 0-497 16,0 0-551-16,0 0-1056 0,-4-3-2561 16,-3 0-3193-16</inkml:trace>
  <inkml:trace contextRef="#ctx0" brushRef="#br0" timeOffset="4103.39">7359 7372 1224 0,'0'0'9698'0,"0"0"-7538"0,0 0-551 0,0 0-185 16,-4-16-64-16,4 16-544 15,11 0-736-15,10 9 264 0,10 11-23 16,5 5-225 0,7 4-32-1,-2 6-56-15,-9-3 72 16,-4 2-72-16,-13 4-8 16,-2-3-56-16,-13 0-48 15,-9-3 80-15,-14 3-40 16,-14-7-40-16,-18 7-801 0,7-6-1351 15,9-10-4330-15</inkml:trace>
  <inkml:trace contextRef="#ctx0" brushRef="#br0" timeOffset="4512.78">8558 7000 8889 0,'0'0'4961'16,"0"0"-3320"0,0 0-505-16,0 0-640 0,0 0-144 15,0 0-24-15,0 0 208 16,0 0 345-16,-80 102-473 0,57-39-248 16,2 11-48-16,5-1-104 0,16-10 32 31,0 4 24-31,0-1-64 15,9-5-24-15,14-10-80 0,-3-7 56 16,8-2-384-16,0-14-737 16,0-9-495-16,0-16-576 0,-5-3-1841 15,-6 0-5065-15</inkml:trace>
  <inkml:trace contextRef="#ctx0" brushRef="#br0" timeOffset="4731.39">8116 7432 2896 0,'0'0'8842'0,"0"0"-7626"16,0 0-920-16,131-3 921 16,-67 3-193-16,24 0-424 0,15 0-296 15,17 0-184-15,-13 3-120 0,-20 1-56 16,-31-4-1888-1,-3 0-1201 1,-10 0-1064-16,-2 0-1584 0</inkml:trace>
  <inkml:trace contextRef="#ctx0" brushRef="#br0" timeOffset="5087.67">9016 7359 2536 0,'0'0'5425'0,"0"0"-3304"0,0 0-465 16,-99-19-192-16,66 22-71 15,-3 19-89 1,8 8-472-16,9 4-360 15,3 1-224-15,12 0-248 16,4-3-112-16,0-3 104 16,8-11-88-16,12-5 48 0,4-9 48 31,8-4 272-31,0-10-272 0,3-15-72 16,1-11-80-16,-8-5 80 15,0-3 64-15,-12 0 8 16,0 5 0-16,-9 7 192 0,2 7 552 15,-9 15 193-15,0 10-425 32,0 0-512-32,0 23-72 0,0 12 72 15,4 6 104-15,0 7-48 16,4 2-40-16,8 1-16 16,-1-6 0-16,6-7-136 0,-2-6-424 15,5-10-689-15,0-19-967 0,0-3-1001 16,-8 0-1984-16</inkml:trace>
  <inkml:trace contextRef="#ctx0" brushRef="#br0" timeOffset="5323.7">9279 7010 9329 0,'0'0'3281'0,"0"0"-688"16,0 0-1281-16,0 0-960 0,0 0-256 15,0 79 1064-15,0-28-511 16,0 9-361-16,0 4-112 0,0-7-128 31,0 0-40-31,0-6 0 16,0-6-8-16,8-7-320 0,0-13-1017 16,0-9-695-16,3-13-369 15,2-3-15-15,15-32-561 0,-4-6-1632 16</inkml:trace>
  <inkml:trace contextRef="#ctx0" brushRef="#br0" timeOffset="5551.54">9538 7204 1040 0,'0'0'4481'0,"0"0"-1721"15,0 0-87-15,0 0-449 16,0 0-903-16,0 0-897 0,0 0 368 16,16 16 736-16,-48 31-688 15,-4 4-376 1,-7 0-183-16,2-7-17 15,5-9-40-15,5-3-120 0,6-6-56 16,14-8-48-16,7-2-88 16,4-6-136-16,0 0-289 0,24-5 65 15,3-1-368 1,29-4-1424-16,-4 0-2537 16,-8 0-2537-1</inkml:trace>
  <inkml:trace contextRef="#ctx0" brushRef="#br0" timeOffset="6122.77">9697 7521 1880 0,'0'0'5521'0,"0"0"-3392"0,0 0-1577 16,0 0-72-16,0 0 664 16,0 0-72-16,0 0-544 0,0 0-312 15,92-38-168-15,-68 26-48 31,-1-1-152-31,-2-6-344 16,-5-3-424-16,-4-4-512 0,-9-2 552 16,-3-1 495-16,0 1 385 15,-20 5 153-15,1 11 615 0,-13 12 432 16,0 0-128-16,-3 28-32 16,3 7-431-1,4 3-241-15,4 7 112 16,7-1-160-16,13-3-320 0,4-3 64 15,0-3-64-15,24-9-104 16,8-7 32-16,12-10-56 0,0-9-136 16,12-3 80-1,-1-19-609-15,1-10 593 16,0-6 192-16,-4-7-144 16,-9-5 32-16,-7 2 16 0,-12 4 104 15,-7 9 80-15,-10 9 504 16,-3 11 321-16,-4 11-177 0,0 4-728 31,0 0-24-31,0 19 24 16,0 3 56-16,0 7 40 0,0-1-88 15,0 2 64-15,8-2-32 16,5 1-32-16,-2-1 48 0,1-2 16 16,4-1-8-16,-8-3 40 31,-4-3-104-31,-4 0 0 15,0-3-56-15,-23 0-48 0,-5 0 104 16,-8-7 112-16,-33-5-112 16,10-4-1360-16,11 0-4210 0</inkml:trace>
  <inkml:trace contextRef="#ctx0" brushRef="#br0" timeOffset="6997.33">11355 7163 6833 0,'0'0'5665'0,"0"0"-3952"16,0 0-553-16,0 0-296 15,0 0-56-15,0 0-424 0,-36 12 72 32,5 30 32-32,3 12-256 15,-4 3-111-15,4 3-73 0,4-6-32 16,7 0-16-16,6-7 0 15,7-8-161-15,4-8-23 16,0-12-312-16,4-9 232 0,7-10 264 16,2 0 224-16,2-19 0 31,-2-13-128-31,-9-6 32 0,-4-7 112 0,0-2-63 16,-17-1 183-1,-7 4-112-15,-8 3-128 0,5 9 80 16,-1 13-200-16,8 9-80 31,4 10-64-31,8 7-721 0,8 27-1263 16,16-2-2873-16,7-7-3361 0</inkml:trace>
  <inkml:trace contextRef="#ctx0" brushRef="#br0" timeOffset="7446.64">11479 7410 6545 0,'0'0'6705'0,"0"0"-5336"15,0 0-1153-15,0 0-200 16,0 0 216-16,0 0 168 15,31 3 256-15,-11-3 304 0,4 0-592 32,4-3-192-32,0-7-128 15,-8-2 24-15,-1-4-72 0,-10-6-224 16,-9 0-128-16,0-7 8 16,-9 1 264-16,-15 5 40 15,-8 4 40-15,1 10 200 0,-5 9 24 16,0 6 16-1,8 20 16-15,0 5-56 16,9 10-128-16,2 0 72 0,14 4-136 16,3-3-8-16,7-1 0 15,14-6-8-15,10-3-96 16,13-10-24-16,0-7-640 0,7-8-296 0,-2-7-1233 31,14-22-743-31,-14-7-1577 16,-10-6 88-16</inkml:trace>
  <inkml:trace contextRef="#ctx0" brushRef="#br0" timeOffset="7790.98">11924 7191 1040 0,'0'0'6985'15,"0"0"-4024"-15,0 0-633 16,0 0-775-16,0 0-1009 0,0 0-104 16,0 0 536-16,-32 86-424 15,21-35-328-15,3-4-136 16,3-5-80-16,5-5 0 0,0-5-16 31,9-10-200-31,10-9-144 16,2-6-248-16,3-7 104 0,4-13 392 15,0-13-32-15,-1-5-312 16,-3-10 152-16,-4-7 168 16,-4-3 120-16,-4 4 8 0,-4 5 128 31,-4 13 536-31,-4 14 296 0,0 15-320 15,0 3-560-15,0 26-80 16,0 8 8-16,0 8 0 0,0 3 48 16,0-4-56-16,0-3-472 15,16-6-808-15,24-3-1065 16,-5-7-695-16,-3-15-1929 16</inkml:trace>
  <inkml:trace contextRef="#ctx0" brushRef="#br0" timeOffset="8795.27">11992 7331 1296 0,'0'0'6345'0,"0"0"-4849"16,0 0-367-16,12-79 31 15,-12 50 88-15,0-3 104 0,0 4-239 16,-16 2-233-16,-8 7 80 15,-3 10-432 1,-1 9-192-16,-8 3-80 16,3 19-112-16,2 16-72 15,7 7-72-15,4 5 0 0,12 1 40 16,5 0-40-16,3-7 0 16,11-5-224-16,13-11-144 0,8-9-520 31,4-6 240-31,3-13-72 15,2 0-112-15,2-13 175 16,-7-9 321-16,-4-10 336 0,-4-3 112 16,-12-3 137-16,-4-3 87 15,-8-4 320-15,-4 11 192 0,0 5 56 16,0 13-152-16,-4 6-88 16,0 10-368-1,0 3-256-15,-5 14-40 16,6 5-8-16,3 3 8 0,0 0 0 15,0 1 136-15,0-4-63 16,0-3-25-16,0-3-40 16,0 0 8-1,0 0-8-15,0 3 0 16,-4 0 64-16,0 10 8 0,0-1 56 16,-4 13-40-16,0 1 16 0,-4 8-48 15,4 4-56-15,-4 7 56 16,0 2-64-16,8 4 48 0,0-10-48 31,4-6-72-31,0-10 16 16,16-13-160-16,4-11 88 15,8-11-64-15,4-6 192 0,4-13 152 16,3-15-16-16,2-17 0 0,6-18-16 31,5-26 96-31,8-22-48 16,-9-4-48-16,-10 23-72 15,-13 29-48-15,-21 31 0 0,1 13 88 32,-4 0-40-32,0 6 0 15,1 3-40-15,-5 10-8 0,0 0-248 16,0 0-856-16,-5 17 119 16,1-2-1759-16,-4-2-2745 0</inkml:trace>
  <inkml:trace contextRef="#ctx0" brushRef="#br0" timeOffset="9245.39">12710 7207 5817 0,'0'0'5521'0,"0"0"-4313"16,0 0-720-16,0 0 537 15,0 0 103 1,-80 101-344-16,59-62-224 15,2 2-168-15,3-3-240 16,8 0-144-16,4-6-8 16,4-4-72-16,0-9-16 0,8-2-88 15,12-12 8-15,4-5 168 16,3-2 136 0,6-21-16-16,-1-2-120 15,0-10-8-15,-4-3-88 16,-1-4 96-16,-7-5 0 0,0 2 8 15,-4 1 0-15,-4 12 40 16,-8 10 272-16,0 9 104 16,-4 13-344-16,0 0-80 0,0 26 0 31,-8 5 144-31,-8 11 24 16,8-1-64-16,-4 4-96 0,8-4 56 0,0-3-64 15,4-10-8-15,0-2-400 16,16-7-360-1,0-13-992 1,8-3 295-16,15-9-407 0,-3-16-921 16,-4 0-2176-16</inkml:trace>
  <inkml:trace contextRef="#ctx0" brushRef="#br0" timeOffset="9407.19">13124 7280 392 0,'0'0'9410'0,"0"0"-7762"16,0 0-192-16,0 0-640 0,-52 105-423 31,40-67-25-31,4 0-288 16,4-3-80-16,4-7-144 0,0-2-1161 15,8-16-903-15,4-7-1721 16,0-3-3047-16</inkml:trace>
  <inkml:trace contextRef="#ctx0" brushRef="#br0" timeOffset="9530.06">13223 6950 10114 0,'0'0'2392'0,"0"0"-1360"15,0 0-1032-15,0 0-296 16,0 0 248-16,0 95-928 0,0-57-2257 0</inkml:trace>
  <inkml:trace contextRef="#ctx0" brushRef="#br0" timeOffset="9868.84">13470 7163 8057 0,'0'0'2745'0,"0"0"-1009"16,0 0-1256-16,0 0 72 0,0 0 145 16,-83 98-249-1,63-53-192-15,0-1-160 16,8 3-96-16,4-8-16 15,4-4-520-15,4-7 128 0,0-9-169 16,12-9-71-16,0-10 648 31,4-4 88-31,-1-14 80 0,-2-11 176 16,-9-6 585-16,-4-7 7 16,0-2 0-16,-17 0-232 0,-6-1-160 15,3 7-96-15,-4 6-24 16,5 17-424-16,2 11-8 31,2 4-752-31,10 26-1392 0,5-1-2449 16,0 0-3913-16</inkml:trace>
  <inkml:trace contextRef="#ctx0" brushRef="#br0" timeOffset="10199.21">13498 7378 5777 0,'0'0'1840'0,"0"0"-800"16,0 0-135-16,0 0 7 0,84-6 8 16,-60-3-400-16,0-1-312 15,-1-3-128 1,-6-3-32-16,-2-2 24 16,-10-5-24-16,-5-2 192 0,0 2 160 15,-9 8 64-15,-6 2 177 16,-1 6-57-16,-9 7-288 0,2 0-64 15,-1 20-8-15,0 2 8 32,4 7-160-32,8 6 80 0,1-4-152 15,11-3 0-15,0-2-48 16,15-4 48-16,13-6-352 0,12-6-376 16,12-4-497-16,15-6-351 15,37-9-184-15,-21-10-1321 16,-3-3-1232-16</inkml:trace>
  <inkml:trace contextRef="#ctx0" brushRef="#br0" timeOffset="10565.81">14168 7213 3696 0,'0'0'4265'0,"0"0"-1368"0,0 0-281 15,0 0-1071-15,0 0-1113 16,0 0-136-16,0 0-176 16,-104 35-112-1,84 6 88-15,5-2-96 0,6-2 0 16,9-7-104-16,0-8-144 15,13-10 72-15,15-5 176 0,3-7 120 16,5-4 16-16,4-18-72 16,3-10 64-1,-2-18-120 1,-6-26 112-16,-3-20 160 0,-16-8 16 16,-12 17-40-16,-4 21-32 0,0 25 144 15,0 6-16-15,-4 0 96 16,0 10 505-16,-4 2-409 0,-4 23-240 15,-4 6-296-15,-3 26 64 16,-5 25 64 0,-1 23-80-16,5 22 96 15,9 9-144-15,11-7 0 16,0-21-16-16,0-29-328 0,0 0-1064 16,0-16-1665-16,0-10-4025 0</inkml:trace>
  <inkml:trace contextRef="#ctx0" brushRef="#br0" timeOffset="12406.71">15180 7274 6897 0,'0'0'2168'16,"0"0"-1223"-16,0 0-345 0,15-7 360 16,-10-2 384-16,3 3-360 15,0-4-383-15,-1-6 207 0,-3 0-176 16,-4-6-168-16,0-3-328 15,0-4-128-15,-11-3 72 32,-5 1-56-32,-4 2 152 0,0 4 160 15,-5 8-16-15,2 11-136 16,-5 6-40-16,0 10 24 0,-7 21 8 16,3 17 0-16,4 3-80 15,8 10 24 1,4-4-8-16,11-7-96 15,5-9-8-15,0-9-8 0,17-16 0 16,11-3 0-16,3-13 217 16,5 0-113-16,9-22 16 0,-2-7-72 0,0-9-40 31,2-3-8-31,-13-4-48 16,-4 4-8-16,-9 3 40 15,-7 12 16-15,-8 14-8 0,-4 12-256 16,0 6-33-16,-16 23 297 15,4 12-8-15,5 3 0 0,3-2-496 16,4-4-576-16,7-7-656 31,18-11-257-31,22-20-151 0,-3 0-217 16,0-4-2656-16</inkml:trace>
  <inkml:trace contextRef="#ctx0" brushRef="#br0" timeOffset="12794.04">15622 7089 2496 0,'0'0'3249'0,"0"0"-721"16,4-79-303-16,-4 63-89 0,0 16-271 16,-16 0-921-16,-8 26 72 15,0 12-408-15,-4 10-72 0,9 5-336 0,2 1-72 16,13-3-128 0,4-3-88-1,0-13 64-15,24-7-48 16,8-8-136-16,12-11-144 0,8-6 8 15,4-3 88-15,0-12-704 16,-1-18-649-16,1-20-119 16,-8-26-320-16,-5-26-1921 15,-11-6 936 1,-11 7 3033-16,-14 25 664 0,-7 24 1801 16,0 17 2360-16,0 16-3473 0,-4 7 657 15,-3 6-209-15,-1 6-984 16,-5 12-664-16,-2 23 120 0,2 10 120 31,2 12-216-31,3 6 24 16,3 4-56-16,5 3-88 0,0 0 16 15,0-7-72-15,13-2-8 16,-2-8-752-16,2-5-1656 0,-5-13-1697 16,-1-16-3337-16</inkml:trace>
  <inkml:trace contextRef="#ctx0" brushRef="#br0" timeOffset="13060.77">15825 7093 7601 0,'0'0'1937'0,"0"0"-417"16,0 0-592-16,84-26 568 31,-48 26-327-31,7 0-441 0,6 13-200 0,-10 6-400 16,5 3 8-16,-8 4-128 15,-9-1-8-15,-3 3 0 0,-7 4-88 16,-13 0-208 0,-4 3-216-1,0-3-136 1,0 0-113-16,-8-4-287 16,4 4-544-16,-1-10-1609 0,5-6-1824 15</inkml:trace>
  <inkml:trace contextRef="#ctx0" brushRef="#br0" timeOffset="13220">16340 6867 10066 0,'0'0'2200'0,"0"0"-1136"31,0 0-1064-31,0 0-16 16,0 0 16-16,11 80-48 0,13-33-960 15,-1-9-1384-15,2 1-2697 0</inkml:trace>
  <inkml:trace contextRef="#ctx0" brushRef="#br0" timeOffset="13501.17">16479 7156 5937 0,'0'0'3120'16,"0"0"-1071"-16,0 0-721 0,0 0-424 15,0 0-71-15,-84 92-249 16,76-60-416-16,4 0-168 15,4-7 0-15,8 1 72 0,8-4-72 16,8-7-128 0,3-8-200-1,5-4 328-15,-4-3 0 0,-4-10 272 0,-7-15-192 16,-10-3 16-16,-7-11 336 16,0-2-56-16,-16-3-104 15,-7-4 144 1,-5 10-64-16,-4 10-168 15,4 8-184-15,4 14-16 16,12 6-920-16,12 10-1257 0,4 6-2143 16,12-1-1754-16</inkml:trace>
  <inkml:trace contextRef="#ctx0" brushRef="#br0" timeOffset="13837.15">16662 7093 6753 0,'0'0'4209'16,"0"0"-1385"-16,0 0-1135 15,0 0-1233-15,0 0-352 16,0 0 128-16,39 114-40 0,-35-60-96 31,-4 0-40-31,0-6 0 16,0-7-56-16,0-13 0 0,0-8-144 16,0-14-80-16,0-6 224 15,5-4 136-15,7-14-136 0,-1-14-80 16,10-7 64-16,3-5 8 15,4-6 8 1,0 2 8-16,0 7 48 16,-5 12 0-16,-3 10 160 0,0 16-88 0,-4 3-128 15,-5 25-56-15,-2 10 56 16,-1 9 8-16,-4 7 40 16,-1 0-40-1,-3 0 8-15,4-10-16 16,0 1-1008-16,1-14-2961 15,-1-9-3249-15</inkml:trace>
  <inkml:trace contextRef="#ctx0" brushRef="#br0" timeOffset="13995.34">17367 7248 10594 0,'0'0'3913'16,"0"0"-2729"-16,0 0-984 15,0 0-200-15,0 0-632 0,0 0-1353 32,0 0-5784-32</inkml:trace>
  <inkml:trace contextRef="#ctx0" brushRef="#br0" timeOffset="17445.91">4717 8734 5873 0,'0'0'4257'15,"0"0"-2777"1,0 0-280-16,0 0-280 16,0 0 241-1,0 0-145-15,0-16-304 0,-12 16-400 16,0 7-56-16,-4 6-40 15,-8 9-16-15,4 0-16 0,-3 6-48 16,2 1 72 0,6 0-40-1,2 2-64-15,6-5 16 16,3-1-112-16,4-6-8 0,0 0 0 0,4-6 8 16,11 0-8-16,9-1 72 15,8-5 24-15,8-1-39 16,0-3-49-16,0-3 64 0,-5 0-16 31,1 0 16-31,-8-9-24 16,-4-4 24-16,0-3-8 0,-3-3-16 15,-6-6-40-15,1-1-8 16,-4-2 64-16,0-4-48 0,-9-3-8 16,-3 0 0-16,0 3 72 31,-3-2 40-31,-17 4 80 0,0 5 88 15,-4 0-88-15,-4 6-8 16,-4 0-184-16,4 6 64 16,-8 7-72-16,1 2 0 0,3 4-8 15,-8 7 8-15,9 9 0 16,-1 9 0 0,4 7-344-16,4 3-664 0,16 19-1153 15,-1-10-2088-15,9-5-3504 16</inkml:trace>
  <inkml:trace contextRef="#ctx0" brushRef="#br0" timeOffset="17834.93">5235 8938 13418 0,'0'0'3017'16,"0"0"-1553"-16,0 0-407 31,0 0-145-31,0 0 8 0,0 0-256 16,11-23-296-16,-11 23-280 0,0 0-88 15,0 0-144-15,0 0-624 16,-7 0-1152-16,-1 0-2681 0,0 0-5498 15</inkml:trace>
  <inkml:trace contextRef="#ctx0" brushRef="#br0" timeOffset="18512.88">5772 8595 6105 0,'0'0'6169'0,"0"0"-4673"16,0 0-303-16,0 0-417 0,0 0-224 15,0 0-144-15,0 0-216 32,0 15 480-32,-11 11-256 0,-5-4-232 15,-8 6-120-15,0-6 40 16,0-5-96-16,0-2 40 15,1-5 48-15,2-4-24 0,5-6 8 16,8 0 49-16,1-9 15 16,7-7-72-16,0-12-24 0,3-4-40 31,14 0 40-31,2-3-48 16,9 3 8-16,-4 7 8 0,8 6-16 15,-4 6-40-15,4 10-8 0,0 3 40 16,3 6-64-1,1 14 64 1,-4 8 0-16,-4 3-48 0,-4 8 56 16,-4 5 0-16,-8 1 0 15,-8 5 8-15,-4 1-8 0,0 3 0 16,-16 0 0-16,-4 0 0 0,-8-6-8 31,-4-7 0-31,-3-3-137 16,-5-9 137-16,3-10-208 0,2-10 144 15,3-6 64-15,8-3 8 16,4-3 144-16,13-12-136 0,2-11 96 16,5-2-39-16,16-11 7 31,12 4-72-31,4 3 8 0,4 4 40 16,-1 6-48-16,1 13 8 15,1 9-8-15,-5 0 56 16,3 12-40-16,1 7-8 0,-4 4 64 15,0 2-64-15,0 3 8 32,-8 1-16-32,0 6-256 15,-9-6-1089-15,-7-10-3608 0</inkml:trace>
  <inkml:trace contextRef="#ctx0" brushRef="#br0" timeOffset="19124.54">6880 8817 4096 0,'0'0'5474'0,"0"0"-3610"0,0 0-608 16,0 0-128-16,0 0-23 0,0 0-137 15,0 0-272 16,0 0-208-31,44 0 72 0,-8 0-64 0,16 0-144 16,20 0-31-16,23 0-105 16,13-7 40-16,-5 4-120 0,-22 0 144 15,-30 0-280 1,-16-1 56-16,-3 4 16 16,5-3-64-16,-9 3 40 15,-9-3-48-15,-11 0-120 0,1 0-64 16,-9 0-200-16,0 0-449 15,0-1-991-15,0-5-1073 0,-4 3-263 32,-1-4-3674-32</inkml:trace>
  <inkml:trace contextRef="#ctx0" brushRef="#br0" timeOffset="19400.09">7497 8645 5721 0,'0'0'4289'0,"0"0"-2889"16,0 0 440-16,0 0 121 0,0 0-385 16,-11-9-616-16,15 9-672 15,20 6 40-15,4 7 337 0,4 3-233 16,7 3-128-16,6 3-168 16,-10 0-64-16,1 4-16 15,-8-4 16 1,-16 3-24-16,-12 4-48 0,0-4 0 15,-16 4 0-15,-16 2 112 16,-3-2-96-16,-10 0 32 0,6-1-48 16,-10 4-1120-1,14-10-2857-15,11-9-6610 16</inkml:trace>
  <inkml:trace contextRef="#ctx0" brushRef="#br0" timeOffset="20622.91">8865 8340 7961 0,'0'0'2793'0,"0"0"-857"16,0 0 113-16,0 0-273 15,0 0-144 1,0 0-567-16,0 0-641 16,7-50-408-16,-14 78 160 0,-10 17 280 15,6 6-232-15,-6 6-96 0,6 3-32 16,3 0-24-16,4-2-72 16,4-4 0-1,0-4-8-15,16-9-64 16,4-6-120-16,4-6-360 15,3-10-688-15,14-13-1025 0,-6-6-2536 32,-7 0-3681-32</inkml:trace>
  <inkml:trace contextRef="#ctx0" brushRef="#br0" timeOffset="21149.91">8573 8588 3632 0,'0'0'6906'0,"0"0"-5226"16,0 0-688-16,0 0-656 31,0 0-32-31,0 0 1361 0,101 7-553 16,-30-1-392-16,21-3-536 0,20 0-72 16,-9-3-224-16,-23 0-24 15,-25 0-880-15,-19 0-552 16,4 0-1129-1,4 0 705-15,-5-10 503 16,-6-2 1121-16,-18-4 368 0,-3 0 1016 16,-12 1 737-16,0-5 23 15,-8 8-584-15,-11 2-103 16,-9 4-209-16,-9 6-200 16,-2 0-152-16,3 16-56 15,-3 6-160-15,7 6-248 16,8 7-64-16,12 0 0 0,12-3 0 15,0-4 0-15,8-6-192 16,16-9 40-16,3-9 88 16,5-4 56-1,1-7 8-15,-2-12-136 16,-4-9 72-16,-6-7 56 0,-5 3 8 16,-8 0 56-16,-8 7-56 15,0 6 152-15,0 12 344 16,0 7-56-16,0 7-440 0,0 18 0 31,0 10 16-31,0 9 48 0,7-2-64 16,14 2-384-16,3-6-672 15,15-6-1192-15,-3-10-361 16,-8-9-2032-16</inkml:trace>
  <inkml:trace contextRef="#ctx0" brushRef="#br0" timeOffset="21395.83">9585 8312 9842 0,'0'0'3136'0,"0"0"-687"16,0 0-857-16,0 0-864 0,0 0-512 16,4 51 665-16,1-4-169 15,-1 7-432-15,0 7-168 16,0-1-48-16,0 0-48 0,7-6-16 15,-6-6-128-15,3-7-792 16,-4-12-1289 0,3-14-696-16,6-15 145 15,-2-6-329-15,1-16-3104 0</inkml:trace>
  <inkml:trace contextRef="#ctx0" brushRef="#br0" timeOffset="21643.93">9853 8439 4584 0,'0'0'5290'0,"0"0"-2922"16,0 0-704-16,0 0-1135 16,0 0-441-16,0 0 1064 0,0 0-40 0,-76 67-544 15,49-42-120 17,-1-6-96-32,0 0-32 0,3-3-55 0,9-4-161 15,4 1-104-15,9 3 0 16,3 0-96-16,0 3 88 15,7 3-41-15,10 3-183 0,6 5-240 16,1-2-368-16,4-3-416 16,20 4-256-16,-16-13-609 15,0-1-2096-15</inkml:trace>
  <inkml:trace contextRef="#ctx0" brushRef="#br0" timeOffset="22004.15">9941 8639 8201 0,'0'0'2073'15,"0"0"-1825"-15,0 0 160 0,0 0 112 16,0 0-24-16,0 0-264 16,0 0-216-16,75 6 160 0,-55-6-88 31,-4-9-88-31,-4-7-440 15,-8 0 8-15,-4-6 168 16,0 3 208-16,-4 3 56 0,-16 0 528 16,1 6 304-16,-6 10 328 15,1 0-479-15,0 17-305 0,9 11-72 32,2 7-200-32,5 6-8 0,8 0-88 15,0 1 48-15,21-4-56 16,-2-10-584-16,13-5-689 0,5-8 97 15,6-12-360-15,0-3-281 16,30-22 73-16,-13 0-648 16,-5-6 119-1</inkml:trace>
  <inkml:trace contextRef="#ctx0" brushRef="#br0" timeOffset="22243.58">10487 8525 2920 0,'0'0'4857'0,"0"0"-2024"0,0 0-433 15,0 0-735-15,0 0-569 16,0 0-248-1,0 0-352-15,-101-4-344 16,90 30-104-16,3 2 8 16,8 1-56-16,0 3 0 0,4-4 64 15,11 4 48-15,6-7-112 16,-1 4-8-16,-1 0-440 0,1-4 120 31,-4-3 208-31,-11 1 104 16,-5-4-248-16,0-7 16 0,-24 1 248 15,-4-7 0-15,-8-2 0 16,-20-4-160-16,12 0-1472 16,4-10-3049-16</inkml:trace>
  <inkml:trace contextRef="#ctx0" brushRef="#br0" timeOffset="23075.65">11374 8607 6913 0,'0'0'2953'16,"0"0"-1449"-16,0 0-24 0,0 0-23 16,0 0-265-16,0 0-288 15,37-76-288-15,-37 53-88 0,0-2-232 0,-5 0-24 16,-14-1-272-16,-5 4 48 31,-12 3 208-31,0 13-168 16,-8 6 16-16,4 6 0 0,1 23-7 15,7 9-89-15,4 10 8 16,16 2 64-16,8 4-8 0,4-6-24 16,12-3-48-16,15-14-128 31,5-5-32-31,9-14-113 0,2-12 49 16,-2 0 64-16,-2-19-48 15,-3-13-88-15,-8-3 80 0,-4-6 160 16,-9 0 56-16,-2 0 0 15,-9 9 80-15,-4 7 104 32,0 9 184-32,0 9 80 0,0 7-448 0,0 7-8 15,0 11 0 1,0 12 8-16,4 1 0 0,7 1-360 0,6-4-712 16,18 1-1288-1,-3-13-521-15,0-4-2640 0</inkml:trace>
  <inkml:trace contextRef="#ctx0" brushRef="#br0" timeOffset="23488.56">11801 8467 7377 0,'0'0'3953'15,"0"0"-1729"-15,0-82-559 0,-4 60-217 32,-8 12-8-32,-4 10-583 15,-3 3-409-15,-2 26-232 0,1 6-40 16,5 6-112-16,6 4-8 15,5-4-16-15,4 0-40 0,0-3-48 16,17-9-368-16,11-4-369 31,3-9-375-31,9-9 112 0,0-7 224 16,0-4-897-16,0-15-535 16,-1-12-657-16,2-33-1680 0,-2-15 2649 15,-11-4-224-15,0-15 2081 31,-16 28 87-31,-4 16 2919 16,-5 3 162-16,-3 29 1232 0,0 0-1689 16,0 6-87-16,0 9-705 15,-11 7-1120-15,-1 19-472 0,-4 29 289 16,0 22-217-16,4 3-88 16,4-6-56-16,8-4-88 15,0-15 0 1,0 6-80-16,0 3 0 0,8-7-1153 15,-8 4-1167-15,0-19-2025 16,0-9-3313-16</inkml:trace>
  <inkml:trace contextRef="#ctx0" brushRef="#br0" timeOffset="23750.87">11924 8486 7681 0,'0'0'2209'0,"0"0"-745"0,0 0-800 15,96-47 552-15,-56 37-151 32,0 4-513-32,7 6-88 0,1 0-176 15,-4 0-288-15,-4 9-288 16,-4 4 80-16,-12 3 200 0,-4 3 8 16,-12 7-8-16,-4 2-40 15,-4 7 48-15,0 0 72 31,0 3-56-31,0 0 48 0,-4-3-16 16,4-6-48-16,0-4-248 16,0-12-1713-16,0-7-2504 0,0-6-1104 0</inkml:trace>
  <inkml:trace contextRef="#ctx0" brushRef="#br0" timeOffset="23908.7">12506 8264 6633 0,'0'0'2857'16,"0"0"-2625"-1,0 0-232-15,0 0-649 16,20 83-855-16,-12-55-1681 0</inkml:trace>
  <inkml:trace contextRef="#ctx0" brushRef="#br0" timeOffset="24186.25">12614 8538 5513 0,'0'0'2160'0,"0"0"-319"16,0 0-761-16,0 0-192 0,-28 72-272 15,28-56-304-15,0 3-216 16,0-6-96-16,20 0 104 0,4-7-8 16,4-3 56-16,0-3-152 31,-4-3-40-31,-1-13-144 0,-11-3 184 15,-8-6 184 1,-4-7 760 0,-11 0-311-16,-13-3 135 15,-8 3-120-15,4 4-216 0,-4 9-184 16,12 6-248-16,8 10-72 16,8 3-1032-16,4 0-1465 0,36 9-231 0,-4 1-1849 15,7-3-647-15</inkml:trace>
  <inkml:trace contextRef="#ctx0" brushRef="#br0" timeOffset="24493.58">12837 8439 3488 0,'0'0'5761'16,"0"0"-3536"0,0 0-585-1,0 0-183-15,84-13-273 0,-65 23-472 0,5 15-176 16,-8 4-160-16,0 9-224 16,-8 0-80-16,-8 0-64 15,0-6 0-15,0-7-8 0,0-9-152 31,0-7-72-31,0-9 176 16,0 0 48-16,0-19 0 0,13-6-144 16,6-7 48-16,9-3 96 15,0-2 0-15,8-2 0 0,-5 7 0 16,-6 4 64-16,-1 6 24 31,-9 12 200-31,-2 10-56 0,-6 0-136 16,1 22-72-16,-4 10 96 15,-4 6-112-15,5 3 40 16,-5 1-48-16,4 5-288 0,-1-5-1896 16,-3-14-5170-16</inkml:trace>
  <inkml:trace contextRef="#ctx0" brushRef="#br0" timeOffset="25355.15">14371 8423 6041 0,'0'0'4601'0,"0"0"-3545"16,0 0-32-16,0-80 8 0,-8 52 177 31,0-1-73-31,-8 1-232 16,0 6-136-16,-4 6-200 0,-7 13-264 15,-1 3-135-15,-9 19-73 16,5 12 120-16,0 14-216 16,13 3 16-16,10 2-16 0,9-5 0 31,0-10 0-31,13-7-112 0,7-6-80 16,7-12-81-16,5-10 225 15,5 0 48-15,2-16 16 16,-3-10-8-16,-4-5 80 0,-4-7-72 15,-8-4 56-15,-8 1 25 32,-5 10 183-32,-7 5 112 15,0 13 96-15,0 13-168 0,0 7-320 16,0 18-120-16,0 20 120 16,9 2 8-16,7 7-8 0,4-3-8 15,8-3-384-15,7-10-424 16,5-7-769-16,16-18-623 15,-9-9-441 1,-6-4-1640-16</inkml:trace>
  <inkml:trace contextRef="#ctx0" brushRef="#br0" timeOffset="25559.25">14916 8013 2528 0,'0'0'9890'0,"0"0"-7441"16,4-73-73-16,-4 67-1024 0,0 6-815 15,0 26-465-15,0 27 560 16,-4 33-112-16,4 25-248 0,0 4-176 31,9-20-96-31,10-25-8 16,-6-29 8-16,6-3-544 0,5-3-464 16,12 6-937-16,-4-9-2936 15,-8-13-1936-15</inkml:trace>
  <inkml:trace contextRef="#ctx0" brushRef="#br0" timeOffset="25726.15">14757 8261 824 0,'0'0'7233'0,"0"0"-6041"15,80 0-535 1,-24 6-89-16,8 7-336 0,39 9-232 15,-15-9-72-15,-4 0-2801 16</inkml:trace>
  <inkml:trace contextRef="#ctx0" brushRef="#br0" timeOffset="26112.25">16347 8077 8769 0,'0'0'4049'32,"0"0"-2704"-32,0 0-57 15,0 0-440-15,0 0-184 0,-99-3-232 16,71 31-240-16,0 13-184 16,0 11 104-16,8 4-48 0,0 1-64 31,8 1-40-31,8-7-376 15,4-7-408-15,0-12-504 16,4-7 23-16,12-12 81 0,-4-10 736 16,4-3 488-16,-8-9 48 15,-4-13 104-15,-4-10 496 0,0-7 360 16,-24-5-15-16,-8-4-113 16,-8 4-312-1,-4 3 0-15,4 9-152 16,5 13-160-16,11 12-256 0,8 7-216 15,16 17-1392-15,8 1-2225 16,16 1-2208-16</inkml:trace>
  <inkml:trace contextRef="#ctx0" brushRef="#br0" timeOffset="26286.94">16507 8274 5297 0,'0'0'8129'0,"0"0"-7384"31,0 0-593-31,0 82-32 16,0-43 88-16,0-2-8 15,0-2-120-15,-4-6-80 0,0-4-352 16,4-8-1537-16,0-8-559 0,0-9-2289 16</inkml:trace>
  <inkml:trace contextRef="#ctx0" brushRef="#br0" timeOffset="26444.6">16594 8039 9938 0,'0'0'2264'16,"0"0"-1896"0,0 0-368-16,0 0-312 15,0 101-1008-15,12-56-1393 0,4-4-4800 16</inkml:trace>
  <inkml:trace contextRef="#ctx0" brushRef="#br0" timeOffset="27016.22">16897 8175 5905 0,'0'0'1992'0,"0"0"-103"16,-35-79-593-16,2 54 48 15,1 12-376-15,-8 13-303 16,5 0-361-1,-1 16-160-15,12 12-144 16,7 7-56-16,14 0 56 16,3 3-64-16,8-6 64 0,20-7 8 15,4-9 56-15,8-6-56 16,-1-10 8-16,1-7 200 0,-7-12 56 31,-10 1 328-31,-3-5 560 16,-8 4-8-16,-9 7-143 0,2 5-217 15,-5 7-376-15,0 0-416 16,0 19-144-16,0 13 144 16,0 12 8-16,0 7 0 0,0 6 0 31,4 3-8-31,15 1 0 16,-2 2 0-16,7-2-176 0,-1 2-32 0,5-9 200 15,-8-3-96-15,-4-4 32 16,-4-12 64-16,-12-3-8 15,0-6-40-15,0-10-136 0,-12-7-8 16,-11-9 120 0,-9 0 80-1,-5-16 0-15,-6-12 16 0,-9-11 216 0,-3-18-64 16,6-3-64-16,6-3-32 16,11-4-32-16,20 7-40 15,12-4-104 1,7 4 40-16,25 6 56 15,9 9-8-15,2 17-64 16,5 15-24-16,-4 13-553 0,-5 0-311 16,2 3-1512-16,-9 7-2073 15,-17-10-2969-15</inkml:trace>
  <inkml:trace contextRef="#ctx0" brushRef="#br0" timeOffset="27359.39">17124 8064 4721 0,'0'0'5121'0,"0"0"-2505"16,0 0-655-16,0 0-297 0,0 0-112 31,0 0-287-31,0 0-993 32,24-28-224-32,-28 66 48 0,0 13-16 15,0 6-8-15,0 3-24 0,4 4-40 16,4-14-8-16,12-5-416 15,-1-14-449-15,10-14-47 0,-5-15 400 16,0-2 280-16,3-22-256 0,1-16 96 16,-3-6 280-16,3-7 112 0,-5-3 0 15,-3 7 8-15,-4 8 168 16,0 17 448-16,-4 16 104 16,-4 6-728-1,0 22-8-15,4 16 8 16,-4 10 8-16,12 2-8 15,3-2-1408-15,22-3-1585 0,-9-17-1176 16,0-9-1632-16</inkml:trace>
  <inkml:trace contextRef="#ctx0" brushRef="#br0" timeOffset="27576.97">17646 7858 7665 0,'0'0'3977'15,"0"0"-1304"-15,0 0-1121 0,0 0-1056 32,0 0 488-32,0 0 24 15,4 117-591-15,-4-56-233 0,0-1-176 16,4 4-8-16,8-7-112 16,8-3-841-16,0-13-1071 0,4-22-1049 15,-5-10-1856-15,-6-9-2904 0</inkml:trace>
  <inkml:trace contextRef="#ctx0" brushRef="#br0" timeOffset="27719.32">17694 7988 4849 0,'0'0'2192'15,"0"0"-488"-15,0 0 321 0,-8-86-361 16,20 80-368-16,16 6-951 0,12 0 207 31,12 6-456-31,7 10-8 16,5 3-88-16,19 10-841 0,-10-7-2407 15,-22-3-4154-15</inkml:trace>
  <inkml:trace contextRef="#ctx0" brushRef="#br0" timeOffset="31086.04">16220 9344 96 0,'0'0'9842'16,"0"0"-8194"15,0 0-880-31,0 0 56 0,0 0 377 16,0 0-169-16,32-23-480 16,-28 14 0-1,3 0-216-15,-7-4 24 0,0-6-152 16,0-3-208-16,-15-7 192 15,-1 3-32-15,-12-5-88 16,0 6-72-16,-4 5 40 0,4 5-40 16,5 11 0-16,-5 4-64 15,7 10 56-15,1 15-136 0,9 10 136 0,3 10 8 16,8-1 0-16,0 1 8 31,8-4-8-31,7-6 0 16,5-10 0-16,8-6-64 0,-4-13-112 15,4-6-72-15,-5 0 240 16,2-12-56-16,-9-11 56 0,3-8 0 16,-6-1-8-16,-2-6-24 31,-3 3 40-31,1 3 64 0,-5 3-16 16,3 11 200-16,-3 5 232 15,0 10-216-15,0 3-264 0,1 3-24 16,2 13 24-16,1 9 40 15,5 4-32-15,-6 6 40 32,9 0-40-32,-4-3-8 0,0-4-48 15,0-6-568-15,-4-6-664 16,-4-10-888-16,4-6 119 0,-4 0 617 16,3-31-1577-16,2-8-1168 0,3-2 2393 15,0 3 520 1,-4 13 1264-1,0 3 1920-15,3-7 665 0,6 4-233 16,-6 3 73-16,-2 5-25 16,3 14-616-16,-5 3-815 0,1 10-513 0,1 15-184 15,-2 7-48 1,1 3-136 0,-8 0-40-16,0-4-40 15,0-2 40-15,0-10-48 0,0-6-208 16,0-7-136-16,0-6 184 15,4 0 112-15,5-15-576 0,6-5-209 16,1-5 417-16,4-7 184 31,0 4-40-31,-5 5 224 0,2 5 48 32,-9 5 688-32,0 13 49 15,-4 0-737-15,4 9 0 0,0 13 64 16,4 7-56-16,4 3 0 15,8 0 8-15,4-1-16 16,3-8-329-16,13-5-735 0,4-5-296 16,8-7-240-16,-1-2-649 15,-3-4-407-15,0-4 1135 0,-8-15 1481 16,-9-6 40-16,-7-4 1217 16,-7 1 431-16,-10-4 216 15,-2 4 1 1,-9 5-601-16,0 5-256 0,-5 1 16 15,-6 2-335-15,-5 2-121 16,0 4-160-16,4-1 48 0,0 7-56 16,0-1-32-16,8 1-144 15,0 3-72 1,4 0 48-16,0 0 40 16,0 0 32-16,0 0-88 0,0 0 0 15,0 0 144-15,0 0 48 16,0 0-7-16,0 0-153 0,0 0-112 15,0 0-96-15,0 0-8 32,0 0 0-32,0 0 0 0,0 0-40 15,0 0 40-15,0 0 8 16,0 0 40-16,0 0-40 0,0 0-8 16,0 0-8-16,0 0 0 15,0 0 8-15,0 0 8 31,0 0 0-31,0 0 0 0,0 0 0 16,0 0 0-16,0 0-8 16,0 0 48-16,0 0-32 0,0 0-16 15,0 0-24-15,0 0 24 16,0 0 0-16,0-3 80 16,-5 3-80-1,-2 0 0-15,-1-3 0 0,-8 3 8 16,-11 0 40-16,-1 0-48 15,-9 0 0-15,-3 3 0 16,5 10-16-16,3 3 8 0,8 3-144 16,12 3 32-1,8 3-128-15,4 4 55 16,20-7-207-16,8 0-216 0,7-6-136 16,6-9-304-16,-2-7 752 15,-3 0 304-15,0-16 56 16,-8-3 64-16,-4-7-72 0,-9 1 208 31,-2 2 320-31,-5 5-96 0,-1 5 72 16,-2 0-216-16,-5 13 88 15,4 0-352-15,-4 0-72 16,0 10-88-16,4 9 80 0,0 9 8 16,-4 4 8-16,4 9 0 31,-1 1-8-31,1 5 48 0,5 4-48 15,-1 0 8-15,3 3-8 16,2-7 0-16,-2 7 0 16,6-2-400-16,-2-2-240 0,2-2-1304 15,-10 2 1320-15,1-8 72 32,-8-4-593-32,0-7 777 0,0-5 248 0,-4-10 40 15,-7-10 80-15,-14-6 0 16,-6 0 416-16,-5-16 312 15,-8-9-303-15,-9-10 719 0,-5-13 72 16,2-2-352 0,-4-11-248-16,12-2-240 15,8 2-136-15,20 1 313 0,20 6-185 16,16 0-224-16,28 7-144 16,12 5 0-16,7 8-520 15,21 21-689-15,-16 6-1071 0,-16 7-2161 16</inkml:trace>
  <inkml:trace contextRef="#ctx0" brushRef="#br0" timeOffset="31713">17495 9360 3912 0,'0'0'5642'0,"0"0"-4186"0,0 0-944 16,0 0-352-16,0 0 16 31,0 0 664-31,56-70-128 0,-45 41-432 0,2-3-200 16,-6-5-32-16,1-8-48 15,0-3-8-15,-8-6-48 16,0-6 56-16,0 0 521 0,-16-4-265 15,0 7-72 1,1 13 120 0,-6 15 176-16,2 13-40 0,-1 16-144 15,-4 6-96-15,-4 20 120 0,8 18-120 16,4 10 40-16,8 10 8 16,8 2-72-16,0 1-176 0,16 3 8 31,12-3-8-31,7-7-16 15,10-9-832-15,-2-13-232 0,9-13-464 16,-5-15 15-16,-2-10-767 16,-2-13-1881-16,-6-19-376 15,-10-3 4553-15,-3-9 488 0,-4-1 1320 32,-4 4-71-32,-4 6 15 0,-4 10-24 15,-4 9-167-15,-4 7-1 16,0 5-400-16,0 4-600 15,-8 0-383-15,-12 10 359 0,-4 9 80 16,1 6-48-16,-5 4-224 31,4 3-112-31,7-4-176 0,13 4-56 16,4-3-40-16,0-4 40 16,24 0 144-16,8-9-80 0,13-3 96 15,2-3-160-15,9-7-568 0,0-3-200 16,19-7-697-16,-15-12-719 0,-12-3-4377 15</inkml:trace>
  <inkml:trace contextRef="#ctx0" brushRef="#br0" timeOffset="31896.59">18391 9188 9297 0,'0'0'3113'0,"0"0"-1328"16,0 0-1057-16,0 0-728 0,0 0-88 31,0 0-1521-31,-43-35-2920 0</inkml:trace>
  <inkml:trace contextRef="#ctx0" brushRef="#br0" timeOffset="41669.93">22084 11744 7881 0,'0'-3'2817'0,"0"-1"-1209"16,0 2-520-16,0 2 265 0,-3 0-25 16,3 0-424-16,-8 0-376 15,-1 0-152-15,-6 0-32 16,-2 9 8-16,-2 4-31 16,-5 3-81-16,0 3-48 15,0 6 0-15,1 1-16 16,-5 2-56-16,7 1-24 0,1-1-40 15,8-2 16-15,1-4-72 16,7-7 0 0,-1-2-72-16,5-3-72 15,0-4-224-15,0-3-545 16,0-3-623-16,-4 0-712 0,4-9 199 16,-4-7-3256-16</inkml:trace>
  <inkml:trace contextRef="#ctx0" brushRef="#br0" timeOffset="41981.68">21822 11747 8449 0,'0'0'2841'0,"0"0"-1169"16,0 0-535-1,0 0 87-15,0 0-40 16,0 0-544-16,0 0-312 15,0 0 512-15,0 0-119 0,36 54-209 16,-17-32-104-16,9 4-64 16,-4-1-24-16,4 1-56 15,-4-1-56 1,-1 0-88-16,-2-6-48 0,-5 1-24 16,-4-8-48-16,-5-5-8 15,2-1 8-15,-9-3 0 0,0 0-352 16,0-3-464-16,0 0-905 15,-9-3-2840 1,-2-6-2944-16</inkml:trace>
  <inkml:trace contextRef="#ctx0" brushRef="#br0" timeOffset="44176.73">21909 11617 1072 0,'0'0'464'15,"0"0"-408"-15,0 0 24 16,0 0 624-16,0 0-320 0,0 0-384 16,0 0-1256-1</inkml:trace>
  <inkml:trace contextRef="#ctx0" brushRef="#br0" timeOffset="47446.04">21933 11678 600 0,'0'0'680'16,"0"0"800"-1,0 0-312-15,0 0-111 0,0 0 231 16,0 0-216 0,0 0-320-16,0 0-232 0,0 0-56 0,0 0-23 15,0 0-97-15,0 0-144 16,0 0-64-16,0 0 16 0,0 0-96 31,0 0-48-31,0 0 112 16,0 0-32-16,0 0 40 0,0 0 96 15,0 0-48-15,0 0-8 16,0 0-80-16,0-4-24 0,0-2-16 16,0-4-48-16,0 4 8 31,0-3 8-31,0-1-8 15,0-3 48-15,0 1 128 0,0-1-64 16,0-3 80-16,0 0 32 31,0-3-120-31,0 0-8 0,4 0 48 16,0 3 72-16,-4-3-120 16,5 0 48-16,-5 3 72 0,3-3-72 15,-3 3-72-15,0 0 128 0,0-3-23 16,0 3 103-16,0-6 96 15,0 6-152-15,0-3 64 16,-3 0-88-16,3 0-88 16,0 3-72-16,0 0 16 15,0 0-16-15,-5-2-32 16,5 5 64-16,0-3-8 0,0 0-24 16,0 0 8-16,0 3 0 15,-4 1-48-15,0-4 80 16,4 3-24-1,-4 0-56-15,0 1 0 16,-3-1 64-16,7 1-64 0,-9-1 0 16,9 3 0-16,-4 1 0 15,0-1 8-15,4 0-8 32,-4 1 0-32,4 0 0 0,0 2 8 15,-4-3 0-15,4 4 64 16,-3-3-72-16,3 2-8 0,0-2 0 15,-4-1 0-15,0-3 0 16,4 1-8-16,-5 2 8 16,5-2 0-16,-4-1 0 0,0 1 0 31,0-5 0-31,4 4 0 16,0 1 8-16,-3-4-8 0,3 7 8 0,0-1-8 15,0 0 0-15,0 1 0 16,0-1 0-16,0 4 8 15,0-3-8-15,0-1 0 16,0-3 8 0,-4-2 0-16,4-1-8 15,-4-4 48-15,4 5-48 0,0-5-8 0,0 2 0 16,-5-1 8-16,5 3 0 31,0 0 0-31,0 3 56 16,0-3-56-16,0 0 0 0,0 1-8 31,0-4-8-31,0-1 16 0,0 1 0 16,0 0 0-16,0-3-8 15,0 3 8-15,0-3 8 16,0 6-8-16,0 0 16 0,0 0-16 16,0 7 0-16,0-1 0 15,0 4-16-15,0-4 0 0,0 4 16 16,0-1-8-16,0 1 8 15,0 3-8-15,0 0 8 16,0 0 0-16,0 0 0 0,0 3 0 31,0 0 0-31,0 0-8 16,0 0-8-16,0 0-56 0,0 0-112 0,0-4-296 16,0 4-344-16,0 0-153 15,0 0-719-15,-4 0-2609 16,0 0-392-16</inkml:trace>
  <inkml:trace contextRef="#ctx0" brushRef="#br0" timeOffset="48253.49">21686 10439 1896 0,'0'0'1536'0,"0"0"-824"15,0 0-31-15,0 0 119 0,0 0-72 16,0 10 64-16,0-10-104 16,0 0-40-16,0 0 64 0,0 0 9 15,0 0-49-15,0 0 56 31,0 0 64-15,0 0-112-16,0 0-192 16,4-3-328-16,5-7-88 0,2 0-64 15,1-5 64-15,0-2-64 0,0-1 56 16,4-8-64-16,-8 1 0 16,7 0 0-16,-6-1 0 0,3 4 8 15,-5 6-8-15,-3 3 48 0,1 1 32 16,3 5 64-16,-8-3 41 15,7 8-57-15,-7-5-80 16,8 4 104-16,-8 0 56 0,9 0-88 31,-9 3-64-31,4-4 16 16,3 1-56-16,-3 3-16 16,0-3 16-16,-4 3 88 0,4 0 8 15,-4 0-48-15,0 0-64 16,5 0-48-16,-1 13 48 0,3 2 200 31,5 2-72-31,-3 8-64 16,6-3-56-16,-3 3 48 15,8 4 16-15,0-4-24 0,-4-2-40 16,4-1 72-16,-9-6-72 16,-2-3 0-16,-1-7 0 0,-4 1 0 15,-4-5-8 1,0-2 8-16,0 0 40 15,0 0-48-15,0 0-96 16,0 0-320-16,0 0-408 0,0-6-1057 16,-4 0-2072-16,0-7-4776 15</inkml:trace>
  <inkml:trace contextRef="#ctx0" brushRef="#br0" timeOffset="53403.08">22124 11658 864 0,'0'0'560'0,"0"0"544"0,0 0 1089 16,0 0-537-16,9 0-664 0,-9 0-368 15,4 0 8-15,3 0-120 16,1 0-103-16,5 0 39 16,2 0 88-1,5 0 136-15,1 0 56 16,5 0-48-16,11-3-32 0,-1 3-40 15,7 0 1-15,6 0-81 0,2 0-280 16,1 0-72-16,0 3 24 16,4 0 8-1,-1 4 24 1,1-4 16 0,4 4 32-16,-1-5-48 15,1 2-88-15,4-4-48 0,-4 3-40 16,0-3 8-16,-4 0-56 15,3 0 40-15,-7 0 8 0,0 0-56 16,0 0 8-16,-9 3-8 16,5-3 0-16,0 0 8 0,0 0 64 15,4 0-72-15,-1 0 8 16,1 0-8-16,-8 0 8 0,0 0 0 16,-4 0 0-16,-5 0-8 31,-7 0 0-31,-4 0-8 15,-3 0 8-15,-2 0-8 0,-3 0-136 16,4 0-352-16,-4 0-192 16,-8 0-320-16,0 0-481 0,-8 0-71 15,0-3-416-15,0-4-2721 0</inkml:trace>
  <inkml:trace contextRef="#ctx0" brushRef="#br0" timeOffset="53676.81">23802 11478 4200 0,'0'0'4281'0,"0"0"-2672"0,0 0 103 16,0 0-360-16,0 0-159 0,0-20-457 16,15 20-280-16,2 7 88 15,11 8-128-15,4 1-48 16,3 10-136-1,-3-1-16-15,0 4-88 16,-12-4-24-16,-8 4-104 16,-12-4-120-16,0-2 64 0,-20-1-16 15,-16-3 16-15,-15-1 40 16,-46 2-1088-16,10-4-1481 0,3-7-2272 16</inkml:trace>
  <inkml:trace contextRef="#ctx0" brushRef="#br0" timeOffset="54642.71">21694 11715 280 0,'0'0'4280'0,"0"0"-2871"15,0 0-601 1,0 0 128-16,0 0 48 16,0 0-127-16,0 0-441 0,0 0-272 15,0 0-136-15,5 0 8 0,-5 0 88 16,-5 0-104-16,-3 0 256 16,-7 0 184-1,-2 0-176-15,-7 0 32 16,1 0 128-16,-5 0-168 15,0 0 16-15,-8 0-8 0,-1 0-32 16,-2 0-56-16,-4 0 72 16,-6 0-48-16,-3-3-40 0,1 3 24 31,-1-3 17-31,0 3 55 16,-3 0-40-16,3 0 16 0,-4 0-80 15,4 0 24-15,-7 0-16 16,3 0 56-16,-4 3-216 15,0 4 184-15,4-4-8 0,4 0-64 16,-3 4-64 0,3-4-40-1,4-1 32-15,4 2 40 0,0-1-64 16,8 0 0-16,1-3-16 16,7 3 0-16,3-3 16 0,2 4 0 15,11-4-16-15,-4 3 8 16,8-3 0-1,4 0-8-15,0 0 0 16,0 0-288-16,4 0-400 0,-4 0-569 16,0 0-447-16,1 0-824 15,-1-3-169-15,4-4-2376 0</inkml:trace>
  <inkml:trace contextRef="#ctx0" brushRef="#br0" timeOffset="54979.68">20324 11582 1328 0,'0'0'5249'0,"0"0"-3905"16,0 0-112-16,0 0-383 16,0 0-49-16,-4-3-440 0,-9 3 288 15,-10 3 264-15,-14 10-16 16,-2 0 97-16,-5 5-169 0,-4 2-288 31,1-1-24-31,2 0-88 16,10 3-88-16,7-3-56 15,7-3-192-15,10 3-88 0,7-3-96 16,4 6 96-16,8-3 8 0,20 3 0 16,7 0 192-16,14 1 16 15,7-4-208 1,4 0 48-16,7-4-56 15,17-2-1160-15,-16-6-1873 16,-13-7-4096-16</inkml:trace>
  <inkml:trace contextRef="#ctx0" brushRef="#br0" timeOffset="57058.44">22618 11312 1376 0,'0'0'5209'0,"0"0"-4241"15,0 0-592-15,0 0 328 16,0 0 313-16,-40 0-121 0,29 0-272 0,2 10-168 16,1 3-40-16,-3 2-32 15,3 4-72 1,-1 7-16-1,6-4 0-15,3 0-288 0,0 0-8 16,3 1 56-16,10-7 96 16,2-1-72-16,2-5 48 0,-2 0-112 0,6-8 273 15,-6-2-273-15,1 0 192 32,-4-2-40-32,4-11-32 15,-4-3-8-15,-3-6 120 0,2-1-96 16,-3-2-56-16,-4 3-16 15,-4 0-8-15,0 2 112 0,-4 5 64 16,-8 5 160-16,-8 4-280 31,-4 0-56-31,-4 6-72 0,5 0 8 16,-5 0-8-16,8 9-16 16,8 4-504-16,12 9-1096 0,0-6-505 15,8 0-2944-15</inkml:trace>
  <inkml:trace contextRef="#ctx0" brushRef="#br0" timeOffset="57261.49">22865 11496 7281 0,'0'0'2881'16,"0"0"-1489"-1,0 0-432 1,0 0 88-16,0 0 97 0,0 0-681 15,0 0-464-15,0 0-32 16,0-9-1513-16,0 6-911 0,-4-1-489 16,0-2-3408-16</inkml:trace>
  <inkml:trace contextRef="#ctx0" brushRef="#br0" timeOffset="57508.13">23001 11258 1200 0,'0'0'7281'16,"0"0"-5408"-16,0 0-81 0,0 0 129 31,0 0-361-31,0 0-688 16,0 0-360-16,0-16-304 0,0 32-192 16,0 4 208-16,0 5 64 15,0 7-120-15,-4 2-24 31,4 4-48-31,0-2-48 0,-4-1-40 16,4-1-8-16,0-2-424 16,0-4-1208-16,4-5-2313 15,0-10-3248-15</inkml:trace>
  <inkml:trace contextRef="#ctx0" brushRef="#br0" timeOffset="59010.62">21100 11395 4689 0,'0'0'3160'16,"0"0"-1551"-16,0 0-521 0,0 0-80 16,0 0 352-16,0 0-576 0,-20-13-696 15,20 13-88-15,0 3 0 16,0 7 96-16,0 6 209 0,0 3-121 31,0-1-32-31,0 2 16 16,0-4-88-16,0 3-80 0,0-3-152 15,9-4 32-15,2-2 104 16,2-4 16-16,6-3 280 0,-2-3-80 16,2 0-80-16,-3-3 56 31,-4-13-40-31,-5-3 80 16,-2-3 136-16,-5 0 112 0,0-3-32 15,-5 5 128-15,-2 4-80 16,-9 4-280-16,4 9-8 0,0 0-192 31,5 3-80-31,3 3-808 16,4 19-608-16,0-3-1425 15,7-4-3496-15</inkml:trace>
  <inkml:trace contextRef="#ctx0" brushRef="#br0" timeOffset="59191.91">21427 11484 7137 0,'0'0'2881'16,"0"0"-1777"-16,0 0-272 0,0 0 296 15,0 0-159-15,0 0-625 16,0 0-344 0,0 0-593-16,0 0-847 15,0-4-736-15,4 2-2129 16</inkml:trace>
  <inkml:trace contextRef="#ctx0" brushRef="#br0" timeOffset="59450.18">21587 11274 4384 0,'0'0'5050'0,"0"0"-3426"0,0 0-384 16,0 0-24-16,0 0-151 31,0 0-353-31,0 0-408 16,0 0 40-16,0 26 448 0,-4-7-264 15,0 3-264-15,0 3-112 16,4 1-72-16,-5-1-64 0,1 4-8 0,0 3-8 16,4 5-1144-1,-3-5-1336 1,3-10-2217-16</inkml:trace>
  <inkml:trace contextRef="#ctx0" brushRef="#br0" timeOffset="71399.56">31981 8525 6969 0,'5'0'1616'0,"-1"0"-839"16,-4 0-129-16,0 0 400 16,4 0 240-16,-4 0-112 15,0 0-431-15,0 0-345 16,0 0-352-16,0 0-48 0,0 6-232 16,-4 10 176-16,-5 3 56 15,-2 3 80-15,3 0-8 16,4-3 32-16,0 1-88 0,4-8 56 31,0-2 8-31,4-1 152 0,11-3 264 16,13-6-40-16,4 0-64 15,13-6-72-15,2-13-56 16,9-3-136-16,4-7-32 0,3-6-88 16,1-2 8-16,4-2-8 31,-9 1 0-31,-3 0 0 0,-7 3-8 15,-10 7 8-15,-15 8 0 16,-8 8-8-16,-12 12-648 16,-4 3-2089-16,-28 38 489 0,-4 4 152 31,-8-4-2561-31</inkml:trace>
  <inkml:trace contextRef="#ctx0" brushRef="#br0" timeOffset="73934.64">32288 5492 96 0,'0'0'7201'0,"0"0"-5881"16,0 0-752 0,0 0-287-16,0 0-177 15,0 0-104-15,0 0-192 0,9 13 192 16,-9 9 280-16,0 1-72 15,0 5-24-15,0-3-112 16,0 1 24-16,0-7-40 16,0 0-8-16,0-9-48 15,7-1 72-15,-3-6 312 16,8 0 360-16,0-3 160 0,16 0 40 16,8-12-376-16,4-7-239 15,8-3-153-15,3-7 48 16,-7-3-128 15,4 0-96-31,-8 1 104 16,0 2-96-16,-5 0 0 15,-3 7 0-15,-11 7-8 0,-10 5-288 16,-7 10-1433-16,-19 19-1055 16,-13 9 567-16,-12 4-2656 15</inkml:trace>
  <inkml:trace contextRef="#ctx0" brushRef="#br0" timeOffset="83303.66">30233 8988 7665 0,'8'0'1288'16,"7"-13"-607"0,9 1-273-16,8-1 208 0,4-3 496 0,4-3-32 15,11 0-120-15,1-3-367 16,12-1-241-16,16-8-128 0,20-4-96 16,15-6-24-16,-8 3-104 31,-23 6 8-31,-24 13 8 15,-20 3-8-15,-1 3 0 0,6 1 0 16,-10-1 0-16,-11 7 0 0,-12-1-8 16,-4 7 0-16,-8 0-1008 15,0 7-801-15,-20 8 705 32,-7 7-400-32,-33 20-513 0,4-8-1103 15</inkml:trace>
  <inkml:trace contextRef="#ctx0" brushRef="#br0" timeOffset="83687.03">30328 9268 912 0,'0'0'152'15,"0"0"2872"-15,0 0-695 16,0 0-873-16,0 0-664 0,0 0 9 16,88-29 15-16,-52 10-72 0,11 0-8 15,9-10-184-15,20-5-48 0,20-8-88 16,19-9-16-16,8-2-176 31,-7 11-120-31,-24 10-96 16,-29 13 8-16,-18 6-8 0,-10 4 0 15,5-4 0-15,-4 4 49 0,-1 3-57 16,-14-1 0-16,-5 4 8 16,-8 0 0-16,-4 3-8 31,-1 0-137-31,-3 0-695 0,0 0-328 16,-7 3-104-16,-21 9-729 15,-4-2-807-15,4-3-2817 0</inkml:trace>
  <inkml:trace contextRef="#ctx0" brushRef="#br0" timeOffset="101134.22">3474 11890 8961 0,'0'0'1705'16,"0"0"-1065"-16,0 0-416 0,0 0-136 15,0 0 608 1,-52 51 568-16,32-7-415 16,0 23-353-16,4 0-104 15,8-1-104 1,4 1-80-16,4-10-72 0,0 3-136 0,8-8 0 16,12-15-8-16,0-8 0 31,0-10 8-31,4-13 56 15,8-6 40-15,4-15-40 0,-1-17-40 16,6-10-16-16,-2-5-8 0,1-10-48 16,-4 3 48-16,-8 3-8 15,-8 10-32-15,-9 12 48 16,-3 13 16-16,-3 10 136 0,-5 6-152 31,0 10 0-31,0 15-8 16,0 9 8-16,4 5 64 0,4-1 32 15,3 0-88-15,6-3-8 16,-2-7 0-16,5-6 0 16,1-9-8-16,-2-6 8 0,5-7 0 31,0-13 8-31,0-12 96 0,-1-16-56 16,-2-4-40-16,-5-9 8 0,-8 3-8 15,-8-3 48-15,0 10-48 16,-8 9-8-16,-5 12 80 15,2 11-56-15,3 9-24 16,3 3-216 0,1 9-528-16,1 23-1273 0,3-4-2015 15,0-2-4002-15</inkml:trace>
  <inkml:trace contextRef="#ctx0" brushRef="#br0" timeOffset="101956.4">4339 11661 800 0,'0'0'9434'15,"0"0"-6666"-15,0 0-951 0,0 0-1545 32,0 0-272-32,0 0 0 15,3 42 48-15,-3 5 312 0,-7 23-184 16,-2 10-24-16,1-1-80 15,1-9 0-15,-1-13-72 16,4-16 48 0,-1 3-48-16,1-5 0 15,0-11 0-15,4-8 0 16,0-14-208-16,0-6 8 0,8 0 184 16,9-19 16-16,-2-10 0 0,9-3 8 15,4-6 0-15,-4 4-8 0,0 5 48 16,-1 4-40-1,-2 8-8 1,-1 8 16-16,-5 6-16 16,-2 3 24-16,6 12-24 15,2 14 208-15,3 9 32 16,4 3-72-16,7 3-88 16,5-3-72-16,8-3 56 15,7-9-64-15,1-7-56 0,8-10-296 16,-4-9-408-16,-8-3-609 15,-9-16 193-15,-6-13 304 0,-18-6 288 16,-11-7 376-16,-8-5 192 16,-4 2 16-16,-19 7 384 0,-5 9 760 31,-4 13 361-31,0 9-457 16,0 10-144-16,0 10-328 0,8 19-280 15,4 6-144-15,9 6 48 16,11 3-144-16,0-3-8 15,0-6 0-15,15-6 0 0,1-10-32 32,8-9 32-32,0-10 0 0,4 0 48 15,3-22-16-15,-3-14-8 0,0-8-72 16,-3-6 0-16,-6-4 0 16,-7 2 8-1,-4 5 0 1,-4 12 8-16,0 13 40 0,-4 9 680 15,0 13-287-15,0 0-449 16,0 19-80-16,0 16 80 16,0 10 168-16,0 5-160 0,9 7 48 0,-6-3 0 15,5 0-56-15,8-3 0 16,0-10-496 0,0-9-537-16,4-10-735 15,4-12-585-15,15-13 425 16,-7-19-1249-16,0-10-1984 0</inkml:trace>
  <inkml:trace contextRef="#ctx0" brushRef="#br0" timeOffset="102163.22">5598 11754 6537 0,'0'0'3145'0,"0"0"-825"16,0 0-480-16,0 0-999 0,0 0-313 15,0 0 320-15,-60 82-336 31,43-18-184-31,14-1-208 0,3 4-16 16,0-4-56-16,7-2-48 16,10-7-1176-1,15-4-736 1,-8-18-497-16,4-10-864 0</inkml:trace>
  <inkml:trace contextRef="#ctx0" brushRef="#br0" timeOffset="102357.43">5274 11989 600 0,'0'0'5385'0,"0"0"-3353"0,0 0-888 31,0 0-367-31,0 0-729 16,0 0 480-16,0 0 88 15,152-45-216-15,-32 29-240 16,15 0-160-16,-12-3-1056 0,-31 4-1409 31,-32 5-2880-31</inkml:trace>
  <inkml:trace contextRef="#ctx0" brushRef="#br0" timeOffset="102688.29">6522 11547 7353 0,'0'0'1104'0,"0"0"-216"0,19-82-55 16,-6 56 807-16,-5 7 200 16,-5 6-159-1,1 10-473-15,-4 3-608 16,0 0-512-16,0 22-32 15,0 20 144-15,-7 31 224 0,-1 25-24 16,-5 13-136-16,6-3-184 16,-1-12-15-16,0-27-65 15,8-14 0-15,-5-14-937 16,1 3-919-16,4-3-1185 16,0-12-1968-16</inkml:trace>
  <inkml:trace contextRef="#ctx0" brushRef="#br0" timeOffset="103263.81">6765 11519 7537 0,'0'0'2897'0,"0"0"-937"16,0 0-664-16,0 0-855 0,0 0-345 31,0 0 128-31,-9 117 392 15,-2-28 88-15,-6 9-272 16,6-12-200-16,3-26-96 0,4-15-80 16,4-7-56-16,0 0 8 15,0 4-8 1,0-5-88-16,12-15-32 0,4-12-208 16,12-10-128-16,-1-10 352 15,14-24-64-15,6-8-160 16,-2-8 0-16,-2-4 72 0,-7 6 104 15,-8 10 152-15,-8 13 0 16,-12 15 448-16,-5 10 32 16,-3 10-432-16,4 15 656 15,-4 10-240-15,9 3-184 16,3 0-160-16,4-3-120 16,7-9 48-16,1-4-40 0,8-9-8 15,0-13-8-15,4 0-144 16,-1-13-120-1,-2-13-168-15,-1-9-112 16,-13-3-120-16,-2-3 112 16,-13-1 247-16,-4 11 313 0,0 12 24 15,-8 10 593-15,-9 9-185 16,2 15 72-16,2 17-136 0,6 9-168 31,7 4 40-31,7 2-96 16,18-2-24-16,10-7-40 15,14-6-72-15,5-10-8 0,6-6-368 16,0-13-568-16,4-13-465 16,-12-12-1247-16,-20-6-5914 0</inkml:trace>
  <inkml:trace contextRef="#ctx0" brushRef="#br0" timeOffset="103476.48">6259 11804 4536 0,'0'0'8618'16,"0"0"-6193"-16,0 0-1361 0,123-37-768 31,-3 17 112-31,31 5 152 16,8-2-264-16,-3 11-160 15,-24-3-136-15,-45 5-480 0,-24-5-5897 0</inkml:trace>
  <inkml:trace contextRef="#ctx0" brushRef="#br0" timeOffset="103925.88">8674 11941 11762 0,'0'0'2977'31,"0"0"-1569"-31,0 0-1216 16,0 0 184-16,4 76 856 0,-1-15-231 15,13 15-441-15,0 22-224 0,5-6-160 16,-10-22-64-16,1-19-112 16,-12-19-8-16,4-1-240 31,-4 1-536-31,0-1-681 0,0-21-1527 16,-4-7-2201-16,-8-3-3537 0</inkml:trace>
  <inkml:trace contextRef="#ctx0" brushRef="#br0" timeOffset="104188.18">8745 11817 8465 0,'0'0'2057'0,"0"0"-601"0,0 0-512 0,99-73-24 16,-54 70-47-16,6 3-89 15,1 9-208 1,4 17-176-1,-9 12-248-15,-15 6-56 0,-15 7-96 16,-17 3 0-16,-17 3 0 16,-26-6 0-16,-13-3 0 0,-8-4 72 0,-3-9 96 15,3-7-168-15,16-8-72 32,12-8-224-32,28-12-1368 15,8 0-1497-15,4-12-1560 0</inkml:trace>
  <inkml:trace contextRef="#ctx0" brushRef="#br0" timeOffset="104524.65">9394 11925 12178 0,'0'0'1736'16,"0"0"-1015"-16,0 0-705 0,0 0 376 15,0 0 472-15,-67 83-456 16,47-48-240-16,12 2-112 31,8 2-56-31,0-4 0 0,4-7-72 16,12-2-264-16,11-13-88 15,6-11 88-15,3-2 16 0,3-9 40 16,-3-20 128-16,-8-6 152 16,-16-9 16-1,-4-7 568-15,-8 0 152 16,-20 4 40-16,-12 5 80 0,-11 11 8 15,-9 8-207-15,-1 11-401 0,10 12-216 16,7 0-40-16,12 16-240 16,17 15-1721-1,7-2-2912-15,0-4-4753 16</inkml:trace>
  <inkml:trace contextRef="#ctx0" brushRef="#br0" timeOffset="104929.9">9860 11366 4176 0,'0'0'4513'0,"0"0"-2376"0,0 0-1 16,-7-83 145 0,7 71-393-1,0 2-416-15,0 10-527 0,0 0-545 16,0 10-352-16,0 22-48 15,4 25 384-15,7 29-104 16,9 28-24-16,1 0-56 0,-2-3-120 0,-3-28-64 31,-8-29 32-31,-4-10-48 16,5-9-312-16,-5 7-448 0,3 8-1105 16,-3-2-1911-16,4-20-1209 15</inkml:trace>
  <inkml:trace contextRef="#ctx0" brushRef="#br0" timeOffset="105207.33">10295 11760 10266 0,'0'0'2784'16,"0"0"-1423"-16,0 0-1145 0,0 0-128 16,0 0 656-16,0 0 144 31,0 108-440-31,4-64-184 0,4 1-104 16,0-4-112-16,-4-3-48 15,4-6-296-15,-5-7-1032 0,2-9-737 16,-1-6-1903-16,-4-10-3050 15</inkml:trace>
  <inkml:trace contextRef="#ctx0" brushRef="#br0" timeOffset="105370.81">10410 11541 9938 0,'0'0'2064'0,"0"0"-1432"0,0 0-632 31,0 0-504-31,0 0 424 0,0 0-608 16,68 98-1641-16,-36-66-3880 0</inkml:trace>
  <inkml:trace contextRef="#ctx0" brushRef="#br0" timeOffset="105572">10821 11757 5113 0,'0'0'5425'16,"0"0"-3537"-16,0 0 225 15,-92-25-905-15,45 25 224 16,-6 3-312-16,10 19-287 0,7 6-425 16,12 7-248-16,8 3-160 15,16 4-16 1,4-1-144-16,28-3-160 0,8-6-144 16,11-4-145-16,5-12-487 15,32-16-960-15,-17 0-2377 16,-7-12-1929-16</inkml:trace>
  <inkml:trace contextRef="#ctx0" brushRef="#br0" timeOffset="106017.05">11159 11700 10866 0,'0'0'2728'0,"0"0"-2296"16,0 0-303-16,0 0 7 0,0 95 120 31,0-60 176-31,0 0-256 15,9-7-160-15,6-2 80 0,6-8 8 16,7-8 56-16,0-10-72 16,7 0 40-16,-3-19-24 0,4-9-48 15,-8-7 32-15,-4-7-80 47,-13 1 168-47,-3 0 664 0,-8 6 224 16,0 9 241-16,0 11-369 15,0 11-104-15,-8 4-760 16,1 23-8-16,-6 8-56 0,2 14-8 16,7 9 0-16,4 12 0 15,0 20 8-15,32 16 104 16,-1 6-104-16,9-6-8 0,-8-11-136 0,-8-11 128 16,-8-10-176-16,-8-13 8 15,-8-16 32-15,-8-6-72 0,-20-3 80 16,-16-1 72-1,-27-8 56 1,-1-17 16-16,-4-6 48 16,-3-12 48-16,14-20-104 0,-14-38-120 15,19 6-2321-15,21 1-5888 0</inkml:trace>
  <inkml:trace contextRef="#ctx0" brushRef="#br0" timeOffset="106489.09">12203 11341 656 0,'0'0'7713'16,"0"0"-5280"-1,0 0-257-15,-19-73-423 16,19 66-73-16,0 7-152 0,0 0-431 0,0 10-897 16,0 19-112-16,0 25 264 15,0 35-16-15,11 25-120 0,6 7-144 16,2-4 136-16,-2-22-200 31,-10-22 96-31,1-19-104 16,-8-16-736-16,4-3-489 0,-4-6-943 15,9-4-1617-15,-6-6-600 0,-3-19-3776 16</inkml:trace>
  <inkml:trace contextRef="#ctx0" brushRef="#br0" timeOffset="107177.2">12478 11379 7721 0,'0'0'2337'0,"0"0"-153"31,0 0-992-31,0 0-608 16,0 0-495-16,0 0 767 0,13 127-24 15,-13-48-56-15,-5-3-416 0,-3-9-208 16,8-16-80-16,-4 6-64 16,0 3 96-1,4-9-104-15,0-7-56 16,12-9-216-16,4-12-208 15,12-14-256-15,8-9 256 0,4-3-72 16,4-19 144-16,3-10 184 0,-7-6 151 16,-3 0 65-16,-6 3 0 0,-15 10 8 31,-4 9 233-31,-8 13 559 16,-4 3-792-16,0 6 176 15,-8 20-176-15,0-1 328 0,4 7-216 31,4-4-24-31,0-2-40 0,8-7-48 16,16-4 8-16,4-8-8 16,4-7-136-16,11 0-200 15,-2-16-136-15,-6-7 88 0,-7-2 264 16,-12-6 64-16,-8 2-48 16,-8 3 40-16,-4 11 64 0,-16 8 656 31,-8 7-144-31,4 7 112 15,0 18-368-15,5 4-248 16,10 6 144-16,9-7-72 0,0-2 24 16,9-4-16-16,10-9-80 15,9-10 144-15,4-3 0 0,0-7-56 16,3-12-24-16,2-6-16 16,-9-4-40-1,-1 0-16-15,-7-2 16 16,-3 5-8-16,-6 7 8 0,-3 10-16 15,-4 6 0-15,1 3-184 16,-1 16 72-16,-1 9 112 0,9 7 8 16,-4 3 0-1,12 3 0-15,4-3-8 16,4-10-728-16,16-6-1128 16,-9-9-521-16,-3-10-2264 0</inkml:trace>
  <inkml:trace contextRef="#ctx0" brushRef="#br0" timeOffset="107390.39">13602 11344 9706 0,'0'0'3152'0,"0"0"-807"16,0 0-345-16,0 0-824 16,0 0-831-16,0 0 175 0,23 25 8 31,-6 61-256-31,7 22-176 15,4 7-16-15,-5-20-32 0,-3-25-48 16,-8-29-944-16,-7 0-1537 0,-1-6-3144 16,-4-10-2737-16</inkml:trace>
  <inkml:trace contextRef="#ctx0" brushRef="#br0" timeOffset="107533.56">13530 11592 9378 0,'0'0'2032'0,"0"0"-584"0,0 0-640 16,120-29-63-16,-57 29-297 0,13 0-120 15,-8 13-328-15,7 0-288 16,-15-1-1569-16,-23-9-3064 0</inkml:trace>
  <inkml:trace contextRef="#ctx0" brushRef="#br0" timeOffset="107747.82">11952 11544 7561 0,'0'0'6057'16,"0"0"-4864"-16,132-16-601 0,-13 3 432 15,21 4-160-15,-1 3-344 16,-12 2-216-16,-26 4-168 16,-30-3-136-16,-23-6-3120 0</inkml:trace>
  <inkml:trace contextRef="#ctx0" brushRef="#br0" timeOffset="109106.33">4422 13134 7601 0,'0'0'1712'15,"0"0"-183"-15,0 0 311 0,0 0-303 16,0 0-161-16,0 0-592 0,0 0-120 31,0 0-80-31,0-22-128 16,0 22-72-16,0 0-127 16,0 0-65-16,-4 10-192 0,-12 9 72 15,0 13 48-15,-7 16 128 31,-14 15-144-31,10-3-8 0,-1 7-40 16,-4-1-40-16,8-11-8 16,0 5-8-16,4-12 0 15,4-11 0-15,8-11-112 0,0-17-168 16,8-9-48-16,0-6 256 0,12-23 64 16,16-31-241-16,16-23 89 15,4-24 112 1,7-14 48-16,-7 7-8 15,-12 22-56-15,-16 35 56 16,-8 22 8-16,0 16 8 0,-4 6 104 16,0 3 120-16,-1 10-192 0,2 7 9 15,-1 24-49 1,3 23 320-16,2 26-136 16,-1-4-96-16,-1-6-32 15,2-10 16-15,-9-12-72 16,3 9-56-16,-7 16-608 0,0-16-1681 31,0-19-3024-31</inkml:trace>
  <inkml:trace contextRef="#ctx0" brushRef="#br0" timeOffset="109294.38">4211 13436 10626 0,'0'0'2488'31,"0"0"-1351"-31,0 0-553 16,0 0-256-16,131-22-32 16,-39 13-88-16,28 5-152 0,7-5-8 15,0-1-48-15,-19 4-824 16,-12-4-2129 0,-25 1-2832-16,-15 3-24 0</inkml:trace>
  <inkml:trace contextRef="#ctx0" brushRef="#br0" timeOffset="110290.37">5390 13262 2800 0,'0'0'5321'0,"0"0"-3016"0,0 0-625 16,-11-86-72 0,-17 64-295-16,-8 2-337 15,-12 14-136-15,-8 6-216 0,-4 0-152 16,0 19-32-16,5 10-240 16,11 3-112-16,12 6-88 15,16 0-168-15,12-6 168 0,4-1 8 16,20-9 0-16,16-9 32 15,16-6-40 1,4-7-8-16,4-7 0 16,-1-9 0-16,-8 1 8 15,-10-2 0-15,-9 8 0 0,-13 3 80 16,-6 6-56-16,-2 6 40 16,1 23-64-16,-7 9 73 0,6 28-33 31,5 27-32-31,-4 27-8 15,-4 7 8-15,-8-6-8 16,-12-17 8-16,-16-33-16 0,4-18-88 16,-4-17-201-16,0-14 241 31,-11 0 48-31,-10-6 8 0,-10-4 312 16,-5-12 313-16,-4-9 111 0,5-19-128 15,15-17-320-15,12-16-120 16,32-28-112-16,32-22-56 0,43-3-216 15,26 13-576-15,6 31-408 16,-7 29-345-16,-5 12-511 16,-16 10 183-16,-10 6 897 15,-21 0 720-15,-1 4 208 16,1-4 48 0,4 0 64-16,0-2-8 0,-9-4-8 0,-3-7-48 15,-8-2 96-15,0-4 16 16,-8-6-104-1,-4-3-8-15,-11-1 48 16,-5 1 200-16,-17 6 592 16,-18 7 481-16,-1 15 15 0,-9 6-512 31,2 7-264-31,11 16-192 16,4 13-240-16,16 9-128 15,8 3 0-15,4 1 128 0,16-1-32 16,12-6-40-16,12-7 0 15,-1-9-8-15,10-12-48 0,-6-7-120 16,1-10-32-16,-4-15-72 31,-4-4-64-31,-8-3 208 16,-8 1 16-16,-9 8 64 0,-3 5 64 0,-8 14 256 16,5 4-128-16,-5 7-192 15,4 15 0-15,0 13 56 0,3-3 16 16,-3 2-56-16,9-5-8 15,-2-7-8 1,5-9 0-16,4-13-16 16,4 0-88-16,4-16-72 0,4-12-168 15,4-11 72-15,-1-8 152 16,1 2 112-16,-8 1-40 0,-4 9 48 31,-7 13 64-31,-10 15 296 16,1 7-96-16,-4 10-216 15,0 19 128-15,5 6 16 0,2 6-96 16,4-3-16-16,2 0-80 0,7-7-144 16,0-8-472-16,3-14-288 15,14-9-984-15,-9-22-721 32,-4-3-3264-32</inkml:trace>
  <inkml:trace contextRef="#ctx0" brushRef="#br0" timeOffset="110469.3">6812 12769 9938 0,'0'0'2704'0,"0"0"297"31,0 0-2105-31,0 0-24 0,-39 118 56 0,27-36-519 16,7 20 7-16,5 6-168 16,13-6-128-16,2-19-120 0,2-30-112 15,-6-5-1161 1,-3-16-2511-1,1-10-2434-15</inkml:trace>
  <inkml:trace contextRef="#ctx0" brushRef="#br0" timeOffset="110622.39">6395 13128 4785 0,'0'0'5057'0,"0"0"-2849"16,0 0-744-16,0 0-631 0,131-60-321 15,-15 57 120-15,23 3-352 0,1 0-280 16,-13 10-1056-16,-43-4-1417 16,-17-3-2616-16</inkml:trace>
  <inkml:trace contextRef="#ctx0" brushRef="#br0" timeOffset="111095.65">8335 13112 1432 0,'0'0'10610'0,"0"0"-8706"0,0 0-567 16,-100-57-169-16,56 57-216 0,1 3-304 16,-2 20-168-16,6 8-328 0,11 4-63 31,11 10-89-31,14-1-81 16,3 1 57-16,24-1-24 15,11-5 96-15,14-2-16 0,-2-2 57 16,5-6-89-16,-4-4-145 15,-8-3-31-15,-12 0 176 0,-17-2-8 16,-3 2 8-16,-8-3-16 31,-19-6 16-31,-17 0 72 0,-12-7 169 16,-12-6-17-16,-4 0-56 16,-3-13-160-16,7-9-8 0,8-10-8 15,20 1-633-15,32-30-815 31,0 14-2785-31,24-1-4817 0</inkml:trace>
  <inkml:trace contextRef="#ctx0" brushRef="#br0" timeOffset="111453.53">8490 13081 6585 0,'0'0'3249'15,"0"0"-1465"-15,0 0 136 16,0 0 401-16,0 0-337 0,0 0-999 15,0 0-833-15,-8 3-32 16,-4 41-32-16,4 10 16 0,8 7-96 16,0-1 0-16,0 1 8 0,8-8-16 31,4-8 0-31,-4-14-280 16,4-8-89-16,0-17 25 0,-4-6 104 15,4-6 168-15,8-23-56 16,-1-3-16-16,2-6 56 0,3-3 80 31,0 6-8-31,-5 6-32 16,-2 7 48-16,-2 13-8 0,-2 9 0 15,2 3-184-15,-2 19 136 16,2 6 48-16,1 4 8 16,0 3-8-16,0-6-408 0,7-7-1688 15,-2-9-849-15,-1-3-3080 0</inkml:trace>
  <inkml:trace contextRef="#ctx0" brushRef="#br0" timeOffset="111737.93">8976 13322 4296 0,'0'0'5954'0,"0"0"-3530"0,0 0-663 16,0 0-1201-16,0 0-416 16,0 0 304-1,0 0-296-15,-23 83-56 0,23-48-96 16,7-4 0-16,17-5-64 15,4-11-152-15,0-5-208 16,8-10 144-16,-8-3 192 16,-5-16 88-16,-6-10 48 15,-14-6 112-15,-3-6 432 16,-11 0 32-16,-17-1 136 0,-13 5-112 16,2 8-240-16,-5 10-144 15,9 13-264-15,7 6 0 16,7 9-696-16,14 13-976 0,14 13-1329 31,18-10-1784-31,6 1-2312 0</inkml:trace>
  <inkml:trace contextRef="#ctx0" brushRef="#br0" timeOffset="112052.07">9251 13281 10546 0,'0'0'3128'31,"0"0"-95"-31,0 0-1385 0,0 0-1255 15,0 0-345-15,0 0 104 16,-8 73-144-16,8-41 96 16,0-1-104-16,8-8 0 0,8-8-152 15,0-8-161 1,8-7 177-16,4-10-88 16,0-12-216-16,3-7 112 0,-3-8 160 15,-7-2 160-15,-6 1 8 16,-2 9 8-16,-9 11 680 15,-1 11 217-15,-3 7-617 0,0 13-280 16,0 16-8 0,0 8 8-16,8 5 8 15,4-1-16-15,8-6-336 0,-4-3-409 16,16-17-1023-16,-13-5-809 16,2-10-1311-16</inkml:trace>
  <inkml:trace contextRef="#ctx0" brushRef="#br0" timeOffset="112230.93">9630 12938 6361 0,'0'0'6257'15,"0"0"-3368"-15,0 0-753 0,0 0-1400 32,0 0-736-32,0 0 881 15,-9 70-241-15,14-20-320 0,10 8-176 16,6 2-40-16,7 0-104 15,-5-6-64-15,14 7-1032 16,-10-20-3273-16,4-10-1841 0</inkml:trace>
  <inkml:trace contextRef="#ctx0" brushRef="#br0" timeOffset="112692.03">10160 13462 432 0,'0'0'6409'16,"0"0"-5057"-16,0 0-23 0,95-76 223 15,-67 41 112 1,-12-7-135-16,-4 1-353 16,-12-4-360-16,0 1 64 0,-12 9-312 15,-15 7-56 1,-6 9-128-16,-3 12-223 0,-7 7-113 16,-2 10-48-1,2 15-8-15,3 7 0 16,12 9 8-16,12-3-48 15,8 7 48-15,8-4 72 0,20-9-72 16,16-7-96-16,4-9-185 16,8-16-7-16,-5-3 208 0,2-29 80 15,-2-19 0-15,-11-25 8 32,-4-25 184-32,-16-1 128 0,-12-3-23 15,0 13-129-15,-4 25 8 16,-8 16 72-16,8 20 312 15,-4 15-120-15,4 10 104 0,-4 6-256 32,4 12-288-32,-4 39-8 15,8 28 8-15,0 26 8 0,20 16 0 16,12-10 88-16,12-9-24 0,-8-26-64 16,3-19-8-16,-11-12-280 15,4-1-720-15,0-6-3481 0,-8-12-5345 16</inkml:trace>
  <inkml:trace contextRef="#ctx0" brushRef="#br0" timeOffset="113468.48">11868 13040 9394 0,'0'0'2712'0,"0"0"-1008"16,-15-93-551-16,-5 58 255 15,-4 7 176-15,-3 6-327 0,-1 9-497 16,3 13-288-16,1 0-208 31,0 22-120-31,5 26 32 16,6 28-48-16,13 29 8 0,9 6-16 15,18 3-40 1,14-9 0-16,-6-16 16 16,5-3-96-16,-8-16 0 0,-8-16-8 15,-8-17-376-15,-12-2-400 16,-4 4-1057-16,0-8-2455 15,0-5-1218-15</inkml:trace>
  <inkml:trace contextRef="#ctx0" brushRef="#br0" timeOffset="113910.29">11538 13322 3848 0,'0'0'6810'0,"0"0"-5626"0,0 0-696 16,104-29-352-16,-17 29-8 15,29 19 0 1,8 3-24-16,3-2-104 16,-24-8-104-16,-35-9-656 15,-20 1-896-15,-12-4-617 0,0 0-47 16,-5-9 1408-16,-7-4 912 16,-16-4 2056-16,-8-1 473 0,-11 2-185 15,-14 6-200-15,-6 4-279 31,3 3-633-31,0 3-504 16,5 9-424-16,6 17-304 0,9 2 0 16,8 10-24-16,0-3-8 15,12 3 32-15,16-6 0 0,4-7-256 0,-4-8-240 16,4-12 104 0,-4-5 288-1,-13-5 104-15,-6-18 104 16,-9-8 24-16,-9-11 96 0,-19-5 224 15,-11-1 16-15,-9-3-240 16,0 4-120-16,12 8-56 0,12 11-48 16,13 12-24-1,26 3-1176-15,13 3-4225 16,13 4-2633-16</inkml:trace>
  <inkml:trace contextRef="#ctx0" brushRef="#br0" timeOffset="114117.29">12526 12821 1256 0,'0'0'10122'31,"-20"-74"-7057"-31,9 39-945 16,-2 7-512-16,5 9-399 15,4 19-377-15,4 0-752 0,0 25 40 16,0 26-120-16,16 29 152 16,16 24 8-16,12 4-56 0,0 0-40 31,-4-16 72-31,-17-25-88 15,-3-13-48-15,-12-16-248 0,1-7-720 16,-5-2-2025-16,3-6-1280 16,-3-8-2824-16</inkml:trace>
  <inkml:trace contextRef="#ctx0" brushRef="#br0" timeOffset="114318.83">12821 12821 10098 0,'0'0'3168'16,"0"0"-871"0,0 0-329-16,0 0-695 0,0 0-993 0,0 0 8 15,0 95 128-15,8 3-184 16,12 10-88-16,4-22-72 0,-4-19-72 16,-4-26-56-16,8 7-632 15,-4-7-1785-15,-1-6-3648 16</inkml:trace>
  <inkml:trace contextRef="#ctx0" brushRef="#br0" timeOffset="114643.92">13156 13068 9554 0,'0'0'3048'0,"0"0"-1375"16,0 0-1313-16,0 0-336 0,0 0 464 15,-12 92-176-15,12-48-176 16,4 4 16-16,11-3-152 16,9-8-232-16,4-5-648 0,8-9-113 15,-4-14 305 1,0-9 552-16,-4-3 136 16,-8-23 72-16,-8-9 72 0,-12-6 832 15,0-6 241-15,-25-1 119 16,-14 1-296-16,-5 5-240 15,-8 8-207-15,5 11-497 16,3 11-72 0,12 12-24-16,16 0-889 0,16 22-1607 15,12 0-2945-15,16 0-4049 0</inkml:trace>
  <inkml:trace contextRef="#ctx0" brushRef="#br0" timeOffset="115079.1">13498 13021 3024 0,'0'0'9594'0,"0"0"-6897"16,0 0-865-16,0 0-952 16,0 0-816-16,0 0-56 15,0 0-8-15,-15 76 96 0,15-29-32 32,0 1-64-32,15-4-248 15,5-9-472-15,8-6 48 0,8-17-8 16,4-5 104-16,0-7 160 15,0-19-128-15,-5-13 63 16,-3-9 441-16,-4-4 40 0,-11-3 593 16,-6 11 671-1,-7 5-216-15,0 13 144 16,0 16-319-16,-4 3-817 0,4 15-56 16,8 14 0-16,0 6 56 15,8 6-40 1,8 0-8-1,12-2-8-15,-1-7-128 0,13-10-8 16,0-10-49-16,-1-12 113 16,-10 0 72-16,-13-19 64 0,-13-9 0 0,-15-13-16 15,-11-7 16-15,-21-3 57 16,-12 0-33-16,-4 3-88 16,0 7 0-1,8 16-273-15,9 19-719 16,10 6-2208-16,10 0-5338 15</inkml:trace>
  <inkml:trace contextRef="#ctx0" brushRef="#br0" timeOffset="115468.68">14905 12528 3040 0,'0'0'8954'0,"0"0"-6825"0,0 0-473 16,0 0-784-16,0 0-472 0,-28 76 1232 15,16-2-775-15,8 2-473 16,4-9-248 0,0-8-48-16,20-7-32 15,8 5-56-15,7 3-328 16,1-6-736-16,5-3-1161 15,-17-19-2416-15,-9-14-1440 0</inkml:trace>
  <inkml:trace contextRef="#ctx0" brushRef="#br0" timeOffset="115901.55">14753 12830 7161 0,'0'0'1000'0,"120"0"-712"31,-24 9-16-31,12 4 136 16,-9 0-224-16,-16-7-111 15,-23 1-73-15,-16-7-65 0,-4 0 17 0,-5 0 40 16,-3 0 8-16,-4-10 129 16,-19-3 855-16,-9 1 888 15,0 5-216 1,-13 4-271-16,-7 3-369 15,-3 6-560-15,3 20-40 16,-1 9-112-16,14 6-176 0,7 4-80 16,0 2 56-16,20-5-88 0,8-5 24 15,15-8-40 1,6-10 0-16,-2-10 0 16,5-9 8-16,-9-6 80 15,-2-23 16-15,-18-5 360 16,-10-14 161-16,-13-6-57 0,-17 0-128 15,-18-3-136-15,-9 6-96 0,-8 7-40 32,0 21-168-32,-8 17-136 15,-32 19-288-15,21 12-2273 16,0 4-12306-16</inkml:trace>
  <inkml:trace contextRef="#ctx0" brushRef="#br0" timeOffset="117327.22">4574 14909 3224 0,'0'0'6394'15,"0"0"-4210"1,0 0-856-16,0 0 305 0,0 0-257 16,0-28 16-16,0 15-240 15,4 0-527-15,4-2-161 0,3-5-128 16,6-5-72-1,-2 0-104 1,9-4-88-16,4 1-64 16,8 2 0-16,-4 4-8 0,3 9 0 15,2 10-64-15,-10 3 8 0,1 10-24 16,-8 18-56-16,-3 14 88 0,-10 5-24 16,-3 7 24-16,-4-3 48 31,0-3-48-31,-4-11-32 0,-3-8 72 15,2-10-56-15,1-15-16 16,4-4 80-16,0-13 0 0,12-16-352 16,16-15-64-16,4-10 272 15,8-4 128-15,7-2 8 32,1 3 8-32,1 13-8 0,-10 12-8 15,-7 16 16-15,-4 13-88 16,-9 3-41-16,-2 25 9 0,-10 7 56 15,-3 6 56-15,-4 3 8 16,0 4 0-16,-11-7 0 31,-10 0 56-31,2-13-48 0,3-2-8 0,0-11-64 16,8-12-32-16,8 0 40 16,0-16-16-16,16-15-888 0,16-14-152 15,7-2 464-15,6-4 216 16,-2 0 312-1,-3 13 112 1,-8 12 8-16,-8 14 176 0,-4 12 400 16,-8 10-224-16,0 15 504 0,-4 9-256 15,-4 8-392-15,0-1-72 0,3 4-88 32,2-4-48-32,6-6-264 15,10-7-1056-15,31-12-1081 16,-2-6-863-16,-1-10-3522 0</inkml:trace>
  <inkml:trace contextRef="#ctx0" brushRef="#br0" timeOffset="117646.33">6139 14636 784 0,'0'0'7777'0,"0"0"-5136"0,0 0-601 16,-88-70-663-16,52 68 31 15,-3 2-352-15,3 19-480 0,4 12-200 16,8 7-232-16,13 10-104 15,11-4-40-15,0 1-8 32,19-10-88-32,13-13 32 0,4-6-336 15,0-16-304-15,4 0 232 0,-5-19 16 16,-3-10 24-16,-4-6 264 0,-7-3 168 16,-6 4 88-1,-6 2 208 1,-5 12 488-16,-4 8 144 15,0 12-152-15,0 0-696 0,-4 25-72 16,-5 7-8-16,5 6 8 16,4 7-8-16,0-1-568 0,20 1-1392 0,4-14-1945 15,0-9-2168-15</inkml:trace>
  <inkml:trace contextRef="#ctx0" brushRef="#br0" timeOffset="117862.96">6741 14548 8937 0,'0'0'4817'31,"0"0"-3712"-31,0 0 135 0,-84 60-8 16,48-16-536-16,5 4-360 16,3 6-232-16,0-3-96 0,3-4-8 15,6-9-96-15,3-6-696 16,0-13-888-16,0-12-393 31,1-17-479-31,-2-31-2241 0,6-7-880 16</inkml:trace>
  <inkml:trace contextRef="#ctx0" brushRef="#br0" timeOffset="117995.12">6382 14735 1200 0,'0'0'4561'0,"0"-73"-1785"16,13 41-295-16,6 10-297 0,5 12-639 16,8 10-681-1,7 13 16 1,2 16-200-16,2 8-336 0,2 11-216 15,-6-3-56-15,1 5-72 16,4 2-160-16,11 8-760 0,-10-16-4089 16,-6-12-4985-16</inkml:trace>
  <inkml:trace contextRef="#ctx0" brushRef="#br0" timeOffset="118182.88">7132 14618 5657 0,'0'0'8866'16,"0"0"-7146"-16,0 0-1304 16,0 0-136-16,-24 79 96 0,11-28-152 15,9 2-152-15,-3 1-32 16,7-2-40-16,-4 2-968 16,4-17-1865-16,0-11-2800 0</inkml:trace>
  <inkml:trace contextRef="#ctx0" brushRef="#br0" timeOffset="118335.13">7219 14420 11106 0,'0'0'4177'16,"0"0"-2737"0,0 0-296-16,0 0-552 15,0 0-592-15,0 0-184 0,0 0-200 16,24 83-2648-16,-20-42-6426 15</inkml:trace>
  <inkml:trace contextRef="#ctx0" brushRef="#br0" timeOffset="118993.13">7338 14865 832 0,'0'0'8497'16,"0"0"-6968"-16,36-101-505 15,-16 59-96-15,4-3-40 16,4 11 113-16,0 5-497 0,0 10-328 31,4 13-176-31,-9 6-64 16,1 6 8-16,-3 17 0 0,-10 8 56 15,2 4 104-15,-13 10-48 16,0-1-56-16,-9-3 64 16,-6-3-64-16,-2-6 0 0,6-7 0 15,-1-12 16-15,3-10 72 16,9-3 184 0,0-6 216-16,13-23-360 0,6-6-56 15,9-9-72-15,4-7 48 16,4 0-40-1,1 4-8 1,-9 9 40-16,-5 12 24 0,-7 14-16 0,-1 12 192 16,-11 0-64-16,9 19 80 15,-9 12 56-15,-4 10-40 0,0 7-136 16,0 0-40-16,-17-3-48 16,6-8-40-16,-1-5-8 15,3-10 64-15,6-12-64 0,3-10-176 31,0-3 104-31,16-19-528 0,8-10-408 16,8-12 160-16,8-8 104 16,-1-1 152-16,1 2 424 15,-4 9 168-15,-8 11 0 0,-8 18 528 16,-8 13 232-16,-8 10-232 31,-4 22 424-31,0 9-160 0,0 9-336 16,-9 5-280-16,2-1-112 15,-1 0-56-15,8-10-8 16,0-3-712-16,8-9-1288 0,12-16-2097 16,-1-13-7185-16</inkml:trace>
  <inkml:trace contextRef="#ctx0" brushRef="#br0" timeOffset="119163.22">8455 14748 10474 0,'0'0'6297'16,"0"0"-5689"-16,0 0-432 0,0 0 208 16,-13 98 40-16,9-57-224 0,-3-3-200 15,-2 0-80-15,-3 1-1408 16,5-14-3241-16,-6-9-5441 16</inkml:trace>
  <inkml:trace contextRef="#ctx0" brushRef="#br0" timeOffset="119329.56">8597 14436 13514 0,'0'0'2921'16,"0"0"-1481"-16,0 0-776 0,0 0-423 15,0 0-241-15,0 0-833 16,0 0-415-16,4 58-3745 0</inkml:trace>
  <inkml:trace contextRef="#ctx0" brushRef="#br0" timeOffset="119892.52">8681 14801 9978 0,'0'0'2632'0,"0"0"-871"0,25-76-529 16,-10 41-376-16,9-3-312 0,8 0-160 15,0 7-208-15,7 2-112 16,6 10-64 0,-2 6 0-16,2 7-72 15,-2 6 56-15,-11 0 8 16,-4 16-88-16,-13 6 48 15,-10 10-8-15,-5 6-8 0,-24 3-16 16,-8 3 80-16,-7-2 352 0,-2 2 56 16,1-6 48-16,9-3-216 31,3-6-87-31,11-10-105 16,9-3-48-16,8-10-8 0,4-6-64 15,24 0 23-15,8 0-111 16,8-6-128-16,9 3-8 0,-6 3 200 15,-4 0 88-15,-10 19-88 32,-10 3 16-32,-6 10 64 15,-14 6 8-15,-3 0 0 0,-3 9 8 0,-18 1 0 16,-11 3 8-16,-7-3-8 16,-1-1 0-16,-4-12 0 15,-3-6 0 1,2-14 296-16,2-8 296 15,7-7-15-15,8-7-17 16,8-15-136-16,12-10-168 0,8-5-256 0,12-11-48 16,23-6-736-16,38-29-793 15,-6 13-3016-15,-3 7-5577 0</inkml:trace>
  <inkml:trace contextRef="#ctx0" brushRef="#br0" timeOffset="120236.13">9314 14878 10898 0,'0'0'1848'16,"0"0"-928"-16,0 0-439 15,0 0 287-15,0 0-64 16,92-32-352-16,-68 16-248 0,4 0-32 16,-4-9-64-16,0-4 0 15,-8-2 0-15,-8-4 56 0,-4-7-64 31,-4 4 24-31,-8 0 40 0,-15 6 360 16,-5 13 472 0,-4 10-120-16,0 9-383 0,0 13-153 15,8 18 56-15,0 10-96 16,12 10-8-16,12 4-120 0,0-2-24 16,4-2-40-1,15-10 0-15,13-3 72 16,5-6-80-16,6-13-8 15,1-6-160-15,4-10-632 0,4-6-393 16,-12-16-1191-16,-9-3-3826 0</inkml:trace>
  <inkml:trace contextRef="#ctx0" brushRef="#br0" timeOffset="120523.16">10044 14998 11810 0,'0'0'3097'0,"0"0"-1305"15,0 0-528-15,0 0-471 16,0 0-121-16,0 0-168 0,0 0-272 16,56 89-120-16,-80-60-112 0,-8 3-288 15,-20-1-736-15,4-5-1329 0,9-11-5129 16</inkml:trace>
  <inkml:trace contextRef="#ctx0" brushRef="#br0" timeOffset="121533.81">11367 14818 10354 0,'0'0'2472'0,"0"0"-863"31,0 0-281-31,-16-74-312 16,0 55 56-16,0 1-47 0,-15 8-257 15,-2 3-448-15,-7 7-56 16,-3 7-264-16,-9 15 104 16,8 10-48-16,0 6-56 0,8 6-64 15,12 4 16 1,9 0-24-16,11-7 72 16,4-6-120-16,11-13 0 0,21-9-56 15,12-13 88 1,12-7 80-16,11-21-56 15,9-23 0 1,8-28 16-16,-9-26 48 0,-15-13 48 16,-24 4-40-16,-20 9 8 15,-16 13 40-15,-12 13-40 0,-7 18 160 0,2 17 256 16,2 19 176-16,2 18-136 16,2 7 8-16,-10 7-368 15,-7 37-104 1,0 32 80-16,9 29 24 15,15 15-56-15,8 1 0 0,20-12-56 16,12-18-8-16,-8-14-160 16,4-20-544-16,-13-19-720 15,17-13-1041-15,-8-6-2536 0,4-6-5345 16</inkml:trace>
  <inkml:trace contextRef="#ctx0" brushRef="#br0" timeOffset="122051.16">11750 14760 4416 0,'0'0'5442'0,"0"0"-4730"0,0 0-576 16,0 0 72-16,0 0 256 0,0 0 48 16,27 13-8-1,-11-13 72-15,-4 0-120 0,4-3-232 16,3-10-112-16,-2-6-40 15,-6-6 0 1,-2-1-16-16,-5 1-48 0,-4-4 97 16,0 7 519-16,-20 12 408 0,-1 7-464 15,-2 3-296-15,-1 20 48 16,4 11-200-16,8 4-8 16,5 6-104-1,7-2 0-15,7-5 72 16,14-5-64-16,10-7 64 0,5-16-72 15,11-6-8-15,5-9 0 16,4-23 8-16,0-9-8 31,4-19 8-31,-9-29 0 0,-10-19 56 16,-14-13-56-16,-15 3-8 16,-12 7 8-16,0 22 0 0,-7 17-8 15,-2 18 224-15,1 25 264 16,4 19 185-16,-3 10 255 15,-6 10-760-15,-2 34-168 0,-9 39 0 32,12 32 72-32,3 11-72 15,9 2 80-15,9-21-80 0,14-18-8 16,1-19-512-16,0-19-721 0,16-3-831 16,-8-20-1833-16,0-6-1736 15</inkml:trace>
  <inkml:trace contextRef="#ctx0" brushRef="#br0" timeOffset="122869.35">12753 14633 3880 0,'0'0'5129'0,"0"0"-3336"16,0-73-257-16,-8 42-152 0,-12-1 241 31,-4 3-425-31,-8 7-272 15,0 9-352-15,-3 10-216 0,3 3-240 16,0 19-120-16,4 13 72 16,9 6 0-16,6 3-72 0,5 4 8 15,8-1-8-15,0-9 41 16,12-6-41-16,8-7-105 16,4-16-71-16,4-6-72 0,0 0 64 15,4-19 80-15,-5-6 32 16,1-7 72-16,-4-3 0 0,-3 0 0 31,-10 4 8-31,2 2 40 16,-9 13 24-16,-1 13 368 0,-3 3-440 15,0 13 0-15,0 12 0 0,0 7-8 16,0-4 0 0,4 1-416-1,8-10-536-15,4-9-624 0,8-10-65 16,0 0-567-16,0-17-849 15,8-11-816-15,-4-4 3121 16,-1-9 760-16,-2-4 1801 0,-6 7 279 0,-3 0-31 16,-8 13 119-16,-8 12 409 15,0 13-937 1,0 10-1440-16,-8 18 80 16,-3 10-8-16,2 10-168 15,5-3-104-15,4-4 0 16,0-3 0-16,4-13 0 0,12-9-200 15,9-10-216-15,-2-6 48 16,5-13 96 0,0-15 96-16,-4-3 72 15,0-11 96-15,-5-2 8 16,-2-1 0-16,-6 4 176 0,-7 6 448 16,1 10 328-16,-5 9 312 31,0 12-503-31,0 4-753 0,0 20 64 15,-9 14-72-15,2 11 0 16,3 19 64-16,4 18-64 16,0 26 8-16,0 6 0 0,0 1 0 15,-4-17 0-15,-4-22 0 0,-8-19 0 16,0-16-8-16,-4-6 8 16,-4 0 8-1,-12-3 32-15,-3 0-48 16,-2-19 0-16,1-13-8 15,5-6-40-15,15-26-312 0,4-13-553 16,20-34-1159-16,15 6-2433 0,14 0-5641 16</inkml:trace>
  <inkml:trace contextRef="#ctx0" brushRef="#br0" timeOffset="123202.04">13466 14608 7737 0,'0'0'2801'16,"0"0"-1513"-16,0 0-616 15,0 0 272-15,0 0 345 16,96-25-577-16,-68 15-488 0,0 1-128 31,4-7-64-31,-1 0-32 0,-3-4-352 16,-7-2-376-16,-10-6-265 15,-11 2 513-15,-4 1-16 16,-20 6 496-16,-15 10 536 0,-5 9 329 16,0 0-17-16,4 22-408 31,8 13 0-31,12 6-432 0,20 3-8 0,0-3 176 16,20 1-176-16,16-14-560 15,16-5-937-15,36-17-359 16,-13-6-800-16,1 0-1705 0</inkml:trace>
  <inkml:trace contextRef="#ctx0" brushRef="#br0" timeOffset="123582.52">14255 14392 6545 0,'0'0'3961'16,"0"0"-1985"-16,0 0-327 16,0 0-865-16,-99-28 72 0,51 47 88 15,1 6-320-15,2 13-176 0,9 3-320 31,12 4-128-31,13-4-96 16,11-6 32-16,4-3-24 16,20-10 0-16,11-12 88 0,9-10-56 15,4 0-16-15,-1-26 72 32,-2-12 72-32,-2-19-64 15,5-26 88-15,-16-25-24 0,-4-6-64 16,-16 0 48-16,-8 15-56 15,-4 26 136-15,0 25 504 0,0 20-367 16,0 21 623-16,-12 7-144 16,0 20-744-16,-4 30 88 31,-4 33 48-31,12 28-8 0,8 10-64 0,0-13 32 16,17-23-8-16,-2-28-88 15,1-9-8-15,0-10-448 0,4 16-1136 16,-4-9-3313-16,-4-10-6226 15</inkml:trace>
  <inkml:trace contextRef="#ctx0" brushRef="#br0" timeOffset="124542.05">14793 14471 1384 0,'0'0'5385'0,"0"0"-3457"0,0 0 545 15,0 0-393-15,0 0 313 32,0 0-417-32,0 0-639 15,-16-9-481-15,16 9-200 0,0 0-112 16,4 0-144-16,12 0-80 0,8-3-32 15,12-1-112-15,12 4-56 32,4-3-120-32,-5 0 0 15,-11 0-496-15,-8 0-232 0,-8 0-248 16,-4-1-761-16,-8 4-1439 16,4-3-3266-16</inkml:trace>
  <inkml:trace contextRef="#ctx0" brushRef="#br0" timeOffset="124921.23">15790 14201 10058 0,'0'0'2576'0,"0"0"-575"15,0 0-513-15,0 0-552 16,0 0-232-16,0 0-240 0,-84 13 169 15,48 16-249-15,0 12-216 16,4 4-96-16,4 2-64 0,4 1 0 16,4-1 56-1,5 1-64-15,7-7-8 16,8-6-296-16,0-10-144 16,4-9 23-16,7-6 81 0,10-10 80 15,-6 0 136-15,1-10 88 16,-8-12 40-16,-4-6 48 0,-4-10 240 15,-8-7 144-15,-24-3 1 32,1 1-89-32,-14-1-40 0,6 10-184 15,3 6-96-15,16 10-16 16,8 13-8-16,20 9-880 16,16 6-3561-16,8 10-969 0</inkml:trace>
  <inkml:trace contextRef="#ctx0" brushRef="#br0" timeOffset="125285.75">15781 14411 9938 0,'0'0'1768'16,"0"0"-1128"0,0 0-352-1,0 0 248-15,0 0 280 0,0 0-455 16,100 16-225-16,-68-16-72 15,0 0-64-15,-4 0-200 0,-5-9-289 16,-6-14 25-16,-10-2 160 0,-7-7-200 31,-11 1 264-31,-13-1 240 16,-4 3 432-16,3 13 360 0,-3 10 97 16,5 6-441-16,3 9-248 15,8 20 80-15,4 12 128 16,0 10-88-1,8 3-184-15,0 0-32 16,16 0-48-16,4-6-56 0,8-7-8 31,0-10-1112-31,16-15-1009 16,-4-6 201-16,-9-10-2561 0</inkml:trace>
  <inkml:trace contextRef="#ctx0" brushRef="#br0" timeOffset="125718.71">16228 14236 7481 0,'0'0'3865'0,"0"0"-1841"16,0 0-1440-16,0 0-512 0,0 0 409 15,-4 93 79-15,0-43-264 16,0 1-112 0,4 0-136-16,0-10-32 0,8-3-16 15,3-9-152-15,10-10-216 16,-2-13-296-16,5-6 336 15,4-3 23-15,0-19 9 16,0-10 144 0,0-9 16-16,-8-4 128 15,0-6 8-15,-8 1 48 0,-4 9 152 0,0 9 288 16,-8 12 473-16,3 18-305 16,-3 2-656-16,0 15-80 15,4 14 80-15,0 6 8 0,5 6 0 31,6-6 0-31,9 0-8 0,8-10-8 16,8-8-8-16,-5-8-200 16,-2-9 72-16,-6-9 136 15,-6-14 8-15,-14-12 48 0,-3-6-48 16,-4-3 0-16,-8-1 0 31,-7 1-48-31,-1 9 48 0,4 6 0 16,4 13-256-16,3 16-769 0,5 13-1895 15,0 9-1209-15</inkml:trace>
  <inkml:trace contextRef="#ctx0" brushRef="#br0" timeOffset="126125.75">17057 14281 720 0,'0'0'5673'16,"0"0"-3769"-16,7-80-119 15,-7 52-241 1,0 6-176 0,-4 6-223-16,-3 10-257 15,-10 6-768-15,-2 15-112 0,-5 20 32 16,-8 6 32-16,0 7-16 16,8 3 40-16,8-4-88 15,4-2-8-15,12-10 0 0,0-10-80 16,4-12-160-16,16-13 240 0,4 0 8 15,-1-16 120-15,5-16-56 16,0-3-64-16,-3-6 40 16,-1 0-40-16,-5-1 0 0,-3 8 0 31,-8 2 0-31,-4 10 0 16,-4 12-8-16,0 10-88 15,0 10-168-15,-8 19 184 0,-3 8 72 16,-2 11 8-16,5 3 32 0,8-7-40 15,0-2-512-15,8-7-1297 32,12-10-1047-32,1-13-3730 0</inkml:trace>
  <inkml:trace contextRef="#ctx0" brushRef="#br0" timeOffset="126450.95">17459 14122 9233 0,'0'0'2241'0,"0"0"-1417"16,0 0 168-16,-64 73-127 0,40-32-329 15,4 7-128-15,4 0-216 16,9-4-192 0,3-6-8-16,4-6-608 15,4-7 208-15,7-15 95 16,6-7 313-16,-6-3 72 15,1-22 137-15,-4-10-33 0,-8-6 256 16,0-10 648-16,-16 1-312 0,-12-4-152 16,-8 0-240-16,-3 10 16 31,-2 9-248-31,9 13-136 16,4 13-8-16,13 6-192 0,7 19-576 15,8 9-1352-15,20 23-137 16,8-10-1992-16,7-2-1416 0</inkml:trace>
  <inkml:trace contextRef="#ctx0" brushRef="#br0" timeOffset="126888.98">17853 14243 1200 0,'0'0'5225'0,"0"0"-3457"15,20-83 1 1,-16 48-673-16,-4 10 560 15,-12 6-255-15,-12 9-137 16,-8 10-872-16,-4 4-312 0,-7 18 24 0,2 10-104 16,6 5 0-16,3 8-24 15,13 3 24 1,10 0 8-16,9-11-8 16,0 2-320-16,20-14-256 15,8-9 64-15,8-13 336 16,0-3 176-16,-1-19 72 0,6-16 8 15,-5-6 160-15,-1-14 440 0,1-14-128 16,0-17-232-16,-12-18-144 31,-8-8-24-31,-12 1-88 16,-4 25 192-16,0 32 168 0,-9 16 520 16,5 26-552-16,-3 5 337 15,-5 7-569-15,0 23-160 0,-4 33 0 31,7 31 8-31,6 20 0 16,3 4 0-16,8-12 40 16,8-23-40-16,0-25-8 0,12 9-536 0,-9-19-1257 15,6-6-3048-15</inkml:trace>
  <inkml:trace contextRef="#ctx0" brushRef="#br0" timeOffset="127051.03">18419 14236 7737 0,'0'0'5857'15,"0"0"-4040"-15,0 0-857 16,0 0-648-16,0 0-312 16,0 0-48-16,16-28-4289 15</inkml:trace>
  <inkml:trace contextRef="#ctx0" brushRef="#br0" timeOffset="134073.94">18514 13579 7113 0,'0'0'2056'0,"0"0"-247"0,4-9-529 16,-4 9-136-16,0 0 185 16,4 0-201-16,-4 0-464 0,0 0-312 31,0 16-288-31,0 3 160 15,-8 12 592-15,5 8-360 16,3 5-167-16,0 7-113 0,0 2-72 16,0 1 8-16,11 1-56 0,2-8-40 15,2-5-16-15,2-1-40 16,-10-9-1097 0,-7-1-1639-16,0-9-1777 15,0-5-4425-15</inkml:trace>
  <inkml:trace contextRef="#ctx0" brushRef="#br0" timeOffset="134487.25">18495 14477 488 0,'0'0'3080'0,"0"0"-471"0,0 0-1313 16,0 0 64-16,0 0 57 16,0 0-201-16,12-12 16 0,-12 6-64 15,0-1-375-15,0 4-1 16,0 0-400-16,0 3-256 31,-8 0-136-31,-5 0 72 0,2 16-72 16,-2-1-8-16,6 5 8 15,3 2 0-15,4-3 48 0,0-3-40 16,11-6 8-16,6-1 56 16,3-6 24-16,-1-3-48 0,2 0-32 15,-6-12-8-15,-2-8 0 16,-10-2 72 0,-3 0-24-16,0 3-56 15,-7 0 0-15,-10 6-8 0,6 10-112 16,-2 3-24-16,2 22-1352 15,3 4-1057 1,-5-1-5497-16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2:52:38.22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31842 5279 7177 0,'0'0'2561'16,"8"-12"-1121"-16,-4 6-176 0,4-1-136 16,-4 4 169-16,4-3-113 15,-4 3-336-15,-4 3-200 0,4-4-72 32,-4 4-216-32,0 0-200 15,0 0-152-15,0 7-8 0,0 12-200 16,0 13 200-16,0 6 88 15,-4 3-88-15,4 0 16 16,-4-3-8-16,4-9 64 0,0-7-64 31,0-9 8-31,0-10 57 16,15-3 31-16,10 0 336 0,6-19-72 0,14-9-176 16,6-11-16-16,5-2-24 15,0-7-64-15,4-2-32 16,-4 2-16-16,0 0-40 0,-5 7 0 15,-7 6 0 1,-12 10-8 0,-17 5 8-16,-2 11-232 0,-13 9-488 15,0 0-881-15,-16 22-1023 0,-32 26 455 16,4-3 217-16,-3-4-3177 16</inkml:trace>
  <inkml:trace contextRef="#ctx0" brushRef="#br0" timeOffset="733.33">31850 5705 4064 0,'0'0'4913'0,"0"0"-3112"15,0 0-969-15,0 0 32 16,0 0 56-16,67-76-119 16,-30 47 279-16,7-3 24 0,8-5-400 0,7-2-352 15,5 1-176 1,4 0-104-1,-5 10-56-15,-11 2-8 0,-16 7 48 16,-12 10-56-16,-12 2 0 16,-12 7-520-16,0 0-1864 15,-32 32-1577-15,-4-3 1872 0,-4 6-2240 0</inkml:trace>
  <inkml:trace contextRef="#ctx0" brushRef="#br0" timeOffset="990.72">31786 5781 6009 0,'0'0'3969'0,"0"0"-3137"0,0 0 120 16,0 0 424-16,0 0-247 15,116-79-345-15,-69 57-160 0,9-1-144 31,20 1-200-31,-4 3-96 16,-1 1-136-16,2 1-48 16,-22 4 0-16,1 4-376 0,-16 3-504 15,-12 3-480-15,-20 3-617 16,-4 0-2120-16,0 0-2224 0</inkml:trace>
  <inkml:trace contextRef="#ctx0" brushRef="#br0" timeOffset="2739.27">31300 8432 1344 0,'0'0'8098'15,"0"0"-6106"-15,0 0-1216 16,0 0-64-16,0 0 897 15,0 0 183 1,9-6-632-16,6-6-440 16,5-7-336-16,8-1-71 0,8-2 63 15,0-3-144-15,7-1-72 0,5-5 0 32,4-1-112-32,0 3-40 15,0-3-8-15,-4 4 0 0,-8 3-8 16,-9 6 8-16,-10 3-72 15,-2 6-248-15,-15 4-120 0,0 6-377 16,-4 0-847-16,0 0-1545 31,-24 25 521-31,0 4 71 0,-4-7-2848 16</inkml:trace>
  <inkml:trace contextRef="#ctx0" brushRef="#br0" timeOffset="3034.31">31368 8534 2480 0,'0'0'1736'0,"0"0"529"16,0 0-913-16,0 0 217 16,0 0 415-16,0 0-472 15,0 0-624 1,44-9-255-16,-12-4 223 0,3-3-192 15,10 0-208-15,6-6-32 16,1-4-128-16,8-2-112 0,-4-1-72 16,4-6-112-16,-13 7 0 15,-8 2 0-15,-6 7 8 0,-13 10-16 16,-8 2-240 0,-8 5-448-16,-4 2-1048 15,0 6-1217-15,-4 6-912 16,-8 7 1697-16</inkml:trace>
  <inkml:trace contextRef="#ctx0" brushRef="#br0" timeOffset="3380.47">31348 8683 672 0,'0'0'5921'16,"0"0"-4161"-16,0 0-127 0,0 0-857 15,0 0-32-15,0 0 264 16,107-54 144-16,-62 35-239 0,6-6-281 16,9 0-128-16,3-4 8 15,6 1 24 1,-2-4-256-16,-3 3-104 15,-8 4 24-15,-16 5-104 0,-5 5-24 16,-14 8-72-16,-6 1 0 16,-10 6-8-1,3 0-312-15,-8 0-1000 16,0 10-1081-16,-8 2-391 0,-5 4-1985 16</inkml:trace>
  <inkml:trace contextRef="#ctx0" brushRef="#br0" timeOffset="18443.09">11419 15192 5025 0,'0'0'7753'15,"0"0"-5640"-15,0 0-1289 16,-8 0-592-16,8 0-160 0,0 0 160 16,4 0 216-16,11 0-152 15,6 0-48-15,10 0-120 16,9 0-72-16,4-3 8 0,4 0 16 15,8-4 64-15,7 1-8 32,5-4 32-32,4-2 72 0,3 2 56 15,1 1-71-15,0-4-41 16,-1 3-120-16,-2 1 16 16,-2-1 8-16,13-2 40 0,15-4 0 15,17-3 16-15,-5-6-48 16,-15 9 48-16,-28 3-64 15,-25 3 40 1,-3 4-24-16,1-1-96 0,6 4 48 16,1 1-40-16,-8-5 8 15,-1 7-8-15,2-6 0 0,-6 2 8 0,1 1-16 32,-8 0 0-17,0 3 0-15,-9 0-8 0,-2 0-40 16,-6 0-80-16,2 0-480 0,-1 0-545 15,19 0-551-15,-3 0-1345 0,4 0-2752 16</inkml:trace>
  <inkml:trace contextRef="#ctx0" brushRef="#br0" timeOffset="19517.72">15180 15037 3744 0,'0'0'5209'0,"0"0"-3048"0,0 0-1097 15,0 0-400-15,0 0-112 16,0 0 169-16,0 0 31 0,0 0-376 16,20 0-200-1,-8-4-64-15,-1 1 40 16,10 3 120-16,3-6 88 16,4 0-120-16,3 2-64 0,9-5 8 15,8 2 40-15,0-2-8 16,11-1 104-16,5 1 40 15,4 0-16 1,-1-1-80-16,5 0-63 16,-4 1-57-16,0 2-64 0,-1 1 16 15,2 0 48-15,-6-4-16 16,-3 4-8-16,0-1-16 0,-5-2-40 16,1 3-16-16,0-1 24 15,-4 1 56-15,-1-4 40 31,5 4-40-31,0-3 8 0,0 5-48 16,-5-2 0-16,5-3 8 16,0 2-88-16,-4 1 64 0,4-1-24 15,-1-2-32-15,-3 3 32 16,0-1-48 0,-1 1 0-16,-2 0 8 15,-6-1-8-15,2 1 8 0,-2 3 0 16,-3-4-8-16,0 4 8 15,0-3 0-15,-1-1-8 0,6 1 8 16,2-4-8 0,-3 4 0-1,0-3 8-15,-4-1-8 0,-4 7 0 16,-12-3-112-16,-12 3-384 0,-9 3-288 16,-3-4-785-16,-7 1-2311 15,-10 0-1562-15</inkml:trace>
  <inkml:trace contextRef="#ctx0" brushRef="#br0" timeOffset="25601.53">21817 5680 3016 0,'0'0'3073'0,"0"0"-1481"0,-8 0-920 15,5 0 0-15,3 0 145 16,0 0 23-16,0 0-192 0,0 0-368 16,0 0-216-16,0 0 152 31,0 0-24-31,0 0 32 0,0 0-16 16,0 0 40-16,0 0 88 15,3 0 48-15,5 0 80 0,9 0 217 16,7 0 31-16,8 0-208 31,3 3-168-31,9-3-64 16,4 0 16-16,8 3-64 0,-5-3-64 15,9 3-40-15,-4-3 0 16,4 0-24-16,-4 0-16 0,0 3 0 16,0-3 8-16,-2 0-8 15,-5 0 0 1,-6 4-8-16,-7-4 8 15,-3 0-16-15,-1 0-8 0,-5 3 40 16,0-3 32-16,1 0-80 16,0 0 0-16,0 0-40 0,0 3 0 0,4 0 0 15,-8 1 0-15,1-4 0 32,-2 0 32-32,-11 2-32 15,0-2-16-15,-8 0 16 0,-4 0-16 16,0 0 0-16,0 0-216 15,0 0-672-15,-12 0-856 0,-4 0 296 32,-20 0-289-32,12 0-871 15,-4 0-2441-15</inkml:trace>
  <inkml:trace contextRef="#ctx0" brushRef="#br0" timeOffset="26313.01">22256 5461 5097 0,'0'0'1056'16,"0"0"88"-16,0 0 344 0,0 0 161 15,0 0-329-15,0 0-304 16,0-16-448-16,0 16-240 0,0 0-144 16,0 0-104-16,0 0-64 31,0 12 393-31,-4 5 79 15,-1 1-64-15,2 8-48 0,-1-1 184 16,0 4-128-16,4 6-32 16,0 0-104-16,0 3-96 0,0 3-40 0,0 1-56 15,0 2 0 17,0 0-16-32,0 1-24 0,0-1 24 15,0-6-80-15,0 4 8 0,-4-8-8 16,0 1 0-16,0-3 40 15,1-3-32-15,3-7-16 0,0 0 0 16,0-6 56 0,0-4-48-16,0-2 0 15,0-3-8-15,0-4 0 16,0 0-8-16,0-3-64 0,0 0 72 16,0 0-48-16,0 0-120 15,0-6-504-15,7-4-424 0,9-9-880 31,-4 0-545-31,-4 3-3296 0</inkml:trace>
  <inkml:trace contextRef="#ctx0" brushRef="#br0" timeOffset="27124.7">22810 5600 1800 0,'0'0'1800'0,"0"0"777"0,0 0-345 16,0 0-799-16,0 0-273 15,0 0 24-15,0 0-8 16,0 0-215-16,0-25-297 0,0 25-192 16,0 0-64-16,0 0-56 15,0 0-96 1,0 0-40-16,0 0-112 0,0 0-40 16,0 0-64-16,0 3-80 15,8 7 80-15,7 2 152 16,13 4 56-16,4-3 88 15,9 6-80 1,-2-3-104-16,4 0-64 16,-6 0-32-16,-5-3-16 0,-13-4-8 15,-2-3 8-15,-10 1-16 0,-3-4 8 16,-4-3 8-16,4 0-16 16,-4 0 16-1,0 0 0-15,0 0 8 16,0 0-8-16,-4 3-8 15,-7 3 8-15,-10 1 56 0,-7 2 88 16,-7 0-64-16,-5 4-80 16,-8 0-48-16,5 3-704 0,-21 3-704 15,12 0-905-15,8-6-2432 0</inkml:trace>
  <inkml:trace contextRef="#ctx0" brushRef="#br0" timeOffset="27872.66">22000 5575 3808 0,'0'0'3265'0,"0"0"-1473"0,0 0-975 15,0 0-297-15,0 0 328 16,0 0 208-16,0 0-256 0,9 0-392 16,-9 0-408-16,0 0-56 0,-12 0 56 15,-4 0 184 1,-4 3 248-1,-4 0-95-15,-4 7-89 16,1-3 0-16,-1 2-64 0,-4 4 32 16,8-4 24-16,4 1-72 15,4-1-168-15,4 0-72 16,4 1 72-16,4-3 0 16,4 2 96-1,0 0-88-15,0-2 216 0,12 3 32 16,8 2 128-16,0-2-16 0,-1-1-168 15,6 1-80-15,-1-1-64 16,-5 0-48 0,1-2-8-16,-3 3-8 15,-2-1-584-15,5-3-1224 16,-4 4-945-16,-4-10-3072 0</inkml:trace>
  <inkml:trace contextRef="#ctx0" brushRef="#br0" timeOffset="28566.29">22105 5461 2696 0,'0'0'5193'0,"0"0"-3833"15,0 0-623-15,0 0 31 16,0 0 160-16,0 0-280 0,0 3-264 16,0-3-192-16,0 0-64 15,0 0 104-15,0 0 200 0,0 0 233 32,4 0 143-32,3-7-72 0,1-5-536 15,5-4-72-15,2-3-128 16,1-3 64-16,-4 2-56 0,1-5 0 15,-6 6 56-15,1 0 176 16,0 6-120-16,-3 7 296 0,-5 6-248 16,3 0-168-1,1 6-184-15,0 11 184 16,8 5 0-16,4 6 88 16,3-2-24-16,5 2-48 0,-3-3-8 15,3 1-8-15,-5-1-88 16,1 7-1056-1,-4-10-1393-15,-7-3-2784 16</inkml:trace>
  <inkml:trace contextRef="#ctx0" brushRef="#br0" timeOffset="29464.85">22049 6007 360 0,'0'0'5377'0,"0"0"-3433"0,0 0-592 16,0 0-63-16,0 0 263 31,0 0-88-31,0 0-479 16,4 0-401-16,-4 0-176 0,3 0-96 15,-3 0-128-15,4 0-88 16,5 6 128-16,-1 3-16 0,-1 4-80 16,5 0-72-16,-3 3 8 15,2 0-56-15,2 3 48 0,-2-3-48 32,1-3-8-32,1-1 8 15,-6 1 0-15,-3-7-8 0,0 1 0 16,0-4-8-16,-4-3-360 15,4 0-192-15,-4 0-120 32,5-13-184-32,-2-3-2025 0,1 0-1584 15</inkml:trace>
  <inkml:trace contextRef="#ctx0" brushRef="#br0" timeOffset="29738.04">22352 5953 3104 0,'0'0'3929'0,"0"0"-1408"0,0 0-1569 15,0 0-560-15,0 0-16 16,0 0 432-16,0 0-152 16,-21 32 8-1,10-20-256-15,2 4-200 16,-2 0 17-16,-1 0 79 15,-4 0-24-15,4 0-144 0,-1-4-64 16,2 1-72-16,-4 0-320 31,6 0-1305-31,5-1-839 0,0-6-4650 16</inkml:trace>
  <inkml:trace contextRef="#ctx0" brushRef="#br0" timeOffset="35387.9">22172 8274 696 0,'0'0'136'0,"0"0"-136"31,0 0 2592-31,0 0-663 15,8-42-937-15,-4 33 16 16,-4 0-304-16,4-1 416 0,-4 3-63 16,0 1-241-16,5 3 192 15,-5 0-160-15,0 0-184 0,0-1 129 16,0 1 111 0,0 3-120-16,0 0-224 15,0 0-136-15,0 0-80 16,0 0-144-16,0 0-152 0,0 13-32 15,-5 3 88-15,-3 9 24 16,4 7-112-16,0 0 40 16,0 6 24-16,1 3 40 15,-1 1 24-15,4-5-48 16,-5 2 24-16,-3-4-32 16,4 0-16-1,0-4-64-15,1-2 0 16,-1-4 8-16,0-3 57 15,-1-3-65-15,1-2 0 0,4-2-8 16,0-2 8-16,-4-4 0 16,4-2-8-16,0-1-8 0,0-3-121 15,0 1-407-15,0-4-328 16,0 0-1032-16,0 0-1129 0,0 0-3560 0</inkml:trace>
  <inkml:trace contextRef="#ctx0" brushRef="#br0" timeOffset="35940.04">21822 8503 8721 0,'0'0'2305'0,"0"0"-993"16,0 0-88-16,0 0 273 15,0 0-489 1,0 0-456-16,0-4-272 15,4 4-8-15,7 0 152 16,10 0 288-16,7 0-175 0,4 0-169 16,7 4-40-16,4-4 32 15,13 0-56-15,8 0-56 0,4 0-104 32,4 0 0-32,-1 0 24 15,-3-4-24-15,-4 1 8 16,-5-3-40-16,-10-1-32 0,-10 4-16 15,-11-3-8-15,-7 3 24 16,-10-1-32-16,-3 1-32 16,-8 3-8-16,0 0-8 0,0 0-8 15,0 0-80 1,0 0-16 0,0 0-88-16,0 0-224 0,0 0-192 0,0 0-432 15,0 0-609-15,0 0-1007 16,0-3-529-1,0 0-1384 1,0 0-2583-16</inkml:trace>
  <inkml:trace contextRef="#ctx0" brushRef="#br0" timeOffset="36229.67">22650 8379 824 0,'0'0'7617'0,"0"0"-5648"15,0 0-521-15,0 0-48 0,0 0 161 16,0 0-433-16,-4-7-496 16,4 7-352-16,0 0-184 31,0 0 8-31,0 10-16 0,4 3 272 16,8-1-16-16,4 4-144 15,0 0-56-15,0 0-24 0,-4-4-64 16,0 1-48-16,-4-3-8 0,-8-1 0 15,0 0-80 17,-20 4-240-32,-8 0-184 0,-35 3-480 15,7 0-1296-15,0-7-2033 0</inkml:trace>
  <inkml:trace contextRef="#ctx0" brushRef="#br0" timeOffset="36761.21">21794 8331 672 0,'0'0'7201'0,"0"0"-5216"16,0 0-569-16,0 0-80 31,0 0 121-31,0 0-393 0,0 0-552 16,0 0-320-16,0-10-192 15,0 20 0-15,-16 6 496 0,0 3 0 16,-4 0-48-16,0 0 104 0,-3-3 64 16,-2 3-207-1,5-3-105 1,-4 0-32-16,9-1-152 0,7 2-16 15,3-5-104-15,5 1-8 16,0 2 0-16,5 2 8 0,14-2 48 16,5 1-48-16,0 0-48 0,4-3-168 31,4-1-432-31,0-8-953 16,-4-1-2480-16,-5-3-3040 0</inkml:trace>
  <inkml:trace contextRef="#ctx0" brushRef="#br0" timeOffset="37317.42">22165 8201 1072 0,'0'0'6201'0,"0"0"-3944"0,0 0-1505 16,0 0-392-16,0 0 232 15,-9 0 24-15,1 0 24 0,4 0-32 16,0 3-296-16,1 0-32 16,3-3 121-1,0 0 103-15,0 0 56 16,0 0 64-16,0 0-80 0,0 0-80 16,0-10-256-16,0-9-200 15,7-3-8-15,1-3 0 16,1-4 8-16,2 1 64 0,-7 5-64 15,4-2 40-15,-4 9 208 16,1 3 64 0,-2 7 104-16,1 3-248 15,-4 3-104-15,4 0-72 16,0 3-128-16,4 13 88 0,4 6 40 16,4 7 80-16,0 3-72 31,-4 3 8-31,4-4-16 0,-4 1-576 15,-1 3-1696-15,-6-9-2113 16,-1-11-3881-16</inkml:trace>
  <inkml:trace contextRef="#ctx0" brushRef="#br0" timeOffset="38007.68">21969 8731 5825 0,'0'0'4337'15,"0"0"-3177"1,0 0-72 0,0 0 256-16,0 0 105 0,0 0-577 15,0 0-464-15,0 0-232 16,0-6-56-16,4 6 8 0,4 9 176 16,-4-3 64-16,8 7-136 0,0 0-88 31,4 0-16-31,4-1-16 15,-5-2-64-15,6-1 16 0,-1 1-56 16,-5-7-8-16,2 0-104 16,-6 0-464-16,-3-3-728 0,5-3-1081 15,-6-9-1711-15,-3-1-4594 0</inkml:trace>
  <inkml:trace contextRef="#ctx0" brushRef="#br0" timeOffset="38216.46">22300 8686 7937 0,'0'0'2537'0,"0"0"-865"16,0 0-56-16,0 0 73 16,0 0-633-1,0 0-520-15,-25-6-152 16,10 9-56-16,-1 7-56 0,-4 3-80 15,0 2-40-15,4 2-56 16,4-5-96-16,4 4-256 0,1-3-872 16,7-1-1424-16,-5-6-2954 0</inkml:trace>
  <inkml:trace contextRef="#ctx0" brushRef="#br0" timeOffset="42048.32">22698 12078 160 0,'0'0'7657'0,"0"0"-5824"0,0 0-433 15,0-13-176-15,0 13-8 16,0 0-87-16,0 0-337 0,0 0-296 0,0 3-136 16,0 9-128-16,0 11 616 15,0 6 8-15,0 5-287 16,0 11-241-16,0 2-56 0,-4 7-32 15,4 0-16-15,-4 3-112 16,4 4-32-16,0-4-32 0,0-3-40 0,0 0 8 31,0-10 32-31,0-3-48 16,0-9 8-16,0-6-8 16,0-10-296-16,0-3-328 0,0-4-473 15,0-6-895-15,0 0-2033 16,0-3-4017-16</inkml:trace>
  <inkml:trace contextRef="#ctx0" brushRef="#br0" timeOffset="42506.35">22221 12557 5321 0,'0'0'1824'0,"0"0"-520"16,0 0 41 0,0 0-57-16,0 0 56 15,0 0-336-15,0 0-183 0,0 0 63 16,0 0 40-16,0 0-72 15,71-3-232-15,-32 3-176 16,10 0-64 0,6 0 81-16,13 0-9 0,4 0-24 15,3 0-152-15,1 0-136 16,-8 0-56-16,-5 0-80 0,-7 0 8 16,-7 0 32-16,-6 0-40 15,-7 0 0 1,-8 0 0-16,0 0-8 31,-8 0 8-31,-1 0-8 16,-2 0-104-16,-6 0-112 0,2 0-192 15,-6 0-216-15,1 0-417 16,-4 0-639-16,0 0-1065 0,0-4-2216 16,1-2-3488-16</inkml:trace>
  <inkml:trace contextRef="#ctx0" brushRef="#br0" timeOffset="42823.53">23164 12408 1736 0,'0'0'1344'0,"0"0"3185"15,0 0-2897-15,0 0-71 16,0 0-257-1,0-7-144 1,0 7-191-16,0 0-273 0,0 0-368 16,0 3-200-16,8 10 576 0,8 3-224 15,0 0-192-15,4 3-168 0,-4-3-48 16,0 6-72-16,-4-3 0 31,-4-3-8-31,-8-3 8 16,0-1-96-16,-4 1 96 0,-12-3-144 15,-12-4-8-15,-19 3-976 16,6 1-1089-16,1-7-2576 0</inkml:trace>
  <inkml:trace contextRef="#ctx0" brushRef="#br0" timeOffset="43384.95">22387 12354 2656 0,'0'0'4601'15,"0"0"-2224"-15,0 0-1105 0,0 0-280 16,0 0-312-16,0 0 24 15,4-4 113-15,-4 4-329 0,0 0-144 16,-7 0 144-16,-14 0 296 31,-3 7-112-31,-4-1-264 0,-8 0-48 16,8 4-88-16,-3-3-64 16,3 2-32-16,8 4-88 0,0 2-16 15,9 1-72-15,-2 3 8 16,9 1 8-16,-4 2-16 15,8-3 8-15,0 3 32 0,0-3-40 32,0 0-16-32,8 0 8 15,5 0-8-15,2-3 16 0,9-3 0 16,4-1-736-16,12-8-880 0,-8-1-2457 16,-4-3-7169-16</inkml:trace>
  <inkml:trace contextRef="#ctx0" brushRef="#br0" timeOffset="43997.08">22522 12233 7289 0,'0'0'1704'16,"0"0"-951"-16,0 0-201 0,0 0 16 15,0 0 152-15,0 0-64 16,0 0 72-16,-11 10-120 0,7-10-176 16,4 3-55-16,0-3 7 15,0 0 40 1,0 0-24-16,0 0-40 15,0 0 48-15,0 0-56 0,8-10-56 16,3-3-168-16,2-6-120 16,2-3-8-1,2-3 64-15,-2 3-56 16,-2-1-8-16,-6 4 8 0,1 6 56 16,-4 4 160-16,1 6-56 15,-5 0-40-15,4 3-48 16,-4 0-80-16,4 0-56 0,7 13 56 31,6 2 0-31,2 4 48 0,1 1-40 16,4-2 0-16,-4-2-8 15,0 3-200-15,-4 10-1024 16,-8-7-1737-16,0 0-2256 0</inkml:trace>
  <inkml:trace contextRef="#ctx0" brushRef="#br0" timeOffset="44638.99">22526 12808 8425 0,'0'0'2225'15,"0"0"-1345"-15,0 0-288 16,0 0 424-16,0 0 105 0,0 0 15 15,0 0-272 1,65 41-360 0,-46-32-152-16,5 1-136 0,1-3-136 0,-6-2-80 15,-3-1 0-15,-4 2-472 16,0-6-680-16,-8 0-536 16,4 0-897-16,-8 0-3056 0</inkml:trace>
  <inkml:trace contextRef="#ctx0" brushRef="#br0" timeOffset="44866.66">22838 12766 472 0,'0'0'8081'31,"0"0"-5992"-31,0 0-649 16,0 0-624-16,0 0 280 15,0 0 73-15,0 0-457 0,-84 64-312 16,64-42-192-16,8-3-112 31,0 0-96-31,4-3-352 0,4-3-1448 16,0-7-1369-16,4-3-5225 0</inkml:trace>
  <inkml:trace contextRef="#ctx0" brushRef="#br0" timeOffset="47282.71">25188 11490 7289 0,'0'0'2000'0,"0"0"-311"15,0 0-281-15,0 0 481 16,0 0-161-16,8-22-616 0,-8 22-408 31,0 0-336-31,0 0-200 16,0 12-72-16,0 11 152 0,-4 11 297 0,-3 11-121 16,-2 9-192-16,1 3-72 15,4 0-96-15,0 4 32 16,4-4-96-16,0 0 72 15,0-3-72 1,8-7 48-16,-4-2-48 16,0-7 0-16,1-3-40 0,-1-10-48 0,-4-3-64 15,0-5-136-15,0-4-232 16,0-4-273-16,0-3-663 16,-13 1-920-16,9-7-1753 0,-4 0-3737 15</inkml:trace>
  <inkml:trace contextRef="#ctx0" brushRef="#br0" timeOffset="47796.45">24623 11884 3848 0,'0'0'5401'0,"0"0"-3640"16,0 0-465-16,0 0 24 15,0 0 105-15,0 0-121 0,0-13-600 16,12 13-408-1,3 0-40-15,13 0-16 16,8 0-64-16,4 0 152 16,11 0-8-16,22 0-47 0,18 7-9 15,13-5-40-15,-5 5 0 16,-15-7-104 0,-28 0-8-16,-17 0-40 15,6 0-8-15,2 0-16 16,1-7 16-16,-4 5-56 0,-8-5-8 15,-5 4 8-15,-7 0 48 16,-7-1-48-16,2 4-16 16,-10 0 8-1,-1 0-8-15,-5 0-96 16,-3 0-144-16,0 0-512 0,0 4-353 31,0 5-567-31,-7-3-1001 16,-6 1-1367-16,2-7-3146 0</inkml:trace>
  <inkml:trace contextRef="#ctx0" brushRef="#br0" timeOffset="48141.06">25539 11741 8665 0,'0'0'3281'16,"0"0"-2001"-16,0 0-792 0,0 0 449 15,0 0 79 1,0 0-464-16,0 0-400 16,0 0 24-16,20 16 16 15,-5 0-40-15,2 0-32 16,7-1-40-16,-5 4-32 0,-2-3-40 15,-2 0 8-15,-6 0-16 0,-5-3 0 16,-4 3-48-16,-4-7 32 31,-9 4-40-31,-11 0-96 16,-3-1-240-16,-10 1-904 0,-26 0-553 16,8-4-1431-16,-1-2-6418 0</inkml:trace>
  <inkml:trace contextRef="#ctx0" brushRef="#br0" timeOffset="48655.67">24730 11732 1736 0,'0'0'7561'16,"0"0"-5752"-16,0 0-729 15,0 0-248 1,0 0 601-16,0 0-241 16,4-20-768-16,-4 20-360 15,-8 0-56-15,-8 0 392 0,-3 0-72 16,-9 7-8-16,0 2 80 16,-4 4-176-16,0 3-88 0,4 3-56 15,0 0-32-15,4 0 24 31,8 3-32-31,4 3-40 16,8 1-48-16,4-1 48 0,8 0 8 16,16 1 40-16,4-4 64 15,8-3-24-15,-1 3-40 0,2-5-48 16,-1-5-56 0,-8-6-384-16,0-2-824 15,-13-1-992-15,-2-3-1681 16</inkml:trace>
  <inkml:trace contextRef="#ctx0" brushRef="#br0" timeOffset="50191.5">25076 11503 2920 0,'0'0'6922'0,"0"0"-5554"0,0 0-504 16,0 0-152-16,0 0 160 31,0 0 241-31,-7-3-169 0,7-4-256 16,0 1-216-16,0-3-208 16,4-8-160-16,8-1 88 0,-4-2 16 15,3-5-32-15,2-4 24 16,2 1-56-16,-3-1-56 31,4 4-24-31,-4-1-16 0,1 7 96 16,-6 10 48-16,-3 2-39 15,-4 7 47-15,0 0-80 0,0 0-120 16,0 13 16-16,0 6 72 0,-4 10 24 16,0 6-112-16,4 0 48 15,0 0-48-15,0-4-8 16,16 1-312-1,0-3-737-15,0-4-1855 16,-4-9-3402-16</inkml:trace>
  <inkml:trace contextRef="#ctx0" brushRef="#br0" timeOffset="50757.5">24885 12141 5353 0,'0'0'5449'16,"0"0"-4249"-16,0 0-376 15,0 0 64-15,28 3 409 0,-12 7-217 16,4-1-416-16,4 4-368 0,0 0-200 16,0-1-96-16,0 1-8 15,0-1-416-15,0 1-592 16,0-3-657-16,8-4-663 0,-9-3-1729 16,-7-3-2392-16</inkml:trace>
  <inkml:trace contextRef="#ctx0" brushRef="#br0" timeOffset="50972.81">25372 12138 3832 0,'0'0'5393'0,"0"0"-2576"0,0 0-1545 0,0 0-351 15,0 0-129-15,0 0 424 16,0 0 96-16,-96 51-496 15,68-32-472-15,4-1-239 0,4 2-105 16,1-4-257-16,2-4-1119 0,6-6-2497 16,7-2-4897-16</inkml:trace>
  <inkml:trace contextRef="#ctx0" brushRef="#br0" timeOffset="52317.54">25080 5489 6513 0,'0'0'1576'0,"0"0"-151"15,0 0-305-15,0 0 168 0,0 0 360 0,0 0-127 32,17-73-273-32,-17 70-296 15,0 3-392-15,0 0-312 16,0 7-248-16,0 11 0 0,0 11 136 15,0 13 152-15,0 5-39 0,0 7-1 16,0 6-120-16,0 4-8 31,11-1-40-31,-2 4-24 16,-1 0-56-16,-1-4 0 0,-3-3 0 16,-4-5 0-16,0-11-160 15,0-6-240-15,0-9-113 0,0-7-495 16,0-3-880-16,0-6-761 31,0-7-2608-31</inkml:trace>
  <inkml:trace contextRef="#ctx0" brushRef="#br0" timeOffset="52729.52">24778 5864 6889 0,'0'0'4033'0,"0"0"-3009"16,0 0-352-16,0 0 264 0,0 0 417 15,0 0-121-15,96 10-272 32,-45-7-120-32,13 3-256 15,27-3-207-15,17 3-1 0,0 1-136 16,-28-7-24-16,-21 3-96 16,-19-3-64-16,4 0-8 0,0 0-40 15,-5 0 0-15,-15-3 64 16,-3-4-72-16,-10 4 0 31,-7 0 0-31,-4 3-48 0,0 0-216 16,0 0-568-16,0 0-873 15,-4 0-1399-15,-7 10 543 0,2-7-2808 0</inkml:trace>
  <inkml:trace contextRef="#ctx0" brushRef="#br0" timeOffset="53168.9">25626 5734 8345 0,'0'0'2281'0,"0"0"-1041"16,0 0-272-16,0 0 8 0,0 0 137 16,0 0-441-16,0 0-384 31,0-3-192-31,8 12 184 15,9 7 152-15,3 0-168 0,3 3-112 16,1 0-56-16,-4 0-32 16,0 0-48-16,-8-6-8 0,-4 0-8 15,-4-1-8-15,-4-2-96 16,-4 3-40 0,-16-1 88-16,-8 4-152 15,-8-3-776-15,-20 9-216 0,13-6-889 16,3-4-2528-16</inkml:trace>
  <inkml:trace contextRef="#ctx0" brushRef="#br0" timeOffset="53757.11">24861 5727 4368 0,'0'0'3193'15,"0"0"-2249"-15,0 0-712 16,0 0 0 0,0 0 433-16,0 0 247 0,0 0 144 15,0 0 64-15,-71 45-72 0,35-36-183 16,1 1 39-16,-6-1-304 16,9 1-216-16,4 2-48 15,9 1-248-15,6 3-88 0,6 0 0 31,7 3 0-31,0 4 8 0,0-1 0 16,11 0 0-16,6 0-8 16,3-3-112-16,-1 0-248 15,-2-6-496-15,7 0-632 0,-9-10-665 32,5 0-2528-32</inkml:trace>
  <inkml:trace contextRef="#ctx0" brushRef="#br0" timeOffset="54407.44">24981 5429 744 0,'0'0'3088'0,"0"0"-1471"0,0 0-297 15,0 0-424-15,0 0-96 16,0 0-48-16,-15 45-63 15,15-40-81-15,0 2-120 0,0-4-88 16,0 0 144-16,0-3 328 31,0 0 24-31,0 0 145 0,3-3-129 16,9-9-640-16,4-8-120 0,0 1-80 16,4-3-72-16,-4-3 64 15,0 2-56-15,-1 1 0 16,-2 3 40-1,-5 3-40-15,-1 7 144 16,-3 3-8-16,1 2-40 0,-5 4-64 16,4 0-40-16,7 7-96 0,6 8 40 15,2 8 56-15,9 6 0 16,0-1-8 0,0 7-136-16,4 3-1576 15,-4-3-2497-15,-13-13-4577 16</inkml:trace>
  <inkml:trace contextRef="#ctx0" brushRef="#br0" timeOffset="55169.3">24966 6146 7697 0,'0'0'1841'15,"0"0"-785"-15,0 0 56 0,0 0 8 16,0 0-360-16,0 0-39 16,91 35-145-16,-72-19-240 15,2 0-184-15,-1 0-104 16,-5 0-40-16,-3-4-8 16,-3 1-72-16,-2-6-232 15,-7-4-528-15,4 0-697 0,0 0-695 16,-4-3-1969-16</inkml:trace>
  <inkml:trace contextRef="#ctx0" brushRef="#br0" timeOffset="55390.68">25299 6121 7529 0,'0'0'2825'15,"0"0"-1361"-15,0 0-800 16,0 0 128-16,0 0 745 0,0 0-489 16,-51 48-416-16,35-29-200 15,0 0-264-15,0 3-168 0,4-3-48 16,5 7-1152 0,-2-4-961-16,5-7-2520 15</inkml:trace>
  <inkml:trace contextRef="#ctx0" brushRef="#br0" timeOffset="113534.58">28536 5997 544 0,'0'0'464'16,"0"0"-304"-16,0 0-48 0,0 0-64 15,0 0 88-15,63 10 632 0,-59-10 568 16,0 0 249-16,0 0-273 31,-4 0-432-31,0 0-24 16,4 0-104-16,-4 0-127 0,0 0-105 16,0 0-144-16,0 0-64 15,0 0 24-15,0 0-24 0,0 0-80 31,0 0-80-31,0 0-80 16,0 0-72-16,0 0 0 16,0 0-168-16,-4 0-248 0,-8 0 384 15,-8 3 32-15,-4-3 320 0,-4 0 16 16,-4 0-320-16,0 0 88 0,-3 0 504 16,-1-3-416-1,0 0-192-15,0-4-104 16,-4 4-24-1,4-3 120-15,0-1 8 0,1 1 160 16,-1 3-16-16,-1-6 168 0,6 2-152 16,-9 1-64-16,8 2-88 0,-4 1 80 31,1 3-88-31,-1 0 160 16,4 0-96-16,0 0-64 15,-4 0-64-15,-4 0 64 0,4-3-64 16,-8 3 56-16,1-3-40 15,-9 0-48 1,4 0-32-16,0-1 16 16,5 4 8-16,3-3-152 15,3 0 184-15,9 3 72 0,1-3 0 16,3 3 0-16,4-3-80 16,5 3 80-16,-2 0 0 0,6 0 48 15,-2 0-40-15,1 0-8 31,5 0 128-31,-6 0-80 16,5 0 40-16,5 0-40 0,-1 0-48 16,0 0-96-16,4 0 88 15,0 0 0-15,0 0-136 0,0 0 32 0,0 0-64 16,0 0-328 0,0 3-328-1,11 0-136-15,-3 0-129 16,5 0-1543-16</inkml:trace>
  <inkml:trace contextRef="#ctx0" brushRef="#br0" timeOffset="114198.05">27492 5740 1216 0,'0'0'6105'16,"0"0"-4449"-16,0 0-815 0,0 0 87 16,0 0 256-16,0 0-248 31,0 0-760-31,0 0-96 15,-13 0-80-15,-2 6 280 0,-6 4-80 16,-3 0-160-16,-8-1 8 16,-3 4 72-16,-9 3 40 15,-4 0 145 1,-8-1-161-16,-4 1-32 0,5-3-40 16,-1 3-72-16,8-4 56 15,12 1-56-15,12 0 0 16,9-4-8-1,7 1-160-15,8-4-8 16,0 1 176-16,0-1 192 0,8 1 8 16,7-4 176-16,5 3 352 0,1-3-112 15,-2-3-248-15,-3 3 16 16,0 0-64-16,0 1-96 0,4 2 0 16,4 7-8-16,0-1-56 15,8 11-72-15,-1-1 32 16,9 6-40-1,4 4 0-15,4 3 9 16,-8 0-41-16,0-6-40 0,-8-4 8 16,-12-6-8-16,-5-9-8 15,-11-4-48-15,-4-3-121 16,0-3 81-16,0 0-8 0,0 0 96 31,0 0 40-31,0 0 88 16,0 0 25-16,0 0-137 0,0 0-16 15,0 0-417-15,0 0-1239 16,-4 0-1561-16,0 0-2672 0</inkml:trace>
  <inkml:trace contextRef="#ctx0" brushRef="#br0" timeOffset="176718.33">28435 9051 3568 0,'0'0'2353'31,"0"0"271"-31,0 0-1495 0,0 0-313 16,0 0-256-16,0 0-40 15,0 0-192-15,0 0-176 0,0-2-152 16,0 2 184-16,-4 0 368 16,-3-4 112-16,-5 1 1 15,-4 3-201 1,-1-3-120-16,-2 0-88 15,-1 0-56-15,0 3-64 0,-4-4-72 16,4 4 24-16,-4 0-40 0,5-3 0 31,-6 3 0-31,1 0-32 16,-4 0 40-16,0-3-48 0,0 3 88 16,-3 0-88-16,-1-3 0 15,0 3 8-15,0-3-8 0,0 3 0 16,4-3 0-16,-4-1 0 15,4 1 0-15,1 0 0 0,-1 3 8 32,4-3-8-32,-4 3 40 15,4-4-48-15,-4 4 8 16,-4-3 0-16,1 1 8 0,-1-2 56 31,0 4 24-31,0-3 0 16,0 0 0-16,0 3-16 0,4-3 0 15,0-1 8-15,-3 4-32 16,6-3 24-16,2 0 8 0,-1 3 16 16,0 0-56-16,4 0 0 0,0 0 32 15,-4 0-24 1,4 0 16-16,-3 0 0 0,3 0-16 16,-4 0-48-1,-1 0 8-15,6 0 32 16,-5 0-48-16,4 0 8 0,0 0-8 15,4 0 8-15,4 0 0 0,0 0 40 16,4 0-40-16,4 0 0 16,0 0-8-1,4 0 0-15,0 0-96 16,0 0 8-16,0 0 88 16,0 0 72-16,0 0-56 15,0 0 32-15,0 0-48 0,0 0-208 16,0 0-16-16,0 3 64 0,0-3-328 31,8 0-464-31,9 0-769 16,-6 0-1199-16,-3 0-4938 0</inkml:trace>
  <inkml:trace contextRef="#ctx0" brushRef="#br0" timeOffset="177527.39">27336 8775 7897 0,'0'0'2009'0,"0"0"-809"0,0 0-80 15,0 0-200-15,0 0 1 32,4 0-241-32,-4 0-296 15,0 0-200-15,0 0-184 0,0 0 48 16,-12 0 232-16,0 0 32 15,-8 10-40-15,0-1-96 0,-8 4 8 16,-3 3-32-16,-5-3-40 16,-1 6 32-16,-2-3 24 0,3-1-16 15,0 5-96-15,4-8-40 16,1 4 40-16,3-3 24 31,0-4-32-31,3 1-40 0,5-1 0 16,5-5 0-16,3-1 0 15,7 0 0-15,2-3-8 0,3 3 8 16,0-3 40-16,0 0 128 16,0 0 136-1,0 0-8-15,0 0-80 16,0 0-87-16,0 0-57 0,0 0 16 16,0 0 8-16,0 0-8 15,0 0-40-15,0 0-56 0,0 0-88 16,0 4 24-16,8 1 64 15,8 5 440 1,-5 3-96-16,13 0 0 16,4 5-56-16,0 2-48 0,8 5 8 15,5 0-128-15,-2 4-24 16,1 0-88-16,-5-1 64 0,1 1-64 16,-8-4 0-16,-4-3 0 31,-7-6 0-31,-6-6-8 0,-7-1-8 15,0-9 8-15,0 3-16 16,-4-3 8-16,0 0 0 0,0 0 8 16,0 0-48-16,0 0 32 31,0 0-32-31,0 0 40 16,0 0-336-16,0 0-336 0,0 0-520 15,0 0-929-15,0-3-3544 0</inkml:trace>
  <inkml:trace contextRef="#ctx0" brushRef="#br0" timeOffset="186999.45">27795 11335 9490 0,'0'-4'2656'16,"0"4"-1560"-16,0 0-328 16,0 0 193-16,0 0 71 0,0 0-392 15,0 0-400-15,0 0-168 16,0 0-64-16,0 4 0 0,0 8 96 31,-5 10 40-31,5 7 304 16,-4 9 32-16,0 6-184 0,-4 11 41 15,4 2-65-15,-4 3 48 16,4 0-24-16,-4 4-56 0,8-4-32 31,-4-3-120-31,0 0-32 16,1-3 8-16,-1-3-56 16,-1-3 40-16,1-7-32 0,4-3-8 15,-4-9 40-15,0-1-48 16,4-9 0-16,-4 1-8 0,1-8-8 15,3-2 16-15,0-4-8 16,0-3-64 0,0-3-72-16,0 0-96 15,0 0-208-15,0 0-385 0,-4 0-791 16,0-3-1481-16,-1-6-3344 16</inkml:trace>
  <inkml:trace contextRef="#ctx0" brushRef="#br0" timeOffset="187704.62">27116 11732 6041 0,'0'0'2480'16,"0"0"-1167"-16,0 0-361 0,0 0 56 16,0 0 40-1,0 0-376 1,0 0-200-16,0 0-31 0,0 0 367 15,37 12 200-15,-14-9-232 0,18 4-112 16,2-1-136-16,13-3-160 16,19 3-103-16,26 1 7 0,13-4-24 31,10 0 120-31,-4 4-64 16,-12-4-48-16,-17 3-32 15,1-3-48-15,-9-3-80 0,-15 3-8 16,-8-3-40-16,-12 0 8 0,-4 0-48 15,11 0 0-15,13 0 8 32,8-3-16-32,-9 3 8 15,1-3 8-15,-16 3-8 0,-13 0 0 16,-14 0 56-16,-13 0-56 16,-8 0-8-16,-4 0-88 0,0 0-40 31,0 0-120-31,0 0-160 0,0 0-328 15,-9 0-505 1,2 0-23-16,-13 0-1352 0,4 0-1985 16,0 0-3225-16</inkml:trace>
  <inkml:trace contextRef="#ctx0" brushRef="#br0" timeOffset="188144.24">28691 11579 8809 0,'0'0'1993'0,"0"0"-921"16,0 0-88-16,0 0 289 0,0 0 15 31,0 0-384-31,0 0-480 16,0 0-240-16,0 0-136 0,4 10-48 15,3 2 136-15,5 7-16 16,8 4-48-16,4-1-72 31,1 3 88-31,-2-3-80 0,1 1-8 16,-8-8 56-16,0-2-40 15,-9 0-8-15,-7-4 0 0,0 1-8 0,0-1 0 16,-11 1 256-16,-17 2-40 16,-8 1-40-16,-7 3-168 15,-9 0 56-15,-8 0-64 16,-36 3-928 0,16-3-1624-16,13-6-2801 15</inkml:trace>
  <inkml:trace contextRef="#ctx0" brushRef="#br0" timeOffset="188897.15">27359 11465 3544 0,'0'0'5313'0,"0"0"-4408"16,0 0-625-16,0 0 8 15,0 0 384 1,0 0 200-16,0 0 120 15,-63 15-272-15,35-8 65 0,-4 2 7 16,-4 4-152-16,0 0-152 16,1 0-112-16,3 2-104 31,0-2-16-31,8 6 8 0,4-6-112 16,0 6-80-16,8 0 16 15,0 0 8-15,5 0-48 0,-2 3 96 16,1-3 0-16,4 1-96 15,4-5-48-15,0 5 8 16,0 2 112 0,17-3 8-16,2 3-24 0,1 0 65 15,4 0-121-15,4-3 0 16,-1 0-48-16,1-3-112 0,-3-3-641 16,10-7-1207-16,-7 1-1905 15,-8-7-2720-15</inkml:trace>
  <inkml:trace contextRef="#ctx0" brushRef="#br0" timeOffset="189561.33">27535 11426 7353 0,'0'0'1648'0,"0"0"-975"0,0 0 63 0,0 0 112 15,0 0-8-15,-15 7-168 16,15-7 48-16,0 0 105 16,0 0 191-16,0 0-168 0,7-7-80 31,9-8-440-31,0-4-208 16,3-4-56-16,2-2-56 0,-1 0 0 15,4-4 8-15,-5 4 72 16,-6 2-72-16,2 4 80 0,-7 3-16 15,1 10 64-15,-5 0 328 16,-4 6-176-16,0 0-151 0,0 0-145 47,0 6-104-47,0 13 104 16,0 7 80-16,0 6 48 15,3 9-56-15,9-3-56 0,4 6-8 16,0 1-8-16,0-4-401 15,5-3-1615-15,-6-6-3241 0,-7-17-5433 0</inkml:trace>
  <inkml:trace contextRef="#ctx0" brushRef="#br0" timeOffset="190278.14">27507 12179 4520 0,'0'0'5122'0,"0"0"-2554"16,0 0-1136-16,0 0-239 15,0 0-137-15,0-3-216 0,0 3-512 16,0 0-264-16,13 6-56 15,-2 7 440-15,9 3 0 0,4-1-32 16,7 2 1-16,-3 2-105 16,0-3-88-16,0 3-144 15,-4-7-64-15,-3 1-16 0,-10 0-96 16,-3-4-400-16,0-3-785 16,-8-2-1287-16,0-4-585 0,0 0-2624 0</inkml:trace>
  <inkml:trace contextRef="#ctx0" brushRef="#br0" timeOffset="190503.08">27930 12160 5569 0,'0'0'6849'16,"0"0"-5337"-16,0 0-399 0,0 0-585 0,0 0-24 15,0 0 824-15,0 0-584 32,-96 63-360-32,64-40-208 15,4 2-168-15,-4-6-8 0,8 0-128 16,-4 4-880-16,4-8-1232 16,9-8-2225-16</inkml:trace>
  <inkml:trace contextRef="#ctx0" brushRef="#br0" timeOffset="191763.02">27567 11458 656 0,'0'0'248'0,"0"0"1736"16,0 0-704-16,0 0-255 16,0 0 111-16,0 0-88 31,-8 10-144-31,8-10-24 0,0 0 57 0,0 0 71 16,4 0 32-1,4-3-552-15,-1-4-256 0,6-3 112 16,2-2-224-16,2-1-24 15,-2-3-8 1,6 1-72-16,-1-8-16 16,4 1 48-16,-1 0-48 0,1 0 0 15,0-1 0-15,-3 4 8 16,-6 4 48-16,-3 5-40 0,-4 0 312 16,0 4 129-16,-4 3-281 15,0 3 208 1,-4 0-136-16,4 0-168 15,-1 0-80-15,6 0 72 0,-5 0-64 16,8 0 8-16,-5 6-8 16,2 4 48-16,3-1 0 0,-5 7-40 31,6 4 112-31,-2-2 248 16,2 11 88-16,-2 0-72 15,10-1-136-15,-2 7-16 0,1-4-8 16,1 1-80-16,-2-6-80 0,-3-1-64 15,-4-6 0-15,-4-6-8 16,-5 0 0-16,2-7-64 31,-5 1-96-31,0-4-504 0,0-3-976 32,0 0-1177-32,-5 0-2632 0</inkml:trace>
  <inkml:trace contextRef="#ctx0" brushRef="#br0" timeOffset="198762.63">31232 11392 3224 0,'0'0'2001'0,"0"0"599"16,0 0-1200-16,0 0-599 0,0 0 87 31,0 0 368-31,0 0-200 16,0 0-223-16,0 0-201 0,0 0-224 15,0 0-32-15,-3 0-72 16,-1 3 16-16,0 9 448 0,0 4-408 15,-5 4 48-15,5 8-64 16,4 1-152-16,0 6 264 31,0 2-23-31,0 8-177 0,0-4-72 16,0 1-96-16,4-1 48 16,5-3-32-16,-9 0 32 15,4 0-24-15,-4-3-16 0,0 0 24 16,0 0-120-16,0 0 0 31,0 0 96-31,0 0 0 0,0-3-88 0,0 3-8 16,0-4 0-16,0 1 48 15,0-1-40-15,0-2 40 16,0 0-40-16,0-4-8 0,0-2-16 16,0-1 16-1,0-3-8 1,0-6 8-16,0 2 0 0,4-5-8 15,-4 0 0-15,4-4-40 0,-1-3 32 16,-3 0-88-16,0-3-72 16,0 3-32-16,4-3 0 0,-4 0-104 31,4 0-160-31,5 0-665 16,-1-15-1511-16,3 2-1665 0,-7 0-3481 15</inkml:trace>
  <inkml:trace contextRef="#ctx0" brushRef="#br0" timeOffset="199209.93">30950 12211 3136 0,'0'0'5049'0,"0"0"-2120"16,0 0-1489 0,0 0-168-16,0 0 241 15,0 0-329-15,0 0-408 0,0 0-360 16,0 0-240-16,4 3-80 0,-1 6 160 15,5 4 136-15,1 0-239 16,-1 3-9-16,-1 3-16 0,2-3 136 31,-1 3-168-31,-1 3-88 16,5-3 96-16,-7 3-96 0,2-3 0 16,5 3 0-16,-4-6 0 15,0 0 0-15,4 0-8 0,0-3 0 16,0-4-176-16,-4-2-344 31,0-4-561-31,4-3-295 0,0-3-600 16,0-7-1921-16</inkml:trace>
  <inkml:trace contextRef="#ctx0" brushRef="#br0" timeOffset="199689.69">31532 12243 6329 0,'0'0'3065'16,"0"0"-1489"-16,0 0-24 0,0 0-31 15,0 0-449-15,0 0-528 0,0-4-344 32,0 4-200-32,-4 0 8 15,-5 0-8-15,-10 10 480 0,-2-1-144 16,-3 7 80-16,-4 3 88 16,1 0-32-16,-5 4-128 15,4 2-104-15,-3 1-119 0,6-1 39 31,-2 0-40-31,2 1-112 0,5-4 48 16,1-3 40-16,2 0-40 16,2-3 32-16,2-4-80 15,6-2 40-15,3-4-40 0,0-3 0 16,0 1 0-16,4-4-8 31,0 0 48-31,0 0-48 0,0 0 0 16,0 0-128-16,0 0-633 15,4 0-919-15,11 0-1449 16,2-7-5776-16</inkml:trace>
  <inkml:trace contextRef="#ctx0" brushRef="#br0" timeOffset="-208492.78">23396 15087 1096 0,'0'-6'9650'0,"0"-3"-7370"16,0-1-855-16,0 0-97 0,0 1 16 15,4 3-136-15,-4 2-247 16,0 1-241 0,0 3-240-16,0 0-208 15,0 0 16-15,-8 0 0 0,-12 0-144 16,-8 19-64-16,-8 4-72 16,-4 12 0-16,0 9 48 15,8 3-48 1,4 4-8-16,13 3 0 0,11-6 0 31,4-1 8-31,19-8-8 16,13-8-240-16,12-8 0 0,7-11-272 15,9-12 304-15,0 0 144 16,4-22-48-16,-5-13 104 0,-6-9 8 16,-5-20 16-16,-16 4 80 15,-9-7 80-15,-14-3-32 0,-9 10 80 16,-17-7-8-16,-15 14 32 15,-11 5-128-15,-5 22 0 0,-8 11-64 32,0 15-16-32,5 12-40 15,2 20-80-15,14 13-472 16,14 5-312-16,21 23-1225 0,0-9-2816 16,13-14-3793-16</inkml:trace>
  <inkml:trace contextRef="#ctx0" brushRef="#br0" timeOffset="-208244.23">23961 15363 14075 0,'0'0'4689'16,"0"0"-3249"-16,0 0-672 15,0 0-264-15,0 0-64 0,28-6-96 16,-28 6-200-16,0 0-144 16,0 0-128-16,0 0-792 0,0-9-840 31,0 5-3177-31,-8-5-8666 16</inkml:trace>
  <inkml:trace contextRef="#ctx0" brushRef="#br0" timeOffset="-207226.61">21463 15218 11642 0,'0'0'2913'15,"0"0"-1913"-15,0 0-648 32,0 0 216-32,88-13 704 0,-49 10-199 15,10-4-521-15,6 1-280 0,4 0-80 16,10 2-72-16,-1-2-24 15,3-1-48-15,-4 4-48 16,-11-3 8-16,-11 6 0 16,-18-3 0-1,-11 3-8-15,-12 0 8 0,-4 0-8 16,0 0-176-16,0 0-600 0,-11 0-577 16,2 0-2720-16,5 0-4488 15</inkml:trace>
  <inkml:trace contextRef="#ctx0" brushRef="#br0" timeOffset="-205965.59">24348 14932 7817 0,'0'0'2697'0,"0"0"-689"15,0 0-528-15,0 0 185 16,0-77-281-16,8 62-392 0,7-1-528 15,9-3-191-15,8 3-121 16,8 3-104-16,8 10-40 0,8 3-8 31,0 0 0-31,11 6 8 16,-3 13-8-16,-8 3 0 16,-9 4-8-16,-11 6 0 0,-20-1-56 15,-12 4 56-15,-4 0-8 16,-24-6 16-16,-4 0 56 0,-11-7 32 31,-1-3 16-31,1-3 72 16,2-3-40-16,5-4-88 0,17 0-40 15,7-2-8-15,8 2-24 0,4 4-88 16,15 3-120 0,17 3 48-1,4 3 0-15,4 4-185 0,0-1-127 16,-4 0 136-16,-9 1-24 15,-3 2 168-15,-12-2 168 0,-11-1 40 16,-5 1 8-16,-13-7 184 0,-15 3 80 31,-15-6 328-31,-6-4 305 16,-14-2-233-16,-1-7-208 0,0 0-224 16,1-3-168-16,11 0-64 15,12-6-312-15,16-4-1385 0,12-2-4568 16</inkml:trace>
  <inkml:trace contextRef="#ctx0" brushRef="#br0" timeOffset="-203737.29">24897 14814 8209 0,'0'0'1945'16,"0"0"-513"-16,0 0-472 0,0 0 176 15,0 0-15-15,0 0-417 32,-79 16-152-32,47 19-24 0,0 7 24 15,-3 12-144-15,3 3-40 16,-5 3 72-16,10 6-192 15,3-2-47-15,11 0-33 0,9 2-48 32,4-2-48-32,4-4-64 15,20-9 72-15,8-7-72 0,8-9 0 16,12-9-8-16,19-7 0 16,26-13 0-16,22-6-8 31,-8-16 0-31,-23-9 8 0,-24-1 16 15,-24-2 80-15,8-11 80 16,-1-8-8-16,5-13-96 0,-12-4 72 0,-8-2 64 16,-20-1 8-16,-8 0-48 15,-4 1-72-15,-28 2 80 16,-12 4 24-16,-16 9-16 0,-15 3-8 16,-25 13-104-1,9 16-8-15,10 13-64 16,6 6 0-16,15 16 0 0,-4 16 0 15,-7 15 0-15,7 10 0 16,8 4-16-16,8 5-40 16,9-5-128-1,11-1-376-15,12-6-464 16,3-3-409-16,9-7-1111 16,17-12-1945-16,7-13-3217 0</inkml:trace>
  <inkml:trace contextRef="#ctx0" brushRef="#br0" timeOffset="-202820.93">25989 14890 9249 0,'0'0'2585'0,"0"0"-665"15,0 0-319-15,0 0-49 16,0-89-552-16,21 67-360 0,2 3-287 16,12 7-233-16,10 2-72 0,15 10 0 15,3 0-48 1,5 6-8 0,-1 14 8-16,-7 5 0 0,-8 6 0 15,-8 8-8-15,-12-1 8 16,-16 3-8-16,-8 4-8 0,-8-4 16 15,-21-6 0 1,-10-4 80-16,-13-5 264 16,-8-4-24-16,-3-6-72 0,3-4-104 15,4 1-56-15,12 0-80 16,12 0 0-16,16 0-8 16,8 6-16-16,8 3-64 0,20 6-232 31,16 7 96-31,7 4-80 15,5-2 40-15,-4 2 64 0,1 2 96 16,-10-6 16-16,-7-4 72 16,-16 1 0-16,-12-3 8 15,-8-4 40-15,-21-3 296 0,-18-2 16 16,-29-5 16-16,-20-5-24 31,-27-7-128-31,-5-3-96 0,13 0-120 16,15-16-224-16,36 4-1537 15,13-8-7320-15</inkml:trace>
  <inkml:trace contextRef="#ctx0" brushRef="#br0" timeOffset="-201929.57">21287 14379 10058 0,'0'0'1752'0,"0"0"-624"16,0 0-824-16,0 0-168 0,0 0 1601 15,-19 86-489-15,10-22-608 0,6 27-160 16,3 27-40-16,0 16-8 31,0-4-88-31,0-3-119 0,0-16-17 16,0 0-56-16,-4 3-72 15,0-6-32-15,0 0 24 0,4-13 80 16,0-9-88-16,0-16-64 16,0-19 0-16,0-13-40 15,4-9-408 1,0-4-265-16,0-3-295 0,-1-3-232 15,6-19-1065-15,-1-3-175 16,0-16-3513-16</inkml:trace>
  <inkml:trace contextRef="#ctx0" brushRef="#br0" timeOffset="-200498.61">21287 14516 6969 0,'0'0'1232'0,"0"0"-744"31,0 0-304-31,0 0-104 16,0 0 457-16,0 0 207 0,0 0-248 16,100-73-184-16,-67 66 128 0,10 1 40 15,9 0-88-15,20 0-112 16,27-7-8-16,24 0 96 0,14-3 144 0,1-3 49 31,-6 0-81-15,0 3-32-16,-1 1 48 0,8-5 0 15,1 4-72-15,-5 0-24 0,1 7-64 16,-5-1-104-16,-7 1-88 16,-1 0-96-1,1-4-48-15,3 3 8 16,-3 1 0-16,3 2 8 16,0 1-8-16,2 6 0 0,2-3 40 15,-4 3-40-15,-11 0 48 16,-5 0 24-16,-11 0 32 31,-4 0 0-31,-1 0 24 0,1 3 48 16,3-3 33-16,6 3-49 15,-2 0-72-15,0-3-24 0,1 7-16 16,-1-1-8-16,1 3-40 16,0 1-8-16,-5-1 16 15,-3 1-16-15,-8-4 8 0,-4 1 0 31,-1-7 0-31,0 0 0 16,1 0 0-16,-1 0 0 0,1 0 0 0,8 0 8 16,-4 6 32-16,-8 0-48 15,-16-2 0 1,-17 2-8 0,-3 0 0-16,7-2 8 0,1-2-8 15,4 2 0-15,-8-4 8 0,-8 0-8 16,-8 0 0-16,-8 0 8 0,-4 0 8 15,-13-4 0-15,2 4 0 16,-1 0 40-16,-5 0-40 16,1 0 0-1,0 0-8-15,9 0-8 16,-2 13 8-16,6 4 0 16,-2-2 8-16,5 11-8 0,-4-1 0 31,0 10 120-31,-8 0 0 15,0 9 0-15,-8 20 8 0,0 18 40 16,-20 33-64-16,-8 12 16 16,4-4-24-16,0-2-16 0,9-16-32 15,-2-7-40-15,2 0 0 16,-1 1 8-16,-4-3-8 31,0-2 0-31,4-5 0 0,4-3-8 16,4-3-8-16,4-17 0 15,0-8-56-15,4-17-64 0,0-6 32 0,0 0 24 16,0 3-72-16,0 3 16 16,4-6 32-1,-4-6-24 1,0-7 48-16,-16 0 64 0,-8-6-160 16,-12-3 40-16,-11-4-96 15,-25-3 8-15,-28-2 0 0,-27-1 71 16,-21-3 65-16,1 0 80 0,0 0 0 15,7 0 0-15,0 0 0 16,1 3 0 0,-9-3 0-16,1 3 8 15,0 0-8-15,0-3 0 16,-1 0 8-16,0 0 0 0,-3 0-8 16,-5-6 0-16,-3-10 0 31,-11-6 0-31,-2-3 0 0,-8-1 0 15,1 1 8-15,-5-4 96 16,-3 4 81-16,-4 0 47 0,4-4 32 16,8 6-24-16,8 5 16 15,11 1 16-15,8 8-152 32,9 3-24-32,3 3-88 0,5 3 0 15,-1 0 0-15,9 0-8 16,0 3 8-16,11 0 40 0,24 0-48 15,25-3-8-15,19 3 0 0,8-3 0 16,0 0-72-16,1 0-176 16,3 0-160-16,8 0-376 15,4-9-553 1,7-4-1063-16,10-6-2241 16</inkml:trace>
  <inkml:trace contextRef="#ctx0" brushRef="#br0" timeOffset="-195802.98">6311 4153 7497 0,'0'0'1536'0,"0"0"-967"15,0 0-313-15,0 0-176 0,0 0 0 16,7 0 24-16,10 0 352 15,2 3 368-15,9 0-200 0,4-3-40 16,4 3-176-16,12-3 32 16,0 0-32-1,11 0-47-15,10 0-9 16,-2 0-8-16,8 0-56 16,13-6 104-16,-12 3-64 0,3-1 16 15,2-2-72-15,-14 3-48 16,8-3-8-16,9-1 16 0,12-2-56 0,16-1-88 31,-9 4-80-31,-23-1 64 16,-24 4-64-16,-13 3 0 15,10-3 40-15,-2 3-48 0,8-3 8 16,-6 0 0-16,-5 0 0 16,-9 3-8-1,-3 0 0-15,-8 0 0 16,-11 0-200-16,-6 0-672 15,-11 0-936-15,-16 9-401 0,-11-3-159 16,-10 1-857-16</inkml:trace>
  <inkml:trace contextRef="#ctx0" brushRef="#br0" timeOffset="-194992.82">3012 4223 9642 0,'0'0'1368'16,"0"0"-272"-16,0 0-496 15,0 0-168-15,0 0-32 16,0 0-168-16,0 0 353 15,107 12 623-15,1 1-176 16,51-1-344-16,32 5-200 0,13-8-256 31,-2 4-24-31,-18-4-48 16,-5 4 8-16,-20-3-64 0,-15-1-7 16,-41-3-1-16,-26-3 0 15,-30 1-40-15,-10-4-40 0,-2 0-8 16,1 0 8-16,4 0 32 15,-12 0-48-15,3 0 8 0,-3-7 0 32,-3 4-8-32,3 3 0 15,-5-3-72-15,-7 3-401 16,-4 0-439-16,-4 6-976 0,-8 7-1129 16,0-6-2944-16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 10138,'0'0'7796,"1"-14"-5590,13 14-1881,0-1-274,0 1 0,-1 0 0,1 1-1,-1 1 1,1 0 0,-1 0 0,0 2 0,0 0 0,16 6-1,-19-5-48,-1 0-1,0 0 1,-1 0-1,13 11 1,-19-14-3,1 0 0,-1 1 0,0 0 0,0-1 0,0 1 0,0 0 0,0 0 0,-1 0 0,1 0 0,-1 0 0,0 0 0,0 0 0,0 0 0,0 1 0,-1-1 0,1 0 0,-1 7 0,0-5-3,1-1 4,-1-1 0,0 1 0,0-1 0,0 1 0,-1-1 1,1 1-1,-1-1 0,0 1 0,0-1 0,0 0 0,0 1 0,0-1 1,-1 0-1,0 0 0,1 0 0,-1 0 0,-5 5 0,-18 17 11,-2-2 0,0 0 0,-60 35-1,21-14-1,52-35-4,10-7-4,0 1 0,1-1 0,-1 1 0,1-1 0,-1 1 0,1 0 0,0 0 0,-4 6 0,7-9-1,0 0-1,0 1 1,0-1 0,0 1 0,0-1 0,1 0-1,-1 1 1,0-1 0,0 1 0,0-1 0,0 0 0,0 1-1,0-1 1,1 0 0,-1 1 0,0-1 0,0 0 0,0 1-1,1-1 1,-1 0 0,0 1 0,1-1 0,-1 0 0,0 0-1,1 0 1,-1 1 0,0-1 0,1 0 0,-1 0 0,0 0-1,1 1 1,-1-1 0,0 0 0,1 0 0,-1 0 0,1 0-1,-1 0 1,0 0 0,1 0 0,-1 0 0,1 0 0,17 3 15,286 4 487,-195-9-380,-46 7-326,-32-2-1675,0-1-3457,-13-2-2103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7177,'0'0'10689,"1"-2"-10165,0 0-506,0 1 1,0 0 0,1 0-1,-1 0 1,0 0 0,1 0-1,-1 0 1,0 0-1,1 1 1,-1-1 0,1 0-1,0 1 1,-1-1 0,1 1-1,-1-1 1,1 1 0,0 0-1,-1 0 1,1 0 0,0 0-1,2 0 1,44 3-30,-24 2 13,0 1-1,-1 1 0,0 1 1,0 1-1,40 22 0,-58-28-5,0 0 0,-1 0 0,1 1 0,-1-1-1,0 1 1,0 0 0,0 1 0,-1-1 0,1 1 0,-1-1-1,5 10 1,-7-10 2,0-1 0,1 0-1,-1 0 1,0 1 0,0-1-1,-1 0 1,1 1 0,-1-1 0,1 1-1,-1-1 1,0 1 0,-1-1-1,1 1 1,0-1 0,-1 1-1,0-1 1,0 1 0,0-1 0,0 0-1,-3 5 1,-2 0 9,0 1 1,0-1-1,-1 0 0,-1 0 1,1-1-1,-1 0 0,0 0 1,-1-1-1,-9 6 0,-93 45 113,50-27-88,60-30-27,0 1-1,1-1 1,-1 0-1,0 1 1,0-1-1,1 1 1,-1-1-1,0 1 1,0-1-1,1 1 1,-1 0-1,1-1 1,-1 1-1,1 0 1,-1 0-1,1-1 1,-1 1-1,1 0 1,0 0-1,-1 0 1,1-1-1,0 1 1,0 0-1,-1 0 1,1 0-1,0 0 0,0 0 1,0 0-1,0-1 1,0 1-1,0 0 1,1 0-1,-1 0 1,0 0-1,0 0 1,1 0-1,-1-1 1,0 1-1,1 0 1,-1 0-1,1-1 1,-1 1-1,1 0 1,-1 0-1,1-1 1,-1 1-1,1-1 1,0 1-1,0 0 1,-1-1-1,1 1 1,0-1-1,0 0 1,-1 1-1,2-1 1,13 6 253,1-2 0,-1 0 1,1-1-1,26 2 0,66-2-30,-93-3-184,156 0-305,-98 0-5177,-49 0-553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8833,'0'0'5402,"9"-5"-4458,2-1-746,-7 4-151,0 0 0,1-1 0,-1 1 0,1 1-1,-1-1 1,1 1 0,0-1 0,-1 1 0,1 1-1,0-1 1,9 1 0,19 0 192,42 5 0,-64-3-192,-1 0 0,0 0 0,0 1 0,0 0 1,0 1-1,0 0 0,-1 0 0,13 9 1,-18-10-44,-1-1 1,0 1 0,0 0 0,0 0-1,-1 1 1,1-1 0,-1 1-1,0-1 1,0 1 0,0 0-1,0-1 1,0 1 0,-1 0 0,0 0-1,0 0 1,0 0 0,0 1-1,-1-1 1,1 0 0,-1 0 0,0 0-1,-1 5 1,0-1 8,0 1 1,0-1-1,-1 1 0,0-1 0,-1 0 1,0 0-1,0 0 0,0 0 1,-9 12-1,-101 123 70,69-92-30,42-49-56,1-1 1,0 1-1,0-1 0,0 1 1,0 0-1,0-1 0,0 1 1,0 0-1,-1 3 0,2-4 9,0-1-1,0 1 0,0-1 0,0 1 0,0 0 0,0-1 0,0 1 0,0-1 0,0 1 1,1 0-1,-1-1 0,0 1 0,0-1 0,0 1 0,1-1 0,-1 1 0,0-1 0,1 1 1,-1-1-1,0 1 0,1 0 0,2 1 65,0 0 1,0-1-1,0 1 1,0-1-1,1 0 1,-1 0-1,0 0 1,0 0-1,6 0 1,27 4 341,0-2 1,71-4-1,-41 0-250,-38 1 114,0-1 0,46-7 0,-70 8-206,-4 0-65,0 0 0,1 0-1,-1 0 1,0 0-1,1 1 1,-1-1 0,0 0-1,1 0 1,-1 0 0,0 0-1,1-1 1,-1 1-1,0 0 1,1 0 0,-1 0-1,0 0 1,0 0-1,1 0 1,-1 0 0,0 0-1,1-1 1,-1 1-1,0 0 1,0 0 0,1 0-1,-1-1 1,0 1-1,0 0 1,0 0 0,1-1-1,-1 1 1,0 0 0,0 0-1,0-1 1,0 1-1,0-1-33,60 1-10296,-37 0 3342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7913,'0'0'7582,"0"-3"-6893,0 2-649,0 0-1,0 1 1,1-1-1,-1 1 1,0-1-1,0 1 1,0-1-1,1 1 1,-1-1-1,0 1 1,0-1-1,1 1 1,-1-1-1,1 1 1,-1-1-1,0 1 1,1 0-1,-1-1 1,1 1-1,-1-1 1,1 1-1,-1 0 0,1 0 1,-1-1-1,2 1 1,21-5 412,39 5-388,-37 1-13,-7 1-35,0 0 0,1 1 0,-1 1 0,0 1 0,-1 1 0,1 0 0,-1 1 0,27 15 0,-38-19-16,-1 1 0,1-1 0,0 1 1,-1 0-1,0 0 0,7 8 0,-9-9 0,-1-1 0,0 1 0,0 0 0,-1-1 0,1 1 0,-1 0 0,1 0-1,-1 0 1,0 1 0,0-1 0,0 0 0,0 0 0,-1 1 0,1 5 0,-1-1-2,0-4 1,1 1 0,-1-1 0,0 0 0,0 1 0,-1-1 0,1 0 0,-1 1 0,0-1 0,0 0 0,-1 0 0,1 1 0,-1-1 0,0 0 0,0-1-1,0 1 1,-1 0 0,1 0 0,-5 3 0,-16 16 2,-2-1 0,0-1 0,-2-2 0,-30 18 0,-13 9 1,43-22-2,27-23 1,-1-1-1,1 1 0,-1-1 0,1 1 0,0-1 1,-1 1-1,1 0 0,0-1 0,-1 1 0,1 0 1,0 0-1,0-1 0,0 1 0,0 0 0,0-1 1,0 1-1,0 0 0,0 0 0,0 0 0,0 0 1,1-1-1,-1 1 1,1 0-1,-1-1 1,1 1-1,-1-1 1,1 1-1,-1 0 0,1-1 1,0 0-1,-1 1 1,1-1-1,0 1 1,0-1-1,-1 0 1,1 1-1,0-1 0,0 0 1,-1 0-1,1 0 1,0 0-1,1 1 1,30 4 62,1-1 0,57-1 0,71-12 653,9 1 153,-76 8-2333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4929,'0'0'9450,"11"-12"-8390,2-2-713,22-19-1,-33 31-315,1 1 0,-1-1 0,1 1 0,-1 0 0,1-1-1,0 1 1,-1 0 0,1 1 0,0-1 0,0 0 0,0 1-1,0 0 1,-1-1 0,1 1 0,0 0 0,0 1 0,4 0 0,5-1 48,12 1-6,0 1 0,-1 1 0,1 1 0,-1 1 0,0 2 0,0 0 0,-1 1 0,0 1 0,0 1 0,37 23 0,-55-31-72,0 1 1,0-1 0,-1 1-1,1 0 1,-1 0-1,1 0 1,-1 1 0,0-1-1,0 1 1,-1 0 0,1 0-1,-1 0 1,0 0 0,0 0-1,0 0 1,0 0-1,-1 1 1,0-1 0,0 1-1,0-1 1,0 1 0,-1-1-1,1 1 1,-1 0 0,-1-1-1,1 1 1,0-1-1,-1 1 1,0 0 0,-2 4-1,1-4 3,-1 0-1,0-1 0,1 0 1,-1 1-1,-1-1 0,1 0 1,-1-1-1,-7 7 0,-38 26 29,41-31-32,-48 28 5,42-26-2,0 1 0,1 0 0,0 0 0,0 2 1,-21 20-1,32-29-3,1 0 0,0 0 0,0 0 0,0 0 0,0 1 0,0-1 1,1 0-1,-1 1 0,0-1 0,1 1 0,-1-1 0,0 1 0,1-1 0,0 1 1,-1-1-1,1 1 0,0-1 0,0 1 0,0-1 0,0 1 0,0 1 0,1-1 3,-1-1-1,1 1 1,0-1-1,0 0 0,0 1 1,0-1-1,0 0 0,0 0 1,0 0-1,0 0 0,0 0 1,0 0-1,1 0 0,-1 0 1,0 0-1,1 0 0,1 0 1,6 3 54,1-1 0,1 0 0,-1 0 0,19 1 0,63 5 677,141-6 0,-130-4-353,-101 1-361,2 0-1358,2 0 114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53 120,'0'0'10694,"4"-6"-9863,-3 6-819,1-3 68,0 0-1,0 0 1,0 0 0,1 0-1,-1 1 1,1-1 0,-1 1-1,1 0 1,0 0 0,0 0-1,0 0 1,0 0 0,1 1-1,-1-1 1,0 1 0,7-2-1,1 2 94,10-2 8,-1 1 1,24 0-1,-39 2-170,0 0-1,-1 1 0,1-1 0,-1 1 0,1 0 0,-1 0 0,1 1 0,-1-1 0,0 1 0,1 0 1,-1 0-1,0 0 0,0 1 0,-1-1 0,7 6 0,-9-7-15,0 0 1,0 1-1,0-1 1,0 1-1,-1-1 0,1 0 1,0 1-1,-1 0 0,1-1 1,-1 1-1,1-1 1,-1 1-1,0 0 0,1-1 1,-1 1-1,0 0 0,0-1 1,0 1-1,-1 0 1,1-1-1,0 1 0,-1 0 1,1-1-1,-1 1 0,1-1 1,-1 1-1,0-1 1,1 1-1,-1-1 0,0 1 1,0-1-1,0 0 0,0 1 1,-1-1-1,1 0 1,-2 1-1,-3 5 40,-1-1 0,0-1 0,0 1 0,0-1 0,-11 5 0,1-3 11,0 0 1,-28 8 0,-6 1 31,50-16-105,1 0 0,0 0 0,-1 1 0,1-1 0,-1 0 0,1 0 0,0 0 0,-1 0 0,1 0 0,0 0-1,0 1 1,-1-1 0,1 0 0,0 0 0,-1 1 0,1-1 0,0 0 0,0 0 0,-1 1 0,1-1 0,0 0 0,0 1 0,0-1 0,0 0 0,-1 1 0,1-1 0,0 0 0,0 1 0,0-1 0,0 1-1,8 6-804,24 3 124,-28-8 895,17 4-67,2 0-37,29 13 1,-45-16-83,-1 0-1,0 0 1,-1 1 0,1-1 0,-1 1 0,1 1 0,-1-1-1,0 1 1,6 7 0,-9-8-1,-1-1-1,1 1 1,-1-1 0,0 1-1,0-1 1,-1 1-1,1-1 1,-1 1 0,1 0-1,-1 3 1,0-4 15,0-1 1,0 1-1,0-1 0,0 1 0,0-1 1,-1 0-1,1 1 0,-1-1 1,0 1-1,1-1 0,-1 0 1,0 0-1,0 1 0,-1-1 0,1 0 1,-2 2-1,-3 0 108,0 0 1,0-1-1,0 0 1,-1 0-1,1 0 1,-1-1-1,0 0 0,0-1 1,-8 2-1,-70 5 579,56-7-629,-48 4-162,77-5 19,-1 0 1,1 0-1,-1 0 1,1 0 0,-1 0-1,0 0 1,1 0 0,-1-1-1,1 1 1,-1 0 0,1 0-1,-1 0 1,1 0-1,-1-1 1,1 1 0,-1 0-1,1-1 1,-1 1 0,1 0-1,-1-1 1,1 1 0,0 0-1,-1-1 1,1 1 0,-1-1-1,1 1 1,0-1-1,0 1 1,-1-1 0,1 1-1,0-1 1,0 1 0,-1-1-1,1 1 1,0-1 0,0 1-1,0-1 1,0 0 0,0 1-1,0-1 1,0 1-1,0-1 1,0 1 0,0-1-1,0 0 1,1 1 0,-1-1-1,0 0 1,1-7-1478,-1-11-5189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8425,'0'0'3816,"10"-6"-2782,-4 3-849,1-1-36,0 0 0,0 0 0,0 1 0,0 0 0,0 1 0,1 0 0,-1 0 0,1 0 0,7 0 0,25 0 497,77 6 1,-101-3-581,0 2 1,-1 0 0,1 1 0,0 0 0,-1 1 0,0 1 0,24 12 0,-38-17-67,1 0-1,-1 0 1,1 0 0,-1 0 0,0 0 0,1 1 0,-1-1 0,0 0 0,0 1-1,0-1 1,0 1 0,0-1 0,0 1 0,0-1 0,-1 1 0,1 0 0,0-1-1,-1 1 1,0 0 0,1 0 0,-1-1 0,0 1 0,0 0 0,0 0-1,0 0 1,0-1 0,0 1 0,0 0 0,-1 0 0,1-1 0,-2 4 0,1-1 2,-1 0 0,0 0 0,0-1 0,0 1 0,0-1 0,-1 1 0,1-1 0,-1 0 0,0 0 0,0 0 0,0 0 0,-5 3 0,-21 12 192,-62 25 0,2-1 74,86-40-260,-1 0-1,1 0 0,0 0 1,1 0-1,-1 1 1,0-1-1,1 1 0,-1 0 1,1 0-1,0 0 0,0 0 1,-3 5-1,5-7-2,-1 1 0,1-1 0,0 0 0,-1 1 0,1-1 0,0 1 0,0-1 0,0 0-1,0 1 1,0-1 0,0 1 0,0-1 0,1 0 0,-1 1 0,0-1 0,1 0 0,-1 1 0,1-1 0,-1 0 0,1 0 0,0 1 0,0-1 0,-1 0-1,1 0 1,0 0 0,0 0 0,0 0 0,0 0 0,0 0 0,1 0 0,-1 0 0,0-1 0,0 1 0,0 0 0,3 0 0,11 6 143,0-1 0,0-1 1,0 0-1,1-1 0,-1 0 1,21 1-1,101 1 580,53-6-496,-110 0-4852,-55 0 146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3472,'0'0'14264,"4"-4"-13833,-2 2-406,1 0 0,0 0 0,0 0 0,0 0 0,0 0 1,0 1-1,0-1 0,0 1 0,0 0 0,1 0 0,-1 0 0,5 0 0,0 0 18,1 0 1,0 1-1,-1 0 0,15 2 0,0 2 57,0 1-1,44 16 1,-53-16-82,0 0 1,0 1-1,0 1 0,0 0 1,22 17-1,-33-21-20,0 0-1,0 0 1,0 0 0,0 1-1,0-1 1,0 1 0,-1 0-1,0-1 1,0 1 0,0 0-1,0 0 1,-1 1 0,1-1-1,-1 0 1,0 0 0,0 1 0,-1-1-1,1 0 1,-1 1 0,0-1-1,0 1 1,-1-1 0,1 1-1,-2 5 1,0-5 2,0 1 0,0-1 0,-1 0 0,0 0 0,0 0 0,0 0 0,0-1 0,0 1 0,-1-1 0,0 0 0,-5 5 0,-50 38 0,55-44 0,-84 59 0,88-61 0,-1-1 0,0 1 0,1-1 0,-1 1 0,1-1-1,-1 1 1,1-1 0,-1 1 0,1 0 0,-1-1 0,1 1 0,0 0 0,-1-1 0,1 1 0,0 0 0,-1 0 0,1 0-1,0 0 2,0-1-1,0 1 1,0-1-1,0 1 0,1-1 1,-1 0-1,0 1 0,0-1 1,0 1-1,0-1 1,1 0-1,-1 1 0,0-1 1,1 0-1,-1 1 0,0-1 1,0 0-1,1 1 1,-1-1-1,1 0 0,-1 0 1,1 1-1,1 0 11,1 0 0,0 0-1,-1 0 1,1 0 0,0 0 0,0-1 0,4 1-1,76 5 485,126-7 0,-144-11-473,-50 9-1515,0 0 0,0 1 0,20-1 0,-7 3-3851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0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7241,'0'0'8899,"0"-5"-8280,0 4-598,-1 0 0,1 0 0,0 1-1,0-1 1,0 0 0,1 0 0,-1 0 0,0 0 0,0 1-1,0-1 1,1 0 0,-1 0 0,0 0 0,1 1 0,-1-1-1,1 0 1,-1 1 0,1-1 0,-1 0 0,1 1 0,-1-1-1,1 0 1,-1 1 0,1-1 0,0 1 0,0-1 0,-1 1-1,2-1 1,2 0 23,0 0-1,0 1 1,0-1-1,0 1 0,7 0 1,0 0-78,4 1 34,0 0 0,0 1 0,0 1 0,0 0 0,0 0 0,0 2 0,-1 0 0,0 1 1,0 0-1,0 1 0,-1 0 0,0 1 0,23 19 0,-34-25-11,0 0 0,1 0 0,-1 1 0,0-1 0,0 0 0,-1 1 0,1-1 0,0 1 0,-1 0 0,0-1 0,1 1 0,-1 0 0,0 0 0,0 0 0,0 4 0,-1-5 5,0 1 0,0-1 0,0 1 0,-1-1 0,1 1 0,-1-1 1,1 0-1,-1 1 0,0-1 0,0 0 0,0 1 0,0-1 0,0 0 0,-4 4 0,-3 3 2,-1 0 0,0-1 0,0 0 0,-1 0 0,-20 11 0,18-11 9,-10 6-8,-32 28-1,52-40 3,1 0 0,-1-1 0,1 1-1,0 0 1,0 0 0,-1 0 0,1 0-1,0 0 1,1 0 0,-1 0-1,0 1 1,0 1 0,1-3 9,0 0-1,0-1 1,0 1 0,0 0 0,0 0-1,0 0 1,0 0 0,0-1-1,0 1 1,0 0 0,0 0 0,1 0-1,-1-1 1,0 1 0,0 0-1,1 0 1,-1-1 0,1 1 0,-1 0-1,1-1 1,-1 1 0,1 0 0,-1-1-1,1 1 1,-1-1 0,1 1-1,0-1 1,-1 1 0,1-1 0,0 1-1,0-1 1,-1 0 0,1 1-1,0-1 1,0 0 0,1 0 0,31 6 430,1-3 0,0 0 0,52-4 0,-29 0-200,-51 1-213,8 0 48,0 0 1,0 0 0,-1-1 0,1-1 0,0-1 0,17-4-1,-11 4-1566,13 7-5089,-23-2 4530,3-2-5218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5449,'0'0'7944,"9"-5"-6747,-3 2-1013,-1 0-51,0 0 0,0 1 0,1-1-1,-1 1 1,1 0 0,0 1 0,-1-1 0,1 1-1,0 0 1,8 0 0,7 1 72,-1 1 0,0 1 0,1 1 0,22 5 0,-36-6-154,1 1 1,-1 0-1,1-1 0,-1 2 0,0-1 1,0 1-1,0 1 0,0-1 0,-1 1 1,0 0-1,0 0 0,0 1 0,8 10 1,-12-13-48,-1 0 0,0 0 0,1 0 0,-1 0 0,0 0 1,0 0-1,0 0 0,-1 0 0,1 0 0,-1 1 0,0-1 1,0 0-1,0 0 0,0 0 0,-1 1 0,0 4 0,0-4-3,0 0 0,0 1 0,-1-1 0,1 0 0,-1 0-1,0 0 1,0 0 0,-1 0 0,1-1 0,-6 7 0,-16 12 38,-1-1 0,-1-1-1,-1-1 1,-48 26 0,51-28-22,24-16-9,-1-1 0,1 0 0,-1 1 0,1-1 0,-1 1 0,1-1 0,-1 1 0,1-1-1,0 1 1,-1-1 0,1 1 0,-1-1 0,1 1 0,0-1 0,0 1 0,-1-1 0,1 1-1,0 0 1,0-1 0,0 1 0,0 0 0,0-1 0,0 1 0,0-1 0,0 1 0,0 0 0,0-1-1,0 1 1,0 0 0,0-1 0,0 1 0,0-1 0,1 1 0,-1 0 0,0-1 0,0 1-1,1-1 1,-1 1 0,1-1 0,-1 1 0,0-1 0,1 1 0,-1-1 0,1 1 0,0 0-1,7 3 167,0-1 0,0 1 0,0-1 0,1-1 0,0 1 0,13 1 0,62 5 124,-77-8-293,339 8 962,-345-9-1176,1 0-346,34-7-4298,-27 5 2168,9-3-4428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1296,'0'0'11270,"0"0"-11102,0 0 1,-1 0-1,-1 2 1515,2-2-1515,0 0 0,0 0 0,0 1 1,0-1-1,0 0 0,0 0 1,-1 0-1,1 1 0,0-1 0,0 0 1,0 0-1,0 1 0,0-1 0,0 0 1,0 0-1,0 1 0,0-1 1,0 0-1,0 0 0,0 1 0,0-1 1,0 0-1,0 0 0,1 1 0,-1-1 1,0 0-1,0 1 0,281 57 839,-263-55-954,212 27 147,-117-26-8567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3512,'0'0'9838,"0"11"-8861,0-5-794,0 22 322,-1 0-1,-1 0 0,-6 32 0,-9 36-227,4 0 0,5 1 0,4 102 0,3-198-277,1 0 0,0 0 0,0-1 1,0 1-1,0 0 0,0 0 0,1 0 0,-1 0 0,0 0 0,0 0 0,1 0 1,-1 0-1,0 0 0,1 0 0,-1 0 0,1-1 0,-1 1 0,1 0 0,-1 0 1,1 0-1,0-1 0,-1 1 0,1 0 0,0-1 0,0 1 0,0 0 0,2 0-283,-1-1 0,1 1 0,-1-1 0,1 0 0,-1 1 0,1-1 0,-1 0 0,4-1 0,5 1-2318,1 0-2608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5953,'0'0'11525,"0"7"-11357,17 461 1127,12-210-1264,-28-224-30,-1-33 6,1-1-3,1 1-1,-1-1 1,1 0-1,-1 0 1,0 0 0,1 0-1,-1-1 1,1 1-1,-1 0 1,0 0-1,1-1 1,1 0 0,4-7-479,1 1 0,-1-2 0,0 1 0,-1-1-1,0 0 1,0 0 0,4-10 0,-5 10-273,7-15-2612,-6 1-1845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0 368,'0'0'3087,"-3"1"-1812,2 0-1078,-1-1-1,0 1 1,1 0-1,-1-1 0,0 1 1,1 0-1,-1 0 1,1 0-1,0 1 1,-1-1-1,1 0 1,0 0-1,0 1 1,-1-1-1,1 1 0,0-1 1,-1 4-1,-40 38 2784,28-25-2070,-2-1 0,0-1 0,-32 26 0,-11 10 118,33-28-888,19-18-131,0-1 0,0 1 0,1 1 0,-1 0 0,2-1 0,-1 2 0,1-1 0,0 1 0,1-1-1,-5 11 1,9-18-96,0 0 0,-1 1 0,1-1 0,0 1 0,0-1 0,0 0 0,0 1 0,0-1-1,0 1 1,0-1 0,0 0 0,0 1 0,0-1 0,0 1 0,0-1 0,0 0 0,0 1 0,0-1 0,0 1-1,0-1 1,0 0 0,0 1 0,1-1 0,-1 0 0,0 1 0,0-1 0,0 1 0,1-1 0,-1 0-1,0 0 1,1 1 0,12 1-4163,-11-2 4034,16 0-6507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1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14 544,'0'0'4917,"-12"-2"-3933,-13-4-1336,8 3 2924,8 1 5150,131 35-5140,4-1-2026,-68-21-396,183 30 270,-221-39-379,61 5 90,-80-7-119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6585,'0'0'10802,"-6"-1"-9415,6 2-1371,0-1-1,0 0 0,0 0 1,0 0-1,0 0 0,0 0 1,0 0-1,0 0 0,0 0 1,0 0-1,0 0 0,0 0 1,0 1-1,0-1 0,0 0 1,0 0-1,0 0 0,0 0 1,0 0-1,0 0 0,0 0 1,0 0-1,0 0 1,0 0-1,0 0 0,0 1 1,0-1-1,0 0 0,0 0 1,0 0-1,-1 0 0,1 0 1,0 0-1,0 0 0,0 0 1,0 0-1,0 0 0,0 0 1,0 0-1,0 0 0,0 0 1,0 0-1,0 0 0,0 0 1,-1 0-1,1 0 0,0 0 1,0 1-1,0-1 0,0 0 1,0 0-1,0 0 0,0 0 1,0-1-1,0 1 0,0 0 1,-1 0-1,11 7 77,1 0 1,0-1-1,0-1 1,0 0-1,0 0 1,1-1-1,15 3 0,92 15 154,-117-22-244,368 25 265,-219-20-262,-80-1 57,-69-4-24,-9 3 277,-8 3-744,13-2-1003,11 2-1317,6-2-2353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351 109 6337,'0'0'6460,"5"-15"-5225,16-43-287,-17 36 20,-4 21-952,0 1-1,0-1 1,0 1-1,-1-1 1,1 0-1,0 1 1,0-1-1,-1 1 1,1-1-1,0 1 1,0-1 0,-1 1-1,1-1 1,-1 1-1,1-1 1,0 1-1,-1 0 1,1-1-1,-2 0 1,1 1-25,-1-1 0,0 1 0,0-1 1,1 1-1,-1 0 0,0 0 1,0 0-1,0 0 0,0 0 0,1 0 1,-4 1-1,-2-1 106,-37 0-12,-77 3 47,108-2-125,1 1-1,-1 1 1,0 0 0,1 0 0,-1 2 0,1-1 0,-14 9 0,22-11-12,0 1-1,0-1 1,0 1 0,0 0 0,1 1-1,-1-1 1,1 1 0,0-1-1,0 1 1,0 0 0,0 0-1,1 0 1,0 1 0,0-1 0,0 1-1,0-1 1,1 1 0,-1-1-1,1 1 1,1 0 0,-1 0-1,0 0 1,1-1 0,0 1 0,0 0-1,1 0 1,-1 0 0,1-1-1,0 1 1,1 0 0,-1-1 0,1 1-1,0 0 1,0-1 0,0 0-1,5 7 1,1-1 14,0 0 0,1-1 0,0-1 0,1 1 0,0-2 0,12 8-1,68 36-114,-68-39 63,62 38-143,-65-38 184,-17-10-3,0-1 0,-1 1 0,1 0-1,0-1 1,-1 1 0,1 0 0,-1 0 0,0 0-1,0 0 1,0 0 0,0 1 0,0-1 0,0 0-1,0 0 1,-1 1 0,1-1 0,-1 0 0,1 1-1,-1-1 1,0 1 0,0-1 0,0 0-1,0 1 1,-1-1 0,1 0 0,-1 1 0,1-1-1,-1 0 1,0 1 0,0-1 0,0 0 0,0 0-1,0 0 1,-1 0 0,1 0 0,0 0-1,-1 0 1,0 0 0,1-1 0,-1 1 0,0-1-1,0 1 1,-4 2 0,-11 4 39,0 1-1,-1-2 1,0-1 0,-1 0-1,-36 6 1,16-6-294,-74 0 1,112-6 199,1 0 1,-1 0 0,1 0-1,-1 0 1,1 0 0,-1 0 0,0 0-1,1 0 1,-1 0 0,1 0-1,-1-1 1,1 1 0,-1 0-1,1 0 1,-1-1 0,1 1 0,-1 0-1,1 0 1,-1-1 0,1 1-1,-1 0 1,1-1 0,-1 1-1,1-1 1,0 1 0,-1-1-1,1 1 1,-1-2 0,2-16-3332,5 3-1979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41 5705,'0'0'7819,"-27"-6"-7052,-93-19-118,101 21-480,0 2-1,-1 0 1,1 1-1,-1 1 1,1 1-1,0 0 1,-21 5-1,29-4-45,0 0 0,0 1 0,1 0 1,-1 1-1,1 0 0,-18 10 0,26-12-103,-1 0 1,1 0 0,0 0 0,0 0 0,0 0-1,0 0 1,0 1 0,0-1 0,1 1-1,-1-1 1,1 1 0,-1 0 0,1-1 0,0 1-1,0 0 1,0 0 0,1 0 0,-1 0-1,1 0 1,0 0 0,-1 0 0,2 5-1,-1-2 35,0-1 0,1 1-1,-1 0 1,1-1-1,1 1 1,-1 0-1,1-1 1,0 0-1,0 1 1,1-1-1,4 7 1,16 15 50,2 0-1,0-1 1,2-2 0,49 34 0,-24-17-74,-34-27-24,0 0-1,-2 2 0,28 32 0,-40-43-4,0 0-1,0 1 1,-1-1 0,0 1-1,0 0 1,0 0 0,-1 0-1,0 0 1,0 0-1,-1 0 1,1 1 0,-1-1-1,-1 0 1,1 1 0,-1-1-1,0 1 1,-1-1 0,-1 10-1,1-13 3,0 1 0,-1 0 0,0-1 0,0 1 0,0-1-1,0 0 1,-1 0 0,1 0 0,-1 0 0,0 0 0,0 0 0,0 0-1,0-1 1,0 0 0,0 1 0,-1-1 0,1-1 0,-1 1 0,1 0-1,-7 1 1,-8 3 40,1-2-1,-1 1 1,-19 1-1,-3-3 43,-55-1 0,65-2-27,18 0-14,-1-1 1,1 0-1,0-1 1,0-1-1,0 0 1,0 0-1,0-1 1,-14-7-1,21 9-23,0-1 0,0 0-1,0 0 1,0 0 0,1-1-1,-1 1 1,1-1 0,0 0 0,0-1-1,0 1 1,0 0 0,1-1 0,0 0-1,0 0 1,0 0 0,1 0-1,-1-1 1,1 1 0,-2-11 0,3-21-304,1 36 155,1 0 0,0 1 0,-1-1 0,1 1-1,0-1 1,-1 1 0,1 0 0,0-1 0,-1 1 0,1 0-1,0-1 1,0 1 0,0 0 0,-1 0 0,1-1 0,0 1-1,0 0 1,0 0 0,-1 0 0,1 0 0,0 0 0,1 1-1,27-1-2373,-23 0 1483,30 0-3799,-1 0-2207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6281,'0'0'10113,"-2"23"-8848,-9 162 115,3-69-908,-1 59-191,9-114-391,-1 16-517,3 0 0,15 95 1,-11-113-4033,-6-43-475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1136,'0'0'16411,"166"-66"-16131,-89 66-144,5 0-80,13 5-48,6 9-8,-1-5-192,12 15-792,-23-10-1881,-24 0-2264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31 4713,'0'0'11605,"-21"13"-10903,-67 43-154,81-50-517,0-1 0,0 1-1,0 1 1,1 0 0,0 0-1,0 0 1,1 0 0,0 1-1,0 0 1,0 0 0,1 0-1,1 1 1,-1-1 0,1 1-1,-1 9 1,1-6-65,0 0 0,2 1 0,-1-1 0,2 0 0,0 1 1,2 21-1,-2-31-12,1 0 1,0 0 0,0 0-1,0 1 1,0-1-1,1-1 1,-1 1 0,1 0-1,0 0 1,0 0 0,0-1-1,0 1 1,0-1-1,0 0 1,1 1 0,-1-1-1,1 0 1,0 0 0,-1-1-1,1 1 1,0-1-1,0 1 1,0-1 0,0 0-1,0 0 1,7 1 0,6 2-80,-1-2 0,1 0 0,0 0 0,17-2 0,-16 0-19,0 0 0,-1-2 0,1 0 0,28-7 1,-39 7 137,0 0 1,0 0 0,-1 0 0,1-1 0,0 0 0,-1-1 0,0 1 0,0-1 0,0 0-1,0 0 1,-1 0 0,0-1 0,1 0 0,-2 0 0,1 0 0,4-7 0,-4 3 147,0 0 1,0 0-1,0-1 1,-1 0 0,-1 0-1,0 0 1,0 0-1,-1 0 1,0 0-1,-1 0 1,0 0 0,0 0-1,-1 0 1,-1 0-1,0 0 1,0 0-1,-6-14 1,5 16-81,0 0-1,-1 0 1,0 1 0,0-1-1,-1 1 1,1 0-1,-2 1 1,1-1 0,-1 1-1,0 0 1,0 1 0,-1-1-1,0 1 1,0 0 0,0 1-1,0 0 1,-1 0-1,0 0 1,0 1 0,0 0-1,-12-2 1,7 2-70,-1 1 1,1 0-1,-1 1 0,0 1 1,1 0-1,-22 3 1,33-3-59,1 1 0,-1-1 1,0 1-1,1-1 1,-1 1-1,1-1 1,-1 1-1,1 0 1,-1 0-1,1-1 0,-1 1 1,1 0-1,0 1 1,-1-1-1,1 0 1,0 0-1,0 0 1,0 1-1,0-1 1,0 1-1,0-1 0,0 1 1,1-1-1,-1 1 1,0-1-1,1 1 1,-1 0-1,1-1 1,0 1-1,-1 0 1,1-1-1,0 3 0,0 1-226,1-1 0,-1 0-1,1 0 1,0 0-1,0 0 1,0 0 0,0 0-1,1 0 1,0 0-1,-1-1 1,1 1 0,4 5-1,0-3-595,-1 0 0,1 0 0,11 9 0,23 14-4910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69 3136,'0'0'11385,"-10"-11"-10196,-1-1-742,-22-20 0,30 30-376,0 1 0,0-1 0,0 1 0,0 0 0,0-1-1,0 1 1,0 0 0,0 1 0,0-1 0,0 1 0,-1-1-1,1 1 1,0 0 0,0 0 0,0 0 0,-1 1 0,-3 0-1,-3 0 135,4 0-140,0 0-1,0 0 1,0 0-1,1 1 1,-1 0-1,1 0 1,-1 0-1,1 1 1,0-1-1,0 1 1,0 1-1,0-1 1,0 1-1,1 0 1,-8 8 0,3-1 0,0 1 0,0 0 0,1 1 1,1 0-1,-6 14 0,9-16-56,0 0 1,1 1-1,0-1 0,1 1 1,0-1-1,1 1 0,0 0 1,2 18-1,-1-16-20,0-9-15,0-1 0,0 1 0,1 0 0,-1-1 1,1 1-1,0-1 0,1 1 0,-1-1 0,1 1 0,0-1 0,0 0 0,0 0 0,0 0 0,6 7 0,-4-6-36,1-1 1,0 0-1,0 0 0,1 0 1,-1 0-1,1-1 0,0 0 1,0 0-1,0-1 0,7 3 1,11 1-410,0-1 0,1-1 0,0-1-1,-1-1 1,1-1 0,36-4 0,23-6-2359,-6-9-1403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4761,'0'0'13326,"-3"-2"-13014,3 2-307,0 0 0,-1 0 0,1-1 0,-1 1 1,1 0-1,-1 0 0,1 0 0,-1 0 0,1 0 0,-1 0 0,1 0 0,0 0 0,-1 0 1,1 0-1,-1 0 0,1 1 0,-1-1 0,1 0 0,-1 0 0,1 0 0,0 0 0,-1 1 1,1-1-1,-1 0 0,1 1 0,0-1 0,-1 0 0,1 1 0,0-1 0,-1 0 0,1 1 1,0-1-1,0 0 0,-1 1 0,1-1 0,0 1 0,0-1 0,-1 1 0,-8 31 169,2 43 78,7-73-243,-2 177 141,3-100-129,0-41-306,1-1 1,3 0-1,0 0 1,3 0-1,11 36 0,-1-17-2463,-18-56 2697,0 1 0,0-1 1,0 0-1,1 0 0,-1 1 0,0-1 0,0 0 0,0 0 0,0 1 1,0-1-1,1 0 0,-1 0 0,0 1 0,0-1 0,0 0 0,1 0 1,-1 0-1,0 1 0,0-1 0,1 0 0,-1 0 0,0 0 0,0 0 0,1 0 1,-1 0-1,0 1 0,1-1 0,-1 0 0,0 0 0,1 0 0,-1 0 1,1 0-1,8-7-327,5-17 233,1-11-29,56-108-140,-60 124 417,0 0-1,2 1 0,0 1 0,1 0 0,21-18 1,-31 31 30,-1 1 0,1 0 0,0 0 0,0 1 0,8-5 0,-11 7-102,0-1 0,1 1-1,-1-1 1,0 1-1,0 0 1,0 0 0,1 0-1,-1 0 1,0 0-1,0 0 1,0 0 0,1 0-1,-1 0 1,0 0-1,0 0 1,0 1 0,1-1-1,-1 1 1,0-1 0,0 1-1,0-1 1,0 1-1,0 0 1,0-1 0,0 1-1,0 0 1,0 0-1,0 0 1,-1 0 0,2 1-1,3 6 9,0 1-1,0 0 1,-1 1-1,0-1 1,-1 1-1,0-1 1,-1 1 0,2 13-1,8 27 3,-3-23-8,16 35 0,-21-54-48,0 1-1,1-1 1,0 0-1,1-1 1,0 1-1,0-1 1,0 0-1,9 7 1,-5-7-237,1 0 0,0 0 0,0-1 1,0 0-1,1-1 0,-1 0 0,22 5 0,-4-4-1754,0-1-1,37 2 1,-1-2-4023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373 278 2920,'0'0'6020,"1"-23"-4711,2-73-68,-3 91-1017,0-1 0,0 1 0,-1 0 0,0 0 0,1 0 0,-2 0 0,1 0 0,-1 0 0,0 0 0,0 1 0,0-1-1,0 0 1,-6-7 0,5 9-109,0 0-1,0 0 1,-1 0-1,1 0 1,0 1-1,-1-1 1,0 1-1,1 0 0,-1 0 1,0 0-1,0 1 1,0 0-1,-7-2 1,3 2-57,0 0 1,0 0-1,-1 1 1,1 0-1,0 0 1,0 1-1,0 1 1,0-1-1,0 1 1,0 0 0,0 1-1,0 0 1,1 0-1,-12 7 1,7-2-13,1 0 1,0 1-1,0 1 0,1 0 1,0 0-1,0 1 1,2 0-1,-1 0 0,1 1 1,1 0-1,0 1 1,-9 24-1,8-14-177,0 1-1,2 0 1,1 0-1,2 1 0,0 0 1,0 37-1,3-60 82,0 1 1,0-1-1,0 0 0,1 0 0,-1 0 0,0 0 0,1 0 0,-1 0 0,1 0 1,0 0-1,0 0 0,0 0 0,0 0 0,0 0 0,0 0 0,0 0 0,1-1 1,-1 1-1,1-1 0,-1 1 0,1-1 0,3 3 0,-1-2-14,0 0 1,1 0-1,-1-1 0,0 0 1,1 0-1,0 0 0,-1 0 0,1-1 1,-1 1-1,7-1 0,-3-1 4,0 0 0,-1 0 0,1-1 0,-1 1 0,0-2 0,1 1 0,-1-1 0,0 0 0,0 0 0,-1-1 0,1 0 0,-1 0 0,0-1-1,0 0 1,0 0 0,0 0 0,-1-1 0,6-7 0,3-5 105,-1-1 0,-1 0 1,0-1-1,16-41 0,-20 39 471,7-29 1,-3 8 1117,-13 95-1083,-8 7-563,1-10-97,-3 80 1,11-116 25,0-8-94,-1 0-1,1 0 0,1 0 1,-1 0-1,1 0 1,2 7-1,-3-10 117,1-1 0,0 0 0,-1 1 0,1-1 0,0 0 0,0 0 1,0 0-1,0 0 0,0 0 0,0 0 0,1 0 0,-1 0 0,0 0 0,0 0 0,1-1 0,-1 1 0,0 0 0,1-1 1,-1 1-1,1-1 0,-1 0 0,1 1 0,-1-1 0,0 0 0,4 0 0,8 1-213,0-2-1,0 1 1,0-2 0,0 1-1,-1-2 1,1 0 0,0 0-1,-1-2 1,0 1 0,0-1-1,0-1 1,13-8 0,9-8-182,-1-2 1,48-44 0,-36 25 701,-2-2 0,-2-2 1,-2-2-1,45-74 0,-81 119-75,1-1 270,-1 0 0,0-1 0,0 1 0,0-1 1,0 1-1,-1-1 0,0 0 0,0 0 0,-1 0 0,2-6 0,-3 10 709,-10 2-1104,0 1-1,1 1 0,-1-1 0,1 1 0,-1 1 0,1 0 1,0 0-1,0 1 0,0 0 0,0 1 0,1 0 1,0 0-1,0 0 0,0 1 0,1 1 0,0-1 1,0 1-1,-12 15 0,15-14-45,0-1 1,1 1-1,0 0 0,0 0 1,1 0-1,-1 1 0,2-1 1,-1 1-1,1-1 0,1 1 0,0-1 1,0 1-1,0-1 0,1 1 1,0-1-1,5 14 0,-1-11-41,1 0 0,0-1-1,1 0 1,0 0-1,0 0 1,1-1 0,17 15-1,-3-1-95,5 2-58,-20-20 129,-1 0 1,0 0 0,-1 1 0,1 0 0,-1 0 0,0 1 0,8 13 0,-12-19 66,0 1-1,-1 0 0,1-1 0,0 1 0,-1 0 1,1 0-1,-1-1 0,0 1 0,0 0 0,1 0 1,-1 0-1,0-1 0,-1 1 0,1 0 0,0 0 1,0 0-1,-1-1 0,1 1 0,-1 0 0,0-1 1,1 1-1,-1 0 0,0-1 0,0 1 1,0-1-1,0 1 0,0-1 0,0 1 0,-1-1 1,1 0-1,0 0 0,-1 1 0,1-1 0,-1 0 1,-1 1-1,-7 2 77,1 0 1,0-1-1,-1 1 0,1-2 1,-14 3-1,4-1 5,-9 0-172,0 0 0,-57-2 0,83-2 45,1 0-7,0 0 1,1 0-1,-1 0 1,1 0-1,-1-1 1,1 1-1,-1 0 1,0 0-1,1-1 1,-1 1-1,1 0 1,-1 0-1,1-1 1,-1 1-1,1-1 1,-1 1-1,1 0 1,0-1-1,-1 1 0,1-1 1,-1 1-1,1-1 1,0 1-1,0-1 1,-1 1-1,1-1 1,0 0-1,0 1 1,0-1-1,-1 1 1,1-2-1,-1-19-2803,1 17 1699,0-15-5591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13 146 3576,'0'0'5906,"2"-19"-4237,0-10-985,-1 8 725,7-42 1,-5 49 703,-3 21-185,-4 26-1247,3-29-664,-8 50 233,-5 103 0,14-146-236,-1 31 10,2 1 0,2-1 0,1 0 0,13 50 0,-8-58-65,46 151-2208,-39-133-559,-13-17-2117,-3-20-767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1528,'0'0'12564,"4"-15"-11230,15-51-424,-18 65-888,-1-1-1,1 0 0,-1 0 0,1 1 0,0-1 1,0 1-1,0-1 0,0 1 0,0-1 0,0 1 1,0-1-1,1 1 0,-1 0 0,0 0 0,1 0 1,-1 0-1,1 0 0,0 0 0,-1 0 0,1 0 1,-1 0-1,1 1 0,0-1 0,0 1 0,-1-1 1,1 1-1,0 0 0,0 0 0,0 0 0,-1 0 1,5 0-1,1 0 24,84-3-305,120 11 0,-202-8 244,1 2 0,-1-1-1,0 1 1,10 4 0,-15-5 18,-1 0 1,0 1-1,0-1 1,0 1 0,0-1-1,0 1 1,-1 0-1,1 0 1,-1 0 0,1 1-1,-1-1 1,0 1-1,1-1 1,-1 1 0,2 5-1,4 9 103,-2 0 0,0 1 0,-1 0 0,-1 0 0,3 32 0,-2 94 197,-5-122-302,0-8-36,-1 0 0,-1 1 0,0-1 0,-7 24 0,-7-2-3077,11-31-740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0 984,'0'0'13291,"65"5"-15204,-41 23-375,0-4-2641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 1016,'0'0'12436,"0"-6"-10841,0 6-1563,0 0-1,0 0 1,0 0-1,0 0 1,0 0-1,-1 0 1,1 0 0,0 0-1,0 0 1,0 0-1,0 0 1,0 0-1,0 0 1,0 0 0,0-1-1,0 1 1,0 0-1,0 0 1,0 0-1,0 0 1,0 0 0,0 0-1,0 0 1,0 0-1,0 0 1,0 0-1,0 0 1,-15 38 452,10-24-327,0 0 0,0 0 0,-4 23 0,4-6-80,3-20-52,0 0 0,0 19 0,1-22-297,0 18 395,4-15-5484,2-11 1549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343 148 336,'0'0'12945,"3"-19"-11243,0 0-1163,2-36-1,-5 53-508,-1 0 0,1 0-1,0 0 1,-1 1 0,1-1 0,-1 0-1,0 0 1,1 0 0,-1 1-1,0-1 1,0 0 0,0 1 0,0-1-1,0 1 1,-1-1 0,1 1-1,0 0 1,-1 0 0,1-1 0,-1 1-1,1 0 1,-1 0 0,0 0-1,1 0 1,-1 1 0,0-1-1,0 0 1,-2 0 0,-3-1 46,-1-1 2,-1 1-1,1 0 1,-1 0 0,0 1 0,0 0 0,0 0 0,-16 2-1,7-1 98,10 1-112,0 0-1,0 0 1,0 0 0,0 1-1,0 0 1,0 0 0,1 1-1,-1 0 1,1 1 0,0 0-1,0 0 1,0 0 0,0 1-1,1 0 1,0 0 0,0 0 0,0 1-1,1 0 1,-1 0 0,1 1-1,1-1 1,-1 1 0,-2 8-1,-1-1-27,2 0-1,-1 1 0,2 0 0,0 0 1,1 1-1,0-1 0,2 1 0,0 0 1,0 0-1,2 28 0,1-38-34,0 0-1,0 0 1,0 0 0,1 0-1,0 0 1,0-1 0,1 1-1,-1-1 1,1 0 0,0 1-1,1-1 1,-1-1 0,1 1-1,0 0 1,1-1 0,-1 0 0,1 0-1,6 5 1,-3-3-43,1-1 1,0 0-1,0 0 1,1-1-1,-1 0 1,1-1 0,0 0-1,0-1 1,0 1-1,12 0 1,-2-2-200,1 0 0,-1-1 1,0-1-1,0-1 1,0-1-1,22-6 0,-25 4-590,0-1 0,-1 0 0,0-1 0,19-12 0,20-18-5158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534 158 8241,'0'0'4294,"1"-18"-3010,3-61 27,-3 77-1251,-1 0 0,0 0 1,0 0-1,0-1 0,0 1 1,0 0-1,0 0 1,-1 0-1,1 0 0,-1 0 1,1 0-1,-1 0 0,0 0 1,0 0-1,0 0 1,0 0-1,0 0 0,0 1 1,0-1-1,-1 0 0,1 1 1,-1-1-1,1 1 1,-1-1-1,0 1 0,1 0 1,-1 0-1,0 0 0,0 0 1,-2-1-1,-3 0-26,0 1 0,0 0 0,0 0 0,0 0-1,0 1 1,0 1 0,-7 0 0,-6 0 116,0-1-33,0 2 1,0 0-1,0 2 1,1 0-1,-1 0 1,-23 11 0,14-3 33,1 1 1,1 1 0,-36 25 0,53-32-128,0 0 1,0 0-1,1 1 1,1 1-1,0-1 0,0 1 1,0 1-1,1 0 1,-9 15-1,12-17-24,1 0 1,0 1-1,0-1 0,0 1 1,1-1-1,1 1 0,-1 0 0,2 0 1,-1-1-1,1 1 0,0 0 0,1 0 1,2 12-1,-2-15-17,1 0 1,0 0-1,0 0 0,0 0 0,1-1 1,-1 1-1,1-1 0,1 0 0,-1 0 1,1 0-1,6 7 0,-2-5-26,-1-1 0,1 1 0,-1-2 0,2 1 0,-1-1 0,16 6 0,-5-3-77,1-1-1,0-1 1,0-1-1,1-1 1,-1-1-1,25 1 1,-36-4 49,3 1-48,1-1 0,0 0 1,0 0-1,19-5 0,-29 5 111,0-1 1,0 0-1,-1 0 0,1 0 1,0 0-1,0-1 1,0 1-1,-1-1 0,1 0 1,-1 1-1,1-1 0,-1 0 1,0-1-1,0 1 1,0 0-1,0-1 0,0 1 1,0-1-1,-1 1 0,1-1 1,-1 0-1,0 0 1,2-5-1,-2 6 24,-1 0 0,1 1 0,-1-1 0,0 0 0,1 0 0,-1 1-1,0-1 1,0 0 0,0 0 0,0 0 0,0 1 0,-1-1 0,1 0 0,0 0 0,-1 1 0,1-1 0,-1 0 0,0 1 0,0-1-1,0 1 1,1-1 0,-1 1 0,-1-1 0,1 1 0,0-1 0,0 1 0,0 0 0,-1 0 0,1 0 0,-1 0 0,1 0-1,-1 0 1,1 0 0,-1 0 0,1 0 0,-1 1 0,0-1 0,1 1 0,-1-1 0,0 1 0,-2-1 0,-5 0 59,0 0 1,0 0 0,0 1 0,0 0-1,0 1 1,0 0 0,-9 2 0,10-1-20,1 0 1,0 1 0,0 0 0,0 1-1,0 0 1,1 0 0,-1 0 0,1 1-1,0 0 1,0 0 0,1 0 0,0 1-1,0 0 1,0 0 0,0 0 0,-6 13-1,3-5-24,1 0 0,0 0 0,1 1 0,1 0 0,1 0 0,0 0-1,-3 23 1,5-20-11,1 0 0,1 0 0,3 33 0,-2-43-17,1-1-1,-1 0 1,1 0-1,0 0 1,1 0-1,0 0 1,0 0-1,0 0 1,1-1-1,0 0 1,0 0-1,6 7 1,2-3-9,0 1 0,0-1 1,1-1-1,0 0 0,1-1 1,0 0-1,0-1 1,18 6-1,-9-5-79,1-1-1,-1-1 1,1-1 0,38 2 0,-41-5-500,-1-1 0,0-1-1,1 0 1,-1-2 0,1 0 0,-1-2 0,0 0 0,29-10 0,6-13-4194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10858,'0'0'8357,"13"14"-8301,-5-6-52,-1-2-4,-1 0 0,0 1 1,0-1-1,0 1 0,-1 0 0,-1 1 0,1-1 0,-1 1 0,0 0 0,0 0 0,-1 0 0,4 16 0,-3 13-34,-1 0 0,-3 48 0,-1-37-159,1-37-7,0 0-1,-1 0 1,0 0-1,-1 0 1,-1 0-1,-6 20 1,14-43 4,-1 1 179,1 0 1,0 0-1,13-18 0,20-24 46,1 2 1,3 2-1,54-50 0,-92 96 57,0-1-1,1 1 0,-1-1 1,1 1-1,0 1 0,0-1 0,6-2 1,-10 5-76,0-1 0,1 1 0,-1 0 0,0 0 0,0-1 0,1 1-1,-1 0 1,0 0 0,1 0 0,-1 0 0,0 0 0,0 1 0,1-1 0,-1 0 0,0 1 0,0-1 0,1 1 0,-1-1 0,0 1 0,0-1 0,0 1 0,0 0 0,0 0 0,0-1 0,0 1 0,0 0 0,0 0 0,0 0 0,-1 0 0,1 0 0,0 0 0,0 0 0,-1 1 0,1-1 0,0 2 0,5 13-3,0 1-1,-2 0 1,4 23 0,-1-5 0,9 43 20,10 41-338,-23-110-58,0 1-1,0-1 1,1 0-1,8 13 1,15 13-4458,-14-20 190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9249,'0'0'8225,"0"9"-7749,2 53-77,3 0 1,24 111-1,-21-132-391,-3-17-3,0 1-1,2-1 1,0 0-1,20 40 1,-26-61-10,1-1 1,0 1 0,1-1-1,-1 1 1,0-1 0,1 0 0,-1 0-1,1 0 1,-1 0 0,1 0-1,0-1 1,0 1 0,0-1 0,0 0-1,0 0 1,0 0 0,0 0-1,0-1 1,1 1 0,-1-1 0,0 1-1,0-1 1,1 0 0,-1-1-1,0 1 1,0 0 0,0-1-1,1 0 1,-1 0 0,0 0 0,0 0-1,0 0 1,0-1 0,0 1-1,-1-1 1,1 0 0,0 0 0,-1 0-1,1 0 1,3-4 0,12-15 10,0-1 0,-2 0 1,-1-1-1,17-34 0,40-104 79,-38 80-13,-26 64-63,0 0 1,17-26 0,-25 63-2931,-6 10-464,-4-1-2632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12:44:3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13274,'0'0'6810,"47"0"-14932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2:45:59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4642 7343 7073 0,'-9'-3'2024'0,"5"0"-959"16,0 3-297-16,-4 0 272 0,-3 0 0 15,-2 0-96-15,-2 3-79 16,-5 13-105-16,-1 3-48 0,-2 6-48 31,-1 4-104-31,0 6-176 16,0 0-16-16,4 6-112 0,4 4-64 15,5-1 161-15,2-2-153 16,5-1-184-16,4-3 16 16,4-6-32-16,8-7-72 0,12-6 72 15,8-3 0-15,4-9 48 32,4-4-48-32,4-3 8 0,3-10 72 0,1-12 104 15,0-7-128-15,-4-6 88 16,-8-3-88-16,-4-9 40 15,-13-1-80-15,-6 0 32 16,-6-3 248 0,-7 4 0-16,-7 6-168 15,-10 2 56-15,-6 5 64 0,-5 5-8 16,-4 7-40-16,0 3-96 0,-1 6-64 31,2 7-40-31,-9 6-8 16,4 6-40-16,5 13 0 0,3 6-40 15,3 4 0-15,10 9-424 16,2 0-496-16,13 16-929 0,5-13-2784 16,11-5-1968-16</inkml:trace>
  <inkml:trace contextRef="#ctx0" brushRef="#br0" timeOffset="345.94">5183 7728 9842 0,'0'0'6065'0,"0"0"-5025"0,0 0-240 15,0 0 433-15,0 0-137 16,0 0-320-16,24-22-328 0,-24 18-152 16,4 1-152-1,-4 0-128-15,0 0-16 16,0-1-48-16,0-5-680 15,0 3-1232-15,0-4-4362 0</inkml:trace>
  <inkml:trace contextRef="#ctx0" brushRef="#br0" timeOffset="1107.01">5733 7499 808 0,'0'0'8554'0,"0"0"-7210"0,0 0-640 15,0 0 144-15,0 0 400 16,0 0-55-16,44-51-361 0,-36 39-456 16,3-4-144-16,-7 0-72 15,9-10-88-15,-5 1 8 16,-8-4-16-16,3-6-8 0,-3 0-48 0,0-2-8 31,-7 2 80-31,-10 9 240 16,2 4-312-16,-9 3 384 0,0 10-48 15,-8 2-88-15,-4 7-40 16,0 3-104-16,-3 16 56 16,2 3-96-1,5 7 0-15,5-1-72 16,7 7 0-16,7-3-16 0,10 3-32 16,3 0 48-16,3-3 56 15,18 3 0-15,7-7 9 16,4 1-65-16,3-4 48 0,1-5-48 31,1 2-40-31,-5-3 32 16,-6-3 8-16,2 3-8 0,-3 0 8 15,-9 0 0-15,-4 0-49 16,-5 3 49-16,-7 3-48 16,0-3 0-16,0 7 48 0,-15-3-72 15,-9-1 72-15,-4-3 0 16,0-3 8-1,0-3-24-15,-4-3 8 16,4-7 8-16,0-6 184 0,-4 0 201 16,9-10 63-16,-1-12 40 15,4-3 24-15,8-13-176 16,8-6-136-16,4-4-24 16,8-3-104-16,16 0-24 15,4 7-48-15,8 9-96 16,-4 13-448-16,3 9-776 0,-7 6-2433 15,-7 7-5617-15</inkml:trace>
  <inkml:trace contextRef="#ctx0" brushRef="#br0" timeOffset="3795.71">6490 7617 5233 0,'0'0'4401'15,"0"0"-2897"1,0 0-408-16,0 0 32 15,0 0 217-15,0 0-25 0,0 0-344 16,16-10-552-16,4 7 48 16,12 0-184-1,7-3 8 1,29-1-72-16,20 1 33 0,31-1-89 0,5 1-40 16,-5-3 8-16,-15 2-64 15,-28 4-64-15,-20 0 8 16,-13 3 32-16,-7-4 8 0,-4 4-56 31,0-3 0-31,-4 3-8 16,-8 0 8-16,-12 0 0 0,-1 0 0 15,-7 0-216-15,0 0-497 16,0 0-551-16,0 0-1056 0,-4-3-2561 16,-3 0-3193-16</inkml:trace>
  <inkml:trace contextRef="#ctx0" brushRef="#br0" timeOffset="4103.39">7359 7372 1224 0,'0'0'9698'0,"0"0"-7538"0,0 0-551 0,0 0-185 16,-4-16-64-16,4 16-544 15,11 0-736-15,10 9 264 0,10 11-23 16,5 5-225 0,7 4-32-1,-2 6-56-15,-9-3 72 16,-4 2-72-16,-13 4-8 16,-2-3-56-16,-13 0-48 15,-9-3 80-15,-14 3-40 16,-14-7-40-16,-18 7-801 0,7-6-1351 15,9-10-4330-15</inkml:trace>
  <inkml:trace contextRef="#ctx0" brushRef="#br0" timeOffset="4512.78">8558 7000 8889 0,'0'0'4961'16,"0"0"-3320"0,0 0-505-16,0 0-640 0,0 0-144 15,0 0-24-15,0 0 208 16,0 0 345-16,-80 102-473 0,57-39-248 16,2 11-48-16,5-1-104 0,16-10 32 31,0 4 24-31,0-1-64 15,9-5-24-15,14-10-80 0,-3-7 56 16,8-2-384-16,0-14-737 16,0-9-495-16,0-16-576 0,-5-3-1841 15,-6 0-5065-15</inkml:trace>
  <inkml:trace contextRef="#ctx0" brushRef="#br0" timeOffset="4731.39">8116 7432 2896 0,'0'0'8842'0,"0"0"-7626"16,0 0-920-16,131-3 921 16,-67 3-193-16,24 0-424 0,15 0-296 15,17 0-184-15,-13 3-120 0,-20 1-56 16,-31-4-1888-1,-3 0-1201 1,-10 0-1064-16,-2 0-1584 0</inkml:trace>
  <inkml:trace contextRef="#ctx0" brushRef="#br0" timeOffset="5087.67">9016 7359 2536 0,'0'0'5425'0,"0"0"-3304"0,0 0-465 16,-99-19-192-16,66 22-71 15,-3 19-89 1,8 8-472-16,9 4-360 15,3 1-224-15,12 0-248 16,4-3-112-16,0-3 104 16,8-11-88-16,12-5 48 0,4-9 48 31,8-4 272-31,0-10-272 0,3-15-72 16,1-11-80-16,-8-5 80 15,0-3 64-15,-12 0 8 16,0 5 0-16,-9 7 192 0,2 7 552 15,-9 15 193-15,0 10-425 32,0 0-512-32,0 23-72 0,0 12 72 15,4 6 104-15,0 7-48 16,4 2-40-16,8 1-16 16,-1-6 0-16,6-7-136 0,-2-6-424 15,5-10-689-15,0-19-967 0,0-3-1001 16,-8 0-1984-16</inkml:trace>
  <inkml:trace contextRef="#ctx0" brushRef="#br0" timeOffset="5323.7">9279 7010 9329 0,'0'0'3281'0,"0"0"-688"16,0 0-1281-16,0 0-960 0,0 0-256 15,0 79 1064-15,0-28-511 16,0 9-361-16,0 4-112 0,0-7-128 31,0 0-40-31,0-6 0 16,0-6-8-16,8-7-320 0,0-13-1017 16,0-9-695-16,3-13-369 15,2-3-15-15,15-32-561 0,-4-6-1632 16</inkml:trace>
  <inkml:trace contextRef="#ctx0" brushRef="#br0" timeOffset="5551.54">9538 7204 1040 0,'0'0'4481'0,"0"0"-1721"15,0 0-87-15,0 0-449 16,0 0-903-16,0 0-897 0,0 0 368 16,16 16 736-16,-48 31-688 15,-4 4-376 1,-7 0-183-16,2-7-17 15,5-9-40-15,5-3-120 0,6-6-56 16,14-8-48-16,7-2-88 16,4-6-136-16,0 0-289 0,24-5 65 15,3-1-368 1,29-4-1424-16,-4 0-2537 16,-8 0-2537-1</inkml:trace>
  <inkml:trace contextRef="#ctx0" brushRef="#br0" timeOffset="6122.77">9697 7521 1880 0,'0'0'5521'0,"0"0"-3392"0,0 0-1577 16,0 0-72-16,0 0 664 16,0 0-72-16,0 0-544 0,0 0-312 15,92-38-168-15,-68 26-48 31,-1-1-152-31,-2-6-344 16,-5-3-424-16,-4-4-512 0,-9-2 552 16,-3-1 495-16,0 1 385 15,-20 5 153-15,1 11 615 0,-13 12 432 16,0 0-128-16,-3 28-32 16,3 7-431-1,4 3-241-15,4 7 112 16,7-1-160-16,13-3-320 0,4-3 64 15,0-3-64-15,24-9-104 16,8-7 32-16,12-10-56 0,0-9-136 16,12-3 80-1,-1-19-609-15,1-10 593 16,0-6 192-16,-4-7-144 16,-9-5 32-16,-7 2 16 0,-12 4 104 15,-7 9 80-15,-10 9 504 16,-3 11 321-16,-4 11-177 0,0 4-728 31,0 0-24-31,0 19 24 16,0 3 56-16,0 7 40 0,0-1-88 15,0 2 64-15,8-2-32 16,5 1-32-16,-2-1 48 0,1-2 16 16,4-1-8-16,-8-3 40 31,-4-3-104-31,-4 0 0 15,0-3-56-15,-23 0-48 0,-5 0 104 16,-8-7 112-16,-33-5-112 16,10-4-1360-16,11 0-4210 0</inkml:trace>
  <inkml:trace contextRef="#ctx0" brushRef="#br0" timeOffset="6997.33">11355 7163 6833 0,'0'0'5665'0,"0"0"-3952"16,0 0-553-16,0 0-296 15,0 0-56-15,0 0-424 0,-36 12 72 32,5 30 32-32,3 12-256 15,-4 3-111-15,4 3-73 0,4-6-32 16,7 0-16-16,6-7 0 15,7-8-161-15,4-8-23 16,0-12-312-16,4-9 232 0,7-10 264 16,2 0 224-16,2-19 0 31,-2-13-128-31,-9-6 32 0,-4-7 112 0,0-2-63 16,-17-1 183-1,-7 4-112-15,-8 3-128 0,5 9 80 16,-1 13-200-16,8 9-80 31,4 10-64-31,8 7-721 0,8 27-1263 16,16-2-2873-16,7-7-3361 0</inkml:trace>
  <inkml:trace contextRef="#ctx0" brushRef="#br0" timeOffset="7446.64">11479 7410 6545 0,'0'0'6705'0,"0"0"-5336"15,0 0-1153-15,0 0-200 16,0 0 216-16,0 0 168 15,31 3 256-15,-11-3 304 0,4 0-592 32,4-3-192-32,0-7-128 15,-8-2 24-15,-1-4-72 0,-10-6-224 16,-9 0-128-16,0-7 8 16,-9 1 264-16,-15 5 40 15,-8 4 40-15,1 10 200 0,-5 9 24 16,0 6 16-1,8 20 16-15,0 5-56 16,9 10-128-16,2 0 72 0,14 4-136 16,3-3-8-16,7-1 0 15,14-6-8-15,10-3-96 16,13-10-24-16,0-7-640 0,7-8-296 0,-2-7-1233 31,14-22-743-31,-14-7-1577 16,-10-6 88-16</inkml:trace>
  <inkml:trace contextRef="#ctx0" brushRef="#br0" timeOffset="7790.98">11924 7191 1040 0,'0'0'6985'15,"0"0"-4024"-15,0 0-633 16,0 0-775-16,0 0-1009 0,0 0-104 16,0 0 536-16,-32 86-424 15,21-35-328-15,3-4-136 16,3-5-80-16,5-5 0 0,0-5-16 31,9-10-200-31,10-9-144 16,2-6-248-16,3-7 104 0,4-13 392 15,0-13-32-15,-1-5-312 16,-3-10 152-16,-4-7 168 16,-4-3 120-16,-4 4 8 0,-4 5 128 31,-4 13 536-31,-4 14 296 0,0 15-320 15,0 3-560-15,0 26-80 16,0 8 8-16,0 8 0 0,0 3 48 16,0-4-56-16,0-3-472 15,16-6-808-15,24-3-1065 16,-5-7-695-16,-3-15-1929 16</inkml:trace>
  <inkml:trace contextRef="#ctx0" brushRef="#br0" timeOffset="8795.27">11992 7331 1296 0,'0'0'6345'0,"0"0"-4849"16,0 0-367-16,12-79 31 15,-12 50 88-15,0-3 104 0,0 4-239 16,-16 2-233-16,-8 7 80 15,-3 10-432 1,-1 9-192-16,-8 3-80 16,3 19-112-16,2 16-72 15,7 7-72-15,4 5 0 0,12 1 40 16,5 0-40-16,3-7 0 16,11-5-224-16,13-11-144 0,8-9-520 31,4-6 240-31,3-13-72 15,2 0-112-15,2-13 175 16,-7-9 321-16,-4-10 336 0,-4-3 112 16,-12-3 137-16,-4-3 87 15,-8-4 320-15,-4 11 192 0,0 5 56 16,0 13-152-16,-4 6-88 16,0 10-368-1,0 3-256-15,-5 14-40 16,6 5-8-16,3 3 8 0,0 0 0 15,0 1 136-15,0-4-63 16,0-3-25-16,0-3-40 16,0 0 8-1,0 0-8-15,0 3 0 16,-4 0 64-16,0 10 8 0,0-1 56 16,-4 13-40-16,0 1 16 0,-4 8-48 15,4 4-56-15,-4 7 56 16,0 2-64-16,8 4 48 0,0-10-48 31,4-6-72-31,0-10 16 16,16-13-160-16,4-11 88 15,8-11-64-15,4-6 192 0,4-13 152 16,3-15-16-16,2-17 0 0,6-18-16 31,5-26 96-31,8-22-48 16,-9-4-48-16,-10 23-72 15,-13 29-48-15,-21 31 0 0,1 13 88 32,-4 0-40-32,0 6 0 15,1 3-40-15,-5 10-8 0,0 0-248 16,0 0-856-16,-5 17 119 16,1-2-1759-16,-4-2-2745 0</inkml:trace>
  <inkml:trace contextRef="#ctx0" brushRef="#br0" timeOffset="9245.39">12710 7207 5817 0,'0'0'5521'0,"0"0"-4313"16,0 0-720-16,0 0 537 15,0 0 103 1,-80 101-344-16,59-62-224 15,2 2-168-15,3-3-240 16,8 0-144-16,4-6-8 16,4-4-72-16,0-9-16 0,8-2-88 15,12-12 8-15,4-5 168 16,3-2 136 0,6-21-16-16,-1-2-120 15,0-10-8-15,-4-3-88 16,-1-4 96-16,-7-5 0 0,0 2 8 15,-4 1 0-15,-4 12 40 16,-8 10 272-16,0 9 104 16,-4 13-344-16,0 0-80 0,0 26 0 31,-8 5 144-31,-8 11 24 16,8-1-64-16,-4 4-96 0,8-4 56 0,0-3-64 15,4-10-8-15,0-2-400 16,16-7-360-1,0-13-992 1,8-3 295-16,15-9-407 0,-3-16-921 16,-4 0-2176-16</inkml:trace>
  <inkml:trace contextRef="#ctx0" brushRef="#br0" timeOffset="9407.19">13124 7280 392 0,'0'0'9410'0,"0"0"-7762"16,0 0-192-16,0 0-640 0,-52 105-423 31,40-67-25-31,4 0-288 16,4-3-80-16,4-7-144 0,0-2-1161 15,8-16-903-15,4-7-1721 16,0-3-3047-16</inkml:trace>
  <inkml:trace contextRef="#ctx0" brushRef="#br0" timeOffset="9530.06">13223 6950 10114 0,'0'0'2392'0,"0"0"-1360"15,0 0-1032-15,0 0-296 16,0 0 248-16,0 95-928 0,0-57-2257 0</inkml:trace>
  <inkml:trace contextRef="#ctx0" brushRef="#br0" timeOffset="9868.84">13470 7163 8057 0,'0'0'2745'0,"0"0"-1009"16,0 0-1256-16,0 0 72 0,0 0 145 16,-83 98-249-1,63-53-192-15,0-1-160 16,8 3-96-16,4-8-16 15,4-4-520-15,4-7 128 0,0-9-169 16,12-9-71-16,0-10 648 31,4-4 88-31,-1-14 80 0,-2-11 176 16,-9-6 585-16,-4-7 7 16,0-2 0-16,-17 0-232 0,-6-1-160 15,3 7-96-15,-4 6-24 16,5 17-424-16,2 11-8 31,2 4-752-31,10 26-1392 0,5-1-2449 16,0 0-3913-16</inkml:trace>
  <inkml:trace contextRef="#ctx0" brushRef="#br0" timeOffset="10199.21">13498 7378 5777 0,'0'0'1840'0,"0"0"-800"16,0 0-135-16,0 0 7 0,84-6 8 16,-60-3-400-16,0-1-312 15,-1-3-128 1,-6-3-32-16,-2-2 24 16,-10-5-24-16,-5-2 192 0,0 2 160 15,-9 8 64-15,-6 2 177 16,-1 6-57-16,-9 7-288 0,2 0-64 15,-1 20-8-15,0 2 8 32,4 7-160-32,8 6 80 0,1-4-152 15,11-3 0-15,0-2-48 16,15-4 48-16,13-6-352 0,12-6-376 16,12-4-497-16,15-6-351 15,37-9-184-15,-21-10-1321 16,-3-3-1232-16</inkml:trace>
  <inkml:trace contextRef="#ctx0" brushRef="#br0" timeOffset="10565.81">14168 7213 3696 0,'0'0'4265'0,"0"0"-1368"0,0 0-281 15,0 0-1071-15,0 0-1113 16,0 0-136-16,0 0-176 16,-104 35-112-1,84 6 88-15,5-2-96 0,6-2 0 16,9-7-104-16,0-8-144 15,13-10 72-15,15-5 176 0,3-7 120 16,5-4 16-16,4-18-72 16,3-10 64-1,-2-18-120 1,-6-26 112-16,-3-20 160 0,-16-8 16 16,-12 17-40-16,-4 21-32 0,0 25 144 15,0 6-16-15,-4 0 96 16,0 10 505-16,-4 2-409 0,-4 23-240 15,-4 6-296-15,-3 26 64 16,-5 25 64 0,-1 23-80-16,5 22 96 15,9 9-144-15,11-7 0 16,0-21-16-16,0-29-328 0,0 0-1064 16,0-16-1665-16,0-10-4025 0</inkml:trace>
  <inkml:trace contextRef="#ctx0" brushRef="#br0" timeOffset="12406.71">15180 7274 6897 0,'0'0'2168'16,"0"0"-1223"-16,0 0-345 0,15-7 360 16,-10-2 384-16,3 3-360 15,0-4-383-15,-1-6 207 0,-3 0-176 16,-4-6-168-16,0-3-328 15,0-4-128-15,-11-3 72 32,-5 1-56-32,-4 2 152 0,0 4 160 15,-5 8-16-15,2 11-136 16,-5 6-40-16,0 10 24 0,-7 21 8 16,3 17 0-16,4 3-80 15,8 10 24 1,4-4-8-16,11-7-96 15,5-9-8-15,0-9-8 0,17-16 0 16,11-3 0-16,3-13 217 16,5 0-113-16,9-22 16 0,-2-7-72 0,0-9-40 31,2-3-8-31,-13-4-48 16,-4 4-8-16,-9 3 40 15,-7 12 16-15,-8 14-8 0,-4 12-256 16,0 6-33-16,-16 23 297 15,4 12-8-15,5 3 0 0,3-2-496 16,4-4-576-16,7-7-656 31,18-11-257-31,22-20-151 0,-3 0-217 16,0-4-2656-16</inkml:trace>
  <inkml:trace contextRef="#ctx0" brushRef="#br0" timeOffset="12794.04">15622 7089 2496 0,'0'0'3249'0,"0"0"-721"16,4-79-303-16,-4 63-89 0,0 16-271 16,-16 0-921-16,-8 26 72 15,0 12-408-15,-4 10-72 0,9 5-336 0,2 1-72 16,13-3-128 0,4-3-88-1,0-13 64-15,24-7-48 16,8-8-136-16,12-11-144 0,8-6 8 15,4-3 88-15,0-12-704 16,-1-18-649-16,1-20-119 16,-8-26-320-16,-5-26-1921 15,-11-6 936 1,-11 7 3033-16,-14 25 664 0,-7 24 1801 16,0 17 2360-16,0 16-3473 0,-4 7 657 15,-3 6-209-15,-1 6-984 16,-5 12-664-16,-2 23 120 0,2 10 120 31,2 12-216-31,3 6 24 16,3 4-56-16,5 3-88 0,0 0 16 15,0-7-72-15,13-2-8 16,-2-8-752-16,2-5-1656 0,-5-13-1697 16,-1-16-3337-16</inkml:trace>
  <inkml:trace contextRef="#ctx0" brushRef="#br0" timeOffset="13060.77">15825 7093 7601 0,'0'0'1937'0,"0"0"-417"16,0 0-592-16,84-26 568 31,-48 26-327-31,7 0-441 0,6 13-200 0,-10 6-400 16,5 3 8-16,-8 4-128 15,-9-1-8-15,-3 3 0 0,-7 4-88 16,-13 0-208 0,-4 3-216-1,0-3-136 1,0 0-113-16,-8-4-287 16,4 4-544-16,-1-10-1609 0,5-6-1824 15</inkml:trace>
  <inkml:trace contextRef="#ctx0" brushRef="#br0" timeOffset="13220">16340 6867 10066 0,'0'0'2200'0,"0"0"-1136"31,0 0-1064-31,0 0-16 16,0 0 16-16,11 80-48 0,13-33-960 15,-1-9-1384-15,2 1-2697 0</inkml:trace>
  <inkml:trace contextRef="#ctx0" brushRef="#br0" timeOffset="13501.17">16479 7156 5937 0,'0'0'3120'16,"0"0"-1071"-16,0 0-721 0,0 0-424 15,0 0-71-15,-84 92-249 16,76-60-416-16,4 0-168 15,4-7 0-15,8 1 72 0,8-4-72 16,8-7-128 0,3-8-200-1,5-4 328-15,-4-3 0 0,-4-10 272 0,-7-15-192 16,-10-3 16-16,-7-11 336 16,0-2-56-16,-16-3-104 15,-7-4 144 1,-5 10-64-16,-4 10-168 15,4 8-184-15,4 14-16 16,12 6-920-16,12 10-1257 0,4 6-2143 16,12-1-1754-16</inkml:trace>
  <inkml:trace contextRef="#ctx0" brushRef="#br0" timeOffset="13837.15">16662 7093 6753 0,'0'0'4209'16,"0"0"-1385"-16,0 0-1135 15,0 0-1233-15,0 0-352 16,0 0 128-16,39 114-40 0,-35-60-96 31,-4 0-40-31,0-6 0 16,0-7-56-16,0-13 0 0,0-8-144 16,0-14-80-16,0-6 224 15,5-4 136-15,7-14-136 0,-1-14-80 16,10-7 64-16,3-5 8 15,4-6 8 1,0 2 8-16,0 7 48 16,-5 12 0-16,-3 10 160 0,0 16-88 0,-4 3-128 15,-5 25-56-15,-2 10 56 16,-1 9 8-16,-4 7 40 16,-1 0-40-1,-3 0 8-15,4-10-16 16,0 1-1008-16,1-14-2961 15,-1-9-3249-15</inkml:trace>
  <inkml:trace contextRef="#ctx0" brushRef="#br0" timeOffset="13995.34">17367 7248 10594 0,'0'0'3913'16,"0"0"-2729"-16,0 0-984 15,0 0-200-15,0 0-632 0,0 0-1353 32,0 0-5784-32</inkml:trace>
  <inkml:trace contextRef="#ctx0" brushRef="#br0" timeOffset="17445.91">4717 8734 5873 0,'0'0'4257'15,"0"0"-2777"1,0 0-280-16,0 0-280 16,0 0 241-1,0 0-145-15,0-16-304 0,-12 16-400 16,0 7-56-16,-4 6-40 15,-8 9-16-15,4 0-16 0,-3 6-48 16,2 1 72 0,6 0-40-1,2 2-64-15,6-5 16 16,3-1-112-16,4-6-8 0,0 0 0 0,4-6 8 16,11 0-8-16,9-1 72 15,8-5 24-15,8-1-39 16,0-3-49-16,0-3 64 0,-5 0-16 31,1 0 16-31,-8-9-24 16,-4-4 24-16,0-3-8 0,-3-3-16 15,-6-6-40-15,1-1-8 16,-4-2 64-16,0-4-48 0,-9-3-8 16,-3 0 0-16,0 3 72 31,-3-2 40-31,-17 4 80 0,0 5 88 15,-4 0-88-15,-4 6-8 16,-4 0-184-16,4 6 64 16,-8 7-72-16,1 2 0 0,3 4-8 15,-8 7 8-15,9 9 0 16,-1 9 0 0,4 7-344-16,4 3-664 0,16 19-1153 15,-1-10-2088-15,9-5-3504 16</inkml:trace>
  <inkml:trace contextRef="#ctx0" brushRef="#br0" timeOffset="17834.93">5235 8938 13418 0,'0'0'3017'16,"0"0"-1553"-16,0 0-407 31,0 0-145-31,0 0 8 0,0 0-256 16,11-23-296-16,-11 23-280 0,0 0-88 15,0 0-144-15,0 0-624 16,-7 0-1152-16,-1 0-2681 0,0 0-5498 15</inkml:trace>
  <inkml:trace contextRef="#ctx0" brushRef="#br0" timeOffset="18512.88">5772 8595 6105 0,'0'0'6169'0,"0"0"-4673"16,0 0-303-16,0 0-417 0,0 0-224 15,0 0-144-15,0 0-216 32,0 15 480-32,-11 11-256 0,-5-4-232 15,-8 6-120-15,0-6 40 16,0-5-96-16,0-2 40 15,1-5 48-15,2-4-24 0,5-6 8 16,8 0 49-16,1-9 15 16,7-7-72-16,0-12-24 0,3-4-40 31,14 0 40-31,2-3-48 16,9 3 8-16,-4 7 8 0,8 6-16 15,-4 6-40-15,4 10-8 0,0 3 40 16,3 6-64-1,1 14 64 1,-4 8 0-16,-4 3-48 0,-4 8 56 16,-4 5 0-16,-8 1 0 15,-8 5 8-15,-4 1-8 0,0 3 0 16,-16 0 0-16,-4 0 0 0,-8-6-8 31,-4-7 0-31,-3-3-137 16,-5-9 137-16,3-10-208 0,2-10 144 15,3-6 64-15,8-3 8 16,4-3 144-16,13-12-136 0,2-11 96 16,5-2-39-16,16-11 7 31,12 4-72-31,4 3 8 0,4 4 40 16,-1 6-48-16,1 13 8 15,1 9-8-15,-5 0 56 16,3 12-40-16,1 7-8 0,-4 4 64 15,0 2-64-15,0 3 8 32,-8 1-16-32,0 6-256 15,-9-6-1089-15,-7-10-3608 0</inkml:trace>
  <inkml:trace contextRef="#ctx0" brushRef="#br0" timeOffset="19124.54">6880 8817 4096 0,'0'0'5474'0,"0"0"-3610"0,0 0-608 16,0 0-128-16,0 0-23 0,0 0-137 15,0 0-272 16,0 0-208-31,44 0 72 0,-8 0-64 0,16 0-144 16,20 0-31-16,23 0-105 16,13-7 40-16,-5 4-120 0,-22 0 144 15,-30 0-280 1,-16-1 56-16,-3 4 16 16,5-3-64-16,-9 3 40 15,-9-3-48-15,-11 0-120 0,1 0-64 16,-9 0-200-16,0 0-449 15,0-1-991-15,0-5-1073 0,-4 3-263 32,-1-4-3674-32</inkml:trace>
  <inkml:trace contextRef="#ctx0" brushRef="#br0" timeOffset="19400.09">7497 8645 5721 0,'0'0'4289'0,"0"0"-2889"16,0 0 440-16,0 0 121 0,0 0-385 16,-11-9-616-16,15 9-672 15,20 6 40-15,4 7 337 0,4 3-233 16,7 3-128-16,6 3-168 16,-10 0-64-16,1 4-16 15,-8-4 16 1,-16 3-24-16,-12 4-48 0,0-4 0 15,-16 4 0-15,-16 2 112 16,-3-2-96-16,-10 0 32 0,6-1-48 16,-10 4-1120-1,14-10-2857-15,11-9-6610 16</inkml:trace>
  <inkml:trace contextRef="#ctx0" brushRef="#br0" timeOffset="20622.91">8865 8340 7961 0,'0'0'2793'0,"0"0"-857"16,0 0 113-16,0 0-273 15,0 0-144 1,0 0-567-16,0 0-641 16,7-50-408-16,-14 78 160 0,-10 17 280 15,6 6-232-15,-6 6-96 0,6 3-32 16,3 0-24-16,4-2-72 16,4-4 0-1,0-4-8-15,16-9-64 16,4-6-120-16,4-6-360 15,3-10-688-15,14-13-1025 0,-6-6-2536 32,-7 0-3681-32</inkml:trace>
  <inkml:trace contextRef="#ctx0" brushRef="#br0" timeOffset="21149.91">8573 8588 3632 0,'0'0'6906'0,"0"0"-5226"16,0 0-688-16,0 0-656 31,0 0-32-31,0 0 1361 0,101 7-553 16,-30-1-392-16,21-3-536 0,20 0-72 16,-9-3-224-16,-23 0-24 15,-25 0-880-15,-19 0-552 16,4 0-1129-1,4 0 705-15,-5-10 503 16,-6-2 1121-16,-18-4 368 0,-3 0 1016 16,-12 1 737-16,0-5 23 15,-8 8-584-15,-11 2-103 16,-9 4-209-16,-9 6-200 16,-2 0-152-16,3 16-56 15,-3 6-160-15,7 6-248 16,8 7-64-16,12 0 0 0,12-3 0 15,0-4 0-15,8-6-192 16,16-9 40-16,3-9 88 16,5-4 56-1,1-7 8-15,-2-12-136 16,-4-9 72-16,-6-7 56 0,-5 3 8 16,-8 0 56-16,-8 7-56 15,0 6 152-15,0 12 344 16,0 7-56-16,0 7-440 0,0 18 0 31,0 10 16-31,0 9 48 0,7-2-64 16,14 2-384-16,3-6-672 15,15-6-1192-15,-3-10-361 16,-8-9-2032-16</inkml:trace>
  <inkml:trace contextRef="#ctx0" brushRef="#br0" timeOffset="21395.83">9585 8312 9842 0,'0'0'3136'0,"0"0"-687"16,0 0-857-16,0 0-864 0,0 0-512 16,4 51 665-16,1-4-169 15,-1 7-432-15,0 7-168 16,0-1-48-16,0 0-48 0,7-6-16 15,-6-6-128-15,3-7-792 16,-4-12-1289 0,3-14-696-16,6-15 145 15,-2-6-329-15,1-16-3104 0</inkml:trace>
  <inkml:trace contextRef="#ctx0" brushRef="#br0" timeOffset="21643.93">9853 8439 4584 0,'0'0'5290'0,"0"0"-2922"16,0 0-704-16,0 0-1135 16,0 0-441-16,0 0 1064 0,0 0-40 0,-76 67-544 15,49-42-120 17,-1-6-96-32,0 0-32 0,3-3-55 0,9-4-161 15,4 1-104-15,9 3 0 16,3 0-96-16,0 3 88 15,7 3-41-15,10 3-183 0,6 5-240 16,1-2-368-16,4-3-416 16,20 4-256-16,-16-13-609 15,0-1-2096-15</inkml:trace>
  <inkml:trace contextRef="#ctx0" brushRef="#br0" timeOffset="22004.15">9941 8639 8201 0,'0'0'2073'15,"0"0"-1825"-15,0 0 160 0,0 0 112 16,0 0-24-16,0 0-264 16,0 0-216-16,75 6 160 0,-55-6-88 31,-4-9-88-31,-4-7-440 15,-8 0 8-15,-4-6 168 16,0 3 208-16,-4 3 56 0,-16 0 528 16,1 6 304-16,-6 10 328 15,1 0-479-15,0 17-305 0,9 11-72 32,2 7-200-32,5 6-8 0,8 0-88 15,0 1 48-15,21-4-56 16,-2-10-584-16,13-5-689 0,5-8 97 15,6-12-360-15,0-3-281 16,30-22 73-16,-13 0-648 16,-5-6 119-1</inkml:trace>
  <inkml:trace contextRef="#ctx0" brushRef="#br0" timeOffset="22243.58">10487 8525 2920 0,'0'0'4857'0,"0"0"-2024"0,0 0-433 15,0 0-735-15,0 0-569 16,0 0-248-1,0 0-352-15,-101-4-344 16,90 30-104-16,3 2 8 16,8 1-56-16,0 3 0 0,4-4 64 15,11 4 48-15,6-7-112 16,-1 4-8-16,-1 0-440 0,1-4 120 31,-4-3 208-31,-11 1 104 16,-5-4-248-16,0-7 16 0,-24 1 248 15,-4-7 0-15,-8-2 0 16,-20-4-160-16,12 0-1472 16,4-10-3049-16</inkml:trace>
  <inkml:trace contextRef="#ctx0" brushRef="#br0" timeOffset="23075.65">11374 8607 6913 0,'0'0'2953'16,"0"0"-1449"-16,0 0-24 0,0 0-23 16,0 0-265-16,0 0-288 15,37-76-288-15,-37 53-88 0,0-2-232 0,-5 0-24 16,-14-1-272-16,-5 4 48 31,-12 3 208-31,0 13-168 16,-8 6 16-16,4 6 0 0,1 23-7 15,7 9-89-15,4 10 8 16,16 2 64-16,8 4-8 0,4-6-24 16,12-3-48-16,15-14-128 31,5-5-32-31,9-14-113 0,2-12 49 16,-2 0 64-16,-2-19-48 15,-3-13-88-15,-8-3 80 0,-4-6 160 16,-9 0 56-16,-2 0 0 15,-9 9 80-15,-4 7 104 32,0 9 184-32,0 9 80 0,0 7-448 0,0 7-8 15,0 11 0 1,0 12 8-16,4 1 0 0,7 1-360 0,6-4-712 16,18 1-1288-1,-3-13-521-15,0-4-2640 0</inkml:trace>
  <inkml:trace contextRef="#ctx0" brushRef="#br0" timeOffset="23488.56">11801 8467 7377 0,'0'0'3953'15,"0"0"-1729"-15,0-82-559 0,-4 60-217 32,-8 12-8-32,-4 10-583 15,-3 3-409-15,-2 26-232 0,1 6-40 16,5 6-112-16,6 4-8 15,5-4-16-15,4 0-40 0,0-3-48 16,17-9-368-16,11-4-369 31,3-9-375-31,9-9 112 0,0-7 224 16,0-4-897-16,0-15-535 16,-1-12-657-16,2-33-1680 0,-2-15 2649 15,-11-4-224-15,0-15 2081 31,-16 28 87-31,-4 16 2919 16,-5 3 162-16,-3 29 1232 0,0 0-1689 16,0 6-87-16,0 9-705 15,-11 7-1120-15,-1 19-472 0,-4 29 289 16,0 22-217-16,4 3-88 16,4-6-56-16,8-4-88 15,0-15 0 1,0 6-80-16,0 3 0 0,8-7-1153 15,-8 4-1167-15,0-19-2025 16,0-9-3313-16</inkml:trace>
  <inkml:trace contextRef="#ctx0" brushRef="#br0" timeOffset="23750.87">11924 8486 7681 0,'0'0'2209'0,"0"0"-745"0,0 0-800 15,96-47 552-15,-56 37-151 32,0 4-513-32,7 6-88 0,1 0-176 15,-4 0-288-15,-4 9-288 16,-4 4 80-16,-12 3 200 0,-4 3 8 16,-12 7-8-16,-4 2-40 15,-4 7 48-15,0 0 72 31,0 3-56-31,0 0 48 0,-4-3-16 16,4-6-48-16,0-4-248 16,0-12-1713-16,0-7-2504 0,0-6-1104 0</inkml:trace>
  <inkml:trace contextRef="#ctx0" brushRef="#br0" timeOffset="23908.7">12506 8264 6633 0,'0'0'2857'16,"0"0"-2625"-1,0 0-232-15,0 0-649 16,20 83-855-16,-12-55-1681 0</inkml:trace>
  <inkml:trace contextRef="#ctx0" brushRef="#br0" timeOffset="24186.25">12614 8538 5513 0,'0'0'2160'0,"0"0"-319"16,0 0-761-16,0 0-192 0,-28 72-272 15,28-56-304-15,0 3-216 16,0-6-96-16,20 0 104 0,4-7-8 16,4-3 56-16,0-3-152 31,-4-3-40-31,-1-13-144 0,-11-3 184 15,-8-6 184 1,-4-7 760 0,-11 0-311-16,-13-3 135 15,-8 3-120-15,4 4-216 0,-4 9-184 16,12 6-248-16,8 10-72 16,8 3-1032-16,4 0-1465 0,36 9-231 0,-4 1-1849 15,7-3-647-15</inkml:trace>
  <inkml:trace contextRef="#ctx0" brushRef="#br0" timeOffset="24493.58">12837 8439 3488 0,'0'0'5761'16,"0"0"-3536"0,0 0-585-1,0 0-183-15,84-13-273 0,-65 23-472 0,5 15-176 16,-8 4-160-16,0 9-224 16,-8 0-80-16,-8 0-64 15,0-6 0-15,0-7-8 0,0-9-152 31,0-7-72-31,0-9 176 16,0 0 48-16,0-19 0 0,13-6-144 16,6-7 48-16,9-3 96 15,0-2 0-15,8-2 0 0,-5 7 0 16,-6 4 64-16,-1 6 24 31,-9 12 200-31,-2 10-56 0,-6 0-136 16,1 22-72-16,-4 10 96 15,-4 6-112-15,5 3 40 16,-5 1-48-16,4 5-288 0,-1-5-1896 16,-3-14-5170-16</inkml:trace>
  <inkml:trace contextRef="#ctx0" brushRef="#br0" timeOffset="25355.15">14371 8423 6041 0,'0'0'4601'0,"0"0"-3545"16,0 0-32-16,0-80 8 0,-8 52 177 31,0-1-73-31,-8 1-232 16,0 6-136-16,-4 6-200 0,-7 13-264 15,-1 3-135-15,-9 19-73 16,5 12 120-16,0 14-216 16,13 3 16-16,10 2-16 0,9-5 0 31,0-10 0-31,13-7-112 0,7-6-80 16,7-12-81-16,5-10 225 15,5 0 48-15,2-16 16 16,-3-10-8-16,-4-5 80 0,-4-7-72 15,-8-4 56-15,-8 1 25 32,-5 10 183-32,-7 5 112 15,0 13 96-15,0 13-168 0,0 7-320 16,0 18-120-16,0 20 120 16,9 2 8-16,7 7-8 0,4-3-8 15,8-3-384-15,7-10-424 16,5-7-769-16,16-18-623 15,-9-9-441 1,-6-4-1640-16</inkml:trace>
  <inkml:trace contextRef="#ctx0" brushRef="#br0" timeOffset="25559.25">14916 8013 2528 0,'0'0'9890'0,"0"0"-7441"16,4-73-73-16,-4 67-1024 0,0 6-815 15,0 26-465-15,0 27 560 16,-4 33-112-16,4 25-248 0,0 4-176 31,9-20-96-31,10-25-8 16,-6-29 8-16,6-3-544 0,5-3-464 16,12 6-937-16,-4-9-2936 15,-8-13-1936-15</inkml:trace>
  <inkml:trace contextRef="#ctx0" brushRef="#br0" timeOffset="25726.15">14757 8261 824 0,'0'0'7233'0,"0"0"-6041"15,80 0-535 1,-24 6-89-16,8 7-336 0,39 9-232 15,-15-9-72-15,-4 0-2801 16</inkml:trace>
  <inkml:trace contextRef="#ctx0" brushRef="#br0" timeOffset="26112.25">16347 8077 8769 0,'0'0'4049'32,"0"0"-2704"-32,0 0-57 15,0 0-440-15,0 0-184 0,-99-3-232 16,71 31-240-16,0 13-184 16,0 11 104-16,8 4-48 0,0 1-64 31,8 1-40-31,8-7-376 15,4-7-408-15,0-12-504 16,4-7 23-16,12-12 81 0,-4-10 736 16,4-3 488-16,-8-9 48 15,-4-13 104-15,-4-10 496 0,0-7 360 16,-24-5-15-16,-8-4-113 16,-8 4-312-1,-4 3 0-15,4 9-152 16,5 13-160-16,11 12-256 0,8 7-216 15,16 17-1392-15,8 1-2225 16,16 1-2208-16</inkml:trace>
  <inkml:trace contextRef="#ctx0" brushRef="#br0" timeOffset="26286.94">16507 8274 5297 0,'0'0'8129'0,"0"0"-7384"31,0 0-593-31,0 82-32 16,0-43 88-16,0-2-8 15,0-2-120-15,-4-6-80 0,0-4-352 16,4-8-1537-16,0-8-559 0,0-9-2289 16</inkml:trace>
  <inkml:trace contextRef="#ctx0" brushRef="#br0" timeOffset="26444.6">16594 8039 9938 0,'0'0'2264'16,"0"0"-1896"0,0 0-368-16,0 0-312 15,0 101-1008-15,12-56-1393 0,4-4-4800 16</inkml:trace>
  <inkml:trace contextRef="#ctx0" brushRef="#br0" timeOffset="27016.22">16897 8175 5905 0,'0'0'1992'0,"0"0"-103"16,-35-79-593-16,2 54 48 15,1 12-376-15,-8 13-303 16,5 0-361-1,-1 16-160-15,12 12-144 16,7 7-56-16,14 0 56 16,3 3-64-16,8-6 64 0,20-7 8 15,4-9 56-15,8-6-56 16,-1-10 8-16,1-7 200 0,-7-12 56 31,-10 1 328-31,-3-5 560 16,-8 4-8-16,-9 7-143 0,2 5-217 15,-5 7-376-15,0 0-416 16,0 19-144-16,0 13 144 16,0 12 8-16,0 7 0 0,0 6 0 31,4 3-8-31,15 1 0 16,-2 2 0-16,7-2-176 0,-1 2-32 0,5-9 200 15,-8-3-96-15,-4-4 32 16,-4-12 64-16,-12-3-8 15,0-6-40-15,0-10-136 0,-12-7-8 16,-11-9 120 0,-9 0 80-1,-5-16 0-15,-6-12 16 0,-9-11 216 0,-3-18-64 16,6-3-64-16,6-3-32 16,11-4-32-16,20 7-40 15,12-4-104 1,7 4 40-16,25 6 56 15,9 9-8-15,2 17-64 16,5 15-24-16,-4 13-553 0,-5 0-311 16,2 3-1512-16,-9 7-2073 15,-17-10-2969-15</inkml:trace>
  <inkml:trace contextRef="#ctx0" brushRef="#br0" timeOffset="27359.39">17124 8064 4721 0,'0'0'5121'0,"0"0"-2505"16,0 0-655-16,0 0-297 0,0 0-112 31,0 0-287-31,0 0-993 32,24-28-224-32,-28 66 48 0,0 13-16 15,0 6-8-15,0 3-24 0,4 4-40 16,4-14-8-16,12-5-416 15,-1-14-449-15,10-14-47 0,-5-15 400 16,0-2 280-16,3-22-256 0,1-16 96 16,-3-6 280-16,3-7 112 0,-5-3 0 15,-3 7 8-15,-4 8 168 16,0 17 448-16,-4 16 104 16,-4 6-728-1,0 22-8-15,4 16 8 16,-4 10 8-16,12 2-8 15,3-2-1408-15,22-3-1585 0,-9-17-1176 16,0-9-1632-16</inkml:trace>
  <inkml:trace contextRef="#ctx0" brushRef="#br0" timeOffset="27576.97">17646 7858 7665 0,'0'0'3977'15,"0"0"-1304"-15,0 0-1121 0,0 0-1056 32,0 0 488-32,0 0 24 15,4 117-591-15,-4-56-233 0,0-1-176 16,4 4-8-16,8-7-112 16,8-3-841-16,0-13-1071 0,4-22-1049 15,-5-10-1856-15,-6-9-2904 0</inkml:trace>
  <inkml:trace contextRef="#ctx0" brushRef="#br0" timeOffset="27719.32">17694 7988 4849 0,'0'0'2192'15,"0"0"-488"-15,0 0 321 0,-8-86-361 16,20 80-368-16,16 6-951 0,12 0 207 31,12 6-456-31,7 10-8 16,5 3-88-16,19 10-841 0,-10-7-2407 15,-22-3-4154-15</inkml:trace>
  <inkml:trace contextRef="#ctx0" brushRef="#br0" timeOffset="31086.04">16220 9344 96 0,'0'0'9842'16,"0"0"-8194"15,0 0-880-31,0 0 56 0,0 0 377 16,0 0-169-16,32-23-480 16,-28 14 0-1,3 0-216-15,-7-4 24 0,0-6-152 16,0-3-208-16,-15-7 192 15,-1 3-32-15,-12-5-88 16,0 6-72-16,-4 5 40 0,4 5-40 16,5 11 0-16,-5 4-64 15,7 10 56-15,1 15-136 0,9 10 136 0,3 10 8 16,8-1 0-16,0 1 8 31,8-4-8-31,7-6 0 16,5-10 0-16,8-6-64 0,-4-13-112 15,4-6-72-15,-5 0 240 16,2-12-56-16,-9-11 56 0,3-8 0 16,-6-1-8-16,-2-6-24 31,-3 3 40-31,1 3 64 0,-5 3-16 16,3 11 200-16,-3 5 232 15,0 10-216-15,0 3-264 0,1 3-24 16,2 13 24-16,1 9 40 15,5 4-32-15,-6 6 40 32,9 0-40-32,-4-3-8 0,0-4-48 15,0-6-568-15,-4-6-664 16,-4-10-888-16,4-6 119 0,-4 0 617 16,3-31-1577-16,2-8-1168 0,3-2 2393 15,0 3 520 1,-4 13 1264-1,0 3 1920-15,3-7 665 0,6 4-233 16,-6 3 73-16,-2 5-25 16,3 14-616-16,-5 3-815 0,1 10-513 0,1 15-184 15,-2 7-48 1,1 3-136 0,-8 0-40-16,0-4-40 15,0-2 40-15,0-10-48 0,0-6-208 16,0-7-136-16,0-6 184 15,4 0 112-15,5-15-576 0,6-5-209 16,1-5 417-16,4-7 184 31,0 4-40-31,-5 5 224 0,2 5 48 32,-9 5 688-32,0 13 49 15,-4 0-737-15,4 9 0 0,0 13 64 16,4 7-56-16,4 3 0 15,8 0 8-15,4-1-16 16,3-8-329-16,13-5-735 0,4-5-296 16,8-7-240-16,-1-2-649 15,-3-4-407-15,0-4 1135 0,-8-15 1481 16,-9-6 40-16,-7-4 1217 16,-7 1 431-16,-10-4 216 15,-2 4 1 1,-9 5-601-16,0 5-256 0,-5 1 16 15,-6 2-335-15,-5 2-121 16,0 4-160-16,4-1 48 0,0 7-56 16,0-1-32-16,8 1-144 15,0 3-72 1,4 0 48-16,0 0 40 16,0 0 32-16,0 0-88 0,0 0 0 15,0 0 144-15,0 0 48 16,0 0-7-16,0 0-153 0,0 0-112 15,0 0-96-15,0 0-8 32,0 0 0-32,0 0 0 0,0 0-40 15,0 0 40-15,0 0 8 16,0 0 40-16,0 0-40 0,0 0-8 16,0 0-8-16,0 0 0 15,0 0 8-15,0 0 8 31,0 0 0-31,0 0 0 0,0 0 0 16,0 0 0-16,0 0-8 16,0 0 48-16,0 0-32 0,0 0-16 15,0 0-24-15,0 0 24 16,0 0 0-16,0-3 80 16,-5 3-80-1,-2 0 0-15,-1-3 0 0,-8 3 8 16,-11 0 40-16,-1 0-48 15,-9 0 0-15,-3 3 0 16,5 10-16-16,3 3 8 0,8 3-144 16,12 3 32-1,8 3-128-15,4 4 55 16,20-7-207-16,8 0-216 0,7-6-136 16,6-9-304-16,-2-7 752 15,-3 0 304-15,0-16 56 16,-8-3 64-16,-4-7-72 0,-9 1 208 31,-2 2 320-31,-5 5-96 0,-1 5 72 16,-2 0-216-16,-5 13 88 15,4 0-352-15,-4 0-72 16,0 10-88-16,4 9 80 0,0 9 8 16,-4 4 8-16,4 9 0 31,-1 1-8-31,1 5 48 0,5 4-48 15,-1 0 8-15,3 3-8 16,2-7 0-16,-2 7 0 16,6-2-400-16,-2-2-240 0,2-2-1304 15,-10 2 1320-15,1-8 72 32,-8-4-593-32,0-7 777 0,0-5 248 0,-4-10 40 15,-7-10 80-15,-14-6 0 16,-6 0 416-16,-5-16 312 15,-8-9-303-15,-9-10 719 0,-5-13 72 16,2-2-352 0,-4-11-248-16,12-2-240 15,8 2-136-15,20 1 313 0,20 6-185 16,16 0-224-16,28 7-144 16,12 5 0-16,7 8-520 15,21 21-689-15,-16 6-1071 0,-16 7-2161 16</inkml:trace>
  <inkml:trace contextRef="#ctx0" brushRef="#br0" timeOffset="31713">17495 9360 3912 0,'0'0'5642'0,"0"0"-4186"0,0 0-944 16,0 0-352-16,0 0 16 31,0 0 664-31,56-70-128 0,-45 41-432 0,2-3-200 16,-6-5-32-16,1-8-48 15,0-3-8-15,-8-6-48 16,0-6 56-16,0 0 521 0,-16-4-265 15,0 7-72 1,1 13 120 0,-6 15 176-16,2 13-40 0,-1 16-144 15,-4 6-96-15,-4 20 120 0,8 18-120 16,4 10 40-16,8 10 8 16,8 2-72-16,0 1-176 0,16 3 8 31,12-3-8-31,7-7-16 15,10-9-832-15,-2-13-232 0,9-13-464 16,-5-15 15-16,-2-10-767 16,-2-13-1881-16,-6-19-376 15,-10-3 4553-15,-3-9 488 0,-4-1 1320 32,-4 4-71-32,-4 6 15 0,-4 10-24 15,-4 9-167-15,-4 7-1 16,0 5-400-16,0 4-600 15,-8 0-383-15,-12 10 359 0,-4 9 80 16,1 6-48-16,-5 4-224 31,4 3-112-31,7-4-176 0,13 4-56 16,4-3-40-16,0-4 40 16,24 0 144-16,8-9-80 0,13-3 96 15,2-3-160-15,9-7-568 0,0-3-200 16,19-7-697-16,-15-12-719 0,-12-3-4377 15</inkml:trace>
  <inkml:trace contextRef="#ctx0" brushRef="#br0" timeOffset="31896.59">18391 9188 9297 0,'0'0'3113'0,"0"0"-1328"16,0 0-1057-16,0 0-728 0,0 0-88 31,0 0-1521-31,-43-35-2920 0</inkml:trace>
  <inkml:trace contextRef="#ctx0" brushRef="#br0" timeOffset="41669.93">22084 11744 7881 0,'0'-3'2817'0,"0"-1"-1209"16,0 2-520-16,0 2 265 0,-3 0-25 16,3 0-424-16,-8 0-376 15,-1 0-152-15,-6 0-32 16,-2 9 8-16,-2 4-31 16,-5 3-81-16,0 3-48 15,0 6 0-15,1 1-16 16,-5 2-56-16,7 1-24 0,1-1-40 15,8-2 16-15,1-4-72 16,7-7 0 0,-1-2-72-16,5-3-72 15,0-4-224-15,0-3-545 16,0-3-623-16,-4 0-712 0,4-9 199 16,-4-7-3256-16</inkml:trace>
  <inkml:trace contextRef="#ctx0" brushRef="#br0" timeOffset="41981.68">21822 11747 8449 0,'0'0'2841'0,"0"0"-1169"16,0 0-535-1,0 0 87-15,0 0-40 16,0 0-544-16,0 0-312 15,0 0 512-15,0 0-119 0,36 54-209 16,-17-32-104-16,9 4-64 16,-4-1-24-16,4 1-56 15,-4-1-56 1,-1 0-88-16,-2-6-48 0,-5 1-24 16,-4-8-48-16,-5-5-8 15,2-1 8-15,-9-3 0 0,0 0-352 16,0-3-464-16,0 0-905 15,-9-3-2840 1,-2-6-2944-16</inkml:trace>
  <inkml:trace contextRef="#ctx0" brushRef="#br0" timeOffset="44176.73">21909 11617 1072 0,'0'0'464'15,"0"0"-408"-15,0 0 24 16,0 0 624-16,0 0-320 0,0 0-384 16,0 0-1256-1</inkml:trace>
  <inkml:trace contextRef="#ctx0" brushRef="#br0" timeOffset="47446.04">21933 11678 600 0,'0'0'680'16,"0"0"800"-1,0 0-312-15,0 0-111 0,0 0 231 16,0 0-216 0,0 0-320-16,0 0-232 0,0 0-56 0,0 0-23 15,0 0-97-15,0 0-144 16,0 0-64-16,0 0 16 0,0 0-96 31,0 0-48-31,0 0 112 16,0 0-32-16,0 0 40 0,0 0 96 15,0 0-48-15,0 0-8 16,0 0-80-16,0-4-24 0,0-2-16 16,0-4-48-16,0 4 8 31,0-3 8-31,0-1-8 15,0-3 48-15,0 1 128 0,0-1-64 16,0-3 80-16,0 0 32 31,0-3-120-31,0 0-8 0,4 0 48 16,0 3 72-16,-4-3-120 16,5 0 48-16,-5 3 72 0,3-3-72 15,-3 3-72-15,0 0 128 0,0-3-23 16,0 3 103-16,0-6 96 15,0 6-152-15,0-3 64 16,-3 0-88-16,3 0-88 16,0 3-72-16,0 0 16 15,0 0-16-15,-5-2-32 16,5 5 64-16,0-3-8 0,0 0-24 16,0 0 8-16,0 3 0 15,-4 1-48-15,0-4 80 16,4 3-24-1,-4 0-56-15,0 1 0 16,-3-1 64-16,7 1-64 0,-9-1 0 16,9 3 0-16,-4 1 0 15,0-1 8-15,4 0-8 32,-4 1 0-32,4 0 0 0,0 2 8 15,-4-3 0-15,4 4 64 16,-3-3-72-16,3 2-8 0,0-2 0 15,-4-1 0-15,0-3 0 16,4 1-8-16,-5 2 8 16,5-2 0-16,-4-1 0 0,0 1 0 31,0-5 0-31,4 4 0 16,0 1 8-16,-3-4-8 0,3 7 8 0,0-1-8 15,0 0 0-15,0 1 0 16,0-1 0-16,0 4 8 15,0-3-8-15,0-1 0 16,0-3 8 0,-4-2 0-16,4-1-8 15,-4-4 48-15,4 5-48 0,0-5-8 0,0 2 0 16,-5-1 8-16,5 3 0 31,0 0 0-31,0 3 56 16,0-3-56-16,0 0 0 0,0 1-8 31,0-4-8-31,0-1 16 0,0 1 0 16,0 0 0-16,0-3-8 15,0 3 8-15,0-3 8 16,0 6-8-16,0 0 16 0,0 0-16 16,0 7 0-16,0-1 0 15,0 4-16-15,0-4 0 0,0 4 16 16,0-1-8-16,0 1 8 15,0 3-8-15,0 0 8 16,0 0 0-16,0 0 0 0,0 3 0 31,0 0 0-31,0 0-8 16,0 0-8-16,0 0-56 0,0 0-112 0,0-4-296 16,0 4-344-16,0 0-153 15,0 0-719-15,-4 0-2609 16,0 0-392-16</inkml:trace>
  <inkml:trace contextRef="#ctx0" brushRef="#br0" timeOffset="48253.49">21686 10439 1896 0,'0'0'1536'0,"0"0"-824"15,0 0-31-15,0 0 119 0,0 0-72 16,0 10 64-16,0-10-104 16,0 0-40-16,0 0 64 0,0 0 9 15,0 0-49-15,0 0 56 31,0 0 64-15,0 0-112-16,0 0-192 16,4-3-328-16,5-7-88 0,2 0-64 15,1-5 64-15,0-2-64 0,0-1 56 16,4-8-64-16,-8 1 0 16,7 0 0-16,-6-1 0 0,3 4 8 15,-5 6-8-15,-3 3 48 0,1 1 32 16,3 5 64-16,-8-3 41 15,7 8-57-15,-7-5-80 16,8 4 104-16,-8 0 56 0,9 0-88 31,-9 3-64-31,4-4 16 16,3 1-56-16,-3 3-16 16,0-3 16-16,-4 3 88 0,4 0 8 15,-4 0-48-15,0 0-64 16,5 0-48-16,-1 13 48 0,3 2 200 31,5 2-72-31,-3 8-64 16,6-3-56-16,-3 3 48 15,8 4 16-15,0-4-24 0,-4-2-40 16,4-1 72-16,-9-6-72 16,-2-3 0-16,-1-7 0 0,-4 1 0 15,-4-5-8 1,0-2 8-16,0 0 40 15,0 0-48-15,0 0-96 16,0 0-320-16,0 0-408 0,0-6-1057 16,-4 0-2072-16,0-7-4776 15</inkml:trace>
  <inkml:trace contextRef="#ctx0" brushRef="#br0" timeOffset="53403.08">22124 11658 864 0,'0'0'560'0,"0"0"544"0,0 0 1089 16,0 0-537-16,9 0-664 0,-9 0-368 15,4 0 8-15,3 0-120 16,1 0-103-16,5 0 39 16,2 0 88-1,5 0 136-15,1 0 56 16,5 0-48-16,11-3-32 0,-1 3-40 15,7 0 1-15,6 0-81 0,2 0-280 16,1 0-72-16,0 3 24 16,4 0 8-1,-1 4 24 1,1-4 16 0,4 4 32-16,-1-5-48 15,1 2-88-15,4-4-48 0,-4 3-40 16,0-3 8-16,-4 0-56 15,3 0 40-15,-7 0 8 0,0 0-56 16,0 0 8-16,-9 3-8 16,5-3 0-16,0 0 8 0,0 0 64 15,4 0-72-15,-1 0 8 16,1 0-8-16,-8 0 8 0,0 0 0 16,-4 0 0-16,-5 0-8 31,-7 0 0-31,-4 0-8 15,-3 0 8-15,-2 0-8 0,-3 0-136 16,4 0-352-16,-4 0-192 16,-8 0-320-16,0 0-481 0,-8 0-71 15,0-3-416-15,0-4-2721 0</inkml:trace>
  <inkml:trace contextRef="#ctx0" brushRef="#br0" timeOffset="53676.81">23802 11478 4200 0,'0'0'4281'0,"0"0"-2672"0,0 0 103 16,0 0-360-16,0 0-159 0,0-20-457 16,15 20-280-16,2 7 88 15,11 8-128-15,4 1-48 16,3 10-136-1,-3-1-16-15,0 4-88 16,-12-4-24-16,-8 4-104 16,-12-4-120-16,0-2 64 0,-20-1-16 15,-16-3 16-15,-15-1 40 16,-46 2-1088-16,10-4-1481 0,3-7-2272 16</inkml:trace>
  <inkml:trace contextRef="#ctx0" brushRef="#br0" timeOffset="54642.71">21694 11715 280 0,'0'0'4280'0,"0"0"-2871"15,0 0-601 1,0 0 128-16,0 0 48 16,0 0-127-16,0 0-441 0,0 0-272 15,0 0-136-15,5 0 8 0,-5 0 88 16,-5 0-104-16,-3 0 256 16,-7 0 184-1,-2 0-176-15,-7 0 32 16,1 0 128-16,-5 0-168 15,0 0 16-15,-8 0-8 0,-1 0-32 16,-2 0-56-16,-4 0 72 16,-6 0-48-16,-3-3-40 0,1 3 24 31,-1-3 17-31,0 3 55 16,-3 0-40-16,3 0 16 0,-4 0-80 15,4 0 24-15,-7 0-16 16,3 0 56-16,-4 3-216 15,0 4 184-15,4-4-8 0,4 0-64 16,-3 4-64 0,3-4-40-1,4-1 32-15,4 2 40 0,0-1-64 16,8 0 0-16,1-3-16 16,7 3 0-16,3-3 16 0,2 4 0 15,11-4-16-15,-4 3 8 16,8-3 0-1,4 0-8-15,0 0 0 16,0 0-288-16,4 0-400 0,-4 0-569 16,0 0-447-16,1 0-824 15,-1-3-169-15,4-4-2376 0</inkml:trace>
  <inkml:trace contextRef="#ctx0" brushRef="#br0" timeOffset="54979.68">20324 11582 1328 0,'0'0'5249'0,"0"0"-3905"16,0 0-112-16,0 0-383 16,0 0-49-16,-4-3-440 0,-9 3 288 15,-10 3 264-15,-14 10-16 16,-2 0 97-16,-5 5-169 0,-4 2-288 31,1-1-24-31,2 0-88 16,10 3-88-16,7-3-56 15,7-3-192-15,10 3-88 0,7-3-96 16,4 6 96-16,8-3 8 0,20 3 0 16,7 0 192-16,14 1 16 15,7-4-208 1,4 0 48-16,7-4-56 15,17-2-1160-15,-16-6-1873 16,-13-7-4096-16</inkml:trace>
  <inkml:trace contextRef="#ctx0" brushRef="#br0" timeOffset="57058.44">22618 11312 1376 0,'0'0'5209'0,"0"0"-4241"15,0 0-592-15,0 0 328 16,0 0 313-16,-40 0-121 0,29 0-272 0,2 10-168 16,1 3-40-16,-3 2-32 15,3 4-72 1,-1 7-16-1,6-4 0-15,3 0-288 0,0 0-8 16,3 1 56-16,10-7 96 16,2-1-72-16,2-5 48 0,-2 0-112 0,6-8 273 15,-6-2-273-15,1 0 192 32,-4-2-40-32,4-11-32 15,-4-3-8-15,-3-6 120 0,2-1-96 16,-3-2-56-16,-4 3-16 15,-4 0-8-15,0 2 112 0,-4 5 64 16,-8 5 160-16,-8 4-280 31,-4 0-56-31,-4 6-72 0,5 0 8 16,-5 0-8-16,8 9-16 16,8 4-504-16,12 9-1096 0,0-6-505 15,8 0-2944-15</inkml:trace>
  <inkml:trace contextRef="#ctx0" brushRef="#br0" timeOffset="57261.49">22865 11496 7281 0,'0'0'2881'16,"0"0"-1489"-1,0 0-432 1,0 0 88-16,0 0 97 0,0 0-681 15,0 0-464-15,0 0-32 16,0-9-1513-16,0 6-911 0,-4-1-489 16,0-2-3408-16</inkml:trace>
  <inkml:trace contextRef="#ctx0" brushRef="#br0" timeOffset="57508.13">23001 11258 1200 0,'0'0'7281'16,"0"0"-5408"-16,0 0-81 0,0 0 129 31,0 0-361-31,0 0-688 16,0 0-360-16,0-16-304 0,0 32-192 16,0 4 208-16,0 5 64 15,0 7-120-15,-4 2-24 31,4 4-48-31,0-2-48 0,-4-1-40 16,4-1-8-16,0-2-424 16,0-4-1208-16,4-5-2313 15,0-10-3248-15</inkml:trace>
  <inkml:trace contextRef="#ctx0" brushRef="#br0" timeOffset="59010.62">21100 11395 4689 0,'0'0'3160'16,"0"0"-1551"-16,0 0-521 0,0 0-80 16,0 0 352-16,0 0-576 0,-20-13-696 15,20 13-88-15,0 3 0 16,0 7 96-16,0 6 209 0,0 3-121 31,0-1-32-31,0 2 16 16,0-4-88-16,0 3-80 0,0-3-152 15,9-4 32-15,2-2 104 16,2-4 16-16,6-3 280 0,-2-3-80 16,2 0-80-16,-3-3 56 31,-4-13-40-31,-5-3 80 16,-2-3 136-16,-5 0 112 0,0-3-32 15,-5 5 128-15,-2 4-80 16,-9 4-280-16,4 9-8 0,0 0-192 31,5 3-80-31,3 3-808 16,4 19-608-16,0-3-1425 15,7-4-3496-15</inkml:trace>
  <inkml:trace contextRef="#ctx0" brushRef="#br0" timeOffset="59191.91">21427 11484 7137 0,'0'0'2881'16,"0"0"-1777"-16,0 0-272 0,0 0 296 15,0 0-159-15,0 0-625 16,0 0-344 0,0 0-593-16,0 0-847 15,0-4-736-15,4 2-2129 16</inkml:trace>
  <inkml:trace contextRef="#ctx0" brushRef="#br0" timeOffset="59450.18">21587 11274 4384 0,'0'0'5050'0,"0"0"-3426"0,0 0-384 16,0 0-24-16,0 0-151 31,0 0-353-31,0 0-408 16,0 0 40-16,0 26 448 0,-4-7-264 15,0 3-264-15,0 3-112 16,4 1-72-16,-5-1-64 0,1 4-8 0,0 3-8 16,4 5-1144-1,-3-5-1336 1,3-10-2217-16</inkml:trace>
  <inkml:trace contextRef="#ctx0" brushRef="#br0" timeOffset="71399.56">31981 8525 6969 0,'5'0'1616'0,"-1"0"-839"16,-4 0-129-16,0 0 400 16,4 0 240-16,-4 0-112 15,0 0-431-15,0 0-345 16,0 0-352-16,0 0-48 0,0 6-232 16,-4 10 176-16,-5 3 56 15,-2 3 80-15,3 0-8 16,4-3 32-16,0 1-88 0,4-8 56 31,0-2 8-31,4-1 152 0,11-3 264 16,13-6-40-16,4 0-64 15,13-6-72-15,2-13-56 16,9-3-136-16,4-7-32 0,3-6-88 16,1-2 8-16,4-2-8 31,-9 1 0-31,-3 0 0 0,-7 3-8 15,-10 7 8-15,-15 8 0 16,-8 8-8-16,-12 12-648 16,-4 3-2089-16,-28 38 489 0,-4 4 152 31,-8-4-2561-31</inkml:trace>
  <inkml:trace contextRef="#ctx0" brushRef="#br0" timeOffset="73934.64">32288 5492 96 0,'0'0'7201'0,"0"0"-5881"16,0 0-752 0,0 0-287-16,0 0-177 15,0 0-104-15,0 0-192 0,9 13 192 16,-9 9 280-16,0 1-72 15,0 5-24-15,0-3-112 16,0 1 24-16,0-7-40 16,0 0-8-16,0-9-48 15,7-1 72-15,-3-6 312 16,8 0 360-16,0-3 160 0,16 0 40 16,8-12-376-16,4-7-239 15,8-3-153-15,3-7 48 16,-7-3-128 15,4 0-96-31,-8 1 104 16,0 2-96-16,-5 0 0 15,-3 7 0-15,-11 7-8 0,-10 5-288 16,-7 10-1433-16,-19 19-1055 16,-13 9 567-16,-12 4-2656 15</inkml:trace>
  <inkml:trace contextRef="#ctx0" brushRef="#br0" timeOffset="83303.66">30233 8988 7665 0,'8'0'1288'16,"7"-13"-607"0,9 1-273-16,8-1 208 0,4-3 496 0,4-3-32 15,11 0-120-15,1-3-367 16,12-1-241-16,16-8-128 0,20-4-96 16,15-6-24-16,-8 3-104 31,-23 6 8-31,-24 13 8 15,-20 3-8-15,-1 3 0 0,6 1 0 16,-10-1 0-16,-11 7 0 0,-12-1-8 16,-4 7 0-16,-8 0-1008 15,0 7-801-15,-20 8 705 32,-7 7-400-32,-33 20-513 0,4-8-1103 15</inkml:trace>
  <inkml:trace contextRef="#ctx0" brushRef="#br0" timeOffset="83687.03">30328 9268 912 0,'0'0'152'15,"0"0"2872"-15,0 0-695 16,0 0-873-16,0 0-664 0,0 0 9 16,88-29 15-16,-52 10-72 0,11 0-8 15,9-10-184-15,20-5-48 0,20-8-88 16,19-9-16-16,8-2-176 31,-7 11-120-31,-24 10-96 16,-29 13 8-16,-18 6-8 0,-10 4 0 15,5-4 0-15,-4 4 49 0,-1 3-57 16,-14-1 0-16,-5 4 8 16,-8 0 0-16,-4 3-8 31,-1 0-137-31,-3 0-695 0,0 0-328 16,-7 3-104-16,-21 9-729 15,-4-2-807-15,4-3-2817 0</inkml:trace>
  <inkml:trace contextRef="#ctx0" brushRef="#br0" timeOffset="101134.22">3474 11890 8961 0,'0'0'1705'16,"0"0"-1065"-16,0 0-416 0,0 0-136 15,0 0 608 1,-52 51 568-16,32-7-415 16,0 23-353-16,4 0-104 15,8-1-104 1,4 1-80-16,4-10-72 0,0 3-136 0,8-8 0 16,12-15-8-16,0-8 0 31,0-10 8-31,4-13 56 15,8-6 40-15,4-15-40 0,-1-17-40 16,6-10-16-16,-2-5-8 0,1-10-48 16,-4 3 48-16,-8 3-8 15,-8 10-32-15,-9 12 48 16,-3 13 16-16,-3 10 136 0,-5 6-152 31,0 10 0-31,0 15-8 16,0 9 8-16,4 5 64 0,4-1 32 15,3 0-88-15,6-3-8 16,-2-7 0-16,5-6 0 16,1-9-8-16,-2-6 8 0,5-7 0 31,0-13 8-31,0-12 96 0,-1-16-56 16,-2-4-40-16,-5-9 8 0,-8 3-8 15,-8-3 48-15,0 10-48 16,-8 9-8-16,-5 12 80 15,2 11-56-15,3 9-24 16,3 3-216 0,1 9-528-16,1 23-1273 0,3-4-2015 15,0-2-4002-15</inkml:trace>
  <inkml:trace contextRef="#ctx0" brushRef="#br0" timeOffset="101956.4">4339 11661 800 0,'0'0'9434'15,"0"0"-6666"-15,0 0-951 0,0 0-1545 32,0 0-272-32,0 0 0 15,3 42 48-15,-3 5 312 0,-7 23-184 16,-2 10-24-16,1-1-80 15,1-9 0-15,-1-13-72 16,4-16 48 0,-1 3-48-16,1-5 0 15,0-11 0-15,4-8 0 16,0-14-208-16,0-6 8 0,8 0 184 16,9-19 16-16,-2-10 0 0,9-3 8 15,4-6 0-15,-4 4-8 0,0 5 48 16,-1 4-40-1,-2 8-8 1,-1 8 16-16,-5 6-16 16,-2 3 24-16,6 12-24 15,2 14 208-15,3 9 32 16,4 3-72-16,7 3-88 16,5-3-72-16,8-3 56 15,7-9-64-15,1-7-56 0,8-10-296 16,-4-9-408-16,-8-3-609 15,-9-16 193-15,-6-13 304 0,-18-6 288 16,-11-7 376-16,-8-5 192 16,-4 2 16-16,-19 7 384 0,-5 9 760 31,-4 13 361-31,0 9-457 16,0 10-144-16,0 10-328 0,8 19-280 15,4 6-144-15,9 6 48 16,11 3-144-16,0-3-8 15,0-6 0-15,15-6 0 0,1-10-32 32,8-9 32-32,0-10 0 0,4 0 48 15,3-22-16-15,-3-14-8 0,0-8-72 16,-3-6 0-16,-6-4 0 16,-7 2 8-1,-4 5 0 1,-4 12 8-16,0 13 40 0,-4 9 680 15,0 13-287-15,0 0-449 16,0 19-80-16,0 16 80 16,0 10 168-16,0 5-160 0,9 7 48 0,-6-3 0 15,5 0-56-15,8-3 0 16,0-10-496 0,0-9-537-16,4-10-735 15,4-12-585-15,15-13 425 16,-7-19-1249-16,0-10-1984 0</inkml:trace>
  <inkml:trace contextRef="#ctx0" brushRef="#br0" timeOffset="102163.22">5598 11754 6537 0,'0'0'3145'0,"0"0"-825"16,0 0-480-16,0 0-999 0,0 0-313 15,0 0 320-15,-60 82-336 31,43-18-184-31,14-1-208 0,3 4-16 16,0-4-56-16,7-2-48 16,10-7-1176-1,15-4-736 1,-8-18-497-16,4-10-864 0</inkml:trace>
  <inkml:trace contextRef="#ctx0" brushRef="#br0" timeOffset="102357.43">5274 11989 600 0,'0'0'5385'0,"0"0"-3353"0,0 0-888 31,0 0-367-31,0 0-729 16,0 0 480-16,0 0 88 15,152-45-216-15,-32 29-240 16,15 0-160-16,-12-3-1056 0,-31 4-1409 31,-32 5-2880-31</inkml:trace>
  <inkml:trace contextRef="#ctx0" brushRef="#br0" timeOffset="102688.29">6522 11547 7353 0,'0'0'1104'0,"0"0"-216"0,19-82-55 16,-6 56 807-16,-5 7 200 16,-5 6-159-1,1 10-473-15,-4 3-608 16,0 0-512-16,0 22-32 15,0 20 144-15,-7 31 224 0,-1 25-24 16,-5 13-136-16,6-3-184 16,-1-12-15-16,0-27-65 15,8-14 0-15,-5-14-937 16,1 3-919-16,4-3-1185 16,0-12-1968-16</inkml:trace>
  <inkml:trace contextRef="#ctx0" brushRef="#br0" timeOffset="103263.81">6765 11519 7537 0,'0'0'2897'0,"0"0"-937"16,0 0-664-16,0 0-855 0,0 0-345 31,0 0 128-31,-9 117 392 15,-2-28 88-15,-6 9-272 16,6-12-200-16,3-26-96 0,4-15-80 16,4-7-56-16,0 0 8 15,0 4-8 1,0-5-88-16,12-15-32 0,4-12-208 16,12-10-128-16,-1-10 352 15,14-24-64-15,6-8-160 16,-2-8 0-16,-2-4 72 0,-7 6 104 15,-8 10 152-15,-8 13 0 16,-12 15 448-16,-5 10 32 16,-3 10-432-16,4 15 656 15,-4 10-240-15,9 3-184 16,3 0-160-16,4-3-120 16,7-9 48-16,1-4-40 0,8-9-8 15,0-13-8-15,4 0-144 16,-1-13-120-1,-2-13-168-15,-1-9-112 16,-13-3-120-16,-2-3 112 16,-13-1 247-16,-4 11 313 0,0 12 24 15,-8 10 593-15,-9 9-185 16,2 15 72-16,2 17-136 0,6 9-168 31,7 4 40-31,7 2-96 16,18-2-24-16,10-7-40 15,14-6-72-15,5-10-8 0,6-6-368 16,0-13-568-16,4-13-465 16,-12-12-1247-16,-20-6-5914 0</inkml:trace>
  <inkml:trace contextRef="#ctx0" brushRef="#br0" timeOffset="103476.48">6259 11804 4536 0,'0'0'8618'16,"0"0"-6193"-16,0 0-1361 0,123-37-768 31,-3 17 112-31,31 5 152 16,8-2-264-16,-3 11-160 15,-24-3-136-15,-45 5-480 0,-24-5-5897 0</inkml:trace>
  <inkml:trace contextRef="#ctx0" brushRef="#br0" timeOffset="103925.88">8674 11941 11762 0,'0'0'2977'31,"0"0"-1569"-31,0 0-1216 16,0 0 184-16,4 76 856 0,-1-15-231 15,13 15-441-15,0 22-224 0,5-6-160 16,-10-22-64-16,1-19-112 16,-12-19-8-16,4-1-240 31,-4 1-536-31,0-1-681 0,0-21-1527 16,-4-7-2201-16,-8-3-3537 0</inkml:trace>
  <inkml:trace contextRef="#ctx0" brushRef="#br0" timeOffset="104188.18">8745 11817 8465 0,'0'0'2057'0,"0"0"-601"0,0 0-512 0,99-73-24 16,-54 70-47-16,6 3-89 15,1 9-208 1,4 17-176-1,-9 12-248-15,-15 6-56 0,-15 7-96 16,-17 3 0-16,-17 3 0 16,-26-6 0-16,-13-3 0 0,-8-4 72 0,-3-9 96 15,3-7-168-15,16-8-72 32,12-8-224-32,28-12-1368 15,8 0-1497-15,4-12-1560 0</inkml:trace>
  <inkml:trace contextRef="#ctx0" brushRef="#br0" timeOffset="104524.65">9394 11925 12178 0,'0'0'1736'16,"0"0"-1015"-16,0 0-705 0,0 0 376 15,0 0 472-15,-67 83-456 16,47-48-240-16,12 2-112 31,8 2-56-31,0-4 0 0,4-7-72 16,12-2-264-16,11-13-88 15,6-11 88-15,3-2 16 0,3-9 40 16,-3-20 128-16,-8-6 152 16,-16-9 16-1,-4-7 568-15,-8 0 152 16,-20 4 40-16,-12 5 80 0,-11 11 8 15,-9 8-207-15,-1 11-401 0,10 12-216 16,7 0-40-16,12 16-240 16,17 15-1721-1,7-2-2912-15,0-4-4753 16</inkml:trace>
  <inkml:trace contextRef="#ctx0" brushRef="#br0" timeOffset="104929.9">9860 11366 4176 0,'0'0'4513'0,"0"0"-2376"0,0 0-1 16,-7-83 145 0,7 71-393-1,0 2-416-15,0 10-527 0,0 0-545 16,0 10-352-16,0 22-48 15,4 25 384-15,7 29-104 16,9 28-24-16,1 0-56 0,-2-3-120 0,-3-28-64 31,-8-29 32-31,-4-10-48 16,5-9-312-16,-5 7-448 0,3 8-1105 16,-3-2-1911-16,4-20-1209 15</inkml:trace>
  <inkml:trace contextRef="#ctx0" brushRef="#br0" timeOffset="105207.33">10295 11760 10266 0,'0'0'2784'16,"0"0"-1423"-16,0 0-1145 0,0 0-128 16,0 0 656-16,0 0 144 31,0 108-440-31,4-64-184 0,4 1-104 16,0-4-112-16,-4-3-48 15,4-6-296-15,-5-7-1032 0,2-9-737 16,-1-6-1903-16,-4-10-3050 15</inkml:trace>
  <inkml:trace contextRef="#ctx0" brushRef="#br0" timeOffset="105370.81">10410 11541 9938 0,'0'0'2064'0,"0"0"-1432"0,0 0-632 31,0 0-504-31,0 0 424 0,0 0-608 16,68 98-1641-16,-36-66-3880 0</inkml:trace>
  <inkml:trace contextRef="#ctx0" brushRef="#br0" timeOffset="105572">10821 11757 5113 0,'0'0'5425'16,"0"0"-3537"-16,0 0 225 15,-92-25-905-15,45 25 224 16,-6 3-312-16,10 19-287 0,7 6-425 16,12 7-248-16,8 3-160 15,16 4-16 1,4-1-144-16,28-3-160 0,8-6-144 16,11-4-145-16,5-12-487 15,32-16-960-15,-17 0-2377 16,-7-12-1929-16</inkml:trace>
  <inkml:trace contextRef="#ctx0" brushRef="#br0" timeOffset="106017.05">11159 11700 10866 0,'0'0'2728'0,"0"0"-2296"16,0 0-303-16,0 0 7 0,0 95 120 31,0-60 176-31,0 0-256 15,9-7-160-15,6-2 80 0,6-8 8 16,7-8 56-16,0-10-72 16,7 0 40-16,-3-19-24 0,4-9-48 15,-8-7 32-15,-4-7-80 47,-13 1 168-47,-3 0 664 0,-8 6 224 16,0 9 241-16,0 11-369 15,0 11-104-15,-8 4-760 16,1 23-8-16,-6 8-56 0,2 14-8 16,7 9 0-16,4 12 0 15,0 20 8-15,32 16 104 16,-1 6-104-16,9-6-8 0,-8-11-136 0,-8-11 128 16,-8-10-176-16,-8-13 8 15,-8-16 32-15,-8-6-72 0,-20-3 80 16,-16-1 72-1,-27-8 56 1,-1-17 16-16,-4-6 48 16,-3-12 48-16,14-20-104 0,-14-38-120 15,19 6-2321-15,21 1-5888 0</inkml:trace>
  <inkml:trace contextRef="#ctx0" brushRef="#br0" timeOffset="106489.09">12203 11341 656 0,'0'0'7713'16,"0"0"-5280"-1,0 0-257-15,-19-73-423 16,19 66-73-16,0 7-152 0,0 0-431 0,0 10-897 16,0 19-112-16,0 25 264 15,0 35-16-15,11 25-120 0,6 7-144 16,2-4 136-16,-2-22-200 31,-10-22 96-31,1-19-104 16,-8-16-736-16,4-3-489 0,-4-6-943 15,9-4-1617-15,-6-6-600 0,-3-19-3776 16</inkml:trace>
  <inkml:trace contextRef="#ctx0" brushRef="#br0" timeOffset="107177.2">12478 11379 7721 0,'0'0'2337'0,"0"0"-153"31,0 0-992-31,0 0-608 16,0 0-495-16,0 0 767 0,13 127-24 15,-13-48-56-15,-5-3-416 0,-3-9-208 16,8-16-80-16,-4 6-64 16,0 3 96-1,4-9-104-15,0-7-56 16,12-9-216-16,4-12-208 15,12-14-256-15,8-9 256 0,4-3-72 16,4-19 144-16,3-10 184 0,-7-6 151 16,-3 0 65-16,-6 3 0 0,-15 10 8 31,-4 9 233-31,-8 13 559 16,-4 3-792-16,0 6 176 15,-8 20-176-15,0-1 328 0,4 7-216 31,4-4-24-31,0-2-40 0,8-7-48 16,16-4 8-16,4-8-8 16,4-7-136-16,11 0-200 15,-2-16-136-15,-6-7 88 0,-7-2 264 16,-12-6 64-16,-8 2-48 16,-8 3 40-16,-4 11 64 0,-16 8 656 31,-8 7-144-31,4 7 112 15,0 18-368-15,5 4-248 16,10 6 144-16,9-7-72 0,0-2 24 16,9-4-16-16,10-9-80 15,9-10 144-15,4-3 0 0,0-7-56 16,3-12-24-16,2-6-16 16,-9-4-40-1,-1 0-16-15,-7-2 16 16,-3 5-8-16,-6 7 8 0,-3 10-16 15,-4 6 0-15,1 3-184 16,-1 16 72-16,-1 9 112 0,9 7 8 16,-4 3 0-1,12 3 0-15,4-3-8 16,4-10-728-16,16-6-1128 16,-9-9-521-16,-3-10-2264 0</inkml:trace>
  <inkml:trace contextRef="#ctx0" brushRef="#br0" timeOffset="107390.39">13602 11344 9706 0,'0'0'3152'0,"0"0"-807"16,0 0-345-16,0 0-824 16,0 0-831-16,0 0 175 0,23 25 8 31,-6 61-256-31,7 22-176 15,4 7-16-15,-5-20-32 0,-3-25-48 16,-8-29-944-16,-7 0-1537 0,-1-6-3144 16,-4-10-2737-16</inkml:trace>
  <inkml:trace contextRef="#ctx0" brushRef="#br0" timeOffset="107533.56">13530 11592 9378 0,'0'0'2032'0,"0"0"-584"0,0 0-640 16,120-29-63-16,-57 29-297 0,13 0-120 15,-8 13-328-15,7 0-288 16,-15-1-1569-16,-23-9-3064 0</inkml:trace>
  <inkml:trace contextRef="#ctx0" brushRef="#br0" timeOffset="107747.82">11952 11544 7561 0,'0'0'6057'16,"0"0"-4864"-16,132-16-601 0,-13 3 432 15,21 4-160-15,-1 3-344 16,-12 2-216-16,-26 4-168 16,-30-3-136-16,-23-6-3120 0</inkml:trace>
  <inkml:trace contextRef="#ctx0" brushRef="#br0" timeOffset="109106.33">4422 13134 7601 0,'0'0'1712'15,"0"0"-183"-15,0 0 311 0,0 0-303 16,0 0-161-16,0 0-592 0,0 0-120 31,0 0-80-31,0-22-128 16,0 22-72-16,0 0-127 16,0 0-65-16,-4 10-192 0,-12 9 72 15,0 13 48-15,-7 16 128 31,-14 15-144-31,10-3-8 0,-1 7-40 16,-4-1-40-16,8-11-8 16,0 5-8-16,4-12 0 15,4-11 0-15,8-11-112 0,0-17-168 16,8-9-48-16,0-6 256 0,12-23 64 16,16-31-241-16,16-23 89 15,4-24 112 1,7-14 48-16,-7 7-8 15,-12 22-56-15,-16 35 56 16,-8 22 8-16,0 16 8 0,-4 6 104 16,0 3 120-16,-1 10-192 0,2 7 9 15,-1 24-49 1,3 23 320-16,2 26-136 16,-1-4-96-16,-1-6-32 15,2-10 16-15,-9-12-72 16,3 9-56-16,-7 16-608 0,0-16-1681 31,0-19-3024-31</inkml:trace>
  <inkml:trace contextRef="#ctx0" brushRef="#br0" timeOffset="109294.38">4211 13436 10626 0,'0'0'2488'31,"0"0"-1351"-31,0 0-553 16,0 0-256-16,131-22-32 16,-39 13-88-16,28 5-152 0,7-5-8 15,0-1-48-15,-19 4-824 16,-12-4-2129 0,-25 1-2832-16,-15 3-24 0</inkml:trace>
  <inkml:trace contextRef="#ctx0" brushRef="#br0" timeOffset="110290.37">5390 13262 2800 0,'0'0'5321'0,"0"0"-3016"0,0 0-625 16,-11-86-72 0,-17 64-295-16,-8 2-337 15,-12 14-136-15,-8 6-216 0,-4 0-152 16,0 19-32-16,5 10-240 16,11 3-112-16,12 6-88 15,16 0-168-15,12-6 168 0,4-1 8 16,20-9 0-16,16-9 32 15,16-6-40 1,4-7-8-16,4-7 0 16,-1-9 0-16,-8 1 8 15,-10-2 0-15,-9 8 0 0,-13 3 80 16,-6 6-56-16,-2 6 40 16,1 23-64-16,-7 9 73 0,6 28-33 31,5 27-32-31,-4 27-8 15,-4 7 8-15,-8-6-8 16,-12-17 8-16,-16-33-16 0,4-18-88 16,-4-17-201-16,0-14 241 31,-11 0 48-31,-10-6 8 0,-10-4 312 16,-5-12 313-16,-4-9 111 0,5-19-128 15,15-17-320-15,12-16-120 16,32-28-112-16,32-22-56 0,43-3-216 15,26 13-576-15,6 31-408 16,-7 29-345-16,-5 12-511 16,-16 10 183-16,-10 6 897 15,-21 0 720-15,-1 4 208 16,1-4 48 0,4 0 64-16,0-2-8 0,-9-4-8 0,-3-7-48 15,-8-2 96-15,0-4 16 16,-8-6-104-1,-4-3-8-15,-11-1 48 16,-5 1 200-16,-17 6 592 16,-18 7 481-16,-1 15 15 0,-9 6-512 31,2 7-264-31,11 16-192 16,4 13-240-16,16 9-128 15,8 3 0-15,4 1 128 0,16-1-32 16,12-6-40-16,12-7 0 15,-1-9-8-15,10-12-48 0,-6-7-120 16,1-10-32-16,-4-15-72 31,-4-4-64-31,-8-3 208 16,-8 1 16-16,-9 8 64 0,-3 5 64 0,-8 14 256 16,5 4-128-16,-5 7-192 15,4 15 0-15,0 13 56 0,3-3 16 16,-3 2-56-16,9-5-8 15,-2-7-8 1,5-9 0-16,4-13-16 16,4 0-88-16,4-16-72 0,4-12-168 15,4-11 72-15,-1-8 152 16,1 2 112-16,-8 1-40 0,-4 9 48 31,-7 13 64-31,-10 15 296 16,1 7-96-16,-4 10-216 15,0 19 128-15,5 6 16 0,2 6-96 16,4-3-16-16,2 0-80 0,7-7-144 16,0-8-472-16,3-14-288 15,14-9-984-15,-9-22-721 32,-4-3-3264-32</inkml:trace>
  <inkml:trace contextRef="#ctx0" brushRef="#br0" timeOffset="110469.3">6812 12769 9938 0,'0'0'2704'0,"0"0"297"31,0 0-2105-31,0 0-24 0,-39 118 56 0,27-36-519 16,7 20 7-16,5 6-168 16,13-6-128-16,2-19-120 0,2-30-112 15,-6-5-1161 1,-3-16-2511-1,1-10-2434-15</inkml:trace>
  <inkml:trace contextRef="#ctx0" brushRef="#br0" timeOffset="110622.39">6395 13128 4785 0,'0'0'5057'0,"0"0"-2849"16,0 0-744-16,0 0-631 0,131-60-321 15,-15 57 120-15,23 3-352 0,1 0-280 16,-13 10-1056-16,-43-4-1417 16,-17-3-2616-16</inkml:trace>
  <inkml:trace contextRef="#ctx0" brushRef="#br0" timeOffset="111095.65">8335 13112 1432 0,'0'0'10610'0,"0"0"-8706"0,0 0-567 16,-100-57-169-16,56 57-216 0,1 3-304 16,-2 20-168-16,6 8-328 0,11 4-63 31,11 10-89-31,14-1-81 16,3 1 57-16,24-1-24 15,11-5 96-15,14-2-16 0,-2-2 57 16,5-6-89-16,-4-4-145 15,-8-3-31-15,-12 0 176 0,-17-2-8 16,-3 2 8-16,-8-3-16 31,-19-6 16-31,-17 0 72 0,-12-7 169 16,-12-6-17-16,-4 0-56 16,-3-13-160-16,7-9-8 0,8-10-8 15,20 1-633-15,32-30-815 31,0 14-2785-31,24-1-4817 0</inkml:trace>
  <inkml:trace contextRef="#ctx0" brushRef="#br0" timeOffset="111453.53">8490 13081 6585 0,'0'0'3249'15,"0"0"-1465"-15,0 0 136 16,0 0 401-16,0 0-337 0,0 0-999 15,0 0-833-15,-8 3-32 16,-4 41-32-16,4 10 16 0,8 7-96 16,0-1 0-16,0 1 8 0,8-8-16 31,4-8 0-31,-4-14-280 16,4-8-89-16,0-17 25 0,-4-6 104 15,4-6 168-15,8-23-56 16,-1-3-16-16,2-6 56 0,3-3 80 31,0 6-8-31,-5 6-32 16,-2 7 48-16,-2 13-8 0,-2 9 0 15,2 3-184-15,-2 19 136 16,2 6 48-16,1 4 8 16,0 3-8-16,0-6-408 0,7-7-1688 15,-2-9-849-15,-1-3-3080 0</inkml:trace>
  <inkml:trace contextRef="#ctx0" brushRef="#br0" timeOffset="111737.93">8976 13322 4296 0,'0'0'5954'0,"0"0"-3530"0,0 0-663 16,0 0-1201-16,0 0-416 16,0 0 304-1,0 0-296-15,-23 83-56 0,23-48-96 16,7-4 0-16,17-5-64 15,4-11-152-15,0-5-208 16,8-10 144-16,-8-3 192 16,-5-16 88-16,-6-10 48 15,-14-6 112-15,-3-6 432 16,-11 0 32-16,-17-1 136 0,-13 5-112 16,2 8-240-16,-5 10-144 15,9 13-264-15,7 6 0 16,7 9-696-16,14 13-976 0,14 13-1329 31,18-10-1784-31,6 1-2312 0</inkml:trace>
  <inkml:trace contextRef="#ctx0" brushRef="#br0" timeOffset="112052.07">9251 13281 10546 0,'0'0'3128'31,"0"0"-95"-31,0 0-1385 0,0 0-1255 15,0 0-345-15,0 0 104 16,-8 73-144-16,8-41 96 16,0-1-104-16,8-8 0 0,8-8-152 15,0-8-161 1,8-7 177-16,4-10-88 16,0-12-216-16,3-7 112 0,-3-8 160 15,-7-2 160-15,-6 1 8 16,-2 9 8-16,-9 11 680 15,-1 11 217-15,-3 7-617 0,0 13-280 16,0 16-8 0,0 8 8-16,8 5 8 15,4-1-16-15,8-6-336 0,-4-3-409 16,16-17-1023-16,-13-5-809 16,2-10-1311-16</inkml:trace>
  <inkml:trace contextRef="#ctx0" brushRef="#br0" timeOffset="112230.93">9630 12938 6361 0,'0'0'6257'15,"0"0"-3368"-15,0 0-753 0,0 0-1400 32,0 0-736-32,0 0 881 15,-9 70-241-15,14-20-320 0,10 8-176 16,6 2-40-16,7 0-104 15,-5-6-64-15,14 7-1032 16,-10-20-3273-16,4-10-1841 0</inkml:trace>
  <inkml:trace contextRef="#ctx0" brushRef="#br0" timeOffset="112692.03">10160 13462 432 0,'0'0'6409'16,"0"0"-5057"-16,0 0-23 0,95-76 223 15,-67 41 112 1,-12-7-135-16,-4 1-353 16,-12-4-360-16,0 1 64 0,-12 9-312 15,-15 7-56 1,-6 9-128-16,-3 12-223 0,-7 7-113 16,-2 10-48-1,2 15-8-15,3 7 0 16,12 9 8-16,12-3-48 15,8 7 48-15,8-4 72 0,20-9-72 16,16-7-96-16,4-9-185 16,8-16-7-16,-5-3 208 0,2-29 80 15,-2-19 0-15,-11-25 8 32,-4-25 184-32,-16-1 128 0,-12-3-23 15,0 13-129-15,-4 25 8 16,-8 16 72-16,8 20 312 15,-4 15-120-15,4 10 104 0,-4 6-256 32,4 12-288-32,-4 39-8 15,8 28 8-15,0 26 8 0,20 16 0 16,12-10 88-16,12-9-24 0,-8-26-64 16,3-19-8-16,-11-12-280 15,4-1-720-15,0-6-3481 0,-8-12-5345 16</inkml:trace>
  <inkml:trace contextRef="#ctx0" brushRef="#br0" timeOffset="113468.48">11868 13040 9394 0,'0'0'2712'0,"0"0"-1008"16,-15-93-551-16,-5 58 255 15,-4 7 176-15,-3 6-327 0,-1 9-497 16,3 13-288-16,1 0-208 31,0 22-120-31,5 26 32 16,6 28-48-16,13 29 8 0,9 6-16 15,18 3-40 1,14-9 0-16,-6-16 16 16,5-3-96-16,-8-16 0 0,-8-16-8 15,-8-17-376-15,-12-2-400 16,-4 4-1057-16,0-8-2455 15,0-5-1218-15</inkml:trace>
  <inkml:trace contextRef="#ctx0" brushRef="#br0" timeOffset="113910.29">11538 13322 3848 0,'0'0'6810'0,"0"0"-5626"0,0 0-696 16,104-29-352-16,-17 29-8 15,29 19 0 1,8 3-24-16,3-2-104 16,-24-8-104-16,-35-9-656 15,-20 1-896-15,-12-4-617 0,0 0-47 16,-5-9 1408-16,-7-4 912 16,-16-4 2056-16,-8-1 473 0,-11 2-185 15,-14 6-200-15,-6 4-279 31,3 3-633-31,0 3-504 16,5 9-424-16,6 17-304 0,9 2 0 16,8 10-24-16,0-3-8 15,12 3 32-15,16-6 0 0,4-7-256 0,-4-8-240 16,4-12 104 0,-4-5 288-1,-13-5 104-15,-6-18 104 16,-9-8 24-16,-9-11 96 0,-19-5 224 15,-11-1 16-15,-9-3-240 16,0 4-120-16,12 8-56 0,12 11-48 16,13 12-24-1,26 3-1176-15,13 3-4225 16,13 4-2633-16</inkml:trace>
  <inkml:trace contextRef="#ctx0" brushRef="#br0" timeOffset="114117.29">12526 12821 1256 0,'0'0'10122'31,"-20"-74"-7057"-31,9 39-945 16,-2 7-512-16,5 9-399 15,4 19-377-15,4 0-752 0,0 25 40 16,0 26-120-16,16 29 152 16,16 24 8-16,12 4-56 0,0 0-40 31,-4-16 72-31,-17-25-88 15,-3-13-48-15,-12-16-248 0,1-7-720 16,-5-2-2025-16,3-6-1280 16,-3-8-2824-16</inkml:trace>
  <inkml:trace contextRef="#ctx0" brushRef="#br0" timeOffset="114318.83">12821 12821 10098 0,'0'0'3168'16,"0"0"-871"0,0 0-329-16,0 0-695 0,0 0-993 0,0 0 8 15,0 95 128-15,8 3-184 16,12 10-88-16,4-22-72 0,-4-19-72 16,-4-26-56-16,8 7-632 15,-4-7-1785-15,-1-6-3648 16</inkml:trace>
  <inkml:trace contextRef="#ctx0" brushRef="#br0" timeOffset="114643.92">13156 13068 9554 0,'0'0'3048'0,"0"0"-1375"16,0 0-1313-16,0 0-336 0,0 0 464 15,-12 92-176-15,12-48-176 16,4 4 16-16,11-3-152 16,9-8-232-16,4-5-648 0,8-9-113 15,-4-14 305 1,0-9 552-16,-4-3 136 16,-8-23 72-16,-8-9 72 0,-12-6 832 15,0-6 241-15,-25-1 119 16,-14 1-296-16,-5 5-240 15,-8 8-207-15,5 11-497 16,3 11-72 0,12 12-24-16,16 0-889 0,16 22-1607 15,12 0-2945-15,16 0-4049 0</inkml:trace>
  <inkml:trace contextRef="#ctx0" brushRef="#br0" timeOffset="115079.1">13498 13021 3024 0,'0'0'9594'0,"0"0"-6897"16,0 0-865-16,0 0-952 16,0 0-816-16,0 0-56 15,0 0-8-15,-15 76 96 0,15-29-32 32,0 1-64-32,15-4-248 15,5-9-472-15,8-6 48 0,8-17-8 16,4-5 104-16,0-7 160 15,0-19-128-15,-5-13 63 16,-3-9 441-16,-4-4 40 0,-11-3 593 16,-6 11 671-1,-7 5-216-15,0 13 144 16,0 16-319-16,-4 3-817 0,4 15-56 16,8 14 0-16,0 6 56 15,8 6-40 1,8 0-8-1,12-2-8-15,-1-7-128 0,13-10-8 16,0-10-49-16,-1-12 113 16,-10 0 72-16,-13-19 64 0,-13-9 0 0,-15-13-16 15,-11-7 16-15,-21-3 57 16,-12 0-33-16,-4 3-88 16,0 7 0-1,8 16-273-15,9 19-719 16,10 6-2208-16,10 0-5338 15</inkml:trace>
  <inkml:trace contextRef="#ctx0" brushRef="#br0" timeOffset="115468.68">14905 12528 3040 0,'0'0'8954'0,"0"0"-6825"0,0 0-473 16,0 0-784-16,0 0-472 0,-28 76 1232 15,16-2-775-15,8 2-473 16,4-9-248 0,0-8-48-16,20-7-32 15,8 5-56-15,7 3-328 16,1-6-736-16,5-3-1161 15,-17-19-2416-15,-9-14-1440 0</inkml:trace>
  <inkml:trace contextRef="#ctx0" brushRef="#br0" timeOffset="115901.55">14753 12830 7161 0,'0'0'1000'0,"120"0"-712"31,-24 9-16-31,12 4 136 16,-9 0-224-16,-16-7-111 15,-23 1-73-15,-16-7-65 0,-4 0 17 0,-5 0 40 16,-3 0 8-16,-4-10 129 16,-19-3 855-16,-9 1 888 15,0 5-216 1,-13 4-271-16,-7 3-369 15,-3 6-560-15,3 20-40 16,-1 9-112-16,14 6-176 0,7 4-80 16,0 2 56-16,20-5-88 0,8-5 24 15,15-8-40 1,6-10 0-16,-2-10 0 16,5-9 8-16,-9-6 80 15,-2-23 16-15,-18-5 360 16,-10-14 161-16,-13-6-57 0,-17 0-128 15,-18-3-136-15,-9 6-96 0,-8 7-40 32,0 21-168-32,-8 17-136 15,-32 19-288-15,21 12-2273 16,0 4-12306-16</inkml:trace>
  <inkml:trace contextRef="#ctx0" brushRef="#br0" timeOffset="117327.22">4574 14909 3224 0,'0'0'6394'15,"0"0"-4210"1,0 0-856-16,0 0 305 0,0 0-257 16,0-28 16-16,0 15-240 15,4 0-527-15,4-2-161 0,3-5-128 16,6-5-72-1,-2 0-104 1,9-4-88-16,4 1-64 16,8 2 0-16,-4 4-8 0,3 9 0 15,2 10-64-15,-10 3 8 0,1 10-24 16,-8 18-56-16,-3 14 88 0,-10 5-24 16,-3 7 24-16,-4-3 48 31,0-3-48-31,-4-11-32 0,-3-8 72 15,2-10-56-15,1-15-16 16,4-4 80-16,0-13 0 0,12-16-352 16,16-15-64-16,4-10 272 15,8-4 128-15,7-2 8 32,1 3 8-32,1 13-8 0,-10 12-8 15,-7 16 16-15,-4 13-88 16,-9 3-41-16,-2 25 9 0,-10 7 56 15,-3 6 56-15,-4 3 8 16,0 4 0-16,-11-7 0 31,-10 0 56-31,2-13-48 0,3-2-8 0,0-11-64 16,8-12-32-16,8 0 40 16,0-16-16-16,16-15-888 0,16-14-152 15,7-2 464-15,6-4 216 16,-2 0 312-1,-3 13 112 1,-8 12 8-16,-8 14 176 0,-4 12 400 16,-8 10-224-16,0 15 504 0,-4 9-256 15,-4 8-392-15,0-1-72 0,3 4-88 32,2-4-48-32,6-6-264 15,10-7-1056-15,31-12-1081 16,-2-6-863-16,-1-10-3522 0</inkml:trace>
  <inkml:trace contextRef="#ctx0" brushRef="#br0" timeOffset="117646.33">6139 14636 784 0,'0'0'7777'0,"0"0"-5136"0,0 0-601 16,-88-70-663-16,52 68 31 15,-3 2-352-15,3 19-480 0,4 12-200 16,8 7-232-16,13 10-104 15,11-4-40-15,0 1-8 32,19-10-88-32,13-13 32 0,4-6-336 15,0-16-304-15,4 0 232 0,-5-19 16 16,-3-10 24-16,-4-6 264 0,-7-3 168 16,-6 4 88-1,-6 2 208 1,-5 12 488-16,-4 8 144 15,0 12-152-15,0 0-696 0,-4 25-72 16,-5 7-8-16,5 6 8 16,4 7-8-16,0-1-568 0,20 1-1392 0,4-14-1945 15,0-9-2168-15</inkml:trace>
  <inkml:trace contextRef="#ctx0" brushRef="#br0" timeOffset="117862.96">6741 14548 8937 0,'0'0'4817'31,"0"0"-3712"-31,0 0 135 0,-84 60-8 16,48-16-536-16,5 4-360 16,3 6-232-16,0-3-96 0,3-4-8 15,6-9-96-15,3-6-696 16,0-13-888-16,0-12-393 31,1-17-479-31,-2-31-2241 0,6-7-880 16</inkml:trace>
  <inkml:trace contextRef="#ctx0" brushRef="#br0" timeOffset="117995.12">6382 14735 1200 0,'0'0'4561'0,"0"-73"-1785"16,13 41-295-16,6 10-297 0,5 12-639 16,8 10-681-1,7 13 16 1,2 16-200-16,2 8-336 0,2 11-216 15,-6-3-56-15,1 5-72 16,4 2-160-16,11 8-760 0,-10-16-4089 16,-6-12-4985-16</inkml:trace>
  <inkml:trace contextRef="#ctx0" brushRef="#br0" timeOffset="118182.88">7132 14618 5657 0,'0'0'8866'16,"0"0"-7146"-16,0 0-1304 16,0 0-136-16,-24 79 96 0,11-28-152 15,9 2-152-15,-3 1-32 16,7-2-40-16,-4 2-968 16,4-17-1865-16,0-11-2800 0</inkml:trace>
  <inkml:trace contextRef="#ctx0" brushRef="#br0" timeOffset="118335.13">7219 14420 11106 0,'0'0'4177'16,"0"0"-2737"0,0 0-296-16,0 0-552 15,0 0-592-15,0 0-184 0,0 0-200 16,24 83-2648-16,-20-42-6426 15</inkml:trace>
  <inkml:trace contextRef="#ctx0" brushRef="#br0" timeOffset="118993.13">7338 14865 832 0,'0'0'8497'16,"0"0"-6968"-16,36-101-505 15,-16 59-96-15,4-3-40 16,4 11 113-16,0 5-497 0,0 10-328 31,4 13-176-31,-9 6-64 16,1 6 8-16,-3 17 0 0,-10 8 56 15,2 4 104-15,-13 10-48 16,0-1-56-16,-9-3 64 16,-6-3-64-16,-2-6 0 0,6-7 0 15,-1-12 16-15,3-10 72 16,9-3 184 0,0-6 216-16,13-23-360 0,6-6-56 15,9-9-72-15,4-7 48 16,4 0-40-1,1 4-8 1,-9 9 40-16,-5 12 24 0,-7 14-16 0,-1 12 192 16,-11 0-64-16,9 19 80 15,-9 12 56-15,-4 10-40 0,0 7-136 16,0 0-40-16,-17-3-48 16,6-8-40-16,-1-5-8 15,3-10 64-15,6-12-64 0,3-10-176 31,0-3 104-31,16-19-528 0,8-10-408 16,8-12 160-16,8-8 104 16,-1-1 152-16,1 2 424 15,-4 9 168-15,-8 11 0 0,-8 18 528 16,-8 13 232-16,-8 10-232 31,-4 22 424-31,0 9-160 0,0 9-336 16,-9 5-280-16,2-1-112 15,-1 0-56-15,8-10-8 16,0-3-712-16,8-9-1288 0,12-16-2097 16,-1-13-7185-16</inkml:trace>
  <inkml:trace contextRef="#ctx0" brushRef="#br0" timeOffset="119163.22">8455 14748 10474 0,'0'0'6297'16,"0"0"-5689"-16,0 0-432 0,0 0 208 16,-13 98 40-16,9-57-224 0,-3-3-200 15,-2 0-80-15,-3 1-1408 16,5-14-3241-16,-6-9-5441 16</inkml:trace>
  <inkml:trace contextRef="#ctx0" brushRef="#br0" timeOffset="119329.56">8597 14436 13514 0,'0'0'2921'16,"0"0"-1481"-16,0 0-776 0,0 0-423 15,0 0-241-15,0 0-833 16,0 0-415-16,4 58-3745 0</inkml:trace>
  <inkml:trace contextRef="#ctx0" brushRef="#br0" timeOffset="119892.52">8681 14801 9978 0,'0'0'2632'0,"0"0"-871"0,25-76-529 16,-10 41-376-16,9-3-312 0,8 0-160 15,0 7-208-15,7 2-112 16,6 10-64 0,-2 6 0-16,2 7-72 15,-2 6 56-15,-11 0 8 16,-4 16-88-16,-13 6 48 15,-10 10-8-15,-5 6-8 0,-24 3-16 16,-8 3 80-16,-7-2 352 0,-2 2 56 16,1-6 48-16,9-3-216 31,3-6-87-31,11-10-105 16,9-3-48-16,8-10-8 0,4-6-64 15,24 0 23-15,8 0-111 16,8-6-128-16,9 3-8 0,-6 3 200 15,-4 0 88-15,-10 19-88 32,-10 3 16-32,-6 10 64 15,-14 6 8-15,-3 0 0 0,-3 9 8 0,-18 1 0 16,-11 3 8-16,-7-3-8 16,-1-1 0-16,-4-12 0 15,-3-6 0 1,2-14 296-16,2-8 296 15,7-7-15-15,8-7-17 16,8-15-136-16,12-10-168 0,8-5-256 0,12-11-48 16,23-6-736-16,38-29-793 15,-6 13-3016-15,-3 7-5577 0</inkml:trace>
  <inkml:trace contextRef="#ctx0" brushRef="#br0" timeOffset="120236.13">9314 14878 10898 0,'0'0'1848'16,"0"0"-928"-16,0 0-439 15,0 0 287-15,0 0-64 16,92-32-352-16,-68 16-248 0,4 0-32 16,-4-9-64-16,0-4 0 15,-8-2 0-15,-8-4 56 0,-4-7-64 31,-4 4 24-31,-8 0 40 0,-15 6 360 16,-5 13 472 0,-4 10-120-16,0 9-383 0,0 13-153 15,8 18 56-15,0 10-96 16,12 10-8-16,12 4-120 0,0-2-24 16,4-2-40-1,15-10 0-15,13-3 72 16,5-6-80-16,6-13-8 15,1-6-160-15,4-10-632 0,4-6-393 16,-12-16-1191-16,-9-3-3826 0</inkml:trace>
  <inkml:trace contextRef="#ctx0" brushRef="#br0" timeOffset="120523.16">10044 14998 11810 0,'0'0'3097'0,"0"0"-1305"15,0 0-528-15,0 0-471 16,0 0-121-16,0 0-168 0,0 0-272 16,56 89-120-16,-80-60-112 0,-8 3-288 15,-20-1-736-15,4-5-1329 0,9-11-5129 16</inkml:trace>
  <inkml:trace contextRef="#ctx0" brushRef="#br0" timeOffset="121533.81">11367 14818 10354 0,'0'0'2472'0,"0"0"-863"31,0 0-281-31,-16-74-312 16,0 55 56-16,0 1-47 0,-15 8-257 15,-2 3-448-15,-7 7-56 16,-3 7-264-16,-9 15 104 16,8 10-48-16,0 6-56 0,8 6-64 15,12 4 16 1,9 0-24-16,11-7 72 16,4-6-120-16,11-13 0 0,21-9-56 15,12-13 88 1,12-7 80-16,11-21-56 15,9-23 0 1,8-28 16-16,-9-26 48 0,-15-13 48 16,-24 4-40-16,-20 9 8 15,-16 13 40-15,-12 13-40 0,-7 18 160 0,2 17 256 16,2 19 176-16,2 18-136 16,2 7 8-16,-10 7-368 15,-7 37-104 1,0 32 80-16,9 29 24 15,15 15-56-15,8 1 0 0,20-12-56 16,12-18-8-16,-8-14-160 16,4-20-544-16,-13-19-720 15,17-13-1041-15,-8-6-2536 0,4-6-5345 16</inkml:trace>
  <inkml:trace contextRef="#ctx0" brushRef="#br0" timeOffset="122051.16">11750 14760 4416 0,'0'0'5442'0,"0"0"-4730"0,0 0-576 16,0 0 72-16,0 0 256 0,0 0 48 16,27 13-8-1,-11-13 72-15,-4 0-120 0,4-3-232 16,3-10-112-16,-2-6-40 15,-6-6 0 1,-2-1-16-16,-5 1-48 0,-4-4 97 16,0 7 519-16,-20 12 408 0,-1 7-464 15,-2 3-296-15,-1 20 48 16,4 11-200-16,8 4-8 16,5 6-104-1,7-2 0-15,7-5 72 16,14-5-64-16,10-7 64 0,5-16-72 15,11-6-8-15,5-9 0 16,4-23 8-16,0-9-8 31,4-19 8-31,-9-29 0 0,-10-19 56 16,-14-13-56-16,-15 3-8 16,-12 7 8-16,0 22 0 0,-7 17-8 15,-2 18 224-15,1 25 264 16,4 19 185-16,-3 10 255 15,-6 10-760-15,-2 34-168 0,-9 39 0 32,12 32 72-32,3 11-72 15,9 2 80-15,9-21-80 0,14-18-8 16,1-19-512-16,0-19-721 0,16-3-831 16,-8-20-1833-16,0-6-1736 15</inkml:trace>
  <inkml:trace contextRef="#ctx0" brushRef="#br0" timeOffset="122869.35">12753 14633 3880 0,'0'0'5129'0,"0"0"-3336"16,0-73-257-16,-8 42-152 0,-12-1 241 31,-4 3-425-31,-8 7-272 15,0 9-352-15,-3 10-216 0,3 3-240 16,0 19-120-16,4 13 72 16,9 6 0-16,6 3-72 0,5 4 8 15,8-1-8-15,0-9 41 16,12-6-41-16,8-7-105 16,4-16-71-16,4-6-72 0,0 0 64 15,4-19 80-15,-5-6 32 16,1-7 72-16,-4-3 0 0,-3 0 0 31,-10 4 8-31,2 2 40 16,-9 13 24-16,-1 13 368 0,-3 3-440 15,0 13 0-15,0 12 0 0,0 7-8 16,0-4 0 0,4 1-416-1,8-10-536-15,4-9-624 0,8-10-65 16,0 0-567-16,0-17-849 15,8-11-816-15,-4-4 3121 16,-1-9 760-16,-2-4 1801 0,-6 7 279 0,-3 0-31 16,-8 13 119-16,-8 12 409 15,0 13-937 1,0 10-1440-16,-8 18 80 16,-3 10-8-16,2 10-168 15,5-3-104-15,4-4 0 16,0-3 0-16,4-13 0 0,12-9-200 15,9-10-216-15,-2-6 48 16,5-13 96 0,0-15 96-16,-4-3 72 15,0-11 96-15,-5-2 8 16,-2-1 0-16,-6 4 176 0,-7 6 448 16,1 10 328-16,-5 9 312 31,0 12-503-31,0 4-753 0,0 20 64 15,-9 14-72-15,2 11 0 16,3 19 64-16,4 18-64 16,0 26 8-16,0 6 0 0,0 1 0 15,-4-17 0-15,-4-22 0 0,-8-19 0 16,0-16-8-16,-4-6 8 16,-4 0 8-1,-12-3 32-15,-3 0-48 16,-2-19 0-16,1-13-8 15,5-6-40-15,15-26-312 0,4-13-553 16,20-34-1159-16,15 6-2433 0,14 0-5641 16</inkml:trace>
  <inkml:trace contextRef="#ctx0" brushRef="#br0" timeOffset="123202.04">13466 14608 7737 0,'0'0'2801'16,"0"0"-1513"-16,0 0-616 15,0 0 272-15,0 0 345 16,96-25-577-16,-68 15-488 0,0 1-128 31,4-7-64-31,-1 0-32 0,-3-4-352 16,-7-2-376-16,-10-6-265 15,-11 2 513-15,-4 1-16 16,-20 6 496-16,-15 10 536 0,-5 9 329 16,0 0-17-16,4 22-408 31,8 13 0-31,12 6-432 0,20 3-8 0,0-3 176 16,20 1-176-16,16-14-560 15,16-5-937-15,36-17-359 16,-13-6-800-16,1 0-1705 0</inkml:trace>
  <inkml:trace contextRef="#ctx0" brushRef="#br0" timeOffset="123582.52">14255 14392 6545 0,'0'0'3961'16,"0"0"-1985"-16,0 0-327 16,0 0-865-16,-99-28 72 0,51 47 88 15,1 6-320-15,2 13-176 0,9 3-320 31,12 4-128-31,13-4-96 16,11-6 32-16,4-3-24 16,20-10 0-16,11-12 88 0,9-10-56 15,4 0-16-15,-1-26 72 32,-2-12 72-32,-2-19-64 15,5-26 88-15,-16-25-24 0,-4-6-64 16,-16 0 48-16,-8 15-56 15,-4 26 136-15,0 25 504 0,0 20-367 16,0 21 623-16,-12 7-144 16,0 20-744-16,-4 30 88 31,-4 33 48-31,12 28-8 0,8 10-64 0,0-13 32 16,17-23-8-16,-2-28-88 15,1-9-8-15,0-10-448 0,4 16-1136 16,-4-9-3313-16,-4-10-6226 15</inkml:trace>
  <inkml:trace contextRef="#ctx0" brushRef="#br0" timeOffset="124542.05">14793 14471 1384 0,'0'0'5385'0,"0"0"-3457"0,0 0 545 15,0 0-393-15,0 0 313 32,0 0-417-32,0 0-639 15,-16-9-481-15,16 9-200 0,0 0-112 16,4 0-144-16,12 0-80 0,8-3-32 15,12-1-112-15,12 4-56 32,4-3-120-32,-5 0 0 15,-11 0-496-15,-8 0-232 0,-8 0-248 16,-4-1-761-16,-8 4-1439 16,4-3-3266-16</inkml:trace>
  <inkml:trace contextRef="#ctx0" brushRef="#br0" timeOffset="124921.23">15790 14201 10058 0,'0'0'2576'0,"0"0"-575"15,0 0-513-15,0 0-552 16,0 0-232-16,0 0-240 0,-84 13 169 15,48 16-249-15,0 12-216 16,4 4-96-16,4 2-64 0,4 1 0 16,4-1 56-1,5 1-64-15,7-7-8 16,8-6-296-16,0-10-144 16,4-9 23-16,7-6 81 0,10-10 80 15,-6 0 136-15,1-10 88 16,-8-12 40-16,-4-6 48 0,-4-10 240 15,-8-7 144-15,-24-3 1 32,1 1-89-32,-14-1-40 0,6 10-184 15,3 6-96-15,16 10-16 16,8 13-8-16,20 9-880 16,16 6-3561-16,8 10-969 0</inkml:trace>
  <inkml:trace contextRef="#ctx0" brushRef="#br0" timeOffset="125285.75">15781 14411 9938 0,'0'0'1768'16,"0"0"-1128"0,0 0-352-1,0 0 248-15,0 0 280 0,0 0-455 16,100 16-225-16,-68-16-72 15,0 0-64-15,-4 0-200 0,-5-9-289 16,-6-14 25-16,-10-2 160 0,-7-7-200 31,-11 1 264-31,-13-1 240 16,-4 3 432-16,3 13 360 0,-3 10 97 16,5 6-441-16,3 9-248 15,8 20 80-15,4 12 128 16,0 10-88-1,8 3-184-15,0 0-32 16,16 0-48-16,4-6-56 0,8-7-8 31,0-10-1112-31,16-15-1009 16,-4-6 201-16,-9-10-2561 0</inkml:trace>
  <inkml:trace contextRef="#ctx0" brushRef="#br0" timeOffset="125718.71">16228 14236 7481 0,'0'0'3865'0,"0"0"-1841"16,0 0-1440-16,0 0-512 0,0 0 409 15,-4 93 79-15,0-43-264 16,0 1-112 0,4 0-136-16,0-10-32 0,8-3-16 15,3-9-152-15,10-10-216 16,-2-13-296-16,5-6 336 15,4-3 23-15,0-19 9 16,0-10 144 0,0-9 16-16,-8-4 128 15,0-6 8-15,-8 1 48 0,-4 9 152 0,0 9 288 16,-8 12 473-16,3 18-305 16,-3 2-656-16,0 15-80 15,4 14 80-15,0 6 8 0,5 6 0 31,6-6 0-31,9 0-8 0,8-10-8 16,8-8-8-16,-5-8-200 16,-2-9 72-16,-6-9 136 15,-6-14 8-15,-14-12 48 0,-3-6-48 16,-4-3 0-16,-8-1 0 31,-7 1-48-31,-1 9 48 0,4 6 0 16,4 13-256-16,3 16-769 0,5 13-1895 15,0 9-1209-15</inkml:trace>
  <inkml:trace contextRef="#ctx0" brushRef="#br0" timeOffset="126125.75">17057 14281 720 0,'0'0'5673'16,"0"0"-3769"-16,7-80-119 15,-7 52-241 1,0 6-176 0,-4 6-223-16,-3 10-257 15,-10 6-768-15,-2 15-112 0,-5 20 32 16,-8 6 32-16,0 7-16 16,8 3 40-16,8-4-88 15,4-2-8-15,12-10 0 0,0-10-80 16,4-12-160-16,16-13 240 0,4 0 8 15,-1-16 120-15,5-16-56 16,0-3-64-16,-3-6 40 16,-1 0-40-16,-5-1 0 0,-3 8 0 31,-8 2 0-31,-4 10 0 16,-4 12-8-16,0 10-88 15,0 10-168-15,-8 19 184 0,-3 8 72 16,-2 11 8-16,5 3 32 0,8-7-40 15,0-2-512-15,8-7-1297 32,12-10-1047-32,1-13-3730 0</inkml:trace>
  <inkml:trace contextRef="#ctx0" brushRef="#br0" timeOffset="126450.95">17459 14122 9233 0,'0'0'2241'0,"0"0"-1417"16,0 0 168-16,-64 73-127 0,40-32-329 15,4 7-128-15,4 0-216 16,9-4-192 0,3-6-8-16,4-6-608 15,4-7 208-15,7-15 95 16,6-7 313-16,-6-3 72 15,1-22 137-15,-4-10-33 0,-8-6 256 16,0-10 648-16,-16 1-312 0,-12-4-152 16,-8 0-240-16,-3 10 16 31,-2 9-248-31,9 13-136 16,4 13-8-16,13 6-192 0,7 19-576 15,8 9-1352-15,20 23-137 16,8-10-1992-16,7-2-1416 0</inkml:trace>
  <inkml:trace contextRef="#ctx0" brushRef="#br0" timeOffset="126888.98">17853 14243 1200 0,'0'0'5225'0,"0"0"-3457"15,20-83 1 1,-16 48-673-16,-4 10 560 15,-12 6-255-15,-12 9-137 16,-8 10-872-16,-4 4-312 0,-7 18 24 0,2 10-104 16,6 5 0-16,3 8-24 15,13 3 24 1,10 0 8-16,9-11-8 16,0 2-320-16,20-14-256 15,8-9 64-15,8-13 336 16,0-3 176-16,-1-19 72 0,6-16 8 15,-5-6 160-15,-1-14 440 0,1-14-128 16,0-17-232-16,-12-18-144 31,-8-8-24-31,-12 1-88 16,-4 25 192-16,0 32 168 0,-9 16 520 16,5 26-552-16,-3 5 337 15,-5 7-569-15,0 23-160 0,-4 33 0 31,7 31 8-31,6 20 0 16,3 4 0-16,8-12 40 16,8-23-40-16,0-25-8 0,12 9-536 0,-9-19-1257 15,6-6-3048-15</inkml:trace>
  <inkml:trace contextRef="#ctx0" brushRef="#br0" timeOffset="127051.03">18419 14236 7737 0,'0'0'5857'15,"0"0"-4040"-15,0 0-857 16,0 0-648-16,0 0-312 16,0 0-48-16,16-28-4289 15</inkml:trace>
  <inkml:trace contextRef="#ctx0" brushRef="#br0" timeOffset="134073.94">18514 13579 7113 0,'0'0'2056'0,"0"0"-247"0,4-9-529 16,-4 9-136-16,0 0 185 16,4 0-201-16,-4 0-464 0,0 0-312 31,0 16-288-31,0 3 160 15,-8 12 592-15,5 8-360 16,3 5-167-16,0 7-113 0,0 2-72 16,0 1 8-16,11 1-56 0,2-8-40 15,2-5-16-15,2-1-40 16,-10-9-1097 0,-7-1-1639-16,0-9-1777 15,0-5-4425-15</inkml:trace>
  <inkml:trace contextRef="#ctx0" brushRef="#br0" timeOffset="134487.25">18495 14477 488 0,'0'0'3080'0,"0"0"-471"0,0 0-1313 16,0 0 64-16,0 0 57 16,0 0-201-16,12-12 16 0,-12 6-64 15,0-1-375-15,0 4-1 16,0 0-400-16,0 3-256 31,-8 0-136-31,-5 0 72 0,2 16-72 16,-2-1-8-16,6 5 8 15,3 2 0-15,4-3 48 0,0-3-40 16,11-6 8-16,6-1 56 16,3-6 24-16,-1-3-48 0,2 0-32 15,-6-12-8-15,-2-8 0 16,-10-2 72 0,-3 0-24-16,0 3-56 15,-7 0 0-15,-10 6-8 0,6 10-112 16,-2 3-24-16,2 22-1352 15,3 4-1057 1,-5-1-5497-16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3:00:03.7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21192 12998 104 0,'0'0'8241'0,"-4"0"-5128"0,4 0-1505 16,-4 0-191-16,4 0 135 0,0 0-256 16,0 0-352-16,0 0-223 15,0 0-161 1,0 0-88-1,0 0-40-15,0 0-48 0,0 0-40 16,0 0-32-16,0 0-56 16,0 0-136-16,8 0-104 0,8 0-8 0,12 0 112 15,8 0 24-15,7 0-40 16,10 0-48-16,-10-3-48 16,5 3 56-1,-12-3-56-15,-4 3 8 16,-8-3-8-16,-9 3 56 15,-2-3-64-15,-5 3 8 0,3 0-8 16,-2 0 0-16,-1 0 0 16,3 0 0-16,-3 0-64 0,-3 0-56 31,-1 0-256-31,-1 0-256 16,-3 0-336-16,-7 0-705 0,-6 0-2191 15,-2 0-2554-15</inkml:trace>
  <inkml:trace contextRef="#ctx0" brushRef="#br0" timeOffset="1298.22">21491 9601 5369 0,'0'0'5857'0,"0"0"-4089"0,0 0-607 16,0 0 303-16,0 0 224 16,0 0-328-16,0 0-319 0,0 0-321 15,4 0-152-15,11 0-208 31,9-3-80-31,17-3-96 16,2 2-8-16,13 4-104 0,-5-3 24 16,5 3-88-16,-7-3 0 15,-10 3 0-15,-7-3-8 0,-12 3-8 16,-8 0 8 0,-4 0-48-16,-8-4-96 15,0 4-104-15,0 0-112 16,0 0-48-16,-12 0-112 0,1 0 48 15,-10 0-672-15,-3 10-937 16,5-1-2200-16,2-2-3512 0</inkml:trace>
  <inkml:trace contextRef="#ctx0" brushRef="#br0" timeOffset="2492.02">21355 6715 10162 0,'0'0'2672'0,"0"0"-743"32,0 0-561-32,0 0 40 0,0 0-183 15,0 0-377-15,-4 0-344 16,13 0-160-16,10 0-72 0,13 0 136 0,4 0-184 16,8 3-104-16,3 0-40 15,2 0-72 1,-2 1 40-1,-3-4-48-15,-4 3 0 0,-12-3-88 16,-4 0-184-16,-13 0-168 16,-2 0-48-16,-5 0-40 0,-4 0-144 15,0 3-649-15,-9-3-1215 0,-2 3-2953 32,-1 0-4225-32</inkml:trace>
  <inkml:trace contextRef="#ctx0" brushRef="#br0" timeOffset="3496.71">24244 6699 7041 0,'0'0'2505'0,"0"0"-1497"0,0 0-184 15,0 0 384-15,0 0 40 16,-28 0-79 0,28 0-81-16,0 0-80 15,0 0-64-15,0 0-191 16,0 0-209-16,0 0-144 0,0 3 40 16,12-3-24-16,4 0-48 31,16 3 216-31,8-3-88 0,7 4-176 15,6-4-168-15,-10 0-32 16,-2 0-72-16,-18 0-40 16,-3 0 0-16,-12 0-8 0,-8-4-16 15,0 4-528-15,-4-3-296 16,-20 0-376-16,-16 3-713 0,1-3-1191 16,7 0-3706-1</inkml:trace>
  <inkml:trace contextRef="#ctx0" brushRef="#br0" timeOffset="4608.71">26957 7064 3568 0,'0'0'3153'0,"0"0"-1097"0,0 0-359 16,0 0-9-16,0 0 8 0,0 0-167 16,0 0-329-16,0 0-264 31,0 0-144-31,0 0-199 16,9 0-201-16,2 0-72 0,10 0-152 15,7 0-32-15,-1 0-32 16,4 0-32-16,-3 0 8 0,0 0-72 15,-4-3 8-15,-12 3-8 16,1 0 0-16,-10 0-8 31,-3 0-80-31,0 0-216 0,0 0-352 16,4 0-697-16,0 13-1799 0,0 2 903 16,0-2-3104-16</inkml:trace>
  <inkml:trace contextRef="#ctx0" brushRef="#br0" timeOffset="5742.63">27296 9817 3808 0,'0'0'7514'0,"0"0"-5954"15,0 0-504-15,0 0 489 16,0 0-73-16,0 0-328 16,0 0-399-16,4 0-257 0,8 0-208 31,7 0 208-31,14 3 40 15,3-3-216-15,3 0-128 0,1 0-96 16,-8 0-32-16,0 0-48 16,-12 0-8-16,-8 0-104 31,-4 0-144-31,-8 0-216 0,-5 0-496 16,-10-3-1209-16,-9 0-3000 0</inkml:trace>
  <inkml:trace contextRef="#ctx0" brushRef="#br0" timeOffset="6969.19">24184 12979 10162 0,'0'0'4265'0,"0"0"-3305"32,0 0-240-32,0 0 496 15,0 0 112-15,0 0-311 0,0 0-337 0,28-10-216 16,0 10-288-16,8-3-64 16,-1 3-64-16,2 0-40 15,-1 0 0-15,-8 0 0 0,-5 0-8 16,-11 0-72 15,0 0-80-15,-12 0-184-16,4 0-168 15,-4 0-312-15,0 0-681 0,4 0-2255 0,1 0-3250 16</inkml:trace>
  <inkml:trace contextRef="#ctx0" brushRef="#br0" timeOffset="8062.18">26942 13017 8249 0,'0'0'4921'0,"0"0"-3928"16,0 0-121-16,0 0 584 0,0 0 16 16,0 0-359-16,3-3-401 15,13 0-448-15,8 0-216 0,4-1 96 16,12 4 32 0,0 0-80-16,0 0-16 15,-5 0-72-15,1 0 0 16,-12 0-8-16,-4 0-80 0,-12 0-264 15,-8 0-240-15,-4 0-577 0,-20 0-1631 16,4-6-2729-16</inkml:trace>
  <inkml:trace contextRef="#ctx0" brushRef="#br0" timeOffset="9241.44">30025 13046 9081 0,'0'0'1977'0,"0"0"-737"0,0 0 264 16,0 0 113-16,0 0-217 15,0 0-216-15,0 0-295 32,0-6-321-32,4 6-200 0,4 0-72 15,4-4 40-15,4 4-136 16,4 0-40-16,8 0 16 0,0 0-72 0,8 0-32 16,0 0-56-16,-1 0 64 15,1 0-64-15,-4 0-16 16,-4 0 8-16,-8 0 40 15,-8 0-40 1,-4 0-8 0,-4 0-16-16,-4 0-56 15,0 0-152-15,4 0-232 0,-4 0-360 16,0 0-713-16,0 4-1567 16,0-1-1849-16</inkml:trace>
  <inkml:trace contextRef="#ctx0" brushRef="#br0" timeOffset="12130.42">27101 8108 536 0,'0'0'7745'16,"0"0"-6264"-16,0 0-713 15,-4 0-328-15,4 0 48 0,-4 0-96 16,4 10-56-16,-4 6 624 16,-1 3-344-16,2 3-79 0,3 7 39 0,0-1-40 15,0 4 72-15,0 0 24 32,3 3-184-32,2 3 16 15,3 0-88-15,0 0-64 0,-1-3-112 16,-3 3-48-16,1 0-31 15,-1 1-25-15,-4 2 40 0,0 0-48 32,4-3-40-32,-4-3 0 15,0 0 8-15,0-3-48 0,4 0 0 16,-4-4-8-16,4 4 56 16,-4-3-56-16,0-4 8 0,0 0-8 15,0-3-8-15,0-3 8 31,3-3-8-31,-3 0 0 16,4-3-48-16,1-1-128 0,3-2-137 16,-1 0-247-16,-3-1-80 15,4-3-416-15,5 4-256 0,-10-1-17 0,5-2-223 16,-4-1-272-16,0 1-681 16,-4-4-1616-1</inkml:trace>
  <inkml:trace contextRef="#ctx0" brushRef="#br0" timeOffset="13094.79">27200 8115 328 0,'0'0'1408'0,"0"0"3217"15,0 0-3529-15,0 0-320 16,0 0-48-16,0 0 409 0,0 0-145 31,96 6-200-31,-61-2-56 16,6-1-112-16,2 3-88 0,9 0-159 15,1 1 7-15,-2-1 120 16,9 1-48-16,-1-1-160 16,1 3-72-16,4-6 8 0,0 4-32 15,-1-4 0-15,1 0 32 32,0 1 64-17,-1-2-24-15,-3 2 32 0,0-1-56 16,-8 0-80-16,-4 0-40 15,-4 1-40-15,-5-1-40 16,-3 0 8-16,1 0-40 0,-2-3 40 16,5 3 24-16,-1-3-64 0,6 3 32 15,2 0-40-15,-3 1 1 0,0-4 39 16,-4 3-40-16,-4 0 40 16,-4 0-40-16,-9 1 0 15,-3-4 0 1,-3 0 0-16,-10 0-8 15,5 0 8-15,-3 0-8 0,-2 0-72 16,5 0-249-16,1 0-399 16,-10 0-576-16,5 0-896 15,-8 2-409-15,0-2-696 0,0 0-1000 16,0 0 2313-16</inkml:trace>
  <inkml:trace contextRef="#ctx0" brushRef="#br0" timeOffset="14270.1">29033 8251 3064 0,'0'0'2809'0,"0"0"-1105"16,0 0-184-16,0 0-199 31,0 0-153-31,0 0-408 0,0 0-424 0,-12 13-176 16,4 0 576-16,0 3-231 15,1 6 87-15,-2 3 64 16,-3 1-136-16,5 3-40 15,-6-1-176 1,6 4-8-16,-1-4-48 16,-1 4-112-16,1 3-16 0,1 0 8 0,-5 3 8 15,7-3-48-15,-2 6-72 16,-1-6-8-16,4 3 64 16,0 0-72-1,4-3 8-15,0 0-8 16,0-3 88-16,0 0-24 15,4-4-48-15,0-3-8 0,0-2-8 16,-4-1 0-16,0 0 0 16,0 4 0-16,0-4 8 0,0 4 0 15,0-1-8-15,0-3 8 32,0 0-8-32,0-3 0 0,0-3 0 15,0 0-8-15,0-3-64 16,0-4-24-16,0-3-8 15,0 1-16-15,-4-4 0 0,4 0 8 32,0-3 0-32,0 0 64 15,-4 0 40-15,4 0 0 0,-4 0-144 16,0 0-112-16,-4 0 104 0,0 0 152 16,-4 0 8-16,-4 0 0 15,-4 0 8-15,0-6-8 16,0-1 0-1,-4 4 0-15,-3-3-8 16,-1 0-40-16,-4 3 48 16,0-4-96-16,-1 7 88 0,2-3 8 0,-1 3-8 15,-4 0-8-15,4 0-32 16,0 0-32 0,1 0-8-1,-5 0 80-15,8 0 8 0,-4 0-48 16,8 0 40-16,1 0 0 15,-1 0 0-15,-1 0 0 0,1 0 8 16,5 6 0-16,-9-6 0 0,4 4 16 31,-4-1-8-31,-4-3 0 16,4 3 40-16,-4-3-40 16,0 3-8-16,1-3 8 0,7 0 40 15,-1 3-48-15,2-3-40 31,-1 0 40-31,0 0 8 0,0 0 0 16,0 0 8-16,1 0-8 16,-2 0 64-16,-3 0-64 0,4 0 0 15,-4 0 0-15,0 0 8 16,5 0-8-16,-1 0-8 0,-4 0 16 16,4-3-8-16,5 3-8 0,-5 0 8 15,-1-3 0 1,5 3-8-1,-3 0 8-15,3 0-8 16,0 0 8-16,4 0 0 0,-4 0-8 16,4 0 0-16,4 0 0 0,0 0 0 15,0 0 0 1,4 0 8-16,-4 0 0 16,5 0 0-16,-6 0-8 15,2 0 0-15,-2 0 8 16,5 0 48-16,1-3-56 0,-6 3 16 15,9 0-8-15,0-3 40 16,4 3 40 0,0 0-8-16,0 0 0 15,0 0-72-15,0-4-8 16,0 4-136-16,8-3 136 0,5 0-136 16,-2 0-264-16,9-7-888 15,-8 1-1377-15,1-4-4224 0</inkml:trace>
  <inkml:trace contextRef="#ctx0" brushRef="#br0" timeOffset="16499.22">27256 5254 1792 0,'0'0'5849'0,"0"0"-4409"15,0 0-567-15,0 0-305 16,0-3-96-16,0 3 88 15,0 0 0-15,0 0 40 0,0 0-88 32,0 0-112-32,0 0-152 15,0 0-63-15,4 10 47 0,-4 2 752 16,0 7-480-16,0 7-208 0,0 2 8 16,0 7-40-1,-4 7-40 1,-4-1 136-16,1 4-200 0,2 2-32 0,-3 0-40 15,4-2-80 1,0 6 112-16,4-4-104 0,0 1 104 16,0 3-112-16,0 0 8 0,0-1-8 31,0-2 0-31,0-3 8 16,0-1 40-16,0-6-56 0,0 0 0 15,0-6 8-15,0-1 8 16,0-1-16-16,0-8 8 15,0 0 0-15,0-3-8 0,0 0 0 32,-3-7-16-32,3 1 16 0,0 0-24 15,0 0-152-15,0-4-216 16,0 1-256-16,0-4-256 16,0 1-536-16,7-7-521 0,1 0-1952 15,-4 0-4296-15</inkml:trace>
  <inkml:trace contextRef="#ctx0" brushRef="#br0" timeOffset="18652.08">27340 5309 4352 0,'0'0'1265'0,"0"0"-97"15,0 0-256-15,0 0-64 0,0 0 145 16,0 0-113-16,0 0-184 16,0 0-208-16,8-4-48 15,3 4-136-15,10 0-24 0,-5 0-8 31,11 0-64-31,5 0-24 0,8 0-112 16,4 0 24-16,4 0 16 16,8 0 16-16,4 0 72 15,4 0 1-15,-5 0-65 0,5 0-64 16,-4 0 80-16,-5 0 16 16,-3 0-8-16,-4 0 16 0,-4 0-80 46,-1-3-16-46,1 3-24 16,0 0 16-16,0-3-64 16,4 3 8-16,-8 0 0 0,7 0 56 15,-7 0-72-15,-3 0 8 0,-2 0 0 16,-3 0 0-16,-4 0 0 0,0 0 32 16,-1 0-32-16,1 0-8 15,-4 0 0-15,4 0 0 16,0 0 0-16,0 0 0 0,0 0 0 15,-4-3-8 1,3 3 0 0,1 0 0-16,4-4 8 0,0 4-96 0,0 0-96 15,1 0-136-15,-6 0 136 16,-11 0 96-16,-1 0 24 16,-10 0 24-16,-1 0 0 0,-4 0 48 15,0 0-8-15,0 0-16 16,0 0 16-1,0 0 8-15,0 0 0 16,4 0-8-16,-4 0-64 16,0 0-32-16,0 4-49 0,0 2 105 15,0 1-8-15,0 2 56 32,0 4 104-32,-8-1 41 0,3 4-57 15,2 3 24-15,-1-3 40 16,-4 6-24-16,4 4 0 15,0-4-40-15,-4 6-16 0,4 1 0 16,0-4-16-16,-4 4 48 16,0 3 8-16,5 0-8 31,-6-1-8-31,1 4 8 0,-3 6-96 0,2-2 88 16,-3-2-88-16,5 5 40 15,-2-1 16-15,1-3 24 0,0 0 32 16,1 3-40-16,3-2 32 15,-5-1-16 1,5 0-80 0,-3-3 40-16,7-3-48 0,-4-1 0 0,4-2 0 15,-4-4-8-15,4 1 56 16,0-4-56-16,0 4 8 0,0-4 40 31,0 0-40-31,0 0 8 16,0-3-8-16,0 0 0 15,0 0 0-15,0-3 0 0,0 0 0 16,0 0 0-16,0-4 0 0,4-2 0 16,-4-1-8-16,4 1-48 31,-4-4 40-31,0 1 8 16,4-4 8-16,-4 0 0 0,0 0 0 15,0-3 0-15,0 0 0 16,0 0 56-16,0 0-16 0,0 0-48 15,0 0-104-15,0 0-152 16,0 0 240-16,-8 0 16 16,-5 0 168-1,-6-6-120-15,-1 3 0 0,-4-4-40 16,-4 1-8-16,0 0 8 16,-4 0 0-16,0 2 0 0,0-2 0 15,0 3-8 1,0-1 0-1,4 1 0-15,0 0-48 0,-3 0 0 16,4 0-48-16,-5 3-32 16,-1-3 64-16,1 3-32 0,-4-3 88 15,5 3 0-15,-5 0 0 0,4 0-88 16,-4 0 40-16,4 0 48 31,1 0 0-31,-1 0 8 16,0 3-48-16,4-3-24 0,-4 3 72 15,4-3-48-15,0 3-24 16,0-3 64-16,0 0 0 0,-4 0-8 16,4 0 0-16,0 0-40 31,0 0 48-31,5 0-96 0,-5 0 96 16,8 0-40-16,-4 0-176 15,1 0 176-15,-1 0 48 0,-1 0 0 16,1 0-16-16,0 0 16 15,1 0 0-15,-1 0 0 32,4 0 0-32,-4 0-72 0,4 0 72 15,0 0 8-15,-4 0 0 0,1 0-8 16,2 0 8-16,1 0-8 0,1 0 8 16,3 0-8-16,0 0 0 15,7 0 0 1,-2 0 0-1,3 0 8-15,4 0 0 0,-4 0 72 16,4 0-16-16,-4 0-8 16,4 0-40-16,0-3-8 0,4 3 8 0,-4 0-8 31,4 0-8-31,-4 0 0 16,0 0-8-16,4 0-48 15,0 0-24-15,0 0-112 0,0 0-176 16,8 0-513-16,4 0-1143 15,3-3-3113-15</inkml:trace>
  <inkml:trace contextRef="#ctx0" brushRef="#br0" timeOffset="20571.06">29997 11268 512 0,'0'0'7097'0,"0"0"-4768"31,0 0-1417-31,0 0-328 16,0 0 40-16,0 0-112 0,0 6-184 15,0 3 32-15,0 1 433 16,0 6-65-16,0 3-120 15,0 3-152-15,0 0-120 0,-4 7 104 32,1 0-120-32,-1 6-88 15,-5 3-8-15,1 3-32 16,5 4 16-16,-5 2-24 0,4 4 0 0,-5-1 32 16,5 2 8-16,1-2-103 15,-1 1-49-15,-4-4-64 16,4 1 56-1,-1 0 16-15,1-1 112 16,1-2-80-16,3-4-96 0,0-6 40 16,0-3-8-1,0-3-40-15,0-4-8 16,0-3 8-16,0-3 40 16,0-3-48-16,3-3-72 0,1-1 64 15,-4-5 8-15,5-1 8 16,-5-2-8-16,0-4-88 15,0 0-112-15,0 0-193 0,0 0-303 16,0-23-1040-16,-5-2-2513 0,1-1-3265 16</inkml:trace>
  <inkml:trace contextRef="#ctx0" brushRef="#br0" timeOffset="21509.8">30137 11265 1192 0,'0'0'3296'0,"0"0"-1975"16,0 0-1001-16,0 0-32 31,0 0 568-31,0 0 200 31,0 0 121-31,0 13-361 0,0-13-168 0,12 2-72 16,-1 1 104-16,10 1-104 16,7 2-200-16,4-6-152 0,7 3-112 15,9-3-8-15,0 4-16 16,4-4 0-16,0 0 104 15,-5 0 49-15,1 0-25 0,0 3-40 16,0 0 56-16,4-3-136 16,-5 0-8-16,5 0 16 15,-1 0-40-15,2 0 8 16,-1 0 32-16,0 0 72 16,-1 0 32-16,-3 0-40 15,-4 0-32-15,4 0 48 0,-5 0-40 16,-3 0-48-16,0-3 0 0,-4 0-32 31,-8-1 48-31,0 1-56 16,-9-3 0-16,5 2 8 15,-7-1-16-15,-2 5-40 0,6-4 88 16,3 1-96-16,-1 0-8 16,1 0 8-16,4-1-8 0,0 1-56 15,-8 0 64-15,-1 0 0 31,6 3 0-31,-9 0 0 16,3-4 0-16,2 4 0 0,-6 0-8 16,1-2-40-16,0 2-24 15,-8-4-88-15,4 4-152 0,-4 0-288 16,-4 0-480 0,0 0-537-16,-4 0-1167 15,0 0-1849-15,0 0-344 16</inkml:trace>
  <inkml:trace contextRef="#ctx0" brushRef="#br0" timeOffset="22792.33">31842 11248 1824 0,'0'0'2552'16,"0"0"-1119"-16,0 0-417 0,0 0-128 15,0 0-192-15,0 0 465 16,-4 23-217-16,4-7-336 0,-4 0 40 31,1 3 0-31,-2 3 56 16,-3 6-144-16,-4 1 81 0,5 6-129 15,-6 0-72-15,2 6 40 16,-2-3-232-16,5 7 48 31,5-4-8-31,-5 1-88 0,8-5-64 16,-4 2-48-16,4-4 24 15,0-4 0-15,-5 1-32 0,1 0-32 16,0-4 24-16,4 4-24 16,-3 0 8-16,3-7-56 15,-4 7 16-15,4-4-8 0,0 1 56 16,0 0-56 0,0-4 0-16,0 0 56 15,0 1-56-15,-4-4-8 0,4 0 8 16,0-3 0-16,0 3-8 15,0-5 16 1,0 1-16 0,0-1 0-16,0-2 8 0,0-2-8 0,0 3 0 15,0-3 0-15,0 2 0 16,0 2-56-16,0-2 48 0,0-2-56 16,0 3-32-16,0-7-8 31,-4 1 24-31,4 3-8 15,-4-7-24-15,4-3-40 0,-5 3-48 16,5-6 112-16,-4 3 80 0,4-3-40 16,0 0-8-16,0 0-240 15,-3 0-128-15,-1 0-32 32,0 0 456-32,-4 0 104 0,-1-3 64 15,-2-3-112-15,-6 0 40 16,6-1-96-16,-9-2 8 0,4 3 0 15,-4-1 8-15,-4 1-8 16,1-1-8-16,-5 1 0 16,0 3-8-16,-4-3-96 0,0-1 96 31,-4 4 0-31,4-3 0 0,1 2 8 16,-6-2 0-16,10 3 0 0,-1 0 0 15,-4 0 0-15,8 3 64 16,-4-4-64-1,0 4-8 1,0 0 0-16,4 0 8 0,-8 0 8 0,4 0 0 16,0 0 16-16,1 0 24 15,3 0-40-15,0 0-8 0,4-3 0 16,0 3 0-16,0 0 8 16,0-3 0-16,0 3 72 15,-4-3-80 1,4 3 0-16,-3 0 0 15,-1-4 0-15,4 2 8 0,-1 2-8 16,2-3 8-16,-1 3 8 16,-4-4-16-16,0 1 16 31,4 0-8-31,0 3 8 0,-3-3-16 16,-1 3 16-16,3 0-8 15,-3 0 40-15,1 0-40 0,-1 0-8 16,0 0 0-16,4 0 0 15,0 0 48-15,0 0 16 16,0 0-64-16,0 0 0 0,0 0 8 31,5 3 0-31,-2-3 64 0,2 3-64 16,-1 0 8-16,-5 1 40 0,10-4-8 16,-10 3 0-16,6-1-40 15,-1-2 8 1,-4 4-8-1,4-4 0-15,-3 3 48 0,2 0-56 16,2 0 8-16,2 1 0 16,2-4 0-16,-2 3 0 0,5-3 0 0,5 3-8 15,-1-3 0-15,0 0 8 32,0 0-16-32,-1 3 8 15,1-3 0-15,0 0 0 0,4 0-8 16,0 0-72-16,0 0-408 15,0 0-1168-15,8 0-1409 0,1-6-6849 16</inkml:trace>
  <inkml:trace contextRef="#ctx0" brushRef="#br1" timeOffset="51703.74">30873 12163 544 0,'0'3'288'16,"0"-3"1536"-16,-3 0-152 15,3 0-943-15,0 0-97 0,-4 3 32 16,4-3-8-16,0 4-136 0,0-4-184 31,-4 3-80-31,4 0-104 16,0-3-8-16,0 3 32 15,0 0 128-15,-4 1 32 0,0-2-119 16,4 2-9-16,-4-1 72 31,4 0-16-31,-4 0 24 0,4-3-144 16,0 4 16-16,0-4 72 15,0 0-80-15,0 0 8 16,0 0-32-16,0 0 40 0,0 0 120 16,0 0 152-16,0 0 96 15,0 0 96 1,0 0 9-16,0 0 23 0,0 0-64 16,0 0 0-16,0 0-72 15,0 0-176-15,0-7-152 16,0-3-72-16,0 1 48 0,0-7 0 15,0 4-112 1,0-1-56-16,0 4 416 16,0-1-48-16,0 0-136 0,0 1-119 15,0-4-17-15,0 1-48 16,0-1-8-16,0 0-32 16,0-3 40-16,0 0-8 0,0 0-40 31,0 1-8-31,0-1 8 15,0 0 0-15,0 0 0 0,0 0 8 16,0 3-8-16,0-3 0 16,-4 0 16-16,4 1-16 0,-4 2 0 15,4-3 8-15,-4 3-8 32,4 4-8-32,-4-4 8 15,0 1 0-15,0-1-8 0,4 0 8 16,-7-3 0-16,7 4 0 15,-5-4 0-15,1 0-8 0,0 3 0 16,0 1 0-16,0 2 0 31,4 3 8-31,-4 1 8 0,4 0-16 16,0 3 0-16,-3-4 0 0,3 4 8 16,0 0-8-16,-4-4 0 15,4 1 0-15,0 0 0 0,-5 0-8 16,5-4 8-1,-4 4 8 1,4-4-8-16,0 0 0 0,0 5 0 16,0-2 8-16,0-3-8 0,0 1 8 15,0-1-8-15,0-2 0 16,0-1 0-16,0 0 0 0,0 4 0 31,4-4 0-31,-4 7 0 16,0 2 8-16,0 1-8 15,0 3 0-15,0 0-104 0,0 0-288 16,0 0-497-16,0 0-439 0,0 13-64 16,-8 6-889-16,4-3-455 15,1-3-1793-15</inkml:trace>
  <inkml:trace contextRef="#ctx0" brushRef="#br1" timeOffset="52499.4">30503 11795 472 0,'0'0'3072'0,"0"0"-599"0,0 0-1329 16,0 0-280-16,0 0 8 31,0 0 89-31,0 0-81 16,0 6-112-16,0-6-40 0,0 0 32 15,0 0 8-15,0 0-7 0,0 0-73 16,0 0-64-16,0 0-96 31,0 0-48-31,9-6-272 16,2-7-120-16,2-2-80 0,2-5 0 16,2-5 8-16,2-7-8 15,-3-3 0-15,0 0 40 0,4 0-48 16,-5 7 0-16,-2-1 8 31,-5 10 8-31,-1 3-8 16,2 7 0-16,-1-1 0 0,-4 4 0 15,0-1 0-15,-1 4 0 0,5-3 0 16,-3 2 0-16,-1 2 0 0,4-1-8 16,-5-1 8-16,1 1 0 15,4 3 0 1,-3-3 40-1,3 0-40-15,-5 3 40 0,5-4 80 16,1 4-56-16,-5-3 48 0,-1 0 32 16,1 3 64-16,-4 0-16 0,4 0-120 31,-4 0-72-31,0 0-8 16,4 13 0-16,4 2 0 15,-3 8 8 1,-2-4-8-16,1 3 8 15,0 3 0-15,8 1 0 0,-4 3 0 16,8-1 8-16,-5 1 32 16,6 0-48-16,-1-1 8 15,0-6 0-15,-5-3-8 0,2 1 8 16,-5-8-8-16,-1 1-96 16,6-1-720-16,-5-2-864 0,-1-7-2225 15,-3 0-3248-15</inkml:trace>
  <inkml:trace contextRef="#ctx0" brushRef="#br1" timeOffset="94408.11">27587 8826 3512 0,'0'-3'624'0,"0"3"-416"0,0-3 80 16,0 3 433-16,0 0-721 15,0 0 56-15,0 0 392 16,0 0 712-16,0 0-272 0,0 0-136 47,0 0 105-47,0 0-185 15,0 0-248-15,0 0-152 0,0 0-136 16,0 0-40-16,0 0 8 16,0 0 112-16,0 0 32 15,0 0-88-15,0 0-8 0,0 0 32 0,0 0 272 16,0 0 56-16,0 0-256 16,4 0-80-16,0-3-56 0,7 3-112 15,2-3 0-15,-1-1 48 16,4 4-56-16,-1-3 8 15,6 3 0-15,-6 0 0 16,5-3 0-16,1 3 0 16,2 0 0-16,-3 0-8 15,4 0 8-15,-4 0 0 0,0-3 0 16,0 3 0-16,-5 0 8 16,6 0-8-16,-6 0 88 15,1-4 41 1,5 4-17-16,-2 0-24 15,1-3-32-15,1 3-48 0,-2 0 32 16,1-3-40-16,4 3 0 16,-4-3 8-16,0 3 0 15,0 0 72-15,-1-3-40 0,-2 3 64 32,-2 0 40-32,2-3 24 15,-6 3-8-15,2 0-56 0,2 0-48 16,2 0-56-16,-6-3 8 15,6 3-8-15,-2 0 48 16,1 0-48-16,0 0 0 0,4-4 8 16,-1 4-8-1,2 0 0-15,-5 0 8 16,7 0 32-16,-3 0-40 0,1 0 8 16,2 0 40-16,-3 0-48 15,-3-3 0-15,-6 3 8 16,1 0 32-16,-4 0 16 15,-4 0 8-15,0-3 48 16,-4 3 8-16,0 0 32 16,0 0-16-16,0 0-88 15,0 0-48-15,0 0 8 0,0 0-8 16,0 0-8-16,0 0-240 16,0 0-848-1,0-3-209-15,-12 3 153 16,0 0-392-16,-3-6-697 15,-6 2-1927-15</inkml:trace>
  <inkml:trace contextRef="#ctx0" brushRef="#br1" timeOffset="94932.33">28344 8585 4216 0,'0'0'1041'0,"0"0"-89"16,0 0 400-16,0 0-16 0,0 0-135 16,0-25 39-16,0 25-120 15,0-4 0-15,0 4-127 16,0 0-281-1,0 0-240-15,0 0-192 0,0 0-136 16,3 0-72-16,6 10 72 16,7 3 80-16,8-1 32 0,0 7-56 15,8 0-88-15,-1 1-64 16,5 2 8 0,-4-3-48-16,0-1 40 15,-4-5-40-15,-8 4 0 16,-4-8 0-1,-9 0 0-15,2-2 0 0,-9-1-8 0,0 0 0 16,0 4 16-16,-4-1 120 0,-12 7 296 31,-5 0-80-31,-10 7-80 16,-1-1-47-16,-8 3-49 16,1 0-40-16,-6 4-128 0,-2-4 56 15,6 4-56-15,6-4-8 16,3 4 0-16,9-1-136 0,6-2-729 15,13 2-695 1,4-2-1505 0,0-10-1936-16</inkml:trace>
  <inkml:trace contextRef="#ctx0" brushRef="#br1" timeOffset="104412.43">27754 6020 2592 0,'0'0'1328'0,"0"0"-255"16,0 0-89-1,0 0-96 1,0 0 8-16,0 0-72 0,0 0-128 15,0 0-175-15,0 0-1 0,0 0 64 16,0 0 112-16,0 0 24 16,0 0-208-16,13 0-232 15,-2-4-152 1,9 1-56-16,8 0 16 16,8 0 80-16,4 3 136 0,12 0-15 15,8-3 63-15,3 3-16 16,5 0-8-16,3 0-8 15,2 0-64-15,-6 0-104 0,-7 3-80 32,-5-3-16-32,-3 3-48 0,-8-3 80 15,-8 0 0-15,-4 0 56 16,-4 0 8-16,-9 0 8 16,1 0-64-16,1 0 0 0,-10 0-88 15,6 0 0-15,-6 0 8 31,5 3-8-31,0 0 8 0,-4-3-8 16,4 0 8-16,-4 0-8 16,4 0 0-16,0 0 8 0,4 0-8 15,-9 0-8-15,2 0 8 16,-1 0 0 0,-12 0-8-16,3 0-112 15,-3 0-488-15,0 0-904 0,-7 0-417 16,-10 4 721-16,-15-2-464 15,13-2-969-15,-1 0-2312 0</inkml:trace>
  <inkml:trace contextRef="#ctx0" brushRef="#br1" timeOffset="104840.72">28615 5880 5817 0,'0'0'1648'0,"0"0"-336"16,0 0-119-16,0 0 119 0,0 0-40 16,0 0-208-16,0 0-599 31,0-6-313-31,0 6 24 0,16 0-72 15,7 9 16-15,5 4 104 0,4 0 8 16,9 2-56-16,-6 1 32 16,5-3 32-16,-12 2-16 0,0 2-112 15,-13-2-24 1,-2-2-80 0,-9 3 0-16,-4 3 72 0,0 7 168 15,-21 2 256-15,-2 1-128 16,-9 6-160-16,-4-4-72 0,-4 1-88 15,1-4-48-15,-2 1-8 0,2 0 0 32,7-4-560-32,0 7-744 15,12-7-985-15,12-5-2256 0</inkml:trace>
  <inkml:trace contextRef="#ctx0" brushRef="#br1" timeOffset="123207.5">2856 4073 3440 0,'0'0'5001'0,"0"0"-3728"0,0 0-625 15,0-3-360-15,0 3 504 0,0-3 216 32,0 3 208-32,0 0-255 15,0 0-425-15,0 0-304 16,0 0-104-16,0 0-32 0,0-3 72 16,4-1 8-16,4 4-120 15,-4-3-48-15,5 3 56 0,-2-3-8 16,-3 3-40-16,4 0 56 31,4-3 16-31,0 3 112 0,0 0-40 16,4-3-40-16,-1 3-40 15,6 0 88-15,3 0-96 0,-5 0-64 16,13 0 40-16,1 0-40 16,2 0 40-16,1 0-24 31,0 0-16-31,3 3 40 0,-3-3-48 15,-4 3 8-15,1 0 32 16,-1-3-40-16,-5 3 56 0,4 1-56 16,-3-1 16-16,4 0 32 15,0 0-48 1,5 1 0-16,-1-1 8 16,-5 0-8-16,5 3 16 0,0-3-8 15,-1 0 0-15,-3 1 0 16,0-1 0-16,0 0 40 0,-8 0-40 15,8 1 0-15,-4-4 80 16,0 2-32 0,4-2-8-16,0 0-40 15,-4 4 48-15,3-4 8 0,1 0-64 16,0 3 56-16,0-3-32 16,0 0-24-16,0 0 48 0,-1 0-40 15,1 3 56-15,-4-3-56 31,0 3-8-31,4 0 0 0,4 1 0 16,4-4 8-16,8 3 40 16,0 0-48-16,8-3 8 0,-5 3 40 15,1 0-48-15,-9-3 0 16,-2 3-8-16,-5 1 8 31,-8-4 0-31,0 3 0 0,0-3 8 16,3 0-8-16,5 0 0 15,4 0 8-15,3 0 0 0,5 0 0 16,5 0 0-16,-10 0 72 16,5 0-80-16,-8 0 8 15,-5 0 0 1,-7 0 40-16,0 0 24 0,-3 0-64 16,-2 0 8-16,1 0 32 15,0 0-32-15,4-3 0 0,-8 3-8 16,3-4 40-16,-2 1-48 15,-1 3 8 1,-5-3-8-16,6 3-280 16,-6-3-760-16,13 0-1320 0,-4 0-2105 15,0 3-2833-15</inkml:trace>
  <inkml:trace contextRef="#ctx0" brushRef="#br1" timeOffset="124325.19">6311 4105 432 0,'0'0'6313'31,"0"0"-4753"-31,0 0-920 0,0 0-320 16,0 0 425-16,0 0 127 15,0 0-248-15,11 0-216 0,10 0-176 16,3 0-8-16,4 0 16 0,7 0-32 15,5 3-8 1,-1-3 80 0,10 4 24-16,-6-4 0 0,5 2-47 15,5-2-25-15,-6 0-32 16,1 0 56-16,-1 0 72 0,2 0-104 16,-2 4-32-1,-3-4-56 1,3 3-8-16,6-3 16 15,-5 0 88-15,3 0 0 0,-3 3-56 0,-4 0-88 16,0-3 16-16,-8 3-96 16,-1-3 40-16,-7 4 0 15,0-4-32-15,0 0 32 0,-5 0-40 32,2 0 48-32,3 0-56 15,0 0 48-15,-4 0-40 0,4 0 0 16,0 0 8-16,0 0-8 15,-1 0 8-15,1 0-8 0,-4 0 8 32,-4 0 32-32,4 0-32 15,-5 0-16-15,2 0 8 0,-2-4 0 16,1 4 0-16,4 0 0 16,4 0 0-16,0 0-8 15,0 0 8-15,8 0-8 0,-4 0 0 16,0 0 8-16,-4 0 0 31,0 0-8-31,0 0 8 0,-5 0 0 16,5 0 0-16,-4 0 0 0,4 0-8 15,0-3 8-15,0 3 0 16,0 0-8-16,0 0 8 0,-5-3 0 16,5 3-8-1,-8 0 0 1,-4 0 0-16,0 0 0 0,-8 0 0 15,-8 0 0-15,4 0 0 0,-4 0-48 16,-8 0-992-16,-4 0-1577 16,-8 0-1455-16</inkml:trace>
  <inkml:trace contextRef="#ctx0" brushRef="#br1" timeOffset="146795.26">5557 4118 1856 0,'-4'0'1192'15,"0"-4"-432"1,4 4-168 0,-3-2-336-16,-1-2-135 0,4 1 879 15,-4 0 312-15,-4 0-512 16,3-1-72-16,1 1-160 0,4 3-183 16,-3-3-273-16,-1 3-104 15,0 0 56 1,4 0-64-16,-4 0-8 15,4 0 8-15,0 0 16 0,0 0 40 16,0 0-56-16,0 0 16 16,0 0-16-16,0 0 8 0,0 0-8 31,0 3 8-31,0 0-8 16,0 7-112-16,0-7 112 15,8 7 64-15,3-7 304 0,10 3 376 16,7-3-232-16,7 1-184 15,5-4-8-15,8 0-16 0,0 0-80 16,7 0 88-16,-3 0-112 31,4 0-72-31,-4 0 32 0,0-4-32 16,0 1-56-16,-9-3 32 16,5 6-48-16,-4-3-8 15,0-3 48-15,0 2 24 0,0-2 73 16,-1 3 7-16,-3-4 72 31,1 1 56-31,-2 0 0 0,-7 3-120 0,-4-4-16 16,-9 4-32-16,-2 0 8 15,-10-1 0-15,1 4-80 16,-3 0-24-16,-5 0-56 0,0 0-8 16,0 0 8-1,0 0-8 1,4 0 0-16,0 0-8 0,3 0-160 0,1 0-1024 15,-3 0-1137-15,-1 0-2368 16</inkml:trace>
  <inkml:trace contextRef="#ctx0" brushRef="#br1" timeOffset="154977.2">11550 15354 6513 0,'0'0'2232'0,"0"0"-1095"15,-4-6-617-15,4 6-96 16,0 0 232-16,0 0 168 0,0 0-168 15,0 0-344 1,0 0-136-16,8 0 0 16,4 0-24-16,4 0 24 15,0 0-23-15,0 0 87 0,8 0 8 16,0 0 176-16,8-4 112 16,3-2-56-16,9 0-48 15,4 0-120-15,8-1-24 16,-1-3-40-16,5 1 16 15,-4 3-88-15,0-4-80 16,-4 7-16-16,-1-3-72 0,1-1 72 16,4 1-80-16,-4-1 0 15,7 1-8 1,-7 0 8-16,4-4-8 16,-8 4 8-16,0 3 0 15,-4-1 40-15,-4 2-32 0,-5-2 0 16,1 4-8-16,-4 0 8 15,-4 0 0-15,4 0 0 0,3 0-8 32,-3 0 8-32,9 0 0 15,2-3-8-15,9 0 8 16,-1-7-8-16,2 4 0 0,-5 0 0 16,-1-1 0-16,-7-2 8 31,0 5 0-31,-8-1 40 0,0 1 32 15,-4-2 120-15,4 3 16 0,3 3-95 16,9 0 39-16,8 0 128 16,4 0-120-16,4 0-88 0,-1 3-64 15,1 3 40-15,-9 0-48 16,-6 1 0-16,-6-1 16 16,-3-3-24-1,-4 1 8-15,-4-1 40 0,0-3-40 16,0 0 0-16,0 0 0 15,0 0-8-15,0 0 8 0,4 0-8 16,-1-3 0 0,5-1-8-16,0 4 8 31,0 0 8-31,8-3 0 16,-1 3-8-16,6-3 0 15,-2 3 16-15,5-3-16 0,0-1 8 16,-1 4-8-16,1-3 0 15,0 1-8-15,0-2 0 0,0 1 8 16,0 0 0-16,-5 0 0 16,1 3 0-16,-8-4 0 15,3 1 8-15,-2 0 0 0,-2 0 40 16,1-3-40-16,0-1-8 16,-4 4 8-16,8-3 0 0,0 0 0 31,-1 2-8-31,-3 1 8 15,4-3-8-15,0 2 0 16,-4 1 0-16,0 0 0 0,-4 0 0 0,-1 3 0 16,1-3 8-16,4 3-8 15,-4-3 0 1,4 3-8 0,-5-3 8-16,1 3 0 0,5-4-8 15,-6 4 8-15,1-3 0 0,0 0-8 16,-1 0 0-16,2-1 8 0,-10 1-8 31,5 0 8-31,-4 0 24 16,0 0-24-16,-4 0 0 15,4-4 0-15,-4 4 0 0,-5 0 0 16,2 0-48-16,-1-3 48 16,3 2-8-16,1-2 8 0,0 0 0 15,4-1-16-15,4 1-64 31,0 0-40-31,0-1 64 0,4 1-16 16,-5 2 24-16,1-1 40 16,-4-2 8-16,4 1 0 0,-4-1 0 15,0 4 8-15,4-3 0 16,-4 3-8-16,-4-1 0 31,-1 1 0-31,5 0-8 0,0-3 0 16,0 2 0-16,0 2 0 15,4-5 8-15,0 1-64 0,0-1-24 0,3 1-8 16,-3 0-64 0,9-1 8-1,-10 1-57-15,5-1 49 16,-4 1 104-16,-4-3 8 0,0 2 32 16,-4 1 16-16,-1-3 24 15,1-1-16-15,1 3-8 0,-1-2 8 16,-5 3 0-16,1-4 8 0,0 4-8 31,0-4 0-31,0 4 0 16,0 3 0-16,0-7-8 0,-4 7 8 15,3-3 0-15,2-1 0 16,-1 4 0-16,-1-3-8 0,5 3 48 16,-4-3-32-16,-4 2-16 31,4-2 8-31,-4 3-8 0,4-4 8 15,0 4-8-15,-1-4 0 16,-2 2 0-16,2-2 8 0,1 4 0 16,1-4 0-16,-6 1-8 31,2 3 0-31,-6 0 8 16,5-4 0-16,-4 4-8 0,1-3 8 15,2-1-8-15,-3-2 8 16,0-1-8-16,0 1-40 0,4 0-32 15,-4-1 64-15,-5 3 0 0,6-2 8 16,-5 3 0 0,-1-4 0-1,2 1 0-15,-1-1-16 0,0 0 16 16,-1-5 0-16,2 2-48 16,-1-6-24-16,-1 0 64 15,-3 3-136-15,0-3-88 16,0 0 232-16,-4 0 168 15,0 0-112-15,0-3-8 16,0-1-48-16,0 1 0 0,0-3-8 16,0 3-80-16,0-4 32 15,0 4-16-15,-8-4-152 0,4 1 224 32,-3 3-8-32,-1 0-32 15,-1 0 40-15,-2-4 0 0,3 7 8 16,-1-3 24-16,5 3-16 15,1-4-16-15,-1 4 8 0,-4-6 8 16,8 0-8-16,-4-1-8 16,4-2 48-16,0-1-48 31,0 1 0-31,-5 2 8 0,5 1 0 16,0 2 8-16,0 1-16 15,0 0-8-15,0-3 8 0,0 5 8 16,0-2-8-16,0 0 0 15,0 0 0 1,0 3 0-16,0-3 0 16,-4 3 0-16,4-1 8 0,-3 1-8 15,3 4 88-15,-4-5-88 16,4 5 16-16,0-1 40 0,0-3-56 16,0 6 0-16,0-3 8 15,0 4 0 1,0-1-8-16,0 3 8 15,0 1-8-15,0 6-8 16,0-1-112-16,0 1 48 0,0 3-64 16,-4 0-24-16,4-3 160 0,-4 3 0 15,0 0 0-15,-5-3-48 32,-2 3 40-32,-5 0 8 0,-8 0 8 15,0 0 0-15,-4 0-8 16,-4 3-8-16,-3 0 8 15,-1 4 8-15,-5-4 16 0,2 3-24 16,-5 0 16-16,4 1-8 31,0-1 0-31,-7 3 0 0,3-2 0 32,0 3 8-32,-4-4-8 15,5 1 0-15,2 2-8 16,2-6 8-16,-1 3-8 0,4-2 8 0,-4-1-8 15,4-3 16-15,-3 3-16 16,-5 0 8-16,4 0 0 0,-4 0 0 16,-4 1 0-16,5 2 0 15,-6-3-8-15,6 4 0 16,-5-1 0-16,4-3 8 0,0 0 0 16,0 0-8-1,1 1 0-15,-1-1-8 16,4 0 16-16,-4 0-16 0,0 0 8 15,1 3 0-15,-5-2-8 16,0-1 8-16,-4 3 8 16,0-2-8-16,5 2 0 0,-5-3 0 31,0 3 0-31,0 1 0 16,0-1 0-16,-4 0 0 0,4 1 0 15,-3-1 8-15,-1 1 0 16,0-4 56-16,-3-1-64 0,-1 2 0 31,-4-1 0-31,-4-3 0 16,1 0 0-16,-2 0-40 0,6 3 40 15,-1 0 0-15,8 4 8 16,5-4-8-16,-1 0 0 16,5 3 0-16,-2-6 0 0,1 4 0 15,1-4 8-15,-5 0-8 31,1 0 0-31,-2 0 16 0,-6 0-8 16,-1-6-8-16,0-1 8 0,0-3 72 16,0 4-72-16,4-1-8 15,-3 2 8-15,4-5-8 0,-1 7 8 16,0-4-8 0,4 1 8-1,0 3 0-15,0 3 0 0,4 0 0 0,-3 0-8 16,7 0 0-16,-4 0-8 15,0 0 8-15,1 0 0 16,2 0 0-16,2 0 0 0,2 0 8 31,2 0-8-31,-1 6 0 16,-4-3 0 0,0 4 0-16,-4-4 0 15,1 3 0-15,-1 1-8 16,-3-1 0-16,2-3 0 0,2 3 8 15,-1 1 0-15,4-4 0 16,-8 0 0-16,4 1 0 0,1-2 8 16,-1 2-8-16,-8 2-48 15,4 0 48-15,-7-2 8 16,3 5 0-16,-4-6-8 0,0 4 0 16,4-1-8-16,0 0 8 31,1 4 0-31,-1-4 0 0,0 4-8 15,-4-1 8-15,1-3-8 16,-5 7 8-16,4-3 0 0,-4-1 0 16,1 1-8-16,-1-1 8 0,0 1-8 15,1 0 8 1,3-1-8 0,4 0 8-16,0-2 0 0,5 3 0 15,2-4-8-15,1 3 0 16,5-2-48-16,-4-1 56 0,2 0 0 15,2 4-64-15,-2-1 64 0,2-3-8 32,2 4 8-32,2-3-48 15,-1 2 40-15,1-3 0 0,2 4 8 16,1-4-56-16,-3 4 48 16,3-1 0-16,-3-2-48 15,7 5 40-15,-5-2 8 0,5 0 0 31,4-1 0-31,5 0 8 0,-1 4 0 16,8-3-48-16,4-4-24 16,4 7-48-16,0-7 40 15,8 4 32-15,0-1 48 0,0 4 0 16,0 3 72-16,0 0-24 31,0 2-32-31,0 5 48 0,0-1 8 16,0 3 64-16,0 4 0 15,0 0 40-15,0 6-32 0,4 2 24 16,0 5 0-16,4 3-88 16,0-1-32-1,-4 7-40 1,8-1 0 0,-8 5 0-16,4 1 0 15,-5-1-8-15,1 2 8 0,0 0 8 16,-4-3-8-16,5 3 48 0,-1-3-56 15,-4-6 8-15,4 2 0 0,0-8 0 16,7-1 48-16,-6-3-48 16,7 0-8-1,-5 0 8-15,1-3 40 0,-3 0-40 0,-5-3 0 16,0 3 40-16,0-7-39 16,0 4-1-16,-9 0 80 0,5-7-40 31,-3 4-48-31,3-4 8 15,4-3 8-15,0 1-8 0,0-7-8 16,0-1 0-16,0-5 0 16,4 3 0-16,7-4 0 0,-2-2-8 15,-1-1-48-15,3-3 48 32,9 3 8-32,1-2 64 15,11-4 0-15,3 0-56 0,9 0 40 16,12 0-40-16,15 0 8 15,33-16-16-15,31-9 8 0,9-7 64 0,-5 0-64 16,-15 0 40 0,-37 10-48-1,-19 3-96-15,-20 3-897 16,4-9-1575-16,-8 3-2361 0,-5-1-5529 16</inkml:trace>
  <inkml:trace contextRef="#ctx0" brushRef="#br1" timeOffset="166753.84">31344 5279 9762 0,'0'0'2488'0,"0"0"-1592"0,0 0-480 16,0 0 193-16,0 0 231 31,0 0-88-31,0 0-192 16,0-2-120-16,0 8 64 0,8 7-64 15,-4 2-88-15,0 8-152 16,4-1-32-16,-4 3 16 0,4 7-47 15,-4 0-57-15,4-3 48 16,-5 2-112 0,6-5-8-16,-1-4 40 15,3-7 8-15,6-2-48 0,3-6 48 16,12-7 304-16,8 0 56 16,27-26-144-1,21-15-24 1,-4-3-48-16,-5-4 56 0,5-9-96 0,0-6 0 15,-1-1-104-15,-7 7-48 16,-20 15-8-16,-33 27 8 0,-3-2 0 16,-8 8-8-16,-7 6-88 15,-5 3-352-15,0 0-656 16,-9 9-465 0,-27 30-663-16,5-1-617 15,-1-3-1728-15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3:18:17.3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2709 4229 544 0,'0'0'5417'0,"0"0"-4073"16,-4-4-32-16,4 2-439 15,0 2-129-15,0-4-216 0,0-2-248 16,8 3 8-16,-4 0 16 31,3-1-176-31,-2 4-8 0,-5 0-8 16,0 0 88-16,0 0-16 15,0 0 0-15,0 0-40 0,0 0-32 16,0 0-40-16,0 0 72 16,0 0 24-16,0 0 24 15,4 0-32 1,0 0-32-16,0 0-32 0,7 0-24 15,10 0 56-15,-1 0-63 16,3 0 31-16,1 0 0 0,0 0 0 16,4 0 72-1,-4 0-48 1,-4 0 8-16,0 0-8 0,0 4-72 16,-1-1 40-16,2-3-16 0,-1 6 0 15,-1-3 24-15,5 1-32 16,4-2 32-16,0 2-48 0,8-1 48 31,0 0-48-31,-1 0-40 16,1 1 48-16,-4-1-40 0,1 0-8 15,-10 3-8-15,1-3 8 32,-4 0 0-32,-4 1 0 0,0 2 0 15,3-3 0-15,2 1 0 16,-1-1 0-16,3 0 40 15,1 0-48-15,8-3 8 0,0 0 72 16,5 0 24-16,-6 0-88 16,5 0 64-16,-4 0 16 0,0 0-32 15,-4 0-56-15,0 0 40 32,-1 0-48-32,1 0 16 0,0 0-8 15,0 0-8-15,4 0 8 0,-1 0-8 16,5 0 16-16,-4 0-8 15,9 0 0-15,-6 0 48 0,-3 0-56 16,0 0 0-16,-4 3 0 16,0-3 16-1,0 3-8-15,0 0-8 16,4-3 8-16,0 4-8 0,-1-4 8 16,5 0 40-16,7 0-48 15,-2 0 16-15,2 0-8 0,1 0-8 16,0 0 16-16,-4 0-8 31,-5 0 32-31,-3 0-40 0,0 0 0 16,-8 0 8-16,4 0-8 15,0 0 16-15,4 0-16 0,4 0 8 16,3 0-8-16,2 0 8 31,2 0-8-31,2 0 0 16,2 0 0-16,1 0 8 0,-1-4 32 15,2 1-40-15,-2 0 0 16,1 0 0-16,-1 0 0 0,-2 0 8 16,-6-4-8-16,6 7 8 31,2-6-8-31,-2 3 0 16,6-4 8-16,-3 7 8 0,-1-6-16 0,-2 3 16 15,-2 0-16-15,1 0 8 16,0-1-16-16,-5 1 8 0,6 0-8 15,-6 0 8 1,1-1 0 0,0 2-8-16,0-2 8 15,-1-2 0-15,-3 3 0 0,5 0 0 16,-2-1 0-16,1 1 8 0,4 0-8 16,0-3 0-16,0 3 0 0,-1-1 0 15,-3 4 0-15,1 0 0 31,-6-3 0-31,1 3 8 16,0 0 0-16,-1 0 0 0,1 0-8 16,5-3 8-16,-2 3 0 0,4 0-8 15,-2 0 0-15,-1 0 8 16,-5 0-8-16,5 0-8 31,-3-3 0-31,-2 3 8 0,5 0 0 16,-5-4 0-16,1 4-8 15,1 0 8-15,-1 0 0 0,-1-3 0 16,5 3-8-16,-1 0 8 31,-2 0 0-31,-1 0-8 16,-1 0 8-16,-3 0 16 0,4 0-16 16,-8 0 0-16,8 0-8 15,-5 0 8-15,5 0 0 0,1 0 0 0,-1 0-8 16,-1 0 8-1,1 0 0 1,3 0 16-16,-2 0-16 16,-1 0 8-16,0 0 0 0,-1 0-8 15,1 0-8-15,-4 0 8 0,0 0 0 16,8 0 8-16,0 0 0 16,3 0-8-16,2 3-8 0,2-3 8 31,1 4-8-31,-1-4 8 15,2 3 0-15,3-3-8 0,-1 0 8 16,-3 3 0-16,-1-3 0 16,2 0 8-16,-10 0-8 0,-3 0 0 31,4 0 0-31,-4 0 0 16,4 0 0-16,4 0 0 0,3 0 8 15,2 0-8-15,-6 0 0 16,9-3 40-16,-5 3-40 15,-2-3 0-15,2-1 0 0,-6 1 16 32,-2 1-16-32,-7-2 8 15,0 1-8-15,-12 0 0 0,-5 0 0 16,-7-1 0-16,-3 1-96 16,-5 3-520-16,0-3-1448 15,-9-3-4146-15</inkml:trace>
  <inkml:trace contextRef="#ctx0" brushRef="#br0" timeOffset="7973.35">27112 12986 1480 0,'0'0'8346'15,"0"0"-6114"-15,0 0-768 16,0 0 161-16,0 0-113 15,0 0-208 1,0 0-439-16,0 0-361 16,0 0-136-16,0 0-48 0,0 0-80 15,0 3-72-15,0-3-48 16,0 0-64-16,0 0-48 16,0 0 0-16,0 0 48 0,0 0 16 31,13 0-64-31,2 0 64 15,9 0 48-15,4 0 56 0,4 0-16 16,-4-3-88-16,0-1-64 16,-4 1 0-16,-4-3 64 15,-4 2-72-15,-4 1 48 0,-5 3-32 16,-7 0 40-16,0 0-56 16,0 0-16-1,0 0 0-15,0 0-32 16,0 0-24-16,0 0 64 0,0 0-104 15,0 0-152-15,0 0-272 16,0 0-544-16,0 0-497 16,0 0-487-1,0 0-1785-15,0 0-432 0,0 0-1368 16</inkml:trace>
  <inkml:trace contextRef="#ctx0" brushRef="#br0" timeOffset="8437.74">27539 12880 2664 0,'0'0'4857'16,"0"0"-2880"-16,0 0-305 0,0 0-264 16,0 0 40-16,0 0 225 31,0 0-409-31,4-18-528 31,-4 18-336-31,0 0-192 0,0 0-120 16,-12 3-80-16,1 10 168 15,-6 2-48-15,2 8-79 0,-2-5-41 16,10 5 40-16,3-1-48 16,4 0-16-16,0-2-65 0,7-8 81 15,9 1-72-15,4-1-48 0,8-8 120 16,0-4 8-16,4 0 0 15,-4-7 72-15,0-12 0 0,-5 0 65 16,-7-6-89 0,-4-4 88-1,-3 4 24-15,-5-1 24 16,-4 1 32-16,0 6 0 0,-8 0-128 0,-1 6-96 16,-2 0-80-16,-2 7-160 15,2 3 232 1,-5 0-168-16,0 3-360 15,0 0-625-15,4 16-1047 16,-4 0-1593-16,8-4-568 0</inkml:trace>
  <inkml:trace contextRef="#ctx0" brushRef="#br0" timeOffset="8708.43">27806 12982 11602 0,'0'0'2769'0,"0"0"-1241"0,0 0-40 0,0 0-111 15,0 0-337-15,0 0-456 16,0 0-360-16,8 0-80 15,-8 0-144 1,0 0 0-16,0 0-240 16,0 0-640-16,4 0-793 15,0 0-2632-15,0 0-3520 0</inkml:trace>
  <inkml:trace contextRef="#ctx0" brushRef="#br0" timeOffset="9214.77">28117 12878 7393 0,'0'0'3273'0,"0"0"-1577"0,0 0-480 32,0 0 209-32,0 0-289 15,0 0-456-15,0 0-480 16,0 0-96-16,-24 9 64 0,8 7-96 16,4 3 32-16,-4 0-96 0,9 3 8 15,2 1-16-15,5-5-8 16,0 1-104-1,0-6-96-15,12 0 136 16,8-4-176-16,-4-5 96 16,8-4 24-16,-5 0 128 0,6-4 8 15,-9-11 112-15,-5-5-16 0,1-2 16 16,-3-3 152-16,-5 0-72 0,-4 2 8 31,0 1 8-31,-8 6-40 16,-5 4-48-16,2 5-128 15,-6 1-368-15,2 6 88 0,2 0-760 16,6 0-920-16,7 10-705 31,0-1-1760-31,0 0-768 0</inkml:trace>
  <inkml:trace contextRef="#ctx0" brushRef="#br0" timeOffset="9576.58">28375 12900 432 0,'0'0'8465'16,"0"0"-6520"-16,0 0-1353 15,0 0-456-15,-7 6 320 0,-5 7 112 16,0 0-88-16,-4 9-200 0,8-3-200 16,0 3 0-1,8 0-80-15,0-3-240 0,0-3-312 16,4-3-216-1,12-3 384-15,4-7 24 16,3 0 256-16,2-3 104 0,-1-6 24 16,0-11 416-16,-9-5 304 15,2-3 368 1,-10 0-119-16,-3-1 79 16,-4 0-408-16,0 4-32 0,-15 3-144 15,-6 6-448-15,-6 4 80 16,-1 3-72-16,-4 6-48 0,4 0-736 15,4 0-1064-15,8 13-689 32,8-1-648-32,5-2-5152 0</inkml:trace>
  <inkml:trace contextRef="#ctx0" brushRef="#br0" timeOffset="10149.07">28714 12919 4384 0,'0'0'5026'0,"0"0"-3378"16,0 0-696-16,0 0 32 0,0 0 281 15,0 0-233-15,0 0-416 16,0 0-392-16,-75-3-208 0,58 19-16 16,6-1 56-16,3 4-56 31,8 1 0-31,0-2 0 0,0-1-256 15,19-5 56-15,2 1 40 16,7-7 64-16,-4-3 0 0,0-3 96 16,-5 0 80-16,-2-12 184 15,-6-8 112-15,-11 5 256 16,0-7-200-16,0-1-424 0,-4 4 136 16,-3 3-144-1,-6 4-120-15,13 2-1168 16,0 1-1209-16,0 2-2632 0</inkml:trace>
  <inkml:trace contextRef="#ctx0" brushRef="#br0" timeOffset="10342.59">28929 12769 10098 0,'0'0'4097'0,"0"0"-2985"0,0 0 24 0,0 0-152 15,0 0-288-15,0 0-392 31,0 0 265-31,0 0 135 16,37 99-336-16,-33-61-240 0,0 3-120 16,-4 4-8-16,0-4-472 0,-4 10-905 15,-9-13-2583-15,2-9-3506 0</inkml:trace>
  <inkml:trace contextRef="#ctx0" brushRef="#br0" timeOffset="13398.73">24244 12944 7761 0,'0'0'4657'0,"0"0"-3353"0,0 0-367 16,0 0 551-16,0 0 16 16,0 0-488-1,0 0-511-15,0 0-401 16,0 0 96-16,0 0-144 15,12 0-48-15,8 0 216 0,0 0-80 16,4 0 8-16,-1 0-88 16,-6 0-56-16,-6 0-8 0,-2 0-8 15,-5 0-216-15,-4 0-192 32,0 0-272-32,4 0-521 0,-1 0-839 15,14 0-665-15,-2 0-1360 16,2 0-1696-16</inkml:trace>
  <inkml:trace contextRef="#ctx0" brushRef="#br0" timeOffset="13785.23">24623 12858 2536 0,'0'0'2993'0,"0"0"23"0,0 0-1951 15,0 0 543-15,0 0-400 16,0 0 64-16,4-28-183 0,-4 28-785 16,-13 0-296-16,-2 6 392 15,-5 7-96-15,-1 6-232 0,6 3 152 16,7 4-216 0,0 2-8-16,8-6-8 15,0 4 0-15,20-10-96 16,4-1-144-16,4-5 24 0,4-7-80 15,3-3-128-15,1-6 240 16,0-13 192-16,-8-10 64 16,-4-2 440-16,-12-4 296 0,-4-3-8 31,-8-1-216-31,0 4-104 0,-8 7-200 16,-8 6 96-16,-8 9-352 15,4 10-16-15,-3 3-176 16,2 6-704-16,5 26-1024 0,4-4-1121 15,8 1-3456-15</inkml:trace>
  <inkml:trace contextRef="#ctx0" brushRef="#br0" timeOffset="13989.24">25001 12944 12082 0,'0'0'3105'0,"0"0"-1833"0,0 0-424 16,0 0-16-16,0 0-360 16,0 0-271-16,0 0-201 15,0 0-425-15,0-19-1391 16,0 19-2497-16,0 0-1624 16</inkml:trace>
  <inkml:trace contextRef="#ctx0" brushRef="#br0" timeOffset="14317.34">25172 12878 10682 0,'0'0'3104'15,"0"0"-1735"-15,0 0-369 16,0 0-152-16,0 0-344 0,-55-3-352 15,42 15-64-15,6 7-88 16,3-3-160-16,4 3-64 0,0-3-568 16,0 0-240-16,8-7 456 15,8-2 88-15,-1-4 280 16,-3-3-41-16,4 0 169 0,-4-6 80 16,-3-4 48-1,-2-6 233-15,-7-3 271 16,0 0 72-16,0 0-384 0,0 0-64 15,-7 6-176-15,-2 0-8 16,9 7-640-16,0 0-1281 16,16 3-3080-16,5 3-2328 0</inkml:trace>
  <inkml:trace contextRef="#ctx0" brushRef="#br0" timeOffset="14618.99">25400 12849 536 0,'0'0'8105'15,"0"0"-6856"1,0 0-665-16,0 0 352 16,0 0-96-16,0 0-520 0,0 0-168 15,0 0-112-15,-24 79-40 16,31-69-72-16,6-4-200 16,2-3 160-16,2-3-168 0,2 0 152 31,-3-3-56-31,-4-9 184 15,-4-4 80-15,-3-7 576 16,-5 5 208-16,0-2-23 0,-9 1-281 16,-3 4-432-16,-4 5-128 15,4 3-80-15,5 7-312 0,7 0-1169 16,0 7-1007-16,0-1-1321 0</inkml:trace>
  <inkml:trace contextRef="#ctx0" brushRef="#br0" timeOffset="14896.44">25619 12849 24 0,'0'0'6089'0,"0"0"-4217"0,0 0-1160 16,-13 26 121-16,5-14-25 15,1 4-64-15,3 0-384 0,4-3-232 16,0-1-128-16,0-2 0 15,15-4 80-15,-2-3-8 0,2-3 88 16,2 0-16-16,2-9-8 16,-6-7 16-16,-6-3 408 0,-3-7 617 15,-4 4-537-15,0-6-360 16,-8 8-136-16,-3 1-144 0,-6 10-344 16,6 9-1465-16,6 0-1399 31,1 0-5682-31</inkml:trace>
  <inkml:trace contextRef="#ctx0" brushRef="#br0" timeOffset="15096.51">25918 12715 12106 0,'0'0'2881'0,"0"0"-1017"0,0 0-576 0,0 0-679 16,0 0-489-16,0 0-32 15,0 0 368-15,-9 115-248 0,5-67-88 16,4 6-120 0,-4-4-192-1,1 17-737-15,-1-13-1383 0,4-10-1985 16</inkml:trace>
  <inkml:trace contextRef="#ctx0" brushRef="#br0" timeOffset="15818.33">22399 12643 7377 0,'0'0'8346'16,"0"0"-7090"-1,0 0-1256-15,0 0-1184 16,0 0 888-16,0 0-800 16,0 0-2785-16,-60-74-4481 0</inkml:trace>
  <inkml:trace contextRef="#ctx0" brushRef="#br0" timeOffset="15990.84">22367 11779 7889 0,'0'0'3169'0,"0"0"-2369"16,-64-133-800-16,36 76-2673 16,9 5-3656-16</inkml:trace>
  <inkml:trace contextRef="#ctx0" brushRef="#br0" timeOffset="16224.06">22376 10350 5825 0,'0'0'1168'15,"0"0"-880"-15,0-108-288 16,4 64-392-16,0 3 184 0,3 2-1312 16,-3-8 151-16,0 9-623 15,-4 6 193-15</inkml:trace>
  <inkml:trace contextRef="#ctx0" brushRef="#br0" timeOffset="16380.66">22463 9518 3752 0,'0'0'6450'0,"0"0"-5738"32,-4-108-712-32,0 61-256 0,0 15-2385 15,4 4-2464-15</inkml:trace>
  <inkml:trace contextRef="#ctx0" brushRef="#br0" timeOffset="16523.37">22543 8997 1632 0,'0'0'4105'0,"0"0"-3145"16,0 0-184-1,-12-98-520-15,3 63-256 0,2 7-1392 16,3 2-2865-16</inkml:trace>
  <inkml:trace contextRef="#ctx0" brushRef="#br0" timeOffset="16718.82">22200 8137 3344 0,'0'0'832'0,"0"0"-255"15,-7-86 15-15,7 52 120 16,0 5-328 0,15 4-384-16,-2 2-24 15,10-5-1072-15,-3 5-905 0,-9 1-1255 16</inkml:trace>
  <inkml:trace contextRef="#ctx0" brushRef="#br0" timeOffset="16883.25">22296 7537 5937 0,'0'0'2104'0,"0"0"-1160"15,0-83-199-15,4 55-457 32,-4 2-288-32,0 4-200 0,0 0-769 0,0 3-1183 15,0 0-2121-15</inkml:trace>
  <inkml:trace contextRef="#ctx0" brushRef="#br0" timeOffset="17041.34">22535 7153 3568 0,'0'0'2241'0,"0"0"-833"16,0 0 24-16,51-79-551 16,-34 59-529-16,-6 8-216 0,6-1-136 15,14 4-1121-15,-6 6-991 31,-2-4-2649-31</inkml:trace>
  <inkml:trace contextRef="#ctx0" brushRef="#br0" timeOffset="17244.43">24053 6899 4672 0,'0'0'3145'16,"0"0"-1625"-16,0 0-791 16,108-51-513-16,-76 45-192 15,-5 6-24-15,5 0-840 0,12 0-625 32,-8 0-1063-32,-1 0-2601 0</inkml:trace>
  <inkml:trace contextRef="#ctx0" brushRef="#br0" timeOffset="17685.58">24889 6902 936 0,'0'0'4945'15,"0"0"-3537"-15,0 0-264 0,116-6-504 16,-72 3-384-16,4 3-167 16,-1 0-89-16,5 0 0 0,-4 0-433 31,4 9-511-31,-4 0-272 15,4 1-400-15,-1 0 87 0,5-1 393 16,-4 4 800-16,4-7 336 16,-5 4 448-16,-6-7 536 0,-6 0 48 15,1 0 129-15,-5-3-169 16,2 0-344-16,3 0-96 0,3 0-112 31,5 0-208-31,4 4-160 16,7 2-72-16,1 0-328 15,9 7-584-15,-6-3-672 0,9 2-9 16,-5 1 425-16,1-3 664 31,-5-4 400-31,-3 0 104 0,-8-3 440 16,-7-3 536-16,-10 0 249 0,-3 0 119 16,0-3-448-16,-4-3-440 15,4 0-216-15,4 2-160 0,3 4-32 16,-3 0-48-1,12 0-144 1,20 0-792-16,-9 6-1104 0,-3 1-1153 16</inkml:trace>
  <inkml:trace contextRef="#ctx0" brushRef="#br0" timeOffset="17854.74">27711 7080 392 0,'0'0'2936'0,"0"0"-631"15,0 0-937 1,0 0-680-16,103-22-232 15,-64 16-216-15,6-1-88 16,2 7-64-16,9-3-80 0,8 3 0 16,16 0-8-16,-13 3-1088 31,-11 4-2017-31</inkml:trace>
  <inkml:trace contextRef="#ctx0" brushRef="#br0" timeOffset="17989">28536 7045 1632 0,'0'0'496'15,"0"0"2273"-15,0 0-1289 16,0 0-304-16,0 0-632 0,43-19-368 31,-23 19-120-31,0 0-56 16,8 0 0-16,7 13-368 0,-7 0-872 16,-4-4-1361-16</inkml:trace>
  <inkml:trace contextRef="#ctx0" brushRef="#br0" timeOffset="19444.56">31117 6128 5905 0,'0'0'4393'0,"0"0"-2969"16,0 0 312-1,0 0-159-15,0 0-241 16,0 0-344-16,0 0-168 0,0-26-167 16,0 26-153-16,0 0-288 15,0 0-128-15,0 13-88 0,0 9 0 31,0 10 48-31,3 9 32 16,2 6 8-16,-1 1-80 16,-4-3 0-16,0 2 56 0,0-2-64 15,4-1 0-15,-4-6 80 0,0-3-64 16,0-6-8-16,0-7-8 16,0-3-8-16,0-3-8 31,0-3-208-31,0-7-224 0,0 4-305 31,0-7-495-31,0-3-632 16,0 0-761-16,0 0-1408 0</inkml:trace>
  <inkml:trace contextRef="#ctx0" brushRef="#br0" timeOffset="19717.84">31217 6029 2840 0,'0'0'5353'16,"0"0"-3552"-16,0 0 367 16,0 0-560-16,0 0-239 0,0 0-537 15,0-19-352-15,-5 19-432 31,-6 3 48-31,-5 10 88 16,-8 3-32-16,-4 6-32 0,-4 3-64 16,0 1-56-16,4 2-184 0,-7 17-816 15,7-11-1433-15,4-2-2072 0</inkml:trace>
  <inkml:trace contextRef="#ctx0" brushRef="#br0" timeOffset="20055.41">30918 6693 2712 0,'0'0'5793'0,"0"0"-4160"16,0 0-969-16,0 0 648 15,0 0 304 1,0 0 201 0,95 9-433-16,-46-9-344 0,6-3-287 15,8-3-113-15,6-1-200 0,-2 1-224 16,-3 3-112-16,-8 0-56 16,-13-1-48-16,-11 4-48 0,-11 0-208 46,-10 0-544-46,-11 16-1081 16,0-3-2504-16,0-3 336 0</inkml:trace>
  <inkml:trace contextRef="#ctx0" brushRef="#br0" timeOffset="21039.8">30699 10166 3080 0,'0'0'8842'0,"0"0"-7058"16,0 0-1215-16,0 0 231 0,0 0-32 15,0 0 88 1,79-6 8-16,-39 6-192 0,4 0-183 16,4 0-265-16,-4 0-104 15,0 0-120 1,-5 0-200-16,5 0-713 0,-8 0-1663 15,-8-10-3882-15</inkml:trace>
  <inkml:trace contextRef="#ctx0" brushRef="#br0" timeOffset="21284.65">31360 9950 12018 0,'0'0'4465'0,"0"0"-3249"0,0 0-224 32,0 0-127-32,0 0-233 0,0 0-280 15,0 0-160-15,0 0 408 16,-4 70-104-16,-4-32-240 16,4 0-224-16,0 3-32 0,-4-2-616 15,4 11-808-15,0-12-2585 31,-4-6-4753-31</inkml:trace>
  <inkml:trace contextRef="#ctx0" brushRef="#br0" timeOffset="23838.26">28085 11963 3544 0,'0'0'2673'15,"0"0"-1"-15,0 0-1647 16,0 0-369-16,0 0 240 16,0 0 128-16,0 3-208 15,0-3-432-15,0 7-272 16,0 2 40-16,-4 4 169 16,0 3 119-16,-4 3-88 0,-4 3-48 15,0-3-152-15,4 3-104 16,0 0-32-16,0-5 40 15,1 1-56 1,2-5-16-16,-3 0-384 16,8-4-817-16,-4-3-543 0,4-2-1473 15,0-4-3320-15</inkml:trace>
  <inkml:trace contextRef="#ctx0" brushRef="#br0" timeOffset="24104.76">27982 12011 160 0,'0'0'6873'0,"0"0"-4408"32,0 0-1625-32,0 0-352 0,0 0 56 15,0 0-160-15,0 0-24 16,0 0 560-16,32 32-432 0,-13-20-248 15,9 4-144-15,-4 0 24 16,4-3-55-16,-9-4-57 16,5 1-8-1,-7-4-873-15,-10-3-1279 0,-3 1-593 16,-4-4-3224-16</inkml:trace>
  <inkml:trace contextRef="#ctx0" brushRef="#br0" timeOffset="24368.51">27881 12109 16 0,'0'0'6553'31,"0"0"-4145"-31,0 0-1319 16,0 0-497-16,0 0 216 15,0 0 232-15,77 6-144 0,-42-6-416 16,1 0-47-16,0 0-201 16,-4 0-120-16,-4 0-112 0,-12 0-56 31,-4 0-488-31,-12 0-1001 0,0 0-1023 16,0 0-4402-16</inkml:trace>
  <inkml:trace contextRef="#ctx0" brushRef="#br0" timeOffset="24940.6">28081 12001 4336 0,'0'0'4841'15,"0"0"-3736"1,0 0-297-16,0 0 56 16,0 0 80-16,0 0-280 15,0 0-664-15,0 3-16 0,-4 10 16 0,-8 3 72 32,0 6-72-32,1 1 8 15,-2-1-8-15,1-3 144 0,9 3-136 16,-2-6 48-16,5-4-48 15,0 1-8-15,0-6-16 16,5-5-952-16,2 2-368 0,1-4-3337 0</inkml:trace>
  <inkml:trace contextRef="#ctx0" brushRef="#br0" timeOffset="32273.66">28125 9506 3208 0,'0'0'2297'0,"0"0"1720"31,3 0-2649-31,-3 0-520 16,0 0 128-16,0 0 112 15,0 0 81-15,0 0-361 16,0 0-280-16,0 0-256 0,0 0-160 15,0 0-112-15,0 0 0 0,0 0 0 32,0 0 0-32,0 3 8 15,0 0 40-15,0 3-48 16,0-2-8-16,4-1-40 0,5 0 48 0,-1-3 80 16,3 3-80-1,2-3-56 1,-6 0-32-16,1 0-88 0,-4 0 168 15,1 0 8-15,-5-6-8 16,0 3-136-16,0-4-704 16,-13 4 208-16,-2 3 504 0,-1 0 136 15,0 0 0-15,0 0-80 0,8 3 32 32,0 0-352-32,8 4 304 15,0-1 31-15,0-3 17 0,0 3-24 16,0-2 64-16,8-1 8 15,0-3 0-15,-1 0 56 0,2 0-48 16,-1 0-8-16,-4-3 64 31,-4-3-64-31,0-1-120 0,0 4-264 16,0 0-72-16,0 3 96 16,-4 0 184-16,0 0 176 0,0 0 0 15,-1 3-360-15,5 3 360 31,0 0-136-31,0 4 128 16,0-3-72-16,0-4 80 0,9-3-152 16,-5 0 152-16,4 0 168 0,-5 0-16 15,-3-13-104-15,0 0 168 0,0 1-168 16,0 2-48 0,-11 4-8-16,-2 6-272 15,-2 9-128 1,7 14-1784-16,4-1-5338 0</inkml:trace>
  <inkml:trace contextRef="#ctx0" brushRef="#br0" timeOffset="35363.44">30675 9026 2696 0,'0'0'4937'15,"0"0"-3585"-15,0 0 177 16,11-25-273 0,-11 25-200-16,0 0-336 15,0 0-528-15,-4 16-112 0,-11 12 305 16,-5 4 295-16,-4 9-200 15,4 1-304-15,-4 2-104 16,4-3-8 0,1-3-64-16,-2-3-136 15,10-6-384-15,-6-4-553 0,6-9-375 16,-6-12-760-16,2-4-1697 0,-1 0-1264 16</inkml:trace>
  <inkml:trace contextRef="#ctx0" brushRef="#br0" timeOffset="35572.32">30400 9093 2760 0,'0'0'5785'0,"0"0"-4256"0,0 0-905 15,0 0-232-15,0 0 200 0,0 0 448 32,35 38 537-32,-7-6-737 15,0 2-464-15,8 2-192 16,-4 2-32-16,4-3-80 0,-5-7-64 15,-3 1-8-15,-3-7-8 16,-5 3-1264-16,-9-9-2625 0,-3-3-2104 0</inkml:trace>
  <inkml:trace contextRef="#ctx0" brushRef="#br0" timeOffset="37699.21">28033 12036 128 0,'0'0'912'15,"0"0"2352"1,0 0-1831-16,0 0-689 0,0 0-8 16,0 0-40-1,-88-19-40-15,73 19 16 16,-2 0 97-16,2-3-249 0,-5 3-160 15,4-3-16-15,-8 3 8 16,0-3-192 0,0 3 32-1,-4 0-192-15,-8 0 0 0,4 0 104 0,-3 0 40 16,-5 0 16-16,-4 0-160 16,4 0 16-16,-3-4 224 0,-6 1-40 15,6 3-200-15,-1-3 64 31,0 0-64-31,0-1 0 16,0 4 48-16,5 0-40 0,-6-2-8 16,6 2 0-16,-5 0 0 0,0 0-16 15,1-4 16-15,-6 1 176 16,2 0-80-16,-5 0-40 16,4 0 48-16,4 3-96 0,-4-4 48 31,8 1-48-31,-7 3-8 15,3 0 0-15,0 0-40 16,0-3 32-16,-7 3 8 0,3-3 0 16,-1 3-8-16,2-3 0 15,-1 3-72-15,4-3 72 0,5 3 8 16,-2 0 0 0,-2-4 0-16,3 4-40 15,-4 0 40-15,1 0 88 16,3 0-32-16,0 0 144 0,0 0 64 15,8 0-7-15,0 0-113 16,4 0 0-16,0 0-136 16,4 0 32-1,5 0-40-15,2 0-40 0,2 0 40 16,6 0 88-16,-2 0-24 16,-1 0-64-16,4 0-96 0,0 4 24 31,0-4-176-31,0 0 176 15,4 0-65-15,0 0-15 0,0 0-32 16,4 0-424-16,8-7-1256 16,12-3-2249-16,0-2-2871 0</inkml:trace>
  <inkml:trace contextRef="#ctx0" brushRef="#br0" timeOffset="38049.97">26093 11725 1776 0,'0'0'6977'0,"0"0"-6577"16,0 0-63-16,0 0 191 0,-88-3 304 16,52 3 360-16,-7 10-280 15,-2-1-200-15,2 4-191 0,7 2-81 16,0-2-208-1,8 6 0 1,4-3-64-16,4 3-104 0,8 3-64 16,9 0 8-16,3 1-8 0,0-1 8 15,7 3 72-15,14-2 120 16,2-5 48-16,5 2-40 0,8-5-56 31,-4-2-144-31,8-6-8 16,-5-1 0-16,-3-3-1144 0,0-3-1337 15,-8-3-1672-15,-8-6-3688 16</inkml:trace>
  <inkml:trace contextRef="#ctx0" brushRef="#br0" timeOffset="40476.78">25172 11912 120 0,'0'0'7241'0,"0"0"-4616"15,0 0-1617-15,0 0-336 32,0 0 32-32,0 0 328 15,0 0 105-15,0 0-369 0,0 0-496 16,0 0-272-16,-12 0 96 15,-4 0 80-15,-7 0 80 0,-9 0-96 16,0 0-96-16,-12 0-64 16,0 0 0-16,-8 0-48 31,0 0 48-31,-8-3 8 0,5 0 0 16,-8 0 72-16,3 0 24 15,-4 3-104-15,4 0 96 0,-3 0-192 16,-2 0 168-16,1 0-72 15,-3 0 88 1,3 0-88-16,0 0-96 16,-3 0 96-16,-1 3 0 0,5 0 8 0,-6 0 0 15,2 0 96 1,-1-3-96-16,1 3-8 0,-6-3 80 16,2 4-80-1,-1-4 48-15,0 3-120 16,1-3 144-16,-5 0-48 15,4 0-24-15,-3 0 0 0,7 0 48 16,-4 0 8-16,4 0-40 16,5-3 144-16,3 3-112 0,0-4 120 31,4 4-112-31,5 0 88 16,-1 0-144-16,5 0 0 0,2 0 8 15,6 0-8-15,7 0 0 16,4 0-104-16,4 0-112 15,12 0 88-15,-1-3 8 0,6 0 112 16,3-3-432-16,4-1-520 31,0 1-8-31,0-4-753 0,20-9 177 16,7 1-993-16,6 1-1968 0</inkml:trace>
  <inkml:trace contextRef="#ctx0" brushRef="#br0" timeOffset="40749.11">22822 11560 6585 0,'0'0'3889'0,"0"0"-2665"16,-92 9-352 0,40 11 136-16,5 5 185 15,2 10-257-15,9 0-376 16,8 3-336-16,9 0-224 0,7 0 0 15,12-3-24-15,0-3-80 16,24-1 104-16,4-2 0 0,11-7 80 16,6-6-16-16,-2-3-64 31,9-10-112-31,-5-3-504 0,13-3-1289 16,-15-10-2335-16,-6-9-3562 0</inkml:trace>
  <inkml:trace contextRef="#ctx0" brushRef="#br0" timeOffset="41523.65">22782 11354 7257 0,'0'0'1448'0,"0"0"-1056"16,0 0-152-16,0 0 505 15,0 0 391-15,-9 0-88 16,9 0-240-16,0 0-96 0,-4 0 137 31,1-10-585-31,-5-3-32 0,0-6-8 16,0-10-24-16,0-2 16 0,0-14-104 15,0-2 224-15,0-10-48 16,4-13-184-16,4-22-96 0,0-19 72 16,9-13-72-1,-2 3 64-15,1 10 32 16,-8 16-32-16,0 25-56 16,-8 16 64-16,-4 16 16 0,0 9-24 15,1-2 32-15,-6-1 40 16,2 0-32-16,2 7-64 15,2 6-32-15,7 6-8 0,-5 6-8 32,9 4-8-32,0 0-240 15,0 3-496-15,-4 0-640 16,4 3-233-16,-8 7 697 0,5 3-192 16,-5 2-864-16,-1 14 263 0,5-7-551 31,-3-2-993-31</inkml:trace>
  <inkml:trace contextRef="#ctx0" brushRef="#br0" timeOffset="41933.35">22427 10566 336 0,'0'0'2640'16,"0"0"-1240"-16,0 0-351 0,0 0 431 15,0 0 304-15,0 0 113 0,0 0-41 16,0 0-207 0,0-16-489-1,13-12-832-15,-2-11-152 0,1-11 0 16,4-7-48-16,-4-13 0 16,0-16 48-1,0-16-168-15,-1 13 48 16,-2 13-40-16,-5 29-8 15,-4 12 80-15,0 3 88 0,0-3 232 16,4 10-64-16,-4 6 128 16,0 12 120-16,0 7-343 0,4 0-249 15,3 0-137-15,10 19 89 16,7 10 48-16,12 3 96 16,3 6-88-16,6 3 0 0,-2 0 0 31,0 0-8-31,-2-2-72 15,-5-4-720-15,-5-4-560 0,-10-5-936 16,-10-11-761-16,-11-8-3857 0</inkml:trace>
  <inkml:trace contextRef="#ctx0" brushRef="#br0" timeOffset="42861.44">22706 8350 3744 0,'0'0'1265'0,"0"0"-729"31,0 0 304-31,0 0-296 15,0 0-224-15,0 0 144 16,0 0 832-16,0 0 673 0,-12 38 175 16,12-44-215-16,0-7-1113 0,0-9-504 15,0 0-168-15,0-10-136 32,0-6 8-32,0-3 72 15,0-7-80-15,-4-6 48 0,1-19-40 16,-1-16-8-16,-1-16 56 15,-3-9 16-15,4 6 48 0,-3 13 16 32,-2 3 16-32,1 3-88 15,-3 16-8-15,7 16 168 16,-5 15-104-16,5 17 112 0,-4-1 56 16,1 1-176-16,-1 3 8 0,3 6-120 15,1 7 48-15,4 2-56 16,0 4 48-16,0 3-48 15,0 0-96 1,0-3 16-16,0 3 24 16,0 0-16-16,0 0 64 0,0 0-264 15,0 0-560-15,0 0-992 0,0 3-737 16,0 3 433-16,0 0-2353 16</inkml:trace>
  <inkml:trace contextRef="#ctx0" brushRef="#br0" timeOffset="43229.45">22399 6909 8209 0,'0'0'1521'16,"0"0"-297"-16,0 0-488 15,0 0-176-15,-19-45 56 0,19 42 176 16,0 0 425-16,0-1-385 15,0 2-472-15,7 2-288 16,5-7 232-16,4 4-224 0,4-4-8 0,0 1-16 16,0 3 32-1,-1 0 0-15,2 3-16 0,3 0 8 16,0 0-80-16,4 3 0 0,-1 10 56 16,5 0-48-16,-4 9 40 15,-4 0-48-15,-4 0-16 16,-8 7-72-1,-8-1 80-15,-4 4-64 16,0 0 64-16,0 3-296 0,0 0-504 16,-4-1-993-16,4 1-623 15,12-9-1977 1,4-10-2616-16</inkml:trace>
  <inkml:trace contextRef="#ctx0" brushRef="#br0" timeOffset="43864.33">23057 6696 232 0,'0'0'4384'0,"0"0"-2823"0,0 0-241 16,0 0-24-16,0 0-175 15,0 0-377-15,0 0-176 0,-9-19 80 16,37 19 16-16,8 0-56 15,16 0-48-15,28-3-167 0,35-1-25 32,45 1 48-32,27 0-16 15,8 0 80-15,-19 3-152 0,-37 0-80 16,-35 3-120-16,-33 0-56 16,-27 4-64-16,-12-4-8 31,-4 0 8-31,0 0 0 0,0 0-8 15,-8-3 8-15,-9 0-8 16,6 0-72-16,-2 0-120 0,6 0-192 16,7 0-352-16,0 0-368 15,7 0-617-15,5-9-543 32,-8-1-481-32,-8 1-2240 0</inkml:trace>
  <inkml:trace contextRef="#ctx0" brushRef="#br0" timeOffset="44178.32">24666 6461 1296 0,'0'0'4481'16,"0"0"-2769"-16,0 0-40 16,0 0-279-16,0 0-113 0,0 0-16 15,0 0-384-15,-16-32-247 31,40 32-65-31,12 0-344 16,8 0 48-16,7 10-112 0,1 5 88 16,-3 5-72-16,-10 5-56 0,-7 4-104 15,-15 2-8-15,-14 1 0 16,-3 3 0-16,-24 0-8 31,-11-3 0-31,-10-1-104 0,-6-2 96 16,7-4-272-16,4-3-480 15,20-2-1065-15,12-8-2880 16,8-5-1912-16</inkml:trace>
  <inkml:trace contextRef="#ctx0" brushRef="#br0" timeOffset="44686.44">25643 6467 6729 0,'0'0'2032'0,"0"0"-743"15,0 0-145-15,0 0 264 0,0 0-344 16,0 0-495-16,0 0-329 16,67-32 120-16,-7 32-32 0,28 0 0 15,36 0-80-15,18 0-16 16,14 0 80-16,-5 4-40 0,-3 2-48 31,-4 3-8-31,-17-2-16 16,-11 2-16-16,-17-5-96 15,-27-1-80-15,-13 0 48 0,-14 0-40 16,-6-3-8-16,9 3 56 31,4-3-64-31,7 3 48 0,-3 1-48 16,0-1 0-16,-8 0 8 0,0-3-8 16,-12 0-216-16,-8 0-184 15,-13 0 80-15,1 0-176 0,-12-3-248 16,-4-7-384-1,0-2-865 1,-11-10-399-16,-6 5-1801 0,-3-1-584 16</inkml:trace>
  <inkml:trace contextRef="#ctx0" brushRef="#br0" timeOffset="44957.3">27543 6239 496 0,'0'0'5937'16,"0"0"-4241"-16,0 0-271 15,0 0-65-15,0 0-272 32,0 0-224-32,0 0-504 0,0 0-128 15,76-13-48-15,-40 35-56 16,3 4 64-16,6 5-15 0,-10 7-25 16,-11 4-40-16,-8 2 56 15,-16 1-80-15,-19 2 24 16,-41 7 48-16,-28 3 40 0,-20 0-104 15,8-9-96-15,25-16-472 32,19-7-1137-32,36-12-327 0,8-7-3249 0</inkml:trace>
  <inkml:trace contextRef="#ctx0" brushRef="#br0" timeOffset="45682.42">28519 6464 5665 0,'0'0'1168'0,"0"0"-544"0,0 0-128 0,0 0 776 15,0 0 25-15,124 10-449 32,-37-7-216-32,33-3-168 15,19 0-24-15,5 3-32 0,-5-3-72 16,-11 3 161-16,-8-3-89 15,-5 3-96-15,-7-3-72 0,-13 0-80 32,-16 0-8-32,-23 0-136 15,-11 0-8-15,-17 0 64 0,3 0-64 16,-3 0 56-16,-1 0-56 16,-2 0-8-16,-1 0 8 0,-4-3-8 15,-5-3 0-15,2 3-200 31,-9-1-344-31,-8-2-321 16,0-6-1287-16,-12 2-897 0,-8 0-1047 0</inkml:trace>
  <inkml:trace contextRef="#ctx0" brushRef="#br0" timeOffset="45991.35">30097 6235 3528 0,'0'0'4657'0,"0"0"-2912"16,0 0-385-1,0 0-224-15,0 0-448 16,0 0-392-16,0 0-168 16,32 10 232-16,-1 6 129 0,10 6 15 15,6 4-160-15,9 5-136 16,0 1-64-16,-5 3-56 0,-14 0-80 15,-9 0-8-15,-24-3 0 32,-4-1-72-32,-28 1 72 0,-17-4 0 15,-10 7 136-15,-9-3-136 16,-4 3-240-16,-27 22-992 0,16-12-1065 16,15-4-3712-16</inkml:trace>
  <inkml:trace contextRef="#ctx0" brushRef="#br0" timeOffset="63533.73">31249 5737 3568 0,'0'-3'1745'15,"0"0"-801"-15,0-4-680 16,0 4-40-16,0 0 424 16,0 0-544-16,0-1 392 0,0 4 824 15,0-2-479-15,0 2-377 16,0 0-320-16,0-4-80 0,-4 4-48 31,-9-3-16-31,2 3 0 16,-6-3 64-16,-2 3-64 15,3 0 80-15,-5 0-80 0,6 0 8 0,-1 0 0 16,-4 3 0 0,8 4 0-16,-4-1-8 0,0 0 8 15,0 7-8-15,0-4 0 16,1 4 48 0,-2-1-48-16,2 1 0 15,-2 0 0-15,2 3-16 0,-1 0 16 16,4 3 0-16,-8 0 24 15,-1 0-24-15,6 3 8 16,-5 0 8 0,-3 4-8-16,2-1 8 15,1 1-8-15,1 2 88 0,-1-3-88 16,8 1 64-16,-4 2-16 0,8-2 16 16,-5 3-64-16,9-1 40 15,-3 0 8 1,3 2 16-16,4-2-64 15,-4 3 72-15,0 4-80 32,4 0 8-32,0 4 32 0,0-1-40 15,0-3 0-15,0 0 0 16,0 0 0-16,8-1-56 0,0-2 16 16,4 3 40-16,0-3 72 15,-1 0-32-15,6-1-40 16,-2-5-48-16,2-1 48 0,3-3 8 15,-5-2-8-15,2-8-8 16,2 4-128-16,1-3 136 0,-1 0 48 31,2-4-48-31,-1 0 64 0,-8-2-16 16,4-1-32-16,-1 0 40 16,-2 4-56-16,2-4 88 15,2 0-88-15,-2-2 0 0,5 2 0 16,-4 1 0-16,8-4 16 15,-4 3-8 1,0 0 0-16,0-3 40 16,0 4-40-16,-1-4-8 0,2 0 56 15,-1 1-56-15,-5-1 8 0,6-3 64 16,-2 0-64-16,1 0 8 16,0 0-16-16,5 0-16 0,-2 0 0 31,1 0 16-31,-4 0 0 15,-1 0 8-15,2 0 48 16,-1 0-56-16,-5 0 8 0,6 0 0 16,-2-7 40-16,1 1-40 0,0-4-8 31,0 1 8-31,0-1-8 16,0 1 0-16,-4-7-8 15,0 3 8-15,0 1 0 0,0-1 8 16,-1-3-8-16,-2 0 16 15,2 0-8-15,-2 1-8 32,-1 2-24-32,-5-3-72 0,-3 3 16 15,0 0-56-15,-4 1 136 0,0-1 56 16,0 0-56-16,0-3 8 16,0 4-8-16,0-8 56 0,0 8-56 15,0-7 16-15,0 3-8 16,9-6 0-16,-5 2 0 15,3-2 48 1,1 0-48-16,-3 0 40 16,2-3-48-16,-3-4 0 0,0 4-8 0,-4-4-72 15,4 3 72-15,-4-2-40 32,0 3 48-32,0 2 8 15,0 1-8-15,0 3 48 0,0 0-32 16,0 3-16-16,0-2 48 15,0-2-40-15,0 4 0 0,0 0 0 16,0-3 8-16,0 1-8 16,0-2 0-16,0 5-8 15,-4-4-8 1,0-1 0-16,-3 1-120 16,-2 0-8-16,-3 0-56 0,1 0 176 15,-9-3-72-15,3-1-120 16,-2 5 208-16,-5-5 0 15,3-2-136-15,2 3 136 0,-1 3 80 32,4 0-8-32,4 3 8 15,4 3-64-15,0 4-8 0,5-1 8 16,-6 4-8-16,5-1 8 0,-8 1-8 16,0-1-8-1,0 2-56 1,-4-5-24-16,-3 3 72 0,-2 1 0 15,2 0 0-15,3-1-32 16,-5 1 32-16,2 0 0 0,-1 2 8 16,4 2-8-16,-8-5-8 0,0 4-56 15,0 3 64-15,-8-3-8 16,4-1 16 0,-4 4-8-16,-3 0 8 15,3 0-16-15,0 0-408 16,-8 10-1233-16,9-3-847 0,3 5-2297 15</inkml:trace>
  <inkml:trace contextRef="#ctx0" brushRef="#br1" timeOffset="77832">27129 9458 5417 0,'0'0'4801'15,"0"0"-3289"-15,0 0-432 16,0 0-416 0,0 0-208-16,0 0 25 15,75-32 207-15,-38 29-112 0,2 3-144 16,-3 0-184-16,4 0-160 16,-12 0-40-16,-1 3-48 15,-10 0-8-15,-9 1-8 0,-5-4 8 31,1 0-96-31,-4 0-200 0,0 0-320 16,0 0-544-16,0 0-585 16,0 0-623-16,0 0-1913 15</inkml:trace>
  <inkml:trace contextRef="#ctx0" brushRef="#br1" timeOffset="78246.73">27714 9217 6529 0,'0'0'1712'16,"0"0"-880"-16,0 0-311 0,0 0 175 15,0 0-328-15,-55-10 144 16,39 10-72-16,0 13-64 0,0 3 8 15,4 3-72 1,0 6-112 0,3 1-64-16,6 2-16 0,3 1-16 15,0 0-72-15,20-4 96 0,4 0-120 16,4-9 96-16,8-3 64 16,-1-10 8-16,1-3-88 0,0-3-16 15,-8-17 137-15,-8-5 71 16,-5-7 448-1,-10-2-80-15,-5-5-280 16,-8 4-168-16,-8 4-112 16,-8 2 40-16,0 10-128 0,5 6-72 15,2 13-152-15,2 0-736 32,6 26-865-32,9-1-479 0,0 1-3097 15</inkml:trace>
  <inkml:trace contextRef="#ctx0" brushRef="#br1" timeOffset="78451.67">28132 9375 9938 0,'0'0'2136'16,"0"0"-504"-16,0 0-127 15,0 0-473-15,0 0-288 0,0 0-272 16,0 0-240-1,0 0-232 1,13-57-208-16,-13 57-1184 0,-4 0-1673 16,-5 0-944-16,5 3-1440 0</inkml:trace>
  <inkml:trace contextRef="#ctx0" brushRef="#br1" timeOffset="78816.28">28347 9194 7737 0,'0'0'1568'0,"0"0"-639"0,0 0-385 16,0 0-264-16,0 0 32 15,0 0 120-15,0 0-104 16,-79 64-160-16,75-32 16 0,4-4-184 15,0 4 0-15,4-7 0 32,12-2 0-32,-4-7 0 0,8-7 56 15,-4-9 8-15,4 0-56 16,-8-3 200-16,-1-16-32 0,-2-3-72 16,-9-7-56-16,0-3-48 0,-9 7 128 15,-6 0-112 1,-1 2 8-1,-4 7-24-15,8 10-104 0,4 3-280 16,8 3-1352-16,4 6-513 16,16 4-3160-16</inkml:trace>
  <inkml:trace contextRef="#ctx0" brushRef="#br1" timeOffset="79140.77">28643 9258 7297 0,'0'0'1368'0,"0"0"-463"0,0 0-489 16,0 0-80-16,0 0 64 31,0 0 184-31,0 0-144 0,0 0-88 16,-52 16-216-16,52 0-136 16,0 0 0-16,0-4 24 15,8 4 64-15,8-6-72 0,4-4 8 31,-1-3 32-31,5-3 16 16,-3 0-64-16,-6-6 72 16,-2-7-80-16,-10-3 0 0,-3-3-168 0,-7-3 168 15,-14 3 0 1,1 0-8-16,1 3-8 0,6 10-248 0,13 6-592 16,0 0-1793-1,9 6-1384 1</inkml:trace>
  <inkml:trace contextRef="#ctx0" brushRef="#br1" timeOffset="79402.25">28869 9299 7705 0,'0'0'1761'31,"0"0"-1249"-31,0 0-176 16,0 0-200-16,0 0-40 15,0 0-96-15,-59 80-8 0,59-65 0 16,0 1-176-16,16-3 176 15,0-7-160-15,8-6 168 0,0 0 80 32,-8-12 56-32,3-11 40 15,-6-5 80-15,-9-4 168 0,-4 4 80 16,0-4-312-16,0 7-120 16,-17 2-72-16,10 7-64 0,3 0-704 15,4 10-1305-15,0 0-2752 0</inkml:trace>
  <inkml:trace contextRef="#ctx0" brushRef="#br1" timeOffset="79597.07">29069 8934 8529 0,'0'0'1865'16,"0"0"7"0,0 0-504-1,0 0-959-15,0 0-265 16,0 0 960-16,0 95-224 0,0-44-360 15,0 0-128-15,0 6-184 16,12-3-160-16,-8 0-48 0,0 3-112 0,-4 10-1080 16,0-16-1721-16,0-10-2808 15</inkml:trace>
  <inkml:trace contextRef="#ctx0" brushRef="#br1" timeOffset="81253.92">28276 9918 1256 0,'0'0'5217'0,"0"0"-3361"16,0 0-463-1,0 0-697-15,0 0-328 16,0 0-120-16,0 7-8 15,0-1-144-15,0 0 344 0,0 4 80 16,0 0-288-16,8-1-136 16,0-3-80-16,4-3 112 0,4-3 120 47,0 0-128-47,0 0-16 15,0-12-40-15,-9-4-64 0,2-3 0 16,-9-3-208-16,0-1 208 15,-12 4 0-15,0 7 16 16,-4 2-16-16,-4 10 96 0,8 0-96 16,0 0-8-16,1 13 0 15,6 3 0-15,1 3 8 0,4 3 0 0,0 0 0 16,4-6 0-16,8 0-40 16,4-7 40-16,4-2 0 15,-5-7 0-15,6 0-176 16,-5-3-16-1,-4-10-40-15,-8-6 0 16,-4-3 16-16,0 3 160 0,-4 0 56 16,-13 3 8-16,-2 9 80 0,3 4 160 15,-4 3 40-15,4 10-136 16,4 12-104-16,8 0-48 0,4 3 8 31,0-2 0-31,8-4-8 0,4-7 56 16,0-8-48-16,-4-4 136 15,4-4 88-15,-4-11-56 16,-4-7-40-16,-4-4-40 0,0 1 241 31,-9 6-337-31,-6 0 48 16,3 12-96-16,4 7-33 0,4 7-607 16,4 18-720-16,0-3-2593 0</inkml:trace>
  <inkml:trace contextRef="#ctx0" brushRef="#br1" timeOffset="82335">28567 9969 512 0,'0'0'2088'0,"0"0"777"16,0 0-1297-16,0 0-608 16,0 0-200-16,0 0 121 0,0 0-337 31,0 0-160-31,4 0 8 15,-4 0 16-15,4-3 48 16,4 0-224-16,3 0-152 0,10 3-80 16,3-3-8-16,8 3 8 15,7 0 72 1,9 0-64-16,8 0 112 0,8 0-48 16,15 0 40-16,17 3 136 15,16 0 192-15,0 0-184 16,-17-3-80-16,-27 0-24 0,-16 0-24 15,-5 0-72-15,9 0-48 16,8 0 0-16,11 3 57 0,1-3-17 16,-4 3-40-1,-5 0 0-15,-7 1-8 16,-8-1 0-16,-16 0 0 16,-8-3 0-16,-16 0 0 0,-4 0 8 15,-4 0-8-15,-4 0-153 16,0 0-175-1,0 0 144-15,0 0-352 16,0 0-424-16,-4 0 208 16,-4 0-24-16,-4 0-329 0,4 0-303 15,0 0-1448-15</inkml:trace>
  <inkml:trace contextRef="#ctx0" brushRef="#br1" timeOffset="82708.88">29902 9820 5097 0,'0'0'1792'16,"0"0"-488"-16,0 0 185 15,0 0-417-15,0 0-24 0,0 0-120 16,0 0-536-16,-8-13-392 15,16 13 0-15,7 7 288 16,6 2-32 0,7 7-40-16,3 0-88 0,1 0-47 15,4 3-81-15,-4-3 72 16,-8 3-64-16,-8-7-16 0,-8 4 8 16,-8 0-265-16,-4 0 265 15,-16 3 145 1,-8 3 415-16,-8 4-160 15,4-1-144-15,-3 1-104 16,-1-1-144-16,4 0 64 0,0 1-72 16,-4 2-936-16,12-6-1657 15,4-5-3920-15</inkml:trace>
  <inkml:trace contextRef="#ctx0" brushRef="#br1" timeOffset="101782.39">28452 11569 5313 0,'0'-2'712'15,"0"-2"952"-15,0 4-160 0,0 0-287 16,0 0-169-16,0 0-168 16,0 0-144-16,0 0-152 15,0 0-71-15,0 0-113 16,0 0-88-1,0 0-40-15,0 0-64 16,0 0-16-16,0 0-32 0,0 0-32 16,0 0-128-16,0 0-48 0,0 0-72 15,0 0 88-15,11 0 32 16,9 0 344-16,5 0-144 0,6 0-16 31,13 4-184-31,4-2 128 16,3 5-120-16,5-1 64 0,8-3 24 15,3 4-88-15,2-4 48 16,2-3 40-16,1 3-48 0,16-3 8 31,-17 0-8-31,9 0-32 16,-5 0 48-16,-6 0-48 0,2 0 40 16,1-3-56-16,-4 0 8 15,-4 0-8-15,-1-1 72 16,-3 4 0-16,0-3 8 0,0 3-16 31,-1 0-56-31,-3 0 40 16,4 0-48-16,-8 0 24 0,-5 0-24 15,-3 0 0-15,-4 0 0 16,-4 0 0-16,-8 0 8 0,-4 0-8 16,-8 0 8-16,0-3 0 0,-5 0-8 15,6-1 0 1,-6 1 8-1,2 3-8-15,2-2 0 0,-2 2-16 16,-2 0-144-16,1 0-64 16,-4 0-16-16,-4 0 16 0,0 0 120 15,4 0 24 1,-8 0 8-16,8 0-184 16,-8 0-264-16,4 0 40 15,0 0-464-15,-4 0-561 0,0 0-439 16,0 0-905-16,0 0-2208 15</inkml:trace>
  <inkml:trace contextRef="#ctx0" brushRef="#br1" timeOffset="102225.8">30495 11376 4600 0,'0'0'1849'0,"0"0"-833"0,0 0 96 0,0 0 145 15,0 0-49-15,0 0-232 16,0 0 176-16,-4-41-79 16,4 41-513-1,0 0-440-15,4 0-112 16,9 0 168-16,6 0 56 15,9 12-80-15,8 4-104 0,4 6-40 16,4 4-8-16,-9-1 16 0,5 4-8 16,-7-4 40-1,-10 4-48-15,-3-7-8 16,-4-3 8-16,-8-3 0 16,-4-3-80-16,-4-1-72 15,0-2 56-15,-8 2 40 0,-12 1 56 16,-4 0 32-16,-8-1 112 15,0 1-8-15,-3 3-72 0,-5-3-56 32,0-1-8-32,4 1 0 15,0 3-880-15,4 0-977 0,12 0-975 16,9-3-3802-16</inkml:trace>
  <inkml:trace contextRef="#ctx0" brushRef="#br1" timeOffset="103681.27">31101 13071 4440 0,'0'0'1849'31,"0"0"-1017"-31,0 0 160 15,0 0 457-15,0 0-105 0,0 0-120 16,0 0-368-16,12-16-224 16,-12 16-199-16,0 0-177 31,0 0-248-31,-8 0 0 0,-12 0 256 16,-8 0-8-16,-12 0-24 15,-3 3 120-15,-13-3-232 0,0 7-64 16,-8-4 40-16,-3 0-48 15,-6 1-48-15,2 2 8 32,-1 0 0-32,1 0-8 0,-1 4 16 15,0-1-16-15,-4-2 8 16,-11 2 0-16,11-3-8 0,1 1 0 16,-5-1 0-16,16-2 0 0,-7 2 0 15,-2 0-8-15,2 4 0 16,-13-4 8-16,9 4-48 15,-5-4-104 1,8 0 80-16,16-3 56 0,0 4 8 16,13-4-16-16,7 0 24 0,12 1-8 15,8-4 8-15,4 2 0 32,4-2 0-32,4 0-120 15,4 0-112-15,0 0 56 0,0 0 88 16,0 0-96-16,0 0-344 15,8 0-497-15,8 0-375 0,0 0-392 16,-1-6-1105-16</inkml:trace>
  <inkml:trace contextRef="#ctx0" brushRef="#br1" timeOffset="104012.61">29643 12966 6665 0,'0'0'1488'0,"0"0"-119"15,0 0-825-15,0 0 24 0,0 0-48 0,-104-22 552 16,52 22 64-16,-3 0-175 16,-5 0-9-1,12 13-384 1,1 6-112-16,6 0-264 0,9 9-168 15,9-2-24-15,11 3 0 16,8 5 0-16,4-2 152 0,11 0 0 0,17 3-56 16,8-3 24-16,12 0-112 31,4-7 64-31,8-6-72 16,4 0-112-16,3-3-496 0,12-13-1288 15,-14 0-2033-15,-14-3-5465 16</inkml:trace>
  <inkml:trace contextRef="#ctx0" brushRef="#br1" timeOffset="109049.86">2733 4025 5873 0,'0'0'1280'0,"0"0"-920"0,0 0-272 31,0 0-88-31,0 0 16 16,4 0 408-16,4 0 384 0,-1 0-55 16,6 0-313-16,2-2-32 15,9-2-56-15,1 1-136 0,6 0-88 16,1 3 56-16,4-3-16 31,3-1-16-31,2 1 40 16,-1 3-24-16,-1 0-32 0,2 0-40 15,-6 0-40-15,1 0-48 0,-4 0 8 16,0 0-8-16,-4 0 0 16,0 0 40-16,0 0-48 15,3 0 0 1,-3 0 8-16,4 0 8 16,0 3-16-16,4-3 8 0,0 0 0 15,-1 0 0-15,1 0 8 16,1 0-8-16,-6 0 56 0,5 4-48 15,-4-4-8 1,-4 0 64 0,0 0-56-16,-1 3-8 0,-3-3 72 15,4 0-72-15,0 0 8 0,0 0 48 16,0 0-48-16,4 0 32 16,0 0-40-16,-4 0 64 15,0 0-72-15,4 3 0 0,-5-3 8 31,1 0 0-31,-4 3 40 0,7 1-48 16,-3-4 0-16,4 2 0 16,0-2 0-16,9 4 8 15,-2-4-8-15,1 0 0 0,0 3 0 32,-4-3 0-32,0 3 8 15,-4-3-8-15,-4 0 0 0,0 3 0 16,-1-3 8-16,-3 0-8 15,4 0 8-15,7 4-8 16,2-4 16-16,-1 0-16 0,3 0-16 31,1 0 16-31,0 0 0 0,-4 0 0 16,0 0-8-16,-4 0 8 0,-4 0 8 16,-4 0-8-16,4 0 16 15,-5 0-16-15,9 0 0 16,-4 0 0-16,0 0 0 0,7 0 0 15,-3 0 0 1,5 0 0-16,-1 0 0 16,-5 0 8-16,5 0-8 0,-8 0 0 15,4 0 0-15,-4 0 8 16,0 0 0-16,4 0 0 16,-4 0 0-1,4 0-8-15,3 3 8 16,5-3 0-16,-5 3-8 15,10-3 8-15,-9 3-8 0,3-3 8 16,-3 0-8-16,-8 3 0 16,0-3 0-16,0 0 0 0,-4 3 0 15,0-3 0-15,-1 0 0 32,9 0 8-32,-4 0-8 0,4 0 0 15,0 0 0-15,4 3 0 16,0-3-8-16,0 0 8 15,-1 4 0-15,-3-4-8 0,0 3 8 32,0-3 0-32,-4 3 0 15,0-3 8-15,0 0 0 0,0 0 0 0,0 0-8 16,4 0 8-16,-4 0 0 16,4 0 0-16,3 0 8 15,-3 0-16-15,4 0 8 16,-4 0-8-1,-1 0 8-15,-3 0-8 16,4 0 0-16,-8 0 0 0,4 0 8 0,-8 0-8 16,4 0 0-16,-4 0 0 15,-1 0 0-15,2 0 0 16,3 0 0 0,0 0 0-16,4 0 0 15,-1 0 0-15,1 0-8 16,4 0 8-16,-4 0 0 0,0 3 0 15,-4-3-8-15,0 4-16 16,0-4 24-16,-9 3-8 0,10-3 8 31,-6 0 8-31,1 0-8 16,4 3 0-16,0-3 16 0,-1 0-16 16,5 0-24-16,4 0 24 15,-4 0-8-15,0 0 8 16,-4 0-8-16,-3 0 16 0,2 0-8 31,-7 0 8-31,5 0-8 16,-6 0 8-16,5 0 8 0,-1 0-8 15,9 0-8-15,0 0 8 0,4 0 0 16,4 0-8-16,-4 0 8 16,0 0 0-16,1 0-8 15,-7 0 8 1,2 0 0-16,0 0-8 15,-3 0 8-15,3 0-8 0,-4 0 0 16,8 0 8-16,-4 0-8 0,3 0-8 16,1 0 8-16,4 0 0 15,-8 0 0 1,4 0 8-16,0 0-8 16,-4 0 0-16,3 0 0 15,1 0 0-15,4 0 16 0,-4 0-16 16,0-3 0-16,3 3-16 15,-3-3 16-15,-4-1 0 0,-4 1 8 32,0 3-8-32,0-3 8 15,-4 3-8-15,4-3 0 0,0-1 0 16,-5 4 8-16,9-3 0 16,-4 3-8-16,4 0-8 15,-3 0 0-15,-2 0-32 0,1 0 40 31,-4 0 0-31,-4 0 0 16,4 0 0-16,-4 0 0 16,0 0 0-16,8 0 0 0,-4 0 0 31,7 0-8-31,1 0 8 0,-4 0 0 16,4 0 0-16,-4 0 0 0,-4 0 8 15,0 0 40-15,-4 0-48 16,-4 0 8-16,3 0 0 15,-2 0-8-15,-2 0 0 0,2-3 8 16,6 3-8-16,-2-3 16 0,7 3-16 16,-1-3 8-1,-3 3-8-15,0 0 0 16,-4 0 8-16,-4-3 0 16,0 3-8-16,-4 0 8 15,-4 0 0-15,-4 0 80 0,3 0 96 16,6 0-112-16,-1-3-64 0,3 3 0 31,2 0 48-31,2 0-56 16,2 0 8-16,2 0 0 15,1 0-8-15,1-4 8 0,-2 4-8 16,-7 0 8-16,-4 0-8 16,0 0 0-16,-8 0 0 0,0-3-176 31,0 3-384-31,0 0-824 15,-4 0-400-15,-8 0-865 16,5 0-3240-16</inkml:trace>
  <inkml:trace contextRef="#ctx0" brushRef="#br1" timeOffset="112101.5">31747 5077 5577 0,'0'0'1976'15,"0"0"-632"-15,0 0-39 16,0-7 79-16,0 7 72 0,0-3-95 16,0 3-201-16,0 0-256 15,0 0-272-15,0 0-112 0,0 0-104 16,0 0-136 0,0 0-72-16,0 0-48 15,0 0-144-15,0 0-8 16,0 0-8-16,0 0 0 0,0 0-104 0,0 0-24 31,0 6-32-31,4 7 160 16,7 6 72-16,-2 3-64 0,2 1 0 15,6 2 40-15,-6 3-48 16,1-5 0-16,-3-1 8 16,-2-6 0-16,1-1 0 15,0-2 64 1,-4-3-72-16,0-7 0 0,-4 1 8 15,4-4 0-15,8 0-8 16,8-7 225-16,12-12-49 16,24-16-72-16,36-19 64 0,31-29-128 15,24-15-32-15,4-7-16 32,-15 10-48-32,-25 22 8 0,-23 16-40 15,-24 19 16-15,-24 12 72 16,-13 7 0-16,1 3 0 0,-7 0 8 15,-1 7-8-15,-16 3 0 16,-4 6-240-16,0 0-745 31,-17 9-1159-31,-15 13 1104 0,-24 23-433 0,5-7-551 16,3 0-3121-16</inkml:trace>
  <inkml:trace contextRef="#ctx0" brushRef="#br1" timeOffset="113107.56">31723 8175 9297 0,'0'0'1681'0,"0"0"-1345"15,0 0-320-15,0 0 120 16,0 0 200-16,0 96 24 15,0-61 40-15,0-3-48 0,0-1-120 16,0-3-24-16,3-8-56 0,14-8 160 16,2-9 793-16,18-3 263 0,26-15-568 15,24-27-208-15,29-21-96 32,20-13-88-32,7-7-63 15,-3 4-1-15,-17 9-208 0,-27 13-80 16,-25 9-40-16,-30 16 64 15,-14 10-72-15,-3 0 16 0,-4 6-16 32,-8 4-8-32,-8 5-192 15,-4 7-881-15,-12 0-1487 0,-44 19-1489 16,4 0 1056-16,-3 0-4072 0</inkml:trace>
  <inkml:trace contextRef="#ctx0" brushRef="#br1" timeOffset="117782.78">27826 11407 144 0,'0'0'1256'16,"0"0"-360"-16,0 0-176 0,0 0-200 31,0 0-304-31,0 0 2497 16,32-22-1185-16,-24 19-568 0,0-7-199 15,-4 1-49-15,3 3 32 16,-2-4 64-16,-1 4 40 0,0 0-96 15,-4 2-159-15,0 1 47 32,4 0 0-32,-4 3-128 0,0 0-208 15,0 0-144-15,0 0-64 16,0 0-32-16,0 0-64 0,0 0-8 16,0 0-112-16,-4 3-32 15,-9 13 152-15,-6 3 152 16,-1 10-40-1,-8-1-32-15,0 7-8 16,0 0 8-16,-4 0-8 16,9 0-64-16,-5-6 0 0,8-1 40 15,-1-2-48-15,6-8 40 16,3-1-40-16,0-5 0 16,4-6-96-1,4 1-376-15,0-4-624 0,4-3-801 16,-5 0-383-16,5-13 175 15,-3 0-3264-15</inkml:trace>
  <inkml:trace contextRef="#ctx0" brushRef="#br1" timeOffset="118114.54">27627 11382 5537 0,'0'0'1480'16,"0"0"80"-16,0 0-295 15,0 0 255-15,0 0 104 0,0 0-127 32,43-38-409-32,-38 38-544 15,3 0-360-15,3 16-8 0,9 9 328 16,5 7-40-16,-2 6-80 16,1 3-120-16,0 4-160 31,0-1-8-31,0-6-88 0,-8-3 8 15,0-6-16-15,-4-10 8 16,-1-3-8-16,-7-10-128 16,1 1-240-16,-1-7-344 0,-4 0-520 15,0-10-88-15,-13-6-1361 16,2-6-2608 0</inkml:trace>
  <inkml:trace contextRef="#ctx0" brushRef="#br1" timeOffset="119145.66">27986 11141 5905 0,'0'0'928'0,"0"0"-536"0,0 0-8 16,0 0 144-16,0 0 16 15,3-35 177-15,-10 29-273 0,-6 2-112 16,2-2-80-16,-6 3 128 31,6-4 48-31,-6 5-88 0,-2-2-88 16,-1 1-24-16,-4 0-8 15,-4 0-112-15,1 3 16 16,-1 0-112-16,3 0-8 0,-3 0 40 16,8 0-40-16,-4 0-8 15,1 0 16 1,-1 3-8-16,0 7-8 0,-4-1 16 16,0 4 152-16,0-1-96 15,1 11 56-15,-6-4-8 16,6 6-40-16,-5 3 48 0,8 1-48 15,-4 0-72 1,12-1 8 0,-4 1-8-16,8 3 88 0,4-4 0 0,0 4-88 15,4 0 160-15,1 0-64 16,3-4 105-16,0 3-65 16,0 1-32-16,0-3 16 0,7 3-56 31,1-4-72-31,8-2 8 0,-4-1-8 15,3-2 104-15,6-5-96 16,-5-1 112-16,3-2-72 16,2-2-40-16,-1 0 56 0,3-1-16 15,5-2-32-15,-4-1 32 16,4 1-40-16,4-7 56 0,0 3-48 31,0-3-16-31,3-3 72 16,-3 0-64-16,4 0 0 15,1 0 48-15,-6-3-48 0,-3-3 8 16,4 0 32-16,0-4-40 31,-5-3 40-31,1-2-40 0,0-1 80 0,-8 0-40 16,4-6 8-16,-4 0 8 16,0-4-56-16,-4-2 40 15,0-1-32-15,0 0-8 0,-4 4 72 16,-1-1-72-1,-2 4 0 1,-1 0 104-16,0 0 0 0,-5 3-48 16,1-7 0-16,1 1-64 0,3-1 8 15,-4-2 8-15,-1 3-8 16,1-1 64-16,4-2-64 0,-8 2 72 31,0 0 40-31,0 1 0 16,0 0 56-16,-8-4-104 0,-3 4 224 15,-9 0-168-15,-1-1-128 16,-6 1 16-16,-5 3-16 0,1 0 56 16,-6-1-8-16,-3 7-48 31,5 3-48-31,-5 1-24 0,3 9 64 16,2 3-288-16,-1 0-800 15,-7 25-536-15,2 0-377 16,13 1-2760-16</inkml:trace>
  <inkml:trace contextRef="#ctx0" brushRef="#br1" timeOffset="121866.42">13128 5248 6769 0,'0'0'1224'0,"0"0"-152"15,0 0-175-15,0 0 63 0,0 0 216 32,0 0 80-32,-25-51 353 0,22 42-297 15,3-4-488-15,0 0-432 0,0 1-40 16,0-4-232-16,12-4-120 16,7 5-104-16,9-5 88 15,13 5 16-15,6 2-40 0,9 10 40 16,0 3 16-1,4 0 24 1,0 3-32-16,-9 13-16 0,-7 3 8 16,-8 4 0-16,-21 2-96 0,-6 0-48 15,-9 4 16-15,-16-1-48 16,-16 1 176 0,-4-4 48-16,-7 1-48 15,-2-8 8-15,6-5 48 16,11 0-48-16,8-3 40 0,12-7-48 15,8-3-48-15,0 3-320 16,16 0-88-16,16 0 456 16,15 1 56-1,9 5 8-15,4 1 40 16,-4 2-96-16,-9 7 32 0,-2-3-32 16,-13 6-8-16,-9 1 16 15,-11-1-16-15,-8 3-120 16,-4 1 64-16,-20 2-64 0,-12 4 120 15,-11-3 96-15,-9-4-96 32,-8-3 128-32,-8 1-72 0,4-11-40 15,-3 1-16-15,3-7-352 0,-12-6-1056 16,20-3-801 0,13-13-2640-16</inkml:trace>
  <inkml:trace contextRef="#ctx0" brushRef="#br1" timeOffset="122736.82">13514 4603 7401 0,'0'0'1144'0,"0"0"-472"15,0 0-71-15,0 0-225 16,-104-37 72-16,69 33 80 0,-17 4 104 16,0 0-48-16,-11 0-72 15,-1 13-184-15,-4 6-40 0,-4 6-96 31,4 4-16-31,5 3-40 16,3 9-15-16,8 4-9 16,8 5-16-16,5 7-24 0,7 10 8 15,4 0-24-15,4 3-48 16,4-1 0 0,4 1 40-16,0 0-32 0,8-3-16 15,4 0 16-15,0-1-8 16,4-6-8-16,0 1 0 15,12-7 0-15,8-4 64 0,8-2 96 16,8-3-8-16,4-4 40 0,8 0-56 16,12-6-72-16,15 3-64 0,28-6 0 31,21-1 8-31,8-8 48 16,-9-11 16-16,-12-2-8 15,-19-7 88-15,-16-3-48 0,-20 0-104 16,-9 0 72-16,-11-3-72 0,8-10 8 31,-4-6 16-31,8-9 40 16,-8-7-16-16,-1-10 40 15,-7-8-72-15,4-14 64 0,8-22-24 16,0-19-40-16,4 3-16 16,-16 16 0-16,-8 26-16 0,-13 21 16 31,-3 8 0-31,0-11 8 15,1-2 48-15,-6-11-56 16,-3 1 0-16,0 3-80 0,-7-3 72 16,-10 0-136-16,-7 0 88 15,-4 3 56-15,-7 0 136 0,-1 0-8 0,-8 6-128 16,-4 4 0 0,-4 6 0-1,-3-1-8-15,-1 11 16 16,0-1-72-16,-4 7 72 0,1 3-8 15,-17 3 0-15,-19 7 0 16,-17 9-64-16,12 0 56 16,16 3 8-16,25 10-160 15,19 5-672-15,0 8-673 16,-8 22-351-16,9-1-977 16,15-5-4520-16</inkml:trace>
  <inkml:trace contextRef="#ctx0" brushRef="#br1" timeOffset="130296.85">27144 11233 1488 0,'0'0'5369'15,"0"0"-3865"-15,0 0-1032 16,0 0-112-16,0 0 385 0,0 0 367 16,0 0 144-16,0 0-392 15,0 0-368-15,0 0-39 0,0 0 79 32,-4-3-216-32,4-10-216 15,-3-3-8-15,-1-6 32 16,-4 0 80-16,8-4 112 0,-4-5-112 15,4-4 24-15,0-6-104 16,0-4 88-16,0-6 104 0,0-6-96 31,4 0-72-31,4-4 0 0,3-2 0 16,-2 2 168-16,2-2-152 16,-3 3-72-16,1 6 40 0,-1 0-40 15,-1 6-8-15,1 1-80 16,5 5 112-16,-2-2 9 15,2 3-65 1,-2 2 40-16,-3 5-32 16,0 2-64-16,0 7 64 15,-4-1 0-15,-4 7-72 0,4 6-40 16,-4 4 32-16,0 2-56 0,0 7-8 31,0 0-152-31,-4 0-393 0,-12 13 289 16,0 9-416-16,-4 0-840 15,-12 17-537-15,8-8-351 0,1-5-1809 16</inkml:trace>
  <inkml:trace contextRef="#ctx0" brushRef="#br1" timeOffset="130670.71">26957 10185 4672 0,'0'0'1529'0,"0"0"-857"15,0 0-272-15,0 0-120 32,0 0 392-32,0 0 400 0,0 0-407 0,0 0-305 15,-12 3 192-15,12-3 520 16,8 0 136-16,12-3 105 0,0-10-769 16,8-9-280-16,4-10-88 15,4-5-64 1,0-8-16-1,-4-6-96-15,3 0 88 0,-3 4 136 16,-4 2 216-16,-4 4 32 16,-8 15 96-16,0 8-112 0,-4 11-192 0,-1 7-64 15,6 13-192-15,3 16 56 16,3 12 32-16,5 9 32 16,4 11-71-1,0-1-49-15,-8-6 8 16,-4 0-16-16,-8-9-481 15,-12-8-1015-15,-4-8-1705 0,-8-16-3320 0</inkml:trace>
  <inkml:trace contextRef="#ctx0" brushRef="#br1" timeOffset="132057.34">27464 8525 4176 0,'0'0'1193'0,"0"0"-817"15,0 0-248-15,0 0 112 0,0 0 432 16,0 0-104-16,-4 0-304 16,4 0-80-16,0 0-64 31,0 0 152-31,0 0 544 0,0 0 49 15,-5 0-449-15,5-4-272 16,0-2-32-16,-4-1-8 16,0-2 128-16,0 0-32 0,0-4-64 15,1 0 8-15,-1-6 48 32,0 0 88-32,4-6-112 0,-9-1-32 0,5-2 16 15,0-7-56-15,1 0 120 16,-5-6-8-16,4 0-8 15,-5-4-80-15,2 1-112 0,-1-4 48 16,0 0-48 0,0-2-8-16,0-4 0 15,4 0 0-15,4-1 0 0,0 8 0 16,0 3 48-16,0 9-40 16,0 6 0-16,0 0 0 15,-4 4 8-15,-5-3-8 0,6-1-8 31,-1 4 8-31,0-4 16 0,0 4-16 16,0-4 0-16,0 1-8 16,0-2 8-16,4 2 0 15,0-3 0-15,-4-4 96 0,4-1 64 16,0-2 8-16,-4 4-16 16,4-8 17-16,0 7 23 0,0 1-120 31,0-1 40-31,0 6 112 15,0 4 24-15,0 2-128 16,0 4-16-16,4 7-56 0,0-1-48 16,-4 3 0-16,4 1 56 15,-4-4-64 1,0 1 0-16,0-5-8 0,0-1 8 16,0-2-8-16,0 5 0 15,-4 5-96-15,4 1 32 16,0 9-240-16,-4 0-969 0,0 9-975 15,0 10 63 1,0 0-807 0</inkml:trace>
  <inkml:trace contextRef="#ctx0" brushRef="#br1" timeOffset="132512.96">27057 7223 1136 0,'0'0'2224'32,"0"0"-1552"-32,0 0-360 0,0 0 457 31,0 0 679-31,0 0 144 15,0 0 145-15,0-3-585 16,4-10-840-16,8-3-72 0,-4-6 120 16,8-7 16-16,-1-5-88 0,-2-1 88 15,2-7-64-15,6-2-16 0,-6-4-88 16,1 0-72-16,0 1 9 16,-4-4 31-16,4 3 104 15,-7 4 104-15,-2 6 24 0,-3 6 32 16,4 10 24-16,-4 6 80 15,1 13-192-15,-2 3-296 16,5 0-8-16,4 22-48 16,12 13 56-16,8 6-8 15,7 16-40-15,17 17 8 16,12 20-16-16,-5 24 0 0,-7 6-576 31,-24-29-1848-31,-12-25-3354 16</inkml:trace>
  <inkml:trace contextRef="#ctx0" brushRef="#br1" timeOffset="134159.99">28113 8782 6905 0,'0'0'1200'0,"0"0"-80"16,0 0-215-16,-20-86-33 0,8 57 56 16,-4 4-232-16,-4-3 168 15,-4 5-336-15,-4 1-247 0,-7 0-177 16,-6 6-56-16,-6 0-40 31,-9 4-8-31,-8-1 0 16,0 3 16-16,-7 4-16 0,3 3 0 15,-4-1 0-15,5 4 0 0,-1 0 0 16,8 4 0-16,0 2 0 0,1 7 24 16,-1 3-24-1,0-1 8 1,0 7 0-16,0 1 0 15,1 2 8-15,-1 4-8 0,4 2 64 16,5 4 0-16,-2 0-64 0,1 7 56 16,9 2-64-16,0 4 96 0,2 0-16 31,5 2-80-31,8-2 24 16,4 2-24-16,9 5 24 15,3-1-24-15,12 3-16 0,0 6 16 16,0 1 72-16,16 2 48 0,0-2 80 15,7 0-88-15,1-4-112 32,4-3 120-32,0 0-104 15,8 0-16-15,0-6-96 0,8-3 72 16,3-1 24-16,5-5 8 16,1-5 184-16,6-2 32 0,0 0 296 15,1-3-72-15,4-6-184 31,0 5-64-31,0-2 24 16,4 0-120-16,-5-4-8 0,1 3-48 16,0 1-40-16,-1-4 80 15,-3-2 24-15,0-1-64 0,-4-3-48 0,0 0 8 16,-5-3 64 0,5-4-24-1,0-2-48-15,0 3 40 16,4-7-32-16,3 1-16 0,1-4-48 15,0 0 48-15,3-3-112 16,-3 0-32-16,0 0 72 0,-4 0-24 0,-5-3-104 31,1-4 208-31,-4 1 0 16,4 0 0-16,-4-4 8 16,4 0-8-16,3 1 0 0,1 0-104 15,0-4-144-15,0 0 24 16,-5 4 128-16,1-7-32 0,-4 3 128 31,-5-6 8-31,-2 0 0 16,-6-3 56-16,-3-4-48 0,0 1 48 15,-5-4-64-15,6-2 0 16,-5-5 0-16,4 2 0 0,-5-8-16 16,-3 1-112-16,-8 0-24 31,-4-4 96-31,-4 1 56 15,-8 0 0-15,0-1 112 0,-4 1-104 16,0-1 72-16,0 4-72 16,0-4 32-16,-8 4-40 0,-4-7-48 15,1-2 48-15,-6-1 32 0,-3-6 24 16,-3 6-56 0,-5-3-128-1,-4 3 128-15,0 7 0 0,-5 2 0 16,2 1 8-16,3 6-8 15,-8 0 40-15,5 0-40 0,-10 1-48 16,2 2 40 0,-5-3 0-16,-7 3 8 15,-5 0-8-15,-4 0-96 16,-4 4 88-16,-12-3 8 0,4 8-32 16,-3 1 40-16,-13-4 64 15,5 4-56-15,-29 0 0 0,0 0 48 31,13 6-56-31,19 10 8 16,24 2-8-16,17 4 8 0,-1 0 32 16,-8 0-40-16,-4 7-104 15,-4 8 96-15,1 5-208 0,3 2-240 32,4 0-456-32,0 7-769 15,-8 9-103-15,17-6-961 16,6-4-4560-16</inkml:trace>
  <inkml:trace contextRef="#ctx0" brushRef="#br1" timeOffset="142591.15">14287 4625 5265 0,'0'0'1984'31,"0"0"-1024"-31,0 0-936 0,4 0-24 16,0 4-80-16,0 2 56 15,8 1 24-15,-4-1 544 16,0 3-152-16,0 1-7 0,-4 3-17 16,0-1-32-16,-4 4-152 15,0 3 200-15,0 0 0 0,0 3-120 31,0-6-120-31,0 0 16 16,0-3 48-16,0-3 104 0,4-8 112 16,0 2-64-16,4-4 56 15,8 0 393-15,12-16 31 0,8-6-320 16,7-7-216-16,2-6-32 16,-2-3 48-1,-3-3-152-15,-9 0-88 16,-3 9-64-16,-7 3-8 0,-10 10-8 15,-7 10 0-15,-4 9-296 16,0 0-1048-16,-4 13-937 0,-28 31 921 16,4-3-1281-1,-3-2-2688-15</inkml:trace>
  <inkml:trace contextRef="#ctx0" brushRef="#br1" timeOffset="142917.94">14510 4997 7585 0,'0'0'1088'0,"0"0"-496"15,0 0-287-15,0 0 351 0,0 0 272 16,0 0-112-16,4 6-552 16,-4 7-32-16,-4 9 72 0,4 1-120 15,0 2 16 1,0-6 8-1,0 0 48-15,8-9-144 16,8-4 201-16,5-6 375 0,10 0 144 16,5-19-328-16,8-10-272 0,8-9-88 15,4-6-40-15,-5-4-16 16,1-3-80 0,0 1-8-16,-12 9 8 15,-5 5 40-15,-11 14-48 16,-12 9-160-16,-3 13-968 0,-2 13-1849 15,1 16 321-15,0-4-3154 0</inkml:trace>
  <inkml:trace contextRef="#ctx0" brushRef="#br1" timeOffset="144771.44">27164 8886 9177 0,'0'0'1553'0,"0"0"31"15,0 0-440-15,0 0 1 16,0 0-33-16,0 0 0 0,25-66-288 15,-25 66-400-15,0 0-424 32,0 16-32-32,-8 9 32 0,-5 10 48 15,6 3-40-15,-5 3 80 16,7-6-80-16,1-9 0 0,4-7-8 16,9-10 8-16,18-9 200 15,29-6 249-15,24-23-209 31,23-25-88-31,5-6-64 0,-12 3 96 16,-25 9 8-16,-22 13-16 16,-14 4-56-16,5-5-56 0,-4 5-16 15,-5-1-40-15,-10 13 56 16,-17 7-72 0,-4 8-104-16,0 4-384 15,-12 4-1241-15,-32 21-271 0,0 0-2161 0,5-3-3849 16</inkml:trace>
  <inkml:trace contextRef="#ctx0" brushRef="#br1" timeOffset="145426.81">28081 8503 4729 0,'0'0'1432'0,"0"0"-1144"15,0 0 48-15,0 0 0 16,0 0 240-16,0 0 1305 15,-4 9 143-15,4-9-264 16,0-6-439-16,0-7-817 16,0-9-320-16,4-10-64 15,4-10-120-15,0-17 72 0,4-24-56 16,-8-19 64-16,0-6-72 16,-4-3 48-16,0-3-40 15,0 6-16-15,0-3 0 0,8 3 0 31,-5 12-8-31,-3 7-48 0,0 16 56 16,0 20 0-16,-7 14 8 16,3 11-8-16,-4-4 0 15,-1 3 56-15,2-2-48 0,-1 8 40 16,4 5-48-16,0 5 64 31,0 7-16-31,4 2-48 0,0 4 0 16,0 0-96-16,0 0-264 15,-4 0-952-15,-4 13-241 16,-4 0-543-16,5 2-2065 0</inkml:trace>
  <inkml:trace contextRef="#ctx0" brushRef="#br1" timeOffset="146327.22">28132 5911 5553 0,'0'0'840'16,"0"0"-680"-16,0 0-160 0,0 0 8 16,116-2 328-16,-64 2 240 31,20 6 352-31,27 6-248 0,21 7-303 16,16 3-41-16,-5 1-128 15,-8-1 24-15,-11-6 0 16,-5 0 32-16,-7-4 0 0,-5 1-32 15,-15-3-8-15,-20-7 8 32,-16 0-104-32,-8-3-24 0,4 0-48 15,-1 0-8-15,-3 0-24 0,-8-3 32 16,-4 0 24-16,-7-3-72 16,-6-1 8-16,1 4-8 0,0 3 0 15,4-3-8 1,-4 3 0-1,0 0-8-15,-1 0-112 0,-2 0-120 16,-5 0-288-16,-4 0-584 0,0 0-1193 16,-16 0 785-16,0 0-657 15</inkml:trace>
  <inkml:trace contextRef="#ctx0" brushRef="#br1" timeOffset="146691.12">29726 5889 5297 0,'0'0'1320'15,"0"0"-536"-15,0 0 168 0,0 0 97 16,0 0-233-16,0 0-264 31,0 0-456-31,17-15-24 0,7 27 72 16,11 4-32-16,9 3-104 0,4 3 32 15,-1 3 32-15,-6-2-64 16,-9-1-8-16,-9-6 0 0,-14-3 0 16,-9-1-176-1,0-2 48 1,-9 6 128-16,-19-4 40 15,-8 7-24-15,-7 4 104 0,-5 2-120 0,-4 7-136 16,0 22-1024-16,13-10-1041 16,11-2-3264-16</inkml:trace>
  <inkml:trace contextRef="#ctx0" brushRef="#br2" timeOffset="-115729.95">5721 8712 12226 0,'0'0'2689'0,"0"0"-1545"0,0 0-936 16,0 0-208-16,0 0 0 0,-12 26 24 15,4 11 488-15,-4 20-56 31,0 23-88-31,-7 18-144 16,-6 10-64-16,-3-9-72 0,4-7-80 16,0-26 0-16,9-8-8 15,3-20-8-15,0-6-240 0,-4 3-280 16,4-4-168-16,0-6-696 31,12-12-985-31,0-10-735 16,0-3-2666-16</inkml:trace>
  <inkml:trace contextRef="#ctx0" brushRef="#br2" timeOffset="-115437.08">6231 8547 9994 0,'0'0'2984'0,"0"0"-1359"0,0 0-617 31,0 0-528-31,0 0-296 16,0 0-128-16,0 0 440 0,-16 85 368 15,0-5-312-15,-7 15-240 16,-1-6-152-16,3-19-87 0,10-19-25 16,-6-17-32-16,6 1-16 31,-6 4 0-31,2-4-393 15,-2-10-591-15,10-13-136 0,-5-17-904 16,7-18-49-16,1-15-5120 0</inkml:trace>
  <inkml:trace contextRef="#ctx0" brushRef="#br2" timeOffset="-115096.88">6259 8249 8673 0,'0'0'2937'15,"0"0"-2065"-15,0 0-656 0,0 0-112 16,0 0 64 0,0 0 632-1,0 0 33-15,-107 47-201 16,62-31-264-16,-11 3-216 0,-3-3-64 16,-4-3-40-16,-2-4-32 15,1-6 40-15,9 0-40 0,-1-3-8 16,12 0 64-1,8 0-64-15,8-3 40 16,4 0 64-16,9 3 24 16,3 0-24-16,-4 10-64 0,0 2-40 15,0 4 96-15,-1 3-88 16,2 0-8-16,-5 7 8 0,1-1-8 16,-6 7-8-16,-3 22-136 31,8-7-1392-31,5-5-2793 0</inkml:trace>
  <inkml:trace contextRef="#ctx0" brushRef="#br2" timeOffset="-114702.93">7168 8201 9778 0,'0'0'1592'0,"0"0"-512"15,0 0-752 1,0 0-224-16,-84 41 440 15,31 10 817-15,-14 22-41 16,-17 32-64-16,5 15-248 0,3 4-311 16,21-3-257-16,14-17-128 15,17 1-112-15,16-3-96 0,8-4-32 32,24-5-72-32,8-21 0 15,8-14 0-15,-5-17 0 0,21-10-160 16,25-2-312-16,14-16-1161 15,-7-7-1439-15,-24-6-7811 0</inkml:trace>
  <inkml:trace contextRef="#ctx0" brushRef="#br2" timeOffset="-114243.18">7868 8617 11682 0,'0'0'2304'0,"0"0"-1215"0,0 0-681 16,-83-16-112-1,44 16 264-15,-2 0 240 16,-2 9-80-16,-6 7-184 15,10 3-264-15,-1 0-127 0,8 3-89 16,12 0-48-16,9 4-8 16,11 0-8-16,0-1 0 15,15 4-145-15,17 2 65 0,7 1 8 32,10 3 72-32,-1-7 0 0,-1 1-56 15,-7-1 16-15,-4 1-32 16,-16 0-24-16,-8-1 32 15,-12 1 64-15,0-1 0 0,-20 1 0 32,-12-1 8-32,-12-2 8 15,-7-7 64-15,-9-6-24 0,0-7-40 16,4-6 64-16,9 0-72 16,6-35-696-16,17 1-1288 0,12-8-3377 15</inkml:trace>
  <inkml:trace contextRef="#ctx0" brushRef="#br2" timeOffset="-113892.45">8103 8220 13154 0,'0'0'2257'0,"0"0"-1073"0,0 0-560 15,0 0-400-15,0 0-176 16,0 0-32-16,120 66 168 16,-64 8-8-1,8 24-40-15,-4 7-72 16,-13-4-56-16,-19-5-8 0,-16-20 16 16,-12 0-8-16,0-13 8 15,-16-9-8-15,-3-12 88 16,-9-4-88-16,-4 6 264 0,0 4 73 31,-9 6-121-31,6-10-96 16,7-5-112-16,4-8-8 15,12-6-8-15,1-9-136 0,7-9-1201 16,4-4-2976-16,-5-3-5369 0</inkml:trace>
  <inkml:trace contextRef="#ctx0" brushRef="#br2" timeOffset="-113008.31">5740 11192 6105 0,'0'0'7393'16,"0"0"-5608"-16,0 0-537 15,0 0-584-15,0 0-216 0,0 0 0 16,0 0-240-16,-7 12-144 31,-5 39 449-31,-4 25 7 16,-3 26-224-16,-6 12-168 0,1-9-32 0,4-22-24 15,5-26-48-15,7-19 32 16,-5-7-56-16,6 4-208 16,3 1-328-1,0-2-577-15,4-11-783 16,0-21-1969-16,15-2-1176 16,2-9-2032-16</inkml:trace>
  <inkml:trace contextRef="#ctx0" brushRef="#br2" timeOffset="-112740.45">6343 10998 6305 0,'0'0'6193'16,"0"0"-4112"-16,0 0-385 0,0 0-480 31,0 0-664-31,0 0-360 16,0 0-136-1,0 0 216-15,-21 80 449 0,-7 2-265 0,0 26-240 16,-4 6-104-16,5-3-96 16,3-15-8-16,4-30-8 0,9-12-200 31,-2-22-552-31,5-10-833 16,-3-9-1335-16,7-7-1737 15,-5-6-2737-15</inkml:trace>
  <inkml:trace contextRef="#ctx0" brushRef="#br2" timeOffset="-112363.77">6462 10668 1064 0,'0'0'11170'16,"0"0"-8553"-16,0 0-1609 0,0 0-648 15,0 0-232-15,0 0 24 0,0 0 136 31,-108 15 144-31,61 2-128 16,-17-2-136-16,-8 5-72 16,0 2-88-16,-3-7 88 0,-1 2-88 15,16-5 8-15,-4-2-16 32,12-4 8-32,13-3-8 0,3-3 8 15,12 0 8-15,0-13 88 16,5 0-24-16,-2-2-16 0,6 2 16 15,2 0 344-15,6 7 81 16,-5 3-25-16,3 3-264 31,-6 0-168-31,-5 22-48 0,-5 6-72 16,2 14 24-16,-1 5-96 16,4 11-256-16,5-1-713 0,-6 19-951 15,10-15-2561-15,7-17-5529 0</inkml:trace>
  <inkml:trace contextRef="#ctx0" brushRef="#br2" timeOffset="-111965.89">7478 10579 3576 0,'0'0'7626'15,"0"0"-6066"-15,0 0-992 0,-84 3-136 16,41 26 337-16,-17 21 631 15,-12 36-208-15,-15 28-200 16,7 23-135-16,8 2-313 0,20-2-224 31,24-7-160-31,8-3-80 16,12-9-72-16,8-17 0 0,17-21-8 16,2-23-352-16,1-22-352 15,29 0-689-15,-10-13-1559 16,4-6-1873-1</inkml:trace>
  <inkml:trace contextRef="#ctx0" brushRef="#br2" timeOffset="-111553.45">8227 10779 12346 0,'0'0'2689'31,"0"0"-1729"-31,0 0-656 0,-120-13-48 16,69 23 336-16,-9 15 152 16,8 10-168-16,4 6-279 0,12 7-185 15,8 9-56-15,17 0-56 16,11 0-40-16,4 1-225 31,24-5 33-31,7-2-88 0,10-9 32 16,-2-7-64-16,-3-7-16 15,-9-9 80-15,-6 0 168 0,-9-3 48 16,-8-3 24-16,-8 0 48 0,-8 5 96 16,-20 1 424-1,-13 4 360 1,-10-4-175-16,-5 3-305 0,-3-3-160 15,3-3-160-15,12-6-80 16,16-4-536-16,28-9-1033 0,4-13-2496 16,24-3-8705-16</inkml:trace>
  <inkml:trace contextRef="#ctx0" brushRef="#br2" timeOffset="-111363.81">8442 11525 11106 0,'0'0'2832'32,"0"0"-2175"-32,0 0-473 15,0 0 392-15,-15 86 560 0,-9-51-64 16,-8-1-408-16,-9 8-408 0,-2-4-256 16,-21 3-440-16,12-6-1544 15,5-13-5378-15</inkml:trace>
  <inkml:trace contextRef="#ctx0" brushRef="#br2" timeOffset="-110442.21">9697 10826 4184 0,'0'0'8058'16,"0"0"-5569"-16,0 0-985 15,0 0-816-15,0 0-488 16,-39 13-96-16,2 25 496 0,-10 22 240 16,-9 27-199-16,-4 17-89 31,8 10-224-31,12-9-112 0,16-16-144 16,17-19-64-16,3-16 0 15,4-16-8-15,7-3-88 0,18 0-344 16,10-3-296-16,38-10-961 15,-14-9-2136-15,0-13-3368 0</inkml:trace>
  <inkml:trace contextRef="#ctx0" brushRef="#br2" timeOffset="-110231.7">9123 11207 1592 0,'0'0'9338'0,"0"0"-7882"16,0 0-712-16,0 0-8 15,0 0 233-15,128 45 167 0,-5-36-408 32,21-2-472-32,4-7-256 0,-13 0-1056 15,-44-10-1529-15,-27-6-2688 0</inkml:trace>
  <inkml:trace contextRef="#ctx0" brushRef="#br2" timeOffset="-109965.77">10068 10728 10522 0,'0'0'2520'0,"0"0"-791"0,0 0-521 0,0 0-432 16,0 0-216-1,0 0 256 1,95 51 65-16,-31 9-281 0,12 32-288 16,3 26-120-16,-15 15-88 15,-23-3 32-15,-41-9-72 16,-9-10-56-16,-34-6-8 0,-17-4 0 16,-4-12 0-1,0-19-192-15,-16-13-1056 16,20-22-2913-16,17-13-6642 0</inkml:trace>
  <inkml:trace contextRef="#ctx0" brushRef="#br2" timeOffset="-109309.89">11391 10433 8449 0,'0'0'4977'31,"0"0"-2944"-31,0 0-825 0,0 0-640 16,-13 3-408-16,-6 26 264 16,-17 28 681-16,-16 22-273 0,-4 23-312 15,0 6-272-15,9-7-160 0,11-24-16 16,12-24-72-16,4-12-8 15,8-9-360-15,-4 0-424 0,0-7-761 16,0-5-1263-16,12-17-2393 16</inkml:trace>
  <inkml:trace contextRef="#ctx0" brushRef="#br2" timeOffset="-109077.08">11080 10433 4977 0,'0'0'7657'15,"0"0"-5384"-15,0 0-561 0,0 0-984 32,0 0-384-32,0 0-224 15,0 0 56-15,71 127 464 16,-11-22-311-16,12 6-145 0,4-10-112 16,-16-18-64-16,-17-32-8 0,-11-10-72 15,-8-6-689-15,8 3-1055 31,0-9-2489-31,-8-7-4073 0</inkml:trace>
  <inkml:trace contextRef="#ctx0" brushRef="#br2" timeOffset="-108912.08">12251 10760 14403 0,'0'0'3176'15,"0"0"-2048"-15,0 0-847 16,0 0-265-16,0 0-16 0,0 0-985 16,0 0-4552-16</inkml:trace>
  <inkml:trace contextRef="#ctx0" brushRef="#br2" timeOffset="-104086.08">8697 8886 3392 0,'0'0'4553'16,"0"0"-2680"-1,0 0-1001 1,0 0-360-16,0 0 160 0,0 0 432 0,0 0 121 16,0 0-625-16,0 0-544 15,0 0 8-15,5 0-40 16,2 0 64-16,9 0 240 0,8 0-48 15,8 0-16-15,7 0-112 16,13 0-32 0,25 0 40-16,26 0-24 15,20 0 32-15,9 7-72 16,-13-1 88-16,-15 1 8 0,-32-7-136 16,-16 3-40-16,-9-3 136 31,-7 3-96-31,4-3-48 0,3 0-8 15,2 0 8-15,-10 0 0 16,-7 0 64-16,-4 0 0 16,0 0-72-16,0 0 0 0,0 0 0 15,0 0-8-15,-4 0-16 32,-5 0 8-32,-2 0-40 0,-6 0-144 15,2 0-104-15,-9 0-720 0,0 0-792 16,-4 3-633-16,-4 0-1720 15,-9-3-1240-15</inkml:trace>
  <inkml:trace contextRef="#ctx0" brushRef="#br2" timeOffset="-103684.14">9916 8703 9209 0,'0'0'1473'0,"0"0"-1057"0,0 0-240 16,0 0 168-16,0 0 760 15,0-32 321-15,0 32-593 0,0 0-728 16,0 0-104-16,0 0-480 31,8 0 120-31,1 0 360 0,2 9 8 16,10 4 184-16,2 2-184 15,1 5-8-15,8-1-56 16,0 6-8-16,3-3 64 0,-3 4 0 16,-8-1 128-16,-7 1-128 15,-6-1-328-15,-11 0 199 0,0-2 129 32,-20 2 81-32,-16 0 23 15,-11 1 160-15,-17 3-128 16,1-1-40-16,-6 1-40 0,9-1-56 15,13 7-785-15,11-3-1079 16,20-10-3057 0</inkml:trace>
  <inkml:trace contextRef="#ctx0" brushRef="#br2" timeOffset="-102224.83">11681 8617 6793 0,'0'0'1552'0,"0"0"-1072"16,0 0-288-16,0 0-104 0,0 0 72 31,0 0 377-31,0-79 63 16,0 62 144-16,0-1-96 16,-4 1-216-16,-7 2-208 0,-2-5-64 15,-10 5 16-15,-1-1 56 0,-4 6 16 16,-8 4-136-16,-8 6-64 31,0 0 24-31,1 13-64 16,-1 6 160-16,4 9 40 0,4 7-23 15,8 6-89-15,4 4 0 16,17 6-48-16,7-1-40 0,0-2 8 16,15-7 0-16,13-6 32 31,8-9-48-31,8-7 0 0,3-13-8 15,2-6-64-15,2-3 72 0,1-19-64 16,-4-7 56-16,-8-6 8 16,-5-9 8-16,-7-4 8 0,-4-3-8 15,-3 1 40 1,-2 2 56 0,-11 3 184-16,4 8 344 0,-8 11 472 15,0 10-336-15,-4 10 136 0,0 6-568 16,0 0-336-16,0 3-160 15,0 16-120-15,-4 9 200 0,-4 4 72 32,0 10 0-32,4-1 16 15,0 3-16-15,4-3 16 0,0 1 0 16,8-4-8-16,8-6 0 16,12-1 16-16,4-8 48 0,7-8 32 15,1-5-8-15,4-7-16 31,0-3 40-31,-8-3 48 16,-5-10-72-16,-6-2 33 0,-9-2-25 16,-4 2 96-16,-5 2-16 15,-2 7 200-15,-5 3-216 0,0-1-96 16,0 4-64-16,0 0-96 31,0 0-368-31,0 4-969 16,0 8-847-16,0-2-1953 0</inkml:trace>
  <inkml:trace contextRef="#ctx0" brushRef="#br2" timeOffset="-100785.92">10857 7950 8705 0,'0'0'1905'0,"0"0"-529"0,0 0 264 16,0 0-527 0,8-32-457-16,-4 32-272 0,-4 0-208 0,0 7-176 31,0 11-32-31,4 14 32 15,-1 29 216-15,1 24-80 0,0 30 0 16,5 15-16-16,-5-3 8 16,-4-3-80-16,0-20 80 15,0 1-64 1,-4-3-56-16,-9-16 80 16,2-17-32-16,7-12-56 0,-4-18 8 15,0-8-8-15,0 4 0 16,0-3 0-16,4-3 0 15,-1-14 0-15,2-5-136 0,3-10-224 32,0 0-88-32,12-22-456 15,0-4-1889-15,4-2-1936 0</inkml:trace>
  <inkml:trace contextRef="#ctx0" brushRef="#br2" timeOffset="-100322.1">10801 7801 4584 0,'0'0'4017'0,"0"0"-3232"16,0 0-209-16,0 0-376 15,0 0-120-15,0 0 312 16,143 0 248-16,-39 0-104 0,39 3-176 15,25 3-104-15,-1 1-56 32,-3-1 8-32,-25 0 160 15,-12 4 32-15,-19-4-16 0,-25 1-127 16,-23-1-113-16,-19-6-88 16,-18 3-48-16,1-3 0 0,0 0-8 15,-4 0-56 1,-8 0-385-16,-1 0-799 15,6-3-864-15,-6-6-2121 16,2 2-1848-16</inkml:trace>
  <inkml:trace contextRef="#ctx0" brushRef="#br2" timeOffset="-99702.7">12630 7782 2536 0,'0'0'3105'0,"0"0"-1153"0,0 0-1312 31,0 0-456-31,0 0 56 16,0 0 400-16,35 67 377 0,-31-39-217 15,1 7-160-15,3 6-72 16,3 7-120-16,-3 18 16 0,1 23-80 16,2 19-208-16,1 3-96 15,0 0 24-15,-8-9-96 0,0-10 49 31,0 0-49-31,-4 0-8 16,4-18 8-16,1-18 0 16,-1-8 0-16,-1-10 8 0,1 7-16 15,-4 2-177-15,4 1-119 16,0-4-40-16,-4-9 24 0,0-6 32 31,0-7 0-31,0-3 80 16,0-9-8-16,0-1 80 0,0-5 72 15,0-2 40-15,0 2 8 0,-8-1 8 16,-8-3 8 0,-3 3-8-1,-13-3 0-15,-4 0 0 0,-4 0 0 16,-12 0 0-16,-16 0 48 16,-28-10-40-16,-31-2-8 0,-21-1 8 15,-7-3-8-15,0 3 8 0,16 7 0 16,-5 0-8-16,17 3 0 15,27 3 0 1,28 0 0-16,28 3 120 16,9 3 40-16,-1 7-64 15,-4-3-96-15,4-1 8 0,12 0 40 16,12-2-48-16,8-7-8 16,4 3 0-16,0-3-16 0,0 0-32 31,12 0-24-31,0-13-328 15,0-2-1104-15,-4-4-4914 0</inkml:trace>
  <inkml:trace contextRef="#ctx0" brushRef="#br2" timeOffset="-97581.05">9151 10655 7865 0,'0'0'1785'0,"0"0"-185"0,0 0-528 15,0 0-400-15,0 0-120 16,0 0-184-16,0 0-215 31,0 10-105-31,-4 12 376 0,-3 9 80 0,-6 8-168 16,-2 8-136-16,2 7-32 15,2 13 56-15,-1 15 64 16,-1 17-32-16,2 2-32 0,3-5-72 16,4-23-56-1,0-19-88 1,4-10 8-16,0-3-8 0,0 7 8 16,0 0-8-16,0 6 0 0,0-10-8 15,0-12-80-15,0-6-336 16,4-11-800-16,-4-2-1121 0,0-4-2992 15,0-5-1928-15</inkml:trace>
  <inkml:trace contextRef="#ctx0" brushRef="#br2" timeOffset="-97234.09">8953 11903 8209 0,'0'0'1593'0,"0"0"-1217"16,0 0-280-16,0 0 8 16,0 0 360-16,0 0 336 0,23 16-256 15,1-13-248-15,4 0-160 32,4 0-64-32,7-3-64 0,2 0 8 0,10 0 32 15,5 0-40-15,16 0 0 16,20 0 88-16,-5 4 208 15,-11-1 392-15,-12 3 241 0,-17 3-329 16,5 1-240-16,-4 3-256 16,-8-1-96-16,-8 1-16 15,-8-3 16 1,-9-1-16-16,-6-3-144 16,-5-6-744-16,-4 0-713 0,0 0-359 15,-13-9-1145-15,-2-7-4248 0</inkml:trace>
  <inkml:trace contextRef="#ctx0" brushRef="#br2" timeOffset="-96785.27">9072 10560 4352 0,'0'0'4633'16,"0"0"-3440"0,0 0-137-16,0 0-184 0,0 0-328 15,0 0 112-15,0 0-88 16,-5-16-183-16,26 16-129 0,10 0-144 16,14 0-32-16,14 0-24 0,21 3-40 15,-4 0 40-15,-1-3-8 16,1 3 0-1,-12 1-48-15,0-1-8 16,-9 0-440-16,-7 0-521 16,-8-3-359-16,0 0-904 15,-13 0-2153-15,-7 0-16 0</inkml:trace>
  <inkml:trace contextRef="#ctx0" brushRef="#br2" timeOffset="-96395.68">10040 10550 1592 0,'0'0'6497'0,"0"0"-4240"31,0 0-1209-31,0 0-520 0,0 0-312 16,0 0 0-16,0 0 592 0,0 0-112 16,28 70-55-1,-24-35-289-15,-4 3-152 0,0 4-48 0,0 12 72 16,0 15 8-16,4 17-32 15,0 22 48-15,8 3 8 16,-8-3-104 0,-4-10-24-16,0-15-64 15,0-16-64-15,-13-10 8 0,6-16 8 16,-1-3 32-16,-4 0-40 0,0 4-8 31,4-1 8-31,4-3 0 16,0-13-8-16,4-3 16 0,0-5 32 15,0-5-48-15,0-2-104 16,0 2-192-16,0-5-256 16,0-1-552-16,0-3-705 0,0 1-1015 31,-3-4-5450-31</inkml:trace>
  <inkml:trace contextRef="#ctx0" brushRef="#br2" timeOffset="-95413">8706 13027 7841 0,'0'0'3305'0,"0"0"-1945"15,0 0-744-15,0 0-56 0,0 0 593 16,0 0 167-16,0 0-280 16,15-6-544-16,9-7-280 0,4-9-144 15,12-4 56-15,4-6 0 31,16-18 0-31,23-30-80 16,25-21-32-16,7-7-8 0,-19 22 0 16,-24 26 8-16,-33 31 40 15,-7 6-8-15,0 1-32 0,-4 0-8 16,4 3 8-16,-16 6-8 31,-4 4 8-31,-9 3-8 16,1 6 8-16,-4-3-16 0,0 3-96 0,0 0-72 15,0 0-112-15,-4 0-192 16,-7 9-520-16,-9 0-1713 0,4-2-2536 16,0-1-2464-16</inkml:trace>
  <inkml:trace contextRef="#ctx0" brushRef="#br2" timeOffset="-95015.15">9095 12376 2456 0,'0'0'7426'0,"0"0"-5682"0,0 0-1120 16,0 0-184-16,0 0-144 0,0 0 192 16,0 0 193-16,-11 19 111 31,39-19-8-31,11 0-416 15,10 0-176-15,7-13-120 0,2-6-56 16,2-3 0-16,-4-4-8 16,-4-2 40-16,-8 9-48 0,-12 0 8 15,-8 9 80-15,-17 4 88 16,2 6 176 0,-9 0-72-1,0 0-168-15,0 3-112 0,0 16 0 16,0 10 328-16,0 12 72 0,-9 10-104 15,-2 9-72 1,-6 4-103 0,2 2-65-16,-5 1-48 0,4-7 56 15,4-2-64-15,8-14-505 16,4-9-1079-16,0-13-2513 0,12-16-5145 0</inkml:trace>
  <inkml:trace contextRef="#ctx0" brushRef="#br2" timeOffset="-87826.07">7454 11912 3240 0,'0'0'4257'0,"0"0"-2561"15,-11 0-711-15,11-3-145 16,0 0 16-16,0 3 16 16,0 0 72-16,0 0-319 0,0 0-185 31,0 0-32-31,0 0 56 16,0 0 0-16,0 0-8 0,3 0-56 15,17 0-24-15,16 0-16 0,32 0 0 16,27-6-48-16,37-1-112 15,4 1-104-15,-9-1-15 0,-35 5-65 16,-32 2-8 0,-25 0 80-1,-11 0-80-15,-8 0 0 0,-5 0-8 16,2 0-145-16,-13 0-47 0,0 0 96 16,-4 0-24-1,-12 0 8-15,-8 6-432 16,4 0-744-16,4 0-1169 15,4 1-1655-15,8-4-2698 16</inkml:trace>
  <inkml:trace contextRef="#ctx0" brushRef="#br2" timeOffset="-86645.02">8096 11944 7601 0,'0'0'1897'0,"0"0"-1409"0,0 0-232 16,0 0 24-16,0 0 256 31,0 0 200-31,0 0-72 0,79-83-8 16,-51 52 136-16,0-7-87 15,4-17-137-15,8-24-264 0,7-22-104 16,6-13-184-16,-10 2 40 15,-7 17-40 1,-12 25-8-16,-12 16-8 16,0 20 56-16,-8 5-56 0,-4 0 0 15,4 4 64-15,-4 2 184 0,3 8-16 32,-3 5-112-32,0 4-112 15,4 2-8-15,5 2 0 0,-5-5-336 16,0 4 40-16,0 0 72 15,-1 3-56-15,1-7-120 0,5 1-192 16,-1-7-425-16,-1-12 209 16,6-4 24-16,6-12 192 0,-2-3-320 15,-2-4-137-15,5 7 817 32,-8 2 232-32,1 11 144 0,-10 9 225 15,5 3 231-15,-4 13-40 16,-4 3-120-16,0 0-208 15,0 0-192-15,0 0-40 0,0 0-8 32,0 0 8-32,-8 3 64 15,1 0-16-15,-10 4 24 0,-2-4 0 16,-5 0 8-16,-12-3-72 16,-8 3 88-16,-4-3-96 15,-8 0 72-15,-3 0-64 0,-5-3 48 16,4-7-56-1,4 4 16-15,4-3 88 16,5 2-32-16,11 1 16 0,8 3-72 16,8-1 88-16,4 2-96 15,11 2 40-15,-2 0-48 16,3 0 0-16,-4 0 0 16,1 0 0-16,-10 0 0 15,1 0 0-15,0 0 16 16,-8 0-8-16,0 0 0 0,1 0 8 15,-5-4 32-15,4-2-40 16,7 3 0-16,2-4 0 16,3 7 72-1,7-3 264-15,2 3 232 16,3 0-160-16,0 0-247 16,0 0-17-16,0 0-96 0,0 0 88 15,0 0 16-15,0 0 64 16,0 0-48-16,0 0-80 0,0 0-8 31,-4 0-80-31,0 6-8 16,-4 11 8-16,-4 8 128 15,4 7-24-15,-7 2-24 0,2 11-16 16,-2-1 152-16,-6 10 0 16,-3 7-16-16,-8 12-24 0,0 13 8 15,-7 12-88-15,-1 0-8 16,4-5-24-1,9-14-64-15,3-6 48 16,7 0-56-16,-2 3 0 0,6-16 0 16,6-6 0-16,-1-15 0 15,-1-8 8-15,1 4 8 16,1 0 40-16,3 0-48 16,-4-3-8-16,3-10 8 15,1-7 0-15,1-2 0 16,3-9 0-16,0-1 0 0,0 0 64 15,0-3-64-15,0 0 96 16,0 0-24 0,0 0 16-16,0-6-96 15,0-23-1104-15,0 0-1985 16,0-2-5104-16</inkml:trace>
  <inkml:trace contextRef="#ctx0" brushRef="#br2" timeOffset="-85362.89">8538 12858 8433 0,'0'0'3065'15,"0"0"-1681"-15,0 0-304 0,-4 0 265 16,4-6-17-16,0-3-528 16,7-4-480-16,10-3-120 0,7-6 24 15,4-4-56-15,8-6-16 32,7-5 16-32,9-11-103 0,8-6-65 15,8-6-129-15,-1-4-111 16,-3 1-304-16,-4 9 120 0,-16 12 80 15,-12 14 232-15,-13 9-64 16,-10 9-64-16,-5 7 40 31,-4 3-80-31,0 0-248 0,0 0-488 16,0 0-305-16,0 3 625 16,-13 7 8-16,-2-1-888 0,-2-3-1353 0,6-2-2592 15,-2-4 3754-15</inkml:trace>
  <inkml:trace contextRef="#ctx0" brushRef="#br2" timeOffset="-85005.34">8925 12252 6673 0,'0'0'2600'31,"0"0"-1551"-31,0 0-601 16,0 0-296-16,0 0 0 0,0 0 88 15,0 0-64-15,0 0 136 16,43 0 8-16,-11 0-152 0,4 0-168 16,-5 0-352-16,6-9-88 31,-14-1 136-31,1 0 248 0,-11 4 56 16,-5 0 592-16,-5 6 360 15,-3 0 88-15,0 0-303 0,0 0-393 16,0 19-256-16,0 3 672 47,0 6-232-47,0 4-272 15,0 3-200-15,0 0 0 0,0-3-56 16,0 0-736-16,0-10-1401 16,0-6-2143-16,0-7-4282 0</inkml:trace>
  <inkml:trace contextRef="#ctx0" brushRef="#br2" timeOffset="-83195.51">5115 7782 10058 0,'0'0'1376'0,"0"0"48"0,0 0-1008 16,0-7-416-16,-7 29-104 15,-6 26 104-15,-6 32 504 0,-9 46 89 16,0 33 183-16,-4 10-40 16,4-1-336-16,4-9-24 15,4-1-168-15,0-2-80 0,9-1-16 16,-2-9 40-16,2-12-144 0,7-17 0 31,-9-25 48-31,5-31-48 16,5-17 40-16,-1-6-48 15,-4-3-480-15,-1 0-1128 0,2 0-1169 16,-1-13-3432-16</inkml:trace>
  <inkml:trace contextRef="#ctx0" brushRef="#br2" timeOffset="-82936.36">4769 10014 4809 0,'0'0'3920'16,"0"0"-3400"-1,0 0-335 1,0 0-25-16,0 0 224 0,0 0 360 16,88 79 184-16,-32-69-336 15,30-4-184-15,58-6-56 16,36 0 144-16,31 0 177 0,12 0 351 0,-8 0 256 31,-7 0-224-31,-17 19-224 16,-28 3-391-16,-32 4-433 15,-43-4-8-15,-29-3-1113 0,-18-10-1567 16,-18-2-1569-16,-14-7-3577 0</inkml:trace>
  <inkml:trace contextRef="#ctx0" brushRef="#br2" timeOffset="-81888.21">5299 7258 824 0,'0'0'7617'0,"0"0"-6648"0,0 0-217 0,0 0-416 32,0 0-248-32,0 0-32 15,48-35 288-15,16 35 448 16,35 3-176-16,56 10-160 0,32 6 56 15,25 0-48-15,7 0-103 16,4-3-97-16,16 3-104 0,4-3-80 31,-7 2-16-31,-14 2-56 16,-31-8 72-16,-19-2-80 0,-16-4-40 16,-18-2 40-16,-10-1 0 15,-16-3 8-15,-9 3 8 0,-8-3-16 16,-18 0 8-16,-17 3-8 15,-17-3-8-15,-7 0-200 32,4 0 8-32,0 0 0 0,-5 0-33 15,-7 0-79-15,-3 0 120 16,3 0-64-16,0 0-192 0,3 0-104 16,1 0 56-16,-4 0 160 15,-5 0 264 1,-10 0 56-16,-9 0 16 15,0 0 8-15,-4 6 48 0,3 1 144 16,1 6 184-16,0 2-96 16,1 11-40-16,-1 9 64 0,0 6 0 15,-4 7-80 1,0 21 40 0,-8 27 128-16,-16 21-159 0,-8 20 135 15,-8 2 32-15,4 4-80 0,0-6-24 16,8 3-88-16,0-1 16 15,0 4-56-15,0-3-120 0,5 3 64 32,-1 3-64-32,0-10-48 15,0-9 40-15,4-15-40 0,0-18 8 16,9-20-8-16,2-17 0 16,1-19 56-16,4-3-64 0,4-3 0 15,0-1-56-15,0-2-184 31,0-10-152-31,0-10 112 16,0 1 64-16,0-10 64 0,0 0 144 16,0 0 0-16,-11 0 8 0,-17 0 8 15,-8-6-8-15,-36-1 0 16,-35 7 0-16,-53 0 0 16,-32 0 8-1,-19 10 56-15,-12-1 176 16,12 1 32-16,1 0-56 0,17 2-72 15,30-2-80-15,32 5 16 16,36-2-72-16,22 0-8 0,30-4 0 16,15-5-544-1,8-4-856 1,4-4-881-16,12-9-2896 16</inkml:trace>
  <inkml:trace contextRef="#ctx0" brushRef="#br2" timeOffset="-80631.54">5609 7147 2736 0,'0'0'5217'0,"0"0"-3648"0,0 0-1105 32,0 0-312-32,0 0 88 15,0 0 624-15,0 0 328 0,-43-23 48 31,30 8-71-31,2-8-489 16,-1-2-344-16,3-7-112 16,-2-3 112-16,3-9-112 0,4-4-136 15,4-15-16-15,0-23-56 16,0-25-16-16,12-13 0 0,8 0-112 16,3 0-8-16,5 4 112 15,8-4 0-15,5-10 8 16,6 1 0-16,9 3 0 0,0 10 8 15,7 11-8 1,1 8-8-16,0 15 0 16,-12 19 8-16,-13 13 0 0,-7 16 96 15,-8 7 0-15,4-4-48 16,-4 0 16-16,3 3-48 0,-6 7 64 16,-5 9 0-1,-8 6-64-15,-4 4 32 16,0 3-40-16,-4-1 40 15,0 4-48-15,0 0 8 0,0 0-16 16,0 0-48-16,0 0-216 16,0 0-648-16,0 10-672 15,-4 6 511-15,-17 15-767 0,-2-5-1097 32,3-4-3864-32</inkml:trace>
  <inkml:trace contextRef="#ctx0" brushRef="#br2" timeOffset="-80324.03">5729 5213 5729 0,'0'0'816'16,"0"0"-376"-16,0 0 856 15,0 0 977-15,0 0-489 0,36-25-1144 16,-1-1-368-1,14-2-32-15,10-7-40 16,1-7-72-16,4 5-64 0,-4 2 40 16,0 9 281-16,-9 7 207 15,-11 10-104-15,0 9-56 16,-5 3-248-16,-3 19 16 16,0 10-96-16,0 15-32 15,-4 4-24-15,-4 6-40 16,-9 3 32-16,-2 4-40 0,-13 9-1360 15,0-13-1705-15,-4-18-6113 16</inkml:trace>
  <inkml:trace contextRef="#ctx0" brushRef="#br2" timeOffset="-79590.39">10446 3788 1872 0,'0'0'7994'0,"0"0"-6250"15,0 0-1024-15,0 0-328 16,0-4 40-16,4-2 312 0,9-1 217 16,2-2-129-16,5 0-152 15,4-1-112-15,8 1-168 0,4-1-168 16,7 0-144-16,-2-2-16 0,2 5-72 16,-7-2-8-16,-4 5-344 15,-4-1-512-15,-12 1-800 0,-8 4-761 16,-4 0-1768-16,-4 4-1256 15</inkml:trace>
  <inkml:trace contextRef="#ctx0" brushRef="#br2" timeOffset="-79409.13">10487 3940 4560 0,'0'0'1921'0,"0"0"-1193"31,0 0-232-31,0 0 128 15,0 0 465-15,0 0 463 16,0 0 48-16,0 0-432 0,99 25-551 16,-48-34-369-16,5-1-224 15,17-6-24-15,-18 4-1265 0,-11-1-1959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3:31:47.3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21694 13284 264 0,'0'0'640'0,"0"0"3313"0,0 0-2625 15,0 0-256-15,12-13 464 16,-8 10 113-16,0 0-153 15,-4 0-192-15,4-1-87 0,-4 1 55 16,4 3-264-16,-4-3-288 31,3 3-128-31,-3 0-272 16,0-3-16-16,0 3 177 0,0 0-201 0,0-3 88 16,0 3-176-16,0-3-168 15,0 0-24-15,-3-1-168 0,-5 4 160 16,0 0 8-1,-8 0 80 1,-3 0-40-16,2 13-40 16,-7 6 0-16,9 3 120 0,2 0-120 0,1 4 0 15,9-4 0-15,3 0 0 16,0-3 0-16,15-6-120 0,5 0 120 31,8-10 8-15,4-3 0-16,0-3 48 0,-4-13-8 15,0-6 24-15,-4-3 16 0,-12-1-40 16,-5-3 0-16,-7 1 376 0,0 2-128 31,-11 7-40-31,-10 0-112 16,-3 10-144-16,1 5-16 16,-1 4 16-16,0 0-112 0,9 17-32 15,6 5-664-15,5 3-472 16,4 13-1657-16,16-6-2216 0,4-6-2873 0</inkml:trace>
  <inkml:trace contextRef="#ctx0" brushRef="#br0" timeOffset="172.48">21949 13417 10682 0,'0'0'4545'0,"0"0"-3641"0,0 0 344 15,0 0 64 1,0 0-351-1,0 0-417-15,0 0-456 16,32 4-88-16,-28-2-264 0,8 5-1233 16,-5-7-2735-16,6 0-3754 0</inkml:trace>
  <inkml:trace contextRef="#ctx0" brushRef="#br0" timeOffset="397.47">22204 13243 8953 0,'0'0'4945'0,"0"0"-2808"16,0 0-209-16,0 0-327 31,0 0-505-31,0 0-368 16,0 0-520-16,4 9-96 0,-4 17 296 16,0 8-184-16,0 1-96 15,0 0-128-15,-8 4-72 16,4-5-416-16,1 8-944 0,-2-14-2329 31,5-9-7137-31</inkml:trace>
  <inkml:trace contextRef="#ctx0" brushRef="#br0" timeOffset="1253.14">24363 13227 5193 0,'0'0'5265'15,"0"0"-2889"-15,0 0-295 16,0 0-313-16,0 0 168 0,0 0-711 15,4-35-393-15,-4 35-256 32,0 0-504-32,-11 3-72 0,-10 10 0 15,-3 9 144-15,-4 6 48 16,1 4-192-16,7 3 0 16,12 0-8-16,8 0-64 0,0-7-312 31,12-5 56-31,16-7 64 31,4-10 192-31,7-6-48 0,-3-3 120 16,1-16 8-16,-9-10 48 15,-5-2 232-15,-11-4 8 16,-12 0-56-16,0 3 256 0,-3 3-312 0,-18 4-104 16,1 9-80-16,-3 10-48 15,-1 6 32-15,0 0-480 0,-4 32-744 16,7-1-961-16,10-2-3736 15</inkml:trace>
  <inkml:trace contextRef="#ctx0" brushRef="#br0" timeOffset="1417.14">24571 13414 7401 0,'0'0'7162'15,"0"0"-5402"-15,0 0-408 16,0 0-223-1,0 0-289-15,0 0-840 16,0 0-72-16,24 0-1409 16,-9 0-3040-16,-2 0-4489 0</inkml:trace>
  <inkml:trace contextRef="#ctx0" brushRef="#br0" timeOffset="1619.8">24897 13240 1592 0,'0'0'11218'15,"0"0"-8161"-15,0 0-785 16,0 0-455-16,0 0-617 16,0 0-392-16,0 0-136 0,20-23-456 31,-16 42-120-31,4 7 48 0,-3 12-64 16,-1 3-48-16,-1 4-32 0,-3 2-568 15,0 17-576-15,0-17-952 16,-3-5-2969-16</inkml:trace>
  <inkml:trace contextRef="#ctx0" brushRef="#br0" timeOffset="2610.63">27280 13144 7177 0,'0'0'5009'0,"0"0"-3096"0,0 0-177 15,0 0-296-15,0 0-64 0,0 0-439 16,0 0-417-1,0 0-472 1,0 0 64-16,-12 19-112 16,-4 10 8-16,0 2 32 0,0 11-24 0,0-4-8 15,12-3-8-15,4-4-8 16,0-5-256 0,17-7-40-16,11-6-80 15,0-10 128-15,3-3 184 16,-4-7 72-16,1-15 64 15,-7-6 208-15,-10-7 104 0,-11-3 360 16,0-4-224-16,-15 5-104 0,-13 5-96 31,0 9-112-31,-4 8-112 16,4 11-88-16,9 4-160 16,2 10 32-16,13 12-752 0,8 20-704 15,20-8-2601-15,4-2-3081 0</inkml:trace>
  <inkml:trace contextRef="#ctx0" brushRef="#br0" timeOffset="2767.23">27623 13341 6001 0,'0'0'8082'0,"0"0"-6546"16,0 0-200-16,0 0-144 15,0 0-575 1,0 0-617-16,28-9-1105 15,-9 9-2792-15,1-4-4808 16</inkml:trace>
  <inkml:trace contextRef="#ctx0" brushRef="#br0" timeOffset="2954.77">27961 13198 7313 0,'0'0'7074'0,"0"0"-4986"16,0 0-936-16,0 0-136 0,0 0-135 15,0 0-593-15,0 0 224 16,0 0 80 0,-11 102-304-16,6-61-240 15,5 7-48-15,0-4-536 16,0 13-336-16,0-15-1593 0,0-8-3608 16</inkml:trace>
  <inkml:trace contextRef="#ctx0" brushRef="#br0" timeOffset="4357.51">21555 10042 10898 0,'0'0'1880'0,"0"0"-864"15,0 0-199-15,0 0 335 16,0 0-184-16,0 0-72 16,-92 73-496-16,72-38-216 0,12 0-152 31,0-3-32-31,8 0-8 0,4-10-512 16,17-6-88-16,10-7 400 0,1-9-8 15,8 0 216-15,-5-22 0 16,-3-3 176-1,-4-10 560 1,-16-3 152-16,-3-1-39 0,-9 5-65 16,-4 5-232-16,-13 4-64 15,-3 12-384-15,-3 6-16 0,-1 7-176 0,3 10-136 16,6 28-752-16,2-3-1489 31,10 0-3984-31</inkml:trace>
  <inkml:trace contextRef="#ctx0" brushRef="#br0" timeOffset="4492">21813 10293 12618 0,'0'0'2929'0,"0"0"-1617"32,0 0-472-32,0 0-320 15,0 0-520-15,0 0-120 0,0 0-1520 16,0 0-3305-16</inkml:trace>
  <inkml:trace contextRef="#ctx0" brushRef="#br0" timeOffset="4679.83">22120 10096 7537 0,'0'0'6906'16,"0"0"-4458"-16,0 0-1088 15,0 0-639 1,0 0 335-1,0 0-104-15,-36 92-352 0,25-44-424 16,-2 3-176-16,2 3-264 16,-6-3-584-16,2 6-720 0,-2-13-2833 0,6-15-6226 15</inkml:trace>
  <inkml:trace contextRef="#ctx0" brushRef="#br0" timeOffset="5543.24">21914 6997 3016 0,'0'0'7002'0,"0"0"-5506"16,0 0-848-1,0 0 296-15,-80 61 377 0,63-33-473 16,6 4-184-16,7 3-128 15,4 0-360-15,7 0-104 16,18-10-8-16,6-6 72 0,1-9 16 16,4-10-152-1,-8 0 8-15,0-19 152 16,-8-7-48-16,-12-9 112 0,-8 3 312 16,0-2-64-16,-13 2 1 15,-6 4-137-15,-5 9-336 16,4 9 0-16,4 7-56 0,0 3 48 31,4 15-897-31,12 17-1087 0,0 0-2489 16,17-3-2656-16</inkml:trace>
  <inkml:trace contextRef="#ctx0" brushRef="#br0" timeOffset="5698.92">22224 7280 7057 0,'0'0'6617'0,"0"0"-4968"16,0 0-617-16,0 0-232 16,0 0-480-16,0 0-320 0,4 0-1064 15,4 0-3801-15,3-3-3313 0</inkml:trace>
  <inkml:trace contextRef="#ctx0" brushRef="#br0" timeOffset="5894.37">22419 7054 9618 0,'0'0'2816'16,"0"0"-831"-1,0 0-1201-15,0 0-216 0,0 0 944 0,0 0-256 16,-16 109-391-16,12-68-329 16,-4 3-424-16,8 1-24 15,-4-1-88-15,4-6-64 0,0-3-536 31,0-3-1153-31,12-7-3368 0,-3-9-6617 16</inkml:trace>
  <inkml:trace contextRef="#ctx0" brushRef="#br0" timeOffset="6704.77">24519 7074 7097 0,'0'0'4065'0,"-8"-3"-3065"16,4 3-440-16,-8 0 264 15,0 3 417-15,1 12-105 0,-6 8-352 16,2 2-248-16,2 7-208 16,5 3-200-16,8 0-128 15,0 0 0-15,0-3-40 0,16-7 32 0,12-6-112 16,4-6-24-16,4-7 96 16,-4-6-8-16,0-6 56 0,-9-17 160 15,-6-9 312-15,-14-5 369 16,-3-5-9-16,-15 1-320 15,-9 0-24-15,-4 6-216 0,4 9 16 16,-4 11-232-16,9 11-56 0,2 4-240 16,9 16-648-16,8 29-1105 31,0-8-3352-31,8 2-4153 0</inkml:trace>
  <inkml:trace contextRef="#ctx0" brushRef="#br0" timeOffset="6846.12">24750 7350 11106 0,'0'0'2608'0,"0"0"-1007"16,0 0-553-16,0 0-584 0,0 0-464 16,0 0-264-16,0 0-2256 0,0 0-4250 15</inkml:trace>
  <inkml:trace contextRef="#ctx0" brushRef="#br0" timeOffset="7075.04">24981 7083 2936 0,'0'0'9306'0,"0"0"-6385"16,0 0-1033-16,0 0-776 31,0 0-423-31,0 0-385 16,0 0 64-16,0 0 512 0,-12 82-424 15,5-40-304-15,2-1-72 0,1 0-80 16,4-2-232-16,-4-4-392 31,4-3-576-31,0-7-1921 16,0-9-4057-16</inkml:trace>
  <inkml:trace contextRef="#ctx0" brushRef="#br0" timeOffset="7959.06">27312 7283 984 0,'0'0'8201'0,"0"0"-6280"15,0 0-649-15,0 0 32 0,-36-19 17 16,20 19-537-16,1 13-320 15,-6 9 112-15,5 3-312 0,4-2-224 16,5 5-40-16,7-3-8 16,0-2-80-16,3-7 0 0,18-1-128 15,2-5 208-15,1-10-136 16,8 0 48-16,-4 0-8 16,-4-19 104-16,-4-3 88 0,-8-4 304 31,-8-8 128-31,-4 2 224 15,0-3-328-15,-21 0 65 0,-2 9-89 16,-5 8-328-16,4 11 8 16,0 7 8-16,5 10-80 15,6 12-544-15,13 19-1225 0,0-6-2640 16,8-6-4425 0</inkml:trace>
  <inkml:trace contextRef="#ctx0" brushRef="#br0" timeOffset="8110.56">27551 7391 6857 0,'0'0'5897'0,"0"0"-4264"0,0 0-97 16,0 0-328-16,0 0-280 0,0 0-584 16,0 0-344-16,0-32-1960 15,8 38-809-15,-4 4-1487 16</inkml:trace>
  <inkml:trace contextRef="#ctx0" brushRef="#br0" timeOffset="8348.61">27822 7099 10762 0,'0'0'3024'31,"0"0"-855"-31,0 0-529 0,0 0-712 15,0 0-631-15,0 0-161 16,0 0 424-16,0 0-48 16,-16 105-200-16,12-61-136 0,0-3-48 31,4 1-128-31,0-4-72 0,-3-3-152 16,-2 3-776-16,5-6-1697 0,-8-13-3992 15</inkml:trace>
  <inkml:trace contextRef="#ctx0" brushRef="#br0" timeOffset="16063.5">27439 9566 464 0,'0'0'576'15,"0"0"-504"-15,0 0 1416 16,-16-3 1065-16,8 0-1057 15,4 0-144-15,-3-4 145 0,-1 4 159 16,3-4-48-16,5 1-47 16,-4 3-193-16,4 0-288 0,0 3 40 31,0-3-263-31,0 3-313 16,0 0-128-16,0 0-240 0,0 0 96 15,13-3 160-15,6-1-144 16,9 4-152-16,8 0-128 15,4 0-8-15,8 7 56 0,-8 2-48 32,-4 7 0-32,-4 0-8 15,-8 0-40-15,-13 0 32 0,-11 0-248 16,0 3-80-16,-16-1 200 0,-20 5 48 16,-3-1 88-16,-9 0 0 15,4-3 88-15,1-3 168 16,10 0-256-1,10-3 0-15,10-7 0 16,9 4-208-16,4-7-184 0,8 0 176 16,16 4 216-16,17-4 152 0,6 0-136 31,5-3 40-31,-1 0-56 16,1 0 0-16,-3-6 48 0,-14-4-48 15,-3 7 0-15,-8-3 152 16,-12 2-144-16,-4 4-8 15,-5 0 16-15,2 0-8 0,-5 0-8 16,4 0-320-16,4 0-792 0,16 0-545 31,-5 4-2768-31,9-4-4649 0</inkml:trace>
  <inkml:trace contextRef="#ctx0" brushRef="#br0" timeOffset="17856.57">31097 6010 4624 0,'0'0'5370'15,"0"0"-3642"-15,0 0 24 16,0 0-63-16,0-47-57 0,4 40-304 15,-4 1-215-15,0 6-281 16,4 0-352-16,-4 0-184 31,0 0-296-31,0 9-64 0,0 13 64 16,0 13 0-16,-12 10 168 0,8 5-56 16,-4 5-104-16,4-1 152 0,4-4-152 15,0-2-8-15,0-7 96 16,0-3-96-1,0-3 0 1,0-9 0-16,0-7 0 0,0-3-8 16,0-4-104-16,0-6-64 0,0 1-160 15,0-4-208-15,0-3-304 0,0 0-393 16,0 0-375-16,0-6-1065 31,0-7-2984-31</inkml:trace>
  <inkml:trace contextRef="#ctx0" brushRef="#br0" timeOffset="18165.27">31225 5950 7945 0,'0'0'2041'0,"0"0"-513"0,0 0 184 15,0 0 113-15,0 0-257 16,0 0-520-16,0 0-536 0,0 0-184 0,-28-32-248 16,4 45 8-16,-8 6 41 15,-4 6-65 1,0 4 0-1,1-1-24-15,-1 4-40 0,3 0-128 16,6 0-913-16,3 6-1111 16,4-10-1969-16,12-6-3097 0</inkml:trace>
  <inkml:trace contextRef="#ctx0" brushRef="#br0" timeOffset="18524.12">30866 6563 96 0,'0'0'6913'16,"0"0"-5193"-16,0 0-95 0,0 0 127 15,0 0 217-15,0 0-153 16,0 0-168-16,60 9-488 31,-21-9-391-31,6 0-209 0,10 0-224 16,0 0-152-16,5 0 80 15,5-7-168-15,-10 1 8 0,-3-3 8 0,-12-1-104 16,-9 1 48 0,-10 2-56-1,-10 1 8-15,-6-1 72 16,-5 5-80-16,0-2-232 0,0 4-392 15,-5 0-616-15,-14-3-1169 16,-5 3-2840-16,4-3-5297 0</inkml:trace>
  <inkml:trace contextRef="#ctx0" brushRef="#br0" timeOffset="21997.96">30742 9388 16 0,'0'0'10082'0,"0"0"-7050"15,0 0-1879-15,0 0-297 32,0 0 432-32,0 0-48 0,-4-3-416 0,16 3 41 15,8 0-177-15,8 0-360 16,12 0-192-16,8 0 80 15,-1 0-8-15,2 7-88 16,-1-5-112-16,-13-2 112 16,-7 4-112-16,-4-4-8 15,-12 0 0-15,-4 0 0 0,-8 0-8 16,4 0-224-16,-4 0-320 16,0 0-232-16,7 0-1281 15,6 0-2560 1,-1-4-4289-16</inkml:trace>
  <inkml:trace contextRef="#ctx0" brushRef="#br0" timeOffset="22356.01">31460 9096 6601 0,'0'0'5161'0,"0"0"-2969"15,0 0-775-15,0 0-497 16,0 0 152-16,0 0-304 0,0 0-280 31,-5 16-159-31,-6 12 479 0,-1 11-48 16,-4 5-424-16,-5 10-136 0,6 0 104 16,-1 3-136-16,-4 4-32 15,8-7-64-15,-4-4-8 16,4-5 128-16,4-7-192 15,4-10 8 1,4-2 0-16,0-7 0 0,0-6 112 16,0-7-96-16,0 0 24 0,4-6-24 15,-4 3-24-15,0-3-144 16,0 0-232-16,8 0-464 16,-3-3-1008-1,2-6-3946-15</inkml:trace>
  <inkml:trace contextRef="#ctx0" brushRef="#br0" timeOffset="24161.16">30798 12535 5297 0,'0'0'7217'0,"0"0"-6065"0,0 0-239 15,0 0 127-15,0 0 40 16,0-29-224-1,0 29-216-15,-11 0-464 16,-2 3-56-16,-6 13-112 16,-5 3 120-16,-4 6-7 0,4 7-25 15,3 3-96-15,6 0 48 32,11 0-48-32,4 0-241 15,0-7-111-15,19-2-88 0,9-7 88 16,4-10 32-16,5-5 120 15,-5-4 200-15,3-6 16 0,-3-20 248 16,-4-6 368-16,-9-6 88 16,-2-7 121-16,-9 1-249 15,-8-1-104 1,0 8 0-16,-12 2-272 16,-8 13-48-1,-1 5 0-15,2 8-160 16,-1 9-8-16,1 0-104 0,2 16-296 15,6 9-440-15,7 7-656 16,4 15-1465-16,15-8-2048 0,5-7-3529 16</inkml:trace>
  <inkml:trace contextRef="#ctx0" brushRef="#br0" timeOffset="24292.57">31137 12734 4480 0,'0'0'7898'0,"0"0"-5905"15,0 0-1089-15,0 0-576 16,0 0-328-16,0 0-624 16,0 0-1673-16,48-41-4072 0</inkml:trace>
  <inkml:trace contextRef="#ctx0" brushRef="#br0" timeOffset="24550.5">31448 12471 6425 0,'0'0'5697'16,"0"0"-3584"-16,0 0-353 31,0 0 24-31,0 0-503 0,0 0-497 16,0 0-456-16,0 0-208 0,-21 19 464 16,2 16 0-16,3 6-320 0,-4 10-16 15,8 0-104 1,-4 0-56-1,9 3-32-15,-2-6-56 16,1-4-88-16,0-9-112 0,0-7-528 16,-8-5-632-16,0-8-1577 0,1-8-4584 15</inkml:trace>
  <inkml:trace contextRef="#ctx0" brushRef="#br0" timeOffset="34537.41">28257 12544 6929 0,'0'0'1728'15,"0"0"-1440"-15,0 0-232 0,-5 0 569 0,-3 0 215 16,-3 0-64-16,-2 0-160 16,-2 0-40-16,-6 0-48 0,-3 0 160 15,-4 0-7-15,1 3-265 16,-9 0-112-16,4 1 16 15,-4 2-16-15,0-3-72 0,-3 3-56 16,-2 1 56-16,2 3-40 16,-5-5-16-16,4 5-72 0,-4-3 16 0,1-1-48 31,2 1-8-31,2-5-64 16,-1 2 144-16,5-4-96 15,-2 0 24-15,5 0-64 0,4 0 48 16,5 0 0-16,3 0-48 15,-1 0 0 1,6 0 72-16,2 0-72 16,2 0-8-16,3 0 8 15,0 0 0-15,0 0 0 0,0 0-8 16,-4 0 8-16,4 0 24 16,0 0-24-16,4 0-8 0,0 0 0 15,4 0 0-15,0 0-56 31,0 0-344-31,0 0-672 16,0 0-576-16,0-4-585 0,8-2-872 16,0-3-4056-16</inkml:trace>
  <inkml:trace contextRef="#ctx0" brushRef="#br0" timeOffset="34896.55">27520 12436 1568 0,'0'0'7033'16,"0"0"-5008"-16,0 0-457 0,0 0-472 0,0 0 185 31,0 0-577-31,0 0-648 16,0 0 272-16,0 0 72 16,-92 3 176-16,51 10-208 0,-6 3-80 31,3 0 56-31,0 3-104 15,5 0-32-15,2 0 8 16,5-3-48-16,13 0-72 0,-1 0 40 16,12 3-136-16,0 0 49 0,8 0-1 15,0 0 16-15,8 6 136 16,11-3 8-16,5 0 32 16,4-2-112-16,8 2-40 0,8-6-80 31,0 3-8-31,0-7-232 15,0-2-569-15,-5-7-1095 0,-7 0-1305 16,-12-3-3112-16</inkml:trace>
  <inkml:trace contextRef="#ctx0" brushRef="#br0" timeOffset="36177.8">26021 12611 328 0,'0'0'6721'16,"0"0"-4320"-16,0 0-1049 15,0 0 184-15,4-7 225 0,-4 7-465 16,0 0-528-16,0 0-184 16,0-3-400-16,-12 3-8 0,-4-3 248 31,-8-4-208-31,-8 5 24 31,-4-1-160-31,-3-1 16 0,-6-2 56 16,-6 3-144-16,-1-4 64 15,-4 1-72-15,-8 0 0 16,1 2 48-16,-5-5-48 0,1 6-8 16,-6-3 8-16,2 2 0 15,3 1 0-15,1 3 0 0,7-3 0 16,4 0 40-16,4-1-40 0,9 1 0 16,7 3 8-16,12-3-8 15,3 0 8-15,10 0-8 16,7 3 0-1,4 0-8-15,0-3-360 16,0 3 8-16,12 0-216 0,8-3-680 16,16-1-536-16,-8-2-993 0,0 3-3008 15</inkml:trace>
  <inkml:trace contextRef="#ctx0" brushRef="#br0" timeOffset="36509.31">25332 12379 4841 0,'0'0'5057'0,"0"0"-3177"15,0 0-424-15,0 0-215 16,0 0-129-16,0 0-712 16,0 0-112-16,-40-25 64 0,0 25-96 15,-3 12 64-15,-2 1 80 16,2 3 0-16,-2 0-144 0,2 0 72 31,11 6-111-31,8-3-57 16,4 0-152-16,12 3-16 15,8 1 16-15,0-1 8 0,13 0 32 16,10 0 72-16,9 1 80 0,8-8-104 16,4 4-96-16,8-9-168 15,-1-1-224 1,17-9-1129-16,-13 0-2872 15,-10-6-5321-15</inkml:trace>
  <inkml:trace contextRef="#ctx0" brushRef="#br0" timeOffset="38646.41">21615 12315 1568 0,'0'0'4881'15,"0"0"-3721"-15,0 0 224 0,0 0-47 16,0 0-121-16,0 20-40 0,0-17 32 16,-4 0-143-1,4-3-297 1,0 3-8-16,0-3-88 15,0 0-40-15,0 0-88 0,0 0-87 16,0 0-153-16,0 0 80 16,0-3-56-16,0-6 112 0,0-11-320 0,7-5-40 15,1-7-16-15,5-9-24 32,2-7-32-32,-2-3 88 15,2-18-88-15,2 5 0 0,-2-6-8 16,-4 4 8-16,2 5 0 15,-1-2 80-15,-5-1-88 0,6 14 96 16,-2 5-88-16,-2 13 72 31,-5 7-72-31,0 12 48 0,0 4 32 16,-4 9-88-16,0-4-64 16,0 4 56-16,0 0-136 0,0 10-264 15,0 9-96-15,-8 7-560 16,-12 21-1089-16,3-9-2000 31,2-9-1696-31</inkml:trace>
  <inkml:trace contextRef="#ctx0" brushRef="#br0" timeOffset="39043.86">21447 11849 5945 0,'0'0'1368'0,"0"0"-248"16,0 0-151-16,0 0-153 15,-23 76 72-15,19-64-152 16,4-2-240-16,0-3-96 16,0-7 8-16,0 0 440 0,0 0 697 15,15-13-137-15,2-13-696 16,6-9-536-16,8-12-80 15,10-19 80-15,10-21-96 0,1-14 8 32,-3 9-72-32,-10 22 0 0,-20 25 208 15,-2 23 97-15,-1 0 247 16,-4 6-40-16,3 7-256 16,-2 9 0-16,2 0-264 0,5 22 64 15,5 13 144-15,3 9-208 31,0 7 0-31,-1 6-8 0,-3 0-152 16,0 4-384-16,-8 2-656 16,-8-15-1753-16,-8-16-2784 0</inkml:trace>
  <inkml:trace contextRef="#ctx0" brushRef="#br0" timeOffset="39951.44">21216 9369 3728 0,'0'0'2817'0,"0"0"-897"16,0 0-999-16,0 0-25 15,0 0 0-15,0 0 112 0,0 0 216 16,4 3 105-16,-4-3 7 31,0 0-104-31,4-9-152 0,0-7-551 16,4-10-289-16,0-2-192 15,0-10 32-15,-1-3-16 16,6-7 8-16,-1-3 8 0,-1-6 8 16,2 0-80-16,-6-6 128 31,6-1-120-31,-1 4-8 0,-5 2-8 0,1 10 48 16,1 7 176-16,-5 10-8 15,-1 5-168-15,-3 11 88 16,4 8-136-16,-4 1 16 15,0 3-16 1,0 3-16-16,0 0-72 0,0 0-408 16,0 0-488-16,-7 12-1 15,-10 11 89-15,-6 18-1240 0,-1-3-873 16,4-6-3112-16</inkml:trace>
  <inkml:trace contextRef="#ctx0" brushRef="#br0" timeOffset="40312.54">21068 9042 2472 0,'0'0'2561'0,"0"0"471"16,0 0-1343-16,0 0-129 15,0 0 296-15,0 0 233 0,17-9-929 16,2-7-528-16,1-4-120 15,8-5-288-15,0-7-32 0,4-2-184 16,-4-8 8-16,4-8 32 31,-9-4-40-31,1-3 40 0,0-1-48 16,-7 8 16-16,-6 11 192 0,1 8 40 16,-8 12 161-16,5 12-41 15,-6 7-312-15,9 0-56 0,1 19-48 16,2 10 48-1,-2 6 88 1,2 6-88-16,1 0 0 16,-8 3-176-16,0 1-713 0,-8 9-1023 0,0-10-2433 15,0-15-4297-15</inkml:trace>
  <inkml:trace contextRef="#ctx0" brushRef="#br0" timeOffset="44263.59">21941 6648 1144 0,'0'0'5753'0,"0"0"-3897"15,0 0-367-15,0 0-449 16,0 0 496-16,-4-9-111 16,8 9-305-16,4 0-232 15,12-4-368-15,4 4-328 16,11 0-88-16,6 0-32 16,10 0 88-16,9 0-40 0,20 0-16 15,23 0 40-15,21 0-48 31,3 0-16-31,-23 0-72 0,-28 0 8 16,-28 0 72-16,-12 0-88 16,-1 0 0-16,-7 0 88 0,0 0-80 15,-12 0 0-15,-12 0-8 16,0 0 0-16,-4 0 8 31,0 0-8-31,0 0-104 0,0 0-224 16,0 0-640-16,0 7-1024 15,0-4 55-15,-8 4-1968 0,-4-7-3136 0</inkml:trace>
  <inkml:trace contextRef="#ctx0" brushRef="#br0" timeOffset="44586.18">22865 6515 6905 0,'0'0'1824'15,"0"0"-223"1,0 0-81-16,0 0 168 0,0 0-119 16,0 0-329-16,0 0-416 0,0 0-592 15,-12-35-232-15,24 35 8 16,8 6 96-16,12 7 224 0,8-1-80 16,4 8-176-16,-1-5-8 31,-2 4-56-31,-14-3 48 15,-14 0-56-15,-10 0-16 0,-3 3-112 16,-24 1 128-16,-11 2 0 0,-14 3 128 16,-2 0 0-16,-5 4-128 15,8 9-392-15,16-3-1864 32,13-9-4746-32</inkml:trace>
  <inkml:trace contextRef="#ctx0" brushRef="#br0" timeOffset="45268.32">24527 6763 4689 0,'0'0'4440'0,"0"0"-3271"16,0 0 159-16,0 0-48 0,0 0 249 16,0 0-169-16,20-7-320 15,0 7-768 1,8 0-72-1,12 0-80-15,7 0-40 0,9 0 16 16,11 3-16-16,2 1 88 0,2-2-40 16,1 5-128-16,-4-4 56 15,-13 0-48 1,-7-3-8-16,-16 4 0 16,-8-4 8-16,-8 0 0 15,-12 0-8-15,0 0-104 0,-4 0-264 16,0 0-432-16,0 0-1112 15,-12 0-233-15,4-7-1920 0,4 1-3512 16</inkml:trace>
  <inkml:trace contextRef="#ctx0" brushRef="#br0" timeOffset="45569.11">25112 6563 8337 0,'0'0'1785'16,"0"0"-337"-16,0 0-448 31,0 0 537-31,0 0-121 0,0 0-768 16,0 0-416-16,0 0-160 15,24-4 24-15,0 20 256 0,4 3-104 16,8 4-192-16,0 5 40 16,3-3-16-1,-11 1-32-15,0-1-40 16,-11-3 8-16,-13 0-8 0,-4 1-16 15,-4-4-88-15,-17 0 96 16,-6 0 112-16,-9 0-48 0,0-3-64 16,-3 10-288-16,7-8-1624 15,11-5-2953-15</inkml:trace>
  <inkml:trace contextRef="#ctx0" brushRef="#br0" timeOffset="67640.64">28045 12617 824 0,'0'0'312'15,"0"0"2880"-15,0 0-1831 16,0 0-881-16,0 0 80 0,0 0 56 16,0 0-152-1,-52-16-48-15,41 13 8 16,-2 0-16-16,2-1 105 0,-10 2-217 16,6-1 8-16,-5-1-128 15,-1 1 8-15,-2 3-24 16,-1-3-8-16,-4 0-104 15,0 3 104-15,0-4-144 16,0 4 96-16,-4 0-96 16,4 0 48-16,-3-3-8 0,3 3 32 15,-4-3-72-15,4 3 144 16,0-3-96-16,-4 3 32 16,4-3-32-16,-8 0 32 0,4 3-24 31,-3-4 120-31,-1 1-48 15,0-3 56-15,1 3-56 0,-2-3 48 16,1 2-64-16,4-2-40 16,-3 3 0-16,7-1-80 0,0 1 8 31,0 3 24-31,5-3-32 16,-2 3-8-16,-3 0 8 15,0 0-8-15,0 0 8 0,-3 0-8 16,-1 0 8-16,0 0 8 15,-4-3-8-15,4 3 8 0,1-3 0 16,3 3 0-16,3-3 72 31,-2 3-80-31,-1 0-56 0,0 0 56 16,0 0 0-16,-4-3 0 0,0 3 0 16,0 0 0-16,0 0-8 15,4 0 8-15,1 0-8 0,3 0 8 16,0 0 0-1,0 0 0 1,8 0-8-16,-4 0 8 0,0 0 0 16,1 0 0-16,-6 0 0 0,1 0 8 15,0 0-8-15,1 0 0 16,-1 3-8-16,0-3 8 0,4 0 48 31,0 0-40-31,0 0-8 16,1 0 0-16,2 0 0 0,6 0 8 15,2 0-8-15,1 0 8 16,-3 0-8-16,-2 0 0 0,-2 0-432 16,-6 0-384-16,1-3-200 31,-12-1 88-31,5 1 151 16,-9-3 417-16,4 6 344 0,0-6-48 15,4 6 56-15,5-4 0 31,6 1 8-31,6 3 0 0,7 0 56 16,-1 0-8-16,1 0 208 16,0 0 0-16,-3 0-23 0,3 0-105 15,-9 0-48-15,2 0-72 0,-1 0 0 16,-4 0 0-16,0 0-8 16,-4 0-224-16,0 0-217 0,1 0 97 15,-2 0 168 1,6 0 48-1,6-3-808-15,5-3-2321 16</inkml:trace>
  <inkml:trace contextRef="#ctx0" brushRef="#br0" timeOffset="68472.39">25164 12154 8833 0,'0'0'1681'0,"0"0"-313"0,0 0-376 31,0 0 497-31,0 0-1 15,0 0-408-15,0 0-344 16,0 0-624-16,49-26 0 0,-77 48-80 16,-17 7 168-16,-10 3 88 0,-9 3-144 15,-4-1-8-15,-3 5 113 16,3-8-105-16,4 5 56 16,16-5 88-1,9-5-168-15,14-1-120 16,14-3 0-16,11 0 0 0,8 4 72 15,20-1 72-15,15 1 112 0,13 2-40 16,8 1-136 0,3-4-24-16,9-6-56 15,-4 0-16-15,-5-6-32 16,-11-3-200-16,-7-1-616 16,-14-9-881-16,-11 0-1255 0,-12 0-2690 15</inkml:trace>
  <inkml:trace contextRef="#ctx0" brushRef="#br0" timeOffset="69330.12">24483 12462 7745 0,'0'0'1336'0,"0"0"-639"16,0 0-313-16,0 0 472 15,0 0 344-15,-88-29-200 16,60 23-280-1,0 2-327-15,-7 2-89 16,3-2 8-16,0 1-232 0,-4 0 24 16,-3 0 16-16,-6-1-104 15,-2 1 48-15,-1 0-56 16,-8 0-8-16,0-3 272 0,-3 3-56 31,-1-7 0-31,-3 3-8 16,-2-2-104-16,1-4 16 0,4 1-16 15,-3 2 0-15,8-3 136 16,-5 1-104-16,4 2-16 16,0-2-24-16,-4-1-88 0,4 3 64 15,-4-2-24 1,-3-1-48-16,-1 0 176 16,4 4-160-16,0-4 136 0,0 3-104 15,1-2-40-15,4 2 64 16,-5 1-64-16,4-1 0 15,0 4 88-15,-4-4-96 16,4 1 16 0,0 2-16-16,1 1 8 0,3 3 40 15,4-3-40-15,4-1 64 0,5 7 128 16,7-3-184-16,8 0 80 16,4 3-88-16,8 0 0 15,8 0 40 1,0 0-48-16,4 0-136 15,0 0 128-15,0 0-32 16,0 0 32-16,0 0-192 0,0-4-144 16,0 4-144-16,0-2-448 31,8-8-896-31,11 0-1089 0,2-5-4153 16</inkml:trace>
  <inkml:trace contextRef="#ctx0" brushRef="#br0" timeOffset="69613.37">22483 11801 10178 0,'0'0'1080'0,"0"0"-464"0,0 0 360 0,-120 22 713 16,57-2-257-16,3 5-200 15,-8 7-464-15,5 0-152 16,7 2-95-16,7 1-209 15,6 3-80-15,15-6-184 16,13 3-40-16,15-6-16 16,0 2-120-16,28-2 128 0,19-3 56 15,5-1 72-15,8-6-128 32,0-6-400-32,-4-7-761 15,-13-6-1055-15,-11 0-2273 0,-21-10-2961 16</inkml:trace>
  <inkml:trace contextRef="#ctx0" brushRef="#br0" timeOffset="70701.45">21654 12169 6377 0,'0'0'1728'15,"0"0"-367"-15,0 0-169 16,0 0 168-16,0 0 0 0,0 0-391 16,-24-9-433-16,24 6-16 0,0-4-8 15,-4 1-152-15,4-3-40 16,0-1 72 0,0 0-184-16,-4-5-56 15,4-1-64-15,-4 0 16 16,1-3 40-16,-1 0-136 15,-5-3 120-15,5-1 32 0,-7 1-56 16,7-6 16-16,-4-1-112 0,3 1 0 31,1-4 72-31,4-3-80 16,0-3-48-16,0-3 48 16,0-1 8-16,0-2 0 0,0-1 0 15,0 1 8-15,0-1 72 16,0 1-88-16,0-4 0 0,0 4 0 31,0-1 0-31,0 4 40 16,0-3-40-16,-4 2 0 0,1 1-8 15,-9-3 8-15,-1 3-72 0,2-4 72 16,-6-3 8-16,-2 0-8 16,3 4-48-16,-3 0 48 15,2-1 56 1,2 1-48-16,2 2-8 15,-2-2 8-15,6-1-8 0,-3-2 8 16,5-7-8-16,3 3 0 0,-5 0 32 16,5 1-24-1,0 2-8-15,4 3 0 16,0 1 0-16,-3 3 0 16,3 3 0-16,-4 0 8 15,4-1-8-15,-4 5 0 16,-5-4 0-1,1 2-16-15,1 1 8 16,-6 1-88-16,2-4 88 0,-1 3-32 16,-1-4 32-16,2 2 16 15,-1-2 0-15,4 4-8 16,0-2 0-16,0-2 56 0,8 1-56 16,0-3-72-16,0-6 72 15,0 2 0-15,0-3 0 0,8 4 0 31,0-1 0-31,0 7 72 16,0 0-72-16,0 3-8 16,-1 0 0-16,-3 0 16 0,5 3-8 0,-5 1 0 15,-4 5 0-15,0-2 0 16,0 2 0-16,0 7-64 16,-4 3 16-1,-5 4-64-15,5 2-112 16,1 4-72-16,-1 3-280 15,0 0 104-15,4 3-536 0,-4 0-256 16,-4 0 15-16,0 0 177 0,-8 9-8 16,0 4-505-1,-8 6-223-15,4-3-592 16,4 0 79-16</inkml:trace>
  <inkml:trace contextRef="#ctx0" brushRef="#br0" timeOffset="71083.42">20956 9233 288 0,'0'0'1016'15,"0"0"648"-15,0 0-624 0,0 0 1 16,0 0 39-16,0 0-16 16,-31 22 16-16,31-22 353 0,0-4 143 31,12-11-992-31,4-4-448 15,4-10 152-15,4-2-40 16,4-5-40-16,0-8 16 0,-1 0-72 16,6-4 8-16,-6-6-8 0,5 0 80 15,-4-3-32-15,0 6 1 16,-4 3-49 0,0 10 48-16,-5 6-24 15,1 13-48 1,-3 7-72-1,-6 9 152-15,6 3-136 0,-6 6-56 16,10 20 112-16,2 8 72 0,1 4 56 16,8 4-136-16,0 5-56 15,3 1 32-15,2 0-96 0,-5-1-224 16,11 14-1016-16,-11-11-1233 16,-4-15-2624-16</inkml:trace>
  <inkml:trace contextRef="#ctx0" brushRef="#br0" timeOffset="72327.97">21295 8451 2832 0,'0'0'1568'15,"0"0"-735"-15,0 0-81 32,0 0 200-32,5-82-312 0,3 53 240 15,7-5-224-15,-2-5 89 0,2-2-169 16,-2 0-168-16,-6-4-104 16,5-5-16-16,-8-4 48 0,1 0-48 15,-5-7-144-15,0-2-40 16,0 0-56-1,-5-7 88-15,1 3 120 16,0 0-32-16,4 4-16 0,0-1 72 16,0 4-120-16,0-4-8 15,8 4-40-15,1-3-24 0,6-14 41 16,-6 11-121-16,-2-1-8 31,5 0 496-31,-4 16-32 16,-3-6-240-16,6 13-96 0,-3 6-72 15,-4 6 16-15,4 10-24 0,-4 3 56 16,0 6 96-16,0 3-72 31,0 4-32-31,0 0-96 16,-1-1 48-16,-3 4-32 0,4 0-16 16,1 0 0-16,-5-1 32 15,0 4-32-15,0 0-64 0,4 0-112 16,0 0 24-16,4 10 136 15,3 0 8-15,6 2 8 32,3-2 48-32,3 0-48 0,5-1 0 0,9-3 0 15,2 1-72-15,8-4 72 16,6 3 0-16,-1-2 8 0,8-2 32 16,-1 2-40-16,9-1 0 15,11 0-16 1,21-3 16-1,-8 0 16-15,-13 0-16 0,-15-3 0 0,-20-4 0 16,-4 1 0-16,-1 0 48 16,-11 3-48-16,-11-4 0 0,-2 1 88 15,-2 3-88-15,-2-3 0 32,-3-1-8-32,5 4 16 15,-2 0-16-15,6-4 8 0,-10 5 0 16,5 2-8-16,-4-4 0 0,0 4 0 15,-4-3 8-15,0 3-64 32,0 0-200-32,0 0-336 15,-1-3-176-15,1 3-585 0,1 0-527 16,3-3-1353-16,-4-1-4008 0</inkml:trace>
  <inkml:trace contextRef="#ctx0" brushRef="#br0" timeOffset="72696.5">22953 6470 6225 0,'0'0'1456'15,"0"0"-8"-15,0 0-47 16,0 0-489-16,0 0 128 0,0 0-272 15,4-35-488-15,20 35-168 0,15 7 8 16,17 9-64-16,21 0-40 16,22 9 96-16,-7-3-104 0,-12 0 48 31,-20-2-56-31,-25-2 8 16,-7 1-8-16,-9 3 0 0,-19 1-96 15,-11-1 88-15,-25 4 16 16,-16-4 96-16,-8 3-23 0,0 4-33 15,1-4 8-15,3 1-56 32,8 2-8-32,4 1 8 15,12 0-857-15,9 8-591 0,7-8-1377 16,8-7-4568-16</inkml:trace>
  <inkml:trace contextRef="#ctx0" brushRef="#br0" timeOffset="73624.82">23443 6728 2632 0,'0'0'1864'0,"0"0"209"31,0 0-945-31,0 0-400 0,0 0-376 16,0 0 433-16,99 0-97 16,-58 6 24-16,6-3-184 15,26 3 272-15,22 4-104 0,32 0-288 16,17-1-80-16,-5 1 177 31,-12-1-305-31,-15 4 8 0,-24-7-128 16,-24 1 48-16,-25-4-32 15,-11 3-96-15,-7-3 0 16,-10 0 8-16,1 0-8 0,-8-3-64 16,-4 4-144-16,0-4 112 15,0 0 96 1,0 0 0-16,5 0-128 0,6 0 56 16,1 3 72-16,8 0-8 15,0-3-385-15,-4 3-831 16,-9-3-736-16,-7 0-1113 0,0 0-3168 15</inkml:trace>
  <inkml:trace contextRef="#ctx0" brushRef="#br0" timeOffset="73844.23">24650 6711 6409 0,'0'0'1872'0,"0"0"-295"16,0 0-745-16,0 0-496 16,0 0-192-16,0 0-88 0,52-22-56 31,-24 29-8-31,24 18 8 16,-5-3-560-16,-2-2-2369 0</inkml:trace>
  <inkml:trace contextRef="#ctx0" brushRef="#br0" timeOffset="74562.81">25424 6852 392 0,'0'0'5417'0,"0"0"-4481"15,0 0-576-15,0 0-208 32,99 0 456-32,-51 0 128 15,4 0 16-15,11 0-271 0,17 2 191 0,24 2-240 16,19 2-144-16,12-3-112 16,-3 4 48-16,-12-1-56 0,-13 0 80 15,-11 1-168 1,-5-4 0-1,-14-3 64-15,-22 0-136 16,-7 0 248-16,-5 0 152 0,9 0-144 0,25 0-56 16,13 0-96-16,22 0-96 15,0 0 120 1,-16 0-128-16,-29 0-8 31,-23 0 8-31,-13 0-8 16,6 0 48-16,-9 0-48 0,-1 0 0 15,-14 0 64-15,-10 0 16 16,-3 0-64-16,0 0-16 0,0-3-344 16,0 3-472-16,-7-10-1136 15,-6 4-1937-15,6-1-2544 0</inkml:trace>
  <inkml:trace contextRef="#ctx0" brushRef="#br0" timeOffset="74848.23">27543 6667 592 0,'0'0'4953'0,"0"0"-3361"15,0 0-280-15,0 0-111 16,0 0-577-16,-4-28-200 16,20 28-80-1,0 6-32-15,12 13 0 16,4 0 8-16,7 9-88 15,2 1 56-15,-2 0-136 0,-3 2-56 16,-12-2 8-16,-8 0-104 0,-16-4 0 16,-4 1-8-16,-20-1 8 0,-12 0 24 31,-4 1-24-31,-12 9-1256 16,9-7-1113-16,15-5-4456 15</inkml:trace>
  <inkml:trace contextRef="#ctx0" brushRef="#br0" timeOffset="76212.7">27746 6852 4809 0,'0'0'1336'0,"0"0"-328"16,0 0-120-16,0 0-56 0,0 0 73 16,0 0-105-16,4-93-416 15,-4 68 88-15,0 0 8 16,4-7 0-1,0-3-240-15,0 0-112 16,1-9-48-16,2 2 48 0,1-5-56 16,0-1 24-16,0 0-88 15,0 4 0-15,4-1 56 32,-4 1-64-32,-4 6 0 0,4 6 48 15,-8 3-48-15,4 11 8 16,0 1-8-16,-4 11 0 0,0 3 0 15,0 3-16-15,0 0-88 16,0 0 104-16,0 0-56 16,0 0 0-16,0-3-96 0,0 3-104 15,-8-3 256 1,-12-1 64-16,-3-5 24 16,-10 0-8-16,-7-1-72 0,-3 0 40 15,-5-2-24-15,-8 2-24 16,-8-2 48-1,0 2-48-15,-3 4 0 16,3-1 8-16,0 1 0 0,4 3 0 16,5 0-8-16,-1-1 0 15,4 4 8-15,-4 0-8 0,-3-3 0 16,3 3-8-16,-12-3 8 16,4 0 0-16,-8-1 0 15,1 2 0 1,-1-1 32-16,-16-1-32 15,13 1-8-15,-5 0 0 0,4 0 0 16,8-1 0-16,-3 4 0 16,-4-3 8-16,2 0-64 15,-2 3 72-15,-1-3-8 16,4 0 0 0,5 0 16-16,3-1-8 15,4 4-8-15,4 0 8 0,4 0 0 16,5 0-8-16,7 0 0 15,0 0 0-15,8 0 0 16,8-3 0-16,5 0 0 0,6 3-8 16,5-3-104-1,1 0-312-15,3-1-112 16,-1 2-392-16,1-5-544 0,0 1-825 16,4-4-2064-16</inkml:trace>
  <inkml:trace contextRef="#ctx0" brushRef="#br0" timeOffset="76552.62">25555 5667 5457 0,'0'0'2344'0,"0"0"-1832"0,0 0-320 16,-120 13-72-16,64-1-64 15,-7 1 224-15,-1 0 297 0,0 3-33 16,1 3-80-16,7 0-48 31,8 3-160-31,8 0-80 0,12 4-168 16,9-1-8-16,14 0 72 16,5 4 120-16,12-4-40 15,16 1 40-15,8-1 192 0,11-6-128 16,5 4-128-16,-7-5-72 15,-2-1-32-15,-7-5-24 0,-8 1-688 32,-4-7-824-32,-8-6-1401 0,-8 0-4440 15</inkml:trace>
  <inkml:trace contextRef="#ctx0" brushRef="#br0" timeOffset="77607.45">24730 5899 3000 0,'0'0'2561'15,"0"0"-1185"-15,0 0-960 0,0 0-408 16,0 0 88-16,0 0-96 15,0 0 320-15,0 0-96 0,-52-22 96 16,29 19-168-16,-5-4-96 0,0 4 8 16,-4-4-56-16,-4 1 72 15,-4 0 8 1,-4 0 16-16,-4-1 16 16,-3-3 64-16,-1 8-80 15,0-8-23-15,1 7-25 16,2-4 16-16,1 1 0 0,5 0-16 15,-1 3-56-15,0-4 104 0,-3 4-104 32,-2 0 72-32,1-3-16 15,-3 3 136-15,-1-4 32 16,0 4-88-16,1-4-72 0,-1 4 64 16,0 0-72-16,4 0 16 31,-4 0-64-31,0 0-8 0,5-1 48 15,-5 1-40-15,-4 0 0 16,5 0 96-16,-2 0-96 16,1-3 0-16,1 6-8 0,-1-4 16 0,0 1 40 15,1 0-56-15,3 3 0 16,0 0 72-16,4 0-48 16,1 0 48-1,-2 0-72-15,6 3 0 16,-5 0 64-16,4 1-64 15,-8 2 0-15,4-3 0 0,-3 0 0 16,-5-3 8-16,-1 3-8 0,6-3 8 16,-1 3-8-1,1 1 8-15,2-1-8 16,2-3 8-16,3 6-8 16,0-3 56-16,4 0-56 15,0-3 0-15,12 4 32 0,0-4-32 16,9 3-16-16,-2-3 16 0,6 0 0 47,3 3 0-47,-5-3 0 15,10 0 0-15,-1 0-8 16,0 0 8-16,4 0-208 0,0 0-160 16,0 3 208-16,0-3-72 15,8 4-440-15,-1 1-897 0,2-5-1455 16</inkml:trace>
  <inkml:trace contextRef="#ctx0" brushRef="#br0" timeOffset="77977.07">22088 5553 6953 0,'0'0'1616'16,"0"0"-527"-16,0 0-649 0,0 0-192 15,0 0-32-15,0 0-40 16,-111-26 40 0,59 33 168-16,-11 5 96 15,-5 8-64-15,-8-1-184 0,8 3 248 16,5 0-40-16,7-3-120 16,12 3-144-16,16 4-144 0,8-4-32 15,8 0 0-15,12 1 24 31,8-5 89-31,20 1-17 0,15-3-16 16,10-3-8-16,-1 0 48 16,4-4-120-16,-9 1 0 0,-15-4-841 15,-8 1-503-15,-16 2-224 16,-8 4-481-16,-21 0-911 31,-2-4-1617-31</inkml:trace>
  <inkml:trace contextRef="#ctx0" brushRef="#br0" timeOffset="78696.06">21929 5740 24 0,'0'0'5697'0,"0"0"-4753"16,0 0 88-16,0 0-464 0,0 0 88 16,0 0 17-16,0 0-601 31,0-6 32-31,0 18 112 0,0 10 32 15,0 4 96-15,-8 2-120 16,5 11-40-16,-1-1 24 0,-1 9-112 16,1 7 8-16,4 3 152 15,-4 7-64-15,4 0 32 32,0-1-112-32,0 4 40 0,0 6 0 15,0 9-72-15,0-6 64 16,0-5 16-16,0-11-8 0,0-9 72 15,0 21-136-15,-4 21 104 16,-7 18-16-16,2 0 8 31,-3-6 17-31,5-26-1 0,-2-19-48 0,1-15 112 16,1-4-88-16,-1 20 24 16,-5 21-8-16,2 16-80 0,3 4-96 15,4-19 72-15,4-20-16 16,0-19-24-1,0 1-48 1,0 6 0-16,0 12 56 0,4 7-56 0,4-3-8 16,3-1 8-16,2-9 0 15,-2-3 8-15,6-12 0 0,-9-7-8 16,-5-10 40-16,5-6-40 31,-4-6 0-31,-4-3 0 16,5-1-16-16,-5-3-160 0,4 4-240 15,-4-4-176-15,0 0-121 0,0 4-159 16,0 3 0-16,-4-1-56 31,-5 11 0-31,-2-5-929 16,3-1-1191-16</inkml:trace>
  <inkml:trace contextRef="#ctx0" brushRef="#br0" timeOffset="78965.88">21658 8338 7537 0,'0'0'2121'16,"0"0"-1001"-16,0 0-1120 15,0 0 224 1,0 0 352-1,0 88 144-15,16-47-144 0,0 0-360 16,12 4-48-16,-4-3-120 0,8-1-48 16,0-6-192-16,-1-7-216 0,5-6-496 15,16-9-432-15,-8-3-1153 32,-4-10-1864-32</inkml:trace>
  <inkml:trace contextRef="#ctx0" brushRef="#br0" timeOffset="79153.11">22224 8375 9073 0,'0'0'1913'0,"0"0"-425"0,0 0-664 16,0 0-592-16,0 0 264 16,0 0 297-16,-100 83-209 15,64-38-256-15,4 2-224 0,1 0-88 31,-1 7-16-31,0 1-200 16,-8 21-1120-16,9-13-865 0,6-12-3080 0</inkml:trace>
  <inkml:trace contextRef="#ctx0" brushRef="#br0" timeOffset="79857.92">22782 10042 8689 0,'0'0'2017'0,"0"0"-417"16,0 0-144-16,0 0-479 16,0 0-313-16,0 0-184 15,8-3-216-15,-16 35 152 16,-5 9 208-16,-6 23-224 0,-5 21-40 16,0 23-176-16,5 13 40 15,6-10 0-15,9-9 65 16,0-13-185-16,4-1-32 0,0-11-64 31,0-14 0-31,0-18-8 0,4-10-272 31,0 9-97-31,0 1 153 16,0-4-432-16,1-6 24 16,-1-7-384-16,-1-9-448 0,1-6-457 15,0-3-1151-15,-4-8-3106 0</inkml:trace>
  <inkml:trace contextRef="#ctx0" brushRef="#br0" timeOffset="80077.03">22539 11083 5513 0,'0'0'5425'0,"0"0"-4481"16,0 0-880-16,0 0 440 15,0 102-72-15,11-57-16 0,10 3-296 0,3-1-120 32,4-6-432-17,4-3-736-15,-4-9-120 0,11-14-817 0,-7-8-1832 16,-13-7 1345-16</inkml:trace>
  <inkml:trace contextRef="#ctx0" brushRef="#br0" timeOffset="80234.23">22881 11087 1696 0,'0'0'7970'16,"0"0"-5682"-16,0 0-1024 16,0 0-888-16,0 0 537 15,0 0-185-15,-71 111-368 0,47-61-160 16,4 5-200-16,4-1-400 31,-8 12-1497-31,4-15-975 0,8-13-4970 0</inkml:trace>
  <inkml:trace contextRef="#ctx0" brushRef="#br0" timeOffset="80922.88">22921 11690 1176 0,'0'0'6553'0,"0"0"-5049"15,0 0-1031-15,0 0-265 16,88 0 200-16,-44 0 376 0,20 3-48 16,28 0 144-16,31 1 40 15,24 2 169-15,8 0-105 0,0 4-184 16,-11-4-48-1,0 3-200-15,-1 4-240 16,4-3 8-16,-7 3-160 16,-12-4 137-16,-9 1 7 0,-27-4-8 15,-25-3-64-15,-18 0-136 16,-6-3-96-16,-3 4 72 0,0-1-72 31,-4-3 0-31,-13 3 0 16,-10-3-168-16,-10 0-88 0,-3 0-360 15,0 0-929-15,-16 0-343 16,-16 0 247-16,5 0-1487 0,3 0-3170 16</inkml:trace>
  <inkml:trace contextRef="#ctx0" brushRef="#br0" timeOffset="81171.64">24878 11652 5873 0,'0'0'4545'0,"0"0"-2721"15,0 0-56-15,0 0-159 32,0 0-393-32,0 0-192 15,0 0-432-15,0 0-319 0,0 0-273 0,35-19 88 16,-3 44 16-16,4 7-104 16,-4 3 0-16,-12-3-8 0,-4 0 8 15,-13-1-64 1,-3-2-32-1,-15 0-17-15,-13-1 57 16,-8 1-48-16,-8-4-184 0,0 13-656 0,9-10-1472 16,11-2-3514-16</inkml:trace>
  <inkml:trace contextRef="#ctx0" brushRef="#br0" timeOffset="81684.81">25551 11969 6873 0,'0'0'2929'0,"0"0"-1361"16,0 0-360-1,0 0-848 1,0 0 480-16,0 0-55 15,51-6 79-15,-2 16 16 0,26-1-520 16,29 7-208-16,31 0-40 0,17-4-112 16,-5-2 104-16,-8 0 240 0,-23-7-32 31,-8 0-16-31,-21 0-216 16,-22-3-24-16,-22 0 40 15,-7 0-88-15,-5 0 0 0,1 0 0 16,-4-3-8-16,-11-3 48 0,-6 3-48 15,-3 3-288-15,-4 0-408 32,-4 0-824-32,0 0-1361 15,0 0-2432-15,-8-4 8 0</inkml:trace>
  <inkml:trace contextRef="#ctx0" brushRef="#br0" timeOffset="81959.67">26766 11855 7937 0,'0'0'2201'0,"0"0"-417"15,0 0-984-15,0 0 168 0,0 0 473 16,0 0-409-16,84-16-408 16,-56 23-224-1,0 5-120-15,4 8-88 16,0-2-16-16,-4 8 72 0,-5-1-72 15,-3 1 16-15,-4-1-136 16,-8 0 16-16,-4 1 32 0,-4-4-104 16,-4 0-88-1,-12 0-72-15,-16-2-128 16,-12 5-432-16,0-3-1512 16,8-9-2353-16</inkml:trace>
  <inkml:trace contextRef="#ctx0" brushRef="#br0" timeOffset="82925.98">27189 12093 9506 0,'0'0'2168'0,"0"0"-304"15,0 0-119-15,0 0-657 16,0 0-152-16,0 0-488 16,59-57-288-16,-23 51 24 0,11 6-176 15,18-4 56 1,27 4-56-16,15 0 0 16,9 0 0-16,-25 0-8 0,-19 4 0 15,-24-1 0-15,-9-3 0 16,1 3 0-16,4 0-48 15,-4 1 48-15,-8-4 0 16,-12 0 0-16,-8 0 8 16,-8 3-8-16,-1 0 0 15,-3 0-64-15,0 6 16 0,-3 8 48 16,-5 2 248-16,-5 6-152 16,2 3-48-16,-1 7 96 15,0 3-144 1,0 1 64-16,4 2-64 15,0 0 16-15,4 1-16 0,4-1-48 16,0 0-144-16,0 0 184 16,4-3-152-16,4-3 88 31,-4-3-120-31,4-3 40 0,-4-4 24 16,0-6-8-16,-4-3 0 31,0-10 40-31,0 0-128 0,0-6 72 15,0 0 152-15,0 0 32 16,0 0 16-16,0 0-48 16,0 0-472-16,3-9-1448 0,-3-7-2353 0,0 4-3161 15</inkml:trace>
  <inkml:trace contextRef="#ctx0" brushRef="#br0" timeOffset="83181.06">27822 12408 4560 0,'0'0'5938'32,"0"0"-4850"-32,0 0-936 15,0 0 152-15,0 0 304 0,52 76-96 16,-32-45-296-16,-1 4-8 15,5 1-208-15,-7-5-904 0,2-5-600 16,1-4-993-16,1-13-711 31,-6-5-2264-31</inkml:trace>
  <inkml:trace contextRef="#ctx0" brushRef="#br0" timeOffset="83337.78">28312 12471 11162 0,'0'0'2792'32,"0"0"-1255"-32,0 0-1033 0,0 0-96 15,0 0 144-15,-104 44-304 16,65-15-168-16,-17 18-80 0,12-5-1936 16,8-7-2673-16</inkml:trace>
  <inkml:trace contextRef="#ctx0" brushRef="#br0" timeOffset="85574.85">2119 5988 1280 0,'0'0'7321'15,"0"0"-5544"-15,0 0-169 0,0 0-224 0,0 0 185 16,0 0-289-16,-20-45-456 31,8 45-384-31,0 0-144 16,-3 13-72-16,-6 12-56 0,6 7 40 15,-5 9-72-15,8 7-32 0,3 0-64 16,9 2-32-16,5-5-16 31,18-7-48-31,13-6-184 16,8-13-160-16,4-10 304 0,0-9 96 16,0-6 48-16,-8-20-40 15,-12-8 104-15,-13-8-104 0,-11-2 184 16,-4-7 152-16,-15 3-95 15,-17 4 23-15,-4 3-48 32,0 12-216-32,0 10-8 0,12 13-168 0,0 6 160 15,17 13-1001-15,7 37-895 16,7-9-2209-16,13 1-1640 0</inkml:trace>
  <inkml:trace contextRef="#ctx0" brushRef="#br0" timeOffset="85760.28">2514 6270 10426 0,'0'0'2304'15,"0"0"-895"-15,0 0-569 32,0 0-552-32,0 0-288 15,0-73-568 1,15 45-1041-16,2 5-2576 15,6 1-4032-15</inkml:trace>
  <inkml:trace contextRef="#ctx0" brushRef="#br0" timeOffset="85991.63">2720 5816 10170 0,'0'0'2152'0,"0"0"-319"15,0 0-657-15,0 0-432 0,0 0-384 31,0 0 440-31,0 0-224 16,-43 95-216-16,35-56-32 0,4 8-79 16,0 4-129-16,4 3-112 0,0 0 8 15,0-3 96-15,0-4-104 16,0-5-16-16,0-7-305 0,0-7-527 16,8-2-632-1,-4-7-1593 1,0-10-3680-16</inkml:trace>
  <inkml:trace contextRef="#ctx0" brushRef="#br0" timeOffset="87012.77">3553 5985 8489 0,'0'0'3121'0,"0"0"-1273"32,0 0-383-32,0 0-521 15,0 0-312-15,0 0-216 0,0 0-136 16,0 0-40-16,-75 98-152 16,75-53-24-16,0-4-32 15,15-6-32-15,9-7-8 0,1-8-112 31,3-11 48-31,0-9 64 0,-1 0 8 16,1-22 104-16,-12-13 144 16,-4-10 40-16,-12-5 208 15,0 2 17-15,-16 3 39 0,-8 4-136 32,-4 9-280-32,0 13-80 15,1 10-56-15,11 9-72 0,4 9-192 16,7 20-864-16,22 25-1137 15,7-4-2712-15,8-8-2529 0</inkml:trace>
  <inkml:trace contextRef="#ctx0" brushRef="#br0" timeOffset="87163.68">3892 6204 5657 0,'0'0'6721'15,"0"0"-4888"-15,0 0-873 16,0 0-504-16,0-76-152 15,0 63-304-15,5-6-160 16,6 6-1504-16,5 0-2761 16</inkml:trace>
  <inkml:trace contextRef="#ctx0" brushRef="#br0" timeOffset="87368.07">4144 5775 9938 0,'0'0'2680'0,"0"0"-767"0,0 0-1233 16,0 0-176-16,0 0 704 16,0 0-120-16,-45 95-367 0,45-56-153 31,0 2-384-31,0 6-80 16,0 1-104-16,4 3-136 15,5-1-552-15,6 8-1321 0,-7-10-1856 16,4-17-3088-16</inkml:trace>
  <inkml:trace contextRef="#ctx0" brushRef="#br0" timeOffset="87877.07">4971 6115 9962 0,'0'0'2104'0,"0"0"-776"31,0 0-87-31,0 0-73 16,-95-10-256-16,76 29-312 16,-2 7-248-16,10 2-352 0,11 1-104 15,0 3 96-15,11-7-184 16,14-3 24-16,3-6-152 0,7-7 16 15,-3-5 176-15,0-4-72 32,-8-4 200-32,0-14 0 0,-12-5 80 15,-12-5 72-15,0-7 0 0,-4 0 232 16,-16 3-32-16,-5 7-176 16,2 6-176-16,3 15-104 0,12 8-512 15,4 15-1736 1,4 3-3634-1</inkml:trace>
  <inkml:trace contextRef="#ctx0" brushRef="#br0" timeOffset="88017.74">5195 6302 8129 0,'0'0'5249'0,"0"0"-3512"15,0 0-593-15,0 0-488 16,0 0-368-16,0 0-288 0,51-92-1304 15,-38 73-2785-15,-1 3-5633 0</inkml:trace>
  <inkml:trace contextRef="#ctx0" brushRef="#br0" timeOffset="88227.97">5418 5874 10266 0,'0'0'2416'0,"0"0"41"31,0 0-721-31,0 0-896 16,0 0-456-16,0 0 112 16,0 0 185-16,-7 101-185 0,7-50-312 15,0 0-128-15,0 3-56 0,0 0-32 16,3-4-568-16,13 8-937 0,-4-11-2472 16,-4-15-3536-16</inkml:trace>
  <inkml:trace contextRef="#ctx0" brushRef="#br0" timeOffset="88797.63">6187 6163 7193 0,'0'0'4393'0,"0"0"-2857"15,0 0-143-15,0 0-577 16,-84 0-120-16,65 22-64 0,6 6-448 15,6 4-176-15,7 0-8 0,0-4-184 32,15 1-208-32,13-10-392 15,4-6 168-15,0-7 216 0,0-6 40 16,-4-3 360-16,-4-16 40 16,-8-7 184-16,-8-5 712 0,-8-5 200 15,-8-1-280-15,-12 2 128 16,-8 6-447-16,4 7-281 15,5 16-256 1,2 6-280-16,13 22-769 16,4 9-1487-16,0-2-3706 0</inkml:trace>
  <inkml:trace contextRef="#ctx0" brushRef="#br0" timeOffset="88962.93">6450 6388 4905 0,'0'0'8433'0,"0"0"-6208"16,0 0-801-16,0 0-664 0,0 0-464 15,0 0-296-15,0 0-224 16,0-73-1280 0,5 69-3185-16</inkml:trace>
  <inkml:trace contextRef="#ctx0" brushRef="#br0" timeOffset="89189.79">6693 5845 9009 0,'0'0'4169'0,"0"0"-1784"0,0 0-905 16,0 0-440-16,0 0-416 31,0 0-423-31,0 9 135 15,0 26 112-15,0 13-208 0,0 3-112 16,0 9-112-16,0 1-8 0,0-1-8 16,0 0-544-16,4 0-825 15,1-15-3040-15,-5-10-5145 0</inkml:trace>
  <inkml:trace contextRef="#ctx0" brushRef="#br0" timeOffset="89737.14">7474 6245 9826 0,'0'0'2240'0,"0"0"-608"16,0 0-415-16,0 0-337 16,0 0-224-16,0 0-224 15,0 0-56-15,0 0-368 0,-68 73 48 32,68-45-56-32,0 4 0 15,16-6-176-15,5-4-88 0,2-6 8 16,5-10 176-16,3-6 80 15,-3-3 112-15,-3-16-64 32,-9-7 472-32,-8-5 504 0,-8-4 9 0,0-3-289 15,-21 3-168-15,-3 3-352 16,1 10-16-16,-5 9-208 0,8 13-248 16,8 0-456-16,12 32-1017 15,0-1-3384-15,16-2-3008 16</inkml:trace>
  <inkml:trace contextRef="#ctx0" brushRef="#br0" timeOffset="89892.34">7777 6502 10922 0,'0'0'2768'16,"0"0"-695"-1,0 0-1089-15,0 0-432 16,0 0-184-16,0 0-368 15,44-73-400-15,-33 54-2472 0,-2 3-5178 16</inkml:trace>
  <inkml:trace contextRef="#ctx0" brushRef="#br0" timeOffset="90140.83">8088 5874 6617 0,'0'0'5721'47,"0"0"-3216"-47,0 0-497 0,0 0-600 0,0 0-463 15,0 0-633-15,0-10-208 16,0 42 288-16,0 12-216 16,0 10-112-16,0 6 16 0,8 7-64 15,-1-3 32-15,1 3-48 16,-3-8-312-16,-5-1-584 0,0 8-969 15,-9-12-2912-15,2-15-4889 16</inkml:trace>
  <inkml:trace contextRef="#ctx0" brushRef="#br0" timeOffset="90458.43">8921 6432 10362 0,'0'0'4729'16,"0"0"-4081"-16,0 0-616 16,0 0-32-16,0 0-120 15,88 0-640-15,-69 3-761 0,1 4-759 16,-1-1-3273 0</inkml:trace>
  <inkml:trace contextRef="#ctx0" brushRef="#br0" timeOffset="92097.67">9307 6375 5977 0,'0'0'2496'16,"0"0"-631"-16,0 0-593 0,80-60 32 0,-61 50-135 16,-3 7-121-16,0 3-480 15,-4 0-336 1,4 13 56-16,-4 6-128 16,8 6-8-16,0 1-40 15,-4 2-16-15,4-2-16 16,4-1-32-16,0-3-40 0,0-3 32 31,8-3-40-31,4-6 0 0,-1-1 48 16,9-3-48-16,0-6 8 15,3 0-8-15,5-6 0 16,4-10-16-16,-3-3-80 0,-6-9 88 16,1-4 0-16,-5 4 8 15,-3-4 16-15,1 3-16 0,-10 7 8 31,5 6 40-31,-4 3-48 16,-4 1 0-16,-4 8-8 16,-5 4 0-16,2 0 8 0,-6 4-48 0,1 8 16 15,0 7 16-15,4 3 32 16,4 4-32-16,0 6 16 16,3-1 0-1,5 4 16-15,9-3-8 16,-2 0 0-16,1-1 56 15,8-5-64-15,-8-4 0 0,8-6 0 16,-12-6 0 0,3-7 0-16,-7-3 8 15,0-7-8-15,0-8 72 0,3-8-72 16,2-5 40-16,3-4-40 16,-1 4 0-16,2-4 0 15,-2 7-16-15,-3-1 16 0,0 7-8 16,-4 3 16-16,-1 6-8 15,-3 4 0 17,4 6 0-32,-8 0 0 31,0 3-8-31,-4 13-80 16,4 7 88-16,0 2-8 0,0 7 8 15,-1 3-8-15,10 2 8 16,-1-2 0-16,4 1 8 0,-1-1-8 15,5-7 40-15,-1-6-40 16,2-3 0-16,-5-9-8 16,3-7 8-16,-7-3 48 0,4-3-48 15,0-17 0-15,0-5 0 0,-4 0 0 16,4-7 8-16,-1-3-8 16,5 4 0-16,0-1 0 0,0 0 0 15,0 10 0-15,4 3-8 16,-1 6 8-16,-3 3 0 0,4 10 0 15,-8 0 0-15,0 4-48 16,-4 11 24 0,-1 8 16-16,1 2-40 15,-4 7 32-15,4 6 16 0,-4 0-8 16,0 4-48-16,0-8 56 16,-4 1-376-16,-1-6 64 0,1-10 160 15,-3-6 64-15,3-7 80 31,4-6 0-31,0-6 8 16,7-13 24-16,5-4-24 0,3-8 0 16,2-1-8-16,2 0 8 0,-3 0 16 15,4 4-16-15,0 2 0 32,-1 4 80-32,1 9-64 15,1 4 96-15,-6 9-104 0,9 0-8 16,-8 9 16-16,0 10-16 15,-8 3-8-15,-1 4 0 0,-7 3-40 16,-3-1 40-16,-2 1 8 16,1-1 0-16,4-2-16 15,0-7-48 1,8-4-40-16,-5-8 80 0,5-7-144 16,5 0 32-16,-6-19 16 15,5-10 120-15,-1-6 0 0,2-2 0 16,-5-8-8-1,-1 3 8 1,1 8 0-16,4 2 16 0,-9 7-8 16,1 9 88-1,0 12-16-15,-4 4-80 16,-4 0-8-16,0 13 8 16,0 6-8-16,1 6-40 0,-2 4 40 15,9 6 8-15,-1-3 0 16,10 0 0-16,-5-4 0 15,-1-6-8-15,1-6-96 0,-8-10-72 16,4-6-48-16,-8-2-16 0,4-21 40 16,-4-2 56-16,-1-10 136 31,5 0-8-31,-4-3 16 16,0 6 72-16,1 4 56 0,-2 5-32 15,1 11 56-15,4 6-152 16,0 6 0-16,-4 0 0 0,-1 12-8 15,1 7 0-15,0 7 0 32,0-1 8-32,4 4 0 0,0-1 0 15,-1-6 0-15,-2 0-24 0,-1-5 16 16,-4-11-64-16,-5-6 24 16,2 0 48-16,2-6 32 0,-3-11-32 15,5-1 0-15,-6-2 8 16,5 1 0-1,0 6 8-15,0 1-16 16,-5 9-56-16,2 3 48 16,-1 0-40-16,0 3-8 0,0 9-240 15,0 1-825-15,-5 3-343 0,6 0-824 16,-6-6-657-16,-2-4-1368 16</inkml:trace>
  <inkml:trace contextRef="#ctx0" brushRef="#br0" timeOffset="92375.33">15741 6452 888 0,'0'0'3024'31,"0"0"-767"-31,0 0-697 16,0 0 289-16,-7-77-169 0,7 71 168 16,0 3-79-16,0 3-977 15,0 0-440-15,0 6-352 0,0 13 96 16,11 3 216-16,2 7-200 15,2 3-56-15,2 3 40 32,-2-4-96-32,1 4 48 0,-4-6-40 0,-8 2-8 15,0-5 96-15,-4-1-96 16,-8-6-80-16,-20 0-8 0,-28 0-88 16,-31-3-640-16,-29-3-720 15,12-3-1457 1,21-7-6249-1</inkml:trace>
  <inkml:trace contextRef="#ctx0" brushRef="#br0" timeOffset="96763.69">3031 6150 4929 0,'0'0'4304'0,"0"0"-2959"15,0 0-161-15,0 0 328 0,-43-39 217 16,35 33-249-16,-1 3-376 16,5 0-288-1,4 3-359-15,0 0-249 16,0 0 32-16,0 0-64 15,0 0-176-15,0 0-40 0,0 0 16 16,21 3 24-16,7 4 72 16,11 2 104-16,9-3-80 0,4-2 24 31,-4-1-64-31,-16 0-112 16,-4 0-184-16,-17-3-344 15,-11 0-337-15,0 0-607 0,-23 0-1113 16,-5 0-367-16,0 0-2889 0</inkml:trace>
  <inkml:trace contextRef="#ctx0" brushRef="#br0" timeOffset="97019.33">3091 5950 9337 0,'0'0'2609'0,"0"0"-769"0,0 0-79 15,0 0-105-15,0 0-480 0,0 0-31 16,-4-41-521-16,-4 41-624 16,1 12 8-16,-6 13 80 0,2 7-32 31,-1 10 8-31,3 8 24 16,2 1-88-16,7 0 0 0,0-1-128 15,0-2-232-15,16-9-480 31,3 8-617-31,-2-12-2336 0,-6-9-3040 16</inkml:trace>
  <inkml:trace contextRef="#ctx0" brushRef="#br0" timeOffset="97765.7">4314 6163 9009 0,'0'0'2769'0,"0"0"-1337"16,0 0-439-16,0 0-209 0,0 0 0 16,0 0-152-16,25-17-280 15,6 14 40-15,13 3-144 0,4 0-152 16,-5 0-56-16,-2 0-40 16,-13 0-80-16,-9 3-536 15,-6 1-1176-15,-9-1-577 0,-4-3-647 31,-17 0 15-31,6 0-2368 0</inkml:trace>
  <inkml:trace contextRef="#ctx0" brushRef="#br0" timeOffset="97972.69">4486 5968 10026 0,'0'0'2184'15,"0"0"-1256"-15,0 0-624 16,0 0 609-16,0 0 631 0,-32 99-792 16,27-51-144-16,5-4-224 0,0 4-232 15,0-1-128 1,17-5-24 0,7 15-800-16,0-16-1488 0,-5-6-2265 15</inkml:trace>
  <inkml:trace contextRef="#ctx0" brushRef="#br0" timeOffset="98773.84">5761 6261 1344 0,'0'0'6673'15,"0"0"-4984"-15,0 0-457 16,0 0 80-16,0 0-40 0,0 0 81 15,0 0-297-15,-8-13-448 16,8 13-280-16,0 0-216 16,0 0-112-1,4 0-16-15,4 0 16 0,12 0 120 16,8 0 88-16,4 0-192 16,3 0 40-16,1 0-56 0,0 0-248 15,-8 0-952 1,-4 0-544-1,-9-3-265-15,-15-3-351 0,0-4-233 16,-4 1-2448-16</inkml:trace>
  <inkml:trace contextRef="#ctx0" brushRef="#br0" timeOffset="98982.39">5804 6124 880 0,'0'0'4545'0,"0"0"-2649"16,0 0-472-16,0 0 137 0,0 0 407 15,0 0-272-15,0 0-255 0,0 0-513 16,0-3-472-16,0 13-240 16,0 9-32-16,5 6 392 31,3 7-168-31,3 3-248 0,6 0-72 16,2 3-80-16,1 0-8 15,4 13-640-15,-8-10-2000 0,-4-9-4570 0</inkml:trace>
  <inkml:trace contextRef="#ctx0" brushRef="#br0" timeOffset="99683.16">6865 6289 4424 0,'0'0'4105'0,"0"0"-2216"16,0 0-625-16,0 0-368 16,0 0-176-16,0 0-64 0,71 0-15 15,-39 0-145-15,3 0-208 16,2 0-240-16,-1 0 48 0,0 0-96 15,-5 0-120-15,-6 0-656 32,-6 0-393-32,1 0-319 0,-8 0-728 15,-7 0-689-15</inkml:trace>
  <inkml:trace contextRef="#ctx0" brushRef="#br0" timeOffset="99912.65">7028 6131 3472 0,'0'0'5129'0,"0"0"-2760"16,0 0-1329 0,0 0-568-16,0 0-64 15,0 0 1225-15,0 0-257 0,-8 95-632 16,8-60-320-16,0 3-224 15,0 0-128-15,4 19-72 0,0-9-1784 16,-1-10-2401-16</inkml:trace>
  <inkml:trace contextRef="#ctx0" brushRef="#br0" timeOffset="108800.92">22272 9042 520 0,'3'-6'800'0,"6"-1"-800"16,-5 1 560-16,8-3-464 15,-1-4 1048-15,-2 0-312 0,-1-3-224 0,-1 0-167 16,2 0 559-16,-5-3-104 16,0 1 248-16,0-2 8 0,-1 5 9 31,-3-2-137-31,4 11 88 16,-4 0-264-16,0 3-264 15,0 3-151-15,0 0-321 0,0 0-112 16,0 13 0-16,0 9 0 31,0 16 448-31,0 25 80 16,-11 26-64-16,-2 29 48 0,-2 15-272 15,2 0-40-15,-2-12 56 0,-2-13-32 16,2-10-32-16,3 1-104 16,-4-7-80-16,4-19 136 31,0-13-136-31,4-21 32 0,0-8-40 15,0-3 0-15,4-2 0 16,-4-4 0-16,8-6-120 0,-4-6-400 16,4-10-1144-16,0 0-1041 0,0 0-2432 15</inkml:trace>
  <inkml:trace contextRef="#ctx0" brushRef="#br1" timeOffset="116569.38">28818 9306 680 0,'0'0'248'0,"0"0"40"0,0 0-288 16,0 0-240-16,24-38 240 16,-20 28 128-16,0 1 1144 0,0-1-480 15,0 0-336-15,-4 4 408 16,4 0-47 0,-4-1-321-16,0 1-184 15,0-1-184-15,4 2 0 0,-4-5 104 16,0 3 208-16,0 1 544 15,0 0 104 1,0-4-127 0,0 7-105-16,0 0-112 0,0 0 136 0,0-1-24 15,0 4-240-15,0 0-159 16,3 0 23-16,-3 0-128 0,0 0-104 16,0 0-88-16,0 0-32 15,0 0 16-15,0 0-136 16,0 0-8-1,0 0 0-15,0 7-72 16,0 3 72-16,0 2 216 0,0 1-72 16,-3-1 48-16,3 1-88 15,-4 0 48-15,4 0 152 16,-4-1-80-16,4 1 16 0,-4 0-64 31,0-1-8-31,4-2 64 16,-4 0-136-16,0 2 0 0,4-2 32 15,-4 3-16-15,0-1-8 16,0 4 25-16,0 6-41 16,0 4 232-1,0 2-120-15,0 1-104 0,-4-1-16 16,8 1-24-16,-4 0 16 16,0-4-72-16,4 3 8 0,0-2 112 15,-4 6-120-15,4-1 48 16,0 1-32-16,0 6 32 15,0-6 8-15,0 6-40 16,0-3-8-16,0-3 136 16,4 2-136-16,0-5-16 15,0 0 16-15,0-4-8 0,-4-2 16 32,4-5-16-32,-4-1 0 15,4-5 48-15,-4-2-48 16,0-4-8-16,0 3-80 0,0-2-48 15,0 3-104-15,0-5-296 0,0 2-209 16,0-1-415-16,0 4-720 16,0-4-529-16,0 1-479 31,0-4-2906-31</inkml:trace>
  <inkml:trace contextRef="#ctx0" brushRef="#br1" timeOffset="116936.31">28611 9944 8545 0,'0'0'2633'0,"0"0"-313"15,0 0-167-15,0 0-545 16,0 0-360-16,0 0-383 16,0 0-513-16,11-19-336 15,-6 38 160-15,7 3 136 0,-4 10-136 32,4-1-120-32,4 8-8 15,0-4 24-15,3-3-72 0,-2-1-96 16,7-5 88-16,-9-7-480 15,9-1-96-15,-4-8-233 0,4-7-247 16,0-3-664-16,8-19-425 31,-8-10-383-31,-5 1-2185 0</inkml:trace>
  <inkml:trace contextRef="#ctx0" brushRef="#br1" timeOffset="117143.73">28989 9947 6801 0,'0'0'2601'0,"0"0"-769"31,0 0 88-31,0 0 33 0,0 0-353 16,0 0-584-16,0 0-544 0,-8 13 0 15,-7 9 481 1,-5 7-361 0,-4 2-200-16,3 4-80 0,-2 3-32 15,3 4-280-15,4 2-8 16,8 4-88-16,0 6-648 0,0 25-672 15,8-15-2569-15,0-10-4601 16</inkml:trace>
  <inkml:trace contextRef="#ctx0" brushRef="#br1" timeOffset="118569.27">29005 10271 224 0,'0'0'2856'15,"0"0"-223"-15,0 0-1497 0,0 0-72 31,0 0 192-31,0 0 25 0,-7-13-225 16,7 13-232-16,0 0-336 16,0 0-208-16,-9 6-280 15,-3 13 496-15,-4 7 225 0,1 6-321 16,-9 6 80-16,3 7 8 16,2 2-176-16,3 4 104 31,4-1-136-31,0 2 16 0,4 1 24 15,4-2-224-15,0 0 16 16,-4 3 96-16,4-4 72 0,4 8-64 16,-4-1-64-16,0-3-144 15,4 0 304 1,0 0-159-16,0 0 47 16,0-3-32-16,0-1-72 0,0 1 24 15,0 0-80-15,0-3-32 16,0 2 200-16,0-2-208 0,0 3 72 15,0-4-64-15,0-2 64 0,0-4-24 32,-8 1-40-32,4-5-8 15,0 2 176-15,0 2-176 0,4-3 8 16,-3 7 0-16,3-4 40 16,-5 3 48-16,5 1-96 0,-8-4 0 31,4 0 96-31,-4 1-88 15,5-5-16-15,-1 2 8 0,-5-4 0 16,9-3 0-16,-4-1-8 16,0 1 8-16,0-3-24 0,-3-1 32 15,3 1-16-15,-5-4 8 16,5 1 0-16,0-1 0 31,4-6 0-31,0 0-72 0,0-3 56 16,0-1-136-16,0 2-40 15,0-8-80-15,4 4-192 0,0-4 47 16,-4 4-311-16,0-7-256 0,0 4-680 16,0-4-1057-1,0-3-2280 1,-8 0-2576-16</inkml:trace>
  <inkml:trace contextRef="#ctx0" brushRef="#br1" timeOffset="118829.98">28435 12550 3592 0,'0'0'8714'0,"0"0"-6977"0,0 0-737 16,0 0-568-16,0 0 424 31,0 0 248-31,0 77-272 0,4-39-456 15,9 3-79-15,6 4-241 16,-3-7-56-16,5-4-200 0,2-5-497 16,-3-6-671-16,12-14-1096 15,-4-3-2169-15,-4-6-3569 0</inkml:trace>
  <inkml:trace contextRef="#ctx0" brushRef="#br1" timeOffset="119025.86">28977 12532 11778 0,'0'0'4537'0,"0"0"-3017"15,0 0-736-15,0 0 33 0,-87 41 215 16,51-6-384-16,-4 6-200 16,0 7-264-16,0-1-104 0,5 1-80 15,-1-4-320-15,0-2-672 16,0-1-905-1,4-13-3248 1,4-9-4177-16</inkml:trace>
  <inkml:trace contextRef="#ctx0" brushRef="#br1" timeOffset="120582.55">28504 13221 1096 0,'0'0'7289'0,"0"0"-5400"0,0 0-361 15,0 0 96-15,-97-42 9 16,62 32-321-16,-9 1-344 0,-4-4-144 16,-8 4-440-1,-3-1-151 1,-1-2-89-16,-3 2-16 15,-6 1 96-15,2-4-40 0,-13 4-8 0,4-1 200 16,1 0-192-16,-1-2 8 16,8 5 176-16,-8-2-72 15,5-1-80-15,-5 1-216 0,9-1 0 32,-6 1 80-32,6-1-80 15,-5-3 72-15,0 4-72 0,4-1 0 16,-3-3 48-16,-1 1-48 31,4 2 0-31,1 1 16 0,3 3-16 16,4-1-8-16,4 1 8 15,0 2 0-15,1 2-24 0,-1 2 24 16,0 0-72-16,0 0 72 16,0 0-88-16,-3 0 80 15,7 0-112-15,-4 0 120 0,4-3 24 31,1 3-24-31,3-4 0 16,0 1 0-16,0 0 0 0,4 0 0 16,-3-1 0-16,3 1 0 0,-4 0 0 15,0-3 0-15,1 3 0 16,2 3-64-16,-6-4 56 0,-1 1-48 16,0 3-8-1,1-3 64 1,-1 3 32-16,0-3-32 0,0 3 0 15,4 0-16-15,1 0 16 16,-5-3 0-16,4 3 0 0,-4-4 0 16,0 4 48-1,4 0-40-15,-3 0-16 16,-1 0 8-16,0 0 0 16,-3 0-8-16,-1 4 8 0,4-1 0 15,-4-3 24-15,-4 3-24 16,9 0-8-16,-5 0-48 0,4 1-40 15,-4-1 40-15,-4 3-136 32,5 0 32-32,-5-2 152 0,0 2-72 15,0-3 72-15,1-3 0 16,3 4-48-16,-4-4 56 16,4 0-104-16,0 0 64 0,1 3 32 15,3-3 8-15,0 2 0 31,-4-2 0-31,5 4 0 0,-2-1 0 16,1 0 0-16,1 0-40 16,-1 1 40-16,4 2 0 15,-3-3-8-15,-1 3-56 0,4 1 64 16,-4-1-56 0,4 1 56-16,1-5-8 15,-2 5 0-15,2-1-8 0,-1-6 16 16,5 7-8-16,-6-4 8 15,6-3-72-15,-2 3 72 0,2 0-8 16,4 0 8-16,-2-3 0 16,5 0 8-1,1 0-8-15,3 0 0 16,0 0 32-16,0 0-32 0,0 0-64 16,0 0-112-16,1 0-16 15,3-3 112-15,0-3 16 0,0 0 64 16,0-1 8-16,-4-3-8 31,0 4 0-31,4-3-16 0,-4 2-32 16,4 1 40-16,4-3 8 15,9 2 0-15,-2 1 32 16,6 0-32-16,7-1 0 0,0 1-8 31,0 3 8-31,4-1 72 16,0 4-72-16,0 0 0 0,0 0 48 15,0 0-48-15,-5-3 0 16,5 3 0-16,-8-3 8 16,1 0 96-16,3 0-104 0,-4 0 0 15,-1 3 168-15,6-4-120 16,-1 4-40 0,4 0-8-16,-4-3 0 0,0 3 96 15,4-3-96-15,-4 3 0 16,4-3-8-16,-4 3 24 15,-1 0 40-15,2 0-48 0,3 0 0 0,0 0 64 32,0 0-72-32,0 0-56 15,0 0 40-15,0 0-480 0,0 0-1081 16,0 0-2560-16,-4 0-1336 16</inkml:trace>
  <inkml:trace contextRef="#ctx0" brushRef="#br1" timeOffset="120955.58">21562 12458 7889 0,'0'0'2897'15,"0"0"-1745"-15,0 0-712 16,0 0-160-16,0 0-32 0,0 0 320 16,8 0 25-16,-23 13 231 15,-6 9-136 1,-7 0-160-16,-3 4-48 16,-5 2 192-16,-4 1-176 0,1 0-32 15,2-1-104-15,1 4-71 16,5-4 31-16,11 1-176 15,8 0-96 1,8-4 48-16,4 0-96 0,8 1-72 16,20-4 0-16,11-3-112 15,6 0-56-15,2 0-641 0,5-6-1007 16,-8-7-1217-16,-12 1-5008 16</inkml:trace>
  <inkml:trace contextRef="#ctx0" brushRef="#br1" timeOffset="124182.48">21340 12462 3816 0,'0'0'5417'16,"0"0"-4000"-16,0 0-489 0,0 0 32 16,0 0 8-16,-81-86 41 15,70 60-17-15,3-2-616 0,-1-1-184 16,2-9-120-1,3-3-72-15,0 0 56 16,0-4-56-16,0-5 0 16,-1 5 48-16,-2-3-40 0,-1 4 48 15,0-1-56-15,-4 1 48 16,4 6 64 0,-3-3-112-16,2-4 0 15,1 1 56-15,4-4-56 16,4 4 8-16,-4-4 64 0,4 4-72 15,0 2 88-15,0 1-88 16,0 6 0-16,0-3 136 0,4 3-120 16,0-3 104-16,4 3-112 31,-3-3 64-31,-1 0 72 16,-1-3-144-16,-3 0 0 0,0-4 8 15,0 7 0-15,0 3 72 16,0-3-80-16,-3 3 0 0,-1 3 120 15,4-3-120-15,0-3 0 32,0 3 8-32,0 0-8 0,0 0 8 15,0-3-8-15,0-3 0 0,0 0 24 16,0-1-24-16,0 1 0 16,-5 0 0-16,5 2 0 15,-4 2 0 1,4 2 0-16,0-4 0 15,0 2 72-15,0-5-72 0,0 4-8 16,0-6 8-16,0-1 0 0,0 1 0 16,0-4 0-16,4 0 0 15,-4 4 8-15,0 3-8 0,0 0-8 32,0 2 0-32,0 1-8 15,0 0 16-15,0-3-8 0,0 3 8 16,0-4 8-16,-4 1-8 15,0-3 0-15,4-4 0 0,0 0 16 32,0 1-16-32,0-1 0 15,4-2 0-15,5-2 0 16,-2 2 0-16,1 2 0 0,0 0 8 16,1 4 0-16,-2 3-8 15,-3 3 0-15,0 0-32 0,-4-1 16 16,0 2 16-16,0-2 0 31,0 2-88-31,0-5 8 16,0 1 64-16,0 0-136 0,0-4 144 0,0 7 0 15,0-3-48-15,-4 0 56 16,4-4 0-16,0 4 0 0,0-4 72 16,0 1-72-1,8-1-8 1,4 4 8-16,0-4-8 15,-4 4 8-15,0 0 0 0,0 3 0 0,-4 0 40 16,-4 0-40-16,8 3 0 16,-5-3 0-1,1 3 0-15,5-3 0 16,-1 0 0-16,-4 3 0 16,-4-4 0-16,3 4 0 15,1 1-8-15,0-1 8 0,1 0-8 16,3 3 8-16,-4-3 0 15,3 0 0-15,2 0 16 0,-1-3-8 32,-4 0-16-32,3-3 8 15,-3-1 0-15,5-2 0 0,-5 6 0 16,0-3 0-16,-1-1 8 16,5 5-8-16,-4-5 0 15,5 1-8-15,-2-4 8 0,1 1 0 31,5-4 0-31,-9 4 0 16,3-4-8-16,-3 4 8 0,-4 0-8 0,0 2-40 16,0 4 48-16,0 0-16 15,0 0 16 1,0-4 0 0,0 1-24-16,0-3 32 0,0-1-8 15,0 1 0-15,0-7 8 16,0 3 0-16,0-5-8 0,0 2 0 15,0 0-8 1,0 0-24-16,0 3 32 16,-8 4 0-16,5-7 8 15,3 4 48-15,0-7-56 0,0 0 0 16,0 0-16-16,0 3 16 16,0 3 0-16,0 3-8 0,0 11 8 15,3 5 72-15,1 4-64 16,0 9 0-16,4 0 0 0,1 7 0 31,2-1-8-31,1 7-16 16,4 0-32-16,-1 3-24 0,2 0 72 15,2 0-8-15,1 0-96 16,1 9 16-16,7 1 88 31,7 5-8-31,9-2 8 0,12 6-64 16,7-3 64-16,18 0-8 15,18 0-136-15,-7-3-48 0,-12-4-8 16,-13-5-64-16,-16-1 72 0,5-3 184 16,8 0 8-1,-4 0-8 1,0 0-56-16,-1 0 56 0,5 0 8 16,0-3 0-16,3-1 0 15,6 4 32-15,-2 0-32 0,-3 0 0 16,4 0-56-16,-4 0-64 15,-1 0 48-15,1 0-112 0,4 7 32 16,-1-5 48 0,13 2-152-16,-8-1 80 15,0 0-40-15,-1-3-40 16,-11 0 151-16,7 0-103 0,-2 0 112 16,-6 0 88-16,1 0 8 15,-4 0 0-15,0-6 0 0,-5 0 8 31,1-1 40-31,0 1-48 16,-4-1-8-16,8 4 0 0,-1 0 8 16,1 0 0-16,4 0 0 15,0 3 0-15,-1 0 0 16,5 0 0-16,3 0 0 0,-2 0 0 31,-2 0 8-31,1 0-8 16,-5 0-8-16,-7 3 8 0,4 0 64 15,-4 0-64-15,-1-3-8 16,5 3 0-16,9 1 8 16,-6-4 0-16,5 0 0 0,3 0 0 15,-7 0 32 1,7 0-32-16,-6 0 0 16,-1 0 0-16,3 0 0 0,-3 0 48 15,3 0-48-15,1 0 16 16,16 0 96-1,15 3-112-15,9 3 16 16,-8 1-16-16,-25-5 17 0,-23 2 31 16,-12-1-48-16,0 0 0 15,11-3 24-15,1 3-24 0,-3-3-8 16,2 4 0-16,-3-4 0 16,4 0 8-16,-1 0-16 15,1 0-73 1,20 0 89-16,-5 0-104 15,6 0 56-15,2 0-72 0,-8 0-240 16,10 3 216-16,-2-3-16 16,1 3 80-16,-4 0 72 15,4 1-48-15,-5 2 56 0,-7-3-8 32,-8 0-40-32,-17 0 40 15,-7 0-104-15,-8-3 16 0,-8 0 88 16,0 0 8-16,-4 0 0 15,-4 0 0-15,8 0 0 16,0 0 48 0,4 0-48-16,8 0-56 0,0 0 48 15,7 0 8-15,1 7 0 16,4-4 0-16,-4 3 0 16,-8 1 48-16,0-4-48 0,-9 3-8 15,-2-3 0 1,-9 3 8-16,3-2 72 15,2 5-72-15,-2-2 0 0,6 3 144 16,2 5-136-16,-3 1 168 16,5 6 176-16,-10 1-88 15,1 2 56-15,-4 7-135 0,-4 0-161 16,0-4 200-16,0 7-96 16,-4 3-16 15,4 0-64-31,-4 6 16 15,0 4-56-15,0 3 40 16,0 3-40-16,4 3 80 0,0 0-88 16,0-3 8-16,0 0 0 15,0 0 0-15,0 6 56 0,-4 4-64 16,0 2 0-16,0 1 40 16,-4 0-32-16,-8-3 24 15,4-4-32-15,-4 0 0 0,0-3-8 16,0 3 0-16,1 1 8 31,-2-1 0-31,1 1 0 0,5-1 8 0,2-3-8 16,1 0 0-16,4-6 88 15,0 3-88-15,0-7 0 16,0 5-8-16,9-5 16 0,-2 0-8 16,-3-2 8-16,0-4-8 15,-4-3 144-15,0-3-144 16,-4 1 0-1,-3-5 80-15,-6 1 112 16,1-1-64-16,1 1-64 0,2 3-56 16,1 4 144-16,5-2-144 0,3 8-8 31,0 2 8-31,0 1 40 16,0 3-32-16,0 3-16 0,0-3 8 15,0-1 72-15,0-5-72 16,0-4-8-16,-4-3 8 0,0 1 0 15,4-5 8-15,0 4-16 16,0 1 0-16,8 2 88 0,3-3 56 31,6 0 104-31,-2-3-104 16,5 0-56-16,-4-3 0 16,-4-4-88-16,0-2 8 0,0-4 40 15,-8-3-48-15,0-6-48 16,0-1 48-16,-4-2 0 0,4-4 8 31,-4 1-8-31,4 2 0 16,-4-3-56-16,4 4-232 0,-4-4-776 15,0-2-1529-15,0-4-3488 0</inkml:trace>
  <inkml:trace contextRef="#ctx0" brushRef="#br1" timeOffset="124495.46">28244 8677 8889 0,'0'0'2041'16,"0"0"-393"-16,0 0-1112 15,0 0-24-15,56 57 737 0,-28-22-401 32,0 0-464-32,4 3-208 15,4 0-176-15,-5 0 168 16,9-3-160-16,1 0-16 0,-6-6 0 16,5-4-528-16,8-3-1008 31,-8-6-1009-31,-9-6-3344 0</inkml:trace>
  <inkml:trace contextRef="#ctx0" brushRef="#br1" timeOffset="124731.35">28946 8601 4488 0,'0'0'6714'16,"0"0"-4794"-16,0 0 297 15,0 0-985-15,0 0-512 0,0 0-240 0,0 0-232 16,-4 31 288-16,-5 4 201 16,-2 6-265-1,-5 7-328-15,0 3 0 16,0 0-144-16,0 0 0 16,-4 0-56-16,-4 9-784 15,4-12-1273-15,4-13-2856 0</inkml:trace>
  <inkml:trace contextRef="#ctx0" brushRef="#br1" timeOffset="126854.8">25898 5232 7601 0,'0'0'2041'16,"0"0"-897"-16,0 0-456 0,0 0-680 15,0 0 160-15,11 25 320 32,6-9-48-32,2 3 200 0,9 0-80 15,4 4-119-15,4-1 55 16,0 3-136-16,7-3 16 16,-3 4-152-16,1-1-168 0,-13 0 48 15,-9 1-104-15,-7 0-64 31,-12-4-56-31,-3-3-24 0,-25 3 136 16,-13-3 8-16,-6 3 256 16,-9 4-80-16,-4-1 16 0,0 0-48 15,4 7-136-15,13 0-8 0,7 3-184 16,12 0-976 0,24 9-673-1,12-9-751-15,19-9-2465 0</inkml:trace>
  <inkml:trace contextRef="#ctx0" brushRef="#br1" timeOffset="127340.24">27408 5556 5633 0,'0'0'4385'0,"0"0"-2689"16,0 0 72-16,0 0-751 15,0 0-257 1,0 0-464-16,0 0-64 16,123 6 320-16,-67 17-176 0,4 2-152 15,4 4-152-15,-8-1-72 16,-9 4 152-16,-11-7-152 0,-12 1-48 15,-20-1-72-15,-4-3 96 0,-4 1 24 32,-20-1 96-32,-8 0 208 15,-4 0-184-15,-4 7-120 0,1-1-32 16,-9 10-1208-16,12-6-1777 16,0-10-5625-16</inkml:trace>
  <inkml:trace contextRef="#ctx0" brushRef="#br1" timeOffset="128419.99">21117 6569 3200 0,'0'0'1625'0,"0"0"-305"0,0 0-16 31,0 0-136-31,0 0-239 16,0 0-305-16,0 0-136 16,0 0 544-16,11-10 192 0,-3 14-200 15,1-2-647-15,-2 2-113 16,1-4 88-16,4 0 232 0,4-6 200 15,12-11-464-15,4-8-264 16,7-10 64 0,6-3-112-16,2-3 8 15,-2-3-8-15,-2-4-8 0,-4 3 8 16,-11 1-8-16,-7 6 0 16,-6 6 48-16,-6 16-48 0,-9 7 120 15,0 9-120 1,0 6-248-1,0 20 32-15,0 8 216 0,0 14-8 16,11 3-408-16,33 34-1064 0,-4-18-993 16,0-6-3544-16</inkml:trace>
  <inkml:trace contextRef="#ctx0" brushRef="#br1" timeOffset="130467.45">1923 7629 1720 0,'0'0'1200'0,"0"0"1377"16,0 0-673-16,-43-47 32 16,39 37-271-16,-4 1 311 0,5-1-327 15,-2 4-257-15,5 2-144 16,-4 1 32-16,4 3-383 15,-4 0-433 1,-4 0-464-16,-3 16 64 0,-6 13-64 16,1 9 192-16,4 6-192 15,9 4 0-15,3 0-120 0,3-7-168 32,21-9-408-32,4-7-417 15,4-9 433-15,4-10 456 0,-4-6-160 16,0-9 304-16,-12-13 80 15,-8-10 200-15,-12-6 112 0,0-4-64 16,-25-2 88-16,1 2-40 31,-8 8-24-31,5 2-64 0,3 13-208 16,8 10-176-16,12 12-1064 16,4 16-3369-16,0 3-312 0</inkml:trace>
  <inkml:trace contextRef="#ctx0" brushRef="#br1" timeOffset="130618.26">2226 7756 9025 0,'0'0'4385'16,"0"0"-3128"-16,0 0-129 0,0 0-464 16,0 0-552-1,0 0-112 1,0 0-1856-16,0 0-4858 0</inkml:trace>
  <inkml:trace contextRef="#ctx0" brushRef="#br1" timeOffset="130827.9">2501 7429 3440 0,'0'0'9570'15,"0"0"-7425"-15,0 0-761 16,0 0-744-16,0 0-432 15,0 0-208-15,-15 32 408 0,2 0 0 16,6 15-232-16,-1 4-144 0,4 6-32 31,4 3-992-31,0 17-1192 16,0-13-2265-16,4-17-2169 0</inkml:trace>
  <inkml:trace contextRef="#ctx0" brushRef="#br1" timeOffset="131367.28">2999 7769 11362 0,'0'0'2656'0,"0"0"-1279"16,0 0 31 0,0 0-680-16,0 0-432 15,0 0-32-15,0 0-80 32,-79 41-184-32,71-12-64 0,8-1 56 15,0-2-32-15,0-4-256 16,16-6 0-16,4-4 96 0,3-8 8 15,5-4 64-15,0-4 128 16,-4-11 24-16,1-7 32 16,-14-4 120-16,-2-5 72 0,-9 2 64 0,0 0 216 15,-9 7-336 1,-6 3 9 0,-2 6-201-16,2 10-233 0,2 3-751 15,2 19-488-15,7 3-2977 16,4-2-3785-16</inkml:trace>
  <inkml:trace contextRef="#ctx0" brushRef="#br1" timeOffset="131871.87">2561 7775 5761 0,'0'0'5641'15,"0"0"-4225"-15,0 0-704 16,0 0-175 0,0 0 47-16,0 0-336 15,8 0-152 1,5 0-16-16,2 0-8 16,9 0-72-16,4 3-208 15,0-3-1025-15,4 0-911 0,-12 0-2065 16,-4-9-2536-16</inkml:trace>
  <inkml:trace contextRef="#ctx0" brushRef="#br1" timeOffset="132056.84">2673 7642 536 0,'0'0'6873'16,"0"0"-5225"-16,0 0-639 31,0 0-345-31,0 0 0 0,0 0 552 16,0 0-24-16,-36 70-511 15,24-39-65-15,8 8-368 0,0-4-168 16,4 6-80-16,0 9-640 0,0-5-1337 16,4-10-2592-16</inkml:trace>
  <inkml:trace contextRef="#ctx0" brushRef="#br1" timeOffset="132640.13">3203 7947 12578 0,'0'0'4313'0,"0"0"-3457"0,0 0-176 32,0 0 313-32,0 0-169 15,0 0-304-15,0 0-304 0,0-4-216 16,4 1-240-16,8 0-1232 15,-4 0-2809-15,4-3-2937 0</inkml:trace>
  <inkml:trace contextRef="#ctx0" brushRef="#br1" timeOffset="133054.1">3502 7613 10066 0,'0'0'3880'0,"0"0"-2439"0,0 0-569 32,0 0-696-32,0 0 88 15,0 0 856-15,-28 108-159 0,20-57-433 16,0 3-168-16,4 0-256 15,4-3-16-15,0 0-88 0,0-7-168 16,4 7-1185-16,4-13-1271 31,0-10-4154-31</inkml:trace>
  <inkml:trace contextRef="#ctx0" brushRef="#br1" timeOffset="133581.99">3888 7906 11258 0,'0'0'2080'15,"0"0"-1392"1,0 0-383-16,0 0-105 16,-51 69-56-16,51-43-144 0,0-4-160 15,4-3-144-15,11-3 304 16,13-7-8-16,0-5-225 16,0-4 33-16,0-7 200 0,-4-12 192 15,-8-6-7-15,-9-4 399 31,-7-2 664-31,-4 2-16 0,-11-3-288 16,-13 10-327-16,0 6-225 0,4 9-88 16,0 7-304-16,12 0-376 15,12 32-1345-15,0-6-2400 16,17-1-3568 0</inkml:trace>
  <inkml:trace contextRef="#ctx0" brushRef="#br1" timeOffset="133774.2">4251 8064 4624 0,'0'0'9523'16,"0"0"-7371"-16,0 0-680 0,0 0-584 16,0 0-79-16,0 0-473 15,20-57-240-15,-20 54-96 16,0 3-760-16,0 0-1257 0,0 0-3064 31,-9 0-2585-31</inkml:trace>
  <inkml:trace contextRef="#ctx0" brushRef="#br1" timeOffset="134143.01">4418 7715 832 0,'0'0'11650'32,"0"0"-8953"-32,0 0-545 15,0 0-888-15,0 0-775 0,0 0-185 16,0 0 128-16,0 0 240 16,24 67-272-16,-24-29-288 0,4 3-64 31,-4 0-48-31,0 0-8 15,-4 11-792-15,-8-8-1273 0,0-12-3968 16</inkml:trace>
  <inkml:trace contextRef="#ctx0" brushRef="#br1" timeOffset="134556">3581 7937 9834 0,'0'0'2544'16,"0"0"-1392"-1,0 0-543-15,0 0-177 16,0 0 232-16,84-19-168 31,-48 19-336-31,-1-3-160 0,-3 3-288 16,0-3-1120-16,-8-1-1273 15,-7 4-2336-15</inkml:trace>
  <inkml:trace contextRef="#ctx0" brushRef="#br1" timeOffset="134765.47">3725 7788 4456 0,'0'0'6226'0,"0"0"-4370"0,0 0-664 15,0 0-255-15,0 0-361 16,0 0 544-16,-28 51-256 0,20-23-288 16,0 4-368-16,4 0-120 15,4 3-88-15,0 3-472 0,8 9-1168 16,4-8-1345-1,-1-8-5505-15</inkml:trace>
  <inkml:trace contextRef="#ctx0" brushRef="#br1" timeOffset="136175.81">4848 8118 11362 0,'0'0'3825'15,"0"0"-3025"-15,0 0-304 0,0 0-232 16,0 0-264-16,0 0-48 16,48 0-960-16,-8 0-1913 0,-5 0-3592 15</inkml:trace>
  <inkml:trace contextRef="#ctx0" brushRef="#br1" timeOffset="136332.74">5287 8134 4352 0,'0'0'5914'0,"0"0"-3842"16,0 0-1096 0,0 0-7-16,0 0-441 15,0 0-368-15,0 0-160 16,88-35-1201-16,-69 35-2631 0,1 0-3386 16</inkml:trace>
  <inkml:trace contextRef="#ctx0" brushRef="#br1" timeOffset="136527.87">5765 8140 3488 0,'0'0'5689'0,"0"0"-3832"32,0 0-1065-32,0 0-296 0,0 0-168 15,0 0-24-15,52-22-152 16,-45 22-152-16,1 0-80 0,5 0-496 15,-2 0-1440-15,-3 0-4506 0</inkml:trace>
  <inkml:trace contextRef="#ctx0" brushRef="#br1" timeOffset="137678.47">6450 7943 1144 0,'0'0'6025'0,"0"0"-3432"31,0 0-889-31,0 0-96 0,0 0-127 16,0 0-281-16,0-6-168 15,0 6-400-15,-4 0-344 0,-12 10 112 16,-12 3 16-16,-3-1-31 16,-5 1-177-16,-5-3-72 15,2-8 56-15,-1 2-128 0,5-4-8 16,10 0-48-16,9-4 16 31,4-8-24-31,12-7-32 0,0-4-56 0,16-2-56 16,8 0-16-16,8-4 88 15,3 4 8-15,6 3-16 16,-5 2 32-16,-1 11 0 0,-7 6-8 16,0 3 48-16,0 3 16 15,0 19-16-15,-5 7 8 16,5 12 0-1,-3 4 24-15,-1 8-24 16,-9 8-16-16,2 12-40 0,-14 16 48 16,-3-13 8-16,0-6-57 0,-11-16-95 31,-9-16 144-31,-5 0-312 16,-3 3 56-16,-7-12 168 0,-5-7 88 15,1-9-40-15,2-10 40 16,5-3 8-16,5 0 144 0,7-13-64 15,7-6 16-15,13-3 0 16,0-3-32-16,13-4 16 0,11 1-80 31,8 2-8-31,7 4-8 16,-3 9 16-16,4 7 0 16,-4 6-56-16,0 3 56 0,-4 13-8 15,-4 6 8-15,-5 0 0 16,-3 0 24-16,-3 1-24 0,-6-1 0 31,-3-3-8-31,-4-3 0 0,-4 0-40 16,0 0-784-16,0-7-1536 15,0-2-2457-15</inkml:trace>
  <inkml:trace contextRef="#ctx0" brushRef="#br1" timeOffset="138400.1">5510 8134 9209 0,'0'0'4129'15,"0"0"-3392"-15,0 0 39 0,0 0 720 16,116 6-272-16,-73-6-248 16,0 0-471-16,-2 0-369 31,-1 0-72-31,-5 0-64 0,-3 0-528 15,-8 0-857-15,-12-3-975 16,-7-6-641-16,-5-1-2432 0</inkml:trace>
  <inkml:trace contextRef="#ctx0" brushRef="#br1" timeOffset="138620.2">5686 7931 4945 0,'0'0'6673'0,"0"0"-4537"0,0 0-503 15,0 0-593 1,0 0-632 0,0 0 424-16,0 0 489 15,-17 92-497-15,13-48-352 0,4 4-272 16,0 9-56-16,0 0-144 16,8 4-200-16,12 15-624 0,-4-13-1361 31,0-18-3416-31</inkml:trace>
  <inkml:trace contextRef="#ctx0" brushRef="#br1" timeOffset="139259.04">6709 8318 7705 0,'0'0'6778'16,"0"0"-5210"-16,0 0-512 15,0 0-472-15,0 0-208 0,88-22 112 16,-41 22-103-16,5 0-217 16,1 0-40-16,-2 0-128 0,-11 3-593 15,0 0-903-15,-20 1-1705 16,-8-4-2376-16</inkml:trace>
  <inkml:trace contextRef="#ctx0" brushRef="#br1" timeOffset="139460.2">6861 8115 1192 0,'0'0'9002'0,"0"0"-5089"0,0 0-3313 15,0 0-496-15,0 0 1056 0,0 86 128 16,0-38-424-16,0-1-296 31,0 7-343-31,4-3-225 16,3 3-201-16,14-1-1631 0,-2-8-2321 16,5-16-1984-16</inkml:trace>
  <inkml:trace contextRef="#ctx0" brushRef="#br1" timeOffset="139813.67">7450 8201 7257 0,'0'0'5545'15,"0"0"-3680"1,0 0-433-16,0 0-896 0,-88 13-272 15,73 12-128-15,-1 13-48 0,12 0-88 16,4 7-128-16,0-4-168 16,11-6-152-16,10-4-888 15,7-8 215 1,0-10 433-16,0-10 456 16,-5-3 232-16,1-3 320 15,-8-20 440-15,-8-6 1009 0,-8-5-273 16,0-4-344-16,-17-3-391 15,-6 5-169-15,-5 8-232 0,0 5-328 32,4 17-32-32,9 6-424 15,10 26-1489-15,5 2-2576 0,5 1-5969 16</inkml:trace>
  <inkml:trace contextRef="#ctx0" brushRef="#br1" timeOffset="139969.67">7793 8458 12458 0,'0'0'3049'0,"0"0"-1457"0,0 0-672 15,0 0-624-15,4-73-296 16,-4 57-552-16,0 3-2352 16,0 4-5570-1</inkml:trace>
  <inkml:trace contextRef="#ctx0" brushRef="#br1" timeOffset="140211.63">7965 8036 11738 0,'0'0'4033'0,"0"0"-1905"16,0 0-1159-16,0 0-497 0,0 0-112 15,0 0 576-15,0 0-264 16,-9 107-416-16,9-59-16 0,0 3-232 15,4 3 0-15,4-3-8 47,0-1-216-47,-4 11-784 0,-4-13-1121 32,4-14-3728-32</inkml:trace>
  <inkml:trace contextRef="#ctx0" brushRef="#br1" timeOffset="140788.26">8311 8410 4416 0,'0'0'8618'15,"0"0"-6489"1,0 0-569-16,0 0-656 16,0 0-392-16,0 0-168 0,84-19 49 15,-48 19-185-15,3 0-160 16,5 0-48-16,-8 6-256 0,-4-2-929 15,-9-1-1223-15,-6 0-1969 0,-10-3-2393 16</inkml:trace>
  <inkml:trace contextRef="#ctx0" brushRef="#br1" timeOffset="140982.24">8427 8245 5281 0,'0'0'5313'0,"0"0"-2313"16,0 0-1823-16,0 0-777 0,0 0 112 16,0 0 664-16,0 89-112 15,0-44-688-15,0-1-248 0,0 4-128 16,0-4-232-16,7 10-1480 31,5-13-2289-31,4-12-3352 0</inkml:trace>
  <inkml:trace contextRef="#ctx0" brushRef="#br1" timeOffset="141337.1">8852 8290 8649 0,'0'0'4649'0,"0"0"-3024"16,0 0-241-16,0 0-976 15,0 0-232-15,0 0 264 16,0 0-192 0,-91 98-240-16,75-57 112 0,8-3-120 15,8 1-96-15,0-11-128 0,8 1-96 16,8-10-272-16,12-6-120 16,-1-7 480-16,5-6 232 0,4-4 0 31,-3-11 48-31,-6-14 88 15,-7-6 376-15,-8-6 232 0,-7-4-256 16,-5-2-64-16,-9 2-32 16,-10 11-240-16,-2 5-48 0,-3 16-104 15,0 20-320-15,5 15-1640 32,6 3-2433-32</inkml:trace>
  <inkml:trace contextRef="#ctx0" brushRef="#br1" timeOffset="141507.19">9168 8591 7985 0,'0'0'7122'0,"0"0"-5050"0,0 0-792 15,0 0-591-15,0 0-481 16,39-57-208-16,-27 54-681 0,-3 0-2135 15,-2 0-5362-15</inkml:trace>
  <inkml:trace contextRef="#ctx0" brushRef="#br1" timeOffset="141718.93">9419 8188 10898 0,'0'0'3233'16,"0"0"-937"-16,0 0-480 0,0 0-1127 15,0 0-385-15,0 0 80 16,0 0 576-16,7 102-456 0,1-52-376 16,1 5-128-16,-5 1 120 31,7-4-120-31,-3-2-272 16,-8 14-536-16,0-17-1145 0,0-12-3896 0</inkml:trace>
  <inkml:trace contextRef="#ctx0" brushRef="#br1" timeOffset="142346.2">9733 8531 10610 0,'0'0'4225'0,"0"0"-2825"0,0 0-600 0,0 0-464 16,84-3 88-16,-41 3 72 31,10 0-80-31,-1 0-359 16,-1 0-57-16,-7 0-145 0,-8 0-1215 16,-12 0-1664-16,-12 0-2690 15</inkml:trace>
  <inkml:trace contextRef="#ctx0" brushRef="#br1" timeOffset="142535.13">9849 8379 8753 0,'0'0'3193'31,"0"0"-2225"-31,0 0-424 16,0 0 617-16,0 88-345 0,0-49-64 15,0 5-352-15,0 1-288 16,4 5-112-16,11 4-1496 0,2-6-1561 0,3-16-6009 16</inkml:trace>
  <inkml:trace contextRef="#ctx0" brushRef="#br1" timeOffset="142887.07">10307 8363 6769 0,'0'0'6505'0,"0"0"-4264"16,0 0-593-1,0 0-1120-15,0 0-528 16,0 0 200-16,-44 86-88 16,32-36-64-16,8 4-48 0,4 0-80 15,0-6-472-15,20-7-368 16,8-9-440-16,4-10 63 0,8-9 433 31,0-13 848-31,3-3 16 16,-6-19 176-16,-5-13 384 0,-13-7 1025 15,-7-9-433-15,-12 1-136 16,-4-2-616-16,-16 5 120 31,-12 3 73-31,-8 12-177 0,-4 13-272 16,-4 16-144-16,9 3-488 15,-1 41-601-15,12 0-1959 0,8-6-2073 0</inkml:trace>
  <inkml:trace contextRef="#ctx0" brushRef="#br1" timeOffset="143092.1">10761 8667 12442 0,'0'0'3921'0,"0"0"-2153"16,0 0-727 0,0 0-737-16,0 0-304 15,0 0-168-15,0 0-1217 16,44-76-2752 0,-44 67-5417-16</inkml:trace>
  <inkml:trace contextRef="#ctx0" brushRef="#br1" timeOffset="143286.06">10949 8207 7521 0,'0'0'4825'15,"0"0"-2176"-15,0 0-721 32,0 0-1424-32,0 0-488 0,0 0 1000 15,-33 86-191-15,25-36-321 16,4 11-272-16,1-1-144 0,3-3-88 15,0-3 0-15,7-3-536 16,1 6-569-16,-3-15-1343 0,3-11-3057 16</inkml:trace>
  <inkml:trace contextRef="#ctx0" brushRef="#br1" timeOffset="144101.14">11550 8595 8385 0,'0'0'4041'0,"0"0"-2777"15,0 0-551-15,80-13-145 0,-44 13 152 16,3-3 200 0,1 3-480-16,4 0-264 15,0 0-160-15,0 3-16 16,-4 0 0-16,-9 0-440 0,-6 0-840 16,-22-3-929-16,-3 0-871 15,0-6-4810-15</inkml:trace>
  <inkml:trace contextRef="#ctx0" brushRef="#br1" timeOffset="144439.97">12147 8595 5617 0,'0'0'6745'0,"0"0"-5417"0,0 0-615 16,0 0-713-16,0 0-128 15,0 0-385-15,37 0-1559 0,-22 2-2337 16</inkml:trace>
  <inkml:trace contextRef="#ctx0" brushRef="#br1" timeOffset="144711.21">12554 8674 2736 0,'0'0'9026'0,"0"0"-5193"16,0 0-2513-16,0 0-720 15,0 0-8-15,0 0-304 16,0 0-288-16,16-3-1032 0,-12-4-3505 16,4 4-7121-16</inkml:trace>
  <inkml:trace contextRef="#ctx0" brushRef="#br1" timeOffset="145016.62">12825 8645 10786 0,'0'0'2936'0,"0"0"-975"32,0 0-1225-32,0 0-16 15,0 0 168-15,87-22-560 0,-59 22-216 16,4 0-32-16,0 0-80 16,9 0 0-16,-2 6-8 0,1-3-496 15,-8 1-320-15,-4-4-1256 31,-12 0-617-31,-12-10-1840 0</inkml:trace>
  <inkml:trace contextRef="#ctx0" brushRef="#br1" timeOffset="145237.12">12912 8366 3512 0,'0'0'9034'0,"0"0"-7481"16,0 0-1233-16,0 0 824 0,0 0-144 16,0 101 200-16,0-65-704 0,0 4-248 15,0 5-176 1,0 3-24 0,0-4-48-16,0 1-152 0,0 12-816 15,0-13-1232-15,4-12-2769 16</inkml:trace>
  <inkml:trace contextRef="#ctx0" brushRef="#br1" timeOffset="145962.84">13733 8343 6305 0,'0'0'5393'0,"0"0"-4577"16,0 0-816-16,0 0 224 15,0 0 656 1,-108 58 1-16,65-42-521 0,0-7-88 16,2-3-128-16,1-6-32 15,13 0-48-15,2 0 0 0,14 0-16 16,7-12 192-1,4-7-160-15,15-3-72 16,17-4 56-16,5-6-64 16,6 4 48-16,1 2-48 0,4 8 16 15,-5 5 64-15,-6 13-72 16,-1 0 160-16,-1 19-16 0,-10 19-72 16,-2 22-32-16,-11 19-48 31,-12 23 8-31,0-10 0 0,-7-15-8 15,-10-24-48-15,-3-18-72 16,-3 0-128-16,-9 3-72 0,-5-9-128 16,-2-10 264-16,-1-10-8 15,8-9 8-15,8-3 184 32,13-16 32-32,11-6 320 0,3-4 96 15,25-6-352-15,4 4 168 16,12 2-32-16,-5 10-88 0,2 6 176 15,-6 13 256-15,-7 0-296 16,-3 16 8 0,-2 10-288-16,-3 5 0 15,-5 1-8-15,-2 0-32 0,2-1-360 16,-2-8-560-16,2-4-1200 16,2-9-641-16,-6-8-4489 0</inkml:trace>
  <inkml:trace contextRef="#ctx0" brushRef="#br1" timeOffset="146211.07">14207 8699 2480 0,'0'0'7002'0,"0"0"-5898"15,0 0-824-15,0 0-96 0,0 0-24 16,0 0 112-16,76 41-184 31,-48-31-88-31,8-4-176 16,0-2-520-16,12-4-801 0,-8 0-615 16,-9-13-3849-16</inkml:trace>
  <inkml:trace contextRef="#ctx0" brushRef="#br1" timeOffset="146396.94">14411 8528 1512 0,'0'0'6569'0,"0"0"-4808"15,0 0 447-15,0 0 169 16,0 0-577-16,-48 101-560 16,44-59-600-16,0-1-344 0,0 3-240 15,4 1 40 1,0-4-96-1,0-3-1040-15,0 0-872 0,8-12-1033 0,-1-7-2352 16</inkml:trace>
  <inkml:trace contextRef="#ctx0" brushRef="#br1" timeOffset="146579.04">14777 8708 4945 0,'0'0'1744'32,"0"0"-1632"-32,0 0-112 31,0 0-1384-31,0 0 143 0,0 0-415 16</inkml:trace>
  <inkml:trace contextRef="#ctx0" brushRef="#br1" timeOffset="146712.56">15120 8775 208 0,'0'0'2552'0,"0"0"-1920"16,0 0-632-16,0 0-1728 0</inkml:trace>
  <inkml:trace contextRef="#ctx0" brushRef="#br1" timeOffset="146847.73">15459 8810 8425 0,'0'0'2505'15,"0"0"-897"-15,0 0-1152 16,0 0-104-16,0 0-352 16,0 0-32-16,0 0-1040 0,0 0-2905 0</inkml:trace>
  <inkml:trace contextRef="#ctx0" brushRef="#br1" timeOffset="148302.14">15629 8579 10458 0,'0'0'4225'16,"0"0"-2457"-16,0 0-976 0,0 0-416 15,0 0-360 1,0 0 64 0,0 0 184-16,0 0 32 0,28 88-72 15,-15-59-136-15,2-4-24 16,6 4 25-16,7-7-89 0,0-3 0 15,7-3-73 1,1-9 49-16,0-4-80 16,4-3-16-16,-4-7 120 15,0-15-8-15,-1-3-32 0,1-7-32 16,0-3 72-16,-4-3 8 16,4 3 56-16,-4 0-64 15,-4 7 0-15,4 11 64 0,-5 5-64 31,1 6-40-31,-4 6 40 16,4 0 0-16,0 0 8 0,4 13-8 16,-4 2 8-16,4 4 56 15,0 4-64-15,-1 5-48 0,1 0 40 16,0 4 8-16,0 0-8 31,-4-3-64-31,-4-1 72 16,0-3-40-16,-1-2 40 0,-2-7-128 15,-1-1-72-15,-5-2 48 16,9-3 0-16,0-4-64 0,4 0 48 16,0-6 104-1,4 0-72-15,4 0 128 16,-4-9 8-16,-4-7 8 16,0-6 40-16,-9 0-48 0,5-7 0 15,0 1 48-15,0-7-32 16,0 6 32-16,4 0-48 15,-4 7 16 1,0 9-8-16,0 4-8 0,-5 9-64 16,5 0 56-16,-3 0 8 15,2 9-8-15,-3 8 0 0,0 5 0 16,0 0 0-16,0 3-48 16,-5 1-48-16,6 2 104 0,-5-3-72 31,-1 1 8-31,2 0-48 15,2-7-184-15,1-1 8 0,1-5-48 16,2 0 120-16,-3-7 200 16,4-6-56-16,0 0 64 0,8 0-56 31,0-9-32-31,0-10 96 16,4-3-8-16,-5-4-8 15,5-6 16-15,-4 1-72 0,-4-4 72 16,0 6-8-16,0 4 8 15,-4 6 56-15,-1 9-56 0,1 7 0 16,0 3 0-16,0 0 0 16,1 13 0-1,-6 2 0-15,5 5 0 16,-4 2 32-16,3-3-32 0,2 3-8 16,-1-3 8-16,4 0 0 15,0-6 0-15,4-4 0 16,-5 1 8-1,1-7 48-15,4 0-48 0,-5-3-8 16,1 0 0-16,0-3-64 16,13-16-592-16,-9 0-1593 0,-9-3-3296 15</inkml:trace>
  <inkml:trace contextRef="#ctx0" brushRef="#br1" timeOffset="148646.67">18462 8480 2512 0,'0'0'6946'16,"0"0"-4346"-16,0 0-455 16,0 0-801-16,0-6-520 0,0 9-344 15,13 13-296-15,2 9 536 16,17 7-312-16,0 6-272 0,12 0-88 31,0 0-48-31,4 1 8 0,-5-4 128 16,2-1-136-16,-13-9 0 15,-4 1 8-15,-9-13 8 0,-15 0 72 16,-4-1-24-16,0 1 129 16,-19 3 303-16,-13 6-280 15,-4 4-80 1,-1 2-64-16,-10 3-24 15,-1 5-48-15,-24 11-632 0,13-9-1209 16,10-3-3144-16</inkml:trace>
  <inkml:trace contextRef="#ctx0" brushRef="#br1" timeOffset="154113.87">1701 5445 1696 0,'0'0'4657'16,"0"0"-3793"0,0 0-784-1,0 0-80-15,0 0-72 0,0-7 72 16,0 14 16-16,0 5 88 0,0 8 152 15,-4 2 8-15,0 6 288 16,0 1 144-16,0 6-55 0,-5 3-217 31,2 3-40-31,3 0-152 16,-4 11 104-16,-4 11-24 0,0 22-8 16,-3 17 240-16,-6-4 16 15,9-18-160-15,4-19-96 0,0-20-96 31,8 6 81-31,-7 7 7 16,7 6-144-16,0-3 160 0,0-3-240 16,0-2 32-16,7-5-88 15,1-2-8-15,0-11 0 16,0-2-8-16,0-7-80 0,-4-5-112 16,-4 2-1225-16,0-6-943 31,0-7-3497-31</inkml:trace>
  <inkml:trace contextRef="#ctx0" brushRef="#br1" timeOffset="155063.34">1676 6918 7361 0,'0'0'1992'0,"0"0"-1247"0,0 0-529 32,0 0-88-32,0 0 208 15,28-12 0-15,-11 8-88 0,7 1-112 16,-1 0 48-16,5 0-136 15,0-1 200-15,8 1 8 16,4 0 8-16,4 0 112 0,0 0-72 16,3-4-48-16,5 4 104 15,0 0-184-15,4 0 1 0,3 0 31 32,1 3-8-32,4-4 8 15,3 4-40-15,-3 0-104 16,5 0 112-16,2 0-128 0,-3 0-32 15,-1 0-8-15,2 4 0 16,-6-1 48-16,1 0-56 0,-4-3 8 16,-9 3 24-1,-3 0-32-15,-1 1 48 16,-2-4-40-16,2 0 104 16,1 0 80-16,8 0 32 0,0 0-216 15,-1 0 216-15,5 0-216 16,0 0 0-16,4 0-8 15,-8 0 8-15,0 0 48 16,0 0-56-16,-9 0 0 16,1 0 16-16,-1 3-16 15,2 0 0-15,-1 0 0 0,3 0 0 16,1 0 32-16,4 1-32 16,0-1 0-16,4 3 24 0,-5-2-16 31,5-1 0-31,-1 3 8 15,1-3-8-15,0 3 120 0,4 1-128 16,-4-1 0-16,-1-3 48 16,9 4-48-16,-1-1 48 0,-2 0-48 15,7 0 0-15,-5 1 96 32,4 3-96-32,-2-4 0 15,-1 0 8-15,-1 4 0 0,1-1 48 16,-1 4 0-16,2-4-40 15,10 8 80-15,20-2-96 0,13 4 16 16,12 4 56 0,-12-1-64-16,-13-3 56 15,-24-4-64 1,-11-2 0 0,-16-3 56-16,-5-1-56 0,10 4 0 15,10 0 8-15,5 3 112 16,0-1 8-16,-4 2-56 0,4-5-72 15,-5 1 88-15,1-1-80 0,-4-2-16 16,-4 0 8-16,-5-7-240 16,-3 3-392-16,-12-6-544 0,-4 0-345 15,-12 0-631-15,-9-3-2257 16</inkml:trace>
  <inkml:trace contextRef="#ctx0" brushRef="#br1" timeOffset="156838.1">2015 5318 5265 0,'0'0'1176'0,"0"0"-728"16,0 0-184 0,0 0 72-1,104 0 440-15,-68-4 80 0,4 1-135 16,4 3-105-16,12 0-176 0,-1 0-176 15,12 0-40-15,-2 0-96 0,7 0 40 16,-1 0-40-16,1 0-64 31,4 0 120-31,11 0-184 16,13 0 0-16,19 0 8 0,1 0 56 16,-9 3 16-16,-3 4-80 15,-16-4 0-15,-8 4 56 0,3-1-56 16,-4 0 0-16,-2-3 0 15,2 4 0-15,0-4 8 0,5 0-8 32,0 4 0-32,8-5 32 15,-1-2-32-15,1 4 0 0,4 2-8 16,-5-6 8-16,5 7 8 16,-5-4-8-16,-3 3 0 15,0-3 0-15,-8-3 0 0,-13 0 8 31,-11 0-8-31,-13 0 0 16,1 0 16-16,20 0-16 0,24-3 0 0,20-3 32 16,7 6-32-16,-16-3 0 15,-3 3 0-15,-28 0 8 16,-12 0-8-16,-13 0 0 16,-2 3 0-1,6 0-8-15,5 3 16 16,11 0-8-16,1 1 0 0,12-1 0 0,19 4-8 15,21-1 8-15,0 1-48 32,-17-7 48-32,-31 3-64 15,-25-6 64-15,-6 3-8 0,6 1 16 16,2-1 32-16,10-3-40 16,1 0-16-16,4 0 16 0,3 0 0 15,5 0 0-15,4 0-8 16,-1 0 8-16,9 0 56 0,16-7-56 31,7 4-8-31,8-3 0 16,-15 3 8-16,-16 3 8 0,-24 0-8 15,-12 0 0-15,12 0 40 16,19 0-40-16,5 3 0 16,-4 3 0-16,-1 1-8 0,5-4 8 31,32 7-16-31,15 2 16 15,4-2 0-15,-4 3 0 0,1-1 16 16,3 4-16-16,9 3 8 0,-1 0 0 16,9 0-8-1,-1 0 0 1,4 0-8-16,6 0 16 0,-2-3-8 16,-4 0 0-16,8 0 56 15,-8-6 16-15,9 2-72 0,-4 1-8 16,3-1-8-16,4 1 16 0,-8-4-8 15,1 1 8-15,-5 3 0 16,-12-4 8 0,-7 4-8-16,-5 0 0 15,-7 0 104-15,-1 2-24 16,-3-2 168-16,0 3-80 0,-1 0 32 16,-4-4 48-16,1 1-168 15,-4 0 48-15,-9-7 16 0,5 1-56 31,-8-4 33-31,-5 0-73 16,-3-3-48-16,-17 0 144 16,-15 0-144-16,-12 0 0 0,4 0 0 15,3 0 8-15,25 0-8 32,16 3 0-32,20 4 0 0,-4 5-8 15,-9 1 8-15,-8-4-72 16,-7-2 72-16,8-7-64 0,-5 0 56 15,1 0 8-15,0 0-329 16,-1-10-31-16,-3 1-224 0,-13-4-56 16,-19 6-416-16,-12 2-80 15,-12 1-25 1,-4 1 441-16,-4 3 272 16,-13 0 8-16,-11 0-2841 0</inkml:trace>
  <inkml:trace contextRef="#ctx0" brushRef="#br1" timeOffset="158209.26">7422 7134 1456 0,'0'0'1072'0,"0"0"576"31,0 0-1103-31,0 0-545 0,0 0 72 0,0 0 0 16,0 0 536-16,-28 16 352 15,28-13-232-15,4 0 296 16,4 4-248-16,4 2-103 0,4-3-129 16,12 4 16-1,7-1-88 1,30 4 16-16,35-3-216 0,38-7-144 0,27 3 32 15,1-3-88-15,1 0 8 16,-19 4 16-16,3-1 160 16,-3 4 32-16,-4-1-40 0,-1-5-64 15,-7-1 120-15,-5 0-144 16,-8-3-15 0,-11 0-65-16,-8 0 24 15,-9-3-32-15,-3-4-72 16,-4-2 0-16,-1-1 24 0,5 1-24 15,-4-1 0-15,4 4 0 32,-2 3 0-32,7 3-8 0,-6 0 8 15,1 0 0-15,4 0 8 32,3 0-8-32,4 3 0 15,5-3 48-15,3 3-48 0,5-3 8 16,0 3-8-16,0-3 0 15,-5 3 0-15,-3 0 8 0,3-3 40 16,0 7 64-16,5-1 40 0,-1 0 104 16,5-2-128-16,-8 2-128 15,3-3 40-15,-4 1 8 0,1-4-48 16,8 0 0 0,0 0 0-1,3 0 88-15,4 0-88 0,1 0 0 16,-1-4 0-16,-7 4-40 0,-8 0 40 15,-1 4 0-15,1 8 8 16,-5 1 48-16,1 3-56 0,-1-4 0 31,-3 1-8-31,-1 0 0 16,-7-4 8-16,3 1 0 0,2-4 0 16,-6-3 24-16,5 4-24 15,3-1-8-15,-3 0 8 0,3 1 0 16,-7-1 0-16,-4 4 0 15,-5 6 0-15,-15-4 0 0,-9 1 48 32,-14-3-56-32,-6-1 8 15,9 4-224-15,-4 0-168 16,0 2-312-16,-24-5-705 0,-13-1-311 16,-11-9-3321-16</inkml:trace>
  <inkml:trace contextRef="#ctx0" brushRef="#br1" timeOffset="159338.47">1139 7515 7153 0,'0'0'2441'0,"0"0"-1425"0,0 0-640 31,0 0-248-31,0 0 216 16,0 0 184-16,0 9-320 16,-4 14 56-16,-4 15 520 0,-8 22-144 15,-4 32-39-15,-3 29 111 16,2 16-200-16,-3 5 48 0,13-2-168 31,-2-7 64-31,2-9-192 16,3-7-112-16,0-18 40 15,3-23-192-15,1-19 120 0,1-15-112 16,3-14-8-16,-4 1 24 0,4-7-24 16,0 0-64-16,0-15-136 15,0-7-376-15,0-32-96 32,7-6-816-32,6-10-3257 0</inkml:trace>
  <inkml:trace contextRef="#ctx0" brushRef="#br1" timeOffset="160999.34">1605 7229 3592 0,'0'0'664'0,"0"0"-312"0,0 0 193 16,0 0 439-16,96 3-48 15,-61-3-72-15,-3-3-96 16,5 0-208-16,-2 3-391 0,1 0-57 15,-4 0-8-15,8 0-88 16,-5 0 40 0,6 0-56-16,10 0 0 0,1 0 112 15,16-3-104-15,12-3 0 16,15-4 40-16,-7 3-48 16,-4 2 8-16,-17 5-8 15,-11 0 72 1,8 0-56-16,8 0-16 0,-1 0 0 15,9 0 0-15,19 0 0 0,21 0 8 16,7-4-8-16,-3-5 0 16,-8 2 40-16,-17 4-32 15,-19 3 0 1,-12 0 48-16,-21 0 104 16,-3 0 16-16,4 0-32 0,4 0-144 15,4 0 96-15,-4 3-96 16,-1 4-8-16,9-4 0 15,3 0 8-15,18 0 0 0,14 1 0 16,12-2 8-16,-6 1 40 31,-22 1-40-31,-23-1-8 0,-21 0 8 16,10 0-8-16,-2 1 64 16,5 2-64-16,0-6 0 15,-4 3 56-15,7 0-48 0,5 0 40 31,20-3-40-31,16 3-8 0,-5-3 48 16,-11 4-48-16,-8-4 0 0,-12 3 0 16,7 3 8-16,5-2 8 15,-1 2-8-15,-3-3 0 16,5 7 192-16,-2-4-112 16,17 0-24-1,12 4 16-15,18-1-24 0,10 1 16 16,-12-1-72-16,-9-2 0 15,-11-1 152-15,-5 0-136 16,-10 1 48-16,-17-1-48 0,-9 0 40 16,-3-2 64-16,8 2 64 0,23 0-32 31,25 4 80-31,11 2-224 0,8 1 48 16,-11-3-48-16,-8 2 0 15,-20-2 0-15,-8 0-8 16,-17-4 24-16,-7 0 8 0,-4 1-32 31,8-1 16-31,23 6 64 16,20 1-80-16,21 0 48 0,0 3-48 15,-4-4 0-15,-13 1 0 16,-12-4 8-16,-3 1 40 16,0-3-48-16,0 2 56 0,0 1 16 15,-1-1-64-15,4 1-8 31,1-1 168-31,0 4-96 0,3-3 80 0,2-1 24 16,2-3 0 0,-4 4-16-16,-7-4-55 0,0 0 63 15,-5 1 40-15,1 3-80 0,-17-8 24 16,-7 5 16 0,-11-4-32-1,-2-3 112-15,5 3-168 0,12 1 8 0,3-1 72 16,6 0-152-16,-6-3 0 15,1 3 64-15,3-3-64 16,1 3 64 0,0 3-72-16,-1-2 0 15,5 2 0-15,-4-3 0 16,4 1 8-16,-1-1-8 0,1 0 0 16,0-3 112-16,-5 3-112 15,17 0-48-15,11 3 48 0,17 4 0 16,12 3 0-16,-9-4 0 31,-7 1 0-31,-16-1 32 0,-9-2-32 16,-4-4-16-16,-10 0 16 15,-17-3 0-15,-9 0 40 16,9 0-40-16,23 0 0 0,25 0 0 16,12 0 0-16,-5-3 0 31,-12 0-8-31,-11-1-24 0,-15 4 24 15,-14-3 8-15,-11 3-16 16,-4 0 16-16,7 0 0 0,9 0-16 16,4 0 8-16,-1 0 8 15,-3 0 0 1,0 0 0-16,-8 10-8 16,-5-4 8-16,-15 1-120 0,-8-1-80 15,-11 0-496-15,-13 1-593 0,-16-7-1247 16,-12 0-1369-16</inkml:trace>
  <inkml:trace contextRef="#ctx0" brushRef="#br1" timeOffset="163047.76">1012 9029 1040 0,'0'0'6121'16,"0"0"-4641"-16,0 0-960 0,0 0-336 31,0 0 377-31,28 0 303 16,3 0 32-16,9 0-208 16,24 0-384-16,27-9 80 0,33-4 176 15,16 0-320-15,-1-2-15 16,-8 2 79-16,-11 7-16 0,-1-1-24 15,1 7-80-15,0 0-104 16,-9 0 112 0,0 0-192-16,1 0 0 15,4 0-8-15,8 0 16 0,-1 3-8 16,8 1 0-16,8-4 8 16,9 3 64-16,7-3-56 15,1 0-16 1,-5 3 72-16,1 0 72 15,-5 3 184-15,-8-2-48 0,-3 2-152 16,-1 3 120-16,-4-2-248 0,2 6 48 16,2-7-48-16,5 3 0 15,2 1-8 1,6 0 8-16,0-4 0 16,3 3 0-16,-3-2 8 15,-2 2-8-15,-9 1 8 0,-2-1 8 16,-3-2 32-16,-5 2-48 15,4-3 0-15,4 4 160 0,5 3-56 16,-5 0 48-16,2 2-48 31,-2 5-40-31,-8-5-8 16,-4 1-56-16,1 0 0 0,-8-4 80 16,0 5-80-16,-2-8 16 15,-2 4-16-15,-4-4 8 0,-1 1 88 31,-7-1-96-31,-5 4 0 16,2-4 0-16,-6 1 0 16,5 0 72-16,0 2 0 0,3-2-72 0,0 0 136 15,1-1-136-15,0 0 0 16,-4 4 0-16,3-3 8 16,-4-1 0-16,5-2-8 15,0 2 8 1,0-3 40-16,-1 1-48 0,-7 3 0 15,7-1-8-15,-7 0 8 0,-5 4 48 32,5-7-48-32,-8 4 0 15,-1-4-24-15,1-2 24 16,0 2 0-16,-13-3 0 0,-15-3 0 16,-7 3 48-16,9-3-48 15,19 3 0-15,22 4 8 0,17-1-8 16,-13 0 0-16,-7 1-8 31,-9-4 0-31,5 0 8 0,-4 0-8 16,3-3 8-16,-3 0 16 15,0 0-8-15,0 0-8 0,-5 0 8 32,1 0-8-32,-13-3 0 15,-15 0-16-15,12 0 16 16,16-1 16-16,15 1-16 0,9 0 0 15,-5 3 0-15,-7 0 0 16,-1 0-8-16,-7 0 8 0,4 0 0 0,-12 3 0 16,-20-3 8-16,-9 3-8 15,-3-3 0-15,8 0 8 16,8 0 0-16,7 0-8 16,9 4 0-1,12-1 0-15,15 3 0 16,5 4 0-16,-9-4 0 0,-7 7 0 15,-24-4-40-15,-12 1 48 0,-17 0-16 32,1-5 0-32,4 8 0 15,8 0 8-15,8 3-8 0,-5 0 8 16,-3-3-32-16,-1 2 32 16,5-2-8-16,-4 0-8 0,0-4 16 15,4-2-8-15,-8 2-8 31,-1 1-16-31,-3-4-16 0,-8 4-96 16,-8-4-200-16,-4 3-408 16,-17-5-784-16,-6 2-905 0,-5-6-4888 15</inkml:trace>
  <inkml:trace contextRef="#ctx0" brushRef="#br1" timeOffset="164060.29">13582 7947 6001 0,'0'0'2760'15,"0"0"-895"-15,4 0-761 16,-4 0-752-16,0 0-296 15,8 0 272-15,4 3 104 0,16 7 472 16,28 5 113-16,43 11-449 0,44 9-280 16,25 3-192-16,-1 0-96 0,-23-3 200 15,-25-13-200-15,-15-3 64 16,-24-6-64-16,-17-4 0 16,-19-2 8-16,-8-4 0 0,4 0 0 15,7 0 160 1,2 3-160-16,-6-2-8 15,-2-1 0-15,-6 0-104 0,1 4-168 16,0-5-560-16,-4 2-64 16,-4 2-193-16,-8 4-223 15,-9-4-488-15,-3 0-1073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3:37:14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2526 5340 7153 0,'0'0'1008'0,"0"0"689"0,0 0-777 15,0 0-368-15,0 0-88 16,0 0 48-16,0 0 144 0,0 0-24 31,0 0-159-31,0 0-153 16,0 0-184-16,7 3-72 0,2 4 40 15,6 2-104-15,2 0 0 16,2 1 48-16,1 0-48 0,4-1 0 16,0-6 0-16,0 0 8 31,8-3 104-31,-1 0-112 15,5-12 8-15,1-1 56 0,-5-3-64 16,3-6 0-16,-3 0 0 16,0 0 0-16,0-4-8 0,4 1 0 31,-1 3-8-31,1-1-40 16,4 4 40-16,-4 0 16 15,4 3-120-15,-1 4 8 0,6-1 96 0,-2 1-16 16,1 2 32-16,0-3-16 15,0 10 16-15,4-3-8 16,-4 6-32-16,3 0 40 16,1 0-8-1,0 9 16-15,-4 4-16 0,0-1 16 16,-1 4-8-16,-2 0 0 0,-2 3 0 16,1-3 0-16,0 6 0 15,4-2 0-15,-5-2 0 16,2 5 0-1,-2-5 0-15,-3 2-8 16,0-5 8-16,-1 2 0 16,-3-2 0-16,5-2 8 0,-1-4-16 15,3 1 8-15,1 0-8 32,4-4 0-32,-4-3-168 0,4 0-193 15,-1-3 129-15,-3 0 8 16,-1-3 104-16,-2-6-64 15,3-7 16-15,-1 0 96 0,6-3-72 16,-6-4 88-16,1 5-48 16,0-1 112-16,0-1 8 0,-1 1-8 31,1 4 0-31,1-1 56 16,-2 3-56-16,1 0-8 0,0 7 0 0,-4-1 8 15,0 1-8-15,-1 6 0 16,-3 0 0-16,0 0 0 15,0 6 8-15,0 4 0 16,-1 3-16 0,1 3 0-16,4 0 16 15,-3 3-8-15,-1 3 0 0,0 0 0 16,-1 1 8-16,-3-1 0 16,-1 0-8-1,1-7 8-15,4 5 0 16,0-8 0-16,5 1 0 0,-2-6 32 15,1-1-32-15,0-6-8 16,3 0 0-16,-7 0-48 0,9-3 0 16,-9-10-112-16,-1-3 16 31,1 0 24-31,0-6-8 0,0 0 80 16,0-1 40-16,0 1 16 15,-1 0 8-15,1 3-8 0,0 3-8 16,4-3 8-16,-1 6 0 15,6 1 0-15,2-4-8 16,2 6 8-16,-2-2 48 0,1 5 24 31,-4 1 40-31,-4 3 64 16,0 3 24-16,-1 0-48 0,-3 3-144 16,4 6 0-16,-8 7 80 15,7 7-80-15,-3-1-8 16,0 3 0-1,1 4 0-15,-6-1 0 0,1-3 0 16,0 1 0-16,0 0 24 16,-4-7-16-16,4-7-16 0,-4-2 8 15,8-4 0-15,-4-6 8 0,-1 0-8 32,5-6-8-17,1-10 0-15,-6 0-72 0,4-6-24 0,-3-4 32 16,4 1 72-16,-4 0 32 15,4-1-32-15,0 7 0 0,0 3 0 16,0 3 0-16,1 4 0 16,2 3 0-16,-3 6 0 0,0 0 88 31,0 0-80-31,3 15-8 16,-3-2 88-16,8 9-88 0,-5-3 48 15,6 7-48-15,-1 0 0 16,-1-1-16-16,2 0 16 15,-2 1 0-15,-3-4-48 0,0 0 48 32,-1-6 8-32,-7 0-8 15,0-3-16-15,0-8 16 0,-7-1 0 16,3-4 8-16,-1 0 0 16,5-13 0-16,0-6 40 0,0-3-40 15,0-4-8-15,0 1 56 16,-4 0-48-1,-1 6 200-15,1-1 80 16,0 11-24-16,8 3-8 0,-4 3-184 16,4 3-64-16,0 0 56 15,11 15-8-15,5 8 32 16,8 2 377-16,4 4-257 16,0-1-104-16,-5 1-104 15,-11-10-8-15,-4 3 0 16,-12-9-56-16,-4-3-192 0,-9-1-289 15,2-9-279-15,-2 0-248 32,-2-7-1593-32,-5-5-4152 0</inkml:trace>
  <inkml:trace contextRef="#ctx0" brushRef="#br0" timeOffset="311.16">9140 5324 10178 0,'0'0'1568'0,"0"0"-840"15,0 0-496-15,0 0-32 0,0 0 488 16,0 0 193-16,4-6-33 16,7 6-480-16,9 3 32 0,12 7-160 15,4 2-96 1,4 4-88-16,-4 0-56 15,0 0 8-15,-12 3 32 16,-9 0-40-16,-7 3-16 0,-8 1 16 16,-8 2 152-16,-20 0 168 15,-11 4 48-15,-13-1-112 16,-8 1-88-16,-4 0-168 16,-15 9-304-16,16-6-1576 15,10-7-2497-15</inkml:trace>
  <inkml:trace contextRef="#ctx0" brushRef="#br0" timeOffset="5748.89">1856 8642 864 0,'0'0'5185'0,"0"0"-4065"16,0 0-832-16,0 0-184 15,0 0 224-15,0 3 344 16,0-3 80-16,0 0-279 0,0 0-193 16,0 0-24-16,0 0-72 31,0 0 56-31,0 0 64 0,0 0 32 16,0 0 48-16,4 0 208 0,8-6-192 15,4-4-192-15,4-2-160 16,4-1 0-16,4 0-40 0,8 1-8 15,0-1 48 1,3 3-48 0,5 4 0-16,0-1 8 0,0 4-8 15,0 1 0-15,-1 2 0 16,-6 0 0-16,2 2-16 16,-7 8 16-16,0 6 0 15,4-3 8-15,-1 5 136 16,1 2-16-16,9-1-40 15,-2 3 32-15,5 0 136 0,-1 1-136 16,6-1 33-16,-5 0-1 16,-1-3-40-16,1 0 8 0,0-3-48 15,0 0-64-15,-5-4 80 32,5-5-40-32,-8-1-32 0,0-3 64 15,4-3-32-15,-4 0 8 16,-1 0-48-16,2-9-8 15,-6-1 0-15,1-2 0 0,-4-5 0 16,-4 2 0-16,4-7 8 31,-4 0 72-31,0-4-80 0,0 4 0 16,3-1-48-16,-3 1 56 16,8 6-16-16,0 4 8 0,3-1 0 15,-3 4-8-15,9-1 16 16,-2 7-8-1,1 0 0-15,-4 3 0 16,-1 0 0-16,-3 0-16 0,5 3 16 16,-9 10-40-16,-1-1 40 15,1 4 0-15,-4 0-8 0,4 3 0 16,-4 3 8 0,4 1 0-16,0-1 0 15,0 0 56-15,-1 3-48 16,-3 0-8-16,8 1 0 0,-4 0 0 15,0-1 0-15,-4 0-8 16,4-3 8-16,-4-3-16 0,0 1 32 16,-1-5 24-16,5-2-40 31,-4 0 0-31,4-7 24 16,4 1-24-16,0-4-16 0,-1-3-48 15,1 0 64-15,0 0-48 16,0-3-72-16,-4-7 40 0,-4-2 8 31,4-5-152-31,-5-2 120 16,5-3 32-16,-4 0 72 15,4-4 16-15,4 4-16 0,-4 3 8 16,0 3 0-16,0 4-8 16,4-1 0-16,-8 6 8 0,3 1-8 15,-3 3 48 1,4 3 8-16,0 0-56 15,-4 0 128-15,8 0-120 16,-4 0-8-16,-1 9 8 0,5 1 0 16,0 3 0-16,4 3-8 15,-4-1 0-15,0 5 32 0,-1-5-24 0,1 8-16 32,0-4 0-32,-4 0 8 15,-1 0-8-15,1 0-32 16,-4-3 40-16,4 0 48 0,-4-4-48 15,0 1 0-15,4-4 0 16,-4-2-8 0,4-4 8-16,0 0-8 15,-1-3-48-15,1 0 40 16,0 0-104-16,0 0-88 0,0-9-57 16,0-4-39-16,4-3 64 15,0-3-80-15,4-3 0 0,-5 0 136 31,6-1 112-31,-5 4 64 16,-1 4 8-16,1 2 0 16,-4 6 96-16,0 1-96 0,-4 0 16 15,0 3 0-15,0 0 40 16,3-1 48-16,-3 4-88 0,0 0-16 16,8 0 96-16,-4 0-96 15,4 10 0 1,-1 2 0-16,1 1 0 15,-4 3 0-15,0 3 0 0,-1 0 0 16,1 3 56-16,-4 0-56 16,9 1 0-16,-5-1 0 15,4 0 80-15,-5 0-72 16,-3-2-8-16,4-1 0 16,-9-6 0-16,1-1 0 15,1-2 48-15,-5-1-48 0,3-9 16 16,-3 3-16-16,1-3 72 15,3 0-64 1,3-6 48-16,1-7-56 16,0 0 0-16,7-6-16 15,2 4 16-15,3-8 64 16,-1 4-64-16,6 4-8 0,-6 2 8 16,-3 0 0-16,3 7 8 0,-2-4 64 31,6 7-64-31,1 3 448 15,4 0-336-15,-5 0-120 16,2 0 80-16,-2 13 65 0,6 3-113 16,-6 2-16-16,1 8 376 15,4 0-160-15,-9-1-224 0,2 4-16 16,-9-1-72-16,-4 1 48 16,0-4 24-1,-5 0 8-15,1-3-360 16,-4-2 352-16,-1-8 8 0,5 1-48 15,-3-6-120-15,-2-7 168 16,5 0 40-16,-4 0-40 0,8-4-97 16,4-12 17-1,8 1-56-15,-1-5 128 16,6 1 8-16,2-3-152 16,-3 0 48-16,4 3 104 0,0 6 72 15,-1 4 48-15,1 5-120 16,1 4 0-1,-14 0-8-15,5 0 8 16,-4 7-8-16,-5 5 8 16,10 4 0-16,-1 3 256 15,3 3-256-15,-7 1-184 0,4-4 176 16,-8 0 8-16,0 3-8 0,4-3 8 16,-5 0 0-16,9 3 56 31,1-2-56-31,-6-1-112 15,1-3 104-15,-8-7 8 0,0-3 80 16,0-2-80-16,4-4 8 16,0 0 40-16,3 0-48 0,1-7 16 15,7 1-16-15,-2-7 0 32,-2 0 32-32,5 1-16 0,-4-4 24 15,0 3 8-15,0 4 73 0,0-1-17 16,0 7-8-16,-1 3-32 15,6 0 264 1,-6 0-224 0,1 6-64-16,-5 4 8 0,2 2-48 15,3 1 48-15,-1 3-8 0,6 0-24 16,-6 3-32-16,1-6 64 0,-5 2-56 16,1-5 8-16,-3 0 0 15,-1-4 0-15,0-3 0 16,-1 0 0-1,1-3 72-15,4 0-72 16,-4 0 72-16,0-3-72 0,3-6 8 16,1-1-8-16,-4-3-16 15,0 1 16-15,-4-1-8 16,-4 0 8-16,-4 4 0 0,-5 2-16 31,-7 1-96-31,1 6 96 16,-5-3-248-16,-4 3-160 0,0 0-169 15,0 0-215-15,0 0-248 16,0 0-776-16,0 0-1097 0</inkml:trace>
  <inkml:trace contextRef="#ctx0" brushRef="#br0" timeOffset="6063.42">11458 9249 4729 0,'0'0'4240'0,"0"0"-3199"0,0 0-881 16,0 0 328-16,0 0 608 0,0 0 120 31,52 60 25-31,-20-38-585 16,0-3-296-16,0 3-208 0,4-2-8 15,-8-5-8-15,0 4-88 16,-9 0-48-16,-7 0 56 0,-8 3-48 16,-4 1 168-16,-20 2-8 31,-12-2-160-31,-11-1 344 0,-9 0-352 16,-8-6 0-16,-28 9-856 15,17-6-1321-15,11-6-3112 16</inkml:trace>
  <inkml:trace contextRef="#ctx0" brushRef="#br0" timeOffset="14096.94">16538 9347 9754 0,'0'0'1912'0,"0"0"-624"15,0 0-840-15,0 0-336 16,0 0-104 0,0 0 120-16,8-9 248 15,-4 24 41-15,1 7 487 16,-1 7-552-16,-1 6-168 0,-3 0 32 16,0 0-56-16,4-4-88 31,-4-5 80-31,4-4-152 0,-4 0 16 15,12-9-8-15,-4-3 0 16,12-7 96-16,8-3-16 16,12 0-32-16,19-10 160 0,29-15-160 15,24-19 72-15,-13-1 40 16,-19 4-16-16,-29 9-48 0,-19 13-88 16,-8 3-16-1,-3 0 64-15,-10 7-64 16,-11 5-520-16,-4 4-944 15,-35 0-601-15,-1 7-1039 0,0 3-4738 16</inkml:trace>
  <inkml:trace contextRef="#ctx0" brushRef="#br0" timeOffset="16834.68">6578 7680 5665 0,'0'0'1200'0,"0"0"-736"31,0 0-256-31,0 0 304 0,0 0 216 16,-9-28 209-16,5 21-137 15,-3 1-512-15,3 3-40 16,-4-4 352-16,-1 4-264 0,2 0-184 16,-5 0-128-16,0 0-16 15,4 3-8-15,-4-4 8 0,-4 1 40 16,4 3-48-16,-4-3 0 15,1 3 64-15,-6 0-64 32,6 0 0-32,-5 0 0 0,-1 0 8 15,6 0-8-15,-5 0 0 16,-1 0 0-16,2 3 56 0,-1 4-48 16,-1-4-16-16,2 3 8 15,-1 0 0 1,5 1 8-16,-6 2-8 15,1 1 0-15,5-1 0 0,-6 4 0 16,6 0 0-16,-2 0 0 16,2 2 8-16,-1 1 0 0,0 0-8 15,4 0 0 1,0 0 64 0,-1 3-64-16,6-3 0 0,-1 3 8 15,0 0-8-15,4 0 16 0,0 3-16 16,0-3 0-16,4 3 0 15,-4 1 0-15,0 2 0 0,4 0 0 16,-4 1 0-16,4 2 72 31,0 4-72-31,0-3 8 0,0 3 80 16,0-4-8-16,0 1 8 16,0 3-24-16,4-7-56 0,4 3 120 15,0-2-80-15,-4-1 32 31,4 4-32-31,-4-1 48 16,4 1-16-16,0-4 0 0,0-3-24 16,4 0 72-16,-5-2-112 15,2-1 80-15,3 0-88 0,-5-3 64 16,6-3-64-16,-5 2 0 31,-1-2-8-31,2-4 72 0,3 4-72 16,-5-3 40-16,1-4-40 15,1 4 0 1,-2-1 16-16,-3 1-16 16,4-1 0-16,1-2 0 0,-2 2 16 15,-3-3-16-15,4 4 0 0,1-3 0 16,-2 2 16-16,5-6-16 16,-4 3 0-16,0 1 8 0,4-1-8 15,-4-3 8-15,4 0 0 16,-4 4 0-16,0-1 49 0,-1-3-49 31,6 3-8-31,-5-2 0 16,-1-1 0-16,6 0 0 0,-2 0 8 15,2-3-8-15,-1 4 80 16,3-4-80-16,-2 0 0 0,2 0 0 16,-2 0 0-16,2 0 0 31,-2 0-8-31,-2 0 8 15,1-4 0-15,0 4 0 0,0-3 48 16,-5 3-48-16,10-6 0 16,-6 2-8-16,2 1 8 15,-1-3 0-15,0 3 8 0,4-7-8 16,-5 4 0-16,6-3 0 16,-6-1-8-1,2 4 8-15,-6-4-8 0,5 1 0 16,-3-1 8-16,2 1 0 15,-3-1 0-15,5-3-16 16,-2 1 16-16,1-1 0 16,0 0-48-1,4 4 40-15,-4-4 0 16,0 0 8-16,-5 0 0 0,2 1-16 16,-5 2 16-16,4-2 0 0,-4-1 0 15,-1 1 0-15,-3-1 0 16,0 0 0-1,0-3 48-15,0 0-48 16,0 0 0-16,4-3 0 16,-4 3 0-16,0-6 0 0,0 0-8 15,0 3 8-15,0-4 0 16,5 5 0-16,-1-1 0 0,-4-4 8 16,4 1-8-16,-4-3 8 31,0-4-8-31,0 0 0 0,0 1 8 15,0 3-8-15,0-4 0 16,0 0 8-16,0 4 0 16,0 0 8-16,0 3-16 0,-4-4 0 31,0 4 0-31,-1 0 0 16,1 3-16-16,-3-1 16 0,3-2 16 0,-4 3-16 15,4 0 0-15,-4-3 0 16,0 0 8-16,-4-4 0 15,0 7-8-15,-4-3 64 16,0 3-64 0,-3 0 8-16,-2 0 0 15,5 3 8-15,-3-3 56 0,2 3-72 16,2 6-8-16,-2 1 8 16,6-1-16-16,-6 10-369 0,6 0-975 15,-17 10-584 1,4 6-881-16,5 0-4488 15</inkml:trace>
  <inkml:trace contextRef="#ctx0" brushRef="#br0" timeOffset="26010.58">16363 6711 6481 0,'0'0'2480'0,"4"0"-1575"16,0 4-729-16,0 9-128 0,0-1-40 15,4 11 344-15,0 2 152 16,4 0-144-16,0 1-208 0,4-1 0 16,3-9-144-1,2 0 64-15,3-6-64 16,-5-7 64-16,9-3 24 16,0 0-24-16,0-13-64 0,8-6 96 15,-4-6-96-15,3-4 40 16,-3-3-40-16,5 0 288 0,-5 4 88 31,-1 2 304-31,-3 4-168 16,0 6 97-16,-1 7-89 0,1 3-232 15,0 2-144-15,4 4-40 16,0 0 40-16,-4 0-136 0,8 13-16 31,-8 3 64-31,0 3-56 16,0 3 32-16,0 0-40 15,-8 3 0-15,3-2 8 0,1-1-8 16,-3-3 0-16,-1-3 16 16,3-3-16-16,-3-4-16 0,0 1-48 15,0-10-112-15,0 0 128 16,4 0-128 0,-1 0 72-16,1-10 8 15,1-5 32-15,3-2 16 0,0-1 40 16,-4-2 8-16,3 5 40 15,-3 2-40-15,0 3 0 16,0 4 0-16,4 6 0 16,-5 0 0-1,1 0-8-15,0 6-16 16,-3 10 16-16,-2 0 8 0,1 3 0 16,0-3-8-16,0 0 0 15,4 0 8 1,4-4 0-16,0-2 0 15,8-4 0-15,-5 1 0 0,5-7 0 16,0 0-8-16,0 0 8 0,-9-7 0 16,1-5 0-16,-3-4 0 15,-1 3 72-15,-13 0-16 16,2 7 368-16,-5 0-88 0,-5 3 40 31,-3 3-128-31,4 0-248 16,0 0 0-16,5 6 0 15,-5 0 0-15,7 7-8 0,1-3 8 16,4-1-8-16,12 0-496 31,-8-2-1464-31,4-4-2601 0</inkml:trace>
  <inkml:trace contextRef="#ctx0" brushRef="#br0" timeOffset="27536.68">19682 6626 7009 0,'0'0'1648'0,"0"0"-663"0,0 0-577 15,0 0 56-15,0 0 232 32,0 0-184-32,0 0-296 0,0 3-72 15,-12 10 112-15,-4 6 0 16,1 0-40-16,-10 6-16 16,-3 4 176-16,-7 0-24 0,-5-4-96 15,-4 4-47-15,-8 2-153 16,1-5-40-16,-9-1 40 0,4 0-40 31,-4-6-8-31,8-6-8 16,5 0 8-16,2-7 32 15,9-3-32-15,5-3-8 0,6 0 0 16,6-3 8-16,7-7 0 16,8-2 64-16,4-7-64 0,0 3 0 15,4-9-8 1,8 2 0-16,7 1-8 15,6-3 0 1,-1 2 8 0,0 1-16-16,0 7 16 0,-1-2 0 15,-3 11 16-15,1 0 72 0,2 3-88 16,1 3 0-16,0 0 16 16,0 6 40-16,-5 7-8 0,6 2 80 15,-5 5-56-15,-1 2 8 16,-2 3 48-16,3 4 40 0,-5 3 40 15,6-4-56-15,3 4-72 16,3 0 88 0,1 0-120-16,3-7-40 15,1-3-8-15,0-3 8 16,0-9 112-16,1-1-112 0,-1-5-8 16,-5-4 104-16,1 0-72 15,-4-7 24-15,0-9 8 0,-9-6-64 31,2 0 96-31,-6-4-96 16,-2 1 0-16,-5 2 0 16,0 5 0-16,-4 5-152 0,0 7-584 15,-21 6-1177-15,2 0-1943 32,-1 0-5450-32</inkml:trace>
  <inkml:trace contextRef="#ctx0" brushRef="#br0" timeOffset="28931.1">17268 9585 4825 0,'0'0'5417'0,"0"0"-4489"16,0 0-520-16,0 0-152 16,11-79 56-16,6 54 792 0,2-5-111 31,9 2-409-31,0 6-168 16,4 3-176-16,-4 9-120 0,4 1-16 15,-4 6-96-15,4 3 136 0,-8 0-136 16,4 9 80-1,0 7-80 1,-5 6 72-16,5 4 64 16,-4-1-48-16,0 0-32 0,0 1 48 15,-1-4-104-15,1-3 48 0,1-3-48 16,-5 0 0-16,3 0 0 0,-3-7 0 16,4 1 0-16,-1-4 56 31,2 0-16-31,3 1-96 15,-4-7 48-15,4 0 0 0,-4 0-96 16,-1-10 16-16,-3-2 0 16,0-8 72-16,0-2-56 0,0-3 64 15,0 0 0-15,-4 2 0 32,0-2 16-32,0 9-16 0,0 0-8 15,-4 7 8-15,4-1 0 16,-1 7 0-16,2-3-8 0,-2 2 8 15,9 4 0-15,-3 0 0 32,-2 0-48-32,1 0 48 15,0 0-8-15,-4 10 0 0,0 3-80 16,0 3 64-16,-5 3 16 16,2-4 8-16,-5 8-64 0,-1-7 0 0,-2-4 56 15,3 1-8-15,0-3 8 16,-5-4-112-1,5-3 112 1,1-3-48-16,2 0 56 0,10 0-72 16,-6-13-208-16,5-2-32 15,4-8 120-15,-4-6 112 0,8 4 80 16,-4 0 0-16,-4 6 48 16,3 6-48-1,-6 3 160-15,-2 8 40 16,-2 2-104-16,-2 0-96 0,6 0 104 15,-6 6-104-15,6 6 56 16,-2-5-56-16,2 2 0 0,6-2 80 31,-3-4-80-31,8 0 8 16,-4 0-16-16,0-3-264 0,3 0-680 16,10-6-841-16,-9-7-1375 15,-5 0-4914-15</inkml:trace>
  <inkml:trace contextRef="#ctx0" brushRef="#br0" timeOffset="29561.79">19693 9083 1432 0,'0'0'6561'0,"0"0"-4976"16,0 0-657-16,0 0-72 16,0 0 296-16,49-22 425 0,-49 22-465 15,0 0-552 1,0 3-336-16,-4 13-48 16,-13 10 152-16,2 6-72 15,-9 5-152-15,-4 8-8 0,-4 3-24 16,0-1 8-16,-3 1 56 15,-5-1-136-15,-1-6 0 0,2-2 72 16,-1-7-72-16,0-10-16 31,4-3 8-31,4-10-160 0,0-2 160 16,4-7-240-16,5 0 16 16,3-4 112-16,4-14-40 0,8-5-48 15,8-8-184-15,0-8-392 16,16-5 480-16,7-1 56 31,9 4 168-31,5 0 80 0,-1 9 0 16,-8 10 0-16,4 9 0 15,-5 4 0-15,-7 9 168 0,0 0 32 16,-8 0 24-16,4 16 32 16,-4 6 80-1,0 6-48-15,0 4 72 16,-1 6-80-16,6 1 24 0,3 2-184 15,-5-3 104-15,10-3 8 16,-1-7 8-16,4-5-8 0,-1-5-96 16,1-5-136-16,0-3 152 15,3-7-144 1,-3-3 0-16,0 0-8 16,0-13-400-16,-7-28-624 0,-6 0-1649 15,-7-7-4952-15</inkml:trace>
  <inkml:trace contextRef="#ctx0" brushRef="#br0" timeOffset="40271.96">4625 12566 7921 0,'4'-6'2593'0,"5"-4"-1721"16,-5 4-576-16,3-3 496 15,-3-1 608-15,0 4-103 16,4-1-353 0,-8-2-536-16,4 6-160 0,-4-7 80 15,0 4-56-15,0 0 24 0,0-4-112 16,0 4-48-16,0-4-48 31,-8 1 0-31,-4 2 96 16,-4-2-96-16,-3 3-80 0,-6-1 192 15,-3 4-111-15,-3 3 15 16,-5 0-48-16,-4 0-56 0,0 10 72 16,0 5-64-16,1 1 0 15,3 3 144-15,4 7-144 0,-1 2-8 32,10 1 0-32,-1 3 8 15,8-1 32-15,4 1-40 0,4-3 0 16,4-1-16-16,4-2 88 15,0-4-128-15,0 0 64 16,12-3-8-16,4 0 72 0,8-3-72 31,4-3 0-31,0-4 24 16,3 4-16-16,-3 0-16 0,4-1 8 0,-4 4 0 16,0-3 32-16,-4 2-32 15,-1 2-16 1,-6-2 16-1,-1 1-8-15,-4-3 0 0,-4 6 0 16,-1-3 8-16,-2 0-16 16,-5 3 16-16,0 0 0 0,0 3 0 15,-9 0 0-15,-6-3 16 16,-5 3-16-16,-1-2 0 0,-6-1 80 16,0 0-80-1,-5-6 0-15,0-1 0 16,0-2 8-16,0-7 32 15,-1 0-40-15,1-3 0 0,1 0 88 16,-1-6-88-16,9-7 64 16,-1-3-64-16,3 0 104 0,10 0 56 31,-2 4-40-31,2-4-112 16,7 6 256-16,4 1-160 0,-4 2 112 15,0 1-144-15,4 3-24 16,0-1 88-16,0 2-136 31,0 2 0-31,0 0 32 0,0 0-32 16,0 0-72-16,0 0-384 15,0 0-600-15,0 0-1265 0,0 0-3144 16,8 0-2025-16</inkml:trace>
  <inkml:trace contextRef="#ctx0" brushRef="#br0" timeOffset="40804.44">4721 13122 3568 0,'0'0'6346'0,"0"0"-5050"16,0 0-488-16,0 0 280 16,0 0 73-16,0 0-145 0,-25 16-368 15,18 0-256-15,-1-1-224 16,4 2-8-16,4-2-64 0,0 1-48 31,0 0 72-31,12-3-120 16,4-4 8-16,8 1 0 15,-1-10-8-15,5 0 0 0,-3 0-8 16,-1 0 8-16,0-13 48 0,-9 1-48 16,2-7 48-16,-10-1 176 15,-3-2 232 1,0 3 80-16,-4-7-31 15,0 8-65-15,-8-1 80 16,-4 3-112-16,-7 3-16 16,-2 3-128-16,-3 4-144 15,-4 6-64-15,5 0-56 16,-1 0-56-16,4 10-112 0,4 12-824 16,7 0-1337-16,6-6-4680 15</inkml:trace>
  <inkml:trace contextRef="#ctx0" brushRef="#br0" timeOffset="42004.43">5570 13160 1456 0,'0'0'8298'0,"0"0"-6162"16,0 0-1400-1,0 0 112 1,0 0 529-16,0 0 111 16,19 0-568-16,-14 0-456 0,-1 0-256 15,3 0-64-15,1 6 480 0,5 7-335 16,-6 3-185-16,1 3 72 0,-4 3-64 16,-4 0-8-16,0 4 16 31,-15-1-72-31,-6-2 120 15,-11-1-160 1,1-3-8-16,-5-6-32 16,-4-10-768-16,12-3-1585 0,8 0-4881 15</inkml:trace>
  <inkml:trace contextRef="#ctx0" brushRef="#br0" timeOffset="44485.52">7020 12725 4729 0,'0'0'5009'0,"0"0"-3489"15,0 0-720-15,0 0-208 16,0 0 376-16,43-73 345 0,-34 67-329 16,-9-1-352-16,4 4-184 15,-4-3-72-15,0 3 0 0,0 3 120 16,0-6 25-16,-13 2-129 31,-6 1-312-31,-9 0-64 0,-8 3-8 16,-4 0 88-16,0 0 16 15,1 6 16-15,-2 4-48 16,5-1 88-16,5 4-160 0,3 3 72 16,5-1-72-16,-2 8 64 31,9-4-48-31,1 6-24 0,7 1 0 0,3-1 0 16,5 0 48-16,0-2-56 15,9-1 8-15,6-3 0 16,2 3 16-16,6 1-16 15,5-1-64 1,3 3 56-16,6-3 0 16,-1 0-8-16,0 1-48 0,-5-1 40 15,1-3-40-15,-4 0 72 0,0-3-16 16,-9 3-72-16,-2 0 72 16,-9-3 0-16,-5 0-56 0,1 3 40 31,-4-3 16-31,0 3 16 15,-11 0-16-15,-10-3 16 0,2 3-8 16,-9-3 8-16,0 0-8 16,-7-1 8-16,-1-2 32 0,-5-4-32 15,6-2-8-15,-5-1 0 32,1-2 0-32,2-4 48 0,1 0-40 15,4 0-8-15,4-10 16 16,0-2-16-16,5-5 72 15,3 2-72-15,3-5 0 0,6 5 144 32,-1-1-136-32,4 3 88 15,4 3 0-15,0 1-40 0,4 6 88 16,0 0 0-16,0 0-136 16,0 3 168-16,0 0-176 0,0 0 0 15,0 0-8-15,0 0-88 16,0 0-296-1,0 0-560-15,4 0-1105 16,8 0-1912-16,0 0-2632 16</inkml:trace>
  <inkml:trace contextRef="#ctx0" brushRef="#br0" timeOffset="45168.78">7224 13230 408 0,'0'0'9834'16,"0"0"-7610"-16,0 0-447 15,0 0-257-15,0 0-168 16,0 0-256-16,0 0-287 0,0-7-481 16,0 14-144-16,0 6 40 15,-5 9 472-15,1 0-368 0,-4 7-160 16,4-4-8-16,0 3 104 31,1 1-152-31,3-4-72 16,0-2-32-16,0-1-8 0,0-6 48 15,0 0-48-15,0-4-200 16,0-5-488-16,0-4-1297 0,0-3-3520 0</inkml:trace>
  <inkml:trace contextRef="#ctx0" brushRef="#br0" timeOffset="45709.53">7984 13440 4849 0,'0'0'6177'0,"0"0"-3953"0,0 0-1375 15,0 0-193-15,0 0 480 16,0 0 112-16,48 18-208 0,-44-1-295 16,4 1-345-1,-8 5-168-15,0 2 24 16,0 4-160-16,-16-4 8 16,-4 1-96-16,-8-4 56 0,0 0-64 15,-4-6-520-15,8-3-1145 16,5-13-3536-16</inkml:trace>
  <inkml:trace contextRef="#ctx0" brushRef="#br0" timeOffset="47031.4">9550 12865 1344 0,'0'0'6857'0,"0"0"-5568"0,0 0-545 16,0 0-16-16,0 0-64 31,16-79 312-31,-16 69 248 0,-5 0-135 16,-6 4-257-16,-9 0-528 15,-12 6 0-15,-4 0 80 0,-7 0 80 16,-10 0 16-16,6 9-128 15,-5 7-40-15,4-3 40 16,4 3-135-16,9 3-49 0,7 0-112 31,4 0-8-31,16 3 8 16,4 3-56-16,4 1 0 0,0-1-8 0,19 7 16 16,9-4-16-1,4 1-8 1,13 0 16-16,-2-1-8 15,5-3-88-15,-1 1-24 0,6 0 112 16,-10-4-72-16,1 0 24 16,-4 0-40-16,-8 1-41 0,-8-1 129 15,-9-3-120-15,-2 3 72 0,-9-3 48 32,-4 3-32-32,0-3 40 15,-8 0 0-15,-16 0 0 0,-8 0 64 16,-4-3-64-16,-4 0-48 15,-7-3 48-15,-6-4 0 0,6 1 8 16,-1-10-8-16,5 0 0 16,-2 0 80-16,6 0-72 0,7-10 96 31,4-2-24-31,4-4 81 16,12 0-25-16,0 0 24 0,4 3-8 15,4 4 168-15,0-1 40 16,0 7-40-16,4 3-64 15,0 0-48-15,0 0-136 0,0 0-72 32,0 0 32-32,0 0-80 15,0 0-344-15,0 0-832 0,8 0-1257 16,4 3-2008-16,0 1-6065 0</inkml:trace>
  <inkml:trace contextRef="#ctx0" brushRef="#br0" timeOffset="47624.09">9725 13401 5617 0,'0'0'7721'15,"0"0"-5976"-15,0 0-1185 0,0 0-240 16,0 0 416-16,0 0 136 16,83-19-368-16,-55 19-264 0,0 10-24 15,-4 6-208 1,-7 3 72-16,-9 0-80 15,-8 6 16-15,0 1 257 16,-8-1 55-16,-16 0 104 0,-4 1 208 16,4-4-256-16,-4-6-88 15,4 0-128-15,8-3-40 16,5-4-56-16,2-3-72 16,9 1 0-16,0-4 0 15,4 3 0-15,16-2 8 16,12-4-8-16,3 2-72 0,6-2-248 31,2 0-512-31,21-12-1001 16,-12-4-3056-16,-8 0-6801 0</inkml:trace>
  <inkml:trace contextRef="#ctx0" brushRef="#br0" timeOffset="47876.04">10514 13532 12762 0,'0'0'2969'16,"0"0"-2161"-1,0 0-560-15,0 0 200 16,0 0-48-16,0 0-280 15,0 0-120-15,0 0-936 0,63 0-2177 16,-42 2-3120 0,3-2-872-16</inkml:trace>
  <inkml:trace contextRef="#ctx0" brushRef="#br0" timeOffset="48019.37">10880 13566 544 0,'0'0'8954'16,"0"0"-7466"-16,0 0-1024 16,0 0-464-16,0 0-472 15,84-6-912-15,-60 6-1425 0,1 0-2584 16</inkml:trace>
  <inkml:trace contextRef="#ctx0" brushRef="#br0" timeOffset="48168.46">11323 13605 2784 0,'0'0'6497'16,"0"0"-5008"-16,0 0-1121 31,0 0-368-31,0 0-48 0,0 0-1064 0,83-7-1857 16,-59 4-2824-16</inkml:trace>
  <inkml:trace contextRef="#ctx0" brushRef="#br0" timeOffset="48389.64">11973 13627 3328 0,'0'0'3329'0,"0"0"-2049"16,0 0-912-16,79-10-368 16,-44 10-160-16,-2 0-200 0,7 0-96 31,-5 0-216-31,1 10-528 15,-4-7 1200-15,-4 3 872 0,-4-2 1104 16,-12-1 41-16,0-3-473 16,-8 0-416-16,-4-3-752 0,-4-7-376 15,-8-6-4257-15</inkml:trace>
  <inkml:trace contextRef="#ctx0" brushRef="#br0" timeOffset="69135.02">11924 13500 7761 0,'0'-3'1705'15,"0"-1"-969"-15,0 1 80 0,0 3 392 32,0 0 104-32,0 0-303 0,0 0-369 15,0 0-416-15,0 0-128 16,0 0-96-16,0 10 72 16,0 2 112-16,0 5-176 0,4-2 48 15,0 7 24-15,1 1-72 16,3-4 32-16,3 3-40 0,6-3 0 31,-2-3 32-31,9-4-32 16,-4-5 0-16,8 3-8 15,-4-7-264-15,0-3-80 0,0 0-80 16,0 0 136-16,-5-3 248 16,5-7-56-1,-7-3 96-15,2-3-56 0,1 1 64 16,-4-2 0-16,0 2 0 15,1 2 0-15,-2-3 64 16,1 3-64-16,0 1 0 0,4 2-16 16,-1 0 16-16,5 1 8 15,1 3-8-15,-1-1 0 16,4 4 16-16,-1 0-16 16,-3 3 8-16,0 0 16 15,-4 0 96-15,3 0 120 16,-10 0-96-16,2 0-96 0,-2 6 80 15,-5 1-120-15,3 3 40 16,-2 5-48 0,-1 1 16-16,-1 0 104 15,6 3-120-15,-9 0 0 16,7 0 32-16,-3 0-24 0,1 0-8 16,2-3 0-16,-3 0 8 31,5 0 56-31,-2-3-64 0,1-1 0 15,4-2-8-15,-4 0 8 32,4-4-8-32,3-3-8 15,2 0-96-15,-1-3 104 0,-1 0-240 16,5 0 24-16,0-6 32 16,-3-4 80-16,-2-3 32 0,1 1-40 0,4-4 72 15,-4-3 40-15,4 0 8 16,0-4 0-16,0 5-48 15,-1-5 48-15,5 7 8 0,-4 1-8 16,0-1 0-16,-3 3 40 16,-2 3-40-16,1 1 56 15,0 0-48-15,0-1 0 16,0 7 88-16,-4-4-96 16,4 4 0-16,0 0 8 15,-4 3 8-15,0 0 80 0,-1 0 32 31,-2 3-72-31,2 7 152 0,-3-1-200 16,0 4 40-16,4-4 0 16,0 8-40-16,-4-5 56 15,4 4-64-15,0-3 0 0,0-1 72 16,0 4-64-16,0-3 32 31,-1-1-32-31,2 1-8 0,-2-3 56 16,-2 3-56-16,-2-4 0 15,2 4 16-15,-5 0-8 16,3-4-16-16,-3 0 8 0,4 1 0 16,-4-1 0-16,4-2 0 15,0-1 0-15,0 1 16 0,4-1-16 16,0-3-8 0,0 0-72-16,0 0-64 15,0-3 80-15,-1 0-176 16,6 0-72-16,-1-3 8 0,3-9-209 15,5-1 105 1,-4-3 184 0,0-6-32-16,4 3 112 0,-4-3 8 15,-8 3 80-15,4 2 56 16,-4 5 0-16,0 2 56 0,-4 1-48 16,0 3-8-16,-4-1 176 0,3 4-168 31,2 0 40-31,2 0-32 15,-3-4 64-15,4 4 48 0,1 3-48 16,-2-3 112-16,2 3 176 16,-6 0-40-16,1 0 49 0,0 0-145 15,-4 0-56-15,4 6-8 16,-4 4-168-16,0 3 0 31,0-1 80-31,-1 1-80 0,2 3 8 16,-5-1-8-16,4 2 48 15,3 1 40-15,-2 2-88 0,3-1 0 16,-1 0 40-16,6-3-40 31,-1 3 48-31,-1-3-48 16,2-4 0-16,-2 1 16 0,-3-4-8 16,0-2-8-16,0-1 56 0,4-3-56 15,-4-3 48-15,4 0-32 0,4 0-16 16,-4 0 112-16,8-9-112 15,-5-4 0 1,6-3-8 0,-1-3 8-16,7-3 8 0,-3 0-8 15,4-1 0-15,-4 5 8 0,0 1 0 16,-1 2-8-16,-3 5 0 0,1 4 0 16,2-4 8-16,-6 7-8 31,-2-3 0-31,1 2 0 15,1 4 8-15,-2-3-16 0,1 3 8 16,-1 0 0-16,6 0 8 0,-5 10 0 16,0 0 0-16,3 5 88 31,-6-2-88-31,2 3 88 16,-3 0-88-16,1 3 120 0,-2-7-40 15,5 1-88-15,-4 0 0 16,4-4 120-16,-1-2-120 0,2-4 56 15,-5 0-56-15,-4-3-80 16,-5 0-288-16,-3 0-1104 31,-4-9-905-31,0-4-3680 0</inkml:trace>
  <inkml:trace contextRef="#ctx0" brushRef="#br0" timeOffset="69558.07">15311 13564 6569 0,'0'0'2104'0,"0"0"-399"0,0 0-265 32,0 0 512-32,0 0-391 15,0-10-729-15,4 10-504 16,8 0-176-16,4 6-72 0,-4 7-80 15,8 3 0-15,-8 3 0 16,4 3 0-16,4 3 8 0,-1 1 0 16,5-7-8-16,1 3 104 31,-1-3-104-31,4-3 0 0,-5 0 0 16,-3-3 0-16,0-4 16 15,-8 1 24-15,-1-7-32 0,-6 3 216 16,-5 1-160-16,0-1-56 15,0 3 72-15,-8 7 440 32,-12 3-128-32,-12 0-128 0,-3 0-192 15,-10 1 129-15,-2-2-193 16,-1-1-8-16,0 1-249 0,-11 5-679 0,14-5-1184 16,10-5-2425-16</inkml:trace>
  <inkml:trace contextRef="#ctx0" brushRef="#br0" timeOffset="81917.95">3908 14665 2840 0,'0'-3'7882'31,"0"0"-5266"-31,0-1-1071 0,0 1-433 16,0 3-24-16,0 0-184 16,0 0-224-16,0 0-271 15,-4 16-265-15,-3 6 232 0,-10 10 280 16,1 10-256-16,-3 5-32 31,-2 7-32-31,2 0 0 0,-1 6-136 16,-1 4 32-16,6 0-104 15,-1-5 0-15,0 2-112 16,4-4 16-16,4-3-24 0,0-6-16 16,0-10-280-16,0-3-360 31,0-10-296-31,4-9-776 0,-4-7-969 0,5-9-2160 16,-6 0-1825-16</inkml:trace>
  <inkml:trace contextRef="#ctx0" brushRef="#br0" timeOffset="82480.97">3697 14798 8409 0,'0'0'2025'0,"16"-85"-1281"16,0 37-128-16,0-3 224 16,7 7 264-16,1 3-215 0,12 9-457 15,5 3-216-15,2 4-136 31,13 2 72-31,-4 11-32 0,3 2-104 32,-7 10 48-32,-8 0-32 15,-8 20-24-15,-12 8-16 0,-8 13 16 16,-9 4-8-16,-3 12 120 16,-7 3 136-16,-17 4 0 15,-8-1 24-15,-4 1-40 0,-7-7 8 16,-2-6-120-16,2-10 0 15,-2-10 64-15,6-11-64 0,11-8-24 16,0-9-32-16,9-3-8 31,6-6-24-31,2-13-40 16,11-3-104-16,0 0-24 0,0-1 8 0,3 11 24 16,9 2-16-16,4 10 112 15,5 0 24-15,-2 7-16 0,1 11 176 16,4 5-32-16,-4 2-40 15,-4 7 40 1,-1 0-24 0,-2-1 160-16,-1 4 41 0,-9 0-65 15,6 4 80-15,-1-2 0 0,-4-2-88 16,0 1-72-16,3-1-128 0,-3-7 40 16,5 1-32-16,-1-4-64 31,-1-3 0-31,1-9-224 15,1-4-728-15,15-9-881 0,-5 0-2848 16,-3 0-7185-16</inkml:trace>
  <inkml:trace contextRef="#ctx0" brushRef="#br0" timeOffset="82871.52">4984 14583 8705 0,'0'0'2881'15,"0"0"-1217"1,0 0 129-1,0 0 47 1,0 0-648 0,-52-80 41-16,20 77-401 0,-4 3-344 15,-3 3-24-15,-13 13-80 0,0 13 8 16,0 12-120-16,-7 16-104 0,-1 26-48 16,8 18-40-16,16-6-32 15,20-12-48-15,12-26 8 16,4-15-16-16,16-1-32 0,12 6-232 15,4 1-144-15,11-10-192 0,6-10-336 16,22-21-400-16,-7-7-1649 16,-12 0-2920-16</inkml:trace>
  <inkml:trace contextRef="#ctx0" brushRef="#br0" timeOffset="83357.56">5351 14672 9153 0,'0'0'5050'16,"0"0"-3130"-16,0 0-328 0,0 0 89 0,0 0-545 16,-41-45-560-16,22 45-312 15,-9 0-120 1,0 9-80-1,-4 7-40-15,4 4-24 0,0 2 0 16,8 0 0-16,4 0 0 16,9 0-8-16,7 1-8 0,0-1-160 15,11 0 8 1,17 0-48-16,4 1 168 16,8-1-176-16,4-3 48 15,-4 3-96-15,-5-3 32 0,-7 3-24 16,0 0 136-16,-11-2-40 15,-10 2 168-15,-7-3 0 0,0 0 16 16,-12 3 328-16,-20 0 80 31,0-3 32-31,-11-3-32 0,-2 0-72 16,2-6-32-16,0-4-56 16,2-6-112-16,5 0-8 0,12-6-144 15,9-11 0-15,3 2-48 16,12-1-568-16,0 0-216 31,19 6-704-31,9 4-1561 0,4 0-2496 0</inkml:trace>
  <inkml:trace contextRef="#ctx0" brushRef="#br0" timeOffset="83704.06">5626 15033 11738 0,'0'0'4961'16,"0"0"-3801"-16,0 0-320 15,0 0 1-15,0 0-297 16,0 0-176-16,0 0-184 16,0 0-56-16,-69 86-128 0,65-67-64 15,4 0-240-15,0-3-152 16,17-3-32-16,-2-10 0 15,5-3 207 1,1 0 89-16,-2-6 48 16,-3-11 144-16,-4 5 64 0,-4-7 232 15,-8 3 233-15,0-3-25 16,0 6-8-16,-16 1-152 16,-4 5-256-16,1 4-88 0,-13 3-568 31,8 0-1473-31,0 0-4568 0</inkml:trace>
  <inkml:trace contextRef="#ctx0" brushRef="#br0" timeOffset="83996.04">5768 14598 13826 0,'0'0'4569'0,"0"0"-3504"16,0 0-121-16,0 0-456 16,0 0-192-1,41 0-56-15,-5 20 64 0,7 2-184 16,9 3-16-16,-5 7-96 0,-2-4-16 16,-13 7 16-16,-12 6-8 15,-5 7 8-15,-15 0 0 16,0 9 0-1,-20-3 48-15,-8 0-56 16,-11-3-128-16,-13 6-624 16,8-9-1176-16,12-14-4274 0</inkml:trace>
  <inkml:trace contextRef="#ctx0" brushRef="#br0" timeOffset="84613.03">6805 15052 9209 0,'0'0'5490'0,"0"0"-4586"16,0 0-304-16,0 0 480 15,0 0-56-15,0 0-127 16,0 0-425-16,20-6-32 0,12 6 144 31,11 0-168-31,6 0-96 0,5 0-176 16,10 0-24-16,-4 0-64 0,0-3-48 16,-12-3-16-1,-8 2-232 1,-9 1-288-16,-14 3-280 15,-9-3-376-15,-8 0-449 0,-16-7-1279 16,-8 4-1225-16,-4-4-1729 16</inkml:trace>
  <inkml:trace contextRef="#ctx0" brushRef="#br0" timeOffset="84813.59">7072 14878 704 0,'0'0'10970'0,"0"0"-8057"0,0 0-1353 31,0 0-80-31,0 0-79 15,0 0-9-15,0 0-432 0,15-64-360 16,-15 64-320-16,0 19-168 16,0 16 296-16,0 10 136 0,0 15-303 31,0 4-129-31,0-1-112 16,4 3 0-16,-4-2-489 15,13 13-703-15,-5-17-1072 0,3-13-4090 0</inkml:trace>
  <inkml:trace contextRef="#ctx0" brushRef="#br0" timeOffset="85188.56">8116 14709 11722 0,'0'0'4993'16,"0"0"-3793"0,0 0-119-16,0 0-457 15,0 0-336-15,0 0 712 16,-16 131-296-16,12-33-336 15,-4-6-136-15,8-13-176 0,0-25 40 16,0-12-40-16,0 2-56 0,0 7-240 31,0 3-240-31,0-10-304 16,-5-5-336-16,1-14-809 31,-7-15-1119-31,3-7-1689 0,-1-3-2209 0</inkml:trace>
  <inkml:trace contextRef="#ctx0" brushRef="#br0" timeOffset="85619.4">8024 14741 6353 0,'16'-76'3105'0,"4"31"-1065"16,-1 11-112-16,9-1-463 0,4 0-457 16,13 6-344-16,-2 10-160 15,5 13-360 1,-4 6 24-16,0 3-160 15,-8 19-8-15,-8 10-8 16,-13 9 0-16,-15 4-88 0,0 9-64 16,-28 0-32-16,-11-3 144 0,-14-4 48 15,-6-6 0-15,-5-6 48 0,0-9 160 32,8-10 128-32,13-7 64 15,11-6-8-15,12-3-40 16,12 0 97-16,8 0-129 0,0 0-176 15,20 0-144-15,12 0-80 16,4 10 80-16,7 5-16 0,-2 14 16 31,-2 3 64-31,-3 0-64 16,-8 3 16-16,-4 3 144 0,-5 0 72 16,2 3-32-16,-10 3-200 15,2-2 72-15,-2 2-24 0,-3-2-40 31,-3-7-8-31,-1-7-8 16,0-6-376-16,-4-9-584 16,0-7-1577-16,0-6-3008 0</inkml:trace>
  <inkml:trace contextRef="#ctx0" brushRef="#br0" timeOffset="86072.2">8996 14573 10922 0,'0'0'4161'16,"0"0"-2809"-16,0 0-184 0,0 0 17 31,0 0-33-31,0 0-352 15,-107-25-184-15,70 50 16 16,1 16-144-16,-11 22-64 0,7 24-248 16,8 17 0-16,20 7-64 15,12-22-104-15,8-22 57 0,8-26-65 16,12-3-81-16,4 3-143 16,8 1-360-1,8-4-160-15,16-12-304 16,-9-17-1105-16,-7-9-3032 0</inkml:trace>
  <inkml:trace contextRef="#ctx0" brushRef="#br0" timeOffset="86528.98">9638 14700 2512 0,'0'0'9266'15,"0"0"-6953"-15,0 0-1057 16,0 0 152-16,-112-35 32 31,64 32-135-31,0 3-441 0,1 0-424 16,10 10-168-16,14 5-264 15,7 7 48-15,16 7-16 0,0 6-40 16,28 3 0-16,11 0-8 16,9 7-40-16,1-4 48 31,-2-6-192-31,-7-3 184 0,-13-10 8 0,-6 0-88 16,-14-3 88-16,-7-6-8 15,0 6 8-15,-7-3 176 0,-14 3-48 16,-6-3 56-16,-5-3-40 15,-4-1-40 1,-7-6-48 0,-2-2-56-16,-2-4-40 0,-5 0-608 0,8-22-1392 15,13-1-3010-15,18 1-4504 16</inkml:trace>
  <inkml:trace contextRef="#ctx0" brushRef="#br0" timeOffset="86980.77">9845 14963 1240 0,'0'0'1496'16,"0"0"4641"-16,0 0-3680 0,0 0-433 15,0 0-303-15,0 0 431 0,0 0-407 16,-4 92-521-16,-5-63-448 31,2 3-416-31,3 0-136 16,4-1-224-16,0 1 120 0,0-3-120 15,0-7-344-15,0 3-848 16,4-5-1585-16,0-11-4320 0</inkml:trace>
  <inkml:trace contextRef="#ctx0" brushRef="#br0" timeOffset="87317.87">10120 14449 5401 0,'0'0'9258'0,"0"0"-7394"15,0 0-768 1,0 0-328-1,0 0-215-15,0 0 647 0,55 92-400 16,-14-38-312-16,6 16-176 16,9 16-216-16,-13 15 8 0,-15-12-88 15,-19-16-8-15,-9-25-8 0,-17-10 0 32,-11 3-16-32,-11 10-280 15,-32 19-376-15,7-16-1192 0,8-9-3586 16</inkml:trace>
  <inkml:trace contextRef="#ctx0" brushRef="#br0" timeOffset="87751.71">10944 15278 11642 0,'0'0'4737'0,"0"0"-3481"0,0 0-296 16,0 0-247-16,0 0-33 0,0 0-80 15,84 0-264-15,-48 0-192 16,8 0-40 0,-1 0-64-16,6 0-32 15,2 0-16-15,-3 0-56 16,-1 0-288-16,-2 0-256 15,-13 0-512-15,-4-3-561 0,-9 0-831 32,-7-4-1689-32,-8 1-3033 15</inkml:trace>
  <inkml:trace contextRef="#ctx0" brushRef="#br0" timeOffset="87974.11">11215 15100 10218 0,'0'0'4241'16,"0"0"-2281"-16,0 0-112 15,0 0-503-15,0 0-225 0,0 0-416 0,0 0-264 16,-4 29-136 0,4 8 48-1,-4 15-160-15,1 5-128 0,3 3-64 16,0 3-120-16,0-2-752 15,7 12-360-15,5-16-1361 16,0-16-6113-16</inkml:trace>
  <inkml:trace contextRef="#ctx0" brushRef="#br0" timeOffset="88603.43">12276 14732 7945 0,'0'0'5689'31,"0"0"-3320"-31,0 0-289 0,0 0-455 16,0 0-369-16,0 0-312 16,0 0-432-16,0 0-304 15,-13 38-200-15,-2 67 296 0,-2 12-64 16,9 7-232-16,1-22 40 31,7-23 48-31,-4-9-96 0,4-17 0 16,-5-14-296-16,1-4-232 15,4 0-352-15,-4 3-776 16,0-7-1473-16,1-14-3552 0</inkml:trace>
  <inkml:trace contextRef="#ctx0" brushRef="#br0" timeOffset="89128.03">12323 14662 2496 0,'0'0'6922'0,"0"0"-5010"0,0 0-976 0,80-76-544 15,-44 63 144-15,-1 10 296 16,5 3 65-16,4 6-225 16,0 16-272-16,-5 13-192 0,-2 9-192 31,-18 20 48-31,-15 22-16 15,-4-6-48-15,-19-14-8 0,-22-15-152 16,2-20 80-16,-29 1 80 16,4-3 0-16,-7-13 136 0,-1-10 184 15,24-6-40-15,-4 0-8 32,24-3-56-32,13-7 200 15,15-6-8-15,4 4-368 0,20-1-32 16,12 7-16-16,3 6-24 15,5 0 24-15,0 6 0 0,-8 13-40 16,-1 3 48-16,-7 7-16 31,-4 0 16-31,-4 8 56 16,4 5-48-16,-4 3 120 0,0-1-120 0,-4 0-8 16,0-2 16-16,-8-7-16 15,0-10 0-15,-1-3 16 0,-3-12-8 16,-4-4 32-16,5-3-32 15,-5-3-16 1,4 0-8 0,8-19-984-16,0-3-2865 0,0 3-1688 0</inkml:trace>
  <inkml:trace contextRef="#ctx0" brushRef="#br0" timeOffset="89475.1">13415 14662 8529 0,'0'0'2665'0,"0"0"-305"0,0 0-367 15,0 0-777-15,0 0-296 32,-112 22 321-32,60 19-337 15,-12 20-200-15,5 25-296 0,7 21-224 0,12 4-64 16,21-6-24-16,19-16-48 16,3-10 8-16,17-15-56 0,4-13 0 15,4-16-152-15,0-7-352 16,28 1-664-1,-9-7-1585 1,1-9-3616-16</inkml:trace>
  <inkml:trace contextRef="#ctx0" brushRef="#br0" timeOffset="89897.51">13805 14983 10402 0,'0'0'2800'0,"0"0"-903"16,0 0-401-16,0 0-328 15,0 0-175-15,-83-54-377 0,46 54-136 16,-6 3-200-16,3 16-160 15,8 3-16-15,4 7-104 32,12 6 0-32,12 0 24 0,4 0-24 15,12 6-152-15,16-6-112 0,4 2-32 16,-1-8 8-16,1 0-32 0,-4-7 192 16,-11-3 8-1,-6-3 64 1,-11 0 56-16,0-4-41 15,-19 4 41-15,-13 0 265 0,-8-3-161 16,0-1-8-16,-8 1-88 0,12-3-8 16,13-3-945-1,10-5-3103-15,13-2-2434 16</inkml:trace>
  <inkml:trace contextRef="#ctx0" brushRef="#br0" timeOffset="90195.13">13996 15322 9994 0,'0'0'2552'0,"0"0"-871"16,0 0-289-16,0 0-184 16,0 0-288-16,0 0-448 0,0 0 16 15,65 51-263-15,-65-22-121 31,0 6 64-31,0 0-72 16,-13 0 8-16,-2-4-32 0,-6 1-24 16,1-7 96-16,5-5-104 15,-2-5-32-15,6-5-8 0,7-4 16 0,4-6-16 16,8 0-328 0,19 0-296-1,33-3-953-15,-4-7-2472 16,0-5-3672-16</inkml:trace>
  <inkml:trace contextRef="#ctx0" brushRef="#br0" timeOffset="90670.75">14136 14681 6649 0,'0'0'5017'0,"0"0"-3345"0,0 0-415 0,0 0-465 16,0 0 448-16,95-19 40 15,-50 44-207-15,14 26-385 0,13 29-248 16,-4 27-104-16,-16 11-184 15,-21-4 8-15,-27-16-160 16,-4-12 48-16,-16-16 0 0,-3-13-48 16,-6-16 0-1,-6-6 0-15,-5 4-488 16,-5-4-432-16,-6-3-609 0,11-10-1207 16,12-13-2729-16</inkml:trace>
  <inkml:trace contextRef="#ctx0" brushRef="#br0" timeOffset="90956.98">15135 15348 5617 0,'0'0'9050'0,"0"0"-6946"31,0 0-800-31,0 0-744 0,0 0-215 16,0 0-17-16,0 0-256 0,0 0-72 15,28-7-673-15,0 17-1127 16,0-4-2553-16,0 0-3985 15</inkml:trace>
  <inkml:trace contextRef="#ctx0" brushRef="#br0" timeOffset="91127.88">15710 15363 8345 0,'0'0'2689'16,"0"0"-1265"-16,0 0-464 15,0 0-311-15,87-9 199 0,-71 9-472 16,0 7-376-16,4 5-576 16,-4 4-1505-16,0-3-2128 0</inkml:trace>
  <inkml:trace contextRef="#ctx0" brushRef="#br0" timeOffset="91286.45">16248 15395 9690 0,'0'0'2072'16,"0"0"-1056"-16,0 0-496 0,0 0 184 31,87-9 209-31,-67 9-633 0,4 0-280 16,16 9-1361-16,-5 1-1119 0,-3-1-2601 16</inkml:trace>
  <inkml:trace contextRef="#ctx0" brushRef="#br0" timeOffset="91390.25">17012 15430 5417 0,'0'0'696'0,"0"0"-696"15,108 0-4137-15</inkml:trace>
  <inkml:trace contextRef="#ctx0" brushRef="#br0" timeOffset="91533.86">17706 15529 9642 0,'0'0'3088'16,"0"0"-1079"-16,0 0-1201 16,0 0-512-16,0 0-248 0,0 0-48 31,88-29-1664-31,-88 26-3346 0</inkml:trace>
  <inkml:trace contextRef="#ctx0" brushRef="#br0" timeOffset="94466.4">8678 16052 1240 0,'0'0'8442'0,"0"0"-6738"16,0 0-1112-16,0 0-408 16,0 0 40-16,0 0 352 15,35-54 24-15,-19 42-296 16,4-1-200-16,-4 1-56 16,8 2 257-16,0 0-145 15,4 1-32-15,3 6-120 0,9 0-8 16,1-1 104-16,2 4-56 15,1 0 48 1,4 0 64-16,0 10-72 16,3 2 0-16,-3 1-72 15,0 0 32-15,0 3 24 0,0 0-72 16,-1 3 0-16,-2-3 0 16,-6-1 0-16,5 5 8 0,-4-1 8 31,0-1-16-31,3 2 88 15,-2-4-88-15,2 0 0 16,-3-1 8-16,0-2 8 0,0 0 32 16,-5-4-48-16,5-2 8 31,1-4 64-31,-6-3-72 0,5 0 8 0,-5 0-8 16,1 0 56-16,1-3 0 15,-1-7-48-15,3-3-8 16,-3-2 104-16,3-4-104 0,-2-4 88 15,3-6-80-15,-1-2-8 16,-3-1 8-16,1 1 0 16,2-1 72-16,-3 10 16 15,-4-1-96-15,3 7 56 16,1 3-48-16,1 4-8 16,6 3 16-16,-3 6-16 0,4 0-64 15,-1 0 56-15,2 6 16 16,-6 3-16-16,1 8 8 15,0 1 0 1,4 5 32-16,-5 5-32 16,1-2-40-16,1 5 40 0,2 1 0 15,-7-3 0-15,4-4 0 16,-4 0 0-16,0 1 24 31,3-4-24-31,-3 0-8 0,4 1 8 16,0-4 0-16,-4 0 0 15,8 0 0-15,-4-3 8 0,3 0 64 16,1-4-72-16,0 1 8 16,0-3-8-16,0-1 8 31,-1-5 0-31,5-2 8 0,0-2-16 0,4 0 56 16,0 0-56-16,4-9 0 15,4-7 0-15,-5 0 16 0,4-3-8 16,-3-6 32-16,-4-1-24 15,4 1 64-15,-4 3 16 16,-4 0 168-16,4 2-128 16,-5 5-88-16,1-2 104 15,0 2-96-15,4 2 0 16,-5 0 56-16,1 0-112 0,-4 1 48 16,0 6-48-16,-4-1 16 31,-1 7-8-31,-2 0-8 15,-5 0 8-15,3 10-56 0,-3 2 48 16,0 4 0-16,0 0-16 0,0 3 16 31,-4 0-8-31,4 3 8 16,-1 1 0-16,1-1 0 16,0 0 0-16,4 0 8 0,3 1-8 15,-2-4 0-15,-1 0 40 16,-1-4-40-16,1-2-8 0,-4-3 8 15,8-3 0-15,-4-5 16 16,0-2-16-16,0 0 8 16,3 0 56-16,2-6-48 0,-2-7-16 31,1-6 8-31,4 0-8 0,0-6-48 16,-5-4-72-16,6-3 72 15,-6 1 40-15,5-1 16 0,-4 4-8 16,4-1 0-1,-9 3 0 1,6 4 0-16,-2 6 0 0,-3 0-8 16,4 4 8-16,-5 5-8 0,2-2 8 15,2 6-40-15,-3 3 40 0,4 0 48 16,-8 0-48-16,4 0-16 31,-9 9 8-31,6 4 8 16,-10 3-8-16,1 6 0 0,0 1 8 15,4-1 8-15,-3 0-8 0,6 3-8 16,-4-6 8-16,10 4 0 16,-5-8-8-16,0-2 8 15,0-4 0-15,-1 1-8 0,-3-10-8 32,0 0 16-32,4 0 0 15,-4 0-16-15,8-10 8 0,0-2 0 16,3-7-56-16,6 0 16 15,-2-7 48-15,5-2-8 32,0-4-96-32,-4 0 32 0,-1 0 72 15,-3 4-48-15,-4 6 48 0,0 3 80 16,-9 6-32-16,1 6 8 0,-4 5 16 16,1 2 16-16,-1 0 0 15,-9 0-88 1,9 12 8-1,-4 4-8-15,0 3 0 0,0 3 8 16,0 4 0 0,3-1 0-16,-2 0 48 15,7 1-56-15,-8-1 0 0,7-6 0 16,-3 0 0-16,4-3 0 16,4-6 8-16,0-7 8 15,0 0 88-15,8-3-104 0,-4 0 0 16,7-9 0-16,-3-7 0 15,0-3 0-15,-4-7 0 0,4-5 8 16,-5-1 16-16,2-3-24 31,-10 6 0-31,1 4 0 0,-4 6 0 16,-4 6 0-16,0 10-40 16,0 3-56-16,-4 0 88 0,4 6-32 15,0 10 40-15,-1 3 8 16,5 7 8-16,0-4 56 31,4 3-72-31,4-3 8 0,8-2 40 16,0-1-40-16,4-3 0 15,8-4 0-15,-5-2 0 0,1-4 40 16,0-3-48-16,0-3 0 0,-9 0 40 16,6-6-32-1,-6-10 8 1,-3 3 32-16,-4 1-40 0,-4 2 96 15,-8 4 16-15,-4 3 48 16,4 3 16-16,-5 0-72 16,2 0-16-16,3 0-96 0,-5 0 8 0,6 6 112 31,-2 0-120-31,-3 4 0 16,4-1 0-16,0 1 0 0,0-1-256 15,-4 1-336-15,0-4-448 16,-8-3-448-16,-8-3-929 15,0 0-1528-15,0 0-464 0</inkml:trace>
  <inkml:trace contextRef="#ctx0" brushRef="#br0" timeOffset="94826.55">17794 15906 5329 0,'0'0'4441'32,"0"0"-2681"-32,0 0 464 15,0 0-503-15,0 0-153 0,0-9-304 16,0 9-631-16,7 3-393 0,10 10-176 16,6 6 8-16,1 3 8 15,4 4-80-15,0 2 0 0,0 1-8 16,-4-4 16-16,-1-3 0 15,-6 3-8-15,-6-8 0 16,-7 2 8-16,-4-3-8 0,-8 3 0 16,-16-1 64-1,-15 5-56-15,-13-1 96 16,-3 0-96-16,-9 4-8 0,-1-1 0 16,2 0-280-16,3-3-953 15,9 4-1095-15,10-13-1921 16,14 0-3225-16</inkml:trace>
  <inkml:trace contextRef="#ctx0" brushRef="#br0" timeOffset="100367.09">16626 14837 6601 0,'0'0'1672'0,"0"0"-255"15,0 0-409-15,0 0-104 0,0 0-24 16,4-17-32-16,-4 17-224 15,0 0-263-15,0 0-89 0,0 0-224 16,0 7 48-16,0 9-88 31,-4 9 568-31,-4 14-104 16,-4 5-240-16,0 0-136 0,8 4 16 0,1-1-104 16,3-5 40-16,0-4-40 15,11 0-8-15,9-9 48 16,-4-1-32-1,8-9-16-15,4-6 8 16,0-3-8-16,8-8 0 0,-1-2-72 16,1 0 72-16,5-12-8 0,-2-4 0 15,-3-3 8-15,-4-3 0 16,0 0 0 0,-1-1 16-16,-6 4-16 15,2 4 0-15,-2 2-8 16,6 0 8-16,-4 7 0 15,1-4-8-15,4 7 8 0,-4 0 0 16,8-1 0-16,-3 4 0 0,-1 0-8 31,-5 0 16-31,1 0-16 16,0 0 0-16,-4 7 8 16,0-1 48-16,4 1-40 0,-5 5 48 15,10-2 8-15,-6 5-48 31,1 5 8-31,-4-1-24 0,4 3 0 16,-8 0 48-16,3 4-48 16,-6-1 0-16,3 1 8 15,-1-1-8-15,-2-3 0 0,2 0 0 0,5-6 8 16,-4 3 0-16,0-6-8 16,4-1 0-16,0-2 64 15,-4-3-64 1,3-4-16-16,-2 0 16 15,-1-3 16-15,4 0-8 16,-5 0-8-16,5 0 8 0,4 0 80 0,-4-13-88 16,4-2 56-16,4-8-56 15,0-2 0 1,8-7 8-16,-5-3-8 16,1-3 0-16,-4 3 56 15,0 3-56-15,0 0 56 16,-8 10-48-16,-4 3 56 0,-1 6 32 15,2 4-88-15,-5 3-8 0,3 2 88 32,5 1-88-32,-3 3 80 15,2 0-80-15,1 0 0 16,-4 0 0-16,-1 7 0 0,-2-1 0 16,-1 7-8-16,0 0 16 15,0 2-16-15,0 1 16 0,0 0-8 31,-1 3 88-31,2 0-88 16,2 0-8-16,1 0 8 16,5-3-8-16,-6 3 8 0,1-6 0 15,4 3 0-15,-5-3 32 16,6-1-32-16,-1-2 0 0,0-1-8 0,0-3 8 16,8 4 0-1,-5-7 0 1,6 4 0-16,-6-5 24 15,-3 2-24-15,0-1 0 0,0-3-8 16,-5 0 8-16,2 0 8 16,7-7-8-16,-4-2 0 15,8-4 40-15,-1-6-40 16,9 1 0-16,-1-5-112 16,-2-2 48-16,3-1 48 15,-5 1-40-15,-3 6 56 0,-4 0 8 16,-4 6-8-16,4 0 0 15,-8 7 8 1,8-3-8-16,-4 5 8 16,4-2-8-16,0 3 0 15,0 3 32-15,0 0-32 0,-1 0 0 16,1 0-8-16,0 9 8 16,-4 4-8-16,4 3 8 0,-4 0-8 31,-5 0 0-31,5 3 16 15,-3 0-16-15,3 0 8 16,-1 3 0-16,5 0 72 0,-4 0-72 16,8 1-8-16,-4-1 8 15,4 0 0-15,-1-2 0 0,-3-2-8 16,0 1 8 0,0-6 0-16,-4 0 0 15,0-7 0-15,4 1-8 16,-4-1 16-16,8-3-8 0,-1-3 0 15,5 0 0-15,0 0 8 16,4-3-8 0,-4-10-16-16,4-3-32 15,-5-6 48-15,1-4 8 0,1-5-8 16,-5 2 0-16,3 1 0 16,-3 5 8-16,-8 1-16 0,4 7-32 15,-9 2 40-15,6 3 16 16,-1 1-16-16,4 2 0 15,-5 1 40 1,5 3-32-16,0-1-16 16,0 4 8-16,-4 0 0 0,4 0 8 15,0 0-8-15,0 0 0 16,0 7 40-16,-5 3-24 31,5-1 32-31,-4 4-48 0,4 2 0 16,-4 5 8-16,-1 2-8 15,1 3 0-15,1 1 0 0,-1-1 0 16,-5 0-8-16,5 1 0 16,-4-7 0-16,-4 0 8 31,0-6-160-31,-4-4 24 0,0 1 128 16,0-7 8-16,-4-3-8 0,8 0 8 15,-1 0 0-15,10-7-8 0,-1-5 16 16,4-4-8-16,4-3 0 15,3-3-8 1,1-3 0 0,4-5 8-16,-4 5 0 0,4 0 40 0,-5 3-40 15,1 3-8-15,-4 6 0 16,-4 6 0-16,4 1 8 0,-4 3-16 16,-4 3 16-16,8 0 16 31,-8 0-8-31,0 0-16 15,-5 0 8-15,2 7 0 0,-2 2 0 16,1 4 0-16,-3-1 0 0,2 8 32 16,5-2-32-16,-4 5 0 15,8 2 0-15,-1 3 0 16,10 4 48-16,-1-3-48 0,11-1 0 31,-7-2 16-31,0-7-16 16,-4-6 0-16,-12-4 0 0,0-9 8 15,-9 0 72-15,6-9-32 16,-6-7-48-16,5-3 104 31,-3-7-104-31,-2 4 176 0,2-3 96 0,-2 3 0 16,1 2-48 0,-8 8-168-16,0 5-56 0,-1 4 16 0,2 3-16 15,-5 0-104-15,0 0-32 16,0 10-96-1,0 0-64 1,-4 2-520-16,0 1-528 0,0-7-889 16,0 0-2352-16</inkml:trace>
  <inkml:trace contextRef="#ctx0" brushRef="#br0" timeOffset="100734.4">22953 15246 6225 0,'0'0'2712'0,"0"0"-631"16,0 0-561-16,0 0-480 47,0 0 1-47,0 0-505 0,0 0-480 15,4 9 192-15,8 14 80 16,4 2-80-16,8 4-104 0,0 0-80 15,4-1 136-15,0-3-104 16,4 4 104-16,-4-7-72 16,0 0-24-16,-9-2-32 0,-3-5-72 15,-4-5 8-15,-8-1 56 16,-4 1-64-16,-4 0 320 0,-16-1 352 0,-3 4-112 16,-9-1-159-16,-5 1-281 15,1 3-104 1,-3 0 80-1,3 0-96-15,0-4-224 0,-8 4-769 16,8-6-1399-16,8-1-2649 0</inkml:trace>
  <inkml:trace contextRef="#ctx0" brushRef="#br0" timeOffset="117142.17">17845 14618 880 0,'-32'0'448'0,"0"0"-448"0,-4 0-32 31,-7 15-48-31,11 1-200 0</inkml:trace>
  <inkml:trace contextRef="#ctx0" brushRef="#br0" timeOffset="119815.14">16614 14411 984 0,'0'0'6345'0,"0"0"-4993"16,0 0-968-16,0 0-208 16,0 0 297-16,0 0 167 15,20 0-248-15,-12 7-264 0,0 5 192 32,0 7-88-32,0 0-136 15,-1 0-16-15,2 3-64 0,7-2-8 16,0-1 120-16,3-7-120 15,5 1 0-15,4-3 72 16,0-4-64-16,4-6 48 0,-4 0-48 31,4 0-16-31,0 0 128 0,0-10-128 16,3-5 16-16,1-1-8 0,5-3 72 16,-6-3-32-16,5-1-48 15,-4 4 0-15,4-3 48 16,0 3-32-16,-1 3-16 15,6 3 0 1,-6 1 8-16,5 2 40 16,-9 3-48-16,6-2 0 0,-9 6 24 15,3-3-24-15,-3 2 0 0,4 1 0 16,-8 3 0-16,0 0 0 16,-4 0 0-1,-1 0 0-15,-3 0 24 16,-3 7-24-16,-2 5 0 15,6 4-56-15,-6 3 56 0,5 0 16 16,0 3-16-16,4 1 0 16,4-1 32-16,0-3-24 0,3 0-8 31,-3 0 0-31,0-6 0 16,-3-4 16-16,-1 1-16 15,-1-4 8-15,-3-3 32 0,0 1-32 16,3-4 0-16,5 0 0 15,4 0 0-15,-4 0-8 0,8-10 8 32,-4-3-8-32,4 1 64 15,-8-4-56-15,4 0-8 16,-9 0 0-16,2 0 0 0,-5 3 8 0,-1 1-8 16,-2-1 8-16,7 3 32 15,-5-2-40-15,1-1 0 0,8-3 0 16,0 4 0-1,0-5-8 1,0 5 8-16,-5-1 0 0,1 7 0 16,-3 0 0-16,-10-1 0 15,6 4 0 1,-10 3 0-16,5 0 32 16,1 0-32-16,2 0-56 0,1 0 48 15,4 13 8-15,-4-4 0 16,4 7-8-16,0 0 8 15,0 6-8-15,-9-3 8 0,6 0-8 16,-6 0 8-16,6 0 0 0,-6-3 0 31,2 0-8-31,2-3 8 16,-3 0 40-16,4-4-40 16,5 1-8-16,-6-1 8 0,5-2-16 15,4-1 16-15,3-3 0 16,-2 0 0-16,-1 0 48 0,4-3-48 31,-4 0 0-31,4 0 0 16,-1 0 0-16,6-3 0 15,-6-7-8-15,1-2 8 0,3-4 88 0,-3 0-88 16,-3-3-8-16,3 0 8 16,0 0-8-16,-4 0 8 15,4 0-8 1,-5 3 8-16,5 3-40 15,-4 1 48-15,0 5-8 16,-5 1 0-16,-2 3 0 0,-2 3 0 16,-2 0 0-16,-6 0 0 0,5 0 0 15,-3 0 0 1,2 9-8-16,2 4 0 16,-5 0 0-16,7 2 0 15,-2 5 8-15,-2 2 0 16,5 0-8-16,0 1 8 0,0-1-8 15,0-3 8-15,0 3 0 0,0-6 0 16,0-4 0-16,-1 1 0 31,6 0 8-31,-1-7-8 16,-1 0 0-16,2-2 0 0,-2-4 0 16,1 0 8-16,0 0-8 15,0 0 0-15,0-7 24 0,0-2-24 31,-1-4-8-31,2 0 0 16,-1-2 8-16,3-4 0 16,-3 3 0-16,5-3 0 0,-1-1-8 15,-5 8 8 1,1-1 0-16,-4 0 0 16,0 4 0-16,-4 2 8 0,4-2-8 15,-1 6 0-15,2-4-8 16,-2 4 8-16,6 3 0 15,-5 0 0-15,-4 0-8 0,3 3 8 16,-6 7-112-16,-2-1 72 0,1 7 32 16,0 0-56-16,1 0 64 0,-6 0 0 31,5 0 0-31,0 3-8 16,4-7 8-16,0 1 0 15,0-3 0-15,8-4 0 0,-4-3 56 16,3 0-56-16,6-3 0 15,3 0 40 1,-4-6-40-16,4-3-96 16,0-7 88-16,-5 0-64 15,1-3 72-15,0 3-16 0,-4 0 16 16,0 3-8-16,-4 0 8 16,-1 7 0-16,-2 3 0 0,-1 0 8 15,4 3-8-15,-4 0 0 31,3 3 0-31,1 6 48 16,5 4-48-16,-2 0-32 0,1 0 32 16,1 3 0-16,2-4 0 15,1 1 0-15,-4-4-16 0,-1-2 8 16,-2 3-488-16,-10-7-336 16,-3-3-368-1,0 0-777-15,-4 0-2648 16</inkml:trace>
  <inkml:trace contextRef="#ctx0" brushRef="#br0" timeOffset="120206.05">21152 14335 5633 0,'0'0'1432'0,"0"0"-256"0,0 0-344 16,0 0-79-16,0 0 87 16,0-10-216-16,0 10-416 0,0 4-192 15,0 8 64-15,12 1-80 16,1 6 128-16,2 3-80 16,5-3-40-16,-1 3 96 0,9 1-88 31,0 2-16-31,-3-6 112 15,-1-3-104-15,-9 0 0 0,-2-3-8 16,-9-4 16-16,-4-2-16 16,0 2 0-16,-8 1 224 15,-12 2 232 1,-5 1 40-16,-6 3 80 0,-9 3-295 16,-1 0-129-16,6-4-96 15,-5 5-56-15,8-1-297 0,4 6-639 16,8-6-840-16,9-3-1393 15</inkml:trace>
  <inkml:trace contextRef="#ctx0" brushRef="#br0" timeOffset="153228.34">13956 16958 8329 0,'4'-4'1681'0,"-4"-2"-937"15,0 6 464-15,0 0 528 16,0 0 73-16,0 0-649 0,-4 3-592 15,-20 16-344-15,-8 13 272 0,-15 9 200 32,-5 10-87-32,0 9-137 15,1 1-184-15,6-4-112 16,14 0-128-16,3-6-40 0,12-10 128 16,8-3-136-16,8-9-64 15,0-4-32-15,20-12-184 0,8-3 88 31,0-10-104-31,4 0 272 16,-5-17 24-16,-2-11 8 16,-14-7 120-16,-7-13 312 0,-4-2 80 0,-19-11-80 15,-13 4-128-15,-9-3-120 16,-6 6 72-16,3 9-88 16,0 11-32-1,9 8-72-15,10 10-72 16,9 10-8-16,8 6-640 15,8 3-872-15,4 35-593 0,16 0-1912 16,1 0-728-16</inkml:trace>
  <inkml:trace contextRef="#ctx0" brushRef="#br0" timeOffset="153917.41">12745 16983 2984 0,'0'0'6586'16,"0"0"-4954"-16,0 0-656 16,0 0-432-16,0 0 416 0,0 0 545 15,12-13-689-15,-31 29-448 32,-22 6 472-32,-6 7 128 15,-17 6-103-15,1-1-425 0,3 5-40 16,4-4-8-16,20-7-272 15,12-2-120-15,20-4 0 0,4 0-80 16,40 0-8-16,36 4-8 16,31-4 0-16,9-3-112 15,-13-10-8 1,-32-5-520-16,-15-1-905 0,-24-3-2560 16,-8 0-1992-16</inkml:trace>
  <inkml:trace contextRef="#ctx0" brushRef="#br0" timeOffset="154104.94">12387 17506 7953 0,'0'0'1761'16,"0"0"-745"-16,0 0-96 0,0 0 136 16,83 64 104-16,-35-57 57 31,12-1-577-31,-1-3-264 0,1-3-376 15,0 0-1104-15,-16 0-1673 16,-12-6-3096-16</inkml:trace>
  <inkml:trace contextRef="#ctx0" brushRef="#br0" timeOffset="154533.79">11288 17154 3816 0,'0'0'6266'0,"0"0"-4490"0,0 0-1144 15,0 0-320-15,0 0-24 16,0 0 360-1,-69 76-215-15,65-41-249 16,4 4-128-16,0-8 48 0,13 1-104 16,10-4 40-16,9-8-40 15,8-5 0-15,4-8 176 16,8-7 424-16,-1-7-272 0,-3-15 280 31,-8-6-136-31,-8-4-24 16,-12-6 8-16,-16-3 240 0,-4-1-15 15,-16 4 87-15,-16 7-328 0,-16 11-168 16,0 11-264-16,-3 9-8 16,3 6 0-16,12 17-656 31,28 18-817-31,8-6-1375 0,16-4-3922 16</inkml:trace>
  <inkml:trace contextRef="#ctx0" brushRef="#br0" timeOffset="155094.51">14207 17281 2472 0,'0'0'10506'0,"0"0"-8153"0,0 0-1137 31,0 0-144-31,0 0 185 16,0 0-625-16,-88-16-128 0,41 23-128 16,-1 5-24-16,4 4-32 15,9 0-200-15,7 0-112 0,11 3-8 16,17 0-16-16,0 0-80 0,25 0 24 16,19 0-16-1,11-3-32 1,13 0-416-16,4-3-832 0,12-7-257 15,-21 0-1487-15,-19-6-2770 16</inkml:trace>
  <inkml:trace contextRef="#ctx0" brushRef="#br0" timeOffset="155298.81">13817 17586 10666 0,'0'0'3937'0,"0"0"-3409"0,0 0 304 16,0 0 368-16,111 38-128 0,-62-28-351 31,7-4-353-31,7 1-208 16,1-5-160-16,0-2-312 16,23 0-1761-16,-19-2-2536 0,-8-8-3337 0</inkml:trace>
  <inkml:trace contextRef="#ctx0" brushRef="#br0" timeOffset="155520.18">14837 17221 5497 0,'0'0'8986'16,"0"0"-6090"-1,0 0-1295-15,0 0-865 0,0 0-520 16,0 0 88-16,0 0 432 15,-16 83-376-15,16-39-240 16,0 3 72-16,0 1-192 16,0 6-384-16,0 10-936 15,0-17-2593-15,0-6-6585 16</inkml:trace>
  <inkml:trace contextRef="#ctx0" brushRef="#br0" timeOffset="162813.19">17745 17065 856 0,'0'-6'2376'15,"0"-1"-831"-15,0 2-1065 0,0-2-480 16,0-3-40-16,0 1-152 31,4 3-353-31,0-4-2055 0</inkml:trace>
  <inkml:trace contextRef="#ctx0" brushRef="#br0" timeOffset="163837.13">18303 17008 5673 0,'0'0'3985'0,"0"0"-2185"0,0 0-408 16,0 0 257-16,0 0-521 16,0 0-360-16,0 0-448 0,-15-6-312 15,15 25 112 1,-4 7 256-1,0 5-72-15,-1 1-56 0,1 6-88 16,4-3 72-16,0 3 56 0,0 0-192 16,0 0-88-16,0-3 120 15,0 0-120-15,0-3 41 0,0-4-49 32,0-2-177-32,9-4-359 15,-5-3-528-15,0-3-768 16,0-7-537-16,-1-5-703 0,1-4-2114 15</inkml:trace>
  <inkml:trace contextRef="#ctx0" brushRef="#br0" timeOffset="164417.79">18299 17262 1632 0,'0'0'2984'0,"-11"-89"-623"16,7 32-745-16,-5-3-191 15,5 3-105-15,4 3 288 0,0 6-592 31,0 13 33-31,9 3-121 16,3 10-280-16,3 7-112 16,9 2-424-16,4 6-56 0,4 4-48 15,7 3-8-15,6 0 8 0,2 3-8 16,-6 17 0-16,-6 5 0 0,-3 9-64 16,-16 8-24-1,-8 5-8 1,-8 5-88-16,-12 2 64 15,-20-1 40-15,-11-5 80 0,-10-3 0 16,-6-8 8-16,-1-11-8 0,4-4 64 16,1-9-56-16,14-4 88 0,9-5 0 31,17-4 24-31,7 0 8 16,8 0 72-16,12-13-200 15,20-3-72-15,3 0 64 0,5 0 8 16,1 7 56-16,-6 5-8 15,-7 4 112-15,-9 0-160 0,2 10 8 32,-10 6 160-32,6 3-64 15,3 3 88-15,-5 0-40 0,10 7-24 16,-1-1 32-16,-5 4-152 16,5-3 72-16,-4 3 8 15,-4-4-80-15,-4-6 41 0,-4 0-49 31,-4-5 0-31,-4-8 48 16,0-6-32-16,0 0-16 0,0-3 56 16,0 0-40-16,0 0 88 0,0 0-104 15,0 0-305-15,0-6-415 16,-8-7-1640-16,0 0-3257 0</inkml:trace>
  <inkml:trace contextRef="#ctx0" brushRef="#br0" timeOffset="164784.34">19156 16929 8633 0,'0'0'1905'16,"0"0"-873"-16,0 0 104 16,0 0 481-16,0 0-649 0,0 0-232 15,0 0-168-15,-52-45-304 16,20 55 296-16,-7 12 168 16,-5 10-63-16,0 6-297 0,4 10-152 31,5 2-144-31,7 4 24 15,11-3-96-15,9-3 0 0,8-4 0 16,12-6-8-16,12 1 8 16,12-11-256-16,4-6-337 15,0-3-183 1,20-12-1064-16,-13-4-1377 0,-6-3-3008 16</inkml:trace>
  <inkml:trace contextRef="#ctx0" brushRef="#br0" timeOffset="165167.65">19483 17040 9129 0,'0'0'2417'0,"0"0"-753"16,0 0-15-16,0 0-89 15,0 0-368-15,0 0-664 0,0 0-184 31,-80-29-152-31,56 36-119 16,-4 9-9-16,9 2-64 0,6 5-56 16,9 2-17-16,4 1-47 15,13 6 120-15,14-4-8 16,6 3-192-16,2-1-40 0,5-5-80 31,-8 0-104-31,-8-3 192 16,-9-3 32-16,-6 1 80 0,-9-8 48 15,0 4 72-15,-24-3 0 16,-4-4 88-16,-12 0 136 16,0-2 248-16,0-1-184 0,5-2-144 15,10-4-144 1,14 0-424-16,11-13-1128 16,19-6-2681-16,13-3-4609 0</inkml:trace>
  <inkml:trace contextRef="#ctx0" brushRef="#br0" timeOffset="165477.81">19781 17316 1256 0,'0'0'9218'0,"0"0"-5377"0,0 0-2761 16,0 0-192-16,0 0-464 16,0 0 56-16,-51 13-256 15,42 3-128 1,9 0-96-16,0 3-16 15,4-4-72-15,13 5-216 0,7-8-160 16,0-5-208-16,3-4-56 16,-7-3 328-16,1 0 400 15,-14-13 32-15,-3-3 560 0,-4-6 400 32,-4-3-96-32,-11-1-152 15,-5 4-440-15,-1 3-136 0,6 3-168 16,2 7-392-16,6 5-1344 31,7-2-3209-31</inkml:trace>
  <inkml:trace contextRef="#ctx0" brushRef="#br0" timeOffset="165714.96">19833 16932 9842 0,'0'0'1624'0,"0"0"568"16,0 0 169-16,0 0-921 15,0 0-216 1,0 0-655-16,0 0-569 0,80 16 120 16,-44 25 24-16,4 10-16 15,3 6 8-15,2 0-128 0,-10 0-8 16,-3 1 80-16,-8-8-72 16,-8-2-16-1,-12 0-32-15,-4-7-456 16,-20 13-617-16,-4-16-983 15,-4-6-3265-15</inkml:trace>
  <inkml:trace contextRef="#ctx0" brushRef="#br0" timeOffset="168377.37">20535 17319 1640 0,'0'0'7249'15,"0"0"-5800"-15,0 0-809 0,0 0-72 0,0 0 96 16,47 0-96-16,-15 0-88 16,0 0-240-1,8 0-8-15,0 0-224 0,3 0 40 0,2 4 8 32,2-4-48-32,-6 0-16 15,-6 0-8-15,-7 0 8 0,-9 0-80 16,-2 0-312-16,-9 0-104 15,-1 0-64-15,-2-4-1024 0,-5-5-953 16,0-1-2776-16,0 1 2577 0</inkml:trace>
  <inkml:trace contextRef="#ctx0" brushRef="#br0" timeOffset="168671.25">20741 17091 4785 0,'0'0'3168'0,"0"0"-1663"15,0 0-81 1,0 0 232-16,0 0 121 0,0 0 239 0,0 0-648 16,13-51-664-1,-13 51-311 1,0 9-393-16,0 17 48 0,-4 9 240 15,0 13 16-15,-5 2-104 16,6 7-104-16,3-3-88 0,0 3 112 16,0-6-112-1,16-3-16-15,-4-4-80 16,8-2-576 0,4-8-1017-16,-5-8-1351 0,-2-10-2362 0</inkml:trace>
  <inkml:trace contextRef="#ctx0" brushRef="#br0" timeOffset="170323.59">21961 16808 5617 0,'0'0'5113'0,"0"0"-4113"0,0 0-512 16,0 0-312-16,0 0 128 15,0 0 112-15,-96 79-96 0,76-28-104 16,-3 4-152-1,7 1-64-15,4 5 112 16,3-4-112-16,5-9-152 16,1-4-136-16,3-6-144 0,0-12-24 15,7-8 152-15,2-5 152 16,-1-9 136-16,-1-4-8 0,1 0 24 31,-3-10 240-31,-5-9 344 16,0-6 665-16,0-10-161 0,-13-4 0 15,-6-5-56-15,-14-4-400 16,1 1 72-16,-3-4-39 0,3 10-225 16,4 3-128-16,5 12-120 31,6 4-136-31,10 9 120 16,3 4-176-16,0 9-472 0,4 0-1049 15,0 6-2711-15,0 23 2223 16,8-4-2696-16,-1 0-2752 0</inkml:trace>
  <inkml:trace contextRef="#ctx0" brushRef="#br0" timeOffset="170844.72">22272 16700 1136 0,'0'0'6809'0,"0"0"-5008"0,0 0-433 16,0 0 40-16,0 0-104 31,0 0 9-31,0 0-217 16,0 0-480-16,0-9-264 0,0 12-248 16,0 9 64-16,0 11 728 15,0-1-335-15,0 10-289 0,0 0 216 16,0 5-160-16,0 5-88 31,0 2-16-31,-4 7-16 0,0-3-56 16,4 6-96-16,-4-4-48 15,4 2 112-15,0-8-72 0,0-6-48 16,0-3 0-16,4-7-8 16,-4-5-216-1,4-4-320-15,0-7-400 16,-4-2-217-16,0-7-1087 15,0-6-841-15,0-13 81 0,-4-3-4122 0</inkml:trace>
  <inkml:trace contextRef="#ctx0" brushRef="#br0" timeOffset="171391.81">22320 16729 6433 0,'0'0'1608'15,"0"0"17"-15,28-105-305 0,-20 76-80 32,3 1-248-32,2 6 121 15,-6 6-425-15,5 3-104 0,-3 7-584 16,2 2 120-16,5 4-120 16,0 0 32-16,8 7-16 15,8 9 24-15,0 6-40 0,4 7 0 31,-8 6-112-31,-13 6 24 16,-6 0-8-16,-9 7-80 0,-17-4 32 16,-15 1 136-16,-11-7-88 0,-5-6 88 15,-4-4 16-15,1-9-8 16,2-3 120-16,10-7-112 16,15-2 0-1,12-4 96-15,8 0-16 16,4-3-16-16,12 6-64 0,16 1-8 15,4 2 72-15,3 7-56 16,1-3-16-16,-4 6 64 0,-4 0-64 16,-4 0 0-1,-4 0 96-15,-8 6 32 16,4 1 48-16,-4 2-56 16,-1-2 16-16,-2 2 32 0,3-2-88 15,-5-1 16-15,2-2-88 16,-5-1 0-16,4-6 56 0,-8-4-32 31,3 1-32-31,1-7-120 16,-4 1-448-16,0-7-408 0,0 0-673 15,0-7-679-15,0-5-3969 0</inkml:trace>
  <inkml:trace contextRef="#ctx0" brushRef="#br0" timeOffset="171775.1">23057 16567 8729 0,'0'0'2449'16,"0"0"-1393"-16,0 0-584 15,0 0 136-15,0 0 713 16,-100 54-497-16,64-19-160 0,0 13-88 16,1 9-72-16,-1 12-104 15,8 17-160-15,11 16-48 0,10-10-192 31,7-19 0-31,4-22 72 16,16-20-72-16,4 4-48 0,8 0-472 16,0-3-856-16,7-7-560 15,5-15-729-15,-4-7-4969 16,-12-3 3707-16</inkml:trace>
  <inkml:trace contextRef="#ctx0" brushRef="#br0" timeOffset="172229.89">23403 16821 5169 0,'0'0'5129'15,"0"0"-3969"-15,0 0-432 16,0 0 648-16,0 0 49 15,0 0-729-15,0 0-392 16,-63-51-48-16,27 51 48 31,4 0 96-31,0 6-200 16,1 4-104-16,10 3-96 0,10 3 0 16,2 6-8-16,9 0-112 15,0 3 120-15,16 4 64 0,4 3-64 16,13-4 0-16,-2 4 32 15,5-3-32-15,-8-1-64 0,-5-3 64 16,-3 1 0-16,-3-7 0 16,-13 0 0-16,-4-3-48 15,0-3 48-15,-4 0 56 0,-20-4 192 32,-4 0 264-32,-4-3-16 15,-8-2 121-15,0-4-241 16,4 0-208-16,4 0-168 0,8 0-48 15,13-4-744-15,11-14-1009 16,15 2-2808-16,13 0-5105 0</inkml:trace>
  <inkml:trace contextRef="#ctx0" brushRef="#br0" timeOffset="172488.2">23615 17097 7665 0,'0'0'4153'0,"0"0"-1752"0,0 0-97 16,0 0-896-16,0 0-656 15,7-13-503-15,-10 29-241 0,-5 10 232 16,-5 6-160-16,9 3 112 16,1 2-184-1,-1-2 0-15,4-3 32 16,0 0-40-16,4-3-248 15,3-7-609-15,2-3-967 0,3-10-801 16,-1 0-1719-16,-2-9-4450 0</inkml:trace>
  <inkml:trace contextRef="#ctx0" brushRef="#br0" timeOffset="172801.36">23598 16519 6809 0,'0'0'5489'16,"0"0"-4105"-16,0 0 129 0,0 0-649 15,0 0-232-15,0 0-392 16,0 0-56-16,116 74 40 0,-64-11-48 15,3 22-168-15,-10-5 136 0,-10-7-144 16,-23-9 8-16,-12-14-8 16,0 11 8-16,0 2-8 0,-16-6-40 15,-8-9-408-15,-8-10-384 16,-11-3-984 0,7-13-1321-16,5-3-5505 15</inkml:trace>
  <inkml:trace contextRef="#ctx0" brushRef="#br0" timeOffset="173508.47">24328 17037 8329 0,'0'0'2345'0,"0"0"-1081"16,0 0 112-16,0 0-15 16,0 0 71-16,0 0-200 0,0 0-296 0,0 0-447 15,56-10-265-15,-17 10-144 16,10 10-8-16,6 2 32 16,4 1-104-1,1 0 0-15,-4-1 0 16,-11-2 0-16,-10-3-352 15,-15-1-409-15,-12-6-207 0,-8 0-440 0,0 0-585 32,-24-10-239-32,0-6-953 15,0 1-3416-15</inkml:trace>
  <inkml:trace contextRef="#ctx0" brushRef="#br0" timeOffset="173783.73">24558 16799 3264 0,'0'0'4337'16,"0"0"-2520"-16,0 0-609 15,0 0 136-15,0 0-432 0,0 0 232 16,0-23-231-16,5 40-673 16,-1 8 480-16,4 9 264 31,3 14-280-31,2 3-192 0,2 9-136 15,2 1-127-15,2-1-33 16,1 1-208-16,1-7 40 0,-6-4-48 16,-2-9-313-16,-6-3-799 0,5-6-1096 15,-8-6-1673 1,4-13-2736 0</inkml:trace>
  <inkml:trace contextRef="#ctx0" brushRef="#br0" timeOffset="174539.71">25407 16849 1480 0,'0'0'6481'0,"0"0"-4176"16,0 0-841-16,0 0-128 0,0 0-247 15,0 0-305-15,0 0-432 16,0 0-240-16,-24 13 136 0,5 12 0 31,-1 11-88-31,-4 2 72 16,0 12 16-16,0 1-200 0,4 3 80 15,4 0-88-15,4-3-32 16,4-7 48-16,8-9-56 0,0-3-88 16,0-10-80-16,16-6-16 15,0-6-56-15,0-7 232 32,0-3 16-32,0 0 72 0,-4-10 0 15,-4-9-8-15,-4-6 304 16,-4-7 112-16,-4-9-8 0,-16 0 240 15,-4-10-151-15,-7 0-33 16,-6 7-128-16,5 2-160 16,9 14 48-1,3 5-240-15,3 14-56 0,13 6-536 16,4 6-1513-16,4 13-3112 16,13 0-1560-16</inkml:trace>
  <inkml:trace contextRef="#ctx0" brushRef="#br0" timeOffset="181038.1">25543 16573 7617 0,'0'0'2505'0,"0"0"-1073"15,8-16 120-15,-8 16-183 16,0-3-705-16,4 3-360 31,-4 0-304-31,4 0-136 0,4 0 32 31,-1 3 96-31,2 7 16 16,-1-1-16-16,-1 1-32 0,-7 2-64 16,0 5 48-16,0-2 56 0,-7 1 64 15,-5 0 16-15,-4-3 96 16,4-4 208-16,0 1-208 0,8-7-24 16,0 4-136-16,4-7-16 15,0 2 8-15,4 2-8 0,12-1 8 16,7 3 448-16,5-3 184 15,13 4-256 1,6-1-160-16,1 0-120 16,4 1-96-16,-8-1 88 0,-5 1-96 15,-7-5-192-15,-11 5-736 16,-21-7-1032-16,0 0-1105 0,0 0-4113 16</inkml:trace>
  <inkml:trace contextRef="#ctx0" brushRef="#br0" timeOffset="182126.3">26152 16811 6161 0,'0'0'4825'0,"0"0"-3313"31,0 0 617-31,0 0 15 0,0 0-424 0,0 0-839 16,0 0-577-16,0-38-304 15,0 45-48-15,0 8-176 16,-4 14 216-16,-3 12 0 0,3 7-32 16,0 6 40-1,4 6 0 1,0 4 8-16,0-4 8 0,0-6-16 15,0-7-256-15,-5-5-409 16,1-10-543-16,4-7-480 0,-4-6-489 16,-7-9-871-16,7-10-3074 0</inkml:trace>
  <inkml:trace contextRef="#ctx0" brushRef="#br0" timeOffset="182611.72">26184 16802 3344 0,'0'0'4673'32,"36"-83"-3192"-32,-12 36-89 0,4-1 80 15,-4 13 24-15,0 7-351 16,-1 8-361-16,2 14-392 16,-1 6-200-16,0 0-192 0,11 16-208 15,-3 13 160-15,4 12 48 31,-4 7-120-31,-12 2-488 0,-16 4-64 16,-4 0-369-16,-20-9 457 16,-16-4 176-16,-16-13 320 15,-3-8 80-15,-9-8 8 0,4-5 104 16,1-7-56 0,14 0 88-16,17 0 112 15,9 0-120-15,15-4 208 0,4 4 193 16,0-3-345-16,15 3-128 15,10 0 208-15,3 13-200 0,3 6 328 16,-3 6-264-16,0 7-56 0,-4 0-24 31,-4 3-48-31,0 0 0 16,-4 3 88-16,-4-6 88 0,3 3-16 16,2-7-40-16,-2 1 88 15,6-1-144-15,-6-6 32 16,-2-3-48-16,-6-6-48 0,1 0-536 31,-4-13-936-31,-4 0-817 0,0-4-2976 16</inkml:trace>
  <inkml:trace contextRef="#ctx0" brushRef="#br0" timeOffset="182971.66">26942 16694 7865 0,'0'0'1625'16,"0"0"79"-16,0 0 48 0,0 0-159 15,0 0-9-15,0 0-696 16,11-70-624-16,-22 70-264 15,-10 6-104-15,-11 16 104 0,-7 10 48 0,3 3-48 32,-4 16 0-32,8 0 8 15,9 9 0-15,6 0 88 0,10 4-88 16,7 3 72-16,11-4-80 16,17-5-40-16,8-11 32 15,8-9-320-15,0-12-984 0,8-14-929 31,-9-12-591-31,-7 0-4538 0</inkml:trace>
  <inkml:trace contextRef="#ctx0" brushRef="#br0" timeOffset="183369.03">27245 16745 7537 0,'0'0'2097'16,"0"0"-673"-16,0 0-112 15,0 0-552 1,0 0-240-16,0 0 57 16,0 0-417-16,-84-10-72 0,67 20-88 15,2 6 0-15,2 3-8 16,6 0-96-16,3 6 88 15,4 3 16 1,4 4-128-16,12 3 104 0,8 0 24 16,3 4 0-16,1-5-8 15,-4-2-241-15,-4 0 65 0,-4-10 168 16,-4 0 16-16,-12-6-64 16,0 0 64-16,-8-7 40 0,-15-2 184 31,-5-7 81-31,-8 0 303 15,-5 0-24-15,6-3-312 16,3-7-272-16,8-6-456 0,12 0-1217 16,12 1-2311-16</inkml:trace>
  <inkml:trace contextRef="#ctx0" brushRef="#br0" timeOffset="183823.8">27571 16983 1224 0,'0'0'8658'0,"0"0"-6666"0,0 0-160 15,0 0 145-15,0 0-665 16,0 0-224 0,16-16-544-16,-12 16-544 15,4 0-96-15,-8 3 96 16,7 7 0-16,-7 3-168 0,0 2-104 15,-3 4 168-15,-13 1 104 16,-8 2 184-16,0-4-56 0,5-1-8 16,2-8-24-16,9 4-96 31,5-4-48-31,3 4 40 16,7 3 8-16,17 0-96 0,12-1-40 15,11-2-600-15,17-13-1112 16,-12 0-1361-16,-4-3-3712 0</inkml:trace>
  <inkml:trace contextRef="#ctx0" brushRef="#br0" timeOffset="184153.5">27631 16411 8433 0,'0'0'2841'0,"0"0"-1537"15,0 0-888-15,0 0-8 0,0 0 609 32,0 0-105-32,91 67-160 15,-51-26-152-15,4 7-248 16,0 6-200-16,-4 3-48 0,-8 3-96 15,-4 13-8-15,-17 13-24 0,-11 16 24 16,-24-1-120-16,-11-18 120 31,-5-19-176-31,-12-11-1176 16,12-18-1033-16,5-3-3552 0</inkml:trace>
  <inkml:trace contextRef="#ctx0" brushRef="#br0" timeOffset="185132.51">28448 16919 11306 0,'0'0'2680'0,"0"0"-1559"16,0 0 239-16,0 0-184 15,0 0-264-15,11-28-439 16,-3 28 135 0,12 0-296-16,8 0-208 15,8 0-96-15,12 0 0 0,0 3-8 16,0 3-184-16,-5 0-352 15,-7 1-337-15,-16-4-583 0,-12-3-200 16,-12 0-665-16,-16-10-815 16,-7-5-3098-16</inkml:trace>
  <inkml:trace contextRef="#ctx0" brushRef="#br0" timeOffset="185357.11">28615 16669 6281 0,'0'0'3153'16,"0"0"-1097"-16,0 0 0 0,0 0-439 16,0 0-809-16,0 0-728 15,0 12 56-15,-8 17 328 16,4 12-64-16,0 10-152 0,4 6-16 31,0 3-72-31,4 4-8 16,8 0-144-16,0-5-8 0,4-4-152 15,-5-8-824-15,13-6-1208 16,-7-12-913-16,-2-13-5345 0</inkml:trace>
  <inkml:trace contextRef="#ctx0" brushRef="#br0" timeOffset="185777.71">29388 16722 1408 0,'0'0'8778'0,"0"0"-6898"0,0 0-288 32,0 0-303-32,0 0-681 15,0 0-504-15,0 0-104 16,0 0 0-16,-48 45 112 0,28-7-104 15,-4 9 64-15,5 5-72 0,2 2 0 16,9-1 8-16,1 1-8 16,7-3 0-16,0-6 16 31,4-7-16-31,7-13-176 0,1-9 0 16,-7-9 176-16,2-7 32 15,-3-4 344-15,-4-18-40 16,0-13 712-16,-16-13-136 0,-11-3-239 15,-18-6-233-15,-2 0-104 16,-1 7 232-16,4 8-320 0,13 10-232 16,6 13-16-1,25 19-808-15,0 0-1713 16,20 0-3416-16</inkml:trace>
  <inkml:trace contextRef="#ctx0" brushRef="#br0" timeOffset="186645.55">29552 16291 1504 0,'0'0'7113'0,"0"0"-5840"0,0 0-601 15,0 0 72-15,0 0-288 16,0 0-40-16,0 0 128 0,0 0-224 31,86-54-216-31,-65 54 32 16,7 6-128-16,-8 3-8 16,-5 4 0-16,-3 0 0 0,-7 3-8 15,-5 0-80-15,-5 0 88 16,-10-4 96-16,-6 4-88 0,-2-3 120 31,3 0 112-31,3 0-72 16,6-4-72-16,-1 7-96 0,12-1 0 15,0 4 24-15,8 3-24 0,7 1 0 16,6-1 0-16,3 0-224 16,-9 0 88-16,-2-5 40 15,-5-8-24 1,-8 0 120-16,0-5-152 15,-17-1 152-15,-10-3 0 0,-10 0 208 16,-2 0 16-16,-1-3-192 0,5-1-32 16,3 4-328-16,15 0-1184 15,6 0-3257-15</inkml:trace>
  <inkml:trace contextRef="#ctx0" brushRef="#br0" timeOffset="187614.7">30046 16640 4480 0,'0'0'4898'31,"0"0"-3250"-31,0 0-192 0,0 0 361 16,0 0-377-16,0 0-208 16,0-22-496-16,-5 22-528 0,1 9-208 15,0 7-112-15,-4 13 112 32,1 9 168-32,-2 6-104 15,5 4 24-15,-4 6-88 0,8 0 8 16,-4-3 56-16,4 3-64 15,-3 0-120-15,3-7-480 0,-4-5-856 16,4-7-1193-16,-4-11-407 16,-1-11-3338-16</inkml:trace>
  <inkml:trace contextRef="#ctx0" brushRef="#br0" timeOffset="188110.06">30065 16551 7057 0,'0'0'2305'16,"36"-86"-1097"-16,-20 48 240 0,4 0-216 15,-4 16-87-15,0 6-137 16,0 13-584-16,4 3-328 0,4 9-96 16,-1 17-88-16,1 6 80 31,0 9-48-31,-8 3-40 0,-8 1-136 15,-8 3-232-15,-8-4 32 16,-15-3 80-16,-5-6 87 0,-13-7 249 16,-2-8-104-16,-1-8 120 15,-4-2 0-15,5-10 48 32,11 0 56-32,4 0-96 0,11 0 0 15,10 0 273-15,7-3 7 16,0 3-112-16,20 0-176 0,7 0-72 15,1 9 16-15,9 7 8 32,-10 3 24-32,1 3-32 15,-4 1 56-15,-4-1-8 0,-8 0-48 0,-9 0 56 16,-3-3 40-16,0 3 40 16,4 1-72-16,-4-1 184 15,4 4-184 1,5-4 56-16,-1 0-56 15,-1 0 16-15,10-6-24 0,-2-4-664 16,1-2-1065-16,0-10-2544 0</inkml:trace>
  <inkml:trace contextRef="#ctx0" brushRef="#br0" timeOffset="188447.4">30682 16510 880 0,'0'0'7593'16,"0"0"-5592"-16,0 0-481 0,0 0 8 16,0 0-23-16,0 0-633 15,-11-41-600-15,-9 50-264 0,-8 17 144 16,-4 2-40-16,0 13-16 15,-4 7 144-15,8 6 264 32,4 3-336-32,9 0 40 0,7 6-56 0,8 4-64 15,8 0-8-15,16-4-72 16,8 1 48-16,7-10-56 16,1-10-408-16,12-12-1000 0,-13-13-897 15,-3-12-2392-15</inkml:trace>
  <inkml:trace contextRef="#ctx0" brushRef="#br0" timeOffset="189766.41">31101 16678 8689 0,'0'0'1337'16,"0"0"15"-16,0 0-256 0,0 0-16 0,0 0-247 15,0 0-521 1,0 0 8 0,-103-57-136-16,79 57-56 0,0 0-56 15,3 13-64-15,6 5-8 16,-1 5-32-16,8 6 32 15,8 2 32-15,0 7-24 16,11-3-8-16,10 6 0 16,7-3 0-16,0 1-48 15,0-4-40-15,0-3-48 0,-5-7 128 16,-3 0 0-16,-8-6 8 16,-8-3-80-16,-4-3-8 15,0 0 32-15,-12-7 56 0,-12-3 0 31,-3-3 528-31,-10 0 80 16,-2 0-128-16,7-9-240 0,-4-1-88 16,12 0-152-16,8 1-176 15,8-10-1288-15,8 3-1401 0,0 3-6025 16</inkml:trace>
  <inkml:trace contextRef="#ctx0" brushRef="#br0" timeOffset="191353.65">31173 16989 8529 0,'0'0'1673'0,"0"0"-401"0,0 0 136 0,0 0-536 15,0 0 113-15,0 0-553 16,0 0-216-16,59-38-88 16,-38 38-80-16,-2 0-48 15,-3 0-80 1,-4 3 72-16,-3 4-112 15,-9-4-72-15,0 6-96 0,0 1 200 0,-5 2 80 16,-7-2 8-16,1 0 0 31,-6 2 48-31,10-5-40 16,-5-4-8-16,7 3 48 0,1-2-40 16,4-4 0-16,0 2-8 0,0-2 0 15,0 0 40-15,0 3-40 16,9 4 8-16,-1-1 48 15,3 1-8-15,2 2 16 0,-2 4-64 32,1 6 0-32,0 0 0 15,0 3 0-15,-4 7 0 0,-8-4-8 16,0-3-40-16,0-3 32 16,-8-3-40-16,-16-3-8 15,-4-7 56-15,-12-2-304 0,1-4-273 31,-1 0-279-31,-4-19-880 16,12-3-1049-16,12-1-3120 0</inkml:trace>
  <inkml:trace contextRef="#ctx0" brushRef="#br0" timeOffset="191657.46">31535 16484 7041 0,'0'0'5385'16,"0"0"-4297"-16,0 0-519 15,0 0-201-15,107-12-64 0,-75 34 32 16,5 13-56-16,-5 9-88 16,-9 13-56-16,1 4 40 0,-15 15-168 15,-5-9 0-15,-4 3 0 16,-13-4 0-16,-11-12 40 0,-12 3-48 31,-3-3 0-31,-1-9-8 16,0-8 0-16,0-5-168 0,8-9-568 15,12-4-473-15,20-6-527 16,0-7-1305-16,5 0-4192 0</inkml:trace>
  <inkml:trace contextRef="#ctx0" brushRef="#br0" timeOffset="191912.66">31874 17043 7281 0,'0'0'3105'15,"0"0"-1377"-15,0 0-424 0,0 0 17 16,0 0-449-16,0 0-672 0,0 0-144 15,96 0-16-15,-57 4-40 16,-7 1-72 0,5 2-440-16,-14-7-849 15,-3 0-223-15,-8-7-320 16,-12-24-793-16,0-1-2536 0,-4 1 3121 16</inkml:trace>
  <inkml:trace contextRef="#ctx0" brushRef="#br0" timeOffset="192072.72">32029 16856 808 0,'0'0'184'0,"0"0"3585"16,0 0-2593-16,0 0-744 0,0 0 8 16,0 0 1304-16,-39 54 1 15,30-19-641-15,-6 3-432 16,3 3-296-16,0 0-200 0,4 0-72 31,0 1-104-31,8 5-120 16,0-12-1120-16,4-9-3113 0</inkml:trace>
  <inkml:trace contextRef="#ctx0" brushRef="#br0" timeOffset="192243.51">32261 16995 9161 0,'0'0'1857'0,"0"0"-1313"16,0 0-192-1,0 0-216-15,0 0-136 16,0 0-552-16,0 0-1192 0,0 0-1425 16</inkml:trace>
  <inkml:trace contextRef="#ctx0" brushRef="#br0" timeOffset="192361.99">32579 16973 264 0,'0'0'0'16</inkml:trace>
  <inkml:trace contextRef="#ctx0" brushRef="#br0" timeOffset="192587.83">33070 16983 1088 0,'0'0'6545'16,"0"0"-4624"-16,0 0-1225 16,0 0-368-16,0 0 352 0,0 0-200 15,43 0-240-15,-39 0-240 16,0-7-1000-16,0 1-5025 0</inkml:trace>
  <inkml:trace contextRef="#ctx0" brushRef="#br0" timeOffset="194890.8">2701 8985 9514 0,'0'0'3008'0,"0"0"-1984"16,0 0-31-1,0 0-89-15,0 0-320 0,51-79-216 16,-14 41-32-16,10-7 40 16,1-3-128-16,7-6-96 0,-2-3-80 15,-1 3-16 1,-9 10-40-1,-7 6-8-15,-12 13 8 16,-8 8 64-16,-8 11-80 0,0 0-184 0,-4 6-456 16,-4 0-1048-16,8 0-849 15,0 6-175-15,0 4-3146 0</inkml:trace>
  <inkml:trace contextRef="#ctx0" brushRef="#br0" timeOffset="195167.31">3119 8169 10458 0,'0'0'1376'15,"0"0"-912"-15,0 0 96 16,0 0 689-16,0 0-393 0,0-44-504 16,12 44-176-16,12 3 8 15,12 9 40-15,4 8-48 16,7-5-80-16,-2 7-16 0,-6-2-40 31,-7 8-40-31,-16 4 0 16,-8 6 72-16,-8 13 336 0,-8 0-40 0,-16 3-48 15,0 0-192 1,9 0-8-16,-2-4-120 0,17 14-408 16,21-17-1264-16,10-8-2633 0</inkml:trace>
  <inkml:trace contextRef="#ctx0" brushRef="#br0" timeOffset="195647.72">4163 9229 10338 0,'0'0'2528'0,"0"0"-1560"0,0 0 417 0,0 0-161 16,0 0-160-16,0 0-368 15,0 0-400-15,-24-85-96 16,44 50 1-16,8-6-105 0,8-7-32 16,12-16-64-1,16-18-8 1,-4-1 8-16,-9 13-200 0,-11 7 39 15,-12 22 9-15,-5 3-152 0,1-1-376 16,-11 17-152-16,-5 7-952 16,-8 8-409-1,0 7-1728-15,-8 0-1768 16</inkml:trace>
  <inkml:trace contextRef="#ctx0" brushRef="#br0" timeOffset="195931.62">4318 8515 7281 0,'0'0'2593'0,"0"0"-1225"0,0 0 16 16,0 0-88-16,0 0-383 16,0 0 119-16,21-16-304 0,18 7-464 15,13-1-264-15,8 1 0 31,4-4-424-31,-8 10-56 0,-9-3 280 16,-19 6 120-16,-12 0 80 16,-12 0 24-16,-4 9-16 0,-9 13 56 15,-6 6 104-15,-1 7-32 0,0 4-72 16,9 2-64 0,7 13-8-1,0-10-1176-15,0-5-2849 0</inkml:trace>
  <inkml:trace contextRef="#ctx0" brushRef="#br0" timeOffset="196496.34">5749 9474 8969 0,'0'0'2409'0,"0"0"-1129"0,0 0 481 0,0 0-129 32,0 0-272-32,0 0-280 15,0 0-463-15,0 0-361 0,0 0-96 16,100-82-80-16,-48 50-8 16,7 0-24-16,-4-6-48 15,5-1 8-15,-8-2 80 0,-8 6-88 31,-12 0-120-31,-8 10-216 16,-12 3-433-16,-4 6-743 0,-8 7-1528 16,0-1-2106-16</inkml:trace>
  <inkml:trace contextRef="#ctx0" brushRef="#br0" timeOffset="196742.44">6148 8903 7153 0,'0'0'5681'0,"0"0"-4000"16,0 0-401-16,0 0 208 0,0 0-440 16,0 0-63-16,0 0-401 15,15-29-312 1,17 29-152-16,12 9-120 16,0 14 48-16,-1 5-48 0,-2 10 0 15,-22 7-16-15,-10 9-184 16,-13 0-16-16,-33 3-48 15,-23 6-360-15,-39 4-681 16,7-19-1727-16,13-14-4018 16</inkml:trace>
  <inkml:trace contextRef="#ctx0" brushRef="#br0" timeOffset="197386.48">3594 7083 4416 0,'0'0'5594'31,"0"0"-4482"-31,0 0 304 16,0 0 265-16,0 0-1025 16,0 0-352-16,67-73-248 0,-27 41 216 15,4-3-48-15,3 1 0 16,6 2-64-16,-14-3-152 0,-3 6 40 15,-8 7-48-15,-16 6-184 16,-4 6-304 0,-8 10-888-16,0 0-1041 15,0 0-1976-15</inkml:trace>
  <inkml:trace contextRef="#ctx0" brushRef="#br0" timeOffset="197605.29">3955 6629 8433 0,'0'0'1425'0,"0"0"-625"16,0 0 336-16,0 0-408 15,0 0-568 1,0 0-152-16,0 0 32 16,28 57 592-16,-7-22 8 15,7 3-103-15,0-3-193 0,0 3-120 16,-4 0-168-16,-5 1-56 15,-15-1 0-15,-12 12-728 0,-16-5-1089 16,-4-10-2912-16</inkml:trace>
  <inkml:trace contextRef="#ctx0" brushRef="#br0" timeOffset="199197.81">19666 6435 7177 0,'0'0'1344'16,"0"0"-383"-16,0 0 183 15,0 0-248-15,0 0-480 16,0 0-192-1,-83-79-40-15,47 76-80 16,-9 0 16-16,-6-1 32 0,-21 4 0 16,4 0 0-16,-7 0-72 15,-5 10 72-15,13 0-24 16,-10 5 8-16,6 4-32 0,0 10 64 31,7 6 121-31,4 10 7 16,8 9-168-16,4 12 24 0,8 23-144 15,16 16 64-15,9 6-64 16,15 0 72-16,11-13-72 0,21-12 0 16,4-16 0-16,0-16 80 15,4-16-80 1,16 0 80-16,23 4-40 16,29-1 8-16,12-6-8 0,-6-17-48 15,-9-14 0-15,-10-4 8 16,1-9 64-16,-1-8 184 15,1-2 88-15,-1-6-24 16,-7-3-48-16,-12 2-72 16,-21 1-88-16,-6 0-24 15,-14-1-24-15,10-12 8 0,-6-7-8 16,5-15-56-16,-13-3 40 31,1-4-40-31,-15-3-8 0,-2 0 16 16,-15 3-8-16,0 1 0 15,-8 2 0-15,-16 1 8 16,-11 2-16-16,-13 4 0 0,-20 0 0 16,-19 3 0-16,-21 4-48 15,1 11 48-15,10 17 0 0,30 16 0 32,16 6 0-32,2 0-80 15,-7 13-184-15,-35 34-632 16,8-3-1569-16,14 4-1784 0</inkml:trace>
  <inkml:trace contextRef="#ctx0" brushRef="#br0" timeOffset="200198.79">19873 8747 6025 0,'0'0'1424'0,"0"0"-600"16,0 0-8 0,-15-76 65-16,2 56-193 15,-6 1-112-15,-2-3-88 16,-10 7 96-16,-1-5 112 0,-4 5 88 15,-12 2-279-15,-3 6-225 16,-9 5-96-16,-9 2-128 0,-2 2-48 31,-4 18 96-31,6 8-104 16,2 10 0-16,3 7 0 16,0 9-8-16,4 9 16 0,4 0 32 15,1 17-32-15,-4 12 40 16,7 10-48-16,8 6 0 0,16-7 0 31,19-9 0-31,9-6 0 0,17-6 0 16,22-1 48-16,1-16-40 15,4-12-8-15,-4-10 0 0,20 4-128 16,31 2-120-16,37 1-240 16,19-10 63-16,1-22 257 15,-9-16 152 1,-19-6 32-16,-8-20 208 15,-5-15 385-15,-3-13 47 0,-9-19 48 16,-7-13-240-16,-16-19-248 0,-20-6-56 16,-24-6-160-16,-24 2 0 15,-13 14 0 1,-27 25 8-16,-31 3 0 16,-25 9-8-16,-19 17-48 15,-25-1-328-15,9 13-1616 0,31 13-1009 16,12 3-4913-16</inkml:trace>
  <inkml:trace contextRef="#ctx0" brushRef="#br0" timeOffset="201196.54">18945 7461 4608 0,'0'0'1321'0,"0"0"-385"15,-92-35-80-15,40 22-232 0,-7 4-24 16,-17 5-7-16,-27 4-169 15,-25 4 8-15,-15 24 80 0,-1 20-112 16,1 15-16-16,11 14-112 16,-7 11-88-16,-1 11-32 0,1 2-104 15,-9 11-40-15,5 8 96 16,0 7 200-16,-1 7 336 31,13 5 57-31,7 7 39 0,9 4-120 16,15 8-328-16,8 5-72 15,16 5 80-15,13-7-144 0,7-5 16 16,12-13-64-16,5-13-32 16,11-12 16-1,4-16-88-15,8-20-8 16,7-28-168-16,6-13-328 0,-1-12-328 16,4-10-256-16,0 0 55 15,0-10-247-15,16-15-40 0,3-16-569 16,-2-7-4576-16</inkml:trace>
  <inkml:trace contextRef="#ctx0" brushRef="#br0" timeOffset="201437.44">15590 9979 6009 0,'0'0'4993'16,"0"0"-4225"-16,0 0 104 0,-8 85 264 16,12-40-591-16,20-1-337 15,8 1-168-15,20-1-40 32,16-3-609-32,19-6-535 0,24-18-736 15,-19-11-905-15,-16-6-1832 0</inkml:trace>
  <inkml:trace contextRef="#ctx0" brushRef="#br0" timeOffset="201586.57">16447 9937 7297 0,'0'0'3217'0,"0"0"-1225"0,-80-12-640 0,28 12-311 16,-7 19-281-16,3 12-352 16,-4 5-136-16,13 11-192 0,10 1-80 15,21 31-576-15,13-15-1337 16,3-10-2415-16</inkml:trace>
  <inkml:trace contextRef="#ctx0" brushRef="#br0" timeOffset="202216.5">18877 9757 6305 0,'0'0'1896'16,"-140"-17"-575"-16,29 17-289 15,-20 10 0-15,-1 19-152 0,17 15-64 32,11 10 73-32,8 16-73 15,9 9-144-15,3 13-216 0,8 7-128 16,9 9-120-16,3 3-32 15,8 3-128-15,4-6 24 0,9-6-56 16,-2-13 32-16,10-3-40 31,7-23 8-31,4-9 0 0,8-16 48 16,4-9-56-16,4 2-16 16,-4-2-136-16,4 3-128 15,5-13-160-15,3-3-384 0,0-14-568 31,7-2-665-31,9 0-1856 0</inkml:trace>
  <inkml:trace contextRef="#ctx0" brushRef="#br0" timeOffset="202427.89">17072 10928 4705 0,'0'0'4624'15,"0"0"-2455"-15,0 0-1497 0,0 0-488 16,0 0 472-16,-32 79 344 16,24-37-375-16,5-1-257 0,3 6-224 31,3-2-144-31,18-4-704 16,22-3-1081-16,-3-9-1015 0,0-13-2722 15</inkml:trace>
  <inkml:trace contextRef="#ctx0" brushRef="#br0" timeOffset="202606.4">17865 11001 4584 0,'0'0'7298'15,"0"0"-3465"-15,0 0-2649 16,0 0-144-16,0 0-384 16,0 0-119-16,-39-41-345 0,-14 60 112 15,-10 6-16-15,-9 10-192 31,0 4-96-31,1 8-32 0,-21 10-672 16,20-9-1217-16,13-10-3632 0</inkml:trace>
  <inkml:trace contextRef="#ctx0" brushRef="#br0" timeOffset="208306.06">3031 4029 304 0,'0'0'8209'0,"0"0"-6944"16,0 0-657-16,0 0-336 0,0 0-160 15,0 0 216-15,0 0 248 16,0 0 104 0,0 0-64-16,0 0-352 15,0 0-256-15,0 0-8 16,5 0 0-16,3 0 152 0,-1 0-40 15,10 0 32-15,2 0-72 32,9 0 56-32,0 0-24 0,4 0-96 15,4 0 0-15,-1 0 81 16,6 0-89-16,-2 0 8 16,-3 0 32-16,0 0-32 0,-1 0 0 15,-7 0 72-15,0 0-80 16,4 0 16-16,-4 0-16 0,8 0 8 31,-4 0-8-31,4 0 56 0,4 0-40 16,0 3-8-16,-5-3 48 15,2 0-56-15,-1 0 8 0,-4 3 32 16,-5-3 8-16,-3 3 0 16,0-3-40-16,4 0-8 15,-4 4 8 1,8-4 24-1,-4 3-24-15,4-3 0 16,-4 3 0-16,3 0-8 16,-3 0 0-16,4 0 0 0,0-3 8 15,8 3 56-15,-1 1-56 16,6-1-16-16,-2 0 8 0,1-3 0 16,0 0 112-16,-5 3-112 15,-2-3 0-15,-5 0 16 0,0 0 72 16,-1 0-72-16,5 0-16 15,4 4 48-15,-1-4-48 0,10 0 0 32,-2 3 8-32,-3-3 48 15,3 0-56-15,-2 0 0 16,-6 0 0-16,1 0 8 0,-3 0 40 16,2 0-48-16,1 3 0 15,-1-3 8-15,10 0 0 0,-1 3-8 31,3-3 8-31,1 0-8 16,4 3-80-16,-5 0 80 16,1-3 8-16,0 7-8 0,-1-4 24 0,-2 0-24 15,3 0 16 1,-9 1-16 0,6-2 48-16,-2 2-48 0,5-1 0 15,0-3 80-15,-1 3-80 16,5 0-64-16,-4 0 56 15,-1 1 8-15,-2-4-40 0,-1 3 40 16,-5 0 0-16,1 0 0 0,-4-3 80 31,0 3-64-31,-1-3 40 16,6 0-56-16,-2 3-8 0,2-3-40 16,2 0-8-16,-3 4 56 15,3-4 72-15,-7 0-72 0,1 3 8 16,-6-3 32-16,1 0-40 31,0 0 8-31,-5 0-8 0,1 0 8 16,-4 0 32-16,8 0-32 15,-4 0-16-15,0 0 8 0,4 0-8 16,4 3 8-16,-1-3-8 47,1 0 8-47,-3 0 0 15,-2 0 0-15,1 0 0 0,0 0 0 16,-1 0 16-16,-3 0-8 0,9 0 0 16,-5 0 72-16,3 0-80 0,1 0 8 15,0 0 88-15,4 0-88 16,-1 0 40-16,1 0-48 16,0 0-32-16,-4 0 32 0,4 0 0 15,-9 0 64-15,1 0-56 16,1 0 0-16,-5 0 8 0,3 0-8 15,1 0 112 1,4 0-16-16,-1 3-32 16,6-3 24-16,-2 0-32 15,1 0-56-15,4 0 80 0,-4 0-24 16,3 0-56-16,2 0 24 16,-2 0-24-16,-3 0 64 0,0 0-64 15,4 0 0-15,-9 0 80 31,1 0-80-31,1 0 40 0,-2 0 96 16,1 0-136-16,0 0 40 16,4 0 0-16,-1-3 24 0,1 3-72 15,0-3 0-15,-4 3 8 16,4 0 16-16,-9 0-16 31,5-3-8-31,-8 3 96 0,5 0-96 16,-6 0 96-16,5 0-88 15,-4-4-8-15,4 4 72 0,3 0-72 16,2 0 0-16,-6 0 0 16,5 0 8-1,-4 0 32-15,4-3-32 16,-4 3-8-16,0 0 8 0,-1-3 0 16,5 3 48-16,0 0-56 15,0 0-88-15,-1 0 88 0,1 0 104 16,1 0-96-16,-6 0 8 15,1 0-8 1,-8 0 0-16,0 0 8 16,0 0-8-16,0 0 64 0,-4 0-72 15,3 0 0-15,1 0 40 16,4 0-32-16,0 0-8 0,4 0 8 31,0 0 0-31,-4 0 64 16,4-3-72-16,-1 0 0 15,1 0-56-15,0 3 56 0,0 0 0 16,0 0 0-16,0 0 0 0,-4 0-8 16,3 0-48-16,-7 0 48 15,0 0 8-15,0 3 8 32,-4-3-8-32,0 3 8 0,4-3 8 15,-4 0 40-15,0 0-56 16,0 0 0-16,-5 0 0 0,5 0 0 15,-3 0 0-15,-2 0 8 16,1 0-8-16,-8 0 8 16,0 0-8-1,-4 0-8-15,-4 0 0 0,0 3-72 16,0 0-168-16,4 0-728 16,0 4-568-16,0-4-1025 0,-1 0-1728 15,-2-3-2536-15</inkml:trace>
  <inkml:trace contextRef="#ctx0" brushRef="#br0" timeOffset="213413.61">14351 3562 6369 0,'0'0'2368'0,"0"0"-1111"15,-88-38-241-15,45 28-272 16,2 8-8-16,-6 2 424 31,-1 5-271-31,4 21-113 0,0 6-144 16,4 16-352-16,5 2-248 0,7 14 56 15,12-1-176-15,8-6-104 0,8-2-208 16,8-18 0-16,15-11 72 16,9-20 328-16,13-6 248 15,11-25 64-15,15-29 56 16,13-25-64-1,-1-26 152-15,-3-13 72 0,-20 7 112 16,-21 10-408-16,-11 5 32 0,-7 20-264 16,-10 16 368-16,-11 18 113 15,0 20-113-15,0 3 256 16,0 10-120 0,-4 9-504-16,-7 3 0 15,-13 44 0-15,-8 33 96 0,0 31-24 16,8 7 40-16,12-7-48 15,12-13-56-15,0-28-8 16,4-13 0-16,4-13-152 0,8-9-472 31,-4 4-488-31,12-8-681 16,19-9-1215-16,-3-12-2266 16,0-10-2151-16</inkml:trace>
  <inkml:trace contextRef="#ctx0" brushRef="#br0" timeOffset="213587.26">14781 3512 9578 0,'0'0'5769'0,"0"0"-4657"0,0 0-1008 15,-20 79 72-15,5-29 272 0,7 11-208 16,-1 2-160-16,5-3-80 16,4-2-128-16,0-7-1152 15,0-14-1377 1,8-24 185-16,1-13-65 0,2 0-1552 15</inkml:trace>
  <inkml:trace contextRef="#ctx0" brushRef="#br0" timeOffset="213688.77">14837 3419 7785 0,'0'0'1400'16,"0"0"-1400"-16,0 0-888 15,0 0-200-15,0 0-4057 0</inkml:trace>
  <inkml:trace contextRef="#ctx0" brushRef="#br0" timeOffset="214045.71">15292 3521 24 0,'0'0'11186'16,"0"0"-8225"-16,0 0-1345 15,-45-80-208-15,14 64-72 0,-5 10-479 31,-4 6-409-31,0 0-136 16,4 13-304-16,8 9-8 0,4 10-200 16,12-1 24-16,12 8-8 0,0 2-88 15,12 0-208-15,16 1 159 16,4-4-263-16,4 0-80 16,-9-6 152-1,-6-4 96-15,-5-6 208 16,-12 0 104-16,-4-5 0 0,-4-5 104 15,-24 1 320-15,-8-3 720 16,-12-4-248-16,-4-3-248 0,-3-3-151 16,7 0-265-1,12-7-128-15,12-5-176 16,24-17-1025-16,8 4-1367 16,20 0-2913-16</inkml:trace>
  <inkml:trace contextRef="#ctx0" brushRef="#br0" timeOffset="214292.11">15754 3527 5497 0,'0'0'6049'16,"0"0"-3945"-16,0 0 89 16,0 0-985-16,0 0-272 0,0 0-95 31,-120-57-25-31,64 73-328 15,-4 15-320-15,5 8-64 16,7 8-104-16,8 4-24 0,16 7 8 0,12-2-64 16,12-1-384-16,20-5-416 15,20-9-449-15,40-12-351 16,-9-13-1465 0,-3-16-4824-16</inkml:trace>
  <inkml:trace contextRef="#ctx0" brushRef="#br0" timeOffset="214621.08">16020 3565 2904 0,'0'0'11098'15,"0"0"-9601"-15,0 0-865 16,0 0-256-16,-88 38-16 16,65-3-40-16,-5 9-240 0,8 4 16 15,12 0-56-15,8-1-40 0,0-8-448 31,12-1-456-31,16-16-48 16,8-9 624-16,4-10-24 16,4-3 144-16,-5-22 200 0,2-10 8 15,-14-9 408-15,-11-4 856 16,-12-6 192-16,-4 4-104 0,-20 5-615 31,-16 7-321-31,-8 16-120 16,-4 10-96-16,1 9-200 15,3 9-192-15,12 17-1072 0,16 19-737 16,12-8-1184-16,4-2-2816 0</inkml:trace>
  <inkml:trace contextRef="#ctx0" brushRef="#br0" timeOffset="-214567.22">16308 3603 11226 0,'0'0'3145'0,"0"0"-905"0,0 0-728 31,0 0-695-31,0 0-817 16,0 0-120-16,0 0 120 0,-21 77 152 15,9-23-152-15,4 0-152 16,8 0-201-16,0-4-359 0,13-12-40 16,10-9 360-16,9-13 176 31,8-16 216-31,4 0 96 0,4-29 48 15,-5-12 264-15,-7-7 200 16,-8-9-40-16,-12-3 81 0,-8 0-137 16,-8 3-144-16,0 12-256 31,-11 10-104-31,-6 13-16 16,6 15-1032-16,-6 7-2025 0,2 20-1728 15,6-1-5801-15</inkml:trace>
  <inkml:trace contextRef="#ctx0" brushRef="#br0" timeOffset="-214189.36">16718 3625 11154 0,'0'0'2864'16,"0"0"-799"-16,0 0-761 16,103-37-312-16,-75 37-439 0,-4 9-289 15,-8 17-264-15,-8 11-112 16,-8 8 112-1,0 6-120-15,-24-1-56 16,-4-2-273-16,0-3 153 0,0-14-256 16,4-5-32-16,9-14 24 15,2-12 560-15,13 0 8 0,0-28-8 32,17-7-240-32,7-13 160 15,11-6 80-15,9-6 8 0,4 3 0 16,-1 3 176-16,-6 13 192 15,-5 12-104-15,-16 13 48 0,-9 16-120 16,-3 10-152-16,-4 18-32 16,0 13 88-16,4 7-104 31,4 9-168-31,8-3-752 0,8-6-1104 16,20-3-369-16,39-14 97 15,-3-9 375-15,-5-15-1071 0</inkml:trace>
  <inkml:trace contextRef="#ctx0" brushRef="#br0" timeOffset="-213900.36">17877 3613 856 0,'0'0'6577'0,"12"-99"-2568"0,-12 67-1473 15,0 4-207-15,-12-1-809 16,-4 7-431-16,-16 13-537 0,-3 9-152 16,-6 0-176-1,-6 25-208 1,2 7 32-16,6 9 0 0,11 4-48 15,9-1-72-15,15-6 0 0,4-3 64 16,0-9 8-16,11-11-32 16,5-8 32-16,8-7 104 0,0-3 184 15,0-19-184-15,-5-4 112 32,-2-6 24-32,-6-3-40 0,-7 7-152 15,-4 6-24-15,0 5-24 16,0 8-128-16,-4 9-752 0,-15 4-1401 15,-1 11-351-15,0-2-2713 0</inkml:trace>
  <inkml:trace contextRef="#ctx0" brushRef="#br0" timeOffset="-213592.87">17877 3023 7497 0,'0'0'5161'16,"0"0"-2424"-16,0 0-897 0,0-83-183 15,0 80-561-15,0 3-672 0,-4 19-424 16,-16 28 96-16,-7 30 200 16,-18 27 120-1,-2 20-200 1,2 0-72-16,10-7-96 0,11-12 8 0,8-10-48 15,8-19-8-15,5-18-416 16,3-20-160-16,0-6-280 0,0-7-80 16,19-3-1217-16,-3-6-2008 31,0-16-3440-31</inkml:trace>
  <inkml:trace contextRef="#ctx0" brushRef="#br0" timeOffset="-213411.36">17403 3400 10938 0,'0'0'3865'0,"0"0"-1929"15,0 0-600-15,32-86-647 16,7 64-441-16,21 10-80 16,36 8 8-16,23 8-176 0,9 27-1201 15,-20 10-1863-15,-37-9-2281 31,-39-6-1593-31</inkml:trace>
  <inkml:trace contextRef="#ctx0" brushRef="#br0" timeOffset="-213143.08">17961 3629 312 0,'0'0'7785'16,"0"0"-6024"-16,0 0-1113 15,0 0-296-15,80-48 368 0,-48 26 792 16,-1-7-415-16,1 1-609 0,-4-4-168 15,-4 0-224-15,-4 0-96 16,-13 4-64-16,-7 2 64 0,0 11 144 31,-23 5 392-31,-9 10-72 16,-8 7-328-16,-4 11 96 0,5 8-80 16,11 6-152-16,8 3-192 15,16 2 184-15,4-5-584 0,24-3-824 31,43-7-281-31,1-6-671 16,-1-13-2537-16</inkml:trace>
  <inkml:trace contextRef="#ctx0" brushRef="#br0" timeOffset="-212809.57">18769 3435 5249 0,'0'0'2864'0,"0"0"-39"0,24-89 1304 16,-24 67-2089-16,-15 12-952 31,-17 10-543-31,-9 7-281 0,-2 24-184 15,3 14-40-15,9 3-40 16,10 6-208-16,14-4-145 0,7-5-143 16,4-14 80-16,20-11 40 0,4-17 376 15,11-3 320 1,5-23-64 0,0-14-80-16,3-17 304 0,9-23 121 15,-8-24-209-15,0-1-384 16,-20 17 0-16,-17 21 160 15,-2 26-96-15,-9 16 472 0,0 0 40 0,0 9 40 32,0 6-424-32,-13 10-200 15,-18 39-72-15,-9 34 72 0,-20 35 56 16,0 16-40-16,8 0-16 16,9-13-344-16,7-22-456 15,12-25-1449-15,9-19-3872 0</inkml:trace>
  <inkml:trace contextRef="#ctx0" brushRef="#br0" timeOffset="-212345.53">20722 2539 14323 0,'0'0'2624'15,"0"0"-896"-15,0 0-1279 16,0 0-449-16,0 0 0 16,-56 118 192-1,13-6 616-15,-2 11-80 16,10 1-264-16,10-10-144 0,18-12-264 15,3-7-8-15,4-16-48 16,0-18-32-16,4-20-968 16,-4-9-784-16,0-1-1353 0,0-8-1336 31,0-11-5009-31</inkml:trace>
  <inkml:trace contextRef="#ctx0" brushRef="#br0" timeOffset="-211951.55">20279 3127 11042 0,'0'0'2328'0,"0"0"-1335"16,0 0-705-1,160-22-136-15,-40 22-96 0,15 0-48 16,-4 6-16-16,-31 4 0 16,-32-4-72-16,-32-3-16 15,-12 4 80-15,-12-7 8 16,-5 3 8-16,-3-3 72 15,-4 3 552-15,-19 0-264 16,-13 7 648-16,-9 3-24 16,-2 9-440-16,4 3-416 0,14 10-128 15,9-4-96-15,16 4-24 16,9-3-328-16,23-3 144 0,11-10-16 31,13-6 72-31,-4-13 176 16,-5 0 72-16,-7-26 80 0,-12-9 144 15,-19-12 96-15,-9-10 56 32,-17-4-224-32,-22 1-128 0,-2 0-24 15,-2 9-104-15,7 13-336 16,12 9-168-16,24 17-1096 16,4 5-2129-16,24 7-5873 0</inkml:trace>
  <inkml:trace contextRef="#ctx0" brushRef="#br0" timeOffset="-211759.81">21534 2539 3168 0,'0'0'11451'0,"0"0"-8267"15,4-88-1063-15,-4 78-545 0,-7 10-1136 16,-9 39-336-16,-8 56-104 16,0 44 72-16,4 20 16 0,8 0-88 15,8-22-48 1,4-30-360-16,0-24-1048 15,-4-26-297-15,-3-16-1335 16,-2-22-1393-16,-6-9-4553 0</inkml:trace>
  <inkml:trace contextRef="#ctx0" brushRef="#br0" timeOffset="-211086.79">21160 3023 5569 0,'0'0'4545'15,"84"-7"-3785"-15,-5 7-304 0,33 0-152 32,12 12-200-32,3 5-96 15,-7-2-8-15,-12-5-48 16,-18 0-408-16,-25-10-224 0,-22 0-793 16,-15 0-1743-16,-3-13 2376 15,-10-3 840-15,-7-10 1808 0,-8 4-24 16,-23 0 369-16,-18 3-385 15,-10 9-520 1,-13 10-55-16,4 0-337 16,4 19-440-16,12 10-392 0,17 6-24 15,11 3-144-15,16-3 128 16,11 0 16-16,26-7 160 0,6-8-160 16,6-11-8-1,5-9 8 1,2-3-72-16,-7-19-80 0,-10-10 80 15,-7-3 72 1,-12-3 104-16,-12 3-32 16,-8 6 112-16,0 7 704 15,-8 13-80-15,-4 9-520 0,0 6-288 16,1 19-8-16,11 7-160 16,0 10 72-16,4-5 32 0,19 2 48 15,17-7-560-15,7-14 40 16,6-5 288-16,10-13 248 0,1-6 40 31,-4-23 24-31,0-21-56 16,-4-33 168-16,-4-34-24 15,-9-20 32-15,-19-6-176 0,-16 10 112 16,-8 15 200-16,-4 26 352 16,-8 22 393-16,4 26-41 0,0 18-360 15,-3 7-40-15,-2 16-432 31,-11 3-144-31,-12 45-48 16,-11 47 8-16,-1 60-8 0,4 29 104 0,9 13-104 16,2-4-112-16,10-34-648 15,-2-23-720-15,5-41-2777 16,16-28-4441 0</inkml:trace>
  <inkml:trace contextRef="#ctx0" brushRef="#br0" timeOffset="-210346.05">24631 2597 13474 0,'0'0'2025'0,"0"0"-905"16,0 0-880-16,0 0-144 15,-131 108 232-15,54-13 64 0,6 10-112 31,15-4 16-31,16-12-128 16,20-22-64-16,9-13-104 0,6-13-216 16,5-12-272-16,0-1 112 15,8-5 24-15,8-8 32 16,0-15 320-16,7-6 320 0,-2-26 280 31,-5-25 537-31,-12-22 7 16,-4 3-312-16,-8 2-368 0,-16 11-48 15,-8 15-240-15,-8-2-176 0,4 5-48 16,4 20-192-16,8 22-472 16,12 6-1152-16,12 51-1881 15,17-3 680 1,11-1-4681-16</inkml:trace>
  <inkml:trace contextRef="#ctx0" brushRef="#br0" timeOffset="-210046.08">24635 3086 11506 0,'0'0'2368'0,"0"0"-919"16,0 0-721-16,0 0-24 15,56-95-96-15,-41 73 0 0,5-4-256 16,-4-3-224-16,0-3-56 16,-4-2 32-16,-4-4 57 0,-8 3 383 31,0 6 0-31,-12 7-32 15,-4 9-248-15,-12 13-256 16,0 6 112-16,0 23-56 0,-3 16-64 16,3 5 0-16,11 11 64 15,9-4-64-15,8-3-64 0,17-3-80 32,19-7-304-32,11-9-240 15,9-9-417-15,8-11-271 0,19-18-536 16,-19-16-1257-16,-8-6-3376 0</inkml:trace>
  <inkml:trace contextRef="#ctx0" brushRef="#br0" timeOffset="-209625.56">25181 2771 3632 0,'0'0'7730'0,"0"0"-4577"16,0 0-745-16,0 0-1232 0,0 0-976 16,0 0-192-16,0 0-8 15,-17 86 136-15,10-29-136 0,3-2 40 16,0-8-40-1,4-9-152-15,0-3-112 16,15-13-232-16,9-9-24 16,1-10 136-16,6-3-416 0,-3-16-168 15,-1-15 416-15,-2-11 376 16,-5-2 176-16,0-4 328 16,-12 1 424-1,3 8 584-15,-11 17-160 16,4 9 33-16,-4 13-865 0,4 0-344 15,1 23-240-15,6 2 136 16,10 10 56-16,2-6-48 31,14-4-177-31,2-3-23 16,1-12 120-16,-5-7 176 0,1-3 136 16,-16-13-128-16,-7-15 128 0,-9-11 160 15,-4-8-127-15,-21-4-73 16,-7-3-48-16,-3 10-56 15,3 9 8-15,4 19-785 0,8 16-1615 16,8 16-1769 0,8 3-3113-16</inkml:trace>
  <inkml:trace contextRef="#ctx0" brushRef="#br0" timeOffset="-209240.77">26176 2857 432 0,'0'0'9642'0,"0"0"-7666"0,12-105 265 0,-16 64-721 16,-15 6-160-16,-9 10 96 15,-9 12-399-15,-6 13-585 16,-4 7-304 0,-6 24-104-16,9 14-64 15,12 9-96-15,9 3 16 16,11-3-32-16,12-3-88 0,3-13-272 15,18-13-120-15,7-12 431 16,7-10 161-16,1-3 40 0,5-19-31 31,-6-13-1-31,-7-6 120 16,-5-9-56-16,-6-5 24 16,-6 8 32-16,-2 9 24 0,-9 10 104 15,0 18-256-15,0 7-96 16,0 22-296-16,0 20 232 0,0 2-193 31,0 11-719-31,15-8-520 0,29 4-553 16,-4-16-783-16,4-10-2537 15</inkml:trace>
  <inkml:trace contextRef="#ctx0" brushRef="#br0" timeOffset="-208949.51">26642 2657 9754 0,'0'0'2968'0,"0"0"-743"0,0 0-321 16,0 0-1232-16,0 0-664 0,0 0-8 16,-67 73 152-16,43-12-144 15,4 5 0 1,8-9-8-16,8 0-80 16,0-12-312-16,4-10-584 15,4-10-8-15,4-15 328 0,4-10 656 16,-4-10 400-16,-4-21 104 15,-4-11 152-15,-12-21 80 0,-16-1-64 32,-7-2-312-32,-6 2-8 15,2 13-232-15,-1 7-64 16,12 15-56-16,8 23-680 0,20 22-1112 16,4 19-441-16,16 3-2592 0</inkml:trace>
  <inkml:trace contextRef="#ctx0" brushRef="#br0" timeOffset="-208320.69">27232 2797 8993 0,'0'0'2145'0,"0"0"-529"16,-8-89-552-16,-12 48 329 15,1 2-169-15,-13 5 136 0,-9 9-440 16,-2 15-439-16,-5 10-329 16,-3 16-56-16,-5 31-96 0,7 33-80 31,18-1 72-31,11-3 8 31,20-6-368-31,4-22-289 0,15-4-311 16,13 1 312-16,5-17 232 0,-1-18 424 15,7-10 88-15,1-13 224 16,4-22 280-16,4-28 120 0,4-29-136 16,-5-32 161-16,-3-10-345 15,-20 4-192-15,-12 19-112 16,-16 35 184-16,0 15 128 0,0 26-64 0,0 10 0 31,0 9 280-31,-4 10-496 16,-4 6-120-16,-4 45-160 0,0 40 160 15,0 39 0-15,8 19-120 16,4 0-528-16,0-19-512 16,8-32-801-16,4-29-2496 0,0-28-424 15</inkml:trace>
  <inkml:trace contextRef="#ctx0" brushRef="#br0" timeOffset="-208008.16">27762 2581 10138 0,'0'0'3032'16,"0"-83"977"-16,-12 55-2104 0,-8 6-457 31,1 2-768-31,-6 11-520 16,1 9-104-16,5 13-56 15,-5 12-96-15,11 20 48 0,13 18-88 16,0 17 32-16,21-1-192 0,-1-6-488 16,3-19-72-16,-7-13 199 15,1-3 305 1,-9-3 280-16,-8-6 56 16,-13-7 16-16,-15-6 0 15,-8-7 408-15,-11-2 41 0,-5-4-273 16,9-3-56-16,6 0-120 15,18-10-1217 1,15-6-1111-16,4 1-3986 16</inkml:trace>
  <inkml:trace contextRef="#ctx0" brushRef="#br0" timeOffset="-207651.27">28435 1927 10746 0,'0'0'4321'16,"0"0"-2097"-1,0 0-775-15,0 0-825 0,0 0-624 16,0 0-72-16,0 0 72 16,4 70 32-16,-4-32-32 0,-4 0-496 15,0-3-1241 1,1-6-1183-16,3-10-177 15,0-13-1560-15</inkml:trace>
  <inkml:trace contextRef="#ctx0" brushRef="#br0" timeOffset="-207528.64">28663 1968 10202 0,'0'0'2792'0,"0"0"-927"15,0 0-1665-15,0 0-120 0,0 0-80 16,-24 83 48-16,-12-17-48 15,8-9-888-15,-8-9-3777 0</inkml:trace>
  <inkml:trace contextRef="#ctx0" brushRef="#br0" timeOffset="-206624.55">12921 3121 3872 0,'0'0'9802'16,"0"0"-8113"-16,0 0-1113 16,0 0-472-16,0 0-104 0,0 6 120 15,0 13 120-15,0 4 160 31,0 2-264-31,0 0-136 0,0-3-648 16,0-3-944-16,15-12-793 0,2-7-1528 16,2 0-856-16</inkml:trace>
  <inkml:trace contextRef="#ctx0" brushRef="#br0" timeOffset="-206475.38">13140 2930 592 0,'0'0'12850'16,"0"0"-10121"-16,0 0-1977 0,0 0-752 15,0 0-48-15,0 0 48 16,0 93 208-16,0-52-120 0,0 3-88 31,16 23-48-31,0-13-1504 16,-1-13-3089-16</inkml:trace>
  <inkml:trace contextRef="#ctx0" brushRef="#br0" timeOffset="-205713.43">14271 4534 12338 0,'0'0'2625'0,"0"0"-2505"16,0 0-120-16,0 0-152 15,88 3 152-15,11-3 664 16,73 0 96-16,43-10-336 0,28-3-24 0,24 4 288 16,-8 3 273-1,24-4-113 1,3 1-168-16,10-7-272 0,-5 0-112 16,-25-7-224-16,-26 8-24 15,-49-1 48-15,-60 6-96 16,-47 4 0-16,-40 3 0 0,-21-4 8 15,1 5 96 1,-7-2-96-16,-6 1-8 16,-7 0 96-16,-4 3-96 0,0 0-232 15,0 0-160-15,0 0-688 16,0 3-1401-16,0 0-2864 16</inkml:trace>
  <inkml:trace contextRef="#ctx0" brushRef="#br0" timeOffset="-204720.41">23675 3823 104 0,'0'0'9858'15,"0"0"-7194"-15,0 0-1376 0,0 0-111 16,0 0-441-16,0 0-104 0,-4-17 88 16,8 14 368-16,7 0-319 15,13-3-321-15,12 0-184 0,28-7-64 32,39 3-56-32,53 1-88 15,35 2-48-15,24-2 176 16,4-1-112-16,-7-6-32 0,-1-6-32 15,-4-3-8-15,-12-4 112 0,-20 4-64 16,-11 0-48-16,-12 2 240 31,-14 4-168-31,-6 7 32 16,-13-1-40-16,-7 4 16 0,-28-1-40 16,-16 7-40-16,-21-4 0 15,-3 1 40-15,0 0-40 0,0-4 0 31,0 0-96-31,-9 4 88 16,-14 0 8-16,-10 3-8 0,-7-1-176 16,-4 4-160-16,0 0-400 0,0 0-328 15,-4 0-761-15,-24 4-943 16,5 2 23-16,-1 0-4353 0</inkml:trace>
  <inkml:trace contextRef="#ctx0" brushRef="#br0" timeOffset="-195127.75">3358 15792 8121 0,'0'0'1793'0,"0"0"-1153"0,0 0-88 15,0 0 392-15,0 0 8 0,0 0-424 32,0 0-192-32,0 0-216 15,0 0-31-15,0 0-81 0,0 0 0 16,0 0 184-16,0 0-88 16,4 0-48-16,4 0 96 0,8 0 16 31,4 0 64-31,7 0 40 15,10 3-16-15,7-3 80 0,0 3-96 16,7 1-48-16,1-1 96 16,0 3-176-16,-1 1 0 15,5 2-48-15,4-3-16 0,0 1 24 16,8-4-72-16,-5 4 8 31,5-5 104-31,4 2-104 0,-4-1 232 16,-1 0-56-16,1 3-40 15,0-2 56-15,0-1-80 16,-4 0-112-16,-5 3 120 0,1-3-128 16,-5 4 16-16,1-7-8 15,0 3 8 1,0-3 24-16,0 0-40 0,4 0 0 16,0 0 80-16,-1 0-72 15,-4-3 112-15,-2 0-48 16,-5-1 8-16,-5 1 16 15,1 3-47-15,-8-3-49 16,4 0 64-16,3 3-16 16,2 0-24-16,6-3-24 0,1 3 16 15,8 0 56-15,-4-3-72 16,0 3 0-16,-5-4 32 16,1 1-32-16,-4-3 8 0,-4 3-8 31,-5-1 0-31,-7 2 0 0,-8-2 0 31,0 1 0-31,-8 3 8 16,-4-6-8-16,0-1 56 15,0 4-56-15,4-4 0 0,0 2 32 16,0-2-32-16,0 1 0 16,-1-1 0-16,2 4 8 0,-6-3-16 15,1 3 8-15,-7 3 0 16,-5-4 88-16,0 4-88 15,0 0 80-15,0-3 352 0,0-3-8 16,0-3-328 0,0-1-88-16,0-3 0 15,-9-3 136-15,5 0-144 0,-3-3 0 16,3 0 8-16,-4-6-8 16,-1 0 72-16,5-4-64 15,1 1-8-15,3-4 0 16,0 3 0-16,0-3 0 15,0 4 32-15,0-4-32 16,3 3-8-16,1-2 0 0,0-1 8 16,5 0 0-16,-5-6-16 15,0 3 16-15,-4-3-8 16,3-3 16-16,-3-1-16 0,4-5-8 31,-4-1 8-31,0 1 0 0,0-7-128 16,0 0 32-16,0 3 104 15,0-3-80-15,0 3 72 16,0 3-56-16,0 4 64 0,0 3-56 31,0 2 0-31,0 4-152 16,0 1 8-16,0-1 8 0,0 6 184 16,0 4-72-16,0 3 40 15,0 6-8-15,0 3-24 16,0 4-56-16,0 2 120 0,0 1-48 31,0 2 56-31,0 2-56 0,0-2 56 16,0 1 0-16,0 3-16 0,0-3 8 15,0 3 0-15,0 0-40 16,0-3-89-16,0 3-47 16,-4-3 88-16,1 3 88 0,-9-4-168 15,-1 4-168 1,-6 0 344-1,-1 0 0-15,-4 0 48 0,-4 0-40 0,-4 0 40 16,0 0-48-16,-7 0-88 16,-6 0-16-16,-2 0 96 15,-5 0-160 1,-4 0 104-16,1 0 16 16,-5-3-72-16,0 0 48 15,4 0-72-15,4 0 40 0,-4 3 96 16,5-3-64-16,-1 3 72 15,0 0-104-15,1 0-96 0,-1 0 48 16,-4 0-128-16,3 0 48 31,2 0 32-31,-5 0 48 16,4 0 56-16,-8 0-224 0,-3 0-88 16,-1 0 144-16,-3 0 16 15,-1-4 120-15,-4 4 128 0,4-3 0 16,1 3-8-16,3-3-65 31,4 3 73-31,4 0 49 0,5 0-49 16,3 0 0-16,-1 0 0 0,2 0 8 15,-1 0-8-15,1 3-8 16,-2 0 8-16,6 1 0 16,-5-1 0-1,4 0-201-15,0 0 201 16,1 0-208-16,-6 0 208 0,2 1-8 15,4-1 8-15,-6-3 40 0,6 3-40 16,6-3 0-16,2 0 32 16,3 0-32-16,11 0 56 0,2 0-56 31,7 0 0-31,-4 0 24 16,5 0-24-16,-2 0 0 0,2 0 16 15,-6 0-8-15,2 0-8 16,-6 0 128-16,6 0-15 0,2 3 31 15,2-3-96-15,3 0 152 32,-1 3 8-32,6 1-136 15,-5-2 8-15,4 5-72 0,-4 3 0 16,0 3 96-16,0 9-104 16,0 0 16-16,-1 10 72 0,-2 3-80 31,7 2 72-31,0 8 0 15,0 3 160-15,4 2 72 16,0 4-216-16,0 3 56 0,0 4 0 0,0-4 80 16,0 6 16-16,4-2-96 15,0-4-56-15,0 0 56 0,0-3-152 16,0-3 0 0,-4-1 96-1,0 2-80-15,3-2 32 16,2-2 40-16,-1 0 8 0,0-1 72 15,0-5-120-15,-4-1 56 0,4-3 0 16,0-4-104-16,-4-2 8 0,0-3 40 31,3-4-48-31,2 1 80 16,-5-7-80-16,0-3-8 16,4-4 0-16,-4-2 8 0,0-4 0 15,0 1-8-15,0-4 8 0,0-3-56 31,0 3-240-31,0 0-600 16,0-3-864-16,-4 0-2089 16,-1-6-1896-16</inkml:trace>
  <inkml:trace contextRef="#ctx0" brushRef="#br0" timeOffset="-194241.95">2976 16824 120 0,'0'0'8177'0,"0"0"-5296"16,0 0-1993-16,0 0-360 16,0 0 424-16,0 0 473 15,0 3-433-15,4-9-584 0,8-7-104 16,0-2-80-16,11-11-88 16,5-3 24-16,13-9-152 15,18-13 104 1,28-22-24-16,37-29 16 15,16-9-8-15,-5 0-96 0,-12 10 0 16,-27 15 104-16,-24 19-96 16,-21 17 0-16,-19 18 0 15,-11 13-8-15,-5 6 0 0,-1 1 16 32,-11 2-16-32,0 7 24 15,-4 3-24-15,0 0-152 0,0 0-40 16,-8 6 192-16,-3 7-80 15,-2 0-144-15,2 2-1232 0,-6 5-136 16,-2-2-601-16,6-5-1768 16,-2-3-2536-1</inkml:trace>
  <inkml:trace contextRef="#ctx0" brushRef="#br0" timeOffset="-193890.72">3629 15900 488 0,'0'0'10330'15,"0"0"-7842"-15,0 0-1535 16,0 0-321-16,0 0-208 16,0 0-72-1,4-9-352-15,24 5 0 16,24 1 256-16,31-9-56 15,1 2-32-15,-4 0 48 0,-20 4-144 16,-24 6 16-16,-4 0-88 16,-8 6 0-16,-9 17 0 0,-11 8 128 31,-4 11 352-31,0 8 176 16,-8 8-272-16,-3 2-48 0,-2-3-167 15,6-3-57-15,3-3-72 16,0-3-40-16,4-1-865 15,0-5-919-15,11-11-3065 0,6-12-5657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1 968,'0'0'9379,"1"2"-9045,0 1-231,-1-1 1,0 1 0,1 0-1,-1-1 1,0 1 0,0-1-1,0 1 1,-1 0 0,1-1-1,-1 1 1,1-1 0,-1 1-1,-2 4 1,-19 40 717,10-21-436,6-12-343,0 1 0,1 0 0,1 0 0,0 0 0,1 0 0,1 1-1,0 0 1,1 16 0,1-32-39,0 1 0,0 0-1,0 0 1,1-1 0,-1 1-1,0 0 1,0-1 0,1 1-1,-1 0 1,0-1 0,1 1-1,-1-1 1,1 1 0,-1-1 0,1 1-1,-1-1 1,1 1 0,-1-1-1,1 1 1,0-1 0,-1 1-1,1-1 1,0 0 0,-1 0-1,1 1 1,0-1 0,-1 0-1,1 0 1,0 0 0,-1 0-1,1 1 1,1-1 0,29 1 159,-15-1-127,11 3-82,43 0-1,-27-6-2764,-41 3 2446,0-1 1,0 1-1,1-1 1,-1 0-1,0 0 0,0 0 1,0 0-1,0 0 1,0 0-1,0-1 0,-1 1 1,1 0-1,0-1 1,2-2-1,8-7-5236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3:31:47.3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21694 13284 264 0,'0'0'640'0,"0"0"3313"0,0 0-2625 15,0 0-256-15,12-13 464 16,-8 10 113-16,0 0-153 15,-4 0-192-15,4-1-87 0,-4 1 55 16,4 3-264-16,-4-3-288 31,3 3-128-31,-3 0-272 16,0-3-16-16,0 3 177 0,0 0-201 0,0-3 88 16,0 3-176-16,0-3-168 15,0 0-24-15,-3-1-168 0,-5 4 160 16,0 0 8-1,-8 0 80 1,-3 0-40-16,2 13-40 16,-7 6 0-16,9 3 120 0,2 0-120 0,1 4 0 15,9-4 0-15,3 0 0 16,0-3 0-16,15-6-120 0,5 0 120 31,8-10 8-15,4-3 0-16,0-3 48 0,-4-13-8 15,0-6 24-15,-4-3 16 0,-12-1-40 16,-5-3 0-16,-7 1 376 0,0 2-128 31,-11 7-40-31,-10 0-112 16,-3 10-144-16,1 5-16 16,-1 4 16-16,0 0-112 0,9 17-32 15,6 5-664-15,5 3-472 16,4 13-1657-16,16-6-2216 0,4-6-2873 0</inkml:trace>
  <inkml:trace contextRef="#ctx0" brushRef="#br0" timeOffset="172.48">21949 13417 10682 0,'0'0'4545'0,"0"0"-3641"0,0 0 344 15,0 0 64 1,0 0-351-1,0 0-417-15,0 0-456 16,32 4-88-16,-28-2-264 0,8 5-1233 16,-5-7-2735-16,6 0-3754 0</inkml:trace>
  <inkml:trace contextRef="#ctx0" brushRef="#br0" timeOffset="397.47">22204 13243 8953 0,'0'0'4945'0,"0"0"-2808"16,0 0-209-16,0 0-327 31,0 0-505-31,0 0-368 16,0 0-520-16,4 9-96 0,-4 17 296 16,0 8-184-16,0 1-96 15,0 0-128-15,-8 4-72 16,4-5-416-16,1 8-944 0,-2-14-2329 31,5-9-7137-31</inkml:trace>
  <inkml:trace contextRef="#ctx0" brushRef="#br0" timeOffset="1253.14">24363 13227 5193 0,'0'0'5265'15,"0"0"-2889"-15,0 0-295 16,0 0-313-16,0 0 168 0,0 0-711 15,4-35-393-15,-4 35-256 32,0 0-504-32,-11 3-72 0,-10 10 0 15,-3 9 144-15,-4 6 48 16,1 4-192-16,7 3 0 16,12 0-8-16,8 0-64 0,0-7-312 31,12-5 56-31,16-7 64 31,4-10 192-31,7-6-48 0,-3-3 120 16,1-16 8-16,-9-10 48 15,-5-2 232-15,-11-4 8 16,-12 0-56-16,0 3 256 0,-3 3-312 0,-18 4-104 16,1 9-80-16,-3 10-48 15,-1 6 32-15,0 0-480 0,-4 32-744 16,7-1-961-16,10-2-3736 15</inkml:trace>
  <inkml:trace contextRef="#ctx0" brushRef="#br0" timeOffset="1417.14">24571 13414 7401 0,'0'0'7162'15,"0"0"-5402"-15,0 0-408 16,0 0-223-1,0 0-289-15,0 0-840 16,0 0-72-16,24 0-1409 16,-9 0-3040-16,-2 0-4489 0</inkml:trace>
  <inkml:trace contextRef="#ctx0" brushRef="#br0" timeOffset="1619.8">24897 13240 1592 0,'0'0'11218'15,"0"0"-8161"-15,0 0-785 16,0 0-455-16,0 0-617 16,0 0-392-16,0 0-136 0,20-23-456 31,-16 42-120-31,4 7 48 0,-3 12-64 16,-1 3-48-16,-1 4-32 0,-3 2-568 15,0 17-576-15,0-17-952 16,-3-5-2969-16</inkml:trace>
  <inkml:trace contextRef="#ctx0" brushRef="#br0" timeOffset="2610.63">27280 13144 7177 0,'0'0'5009'0,"0"0"-3096"0,0 0-177 15,0 0-296-15,0 0-64 0,0 0-439 16,0 0-417-1,0 0-472 1,0 0 64-16,-12 19-112 16,-4 10 8-16,0 2 32 0,0 11-24 0,0-4-8 15,12-3-8-15,4-4-8 16,0-5-256 0,17-7-40-16,11-6-80 15,0-10 128-15,3-3 184 16,-4-7 72-16,1-15 64 15,-7-6 208-15,-10-7 104 0,-11-3 360 16,0-4-224-16,-15 5-104 0,-13 5-96 31,0 9-112-31,-4 8-112 16,4 11-88-16,9 4-160 16,2 10 32-16,13 12-752 0,8 20-704 15,20-8-2601-15,4-2-3081 0</inkml:trace>
  <inkml:trace contextRef="#ctx0" brushRef="#br0" timeOffset="2767.23">27623 13341 6001 0,'0'0'8082'0,"0"0"-6546"16,0 0-200-16,0 0-144 15,0 0-575 1,0 0-617-16,28-9-1105 15,-9 9-2792-15,1-4-4808 16</inkml:trace>
  <inkml:trace contextRef="#ctx0" brushRef="#br0" timeOffset="2954.77">27961 13198 7313 0,'0'0'7074'0,"0"0"-4986"16,0 0-936-16,0 0-136 0,0 0-135 15,0 0-593-15,0 0 224 16,0 0 80 0,-11 102-304-16,6-61-240 15,5 7-48-15,0-4-536 16,0 13-336-16,0-15-1593 0,0-8-3608 16</inkml:trace>
  <inkml:trace contextRef="#ctx0" brushRef="#br0" timeOffset="4357.51">21555 10042 10898 0,'0'0'1880'0,"0"0"-864"15,0 0-199-15,0 0 335 16,0 0-184-16,0 0-72 16,-92 73-496-16,72-38-216 0,12 0-152 31,0-3-32-31,8 0-8 0,4-10-512 16,17-6-88-16,10-7 400 0,1-9-8 15,8 0 216-15,-5-22 0 16,-3-3 176-1,-4-10 560 1,-16-3 152-16,-3-1-39 0,-9 5-65 16,-4 5-232-16,-13 4-64 15,-3 12-384-15,-3 6-16 0,-1 7-176 0,3 10-136 16,6 28-752-16,2-3-1489 31,10 0-3984-31</inkml:trace>
  <inkml:trace contextRef="#ctx0" brushRef="#br0" timeOffset="4492">21813 10293 12618 0,'0'0'2929'0,"0"0"-1617"32,0 0-472-32,0 0-320 15,0 0-520-15,0 0-120 0,0 0-1520 16,0 0-3305-16</inkml:trace>
  <inkml:trace contextRef="#ctx0" brushRef="#br0" timeOffset="4679.83">22120 10096 7537 0,'0'0'6906'16,"0"0"-4458"-16,0 0-1088 15,0 0-639 1,0 0 335-1,0 0-104-15,-36 92-352 0,25-44-424 16,-2 3-176-16,2 3-264 16,-6-3-584-16,2 6-720 0,-2-13-2833 0,6-15-6226 15</inkml:trace>
  <inkml:trace contextRef="#ctx0" brushRef="#br0" timeOffset="5543.24">21914 6997 3016 0,'0'0'7002'0,"0"0"-5506"16,0 0-848-1,0 0 296-15,-80 61 377 0,63-33-473 16,6 4-184-16,7 3-128 15,4 0-360-15,7 0-104 16,18-10-8-16,6-6 72 0,1-9 16 16,4-10-152-1,-8 0 8-15,0-19 152 16,-8-7-48-16,-12-9 112 0,-8 3 312 16,0-2-64-16,-13 2 1 15,-6 4-137-15,-5 9-336 16,4 9 0-16,4 7-56 0,0 3 48 31,4 15-897-31,12 17-1087 0,0 0-2489 16,17-3-2656-16</inkml:trace>
  <inkml:trace contextRef="#ctx0" brushRef="#br0" timeOffset="5698.92">22224 7280 7057 0,'0'0'6617'0,"0"0"-4968"16,0 0-617-16,0 0-232 16,0 0-480-16,0 0-320 0,4 0-1064 15,4 0-3801-15,3-3-3313 0</inkml:trace>
  <inkml:trace contextRef="#ctx0" brushRef="#br0" timeOffset="5894.37">22419 7054 9618 0,'0'0'2816'16,"0"0"-831"-1,0 0-1201-15,0 0-216 0,0 0 944 0,0 0-256 16,-16 109-391-16,12-68-329 16,-4 3-424-16,8 1-24 15,-4-1-88-15,4-6-64 0,0-3-536 31,0-3-1153-31,12-7-3368 0,-3-9-6617 16</inkml:trace>
  <inkml:trace contextRef="#ctx0" brushRef="#br0" timeOffset="6704.77">24519 7074 7097 0,'0'0'4065'0,"-8"-3"-3065"16,4 3-440-16,-8 0 264 15,0 3 417-15,1 12-105 0,-6 8-352 16,2 2-248-16,2 7-208 16,5 3-200-16,8 0-128 15,0 0 0-15,0-3-40 0,16-7 32 0,12-6-112 16,4-6-24-16,4-7 96 16,-4-6-8-16,0-6 56 0,-9-17 160 15,-6-9 312-15,-14-5 369 16,-3-5-9-16,-15 1-320 15,-9 0-24-15,-4 6-216 0,4 9 16 16,-4 11-232-16,9 11-56 0,2 4-240 16,9 16-648-16,8 29-1105 31,0-8-3352-31,8 2-4153 0</inkml:trace>
  <inkml:trace contextRef="#ctx0" brushRef="#br0" timeOffset="6846.12">24750 7350 11106 0,'0'0'2608'0,"0"0"-1007"16,0 0-553-16,0 0-584 0,0 0-464 16,0 0-264-16,0 0-2256 0,0 0-4250 15</inkml:trace>
  <inkml:trace contextRef="#ctx0" brushRef="#br0" timeOffset="7075.04">24981 7083 2936 0,'0'0'9306'0,"0"0"-6385"16,0 0-1033-16,0 0-776 31,0 0-423-31,0 0-385 16,0 0 64-16,0 0 512 0,-12 82-424 15,5-40-304-15,2-1-72 0,1 0-80 16,4-2-232-16,-4-4-392 31,4-3-576-31,0-7-1921 16,0-9-4057-16</inkml:trace>
  <inkml:trace contextRef="#ctx0" brushRef="#br0" timeOffset="7959.06">27312 7283 984 0,'0'0'8201'0,"0"0"-6280"15,0 0-649-15,0 0 32 0,-36-19 17 16,20 19-537-16,1 13-320 15,-6 9 112-15,5 3-312 0,4-2-224 16,5 5-40-16,7-3-8 16,0-2-80-16,3-7 0 0,18-1-128 15,2-5 208-15,1-10-136 16,8 0 48-16,-4 0-8 16,-4-19 104-16,-4-3 88 0,-8-4 304 31,-8-8 128-31,-4 2 224 15,0-3-328-15,-21 0 65 0,-2 9-89 16,-5 8-328-16,4 11 8 16,0 7 8-16,5 10-80 15,6 12-544-15,13 19-1225 0,0-6-2640 16,8-6-4425 0</inkml:trace>
  <inkml:trace contextRef="#ctx0" brushRef="#br0" timeOffset="8110.56">27551 7391 6857 0,'0'0'5897'0,"0"0"-4264"0,0 0-97 16,0 0-328-16,0 0-280 0,0 0-584 16,0 0-344-16,0-32-1960 15,8 38-809-15,-4 4-1487 16</inkml:trace>
  <inkml:trace contextRef="#ctx0" brushRef="#br0" timeOffset="8348.61">27822 7099 10762 0,'0'0'3024'31,"0"0"-855"-31,0 0-529 0,0 0-712 15,0 0-631-15,0 0-161 16,0 0 424-16,0 0-48 16,-16 105-200-16,12-61-136 0,0-3-48 31,4 1-128-31,0-4-72 0,-3-3-152 16,-2 3-776-16,5-6-1697 0,-8-13-3992 15</inkml:trace>
  <inkml:trace contextRef="#ctx0" brushRef="#br0" timeOffset="16063.5">27439 9566 464 0,'0'0'576'15,"0"0"-504"-15,0 0 1416 16,-16-3 1065-16,8 0-1057 15,4 0-144-15,-3-4 145 0,-1 4 159 16,3-4-48-16,5 1-47 16,-4 3-193-16,4 0-288 0,0 3 40 31,0-3-263-31,0 3-313 16,0 0-128-16,0 0-240 0,0 0 96 15,13-3 160-15,6-1-144 16,9 4-152-16,8 0-128 15,4 0-8-15,8 7 56 0,-8 2-48 32,-4 7 0-32,-4 0-8 15,-8 0-40-15,-13 0 32 0,-11 0-248 16,0 3-80-16,-16-1 200 0,-20 5 48 16,-3-1 88-16,-9 0 0 15,4-3 88-15,1-3 168 16,10 0-256-1,10-3 0-15,10-7 0 16,9 4-208-16,4-7-184 0,8 0 176 16,16 4 216-16,17-4 152 0,6 0-136 31,5-3 40-31,-1 0-56 16,1 0 0-16,-3-6 48 0,-14-4-48 15,-3 7 0-15,-8-3 152 16,-12 2-144-16,-4 4-8 15,-5 0 16-15,2 0-8 0,-5 0-8 16,4 0-320-16,4 0-792 0,16 0-545 31,-5 4-2768-31,9-4-4649 0</inkml:trace>
  <inkml:trace contextRef="#ctx0" brushRef="#br0" timeOffset="17856.57">31097 6010 4624 0,'0'0'5370'15,"0"0"-3642"-15,0 0 24 16,0 0-63-16,0-47-57 0,4 40-304 15,-4 1-215-15,0 6-281 16,4 0-352-16,-4 0-184 31,0 0-296-31,0 9-64 0,0 13 64 16,0 13 0-16,-12 10 168 0,8 5-56 16,-4 5-104-16,4-1 152 0,4-4-152 15,0-2-8-15,0-7 96 16,0-3-96-1,0-3 0 1,0-9 0-16,0-7 0 0,0-3-8 16,0-4-104-16,0-6-64 0,0 1-160 15,0-4-208-15,0-3-304 0,0 0-393 16,0 0-375-16,0-6-1065 31,0-7-2984-31</inkml:trace>
  <inkml:trace contextRef="#ctx0" brushRef="#br0" timeOffset="18165.27">31225 5950 7945 0,'0'0'2041'0,"0"0"-513"0,0 0 184 15,0 0 113-15,0 0-257 16,0 0-520-16,0 0-536 0,0 0-184 0,-28-32-248 16,4 45 8-16,-8 6 41 15,-4 6-65 1,0 4 0-1,1-1-24-15,-1 4-40 0,3 0-128 16,6 0-913-16,3 6-1111 16,4-10-1969-16,12-6-3097 0</inkml:trace>
  <inkml:trace contextRef="#ctx0" brushRef="#br0" timeOffset="18524.12">30866 6563 96 0,'0'0'6913'16,"0"0"-5193"-16,0 0-95 0,0 0 127 15,0 0 217-15,0 0-153 16,0 0-168-16,60 9-488 31,-21-9-391-31,6 0-209 0,10 0-224 16,0 0-152-16,5 0 80 15,5-7-168-15,-10 1 8 0,-3-3 8 0,-12-1-104 16,-9 1 48 0,-10 2-56-1,-10 1 8-15,-6-1 72 16,-5 5-80-16,0-2-232 0,0 4-392 15,-5 0-616-15,-14-3-1169 16,-5 3-2840-16,4-3-5297 0</inkml:trace>
  <inkml:trace contextRef="#ctx0" brushRef="#br0" timeOffset="21997.96">30742 9388 16 0,'0'0'10082'0,"0"0"-7050"15,0 0-1879-15,0 0-297 32,0 0 432-32,0 0-48 0,-4-3-416 0,16 3 41 15,8 0-177-15,8 0-360 16,12 0-192-16,8 0 80 15,-1 0-8-15,2 7-88 16,-1-5-112-16,-13-2 112 16,-7 4-112-16,-4-4-8 15,-12 0 0-15,-4 0 0 0,-8 0-8 16,4 0-224-16,-4 0-320 16,0 0-232-16,7 0-1281 15,6 0-2560 1,-1-4-4289-16</inkml:trace>
  <inkml:trace contextRef="#ctx0" brushRef="#br0" timeOffset="22356.01">31460 9096 6601 0,'0'0'5161'0,"0"0"-2969"15,0 0-775-15,0 0-497 16,0 0 152-16,0 0-304 0,0 0-280 31,-5 16-159-31,-6 12 479 0,-1 11-48 16,-4 5-424-16,-5 10-136 0,6 0 104 16,-1 3-136-16,-4 4-32 15,8-7-64-15,-4-4-8 16,4-5 128-16,4-7-192 15,4-10 8 1,4-2 0-16,0-7 0 0,0-6 112 16,0-7-96-16,0 0 24 0,4-6-24 15,-4 3-24-15,0-3-144 16,0 0-232-16,8 0-464 16,-3-3-1008-1,2-6-3946-15</inkml:trace>
  <inkml:trace contextRef="#ctx0" brushRef="#br0" timeOffset="24161.16">30798 12535 5297 0,'0'0'7217'0,"0"0"-6065"0,0 0-239 15,0 0 127-15,0 0 40 16,0-29-224-1,0 29-216-15,-11 0-464 16,-2 3-56-16,-6 13-112 16,-5 3 120-16,-4 6-7 0,4 7-25 15,3 3-96-15,6 0 48 32,11 0-48-32,4 0-241 15,0-7-111-15,19-2-88 0,9-7 88 16,4-10 32-16,5-5 120 15,-5-4 200-15,3-6 16 0,-3-20 248 16,-4-6 368-16,-9-6 88 16,-2-7 121-16,-9 1-249 15,-8-1-104 1,0 8 0-16,-12 2-272 16,-8 13-48-1,-1 5 0-15,2 8-160 16,-1 9-8-16,1 0-104 0,2 16-296 15,6 9-440-15,7 7-656 16,4 15-1465-16,15-8-2048 0,5-7-3529 16</inkml:trace>
  <inkml:trace contextRef="#ctx0" brushRef="#br0" timeOffset="24292.57">31137 12734 4480 0,'0'0'7898'0,"0"0"-5905"15,0 0-1089-15,0 0-576 16,0 0-328-16,0 0-624 16,0 0-1673-16,48-41-4072 0</inkml:trace>
  <inkml:trace contextRef="#ctx0" brushRef="#br0" timeOffset="24550.5">31448 12471 6425 0,'0'0'5697'16,"0"0"-3584"-16,0 0-353 31,0 0 24-31,0 0-503 0,0 0-497 16,0 0-456-16,0 0-208 0,-21 19 464 16,2 16 0-16,3 6-320 0,-4 10-16 15,8 0-104 1,-4 0-56-1,9 3-32-15,-2-6-56 16,1-4-88-16,0-9-112 0,0-7-528 16,-8-5-632-16,0-8-1577 0,1-8-4584 15</inkml:trace>
  <inkml:trace contextRef="#ctx0" brushRef="#br0" timeOffset="34537.41">28257 12544 6929 0,'0'0'1728'15,"0"0"-1440"-15,0 0-232 0,-5 0 569 0,-3 0 215 16,-3 0-64-16,-2 0-160 16,-2 0-40-16,-6 0-48 0,-3 0 160 15,-4 0-7-15,1 3-265 16,-9 0-112-16,4 1 16 15,-4 2-16-15,0-3-72 0,-3 3-56 16,-2 1 56-16,2 3-40 16,-5-5-16-16,4 5-72 0,-4-3 16 0,1-1-48 31,2 1-8-31,2-5-64 16,-1 2 144-16,5-4-96 15,-2 0 24-15,5 0-64 0,4 0 48 16,5 0 0-16,3 0-48 15,-1 0 0 1,6 0 72-16,2 0-72 16,2 0-8-16,3 0 8 15,0 0 0-15,0 0 0 0,0 0-8 16,-4 0 8-16,4 0 24 16,0 0-24-16,4 0-8 0,0 0 0 15,4 0 0-15,0 0-56 31,0 0-344-31,0 0-672 16,0 0-576-16,0-4-585 0,8-2-872 16,0-3-4056-16</inkml:trace>
  <inkml:trace contextRef="#ctx0" brushRef="#br0" timeOffset="34896.55">27520 12436 1568 0,'0'0'7033'16,"0"0"-5008"-16,0 0-457 0,0 0-472 0,0 0 185 31,0 0-577-31,0 0-648 16,0 0 272-16,0 0 72 16,-92 3 176-16,51 10-208 0,-6 3-80 31,3 0 56-31,0 3-104 15,5 0-32-15,2 0 8 16,5-3-48-16,13 0-72 0,-1 0 40 16,12 3-136-16,0 0 49 0,8 0-1 15,0 0 16-15,8 6 136 16,11-3 8-16,5 0 32 16,4-2-112-16,8 2-40 0,8-6-80 31,0 3-8-31,0-7-232 15,0-2-569-15,-5-7-1095 0,-7 0-1305 16,-12-3-3112-16</inkml:trace>
  <inkml:trace contextRef="#ctx0" brushRef="#br0" timeOffset="36177.8">26021 12611 328 0,'0'0'6721'16,"0"0"-4320"-16,0 0-1049 15,0 0 184-15,4-7 225 0,-4 7-465 16,0 0-528-16,0 0-184 16,0-3-400-16,-12 3-8 0,-4-3 248 31,-8-4-208-31,-8 5 24 31,-4-1-160-31,-3-1 16 0,-6-2 56 16,-6 3-144-16,-1-4 64 15,-4 1-72-15,-8 0 0 16,1 2 48-16,-5-5-48 0,1 6-8 16,-6-3 8-16,2 2 0 15,3 1 0-15,1 3 0 0,7-3 0 16,4 0 40-16,4-1-40 0,9 1 0 16,7 3 8-16,12-3-8 15,3 0 8-15,10 0-8 16,7 3 0-1,4 0-8-15,0-3-360 16,0 3 8-16,12 0-216 0,8-3-680 16,16-1-536-16,-8-2-993 0,0 3-3008 15</inkml:trace>
  <inkml:trace contextRef="#ctx0" brushRef="#br0" timeOffset="36509.31">25332 12379 4841 0,'0'0'5057'0,"0"0"-3177"15,0 0-424-15,0 0-215 16,0 0-129-16,0 0-712 16,0 0-112-16,-40-25 64 0,0 25-96 15,-3 12 64-15,-2 1 80 16,2 3 0-16,-2 0-144 0,2 0 72 31,11 6-111-31,8-3-57 16,4 0-152-16,12 3-16 15,8 1 16-15,0-1 8 0,13 0 32 16,10 0 72-16,9 1 80 0,8-8-104 16,4 4-96-16,8-9-168 15,-1-1-224 1,17-9-1129-16,-13 0-2872 15,-10-6-5321-15</inkml:trace>
  <inkml:trace contextRef="#ctx0" brushRef="#br0" timeOffset="38646.41">21615 12315 1568 0,'0'0'4881'15,"0"0"-3721"-15,0 0 224 0,0 0-47 16,0 0-121-16,0 20-40 0,0-17 32 16,-4 0-143-1,4-3-297 1,0 3-8-16,0-3-88 15,0 0-40-15,0 0-88 0,0 0-87 16,0 0-153-16,0 0 80 16,0-3-56-16,0-6 112 0,0-11-320 0,7-5-40 15,1-7-16-15,5-9-24 32,2-7-32-32,-2-3 88 15,2-18-88-15,2 5 0 0,-2-6-8 16,-4 4 8-16,2 5 0 15,-1-2 80-15,-5-1-88 0,6 14 96 16,-2 5-88-16,-2 13 72 31,-5 7-72-31,0 12 48 0,0 4 32 16,-4 9-88-16,0-4-64 16,0 4 56-16,0 0-136 0,0 10-264 15,0 9-96-15,-8 7-560 16,-12 21-1089-16,3-9-2000 31,2-9-1696-31</inkml:trace>
  <inkml:trace contextRef="#ctx0" brushRef="#br0" timeOffset="39043.86">21447 11849 5945 0,'0'0'1368'0,"0"0"-248"16,0 0-151-16,0 0-153 15,-23 76 72-15,19-64-152 16,4-2-240-16,0-3-96 16,0-7 8-16,0 0 440 0,0 0 697 15,15-13-137-15,2-13-696 16,6-9-536-16,8-12-80 15,10-19 80-15,10-21-96 0,1-14 8 32,-3 9-72-32,-10 22 0 0,-20 25 208 15,-2 23 97-15,-1 0 247 16,-4 6-40-16,3 7-256 16,-2 9 0-16,2 0-264 0,5 22 64 15,5 13 144-15,3 9-208 31,0 7 0-31,-1 6-8 0,-3 0-152 16,0 4-384-16,-8 2-656 16,-8-15-1753-16,-8-16-2784 0</inkml:trace>
  <inkml:trace contextRef="#ctx0" brushRef="#br0" timeOffset="39951.44">21216 9369 3728 0,'0'0'2817'0,"0"0"-897"16,0 0-999-16,0 0-25 15,0 0 0-15,0 0 112 0,0 0 216 16,4 3 105-16,-4-3 7 31,0 0-104-31,4-9-152 0,0-7-551 16,4-10-289-16,0-2-192 15,0-10 32-15,-1-3-16 16,6-7 8-16,-1-3 8 0,-1-6 8 16,2 0-80-16,-6-6 128 31,6-1-120-31,-1 4-8 0,-5 2-8 0,1 10 48 16,1 7 176-16,-5 10-8 15,-1 5-168-15,-3 11 88 16,4 8-136-16,-4 1 16 15,0 3-16 1,0 3-16-16,0 0-72 0,0 0-408 16,0 0-488-16,-7 12-1 15,-10 11 89-15,-6 18-1240 0,-1-3-873 16,4-6-3112-16</inkml:trace>
  <inkml:trace contextRef="#ctx0" brushRef="#br0" timeOffset="40312.54">21068 9042 2472 0,'0'0'2561'0,"0"0"471"16,0 0-1343-16,0 0-129 15,0 0 296-15,0 0 233 0,17-9-929 16,2-7-528-16,1-4-120 15,8-5-288-15,0-7-32 0,4-2-184 16,-4-8 8-16,4-8 32 31,-9-4-40-31,1-3 40 0,0-1-48 16,-7 8 16-16,-6 11 192 0,1 8 40 16,-8 12 161-16,5 12-41 15,-6 7-312-15,9 0-56 0,1 19-48 16,2 10 48-1,-2 6 88 1,2 6-88-16,1 0 0 16,-8 3-176-16,0 1-713 0,-8 9-1023 0,0-10-2433 15,0-15-4297-15</inkml:trace>
  <inkml:trace contextRef="#ctx0" brushRef="#br0" timeOffset="44263.59">21941 6648 1144 0,'0'0'5753'0,"0"0"-3897"15,0 0-367-15,0 0-449 16,0 0 496-16,-4-9-111 16,8 9-305-16,4 0-232 15,12-4-368-15,4 4-328 16,11 0-88-16,6 0-32 16,10 0 88-16,9 0-40 0,20 0-16 15,23 0 40-15,21 0-48 31,3 0-16-31,-23 0-72 0,-28 0 8 16,-28 0 72-16,-12 0-88 16,-1 0 0-16,-7 0 88 0,0 0-80 15,-12 0 0-15,-12 0-8 16,0 0 0-16,-4 0 8 31,0 0-8-31,0 0-104 0,0 0-224 16,0 0-640-16,0 7-1024 15,0-4 55-15,-8 4-1968 0,-4-7-3136 0</inkml:trace>
  <inkml:trace contextRef="#ctx0" brushRef="#br0" timeOffset="44586.18">22865 6515 6905 0,'0'0'1824'15,"0"0"-223"1,0 0-81-16,0 0 168 0,0 0-119 16,0 0-329-16,0 0-416 0,0 0-592 15,-12-35-232-15,24 35 8 16,8 6 96-16,12 7 224 0,8-1-80 16,4 8-176-16,-1-5-8 31,-2 4-56-31,-14-3 48 15,-14 0-56-15,-10 0-16 0,-3 3-112 16,-24 1 128-16,-11 2 0 0,-14 3 128 16,-2 0 0-16,-5 4-128 15,8 9-392-15,16-3-1864 32,13-9-4746-32</inkml:trace>
  <inkml:trace contextRef="#ctx0" brushRef="#br0" timeOffset="45268.32">24527 6763 4689 0,'0'0'4440'0,"0"0"-3271"16,0 0 159-16,0 0-48 0,0 0 249 16,0 0-169-16,20-7-320 15,0 7-768 1,8 0-72-1,12 0-80-15,7 0-40 0,9 0 16 16,11 3-16-16,2 1 88 0,2-2-40 16,1 5-128-16,-4-4 56 15,-13 0-48 1,-7-3-8-16,-16 4 0 16,-8-4 8-16,-8 0 0 15,-12 0-8-15,0 0-104 0,-4 0-264 16,0 0-432-16,0 0-1112 15,-12 0-233-15,4-7-1920 0,4 1-3512 16</inkml:trace>
  <inkml:trace contextRef="#ctx0" brushRef="#br0" timeOffset="45569.11">25112 6563 8337 0,'0'0'1785'16,"0"0"-337"-16,0 0-448 31,0 0 537-31,0 0-121 0,0 0-768 16,0 0-416-16,0 0-160 15,24-4 24-15,0 20 256 0,4 3-104 16,8 4-192-16,0 5 40 16,3-3-16-1,-11 1-32-15,0-1-40 16,-11-3 8-16,-13 0-8 0,-4 1-16 15,-4-4-88-15,-17 0 96 16,-6 0 112-16,-9 0-48 0,0-3-64 16,-3 10-288-16,7-8-1624 15,11-5-2953-15</inkml:trace>
  <inkml:trace contextRef="#ctx0" brushRef="#br0" timeOffset="67640.64">28045 12617 824 0,'0'0'312'15,"0"0"2880"-15,0 0-1831 16,0 0-881-16,0 0 80 0,0 0 56 16,0 0-152-1,-52-16-48-15,41 13 8 16,-2 0-16-16,2-1 105 0,-10 2-217 16,6-1 8-16,-5-1-128 15,-1 1 8-15,-2 3-24 16,-1-3-8-16,-4 0-104 15,0 3 104-15,0-4-144 16,0 4 96-16,-4 0-96 16,4 0 48-16,-3-3-8 0,3 3 32 15,-4-3-72-15,4 3 144 16,0-3-96-16,-4 3 32 16,4-3-32-16,-8 0 32 0,4 3-24 31,-3-4 120-31,-1 1-48 15,0-3 56-15,1 3-56 0,-2-3 48 16,1 2-64-16,4-2-40 16,-3 3 0-16,7-1-80 0,0 1 8 31,0 3 24-31,5-3-32 16,-2 3-8-16,-3 0 8 15,0 0-8-15,0 0 8 0,-3 0-8 16,-1 0 8-16,0 0 8 15,-4-3-8-15,4 3 8 0,1-3 0 16,3 3 0-16,3-3 72 31,-2 3-80-31,-1 0-56 0,0 0 56 16,0 0 0-16,-4-3 0 0,0 3 0 16,0 0 0-16,0 0-8 15,4 0 8-15,1 0-8 0,3 0 8 16,0 0 0-1,0 0 0 1,8 0-8-16,-4 0 8 0,0 0 0 16,1 0 0-16,-6 0 0 0,1 0 8 15,0 0-8-15,1 0 0 16,-1 3-8-16,0-3 8 0,4 0 48 31,0 0-40-31,0 0-8 16,1 0 0-16,2 0 0 0,6 0 8 15,2 0-8-15,1 0 8 16,-3 0-8-16,-2 0 0 0,-2 0-432 16,-6 0-384-16,1-3-200 31,-12-1 88-31,5 1 151 16,-9-3 417-16,4 6 344 0,0-6-48 15,4 6 56-15,5-4 0 31,6 1 8-31,6 3 0 0,7 0 56 16,-1 0-8-16,1 0 208 16,0 0 0-16,-3 0-23 0,3 0-105 15,-9 0-48-15,2 0-72 0,-1 0 0 16,-4 0 0-16,0 0-8 16,-4 0-224-16,0 0-217 0,1 0 97 15,-2 0 168 1,6 0 48-1,6-3-808-15,5-3-2321 16</inkml:trace>
  <inkml:trace contextRef="#ctx0" brushRef="#br0" timeOffset="68472.39">25164 12154 8833 0,'0'0'1681'0,"0"0"-313"0,0 0-376 31,0 0 497-31,0 0-1 15,0 0-408-15,0 0-344 16,0 0-624-16,49-26 0 0,-77 48-80 16,-17 7 168-16,-10 3 88 0,-9 3-144 15,-4-1-8-15,-3 5 113 16,3-8-105-16,4 5 56 16,16-5 88-1,9-5-168-15,14-1-120 16,14-3 0-16,11 0 0 0,8 4 72 15,20-1 72-15,15 1 112 0,13 2-40 16,8 1-136 0,3-4-24-16,9-6-56 15,-4 0-16-15,-5-6-32 16,-11-3-200-16,-7-1-616 16,-14-9-881-16,-11 0-1255 0,-12 0-2690 15</inkml:trace>
  <inkml:trace contextRef="#ctx0" brushRef="#br0" timeOffset="69330.12">24483 12462 7745 0,'0'0'1336'0,"0"0"-639"16,0 0-313-16,0 0 472 15,0 0 344-15,-88-29-200 16,60 23-280-1,0 2-327-15,-7 2-89 16,3-2 8-16,0 1-232 0,-4 0 24 16,-3 0 16-16,-6-1-104 15,-2 1 48-15,-1 0-56 16,-8 0-8-16,0-3 272 0,-3 3-56 31,-1-7 0-31,-3 3-8 16,-2-2-104-16,1-4 16 0,4 1-16 15,-3 2 0-15,8-3 136 16,-5 1-104-16,4 2-16 16,0-2-24-16,-4-1-88 0,4 3 64 15,-4-2-24 1,-3-1-48-16,-1 0 176 16,4 4-160-16,0-4 136 0,0 3-104 15,1-2-40-15,4 2 64 16,-5 1-64-16,4-1 0 15,0 4 88-15,-4-4-96 16,4 1 16 0,0 2-16-16,1 1 8 0,3 3 40 15,4-3-40-15,4-1 64 0,5 7 128 16,7-3-184-16,8 0 80 16,4 3-88-16,8 0 0 15,8 0 40 1,0 0-48-16,4 0-136 15,0 0 128-15,0 0-32 16,0 0 32-16,0 0-192 0,0-4-144 16,0 4-144-16,0-2-448 31,8-8-896-31,11 0-1089 0,2-5-4153 16</inkml:trace>
  <inkml:trace contextRef="#ctx0" brushRef="#br0" timeOffset="69613.37">22483 11801 10178 0,'0'0'1080'0,"0"0"-464"0,0 0 360 0,-120 22 713 16,57-2-257-16,3 5-200 15,-8 7-464-15,5 0-152 16,7 2-95-16,7 1-209 15,6 3-80-15,15-6-184 16,13 3-40-16,15-6-16 16,0 2-120-16,28-2 128 0,19-3 56 15,5-1 72-15,8-6-128 32,0-6-400-32,-4-7-761 15,-13-6-1055-15,-11 0-2273 0,-21-10-2961 16</inkml:trace>
  <inkml:trace contextRef="#ctx0" brushRef="#br0" timeOffset="70701.45">21654 12169 6377 0,'0'0'1728'15,"0"0"-367"-15,0 0-169 16,0 0 168-16,0 0 0 0,0 0-391 16,-24-9-433-16,24 6-16 0,0-4-8 15,-4 1-152-15,4-3-40 16,0-1 72 0,0 0-184-16,-4-5-56 15,4-1-64-15,-4 0 16 16,1-3 40-16,-1 0-136 15,-5-3 120-15,5-1 32 0,-7 1-56 16,7-6 16-16,-4-1-112 0,3 1 0 31,1-4 72-31,4-3-80 16,0-3-48-16,0-3 48 16,0-1 8-16,0-2 0 0,0-1 0 15,0 1 8-15,0-1 72 16,0 1-88-16,0-4 0 0,0 4 0 31,0-1 0-31,0 4 40 16,0-3-40-16,-4 2 0 0,1 1-8 15,-9-3 8-15,-1 3-72 0,2-4 72 16,-6-3 8-16,-2 0-8 16,3 4-48-16,-3 0 48 15,2-1 56 1,2 1-48-16,2 2-8 15,-2-2 8-15,6-1-8 0,-3-2 8 16,5-7-8-16,3 3 0 0,-5 0 32 16,5 1-24-1,0 2-8-15,4 3 0 16,0 1 0-16,-3 3 0 16,3 3 0-16,-4 0 8 15,4-1-8-15,-4 5 0 16,-5-4 0-1,1 2-16-15,1 1 8 16,-6 1-88-16,2-4 88 0,-1 3-32 16,-1-4 32-16,2 2 16 15,-1-2 0-15,4 4-8 16,0-2 0-16,0-2 56 0,8 1-56 16,0-3-72-16,0-6 72 15,0 2 0-15,0-3 0 0,8 4 0 31,0-1 0-31,0 7 72 16,0 0-72-16,0 3-8 16,-1 0 0-16,-3 0 16 0,5 3-8 0,-5 1 0 15,-4 5 0-15,0-2 0 16,0 2 0-16,0 7-64 16,-4 3 16-1,-5 4-64-15,5 2-112 16,1 4-72-16,-1 3-280 15,0 0 104-15,4 3-536 0,-4 0-256 16,-4 0 15-16,0 0 177 0,-8 9-8 16,0 4-505-1,-8 6-223-15,4-3-592 16,4 0 79-16</inkml:trace>
  <inkml:trace contextRef="#ctx0" brushRef="#br0" timeOffset="71083.42">20956 9233 288 0,'0'0'1016'15,"0"0"648"-15,0 0-624 0,0 0 1 16,0 0 39-16,0 0-16 16,-31 22 16-16,31-22 353 0,0-4 143 31,12-11-992-31,4-4-448 15,4-10 152-15,4-2-40 16,4-5-40-16,0-8 16 0,-1 0-72 16,6-4 8-16,-6-6-8 0,5 0 80 15,-4-3-32-15,0 6 1 16,-4 3-49 0,0 10 48-16,-5 6-24 15,1 13-48 1,-3 7-72-1,-6 9 152-15,6 3-136 0,-6 6-56 16,10 20 112-16,2 8 72 0,1 4 56 16,8 4-136-16,0 5-56 15,3 1 32-15,2 0-96 0,-5-1-224 16,11 14-1016-16,-11-11-1233 16,-4-15-2624-16</inkml:trace>
  <inkml:trace contextRef="#ctx0" brushRef="#br0" timeOffset="72327.97">21295 8451 2832 0,'0'0'1568'15,"0"0"-735"-15,0 0-81 32,0 0 200-32,5-82-312 0,3 53 240 15,7-5-224-15,-2-5 89 0,2-2-169 16,-2 0-168-16,-6-4-104 16,5-5-16-16,-8-4 48 0,1 0-48 15,-5-7-144-15,0-2-40 16,0 0-56-1,-5-7 88-15,1 3 120 16,0 0-32-16,4 4-16 0,0-1 72 16,0 4-120-16,0-4-8 15,8 4-40-15,1-3-24 0,6-14 41 16,-6 11-121-16,-2-1-8 31,5 0 496-31,-4 16-32 16,-3-6-240-16,6 13-96 0,-3 6-72 15,-4 6 16-15,4 10-24 0,-4 3 56 16,0 6 96-16,0 3-72 31,0 4-32-31,0 0-96 16,-1-1 48-16,-3 4-32 0,4 0-16 16,1 0 0-16,-5-1 32 15,0 4-32-15,0 0-64 0,4 0-112 16,0 0 24-16,4 10 136 15,3 0 8-15,6 2 8 32,3-2 48-32,3 0-48 0,5-1 0 0,9-3 0 15,2 1-72-15,8-4 72 16,6 3 0-16,-1-2 8 0,8-2 32 16,-1 2-40-16,9-1 0 15,11 0-16 1,21-3 16-1,-8 0 16-15,-13 0-16 0,-15-3 0 0,-20-4 0 16,-4 1 0-16,-1 0 48 16,-11 3-48-16,-11-4 0 0,-2 1 88 15,-2 3-88-15,-2-3 0 32,-3-1-8-32,5 4 16 15,-2 0-16-15,6-4 8 0,-10 5 0 16,5 2-8-16,-4-4 0 0,0 4 0 15,-4-3 8-15,0 3-64 32,0 0-200-32,0 0-336 15,-1-3-176-15,1 3-585 0,1 0-527 16,3-3-1353-16,-4-1-4008 0</inkml:trace>
  <inkml:trace contextRef="#ctx0" brushRef="#br0" timeOffset="72696.5">22953 6470 6225 0,'0'0'1456'15,"0"0"-8"-15,0 0-47 16,0 0-489-16,0 0 128 0,0 0-272 15,4-35-488-15,20 35-168 0,15 7 8 16,17 9-64-16,21 0-40 16,22 9 96-16,-7-3-104 0,-12 0 48 31,-20-2-56-31,-25-2 8 16,-7 1-8-16,-9 3 0 0,-19 1-96 15,-11-1 88-15,-25 4 16 16,-16-4 96-16,-8 3-23 0,0 4-33 15,1-4 8-15,3 1-56 32,8 2-8-32,4 1 8 15,12 0-857-15,9 8-591 0,7-8-1377 16,8-7-4568-16</inkml:trace>
  <inkml:trace contextRef="#ctx0" brushRef="#br0" timeOffset="73624.82">23443 6728 2632 0,'0'0'1864'0,"0"0"209"31,0 0-945-31,0 0-400 0,0 0-376 16,0 0 433-16,99 0-97 16,-58 6 24-16,6-3-184 15,26 3 272-15,22 4-104 0,32 0-288 16,17-1-80-16,-5 1 177 31,-12-1-305-31,-15 4 8 0,-24-7-128 16,-24 1 48-16,-25-4-32 15,-11 3-96-15,-7-3 0 16,-10 0 8-16,1 0-8 0,-8-3-64 16,-4 4-144-16,0-4 112 15,0 0 96 1,0 0 0-16,5 0-128 0,6 0 56 16,1 3 72-16,8 0-8 15,0-3-385-15,-4 3-831 16,-9-3-736-16,-7 0-1113 0,0 0-3168 15</inkml:trace>
  <inkml:trace contextRef="#ctx0" brushRef="#br0" timeOffset="73844.23">24650 6711 6409 0,'0'0'1872'0,"0"0"-295"16,0 0-745-16,0 0-496 16,0 0-192-16,0 0-88 0,52-22-56 31,-24 29-8-31,24 18 8 16,-5-3-560-16,-2-2-2369 0</inkml:trace>
  <inkml:trace contextRef="#ctx0" brushRef="#br0" timeOffset="74562.81">25424 6852 392 0,'0'0'5417'0,"0"0"-4481"15,0 0-576-15,0 0-208 32,99 0 456-32,-51 0 128 15,4 0 16-15,11 0-271 0,17 2 191 0,24 2-240 16,19 2-144-16,12-3-112 16,-3 4 48-16,-12-1-56 0,-13 0 80 15,-11 1-168 1,-5-4 0-1,-14-3 64-15,-22 0-136 16,-7 0 248-16,-5 0 152 0,9 0-144 0,25 0-56 16,13 0-96-16,22 0-96 15,0 0 120 1,-16 0-128-16,-29 0-8 31,-23 0 8-31,-13 0-8 16,6 0 48-16,-9 0-48 0,-1 0 0 15,-14 0 64-15,-10 0 16 16,-3 0-64-16,0 0-16 0,0-3-344 16,0 3-472-16,-7-10-1136 15,-6 4-1937-15,6-1-2544 0</inkml:trace>
  <inkml:trace contextRef="#ctx0" brushRef="#br0" timeOffset="74848.23">27543 6667 592 0,'0'0'4953'0,"0"0"-3361"15,0 0-280-15,0 0-111 16,0 0-577-16,-4-28-200 16,20 28-80-1,0 6-32-15,12 13 0 16,4 0 8-16,7 9-88 15,2 1 56-15,-2 0-136 0,-3 2-56 16,-12-2 8-16,-8 0-104 0,-16-4 0 16,-4 1-8-16,-20-1 8 0,-12 0 24 31,-4 1-24-31,-12 9-1256 16,9-7-1113-16,15-5-4456 15</inkml:trace>
  <inkml:trace contextRef="#ctx0" brushRef="#br0" timeOffset="76212.7">27746 6852 4809 0,'0'0'1336'0,"0"0"-328"16,0 0-120-16,0 0-56 0,0 0 73 16,0 0-105-16,4-93-416 15,-4 68 88-15,0 0 8 16,4-7 0-1,0-3-240-15,0 0-112 16,1-9-48-16,2 2 48 0,1-5-56 16,0-1 24-16,0 0-88 15,0 4 0-15,4-1 56 32,-4 1-64-32,-4 6 0 0,4 6 48 15,-8 3-48-15,4 11 8 16,0 1-8-16,-4 11 0 0,0 3 0 15,0 3-16-15,0 0-88 16,0 0 104-16,0 0-56 16,0 0 0-16,0-3-96 0,0 3-104 15,-8-3 256 1,-12-1 64-16,-3-5 24 16,-10 0-8-16,-7-1-72 0,-3 0 40 15,-5-2-24-15,-8 2-24 16,-8-2 48-1,0 2-48-15,-3 4 0 16,3-1 8-16,0 1 0 0,4 3 0 16,5 0-8-16,-1-1 0 15,4 4 8-15,-4 0-8 0,-3-3 0 16,3 3-8-16,-12-3 8 16,4 0 0-16,-8-1 0 15,1 2 0 1,-1-1 32-16,-16-1-32 15,13 1-8-15,-5 0 0 0,4 0 0 16,8-1 0-16,-3 4 0 16,-4-3 8-16,2 0-64 15,-2 3 72-15,-1-3-8 16,4 0 0 0,5 0 16-16,3-1-8 15,4 4-8-15,4 0 8 0,4 0 0 16,5 0-8-16,7 0 0 15,0 0 0-15,8 0 0 16,8-3 0-16,5 0 0 0,6 3-8 16,5-3-104-1,1 0-312-15,3-1-112 16,-1 2-392-16,1-5-544 0,0 1-825 16,4-4-2064-16</inkml:trace>
  <inkml:trace contextRef="#ctx0" brushRef="#br0" timeOffset="76552.62">25555 5667 5457 0,'0'0'2344'0,"0"0"-1832"0,0 0-320 16,-120 13-72-16,64-1-64 15,-7 1 224-15,-1 0 297 0,0 3-33 16,1 3-80-16,7 0-48 31,8 3-160-31,8 0-80 0,12 4-168 16,9-1-8-16,14 0 72 16,5 4 120-16,12-4-40 15,16 1 40-15,8-1 192 0,11-6-128 16,5 4-128-16,-7-5-72 15,-2-1-32-15,-7-5-24 0,-8 1-688 32,-4-7-824-32,-8-6-1401 0,-8 0-4440 15</inkml:trace>
  <inkml:trace contextRef="#ctx0" brushRef="#br0" timeOffset="77607.45">24730 5899 3000 0,'0'0'2561'15,"0"0"-1185"-15,0 0-960 0,0 0-408 16,0 0 88-16,0 0-96 15,0 0 320-15,0 0-96 0,-52-22 96 16,29 19-168-16,-5-4-96 0,0 4 8 16,-4-4-56-16,-4 1 72 15,-4 0 8 1,-4 0 16-16,-4-1 16 16,-3-3 64-16,-1 8-80 15,0-8-23-15,1 7-25 16,2-4 16-16,1 1 0 0,5 0-16 15,-1 3-56-15,0-4 104 0,-3 4-104 32,-2 0 72-32,1-3-16 15,-3 3 136-15,-1-4 32 16,0 4-88-16,1-4-72 0,-1 4 64 16,0 0-72-16,4 0 16 31,-4 0-64-31,0 0-8 0,5-1 48 15,-5 1-40-15,-4 0 0 16,5 0 96-16,-2 0-96 16,1-3 0-16,1 6-8 0,-1-4 16 0,0 1 40 15,1 0-56-15,3 3 0 16,0 0 72-16,4 0-48 16,1 0 48-1,-2 0-72-15,6 3 0 16,-5 0 64-16,4 1-64 15,-8 2 0-15,4-3 0 0,-3 0 0 16,-5-3 8-16,-1 3-8 0,6-3 8 16,-1 3-8-1,1 1 8-15,2-1-8 16,2-3 8-16,3 6-8 16,0-3 56-16,4 0-56 15,0-3 0-15,12 4 32 0,0-4-32 16,9 3-16-16,-2-3 16 0,6 0 0 47,3 3 0-47,-5-3 0 15,10 0 0-15,-1 0-8 16,0 0 8-16,4 0-208 0,0 0-160 16,0 3 208-16,0-3-72 15,8 4-440-15,-1 1-897 0,2-5-1455 16</inkml:trace>
  <inkml:trace contextRef="#ctx0" brushRef="#br0" timeOffset="77977.07">22088 5553 6953 0,'0'0'1616'16,"0"0"-527"-16,0 0-649 0,0 0-192 15,0 0-32-15,0 0-40 16,-111-26 40 0,59 33 168-16,-11 5 96 15,-5 8-64-15,-8-1-184 0,8 3 248 16,5 0-40-16,7-3-120 16,12 3-144-16,16 4-144 0,8-4-32 15,8 0 0-15,12 1 24 31,8-5 89-31,20 1-17 0,15-3-16 16,10-3-8-16,-1 0 48 16,4-4-120-16,-9 1 0 0,-15-4-841 15,-8 1-503-15,-16 2-224 16,-8 4-481-16,-21 0-911 31,-2-4-1617-31</inkml:trace>
  <inkml:trace contextRef="#ctx0" brushRef="#br0" timeOffset="78696.06">21929 5740 24 0,'0'0'5697'0,"0"0"-4753"16,0 0 88-16,0 0-464 0,0 0 88 16,0 0 17-16,0 0-601 31,0-6 32-31,0 18 112 0,0 10 32 15,0 4 96-15,-8 2-120 16,5 11-40-16,-1-1 24 0,-1 9-112 16,1 7 8-16,4 3 152 15,-4 7-64-15,4 0 32 32,0-1-112-32,0 4 40 0,0 6 0 15,0 9-72-15,0-6 64 16,0-5 16-16,0-11-8 0,0-9 72 15,0 21-136-15,-4 21 104 16,-7 18-16-16,2 0 8 31,-3-6 17-31,5-26-1 0,-2-19-48 0,1-15 112 16,1-4-88-16,-1 20 24 16,-5 21-8-16,2 16-80 0,3 4-96 15,4-19 72-15,4-20-16 16,0-19-24-1,0 1-48 1,0 6 0-16,0 12 56 0,4 7-56 0,4-3-8 16,3-1 8-16,2-9 0 15,-2-3 8-15,6-12 0 0,-9-7-8 16,-5-10 40-16,5-6-40 31,-4-6 0-31,-4-3 0 16,5-1-16-16,-5-3-160 0,4 4-240 15,-4-4-176-15,0 0-121 0,0 4-159 16,0 3 0-16,-4-1-56 31,-5 11 0-31,-2-5-929 16,3-1-1191-16</inkml:trace>
  <inkml:trace contextRef="#ctx0" brushRef="#br0" timeOffset="78965.88">21658 8338 7537 0,'0'0'2121'16,"0"0"-1001"-16,0 0-1120 15,0 0 224 1,0 0 352-1,0 88 144-15,16-47-144 0,0 0-360 16,12 4-48-16,-4-3-120 0,8-1-48 16,0-6-192-16,-1-7-216 0,5-6-496 15,16-9-432-15,-8-3-1153 32,-4-10-1864-32</inkml:trace>
  <inkml:trace contextRef="#ctx0" brushRef="#br0" timeOffset="79153.11">22224 8375 9073 0,'0'0'1913'0,"0"0"-425"0,0 0-664 16,0 0-592-16,0 0 264 16,0 0 297-16,-100 83-209 15,64-38-256-15,4 2-224 0,1 0-88 31,-1 7-16-31,0 1-200 16,-8 21-1120-16,9-13-865 0,6-12-3080 0</inkml:trace>
  <inkml:trace contextRef="#ctx0" brushRef="#br0" timeOffset="79857.92">22782 10042 8689 0,'0'0'2017'0,"0"0"-417"16,0 0-144-16,0 0-479 16,0 0-313-16,0 0-184 15,8-3-216-15,-16 35 152 16,-5 9 208-16,-6 23-224 0,-5 21-40 16,0 23-176-16,5 13 40 15,6-10 0-15,9-9 65 16,0-13-185-16,4-1-32 0,0-11-64 31,0-14 0-31,0-18-8 0,4-10-272 31,0 9-97-31,0 1 153 16,0-4-432-16,1-6 24 16,-1-7-384-16,-1-9-448 0,1-6-457 15,0-3-1151-15,-4-8-3106 0</inkml:trace>
  <inkml:trace contextRef="#ctx0" brushRef="#br0" timeOffset="80077.03">22539 11083 5513 0,'0'0'5425'0,"0"0"-4481"16,0 0-880-16,0 0 440 15,0 102-72-15,11-57-16 0,10 3-296 0,3-1-120 32,4-6-432-17,4-3-736-15,-4-9-120 0,11-14-817 0,-7-8-1832 16,-13-7 1345-16</inkml:trace>
  <inkml:trace contextRef="#ctx0" brushRef="#br0" timeOffset="80234.23">22881 11087 1696 0,'0'0'7970'16,"0"0"-5682"-16,0 0-1024 16,0 0-888-16,0 0 537 15,0 0-185-15,-71 111-368 0,47-61-160 16,4 5-200-16,4-1-400 31,-8 12-1497-31,4-15-975 0,8-13-4970 0</inkml:trace>
  <inkml:trace contextRef="#ctx0" brushRef="#br0" timeOffset="80922.88">22921 11690 1176 0,'0'0'6553'0,"0"0"-5049"15,0 0-1031-15,0 0-265 16,88 0 200-16,-44 0 376 0,20 3-48 16,28 0 144-16,31 1 40 15,24 2 169-15,8 0-105 0,0 4-184 16,-11-4-48-1,0 3-200-15,-1 4-240 16,4-3 8-16,-7 3-160 16,-12-4 137-16,-9 1 7 0,-27-4-8 15,-25-3-64-15,-18 0-136 16,-6-3-96-16,-3 4 72 0,0-1-72 31,-4-3 0-31,-13 3 0 16,-10-3-168-16,-10 0-88 0,-3 0-360 15,0 0-929-15,-16 0-343 16,-16 0 247-16,5 0-1487 0,3 0-3170 16</inkml:trace>
  <inkml:trace contextRef="#ctx0" brushRef="#br0" timeOffset="81171.64">24878 11652 5873 0,'0'0'4545'0,"0"0"-2721"15,0 0-56-15,0 0-159 32,0 0-393-32,0 0-192 15,0 0-432-15,0 0-319 0,0 0-273 0,35-19 88 16,-3 44 16-16,4 7-104 16,-4 3 0-16,-12-3-8 0,-4 0 8 15,-13-1-64 1,-3-2-32-1,-15 0-17-15,-13-1 57 16,-8 1-48-16,-8-4-184 0,0 13-656 0,9-10-1472 16,11-2-3514-16</inkml:trace>
  <inkml:trace contextRef="#ctx0" brushRef="#br0" timeOffset="81684.81">25551 11969 6873 0,'0'0'2929'0,"0"0"-1361"16,0 0-360-1,0 0-848 1,0 0 480-16,0 0-55 15,51-6 79-15,-2 16 16 0,26-1-520 16,29 7-208-16,31 0-40 0,17-4-112 16,-5-2 104-16,-8 0 240 0,-23-7-32 31,-8 0-16-31,-21 0-216 16,-22-3-24-16,-22 0 40 15,-7 0-88-15,-5 0 0 0,1 0 0 16,-4-3-8-16,-11-3 48 0,-6 3-48 15,-3 3-288-15,-4 0-408 32,-4 0-824-32,0 0-1361 15,0 0-2432-15,-8-4 8 0</inkml:trace>
  <inkml:trace contextRef="#ctx0" brushRef="#br0" timeOffset="81959.67">26766 11855 7937 0,'0'0'2201'0,"0"0"-417"15,0 0-984-15,0 0 168 0,0 0 473 16,0 0-409-16,84-16-408 16,-56 23-224-1,0 5-120-15,4 8-88 16,0-2-16-16,-4 8 72 0,-5-1-72 15,-3 1 16-15,-4-1-136 16,-8 0 16-16,-4 1 32 0,-4-4-104 16,-4 0-88-1,-12 0-72-15,-16-2-128 16,-12 5-432-16,0-3-1512 16,8-9-2353-16</inkml:trace>
  <inkml:trace contextRef="#ctx0" brushRef="#br0" timeOffset="82925.98">27189 12093 9506 0,'0'0'2168'0,"0"0"-304"15,0 0-119-15,0 0-657 16,0 0-152-16,0 0-488 16,59-57-288-16,-23 51 24 0,11 6-176 15,18-4 56 1,27 4-56-16,15 0 0 16,9 0 0-16,-25 0-8 0,-19 4 0 15,-24-1 0-15,-9-3 0 16,1 3 0-16,4 0-48 15,-4 1 48-15,-8-4 0 16,-12 0 0-16,-8 0 8 16,-8 3-8-16,-1 0 0 15,-3 0-64-15,0 6 16 0,-3 8 48 16,-5 2 248-16,-5 6-152 16,2 3-48-16,-1 7 96 15,0 3-144 1,0 1 64-16,4 2-64 15,0 0 16-15,4 1-16 0,4-1-48 16,0 0-144-16,0 0 184 16,4-3-152-16,4-3 88 31,-4-3-120-31,4-3 40 0,-4-4 24 16,0-6-8-16,-4-3 0 31,0-10 40-31,0 0-128 0,0-6 72 15,0 0 152-15,0 0 32 16,0 0 16-16,0 0-48 16,0 0-472-16,3-9-1448 0,-3-7-2353 0,0 4-3161 15</inkml:trace>
  <inkml:trace contextRef="#ctx0" brushRef="#br0" timeOffset="83181.06">27822 12408 4560 0,'0'0'5938'32,"0"0"-4850"-32,0 0-936 15,0 0 152-15,0 0 304 0,52 76-96 16,-32-45-296-16,-1 4-8 15,5 1-208-15,-7-5-904 0,2-5-600 16,1-4-993-16,1-13-711 31,-6-5-2264-31</inkml:trace>
  <inkml:trace contextRef="#ctx0" brushRef="#br0" timeOffset="83337.78">28312 12471 11162 0,'0'0'2792'32,"0"0"-1255"-32,0 0-1033 0,0 0-96 15,0 0 144-15,-104 44-304 16,65-15-168-16,-17 18-80 0,12-5-1936 16,8-7-2673-16</inkml:trace>
  <inkml:trace contextRef="#ctx0" brushRef="#br0" timeOffset="85574.85">2119 5988 1280 0,'0'0'7321'15,"0"0"-5544"-15,0 0-169 0,0 0-224 0,0 0 185 16,0 0-289-16,-20-45-456 31,8 45-384-31,0 0-144 16,-3 13-72-16,-6 12-56 0,6 7 40 15,-5 9-72-15,8 7-32 0,3 0-64 16,9 2-32-16,5-5-16 31,18-7-48-31,13-6-184 16,8-13-160-16,4-10 304 0,0-9 96 16,0-6 48-16,-8-20-40 15,-12-8 104-15,-13-8-104 0,-11-2 184 16,-4-7 152-16,-15 3-95 15,-17 4 23-15,-4 3-48 32,0 12-216-32,0 10-8 0,12 13-168 0,0 6 160 15,17 13-1001-15,7 37-895 16,7-9-2209-16,13 1-1640 0</inkml:trace>
  <inkml:trace contextRef="#ctx0" brushRef="#br0" timeOffset="85760.28">2514 6270 10426 0,'0'0'2304'15,"0"0"-895"-15,0 0-569 32,0 0-552-32,0 0-288 15,0-73-568 1,15 45-1041-16,2 5-2576 15,6 1-4032-15</inkml:trace>
  <inkml:trace contextRef="#ctx0" brushRef="#br0" timeOffset="85991.63">2720 5816 10170 0,'0'0'2152'0,"0"0"-319"15,0 0-657-15,0 0-432 0,0 0-384 31,0 0 440-31,0 0-224 16,-43 95-216-16,35-56-32 0,4 8-79 16,0 4-129-16,4 3-112 0,0 0 8 15,0-3 96-15,0-4-104 16,0-5-16-16,0-7-305 0,0-7-527 16,8-2-632-1,-4-7-1593 1,0-10-3680-16</inkml:trace>
  <inkml:trace contextRef="#ctx0" brushRef="#br0" timeOffset="87012.77">3553 5985 8489 0,'0'0'3121'0,"0"0"-1273"32,0 0-383-32,0 0-521 15,0 0-312-15,0 0-216 0,0 0-136 16,0 0-40-16,-75 98-152 16,75-53-24-16,0-4-32 15,15-6-32-15,9-7-8 0,1-8-112 31,3-11 48-31,0-9 64 0,-1 0 8 16,1-22 104-16,-12-13 144 16,-4-10 40-16,-12-5 208 15,0 2 17-15,-16 3 39 0,-8 4-136 32,-4 9-280-32,0 13-80 15,1 10-56-15,11 9-72 0,4 9-192 16,7 20-864-16,22 25-1137 15,7-4-2712-15,8-8-2529 0</inkml:trace>
  <inkml:trace contextRef="#ctx0" brushRef="#br0" timeOffset="87163.68">3892 6204 5657 0,'0'0'6721'15,"0"0"-4888"-15,0 0-873 16,0 0-504-16,0-76-152 15,0 63-304-15,5-6-160 16,6 6-1504-16,5 0-2761 16</inkml:trace>
  <inkml:trace contextRef="#ctx0" brushRef="#br0" timeOffset="87368.07">4144 5775 9938 0,'0'0'2680'0,"0"0"-767"0,0 0-1233 16,0 0-176-16,0 0 704 16,0 0-120-16,-45 95-367 0,45-56-153 31,0 2-384-31,0 6-80 16,0 1-104-16,4 3-136 15,5-1-552-15,6 8-1321 0,-7-10-1856 16,4-17-3088-16</inkml:trace>
  <inkml:trace contextRef="#ctx0" brushRef="#br0" timeOffset="87877.07">4971 6115 9962 0,'0'0'2104'0,"0"0"-776"31,0 0-87-31,0 0-73 16,-95-10-256-16,76 29-312 16,-2 7-248-16,10 2-352 0,11 1-104 15,0 3 96-15,11-7-184 16,14-3 24-16,3-6-152 0,7-7 16 15,-3-5 176-15,0-4-72 32,-8-4 200-32,0-14 0 0,-12-5 80 15,-12-5 72-15,0-7 0 0,-4 0 232 16,-16 3-32-16,-5 7-176 16,2 6-176-16,3 15-104 0,12 8-512 15,4 15-1736 1,4 3-3634-1</inkml:trace>
  <inkml:trace contextRef="#ctx0" brushRef="#br0" timeOffset="88017.74">5195 6302 8129 0,'0'0'5249'0,"0"0"-3512"15,0 0-593-15,0 0-488 16,0 0-368-16,0 0-288 0,51-92-1304 15,-38 73-2785-15,-1 3-5633 0</inkml:trace>
  <inkml:trace contextRef="#ctx0" brushRef="#br0" timeOffset="88227.97">5418 5874 10266 0,'0'0'2416'0,"0"0"41"31,0 0-721-31,0 0-896 16,0 0-456-16,0 0 112 16,0 0 185-16,-7 101-185 0,7-50-312 15,0 0-128-15,0 3-56 0,0 0-32 16,3-4-568-16,13 8-937 0,-4-11-2472 16,-4-15-3536-16</inkml:trace>
  <inkml:trace contextRef="#ctx0" brushRef="#br0" timeOffset="88797.63">6187 6163 7193 0,'0'0'4393'0,"0"0"-2857"15,0 0-143-15,0 0-577 16,-84 0-120-16,65 22-64 0,6 6-448 15,6 4-176-15,7 0-8 0,0-4-184 32,15 1-208-32,13-10-392 15,4-6 168-15,0-7 216 0,0-6 40 16,-4-3 360-16,-4-16 40 16,-8-7 184-16,-8-5 712 0,-8-5 200 15,-8-1-280-15,-12 2 128 16,-8 6-447-16,4 7-281 15,5 16-256 1,2 6-280-16,13 22-769 16,4 9-1487-16,0-2-3706 0</inkml:trace>
  <inkml:trace contextRef="#ctx0" brushRef="#br0" timeOffset="88962.93">6450 6388 4905 0,'0'0'8433'0,"0"0"-6208"16,0 0-801-16,0 0-664 0,0 0-464 15,0 0-296-15,0 0-224 16,0-73-1280 0,5 69-3185-16</inkml:trace>
  <inkml:trace contextRef="#ctx0" brushRef="#br0" timeOffset="89189.79">6693 5845 9009 0,'0'0'4169'0,"0"0"-1784"0,0 0-905 16,0 0-440-16,0 0-416 31,0 0-423-31,0 9 135 15,0 26 112-15,0 13-208 0,0 3-112 16,0 9-112-16,0 1-8 0,0-1-8 16,0 0-544-16,4 0-825 15,1-15-3040-15,-5-10-5145 0</inkml:trace>
  <inkml:trace contextRef="#ctx0" brushRef="#br0" timeOffset="89737.14">7474 6245 9826 0,'0'0'2240'0,"0"0"-608"16,0 0-415-16,0 0-337 16,0 0-224-16,0 0-224 15,0 0-56-15,0 0-368 0,-68 73 48 32,68-45-56-32,0 4 0 15,16-6-176-15,5-4-88 0,2-6 8 16,5-10 176-16,3-6 80 15,-3-3 112-15,-3-16-64 32,-9-7 472-32,-8-5 504 0,-8-4 9 0,0-3-289 15,-21 3-168-15,-3 3-352 16,1 10-16-16,-5 9-208 0,8 13-248 16,8 0-456-16,12 32-1017 15,0-1-3384-15,16-2-3008 16</inkml:trace>
  <inkml:trace contextRef="#ctx0" brushRef="#br0" timeOffset="89892.34">7777 6502 10922 0,'0'0'2768'16,"0"0"-695"-1,0 0-1089-15,0 0-432 16,0 0-184-16,0 0-368 15,44-73-400-15,-33 54-2472 0,-2 3-5178 16</inkml:trace>
  <inkml:trace contextRef="#ctx0" brushRef="#br0" timeOffset="90140.83">8088 5874 6617 0,'0'0'5721'47,"0"0"-3216"-47,0 0-497 0,0 0-600 0,0 0-463 15,0 0-633-15,0-10-208 16,0 42 288-16,0 12-216 16,0 10-112-16,0 6 16 0,8 7-64 15,-1-3 32-15,1 3-48 16,-3-8-312-16,-5-1-584 0,0 8-969 15,-9-12-2912-15,2-15-4889 16</inkml:trace>
  <inkml:trace contextRef="#ctx0" brushRef="#br0" timeOffset="90458.43">8921 6432 10362 0,'0'0'4729'16,"0"0"-4081"-16,0 0-616 16,0 0-32-16,0 0-120 15,88 0-640-15,-69 3-761 0,1 4-759 16,-1-1-3273 0</inkml:trace>
  <inkml:trace contextRef="#ctx0" brushRef="#br0" timeOffset="92097.67">9307 6375 5977 0,'0'0'2496'16,"0"0"-631"-16,0 0-593 0,80-60 32 0,-61 50-135 16,-3 7-121-16,0 3-480 15,-4 0-336 1,4 13 56-16,-4 6-128 16,8 6-8-16,0 1-40 15,-4 2-16-15,4-2-16 16,4-1-32-16,0-3-40 0,0-3 32 31,8-3-40-31,4-6 0 0,-1-1 48 16,9-3-48-16,0-6 8 15,3 0-8-15,5-6 0 16,4-10-16-16,-3-3-80 0,-6-9 88 16,1-4 0-16,-5 4 8 15,-3-4 16-15,1 3-16 0,-10 7 8 31,5 6 40-31,-4 3-48 16,-4 1 0-16,-4 8-8 16,-5 4 0-16,2 0 8 0,-6 4-48 0,1 8 16 15,0 7 16-15,4 3 32 16,4 4-32-16,0 6 16 16,3-1 0-1,5 4 16-15,9-3-8 16,-2 0 0-16,1-1 56 15,8-5-64-15,-8-4 0 0,8-6 0 16,-12-6 0 0,3-7 0-16,-7-3 8 15,0-7-8-15,0-8 72 0,3-8-72 16,2-5 40-16,3-4-40 16,-1 4 0-16,2-4 0 15,-2 7-16-15,-3-1 16 0,0 7-8 16,-4 3 16-16,-1 6-8 15,-3 4 0 17,4 6 0-32,-8 0 0 31,0 3-8-31,-4 13-80 16,4 7 88-16,0 2-8 0,0 7 8 15,-1 3-8-15,10 2 8 16,-1-2 0-16,4 1 8 0,-1-1-8 15,5-7 40-15,-1-6-40 16,2-3 0-16,-5-9-8 16,3-7 8-16,-7-3 48 0,4-3-48 15,0-17 0-15,0-5 0 0,-4 0 0 16,4-7 8-16,-1-3-8 16,5 4 0-16,0-1 0 0,0 0 0 15,0 10 0-15,4 3-8 16,-1 6 8-16,-3 3 0 0,4 10 0 15,-8 0 0-15,0 4-48 16,-4 11 24 0,-1 8 16-16,1 2-40 15,-4 7 32-15,4 6 16 0,-4 0-8 16,0 4-48-16,0-8 56 16,-4 1-376-16,-1-6 64 0,1-10 160 15,-3-6 64-15,3-7 80 31,4-6 0-31,0-6 8 16,7-13 24-16,5-4-24 0,3-8 0 16,2-1-8-16,2 0 8 0,-3 0 16 15,4 4-16-15,0 2 0 32,-1 4 80-32,1 9-64 15,1 4 96-15,-6 9-104 0,9 0-8 16,-8 9 16-16,0 10-16 15,-8 3-8-15,-1 4 0 0,-7 3-40 16,-3-1 40-16,-2 1 8 16,1-1 0-16,4-2-16 15,0-7-48 1,8-4-40-16,-5-8 80 0,5-7-144 16,5 0 32-16,-6-19 16 15,5-10 120-15,-1-6 0 0,2-2 0 16,-5-8-8-1,-1 3 8 1,1 8 0-16,4 2 16 0,-9 7-8 16,1 9 88-1,0 12-16-15,-4 4-80 16,-4 0-8-16,0 13 8 16,0 6-8-16,1 6-40 0,-2 4 40 15,9 6 8-15,-1-3 0 16,10 0 0-16,-5-4 0 15,-1-6-8-15,1-6-96 0,-8-10-72 16,4-6-48-16,-8-2-16 0,4-21 40 16,-4-2 56-16,-1-10 136 31,5 0-8-31,-4-3 16 16,0 6 72-16,1 4 56 0,-2 5-32 15,1 11 56-15,4 6-152 16,0 6 0-16,-4 0 0 0,-1 12-8 15,1 7 0-15,0 7 0 32,0-1 8-32,4 4 0 0,0-1 0 15,-1-6 0-15,-2 0-24 0,-1-5 16 16,-4-11-64-16,-5-6 24 16,2 0 48-16,2-6 32 0,-3-11-32 15,5-1 0-15,-6-2 8 16,5 1 0-1,0 6 8-15,0 1-16 16,-5 9-56-16,2 3 48 16,-1 0-40-16,0 3-8 0,0 9-240 15,0 1-825-15,-5 3-343 0,6 0-824 16,-6-6-657-16,-2-4-1368 16</inkml:trace>
  <inkml:trace contextRef="#ctx0" brushRef="#br0" timeOffset="92375.33">15741 6452 888 0,'0'0'3024'31,"0"0"-767"-31,0 0-697 16,0 0 289-16,-7-77-169 0,7 71 168 16,0 3-79-16,0 3-977 15,0 0-440-15,0 6-352 0,0 13 96 16,11 3 216-16,2 7-200 15,2 3-56-15,2 3 40 32,-2-4-96-32,1 4 48 0,-4-6-40 0,-8 2-8 15,0-5 96-15,-4-1-96 16,-8-6-80-16,-20 0-8 0,-28 0-88 16,-31-3-640-16,-29-3-720 15,12-3-1457 1,21-7-6249-1</inkml:trace>
  <inkml:trace contextRef="#ctx0" brushRef="#br0" timeOffset="96763.69">3031 6150 4929 0,'0'0'4304'0,"0"0"-2959"15,0 0-161-15,0 0 328 0,-43-39 217 16,35 33-249-16,-1 3-376 16,5 0-288-1,4 3-359-15,0 0-249 16,0 0 32-16,0 0-64 15,0 0-176-15,0 0-40 0,0 0 16 16,21 3 24-16,7 4 72 16,11 2 104-16,9-3-80 0,4-2 24 31,-4-1-64-31,-16 0-112 16,-4 0-184-16,-17-3-344 15,-11 0-337-15,0 0-607 0,-23 0-1113 16,-5 0-367-16,0 0-2889 0</inkml:trace>
  <inkml:trace contextRef="#ctx0" brushRef="#br0" timeOffset="97019.33">3091 5950 9337 0,'0'0'2609'0,"0"0"-769"0,0 0-79 15,0 0-105-15,0 0-480 0,0 0-31 16,-4-41-521-16,-4 41-624 16,1 12 8-16,-6 13 80 0,2 7-32 31,-1 10 8-31,3 8 24 16,2 1-88-16,7 0 0 0,0-1-128 15,0-2-232-15,16-9-480 31,3 8-617-31,-2-12-2336 0,-6-9-3040 16</inkml:trace>
  <inkml:trace contextRef="#ctx0" brushRef="#br0" timeOffset="97765.7">4314 6163 9009 0,'0'0'2769'0,"0"0"-1337"16,0 0-439-16,0 0-209 0,0 0 0 16,0 0-152-16,25-17-280 15,6 14 40-15,13 3-144 0,4 0-152 16,-5 0-56-16,-2 0-40 16,-13 0-80-16,-9 3-536 15,-6 1-1176-15,-9-1-577 0,-4-3-647 31,-17 0 15-31,6 0-2368 0</inkml:trace>
  <inkml:trace contextRef="#ctx0" brushRef="#br0" timeOffset="97972.69">4486 5968 10026 0,'0'0'2184'15,"0"0"-1256"-15,0 0-624 16,0 0 609-16,0 0 631 0,-32 99-792 16,27-51-144-16,5-4-224 0,0 4-232 15,0-1-128 1,17-5-24 0,7 15-800-16,0-16-1488 0,-5-6-2265 15</inkml:trace>
  <inkml:trace contextRef="#ctx0" brushRef="#br0" timeOffset="98773.84">5761 6261 1344 0,'0'0'6673'15,"0"0"-4984"-15,0 0-457 16,0 0 80-16,0 0-40 0,0 0 81 15,0 0-297-15,-8-13-448 16,8 13-280-16,0 0-216 16,0 0-112-1,4 0-16-15,4 0 16 0,12 0 120 16,8 0 88-16,4 0-192 16,3 0 40-16,1 0-56 0,0 0-248 15,-8 0-952 1,-4 0-544-1,-9-3-265-15,-15-3-351 0,0-4-233 16,-4 1-2448-16</inkml:trace>
  <inkml:trace contextRef="#ctx0" brushRef="#br0" timeOffset="98982.39">5804 6124 880 0,'0'0'4545'0,"0"0"-2649"16,0 0-472-16,0 0 137 0,0 0 407 15,0 0-272-15,0 0-255 0,0 0-513 16,0-3-472-16,0 13-240 16,0 9-32-16,5 6 392 31,3 7-168-31,3 3-248 0,6 0-72 16,2 3-80-16,1 0-8 15,4 13-640-15,-8-10-2000 0,-4-9-4570 0</inkml:trace>
  <inkml:trace contextRef="#ctx0" brushRef="#br0" timeOffset="99683.16">6865 6289 4424 0,'0'0'4105'0,"0"0"-2216"16,0 0-625-16,0 0-368 16,0 0-176-16,0 0-64 0,71 0-15 15,-39 0-145-15,3 0-208 16,2 0-240-16,-1 0 48 0,0 0-96 15,-5 0-120-15,-6 0-656 32,-6 0-393-32,1 0-319 0,-8 0-728 15,-7 0-689-15</inkml:trace>
  <inkml:trace contextRef="#ctx0" brushRef="#br0" timeOffset="99912.65">7028 6131 3472 0,'0'0'5129'0,"0"0"-2760"16,0 0-1329 0,0 0-568-16,0 0-64 15,0 0 1225-15,0 0-257 0,-8 95-632 16,8-60-320-16,0 3-224 15,0 0-128-15,4 19-72 0,0-9-1784 16,-1-10-2401-16</inkml:trace>
  <inkml:trace contextRef="#ctx0" brushRef="#br0" timeOffset="108800.92">22272 9042 520 0,'3'-6'800'0,"6"-1"-800"16,-5 1 560-16,8-3-464 15,-1-4 1048-15,-2 0-312 0,-1-3-224 0,-1 0-167 16,2 0 559-16,-5-3-104 16,0 1 248-16,0-2 8 0,-1 5 9 31,-3-2-137-31,4 11 88 16,-4 0-264-16,0 3-264 15,0 3-151-15,0 0-321 0,0 0-112 16,0 13 0-16,0 9 0 31,0 16 448-31,0 25 80 16,-11 26-64-16,-2 29 48 0,-2 15-272 15,2 0-40-15,-2-12 56 0,-2-13-32 16,2-10-32-16,3 1-104 16,-4-7-80-16,4-19 136 31,0-13-136-31,4-21 32 0,0-8-40 15,0-3 0-15,4-2 0 16,-4-4 0-16,8-6-120 0,-4-6-400 16,4-10-1144-16,0 0-1041 0,0 0-2432 15</inkml:trace>
  <inkml:trace contextRef="#ctx0" brushRef="#br1" timeOffset="116569.38">28818 9306 680 0,'0'0'248'0,"0"0"40"0,0 0-288 16,0 0-240-16,24-38 240 16,-20 28 128-16,0 1 1144 0,0-1-480 15,0 0-336-15,-4 4 408 16,4 0-47 0,-4-1-321-16,0 1-184 15,0-1-184-15,4 2 0 0,-4-5 104 16,0 3 208-16,0 1 544 15,0 0 104 1,0-4-127 0,0 7-105-16,0 0-112 0,0 0 136 0,0-1-24 15,0 4-240-15,0 0-159 16,3 0 23-16,-3 0-128 0,0 0-104 16,0 0-88-16,0 0-32 15,0 0 16-15,0 0-136 16,0 0-8-1,0 0 0-15,0 7-72 16,0 3 72-16,0 2 216 0,0 1-72 16,-3-1 48-16,3 1-88 15,-4 0 48-15,4 0 152 16,-4-1-80-16,4 1 16 0,-4 0-64 31,0-1-8-31,4-2 64 16,-4 0-136-16,0 2 0 0,4-2 32 15,-4 3-16-15,0-1-8 16,0 4 25-16,0 6-41 16,0 4 232-1,0 2-120-15,0 1-104 0,-4-1-16 16,8 1-24-16,-4 0 16 16,0-4-72-16,4 3 8 0,0-2 112 15,-4 6-120-15,4-1 48 16,0 1-32-16,0 6 32 15,0-6 8-15,0 6-40 16,0-3-8-16,0-3 136 16,4 2-136-16,0-5-16 15,0 0 16-15,0-4-8 0,-4-2 16 32,4-5-16-32,-4-1 0 15,4-5 48-15,-4-2-48 16,0-4-8-16,0 3-80 0,0-2-48 15,0 3-104-15,0-5-296 0,0 2-209 16,0-1-415-16,0 4-720 16,0-4-529-16,0 1-479 31,0-4-2906-31</inkml:trace>
  <inkml:trace contextRef="#ctx0" brushRef="#br1" timeOffset="116936.31">28611 9944 8545 0,'0'0'2633'0,"0"0"-313"15,0 0-167-15,0 0-545 16,0 0-360-16,0 0-383 16,0 0-513-16,11-19-336 15,-6 38 160-15,7 3 136 0,-4 10-136 32,4-1-120-32,4 8-8 15,0-4 24-15,3-3-72 0,-2-1-96 16,7-5 88-16,-9-7-480 15,9-1-96-15,-4-8-233 0,4-7-247 16,0-3-664-16,8-19-425 31,-8-10-383-31,-5 1-2185 0</inkml:trace>
  <inkml:trace contextRef="#ctx0" brushRef="#br1" timeOffset="117143.73">28989 9947 6801 0,'0'0'2601'0,"0"0"-769"31,0 0 88-31,0 0 33 0,0 0-353 16,0 0-584-16,0 0-544 0,-8 13 0 15,-7 9 481 1,-5 7-361 0,-4 2-200-16,3 4-80 0,-2 3-32 15,3 4-280-15,4 2-8 16,8 4-88-16,0 6-648 0,0 25-672 15,8-15-2569-15,0-10-4601 16</inkml:trace>
  <inkml:trace contextRef="#ctx0" brushRef="#br1" timeOffset="118569.27">29005 10271 224 0,'0'0'2856'15,"0"0"-223"-15,0 0-1497 0,0 0-72 31,0 0 192-31,0 0 25 0,-7-13-225 16,7 13-232-16,0 0-336 16,0 0-208-16,-9 6-280 15,-3 13 496-15,-4 7 225 0,1 6-321 16,-9 6 80-16,3 7 8 16,2 2-176-16,3 4 104 31,4-1-136-31,0 2 16 0,4 1 24 15,4-2-224-15,0 0 16 16,-4 3 96-16,4-4 72 0,4 8-64 16,-4-1-64-16,0-3-144 15,4 0 304 1,0 0-159-16,0 0 47 16,0-3-32-16,0-1-72 0,0 1 24 15,0 0-80-15,0-3-32 16,0 2 200-16,0-2-208 0,0 3 72 15,0-4-64-15,0-2 64 0,0-4-24 32,-8 1-40-32,4-5-8 15,0 2 176-15,0 2-176 0,4-3 8 16,-3 7 0-16,3-4 40 16,-5 3 48-16,5 1-96 0,-8-4 0 31,4 0 96-31,-4 1-88 15,5-5-16-15,-1 2 8 0,-5-4 0 16,9-3 0-16,-4-1-8 16,0 1 8-16,0-3-24 0,-3-1 32 15,3 1-16-15,-5-4 8 16,5 1 0-16,0-1 0 31,4-6 0-31,0 0-72 0,0-3 56 16,0-1-136-16,0 2-40 15,0-8-80-15,4 4-192 0,0-4 47 16,-4 4-311-16,0-7-256 0,0 4-680 16,0-4-1057-1,0-3-2280 1,-8 0-2576-16</inkml:trace>
  <inkml:trace contextRef="#ctx0" brushRef="#br1" timeOffset="118829.98">28435 12550 3592 0,'0'0'8714'0,"0"0"-6977"0,0 0-737 16,0 0-568-16,0 0 424 31,0 0 248-31,0 77-272 0,4-39-456 15,9 3-79-15,6 4-241 16,-3-7-56-16,5-4-200 0,2-5-497 16,-3-6-671-16,12-14-1096 15,-4-3-2169-15,-4-6-3569 0</inkml:trace>
  <inkml:trace contextRef="#ctx0" brushRef="#br1" timeOffset="119025.86">28977 12532 11778 0,'0'0'4537'0,"0"0"-3017"15,0 0-736-15,0 0 33 0,-87 41 215 16,51-6-384-16,-4 6-200 16,0 7-264-16,0-1-104 0,5 1-80 15,-1-4-320-15,0-2-672 16,0-1-905-1,4-13-3248 1,4-9-4177-16</inkml:trace>
  <inkml:trace contextRef="#ctx0" brushRef="#br1" timeOffset="120582.55">28504 13221 1096 0,'0'0'7289'0,"0"0"-5400"0,0 0-361 15,0 0 96-15,-97-42 9 16,62 32-321-16,-9 1-344 0,-4-4-144 16,-8 4-440-1,-3-1-151 1,-1-2-89-16,-3 2-16 15,-6 1 96-15,2-4-40 0,-13 4-8 0,4-1 200 16,1 0-192-16,-1-2 8 16,8 5 176-16,-8-2-72 15,5-1-80-15,-5 1-216 0,9-1 0 32,-6 1 80-32,6-1-80 15,-5-3 72-15,0 4-72 0,4-1 0 16,-3-3 48-16,-1 1-48 31,4 2 0-31,1 1 16 0,3 3-16 16,4-1-8-16,4 1 8 15,0 2 0-15,1 2-24 0,-1 2 24 16,0 0-72-16,0 0 72 16,0 0-88-16,-3 0 80 15,7 0-112-15,-4 0 120 0,4-3 24 31,1 3-24-31,3-4 0 16,0 1 0-16,0 0 0 0,4 0 0 16,-3-1 0-16,3 1 0 0,-4 0 0 15,0-3 0-15,1 3 0 16,2 3-64-16,-6-4 56 0,-1 1-48 16,0 3-8-1,1-3 64 1,-1 3 32-16,0-3-32 0,0 3 0 15,4 0-16-15,1 0 16 16,-5-3 0-16,4 3 0 0,-4-4 0 16,0 4 48-1,4 0-40-15,-3 0-16 16,-1 0 8-16,0 0 0 16,-3 0-8-16,-1 4 8 0,4-1 0 15,-4-3 24-15,-4 3-24 16,9 0-8-16,-5 0-48 0,4 1-40 15,-4-1 40-15,-4 3-136 32,5 0 32-32,-5-2 152 0,0 2-72 15,0-3 72-15,1-3 0 16,3 4-48-16,-4-4 56 16,4 0-104-16,0 0 64 0,1 3 32 15,3-3 8-15,0 2 0 31,-4-2 0-31,5 4 0 0,-2-1 0 16,1 0 0-16,1 0-40 16,-1 1 40-16,4 2 0 15,-3-3-8-15,-1 3-56 0,4 1 64 16,-4-1-56 0,4 1 56-16,1-5-8 15,-2 5 0-15,2-1-8 0,-1-6 16 16,5 7-8-16,-6-4 8 15,6-3-72-15,-2 3 72 0,2 0-8 16,4 0 8-16,-2-3 0 16,5 0 8-1,1 0-8-15,3 0 0 16,0 0 32-16,0 0-32 0,0 0-64 16,0 0-112-16,1 0-16 15,3-3 112-15,0-3 16 0,0 0 64 16,0-1 8-16,-4-3-8 31,0 4 0-31,4-3-16 0,-4 2-32 16,4 1 40-16,4-3 8 15,9 2 0-15,-2 1 32 16,6 0-32-16,7-1 0 0,0 1-8 31,0 3 8-31,4-1 72 16,0 4-72-16,0 0 0 0,0 0 48 15,0 0-48-15,-5-3 0 16,5 3 0-16,-8-3 8 16,1 0 96-16,3 0-104 0,-4 0 0 15,-1 3 168-15,6-4-120 16,-1 4-40 0,4 0-8-16,-4-3 0 0,0 3 96 15,4-3-96-15,-4 3 0 16,4-3-8-16,-4 3 24 15,-1 0 40-15,2 0-48 0,3 0 0 0,0 0 64 32,0 0-72-32,0 0-56 15,0 0 40-15,0 0-480 0,0 0-1081 16,0 0-2560-16,-4 0-1336 16</inkml:trace>
  <inkml:trace contextRef="#ctx0" brushRef="#br1" timeOffset="120955.58">21562 12458 7889 0,'0'0'2897'15,"0"0"-1745"-15,0 0-712 16,0 0-160-16,0 0-32 0,0 0 320 16,8 0 25-16,-23 13 231 15,-6 9-136 1,-7 0-160-16,-3 4-48 16,-5 2 192-16,-4 1-176 0,1 0-32 15,2-1-104-15,1 4-71 16,5-4 31-16,11 1-176 15,8 0-96 1,8-4 48-16,4 0-96 0,8 1-72 16,20-4 0-16,11-3-112 15,6 0-56-15,2 0-641 0,5-6-1007 16,-8-7-1217-16,-12 1-5008 16</inkml:trace>
  <inkml:trace contextRef="#ctx0" brushRef="#br1" timeOffset="124182.48">21340 12462 3816 0,'0'0'5417'16,"0"0"-4000"-16,0 0-489 0,0 0 32 16,0 0 8-16,-81-86 41 15,70 60-17-15,3-2-616 0,-1-1-184 16,2-9-120-1,3-3-72-15,0 0 56 16,0-4-56-16,0-5 0 16,-1 5 48-16,-2-3-40 0,-1 4 48 15,0-1-56-15,-4 1 48 16,4 6 64 0,-3-3-112-16,2-4 0 15,1 1 56-15,4-4-56 16,4 4 8-16,-4-4 64 0,4 4-72 15,0 2 88-15,0 1-88 16,0 6 0-16,0-3 136 0,4 3-120 16,0-3 104-16,4 3-112 31,-3-3 64-31,-1 0 72 16,-1-3-144-16,-3 0 0 0,0-4 8 15,0 7 0-15,0 3 72 16,0-3-80-16,-3 3 0 0,-1 3 120 15,4-3-120-15,0-3 0 32,0 3 8-32,0 0-8 0,0 0 8 15,0-3-8-15,0-3 0 0,0 0 24 16,0-1-24-16,0 1 0 16,-5 0 0-16,5 2 0 15,-4 2 0 1,4 2 0-16,0-4 0 15,0 2 72-15,0-5-72 0,0 4-8 16,0-6 8-16,0-1 0 0,0 1 0 16,0-4 0-16,4 0 0 15,-4 4 8-15,0 3-8 0,0 0-8 32,0 2 0-32,0 1-8 15,0 0 16-15,0-3-8 0,0 3 8 16,0-4 8-16,-4 1-8 15,0-3 0-15,4-4 0 0,0 0 16 32,0 1-16-32,0-1 0 15,4-2 0-15,5-2 0 16,-2 2 0-16,1 2 0 0,0 0 8 16,1 4 0-16,-2 3-8 15,-3 3 0-15,0 0-32 0,-4-1 16 16,0 2 16-16,0-2 0 31,0 2-88-31,0-5 8 16,0 1 64-16,0 0-136 0,0-4 144 0,0 7 0 15,0-3-48-15,-4 0 56 16,4-4 0-16,0 4 0 0,0-4 72 16,0 1-72-1,8-1-8 1,4 4 8-16,0-4-8 15,-4 4 8-15,0 0 0 0,0 3 0 0,-4 0 40 16,-4 0-40-16,8 3 0 16,-5-3 0-1,1 3 0-15,5-3 0 16,-1 0 0-16,-4 3 0 16,-4-4 0-16,3 4 0 15,1 1-8-15,0-1 8 0,1 0-8 16,3 3 8-16,-4-3 0 15,3 0 0-15,2 0 16 0,-1-3-8 32,-4 0-16-32,3-3 8 15,-3-1 0-15,5-2 0 0,-5 6 0 16,0-3 0-16,-1-1 8 16,5 5-8-16,-4-5 0 15,5 1-8-15,-2-4 8 0,1 1 0 31,5-4 0-31,-9 4 0 16,3-4-8-16,-3 4 8 0,-4 0-8 0,0 2-40 16,0 4 48-16,0 0-16 15,0 0 16 1,0-4 0 0,0 1-24-16,0-3 32 0,0-1-8 15,0 1 0-15,0-7 8 16,0 3 0-16,0-5-8 0,0 2 0 15,0 0-8 1,0 0-24-16,0 3 32 16,-8 4 0-16,5-7 8 15,3 4 48-15,0-7-56 0,0 0 0 16,0 0-16-16,0 3 16 16,0 3 0-16,0 3-8 0,0 11 8 15,3 5 72-15,1 4-64 16,0 9 0-16,4 0 0 0,1 7 0 31,2-1-8-31,1 7-16 16,4 0-32-16,-1 3-24 0,2 0 72 15,2 0-8-15,1 0-96 16,1 9 16-16,7 1 88 31,7 5-8-31,9-2 8 0,12 6-64 16,7-3 64-16,18 0-8 15,18 0-136-15,-7-3-48 0,-12-4-8 16,-13-5-64-16,-16-1 72 0,5-3 184 16,8 0 8-1,-4 0-8 1,0 0-56-16,-1 0 56 0,5 0 8 16,0-3 0-16,3-1 0 15,6 4 32-15,-2 0-32 0,-3 0 0 16,4 0-56-16,-4 0-64 15,-1 0 48-15,1 0-112 0,4 7 32 16,-1-5 48 0,13 2-152-16,-8-1 80 15,0 0-40-15,-1-3-40 16,-11 0 151-16,7 0-103 0,-2 0 112 16,-6 0 88-16,1 0 8 15,-4 0 0-15,0-6 0 0,-5 0 8 31,1-1 40-31,0 1-48 16,-4-1-8-16,8 4 0 0,-1 0 8 16,1 0 0-16,4 0 0 15,0 3 0-15,-1 0 0 16,5 0 0-16,3 0 0 0,-2 0 0 31,-2 0 8-31,1 0-8 16,-5 0-8-16,-7 3 8 0,4 0 64 15,-4 0-64-15,-1-3-8 16,5 3 0-16,9 1 8 16,-6-4 0-16,5 0 0 0,3 0 0 15,-7 0 32 1,7 0-32-16,-6 0 0 16,-1 0 0-16,3 0 0 0,-3 0 48 15,3 0-48-15,1 0 16 16,16 0 96-1,15 3-112-15,9 3 16 16,-8 1-16-16,-25-5 17 0,-23 2 31 16,-12-1-48-16,0 0 0 15,11-3 24-15,1 3-24 0,-3-3-8 16,2 4 0-16,-3-4 0 16,4 0 8-16,-1 0-16 15,1 0-73 1,20 0 89-16,-5 0-104 15,6 0 56-15,2 0-72 0,-8 0-240 16,10 3 216-16,-2-3-16 16,1 3 80-16,-4 0 72 15,4 1-48-15,-5 2 56 0,-7-3-8 32,-8 0-40-32,-17 0 40 15,-7 0-104-15,-8-3 16 0,-8 0 88 16,0 0 8-16,-4 0 0 15,-4 0 0-15,8 0 0 16,0 0 48 0,4 0-48-16,8 0-56 0,0 0 48 15,7 0 8-15,1 7 0 16,4-4 0-16,-4 3 0 16,-8 1 48-16,0-4-48 0,-9 3-8 15,-2-3 0 1,-9 3 8-16,3-2 72 15,2 5-72-15,-2-2 0 0,6 3 144 16,2 5-136-16,-3 1 168 16,5 6 176-16,-10 1-88 15,1 2 56-15,-4 7-135 0,-4 0-161 16,0-4 200-16,0 7-96 16,-4 3-16 15,4 0-64-31,-4 6 16 15,0 4-56-15,0 3 40 16,0 3-40-16,4 3 80 0,0 0-88 16,0-3 8-16,0 0 0 15,0 0 0-15,0 6 56 0,-4 4-64 16,0 2 0-16,0 1 40 16,-4 0-32-16,-8-3 24 15,4-4-32-15,-4 0 0 0,0-3-8 16,0 3 0-16,1 1 8 31,-2-1 0-31,1 1 0 0,5-1 8 0,2-3-8 16,1 0 0-16,4-6 88 15,0 3-88-15,0-7 0 16,0 5-8-16,9-5 16 0,-2 0-8 16,-3-2 8-16,0-4-8 15,-4-3 144-15,0-3-144 16,-4 1 0-1,-3-5 80-15,-6 1 112 16,1-1-64-16,1 1-64 0,2 3-56 16,1 4 144-16,5-2-144 0,3 8-8 31,0 2 8-31,0 1 40 16,0 3-32-16,0 3-16 0,0-3 8 15,0-1 72-15,0-5-72 16,0-4-8-16,-4-3 8 0,0 1 0 15,4-5 8-15,0 4-16 16,0 1 0-16,8 2 88 0,3-3 56 31,6 0 104-31,-2-3-104 16,5 0-56-16,-4-3 0 16,-4-4-88-16,0-2 8 0,0-4 40 15,-8-3-48-15,0-6-48 16,0-1 48-16,-4-2 0 0,4-4 8 31,-4 1-8-31,4 2 0 16,-4-3-56-16,4 4-232 0,-4-4-776 15,0-2-1529-15,0-4-3488 0</inkml:trace>
  <inkml:trace contextRef="#ctx0" brushRef="#br1" timeOffset="124495.46">28244 8677 8889 0,'0'0'2041'16,"0"0"-393"-16,0 0-1112 15,0 0-24-15,56 57 737 0,-28-22-401 32,0 0-464-32,4 3-208 15,4 0-176-15,-5 0 168 16,9-3-160-16,1 0-16 0,-6-6 0 16,5-4-528-16,8-3-1008 31,-8-6-1009-31,-9-6-3344 0</inkml:trace>
  <inkml:trace contextRef="#ctx0" brushRef="#br1" timeOffset="124731.35">28946 8601 4488 0,'0'0'6714'16,"0"0"-4794"-16,0 0 297 15,0 0-985-15,0 0-512 0,0 0-240 0,0 0-232 16,-4 31 288-16,-5 4 201 16,-2 6-265-1,-5 7-328-15,0 3 0 16,0 0-144-16,0 0 0 16,-4 0-56-16,-4 9-784 15,4-12-1273-15,4-13-2856 0</inkml:trace>
  <inkml:trace contextRef="#ctx0" brushRef="#br1" timeOffset="126854.8">25898 5232 7601 0,'0'0'2041'16,"0"0"-897"-16,0 0-456 0,0 0-680 15,0 0 160-15,11 25 320 32,6-9-48-32,2 3 200 0,9 0-80 15,4 4-119-15,4-1 55 16,0 3-136-16,7-3 16 16,-3 4-152-16,1-1-168 0,-13 0 48 15,-9 1-104-15,-7 0-64 31,-12-4-56-31,-3-3-24 0,-25 3 136 16,-13-3 8-16,-6 3 256 16,-9 4-80-16,-4-1 16 0,0 0-48 15,4 7-136-15,13 0-8 0,7 3-184 16,12 0-976 0,24 9-673-1,12-9-751-15,19-9-2465 0</inkml:trace>
  <inkml:trace contextRef="#ctx0" brushRef="#br1" timeOffset="127340.24">27408 5556 5633 0,'0'0'4385'0,"0"0"-2689"16,0 0 72-16,0 0-751 15,0 0-257 1,0 0-464-16,0 0-64 16,123 6 320-16,-67 17-176 0,4 2-152 15,4 4-152-15,-8-1-72 16,-9 4 152-16,-11-7-152 0,-12 1-48 15,-20-1-72-15,-4-3 96 0,-4 1 24 32,-20-1 96-32,-8 0 208 15,-4 0-184-15,-4 7-120 0,1-1-32 16,-9 10-1208-16,12-6-1777 16,0-10-5625-16</inkml:trace>
  <inkml:trace contextRef="#ctx0" brushRef="#br1" timeOffset="128419.99">21117 6569 3200 0,'0'0'1625'0,"0"0"-305"0,0 0-16 31,0 0-136-31,0 0-239 16,0 0-305-16,0 0-136 16,0 0 544-16,11-10 192 0,-3 14-200 15,1-2-647-15,-2 2-113 16,1-4 88-16,4 0 232 0,4-6 200 15,12-11-464-15,4-8-264 16,7-10 64 0,6-3-112-16,2-3 8 15,-2-3-8-15,-2-4-8 0,-4 3 8 16,-11 1-8-16,-7 6 0 16,-6 6 48-16,-6 16-48 0,-9 7 120 15,0 9-120 1,0 6-248-1,0 20 32-15,0 8 216 0,0 14-8 16,11 3-408-16,33 34-1064 0,-4-18-993 16,0-6-3544-16</inkml:trace>
  <inkml:trace contextRef="#ctx0" brushRef="#br1" timeOffset="130467.45">1923 7629 1720 0,'0'0'1200'0,"0"0"1377"16,0 0-673-16,-43-47 32 16,39 37-271-16,-4 1 311 0,5-1-327 15,-2 4-257-15,5 2-144 16,-4 1 32-16,4 3-383 15,-4 0-433 1,-4 0-464-16,-3 16 64 0,-6 13-64 16,1 9 192-16,4 6-192 15,9 4 0-15,3 0-120 0,3-7-168 32,21-9-408-32,4-7-417 15,4-9 433-15,4-10 456 0,-4-6-160 16,0-9 304-16,-12-13 80 15,-8-10 200-15,-12-6 112 0,0-4-64 16,-25-2 88-16,1 2-40 31,-8 8-24-31,5 2-64 0,3 13-208 16,8 10-176-16,12 12-1064 16,4 16-3369-16,0 3-312 0</inkml:trace>
  <inkml:trace contextRef="#ctx0" brushRef="#br1" timeOffset="130618.26">2226 7756 9025 0,'0'0'4385'16,"0"0"-3128"-16,0 0-129 0,0 0-464 16,0 0-552-1,0 0-112 1,0 0-1856-16,0 0-4858 0</inkml:trace>
  <inkml:trace contextRef="#ctx0" brushRef="#br1" timeOffset="130827.9">2501 7429 3440 0,'0'0'9570'15,"0"0"-7425"-15,0 0-761 16,0 0-744-16,0 0-432 15,0 0-208-15,-15 32 408 0,2 0 0 16,6 15-232-16,-1 4-144 0,4 6-32 31,4 3-992-31,0 17-1192 16,0-13-2265-16,4-17-2169 0</inkml:trace>
  <inkml:trace contextRef="#ctx0" brushRef="#br1" timeOffset="131367.28">2999 7769 11362 0,'0'0'2656'0,"0"0"-1279"16,0 0 31 0,0 0-680-16,0 0-432 15,0 0-32-15,0 0-80 32,-79 41-184-32,71-12-64 0,8-1 56 15,0-2-32-15,0-4-256 16,16-6 0-16,4-4 96 0,3-8 8 15,5-4 64-15,0-4 128 16,-4-11 24-16,1-7 32 16,-14-4 120-16,-2-5 72 0,-9 2 64 0,0 0 216 15,-9 7-336 1,-6 3 9 0,-2 6-201-16,2 10-233 0,2 3-751 15,2 19-488-15,7 3-2977 16,4-2-3785-16</inkml:trace>
  <inkml:trace contextRef="#ctx0" brushRef="#br1" timeOffset="131871.87">2561 7775 5761 0,'0'0'5641'15,"0"0"-4225"-15,0 0-704 16,0 0-175 0,0 0 47-16,0 0-336 15,8 0-152 1,5 0-16-16,2 0-8 16,9 0-72-16,4 3-208 15,0-3-1025-15,4 0-911 0,-12 0-2065 16,-4-9-2536-16</inkml:trace>
  <inkml:trace contextRef="#ctx0" brushRef="#br1" timeOffset="132056.84">2673 7642 536 0,'0'0'6873'16,"0"0"-5225"-16,0 0-639 31,0 0-345-31,0 0 0 0,0 0 552 16,0 0-24-16,-36 70-511 15,24-39-65-15,8 8-368 0,0-4-168 16,4 6-80-16,0 9-640 0,0-5-1337 16,4-10-2592-16</inkml:trace>
  <inkml:trace contextRef="#ctx0" brushRef="#br1" timeOffset="132640.13">3203 7947 12578 0,'0'0'4313'0,"0"0"-3457"0,0 0-176 32,0 0 313-32,0 0-169 15,0 0-304-15,0 0-304 0,0-4-216 16,4 1-240-16,8 0-1232 15,-4 0-2809-15,4-3-2937 0</inkml:trace>
  <inkml:trace contextRef="#ctx0" brushRef="#br1" timeOffset="133054.1">3502 7613 10066 0,'0'0'3880'0,"0"0"-2439"0,0 0-569 32,0 0-696-32,0 0 88 15,0 0 856-15,-28 108-159 0,20-57-433 16,0 3-168-16,4 0-256 15,4-3-16-15,0 0-88 0,0-7-168 16,4 7-1185-16,4-13-1271 31,0-10-4154-31</inkml:trace>
  <inkml:trace contextRef="#ctx0" brushRef="#br1" timeOffset="133581.99">3888 7906 11258 0,'0'0'2080'15,"0"0"-1392"1,0 0-383-16,0 0-105 16,-51 69-56-16,51-43-144 0,0-4-160 15,4-3-144-15,11-3 304 16,13-7-8-16,0-5-225 16,0-4 33-16,0-7 200 0,-4-12 192 15,-8-6-7-15,-9-4 399 31,-7-2 664-31,-4 2-16 0,-11-3-288 16,-13 10-327-16,0 6-225 0,4 9-88 16,0 7-304-16,12 0-376 15,12 32-1345-15,0-6-2400 16,17-1-3568 0</inkml:trace>
  <inkml:trace contextRef="#ctx0" brushRef="#br1" timeOffset="133774.2">4251 8064 4624 0,'0'0'9523'16,"0"0"-7371"-16,0 0-680 0,0 0-584 16,0 0-79-16,0 0-473 15,20-57-240-15,-20 54-96 16,0 3-760-16,0 0-1257 0,0 0-3064 31,-9 0-2585-31</inkml:trace>
  <inkml:trace contextRef="#ctx0" brushRef="#br1" timeOffset="134143.01">4418 7715 832 0,'0'0'11650'32,"0"0"-8953"-32,0 0-545 15,0 0-888-15,0 0-775 0,0 0-185 16,0 0 128-16,0 0 240 16,24 67-272-16,-24-29-288 0,4 3-64 31,-4 0-48-31,0 0-8 15,-4 11-792-15,-8-8-1273 0,0-12-3968 16</inkml:trace>
  <inkml:trace contextRef="#ctx0" brushRef="#br1" timeOffset="134556">3581 7937 9834 0,'0'0'2544'16,"0"0"-1392"-1,0 0-543-15,0 0-177 16,0 0 232-16,84-19-168 31,-48 19-336-31,-1-3-160 0,-3 3-288 16,0-3-1120-16,-8-1-1273 15,-7 4-2336-15</inkml:trace>
  <inkml:trace contextRef="#ctx0" brushRef="#br1" timeOffset="134765.47">3725 7788 4456 0,'0'0'6226'0,"0"0"-4370"0,0 0-664 15,0 0-255-15,0 0-361 16,0 0 544-16,-28 51-256 0,20-23-288 16,0 4-368-16,4 0-120 15,4 3-88-15,0 3-472 0,8 9-1168 16,4-8-1345-1,-1-8-5505-15</inkml:trace>
  <inkml:trace contextRef="#ctx0" brushRef="#br1" timeOffset="136175.81">4848 8118 11362 0,'0'0'3825'15,"0"0"-3025"-15,0 0-304 0,0 0-232 16,0 0-264-16,0 0-48 16,48 0-960-16,-8 0-1913 0,-5 0-3592 15</inkml:trace>
  <inkml:trace contextRef="#ctx0" brushRef="#br1" timeOffset="136332.74">5287 8134 4352 0,'0'0'5914'0,"0"0"-3842"16,0 0-1096 0,0 0-7-16,0 0-441 15,0 0-368-15,0 0-160 16,88-35-1201-16,-69 35-2631 0,1 0-3386 16</inkml:trace>
  <inkml:trace contextRef="#ctx0" brushRef="#br1" timeOffset="136527.87">5765 8140 3488 0,'0'0'5689'0,"0"0"-3832"32,0 0-1065-32,0 0-296 0,0 0-168 15,0 0-24-15,52-22-152 16,-45 22-152-16,1 0-80 0,5 0-496 15,-2 0-1440-15,-3 0-4506 0</inkml:trace>
  <inkml:trace contextRef="#ctx0" brushRef="#br1" timeOffset="137678.47">6450 7943 1144 0,'0'0'6025'0,"0"0"-3432"31,0 0-889-31,0 0-96 0,0 0-127 16,0 0-281-16,0-6-168 15,0 6-400-15,-4 0-344 0,-12 10 112 16,-12 3 16-16,-3-1-31 16,-5 1-177-16,-5-3-72 15,2-8 56-15,-1 2-128 0,5-4-8 16,10 0-48-16,9-4 16 31,4-8-24-31,12-7-32 0,0-4-56 0,16-2-56 16,8 0-16-16,8-4 88 15,3 4 8-15,6 3-16 16,-5 2 32-16,-1 11 0 0,-7 6-8 16,0 3 48-16,0 3 16 15,0 19-16-15,-5 7 8 16,5 12 0-1,-3 4 24-15,-1 8-24 16,-9 8-16-16,2 12-40 0,-14 16 48 16,-3-13 8-16,0-6-57 0,-11-16-95 31,-9-16 144-31,-5 0-312 16,-3 3 56-16,-7-12 168 0,-5-7 88 15,1-9-40-15,2-10 40 16,5-3 8-16,5 0 144 0,7-13-64 15,7-6 16-15,13-3 0 16,0-3-32-16,13-4 16 0,11 1-80 31,8 2-8-31,7 4-8 16,-3 9 16-16,4 7 0 16,-4 6-56-16,0 3 56 0,-4 13-8 15,-4 6 8-15,-5 0 0 16,-3 0 24-16,-3 1-24 0,-6-1 0 31,-3-3-8-31,-4-3 0 0,-4 0-40 16,0 0-784-16,0-7-1536 15,0-2-2457-15</inkml:trace>
  <inkml:trace contextRef="#ctx0" brushRef="#br1" timeOffset="138400.1">5510 8134 9209 0,'0'0'4129'15,"0"0"-3392"-15,0 0 39 0,0 0 720 16,116 6-272-16,-73-6-248 16,0 0-471-16,-2 0-369 31,-1 0-72-31,-5 0-64 0,-3 0-528 15,-8 0-857-15,-12-3-975 16,-7-6-641-16,-5-1-2432 0</inkml:trace>
  <inkml:trace contextRef="#ctx0" brushRef="#br1" timeOffset="138620.2">5686 7931 4945 0,'0'0'6673'0,"0"0"-4537"0,0 0-503 15,0 0-593 1,0 0-632 0,0 0 424-16,0 0 489 15,-17 92-497-15,13-48-352 0,4 4-272 16,0 9-56-16,0 0-144 16,8 4-200-16,12 15-624 0,-4-13-1361 31,0-18-3416-31</inkml:trace>
  <inkml:trace contextRef="#ctx0" brushRef="#br1" timeOffset="139259.04">6709 8318 7705 0,'0'0'6778'16,"0"0"-5210"-16,0 0-512 15,0 0-472-15,0 0-208 0,88-22 112 16,-41 22-103-16,5 0-217 16,1 0-40-16,-2 0-128 0,-11 3-593 15,0 0-903-15,-20 1-1705 16,-8-4-2376-16</inkml:trace>
  <inkml:trace contextRef="#ctx0" brushRef="#br1" timeOffset="139460.2">6861 8115 1192 0,'0'0'9002'0,"0"0"-5089"0,0 0-3313 15,0 0-496-15,0 0 1056 0,0 86 128 16,0-38-424-16,0-1-296 31,0 7-343-31,4-3-225 16,3 3-201-16,14-1-1631 0,-2-8-2321 16,5-16-1984-16</inkml:trace>
  <inkml:trace contextRef="#ctx0" brushRef="#br1" timeOffset="139813.67">7450 8201 7257 0,'0'0'5545'15,"0"0"-3680"1,0 0-433-16,0 0-896 0,-88 13-272 15,73 12-128-15,-1 13-48 0,12 0-88 16,4 7-128-16,0-4-168 16,11-6-152-16,10-4-888 15,7-8 215 1,0-10 433-16,0-10 456 16,-5-3 232-16,1-3 320 15,-8-20 440-15,-8-6 1009 0,-8-5-273 16,0-4-344-16,-17-3-391 15,-6 5-169-15,-5 8-232 0,0 5-328 32,4 17-32-32,9 6-424 15,10 26-1489-15,5 2-2576 0,5 1-5969 16</inkml:trace>
  <inkml:trace contextRef="#ctx0" brushRef="#br1" timeOffset="139969.67">7793 8458 12458 0,'0'0'3049'0,"0"0"-1457"0,0 0-672 15,0 0-624-15,4-73-296 16,-4 57-552-16,0 3-2352 16,0 4-5570-1</inkml:trace>
  <inkml:trace contextRef="#ctx0" brushRef="#br1" timeOffset="140211.63">7965 8036 11738 0,'0'0'4033'0,"0"0"-1905"16,0 0-1159-16,0 0-497 0,0 0-112 15,0 0 576-15,0 0-264 16,-9 107-416-16,9-59-16 0,0 3-232 15,4 3 0-15,4-3-8 47,0-1-216-47,-4 11-784 0,-4-13-1121 32,4-14-3728-32</inkml:trace>
  <inkml:trace contextRef="#ctx0" brushRef="#br1" timeOffset="140788.26">8311 8410 4416 0,'0'0'8618'15,"0"0"-6489"1,0 0-569-16,0 0-656 16,0 0-392-16,0 0-168 0,84-19 49 15,-48 19-185-15,3 0-160 16,5 0-48-16,-8 6-256 0,-4-2-929 15,-9-1-1223-15,-6 0-1969 0,-10-3-2393 16</inkml:trace>
  <inkml:trace contextRef="#ctx0" brushRef="#br1" timeOffset="140982.24">8427 8245 5281 0,'0'0'5313'0,"0"0"-2313"16,0 0-1823-16,0 0-777 0,0 0 112 16,0 0 664-16,0 89-112 15,0-44-688-15,0-1-248 0,0 4-128 16,0-4-232-16,7 10-1480 31,5-13-2289-31,4-12-3352 0</inkml:trace>
  <inkml:trace contextRef="#ctx0" brushRef="#br1" timeOffset="141337.1">8852 8290 8649 0,'0'0'4649'0,"0"0"-3024"16,0 0-241-16,0 0-976 15,0 0-232-15,0 0 264 16,0 0-192 0,-91 98-240-16,75-57 112 0,8-3-120 15,8 1-96-15,0-11-128 0,8 1-96 16,8-10-272-16,12-6-120 16,-1-7 480-16,5-6 232 0,4-4 0 31,-3-11 48-31,-6-14 88 15,-7-6 376-15,-8-6 232 0,-7-4-256 16,-5-2-64-16,-9 2-32 16,-10 11-240-16,-2 5-48 0,-3 16-104 15,0 20-320-15,5 15-1640 32,6 3-2433-32</inkml:trace>
  <inkml:trace contextRef="#ctx0" brushRef="#br1" timeOffset="141507.19">9168 8591 7985 0,'0'0'7122'0,"0"0"-5050"0,0 0-792 15,0 0-591-15,0 0-481 16,39-57-208-16,-27 54-681 0,-3 0-2135 15,-2 0-5362-15</inkml:trace>
  <inkml:trace contextRef="#ctx0" brushRef="#br1" timeOffset="141718.93">9419 8188 10898 0,'0'0'3233'16,"0"0"-937"-16,0 0-480 0,0 0-1127 15,0 0-385-15,0 0 80 16,0 0 576-16,7 102-456 0,1-52-376 16,1 5-128-16,-5 1 120 31,7-4-120-31,-3-2-272 16,-8 14-536-16,0-17-1145 0,0-12-3896 0</inkml:trace>
  <inkml:trace contextRef="#ctx0" brushRef="#br1" timeOffset="142346.2">9733 8531 10610 0,'0'0'4225'0,"0"0"-2825"0,0 0-600 0,0 0-464 16,84-3 88-16,-41 3 72 31,10 0-80-31,-1 0-359 16,-1 0-57-16,-7 0-145 0,-8 0-1215 16,-12 0-1664-16,-12 0-2690 15</inkml:trace>
  <inkml:trace contextRef="#ctx0" brushRef="#br1" timeOffset="142535.13">9849 8379 8753 0,'0'0'3193'31,"0"0"-2225"-31,0 0-424 16,0 0 617-16,0 88-345 0,0-49-64 15,0 5-352-15,0 1-288 16,4 5-112-16,11 4-1496 0,2-6-1561 0,3-16-6009 16</inkml:trace>
  <inkml:trace contextRef="#ctx0" brushRef="#br1" timeOffset="142887.07">10307 8363 6769 0,'0'0'6505'0,"0"0"-4264"16,0 0-593-1,0 0-1120-15,0 0-528 16,0 0 200-16,-44 86-88 16,32-36-64-16,8 4-48 0,4 0-80 15,0-6-472-15,20-7-368 16,8-9-440-16,4-10 63 0,8-9 433 31,0-13 848-31,3-3 16 16,-6-19 176-16,-5-13 384 0,-13-7 1025 15,-7-9-433-15,-12 1-136 16,-4-2-616-16,-16 5 120 31,-12 3 73-31,-8 12-177 0,-4 13-272 16,-4 16-144-16,9 3-488 15,-1 41-601-15,12 0-1959 0,8-6-2073 0</inkml:trace>
  <inkml:trace contextRef="#ctx0" brushRef="#br1" timeOffset="143092.1">10761 8667 12442 0,'0'0'3921'0,"0"0"-2153"16,0 0-727 0,0 0-737-16,0 0-304 15,0 0-168-15,0 0-1217 16,44-76-2752 0,-44 67-5417-16</inkml:trace>
  <inkml:trace contextRef="#ctx0" brushRef="#br1" timeOffset="143286.06">10949 8207 7521 0,'0'0'4825'15,"0"0"-2176"-15,0 0-721 32,0 0-1424-32,0 0-488 0,0 0 1000 15,-33 86-191-15,25-36-321 16,4 11-272-16,1-1-144 0,3-3-88 15,0-3 0-15,7-3-536 16,1 6-569-16,-3-15-1343 0,3-11-3057 16</inkml:trace>
  <inkml:trace contextRef="#ctx0" brushRef="#br1" timeOffset="144101.14">11550 8595 8385 0,'0'0'4041'0,"0"0"-2777"15,0 0-551-15,80-13-145 0,-44 13 152 16,3-3 200 0,1 3-480-16,4 0-264 15,0 0-160-15,0 3-16 16,-4 0 0-16,-9 0-440 0,-6 0-840 16,-22-3-929-16,-3 0-871 15,0-6-4810-15</inkml:trace>
  <inkml:trace contextRef="#ctx0" brushRef="#br1" timeOffset="144439.97">12147 8595 5617 0,'0'0'6745'0,"0"0"-5417"0,0 0-615 16,0 0-713-16,0 0-128 15,0 0-385-15,37 0-1559 0,-22 2-2337 16</inkml:trace>
  <inkml:trace contextRef="#ctx0" brushRef="#br1" timeOffset="144711.21">12554 8674 2736 0,'0'0'9026'0,"0"0"-5193"16,0 0-2513-16,0 0-720 15,0 0-8-15,0 0-304 16,0 0-288-16,16-3-1032 0,-12-4-3505 16,4 4-7121-16</inkml:trace>
  <inkml:trace contextRef="#ctx0" brushRef="#br1" timeOffset="145016.62">12825 8645 10786 0,'0'0'2936'0,"0"0"-975"32,0 0-1225-32,0 0-16 15,0 0 168-15,87-22-560 0,-59 22-216 16,4 0-32-16,0 0-80 16,9 0 0-16,-2 6-8 0,1-3-496 15,-8 1-320-15,-4-4-1256 31,-12 0-617-31,-12-10-1840 0</inkml:trace>
  <inkml:trace contextRef="#ctx0" brushRef="#br1" timeOffset="145237.12">12912 8366 3512 0,'0'0'9034'0,"0"0"-7481"16,0 0-1233-16,0 0 824 0,0 0-144 16,0 101 200-16,0-65-704 0,0 4-248 15,0 5-176 1,0 3-24 0,0-4-48-16,0 1-152 0,0 12-816 15,0-13-1232-15,4-12-2769 16</inkml:trace>
  <inkml:trace contextRef="#ctx0" brushRef="#br1" timeOffset="145962.84">13733 8343 6305 0,'0'0'5393'0,"0"0"-4577"16,0 0-816-16,0 0 224 15,0 0 656 1,-108 58 1-16,65-42-521 0,0-7-88 16,2-3-128-16,1-6-32 15,13 0-48-15,2 0 0 0,14 0-16 16,7-12 192-1,4-7-160-15,15-3-72 16,17-4 56-16,5-6-64 16,6 4 48-16,1 2-48 0,4 8 16 15,-5 5 64-15,-6 13-72 16,-1 0 160-16,-1 19-16 0,-10 19-72 16,-2 22-32-16,-11 19-48 31,-12 23 8-31,0-10 0 0,-7-15-8 15,-10-24-48-15,-3-18-72 16,-3 0-128-16,-9 3-72 0,-5-9-128 16,-2-10 264-16,-1-10-8 15,8-9 8-15,8-3 184 32,13-16 32-32,11-6 320 0,3-4 96 15,25-6-352-15,4 4 168 16,12 2-32-16,-5 10-88 0,2 6 176 15,-6 13 256-15,-7 0-296 16,-3 16 8 0,-2 10-288-16,-3 5 0 15,-5 1-8-15,-2 0-32 0,2-1-360 16,-2-8-560-16,2-4-1200 16,2-9-641-16,-6-8-4489 0</inkml:trace>
  <inkml:trace contextRef="#ctx0" brushRef="#br1" timeOffset="146211.07">14207 8699 2480 0,'0'0'7002'0,"0"0"-5898"15,0 0-824-15,0 0-96 0,0 0-24 16,0 0 112-16,76 41-184 31,-48-31-88-31,8-4-176 16,0-2-520-16,12-4-801 0,-8 0-615 16,-9-13-3849-16</inkml:trace>
  <inkml:trace contextRef="#ctx0" brushRef="#br1" timeOffset="146396.94">14411 8528 1512 0,'0'0'6569'0,"0"0"-4808"15,0 0 447-15,0 0 169 16,0 0-577-16,-48 101-560 16,44-59-600-16,0-1-344 0,0 3-240 15,4 1 40 1,0-4-96-1,0-3-1040-15,0 0-872 0,8-12-1033 0,-1-7-2352 16</inkml:trace>
  <inkml:trace contextRef="#ctx0" brushRef="#br1" timeOffset="146579.04">14777 8708 4945 0,'0'0'1744'32,"0"0"-1632"-32,0 0-112 31,0 0-1384-31,0 0 143 0,0 0-415 16</inkml:trace>
  <inkml:trace contextRef="#ctx0" brushRef="#br1" timeOffset="146712.56">15120 8775 208 0,'0'0'2552'0,"0"0"-1920"16,0 0-632-16,0 0-1728 0</inkml:trace>
  <inkml:trace contextRef="#ctx0" brushRef="#br1" timeOffset="146847.73">15459 8810 8425 0,'0'0'2505'15,"0"0"-897"-15,0 0-1152 16,0 0-104-16,0 0-352 16,0 0-32-16,0 0-1040 0,0 0-2905 0</inkml:trace>
  <inkml:trace contextRef="#ctx0" brushRef="#br1" timeOffset="148302.14">15629 8579 10458 0,'0'0'4225'16,"0"0"-2457"-16,0 0-976 0,0 0-416 15,0 0-360 1,0 0 64 0,0 0 184-16,0 0 32 0,28 88-72 15,-15-59-136-15,2-4-24 16,6 4 25-16,7-7-89 0,0-3 0 15,7-3-73 1,1-9 49-16,0-4-80 16,4-3-16-16,-4-7 120 15,0-15-8-15,-1-3-32 0,1-7-32 16,0-3 72-16,-4-3 8 16,4 3 56-16,-4 0-64 15,-4 7 0-15,4 11 64 0,-5 5-64 31,1 6-40-31,-4 6 40 16,4 0 0-16,0 0 8 0,4 13-8 16,-4 2 8-16,4 4 56 15,0 4-64-15,-1 5-48 0,1 0 40 16,0 4 8-16,0 0-8 31,-4-3-64-31,-4-1 72 16,0-3-40-16,-1-2 40 0,-2-7-128 15,-1-1-72-15,-5-2 48 16,9-3 0-16,0-4-64 0,4 0 48 16,0-6 104-1,4 0-72-15,4 0 128 16,-4-9 8-16,-4-7 8 16,0-6 40-16,-9 0-48 0,5-7 0 15,0 1 48-15,0-7-32 16,0 6 32-16,4 0-48 15,-4 7 16 1,0 9-8-16,0 4-8 0,-5 9-64 16,5 0 56-16,-3 0 8 15,2 9-8-15,-3 8 0 0,0 5 0 16,0 0 0-16,0 3-48 16,-5 1-48-16,6 2 104 0,-5-3-72 31,-1 1 8-31,2 0-48 15,2-7-184-15,1-1 8 0,1-5-48 16,2 0 120-16,-3-7 200 16,4-6-56-16,0 0 64 0,8 0-56 31,0-9-32-31,0-10 96 16,4-3-8-16,-5-4-8 15,5-6 16-15,-4 1-72 0,-4-4 72 16,0 6-8-16,0 4 8 15,-4 6 56-15,-1 9-56 0,1 7 0 16,0 3 0-16,0 0 0 16,1 13 0-1,-6 2 0-15,5 5 0 16,-4 2 32-16,3-3-32 0,2 3-8 16,-1-3 8-16,4 0 0 15,0-6 0-15,4-4 0 16,-5 1 8-1,1-7 48-15,4 0-48 0,-5-3-8 16,1 0 0-16,0-3-64 16,13-16-592-16,-9 0-1593 0,-9-3-3296 15</inkml:trace>
  <inkml:trace contextRef="#ctx0" brushRef="#br1" timeOffset="148646.67">18462 8480 2512 0,'0'0'6946'16,"0"0"-4346"-16,0 0-455 16,0 0-801-16,0-6-520 0,0 9-344 15,13 13-296-15,2 9 536 16,17 7-312-16,0 6-272 0,12 0-88 31,0 0-48-31,4 1 8 0,-5-4 128 16,2-1-136-16,-13-9 0 15,-4 1 8-15,-9-13 8 0,-15 0 72 16,-4-1-24-16,0 1 129 16,-19 3 303-16,-13 6-280 15,-4 4-80 1,-1 2-64-16,-10 3-24 15,-1 5-48-15,-24 11-632 0,13-9-1209 16,10-3-3144-16</inkml:trace>
  <inkml:trace contextRef="#ctx0" brushRef="#br1" timeOffset="154113.87">1701 5445 1696 0,'0'0'4657'16,"0"0"-3793"0,0 0-784-1,0 0-80-15,0 0-72 0,0-7 72 16,0 14 16-16,0 5 88 0,0 8 152 15,-4 2 8-15,0 6 288 16,0 1 144-16,0 6-55 0,-5 3-217 31,2 3-40-31,3 0-152 16,-4 11 104-16,-4 11-24 0,0 22-8 16,-3 17 240-16,-6-4 16 15,9-18-160-15,4-19-96 0,0-20-96 31,8 6 81-31,-7 7 7 16,7 6-144-16,0-3 160 0,0-3-240 16,0-2 32-16,7-5-88 15,1-2-8-15,0-11 0 16,0-2-8-16,0-7-80 0,-4-5-112 16,-4 2-1225-16,0-6-943 31,0-7-3497-31</inkml:trace>
  <inkml:trace contextRef="#ctx0" brushRef="#br1" timeOffset="155063.34">1676 6918 7361 0,'0'0'1992'0,"0"0"-1247"0,0 0-529 32,0 0-88-32,0 0 208 15,28-12 0-15,-11 8-88 0,7 1-112 16,-1 0 48-16,5 0-136 15,0-1 200-15,8 1 8 16,4 0 8-16,4 0 112 0,0 0-72 16,3-4-48-16,5 4 104 15,0 0-184-15,4 0 1 0,3 0 31 32,1 3-8-32,4-4 8 15,3 4-40-15,-3 0-104 16,5 0 112-16,2 0-128 0,-3 0-32 15,-1 0-8-15,2 4 0 16,-6-1 48-16,1 0-56 0,-4-3 8 16,-9 3 24-1,-3 0-32-15,-1 1 48 16,-2-4-40-16,2 0 104 16,1 0 80-16,8 0 32 0,0 0-216 15,-1 0 216-15,5 0-216 16,0 0 0-16,4 0-8 15,-8 0 8-15,0 0 48 16,0 0-56-16,-9 0 0 16,1 0 16-16,-1 3-16 15,2 0 0-15,-1 0 0 0,3 0 0 16,1 0 32-16,4 1-32 16,0-1 0-16,4 3 24 0,-5-2-16 31,5-1 0-31,-1 3 8 15,1-3-8-15,0 3 120 0,4 1-128 16,-4-1 0-16,-1-3 48 16,9 4-48-16,-1-1 48 0,-2 0-48 15,7 0 0-15,-5 1 96 32,4 3-96-32,-2-4 0 15,-1 0 8-15,-1 4 0 0,1-1 48 16,-1 4 0-16,2-4-40 15,10 8 80-15,20-2-96 0,13 4 16 16,12 4 56 0,-12-1-64-16,-13-3 56 15,-24-4-64 1,-11-2 0 0,-16-3 56-16,-5-1-56 0,10 4 0 15,10 0 8-15,5 3 112 16,0-1 8-16,-4 2-56 0,4-5-72 15,-5 1 88-15,1-1-80 0,-4-2-16 16,-4 0 8-16,-5-7-240 16,-3 3-392-16,-12-6-544 0,-4 0-345 15,-12 0-631-15,-9-3-2257 16</inkml:trace>
  <inkml:trace contextRef="#ctx0" brushRef="#br1" timeOffset="156838.1">2015 5318 5265 0,'0'0'1176'0,"0"0"-728"16,0 0-184 0,0 0 72-1,104 0 440-15,-68-4 80 0,4 1-135 16,4 3-105-16,12 0-176 0,-1 0-176 15,12 0-40-15,-2 0-96 0,7 0 40 16,-1 0-40-16,1 0-64 31,4 0 120-31,11 0-184 16,13 0 0-16,19 0 8 0,1 0 56 16,-9 3 16-16,-3 4-80 15,-16-4 0-15,-8 4 56 0,3-1-56 16,-4 0 0-16,-2-3 0 15,2 4 0-15,0-4 8 0,5 0-8 32,0 4 0-32,8-5 32 15,-1-2-32-15,1 4 0 0,4 2-8 16,-5-6 8-16,5 7 8 16,-5-4-8-16,-3 3 0 15,0-3 0-15,-8-3 0 0,-13 0 8 31,-11 0-8-31,-13 0 0 16,1 0 16-16,20 0-16 0,24-3 0 0,20-3 32 16,7 6-32-16,-16-3 0 15,-3 3 0-15,-28 0 8 16,-12 0-8-16,-13 0 0 16,-2 3 0-1,6 0-8-15,5 3 16 16,11 0-8-16,1 1 0 0,12-1 0 0,19 4-8 15,21-1 8-15,0 1-48 32,-17-7 48-32,-31 3-64 15,-25-6 64-15,-6 3-8 0,6 1 16 16,2-1 32-16,10-3-40 16,1 0-16-16,4 0 16 0,3 0 0 15,5 0 0-15,4 0-8 16,-1 0 8-16,9 0 56 0,16-7-56 31,7 4-8-31,8-3 0 16,-15 3 8-16,-16 3 8 0,-24 0-8 15,-12 0 0-15,12 0 40 16,19 0-40-16,5 3 0 16,-4 3 0-16,-1 1-8 0,5-4 8 31,32 7-16-31,15 2 16 15,4-2 0-15,-4 3 0 0,1-1 16 16,3 4-16-16,9 3 8 0,-1 0 0 16,9 0-8-1,-1 0 0 1,4 0-8-16,6 0 16 0,-2-3-8 16,-4 0 0-16,8 0 56 15,-8-6 16-15,9 2-72 0,-4 1-8 16,3-1-8-16,4 1 16 0,-8-4-8 15,1 1 8-15,-5 3 0 16,-12-4 8 0,-7 4-8-16,-5 0 0 15,-7 0 104-15,-1 2-24 16,-3-2 168-16,0 3-80 0,-1 0 32 16,-4-4 48-16,1 1-168 15,-4 0 48-15,-9-7 16 0,5 1-56 31,-8-4 33-31,-5 0-73 16,-3-3-48-16,-17 0 144 16,-15 0-144-16,-12 0 0 0,4 0 0 15,3 0 8-15,25 0-8 32,16 3 0-32,20 4 0 0,-4 5-8 15,-9 1 8-15,-8-4-72 16,-7-2 72-16,8-7-64 0,-5 0 56 15,1 0 8-15,0 0-329 16,-1-10-31-16,-3 1-224 0,-13-4-56 16,-19 6-416-16,-12 2-80 15,-12 1-25 1,-4 1 441-16,-4 3 272 16,-13 0 8-16,-11 0-2841 0</inkml:trace>
  <inkml:trace contextRef="#ctx0" brushRef="#br1" timeOffset="158209.26">7422 7134 1456 0,'0'0'1072'0,"0"0"576"31,0 0-1103-31,0 0-545 0,0 0 72 0,0 0 0 16,0 0 536-16,-28 16 352 15,28-13-232-15,4 0 296 16,4 4-248-16,4 2-103 0,4-3-129 16,12 4 16-1,7-1-88 1,30 4 16-16,35-3-216 0,38-7-144 0,27 3 32 15,1-3-88-15,1 0 8 16,-19 4 16-16,3-1 160 16,-3 4 32-16,-4-1-40 0,-1-5-64 15,-7-1 120-15,-5 0-144 16,-8-3-15 0,-11 0-65-16,-8 0 24 15,-9-3-32-15,-3-4-72 16,-4-2 0-16,-1-1 24 0,5 1-24 15,-4-1 0-15,4 4 0 32,-2 3 0-32,7 3-8 0,-6 0 8 15,1 0 0-15,4 0 8 32,3 0-8-32,4 3 0 15,5-3 48-15,3 3-48 0,5-3 8 16,0 3-8-16,0-3 0 15,-5 3 0-15,-3 0 8 0,3-3 40 16,0 7 64-16,5-1 40 0,-1 0 104 16,5-2-128-16,-8 2-128 15,3-3 40-15,-4 1 8 0,1-4-48 16,8 0 0 0,0 0 0-1,3 0 88-15,4 0-88 0,1 0 0 16,-1-4 0-16,-7 4-40 0,-8 0 40 15,-1 4 0-15,1 8 8 16,-5 1 48-16,1 3-56 0,-1-4 0 31,-3 1-8-31,-1 0 0 16,-7-4 8-16,3 1 0 0,2-4 0 16,-6-3 24-16,5 4-24 15,3-1-8-15,-3 0 8 0,3 1 0 16,-7-1 0-16,-4 4 0 15,-5 6 0-15,-15-4 0 0,-9 1 48 32,-14-3-56-32,-6-1 8 15,9 4-224-15,-4 0-168 16,0 2-312-16,-24-5-705 0,-13-1-311 16,-11-9-3321-16</inkml:trace>
  <inkml:trace contextRef="#ctx0" brushRef="#br1" timeOffset="159338.47">1139 7515 7153 0,'0'0'2441'0,"0"0"-1425"0,0 0-640 31,0 0-248-31,0 0 216 16,0 0 184-16,0 9-320 16,-4 14 56-16,-4 15 520 0,-8 22-144 15,-4 32-39-15,-3 29 111 16,2 16-200-16,-3 5 48 0,13-2-168 31,-2-7 64-31,2-9-192 16,3-7-112-16,0-18 40 15,3-23-192-15,1-19 120 0,1-15-112 16,3-14-8-16,-4 1 24 0,4-7-24 16,0 0-64-16,0-15-136 15,0-7-376-15,0-32-96 32,7-6-816-32,6-10-3257 0</inkml:trace>
  <inkml:trace contextRef="#ctx0" brushRef="#br1" timeOffset="160999.34">1605 7229 3592 0,'0'0'664'0,"0"0"-312"0,0 0 193 16,0 0 439-16,96 3-48 15,-61-3-72-15,-3-3-96 16,5 0-208-16,-2 3-391 0,1 0-57 15,-4 0-8-15,8 0-88 16,-5 0 40 0,6 0-56-16,10 0 0 0,1 0 112 15,16-3-104-15,12-3 0 16,15-4 40-16,-7 3-48 16,-4 2 8-16,-17 5-8 15,-11 0 72 1,8 0-56-16,8 0-16 0,-1 0 0 15,9 0 0-15,19 0 0 0,21 0 8 16,7-4-8-16,-3-5 0 16,-8 2 40-16,-17 4-32 15,-19 3 0 1,-12 0 48-16,-21 0 104 16,-3 0 16-16,4 0-32 0,4 0-144 15,4 0 96-15,-4 3-96 16,-1 4-8-16,9-4 0 15,3 0 8-15,18 0 0 0,14 1 0 16,12-2 8-16,-6 1 40 31,-22 1-40-31,-23-1-8 0,-21 0 8 16,10 0-8-16,-2 1 64 16,5 2-64-16,0-6 0 15,-4 3 56-15,7 0-48 0,5 0 40 31,20-3-40-31,16 3-8 0,-5-3 48 16,-11 4-48-16,-8-4 0 0,-12 3 0 16,7 3 8-16,5-2 8 15,-1 2-8-15,-3-3 0 16,5 7 192-16,-2-4-112 16,17 0-24-1,12 4 16-15,18-1-24 0,10 1 16 16,-12-1-72-16,-9-2 0 15,-11-1 152-15,-5 0-136 16,-10 1 48-16,-17-1-48 0,-9 0 40 16,-3-2 64-16,8 2 64 0,23 0-32 31,25 4 80-31,11 2-224 0,8 1 48 16,-11-3-48-16,-8 2 0 15,-20-2 0-15,-8 0-8 16,-17-4 24-16,-7 0 8 0,-4 1-32 31,8-1 16-31,23 6 64 16,20 1-80-16,21 0 48 0,0 3-48 15,-4-4 0-15,-13 1 0 16,-12-4 8-16,-3 1 40 16,0-3-48-16,0 2 56 0,0 1 16 15,-1-1-64-15,4 1-8 31,1-1 168-31,0 4-96 0,3-3 80 0,2-1 24 16,2-3 0 0,-4 4-16-16,-7-4-55 0,0 0 63 15,-5 1 40-15,1 3-80 0,-17-8 24 16,-7 5 16 0,-11-4-32-1,-2-3 112-15,5 3-168 0,12 1 8 0,3-1 72 16,6 0-152-16,-6-3 0 15,1 3 64-15,3-3-64 16,1 3 64 0,0 3-72-16,-1-2 0 15,5 2 0-15,-4-3 0 16,4 1 8-16,-1-1-8 0,1 0 0 16,0-3 112-16,-5 3-112 15,17 0-48-15,11 3 48 0,17 4 0 16,12 3 0-16,-9-4 0 31,-7 1 0-31,-16-1 32 0,-9-2-32 16,-4-4-16-16,-10 0 16 15,-17-3 0-15,-9 0 40 16,9 0-40-16,23 0 0 0,25 0 0 16,12 0 0-16,-5-3 0 31,-12 0-8-31,-11-1-24 0,-15 4 24 15,-14-3 8-15,-11 3-16 16,-4 0 16-16,7 0 0 0,9 0-16 16,4 0 8-16,-1 0 8 15,-3 0 0 1,0 0 0-16,-8 10-8 16,-5-4 8-16,-15 1-120 0,-8-1-80 15,-11 0-496-15,-13 1-593 0,-16-7-1247 16,-12 0-1369-16</inkml:trace>
  <inkml:trace contextRef="#ctx0" brushRef="#br1" timeOffset="163047.76">1012 9029 1040 0,'0'0'6121'16,"0"0"-4641"-16,0 0-960 0,0 0-336 31,0 0 377-31,28 0 303 16,3 0 32-16,9 0-208 16,24 0-384-16,27-9 80 0,33-4 176 15,16 0-320-15,-1-2-15 16,-8 2 79-16,-11 7-16 0,-1-1-24 15,1 7-80-15,0 0-104 16,-9 0 112 0,0 0-192-16,1 0 0 15,4 0-8-15,8 0 16 0,-1 3-8 16,8 1 0-16,8-4 8 16,9 3 64-16,7-3-56 15,1 0-16 1,-5 3 72-16,1 0 72 15,-5 3 184-15,-8-2-48 0,-3 2-152 16,-1 3 120-16,-4-2-248 0,2 6 48 16,2-7-48-16,5 3 0 15,2 1-8 1,6 0 8-16,0-4 0 16,3 3 0-16,-3-2 8 15,-2 2-8-15,-9 1 8 0,-2-1 8 16,-3-2 32-16,-5 2-48 15,4-3 0-15,4 4 160 0,5 3-56 16,-5 0 48-16,2 2-48 31,-2 5-40-31,-8-5-8 16,-4 1-56-16,1 0 0 0,-8-4 80 16,0 5-80-16,-2-8 16 15,-2 4-16-15,-4-4 8 0,-1 1 88 31,-7-1-96-31,-5 4 0 16,2-4 0-16,-6 1 0 16,5 0 72-16,0 2 0 0,3-2-72 0,0 0 136 15,1-1-136-15,0 0 0 16,-4 4 0-16,3-3 8 16,-4-1 0-16,5-2-8 15,0 2 8 1,0-3 40-16,-1 1-48 0,-7 3 0 15,7-1-8-15,-7 0 8 0,-5 4 48 32,5-7-48-32,-8 4 0 15,-1-4-24-15,1-2 24 16,0 2 0-16,-13-3 0 0,-15-3 0 16,-7 3 48-16,9-3-48 15,19 3 0-15,22 4 8 0,17-1-8 16,-13 0 0-16,-7 1-8 31,-9-4 0-31,5 0 8 0,-4 0-8 16,3-3 8-16,-3 0 16 15,0 0-8-15,0 0-8 0,-5 0 8 32,1 0-8-32,-13-3 0 15,-15 0-16-15,12 0 16 16,16-1 16-16,15 1-16 0,9 0 0 15,-5 3 0-15,-7 0 0 16,-1 0-8-16,-7 0 8 0,4 0 0 0,-12 3 0 16,-20-3 8-16,-9 3-8 15,-3-3 0-15,8 0 8 16,8 0 0-16,7 0-8 16,9 4 0-1,12-1 0-15,15 3 0 16,5 4 0-16,-9-4 0 0,-7 7 0 15,-24-4-40-15,-12 1 48 0,-17 0-16 32,1-5 0-32,4 8 0 15,8 0 8-15,8 3-8 0,-5 0 8 16,-3-3-32-16,-1 2 32 16,5-2-8-16,-4 0-8 0,0-4 16 15,4-2-8-15,-8 2-8 31,-1 1-16-31,-3-4-16 0,-8 4-96 16,-8-4-200-16,-4 3-408 16,-17-5-784-16,-6 2-905 0,-5-6-4888 15</inkml:trace>
  <inkml:trace contextRef="#ctx0" brushRef="#br1" timeOffset="164060.29">13582 7947 6001 0,'0'0'2760'15,"0"0"-895"-15,4 0-761 16,-4 0-752-16,0 0-296 15,8 0 272-15,4 3 104 0,16 7 472 16,28 5 113-16,43 11-449 0,44 9-280 16,25 3-192-16,-1 0-96 0,-23-3 200 15,-25-13-200-15,-15-3 64 16,-24-6-64-16,-17-4 0 16,-19-2 8-16,-8-4 0 0,4 0 0 15,7 0 160 1,2 3-160-16,-6-2-8 15,-2-1 0-15,-6 0-104 0,1 4-168 16,0-5-560-16,-4 2-64 16,-4 2-193-16,-8 4-223 15,-9-4-488-15,-3 0-1073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5:33:18.9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4458 5032 544 0,'4'-12'4505'0,"0"-8"-3177"16,4 1 256-16,0-3-208 15,-4 3 193-15,0 0 47 16,0 0 97-16,0 3-153 0,0 3-392 15,-4 1-160-15,3 6-167 16,-3 2-145 0,0 1-16-16,0 3-400 15,0 0-280-15,0 7-64 16,0 11-32-16,-7 17 96 0,-5 16 152 16,-4 6-96-16,4 6 112 15,0-2-160-15,0-1 0 0,0-9-8 31,0-3 0-31,0-7 8 16,5-3-8-16,-2-6-80 16,1-4-168-16,4-5-584 0,4-7-641 15,0-7-887-15,0-9-305 16,16 0-407-16,0-9-1801 0</inkml:trace>
  <inkml:trace contextRef="#ctx0" brushRef="#br0" timeOffset="317.35">4848 4772 5617 0,'0'0'4265'0,"0"0"-1769"15,0 0-327-15,0 0-1145 0,0 0-536 16,0 0-184-16,0 0-184 15,0 0 584 1,-15 89-80-16,3-13-168 16,-1 0-96-16,2-6-215 15,-2-10-137-15,6-15 152 0,-5-4-160 16,-1 7 0-16,2-14 0 16,3-2 0-16,-4-7 0 0,8-8-136 31,-8-5-729-31,3-12-327 15,-2 0-1617-15,3-6-1255 0</inkml:trace>
  <inkml:trace contextRef="#ctx0" brushRef="#br0" timeOffset="721.5">4960 4527 1584 0,'0'0'8034'16,"0"0"-6298"-16,0 0-440 16,0 0-400-16,0 0 105 15,0 0-345-15,0 0-360 16,0 0-120-16,-52 4 144 16,24 21 40-16,-4 3-248 0,0 4-104 15,0-6 80-15,0-4-88 16,4-3 56-1,0-6-40-15,1-4-8 16,0-9 152-16,-5 0-96 16,4-9 8-16,0-7 24 15,0-7-96-15,0 1 48 0,-4 3 24 16,0 10 40-16,0 5 248 31,-3 4-232-31,3 10 40 0,-4 12-16 16,-1 3-80-16,9 7-64 15,1-3-8-15,7 3 8 0,4-4-16 16,4 4-432-16,8 6-1000 16,0-6-1785-16,4-10-5000 0</inkml:trace>
  <inkml:trace contextRef="#ctx0" brushRef="#br0" timeOffset="1292.58">5438 4645 9353 0,'0'0'1857'16,"0"0"-105"-16,0 0-439 0,0 0-169 15,0 0-376-15,0 0 64 16,-68 41 16-1,25 16 0 1,-6 29-231-16,-2 19-185 0,11-1-216 16,17-18 16-16,14-29-168 15,9-15-64-15,0 5 0 0,12 4-72 0,12 6 8 16,8-12-40-16,0-7-536 31,23-13-569-31,-7-9-1311 16,-8-16-2921-16</inkml:trace>
  <inkml:trace contextRef="#ctx0" brushRef="#br0" timeOffset="2909.7">5952 4825 6409 0,'0'0'2072'0,"0"0"-503"16,0 0-409-16,0 0 240 0,0 0 361 15,-16-37-329-15,-8 30-408 16,-4 7-384 0,-4 0-48-16,1 0-200 0,-5 0 33 15,8 13-201-15,4 0-56 16,0 3-120-16,8 6-48 15,4 3 8-15,4 1-8 0,4 2-72 16,4 4 72 0,4 3 0-16,16 0 0 15,4 0 8-15,4 0 40 16,4-4 32-16,0-5-80 0,0-1-72 16,-9 4 64-16,1-4-40 15,-11 0 48-15,-2 1-8 0,-11-4 8 31,0-3-8-31,-7-3-104 16,-14 0 112-16,-11-6 272 0,1-4 64 16,-9-6 32-16,-4 0-192 31,4 0-88-31,4-16 40 0,8-3-128 16,8-4-392-16,20-8-496 15,0 5-1537-15,4 1-2848 0</inkml:trace>
  <inkml:trace contextRef="#ctx0" brushRef="#br0" timeOffset="3293.2">6167 4613 8193 0,'0'0'2089'0,"0"0"15"16,0 0-896-1,0 0-399-15,0 0-121 16,0 0-56-16,0 0-56 0,0 0 176 16,92 51-312-16,-57-13-288 0,6 6-72 31,2 10 72-31,-3 7-152 15,-8 2 8-15,-8 4 8 0,-4-1 32 16,-16 1 80-16,-4-6 24 16,-8-8 144-16,-20 1 177 0,-11-3-257 15,-2-6-216-15,-2-4 24 32,-2-13-24-32,17-6 0 0,21-22-1105 15,7 0-1423-15,0-5-649 0</inkml:trace>
  <inkml:trace contextRef="#ctx0" brushRef="#br0" timeOffset="3653.97">6837 5109 10594 0,'0'0'2824'16,"0"0"-1591"-16,0 0-753 0,0 0 248 15,0 0 392-15,0 0-320 0,11 0-456 16,13 2 56-16,16-2-183 0,25 3-65 31,30 1-144-31,25-1 88 16,7 3-32-16,-3-2-16 15,-17-1-48-15,-16 0 96 0,-14-3-96 16,-23 0 56-16,-13 0-56 0,-9 0 0 16,4 0 64-16,-8-3-64 31,3-4-88-31,-15 1-72 16,-12-1-409-16,-4-5-535 0,-12 2-2969 15,-8 1-1408-15</inkml:trace>
  <inkml:trace contextRef="#ctx0" brushRef="#br0" timeOffset="3986.77">7585 4943 9914 0,'0'0'2584'0,"0"0"-1007"15,0 0-545 1,0 0 96-1,0 0-232-15,0 0-352 16,0 0 96-16,80 10-296 0,-36 5-199 16,4 5 15-16,-1 2-152 0,-6 3 0 15,-2 1-8-15,-7-1-8 0,-8 0-40 32,-8 1-32-32,-16-1-113 15,0 1 193-15,-23-1 0 16,-9 0 56-16,-13 1 105 0,2-1-25 15,-1-3 0-15,4 1-136 0,16-4-200 16,16-4-969-16,8-2-1631 31,0-9-2842-31</inkml:trace>
  <inkml:trace contextRef="#ctx0" brushRef="#br0" timeOffset="4494.54">8709 4940 4729 0,'0'0'2600'0,"0"0"-1304"0,0 0-103 16,0 0-281-16,-39-79 112 16,22 75 48-16,-7 4-304 0,0 0-151 0,-8 16 31 31,-3 10 16-31,-1 12 40 16,4 6-232-16,4 7-168 15,4-4-96-15,9-2-208 0,11-7 0 16,4-9 0-16,0-4 0 15,7-6 0-15,14-12-72 0,7-4 72 16,7-3 136-16,5-19 80 31,-1-7-128-31,6-12-88 0,-6 3-8 16,-11-3 8-16,-3 10 48 16,-10 9 248-16,-7 9 569 0,-8 10-225 15,0 6-520-15,0 13 16 31,0 16 296-31,0 4-64 16,-4 2-272-16,4 3-40 0,4-3-8 16,12 1-48-16,4-7-136 15,7-1-560-15,25-17-360 0,-3-8-1417 16,-6-9-3200-16</inkml:trace>
  <inkml:trace contextRef="#ctx0" brushRef="#br0" timeOffset="4663.04">9263 4940 13274 0,'0'0'3833'16,"0"0"-3385"-16,0 0-376 0,0 0-16 16,0 0 208-16,0 0-264 0,0 0-72 15,-44-19-5393-15</inkml:trace>
  <inkml:trace contextRef="#ctx0" brushRef="#br0" timeOffset="14746.15">28153 12201 4352 0,'0'0'5218'0,"0"0"-3346"16,0 0-544-16,0 0-392 15,31-38 185-15,-23 32 119 0,-8 3 64 16,5-4-312-16,-5 4-423 15,0 0-33 1,0 0-104 0,-5-3-272-16,-7-1-16 0,-12 4-80 15,-11 0 8-15,-5 3-64 0,-8 0 136 16,1 0-144-16,-2 6 64 0,6 7-16 16,11-4-48-16,4 4-24 31,12-4-24-31,4 7 24 15,8-3-24-15,4 6-40 0,0 3 88 16,8 1 40-16,12 2-40 0,3 0 0 16,14-2 48-16,3 2-40 15,3-3 0-15,1 4 0 32,-4-4 64-32,0 0 0 0,-9 0-72 15,-6 1-8-15,-5-1 8 16,-5 0-40-16,-6 0 40 0,-5 1 0 15,-4-5 0-15,0 5 0 16,-17-4 0-16,-2-3 0 31,-9 0 8-31,-4-4 96 0,-8 1-40 16,-8-7 8-16,0-3-72 0,-4-3 240 16,1 0-240-16,3-6 16 0,8-10 40 15,4 0 8-15,12 0-8 16,4 1-8-1,12-1-48 1,4 6 112-16,4 4-112 0,0-1-192 16,0 4-320-1,0 3-648-15,0 0-1721 16,4 0-3072-16</inkml:trace>
  <inkml:trace contextRef="#ctx0" brushRef="#br0" timeOffset="16230.18">27913 9214 6041 0,'0'0'3152'0,"0"0"-1239"15,0 0-609-15,0 0-232 16,0 0 193-16,56-80-233 0,-52 71-72 16,0-1 576-1,-4 4-815-15,0 0-233 16,-12-1-440-16,-8 4 184 0,-12 3-208 16,-7 0 40-16,-9 0-16 15,4 10 48-15,1 5-80 16,2-2-16-16,9 6 0 0,9 0 0 31,7-3-24-31,4 6-8 0,8 4-32 16,4 2-16-16,0 4 72 15,20 3-40-15,4 0 32 16,7-4 16-16,5 4 24 0,-4-6-16 16,4-4-16-16,0 1 16 31,-9-7 0-31,-2 0 72 0,-5 0-80 15,-9-3 0-15,2 0 0 16,-5-4 8-16,-1 1 0 16,-7 0-8-16,0 2-48 0,0-5 48 15,-11 3 0-15,-6-4 8 16,-7 1 112 0,-8-4 8-16,-3 4-72 0,-1-7-48 15,-7-3 0-15,2 0 48 16,2 0-48-16,3-9-16 15,8-4-56-15,4 0-312 0,8 0-929 16,8-5-807 0,4 1-2569-1,4 5-5801-15</inkml:trace>
  <inkml:trace contextRef="#ctx0" brushRef="#br0" timeOffset="16967.22">28347 8703 6177 0,'0'0'3953'15,"0"0"-2585"-15,0 0 248 32,0 0-463-32,0 0 55 0,0 0-168 15,0 0-248-15,0-17-272 16,0 17-376-16,-11 4-64 15,-9 9 64-15,-4 5 64 0,-7 5-88 16,3 2 8-16,-4 0-7 31,0 4-105-31,4-7 32 16,4 1 16-16,4-5-64 0,8-1 0 0,4-8 0 16,4 0-80-16,0-5-41 15,4-1-127-15,0-3-160 0,0 0 160 16,0 0-56-1,4 0-40 1,4 0-88-16,0-7-896 16,-4-2-1417-16,0 0-5273 0</inkml:trace>
  <inkml:trace contextRef="#ctx0" brushRef="#br0" timeOffset="18326.58">25045 12265 7761 0,'0'0'2289'0,"0"0"-953"16,0 0-472-16,0 0-344 0,0 0 857 16,0 0-97-16,7-35-8 15,-10 31-512-15,-13 1-504 0,-8 3-8 16,-8 0 16-16,-4 0 32 16,-8 0 57-1,1 3-17-15,3 7-56 16,0 3-136-16,8 0-136 0,9-1 88 15,6 4-96-15,6 0 0 16,7 6-88-16,4-3 40 0,4 7 40 16,15-4 8-1,13 6 0-15,4 1 120 16,0-1-112-16,4-2 0 16,-5 3-8-16,1-7 8 0,-8 0 40 15,-8-3-48-15,-4-6 0 16,-8-3 32-16,-4-4-32 15,-4-3-48 1,0 0-48-16,-4 0 96 31,-12 7 168-31,-8-7 40 0,-4 6-40 16,-8-5 104-16,-3-1-152 16,-1-3 16-16,0 0-128 15,0 0 0-15,8 0 56 0,4-7-64 16,4 1-224-16,9 0-256 15,3 3-784-15,12-7-1497 0,0 0-2240 16,0 1-4433-16</inkml:trace>
  <inkml:trace contextRef="#ctx0" brushRef="#br0" timeOffset="18763.41">25387 11792 7505 0,'0'0'1608'15,"0"0"-359"-15,0 0 287 16,0 0-88-16,0 0-239 0,0 0-521 31,0 0-256-31,4-7-320 16,-12 11-32-16,-7 11 120 0,-5 4 56 15,-4 1-144-15,-1 2 8 16,6 3-112-16,-1-6 0 16,4 0-8-16,0 0-112 0,8 0-448 31,1-6-880-31,7-1-673 0,0 1-1832 16,3-6-88-16</inkml:trace>
  <inkml:trace contextRef="#ctx0" brushRef="#br0" timeOffset="19043.66">25491 11833 3224 0,'0'0'3105'0,"0"0"768"15,0 0-2905 1,0 0-392-16,0 0 184 15,0 0 32-15,0 0-272 0,0 0 137 16,0 0-73-16,-67 32-280 16,39-13 48-16,4 3-152 15,0 0-24-15,0 4-112 0,4-7 0 32,4 3-64-32,4-6-56 15,8-1-536-15,4 2-896 0,0-8-633 16,4-3-1136-16</inkml:trace>
  <inkml:trace contextRef="#ctx0" brushRef="#br0" timeOffset="20460.89">30778 12055 8673 0,'0'0'2217'16,"0"0"-1361"0,0 0-264-16,0 0 296 15,0 0 609-15,0 0-137 16,-19-60-656-16,-5 56 0 0,-1 4-312 16,-6 0-136-16,-5 0-136 15,-4 10-24-15,5 6 72 0,-2 0-168 31,9 6 0-31,1-3-48 16,11 7 40-16,4-1 8 16,8 0-8-16,4 4-16 0,4 0-72 15,11-1 104-15,13-2-16 16,0-1-72-16,12-3-192 0,-4 1 160 16,0-1-8-1,-9-3-8-15,1-6 128 16,-7 2 0-16,-14-5 0 15,2 0-56-15,-9-4 48 0,0 3-48 16,0 1 40-16,-5-1 16 16,-10 1 104-16,-9 3-16 15,-4-4-40-15,-8 1 256 16,-4-4 16-16,-4 0 24 16,-3-3-143-16,-2-3-97 15,2 0 40-15,-1-3-136 0,8-6-8 16,12-4-56-16,4 0-681 15,13-3-543 1,7 4-920-16,4-1-3834 0</inkml:trace>
  <inkml:trace contextRef="#ctx0" brushRef="#br0" timeOffset="21206.16">30882 11569 6881 0,'0'0'2673'15,"0"0"-1345"-15,0 0-248 0,0 0 392 16,0 0-199-16,0 0-545 15,0-6-488 1,-4 10-232 0,-8 8 312-16,-8 4-56 0,0 9-112 0,-4 1-80 15,0-1 24-15,1 4 8 16,-1-4-64-16,3-3-32 0,6 0 24 16,2-2-32-16,2-8-416 31,7 4-592-31,0-7-601 15,4 1-375-15,0-7-673 0,12 1-175 16,-1-4-2001-16</inkml:trace>
  <inkml:trace contextRef="#ctx0" brushRef="#br0" timeOffset="21549.24">30978 11668 808 0,'0'0'4073'16,"0"0"-2249"-16,0 0-104 0,0 0-527 16,0 0-521-16,0-19 24 0,0 19-64 15,-4 0-184-15,-9 0-64 16,2 9-88-1,-6 4 88 1,-2 0 208-16,-1 6-143 0,-4 0 15 16,4-4-288-16,0 5-120 0,0-4 72 15,4 0-120-15,5-4-16 0,-2 1 8 16,6-4-576-16,3 1-545 31,0-4 73-31,4 1-864 16,0-4-257-16,8 0-1760 0</inkml:trace>
  <inkml:trace contextRef="#ctx0" brushRef="#br0" timeOffset="21887.1">31148 11649 1200 0,'0'0'128'0,"0"0"2320"15,0 0 129-15,0 0-593 16,0 0-183-16,0 0-473 0,0 0-232 0,0 0-328 16,-3-3-240-16,-13 12 577 15,-4 7-353 1,-4 3-360-1,1 3-32-15,-5 1-200 0,4 2 64 16,-1-3-208-16,1 4-16 16,9-8 8-16,-2 5-16 0,6-7-336 0,3 6-752 15,-1-9-1233-15,9-1-1688 16</inkml:trace>
  <inkml:trace contextRef="#ctx0" brushRef="#br0" timeOffset="33300.15">4614 5886 5097 0,'0'0'2440'15,"0"0"-784"-15,0 0-775 16,-4-3-465-16,0 0 152 15,4 3 144-15,-5-3 32 16,5 3-376 0,0 0-312-1,0 0-56-15,0 0-120 16,0 0 16-16,0 0 104 0,5 0 48 16,3 3 72-16,-1 0-32 15,5 0 80-15,4 0 168 16,4 0-136-16,0 1 8 0,8-4 49 15,-4 3-25-15,8-3 8 0,0 0 0 16,3 0-88-16,5 0 112 16,-4 0-152-16,4 0 40 15,-8 0-8-15,-4 0-88 0,0 3 8 32,-4 0-64-32,-5 1 0 15,5-4 96-15,1 2-96 0,3-2 16 16,-1 0-8-16,5 0 64 15,0 4 32-15,4-4 8 16,0 3-32-16,3-3 136 0,2 3-16 31,2 0 8-31,5-3-96 0,0 3 0 16,4-3 32-16,-1 4-24 0,5-1-72 16,-4-3 112-16,0 3-88 15,-5-3 32-15,2 0-88 16,-2 3 88-16,1-3-56 15,-1 0-40 1,2 3 0-16,-2-3 80 0,5 0-72 16,-4 0 40-16,3 3-48 0,-2-3 0 15,3 0 96-15,-1 0-104 16,1 0-8-16,-4 0 8 16,-4 0 0-1,4 0 0-15,-1 0 0 16,-4 0 8-16,6 0 48 0,-6 0-56 15,2 0-8-15,2 0 8 16,1 0 8-16,0 0 0 16,0 0-8-16,4 0 0 0,-5 0 32 31,1 0-32-31,-1 0-8 16,-2 0 8-16,-6 0 8 15,1 0 40-15,-3 0-48 0,-2 0 0 16,1 0 40-16,4 0-40 15,4-3 0-15,-1 3-16 0,6 0 16 32,2 0 8-32,-3 0-8 15,-5 0 8-15,2 0 24 0,-9 0-32 16,3 0 16-16,-3 0-16 0,1 0 48 16,-2 0-32-16,1 0-8 15,7 0-8-15,-2-3 88 16,2 3-88-1,1-3 8-15,-4 0-8 16,0 0 8-16,-5-1 0 16,1 1 0-16,-4 0 0 0,0 0 73 0,-4 0-81 15,0-1 8-15,0 4 0 16,0-2-8 0,0 2 64-16,-4-4-64 15,4 1 0-15,-5 0 56 16,1 3-56-16,0-3 0 15,-3 3 8-15,2-4-8 0,-3 4 56 16,4-3-56-16,-5 0-40 0,5 3 32 31,4 0 8-31,-3 0 0 16,3 0 0-16,-4 0 0 16,-5 0-32-16,-3 0 32 0,-4 0-144 15,-8 0-321-15,-16-3-943 16,-16 0-3161-16,-7-3-2352 0</inkml:trace>
  <inkml:trace contextRef="#ctx0" brushRef="#br0" timeOffset="37854.98">28188 11989 1464 0,'0'0'6017'0,"0"0"-4825"16,0 0-800-16,17-10-55 15,-17 4 351-15,0-1 8 0,0-2 256 16,0 2-80-16,0 1-144 31,0 3-432-31,0-3 40 0,0-1-135 16,0 4-201-16,-4 0 96 15,-5-4-56-15,1 4-40 16,-3 0-32-16,-6-3 24 0,-2 3 16 16,-5-1 32-16,4-2-40 15,-4 3 0 1,0-4 80-16,4 5-80 0,-4 2 8 16,5-4 0-16,-5 4 0 15,-1 0 80-15,-2 0-88 16,2 0 0-16,-3 0 88 0,5 0-80 15,-1 0 8 1,0 0-8 0,4 0 56-16,-3 0 64 0,2 6-120 15,1 4-8-15,-3 0 72 16,3 2 0-16,-1 4 48 0,-7 0 16 16,5 3-8-16,-1-3 112 0,0 3-160 31,9 0-8-31,-10 0-16 0,9-3 16 15,-3 0 0-15,2 3-24 16,2-3-48-16,2 0 144 16,-2 3-136-16,6 0 0 0,-2 0 80 15,3 3-80-15,0 3 96 32,0 1-88-32,0-4-8 15,4 4 104-15,0-4-104 0,0 0 32 16,-1 0-40-16,2-3 8 15,-1 3 40-15,0-3-48 0,0 4 16 16,0-1 32-16,4 0-48 31,0 0-16-31,0-2-88 16,0-2 104-16,0 1 72 0,0 1-72 0,0-5 0 16,0 4 88-16,0-3-80 15,0 3-8-15,4 1 8 0,0-1 0 16,4-4-8-1,-5 1-48 1,2 3 48-16,3-3 80 0,-4 0-32 16,4-3 8-16,-5 3-56 15,6-1 0-15,3-2 64 0,-1 3-64 16,6-3 0-16,-2 0 56 0,5-1 0 31,4 1 56-31,4 0 0 16,4-4 8-16,4 4 128 15,4-4-232-15,0 1 96 0,0-1-96 16,-1 1-8-16,-3-4 56 0,-4-2-64 16,0 2 0-16,-1-3 112 31,-3-3-104-31,4 0 0 16,0 0 0-16,0 0 0 0,0 0 48 15,1 0-56-15,-2-6 0 16,1-1 48-16,4 1-48 0,0-4 0 15,-5 1 8-15,-3-1-8 32,0-3 40-32,-3 1-40 15,-2-1 0-15,-3-3 24 0,0 1-24 0,0-1 8 16,4-3-8-16,-4-1 48 16,-1-2-48-16,5 3-8 0,0-9-16 15,1 2-24 1,-6-2 24-1,1-4 24-15,0 3-128 16,-8-2 128-16,0 2-16 0,-4 0-40 16,-4 1-8-16,-4 3 64 0,0-1 8 15,0 4-8-15,0 3 0 0,0-3 0 32,0 3 40-32,0-1-40 15,0-2-96-15,-9 3 48 16,-2 0-8-1,-1 0 8-15,0 0 40 16,-4-3 8-16,0-1 88 0,0 1-88 16,-4 0-8-16,0 3 8 15,-3 0-8-15,-1-3 8 16,0 0-48-16,-4 0 48 0,0-1 0 16,0-2 0-16,1 6 0 15,-1-3 8-15,7 2 0 0,-3 5 0 16,9-2-8-16,-6 5-112 31,-3 6 112-31,5-1 0 16,-9 4-104-16,-24 3-1240 0,4 0-1153 15,4 0-3520-15</inkml:trace>
  <inkml:trace contextRef="#ctx0" brushRef="#br0" timeOffset="47858.59">27926 11490 776 0,'0'0'4273'15,"0"0"-2753"-15,0 0-560 16,0 0 232-16,0 0 97 16,0 0-193-16,0 3-232 15,0-3-144-15,0 0-208 0,0 0-56 16,0 0-168-16,0 0-216 15,0 0-72 1,-4 0 0-16,4 7-264 16,-9-1 264-16,5 7 48 15,-3 3 8-15,3-4 72 0,0 1-128 16,0-4 8-16,4-2 65 16,0-1-65-16,0-6 72 0,0 0-24 31,0 0 16-31,0 0 144 15,0 0 112-15,0 0 464 16,0 0 176-16,0-10-296 0,0-5-472 16,0-5-48-16,0-5-8 15,0-3 136-15,0-1-120 0,0-3-80 16,0-2 16 0,0-1-88-16,0 3 56 15,0-3-64-15,0 3 0 16,-5 3 104-16,5 4-96 0,0 0 0 15,0 6 64-15,0-1 0 16,0 2-23 0,0 2-41-16,0 3 192 15,0 3 16-15,0 1-136 0,0-1 56 16,0 1-136-16,0 3 48 16,0-1-32-16,0 4-16 0,0-3 0 15,0 6-24-15,0 0 24 31,0 0 0-31,0 0-144 0,0 0-216 16,0 0-393-16,0 0-887 16,-4 0-600-16,-11 12 71 0,2-5-2072 15,6-1-1976-15</inkml:trace>
  <inkml:trace contextRef="#ctx0" brushRef="#br0" timeOffset="48443.5">27599 11211 576 0,'0'0'808'16,"0"0"2112"-16,0 0-1879 15,0 0-577 1,0 0 0 0,0 0 344-16,0 0-208 0,-4 19 256 0,4-19-31 15,0 0-249-15,0 0-80 16,0 0 144-16,0 0-72 0,0 0 224 16,0 0 48-16,4 0 105 31,8-4-329-31,0-5-424 15,8-4-184-15,-4-2 144 0,4-8-144 16,-1 1-8-16,-3-3 0 0,5-7 64 16,-10 3-56-16,5 1 56 15,-8 2 32-15,-4 7 408 32,4 6-256-32,-8 1 104 0,4 6 104 15,0-1-184-15,-4 7-80 16,5-3-56-16,-5 0 0 0,3 3 120 15,-3 0-232-15,0 0 72 32,4 0-56-32,0 0-40 15,4 3-16-15,4 13-32 0,8 3 48 0,0 6 80 16,8 1-72-16,0 5-8 16,8 1 8-16,-5 0-8 0,-3-7 0 15,-3 1-64-15,-14-1-760 16,-3-9-1288-1,-8-7-2297 1</inkml:trace>
  <inkml:trace contextRef="#ctx0" brushRef="#br0" timeOffset="101858.37">27842 12627 200 0,'-20'-32'0'15,"0"0"-176"-15</inkml:trace>
  <inkml:trace contextRef="#ctx0" brushRef="#br0" timeOffset="115932.21">2004 9051 2576 0,'0'0'4209'0,"0"0"-2769"16,0 0-279-16,0 0-25 0,0 0 104 15,-16-63 240-15,16 54-263 16,0 2 223 0,0 4-496-16,0-3-160 15,0 6 128-15,0-3-295 16,0 3-121-16,0 0-120 0,0 0-168 16,-5 0-136-16,5 0 104 15,0 0-176-15,0 0 0 0,0 0-8 31,0 0-80-31,0 0-24 16,0 6-16-16,0 10 128 0,0 3 32 16,0 9-24-16,5 1-8 15,7 6 8-15,-5 0 8 0,10 6 112 32,-2 7 0-32,2-1-120 15,2 1 176-15,5 3-112 16,-4 0 8-16,4-4-64 0,3 1 120 15,-6-4-64-15,3-3-72 16,-4-2 0-16,-1-1 64 0,2 0-64 16,-6 0 8-16,5 0-8 15,-3-3 0 1,-2 0 8-16,-3-3-8 16,0-1 8-16,-4-5 48 0,4-4-48 15,-4-3-16-15,0 0 8 16,0-6 0-16,-1-1 24 0,2 1-24 15,-1-6 0 1,-4 2-8-16,0-6 16 16,-1 4-16-16,-3-7 8 15,5 0 0-15,-5 0 80 0,0 0-80 16,0 0 0-16,4 0 80 31,0-10 16-31,4-6 16 0,-1-6-104 16,6-4-8-16,2-5 40 15,-2-4-40-15,-1-6 0 0,4-4 0 32,-1-5 8-32,2-17 0 15,6-22-8-15,9-35-48 16,4-16-24-16,0 7 40 0,-4 12-40 16,-8 32 0-16,-5 16 72 15,-2 20 8-15,-6 14-8 0,1 11 0 16,1-11 56-16,2 2-56 15,1-2 0-15,0 4-48 16,0 4 48-16,0 8 8 0,-8 8-8 16,0 2 8-1,-4 6 56-15,-4 5-64 16,0 2 0-16,0 0-184 0,0 0-304 16,0 0-520-16,-4 12-473 15,-16 10-303 1,4-2-2537-1,4-2-5585-15</inkml:trace>
  <inkml:trace contextRef="#ctx0" brushRef="#br0" timeOffset="117623.04">4558 8642 4136 0,'0'0'4465'0,"0"0"-3552"16,0 0 167 0,0 0 136-16,0 0-120 15,0 0 281-15,0 0-177 16,-96-38-272-16,68 38-296 0,-8 16-136 15,-3 3 16-15,-9 6 273 16,-1 10-185-16,-2 6-96 16,-5 7-88-16,-4 19-120 15,1 18 32-15,-1 14-144 16,4 9-56-16,20-4 104 16,16-5-224-16,20-13 56 0,0-13-64 31,16-13 8-31,8-15 72 0,8-8-80 15,12 5 0-15,12 2-8 16,7-2 8-16,9-4 0 16,-9-13-264-16,-3-9-144 0,-8-10-800 15,4-15-961-15,-12-17-2336 16,-13-5-5377-16</inkml:trace>
  <inkml:trace contextRef="#ctx0" brushRef="#br0" timeOffset="118223.21">5123 9064 5049 0,'0'0'4176'0,"0"0"-2559"16,0 0-233-16,0 0-192 0,32-72 457 16,-32 62-9-16,-12 3-512 15,-16 4-472 1,-7 0-255-16,-9 3-137 15,-12 0 136-15,-4 10-8 16,4-1-168-16,8 7-112 0,9-3 120 16,7 3-232-16,16 0-8 15,4 3-80-15,12-1 88 0,4 8-88 32,27-4 88-32,10 7 0 15,10-4 152-15,9-3-152 16,-4-3-128-16,-4 1-48 0,-5-1 56 15,-2-1 120-15,-13 5-16 16,-4 2-56-16,-13 1 64 0,-7 2 8 16,-8 7-8-1,0 0 8-15,-8 0 0 16,-11 0 80-16,-9-3-16 16,-4-4 8-16,-13-2 120 15,2-11-64 1,-5 2-56-16,0-8-16 15,-4-3 16-15,-4-6 0 0,4 0-72 0,5-6-448 16,3-26-448-16,17 7-1505 16,10-7-4272-16</inkml:trace>
  <inkml:trace contextRef="#ctx0" brushRef="#br0" timeOffset="118575.31">5394 8595 11002 0,'0'0'2696'0,"0"0"-1991"15,0 0-289-15,0 0 360 16,112 31 184 0,-76 1-120-16,-1 6-16 0,10 6-255 15,-6 10-137-15,5 3-280 16,-9 4 40-16,-7 6-104 0,-7-1-24 16,-10 1-56-16,-11 3-8 15,-4 6-80 1,-15-6 72-1,-13 0 8-15,-32 22-640 0,9-29-1025 0,-5-6-3248 16</inkml:trace>
  <inkml:trace contextRef="#ctx0" brushRef="#br0" timeOffset="120008.05">3031 9766 5737 0,'0'0'5145'0,"0"0"-4041"0,0 0 32 31,0 0 185-31,0 0 7 0,0-6-368 16,0 6-400-16,0 0-288 16,0 3-224-16,0 13 144 15,-4 6 496-15,-3 6-191 0,3 11-105 16,-4-1-144-16,-1 3 0 31,2 4-32-31,-1-4-160 0,0 3-48 16,-1-6 128-16,-2-3-128 15,7-3 40-15,-4-3-48 16,3-7 0-16,2-3 0 0,-1-7-224 16,0-2-440-16,4-1-249 15,0-2-959 1,0-4-704-16,0-3-1353 0,0 0-1705 16</inkml:trace>
  <inkml:trace contextRef="#ctx0" brushRef="#br0" timeOffset="120464.88">3298 9674 7521 0,'0'0'2017'0,"0"0"-825"0,0 0 64 15,0 0 280-15,0 0-191 32,0 0-353-32,0 0-536 0,0 0-184 15,4-3-248-15,-4 15 368 16,-4 8 240-16,1 5-240 15,-5 7-96-15,-1 2 193 0,1 8-193 16,-3 3-64-16,3 2-88 16,-1 0 56-1,6 1-16-15,-5 0-176 0,4-7 8 16,0-3 88-16,0-3-104 16,-1-6 16-16,2-7-16 15,3 0 0-15,-4-9-16 16,4-1-8-1,-4-5-312-15,4-1-200 16,-4-6-409-16,-4 0-1031 0,0-13-921 0,0 1-2136 16</inkml:trace>
  <inkml:trace contextRef="#ctx0" brushRef="#br0" timeOffset="121373.35">3517 9423 2544 0,'0'0'5561'16,"0"0"-4008"-16,0 0-593 16,0 0-144-16,0 0-192 15,0 0-272-15,-3 0-248 0,-9 13 256 32,-1 0-24-32,-2 6 8 15,-5-1-32-15,4 5-39 0,-4-4 95 16,4 0-144-16,0-6-8 15,0 2-128-15,0-5-40 0,-4-1 72 16,5 1-120-16,-6 0 0 31,-3-4 104-31,5-3-96 0,-5 3 136 16,4-2-144-16,0-1 0 16,0-3 16-16,0 0 80 31,0 0-40-31,4 0-40 0,-3 0-8 15,2 0 104-15,1 0-104 16,1 0-8-16,-2-7 80 16,2 1-64-16,3 3 40 0,0-3-56 0,4 2 8 15,0 1 24-15,-4 0-32 16,0 0 0-16,4 3-48 0,-8 0 48 16,8 0 8-1,-4-3 0 1,0 3 8-16,4 0 184 15,1 0-128-15,-2 0 104 0,1 0-88 0,0 0-80 16,0 3 88-16,-4-3-40 16,5 6-56-16,-6-3 136 0,5 4-72 31,-3-1 96-31,3 0-48 16,-5 1 8-16,10 6 24 15,-9-4-144-15,8 7 0 0,-1 0 56 16,1 3-56-16,4 3-8 15,0 0 8-15,0 0 8 0,0 1 40 32,0-1-48-32,0-3-72 15,4-3-552-15,5-3-600 0,-1-4-881 16,-4-5-903-16</inkml:trace>
  <inkml:trace contextRef="#ctx0" brushRef="#br0" timeOffset="125634.78">6283 9074 3288 0,'0'0'10434'0,"0"0"-8705"0,0 0-1249 15,0 0-232-15,0 0 856 16,0 0 128-16,0 0-271 31,0 0-537-31,0 0-160 0,4 0-112 16,12 0 136-16,3 0 88 16,13 0 24-16,9 0-168 0,2 0-40 15,5 0-96-15,3 0 16 16,2 0-16-16,-1 0-96 31,-9 0 8-31,-7 0 56 0,-4 0-64 0,-16 0-48 16,-1 0-192-16,-11 0-280 15,-4 0-248-15,0 0-664 0,-4 0-1385 16,-7 0-2368-16,-9 3-1497 16</inkml:trace>
  <inkml:trace contextRef="#ctx0" brushRef="#br0" timeOffset="125877.31">6386 9321 3776 0,'0'0'4385'0,"0"0"-3112"0,0 0 63 15,0 0 160-15,0 0 232 0,13 4-383 16,6-1 63-16,9 0-408 15,7-3-456-15,14 0-200 32,-1 0-127-32,3 0-137 0,-3 0 24 15,-4 0-104-15,4-3-745 16,-12 0-1799-16,-8-4-3866 0</inkml:trace>
  <inkml:trace contextRef="#ctx0" brushRef="#br0" timeOffset="127289.56">8506 8426 8225 0,'0'0'1865'15,"0"0"-33"-15,0 0 168 0,0 0-319 16,0 0-273-16,0 0 8 16,0 0-599-1,-28-54-321-15,24 54-496 0,0 13 64 16,-4 9-64-16,1 13 328 16,-2 6-40-16,1 10-64 15,4 3-64-15,1 7 112 0,-1 2-192 16,-5 4 80-1,5-1-152 1,0-2 104-16,0-4-16 0,1-3-96 0,-5-6-16 16,3-10 16-16,1-2 0 15,0-8-48-15,0-5-240 16,1-7-168-16,-1-3-408 0,0-4-833 31,4-12-1279-31,0 0-1273 0,0-3-1376 16</inkml:trace>
  <inkml:trace contextRef="#ctx0" brushRef="#br0" timeOffset="127692.18">8498 8467 9826 0,'0'0'2088'0,"0"0"-1048"15,0 0-296 1,0 0 185-1,0 0 111-15,0 0-200 0,0 0-376 0,68-3 528 16,-20 3-360-16,12 0-263 16,7-6-153-16,-3-1-112 15,-4 1-96-15,-13 0 80 0,-15 3-88 32,-12-1 0-32,-8 1-224 15,-12 3-513-15,0 0-527 0,0 3-1104 16,-12 10 799-16,-3 6-671 15,-22 10-1001-15,5-1-1432 0</inkml:trace>
  <inkml:trace contextRef="#ctx0" brushRef="#br0" timeOffset="127931.08">8522 8845 776 0,'0'0'2120'15,"0"0"-111"-15,0 0-185 0,0 0-304 16,0 0 193-16,0 0-129 31,-16 73-392-31,40-73 825 0,12 0-345 16,8 0-632-16,11 0-528 0,9-6-184 15,4-3-104-15,0 2-120 16,-12-3-104-16,-13 7 0 0,-15 3-776 16,-11 0-840-1,-14 0-769 1,-6 7-735-16,-22 2-9 15,1 4-3824-15</inkml:trace>
  <inkml:trace contextRef="#ctx0" brushRef="#br0" timeOffset="128221.95">8319 9394 640 0,'0'0'472'0,"0"0"1728"32,0 0 137-32,0 0 263 15,91 32-271-15,-59-25-401 0,4-1-239 16,4-3-169-16,8 0-224 16,0 1-200-16,8-4-592 0,-5 0-183 15,1 0-225-15,-5 0-48 47,2-7-48-47,-10-2-168 0,2-7-881 16,-9 3-1167-16,-9-3-2865 0</inkml:trace>
  <inkml:trace contextRef="#ctx0" brushRef="#br0" timeOffset="129420.58">9937 7899 7193 0,'0'0'1688'16,"0"0"-415"-16,0 0-273 0,0 0 160 16,4-3-112-16,-4 3-456 15,-13 0-576-15,-6 0 369 0,-9 3-137 16,-8 4-120-16,-4-1-24 31,-8 3 0-31,-4 4-32 16,0-4-64-16,-3 1-16 0,7-3 56 15,4 2 8-15,13-3-40 16,3-3 120-16,15 4-32 0,5-4-104 0,8 0-64 16,0 3 64-1,0 1 40 1,0 2 416-16,0 1 80 16,4 3 16-16,0 0-88 0,0-1-96 15,1 1 88-15,-1 6-56 16,-1 0-63-16,1 6 111 0,0 1-136 15,4 6-144 1,-3 2-40-16,-1 8 72 16,-1 2 16-16,-3 1-160 15,0 2 104-15,0 1-8 0,0-4-16 16,0 4-56-16,-3 0 0 16,-1 2 16-16,-1 4 96 15,1 7-176 1,0-4 80-16,0 3 8 15,-3 1 48-15,7-2-40 0,-4 2-16 16,4 2 8-16,0 4 144 16,0 3-232-16,0 0 56 15,0-4-16-15,0 1-8 0,4 0 24 32,-1-7-72-32,1-2 8 15,-4-1 32-15,0-3 8 0,0 0-56 16,0-1 8-16,0-5 0 15,0 0 8-15,0-4-8 16,8-6 48-16,-4-3-8 0,8-6-32 16,4-4-8-1,4-6 0-15,4 0 56 16,12-9 16-16,11-1-64 0,5-9-8 16,8 0 0-16,4 0-344 15,24-28-376-15,-21 3-1016 16,-11-4-4354-16</inkml:trace>
  <inkml:trace contextRef="#ctx0" brushRef="#br0" timeOffset="131153.03">11621 8277 760 0,'0'0'5689'32,"0"0"-4353"-32,0 0 216 15,0 0-239-15,0 0-97 0,0 0 32 16,0 0-71-16,0 0-161 16,21-32-448-16,-21 32-288 15,0 0-280-15,-17 0-48 0,-10 4 48 31,-17 5 224-31,-8 0-120 16,-7 4 16 0,-10 0-120-16,2 2 0 15,-8 5 72-15,6-1-16 0,2 0-48 16,3 0 64-16,8 0-64 16,5 0-8-16,6 0-8 0,10-3 8 15,7 3-16-15,4-6-88 16,12 0-16-16,8-4 120 0,4 0-88 15,0-2 88-15,4-1 40 0,16 3 16 16,0-2 160-16,8-1-216 16,-1 4 80-1,9-4-72-15,1 1 56 16,10-1 16-16,1 4-80 16,4-4 8-16,3 3 72 15,5 4-80-15,-8 0 0 0,-4-4 8 16,0 4-8-16,-12 0 0 0,-8-4 0 31,-8-3 0-31,-9 4-8 16,-7-7-56-16,-4 6 64 15,0-2-120-15,0-1 80 0,-20 4 40 16,-3-1 0-16,-14 4 0 16,-6-3 112-16,-4 2-32 0,-6 4 40 31,1-3-112-31,0 3 96 15,1-4-24-15,3 7-80 16,8-2-8-16,1-2 0 0,2 5 8 0,5-2 0 16,9-1 0-16,3-2 0 15,3-2 16-15,6 3-16 16,7-4-72 0,0 1 64-16,4 0 16 15,0 3-8-15,0-3 8 16,0-1-8-16,8 1 120 0,0-4-120 15,4 1 64-15,4 0 16 0,4-1-24 16,8-3 56 0,0 1-8-16,11-4 0 15,5 0 112-15,4 0-96 16,12-3 8-16,3 0 0 16,5 0 24-16,0 0 57 0,4 0-57 15,3 0-56-15,-2-3 136 0,-2 3-136 31,0-3 56-31,-3 3-136 16,-4 0 104-16,-5-3-64 16,-10-1-56-16,-10 4 16 0,-11 0-8 15,-8-3-8-15,-12 3-328 16,-8 0-657-16,-15 0-823 0,-13 0-1273 31,-4 0-3800-31</inkml:trace>
  <inkml:trace contextRef="#ctx0" brushRef="#br0" timeOffset="131955.96">11223 9661 5825 0,'0'0'5937'0,"0"0"-4281"16,0 0 97-16,0 0-753 16,0 0-288-1,0 0-120-15,-16 3-432 16,0 23 600-16,-3-1-191 15,2 10-265-15,2 3 32 0,-2 0-120 16,6 0-8-16,3 1 72 16,0-5-184-16,4-2 40 31,4 0-88-31,0-7-32 0,4-2-16 16,12-4 0-16,3-4 16 15,9-2-32-15,9-3-112 0,-1-7-288 16,7 0-656-16,17-3-921 31,-8-13-2128-31,-9-3-2720 0</inkml:trace>
  <inkml:trace contextRef="#ctx0" brushRef="#br0" timeOffset="132236.49">10869 9855 5873 0,'0'0'6089'15,"0"0"-3648"-15,0 0-1153 32,0 0-552-32,0 0-56 15,0 0 288-15,35 0-127 0,1 0-265 16,12 0-232-16,4 0-88 0,7 0-208 15,1-6-48-15,-4 3 0 16,0-4-504-16,4-3-1129 31,-13 1-3224-31,-10-4-3208 0</inkml:trace>
  <inkml:trace contextRef="#ctx0" brushRef="#br0" timeOffset="132691.19">11578 9811 3104 0,'0'0'7954'15,"0"0"-6210"-15,0 0-1072 32,0 0-296-32,0 0 489 0,0 0 143 15,0 0-328-15,24 3-32 16,-1-3-320-16,1 0-136 0,4 0-16 16,-4 0-176-16,4 0 0 15,-3 0-216-15,-2 3-840 31,-3 0-1232-31,-8 0-145 0,0 0-2136 0</inkml:trace>
  <inkml:trace contextRef="#ctx0" brushRef="#br0" timeOffset="132944.78">11554 10036 3696 0,'0'0'4769'16,"0"0"-2848"-16,0 0-1585 31,0 0 648-31,0 0 672 16,0 0-303-16,84 3-369 0,-56-3-352 31,7 0-336-31,-3 0-224 0,0 0-72 16,0 0-144-16,8 0-1280 15,-9-3-1641-15,-3-7-5553 0</inkml:trace>
  <inkml:trace contextRef="#ctx0" brushRef="#br0" timeOffset="133875.93">12124 9833 6689 0,'0'0'2168'0,"0"0"-1079"16,0 0-185-16,0 0 120 16,0 0 144-16,-44 9-472 0,32 4-15 15,4 6-217-15,-4 0-248 16,4 0 88-16,4 3-96 16,-3-3-64-16,7 0-8 0,0 1-120 31,0-1-16-31,7-7 0 0,5 1-40 15,4-3 40-15,4-4 0 16,0 0 24-16,4-6 104 16,0 0-16-16,3 0-112 0,-3 0 136 15,0-12 40-15,-3-1 24 32,-6 0 112-32,1-6-32 0,-4 0 16 15,-4-3 72-15,-8-1-72 16,0-2 32-16,0 0-31 15,-8 2-33-15,-4 1-144 0,-8 3 104 16,0 7-120-16,1 2-104 16,-6 3-248-1,-3 7 248-15,-11 0-889 0,7 13-1511 16,0-3-3305-16</inkml:trace>
  <inkml:trace contextRef="#ctx0" brushRef="#br0" timeOffset="135600.34">11423 7706 3424 0,'0'0'2297'31,"0"0"-105"-31,0 0-1336 16,0 0-496-16,0 0 57 16,0 0 15-16,0 0-240 0,0 0 376 15,-12 31 24-15,-1-12-296 0,-7 7-160 16,1 2 40-16,-5-2 136 31,-8 2 128-31,0 1 96 16,-7-4-280-16,3-3-88 0,-5 1-88 15,-2-1-80-15,2 0 80 16,2-3-72-16,3-3-8 0,-3-7 120 16,7 1-120-16,8-7-56 31,-1-3 48-31,6 0-16 15,7 0 24-15,8-13 168 0,0-6-55 16,4-3 87-16,4-3-144 0,7 0 8 16,6-4-64-16,3 4 8 15,-1-1 48-15,2 4-48 16,-6 9 64 0,5-3 208-16,1 10-144 15,-2 0 160-15,5 2-72 0,4 4 32 16,0 0-40-16,0 0-104 15,0 7 48-15,0 2 88 0,-5 7-72 16,1 3-32 0,0 3-16-16,-3 0 0 15,-6 4 8-15,5 0-128 16,-4-1 72-16,0-3 16 0,3-3-88 16,-6-3 48-16,2-4-32 15,-2-5-16-15,-2-4 144 0,2-3-144 31,-1 0 40-31,-1-3-48 16,2-13-176-16,6-19-920 0,-6 3-1425 16,-2 1-4240-16</inkml:trace>
  <inkml:trace contextRef="#ctx0" brushRef="#br0" timeOffset="139450.07">13136 8201 6689 0,'0'0'2729'0,"0"0"-1417"16,0 0-336-16,0 0 104 31,0-16 297-31,0 16-489 0,-8 0-632 16,-8 6 208-16,-4 13-152 0,-8 7 48 15,0 12-40-15,-4 3 104 0,0 13-24 16,-4 0-112-16,1 3-88 16,-1 1 48-1,0-1-192 1,0-1-8-16,9-1-48 0,6-5 8 15,5-9 0-15,8-2-8 0,4-7-112 16,4-10 104-16,0-6-216 0,8-4 72 31,12-5-80-31,-4-7 232 16,8 0 120-16,-4-10-40 16,0-12-72-16,0-7 168 0,-4-3-80 15,-8-9-40-15,-4-3 64 0,0-4 24 16,-4-2 56-16,-4 2 33 15,-8-3 31-15,-4 0 8 32,-4 1-144-32,0-4 32 0,-8 2-104 15,0 2-40-15,0 8 48 16,-7 8-64-16,-1 5-40 0,4 10 32 16,0 6 0-16,4 7-40 15,12 6-128-15,4 0-632 31,5 10-249-31,7 15-871 0,7 0-993 16,9-3-2296-16</inkml:trace>
  <inkml:trace contextRef="#ctx0" brushRef="#br0" timeOffset="140707.66">13438 7534 464 0,'0'0'5641'15,"0"0"-3961"-15,0 0-464 32,0 0-127-32,0 0-9 0,4-3 56 15,-4 3-368-15,0 0-288 16,0 0-192-16,0 3-192 15,-8 13 369-15,-7 3 319 0,2 7-240 16,-6 5-160-16,-1 4-136 16,3 3 40-1,2 0 8-15,7 3-104 0,4-2-16 16,4-2-168-16,0 2 40 16,8-7-16-16,8-4-32 15,4-3-8-15,8-6-88 0,0-3-152 16,7-3-408-1,-3-7-776-15,12-6-433 16,-8-9-927-16,-12-7-3650 0</inkml:trace>
  <inkml:trace contextRef="#ctx0" brushRef="#br0" timeOffset="141002.31">13144 7750 4280 0,'0'0'3225'0,"0"0"-1328"16,0 0-1217-16,0 0-368 15,0 0 552-15,0 0 504 16,0 0-168-16,79-3-247 0,-35-1-289 15,4-2-240-15,8 3-144 32,4-3-72-32,-1-1-152 0,-3 4-56 0,-8-3 0 15,0 0-1336-15,-12-1-1345 16,-9 1-5024-16</inkml:trace>
  <inkml:trace contextRef="#ctx0" brushRef="#br0" timeOffset="141998.79">14052 8128 6681 0,'0'0'1368'15,"0"0"353"-15,0 0-153 16,0 0-8-16,0 0-7 0,0 0-337 0,9-42-456 15,-9 42-392-15,0 0-232 16,0 7-56-16,0 8-72 0,-5 11 488 31,-3 6-104-31,-4 12-96 16,5 4-8-16,-6 6-136 16,5 3-31-16,1-3 31 0,-2 3-144 15,1-3 64-15,1 0-64 0,-1 0-8 16,-1-3 16-16,2 0-16 31,-1-7-200-31,-5-3-281 16,2-6-375-16,3-6-736 0,-1-7-513 15,-2-6 41-15,-1-7-1169 16,8-5-2720-16</inkml:trace>
  <inkml:trace contextRef="#ctx0" brushRef="#br0" timeOffset="142763.28">14001 8229 3648 0,'0'0'2585'16,"19"-82"-1833"-16,-6 37 464 15,-2 1-120-15,6 6-47 0,-6 6-161 16,1 4 0-16,4 8-184 0,-4 5-232 15,0 2-80-15,4 7-136 0,-4-1-39 32,8 4-113-32,0 3-56 15,8 0 32-15,0 0-80 16,0 3 0-16,4 6 0 0,-5 8 0 16,-7-2 0-16,-4 8-96 15,-8 2 16-15,-4 4 80 0,0 5 0 31,-4 1-16-31,0 10 8 32,-12-1 8-32,-8 4 32 0,0-4-32 15,-7 4-16-15,-5-7-40 16,-9-2 0-16,-2-11 56 0,-2-2 40 16,2-11-32-16,0-5 16 15,6-4 56-15,9-6-80 16,12 0 0-16,5 0-80 0,11-3 0 15,0-10 40-15,4-6-113 16,11 0 153-16,5-3-56 0,-4 6 56 0,4 0 0 16,-3 7 88-1,-6-1 241 1,1 10 95-16,0 0-176 16,0 0-40-16,4 10-160 0,4 9 200 15,4 6 16-15,0 4-48 16,-5 2-40-16,5 1-32 15,-7 3-72-15,2 3 104 16,-7 0-64-16,0 3 40 16,1-2-72-16,-6-1-24 15,-3-6-8-15,4-7-48 0,-4-3 0 16,0-9 64-16,0-4-64 31,0-2 0-31,4-1 96 16,4-3 152-16,0-3 8 0,12 0 80 15,-1 0-176-15,5 0-16 0,0-3-136 16,-4-7-8-16,-8-2 0 16,-4-7-88-16,-8 0-16 15,-4-3-616-15,-11-13-1008 0,-10 6-1089 32,-3 4-3736-32</inkml:trace>
  <inkml:trace contextRef="#ctx0" brushRef="#br0" timeOffset="143857.81">15084 8128 1192 0,'0'0'5409'0,"0"0"-4201"16,0 0 737-16,0 0-665 15,0 0 344 1,0 0-119-16,0 0-265 0,0-54-400 15,-7 54-552-15,-14 3 88 0,-11 13 232 16,1 9-16-16,-9 10-104 16,3 13-39-16,-2 15-129 15,3-2 24 1,12 5-136-16,4 7-80 16,16-3 88-16,4 0-216 0,9 0 48 15,14-4-48-15,9-12 64 16,8 3-56-16,0-5-8 15,-1-11-368-15,2-10-104 0,-9-5-753 32,11-10-839-32,-15-13-1137 15,-4-3-5177-15</inkml:trace>
  <inkml:trace contextRef="#ctx0" brushRef="#br0" timeOffset="145201.43">15427 8369 2984 0,'0'0'4681'0,"0"0"-3209"15,0 0-23-15,0 0 39 16,0 0-136-16,0 0 169 0,11-54-489 16,-30 54-520-16,-9 0-288 15,-8 0-16 1,-4 0 8-16,4 13-64 15,1-1-24-15,3 1-80 16,8 3-48-16,8 0 96 0,4 0-96 16,12 0-72-16,0-4-24 15,0 4 96-15,24 0 48 0,4 3-32 32,11 4 40-32,2-1 72 15,2 0-128-15,-3 0 0 16,-5 4 8-16,2-4 32 0,-10 3-40 15,-7-3-8-15,-3 0 0 16,-10 4 8-16,-7-4-8 0,0-3 8 16,-11 0 96-1,-13-6 96-15,0-1 104 16,-8-2 88-16,-4-7-15 16,0-3 15-16,5 0-264 0,-6 0-32 15,9 0-88-15,9-9-128 16,2-4-192-16,17-9-681 15,0 0-1799-15,0-1-7738 16</inkml:trace>
  <inkml:trace contextRef="#ctx0" brushRef="#br0" timeOffset="148649.84">15717 8721 4993 0,'0'0'4457'16,"0"0"-3489"-16,0 0-64 16,0 0 64-16,0-18 312 0,0 18-87 31,0 0-193-31,4 0-312 15,-4 0-264-15,0 0-224 16,0 0 24-16,0 0-144 0,0 0-80 0,0 3 40 16,0 9-40-16,-4 4 352 15,-3 6-136-15,-1 4-112 0,0-1 48 16,3 4 24 0,5 3-8-1,0-1-112-15,0-2 16 16,0-1 9-16,0 1-81 0,0-4 0 15,0-6 24-15,0 3-24 0,0-9 0 16,0 3 0-16,5-3 8 0,3 0-24 31,3-4-137-31,10-3-215 16,3 1-224-16,8-1-704 16,11-6-1056-16,-7 0-1633 0,-4 0-3281 15</inkml:trace>
  <inkml:trace contextRef="#ctx0" brushRef="#br0" timeOffset="148943.91">15602 8988 2968 0,'0'0'2969'0,"0"0"-897"16,0 0-615-16,0 0-457 0,0 0 392 16,0 0 104-16,0 0-127 0,-8-6-465 15,16 3-424 1,12-1-56 0,4 4-224-16,8-6-72 15,3 0 168-15,10 3-136 0,2-4-96 16,1 1-64-16,0-1-104 0,-4-2-1120 15,-8-1-1865-15,-16-2-2776 0</inkml:trace>
  <inkml:trace contextRef="#ctx0" brushRef="#br0" timeOffset="149978.07">15829 8147 6857 0,'0'0'2665'16,"0"0"-905"-16,0 0-576 16,0 0-624-1,0 0 208-15,0 0 273 16,92-7 15-16,-60 7-248 0,7 13-288 15,6 6-128-15,-2 4-168 16,5 8 96-16,-4 7 32 16,-5 6-208-16,-2 8 49 0,-5 2-185 31,-4 3 48-31,-5 3 48 16,-3 0-88-16,-4 13 32 0,-4-6-48 15,-8 3 0-15,-4 0-40 16,0-7 56-16,0 17-32 15,-4-11-80-15,-8 1-601 0,-8-3-543 16,-15-4-1176 0,-2-8-697-16,-3-21-6329 15</inkml:trace>
  <inkml:trace contextRef="#ctx0" brushRef="#br0" timeOffset="151050.21">16670 7795 176 0,'0'0'6169'0,"0"0"-4929"15,0 0 192-15,0 0-199 16,0 0-9-16,0 0 240 16,8-70-191-1,-8 70-641-15,0 0-368 16,0 3-256-16,0 12-8 15,0 14 376-15,0 9 152 0,4 10-72 0,0 22 144 16,8 19-144-16,0 25-48 16,0 10-152-1,-1-4-40-15,6-12 40 16,-10-6-63-16,6-1-65 16,-9 4 56-16,0 3-120 15,-4-6-16-15,0 3-40 0,4-4 104 16,-1 1-56-16,1-4 16 0,0-15-72 31,-4-23 208-31,4-16-112 16,-4-9 0-16,0 4-88 15,5 2-8-15,-5 0 80 0,4-9-80 16,-1-3-96-16,1-11-280 16,0-5-360-16,0-6-417 0,4-7-927 31,0-7-1833-31,0-9-5665 0</inkml:trace>
  <inkml:trace contextRef="#ctx0" brushRef="#br0" timeOffset="152332.69">17315 8512 6409 0,'0'0'1760'0,"0"0"-47"0,0 0-225 16,0 0 136-16,0 0 121 15,0 0-505-15,0 0-136 0,4-45-352 16,-4 45-344-16,0 0-280 15,0 10-128-15,0 9 0 16,-4 10 256 0,-4 9-95-16,1 6-25 0,3 0-72 15,-5 1-16-15,5-1 32 16,0 1-80-16,4-10 0 0,0 0 72 16,0-10-72-16,0-2-72 15,0-8-329 1,0-2-167-16,0-4-312 15,0-2-712-15,0-7-713 16,0 0-727-16,0-3-3106 0</inkml:trace>
  <inkml:trace contextRef="#ctx0" brushRef="#br0" timeOffset="152696.57">17455 8397 3264 0,'0'0'1721'0,"0"0"-337"16,0 0-352-16,0 0 272 16,0 0 41-16,0 0 79 0,0 0 40 15,40-22-376-15,-40 22-423 16,0 7-473-16,0 12 248 31,0 6 328-31,-4 7-264 0,0 6-176 0,0 0-56 16,0 7-88-16,-1-4 32 15,5 0-160-15,0-3 48 0,0-3-104 16,0-3 8-16,0-10-8 16,5-3-32-1,-1-9-336 1,-4-4-120-16,0 0-528 0,0-6-520 0,0 0-297 15,0 0-455-15,0-3-2313 16</inkml:trace>
  <inkml:trace contextRef="#ctx0" brushRef="#br0" timeOffset="153218.4">17614 8163 6977 0,'0'0'1976'31,"0"0"-1279"-31,0 0-681 0,0 0 432 16,0 0 320-16,0 0-176 16,-39 76-176-16,15-51-216 0,3 1-64 0,2-8-8 15,-1-1 16-15,-1-11 144 16,-3 1-64 0,1-7-112-1,3 0-112-15,-8-10 8 0,4-6 216 16,-3-10-128-16,3 1-40 0,0 0 80 15,-1 6 104-15,6 3 249 0,3 3-161 16,4 10 8-16,0 3-96 31,4 0-232-31,-9 10 240 16,6 9 152-16,-1-1-168 0,0 5-48 16,4-1-80-16,-4 0-96 15,4 0 96-15,4 0-104 0,-4 1 8 16,0-1-8-16,5 0 0 31,-2-3-544-31,5 13-488 0,0-10-721 16,0 1-1415-16</inkml:trace>
  <inkml:trace contextRef="#ctx0" brushRef="#br0" timeOffset="153686.53">17809 8715 2472 0,'0'0'8050'0,"0"0"-5970"32,0 0-968-32,0 0-655 15,0 0-41-15,0 0 640 16,36 38-352-16,-28-16-224 0,-4 0-424 16,-4 7 40-16,-4 0-88 15,-8 2 0-15,-11 1-8 0,-1-6-584 16,-12-1-1104-16,4-6-1225 15,8-10-6129-15</inkml:trace>
  <inkml:trace contextRef="#ctx0" brushRef="#br0" timeOffset="156532.96">18610 8277 5369 0,'0'0'2328'16,"0"0"-1376"-1,0 0-199-15,0 0 231 16,0 0 80-16,0 0-192 0,-19-54-184 16,-5 54-32-16,-1 0-167 15,-6 0 119-15,-5 0 16 0,0 3-72 16,0 7-232-16,8 3-128 16,1 2-112-16,2 1-72 15,14 6 40 1,-2 1-48-16,13-1 0 15,0 3 88-15,0 0-80 0,13-2 32 16,10-1-32-16,5-3 80 16,4 0-24-16,0-3-64 31,3 0 0-31,-2-3 80 0,-1 0-72 16,0 2 0-16,-4-2-8 15,-5 3 0-15,-3-3 8 0,-4 2-8 16,-8 4 0-16,4-3 24 15,-8 6-24-15,-4-3 0 16,0 3-56-16,0-2 56 0,-16-1 48 16,0-6-40-1,-3 2 0-15,-9-2 216 16,0 0-16-16,-4-4-40 0,-4-5-32 16,3-4 8-16,1 0 0 15,5 0-64 1,3 0 56-16,8-7 192 15,1-3-55-15,6 1-1 16,5 0-120 0,0 2-80-16,0 4 88 15,4 0-112-15,0 0-48 0,0 3 0 16,0 0-216-16,4 0-673 16,4 0-255-16,8 6-1248 15,1 0-857-15,-6-2-4201 0</inkml:trace>
  <inkml:trace contextRef="#ctx0" brushRef="#br0" timeOffset="157110.49">18810 8712 7721 0,'0'0'2105'0,"0"0"-713"0,0 0-192 16,0 0-104-16,0 0-183 0,-4-6-553 16,-1 6-336-16,-3 9 160 31,1 7-176-31,3 0 96 16,0 6-8-16,0-3-96 0,4-3 64 15,0 0-64-15,8-4-16 16,7-5 16-16,5-1 0 0,1-2 8 15,2-4-8-15,1 0-48 16,-8-13 48-16,0 0 104 0,-4-9-56 31,-8 0 368-31,-4-1-64 16,0-2 16-16,-4 2 232 0,-8 5-104 16,-8 2-184-16,0 3-240 15,0 10-64-15,-8 0 168 31,9 3-176-31,-2 0-112 0,6 6-544 16,6 4-752 0,9 2-777-16,17-2-863 15,7-4-3634-15</inkml:trace>
  <inkml:trace contextRef="#ctx0" brushRef="#br0" timeOffset="157440.66">19120 8607 4841 0,'0'0'4793'16,"0"0"-3105"-16,0 0-48 15,0 0-319-15,0 0-9 0,0 0-328 32,0 0-288-32,0 0-464 15,79-38-112-15,-54 38-72 16,-5 0-48-16,-5 0 120 0,2 0-120 16,-6 0 0-16,2 0-144 15,-9 0-472-15,3 0-856 0,-3 10-913 31,-4-4-1880-31,0 0-4112 0</inkml:trace>
  <inkml:trace contextRef="#ctx0" brushRef="#br0" timeOffset="157645.91">19192 8740 4456 0,'0'0'5234'0,"0"0"-2978"0,0 0-648 15,0 0-183-15,0 0 103 0,0 0-624 16,39 0-456-16,-7 0-304 16,5-2-144-1,-1 2-16-15,-5-4-120 16,1 4-944-16,-4-6-728 16,-4-1-577-16,-8-2-2272 0</inkml:trace>
  <inkml:trace contextRef="#ctx0" brushRef="#br0" timeOffset="158108.59">19886 8401 496 0,'0'0'7353'0,"0"0"-5953"0,0 0 233 0,0 0-961 16,0 0 288-16,0 0 320 15,-81-41-287-15,53 41-345 16,4 12-344 0,5 4-200-16,3 3 24 15,4 3-120-15,4 4-8 16,8-1 8-16,0 3 72 0,4-2-32 0,12 6-48 15,0-3 8-15,3-4 128 16,2 0-128 0,3-3-8-16,-5-3 8 15,-3 1-8-15,5-5 8 16,-6-2 0-16,-2 0-8 16,-6 3 8-16,-3-4-8 0,-4 1-16 15,0 0 16-15,-16-4 120 0,-3-2 128 31,-6-1 72-31,-3 0-8 16,-3-3-16-16,-1-3-216 16,4 0-80-16,-4-6-672 0,4-10-1664 15,9 0-2865-15</inkml:trace>
  <inkml:trace contextRef="#ctx0" brushRef="#br0" timeOffset="159728.53">19949 7677 2736 0,'0'0'4489'0,"0"0"-2889"16,0 0-335-16,0 0-209 0,0 0-392 16,24-54-128-16,-1 48-144 0,9-1-264 15,0 4-80-15,9 3 48 16,-6 0-40-16,1 0-8 0,-8 0-40 16,0 6-8-1,-13 1 0 1,-2 5-16-16,-5 1-88 0,-4 3 48 15,-4 0 56-15,0 9 0 0,0 1 64 16,0-1-56-16,0 4 272 16,0 2 24-16,0 5-48 0,3-5-15 31,-3 4 31-31,4 0-24 16,-4 0 80-16,0 3-88 0,4 0 312 15,1 0-224-15,-1 3 72 16,0-3-200-16,3 4 8 0,1-1-8 15,-3-6-80-15,-1 0-72 16,0 0 128-16,-4-4-104 31,0-2 104-31,0-4-72 0,4 4-32 16,-4-3 16-16,3-1-8 16,1 0-8-16,4 4 104 0,1 3-72 15,-2-4-16-15,5-2-80 16,-3 6 64-16,-2-4 32 31,-3-3-104-31,4 4 0 0,-8-4 80 0,4 4-31 16,-4-4 95-16,0 4-64 15,5-4-16-15,-1 4 80 0,-1-1-136 16,5-2 48-16,4 2 16 16,-4-2-72-1,0-1 16 1,0 1-16-16,-4-4 0 0,-1 0 16 15,-3 0-16-15,0 0 0 0,0 1 8 16,0-1-8-16,0 0 8 16,0 0-8-16,0 4 48 0,0-1 8 31,0 4-56-31,0 0 0 16,0-1-24-1,0 1 24-15,0 3 0 16,0-4 0-16,0-3 8 0,0-2 48 15,0-1-48-15,0-3-16 16,0 0 8-16,0 0-16 16,-3-4 16-16,3 5 0 0,0-1 0 15,0 0 40-15,0-3-32 16,-4 6-16-16,0-3 0 0,-4-3 8 16,0 3 0-16,-8-3 0 15,1 0 0-15,-9-3 72 31,-8-1-64-31,-9-2 56 0,-2-4 8 16,-6-3-72-16,-2 1 0 0,-5-4-576 16,-11 0-1065-16,11-10-2560 0,11-3-5121 15</inkml:trace>
  <inkml:trace contextRef="#ctx0" brushRef="#br0" timeOffset="167188.84">28631 12119 1096 0,'0'0'6561'0,"0"-7"-4352"0,0 1-457 15,0 6 8-15,0-3-87 16,0 3-569-16,0 0-96 0,0 0-336 15,0 0-392-15,0 0-280 0,0 3-8 32,-4 16-16-32,-8 3 24 15,0 13 0-15,0 0 64 0,-4 3-64 16,12-6 0-16,-4 0 72 16,8-10-72-16,0-6-8 15,4-7-40-15,16-6 48 0,8-3 232 31,11-3-72-31,9-16-96 0,8-6 281 16,4-4-297-16,0-2 16 16,0-1-56-16,-5 0 48 31,-7 3 16-31,-12 7-72 0,-12 7 24 16,-12 5 56-16,-4 7-80 15,-8 3-112-15,0 0-377 0,-5 0-551 16,-14 13 120-16,-20 9-984 15,2-3-1105-15,-3-3-3000 0</inkml:trace>
  <inkml:trace contextRef="#ctx0" brushRef="#br0" timeOffset="172320.14">8777 4619 6177 0,'0'0'1456'0,"0"0"-672"0,0 0-128 15,0 0-456 1,-16-28-200-16,4 25 8 16,4-4 305-16,-4 1 31 15,0 3 40-15,1-1 32 16,-2 2-160-16,-2 2-128 0,-6 0-80 16,-7 0-24-16,-4 9 48 0,1 4 16 31,-5 6-80-31,0 3 216 15,1 0-112-15,-6 7 80 16,1 2-32-16,5 11 80 0,-1 2 8 16,0 10-152-16,5 16-40 31,3 0 40-31,7 0-40 0,5 6-8 16,4-13 8-16,12 7-56 15,0 0 0-15,0-3 0 16,28-4-56-16,8-6 56 0,12-3 0 15,12-9 64-15,19-7-64 16,25-6 8-16,20-10 16 0,11-16-24 16,-4-6-104-1,-11-13 48-15,-16-9 48 16,-17-3-152-16,-23 0 144 16,-16-1-184-16,-13-6 88 0,5-18-88 15,-3-27 200 1,-14-27 80-16,-18-8-80 15,-10-2 0-15,-27 10 0 16,-4 11 8-16,-3 23 208 0,3 16-112 16,4 19 176-16,-3 7 40 15,-6 6 112-15,-6-4-192 0,-9 11-240 32,4 2-8-32,1 13-8 15,-9 0 32-15,4 6-64 0,4 16 48 16,3 4-504-16,10 2-336 15,15 23-400-15,4-10-913 0,17-2-1967 16</inkml:trace>
  <inkml:trace contextRef="#ctx0" brushRef="#br0" timeOffset="175799.63">27937 11785 368 0,'0'0'752'16,"0"0"2560"-16,0 0-1615 15,0 0-825-15,0 0-168 0,4 0 104 16,-4 0-24-1,0 0 41-15,0 0-313 16,0 0-104-16,0 0-72 0,0 0-48 16,0 0-136-16,0 0-152 15,0 0 0-15,0 0-16 16,0 0 16 0,0 0-8-16,0 0-56 15,0 0 64-15,0 0 80 0,0 0-72 16,0 0-8-16,0 0 72 15,0 0-72-15,0 0-136 16,0 0 136-16,0 0 200 0,0 0 136 16,0 0-40-16,0 0-8 31,0 0 72-31,0 0-56 0,0 0 96 16,0 0-95-16,0 0-17 15,0 0 16-15,0 0-208 16,0 0-40-16,-4 0-32 0,4-3 24 15,-4 3 128-15,1-3-72 16,3 0-16 0,-4 0 128-16,0-3 0 0,-1 2-40 15,1 1-96-15,0-3 48 16,1 2-128-16,3 1-104 16,-4 0 104-16,4 0 24 15,0-1 112 1,0 2-72-16,0 2 48 0,0-3-40 15,-4 3 32-15,4-4-96 0,0 4 0 16,-4-3 104-16,4 0-104 16,0 0 96-16,-4-4-40 15,4 4-64-15,0-3 80 0,0-1-8 32,-5 1-64-32,5 0 88 15,0 0-96-15,0-1-8 0,0-3 8 16,-4 1 0-1,4 3 8-15,-3-7-8 0,3 3 8 0,-4-2 16 16,4 2-8-16,0 4-32 31,-4-7 16-31,0 7 0 16,4-3 56-16,0 2-56 0,-4-3 0 16,4 1 8-16,0-1 0 15,-4 1-16-15,4-4 8 0,0 4 0 31,-5-7 0-31,5 3-16 16,0 0-64-16,0-2 72 0,0 2 8 16,0 0-8-16,0-3 8 0,0 0 0 15,0 0 40-15,0 1-40 16,0-4 0-16,-3-1 40 16,-1 5-40-1,-4-5 0-15,4 5-8 16,4-4 8-16,0 3 56 0,0-3-56 15,0 0-48-15,0 3 48 0,0-3 0 16,0 3 16-16,0 0-16 16,0 0 0-16,0 0 0 0,0 3 0 31,0-2-16-31,0 2-40 16,0 0 56-16,-4 0 0 15,4 1 0-15,-4-1 0 0,4 4 24 16,0-4-24-16,0 0 0 0,0 1-8 31,0-5 0-31,0 5 8 16,0-1-8-16,0 1 8 15,-4-1-8-15,0 0 8 0,0 0-96 16,0 1-56-16,-4-1 80 16,4-3 64-16,1 0-40 0,3 1-40 31,0-2 88-31,0 2-96 15,0 2 32-15,0-3 64 16,0 3 0-16,0-2 72 0,0-5-72 0,0 5 0 16,0-1 0-16,0-4 0 15,0 2 0-15,0-1 0 0,0-4 0 16,0 4 40 0,3 0-40-1,1 0-40-15,-4 0 32 16,4 0 8-16,0 0 0 0,4 0 0 15,-8 0 0-15,4 0 56 0,0 0-56 16,-4 3 0 0,0 3-8-16,4 4 16 15,-4-4-16-15,0 7 8 16,0-4 0-16,4 4 56 16,-4 0-56-16,0-4-64 0,4 3 64 15,-4-2 8-15,4-4 32 0,-4 4-40 31,4-4 0-31,-4 0 0 16,4 4 8-16,-4 3-16 16,0 2 8-16,0 4 0 0,0 0 0 15,0 0-40-15,0 0 16 16,0 0-72-16,0 0 0 0,0 0-928 31,0 0-657-31,0 4 161 16,-8 5-640-16,0-3-5114 0</inkml:trace>
  <inkml:trace contextRef="#ctx0" brushRef="#br0" timeOffset="177430.63">27575 10490 1216 0,'0'0'0'0,"0"0"88"16,0 0 592-1,0 0-432-15,0 0-56 16,0 0 144-16,0 0 88 0,-8 19 136 15,8-19 72-15,0 0 209 16,0 0 199-16,0 0 80 31,0 0 168-31,0 0-223 0,0 0-569 16,0-6-160-16,4-1-56 16,0 1-40-16,4-4-176 0,-4 1-56 15,8 3 80-15,-5-4-72 16,2 1 64-16,3-1-32 15,4-2-40-15,-4-5 200 0,3-2-200 16,5-3 48 0,1 0 8-16,-6 0-16 15,9-7 32-15,-4 0-80 0,0 1 0 16,-4 3 88-16,0-1-88 16,-4 1 80-1,-4 9 80 1,0 3 144-16,0 4-24 0,-4 2-56 0,0 1-216 15,4 3 240-15,-4 0-168 16,-4-1-32-16,3-2-48 0,1 3 48 16,1 0 24-16,-5-1 0 31,0 4 80-31,0 0 209 16,0 0-225-1,0 0-64-15,0 0-16 16,0 0-56-16,0 0-72 0,0 0-32 15,0 0-8-15,0 0 112 16,4 10 0-16,0 3 8 16,0 3-8-16,0 6 8 0,7 3 136 15,2 4-144-15,2 6 0 16,1 3 8-16,5 3 0 0,-2 7 104 16,1-4 24-16,1 1-56 15,-10-4 56-15,5-6-136 31,-8-7 0-31,-4-9-8 0,-4-3 8 16,0-6 0-16,0-7 8 0,0-3 0 16,0 3 136-16,0-3-144 0,4 0 48 15,-4 0 24-15,0 0 0 16,0 0 16 0,0 0-80-1,0 0 0-15,0 0-16 0,0 0-24 16,0 0-848-16,0 0-1465 0,0 0-4808 15</inkml:trace>
  <inkml:trace contextRef="#ctx0" brushRef="#br1" timeOffset="-191534.08">2112 10804 9858 0,'0'0'3912'0,"0"0"-2999"15,0 0-609-15,0 0-56 0,0 0 32 16,0 0 168-16,0 0 112 16,11 0-312-1,49-10 384-15,56-12 360 16,79-15-231-16,56-18-57 0,48-8-160 15,19-1-40-15,-3 4 32 16,12 6-48-16,-17 13-200 0,-31 6-184 16,-47 9-96-16,-49 7-8 31,-55 7 0-31,-46 6-376 0,-33-4-272 16,-21 3-112-16,-13 7-64 15,-2-2-64-15,-13-2-249 0,-32 4-423 16,-44 4-376-16,-39 11 103 15,-37 4-431-15,33 1-2489 32</inkml:trace>
  <inkml:trace contextRef="#ctx0" brushRef="#br1" timeOffset="-191170.93">2473 11112 9914 0,'0'0'2472'0,"0"0"-1640"15,-95 38-704-15,71-25-32 0,12-7 160 16,8-3 249 0,4-3-49-1,16 0-448-15,36 0 136 0,51-18 1496 16,61-21-528-16,44-8-448 0,39-14-192 15,11 1 153-15,13-4 271 16,8 5-376-16,-4 1-200 0,-28 10-160 31,-36 7-160-31,-47 6 8 16,-57 10-8-16,-44 12-144 0,-30 3 144 16,-21 8-568-16,-8 2-392 15,-4 0-457-15,-16 0-199 0,-21 0 176 16,-30 15-665-16,7 2-1968 31,4-5-4104-31</inkml:trace>
  <inkml:trace contextRef="#ctx0" brushRef="#br1" timeOffset="-190360.22">3705 12255 5577 0,'0'0'4601'15,"0"0"-1873"-15,0 0-1784 0,0 0-543 16,0 0 159-16,0 0-24 31,-92-12 32-31,49 8 176 0,-10 4-184 16,-22 0 0-16,3 13-224 15,-3 9-88-15,-1 10 145 0,16 6-121 16,4 9-104-16,12 17 56 0,25 22-224 16,10-10 0-1,9-6-48 1,13-16-24-16,15-19-80 0,11-7-208 16,13-11 279-16,8-17 81 0,23-32 8 15,5-51 41-15,7-44-49 16,-11-29 0-16,-24-15 64 0,-20-1-64 31,-20 14-16-31,-16-4 16 16,-4 22 0-16,-8 29 56 0,-4 35 48 15,0 32 328-15,0 21 480 16,4 4-280-16,0 13-56 0,0 6-352 16,4 28-152-16,-4 58-72 31,8 41 104-31,5 23-16 0,14 2 72 15,17-19-160-15,4-22 0 16,0-9 0-16,3-17 0 16,-6-14 0-16,-5-24-240 0,-9-12-584 15,17-13-648-15,-4-3-3193 32,-8-16-3841-32</inkml:trace>
  <inkml:trace contextRef="#ctx0" brushRef="#br1" timeOffset="-189813.66">4067 12357 1464 0,'0'0'11378'15,"0"0"-8865"-15,0 0-1833 0,0 0-592 16,0 0-32-16,0 0 56 16,0 0 32-16,0 0-48 0,17 0 8 15,2-10-96-15,9-2-8 0,0-11-24 31,0-2-456-31,-8-7-296 16,-4-2 40-16,-12-2 488 0,-4 11 248 16,0 6 280-16,-12 6 792 15,-8 13-88-15,-4 0-56 16,0 19-264-16,0 13-239 0,13 10-113 31,6 2-304-31,5 0 0 16,9-3-8-16,19-5-24 0,7-8 24 15,9-6 8-15,12-19 40 16,4-3-48-16,3-18 0 0,12-37-168 16,6-33 96-16,-6-46-8 31,-15-25-17-31,-24-22 1 16,-24 0 72-16,-12 26-72 0,-28 12 104 15,-20 25-8-15,-3 36 160 16,6 28 201-16,6 22 175 0,7 13 88 0,-4 10-232 15,0 9 136 1,-4 25-520 0,4 51 40-16,25 45 0 15,11 28-48-15,20 10 48 0,23-7-48 16,17-19 0-16,8-5-88 16,8-17 88-16,-1-10-296 0,-7-24-776 0,-1-23-657 31,-15-23-2912-31,-16-18-4193 15</inkml:trace>
  <inkml:trace contextRef="#ctx0" brushRef="#br1" timeOffset="-189003.29">5267 12043 800 0,'0'0'10554'32,"0"0"-8378"-32,0-106-703 15,0 62-313-15,-12 0-328 0,0 3-80 16,-8 6-160-16,-8 9-151 31,-7 14 127-31,-10 12-424 0,-2 15 0 16,-1 24 24-16,4 8 56 15,8 10-8-15,12 7-168 16,16-4-48-16,8 1 48 0,12-11-40 16,16-12-8-16,8-13-40 15,0-15-32-15,3-10 72 0,2-16-112 16,-5-22 72-16,-1-25 32 15,-7-1 8 1,-9-2 0-16,-6-1 8 16,-9 23 0-16,-4 5 528 0,0 20 80 15,0 13-56-15,4 6-560 16,3 10 0-16,10 15 0 0,3 0 0 16,7 7 8-1,1-3-24-15,9-4-384 16,2-9-376-16,-3-7-536 15,0-9-601-15,-1-6-1055 0,-3-19-1249 16,0-10-1008-16,-8-10 3656 16,0 4 1569-16,-12 3 3257 0,-3 13 1576 31,-5 15-152-31,-4 10-2681 16,0 0-1239-16,0 22-561 0,0 7 408 15,0 3-432-15,7 3 8 16,9-4-184-16,4-5 0 0,8-7 0 15,0-6-176-15,4-13 104 32,0 0 0-32,-1-17 0 15,1-14-160-15,-8-14-40 0,-3-18 136 16,-14-1 136-16,-3-2 8 16,-4-1 216-16,0 23 728 0,-11 2-24 15,-2 17-24-15,5 12-64 16,8 10-327-1,0 3-513-15,0 22-121 16,16 29 121-16,16 32-16 0,4 24 32 16,4 14-16-16,-8 3 0 15,-8-6 8-15,-20-5-56 0,-4 8-40 16,0 10-144 0,-8-5-176-16,-8-8 240 15,-5-23 80 1,2-31-112-16,-5-26 72 15,-4-16 32-15,-12-6 80 16,-8-10 16-16,1-6 0 16,-5-38-120-16,3-54-464 0,18-57-992 15,11 12-2961-15,17 7-5673 16</inkml:trace>
  <inkml:trace contextRef="#ctx0" brushRef="#br1" timeOffset="-188650.2">6395 11843 3936 0,'0'0'11083'0,"0"0"-9331"16,0 0-1016-16,0 0-24 0,0 0-288 16,0 0-255-16,83-64-169 31,-39 32-88-31,-1-6-193 15,-3-6-647-15,-7-4-440 0,-22 3 464 0,-11 10 904 16,-11 10 288-16,-30 16 616 16,-10 9-32-16,-14 16 440 0,2 15-231 15,8 14-289 1,10 9-368 0,21 6-248-16,20-2-56 0,8-5-120 15,33-5-56-15,31-7 48 0,31-13-176 16,28-24-264-16,17-4-744 15,-5-35-745-15,-16-16-447 16,-39 10-1521 0,-20-4-2408-16</inkml:trace>
  <inkml:trace contextRef="#ctx0" brushRef="#br1" timeOffset="-188244.55">7574 11458 6081 0,'0'0'4097'15,"0"0"-2785"-15,0 0 224 0,32-82-439 31,-32 60-153-31,-17 5 416 16,-19 2-280-16,-31 8-128 0,-25 7-39 16,4 13-225-16,6 13-32 15,17 12-112-15,25 3-160 16,8 13-304-16,12 9-80 0,20 1-16 31,20-7 8-31,36-3-120 16,28-22-48-16,20-29-88 0,-5-6-176 0,-4-58-152 15,-18-27 320-15,-21-17 256 16,-1-26 16-16,-27-2 0 16,-12-13 96-16,-12 0 104 15,-8 10-80 1,-20 31 152-16,-4 32 504 16,4 34-280-16,-3 17 320 0,3 16-32 15,-8 6-279-15,0 35-337 0,4 51-160 16,12 44-8-16,16 29 96 15,3 2-88 1,29-5 64-16,5-19-72 16,-1-7-192-16,-8-12-152 15,0-7-401-15,-13-13-471 0,-3-31-1128 16,-12-20-7154-16</inkml:trace>
  <inkml:trace contextRef="#ctx0" brushRef="#br1" timeOffset="-186990.18">7319 12655 9025 0,'0'0'5186'0,"0"0"-3634"16,0 0-440-16,0 0 184 16,0 0-711-16,0 0-329 0,-20-25-160 0,-1 75 264 31,-7 30 16-31,5 18-200 15,3-5-168-15,9-17 160 16,11-25-160-16,0-13-16 0,0 0-120 16,7-3-72-16,5-1-104 15,4-14-128 1,0-14-57-16,8-6 441 16,-4-16 48-16,-5-22 88 15,-11-23-72-15,-4 2 457 0,-4-8 183 16,-27-3-216-16,-9 16-72 15,-12 0 152-15,5 16-232 0,2 12-288 32,17 17-24-32,13 9-464 15,15 3-1000-15,15 23-209 16,49 18-1199-16,-4-3-1497 0,0-6-2625 0</inkml:trace>
  <inkml:trace contextRef="#ctx0" brushRef="#br1" timeOffset="-186700.39">7514 13052 8705 0,'0'0'5842'0,"0"0"-3946"16,0 0-656-16,0 0-232 0,0 0-655 15,0 0-217-15,103-79-56 16,-58 40-80-16,2-2 0 16,-10-6-16-1,-6-7-40-15,-15 0 8 0,-16 6 96 16,0 7 48-16,-28 13 368 15,-8 21 48-15,-3 7-40 0,-6 22 64 16,9 16-240-16,8 13-32 16,13 10-256-16,15-1-8 0,4 0 0 31,28-9-8-31,7-7-192 16,13-12-360-16,4-7-272 0,4-15-216 15,23-20-1073-15,-19-8-2088 16,-8-14-1616-16</inkml:trace>
  <inkml:trace contextRef="#ctx0" brushRef="#br1" timeOffset="-186257.8">8180 12582 824 0,'0'0'11378'0,"0"0"-6937"0,0 0-2433 16,0 0-687-16,0 0-1049 16,0 0-264-16,0 0 240 0,-13 96-176 31,17-46-16-31,5 8-56 0,2-11-32 15,1-5-216-15,0-11-552 16,4-9-113-16,0-12-95 0,4-7-496 16,4-3 120-16,4-22 239 15,0-26 377-15,-4 0 640 16,-5-2 128 0,-6-1 656-16,-10 22 1329 15,1 4 63-15,-4 15-319 0,0 10-865 16,0 7-768-16,0 18 56 0,0 10-152 15,8 3-104-15,12 0-24 16,12-6-400 0,4-7-289-16,3-8-247 15,-2-12-24-15,-1-5 672 16,-8-15 248-16,-9-20 168 16,-6-19 424-16,-13-25 560 0,0 3 152 15,-17 5-223-15,-2 14-249 0,-5 22 88 16,3 0-384-16,2 7-64 31,7 19-304-31,8 9-256 16,4 9-1216-16,4 19 55 0,31 23-1495 15,6-3-1609-15,-5-7-5601 0</inkml:trace>
  <inkml:trace contextRef="#ctx0" brushRef="#br1" timeOffset="-185889.22">9112 12525 3368 0,'0'0'5881'0,"15"-73"-3632"16,-15 29-521-16,0-1 353 16,-8 10-81-16,-16 10-391 15,-11 15-681 1,-1 10-344-16,-7 7-288 16,2 25-176-16,1 25-48 0,12 3-72 15,13 6-48-15,6 1 32 0,9-13-304 16,17 0-184-1,7-16-144 1,4-12-33-16,8-23 337 16,3-6 48-16,-3-29 240 0,8-25 56 15,-12 0 0-15,-4-7 32 16,-9 4 136-16,-11 22 256 0,-3 3 497 16,-5 19-89-16,-5 16-336 15,-10 13-368-15,-10 37-16 0,10 4-104 31,2 10-8-31,10 3-224 16,3-10-160-16,11-3-864 0,13-10-761 16,25-15-1087-16,-6-17-57 15,1-12-2312-15</inkml:trace>
  <inkml:trace contextRef="#ctx0" brushRef="#br1" timeOffset="-185582.25">9634 12369 3272 0,'0'0'5617'0,"0"0"-2584"0,0 0 40 15,0 0-1201-15,0 0-1256 16,0 0-16 0,0 0-104-1,-92 45-263-15,68 15-65 0,4 4-168 16,8-1-144-16,12-2-273 16,0-14-351-16,0-5-88 0,8-17-144 15,1-15 240-15,2-10 392 0,-3-13 312 31,-8-19 56-31,0-12 1104 16,-12-10 304-16,-20-3-192 0,-12-4-271 16,-11 7-241-16,-1 13-24 15,0 6-488-15,17 16-144 0,18 9-48 16,17 10-400-16,8 10-1272 31,60 28-313-31,0-3-1176 0,-1-4-1592 16</inkml:trace>
  <inkml:trace contextRef="#ctx0" brushRef="#br1" timeOffset="-185184.98">10272 12347 6809 0,'0'0'1824'16,"0"0"241"-16,0 0 479 15,0 0-223-15,-37-76-881 0,-7 76-328 16,-8 16-311-16,1 19-457 15,7 16-200-15,8 6-144 16,16 6-112 0,12-2-465-16,8-4-159 0,8-16-208 15,20-13-208-15,8-21 264 16,8-10 328-16,12-42 392 0,11-37 160 16,5-42 8-16,4-25 504 15,-12-10 272 1,-17 3-128-16,-23 17 296 15,-20 12-32-15,-4 32 393 0,-8 28-305 16,-3 32 128-16,2 22 136 16,-3 13-519-16,0 10-521 0,-7 50-216 15,-2 48-8-15,14 32 96 32,7 15-96-32,3-2 0 0,18-17-48 15,2-5-240-15,1-2-481 16,0-5-255-16,-12-19 0 0,-4-28-1625 15,-8-30-6609-15</inkml:trace>
  <inkml:trace contextRef="#ctx0" brushRef="#br1" timeOffset="-184833.2">7669 13525 9946 0,'0'0'2616'16,"0"0"-1472"-1,0 0 513-15,148-25 47 16,19-13-360-16,48-13-111 0,36-6-401 15,12-10-176-15,-4 3-320 16,-3 4-216-16,-9 13-40 0,-25 9-80 16,-27 12-40-16,-43 14-16 31,-49 2-352-31,-43 7-456 16,-36 3-648-16,-24 0-529 0,-19 0-279 15,-73 13 239-15,-3-1 1025 0,-14 4-3673 16</inkml:trace>
  <inkml:trace contextRef="#ctx0" brushRef="#br1" timeOffset="-184583.65">7988 13630 9113 0,'0'0'1801'15,"0"0"-1273"-15,0 0 928 16,108 25 609-1,4-25-65-15,55-19-560 0,27-6-503 16,14-7 15-16,-9 0-432 16,-20 1-128-16,-11-1-232 15,-25 0-88-15,-35 7-72 0,-37 6-288 16,-31 6-672 0,-12 4-753-16,-12-4-1239 15,0 4-1145-15,-11-1-2841 0</inkml:trace>
  <inkml:trace contextRef="#ctx0" brushRef="#br1" timeOffset="-182523.25">10534 14859 5817 0,'0'0'5489'0,"0"0"-3761"0,40-99-415 15,-24 61-105-15,-12 0 0 16,-4 0-136-16,0 0-167 0,0 3-313 16,-12 0-264-1,-8 4 0-15,-4 8-120 16,-4 4-120-16,-12 9-88 15,-8 10 0-15,-3 4 176 0,-9 24-80 16,-7 23 32-16,3 35 64 16,4 41 8-16,16 12-16 0,12 4-112 31,20-13-64-31,0-18 112 16,4-1-104-16,0-3-16 0,1-13 8 15,-2-19-8-15,1-15-96 16,0-24-344-16,1-5-352 0,-6-3-584 15,2-3-1337-15,-2-8-3328 0</inkml:trace>
  <inkml:trace contextRef="#ctx0" brushRef="#br1" timeOffset="-182334.41">9821 15405 13450 0,'0'0'2977'16,"0"0"-1561"-16,0 0-872 0,0 0-256 16,0 0-55-16,103-7 151 15,-15 17-112-15,28-4-56 0,3-2-216 16,-8-4-608 0,-19-10-1449-1,-32-3-2880-15,-16-3-4025 0</inkml:trace>
  <inkml:trace contextRef="#ctx0" brushRef="#br1" timeOffset="-182198.95">10674 15240 6185 0,'0'0'6953'0,"0"0"-4240"0,0 0-1009 31,0 0-816-31,0 0-591 16,0 0 111-16,-13 76 488 0,-2-22-512 16,-5 6-232-16,3 1-152 15,2-1-736-15,-2 4-777 0,6-17-1495 16,7-15-2361-16</inkml:trace>
  <inkml:trace contextRef="#ctx0" brushRef="#br1" timeOffset="-182043.09">10793 15062 2840 0,'0'0'10034'0,"0"0"-8049"31,0 0-953-31,0 0-1032 0,0 0-376 15,0 0-352-15,0 0-713 0,40 89-1775 16,-32-45-6026-16</inkml:trace>
  <inkml:trace contextRef="#ctx0" brushRef="#br1" timeOffset="-181248.27">10793 15554 4841 0,'0'0'7033'0,"0"0"-5921"0,12-76-320 15,12 25-399-15,4-3 279 16,8-3-224 0,3-4-168-16,5 4-200 15,0 10-16-15,-8 9-64 0,-4 19-96 16,-4 15-80-16,-8 4 176 16,-8 26-104-16,-5 15 88 15,-7 10-64-15,-7 9 24 0,-18 1 40 31,-6-1-40-31,-5-12 0 16,4-10 56-16,0-10 0 0,12-12 48 16,5-16 104-16,15 0 128 15,3-25-280-15,25-14-160 16,20-24 0-16,4 3 152 0,8-4 0 31,-4 7-168-31,-13 22 72 16,-2 7 104-16,-18 15 272 0,-7 13 136 0,-8 16 64 15,0 16 432-15,-5 9-368 16,2 3-288-16,3 1-208 16,4-1-32-16,4-9-16 15,8-7-560 1,16-5-560-16,19-16-712 16,24-7-841-16,29-36-288 0,4-21 313 15,-13-22 991-15,-15-4 1545 0,-28 13 120 16,-24 13 881-16,-20 19 1431 15,-12 3 793 1,0 6-177-16,-4-2-439 16,-17 9-665-16,-14 18-743 15,-17 4-529-15,-8 32-48 0,0 19-184 16,0 6-128-16,13 10-128 16,11 0-64-16,12-4-72 0,12-6-120 15,8-9-368-15,8-16-112 31,20-17 31-31,16-15 105 0,16-31 528 16,19-46-8-16,9-47 16 16,0-34 232-16,-21-13-32 15,-18 6-24-15,-21 22 96 0,-17 19 281 32,-7 31 455-32,-4 30-176 15,0 32-216-15,0 21 440 0,0 10-344 16,-12 10-639-16,-4 49-25 0,1 56-48 15,-2 28 136 1,9 29-136-16,8-1-8 0,0-22 8 16,0-10-313-1,0-8-303-15,12-20-520 16,-4-35-1064-16,4-22-3882 0</inkml:trace>
  <inkml:trace contextRef="#ctx0" brushRef="#br1" timeOffset="-180697.11">13841 15166 4977 0,'0'0'5361'0,"12"-101"-3649"16,-12 38-40-16,0-7-47 0,-12 6 119 15,-15 23-312-15,-14 9-471 16,-10 23-377-16,-9 9-96 15,-16 44-200-15,-3 39 8 0,-5 24-144 16,24 11-80 0,24-23 24-16,24-25-96 15,12-29-56-15,16-12 48 0,12 3-240 16,16-13-136-16,23-13-8 16,2-6 72-16,14-41-24 0,4-35-88 15,-15-23 256 1,-4 4 176-16,-32 16 0 15,-21 28 120-15,-11 25 528 16,-4 4 80-16,0 13 168 0,0 9-536 16,0 12-352-16,-11 30-8 15,-1 21 88-15,8 26-32 16,4 16-56 0,12-13-208-16,8-19-328 15,16-19-744-15,-8-29-1825 0,0-15-5321 16</inkml:trace>
  <inkml:trace contextRef="#ctx0" brushRef="#br1" timeOffset="-180257.29">15292 14840 11882 0,'0'0'4649'15,"0"0"-2641"1,0 0-927-16,0 0-721 16,0 82 8-16,-9 20 520 15,-3 22-384-15,0 6-240 0,0-3 40 16,5-13-296-16,-1-9 32 15,-5-7-40-15,10-18-152 0,-1-20-376 32,4-19-824-32,-4-3-801 15,4-9-2520-15,-4-10-4128 0</inkml:trace>
  <inkml:trace contextRef="#ctx0" brushRef="#br1" timeOffset="-179993.99">15223 14744 11866 0,'0'0'1704'0,"69"-92"-71"0,-22 58-729 15,21 5-592-15,19 23-48 16,1 6 88-16,-13 22 64 16,-6 28-288-16,-26 24-128 15,-31 27-8-15,-12 4-240 16,-47-7-224-16,-41-22-240 15,-8-24 488-15,-12 1 224 0,25-21 64 16,23-6 24-16,20-14 8 16,17-2-96-1,23-7-560-15,4 0-1737 16,24-3-3032-16</inkml:trace>
  <inkml:trace contextRef="#ctx0" brushRef="#br1" timeOffset="-179697.79">16140 15043 12642 0,'0'0'5041'0,"0"0"-4073"15,0 0-719-15,0 0-121 0,0 0 112 16,-92 76 184-16,64-32-240 16,17 7-112-16,11 0-72 0,4 0-56 31,23-4-280-31,9-12-376 0,12-9-185 15,4-17 137-15,-4-9 184 16,-5-19 200-16,-11-32 296 0,-16-22 80 16,-16-3 776-16,-12 6 424 15,-28 7-223-15,-7 15-17 0,-5 7-464 16,-4 0-136 0,13 19-336-1,11 22-24-15,23 25-736 0,9 16-1521 16,16 4-2976-16</inkml:trace>
  <inkml:trace contextRef="#ctx0" brushRef="#br1" timeOffset="-179343.73">16447 15326 7601 0,'0'0'7098'15,"0"0"-5874"-15,0 0-184 0,0 0-320 31,0 0-496-31,0 0 248 16,95-83-232-16,-43 51-192 16,12-6 49-16,7-22-97 0,13-39-121 15,0-31-151-15,-8-19-128 16,-24 0 8-16,-28 9 96 0,-24 32 296 31,0 22 224-31,-17 26 368 16,-3 25-64-16,1 19 225 0,-5 10-33 15,-8 6-312-15,-16 31-288 0,0 52-48 16,9 34 128-16,11 24-152 16,19 1 40-16,9-5-88 15,24-23-8 1,0-19-168-16,8-25-368 16,-4-22-520-16,16-13-673 0,0-13-2088 15,-1-6-1024-15</inkml:trace>
  <inkml:trace contextRef="#ctx0" brushRef="#br1" timeOffset="-179177.18">17339 14779 9818 0,'0'0'5089'15,"0"0"-2801"-15,0 0-1344 0,0 0-888 16,-4 102 64-16,4-42 120 16,0 10-160-16,0-13-48 31,8 7-32-31,5-7-800 0,10-9-1072 15,-7-17-1113-15,3-15-2904 0</inkml:trace>
  <inkml:trace contextRef="#ctx0" brushRef="#br1" timeOffset="-179058.5">17435 14652 6889 0,'0'0'3281'16,"0"0"-2161"-16,0 0-1120 0,0 0-912 0,0 0-729 15,108 29-1215-15</inkml:trace>
  <inkml:trace contextRef="#ctx0" brushRef="#br1" timeOffset="-178835.09">17953 14735 6937 0,'0'0'6593'0,"0"0"-4344"0,0 0-793 31,-80-89-352-31,29 79 97 16,-5 10-169-16,-4 13-256 0,8 22-440 16,12 10-288-16,12 12-48 15,17 6-16-15,11 1 8 0,23-1-472 16,29-6-424-16,36-12-576 31,-8-16-2473-31,-1-17-3633 0</inkml:trace>
  <inkml:trace contextRef="#ctx0" brushRef="#br1" timeOffset="-178443.14">18355 14713 10018 0,'0'0'6233'0,"0"0"-4689"0,0 0-1400 16,0 0-136-16,0 0-16 15,-7 88-40-15,7-43 48 0,15-1 0 16,5 1-496-16,12-10-1040 0,8-13-160 15,4-9 71 1,-1-13-15 0,6-13 480-16,-2-22 1024 0,-3-25 136 15,-12-4 856-15,-4-3 768 16,-12 1 817-16,-13 18 79 0,1 4-831 16,-4 15-121-16,0 14-600 0,0 15-408 31,-7 2-536-31,-5 27-24 15,-1 28 0-15,6 26 48 0,7 28-48 16,0 4 0-16,11-1-48 16,6-10 8-16,3-18 32 0,-5-3-104 15,-11-17-200-15,-4-15 160 32,0-16-112-32,-28-9 88 0,-23 2-192 15,-44-6 200-15,-49-9 160 16,-19-16-632-16,27-16-2145 0,29-10-4200 15</inkml:trace>
  <inkml:trace contextRef="#ctx0" brushRef="#br1" timeOffset="-177708.11">11260 16180 304 0,'0'0'10786'0,"0"0"-8154"15,-9-89-735-15,5 66-345 0,4 14 41 16,0 9-1-1,0 0-952-15,0 22-448 0,0 26-120 16,0 31 456-16,0 23-144 0,0 9-224 31,0-6-152-31,0-16 168 16,0-23-168-16,0-15-8 0,0-13-416 16,0-9-488-16,0-1-480 15,4-9-889-15,8-9-2312 0,8-10-920 16</inkml:trace>
  <inkml:trace contextRef="#ctx0" brushRef="#br1" timeOffset="-177032.91">11750 15941 904 0,'0'0'9330'0,"0"0"-6818"16,15-73-175-16,-7 64-449 15,-4 9-808-15,4 38-688 0,0 45 497 16,-4 31-185-1,-4 16-392-15,0 0-240 16,-4-22 48-16,-7-32-120 16,2-16-56-16,5-21-136 0,0-11-256 15,0-2 88 1,4-11-56 0,0-5 112-16,4-10 296 0,20-22-217 0,20-29 41 15,0-3 32-15,3-6 112 16,-2 0 40-16,-10 18 8 15,-3 10 0-15,-8 17 320 0,-8 15-264 32,4 22 0-32,-1 19 273 15,6 13-89-15,6 3-144 0,10 0-104 16,2-6-152-16,9-9-136 16,8-14-609-16,-1-15-903 0,6-13-1073 15,-5-7-367-15,-5-21-1201 31,-11-13 1504-31,-12-13 2937 0,-8-7 2153 16,-16 1 503-16,-8 9 65 16,-4 13 295-16,-17 16-559 15,-10 12-1201-15,-1 10-264 0,-4 10-304 16,4 15-215-16,8 10-297 31,8 3-120-31,16 3-56 0,0-2-120 16,16-7-96-1,12-14-473-15,8-5-183 16,7-13-8-16,2-3 8 16,-6-20 584-16,-7-5 288 0,-4-1 328 15,-12 4 816-15,-8 6 216 16,-8 6 113-16,0 7-305 0,0 6-840 16,0 9-320-16,0 17 0 15,0 2 40-15,12 11-16 0,4-8-32 16,12 1-296-16,0-10-488 0,8-9-640 31,15-13-673-31,-7-3-1864 16,-12-16-1128-16</inkml:trace>
  <inkml:trace contextRef="#ctx0" brushRef="#br1" timeOffset="-176854.39">13292 15998 8633 0,'0'0'4537'0,"0"0"-1864"0,0 0-529 15,0 0-1103-15,0 0-793 16,35 80 704-16,-23 28-392 16,-4 6-200-16,-5 1-304 0,-3-14-56 15,0-28-192-15,-15-6-1168 32,-1-26-2665-32,4-16-5209 0</inkml:trace>
  <inkml:trace contextRef="#ctx0" brushRef="#br1" timeOffset="-176672.87">12980 16183 5433 0,'0'0'8401'16,"0"0"-6864"-16,148-7-1073 15,-33 11-376-15,-11 5-88 0,-17 0-40 0,-19-9-1000 16,-36 0-1145-16,-8 0-6409 15</inkml:trace>
  <inkml:trace contextRef="#ctx0" brushRef="#br1" timeOffset="-176447.48">10717 16135 11842 0,'0'0'5633'0,"0"0"-5009"16,116-54-240-16,11 25 113 0,33 7 215 15,8 7-192-15,-9 11-280 16,-32 4-240-16,-39 0-720 0,-24 4-7450 0</inkml:trace>
  <inkml:trace contextRef="#ctx0" brushRef="#br1" timeOffset="-175128">14355 16706 1856 0,'0'0'11106'15,"0"0"-8953"-15,28-72-729 0,-4 43-656 16,8 0 168-16,7 4 9 16,1 6-329-16,8 6-200 0,0 10-320 31,0 3-80-31,0 0 72 16,-5 16-88-16,-7 13-48 15,-8 12-48-15,-8 6 32 0,-12 4-8 16,-8 3 64-16,-4-6 0 0,-12-10 0 15,-4-6 8-15,0-13-8 32,5-6 8-32,6-13 0 15,9 0 360-15,0-23-248 0,20-12-112 16,12-12-96-16,20-11 80 16,3 1 8-16,5-3-96 0,-4 12 104 15,0 10-96-15,-16 13 96 16,-9 16-16-1,-6 9-56-15,-9 12 64 16,-4 17-40-16,-5 9 40 0,-7 6 0 16,0 4-80-16,-7-4 88 15,-9-5 0-15,0-11-152 0,-5-9 48 16,10-6-64 0,7-13-8-1,4 0 176-15,4-25 0 0,20-10-536 16,16-13 143-16,3-6 169 0,9-4 120 15,0 8 96-15,-8 8 0 16,-9 17 8-16,-11 13 152 0,-7 12-40 31,-6 15-40-31,2 20 249 16,-2 9-65-16,5 4-104 16,4 6-152-16,4-6-48 0,12-7 32 15,7-6-400-15,10-13-409 0,6-9-1143 16,9-10-441-16,-1-6 345 31,-7-26 504-31,-4-8 895 16,-11-30 665-16,-17 3 1625 0,-13-2 687 15,-15 2 201-15,0 16-465 16,-20 7-415-16,-16 16-705 0,4 18-536 16,-11 7-200-16,-2 26 24 31,6 15-112-31,3 10-104 0,8 9 48 15,12 1-96-15,12-4 40 0,4-10-360 16,24-5-288-16,12-20-376 16,8-12-89-16,3-10 113 15,6-20 112-15,-6-15 784 16,-11-9 112 0,-4-7 272-16,-9 6 744 15,-10 8 264-15,-9 11 209 0,-4 17-513 0,0 9-568 16,-4 12-312-16,-9 20 0 15,2 16-96-15,7-1 0 16,4 7-336 0,4-6-616-16,20-7-841 15,32-12-1255-15,4-10-1529 16,-5-13-2465-16</inkml:trace>
  <inkml:trace contextRef="#ctx0" brushRef="#br1" timeOffset="-174954.47">16754 16510 3776 0,'0'0'4481'16,"48"-99"-2088"-16,-44 81 431 31,-4 11-23-31,0 7-1033 0,-32 22-1192 16,-16 44-39-16,-8 30-65 15,0 15-256-15,16-16-216 16,16-25-200-16,16-29-656 0,1-9-849 31,3-6-1271-31,4-10-1938 16,0-13-2743-16</inkml:trace>
  <inkml:trace contextRef="#ctx0" brushRef="#br1" timeOffset="-174789.91">16507 16398 576 0,'0'0'6321'0,"-17"-85"-1456"15,17 76-944 1,0 9-1697-16,0 0-1127 16,0 28-985-16,17 35 208 0,18 29-24 0,10 10-120 15,-6-13-168-15,1-26-8 16,-12-21-560-16,24 2-761 15,-5-6-1423 1,5-9-1689-16</inkml:trace>
  <inkml:trace contextRef="#ctx0" brushRef="#br1" timeOffset="-174635.38">17276 16541 6177 0,'0'0'10146'31,"0"0"-7810"-31,0 0-1503 15,0 0-585-15,-12 102 384 0,-1-23-168 16,10 20-280-16,-1-7-184 16,4-19-112-16,0-10-880 15,0-28-1473-15,0-13-3488 0</inkml:trace>
  <inkml:trace contextRef="#ctx0" brushRef="#br1" timeOffset="-174482.12">17474 16281 12290 0,'0'0'2617'16,"0"0"-1585"-1,0 0-1032 1,0 0-1008-16,-39 102-113 0,31-36-1279 16,0 1-5394-16</inkml:trace>
  <inkml:trace contextRef="#ctx0" brushRef="#br1" timeOffset="-173868.11">17387 16862 2864 0,'0'0'8714'0,"0"0"-7066"16,36-111-407-16,-20 64 71 0,8-1-104 31,0 3 32-31,0 1-263 31,8 3-569-31,0 9-216 0,-1 10-144 16,-3 15-48-16,-4 7 0 16,-8 9-168-16,-4 23 56 15,-4 10 112-15,-4 8-64 0,-4 8 56 16,0-4-32-16,-9-3-120 16,6-13 24-16,-5-7-128 0,4-12 23 15,4-12 177-15,0-7 64 16,4-7 169-16,16-18-169 0,8-13-24 15,8-7 8-15,0-12-65 16,3-3 73 0,1 3 8-16,0 3 8 15,-8 15 56-15,-13 14 169 0,-2 19-73 16,-10 6-64-16,1 16 16 16,-8 22-112-16,5 6 96 0,-5 10-32 15,0-6-8 1,0 0-56-16,0-10 0 15,-5-13-72-15,5-9 48 16,0-13-144-16,13-3 88 0,11-15 64 16,4-17-312-16,4-10-177 15,3-8 81-15,5-8 248 16,-1 1 32 0,-7 10 144-16,-4 8 64 15,-7 17 528-15,-14 13 137 16,-3 9-417-16,-4 28-304 0,0 16 288 15,0 11-136-15,-8 2-96 16,1 3-64-16,3-6-8 0,-5-3-400 31,9-9-649-31,13-14-815 16,2-12-1257-16,9-10-2256 0</inkml:trace>
  <inkml:trace contextRef="#ctx0" brushRef="#br1" timeOffset="-173707.07">18702 16421 10986 0,'0'0'4865'16,"0"0"-2929"0,0 0-1232-16,0 0-704 15,3 95 369-15,-3-16-9 0,0-2-232 16,0-8-128-16,-3-8-16 16,3 2-1081-16,-4-12-1623 15,4-6-3642-15</inkml:trace>
  <inkml:trace contextRef="#ctx0" brushRef="#br1" timeOffset="-173560.64">18705 16170 7417 0,'0'0'6497'0,"0"0"-6256"0,0 0-241 16,0 0-1673-16,-7 92 713 15,7-48-1609-15</inkml:trace>
  <inkml:trace contextRef="#ctx0" brushRef="#br1" timeOffset="-172473.49">18793 16548 11330 0,'0'0'1872'0,"0"0"-511"16,17-79-153-16,2 43 208 0,1 1-336 16,8 4-479-16,8 2-409 0,3 4-192 15,6 3 0-15,-6 9-96 16,6 10-281-16,-9 3-87 16,-5 0 16-1,-7 6 240-15,-8 4 136 0,-12 3-24 16,-4-1 96-16,-4 4 112 15,-20 3 320-15,-4-3 0 0,0 3-72 16,-4-3-23-16,9-3-89 16,3-1-80-1,8-6-72-15,7 4-96 16,5-7-96-16,9 7-72 16,19-1 168-16,8 0-256 0,11 4-321 15,1 0-167-15,-5 3 304 16,2 3 136-16,-9 7 184 0,-8 8 112 31,-9 5-56-31,-10 8 64 16,-6 7 120-16,-3 6 208 15,-16 14 192-15,-20 11-104 0,1-2 8 16,-5-14-111-16,-1-11-161 16,6-20 16-16,-9-3-120 0,0-7-40 31,4-18 296-31,5-10 8 0,3-6 128 15,4-33-208-15,8-27-120 16,16-29 8-16,11-7-120 0,42-3-384 16,22 16-80-16,17 13-552 15,4 16-1025-15,-1 21-2504 0,-18 24 1665 16,-18 12 799 0,-11 3-832-16,-12 0 177 15,7 0 2736-15,-7 0 776 16,0 0 1473-16,-12 0 143 0,-4 0 313 15,-8-4-281-15,4-5-712 16,3-7-599 0,2 0-409-16,7-3-384 15,0-6-200-15,-1-7-120 16,5 0 0-16,-7-6 80 0,-6-3-72 16,-2 6 56-16,-13 0 896 15,0 13-104-15,-4 9-15 0,-17 13-449 31,-7 0-384-31,-3 26 296 16,-5 5-232-16,4 17 64 16,4-1-128-16,8 7-8 0,20-3-8 15,0-6-304-15,16-10-480 16,16-10 127-16,11-12-79 0,6-13 128 31,7-10-24-31,-5-18 72 16,1-11 192-16,-9-11 64 0,-6-11 312 15,-9 1 680-15,-16 0 384 0,-5 9 384 16,-7 7-319-16,0 18-73 16,0 10-184-1,0 13-632 1,-4 3-240-16,1 19-8 0,3 16-32 16,0 13 40-16,0 2 0 15,11 8 0-15,6-1 16 0,2-3-16 0,1 0 0 16,-8-1 24-16,0-5-16 31,-8 0-8-31,-4-7-48 16,-11-3 8-16,-14-9-32 0,-6-7 72 15,-5-6-48-15,-5-10-80 16,-19-15-336 0,9-13-1232-16,7-10-3922 15</inkml:trace>
  <inkml:trace contextRef="#ctx0" brushRef="#br1" timeOffset="-170463.55">21519 16440 6369 0,'0'0'5649'0,"0"0"-4457"16,0 0-848-16,0 0-136 16,-48-89 705-16,32 67 343 0,-4 6-496 15,-4 7-104 1,-4 5-272 0,-4 4-80-16,0 6 40 0,-3 20 1 0,7 9-73 15,3 9-152-15,10 7-112 16,15 3 8-16,0-7-16 15,15-5-48-15,17-17-96 0,17-12 144 32,14-13 152-32,5-25-48 15,16-26-8-15,4-32 48 0,-4-25-48 16,-5-18 200-16,-27-11-88 16,-24 7-72-16,-21 19 328 0,-7 18-264 15,0 30 184-15,-7 22 112 31,-6 16-96-31,-2 8-8 0,-6 14-120 16,-18 16-224-16,-6 57 112 16,-2 54-152-16,15 19-8 15,20 9 8-15,12-15 0 0,33-33-8 16,10-21-216-16,-3-26-656 31,23-16-344-31,-14-19-1809 0,-2-12-5056 0</inkml:trace>
  <inkml:trace contextRef="#ctx0" brushRef="#br1" timeOffset="-169938.39">22109 16256 10042 0,'0'0'4305'0,"0"0"-4305"16,0 0 8-16,0 0-8 15,0 0 240-15,0 0-24 0,99 82-40 16,-71-66-176-16,0-9 0 0,4-7-1017 31,-8-4-135-31,-5-15-120 16,-2-9 0-16,-14-7 568 0,-3-3 704 15,-11-4 864-15,-13 4 776 16,-4 10 505-16,0 8 151 0,0 11-832 16,9 9-663-16,2 16-537 31,9 16-208-31,8 9-8 0,0 3 24 15,16 4-72-15,16 0 64 16,3-10-64-16,10-3-560 16,7-16-209-16,3-10 41 0,5-9 384 15,7-15 80-15,-2-17 144 32,2-25 120-32,-3-29 16 0,-8-45 88 15,-13-17-96-15,-18-11 56 16,-18 7 88-16,-7 28-32 15,-15 6 400-15,-9 26 104 0,0 25 89 0,8 26 351 16,0 22-328 0,-5 16-328-1,-6 12-88-15,-13 51-312 0,8 58 64 16,17 35-72-16,15 15-8 16,23 10 8-16,17-26-400 0,11-15-728 15,9-26-793-15,-11-45-3248 0,-10-24-2744 16</inkml:trace>
  <inkml:trace contextRef="#ctx0" brushRef="#br1" timeOffset="-169300.41">23475 15872 3472 0,'0'0'7922'31,"-16"-80"-5890"-31,-8 42-135 16,-11 3-513-16,-14 19-16 0,-2 16-351 15,-1 10-385-15,-8 40-208 16,12 30-408-16,20 25-16 0,13-7 0 16,15-22-40-16,11-28-280 31,13-26-448-31,8 1-369 16,8-14 17-16,8-6-392 0,-5-9-49 15,9-39 361-15,-7-27 400 16,-6-24 704-16,-11 4 96 0,-16 19 888 0,-12 35 1249 15,0 25 111 1,0 7-464 0,0 6-535-16,0 9-945 15,-8 36-240-15,8 31-64 0,0 0 0 16,0 0-24 0,8-12 24-16,12-23-704 15,-4 1-545-15,12-7-255 0,-4-20-232 16,4-11 215-16,-4-8 321 15,4-28 536-15,-1-28 336 16,1-29 328-16,4-22 592 0,-8 10 576 16,-8 24 657-16,-8 36 303 15,-4 28-207-15,-4 7-329 0,4 6-720 32,-4 3-720-32,0 42-96 15,7 34-56-15,2 32 0 0,3 13-8 16,-1 0 8-16,-6-10-16 15,-1-12-32-15,-4-7-160 0,-4-6-176 16,-12-16-56-16,-5-19 152 31,2-16-16-31,-5-13 168 16,-12 1 128-16,-12-7-40 0,-12-10 48 16,-4-9 248-16,1-16-32 15,7-22 176-15,9-22-392 0,26-22-184 16,21-20-672-16,17 16-1841 15,18 16-3440 1</inkml:trace>
  <inkml:trace contextRef="#ctx0" brushRef="#br1" timeOffset="-168895.13">24184 16040 3448 0,'0'0'5881'0,"0"0"-3544"0,0 0-1225 16,0 0-56-16,0 0 33 16,0 10 351-16,0-1-640 0,0-6-400 31,9 0-200-31,2-3-64 16,5 0 232-16,8 0 32 0,8-13-303 15,3-2-49-15,2-11-48 16,-1-5 0-16,-1-5-16 0,-3-2-8 15,-8-6-185-15,-8 6 113 32,-12 3 96-32,-4 7 8 15,-12 5 241-15,-16 14 71 0,-11 9 368 32,-10 9-136-32,2 20-160 15,3 12-168-15,12 13-144 0,8 10-32 16,20 2-48-16,4 1 0 0,24-7-104 15,19-9-64-15,9-10-408 16,12-15-288-16,0-7-361 0,28-19-1207 16,-20-13-1705-16,-12-12-5057 15</inkml:trace>
  <inkml:trace contextRef="#ctx0" brushRef="#br1" timeOffset="-168425.67">24957 16059 1536 0,'0'0'0'15,"0"0"552"-15,100 6-32 16,-53-6 864-16,-2-15 417 0,-6-14-585 31,1-3-304-31,-4-13-360 16,-8-8-344-16,-12-8 144 0,-8-2 505 16,-8-4 543-16,-8 10 1112 15,-24 9-1383-15,-12 14 439 0,-7 14-720 16,-13 20-144-16,4 10-200 31,-3 37-207-31,10 33 31 16,22 31-328-16,23 9 0 0,8-18 0 15,19-29-88-15,9-28-32 16,4-20-497-16,8-6 169 16,8-9 296-16,4-10 152 0,12-32 24 31,-1-38 168-31,-3-44-64 0,-13-23 248 15,-15-2-63-15,-15 2-65 0,-10 23 80 16,-7 6-40-16,0 28 8 16,0 23 184-16,-4 28-128 15,1 17 136-15,-1 12 184 16,-9 3-672 0,-2 42 88-16,-6 47-80 0,6 47 40 15,-1 20-40-15,4 12 0 0,3-12-8 16,-2-25-448-16,3-17-648 15,0-40-1441-15,4-30-4552 16</inkml:trace>
  <inkml:trace contextRef="#ctx0" brushRef="#br1" timeOffset="-167770.54">26590 15309 8009 0,'0'0'6554'0,"0"0"-4338"16,0 0-1216-16,0 0-840 16,0 0-80-16,-83 89 392 15,35-9 25 1,-4 18-185-16,9 13-136 15,19-6-32-15,12-13-32 0,12-22-112 16,8-19-104-16,8-16 96 16,7-10 0-16,1-6-168 15,4-6-16-15,8-13 136 0,-12-10 56 32,-4-40 8-32,-20-36 56 15,-12-32 328-15,-35-6-272 0,-17 10 88 16,4 26-120-16,16 33 48 0,16 21 24 15,8 14-160-15,4 8-72 16,16 15-872-16,0 13-2089 16,16 9-2328-1</inkml:trace>
  <inkml:trace contextRef="#ctx0" brushRef="#br1" timeOffset="-167481.42">26687 15706 9938 0,'0'0'2504'0,"0"0"-1696"0,0 0-376 16,0 0-176-16,92-38 73 0,-53 20-145 15,5-2 112-15,0-8-296 16,-8-1 0-16,-5-6-64 0,-11 0 64 31,-15-3 120-31,-5 6 808 16,-13 7-136-16,-15 12 328 0,-8 13-432 15,1 10 49-15,-1 37-345 16,20 27-160-16,16 27-64 16,12 4-168-16,28-19-120 0,-1-23-224 15,-3-28-977-15,20-19-1167 32,-4-7-2209-32,-9-9-5089 0</inkml:trace>
  <inkml:trace contextRef="#ctx0" brushRef="#br1" timeOffset="-167028.41">27340 15437 912 0,'0'0'10330'0,"0"0"-7874"15,0 0-1431-15,0 0-1017 0,0 0 984 16,0 76-48-16,0-28-328 16,0 2-96-16,0 4-520 0,8 0 0 15,8-6-16 1,4-10-72-16,4-10-128 15,-4-11-600-15,3-15 328 16,5-2 480-16,-4-22-176 0,0-10 8 16,-4-12 8-16,-4-13 168 15,-4 0 80-15,0-7 216 16,-8 14 312 0,0 8 616-16,0 20-39 15,-4 12-457-15,0 10-728 16,0 16-16-16,0 16 16 0,7 12 0 15,6 7-48-15,6-3-16 32,5 0-336-32,12-13-64 0,5-13 95 15,-6-13 225-15,5-9 144 16,-4-13 64-16,-8-25 0 16,-4-18 168-16,-17-24-87 0,-3 4 47 15,-4 6-192-15,-4 13 48 16,-7 19-48-16,-2 3 0 0,6 13-152 15,3 18-345 1,4 36-2431-16,0 16 87 16,11 2-1968-16</inkml:trace>
  <inkml:trace contextRef="#ctx0" brushRef="#br1" timeOffset="-166642.06">28292 15563 6209 0,'0'0'3112'15,"0"0"-1351"-15,16-111 7 16,-16 64-111-16,0 3-257 0,-16 5-256 16,-4 11-264-16,-8 15-408 15,-8 13-344 1,-7 9-56-16,-5 27 8 16,0 11 17-16,8 10-89 15,12 0-8-15,16 4 104 0,12-11-104 16,0-8-225-16,16-10-207 15,16-13-88-15,4-19 416 0,4 0 96 32,0-26 16-32,-5-12 88 15,1-6-88-15,-8-7 72 16,-12 3 16-16,0 7 312 0,-11 9 185 16,-5 19 191-16,0 10-392 15,0 6-328-15,-13 26-56 0,5 12 56 16,1 10-64-1,7 3-224-15,0 0-288 16,19-6-769-16,13-7-503 16,20-19-953-16,-4-9-1880 0,-1-13-3896 15</inkml:trace>
  <inkml:trace contextRef="#ctx0" brushRef="#br1" timeOffset="-166338.45">28790 15329 3816 0,'0'0'5193'16,"32"-86"-3064"-16,-32 67 511 15,0 13 9 1,0 6-1105-16,-12 2-1080 16,-15 30-208-16,-5 25 185 15,-9 23-241-15,9-1-160 0,8-6 8 16,17-12-96-16,7-20-48 16,0 0-288-16,0-6-137 0,12-13 17 15,4-19 504-15,-5-3 56 16,2-28 72-16,-10-26 216 0,-3-22 121 31,-16-19-41-31,-11 6-208 16,-5 22 0-16,4 22-112 15,4 27-104-15,0 5-144 0,0 9 136 16,5 4-512-16,10 13-489 16,21 38-783-16,16-3-1161 0,8-7-1712 0</inkml:trace>
  <inkml:trace contextRef="#ctx0" brushRef="#br1" timeOffset="-165851.04">29360 15487 6849 0,'0'0'5273'0,"0"0"-3953"16,56-85 329 0,-44 46-225-16,-8 8-56 0,-4-1-191 15,-4 7-777-15,-20 9-176 16,-8 6-224-16,-12 7 0 0,-7 3 56 15,-5 22-56-15,-4 7 8 16,4 15-8 0,9 7 0-16,14 3-8 15,13 0-48-15,17-3-288 16,3-7-216-16,28-9-161 0,11-15 153 16,13-11 376-16,3-9-64 15,5-19 152-15,0-19 96 0,4-26 8 31,-8-24 104-31,-4-30 16 16,-9-6-48-16,-11-3 256 16,-8 9-208-16,-12 33 424 0,0 21 201 15,-8 33-401-15,0 21 176 16,0 10 40-16,-4 6-560 0,7 29 0 31,-2 16-56-31,7 9 56 16,-1 7 8-16,6-10-8 15,-2 3 0-15,6-6-40 0,3-6-176 0,4-10 168 16,-4-6-48-16,-1-10 88 16,-7-3-32-16,-4-3-760 15,0 3-121-15,-8-3-447 16,-4 16-1064 0,0-10-57-16,-8 1-2904 15</inkml:trace>
  <inkml:trace contextRef="#ctx0" brushRef="#br1" timeOffset="-164965.72">26431 16250 6809 0,'0'0'5873'0,"0"0"-4400"16,0 0-937 0,0 0 216-16,0 0 1128 0,100-29-271 15,28 13-681-15,39-3-360 16,28 0-64-16,20 0-280 0,16-3 192 16,13-4 16-16,18-9-128 15,-6-6 32 1,-37 6-320-16,-56 13 56 15,-68 6-80-15,-46 13 8 0,-26-1-8 16,-11 4-136-16,-8-3-216 16,-4 3-104-16,-52 0-896 0,-55 7 216 15,-65 15-89-15,-30 13-655 32,-14 10-104-32,13-4 359 0,68-10-415 15,27-8-3601-15</inkml:trace>
  <inkml:trace contextRef="#ctx0" brushRef="#br1" timeOffset="-164778.58">26818 16329 4929 0,'0'0'6033'31,"0"0"-3545"-31,0 0-1095 0,120-3 351 16,23-7-32-16,36-2-423 16,28-1-393-16,12-3-536 0,1-3 128 15,19 0-216-15,8-7-112 16,-4 4-160-16,-28-4-96 15,-32 8-344 1,-35-1-720-16,-24-3-1193 0,-41 2-3608 16,-16 1-4457-16</inkml:trace>
  <inkml:trace contextRef="#ctx0" brushRef="#br1" timeOffset="-164615.95">30626 16173 3576 0,'0'0'9250'15,"0"0"-7353"-15,0 0-1313 16,0 0 96-16,0 0 24 0,0 0 40 16,-75-28-376-16,-5 9-368 31,13 2-528-31,3-1-4497 0</inkml:trace>
  <inkml:trace contextRef="#ctx0" brushRef="#br1" timeOffset="-162866.54">1637 8595 4480 0,'0'0'5338'0,"0"0"-3922"16,0 0-544-16,0 0-168 16,0 0 56-16,-8-20-175 0,20 17-177 15,12 0 88-15,28-10-384 0,36 4 232 16,35-10-32-16,24-1-72 31,13 2 64-31,7-1-120 31,-8 3 144-31,13-7 64 0,-1 1-120 16,4 0-48-16,-8-6-152 16,-11 6-64-16,-5-8 176 0,-11 5-184 15,-9 0 0-15,0-4-8 16,-2 1 0-16,-2 2 0 16,1-2 8-16,-5 2-88 0,-7 4 72 15,-9 0 16-15,-8 3 0 16,-7 6-16-16,-4 0 8 0,0 1-40 0,-21 2-24 15,-11 7-176 1,-13-3 88 0,-6 0-184-16,3 2 16 15,-5-2-208-15,1 3-568 0,-8-1-849 16,-11 1-1055-16,-10 0-2530 16</inkml:trace>
  <inkml:trace contextRef="#ctx0" brushRef="#br1" timeOffset="-161537.68">5585 7896 4721 0,'0'0'1744'0,"0"0"-1064"16,0 0 264-16,0 0 136 31,0 0 145-31,0 0 151 0,0 0-208 16,80-22-520-16,-72 28-183 15,0 13 695-15,4 3-504 0,0 13-120 16,0 4-80-16,4 5-168 31,0 19-88-31,7 20 96 16,1 18-248-16,1 8 64 0,-5-8-24 16,-1-6 24-16,5-15 0 15,4 5-40-15,-4 1-72 0,4 0 264 16,-5 0-216-16,5-4 40 15,-7 1-88 1,-6-4 8-16,2-3-16 16,-10-9 8-16,2-13 0 0,-1-13 24 15,-4-3-16-15,3 3-16 16,6 4 8-16,-2 3 0 0,5-4 8 16,-4-6-8-1,0-3 0-15,1-3 72 16,-6-3-72-16,1-4 0 15,-4-3 0-15,-4-3-88 0,0 0 32 16,0-6-296-16,0-4 88 16,4-2 56-16,-4-1-56 0,0-3 136 31,4 0 32-31,-4 4 96 16,0-4-48-16,0 0-48 0,0 0 8 15,0 3-24-15,-12-2-48 16,0 2 96-16,-8 1-40 0,-8-1 104 15,-4 0 0-15,-3 4 0 32,-9-1 0-32,-8 4 16 15,-8 0-16-15,-15 2 8 0,-17 1-8 16,-20-3 8-16,-3 3 120 16,8 0-72-16,6-7 88 0,14 4-72 15,0-3 40-15,-1 2-40 16,0 4-72-1,4-3 8-15,-8 3 88 16,4-3-88-16,-2-1-8 0,-2 1 0 16,8-1 8-16,13 1 0 15,11-3-8-15,16-4 0 0,0 4 136 16,-8 3-136 0,-4-1 80-1,-11 7-72-15,-1 3 0 0,0-3 80 16,-15 7-88-16,-17-1 0 0,-12 4 56 15,-4-1-56-15,9-2 0 16,12-1 0-16,22-3 0 0,14-6 96 31,15 0-96-31,1 0-16 16,-5 0-64-16,-8 3 88 0,-8 0-16 16,-4 0 8-16,1 0 0 15,-13 0-40-15,4 0 40 0,0 4 0 16,1-5 0-16,11 1 48 31,-12 1-48-31,9-1 0 16,-1-1-56-16,4-1 48 0,8-2-80 15,4-2 88-15,9-4 8 16,3 1 0-16,12-10 56 16,4 3-64-16,4-3 0 0,4 0 88 15,0-3-88 1,4-3-8-16,-4-4-48 15,1-3 56-15,-6 1 72 0,2-7-72 16,-5 0 8-16,-8-7 40 16,4-5-48-16,0-8 0 15,0-8-16-15,4-26 16 16,-4-32 8 0,5-31-8-16,-1-20 0 0,4 4 72 15,-5 9-64-15,-3 25 48 0,-11 4-56 16,-5 0 8-16,-4-1 112 15,-4 4-56-15,5 0-16 16,2 9 104 0,2 13 40-16,15 17 105 15,4 14-89-15,8 17-136 0,4 12 56 16,4 1-128-16,-3 2 0 16,3 4 56-16,3 9-8 15,5 10-48-15,0 3-16 0,0 0-304 31,0 3-569-31,0 17 121 16,17 8-624-16,-6 1-1241 0,2-10-3256 16</inkml:trace>
  <inkml:trace contextRef="#ctx0" brushRef="#br1" timeOffset="-160463.37">8330 3082 9554 0,'0'0'2152'0,"0"0"-776"16,0 0-135-16,0 0-673 0,0 0 16 15,-55 17-160 1,23 11 224-16,-8 29 80 15,0 32-64-15,12 35-120 16,17 9-223-16,15 4-169 0,39-13-40 16,21-23-104-16,16-9-16 15,15-19-64-15,-3-12-345 16,-12-23-767 0,-9-10-856-16,-27-15-1153 15,-16-10-6009-15</inkml:trace>
  <inkml:trace contextRef="#ctx0" brushRef="#br1" timeOffset="-160038.52">8801 3416 7961 0,'0'0'3897'0,"0"0"-2865"15,0 0 385-15,0 0-145 0,0 0-392 16,0 0-880-16,-12-13-48 16,15 42 48-16,14 12 328 15,3 26-56-15,-1-4-208 16,5 4-56-16,1 0 8 15,-10-16-16-15,5-4-304 16,-3-15-24-16,-6-13 288 0,1-16 40 16,0-3 216-16,4-29 16 15,4-12 56 1,4-22-184-16,-5-1-8 16,-2-3-88-16,-2 1 40 15,-6 9-48-15,3 3-128 0,-1 16-368 16,-2 16-216-16,-1 22-1753 15,3 28-2216-15,2 13 2905 0,2 7-4585 16</inkml:trace>
  <inkml:trace contextRef="#ctx0" brushRef="#br1" timeOffset="-159167.62">9570 3616 3928 0,'0'0'2249'16,"0"0"-217"-16,-40-73-119 16,16 51-449-16,-4 6-416 0,4 10-376 15,0 6-440-15,0 6-88 16,9 13-96-16,3 6-40 16,3 4-8-1,9-1-24-15,4-2-128 0,13-4 144 16,11-12 8-16,0-7 48 15,3-3-48-15,-3-13-48 0,-4-12-80 16,-8-7-88-16,-8 0 216 16,-8 1 80-1,0 5 576-15,-4 10 385 16,-8 6-161-16,4 10-472 16,-4 4-360-16,4 22-48 0,4 8-16 15,4 8-16-15,0 2 32 16,24-3 0-16,0-2-480 0,7-14-352 31,5-9 56-31,5-13 327 16,-2-3 97-16,5-19-384 15,-12-19 96-15,-1-7 440 0,-7-21 40 16,-7-20 104-16,2-16 8 16,-6-6-112-16,-6 7 160 0,-7 24 168 31,0 30 504-31,0 18 176 0,0 10 489 15,0 13 287-15,0 6-696 16,-3 22-928-16,-14 45 16 0,6 37 48 16,7 17 0-16,4-19 72 15,0-26-120-15,4-32-32 16,12-9-32 0,3 4-40-16,9-11-448 0,4-2-384 15,0-17 208-15,0-9 128 16,-4-22-377-16,0-17 297 0,-4-8 480 15,-5-7 184-15,-2-3 40 16,-6 6 192 0,-7 10 680-16,1 12 561 15,-5 23 63-15,0 6-920 16,-5 25-608-16,-7 20 152 0,1 12 96 16,7 3-112-16,4-3-136 15,0-3 48-15,8-10-56 0,7-12-48 16,9-9-88-16,0-20 8 31,8-3 32-31,0-19-16 16,0-16-208-16,0-13 120 0,-8-6-112 15,-9 0 176-15,-2 4 136 16,-9 8 8-16,-4 17 712 0,0 18 64 31,0 7-776-31,-4 26-8 16,-5 15 48-16,9 13-48 0,0 3 0 15,13 7-104-15,22 12-640 0,-3-16-1824 16,0-15-3298-16</inkml:trace>
  <inkml:trace contextRef="#ctx0" brushRef="#br1" timeOffset="-158823.43">10629 3635 9690 0,'0'0'1344'0,"0"0"-1344"16,0 0-8-16,0 0 8 0,0 0 56 15,0 0 56-15,109-6-112 0,-81-7-488 16,-5-19-1409-16,-7-6-535 16,-12 0-2145-16,-4 0 3081 31,-4 16 1496-31,-20 3 3232 0,0 3-39 15,-4 3-248-15,-8 7-857 16,8 6-448-16,0 6-319 0,9 23-313 16,2 9-16-16,10 7-504 15,7 5-288-15,0-2-64 32,15-4-88-32,13-3 160 0,9-6-208 15,2-3-232-15,9-13-768 16,20-12-1240-16,-13-7-753 0,-7 0-6809 0</inkml:trace>
  <inkml:trace contextRef="#ctx0" brushRef="#br1" timeOffset="-158290.58">11984 3041 10882 0,'0'0'3873'0,"0"0"-3081"0,36-82-104 16,-24 44-240-16,-8-1-184 15,-4 2 32-15,0 2 360 0,-20 6 377 0,-4 10-289 16,-4 9-136-1,-8 10-440-15,-15 35-48 16,-5 38-72 0,-8 42-40-16,8 24 200 0,21 20-200 15,14 9 0-15,21-3 232 16,8 7-232-16,9-7 112 0,7-13-120 16,-9-22 8-1,-11-21-8-15,-4-30-88 16,0-28-568-16,-4-16-32 15,-15-10-641-15,-5-9-1311 0,7-7-2673 16</inkml:trace>
  <inkml:trace contextRef="#ctx0" brushRef="#br1" timeOffset="-158109.02">11402 3851 4560 0,'0'0'8002'15,"0"0"-6738"-15,0 0-799 16,96-45-217-16,-24 36-192 31,24-4 24-31,27-3 136 0,-12 4-216 16,-3-4 0-16,-40 3-480 16,-24 0-2697-16</inkml:trace>
  <inkml:trace contextRef="#ctx0" brushRef="#br1" timeOffset="-157825.96">12235 3480 11898 0,'0'0'2913'16,"0"0"-1601"-16,0 0-1248 15,0 0 0-15,-15 104-16 0,2-47 152 16,5 14-24-16,-3-2 96 16,11-8-200-1,0 2-72-15,0-15 0 16,19-10-184-16,5-19 184 0,8-16 16 15,4-10 40-15,12-34 112 16,4-32-168-16,-5-31 72 0,-2-4-24 16,-18 12 104-16,-15 29-24 31,-12 32 224-31,0 10-8 16,0 6-144-16,0 10-200 0,0 5-568 15,0 24-3393-15,-4 8 1281 16,1 7-4330-16</inkml:trace>
  <inkml:trace contextRef="#ctx0" brushRef="#br1" timeOffset="-157421.08">12637 3591 7513 0,'0'0'4865'0,"0"0"-3409"0,0 0 1 16,0 0-441-16,84-74 160 0,-60 69-160 15,-3 5-327-15,-2 2-441 0,9 18-184 16,-8 11-64-16,0 10-8 16,-12 7-184-16,-8 3 176 15,0 0-120-15,-12-4 136 0,-4-5-16 16,0-10-40 0,4-14-80-16,5-8 0 15,7-10 136-15,0-3 264 0,11-26-264 16,17-9-593-16,8-13 249 15,7-6 120-15,2 3 64 16,-6 4 96-16,-3 5 64 0,-16 16 336 31,-4 14 336-31,-8 15-7 0,-8 0-665 16,0 22-8-16,0 13 8 16,0 15-8-16,-4 8 8 15,0 2-8-15,4 0-801 0,4-2-783 16,32-8-1280-16,-4-18-1113 31,8-13-2913-31</inkml:trace>
  <inkml:trace contextRef="#ctx0" brushRef="#br1" timeOffset="-157210.46">13638 3464 5153 0,'0'0'9146'0,"0"0"-7138"16,0 0-744-16,0 0-600 0,-108-29-312 15,68 58 41-15,-3 12-65 16,6 13 16-16,5 16-176 16,17-4-168-16,15 1-80 0,4 0-176 15,24-16-376 1,19-7-313 0,9-12-959-16,8-17-513 0,36-27-431 0,-17-17-1257 15,-14-12-688 1</inkml:trace>
  <inkml:trace contextRef="#ctx0" brushRef="#br1" timeOffset="-157037.95">14064 2997 13826 0,'0'0'3921'0,"0"0"-2032"16,0 0-1697-16,0 0-192 16,-24 98-80-16,20 10 80 0,4 19 120 15,0 7-112-15,4-10 48 31,4-10-56-31,-8-6-808 0,0-16-1537 16,0-29-1608-16,-12-25-3232 0</inkml:trace>
  <inkml:trace contextRef="#ctx0" brushRef="#br1" timeOffset="-156782.59">13853 3480 11362 0,'0'0'2480'0,"0"0"-1055"16,0 0-905-16,111-51-160 0,-59 41-184 16,8 1 48-1,0 5 56 1,4 4-136-16,-5 0-64 0,1 4-80 16,-8 11 8-16,-8 8-16 0,-9 11-64 15,-10 8-56-15,-14 22 8 16,-6 18 120-16,-5-3 0 0,0-9-320 31,-5 10-1280-31,-3-33-873 16,5-5-3960-16</inkml:trace>
  <inkml:trace contextRef="#ctx0" brushRef="#br1" timeOffset="-156605.65">14586 3229 13866 0,'0'0'2609'0,"0"0"-1329"16,0 0-992-16,0 0-288 0,0 0-1336 15,0 0 656-15,16 88-1200 32,8-36-1257-32,4-5-4585 0</inkml:trace>
  <inkml:trace contextRef="#ctx0" brushRef="#br1" timeOffset="-156321.22">14802 3527 10058 0,'0'0'5537'31,"0"0"-4129"-15,0 0-648-16,0 0-392 0,-97 19-368 16,78 10 96-16,6 9-96 0,9 9 176 15,4 5-176 1,17-2-32-16,15-9-384 0,-1-6 320 0,9-13-80 15,1-15 176-15,-2-7 120 16,-3-16 8-16,-8-16 64 16,-13-9 104-16,-6-10 465 0,-9-3-25 15,-13 4-184-15,-11 2-216 16,-3 10-136-16,-5 9-200 0,1 13-400 31,6 13-832-31,9 6-1441 16,8 13-2160-16,8 6-6521 0</inkml:trace>
  <inkml:trace contextRef="#ctx0" brushRef="#br1" timeOffset="-155963.85">14941 3575 8465 0,'0'0'6434'16,"0"0"-5234"-16,0 0-368 0,0 0-608 15,0 0-64-15,95 6 104 0,-67 23 136 16,0 12-128-16,-4 7-256 0,-8-4 48 15,-8 1-128 1,-8-4 0 0,0-16-264-16,0-6 32 15,0-12 24-15,0-7 272 0,0-7 208 16,0-18-208-16,8-10 0 0,11-13-256 16,9-3 240-16,0 1 16 0,4 5 64 31,-4 10 184-31,-8 10 240 15,-4 12 104-15,-8 13-167 16,0 7-425-16,-4 21-80 0,-4 10 80 16,0 10 8-16,4 3 72 15,0-4-80-15,0 1-8 0,4-7-88 32,8-3-657-32,-4-16-863 15,-4-9-2721-15</inkml:trace>
  <inkml:trace contextRef="#ctx0" brushRef="#br1" timeOffset="-155432.43">15762 2705 13754 0,'0'0'2417'0,"0"0"-1081"15,0 0-1056-15,31 82-216 0,13 33 56 16,12 34 456-16,4 25-327 16,-8 1-129-16,-20 3 32 0,-21 3-152 15,-11-3 0-15,-35-20-945 31,-1-46-1551-31,0-42-2377 0</inkml:trace>
  <inkml:trace contextRef="#ctx0" brushRef="#br1" timeOffset="-155258.45">17017 3514 13418 0,'0'0'4097'16,"0"0"-4097"-16,0 0-2784 0,-120 20-1721 31,68-8-2761-31</inkml:trace>
  <inkml:trace contextRef="#ctx0" brushRef="#br1" timeOffset="-154323.65">5422 7172 5033 0,'0'0'4425'0,"0"0"-2705"16,0 0-856-16,48-79 56 0,-48 50 177 0,0-6 279 15,0 0 48-15,-8-3-336 16,-12 3 145-16,-4 3-449 15,-8 7-200 1,-7 9-216-16,-9 7-224 16,-8 9-96-16,-12 0 24 15,-3 19-24-15,-6 16-40 0,-6 19-8 16,3 34-8-16,9 40 8 16,15 8-16-16,24 10 16 0,23-9 40 31,9-13-40-31,5-4 8 15,15-6 8-15,0-5 40 0,4-18-16 16,-5-14-40-16,-6-23-48 16,-2-17 48-16,-7-7-72 15,5-2 64-15,-5-3-96 0,0-2 32 32,-4-11-48-32,0-2-248 15,0-4-408-15,0 1-401 0,-13-7-887 16,5 0-1049-16,-3 0-2192 0</inkml:trace>
  <inkml:trace contextRef="#ctx0" brushRef="#br1" timeOffset="-153963.54">4586 8182 10506 0,'0'0'3120'16,"0"0"-2079"-16,0 0-705 15,0 0 16-15,0 0 936 0,11 101-376 16,25-56-416-16,4-1-320 16,8-6-152-16,-4-9-24 0,-1-13-792 15,2-10-608-15,-9-6-520 16,-5-10-481-16,1-15 0 0,-8-10 33 31,8-25-1617-31,0-20 2177 16,-4 1 1808-16,4 6 1536 0,-9 19 1177 15,-7 19 1272-15,-4 13-1049 16,-3 9 1-16,-5 13-825 16,-4 10-751-16,-13 22-57 0,-11 15-496 31,-8 7-368-31,-4 3-304 16,-3 4-64-16,-5-7-72 0,0 9-528 15,8-19-1032-15,8-12-4298 0</inkml:trace>
  <inkml:trace contextRef="#ctx0" brushRef="#br1" timeOffset="-144978.58">15347 15767 8873 0,'0'0'3897'0,"0"0"-1976"0,0 0-1025 15,0 0-320-15,0-19 320 31,20 12-32-31,28 1-392 16,48 0-224-16,63-4 89 0,48 7 31 16,40 3-88-16,24 0 48 0,-4 0 168 15,8-3-440-15,-17-7 112 16,-18-2-168-16,-29-7-32 31,-35-1 32-31,-30 5 88 0,-41-2-80 16,-30 5 272-16,-31 6-208 15,-12-1 16-15,-8 1-80 16,-8 0 64-16,0 2-72 0,-16 4-112 16,0 0-328-16,-20 0-96 31,-8 10-256-31,-16 6-577 0,-28 19-983 16,8-7-2065-16,1-2-3793 0</inkml:trace>
  <inkml:trace contextRef="#ctx0" brushRef="#br1" timeOffset="-144093.06">15629 17126 9337 0,'0'0'2865'0,"0"0"-1769"16,0 0-688-16,0 0-304 15,0 0 481-15,97-7 463 16,-50 7-152-16,9 0-224 0,24 0-168 15,16 0-48-15,27 7-176 32,5 2-64-32,-5 4-8 0,-12-3-200 15,-3-4 65-15,8-3-65 16,4 0 40-16,-2-3 8 16,6 0-56-16,-5-9 0 0,-3-1 72 15,-13-3-72-15,-19 4 16 16,-20-1-8-1,-16 4 40-15,-12 3 224 0,4-1-104 16,-5 2 8-16,2-2-56 16,-5 1-72-16,-9 0-32 15,1 3-16-15,4-3 8 0,8 3-64 16,4 0-304 0,32-4-745-1,-12 1-1527-15,-1 0-3441 0</inkml:trace>
  <inkml:trace contextRef="#ctx0" brushRef="#br1" timeOffset="-143331.58">21837 16948 10066 0,'0'0'1880'16,"0"0"-752"-16,0 0-544 0,0 0-408 16,88-13 57-16,-32 13 199 15,16 0 272-15,27 0 240 0,28 3-400 16,25 7-200-16,8-4-144 31,3-2-144-31,-4-4-8 0,0-10-40 16,1-9 0-16,-13 0 72 0,-7 0-32 15,-20 3-64-15,-9 3 32 16,-27 0 40-16,-17 4-56 0,-22 6 0 16,-13 0 0-1,-9-1 104 1,1 1-104-16,-4 3 0 16,-12 0-88-16,-4 0-616 0,-4 0-456 0,0 0-256 15,3 0-2817-15,1 7-2097 16</inkml:trace>
  <inkml:trace contextRef="#ctx0" brushRef="#br1" timeOffset="-142898.54">24782 16941 7937 0,'0'0'1737'0,"0"0"-209"15,0 0-272-15,0 0-176 0,0 0-391 0,0 0-57 16,0 0-40-16,96-60-376 15,-33 51-48-15,21 6 112 0,27-1-96 16,9 1-56 0,0 3-40-1,-29-6-80-15,-23-1 56 16,-20 4-64-16,-5-6 0 16,-3-1 136-16,8-2-136 15,-4-4 72-15,-8 3-72 16,-9 0 8-16,-10 3 80 0,-6 5-88 15,-7-2-160-15,-4 7-368 16,-4 0-1608-16,-39 0 63 16,0 0-407-16,-6 0-1937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5:42:58.3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3916 4083 1320 0,'4'-3'320'16,"-4"0"3425"-16,0-1-2785 15,0-2 24-15,0 3-256 16,0-1 232-16,4 1 225 16,-4 0-425-16,0-3 0 0,4 3-144 15,-4 3-72-15,0-3 64 0,0 3-224 31,0 0 49-31,0 0 71 16,0 0-120-16,0 0 8 16,0 0-128-16,0 0-16 0,4-4 88 15,4 1-176-15,0 0-56 16,4 0 48-16,-4-1-48 0,4 2 24 31,-5-2-64-31,2 4-56 16,3-3 128-16,0 3-120 15,0-3 64-15,-1 3-16 0,-2 0 0 0,-1 0 24 16,3 0-80-16,-3 0 40 16,1 0 104-1,2 0-144 1,2 0 0-16,-2 0 40 0,1 0-32 16,8 0 32-16,-4 3-48 15,4-3 0-15,0 3 48 0,-1-3-48 16,6 4 48-16,-5-4-48 0,-1 2 0 31,-2 2 8-31,3-4-8 16,-1 3 0-16,1 0 48 0,1 0-48 15,-2-3 0-15,-3 4 8 16,7-4-8-16,-6 3 16 0,3-3 40 16,3 0-40-16,-2 0 88 31,3 3-104-31,-9-3 16 0,5 0-8 15,-3 3 0-15,-6 0 48 16,5 0-56-16,4-3 0 0,-4 3 0 16,8 1 0-16,0-4 0 15,4 3 0-15,-4-3 0 32,0 3 48-32,-1-3-48 0,1 3-8 15,0-3 0-15,-3 4 0 16,-2-4 0-16,-3 3 8 0,0 0 0 15,0 0 24-15,3 0-16 0,-2 0-8 16,3-3 80 0,8 3-8-1,-1-3 56-15,5 0 41 0,5 4 31 16,-5-4 0-16,3 0-136 16,-3 0 8-16,-4 3-16 0,0-3 32 15,-13 0-40 1,2 0-40-16,-2 3-8 15,-2-3 48-15,2 0-48 16,-2 0 0-16,2 0 0 0,2 0 0 16,6 0 0-16,1 0-88 15,28 0-993-15,-9-3-1431 0,6-7-3681 16</inkml:trace>
  <inkml:trace contextRef="#ctx0" brushRef="#br0" timeOffset="832.6">6629 4060 6145 0,'0'0'2912'16,"0"0"-1343"-16,0 0-609 16,0 0 160-16,0 0-152 0,0 0 209 15,0 0-153-15,0 0-240 16,9 0-208-16,-1 0-336 31,11 0-184-31,5-3 96 0,4 3-152 0,4 0 80 16,0 0-32-16,3 0 0 15,6 0 128-15,2 0-16 0,9 0 40 16,-1 0 96-16,9 0-143 16,0 0-1-1,4 0-32 1,4 0 0-16,0 0 24 0,3 0-144 0,1 0 48 15,0-3 16-15,-4 0-64 16,-1 3 16-16,-3-3-8 0,-8 3 72 16,4-3-16-16,-4 3-64 31,-5 0 0-31,1 0 0 16,0 0 0-16,-5 0 48 0,1 0-48 15,1 0-72-15,-6 0-328 16,-3 0-753-1,8 0-1135-15,-9 0-1953 16,-7 0-2216-16</inkml:trace>
  <inkml:trace contextRef="#ctx0" brushRef="#br0" timeOffset="2052.65">9175 4070 360 0,'0'0'4665'0,"0"0"-2321"15,0 0-1160-15,0 0-271 16,0 0 119-16,0 0 224 0,0 0-24 15,0 0-216-15,4 0-303 0,4 0-209 32,5 0-168-32,-2 3-144 15,6-3 8-15,-2 0 96 0,9 4-96 16,4-4 0-16,4 3-104 16,0-3 24-16,3 0 0 15,5 0-40-15,1 0-8 0,2 3 80 31,-3-3-80-31,0 0 24 0,0 0-32 16,-1 3 120-16,-3-3-8 16,1 0-16-16,2 0-40 15,-3 0 80-15,-1 0-56 0,5 0 8 16,1 0-15-16,2 0-33 31,5 0 16-31,0 0-112 0,0 0-8 16,4 0 48-16,-9 0-48 15,-3 0 8-15,0 0-8 16,-8 0 8-16,0 0 64 0,0 0-72 16,-4 0 0-1,-1 3 96-15,1 0 0 16,4-3 48-16,4 3-72 0,4-3-64 16,3 4 104-16,2-4-104 15,2 3-8-15,-3-3 64 16,0 0-56-16,0 3 0 0,-4-3 40 0,3 0-48 31,-2 0 136-31,2 0-136 16,4 0 8-16,2 0 0 0,3 0 0 15,-5 0 0-15,1 0 0 16,-4 3 8-16,4-3 24 16,-9 4-40-1,1-2 0-15,-3 2-8 16,-5-1 8-16,-1 0 0 0,-3 0 0 15,-1 4 0-15,-2-7 48 16,-1 3-48-16,0 0 8 16,0 0-8-16,-1 0-16 0,1-3 16 15,0 3-8-15,0 1-88 32,-4-1 24-32,4 0-200 0,0 0-200 15,-4 1-385-15,-1-4-711 16,-6 0-1489-16,-9-7-4048 0</inkml:trace>
  <inkml:trace contextRef="#ctx0" brushRef="#br0" timeOffset="7198.31">2327 6842 8833 0,'0'0'2577'16,"0"0"-1345"-16,0 0-456 0,0 0 409 15,0 0 79 1,0-13-256-16,0 13-192 15,0 0-296-15,0 0-264 16,0 0-128-16,0 0-112 0,0 3 32 16,0 10-40-16,0 6 265 15,7 6 111-15,-3 7-136 0,4 6 0 16,0 7 72-16,0-1-200 31,0 7 0-31,4 6 48 0,4-3 56 16,0 7-104-16,0-4 0 15,4 0-24-15,0-3 24 0,0 0-120 16,-1 0 120-16,5 0-24 31,0-3-24-31,-3-1-8 16,-2-2-56-16,-3-3 0 0,5-11 40 16,-10 1-32-16,1-3-16 15,-4-7 8-15,4 1 0 0,-8-4 40 16,4-3-40-16,-5 0 0 15,2-3 56-15,-5-3-56 16,4-4-8 0,-4-5 72-16,4-2-64 0,0-2 40 15,-4 0 0-15,8-9 296 16,-1-13 88-16,6-13-328 0,11-25-16 16,4-26-32-16,8-28-56 15,3-7 0 1,1 3-64-16,0 7 64 15,-4 16 0-15,4-3 8 0,-9 18-8 16,-6 20 64-16,-5 12-64 16,-1 10 0-16,5 0 48 0,0-3-48 15,4-1 0-15,-8 11 16 32,0 5-16-32,-5 11 0 0,-6 2-8 15,-1 3-128-15,-4 10-224 16,-4 0-176-16,0 0-336 0,0 3-1240 15,-12 13-2529-15,-1-3-689 0</inkml:trace>
  <inkml:trace contextRef="#ctx0" brushRef="#br0" timeOffset="8095.49">3809 6546 3080 0,'0'0'4025'31,"0"0"-1833"-31,0 0-1063 16,0 0-25-16,0 0 360 0,0 0 113 16,15-37-105-16,-15 37-496 15,0 0-264-15,0 0-232 16,0 2-280-16,-4 11 145 0,-3 9 271 31,-10 10-128-31,-2 0-48 0,-1 10-104 16,-1-1-40-16,2 0-24 15,-1 0-88-15,0-3 24 16,0-3-112-16,4-6-88 0,0 0 0 16,4-7 0-16,0-3 0 31,5-3-8-31,-2-4-280 0,1-5-280 15,4 2-424-15,1-6-489 0,-1-3-935 16,-4 0-561-16,3-9-119 16,1-4-3890-16</inkml:trace>
  <inkml:trace contextRef="#ctx0" brushRef="#br0" timeOffset="8494.66">3573 6569 8105 0,'0'0'2177'0,"0"0"-809"0,0 0-56 16,0 0 433-16,0 0-265 16,0-19-448-16,0 19-328 0,0 0-208 15,4 0-224-15,4 3-135 31,1 13 455-31,2 3-56 0,1 10-256 16,4-1 32-16,4 7-16 16,0 0-24-16,-4 0-32 15,8 0-96-15,-8-3-16 0,4-1-56 16,-5-5-72-16,2-1 8 31,-6-3 8-31,-3-3-8 0,1-6-8 16,-5 3-48-16,0-7-64 15,-4-2-240-15,0-1-280 16,0-3-424-16,0-3-657 0,0 0-791 0,-4 0-169 16,-4-9-1336-1,-5-7-3712 1</inkml:trace>
  <inkml:trace contextRef="#ctx0" brushRef="#br0" timeOffset="8870.14">3534 6775 1168 0,'0'0'7233'15,"0"0"-4792"-15,0 0-553 16,0 0 33-16,0 0-9 0,0 0-376 15,0 0-423-15,0 0-361 16,4-29-328-16,11 29-152 16,5 0-40-16,8 0 48 0,4 0-88 31,4 0 24-31,8 7-40 16,0 3-56-16,4-8 24 0,-5 5-72 15,6-4-24-15,-6-3-48 16,-3 0 16-16,-9 0-8 15,-6 0 0-15,-5 0-8 0,-12 0-8 16,-8 0-128 0,0 0-448-16,-4 0-592 15,-36 7-737-15,7-1-2127 0,1-3-2674 16</inkml:trace>
  <inkml:trace contextRef="#ctx0" brushRef="#br0" timeOffset="10444.34">4642 6788 1304 0,'0'0'6993'0,"0"0"-5528"16,0 0-377-16,0 0 64 31,0 0 256-31,0 0 289 16,0 0-689-16,-21-13-400 0,6 13-200 15,-9 0-48-15,-4 3 152 16,-8 10-8-16,-5 3 17 16,-2 6-25-16,-5 7-160 0,-7 6 16 31,-1 9-64-31,4 7 8 15,-8 19 88-15,4 19-192 0,1 12 224 0,11 7-168 16,12-6-80-16,11-7 32 16,14-16 32-16,3 4-40 15,4-16-16-15,0-10-80 16,11-16 0 0,10-3-40-16,7 4-48 15,11-1-16-15,10 0-32 0,10-9-184 16,1-10-72-16,15-16-696 0,-15-6-1096 15,-15 0-3746-15</inkml:trace>
  <inkml:trace contextRef="#ctx0" brushRef="#br0" timeOffset="11814.65">5239 7083 5417 0,'0'0'5785'16,"0"0"-4497"-16,0 0-376 16,0 0 105-16,0 0 223 0,0-44-56 31,0 40-192-31,-16 4-240 16,-8 0-343-16,-4 0-233 0,-7 0 120 15,-10 13-128-15,2 0 192 16,3 3-152-16,0 0 40 15,8 3-56-15,9 3-192 0,2 0-8 16,9 0 8 0,4 4-96-16,8-1 40 15,0 4 48-15,0-1-48 0,17 1 56 16,2-4-48-16,1 0-48 16,8-2 48-16,0-4-16 15,0 0-32-15,4-3 56 16,-4 0 32-16,0-3 0 15,-1 2-8-15,-3-2 16 16,0 0 16-16,-8-1-16 0,0 1 0 16,-5 0 0-16,-2 0 0 15,-5 2 0-15,-4-2 8 16,0 6 0 0,-13 0 88-16,-10 0-88 15,-8 4 208-15,-6-1 8 16,-7-3-80-16,-3 0-8 0,-5 0-64 15,4-6 80-15,1-4-24 32,2 1-40-32,6-10 104 0,3 0-40 15,12 0-72-15,0-7-64 16,8-5-8-16,7-4 0 16,2 3-8-16,3-3-256 0,4 10 24 15,0 0-376-15,0 2-968 31,4 4-2529-31,3-3-2817 0</inkml:trace>
  <inkml:trace contextRef="#ctx0" brushRef="#br0" timeOffset="12312.47">5530 6899 9482 0,'0'0'3112'0,"0"0"-1079"16,0 0-729-16,0 0-144 15,0 0 128-15,0 0-367 0,92-16-89 31,-56 32-232-31,3 9-200 16,9 7 16-16,-4 16-224 0,8 19 88 16,-5 21-48-16,1 17-64 0,-12 3 48 15,-16-6-48-15,-16-11-48 16,-4-11-8-16,-16-10-64 16,0-16 56-1,-8-10-16-15,0-5-88 16,-12 2-192-16,-31 13-664 0,3-6-928 15,8-17-4401-15</inkml:trace>
  <inkml:trace contextRef="#ctx0" brushRef="#br0" timeOffset="14387.32">28184 11896 9273 0,'0'0'2681'16,"0"0"-1737"-16,0 0-128 0,0 0 481 15,0 0 143-15,4-31-40 16,-4 24-319-16,-8 1-657 31,-3 3-280-31,-13-3-96 0,-4 2 224 16,-12 4-80-16,-4 0 72 16,0 0-80-16,-4 0-72 0,9 7-40 15,-1 2-64-15,12 4 32 16,4 3-40-16,9 0-80 15,10 3 72 1,5 3-88-16,0 3 88 0,12 0 0 16,12 1-56-16,12 0 64 15,4-4 0-15,3 3-48 0,1-3 48 16,-4 1-8-16,-4-4 8 16,-8 0-8-1,-4 3 8 1,-4-3 0-16,-4 0 16 0,-9 3 48 0,2 1-64 15,-9 2 48-15,0 4 112 16,-4-1-16-16,-8 3-72 0,-9 1 160 16,2-3-96-16,-5-7-32 31,0 1 40-31,-12-8 8 16,0-2-16-16,-7-6 40 0,-5-7-168 15,-1 0 96-15,2-4-88 16,8-12 40-16,-2 1 16 0,18-2 8 15,3-1-8-15,7 5-72 32,9 3-24-32,4 7-24 0,0 3-376 15,0 0-520-15,4 0-768 16,5 0-2241-16,2 0-3105 0</inkml:trace>
  <inkml:trace contextRef="#ctx0" brushRef="#br0" timeOffset="15582.28">28332 9147 7137 0,'0'0'4409'16,"0"0"-2865"-16,0 0-776 15,0 0-760-15,0 0 649 0,0 0 135 16,-99-44 216-16,58 44-368 0,5 0 264 31,1 0-368-31,7 0-280 16,4 3-256-16,8 9-128 0,8 1 0 15,5 6 112-15,3 6 16 16,0 4 248-16,15 3-7 16,9 3-17-16,8 3-32 0,4 6-96 31,-1-3 24-31,1 4 0 0,-4-1-112 15,-8-5-8-15,-4-1 48 16,-8-4-32-16,-8-5-16 16,-4-1 0-16,0-2 0 0,-20-4 8 15,-4-6 48-15,-8 0 304 32,1-10-136-32,-9-3 16 0,0-3-112 15,0 0-128-15,0-9-136 16,4-10 56-16,9-3-776 15,6-22-945-15,10 5-3576 0,11 7-6593 0</inkml:trace>
  <inkml:trace contextRef="#ctx0" brushRef="#br0" timeOffset="15870.74">28738 8785 5737 0,'0'0'5233'16,"0"0"-3753"-16,0 0-72 0,0 0 137 31,0 0 279-31,0 0-207 16,0 0-617-16,28-38-776 0,-28 38-224 15,-15 0 0-15,-6 13 168 16,-10 6-168-16,-5 6 0 0,-20 16-664 16,12-6-1353-16,4-9-4280 0</inkml:trace>
  <inkml:trace contextRef="#ctx0" brushRef="#br0" timeOffset="17045.12">25049 11868 5313 0,'0'0'5865'0,"0"0"-4529"0,0 0-256 16,0 0 209-16,0 0 303 15,0 0-240-15,-104-54-536 0,76 54-135 16,4 0-281 0,1 6-104-1,3 10-200-15,3 3-32 0,6 4 32 16,7 5-88-16,4 3 40 0,0-2-96 15,0 3 48-15,19 0-48 16,1-7-56-16,8 4-96 0,0-4 112 31,4-2 80-31,0-1-264 16,0-3 80-16,-4-3 40 16,-4-1 96-16,-9-5 40 0,-6-1-184 15,-9 1 200-15,0 0 72 16,-9-4 176-16,-10 3 120 0,-9 1 80 31,-7 0-56-31,-6-4-32 16,-6 0-112-16,2-3 64 0,-2 1-96 15,3-4-208-15,4 0-8 16,12-7-48-16,4-5-320 16,12-4-336-16,12-20-800 0,8 8-2985 31,16-1-5225-31</inkml:trace>
  <inkml:trace contextRef="#ctx0" brushRef="#br0" timeOffset="17368.99">25475 11417 9690 0,'0'0'2744'16,"0"0"-1576"-16,0 0-439 15,0 0 311-15,0 0-128 0,0 0-280 31,-99 70-168-31,74-38-192 16,1-1-264-16,1 1-16 0,3-3-384 16,8-4-1080-16,4-6-649 15,4-6-463-15,4-7-2017 0</inkml:trace>
  <inkml:trace contextRef="#ctx0" brushRef="#br0" timeOffset="17607.09">25574 11446 8593 0,'0'0'1921'16,"0"0"-113"-16,0 0-224 16,0 0 1-16,0 0-449 0,0 0-616 15,0 0 24-15,-47 6-264 0,23 20 48 16,-8 5-184-16,0 7-72 15,4 4-72 1,0-1-56-16,9 0-848 16,-1 0-888-16,12-12-2273 15,-1-7-6305-15</inkml:trace>
  <inkml:trace contextRef="#ctx0" brushRef="#br0" timeOffset="18657.57">30651 11849 9674 0,'0'0'2472'0,"0"0"-1208"0,0 0-559 15,0 0 191-15,0 0 208 16,0 0 72 0,-115-16-232-16,70 19-383 15,2 13-137-15,6 0-200 31,5 3-224-31,9 0-8 0,7 7-88 16,12-1 24-16,4 0 8 16,8 4 64-16,16 3 8 0,12-4-8 15,8-2 0-15,-1-1-120 16,2-3 104-16,-10 0 16 16,-3-3-8-16,-12 0-48 0,-4-2 56 15,-8-2 0-15,-8 1-8 16,0 3 8-16,-8-3 136 0,-12 0 88 15,-8 0 32 1,-4-7-120-16,-4 1 184 16,-3-4-152-16,3-3 8 15,-5-3-120-15,2 0-56 0,7-3-152 16,4-9-536 0,8-14-1089-1,8 4-2904-15,8 0-4401 0</inkml:trace>
  <inkml:trace contextRef="#ctx0" brushRef="#br0" timeOffset="19049.09">30954 11557 5337 0,'0'0'4233'15,"0"0"-2577"-15,0 0-592 0,0 0-96 31,0 0 25-31,0 0-257 0,0 0-344 16,-8-3-312-16,-9 18 400 16,-2 5-16-16,-5 2-376 0,0 3-16 15,0 0-72-15,1 4-216 16,2-7-952-16,1 3-713 16,5-8-807-1,11-4-3514-15</inkml:trace>
  <inkml:trace contextRef="#ctx0" brushRef="#br0" timeOffset="19311.64">31113 11550 8129 0,'0'0'1889'0,"0"0"-825"31,0 0-328-31,0 0-120 16,0 0-72-16,0 0 488 15,0 0-239-15,-88 35-321 0,56-9-264 16,4-1-136-16,-4 4-72 16,9-1-304-16,-1-2-696 0,0-4-353 31,12-3-319-31,4-3-929 15,4-7-2704-15</inkml:trace>
  <inkml:trace contextRef="#ctx0" brushRef="#br0" timeOffset="19573.37">31217 11623 6025 0,'0'0'3913'0,"0"0"-2937"16,0 0-224 0,0 0-208-16,0 0 96 15,0 0 168-15,0 0 9 16,0 0 247-16,-48 38-424 16,20-15-176-16,-4 2-168 0,0-2-120 15,-4 2-96-15,8 0-80 0,-3 4-856 31,10-4-1601-31,6-9-3440 0</inkml:trace>
  <inkml:trace contextRef="#ctx0" brushRef="#br0" timeOffset="26533.12">7920 7067 10162 0,'0'0'2616'0,"0"0"-1392"0,0 0-423 16,0 0 15-16,0 13-232 15,4 9 128-15,-4 13 456 0,0 10-463 0,4 2-233 16,-4 4-256-16,0 0-120 16,0-7 8-1,0 1-96 1,0-11-16-16,0 1-56 0,0-9-392 16,0-1-553-16,0-12-1159 15,0-3-2121-15,0-10-3769 0</inkml:trace>
  <inkml:trace contextRef="#ctx0" brushRef="#br0" timeOffset="26757.34">7972 6763 9394 0,'0'0'2832'0,"0"0"-1472"15,0 0-703-15,0 0 79 16,0 0 224-16,0 0-272 0,0-58-688 16,0 58-848-16,0 29-913 15,-4 0-127-15,4-4-3465 0</inkml:trace>
  <inkml:trace contextRef="#ctx0" brushRef="#br0" timeOffset="27132.39">8633 7106 8793 0,'0'0'2345'0,"0"0"-1281"16,0 0 208-16,0 0-175 0,0 0 191 15,-83-61-256-15,39 61-200 0,-7 0-248 31,-1 13-151-31,-1 3-257 16,14 6-56-16,7 3-120 0,12 4-176 16,16 3 104-16,4-4 56 15,16 7-16-15,20-3 24 0,4-1 16 32,8-2 48-32,-5-1 0 15,1-5-56-15,-12 2-8 0,-5-6 8 16,-10 1 8-16,-9-5-8 15,-8 1-16-15,0-3 16 0,-25-1 224 16,-2 1 136-16,-13-6-56 16,-7-4-72-16,-2-3-168 31,-10-10-64-31,11-12-1088 0,4-3-2713 0</inkml:trace>
  <inkml:trace contextRef="#ctx0" brushRef="#br0" timeOffset="27725.88">9905 6696 10818 0,'0'0'2568'0,"0"0"-591"15,0 0-1153-15,0 0-416 0,0 0-96 16,0 0 904-16,-5 95-447 16,5-28-89-1,0 22-288 1,0 22-224-16,0 3-112 0,0-25-40 0,0-19-16 15,0-32-120-15,0-7-616 16,0 1-601-16,0 0-1215 16,-4-3-1425-16,4-14-2416 0</inkml:trace>
  <inkml:trace contextRef="#ctx0" brushRef="#br0" timeOffset="28332.5">10100 6769 9738 0,'0'0'3880'15,"0"0"-2895"-15,0 0-841 16,0 0 648-16,0 83 368 16,0-20-24-16,0 22-488 0,0 17-231 15,0-7-177-15,0-18-232 31,0-23 64-31,0-26-40 0,0 4-32 0,4-3-248 16,3-1-305-16,10-15-255 16,2-10-88-16,5-3-336 15,8-25-345-15,0-11-311 0,5-14 472 16,-6-1-9 0,-11-3 441-1,0 13 984-15,-16 15 2057 0,-4 17 919 16,0 9-1271-16,0 22-1057 0,-4 16 592 15,-4 7-400-15,8 9-512 16,0-7-184 0,19 1-56-16,9-10-88 15,4-6-8-15,13-13-88 16,-2-7-72-16,1-12 40 0,8 0-184 16,-8-25-168-16,-4-13 104 15,-5-19-184-15,-14-4 56 0,-10 1 208 16,-7 0 296-16,-4 22 600 31,-8 6 688-31,-12 19-344 0,-4 13-263 16,1 10-105-16,-1 22-120 15,7 15-176-15,6 10 0 16,11 0-120-16,3 0-152 0,22-3 88 16,10-9-96-16,5-4-208 31,4-9-40-31,0-13-48 0,0-9-320 15,-4-10-441-15,-5-29-807 0,-11-12-2705 16,-12-4-6497-16</inkml:trace>
  <inkml:trace contextRef="#ctx0" brushRef="#br0" timeOffset="28558.1">9478 6899 12290 0,'0'0'4017'0,"0"0"-2897"15,0 0-416-15,0 0 33 0,0 0-17 16,124-29-64-16,-1 23-312 16,16 0-160-16,-3 2-152 15,-25 4-32-15,-42 0-1152 0,-26 0-4594 0</inkml:trace>
  <inkml:trace contextRef="#ctx0" brushRef="#br0" timeOffset="29936.06">11709 7353 264 0,'0'0'10754'15,"0"0"-8730"-15,0 0-823 32,0 0-121-32,0 0-160 0,8-92 104 15,16 63-464-15,8-3-256 16,8 4-160-16,8-1-64 15,0 7-72-15,-1 7 56 0,-6 8-64 16,-2 7 0 0,-7 0 0-16,-13 22-72 15,-2 10 8-15,-13 10 64 16,-4 11 0-16,0-2 32 0,-8 0 32 16,-8-4-72-16,-4-8 8 15,4-8-8-15,4-9 0 0,0-9-152 0,8-7 160 31,4-6 224-31,0-6 8 16,0-19-232-16,20-16-296 16,16-20 96-16,16-25 192 0,-5 7-320 15,-6 6 208-15,-2 19 112 16,-15 23-120-16,-4 8 128 0,4 7 8 31,-4 16 56-31,-4 10-8 16,0 34 48-16,-1 23 136 0,-2 6-96 15,-9-9-40-15,-4-7-8 16,0-20-96-16,-4 5 0 0,-9-4-128 16,-2-12-168-16,-5-8 176 31,8-8-256-31,-4-10 376 16,12-10-96-16,4-15 96 0,0-16-296 15,20-19-96-15,27-26-368 16,-2 6 328-16,2 14-96 0,-6 15 296 15,-10 29 224-15,1 3 8 16,0 6 336 0,-4 13 360-16,-9 13-208 15,-2 15 192-15,-6 11-120 0,-3 8-104 16,1 0-256-16,-5 5-112 16,3-5-80-16,5-3-8 0,4-9-176 15,12-3-344 1,4-10-832-16,8-6-640 15,4-10-401-15,3-6-608 16,5 0 353-16,-4-9 663 0,-4-13 1177 16,-8-1 808-16,-8-8 448 15,-4-1 1313 1,-9-3 255-16,-11-6 393 16,0 3-585-16,-4-3-408 15,-4 2-71-15,-15 5 7 0,-1 5-496 16,-8 10-8-16,-4 10 0 31,-4 9-455-31,-3 6-81 0,-2 19-16 16,5 10 56-16,5 10-160 15,6 2-184-15,10 1-8 16,7-4 56-16,8-6-56 0,0-13-48 16,16-2-104-16,8-16-16 15,8-5 72-15,-1-2 88 0,5-19-112 16,0-9 64-16,-4-4-80 15,-4-6 136 1,-4 3 80-16,-13 10-80 16,-2 9 120-16,-5 12 248 0,-4 4-216 15,0 23-152-15,-4 12 0 16,-5 9 112-16,2 1-112 0,3 3-144 16,4-7-536-1,0-6-1377 1,11-10-1728-16,10-9-664 0,-1-13-3112 15</inkml:trace>
  <inkml:trace contextRef="#ctx0" brushRef="#br0" timeOffset="30145.12">13614 7061 10362 0,'0'0'3176'0,"0"0"-1023"16,0 0-1345-16,0 0-432 0,0 0 344 15,0 0 176-15,-64 104-407 32,36-52-289-32,-8 2-72 15,1-1-80-15,3-5-48 0,-4-3-440 16,8-8-1121-16,-8-8-1319 16,9-10-1241-16,6-13-3209 0</inkml:trace>
  <inkml:trace contextRef="#ctx0" brushRef="#br0" timeOffset="30351.86">13307 7071 9674 0,'0'0'3144'15,"0"0"-687"-15,0 0-1241 0,0 0-696 16,0 0 88 0,0 0-16-1,99 104-128-15,-71-50-231 0,0 6-225 16,4-2 0-1,-8-5-8-15,0-5-849 16,-4-10-1479-16,4-6-761 16,-4-13-1680-16,-4-13-2184 0</inkml:trace>
  <inkml:trace contextRef="#ctx0" brushRef="#br0" timeOffset="30547.5">13865 7121 11138 0,'0'0'4281'0,"0"0"-3145"31,0 0-536-31,0 0 1049 16,0 114-409-16,0-60-704 0,4-3-320 15,-1 0-144-15,2-3-72 16,-1-7-552-16,-4-9-648 16,4-10-729-16,4-22-791 0,-1-3-1185 31,-3-20-4033-31</inkml:trace>
  <inkml:trace contextRef="#ctx0" brushRef="#br0" timeOffset="30680.09">14024 6810 11522 0,'0'0'3081'16,"0"0"-1185"0,0 0-1272-16,0 0-624 15,0 0-160-15,0 0 152 0,0 0-256 16,-23 101-1952-16,14-72-3658 0</inkml:trace>
  <inkml:trace contextRef="#ctx0" brushRef="#br0" timeOffset="31838.42">14172 7365 9193 0,'0'0'3273'32,"0"0"-1833"-32,0 0-631 15,0 0 247-15,0 0-232 0,0 0-224 16,0 0-200-16,20-59-72 15,-5 30 48-15,5 0-160 0,5-2-168 16,-6 2 48-16,1 4-40 16,0 5 65-1,-8 8 55-15,4 5-168 16,-8 7 64-16,4 0-72 0,0 23 0 16,0 12 0-16,-4 9 72 15,-5 13-16-15,-3 0 48 0,0 3-88 16,-7-8-16-1,-5-8 0-15,0-6 0 16,0-12-128-16,4-11-136 16,0-12 72-16,8-3 192 0,0-6 120 15,0-23-120-15,8-6-128 16,15-12-161-16,5-10 81 0,9-4-160 31,-1-2 8-31,-1 6 272 16,1 9-8-16,-12 16 96 0,0 20 64 15,-12 12-64-15,-4 19 0 16,-4 26 112-16,-4 8 104 16,0 11 16-16,-8 2-216 0,-4-5 88 31,0-7-104-31,0-7-40 16,1-15-232-16,2-9-200 0,1-14 64 15,8-9 408-15,0-3-168 16,4-29 64-16,16-9-424 15,12-23 248-15,12-22 128 0,-4 7-96 16,0 6 184 0,-12 19 64-16,-13 25 248 15,1 7 768-15,-4 10-152 0,-8 12-416 16,8 22-272-16,-8 19 176 16,0 10 65-16,0 12-121 15,-4-2-168-15,0 2-32 16,0-9-88-16,-4 0-8 15,0-7-416 1,0-2-985-16,1-10-959 0,3-16-2329 16</inkml:trace>
  <inkml:trace contextRef="#ctx0" brushRef="#br0" timeOffset="32201.2">15008 7150 6025 0,'0'0'6233'16,"0"0"-4040"-16,0 0-657 0,0 0-824 31,0 0-712-31,0 0 192 16,0 60 488-16,0-6-272 16,-4 6-184-16,-4 1-112 0,8-4-104 15,-3 0 32-15,3-9-40 16,0-10-208-16,3-6-240 0,9-17-184 15,8-5 384 1,4-10 248-16,4-13 136 16,0-19 16-16,-1-12 104 15,1-7 392-15,-3-9 16 0,-1-13-223 16,-9 6 79-16,-2 0-232 16,-6 14-136-16,-3 18 80 15,-4 9-152-15,0 20-80 16,0 6-912-16,-7 32-633 15,-10 6-1383-15,6 0-4994 16</inkml:trace>
  <inkml:trace contextRef="#ctx0" brushRef="#br0" timeOffset="32877.42">15395 7258 5089 0,'0'0'6769'15,"0"0"-5329"-15,0 0-279 16,0 0-353-16,0 0 320 0,0 0-168 16,79-41-368-16,-62 56-432 15,-1 11 8-15,-5 5-112 0,1 8-8 31,-3-2-48-31,-9 2-8 0,0-4 0 16,0-3-40-16,-9-7-344 16,-3-9 24-16,1-7-56 0,2-6 200 15,2-3 224-15,7-6 248 16,0-16-248-16,0-10-328 16,16-3 48-1,7-6-64-15,13-10 40 16,0 3 96-16,4 1 208 0,0 5 0 15,-12 14 232-15,-4 19 152 0,-9 9-232 16,-2 12 80-16,-6 23 208 16,-7 9-56-1,0 8-24-15,0 1-176 16,-7-2-16-16,-10-3-48 16,6-7-112-16,-6-3-16 0,6-12-128 15,-1-11-400-15,3-8-160 16,6-7 312-16,3-7 312 0,0-18 72 31,0-10-552-31,20-9 120 16,4-10-144-16,8-7-200 15,3-2 239-15,5-1 361 0,0 10 176 16,-9 16 552-16,1 16 177 16,-4 19-73-16,-4 6-80 0,1 26 168 31,-5 15-48-31,-5 10-152 0,-3 3-32 15,-4 4-119-15,-4-4-49 16,-4-6-96-16,0-4-120 0,0-5-128 16,-4-7-144-16,-20-10-1089 15,4-9-1871-15,-3-13-5746 0</inkml:trace>
  <inkml:trace contextRef="#ctx0" brushRef="#br0" timeOffset="35005.75">2892 9493 7825 0,'0'0'6498'16,"0"0"-6498"-1,0 0-24-15,0 0 24 0,0 0 168 0,103 19 296 16,-54-19-56-16,3-6-312 15,-5-10-96 1,-4-6 0-16,-10-7-280 0,-13 0 72 0,-13-6-16 31,-7 4 48-31,-15-1 176 0,-9 6 352 16,-8 11 240-16,0 12 280 16,4 3-160-16,4 9 32 15,12 17-336-15,5 9-400 16,7 6 232-16,7 6 9 0,21-2-145 31,12-4-8-31,12-6-16 0,12-13-80 16,-1-9-256-16,9-10-537 15,0-3-695-15,28-38-1313 16,-17 3-2104-16,-15-6-2872 0</inkml:trace>
  <inkml:trace contextRef="#ctx0" brushRef="#br0" timeOffset="35173.17">3936 9251 8905 0,'0'0'4593'0,"0"0"-3000"0,0 0-689 16,0 0 480-16,-72 109-520 16,36-59-440-16,4-2-263 0,4 0-161 15,5-10-16 1,3-10-681 0,3-8-839-16,6-11-504 0,3-16-665 15,0-30-1304-15,8-8-3424 0</inkml:trace>
  <inkml:trace contextRef="#ctx0" brushRef="#br0" timeOffset="35322.61">3681 9382 1776 0,'0'0'4841'0,"-4"-76"-1976"0,0 41-297 32,4 15 417-32,0 14-529 15,0 6-1464-15,8 23-751 0,16 15 231 16,4 9-128-16,7 10-160 16,6-3-176-16,2-3 48 0,2-6-56 15,-2-11-568-15,-3-8-833 31,8-13-1391-31,-12-10-1377 0,-8-3-2593 16</inkml:trace>
  <inkml:trace contextRef="#ctx0" brushRef="#br0" timeOffset="35496.65">4219 9375 1088 0,'0'0'8938'16,"0"0"-4721"-16,0 0-2409 31,0 0-1152-31,4 83 320 0,-8 6 89 16,-4 22-377-16,4 3-352 15,4-3-192-15,0-12-120 0,-5-4-24 16,2-19-552-16,-1-22-569 0,-4-12-1071 16,8-20-1793-1,0-10-2456 1</inkml:trace>
  <inkml:trace contextRef="#ctx0" brushRef="#br0" timeOffset="35737.01">4215 9239 11394 0,'0'0'2608'0,"0"0"-1031"15,0 0-689-15,0 0-400 32,0 0-184-32,116-38 64 0,-73 70-72 15,-7 15-120-15,-8 7-144 16,-17 6-24-16,-11 1-16 0,-3-7 8 15,-29-10-16-15,-8-9-216 16,-12-3 40-16,1-13 24 16,7-7-568-16,0-12-976 0,16 0-137 15,17-12-1991-15</inkml:trace>
  <inkml:trace contextRef="#ctx0" brushRef="#br0" timeOffset="35981.57">4793 9036 6753 0,'0'0'5249'15,"0"0"-2960"-15,0 0-89 16,0 0-400-16,4-73-119 0,-8 73-705 16,-9 22-632-16,2 13 24 15,-6 28-72-15,10 26-104 0,-1 22-152 16,8 7-40-1,0-23 0-15,0-28-400 16,0-29-440-16,0-13-440 16,0-2-1401-16,4-8-2280 0,-4-5-3313 15</inkml:trace>
  <inkml:trace contextRef="#ctx0" brushRef="#br0" timeOffset="36163.39">4589 9226 3144 0,'0'0'6858'0,"0"0"-5682"0,0 0-480 16,0 0-16-16,100-12 200 31,-48 12-263-31,4 0-433 16,4 0-144-16,-1 0-40 0,9 3-1369 15,-12-3-2672-15,-16 3-4432 0</inkml:trace>
  <inkml:trace contextRef="#ctx0" brushRef="#br0" timeOffset="36507.99">5048 9303 1192 0,'0'0'0'0,"0"0"4033"0,0 0-2929 16,0 0 480-16,-4 9 849 15,4-9-369-15,8 0-279 0,3-3-377 16,13-7-552-16,4 1-376 0,-4-4-328 15,4 0-56 1,-4 0-48-16,0 1-48 0,-8-1-96 0,-8-3-128 16,-8 3-192-16,0-2-328 15,-21 2-48-15,-10 7 792 0,-9 3 16 32,-3 3 408-32,-2 9 176 15,10 10 248-15,7 7-8 0,8 5-144 16,15 7-448-16,5 0 97 15,9 4-153-15,23-1-64 0,8-6-80 16,12-3-48-16,4-7-56 31,7-9-288-31,1-13-817 16,19-9-887-16,-15-17-569 0,-16-2-7377 0</inkml:trace>
  <inkml:trace contextRef="#ctx0" brushRef="#br0" timeOffset="39537.04">4705 9392 10490 0,'0'0'4049'0,"0"0"-3769"16,0 0-280-16,0 0 784 0,0 0 232 15,0 0-160-15,47 18-280 16,-15-18-304-16,9 0-120 16,6-9-104-1,5-7-32-15,4-6-8 0,0-3-8 16,-9-4 0-16,-7-6-16 15,-8 3 16-15,-16-3 0 0,-16 0 0 16,0 3-8-16,-11 10 8 16,-22 3 32-1,-3 13 337-15,-11 6-17 16,-5 16 40-16,-4 15 24 16,9 17-112-16,11 6-24 0,12 10 32 15,16 2-232-15,8-2 16 16,43 3-88-16,37-13 40 0,31-17-48 31,21-17-112-31,-4-20-64 16,-9-20-176-16,-32-8-272 15,-19-4 144-15,-20-3 64 0,-16-3-625 16,-4-6-951-16,-4-1-513 16,-16-9 881-16,-8 19-945 0,0 10-5024 15</inkml:trace>
  <inkml:trace contextRef="#ctx0" brushRef="#br0" timeOffset="39814.3">5976 9172 576 0,'0'0'9762'15,"0"0"-7242"-15,0 0-151 0,0 0-393 16,0 0-504-16,-84-66-415 0,41 66-329 15,-10 9-48-15,2 16-72 16,3 10-248 0,12 10-112-16,12 9-136 15,13 3-104-15,11-3-16 16,23-3-136-16,33-4 24 0,24-8-176 16,4-17-304-16,-9-13-576 15,-7-9-785-15,-1-28-791 0,-3-7-1393 31,-8-6-4353-31</inkml:trace>
  <inkml:trace contextRef="#ctx0" brushRef="#br0" timeOffset="39999.81">6315 8931 1712 0,'0'0'10794'0,"0"0"-7561"31,0 0-1209-31,0 0-647 0,0 0-737 16,0 0-384-16,0 0 368 15,-4 165-152-15,24-54-216 0,3 3-200 0,1-12-56 16,-11-22-120 0,-9-23-752-1,-4-3-1177-15,-13-19-3072 16,-2-10-4441-16</inkml:trace>
  <inkml:trace contextRef="#ctx0" brushRef="#br0" timeOffset="40176.33">5929 9223 10114 0,'0'0'2296'0,"0"0"-1528"15,103-26-464-15,-11 23-144 16,18 3-112-16,10 0-32 0,-16 7-16 16,-21 6-72-16,-31-7-928 31,-24 3-3353-31</inkml:trace>
  <inkml:trace contextRef="#ctx0" brushRef="#br0" timeOffset="40809.64">6601 9426 6185 0,'0'0'2136'0,"0"0"-1079"32,0 0-465-32,0 0-232 0,0 0 0 15,0 0 184-15,101 48-184 16,-78-64-272-16,1-6-88 0,-8-7-880 15,-4-6 104-15,-8 1 256 0,-4-5 424 16,0 11 96 0,-20-1 712-1,-4 16 320-15,-4 7 136 0,-4 6-232 16,1 10-111-16,-1 15 103 16,4 7-424-16,11 3-328 0,10 6-152 15,7 3-24-15,16-5-320 16,20-7-664-1,15-7-33-15,25-13-519 16,31-8-536-16,33-11-1089 0,12-22-1240 16,-5-8 2705-16,-19-8 1696 15,-41 7 680-15,-27 3-256 0,-24 13-192 16,-21 6 1280-16,-11 0 1649 31,-4-3 712-31,-11 6-1001 0,-25 4-1079 16,-28 9-369-16,-3 0 56 15,-2 9-319-15,-2 17-425 0,27 9-440 16,0 9-296-16,20 7-64 16,24-3 16-16,5-4-200 31,30-9 96-31,13-13-144 0,15-15 48 16,1-7 64-16,5-23-73 15,2-30 97-15,0-34 160 0,-7-30 144 16,-16-16 177-16,-24 3-105 15,-24 12-104-15,0 39 72 16,-20 22 72 0,4 22 304-16,0 18 456 0,5 12-336 15,-10 5-256-15,5 15-264 16,-3 39-88-16,2 38 48 0,13 32-112 16,4 13-8-16,0 2-224 15,17-18-936 1,-2-42-936-16,9-25-4370 15</inkml:trace>
  <inkml:trace contextRef="#ctx0" brushRef="#br0" timeOffset="41336.21">8674 9109 4889 0,'0'0'8473'0,"0"0"-5968"16,0 0-465-16,0 0-823 15,0 0-681-15,-45 6-160 0,26 32-16 16,-5 10 48-16,4 9-288 16,12 6-32-1,4-2-88-15,4 2-80 16,4-12-184-16,11-13-32 0,2-9-264 15,3-13 104-15,-5-13 40 16,2-3 288-16,-9-19 128 16,-8-16 96-16,0-10 272 0,-21-9 48 31,-14-3-128-31,-1 3 128 0,-8 7-144 16,0 9-8-16,8 12-208 15,8 11-56-15,12 15-464 16,12 0-704-16,4 18-1409 0,36 23-504 31,4-6-991-31,4 0-33 0</inkml:trace>
  <inkml:trace contextRef="#ctx0" brushRef="#br0" timeOffset="41619.48">8737 9436 160 0,'0'0'7721'0,"0"0"-5320"0,0 0-497 15,0 0-144-15,0 0-119 31,0 0-545-31,96-42-376 0,-68 23-432 0,4 4-160 16,0-11-80-16,-8 1-40 16,-1-1-8-16,-14-6 64 15,-9 1-64-15,0 5 0 0,-17 1 128 16,-11 9 304 0,0 7 185-1,-8 9-177-15,8 16-24 0,0 16-160 0,13 9-72 31,6 12-24-31,9 5-112 16,9-4-40-16,23 3-8 16,7-13-384-16,10-5-424 0,26-20-969 15,-11-10-2280-15,-12-9-1592 16</inkml:trace>
  <inkml:trace contextRef="#ctx0" brushRef="#br0" timeOffset="42080.25">9231 9210 856 0,'0'0'10810'31,"0"0"-7649"-31,0 0-1193 0,0 0-928 16,0 0-832-16,0 0 473 15,0 0-17-15,-16 111-432 16,12-63-88-16,4-3-144 0,0-4-152 16,0-10-288-16,8-5-233 31,4-13 105-31,8-10 120 0,0-3 128 15,8-19-104-15,0-16-96 0,-4-6 80 16,-1-10 352-16,-6-3 88 16,-2 9 112-16,-6 7 712 15,-5 13 480 1,-4 15-47-16,3 10-737 16,-3 7-520-16,4 18 0 0,0 10 8 15,9 6 48-15,2 1-56 16,5-4-256-16,8-10 120 0,4-12 16 15,4-9 64-15,0-7 56 0,-8-13 8 32,-4-16 72-32,-9-9 16 15,-7-6-96-15,-8-4 152 0,0 4 0 16,-12 5 8-16,1 8-160 16,-6 12-16-16,6 15-496 0,3 4-385 15,3 13-615-15,5 16-856 31,0 3-225-31,28 12 473 0,4-9-857 16,0-7-2376-16</inkml:trace>
  <inkml:trace contextRef="#ctx0" brushRef="#br0" timeOffset="42428.31">9944 9261 5265 0,'0'0'2216'31,"0"0"-95"-31,16-101-345 0,-16 66 144 31,-16 9 385-31,-8 7-617 0,-4 16-744 16,-4 3-407-16,-3 16-281 16,3 19 40-16,4 9-184 0,8 13-104 15,4 0 56-15,12 4-64 16,4-10-64-16,4-10-32 0,17-12-160 16,6-14 112-16,4-15 48 15,2-6 16-15,-1-22 72 0,0-17-209 16,0-2 161-16,-9-7 48 0,-3 2 8 31,-3 8 0-31,-10 16 104 16,-3 9 113-16,-4 16 375 0,0 6-592 15,-8 25 96-15,-4 17 48 16,4 8-136-16,0 8-16 16,5-1-328-1,3-6-897-15,15-3-1287 16,5-16-409-16,4-13-2728 0</inkml:trace>
  <inkml:trace contextRef="#ctx0" brushRef="#br0" timeOffset="42739.48">10382 9140 9826 0,'0'0'4040'15,"0"0"-2967"-15,0 0 31 16,0 0-440-16,-75 89-48 15,47-38-216-15,4 3-48 0,8 0-280 0,8-3-72 16,0-4-872 0,8-11-264-1,0-14-72-15,8-9 303 16,5-13 513-16,2 0 392 0,-2-23 8 16,-10-12 120-16,-3-13 873 15,0-5 591-15,-16-5-288 0,-16 1-392 0,-4 7-239 31,1 9-113-31,-1 12-176 16,8 10-352-16,12 15-32 16,4 4-912-16,16 35-1161 0,20 0-799 15,4-3-2434-15</inkml:trace>
  <inkml:trace contextRef="#ctx0" brushRef="#br0" timeOffset="43226.18">10869 9175 9113 0,'0'0'2137'0,"0"0"-281"0,0 0-871 15,-88-63-345-15,48 63 120 16,-8 0 16-16,5 22 32 0,2 13-248 15,6 10-344-15,15 9-216 16,8-1-96 0,12 1 40-16,4-3 56 15,24-13-264-15,3-9-64 0,10-13-112 16,6-16 152-16,1-3 216 16,0-26-264-16,0-9 296 0,4-22 40 15,-5-23 232 1,-7-21 424-16,-8-11-256 15,-12 4 16-15,-16 13-8 16,-4 24 32-16,0 20 265 0,-8 20 135 16,0 11-16-16,0 4-88 15,4 4-160-15,-4 11-320 16,0 4-256 0,1 19-48-16,-2 32 48 15,1 28 64-15,4 26-56 0,4 16 152 16,0-7-160-16,12-6 0 15,-3-16-296-15,-5 0-600 0,-4-15-520 32,0-23-2529-32,-4-23-3985 0</inkml:trace>
  <inkml:trace contextRef="#ctx0" brushRef="#br0" timeOffset="44150.71">8283 8432 9946 0,'0'0'2280'0,"0"0"113"16,0 0-1153-16,0 0-504 0,0 0-184 31,0 0 32-31,0 0 777 15,-20 106-809-15,20-56-72 0,0 7-256 0,0 1-128 16,8-1-40-16,0-3-56 16,4-4-240-16,-5-5-616 15,2-14-1041-15,-5-5-495 16,-4-17-305 0,0-9-2144-16,0 0-2672 15</inkml:trace>
  <inkml:trace contextRef="#ctx0" brushRef="#br0" timeOffset="44307.28">8251 8744 8241 0,'0'0'3065'0,"0"0"-1737"15,0 0-368-15,0 0 473 16,-80 57-145-16,48-22-368 0,0 3-368 16,8 0-392-16,5 3-160 15,-1 0-1056-15,4-9-2073 0,7-16-4240 16</inkml:trace>
  <inkml:trace contextRef="#ctx0" brushRef="#br0" timeOffset="45304.85">8685 8264 8209 0,'0'0'1353'16,"0"0"-761"-16,0 0-248 15,0 0 336-15,0 0 792 0,0-76-216 16,-15 60-407-16,-2 4-521 16,-7 5-72-1,-4 7 56-15,-4 0 64 16,-3 19 232-16,-1 16 80 0,0 13-360 16,12 12-200-16,4-3-56 15,16 0-72-15,4-6 0 16,4-16-320-16,20-12 152 15,8-14 72-15,12-9 96 16,4-13 16-16,4-22-16 16,4-22-88-16,-1-29 88 0,-11 7 0 15,-12 3-112-15,-17 15-64 16,-15 11 96-16,0-1 80 0,0 0 144 31,0 13 120-31,-4 13 592 31,-3 18 49-31,-5 7-833 0,0 29 32 16,-8 25 168-16,8 25-128 16,4 19-72-16,8-2-64 15,0-27-8-15,8-17 0 0,0-24-216 16,8-2-304-16,-4-1-369 16,8-9-95-16,0-13-760 0,-1-3-233 15,5-22-503-15,1-17-1537 16,-1-8 1616-16,-1-7 1097 15,-3 0 1304-15,-3 3 928 0,-6 13 2025 16,-7 16 1040 0,0 16-1225-16,-4 6-1215 15,0 22-1113-15,0 22 344 16,0 7-432-16,0 10-128 0,0-2-224 16,0-5-224-16,0-9-984 15,4-10-1065-15,4-13-887 16,0-15-2434-16</inkml:trace>
  <inkml:trace contextRef="#ctx0" brushRef="#br0" timeOffset="45443.63">9116 8020 9994 0,'0'0'1352'15,"0"0"-1352"-15,0 0-680 16,0 0-528-16,-4 92-89 0,11-51-935 15,10-6-3065-15</inkml:trace>
  <inkml:trace contextRef="#ctx0" brushRef="#br0" timeOffset="45739.64">9319 8204 4656 0,'0'0'4826'0,"0"0"-3130"0,0 0 144 15,0 0-543-15,0 0-305 16,0 0-32-16,-88-54-160 0,72 57-480 15,4 16-320 1,12 6 0-16,0 7-72 16,12 3 64-16,8 7-64 15,8-5-256-15,0 2-320 0,0-4-240 16,-9-3 488-16,-6-7 248 16,-9-6 40-16,-4-4 112 15,-9-2 80-15,-18-3 528 16,-5-7 96-16,1-3-96 15,-6 0-264-15,9 0-320 16,9-3-24-16,11-16-952 0,8 0-1729 31,0-3-2632-31</inkml:trace>
  <inkml:trace contextRef="#ctx0" brushRef="#br0" timeOffset="46438.2">9641 8191 7097 0,'0'0'2417'0,"0"0"-545"0,0 0-632 16,0 0-112-16,0 0 137 0,-95-25-49 16,71 44-120-16,0 10-504 15,4 8-216-15,8 8-192 16,8 2-128 0,4 1-56-16,0-7-304 15,16-6-472-15,12-9-312 16,4-7-624-16,15-13-409 0,-2-6-1144 0,-6 0-5392 15</inkml:trace>
  <inkml:trace contextRef="#ctx0" brushRef="#br0" timeOffset="46737.44">9813 8249 10122 0,'0'0'2440'0,"0"0"-1104"0,0 0-479 15,0 0-49-15,0 0-8 0,-63 91-176 31,58-49-448-31,5 2 0 16,0-6-176-16,0-6-128 16,16-7-256-16,0-8-168 0,8-8 232 15,-4-9 312-15,0-7-104 32,-1-12-40-32,-11-9 120 15,1-7 32-15,-9-3 432 0,-4-3 264 16,-12 2-136-16,-9 7 0 0,1 7-360 15,5 16-200-15,3 9-64 0,4 3-560 16,12 28-960 0,0 1-1633-1,16-6-2920-15</inkml:trace>
  <inkml:trace contextRef="#ctx0" brushRef="#br0" timeOffset="47020.49">9976 8274 10114 0,'0'0'2224'31,"0"0"-792"-31,0 0-887 16,0 0-481-16,0 0-64 0,0 0 296 15,0 101-168-15,0-59 16 0,0-8-144 32,12-5-80-32,8-3-176 15,0-14 72-15,4-5 120 16,0-7 64-16,0-7 8 0,-4-15 80 15,-8-3 40-15,-5-14 352 16,-7 2 432-16,0-5-336 0,0 4-24 16,-7 3-320-16,-5 10-232 15,7 12-48-15,5 13-1096 32,0 0-1841-32,0 0-3632 0</inkml:trace>
  <inkml:trace contextRef="#ctx0" brushRef="#br0" timeOffset="47375.09">10235 8226 9281 0,'0'0'1801'15,"0"0"-369"-15,0 0-448 0,0 0-247 16,0 0-129-16,0 0 272 16,52 70-376-16,-48-26-208 0,-4-2-168 15,0-1-72 1,0-6-56-16,0-13-96 15,0-9-136-15,0-7-88 16,0-6 288-16,0-3-160 0,4-16-64 16,8-9-272-16,8-11 400 15,0-2 72-15,4-3 56 0,0 5 72 16,-9 11-72-16,6 9 256 31,-10 16-72-31,6 3-136 0,-10 19 32 16,9 9-16-16,-4 7-56 15,4 3-8-15,0-3-80 0,4-6-440 16,8-7-545-16,-1-13-375 31,26-9-360-31,-6 0-2409 16,-7-12-1768-16</inkml:trace>
  <inkml:trace contextRef="#ctx0" brushRef="#br0" timeOffset="47707.06">10841 8277 1688 0,'0'0'3969'0,"0"0"-1593"0,0-82-15 16,-8 56 127-16,-8 7-431 15,-8 12-825 1,-3 7-200-16,-5 0-320 16,-5 17-96-16,1 8-111 0,4 7-409 15,4 2-8-15,13 1-88 16,3-3 0-16,12 0 0 0,0-10-208 16,3-9-113-16,21-7 185 15,4-6 136 1,4-6 0-16,4-19 80 15,-4-10-80-15,0-13 64 0,-12-6-15 16,0-3 47-16,-12-7 88 16,-4 4-120-16,-4 3 96 0,0 6 48 15,0 16 16-15,-4 10 168 32,-4 15-72-32,0 10-304 0,0 19-32 15,0 16-16-15,-3 16 16 16,6 6-152-16,5 7-400 0,0 2-393 15,8 10-1727-15,8-15-1481 16,0-20-3513-16</inkml:trace>
  <inkml:trace contextRef="#ctx0" brushRef="#br0" timeOffset="47796.82">10841 8277 1408 0</inkml:trace>
  <inkml:trace contextRef="#ctx0" brushRef="#br0" timeOffset="47825.74">10841 8277 1408 0,'60'-102'0'0</inkml:trace>
  <inkml:trace contextRef="#ctx0" brushRef="#br0" timeOffset="48208.37">10729 7906 8185 0,'0'0'2465'15,"0"0"63"-15,0 0-687 32,0 0-577-32,0 0-320 0,0 0-368 15,0 0-112-15,-4 60 601 16,4 0-465-16,0 20-256 16,0 18-168-16,0-6-72 0,4-19-96 15,1-22 40-15,-1-20-48 16,3-2-504-1,5-1-352-15,8-5-1001 0,-8-11-2088 16,4-12-2720-16</inkml:trace>
  <inkml:trace contextRef="#ctx0" brushRef="#br0" timeOffset="48387.87">10582 8064 6793 0,'0'0'1928'0,"0"0"-847"16,0 0-361-16,0 0-128 0,115-32-96 31,-71 32-312-31,8 0-160 16,16 0-24-16,-13 13-1144 0,-14-4-3657 16</inkml:trace>
  <inkml:trace contextRef="#ctx0" brushRef="#br0" timeOffset="49026.83">10873 8245 160 0,'0'0'6433'0,"0"0"-5697"15,0 0 16-15,0 0 128 16,0 0 153-16,99 4 87 0,-63-21-608 16,4 2-256-16,-4-1-256 31,-4-7-456-31,-4-2-608 0,-4 3-265 0,-13-3 513 15,-7 2 552-15,-4 4 264 16,0 6 912-16,-11 13 97 16,-6 0-113-16,-2 0 184 0,-1 20-176 15,3 2 120 1,10 6-567 0,3 1-457-16,4-1 144 0,8 1-144 0,16-10-24 15,11-6-401-15,10-3-495 16,6-10-408-16,9-4-408 15,-4-12-441-15,0-9 257 0,-9-4 752 32,-10-6 1168-32,-14-3 1392 15,-11 3 672-15,-8 7-23 0,-4 9 887 16,-8 9-1143-16,-8 7-825 16,-8 3-488-16,1 6-120 0,-5 17-128 15,7 8-144-15,6 1-80 31,6 6 64-31,9-6-64 0,4-6 8 16,16-7-8-16,12-10 8 16,8-9-16-16,0-3-88 15,8-22 88-15,-9-10 0 0,2-13 8 16,-13-6 56-16,-9-9 40 31,-6-1 256-31,-13-3 136 0,0 4 104 16,0 5 185-16,-13 14-65 0,9 16-16 15,-4 15-8-15,1 13-576 16,3 16-24-16,-1 22-88 16,1 10 72-1,4 12 88-15,0 9-88 16,13 11-72-16,2-10-8 0,17 22-504 16,-12-16-1016-16,-4-25-3425 15</inkml:trace>
  <inkml:trace contextRef="#ctx0" brushRef="#br0" timeOffset="53770.2">12502 8874 11962 0,'0'0'3009'0,"0"0"-1977"31,0 0-888-31,0 0 104 0,-7 98 560 15,7-47-88-15,0 6-264 16,0 3-208-16,3 1-240 0,5-4 89 16,-4 0-97-16,0-6-489 31,-4-7-615-31,0 1-1296 16,0-17-401-16,0-5-2976 0</inkml:trace>
  <inkml:trace contextRef="#ctx0" brushRef="#br0" timeOffset="54803.95">12669 9293 4993 0,'0'0'5705'0,"0"0"-4425"15,0 0-632-15,17-73-184 16,-17 45 633-16,0-4-121 31,0-7-152-31,-8 1-280 0,-8-3-80 16,-9 6-88-16,2 3-152 16,-5 10 0-16,-4 7 72 0,1 15-216 15,-1 0 120-15,0 25-8 16,4 13 97-16,4 16-105 15,7 9-112 1,10 1 48-16,7-1-48 0,4-5-72 16,12-14 0-16,7-9-104 15,5-19 104-15,0-10 24 0,8-6-16 16,0-25 80-16,0-14-24 16,0-8-56-1,-4-7-8-15,-4-3 64 16,-4 0-56-16,-5 6 72 0,-6 6-80 15,-10 13 448-15,1 14 160 16,-4 11 0 0,0 7-416-16,0 22-136 15,0 17 88-15,0 11 96 16,0 7-232-16,0 7 80 16,8-7-88-16,8-3-40 0,0-6-264 15,8-7-360-15,12-9-824 16,-8-10-2345-16,0-16-2064 0</inkml:trace>
  <inkml:trace contextRef="#ctx0" brushRef="#br0" timeOffset="55121.75">13383 9023 208 0,'0'0'9314'0,"0"0"-6826"15,0 0-343-15,4-89-449 0,-8 70-72 16,-16 7-151-16,-4 5-353 16,-4 4-432-16,-4 3-152 15,-4 16-272-15,-3 9 56 0,3 10-8 16,-1 10-72 0,14 2-88-16,3 7-104 15,16-3-48-15,4 0 0 16,12-7-96-16,23-6-8 0,10-9-120 15,11-10-80-15,7-9-160 16,5-10-320 0,0-10-168-16,-9-16-329 15,9-34-1143-15,-20 3-2473 16,-8 0-4609-16</inkml:trace>
  <inkml:trace contextRef="#ctx0" brushRef="#br0" timeOffset="55661.89">13777 8582 10242 0,'0'0'2928'0,"0"0"-551"16,0 0-833-16,0 0-312 15,0 0-215-15,0 0-393 16,0 0-448-16,0 0 552 0,-64 98-384 31,45-18 24-31,3 18-176 16,4-9-112-16,8-16-32 0,4-22 0 0,0-16-48 15,0-1-240-15,0 5-344 16,12-8 96-16,4-12-128 16,-1-12-24-16,6-7 208 0,2-10 320 15,1-22 24 1,4-5 80 0,0-5-121-16,-4-5 129 0,0 5 0 0,-4 8 72 15,-4 14 345-15,-8 11-25 16,3 9-88-16,-2 3-192 15,6 23-64-15,2 5 80 0,-2 4-72 32,5 0-48-32,1 0-8 15,-6-10-24-15,9-6-200 0,0-6-184 16,-4-13-304-16,4 0-577 16,0-16-791-16,0-15 95 0,-5-1 897 15,2-10 576-15,-6 7 512 31,-2 3 1000-31,-6 10 713 0,-3 7 399 16,0 11-520-16,0 4-959 16,5 16-553-16,-2 13 72 15,5 6 48-15,0 6-80 0,0 3-112 32,4-2-8-32,-4-4-496 15,0-10-1481-15,0-6-2112 0,-8-12-2320 0</inkml:trace>
  <inkml:trace contextRef="#ctx0" brushRef="#br0" timeOffset="55827.96">14259 8725 11826 0,'0'0'2593'0,"0"0"-1209"15,0 0-872 1,0 0-512-16,0 0-512 0,0 0-1505 0,0 0-2816 15</inkml:trace>
  <inkml:trace contextRef="#ctx0" brushRef="#br0" timeOffset="56124.5">14458 8938 11226 0,'0'0'3185'0,"0"0"-1201"0,0 0-1000 15,0 0-96-15,0 0-71 16,0 0-297-16,60 82-304 16,-51-47-72-16,2 3-136 0,1-3-8 15,0-6-256-15,0-4-288 32,0-10 224-32,0-5 103 15,4-10 41-15,-4-6 176 0,3-23 48 16,2-9 8-16,3-6 121 0,-4-10-169 15,0 0 112-15,3 6-64 16,-2 4-56 0,-6 15 0-16,2 13-569 15,-6 16-1847-15,-3 6-4001 16,-4 17-1785-16</inkml:trace>
  <inkml:trace contextRef="#ctx0" brushRef="#br0" timeOffset="56424.88">14817 9109 1280 0,'0'0'8130'0,"0"0"-6338"16,0 0-536-16,0 0-312 0,0 0 633 15,0 0-449-15,0 0-472 16,84-64-376-16,-65 48-264 0,2-3 72 31,-5-3-80-31,-4 0 32 16,-9 0-40-16,-3 3 8 0,0 3 8 15,-7 10 360-15,-14 6 32 16,2 0 128-16,-5 22 1 0,4 6-121 31,8 7-192-31,4 6-168 16,8-2-40-16,4-1-16 16,16-6-16-16,15-4-192 0,10-9-352 15,22-7-441-15,33-12-655 16,-13 0-2305-16,-3-5-1752 0</inkml:trace>
  <inkml:trace contextRef="#ctx0" brushRef="#br0" timeOffset="56789.14">15646 8947 4945 0,'0'0'4761'16,"0"0"-3497"-16,0 0-184 16,0 0-144-16,0 0 641 15,0 0-113 1,0 0-488-16,-75-64-120 0,38 77-320 15,-3 12-280-15,9 7-216 16,3 7 33-16,8-2-73 0,12-5 0 16,8-3-49-16,3-7-151 15,18-13-72-15,11-5 144 0,3-4 120 32,6-16-56-32,-2-10 64 15,-7-6 96-15,-4-5-88 0,-9 2 264 16,-6 3 97-16,-1 6 191 15,-9 14 128-15,-3 6-144 0,0 6-504 32,0 15-40-32,4 17 0 15,1 6 40-15,3 13-40 16,7-4 0-16,6 1-160 0,7-3-704 16,3-14-265-16,5-8-591 15,8-23-160-15,-8 0-369 0,-8-13-2448 0</inkml:trace>
  <inkml:trace contextRef="#ctx0" brushRef="#br0" timeOffset="57191.71">16037 8597 8809 0,'0'0'3041'0,"0"0"40"16,0 0-905-16,0 0-1160 31,0 0-744-31,0 0-56 15,0 0 225-15,7 124-209 16,-7-48-168-16,4-9 56 0,0-10-112 16,4-15-8-16,0-4-144 15,0-3-272-15,0-16 47 0,1-13 97 16,6-6 224-16,1-10 0 16,8-18 48-16,0-7-48 0,0-9 40 15,0-1-56-15,4 7 64 16,-5 3 96-16,1 10 144 0,0 12 16 15,4 13-183-15,-4 3-65 32,3 23-8-32,-2 8 24 15,-1 8-24-15,-17 5 48 0,-7-5-32 16,0-4-8-16,-19-3 0 16,-18-7 48-16,-10-5-56 0,-13-4 0 31,-7-10-72-31,-21-9-769 0,17-3-2287 15,15-13-5450-15</inkml:trace>
  <inkml:trace contextRef="#ctx0" brushRef="#br0" timeOffset="57564.99">16582 8432 13538 0,'0'0'3177'16,"0"0"-920"-16,0 0-1321 0,0 0-664 15,0 0 456-15,36 115-48 16,-16-33-144-16,4 20-288 16,-4 6-176-16,-4-22-72 0,-9-23-256 31,-2-28-808-31,-1-3-992 15,4-7-3610-15,-4-9-6920 0</inkml:trace>
  <inkml:trace contextRef="#ctx0" brushRef="#br0" timeOffset="57925.15">16802 8918 5129 0,'0'0'6097'0,"0"0"-5329"0,0 0-496 0,0 0-272 16,87 35 256-16,-59-22 120 15,3-4-136-15,5-5-112 16,5-4-128 0,-2 0-184-16,-7-4-256 15,0-18-120-15,-8-3-176 0,-9-7 16 16,-6-6 192-16,-9 0 528 16,-4 3 56-16,-16 6 768 31,0 11 768-31,-8 8-472 0,5 10 305 15,-5 6-209-15,0 23-72 16,7 9-352-16,1 10-255 0,12 2-121 16,8 4-64-16,0-3-232 15,25-4-120-15,10-5 8 16,10-7 128-16,6-13-136 0,5-9-168 31,0-13-144-31,7-10-401 16,-14-12-1231-16,-10-6-2617 0</inkml:trace>
  <inkml:trace contextRef="#ctx0" brushRef="#br0" timeOffset="58895.65">3382 10461 12738 0,'0'0'2673'16,"0"0"-1321"-16,0 0-1176 0,0 0-72 31,0 127 560-31,0-25-16 16,0 9-135-16,4-12-89 15,4-30-352-15,0-27 8 0,0-4-8 16,-4 0-56-16,4 0-16 15,0-3-144 1,0-16-224-16,-4-13-49 0,4-6-47 16,3-9 432-16,10-17-16 15,7-15 96-15,7-3-96 16,10-7 32-16,2 6 16 0,5 7 48 16,-5 13-48-16,2 12 8 15,-14 13 40-15,-3 3 72 16,-11 23 144-16,-10 12 33 15,-11 3 231-15,-8 7-64 16,-20-7-56-16,-15-3-136 16,-5-3-104-16,-8-9-168 0,0-11-48 15,5-5-616-15,6-13-304 16,13-13-865 0,13-7-3056-16</inkml:trace>
  <inkml:trace contextRef="#ctx0" brushRef="#br0" timeOffset="59379.7">4227 10769 9946 0,'0'0'5809'16,"0"0"-5049"-16,0 0-760 16,0 0 776-16,0 0-16 0,-4 80-312 15,-4-52-183-15,8-2-137 16,0-7-128-16,0-4-72 0,19-8-81 15,5-7-39 1,8-3-16-16,4-16-232 16,8-10 64-16,-8-6-64 15,-4-3 224-15,-8 3 216 0,-9 10 264 16,-6 6 528 0,-9 13 489-16,4 6-297 15,-4 6-768-15,4 19-88 0,4 20-80 16,16 18 40-16,8 29-40 15,16 25-40-15,3 26 16 16,1 3-24-16,-16 1-320 0,-16-11-1280 16,-12-18 1007-16,-8-26-1879 15,-8-32 968 1,-16-19 71-16,-12-18 1329 16,-20 2 104-16,-32-16 1409 15,-27-9 455-15,8-25-280 0,2-38 257 16,26-20-257-16,23-12-440 31,17-26-384-31,31-3-528 0,27 1-104 16,41 12-128-16,32 28-328 15,11 25-288-15,13 30-464 16,-28 15-1216-16,-12 7-3978 0</inkml:trace>
  <inkml:trace contextRef="#ctx0" brushRef="#br0" timeOffset="59921.93">6498 11030 5905 0,'0'0'6657'16,"0"0"-5737"-16,0-83-576 0,0 45 97 15,0 0 1063-15,-12 6 384 31,-4 4-527-31,-8 9-529 0,-8 6-192 16,-4 10-352-16,-3 3-72 16,-1 18 120-16,0 18-216 15,8 5 16-15,12 10-128 0,12 3-8 16,8-4 96-16,12-2-96 16,16-10-88-16,16-13 16 0,4-8-240 31,3-17 144-31,1 0 56 15,-5-23-56-15,-6-8 72 0,-9-4 96 16,-17 3 56-16,-6 6 136 0,-5 8 184 16,-4 11 248-1,0 7-176 1,0 7-448-16,0 21 0 0,0 10-48 16,0 7-88-16,8-1-296 15,7 1-544-15,18-11-800 0,-6-9-2257 16,-3-12-1432-16</inkml:trace>
  <inkml:trace contextRef="#ctx0" brushRef="#br0" timeOffset="60268.67">6820 10896 3672 0,'0'0'8394'0,"0"0"-6033"16,0 0-585-16,0 0-944 15,0 0-448-15,0 0 248 31,0 0-16-31,60 115-391 0,-55-68-89 16,-5-5-136-16,0-11 0 16,0-8-216-16,0-11-177 0,-5-9-7 15,5-3 400-15,0-15 0 16,0-14-664-16,16-13 208 31,9-5 56-31,-2-4 224 0,1 3 176 16,0 14 176-16,-8 8 648 15,-4 17 96-15,-1 9-103 0,-2 9-569 0,-1 20 240 16,0 6-152 0,-1 9-168-1,2-3-168-15,-1-2 0 16,3-4-968-16,13-10-1161 0,1-9-2376 16,-1-16-3673-16</inkml:trace>
  <inkml:trace contextRef="#ctx0" brushRef="#br0" timeOffset="60731.97">7387 10794 8385 0,'0'0'6626'0,"0"0"-4666"0,0 0-1488 15,0 0-408-15,0 0 144 16,7 109 64-16,-3-65-64 0,9 1-88 31,2-1-120-31,5-12-56 16,8-7-448-16,4-12-328 0,4-13-328 15,3-6-504-15,1-26-193 16,-3-12 289-16,-9-11 744 0,-5-5 824 16,-7 0 848-16,-8 9 1176 15,-8 10 593-15,0 15-209 32,0 13-487-32,0 13-945 0,0 17-968 15,0 37 80-15,0 34 24 16,0 46-104-16,13 27 80 0,-6 21-88 0,-7-1-424 15,-4-16-168-15,-12-13-809 16,-4-15-1623 0,-3-26-889-1,-2-29 1873-15,5-31-4298 0,-4-19 5954 16,-8-23 384-16,-7-5 4113 16,-14-8-200-16,-10-34-40 0,-12-35-1065 15,3-41-295-15,16-20-857 0,32-12-616 31,28 0-576-31,52 7-263 16,28 15-201-16,15 29-81 0,4 31-647 16,2 29-440-16,-30 19-1536 15,-15 7-7835-15</inkml:trace>
  <inkml:trace contextRef="#ctx0" brushRef="#br0" timeOffset="61093.3">9155 10744 7417 0,'0'0'7138'15,"0"0"-4618"-15,0 0-583 16,0 0-1105-16,0 0-512 0,0 0 328 16,-4 73 288-1,4-7-384-15,4 20-384 16,16-6-40-16,1-4-128 15,-2-16-48-15,-6-12-440 0,2-3-608 16,-2 5-976-16,-2-18-2914 16,-7-13-3663-16</inkml:trace>
  <inkml:trace contextRef="#ctx0" brushRef="#br0" timeOffset="61348.2">9159 10747 9690 0,'0'0'2784'15,"0"0"73"-15,41-79-1225 32,-18 60-376-32,5 9-359 15,0 10-97-15,7 7-408 0,-3 18-216 16,5 13-128-16,-14 10 0 16,-14 9-48-16,-9 0 0 0,-17 3-96 15,-18-9 96-15,-9-7-344 16,-8-9-24-16,-8-13 48 15,0-9-192 1,1-9-377-16,7-17-1223 0,8-16-2089 16,24-5-4441-16</inkml:trace>
  <inkml:trace contextRef="#ctx0" brushRef="#br0" timeOffset="61571.89">9582 10300 13866 0,'0'0'2905'0,"0"0"-1377"16,0 0-967-1,0 0-409-15,0 0 1000 16,3 114-472-16,-3-28-176 16,4 12-256-16,1-3-192 0,-1-19-56 15,0-25-8-15,0-13-600 16,11 13-824-16,-2-10-3121 0,2-9-3105 15</inkml:trace>
  <inkml:trace contextRef="#ctx0" brushRef="#br0" timeOffset="61870.28">9960 10639 4384 0,'0'0'9979'0,"0"0"-7563"15,0 0-792-15,0 0-1055 16,0 0-433-1,0 0 560-15,-36 108-400 0,28-54-184 16,8 3-112-16,0 0-72 16,12-9-360-16,12-10-88 15,8-13-145-15,4-12 249 16,0-13 112 0,0-9 152-16,-8-23 144 15,-9-12 8-15,-15-7 384 0,-4-6 329 0,-19 3-9 16,-13 6-40-16,-12 7-168 15,0 12-256-15,0 16-240 16,4 13-240-16,8 7-448 0,12 31-1241 31,16 0-3176-31,4-6-5257 16</inkml:trace>
  <inkml:trace contextRef="#ctx0" brushRef="#br0" timeOffset="62090.78">10367 10677 4640 0,'0'0'10355'0,"0"0"-7595"16,0 0-839-16,0 0-1185 0,0 0-736 16,0 0 592-16,8 76-184 31,-8-28-288-31,0 6-120 0,0-3-136 0,0-3-528 15,7-7-656-15,10-16-1177 16,-6-9-632-16,6-13-2232 16</inkml:trace>
  <inkml:trace contextRef="#ctx0" brushRef="#br0" timeOffset="62257.09">10399 10496 6601 0,'0'0'7522'0,"0"0"-5298"15,0 0-1376-15,0 0-840 0,0 0-16 32,0 0-184-32,95 121-1064 15,-55-70-2601 1,0-13-2608-16</inkml:trace>
  <inkml:trace contextRef="#ctx0" brushRef="#br0" timeOffset="62449.28">10893 10731 8649 0,'0'0'3985'0,"0"0"-1720"0,0 0-497 16,-44-76-352-16,12 63-31 16,-4 7-241-16,-7 6-440 15,2 10-288-15,5 15-288 0,8 10-128 32,13 9 56-32,6 0-56 15,9-2-48-15,17-1-120 0,14-3-440 16,13-9-232-16,12-10-729 0,36-19-967 15,-20 0-2281-15,-1-13-5697 16</inkml:trace>
  <inkml:trace contextRef="#ctx0" brushRef="#br0" timeOffset="62873.27">11232 10598 13858 0,'0'0'3865'15,"0"0"-3161"-15,0 0-632 0,0 0 217 16,0 89 183-1,3-48-200-15,9 3-152 16,1-2-120-16,6-7-384 16,1-10-465-16,4-6 153 0,4-16-472 15,-5-3-512-15,5-16-409 16,-4-15 321-16,-3-11 1024 0,-6-8 744 31,-7-7 304-31,-3-1 1168 16,-5 8 865-16,0 5-33 15,0 16-247-15,-9 17-665 0,5 12-560 16,0 9-832-16,-3 29 48 16,3 10-48-16,-5 22 96 0,5 16-96 31,4 22 64-31,0 3-56 16,9 0-8-16,-5-9 0 15,-4-13-112-15,0-20-160 0,-13-12 224 16,-6-15 48-16,-9-8-8 15,-8-5-112-15,-16-3 120 0,-8-11 80 16,-7-15-8 0,-1-9 48-16,4-26-120 15,9-41-264-15,10 9-1136 16,21-3-5082-16</inkml:trace>
  <inkml:trace contextRef="#ctx0" brushRef="#br0" timeOffset="63057.71">11892 10801 1616 0,'0'0'16619'0,"0"0"-14306"15,0 0-1617-15,0 0-496 16,0 0-200-16,0 0-272 0,4-29-2201 15</inkml:trace>
  <inkml:trace contextRef="#ctx0" brushRef="#br0" timeOffset="67722.06">2625 8538 7113 0,'0'0'1864'16,"0"0"-1463"-16,0 0-313 31,0 0 0-31,9 0 304 0,-6 0-8 16,9 2-72-16,0 1-104 0,4-3 200 15,4 4 160-15,0-4 40 16,0 0-144 0,8 0-64-16,-4 0 40 15,3 3-63-15,1-3-193 16,0 0 200-16,0 0 96 0,0 0-184 16,8 0-112-16,-8 3-64 0,7 0 0 15,1-3-80-15,1 4-32 16,6 2 104-16,-3-3-104 0,8 0 40 31,-5 0 8-31,2 4 32 16,-2-7 64-16,-3 6-8 0,0-6 0 15,0 3 232-15,-1-3-72 16,-2 0 56-16,6 0 16 0,1 0-104 16,4 0 48-16,8 0-247 31,0 0 23-31,-1 0 64 0,5-3-112 15,-4 0 40-15,0 3-40 16,-13 0-48-16,2 0 96 0,-6 0-96 16,1 0 0-16,0 0 0 31,-4 0 0-31,0 3 8 16,-5-3-8-16,1 3 8 0,0-3 72 15,0 4-80-15,0-4 0 16,3 2 0-16,10-2 0 0,-6 0 64 0,10 0-64 15,-6 0 0 1,0 0 72 0,-2 4-72-16,-5-4 0 15,-4 0-16-15,-4 0 8 0,0 0 8 16,3 0-8-16,5 0 8 16,4 0 8-16,0 0 40 0,7-6-64 15,2 2 16 1,-2-2 0-16,1 3 32 15,-8 0-32-15,-1-4 0 16,-3 4 32-16,-3 3-32 0,-1-3 8 16,-1-3 8-16,1 2-8 15,4 1 0-15,4 0-8 0,-1 0 0 16,2-4 80-16,2 5-80 31,-3-2 0-31,0-2 0 0,-4 3 0 16,-8 3 40-16,0-4-40 31,-9 1 0-31,5 3 16 0,0-3-8 16,4-4-16-16,0 5 8 15,0-1 0-15,4-1-40 16,4-2 40-16,-4 3 0 0,3-4-8 16,-7 4 16-16,0 0-8 15,-4 0 0-15,-12 0 8 0,0-1 48 16,-9 4-56-16,2 0-8 15,-5-3 0 1,0 3-56-16,-12-6-993 16,-8-3-3183-16,-4-1-6435 0</inkml:trace>
  <inkml:trace contextRef="#ctx0" brushRef="#br0" timeOffset="73909.28">2821 8543 912 0,'0'0'4217'0,"0"0"-2577"0,0 0-808 16,0 0-184-16,-20 0 232 16,8-3 129-16,-1 1-337 15,-2-2-360-15,2 1 0 0,-2 3 112 32,-5-3-136-32,4 3-216 15,-12 0-64-15,0 0-8 0,-7 0 136 16,-10 3-136-16,-2 0 8 0,-5 3-24 15,-4-3-144 1,0 1 160 0,5-4-16-16,6 0 32 0,6 0 16 15,15 0-24-15,3 0 64 16,10 0-24-16,7 0-48 0,0 0 184 16,4-4 200-16,0 1 152 0,0 3 49 31,0-6-233-31,0 3-72 15,-4-3-152-15,0-1-32 0,4 1-32 16,-4 0-16-16,-4-4-40 16,4-3 208-16,4 4-168 0,-4-7-40 15,0 3-8-15,0-9 80 16,1 0-8-16,-6-4 16 0,-3-6 32 31,1 1 224-31,-2-4-80 16,-2 0-64-16,-2 0-120 0,6-3 0 15,-2 0 80-15,2 3-48 16,7 3 0-16,-4-3 176 16,3 3-168-16,1 1-104 0,1-1-8 31,-5-3 0-31,4 0 136 16,0-3-144-16,-1 3 0 15,1-3 88-15,1 0-88 0,3 0-8 16,-4-7 0-16,4 1 8 15,-4-4 24 1,0 4-24-16,0-4-8 0,0 4 8 16,-1-1 0-16,2 4 8 15,-5 0 0-15,0-1 0 16,0 2 128-16,0-2-136 0,4 1 0 16,-4 0 8-1,0 2-8-15,-4 4 0 16,4 1 0-16,0-1 0 0,1 6 48 15,-2-3-48 1,5 4-8-16,-4 2 8 0,5-2 0 16,-1 2 0-16,4-2 0 0,0 2 0 15,0 1 48-15,0-1-48 0,0 1 0 32,0 3-72-32,0-4 72 15,0-2 0-15,0-1 0 16,0 1 0-16,0-10 0 0,-5 0 8 15,-3-4-16-15,1 4-48 16,-1 0 48-16,-1 6 8 0,1 7-64 31,-3 2-56-31,7 5 120 16,0 5 48-16,-1 0 40 16,5 4-32-16,0-1-56 0,0 4 0 15,0 3 0-15,0-4-8 16,0 4 8-1,0 3-104-15,0-3 96 0,0 3-88 16,0 0-120-16,9-3 112 16,6 3 104-16,13-3 0 15,8 3 96-15,5 0-96 0,2 0 8 16,9 0-8-16,3 0 0 16,5 0 64-16,0 0-64 15,8 0-64-15,-4 0 56 16,0-7 16-16,-5 4-8 15,-4-3 0-15,-2 0 8 16,-1 2 0-16,-5 1-8 0,1-3 0 31,4 2 40-31,3 1-40 16,1-3-8-16,4 3 0 0,4 3 8 16,-1-3 16-16,1 3-16 15,0 0 0-15,4 0 48 0,-8 0-48 16,-1 0 0-16,-7 0 0 15,4 3 0-15,-4 0 56 0,-5 0-56 32,2 3-8-32,-2-2-72 15,1-1 80-15,4 0 8 16,-1 0-8-16,2 1 0 0,3-4 32 31,-1 2-32-31,0 2-8 16,1-4 8-16,0 3 0 0,0-3 0 0,0 3 0 15,-5-3 0-15,5 0 48 16,-3 0-48-16,6 0 0 16,1 0 0-16,8 0 0 0,-1 3 16 15,17-3-16-15,-9 0 0 16,2 4-8-16,-6-4 0 16,-7 6 8-16,-1-3-8 15,-7 0 8-15,0 0-8 16,-5 0 8-16,2 4 0 15,3-4 0-15,3 0 0 0,1 1 0 16,4-1 0-16,-4 0 0 16,-4-3 16-1,-1 0-16-15,-3 0 0 16,-4 0 8-16,-5 0 0 16,2 0 0-16,-6 0-8 0,5 0 8 15,0 0-24-15,7 3 16 31,9 0 0-31,-4 0-8 0,4-3-56 16,-4 3 16-16,-9-3 0 16,-6 0 48-16,-9 0 24 15,-13 0-24-15,-3-3 0 0,-8 0 0 16,-4-3 0-16,0 3 48 16,1-4-48-16,-2 4 0 0,5 0 48 31,-4 0-48-31,4 3 0 0,-5 0-64 15,6 0 56-15,-1 0-40 16,-4 0-8-16,0 9-72 0,-1 1 128 16,-3 2-80-16,4 4 72 15,1 3 0-15,3 0 0 16,0 7 8 0,-1 2 0-16,6 7 0 0,-2 0 32 15,-3 10-32-15,1-4-8 16,-1 10 0-16,-8-4 8 0,3 1 40 15,-3 0-40-15,0-1 0 32,0 4 40-32,0-6-40 15,0 2 8-15,0 4-8 0,0 3 0 16,0 6 56-16,0 0-56 16,0 7 0-16,0 0 0 0,0-3 16 15,0-4 48-15,0-3-64 31,0-6 0-31,0 0 80 0,0-7-80 16,0 4 0-16,0-4 0 16,-7 3 0-16,-1 1 16 0,-1-3 16 15,-2 3-16-15,3-4 64 16,-5 0-80-16,10-6-8 31,-5 4 0-31,4-4 0 0,0-3 0 16,-5 0 8-16,9 0 0 15,-3-1 24-15,3-2-24 0,0 0 0 0,0-4-16 16,0 4 16-16,-4 0 0 16,4 0 0-1,0 0 8 1,0-4 32-16,0-2-40 0,0-8-8 16,0-1-72-16,0-8 80 15,0 4 8-15,0-4-8 0,0-3 16 0,0 1 32 16,0 3-48-16,0-5 0 31,0 5-8-31,0 0 8 16,0 0 8-16,0-1-8 0,0 0-48 15,-4-2-8-15,0-1 56 16,-4 0-184-16,-16-6-864 0,4 0-1257 31,-4-3-3904-31</inkml:trace>
  <inkml:trace contextRef="#ctx0" brushRef="#br0" timeOffset="80257.63">28165 11579 5641 0,'0'0'2728'0,"8"-12"-1591"0,-8 5-225 16,0 4-96-16,4 0 136 15,-4-4 224-15,0 7-151 16,0-3-129-16,0 0-160 15,0-3-376-15,0 2-296 16,0-2-64-16,-12 0-80 16,-4-4 80-16,-5 1 136 0,-2-1-72 15,-1 4 64-15,-4-4-128 16,0 1 16 0,0-1 80-16,4 3-80 15,1-2 32-15,-1 3-48 16,4 3-64-16,-5 3 64 0,2-4 0 15,-1 4 0-15,-4 0 16 32,4 0-16-32,0 0 0 0,5 4-64 15,-6 5 64-15,9-2-16 16,-3 2 16-16,2 1 0 16,-2-1 0-16,-5 7 0 0,-4 0-16 15,-4 3 16-15,4 3 0 16,-4 0 120-1,0 4-120-15,4-4-8 0,4 4-96 16,0-1 104-16,5 3 0 16,3-2-16-16,0-1 16 15,0-3 128-15,0 4-64 0,0-1 16 16,4 1-24 0,-4-1-40-16,0 4 112 15,0-4-128-15,4 4 8 0,0-1 72 16,4 1-80-16,4-1 0 15,0 1-8-15,4 0 8 16,0 2 168-16,0-2-40 0,0 3-16 31,0 0 0-31,0 5-16 16,0-2-24-16,0 0-56 0,4 0-16 16,4-3 64-16,1 6-16 15,-2-3-56-15,1 0 8 0,-4 3 0 16,5-6 16-16,-5 3-16 15,3 0 0-15,1-7 40 0,8 1-40 32,0-4-8-32,0 1 0 15,7-4 8-15,2-3 0 16,-1 0 0-16,-4 0 8 0,3-6 24 16,1 2-24-16,0-5-8 31,4 0 8-31,0 2 40 0,4-2 0 0,0-4-48 15,4 4 0-15,-1-4 152 16,1 0-144-16,1-2 40 16,-2 2-48-16,-3-3 8 0,0 0 96 15,-4 0-104-15,4-3 0 16,-4 0 32-16,4 0-24 16,0 0-8-16,-1 0 0 15,1 0 8-15,4-9-16 16,0-1 8-16,-1-2 0 15,1-4 32-15,5 0-32 0,-6-3-8 32,-3 0 0-32,0 0 8 15,0-4 8-15,0 1-8 0,-4-6 0 16,-4-1 0-16,4 4 0 16,-5-7 0-16,1 0 0 0,0 4 0 15,4-4 48-15,-4 0-40 16,-1 3-8-16,-2 1 0 0,-1 3 0 31,-5-1 8-31,-2 1-8 16,-2 3 0-16,1-4 49 15,1 1-49-15,-10-1-8 0,5-2-57 16,-4 2 65-16,5-2 8 31,-5-1-8-31,-1 1 0 0,1-1 33 0,0-3-33 16,-4 0 0-1,0 1 8-15,0-1 48 0,0-3 48 16,-4 0 56-16,-7 0-40 0,-2-3 136 16,2 0-168-1,-2 3 16 1,5-6-96-16,-3 3 64 0,-6 0-72 16,-2-3-112-16,-13-1 112 15,-4 4-8-15,-12-3-88 0,-8 3 88 16,-3 0 16-16,-9 6 40 0,-3 3-24 31,-6 4-24-31,6 6 0 16,-1 9-8-16,8 4-408 15,13 6-273-15,3 0-471 0,8 19-1080 16,12 0-1809-16,12 0-3641 0</inkml:trace>
  <inkml:trace contextRef="#ctx0" brushRef="#br1" timeOffset="90529.22">29085 12017 2864 0,'0'0'1720'0,"0"0"537"31,0 0-1273-31,0 0-128 16,0 0 257-16,0 0-25 16,0 0 96-16,0 0-176 0,0 6-39 15,0-6-41-15,0 0-328 0,0 0-64 32,0 0-128-32,0 0-104 15,0 0 216-15,0 0-152 16,0 0 80-16,0 0 16 0,0 0-39 15,0 0 143-15,0-6-192 16,0 0-272-16,0-7 120 0,0-3-72 31,0 0 88-31,0 0-104 16,0-6-8-16,0 3 24 16,0-6-64-16,0 2-32 0,0-2 160 15,0 0-208-15,4 3 136 0,0-4-96 16,-4 0-48-16,4 1 56 15,-4-3-56 1,0-1 0-16,0-3 72 16,0-6-72-16,0 3 8 15,4-6 80-15,4 3 136 0,-4-3-48 16,-1 3-176-16,6 3 0 16,-1 0 24-16,-4 3 24 0,3 0 8 0,-7 7-48 31,4 3 0-31,1 0 96 15,-5-1-104-15,4 7 0 16,0-3 0-16,-4 3 0 0,4 1 0 16,0 2 0-16,-4 4 8 15,3-1 40 1,-3 0-48-16,0 7-8 16,0-3 0-16,0 6 8 15,0 0 0-15,0-3-16 0,0 3-128 16,0 0 88-16,0 0-208 15,0 0 24-15,0 0-112 0,0 0 16 32,0 0-80-32,0 0-112 15,0 0-264-15,0 0-649 16,0 0-671-16,0 0-801 0,-3 6-1648 31,3 0-3056-31</inkml:trace>
  <inkml:trace contextRef="#ctx0" brushRef="#br1" timeOffset="91148.57">29041 11220 1144 0,'0'0'288'0,"0"0"2680"16,0 0-1455-16,0 0-265 15,0 0-256-15,-28 54 72 0,24-45 49 16,4 4-113-16,0-3-336 16,-4-1 88-16,4-5-200 0,0 2 88 31,0-3-151-31,0-3 47 16,0 0 232-16,0 0-56 0,0 0-64 15,0 0-8-15,0 0-192 16,0 0-48-16,0-3-159 0,4-10-161 31,4-3 112-31,-4-2-152 16,5-5-32-16,-6-2-8 15,5-7 72-15,-4-3-72 0,4-3 0 16,-3 0 0-16,2 3 32 16,1 7-24-16,-4-1 32 0,4 10 120 31,-4 3-88-31,0 6 88 0,0 4 32 15,-4 3-72-15,4-1 248 16,-4 4-152-16,4 0-72 0,-4 0-40 16,0 0-32-16,0 0 48 15,0 0-120 1,4 0-80 0,0 7 80-16,4 9 72 0,8 6 56 0,0 3-80 15,3 4 24-15,6 0 24 16,2-1-88-16,5 1-8 0,-4-4 128 15,0-9-128-15,-8 0 0 32,-8-6-48-32,-4-7-112 15,-4-3-160-15,-4 0-368 0,0 0-712 32,-16-10-2385-32,4-3-3697 0</inkml:trace>
  <inkml:trace contextRef="#ctx0" brushRef="#br1" timeOffset="97399.25">28922 9471 264 0,'0'0'4673'15,"0"0"-1929"-15,0 0-1296 16,0 0-695-16,0 0-105 31,0 0 96-31,0 0 96 16,0 0-72-16,0 0-168 0,0 0-23 15,0 0-1-15,0 0 136 0,0 0 64 16,0 0-160-16,0 0-72 16,0 0-72-16,0 0-80 15,0-7 273-15,0-8-385 0,0-11-184 16,0-9 32-16,3-3-112 15,1-6 200-15,0-7-136 0,1-7-72 32,3-11 168-32,-1-23-176 15,10-16 8-15,2 9 264 16,-6 20-128-16,-2 28-96 0,-7 19 48 16,4-3-16-16,-3-2 104 15,-2-2-184-15,1 8 8 0,-4-1 0 31,0 3 40-31,4 4-40 0,-4-4-8 16,0 10 0-16,0 3 24 16,0 7-24-16,0 6-72 0,0 3-448 15,0 0-672-15,0 6-1289 16,-8 26 121-16,-8-1-225 16,4-2-2040-16</inkml:trace>
  <inkml:trace contextRef="#ctx0" brushRef="#br1" timeOffset="97811.08">28869 8636 3528 0,'0'0'3889'0,"0"0"-1808"16,0 0-649-16,0 0-424 0,0 0-288 31,0 0 104-31,0 0-167 16,0 0-25-16,0 0-56 15,0 0-216-15,0 0 88 0,0 0-120 16,0-4 192-16,9-2 312 16,3-10-192-16,-1-3-416 31,10-9-135-31,3-10-41 0,0-7 128 0,-1-6-176 15,1-6 56-15,0 3 120 16,-4 7 104-16,0 8-8 0,-12 14 96 16,0 13-104-16,0 5 16 15,-4 7-280 1,0 7-32 0,4 18-88-16,12 13 80 0,4 10 40 15,0 9 0-15,4 0-16 0,-9-6-536 16,1 3-961-16,-12-13-1415 0,-4-16-3001 15</inkml:trace>
  <inkml:trace contextRef="#ctx0" brushRef="#br1" timeOffset="99162.53">28089 6328 8665 0,'0'0'1977'16,"0"0"-905"-16,0 0-768 0,0 0-8 15,103-13 344-15,-38 9 449 32,25 4 143-32,39 0-208 0,17 0-248 15,2 0-160-15,-12 4-328 16,-25 2-32-16,-27-3-104 15,-24 1-64-15,-21-1-80 0,-11-3 40 16,-7 3-32-16,2-3-16 31,-11 0 0-31,-4 0-8 0,-8 0-280 16,0 0-352-16,0 0-456 16,0 0-784-16,-8 0-585 15,-16 0 745-15,9 0-2169 0,-6-10-2671 0</inkml:trace>
  <inkml:trace contextRef="#ctx0" brushRef="#br1" timeOffset="99461.53">28953 6086 8369 0,'0'0'2057'16,"0"0"-1105"-1,0 0-512-15,0 0 224 16,0 0 352-16,0 0-103 0,0 0-585 15,0 0-120-15,28 19 672 16,0 4-264-16,4 5-256 16,0 1-96-16,4-1-120 0,-8-2-48 31,-8-8-96-31,-5 2 8 0,-11-4 120 16,-4 2-120-16,-4 2-8 15,-24 2 8-15,-11 0 88 16,-25 7-96-16,-24 2-144 0,-19 11-176 15,16-10-2032-15,18-10-3370 0</inkml:trace>
  <inkml:trace contextRef="#ctx0" brushRef="#br1" timeOffset="101044.07">24687 6150 2528 0,'0'0'3897'0,"0"0"-2121"15,0 0-175-15,0 0-281 0,0 0 144 31,0 0 161-31,0-13-9 16,0 10-384-16,0 0-280 16,7 0-368-16,9-1-263 0,4-2-25 15,20 6-200-15,27-3-40 0,37 3 104 16,44 0-48-16,23 13 32 31,-3-1-72-31,-17 1-8 16,-27 0 112-16,-33-4-176 0,-32-3 0 15,-22-2 8-15,-18-1-8 16,-2-3 8-16,-6 0 0 0,-3 0-8 16,-8 0 104-16,0 0-104 31,0 0-200-31,0 0-432 16,-4 0-81-16,-8 0 169 0,-4 0-584 15,-3 0-952-15,-2-3-593 0,6-4-1808 16</inkml:trace>
  <inkml:trace contextRef="#ctx0" brushRef="#br1" timeOffset="101317.68">25666 5953 3088 0,'0'0'7218'0,"0"0"-5594"16,0 0-328-16,0 0 233 0,0 0-97 31,0 0-56-31,0 0-408 15,9-29-567 1,10 32-145-16,13 10-192 0,16 6-56 0,4 7 96 16,3 2-104-16,-7 1 0 15,-8-4 0-15,-12 0-8 0,-15 1 8 32,-13-4-328-32,-13 1-41 15,-23-1 113-15,-12 0 256 0,-12 0 0 16,-19 1-488-16,-33 5-336 15,21-3-1520-15,3-6-1761 0</inkml:trace>
  <inkml:trace contextRef="#ctx0" brushRef="#br1" timeOffset="101945.9">21981 6254 11122 0,'0'0'2520'0,"0"0"-799"0,0 0-665 0,0 0-528 15,0 0 312-15,28 0-320 16,27-2-328-16,33-5 41 0,44 1-65 16,19-4-24-16,-4 7-72 15,-19-1-64-15,-44 2 56 16,-17 2-64-16,-22-4-48 0,-14 1-72 16,5 0-473-1,-4-3-247-15,-8 2-464 16,-16 1-360-16,-12-9-97 0,-16 2-3352 15,-8-2-1512-15</inkml:trace>
  <inkml:trace contextRef="#ctx0" brushRef="#br1" timeOffset="102215.09">22754 5867 8425 0,'0'0'3025'16,"0"0"-288"-16,0 0-1145 0,0 0-392 31,0 0-104-31,0 0-496 16,0 0-527-16,0 0 151 0,92 22-16 15,-36 10 64-15,7 3-216 16,1 3-48-16,-8 3 64 16,-9-2-72-16,-19-2 0 0,-20-5-152 15,-8 0-192-15,-43 3 168 16,-34 7-16-1,-34 8-289-15,7-2-631 0,5 12-1080 16,35-16-1673-16,32-12-3185 16</inkml:trace>
  <inkml:trace contextRef="#ctx0" brushRef="#br1" timeOffset="102807.15">22288 9528 12482 0,'0'0'2897'0,"0"0"-2033"15,0 0-576 1,0 0-80-16,0 0 656 16,0 0-24-16,-16-70-143 0,16 38-289 0,0-9-200 15,0-23-96-15,3-28-112 16,6-38 8-16,-1-16 128 15,-4 0-72 1,0 29-56-16,-1 41-8 16,-3 31 48-16,0 16 240 15,0 7 48-15,0 7-256 0,0 2-8 16,0 13-72-16,0 0-512 16,8 18-488-16,-3 14 311 0,3 19-1951 31,-4-6-2001-31,-1-4-5977 0</inkml:trace>
  <inkml:trace contextRef="#ctx0" brushRef="#br1" timeOffset="103159.33">22129 8886 4745 0,'0'0'5353'0,"0"0"-3921"16,0 0-544-16,0 0-408 15,0 0-80-15,0 0 16 16,-33 35-120-16,33-35 249 16,9 0 279-1,6-12 48-15,2-11-384 16,11-12-184-16,7-19 40 0,5-22-72 16,4-19-88-16,0-13 64 0,-13 22-240 15,-10 23 40-15,-10 28 520 16,-7 16 121-1,0 10-73-15,0 2 48 16,1 7-456-16,-1 7-208 16,3 21 80-16,5 17-8 15,8 8 8-15,0 8-80 0,3 6-24 16,5 2-592-16,8 17-968 0,-8-16-3209 31,-8-16-6922-31</inkml:trace>
  <inkml:trace contextRef="#ctx0" brushRef="#br1" timeOffset="103977.53">22037 12465 6785 0,'0'0'7810'16,"0"0"-5906"-16,0 0-656 0,0 0-496 0,0 0-135 31,0 0 103-31,0 0-8 15,-16-83-248-15,12 45 40 16,4-22-288-16,-4-26-64 0,0-25-104 16,-1-13 0-16,-2 10-40 15,3 22-8 1,-4 35 0-16,4 22 104 16,-4 13-96-16,4 5 32 15,0 5-32-15,0 2-16 0,4 10-40 16,0 0-144-16,0 7-440 15,0 15 184-15,0 3-544 0,0 23-1329 32,0-7-2624-32,0-9-5249 0</inkml:trace>
  <inkml:trace contextRef="#ctx0" brushRef="#br1" timeOffset="104304.04">21630 11890 9434 0,'0'0'4104'0,"0"0"-2991"15,0 0-49-15,0 0-56 16,0 0-536-16,16-10 312 16,5-2-256-16,2-10-135 15,9-10-25-15,-1-9-272 16,6-20-40-16,-10-2 64 15,1-4 24-15,-4 7 80 0,-7 16 136 16,-2 5 32-16,-7 14 144 16,4 15-240-16,0 7-104 0,4 3-144 31,16 13 24-31,4 12 104 16,16 14-72-16,3 8-96 0,9 10 96 15,0 4-104-15,4 24-408 16,-21-15-1152-16,-15-16-4305 0</inkml:trace>
  <inkml:trace contextRef="#ctx0" brushRef="#br1" timeOffset="107750.27">25052 13004 5401 0,'0'0'5841'31,"0"0"-3913"-31,108-9-1216 16,-16 3-111-16,39-1 471 16,25 7 128-16,3 0 80 0,-4 0-295 15,-26 0-153-15,-15 10-168 0,-30-7-360 16,-24 0-184-16,-20 0 48 31,-12-3-160-31,-4 0 32 16,-4 0-32-16,-4 0-8 0,-9 0 0 15,-2 0-24-15,-5 0-192 16,0 0-216-16,0 0-656 0,0 3-729 16,-9-3-943-16,2 0-1137 31,-5 0-3633-31</inkml:trace>
  <inkml:trace contextRef="#ctx0" brushRef="#br1" timeOffset="108042.05">25926 12725 5497 0,'0'0'6073'0,"0"0"-3552"0,0 0-1177 16,0 0-384-16,0 0-408 0,0 0 312 16,-13 16 121-16,37 12-265 0,12 4-240 31,16 0-88-31,4 3-240 15,4-6-32-15,-9-1-120 16,-11 1 0-16,-24-4-8 0,-16 4 0 16,-12 6 8-16,-40 3 344 15,-32 6-144-15,5-3 40 0,-1-6-96 32,12-3-72-32,25-7-72 15,3 17-656-15,8-8-1304 0,20-4-4154 16</inkml:trace>
  <inkml:trace contextRef="#ctx0" brushRef="#br1" timeOffset="109241.26">31464 12992 9434 0,'0'0'2040'15,"0"0"-544"-15,0 0 153 0,0 0 15 16,0 0-72-16,0 0-495 15,0 0-193-15,12-10-400 16,-33 4-392-16,-11-1 264 0,-27 1-368 31,-33 0 40-31,-27 0 176 16,-21 2-208-16,9-2 24 0,12-1-32 16,35 5-8-16,20-2 80 15,20 4-80-15,9 0 0 0,-2 0 64 31,1 0-64-31,5 0-240 16,15 0-216-16,11 0-400 0,5 4-593 16,17-2 433-16,31-2 96 15,-9 0-1969-15,5 0-3696 0</inkml:trace>
  <inkml:trace contextRef="#ctx0" brushRef="#br1" timeOffset="109550.14">30815 12734 936 0,'0'0'8482'0,"0"0"-6210"15,0 0-1352 1,0 0 32-16,0 0 369 16,-108-19 239-16,55 23-256 0,-6 11-440 0,-5 8-127 15,-4 9-249 1,5-4-176-16,7 7-48 0,5-3-56 15,19 0-112 1,12-1 48-16,16 1-96 16,4-3-48-16,24 3 0 15,31-1 0-15,29 4 96 0,24-3-96 16,7-7-184-16,-15-9 176 16,-33-9-304-16,-23-7-472 0,-20 0-1785 31,-9 0-3088-31</inkml:trace>
  <inkml:trace contextRef="#ctx0" brushRef="#br2" timeOffset="117588.92">28822 13322 1120 0,'0'0'1952'31,"0"0"3569"-31,0 0-3904 15,0 0-121-15,0 0-88 16,0 0-47-16,0 0-41 0,0-22-368 16,0 22-120-16,-4-3-544 15,-8-1-8-15,-8 1-136 0,-8 3-40 32,-7-3 32-32,-13 3 24 15,-12-3-95-15,-16 0 167 0,-24 0-168 16,-15-4 120-16,-4 1-88 15,19-4 24-15,24 7 56 0,33 0-32 16,-2 3-136-16,6 0 256 31,-13 0-264-31,4 0 0 16,8 0-48-16,4 0 48 0,8 3 16 16,13 0-16-16,2 0-72 15,5 1 64-15,5-4-296 0,3 0-320 16,0 0-505-1,0 0-695-15,7 0-921 16,6-7-127-16,2 1-3466 16</inkml:trace>
  <inkml:trace contextRef="#ctx0" brushRef="#br2" timeOffset="117881.08">27941 13132 720 0,'0'0'8810'15,"0"0"-7050"-15,0 0-1048 0,0 0-112 16,0 0 296-16,0 0 337 16,17-23-73-1,-38 23-624-15,-14 0-56 32,-9 0 312-32,-8 10-144 15,0 3-31-15,1 2-41 0,3 1-72 16,8 7-88-16,8-1-184 15,8 0-112-15,16 3 160 0,8 4-264 16,4-1 88-16,24 1-96 16,16-1 80-16,8-2-88 15,11-4-280-15,-3-6-192 0,4-6-352 16,-17-7-1777-16,-23-3-3280 0</inkml:trace>
  <inkml:trace contextRef="#ctx0" brushRef="#br2" timeOffset="118730.05">25763 13534 7041 0,'0'0'4337'0,"0"0"-2897"16,0 0-320-16,0 0-351 31,0 0 79-31,0 0 248 0,-92-37-328 15,51 33-144-15,-2 1-328 16,-17 0-88-16,-16-3 41 0,-16 0-73 16,9-1-80-16,3 1 184 15,13-1-264-15,11 1 64 32,0 0-64-32,-8 3-8 0,17-1 64 15,6 1-72-15,13 0 0 0,9 3-72 16,15 0-32-16,4 0-416 0,4-3-777 15,15-1 49-15,26-5-912 16,-2 0-729 0,-6-1-2448-1</inkml:trace>
  <inkml:trace contextRef="#ctx0" brushRef="#br2" timeOffset="118986.99">25172 13278 760 0,'0'0'9482'16,"0"0"-7226"-16,0 0-968 0,-103 0 249 16,55 3 175-16,-4 13-272 15,-7 3-343-15,6 6-409 0,10 0-200 16,7 4 32-16,12-1-352 31,12-2-40-31,12 2-56 0,5 1-8 16,22-1-64-16,9-2 0 15,11 0-184-15,2-7-56 0,2-7-416 16,9-6-592-16,-20-6-1617 31,-8 0-4313-31</inkml:trace>
  <inkml:trace contextRef="#ctx0" brushRef="#br2" timeOffset="120747.12">22773 12976 9097 0,'0'0'1777'31,"0"0"-1225"-31,0 0-144 0,0 0 336 16,0 0 392-16,0 0-39 0,0 0-297 15,-35-29-152-15,31 10-80 16,0-3-288-16,4-9-88 0,-4-11 88 16,4-9-144-1,0-19-48 1,0-25-16-16,4-35-24 0,12-16 32 16,-4 9-80-16,-1 26 376 0,-7 48-112 15,-4 24-256-15,0 24 233 16,0-1-97-16,0 6 64 0,0 4-208 31,0 6-8-31,-4 0-633 16,1 19 249-16,-5 7-152 15,0 28-872-15,0-10-1561 0,4-3-1560 16</inkml:trace>
  <inkml:trace contextRef="#ctx0" brushRef="#br2" timeOffset="121117.83">22547 12319 6425 0,'0'0'4921'0,"0"0"-3849"15,0 0-744-15,0 0-320 0,0 0 416 0,-32 28 192 16,32-25 9-16,0 1-241 15,0-4-80-15,0 0 104 0,7-13 344 16,14-16-296 0,7-21-240-1,7-23-64-15,9-23-152 16,0 7 104-16,-8 20-56 0,-8 14-56 16,-4 18 16-16,0-2 48 0,8 2 752 15,0 5-536-15,-5 12-192 0,1 14 120 31,-4 6-192-31,4 6-8 16,-4 20-8-16,4 12-40 16,-4 6 48-16,-1 7-144 0,-2 22-1168 15,-10-12-1640-15,-2-14-3554 0</inkml:trace>
  <inkml:trace contextRef="#ctx0" brushRef="#br2" timeOffset="121941.63">22825 9839 7889 0,'0'0'2553'0,"0"0"-1345"0,0 0 104 15,0 0-111-15,0 0 207 16,0 0-736-16,0 0 128 0,-3-64-136 16,3 33-192-1,7-7-248-15,2-10 88 16,-5-16-215-16,7-24 7 15,-3-24-24-15,5-14 16 0,2 2-32 16,-7 29-56-16,1 31 176 16,-2 23 8-1,-7 18-88-15,4 5-40 16,-4 8-56-16,0 3-8 16,0 7-144-16,0 7-312 0,0 18 152 15,0 7-81-15,0 6-487 16,-4 3-1152-16,4 10-649 15,0-6-1408-15,0-13-1400 0</inkml:trace>
  <inkml:trace contextRef="#ctx0" brushRef="#br2" timeOffset="122348.54">22822 9147 3928 0,'0'0'4481'0,"0"0"-2648"16,0 0-1057-16,0 0-184 15,0 0-216-15,0 0 96 16,0 0 336-16,-8 0-48 16,8-7 257-16,4-5-289 15,7-7-568-15,2-10-64 16,2-9-88-16,2-7-8 0,-2-5 136 15,2-7-128-15,-2-1-8 16,1-5 384-16,0 6 72 16,-4 6-200-1,0 16 360-15,-4 13-56 16,0 13-63-16,-4 9-369 0,4 2-128 16,3 24-40-16,10 6 40 15,-1 9 64-15,3 10-64 16,1-1 0-16,4 4-8 0,-7-2-72 31,3-2-905-31,-9 1-775 16,-3-10-1345-16,-4-15-2424 0</inkml:trace>
  <inkml:trace contextRef="#ctx0" brushRef="#br2" timeOffset="123207.24">22161 7099 9514 0,'0'0'3984'0,"0"0"-2463"16,0 0-353-16,0 0-448 16,0 0-48-16,0 0-176 15,91-16-272-15,-8 4-32 0,37-5-16 32,11 2 9-32,-2 5-73 15,-34 4-104-15,-31 6 0 0,-25 0-16 16,-7 0-144-16,-4 0-473 0,0 0-343 15,-9 0-816-15,-19 0-593 16,0-3-135-16,-11-4-2833 0</inkml:trace>
  <inkml:trace contextRef="#ctx0" brushRef="#br2" timeOffset="123522.4">22766 6800 6129 0,'0'0'5473'0,"0"0"-3521"16,0 0-199-16,0 0-705 16,0 0 48-16,0 0-152 15,0 0-279-15,-4-15-409 0,4 15-256 16,7 9 80-16,6 10 8 16,2 3-32-1,6 4-48-15,-1 2 64 16,-1 4-24-16,-6 0-48 15,-2-3 0-15,-7 2-24 0,-4-2 24 16,0 0 0-16,-20-4-80 16,-12 3 32-16,-7 1 48 0,-5-4-56 31,-8 1-32-31,-15 2-609 16,14-6-1735-16,10-5-3073 0</inkml:trace>
  <inkml:trace contextRef="#ctx0" brushRef="#br2" timeOffset="124248.46">24846 6975 7937 0,'0'0'3001'15,"0"0"-1049"-15,0 0-239 16,0 0-209-16,0 0-392 0,0 0-344 16,-4-16 49-16,23 16-521 15,13 0 96 1,16 0-288-16,24-3-16 16,32 3 8-16,27-3-96 15,8 0 16-15,-23 0-16 0,-28-1 8 16,-45 1-24-16,-11 3-360 15,-4-6-240-15,-8 3-121 0,-4-4-47 32,-11-2 376-32,-5 0-720 15,-28-4-1409-15,-8-3 153 16,3 3-2297-16</inkml:trace>
  <inkml:trace contextRef="#ctx0" brushRef="#br2" timeOffset="124518.74">25475 6721 9297 0,'0'0'2649'16,"0"0"-544"-16,0 0-393 0,0 0-264 15,0 0-400-15,0 0-399 16,0 0-417-16,0 0 120 16,80 35 112-1,-40-3-216-15,3 3-136 0,5 0-16 16,-8 3-96-16,-8 0 0 15,-16 0-8-15,-16 0-72 0,-4 0 64 16,-31 0-208-16,-34 0 120 16,1-6 88-1,-7-6 16-15,-1 2-560 16,8-3-777-16,13-2-2463 16,19-7-5474-16</inkml:trace>
  <inkml:trace contextRef="#ctx0" brushRef="#br2" timeOffset="125186.95">27511 6978 4544 0,'0'0'7122'0,"0"0"-5298"0,0 0-303 16,0 0-745-16,0 0 80 0,0 0-312 15,44-3-48-15,0 3-16 0,32 0-136 16,39 0-127-16,32 3 39 16,16 4-168-1,-15-1-8 1,-40-3-80-16,-44-3 8 0,-29 0 40 16,-14 0-48-16,-10 0-56 0,-3 0 40 15,-8 0-553-15,0 0-847 0,-40-6-408 16,5 0-1313-16,-6-1-2176 15</inkml:trace>
  <inkml:trace contextRef="#ctx0" brushRef="#br2" timeOffset="125478.17">28212 6782 10114 0,'0'0'2520'0,"0"0"-703"15,0 0-657-15,0 0-248 16,0 0-192-16,0 0-144 0,0 0-408 16,32 9 320-16,0 17-135 15,12-1-137-15,0 10-56 32,4-1-160-32,-8 2 0 0,-12 2-8 15,-17 0 8-15,-11-3-96 16,-4 3 16-16,-28 3 80 0,-16 0-48 0,-7 4 24 15,-8-1-72-15,-29 17-1121 16,16-14-1695 0,16-9-4522-1</inkml:trace>
  <inkml:trace contextRef="#ctx0" brushRef="#br2" timeOffset="127540.9">31277 13544 7617 0,'0'0'2129'0,"0"0"-1473"0,0 0-360 15,0 0 312-15,-97-32 544 16,58 26-128-16,-13 3-23 0,-3 0-257 16,-5-4-264-1,-13 4-104 1,-6 0-192-16,-16 0-88 0,-21-4 96 16,13 5-184-16,23 2 112 0,16 0-112 15,21 0 40-15,-6 0 104 16,-7 0-152-16,0 0 0 0,13 0 0 31,3 0 0-31,12 2 8 16,4-2-8-16,13 4 16 15,2-4-8-15,9 0-8 0,0 3-80 16,0-3-448-16,0 0-512 0,13 0-353 16,2 0-791-16,-2-3-2185 0</inkml:trace>
  <inkml:trace contextRef="#ctx0" brushRef="#br2" timeOffset="127857.31">30216 13284 8641 0,'0'0'2433'0,"0"0"-697"16,0 0 17-16,0 0-809 15,0 0-320-15,0 0 128 0,-71-16-32 16,31 16-128 0,-8 13-39-1,0 3-257-15,-3 3-48 16,-1 3-80-16,3-3 176 0,14 3-176 0,7 0-168 16,8 0-72-16,13-2 72 15,7 2 144 1,0 3-72-16,27 1 8 15,9-4 32-15,16 0-112 16,7 0-72-16,9-6-384 16,24-3-528-16,-20-10-2185 0,-16-3-6105 15</inkml:trace>
  <inkml:trace contextRef="#ctx0" brushRef="#br2" timeOffset="132775.81">28065 8760 984 0,'0'0'5801'0,"0"0"-4121"31,0 0-864-31,0 0-119 0,0 0 119 16,16-22 496-16,-16 12 128 15,0 0-255-15,0 0-321 0,-4 1-472 0,-8 3-104 16,-8-1-288-16,-8 4-88 15,-12-3 88 1,-7 3 192 0,-9-4-192-16,-23 1 0 0,-18 0 0 15,-14-4 0-15,12 4 96 16,15-1-96-16,24 4 8 0,20 0 64 16,-4 3-64-16,4 0 48 0,1 0-56 31,11 0-104-31,15 0 96 15,6 0-320-15,7 6 16 0,0-2 112 16,11 2 200-16,13-3 112 16,0 3-112-16,1 1 0 0,-6-4-576 15,-10 0-713-15,-6 0-567 32,-3-3-632-32,-3 0-2361 0,-10-3 1536 15</inkml:trace>
  <inkml:trace contextRef="#ctx0" brushRef="#br2" timeOffset="133234.91">27439 8467 6545 0,'0'0'1056'15,"0"0"528"-15,0 0-951 0,0 0-17 0,0 0-288 16,-3-44-176-1,-14 44 144 1,6 0 0-16,-10 0 0 0,-2 0 32 16,-5 6 48-16,-4 7 136 15,-4 3 24-15,-4-3 33 16,1 2-169-16,-6-2-144 0,6 3 104 0,3-3-144 31,8-3-136-31,8 2-80 16,4 1-80-16,4-4 80 0,4 4 72 15,4-1-64-15,0 5 128 16,4-5-128-16,-4 4 112 16,4 0 32-16,-3 0-56 0,-1 0 32 31,4 0 40-31,0-4-56 0,0 4 72 16,7 0 40-16,18 3 120 15,6 0-64-15,17 7-112 16,4 2-72-16,8 1-88 0,-1-1-8 15,-3 4 0-15,-16-3-96 32,-8-7-528-32,-21 10-1312 0,-7-10-1105 15,-4-7-1848-15</inkml:trace>
  <inkml:trace contextRef="#ctx0" brushRef="#br2" timeOffset="148375.25">28093 11315 6657 0,'0'-3'1616'16,"0"-3"-976"-16,0 3-143 0,0 0-33 15,0-1 424-15,0 1 272 16,0 3-456-16,0 0-208 16,0 0-176-16,0 0 0 0,0 0-15 31,0 0-65-31,0 0-176 0,0 0-64 16,0-3 64-16,-8 0-64 15,0-1 136-15,-4-1-88 16,0 1 24-16,-4-2-16 0,0-1 16 15,0 1 152-15,0 3-112 32,0-1-16-32,-3 2-16 0,-2-2-72 15,1 1 128-15,1 3-136 16,3-3 64-16,-4 3 72 16,0 0-136-16,0 0-8 0,-8 0-56 15,5 6 64-15,-5 0-40 16,-4 1 48-1,0 3-16-15,4-1 8 0,0 0 0 16,0 1 8-16,4 3-8 16,0-4 0-16,1 1 48 15,2 2-48-15,1-2 0 0,5 3-8 16,-6 3-88 0,1 0 96-16,1-1 8 15,-1 4 0-15,0-2 160 0,0 5-168 16,4-3 56-16,-4 3-8 15,0 3 48-15,0-2 0 16,-3 2-40-16,2 0-56 0,1-3 120 31,5 4-112-31,-6-4 72 0,6 4-80 16,-1-4 8-16,-5 0 80 16,6 1-80-16,-5-1 64 15,4 0 136-15,0 0-72 0,-4 0 16 16,4 3-80-16,4-2-72 31,-4 2 144-31,4 1-144 0,0-1 48 16,4 0 32-16,0 1-80 15,5-1 48-15,-5-2-40 16,3-1 40-16,1 0 8 0,-4 0-56 16,5 0 0-16,-5 1 48 15,-1-1-48 1,1 0-8-16,1-3 8 0,-1 0 0 15,3 0 40-15,5-3-40 16,0 3-8-16,0 0 8 16,0 0 0-16,0 4 0 0,9-1-16 15,-1 3 16 1,-1-3 16-16,6 1-16 16,-5 2 0-16,-1-3 0 0,6 3 0 15,2-2-16-15,-3 5-24 16,4-2 40-16,5-1-72 15,-6 3 72-15,1-2-8 0,0 0 0 32,0-4 0-32,0 0 8 0,0-6-120 15,3 0 120-15,-2-1-32 16,3-5 32-16,3 3 0 16,1-4-48-16,0 1 40 0,4 0 8 15,0-1 0-15,0 0 8 31,4 1 8-31,-4-1-16 16,4-2 0-16,-5 2 0 0,5 1 0 16,1-1 0-16,-1-2 0 15,-1-1 0-15,1 0 40 0,-4 1-40 16,-1-1 0-16,1-3-8 16,0 1 8-1,0-1 88-15,0 0-88 16,4 0 0-16,-4-3 0 0,0 0 0 15,8 0 0-15,-8 0-8 16,0 0 8-16,3 0 24 0,-3 0-24 16,4 0-8-1,-4 0 8 1,4 0 0-16,-4 0 0 0,0 0 0 16,4-3 0-16,-4-3 32 0,-1 2-32 15,1 1-72-15,-4-3 16 16,-4 2 40-16,4 1 16 0,0 0 0 31,-8 0 0-31,8 0 32 16,-5 0-32-16,6 0-8 0,-1-1 8 15,7-2 0-15,-3-1 0 16,4 5 0-16,0-8 0 0,4 4 16 16,-4-4-16-16,0 1 0 31,-5-4-8-31,-2 0 0 15,3 0 8-15,-5-2 0 0,-3-1 8 16,0-3 56-16,4 0-64 16,0-4 0-16,-4 1-56 0,0 0-16 31,3-3-24-31,-2-4-32 16,-5 0 32-16,-1 1 40 15,-7-1 56-15,1-3-64 0,-2 4-32 0,-3-4 8 16,0 4-8-16,0-4-216 15,0 0 160-15,0 3 136 0,-4-2 16 16,0 2 0 0,0 4-8-1,0-4-128-15,-12 0-104 16,1 4 88-16,-2-3-160 0,-2-1 248 0,-2 4-40 16,6-4 24-16,-6 4-88 15,2-1 8-15,-2-2 160 0,2 6-72 31,-1-4-128-31,-4 4 112 16,4-4 0-16,-4 1-73 16,0 3 153-16,4 0 8 0,0-1 153 15,0 1-153-15,4 0-8 0,9 0 8 16,-10 0 8-16,9-1 0 31,-4-5-8-31,-3 2 8 16,-2-2 24-16,-6-1-24 0,-1 0-8 15,-4 4 0-15,-4 0 0 16,-4 3 24-16,4 2 72 0,0 1-88 16,5 1 128-16,-5 5-72 31,4-3-16-31,0 3-48 16,-4 4 0-16,0-4 0 0,-8 3-16 15,0 1-112-15,-3-1 120 0,3 1 8 16,-5 3-80-16,6-1 80 0,-5 1 56 15,1-1-48 1,-10 4-8 0,6-3-64-16,-5 6-88 15,-1 0-433-15,-14 3-463 0,15 7-712 16,9-1-2585-16</inkml:trace>
  <inkml:trace contextRef="#ctx0" brushRef="#br2" timeOffset="164118.31">28141 11135 5665 0,'0'-4'1408'16,"0"1"-272"-16,0 0-232 16,0 0 265-1,0 3-105-15,0-3 40 16,0-1-296-16,4 4-72 0,-4-3 265 15,0 3-225-15,0 0-272 16,0 0-24-16,0 0-312 16,0 0-32-1,0 0-40-15,0 0-8 16,0 0 16-16,0 0-104 0,0 0 8 16,0 0 80-16,0 0-88 0,0 0-72 15,0 3 0-15,4 7 72 16,-4 6 8-1,4 0-8-15,-1 3 8 32,1 3 64-32,1 0-72 15,-5 0 0-15,0 1 0 0,0-5 0 16,0 2 40-16,0-4-40 16,0-4 0-16,0-2 24 0,0-1-24 15,0-5 0-15,0-4 0 16,4 0 0-16,0 0 104 15,7 0-88-15,10 0 64 0,7-13 56 16,7-6-128-16,9-10 32 16,0-3-40-16,3-6 16 0,5-9 104 31,1 2-120-31,-6 1-40 16,5-1 32-16,-9 10 0 0,2 4 8 15,-10 9 0-15,-7 5 0 0,-8 8 96 16,-8 3-96-16,-4 2-24 15,-4 4 16-15,-4 0-176 16,0 0-600 0,-4 4-1304-16,-32 18 391 15,4-3-455-15,1 0-2073 0</inkml:trace>
  <inkml:trace contextRef="#ctx0" brushRef="#br2" timeOffset="175870.45">28224 10963 6305 0,'5'-3'2008'0,"-1"0"-695"0,-1-4-249 16,-3 4-168-16,8 0 560 0,-8-4 273 16,0 5-321-16,4 2-440 0,-4 0-200 31,0 0-200-31,0 0-183 15,0 0-249-15,0 0 152 16,0 0-232-16,0 0-40 0,0 0-8 16,0 0-8-16,0 0 0 0,0 0 0 15,4 0-80-15,-4 0 72 32,5 2-72-32,-5 15 80 15,4 1 0-15,-1 5 0 0,-3-1 56 16,0 3-56-16,0 1 0 15,0-7 0-15,0 3 0 0,0-3 0 16,0-6 0-16,0 0 0 31,0-4 32-31,4-3-32 16,-4-6-48-16,0 3 40 0,4-3 8 16,0 0 0-16,9 0 64 0,6-6-64 15,9-6 72-15,11-7-72 16,6-4 0-16,2-2-8 31,5-7 0-15,4 1 8-16,0 2-8 15,-1-3-64-15,-7 4 0 0,-4 5 80 16,-4 1-8-16,-16 6 0 0,0 3 0 16,-16 7 0-16,0 3 0 15,-4 0 0-15,-4 3 32 0,0 0-32 16,0 0-8-16,0 0-384 15,0 0-281-15,0 0-159 0,0 0-248 16,-8 0-392-16,-4 3 415 16,-12 10-1167-16,4-7-905 0,4 3-3752 15</inkml:trace>
  <inkml:trace contextRef="#ctx0" brushRef="#br2" timeOffset="180968.28">24618 11255 200 0,'0'0'1432'0,"0"0"2585"0,0 0-2585 16,-4 0-448-16,4 0-48 15,0 0-23-15,0 0-289 0,0 0-112 16,0 0 0-16,0 0-72 31,0 0 64-31,0 0 40 0,0 0 40 16,0 0 57-16,0 0-161 15,0 0 0-15,0 0-128 0,0 0-128 16,0 0 128-16,9 0 152 16,-1 0-424-16,7 0 144 31,5-3-216-31,1-3 64 0,2 2-72 15,5-2 0-15,0 0 0 16,0-1 0-16,-4 4 8 0,8 0 48 16,-4 0-56-16,0-4 0 15,7 4-8-15,-3 0 16 32,8 0 40-32,-4 0-48 0,4-3 0 0,-4 6 8 15,3-7-8-15,1 4 0 16,-3 3 0-16,-2-3 0 0,1 3 24 15,0-4-24-15,-5 4 0 16,-3-3 32 0,0 0-32-1,-3 0 0-15,-2 3 0 0,-3-3 0 16,8-3 0-16,-4 2 0 0,8 1-8 16,-4 0 8-16,4 3 0 0,0-3-8 15,-1 3 8-15,-3 0 0 31,-3 0 24-31,-2 0-24 16,-3 0-8-16,-5 0 8 0,-6 0 0 16,-5 0 0-16,0 0 0 0,-4 0 0 15,0 0 0-15,4 0 0 16,-4 0 0-16,0 0 0 31,0 0-8-31,0 0 0 0,4 0-288 16,-4 0-576-16,7 0 168 15,-2 0-416-15,-1 3-81 16,0 0 137-16,0 0 344 0,-1-3 376 16,-3 0 216-16,4 4 128 31,-4-4 56-31,0 0 24 0,0 0 336 16,0 0 200-16,4 0 176 0,-4 0-24 15,0 0-312 1,0 0-55-1,0 0-65-15,0 3-216 0,0 3-112 16,0 0 112-16,0 10 496 16,0 3-112-16,0 7-208 0,-8-1-72 15,-3 7 104-15,-5 6 0 0,0 3 72 16,-4 7-232-16,0 6 104 16,0 0 120-16,4 6-296 0,-3-3 56 31,2 4-7-31,6-4-33 15,-6-3 32-15,6-4-16 0,-2-2-120 16,5 0 208-16,-3-7-216 16,7 0 8-16,-5-2-8 0,5-5 8 15,0-2 32-15,-3 3-40 32,3 0 0-32,0-3 56 0,-1 0-56 15,5-4 0-15,0-2 0 16,-4-1 0-16,4-6 16 15,0 0-16-15,0-6 0 0,0-4-72 16,0 1 16-16,0-4 56 31,0-3-88-31,0 4-32 0,0-4 120 16,0-3-176-16,0 0 128 16,0 0 32-16,0 0-40 0,0 0 56 15,0 0-64-15,0 0 64 0,0 0 40 16,0 0-32-1,0 0-8 1,0 0 56-16,0 0-8 0,0 0-48 16,-4 0-320-16,-7 0 207 15,-5-7 105-15,-4 1 16 0,-8 0 32 16,-7 2-32-16,-6-2 0 0,1 3 49 31,-8 3-57-31,1 0 0 16,3 0-9-16,-4 0 18 0,4 0-18 15,0 7 18-15,5-1-18 16,-5 3 9-16,0 1-56 16,1 2 56-16,-2-2 73 0,6 0-73 31,-6-4 0-31,6 3 0 0,-1 1 0 16,0-1 56-16,4-2-56 31,0-1 8-31,1 1 72 15,3-1-80-15,4-3-56 0,0 0 56 16,4 0 0-16,4-3 120 16,4 0-120-16,4 0 0 0,0 0 0 15,8 0 8-15,4 0 72 16,-4 0-64-16,0 0 32 16,0-3 104-16,-3-3-144 0,-2-4 104 0,1 1 8 15,1-1-64 1,-1-2 72-1,-5-1-32-15,6 0-96 0,-1 0 112 16,4-2-112-16,4-5-16 16,0-2 16-16,0-3 120 15,0-7 16-15,4-3-96 0,0-6-32 16,0-6 80 0,3-5-80-16,-3-5-16 15,5 0 8-15,-5-7-8 0,3 5 8 16,-3 5-8-16,0-1 8 15,0 1 16-15,1 7-16 16,-5-4 0-16,0 6-8 0,0 1-48 31,0 3 56-31,0 3-8 0,4 3-80 16,-4 6 80-16,4 1-88 16,-1 6 88-16,1 2-40 15,4 5 48-15,-8 8-40 0,4 1 40 16,-4 2 0-16,0 4-8 31,0 0 8-31,0 0-8 0,0 0-40 16,0 0-8-16,0 0-8 15,0 0 56-15,0 0 0 16,0 0 8-16,0 0 0 0,0 0 0 0,0-2 0 16,0 2 0-1,0 0-64 1,0 0-24-16,0 0-104 0,0 0-248 15,0 0-521-15,0 0-1159 16,0 0-953-16,0 2 649 16,0 2-3514-16</inkml:trace>
  <inkml:trace contextRef="#ctx0" brushRef="#br2" timeOffset="182282.7">27634 9001 6513 0,'0'0'1528'0,"0"0"-392"16,0 0-127-16,0 0-97 0,0 0-16 16,0 0 152-16,0 0 49 31,0-26-297-31,0 26-312 16,0 0-328-16,-3 0-160 0,3 0-80 0,-4 13 8 15,0 9 72-15,0 10 304 16,-4 3 24-16,3 9 72 0,-2 7-104 15,3 3 8 1,-4 10-8 0,8-1-96-16,-4 4-80 15,-1-4 88-15,2 1-80 0,3-4 8 16,-4-3-64-16,0-3 16 0,4 0-16 16,-4-3-72-16,4-6 0 0,0-1 80 31,0-9-80-31,0-3 48 15,0-7-48-15,0-3 0 16,0-6 80-16,0 0-80 0,0-6-48 16,4-4 40-16,-4 1-96 0,0-5-248 15,4-2-312-15,-4 0-864 32,0 0-521-32,4 0-567 15,-1-12-3153-15</inkml:trace>
  <inkml:trace contextRef="#ctx0" brushRef="#br2" timeOffset="183591.89">27583 10140 3272 0,'0'0'3113'15,"0"0"-505"-15,0 0-1399 16,0 0-481-16,0 0 240 15,0 0 168 1,0 0-496-16,36 0-416 16,-8 0-128-16,8 0-39 0,-1 0 31 15,9 0-88-15,4 0 0 16,4 0 0-16,3 0 0 0,10 0 8 16,14-3-8-1,16 1 0-15,-7-2 48 16,-8 4-48-16,-16-3 0 15,-17 3-8-15,9 0 16 0,-4 0-8 16,-8 0 0-16,-9 0 0 16,-7 0 80-16,-3-3-80 0,-5 0 0 31,-1-1 0-31,-3 1 8 16,5-3 32-16,-2 6-40 0,-3-3 0 15,0 0 40-15,-4-1-40 16,-4 4 0-16,0-3 0 15,-4 3 0-15,0-3 136 0,-4 0 64 32,4 0-136-32,4-1 168 15,-4 4-184-15,0-6 0 0,4 0 40 16,-5 3-16-16,2-4 232 16,-1 1-64-16,0-3-88 15,-4-1 232-15,0 0-152 0,0-2-152 16,4-4-64-1,-4 0-8-15,4-3 152 16,-4-4-152-16,4 1-8 0,3-6 56 16,6-1-56-16,-5-3-8 15,3-3 8-15,2 4 0 0,2-7 32 16,-2 3-32 0,2 0 0-16,-2 3 8 15,-2-3 0-15,6-3 48 16,-10 3-56-16,1-3 0 0,5 0 64 15,-2-3-64-15,-3 3-8 16,0-7-48-16,4 4 48 16,0-4 8-1,-5 1-16-15,10-1-80 16,-6 11 88-16,-2-4-32 0,-1 9 40 16,0 4-16-16,-5 3 8 15,-3-1-8-15,4 1-136 16,1 0-248-16,-5 0 88 0,0-1-112 31,0-2 176-31,0 2-80 16,0 1 176-16,0 3 104 0,-5 3-80 15,1 1 128-15,4 2 152 16,0 4-144-16,0-1 0 16,0 0 40-16,0 0-40 0,0 1-16 15,0-4 8 1,4 4 0-16,-4 3-16 15,0-4-56-15,0 7-200 0,0 0 112 16,0-1 160-16,0 4 192 16,0 0-104-16,0-2-40 15,0 2 24-15,0-4-64 16,0 1-8-16,0 0 40 16,0-4-40-16,0 4-152 15,-7-3-409 1,-5 3 561-16,-8 0 0 15,-1 0 129-15,-2-1-121 16,-9 4-8-16,4 0 0 0,-3 0 112 16,-5 0-96-16,-8 0-16 15,0-3 0-15,-4 0 40 0,-8-4-32 16,-4 5-8-16,-4-5 0 16,1 4 48-16,-5 0 8 15,-3 0-40-15,-2 3-16 0,6 0 0 31,-5 0 0-31,5 0-32 16,3 0 32-16,8 3 80 0,4 3-80 16,9 1 0-16,6-5 8 15,5 5-8-15,5-1 8 16,-1 1-8-16,4-1 0 0,0-3-8 16,4 3-96-1,0-2 104-15,4-4-8 16,4 0 56-16,1 0 8 0,6 0-56 15,1 0-104-15,4 0-136 16,0 6-1097-16,0-3-1711 16,0 3-2770-16</inkml:trace>
  <inkml:trace contextRef="#ctx0" brushRef="#br2" timeOffset="195061.98">3263 14570 7345 0,'-8'-19'3049'0,"-1"3"-1089"31,2 0-183-31,-1 4-457 16,8 2-32-16,0 3-192 0,0 1-135 16,0 6-249-16,0 0-328 15,0 0-304-15,0 0 72 0,0 0-152 16,0 6-56-16,11 13-56 16,10 16 112-1,14 22 248-15,14 32-160 16,14 29-40-16,5 6 128 0,-1-4-168 15,-3-15 72-15,-8-16-80 16,-8-13 8-16,-12-12 40 0,-8-20-48 16,-9-12 0-1,5 0-8 1,-3 0 16-16,-6-4-8 0,-2-12 0 16,-6-7 8-16,-3-9 120 0,4 0-64 15,4-16 96-15,8-31 8 16,15-36-160-16,6-41 80 0,6-28-88 31,2-10 0-31,-10 7 32 16,-3 28-24-16,-12 32-8 0,-4 31 0 15,-8 26 8-15,-8 16 48 16,3 3-56-16,-2 6-16 0,-1 3-48 16,-4 10-576-16,0 3-1200 31,0 26-1193-31,0-6-1280 15,0 2-4657-15</inkml:trace>
  <inkml:trace contextRef="#ctx0" brushRef="#br2" timeOffset="195633.97">4913 14049 8737 0,'0'0'2473'0,"0"0"-369"31,0 0-375-31,0 0-417 16,0 0-192-16,0 0-384 0,0 0-728 0,-24 16 240 15,3 19 417-15,-7 12-297 16,0 4-48-16,0 3-200 0,0 1-112 15,5-5 176 1,-1 1-184 0,4-10-8-16,0-6-400 15,4-3-625-15,5-13-751 0,7-19-1345 0,4 0-2016 16,0-10-1712-16</inkml:trace>
  <inkml:trace contextRef="#ctx0" brushRef="#br2" timeOffset="195849.98">4677 14090 8121 0,'0'0'2793'0,"0"0"79"0,0 0-791 16,0 0-897-16,0 0-600 0,4-13-536 15,4 23 16-15,-1 9 56 47,14 7 272-47,3 6-192 16,0 2-112-16,4 4-80 0,0-3 64 15,-5 3-72-15,-3-6-96 16,1 0-752-16,-10-4-976 16,1-2-697-16,-7-10-1648 0,-5-10-2440 0</inkml:trace>
  <inkml:trace contextRef="#ctx0" brushRef="#br2" timeOffset="196057.68">4589 14090 8649 0,'0'0'2513'15,"0"0"-929"1,0 0-944-16,0 0-464 16,0 0 849-16,0 0 623 0,96 76-656 0,-57-44-296 15,2 0-408 1,2 3-88-16,2-6-24 0,-6-1-152 16,5-2 24-1,-9-4-96-15,6 3-1264 16,-9-6-2953-16,-17-9-4185 15</inkml:trace>
  <inkml:trace contextRef="#ctx0" brushRef="#br2" timeOffset="196953.19">5549 14672 10778 0,'0'0'2576'15,"0"0"-1311"-15,0 0-305 0,0 0-72 16,0 0 376-16,0 0-480 15,-107-61-351-15,55 86 279 16,-15 23-88 0,-13 32-56-16,1 31-224 15,10 12-88-15,22-2 144 0,26-10-352 16,18-22 32-16,3-16-80 16,12-13-8-16,11-15-40 15,9-10-344-15,13 0-216 0,10-4-96 31,41-11-833-31,-17-14-1263 16,-11-6-4682-16</inkml:trace>
  <inkml:trace contextRef="#ctx0" brushRef="#br2" timeOffset="197342.81">6064 14849 10642 0,'0'0'4233'0,"0"0"-2433"16,0 0-344-16,0 0-735 16,0 0 15-16,-116-35-152 15,64 51-96-15,-7 6-112 16,3 13-160-16,8 0-168 16,8 0 64-16,8 0-112 0,20-3-72 15,8-1-40-15,4-2 8 16,24 0 88-16,32 2 8 15,4-2-112 1,11-4 120-16,6 1-104 16,-18-10-88-16,5-1-24 15,-17 2 32-15,-15-2 72 0,-12 1 8 16,-20 3 8-16,0-3 96 16,-24 7 168-16,-11-1 152 0,-21 0-56 31,-4 0 32-31,-8 1-80 15,8-8-216-15,4-5-168 16,17-7-248-16,11-22-952 0,11-10-2937 16,17-12-7466-16</inkml:trace>
  <inkml:trace contextRef="#ctx0" brushRef="#br2" timeOffset="197602.81">6231 14557 1016 0,'0'0'13051'16,"0"0"-9931"-16,0 0-1007 16,0 0-721-1,0 0-472-15,0 0-632 0,0 0-88 16,119 19-8-16,-59 54-72 16,0 29-112-16,-12 19-8 0,-29-4-40 31,-15-12 32-31,-8-20 8 15,-20-15-56-15,-3-12-160 0,-1-17-200 16,-3-3-240-16,-29 9-616 16,8-2-3721-16,3-14-112 0</inkml:trace>
  <inkml:trace contextRef="#ctx0" brushRef="#br2" timeOffset="198418.45">7613 15027 10962 0,'0'0'4121'16,"0"0"-2529"-1,0 0-304-15,0 0-47 16,0 0-233-16,0 0-336 15,-28-25-88-15,32 25-232 16,33-4-232-16,34-8 72 0,45-8-104 16,15-5 0-16,0 3-88 0,-31 6 8 31,-35 10-16-31,-26 3-192 16,-15 3-552-16,-5 0-616 15,-19 6-1241-15,0 7-2392 16,-15 3-536-16</inkml:trace>
  <inkml:trace contextRef="#ctx0" brushRef="#br2" timeOffset="198605.05">7630 15326 2968 0,'0'0'7026'0,"0"0"-5082"15,0 0 481 1,0 0-337-1,83 6-512-15,-19-6-663 0,32-19-361 16,19 0-296-16,-7 0-88 16,-1 3-168-16,-35 6-512 0,-25 1-4169 15</inkml:trace>
  <inkml:trace contextRef="#ctx0" brushRef="#br2" timeOffset="199930.17">9458 14925 5769 0,'0'0'2144'0,"0"0"-704"0,0 0-63 16,0 0-185-16,0 0 32 15,0 0 73-15,-67 0-137 0,59 0 120 16,4 0-360-16,-1 0 1 16,1-3-73-1,4-12-232-15,0-8-312 16,0-12-96-16,17-3-200 0,11-7 176 16,7-2-184-16,13-4 0 15,8 7 8-15,0-1-8 0,7 14 0 16,-7 12-48-16,0 9 40 31,-12 10-64-31,-9 13 56 16,-3 19-56-16,-12 12-56 0,-3 23 112 15,-17 18 8-15,0-2-168 0,-9-10 8 16,-10-10 160-16,-5-18-192 16,-4-1 152-16,0-3-64 31,0-12 104-31,8-10-112 0,8-13 24 15,12-6 96-15,0-12 272 16,8-36-272-16,32-35-176 0,24-30 80 16,11-18 96-16,-2 10-32 15,-15 32 32-15,-17 42-8 32,-18 18 8-32,-3 14 0 0,1 8 136 0,-2 7-32 15,5 0-96-15,-4 29 176 16,-4 22-48-16,-4 21-16 0,-8 21-120 15,-4-5 0-15,-11-14 24 16,-6-24-24 0,1-18-8-1,-4 0-56-15,0-7 8 0,5-2 48 16,2-14-40-16,9-9 48 0,4-26 152 16,21-37-152-16,26-39-208 0,21-12 152 15,-9 13-72-15,-7 27 112 31,-16 37 16-31,-12 11 8 16,4 7 96-16,0 10-56 0,0 9 152 16,-4 2 88-16,-8 30-168 15,0 25 56-15,-16 20-96 0,0 18-72 32,0-3-16-32,0-19-32 15,0-22-480-15,0-16-472 0,32 6-1161 16,0-6-2600-16,7-10-1840 0</inkml:trace>
  <inkml:trace contextRef="#ctx0" brushRef="#br2" timeOffset="200316.73">11339 14624 888 0,'0'0'10162'15,"-40"-76"-7386"-15,1 37-439 16,-6 11-529-16,-7 12-767 0,-3 16-217 15,3 12-408 1,0 23-192 0,5 26-120-16,6 21-104 0,18-5 88 0,14-4-88 15,9-13-104-15,9-18-112 16,10-1-152-16,13-6-16 16,9-16 56-16,2-19 8 0,9-10 248 31,12-34-345-31,3-32 97 15,-7-1 248-15,-12 11 40 0,-16 9 32 16,-20 31 80-16,-4 4 561 16,-5 9 655-16,-3 13-760 0,-11 25-480 15,-13 23 136-15,-4 28-64 32,0 16-128-32,8-6 0 0,12-16-472 15,8-26-376-15,0-18-1001 16,5-4-1199-16,18-9-1241 15,1-7-336-15,-4-6-976 0</inkml:trace>
  <inkml:trace contextRef="#ctx0" brushRef="#br2" timeOffset="200530.6">11805 14481 9297 0,'0'0'4233'0,"0"0"-2096"15,0 0-737-15,0 0-632 0,0 0-400 16,-32 73 569-1,-15 9-361 1,-2 20-416-16,-7 6-160 0,21-19 0 16,11-26-288-16,8-24-432 15,0-11-537-15,4-3-711 16,1-6-265-16,-6-19-335 0,9 0-689 0,1-15-1360 16</inkml:trace>
  <inkml:trace contextRef="#ctx0" brushRef="#br2" timeOffset="200680.81">11346 14532 7601 0,'0'0'4633'0,"0"0"-1728"16,0 0-745-16,0 0-1224 0,0 0-808 31,0 0 913-31,84 120-329 0,-20-21-320 16,0-1-272-16,-8-12-112 15,-21-26-8-15,-14-18-56 16,3 11-776-16,-9-2-1161 0,2-9-3464 15</inkml:trace>
  <inkml:trace contextRef="#ctx0" brushRef="#br2" timeOffset="201457.33">13327 13729 7617 0,'0'0'2105'0,"48"-74"-121"16,-28 36-552-16,0 3-335 15,-12 10 111-15,-8 9 240 0,-4 7-360 16,-24 9-504-16,-28 6-79 15,-36 42 63-15,-23 47 40 0,-17 29 48 32,9 25-248-32,23 16-104 15,20 0 176-15,17 16-240 0,19 16 24 16,36 6-120-16,16-3-136 16,47-10 112-16,29-15-120 0,24-10-80 15,12-9-88-15,15-13-40 31,-4-16 56-31,-3-26-288 16,-37-34-968-16,-27-35-3489 0</inkml:trace>
  <inkml:trace contextRef="#ctx0" brushRef="#br2" timeOffset="202434.8">14052 14129 6633 0,'0'0'2064'0,"0"0"97"16,0 0-313-16,0 0-103 15,0 0-297-15,0 0-144 0,0 0-112 16,-8-64-599-16,8 67-377 31,12 19-216-31,12 26 256 16,15 32 88-16,21 37-184 0,0 19-96 15,0 7 128-15,-8-3-192 16,-12-10 8-16,0-9-8 0,-8-10 0 16,-13-29-48-16,-2-25 24 31,-10-18-8-31,-3-14-16 0,4-3 8 16,1-2 40-16,-2-11-16 0,5-9 16 15,4-16 248-15,8-29-248 16,8-31 72-16,16-50 72 0,4-30-96 15,0-16 32 1,-5 1-80 0,-3 25 0-16,-4 19 144 15,-12 32-144-15,-4 28-72 0,-8 26 72 16,-9 18-48-16,6 4 48 0,-2 4 0 16,-3 8-272-16,5 7-632 0,-6 48-1161 31,-3 2-1960-31,-4-2-3792 15</inkml:trace>
  <inkml:trace contextRef="#ctx0" brushRef="#br2" timeOffset="203150.08">15255 14929 9418 0,'0'0'2672'0,"0"0"-223"0,0 0-1065 15,0 0-824-15,0 0-32 16,-11 76 616-1,-1-29-383-15,-1 8-289 16,-2-1-176-16,2-1-40 0,2 5-248 16,-2-8-8-16,6 1-8 15,-1-10-448-15,0-5-513 0,8-2-911 16,0-9-1177 0,0-12-1888-16</inkml:trace>
  <inkml:trace contextRef="#ctx0" brushRef="#br2" timeOffset="203408.84">15650 14805 10850 0,'0'0'2688'16,"0"0"73"-16,0 0-1521 15,0 0-896-15,-12 98 448 16,-4-38 41-16,0 7-393 0,-4-13-264 31,0 3-112-31,0-3-56 16,4-9-16-16,1-7-88 0,-2-7-464 31,6-11-152-31,-2-8-905 0,5-5-847 16,5-17-561-16,-1-9 136 15,4-10-5408-15</inkml:trace>
  <inkml:trace contextRef="#ctx0" brushRef="#br2" timeOffset="203703.72">15706 14608 5401 0,'0'0'4657'0,"0"0"-2153"16,0 0-703-16,0 0-1361 15,0 0 584-15,0 0-120 0,-116 16-232 16,72 3-240-16,-4 0-192 15,-3-4-232-15,-5-2 264 16,0-6-256 0,4-4 32-16,1-3-48 15,7 0 8-15,4 0 104 0,8-6-104 16,4 2 120-16,8 4 145 16,4 0-241-16,4 7-32 15,8 12-56-15,4 3-16 0,0 6-48 31,13 17-745-31,6-7-1519 16,-3-6-2777-16</inkml:trace>
  <inkml:trace contextRef="#ctx0" brushRef="#br2" timeOffset="204356.64">16447 14151 4320 0,'0'0'5274'16,"0"0"-2538"-16,0 0 89 16,0 0-793-16,0 0-616 15,0 0-663-15,0 0-601 16,0 0 680-16,-139 92-248 16,59 19 24-16,3 10-216 0,22-1-72 15,24-6-112-15,22-15-208 16,9 2 8-1,24-8-32-15,12-17 24 16,-1-22-272-16,2-16-464 16,27 3-280-16,-13-9-1145 0,-3-10-3640 15</inkml:trace>
  <inkml:trace contextRef="#ctx0" brushRef="#br2" timeOffset="204893.87">17021 14366 9434 0,'0'0'2792'0,"0"0"-383"16,0 0-633-16,0 0-632 15,0 0-256 1,-108-63-39-16,48 63-65 15,0 16-176-15,0 6-392 16,13 7-200-16,6 6 96 16,18 0-112-16,15 0 0 0,8 6-8 15,8 0-72-15,28 3 64 0,11 4-232 32,9 0-136-32,0-1-64 15,-4-2-264-15,-8-7 79 16,-12-3 313-16,-12 0 288 0,-16-3-64 15,-4 0 96-15,-17-4-16 16,-15-3 16-16,-15-6 96 0,-5-9 40 31,-8-1 64-31,-3-9-152 16,7 0-48-16,-8-32-568 0,17 1-1688 16,15-7-4730-16</inkml:trace>
  <inkml:trace contextRef="#ctx0" brushRef="#br2" timeOffset="205674.67">17248 14030 11586 0,'0'0'2609'0,"0"0"-193"16,0 0-624-16,31-76-719 0,-14 69-265 15,6 7-240-15,14 10-136 16,21 34-192-16,26 39 128 31,21 41-104-31,6 22-104 0,-16 3-16 16,-23 0-128-16,-36-9-8 15,-28-3-16-15,-25-11-64 0,-41-15 0 16,-26-12-176-16,-28-7-232 0,-12-9-144 16,-3-7-456-1,3-19-1137 1,37-15-2832-16,23-17-4921 0</inkml:trace>
  <inkml:trace contextRef="#ctx0" brushRef="#br2" timeOffset="-210025.8">18320 13405 7601 0,'0'0'2145'0,"0"0"-33"16,0 0-296-16,0 0-343 0,0 0-385 15,0 0-184-15,0 0-480 16,24-41-88-16,31 66 160 0,36 22 121 15,29 36-177-15,12 25-184 32,-13 19-120-32,-7 9 136 0,-28 4-176 15,-13 9 8-15,-19 13-32 16,-24 6 8-16,-24 7-8 0,-12 0-72 16,-28-14-32-16,-12-8-24 15,-8-13 56-15,0-20 0 31,-3-12-104-31,11-25-160 0,8-23-224 16,8-22-449-16,0-3-343 16,4-6-776-16,13-10-2217 0</inkml:trace>
  <inkml:trace contextRef="#ctx0" brushRef="#br2" timeOffset="-204597.1">10534 16043 4560 0,'0'0'2897'16,"0"0"-888"-16,28-82-681 0,-20 43-144 15,4 8 320 1,-4 2 153 0,0 7-345-16,-5 6-96 0,-3 7-232 15,0 9-71-15,0 0-345 0,0 0-328 16,0 12-240-16,-7 20-104 15,-13 12 104-15,4 10 184 16,-4 7-176 0,1 2 40-16,2-6-48 0,2-3-120 15,2-3-144-15,2-3-352 16,2-10-961-16,9 0-1087 0,0-10-281 16,0-12-2360-16</inkml:trace>
  <inkml:trace contextRef="#ctx0" brushRef="#br2" timeOffset="-204351.36">11020 15659 8689 0,'0'0'2409'15,"0"0"-769"-15,0 0-648 16,0 0-479-16,0 0-497 0,0 0 672 15,-24 95 16-15,0-12-384 16,-4 21-32-16,0-2-232 0,5-23-40 31,10-28 16-31,2-13-32 16,-1 1-608-16,4 2-344 0,-8-3-961 16,4-10-991-16,4-15-3066 0</inkml:trace>
  <inkml:trace contextRef="#ctx0" brushRef="#br2" timeOffset="-203983.85">11200 15503 9842 0,'0'0'2512'15,"0"0"-1616"-15,0 0-584 16,0 0 40-16,0 0-103 15,-88 38 95-15,64-25 184 16,-4-4-256-16,-8-2-224 0,4-7-40 16,-7 0 40-16,-2 0 40 0,5-13-88 31,1-6 0-31,-1 0 64 16,8 0-64-16,4 3 88 15,0 7-40-15,5-1 224 0,-6 10 168 16,5 0-104-16,-3 10 48 15,3 2-8-15,-4 4-256 32,8 3-64-32,0-3-56 0,0-3 0 15,0-1 24-15,-4 1-24 16,4 0-440-16,-8 6-872 0,4 0-1313 0,1-3-2928 16</inkml:trace>
  <inkml:trace contextRef="#ctx0" brushRef="#br2" timeOffset="-196920.22">3792 16306 8465 0,'0'0'2097'0,"-15"-6"-1249"0,2-7-200 16,6 1 232-16,-1-7-120 0,8-4-199 15,0-2-185-15,4-7-272 16,11 1 56-16,13-5-152 15,8 2 80 1,5 2-32-16,10 10-56 16,5 3 0-16,0 12 0 0,3 7 0 15,-3 7 0-15,0 15-8 0,4 10 8 16,-1 6 0-16,6 3 0 16,2-3 8-1,-7 0 40-15,-4-9-48 16,-13-4 64-16,-3-6-64 15,-12-6-56-15,0-10 48 16,-4-3-232-16,4 0-72 0,0-16 208 16,-5-9 104-16,1-10 8 31,0-6 88-31,-8-4-88 0,0-2 144 16,-8 2 64-16,1 10 192 15,-9 10 152-15,3 9 48 0,1 7 104 16,-4 9-488-16,4 0-224 31,8 2-144-31,0 18 64 16,4 5 80-16,0 4 0 0,3 2-8 15,-2-2 8-15,-2 3-136 16,-2-4-72-16,-5-2-16 0,-1-4-208 0,-3 0-16 16,-4 1-88-16,0-8 64 15,0-2 184 1,-4-4 112-1,-3-5-169-15,3-4 345 0,4-4 473 16,0-14-137-16,0-11-296 16,15-9-24-16,17-7 64 0,12-6 24 0,8 4-104 15,7 6 0-15,1 9 0 32,-4 13 0-32,8 9 0 15,-1 10 48-15,18 0 112 0,14 19-88 16,25 10 208-16,-1 3-32 15,-3-1-48-15,-13-5 8 0,-15-7-128 16,4-10-80-16,0 1 128 31,-17-7-24-31,-15-3 144 0,-25 0-72 16,-7 0-104-16,4 0 48 16,-4-13-120-16,-4-5 0 0,-8-8 96 15,-11-6-96-15,-5-3-88 31,-5-9-592-31,-15 9-856 16,0 3-2313-16</inkml:trace>
  <inkml:trace contextRef="#ctx0" brushRef="#br2" timeOffset="-183923.14">6917 5289 7905 0,'0'0'1360'16,"0"0"-223"-16,0 0-481 15,0 0-288 1,0 0-32-16,-28-44 0 15,11 41 224-15,2-1-224 16,-5 4-184-16,-8 0 16 0,0 0-168 16,-12 4 0-16,-4 8 104 15,-15 1-8-15,-17 9 104 0,4 0-8 32,-4 1-128-32,1 5 201 15,15-2-113-15,-8 2 0 16,9 1 40-16,3 5-32 0,0 2 160 15,3 2-120-15,2 7 8 16,-5 5 216-16,-3 4-168 0,3 7 40 31,-8 15-184-31,-4 9-48 0,1 17 112 16,3-10-120-16,16-16 96 16,12-18 72-16,12-17-24 0,-8 9-8 15,-3 7-144-15,-9 7 80 16,4-4 120-16,0 1-200 15,8-11 32 1,4-2-32-16,8-10-32 16,5-6 24-16,7-10-40 0,3-3 0 15,1-9-32-15,0-1 40 0,4-5-16 32,0-4 8-32,0 3-8 15,0-3 0-15,0 0-112 0,0 0-200 16,-4 0 0-16,4-3-200 15,0-20-2136-15,0 1-1441 0,0 0-1064 16</inkml:trace>
  <inkml:trace contextRef="#ctx0" brushRef="#br2" timeOffset="-183653.67">4976 6569 6385 0,'0'0'1456'15,"0"0"24"-15,0 0 49 0,0 0 407 32,0 0-295-32,0 0 87 15,0 0-744-15,8-51-824 16,-8 51-88-16,-4 16-72 0,-5 9 112 0,2 4 96 16,3 9-128-16,-4 0-16 15,8 0-64-15,-4-3-120 16,4-7-416-1,0-2-392-15,8-4-256 16,24-9-161-16,-4-7-463 0,4-6-1409 16</inkml:trace>
  <inkml:trace contextRef="#ctx0" brushRef="#br2" timeOffset="-183448.67">5462 6518 9522 0,'0'0'2368'0,"0"0"-1320"32,0 0-544-32,0 0-400 0,0 0 0 15,0 0 529-15,0 0 255 16,-111 54 16-16,62-22-424 16,-7 6-344-16,1 3-8 0,0 0-128 15,-1 13-920-15,12-9-1353 16,7-14-2464-16</inkml:trace>
  <inkml:trace contextRef="#ctx0" brushRef="#br2" timeOffset="-182220.09">11861 5203 6993 0,'0'0'5569'15,"0"0"-4048"-15,0 0-49 0,0 0 80 16,-24-76-512-16,24 76-175 16,0 0-353-16,8 4-432 0,8 18-72 31,19 28-8-31,21 33 232 15,8 34 40-15,7 11-152 0,-11-8 24 16,-12-15-144-16,-16-35 8 16,-8-19 0-16,-8-13-8 0,0-10 0 15,5 1 0-15,-2-7 0 16,5-6 8-16,4-16 8 31,4-16 96-31,11-38 168 0,17-35-208 31,12-44 152-31,0-19-152 16,-1-4 8-16,-11 16-80 0,-8 23-64 16,-16 28 64-16,-16 25-48 15,-12 26 24-15,-8 19-24 16,0 7-288-16,0 2-352 0,0 10-584 0,-17 25-1905 16,2 10 576-16,-5 4-1752 15</inkml:trace>
  <inkml:trace contextRef="#ctx0" brushRef="#br2" timeOffset="-181596.29">13550 4486 9946 0,'0'0'2816'0,"0"0"-903"0,0 0-1353 16,0 0-560-16,0 0 0 16,0 0 48-16,-88 117 176 0,53-65-152 15,-1 1 16-15,0-2-88 32,8-3-104-32,4-13-752 0,8-10-465 15,8-12 41-15,0-13 72 16,8-7 736-16,0-24-376 15,0-23-817-15,8-3 817 0,8-10 848 16,-4 0 40-16,-4 13 1296 31,4-3 289-31,-8 19-257 0,4 9 704 16,-8 20-423-16,4 9-1161 16,-4 15-488-16,7 24 0 0,2 11 72 15,3 8-56-15,8 8 8 0,-1-2-16 16,2-7-16-1,-1-6 8 1,-9-10-400-16,-3-15-432 0,-3-11-57 0,-5-15-87 16,-5 0 32-16,-18-25 696 15,-5-10-528-15,-8-9 176 16,-12-10 168-16,-8 0-377 0,0-1 809 47,1 5 64-47,11 12 376 15,8 9 521-15,20 10-33 0,16 16-48 16,4 3-216-16,23 3-288 16,33 19-56-16,5 4 0 0,10-1 65 15,0 1-225-15,-11-4-88 16,1-3 32-16,-5-6-104 0,-2 5-8 16,-9-5-777-16,-18-6-3287 0</inkml:trace>
  <inkml:trace contextRef="#ctx0" brushRef="#br2" timeOffset="-180967.73">14422 4740 10442 0,'0'0'1496'16,"0"0"256"-16,0 0-735 0,-87-54-833 16,4 57 336-16,-37 39 136 15,-11 34 352-15,7 25-208 16,20 20-376-1,33 3 89-15,22 0-153 16,21-10-200-16,28-3-80 16,21-10-80-16,35-5 0 0,19-10-112 0,13-17 88 31,7-8-296-31,-15-17-889 16,-1-25-495-16,-23-9-1313 0,-24-10-6369 15</inkml:trace>
  <inkml:trace contextRef="#ctx0" brushRef="#br2" timeOffset="-178814.23">15654 4553 7153 0,'0'0'2721'0,"0"0"-1505"15,0 0-1160-15,0 0 152 16,0 0 1120-16,20 102-184 0,16-39 9 31,16 26-457-31,15 31-192 16,1 7 72-16,-12-3-400 0,-21-10-24 15,-27-18-56-15,-16 2 8 0,-27-18-32 16,-5-17-72-16,-24-3 0 16,-16-6-8-16,0-6-128 15,-15 6-736 1,27-25-960-16,33-17-1425 15</inkml:trace>
  <inkml:trace contextRef="#ctx0" brushRef="#br2" timeOffset="-177569.66">14893 5073 6601 0,'0'0'1672'32,"0"0"-239"-32,0 0-25 0,0 0 104 15,32-82 321-15,-32 72-369 16,-9 1-1056-16,-10 9-400 15,-17 0 184-15,-12 0 32 0,-8 9-48 16,-4 10 48-16,1 7-72 16,4 5-8-16,10-2-144 0,13 6 0 15,12-3-184 1,12 0 184-16,8-4 168 16,8 4-96-16,20-4 56 15,13 1-56-15,6-7-72 0,5-3-32 16,-9-3 16-16,-2-7-32 15,-14 1 48-15,-11 0 0 16,-8-1 0 0,-8 1-48-16,-12 3 48 0,-19 2 48 15,-18 4 128-15,-7-3-48 16,-7 0-80-16,-1-3-40 0,13 3-16 16,10-7-352-16,18 1-976 15,15-4-1713 1,8-6-4288-16</inkml:trace>
  <inkml:trace contextRef="#ctx0" brushRef="#br2" timeOffset="-173873.29">15590 3162 432 0,'0'0'6897'16,"0"0"-4824"-16,0 0-113 0,0 0-416 31,-8-67 65-31,8 61-137 16,0 3-184-16,0-1-200 0,0 4-343 15,0 0-361-15,0 10-384 32,8 25-336-32,8 32 336 15,16 41 96-15,8 19 0 0,3 3 0 16,2-12-96-16,-6-20 0 15,2-9-8-15,-10-23-8 16,-7-18 16-16,-12-20-16 0,0-15-80 16,-5-3 40-16,2-7 24 15,3-3 32-15,12-29 816 0,12-37-472 16,16-39-72-16,11-19-184 16,1-9-80-1,0 9 88-15,-8 16-80 16,-21 22-32-16,-7 23-184 0,-12 21 40 15,-12 17 104-15,-1 0-240 16,-3 9-320-16,0 10-112 0,-3 6-1705 16,-37 22-1912-1,8 10 1240 1,0-1-4176-16</inkml:trace>
  <inkml:trace contextRef="#ctx0" brushRef="#br2" timeOffset="-173293.38">16961 2565 9089 0,'0'0'2865'0,"0"0"-520"16,0 0-1225-16,0 0-576 31,0 0-544-31,0 0-168 15,0 0-56-15,0 0 224 0,-44 61 200 16,12-7-88-16,4 3-64 16,5-3-48-16,2-10-240 0,10-9-176 15,2-16 216-15,9-9-96 16,-4-10 296 0,4-4 216-16,0-24-216 15,0-23-640-15,0-3 63 0,4-10 489 16,0 1 88-16,1 15 208 15,-5 0 225-15,0 20 319 0,0 15 160 16,0 13-880 0,4 10-32-1,-4 34-176 1,7 30 176-16,5 21 0 16,4-6 56-16,0-19-56 0,-4-29-72 15,-4-25 16-15,4-1-240 16,-4-5-128-16,-4-7 288 0,-4-3 136 15,0-22 0-15,-12-26-328 16,-4-6-969-16,-8-6 889 0,-4-7 408 16,4 13 88-16,1 0 88 15,6 17 400-15,10 14 401 0,7 16-273 16,4 7-328-16,20 23-144 31,11 12-216-31,14 25 104 16,2 0-120-16,-3 4 0 0,-1 3-24 15,-6-1-1640-15,-9-5-737 16,-4-23-4832-16</inkml:trace>
  <inkml:trace contextRef="#ctx0" brushRef="#br2" timeOffset="-172979.02">18052 2797 12002 0,'0'0'2825'0,"0"0"-1673"16,0 0-992-16,-147-51-48 16,12 86 288-16,-17 32 768 0,4 25-328 31,29 13-223-31,36-1-425 15,19 7-192-15,32 4 40 0,27-8-40 16,22-5 200-16,31-4-144 16,27-5-56-16,13-14-296 0,8-15-617 15,3-23-471-15,-28-19-1480 32,-11-22 135-32</inkml:trace>
  <inkml:trace contextRef="#ctx0" brushRef="#br2" timeOffset="-172627.61">18344 3028 10522 0,'0'0'2832'0,"0"0"-79"15,0 0-1681-15,0 0-800 16,-41-47-16-16,13 47-56 0,-8 16-128 15,1 12-72-15,3 14-24 16,16 8 16-16,16 8 8 0,12 5-48 16,28 4-24-16,16-1-104 0,3-2-192 15,-3-10-8-15,-12-9 112 16,-24-11 256-16,-20-8-128 16,-8-14-240-1,-44-5 344-15,-32-7 32 16,0 0 912-16,5-10-360 15,16-2-240-15,27 5-152 0,8-2-160 16,8-1-128-16,31-9-1064 31,22 0-3209-31,10 0-720 0</inkml:trace>
  <inkml:trace contextRef="#ctx0" brushRef="#br2" timeOffset="-172419.56">18937 2495 5297 0,'0'0'7873'0,"0"0"-5280"0,0 0-1009 0,0 0-776 16,0 0-808-16,0 0-112 16,0 0 112-16,-56 89 136 15,17-6 40-15,-10 12-168 16,6-6-8-1,3-10-1496-15,16-25-2321 16,12-28-2224-16</inkml:trace>
  <inkml:trace contextRef="#ctx0" brushRef="#br2" timeOffset="-172149.45">19467 2581 7401 0,'0'0'6585'31,"0"0"-4616"-31,0 0-961 16,0 0-904-16,76 95-24 0,-33 16 160 16,10 23 192-16,-6 5-168 15,-3-5-120-15,-21-11 8 16,-18 5-120-16,-21 2-32 0,-52-10-184 31,-36-2-1216-31,-31-19-152 16,19-30-1241-16,9-21-2088 0</inkml:trace>
  <inkml:trace contextRef="#ctx0" brushRef="#br2" timeOffset="-170335.57">13769 3883 6585 0,'0'0'2104'0,"0"0"-831"15,0 0-529-15,-84-73 80 16,52 54 64-16,1 6-104 0,-13 0-48 15,-4 7-295-15,-12 3-49 16,-4 3-112-16,-19 3-128 16,-17 19-40-16,-15 13-40 15,-1 3 56-15,5 13 240 16,7 0-112-16,13 3 32 16,-1 0-16-16,-4 0-56 0,-3-1-120 15,7 8 8-15,1-7-104 16,3 6 0-1,8 4 56-15,-4-1 8 16,1 7-64-16,3 6 0 16,5 4 80-16,2 2-80 0,10 10 0 15,3 3 0-15,5 1 8 16,6-4 120-16,10-10-72 0,3 1-56 31,8-4-80-31,4 0 80 16,8 1 80-16,4-13 40 15,8-10-72-15,0-13 8 0,4-3 112 16,0 11-160-16,8 8 88 16,12 6-96-16,12 1-16 0,4-3 16 15,7-1 80 1,9-9-8-16,4-3-8 16,0-10-64-16,8-3 120 15,-4-6-112-15,4-7 48 0,-1 1-48 16,-3-11 40-16,4 2-40 15,3-4-8-15,-3-7 0 16,20-6 56 0,15-6-56-16,13-24 0 0,7-4 56 15,-23-1-32 1,-24 3 24-16,-25 4-48 0,-3-1-56 0,9-6 32 16,2-6-8-16,8-7 32 15,-3 10-8 1,-4 0 8-16,4 3 0 15,-4 3 0-15,7 1-8 16,-3-1 8-16,4 0 0 0,-4 4 0 16,-8-4 0-16,-5 0 8 15,-2 3 24-15,-6-2-32 0,1-4 0 32,-5-3 16-32,2-4-16 15,-1-5 16-15,-1-4-16 16,5-7 8-16,-4-1-16 0,-1-2 8 15,2 4 0-15,-1-3-16 16,-1 6 16-16,5 0 16 0,1-1-16 31,2 2 0-31,-3 2 72 0,4 0-72 16,-5 4 0-16,-3-1 0 16,-4 0 0-16,-8 4 0 0,0-1 0 15,-8 1 0-15,-4-1 81 16,-4 1-81-16,-4-1 0 15,0 1 8 1,-4-3-8-16,0 2 0 0,0-6 0 16,-12-3-73-16,-4-3 73 15,-4-3 0-15,-8-13 0 0,0 6-48 16,-7 4 48-16,-6-4-8 16,2 19 24-1,-13-2-8-15,0 8 8 16,0 10-16-16,-4 7 32 15,4 6-112-15,-3 6 32 0,-8 7 40 16,-1 3 16-16,4 3 120 16,0 0-112-16,8 6-16 0,9 10-120 31,6 0-440-31,18 3-408 16,10 0-528-16,9 3-1497 15,20-3 185-15,4-9-2402 0</inkml:trace>
  <inkml:trace contextRef="#ctx0" brushRef="#br2" timeOffset="-168922.34">17304 2054 8481 0,'0'0'1993'0,"0"0"-1209"16,0 0-248-16,0 0 496 0,-21-76-120 15,10 57-511-15,-13-1-9 16,-1 5-296-16,-6-1 184 0,-9 0 16 15,-12 7-288-15,-16-1 64 32,-23 7 24-32,7 3-40 0,5 0 40 15,11 0-88-15,8 6-8 16,-3 10 0-16,-25 9 8 0,-13 17-8 16,-6 12-8-16,-5 13 8 15,5-1 136-15,16 1-24 31,3 0-104-31,0 2 152 0,4 8 16 16,5 8-104-16,8 10-72 16,-2 10-80-16,13 3 80 0,1-3 56 15,7-4-48-15,4-2 8 0,9 0 56 16,-1-5 8 0,7 2-8-1,6-4-24-15,3-3 56 0,8 3-24 16,0 0-72-16,12 7 40 15,1-17-40-15,3-16 144 0,3-14-152 16,13-11 8 0,8 3-8-16,4 7 8 15,12 3-8-15,4-3 0 16,7-7 0-16,1-6 0 0,4-3 0 16,4-6-8-16,0-7-40 15,0-3 48-15,3-6 8 0,9-4-8 16,12-9 48-16,15 0 24 31,25-19-72-31,7-9 80 0,-12-7-80 16,-3-7 0-16,-20-5 16 15,-5-10 32-15,-7-7-48 0,-12 7 192 16,-12 6-144-16,3-16 0 16,5-22-40-16,12-15 64 31,8-14 0-31,-9 7-72 0,-12 13-32 15,-7 3 32-15,-4 9 0 16,-4 3 8-16,-8 4-8 0,-9 3 0 16,-7 0 8-16,-4-7 40 15,-3-3-8-15,-14-6 88 16,5-6 0 0,-3 3 96-16,-2-4-224 0,-3 7 8 15,4 6 120-15,-4 13-128 16,-4 23 0-16,0 8-120 0,-8 7 104 15,-7-3-136-15,-9 0 72 16,-8-3 80 0,-4 3-24-16,-8 6 24 15,4 7 0-15,-3 3 56 0,-9-1-40 16,-4 10 40-16,-16 1-56 16,5 2 0-16,-6 7-8 0,2 3-536 15,11 0 176-15,0 3-544 31,0 23-912-31,17-4-857 0,19 0-2384 16</inkml:trace>
  <inkml:trace contextRef="#ctx0" brushRef="#br2" timeOffset="-159622.62">6569 6299 8977 0,'0'0'1473'0,"0"0"-465"16,0 0-800-16,0 0-136 31,17 16-72-31,-6 6 96 0,6 10-88 16,7 6 296-16,-1 0-16 15,1 3-176-15,0-6 88 16,-5-3-144-16,2-10 8 0,-9-9-16 16,-4-7 32-16,0-6 608 15,3-6 793 1,13-17-705-16,4-11-424 0,17-14-296 16,2-6 24-16,9-6 64 15,12-20-16-15,-9 7 24 16,5 0-152-16,-4 0 0 0,-12 19 88 15,7 1-88 1,-14 11 0 0,-6 20 0-16,-10 12-224 0,-14 10-1136 15,-11 38-825-15,-15 3 57 0,-9 4-793 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5:49:42.6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28014 11950 8369 0,'3'-9'2049'16,"5"-4"-385"-16,0 4-104 15,1-1-7-15,-6-3-65 16,-3 4 24-16,0 0-431 0,0-1-273 15,-12 3-320-15,-7-2-320 0,-22 3-64 16,-2 3 88 0,-6 3-120-16,2 0 96 15,3 0-72-15,12 6-16 16,4 10-80-16,12-1-32 16,13 11 32-16,3 3 48 0,11 9-40 15,29 6 32-15,8 0-32 0,8 4-8 31,4-3-80-31,0-4-56 16,-9-3 16-16,-7-3 72 16,-8-6 24-16,-16-4 16 0,-8 0-104 15,-12 1 104-15,0-8 0 16,-21 5 0-16,-10-1 8 0,-9-6 192 31,-8-3-72-31,-3-4 64 16,-1 1-184-16,4-7 80 15,4-3-184-15,12 0 80 0,4-9-464 0,24-23-312 16,4 0-1633-16,4 0-3768 16</inkml:trace>
  <inkml:trace contextRef="#ctx0" brushRef="#br0" timeOffset="878.04">28332 9401 7297 0,'0'0'1504'0,"0"0"233"16,-40-83-513-16,9 51-216 31,-6 7 32-31,1 3-47 0,4 6 239 16,1 7-504-16,6 5-320 15,10 4-408-15,-1 4-24 0,4 11 16 16,4 11-80-16,4 9-48 15,4 6 136-15,8 10 0 16,16 0 128 0,8 6-16-16,4-3-32 0,3 0 0 15,-3-6-80-15,-12-4 8 16,-4-6 96-16,-12-3-104 0,-8-10-8 16,-4 1 8-16,-20-11 0 15,-12-2 72 1,-7-6-56-16,-5-7 48 15,0 0-64-15,0 0-104 0,9-10-640 16,15-12-584-16,7-1-729 16,17 1-1944-16</inkml:trace>
  <inkml:trace contextRef="#ctx0" brushRef="#br0" timeOffset="1119.83">28714 8934 8633 0,'0'0'2097'0,"0"0"207"31,0 0-927-31,0 0-441 0,0 0 328 16,0 0-352-16,0 0-312 16,24-63-352-16,-24 66-248 0,-8 9 0 15,-12 11-96-15,-12 8 96 16,-7 4-8-16,-9 7-184 15,-16 12-1336 1,8-7-2633-16,13-12-5457 0</inkml:trace>
  <inkml:trace contextRef="#ctx0" brushRef="#br0" timeOffset="2227.87">25013 12020 10490 0,'0'0'2792'16,"0"0"-559"-16,0 0-1057 0,0 0-672 15,0 0 240-15,0 0-320 0,-84-70-55 32,57 70-33-32,-1 13-256 15,0 9 48-15,8 4-80 0,8 2 16 16,12 7-128-16,0 6 40 16,23 1 24-16,18 2 136 0,6 1-88 15,9-4-48-15,-4-3-48 31,-5-3-48-31,-6-4-32 0,-13-5-16 16,-13 0 136-16,-11-7-80 16,-4 3 88-16,-28-6 24 15,-15 3 48-15,-25-3 168 0,-4-7 104 16,4 1-200-16,-3-7-48 31,19-3-88-31,5 0-8 0,15 0-200 16,19-16-552-16,21-32-1185 15,20 7-2848-15,12-7-3153 0</inkml:trace>
  <inkml:trace contextRef="#ctx0" brushRef="#br0" timeOffset="2448.75">25579 11557 9434 0,'0'0'2704'15,"0"0"-1216"17,0 0-615-32,0 0-873 15,0 0 64-15,0 0 8 0,0 0 64 16,-91 32-80-16,59 5-56 16,8 5-873-16,7 9-647 0,9-10-872 15,5-16-3498-15</inkml:trace>
  <inkml:trace contextRef="#ctx0" brushRef="#br0" timeOffset="2611.09">25766 11519 7073 0,'0'0'5153'0,"0"0"-3184"32,0 0-1313-32,0 0-584 0,0 0 176 15,-104 16 0-15,65 9 128 16,-1 13-272-16,8 3-104 15,0 7-280-15,12 9-1256 0,9-9-1065 16,2-14-4753-16</inkml:trace>
  <inkml:trace contextRef="#ctx0" brushRef="#br0" timeOffset="3510.61">31113 12230 6633 0,'0'0'3129'0,"0"0"-1465"16,-51-73-240-16,14 48 233 0,-3 5-321 16,1 5-496-16,-6 5-48 15,6 7 72-15,-1 3-439 0,8 9-425 16,8 20-121-16,4 6 121 31,9 12-8-31,11 7-112 0,0 3 120 16,15 7 0-16,9-4-336 0,4 4-88 15,0-7-16-15,-4-6-16 16,-5-10 352-16,-6-6-120 0,-9-7 216 16,-4-11 8-1,-12-2-8 1,-16-8 8-16,-7-1 472 0,-14-6 24 15,-3 0-40-15,-4 0-336 0,5-9-24 16,3-4-96-16,4-19-568 16,13 4-2016-16,14-4-3314 0</inkml:trace>
  <inkml:trace contextRef="#ctx0" brushRef="#br0" timeOffset="3781.87">31320 11776 7521 0,'0'0'2489'0,"0"0"-977"15,0 0-448-15,0 0-872 31,0 0 152-31,0 0 240 16,-88 22-55-16,49 3-297 0,-1 10-88 0,4 0-144 16,8 4-48-16,8-5-1113 15,16-5-591-15,4-7-1137 0,12-9-2000 16</inkml:trace>
  <inkml:trace contextRef="#ctx0" brushRef="#br0" timeOffset="3962.57">31524 11760 104 0,'0'0'8625'0,"0"0"-6768"31,0 0-1489-31,0 0-208 16,0 0 200-16,-88 25-232 16,52-6 80-16,4 7-64 0,1 2-144 15,3 1-200-15,15 3-824 0,9-7-897 16,4-6-2408-16</inkml:trace>
  <inkml:trace contextRef="#ctx0" brushRef="#br0" timeOffset="4119.18">31635 11878 8585 0,'0'0'2177'0,"0"0"-1305"31,0 0-576-31,0 0-152 15,-116 12-144-15,76 10-72 0,-7 20 24 0,7-7-288 16,8-4-2609-16</inkml:trace>
  <inkml:trace contextRef="#ctx0" brushRef="#br0" timeOffset="6518.15">4299 6778 4785 0,'0'0'4344'0,"0"0"-2735"31,8-79-81-31,-1 57-16 15,-3 3 217-15,0 6-233 16,-4 7-176-16,4 2-455 0,-4 4-441 0,0 0-304 16,0 19-112-16,0 26-8 15,-4 31 472-15,-7 26-184 16,-6 15-160 0,2-5-64-16,-2-11-8 15,6-28-40-15,-1-16-16 16,0-16 8-16,8-9-16 0,0 3-56 0,-4 0-256 31,8 0-544-31,0-10-729 16,0-12-1159-16,8-10-1601 0,0-3-808 15</inkml:trace>
  <inkml:trace contextRef="#ctx0" brushRef="#br0" timeOffset="6820.07">4848 6493 8465 0,'0'0'1873'16,"0"0"-569"-16,0 0-216 0,0 0-248 31,0 0-408-31,0 0 529 16,-15 95 167-16,-6-19-312 15,2 16-248-15,-1 6-264 0,-1-2-96 0,6-11 48 16,2-11-256-16,6-8 8 16,-5-15 64-16,3-13-64 15,2-3-8 1,-1-6 0-16,-4 2-416 16,4-2-632-16,-4-17-1120 15,5-8-561-15,-2-4-3064 0</inkml:trace>
  <inkml:trace contextRef="#ctx0" brushRef="#br0" timeOffset="7275.49">4924 6124 7097 0,'0'0'1656'16,"0"0"-383"-16,0 0-441 0,0 0-40 16,0 0 360-16,0 0-640 15,-16-6-368-15,-3 54 681 32,-9 8-121-32,-8 11-376 0,-1 0-224 15,-2-1 72-15,-5-2-72 16,-4-13 8-16,1-3-64 0,2-16-40 15,-2-10 104 1,3-13-16-16,4-9-48 16,-3-13 72-16,2-18-112 15,2-8 136-15,-1-5-144 0,3-3 0 16,5 5 64-16,1 4-64 16,-1 13 0-16,0 12 0 0,0 10 88 15,-4 3 144-15,-3 16-64 0,3 12-80 31,0 10 0-31,5 4-80 16,7 5 64-16,7 7-72 0,9 3-48 16,5 1-448-16,3 14-1104 15,15-14-1169-15,-2-17-4296 0</inkml:trace>
  <inkml:trace contextRef="#ctx0" brushRef="#br0" timeOffset="7730.48">5598 6461 8529 0,'0'0'1969'16,"0"0"-649"-16,0 0-656 15,0 0 168 1,0 0 113-1,-100-7 103-15,67 36 24 0,-2 25-288 0,-12 26-136 16,2 27-32-16,2 14-223 16,11 3 79-16,12 0-216 0,16-17-176 15,4-5 72-15,11-7-144 32,13-21 0-32,4-21 0 15,-3-14-8-15,10-14-216 0,33 4-793 31,-8-7-1511-31,-1-13-1841 0</inkml:trace>
  <inkml:trace contextRef="#ctx0" brushRef="#br0" timeOffset="8400.31">6223 6753 8649 0,'0'0'2665'16,"0"0"-769"-16,0 0-551 15,0 0-1-15,0 0-296 32,0 0-552-32,-92-54-24 0,49 54 152 15,-5 19-135-15,0 3-49 16,8 1-216-16,4 2-144 0,8 4-16 16,17-1-64-16,3 1-48 15,8 3 48-15,8-1 48 31,20 4-40-31,7 0 40 0,12-3-32 0,9 0-32 16,-3 3-104-16,-1-7-136 16,-9 7 40-16,-3-4 96 15,-12 4 48-15,-8-3 24 0,-12-3 40 16,-5-1-8 0,-3-5 16-1,-19-1 0-15,-9-3-8 0,-12 0 8 16,-8-6 48-16,-4-1-40 0,-4-8 0 15,1-4 96-15,7 0-104 16,5-4-753-16,15-31-991 0,11 3-2449 31,13 1-7209-31</inkml:trace>
  <inkml:trace contextRef="#ctx0" brushRef="#br0" timeOffset="8731.27">6455 6340 6481 0,'0'0'5097'0,"0"0"-3793"0,0 0-512 15,0 0-103-15,91-16 223 0,-55 32 144 16,7 13-32-16,6 9-296 16,-2 13-208-16,1 19-263 0,-1 15-25 15,-10 17 32 1,-22 9-32 0,-15-3-88-16,-7-10-72 0,-21 1-56 15,-8-10 80-15,0-13-96 0,0-19-8 16,8-15-384-16,-20 5-400 15,13-9-1665-15,-6-6-5177 0</inkml:trace>
  <inkml:trace contextRef="#ctx0" brushRef="#br0" timeOffset="10129.49">7347 7004 8969 0,'0'0'2489'0,"0"0"-1473"16,0 0-288-16,0 0 161 15,0 0 119-15,0 0-176 0,-9 0-320 32,26 0-96-32,15 0 80 15,20 0-216-15,31 0 16 0,36 0-216 31,25 0 16-31,11 0 0 16,-7 0-24-16,-5 0 96 0,-7-4-48 16,-9-2-16-16,-11 3 89 15,-33-3-185-15,-19-1-8 16,-20 1 0-16,-12 3 8 0,0-1 16 16,0 2-24-16,-8-2 0 15,-9 1 56-15,-2 0-56 0,-13 3 0 16,4 0-80-16,-4 0-393 15,0 0-695 1,-9 0-1384-16,-3 0-257 16,-3-3-2168-16</inkml:trace>
  <inkml:trace contextRef="#ctx0" brushRef="#br0" timeOffset="10425.23">8646 6782 3104 0,'0'0'5153'0,"0"0"-3456"0,0 0-153 16,0 0 112-16,0 0 57 16,0 0-305-16,-24-32-736 0,27 32-536 31,18 6 104-31,11 13 32 16,11 0 184-16,9 7-112 0,4 2-184 15,-1 1-56-15,-7 0-48 16,-8-1-47-16,-12 3 63 0,-12 1-64 15,-16 0-8-15,0 3 136 32,-24 0-40-32,-12 0-88 15,-8 3 136-15,-7 0-64 0,-5-3-80 16,-8 6-1281-16,12-9-1703 16,16-13-6426-16</inkml:trace>
  <inkml:trace contextRef="#ctx0" brushRef="#br0" timeOffset="11214.08">10272 6813 5721 0,'0'0'2544'15,"0"0"-1247"-15,0 0-289 0,-5-85-368 0,-7 56 128 16,-8 0 360-16,1 1 41 16,-13-1 47-16,4 4-568 15,-13 9-88-15,2 7-208 16,-9 9-160 0,-4 0 160-16,0 22-144 15,1 10 40-15,3 15-104 0,12 4 8 0,16 9-56 16,12 4-96-16,8-4 8 15,16-3 24-15,20-3-24 16,8-10-16 0,8-12-80-16,-1-16-152 15,5-16 136-15,-4-9-64 16,-5-23-16-16,-2-12 168 0,-10-10-40 16,-3-3 56-16,-4-4 0 15,-11 4 8-15,-6 6 48 0,-3 10-56 31,-4 15 144-31,0 10 432 16,0 16-215-16,-4 4-353 0,0 21 40 16,0 13 96-16,0 13 128 15,0 6-208-15,4 10-56 16,8 0 40-16,-1-1-40 0,10 1-16 31,3-4 8-31,4-9-624 16,15-6-953-16,-2-16-2248 0,-9-17-1792 0</inkml:trace>
  <inkml:trace contextRef="#ctx0" brushRef="#br0" timeOffset="11390.02">10940 6607 4761 0,'0'0'8305'0,"0"0"-6680"16,0 0-1097-16,0 0-488 15,0 0-40 1,0 0-480-16,0 0-497 16,0 0-3295-1</inkml:trace>
  <inkml:trace contextRef="#ctx0" brushRef="#br0" timeOffset="18362.97">3820 10477 7481 0,'0'0'4657'0,"0"0"-2849"0,0 0-839 31,0-19-569-31,-3 19-176 15,-5 22 8-15,-5 13 872 0,-6 19-32 16,-1 19-464-16,-4 16-87 16,-4 16-313-16,-4 3 24 15,0-10-8-15,8-21-48 0,5-20 64 32,2-16-184-32,2-10-56 15,-2 8 80-15,6-1-80 0,-6-3-80 16,10-6-648-16,7-11-833 15,3-18-1159-15,18 0-2065 0,-6-15-576 16</inkml:trace>
  <inkml:trace contextRef="#ctx0" brushRef="#br0" timeOffset="18662.14">4251 10353 10442 0,'0'0'2816'0,"0"0"-935"16,0 0-545-16,0 0-392 0,0 0-344 15,0 0-8-15,7-6-295 16,-7 41 319-16,0 22-80 0,0 29-272 31,-7 15-32-31,-5 8-96 16,-4-24-136-16,4-18 232 0,3-23-232 15,-2-3 104-15,-1 4-104 16,-4 3-104-16,0-1-272 16,0-5-656-16,-8-17-913 0,9-9-2216 31,2-16-3120-31</inkml:trace>
  <inkml:trace contextRef="#ctx0" brushRef="#br0" timeOffset="19073.9">4593 9890 10578 0,'0'0'2568'15,"0"0"-1647"-15,0 0-913 16,0 0 488-16,0 0 576 15,0 0-40-15,-91 98-344 16,59-66-32-16,0 0-448 0,0-1-96 16,0-5-24-16,-3-4-88 15,-1-6 56-15,-5-10-40 16,-2-2 40 0,-5-4 56-16,-7-10-104 15,-1-15 0-15,-8 2 0 16,4-2 8-16,-3 9 41 0,7 4-57 15,3 12 8-15,10 0 288 16,3 15-64-16,9 7 80 16,-2 7-200-1,14-1-104-15,-2 8-8 16,6-1 0-16,-2 6 0 16,2-6-8-16,2 3-312 0,2 6-641 15,3-9-1575-15,-1-13-2665 0</inkml:trace>
  <inkml:trace contextRef="#ctx0" brushRef="#br0" timeOffset="20101.47">5031 9499 7697 0,'0'0'1737'0,"0"0"-465"0,0 0-264 16,0 0 288-16,-7-16-320 0,-5 19-247 15,-4 17 55-15,-9 5-160 16,-2 7 56 0,3 6-272-16,-7 0-64 15,6 0 32-15,-3 3-248 16,8-2-16-16,-3-2-64 0,7-5-40 16,0-3-8-16,4-3-64 15,0-8-712-15,4-2-1000 0,3-9-1145 31,2-4-2072-31</inkml:trace>
  <inkml:trace contextRef="#ctx0" brushRef="#br0" timeOffset="20386.87">4773 9486 2592 0,'0'0'5673'15,"0"0"-3296"-15,0 0-345 0,0 0-688 0,0 0-199 16,0 0-593-16,0 0-304 16,7-5 224-16,6 33 544 15,-1 1-440 1,4 5-288-16,-1 1-216 16,6 4 160-16,-2-4-232 15,1-1 8-15,0 1 8 0,-4-6-8 0,0-1-8 16,-4-6-344-16,-4-9-480 31,-5 0-624-31,-3-10-865 16,0-3-1551-16,0 0-3162 0</inkml:trace>
  <inkml:trace contextRef="#ctx0" brushRef="#br0" timeOffset="20648.16">4657 9626 7209 0,'0'0'2553'16,"0"0"-489"-16,0 0-200 15,0 0-279-15,0 0-417 32,0 0-440-32,0 0-352 0,84-3 88 15,-45 3-144-15,10 3-72 16,2 4 41-16,-3-4-225 0,4 3-48 15,-8 1 80-15,-9-1-96 16,-7 3-401 0,-11-2-727-16,-10-1-1296 15,-7-6-1625-15,0 4-6177 0</inkml:trace>
  <inkml:trace contextRef="#ctx0" brushRef="#br0" timeOffset="21361.04">5542 10140 5417 0,'0'0'4113'32,"0"0"-2849"-32,0 0 176 15,0 0-384-15,0 0 41 0,0 0-121 16,-100-50-8-16,60 66 96 0,-7 13-272 31,-6 12-272-31,-3 19-71 16,1 26 15-16,-4 18-128 15,7 7-152-15,16-9-136 0,12-13 208 16,12-23-248-16,12-14 24 16,0-5-32-16,12-5-88 0,12 5 80 15,12 4-168-15,7-1-408 16,29-8-200-16,-12-13-1769 15,-9-20-2496 1</inkml:trace>
  <inkml:trace contextRef="#ctx0" brushRef="#br0" timeOffset="22050.6">5896 10353 6225 0,'0'0'4937'0,"0"0"-3225"16,0 0-71-16,0 0-721 15,0 0-304-15,0 0-240 0,-107-28 232 16,55 44 248 0,1 3-424-16,-2 6-72 15,5 7-183-15,9-3-97 0,11 2-80 31,3 1-8-31,18 0-160 16,7-1 168-16,7-2-97 16,21-4 25-16,17-2 64 0,6-4-104 15,1-4 40-15,8-2-152 16,-12 0 32-16,-4 0 192 0,-5 0-88 16,-15 2 80-16,-3 1 0 15,-10 3 8-15,-11 3 24 0,0 4 72 16,-8-1 144-16,-16 4 56 31,-8-4-184-31,-3 4 9 0,-10-7 23 16,2 0-72-16,0-9 120 15,-2-4-192-15,6-9 0 16,-1 0-16-16,-4-18-673 0,4-8-1783 16,12-6-4642-16</inkml:trace>
  <inkml:trace contextRef="#ctx0" brushRef="#br0" timeOffset="22401.7">6079 9890 11242 0,'0'0'2536'0,"0"0"-1047"0,0 0-905 32,0 0 56-32,108-3 56 15,-64 25 224-15,4 13-111 0,4 6-217 16,3 13-152-16,9 16-152 16,-1 15-216-16,-3 21 232 0,-15-2-192 15,-25-2 16-15,-20-10-40 31,-13-22-24-31,-11-13 24 0,-4-13-88 16,-4-2-48-16,-15 5 48 16,-13 10-416-16,-39 17-968 15,11-14-3441-15,8-19-7538 0</inkml:trace>
  <inkml:trace contextRef="#ctx0" brushRef="#br0" timeOffset="25262.08">7100 10537 9337 0,'0'0'2929'15,"0"0"-808"-15,0 0-761 16,0 0-48-16,0-6-168 0,0 6-167 16,15-3-41-16,13-3-584 15,12-1-208-15,12 4-136 0,0 0 0 16,8 0 32-1,-9 3-40-15,-3 0-360 16,-4 0-576-16,-9 0-1633 16,-10 6-2344-16,-13-3-3313 0</inkml:trace>
  <inkml:trace contextRef="#ctx0" brushRef="#br0" timeOffset="25475.82">7187 10722 7193 0,'0'0'3305'16,"0"0"-1905"-16,0 0-376 0,0 0 465 31,0 0-185-31,0 0-88 16,0 0-296-16,0 0-304 0,68 6 137 15,-20-6-377-15,8 0-368 16,0 0-8-16,15 0-1209 15,-19 0-2807-15,-16-3-4002 0</inkml:trace>
  <inkml:trace contextRef="#ctx0" brushRef="#br0" timeOffset="43186.41">9200 10125 888 0,'0'-3'5809'0,"0"-1"-4553"0,0-2 72 16,0 3-255-16,0 0-57 15,0-4 32-15,0 4 56 0,0 0-63 16,0 0-217-16,0-4-64 0,0 5-296 16,0-5-168-1,0 1 24 1,-4-4-240-16,-5-6-64 0,-3-3-16 16,1 0 8-16,-9-3 80 15,-1-3-88-15,-3 5 0 0,1 1-32 16,-5 4 32-16,-4 8 0 0,0 7 104 31,-3 0-32-31,3 22 248 16,-1 10-144-16,-3 10-8 0,13 8-16 15,3 7-80-15,7 4 8 16,13-1-80-16,0-3 8 0,17-9 96 16,11-10-96-16,7-13-8 31,10-12 8-31,2-13 48 0,5-9 9 15,4-20-65-15,-5-12 0 16,-6-7 88-16,-6-6-80 16,-7-3-16-16,-12-3 16 0,-8 3 8 15,-4 5-8-15,-4 8-8 32,-4 12 8-32,0 10 88 0,0 16 56 15,0 6-88-15,0 3-64 16,-4 26 0-16,-4 6 112 15,4 15-24-15,-4 1-88 0,5 6 144 0,-2 0-144 16,5-3 56 0,-4 1-56-1,4-5 0-15,0-2 0 16,0-7-96-16,9-3-568 0,14-3-729 16,1-13-1615-16,4-9-2426 0</inkml:trace>
  <inkml:trace contextRef="#ctx0" brushRef="#br0" timeOffset="43643.85">9781 9893 8241 0,'0'0'2073'16,"0"0"-449"-16,0 0-600 0,0 0-424 16,0 0-344-16,0 0-152 31,-31 41 1137-31,6-6-753 16,1 10-296-16,0 5-48 0,5 4 40 15,-5 4-96-15,7-5 120 16,6-1-208-16,-1-8 0 0,7-9-8 0,5-7-144 15,0-9-120 1,5-9 96 0,7-10 40-16,-1 0 136 15,6-16 48-15,-2-9 88 0,-6-14-8 16,-1-2 144-16,-8-6 184 16,0-4-136-16,-8 6-112 0,-12 1 208 0,-8 9-72 31,0 10-16-31,0 5-264 15,0 11-64-15,5 9-64 16,-2 0 56-16,9 6-200 0,4 17-736 16,12 15-960-16,0-7-1057 15,16 1-3320-15</inkml:trace>
  <inkml:trace contextRef="#ctx0" brushRef="#br0" timeOffset="44325.14">10267 9998 3952 0,'0'0'4089'0,"0"0"-3009"0,0-80-111 16,-8 52 159-16,-4 6 640 15,-8 9-639 1,-4 7-473-16,-8 6-312 16,0 9-328-16,-7 20 168 0,3 9 8 15,0 6-144-15,8 4 40 16,8-1-80-16,12-2-8 0,5-7 0 16,3-9-176-1,11-11-80 1,13-5-504-16,12-13 327 0,4 0 385 15,4-19-48-15,3-9-88 0,-2-7 176 16,-6-3 8-16,-7-3 112 16,-8 9 489-16,-8 3 359 0,-4 13 288 31,-4 7-104-31,-8 9-240 16,0 0-767-16,0 25-129 0,0 13 200 15,-4 22-112-15,-4 23-88 16,-8 32 120-16,-8 11-128 0,4 2 0 15,-8-2-64-15,4-11-8 32,0-8 72-32,-4 5-593 15,9-17 377-15,6-16 144 0,2-18 16 16,3-23 40-16,3-6-328 16,-3-4 120-16,1-2 152 0,-5-8-80 15,0-11-248-15,0-7 400 31,-8-16 256-31,-8-19 56 0,-4-22 272 16,-11-25-32-16,2-33 89 0,9-12-345 16,24 4-160-16,16 11-32 15,24 33-40-15,5 22-64 0,2 16-8 16,5 9-600 0,36-6-953-1,-9 9-1319-15,2 4-2313 16</inkml:trace>
  <inkml:trace contextRef="#ctx0" brushRef="#br0" timeOffset="45060.32">10478 10036 6857 0,'0'0'2280'15,"0"0"-887"-15,0 0-233 16,0 0-216-16,0 0 440 16,56-64-191-16,-44 58-401 0,4 3-320 31,-4 3-296-31,4 0-112 0,-1 6-64 15,2 19 8-15,-10 4 24 0,-7 12-32 16,0 7 0-16,0 3-8 16,-15 0-96-16,-1-1-24 15,-8-5-64-15,4-7-288 16,0-9 320 0,5-13-192-16,2-7-72 15,9-9 424-15,4-13-104 0,0-15 104 0,20-10-176 16,4-13 176-16,12-6-32 15,4 0 32-15,3-4 0 16,-2 1 8 0,-6 12-8-16,1 10 168 15,-12 16 160-15,-4 12-40 16,-4 10 8-16,-4 10-288 0,-9 19 32 16,2 12 160-16,-5 7-72 15,0 2 80-15,-8 1-208 0,-8-4 0 31,-4-5-8-31,0-4-184 16,4-9-128-16,-4-10-88 0,8-10-24 16,5-9-216-16,7-6 496 15,0-19-457-15,15-11 137 16,13-11 200-16,8-10 88 0,4 0-72 31,4 0 112-31,-9 5 144 16,-3 18 64-16,-8 8 680 0,-8 17 329 15,0 9-361-15,-8 9-488 0,-8 20 176 16,0 6 160-16,0 9-48 16,0 1-416-16,0-1 0 15,0 1-96 1,0-7-312-16,0 0-600 16,24-7-785-16,0-8-567 0,4-7-2129 0</inkml:trace>
  <inkml:trace contextRef="#ctx0" brushRef="#br0" timeOffset="45455.03">11518 9874 6265 0,'0'0'2184'0,"0"0"-655"0,0 0-689 31,0 0-528-31,-84-10 264 15,56 39 784-15,0 6-23 0,5 6-577 16,-1 1-272-16,4 2-352 16,12-6-48-16,0-6-88 15,8-7-72-15,0-9 24 0,0-6-312 32,16-10 160-32,4 0 200 15,8-19 0-15,0-7-8 0,4-9-40 16,-4-3 48-16,0 0 104 15,-5 0-104-15,-7 9 240 0,-8 13 352 16,0 7 224-16,-8 9-120 16,0 3-584-1,0 16 16-15,0 13 368 16,0 3-368-16,0 6-32 0,0 0-8 16,0-3-88-16,-4 1-384 15,0 5-1048-15,0-9-2505 0,0-13-2896 16</inkml:trace>
  <inkml:trace contextRef="#ctx0" brushRef="#br0" timeOffset="46028.84">12056 9817 6305 0,'0'0'4049'0,"0"0"-1953"15,0 0-215-15,0 0-449 16,0 0 80 0,0 0-1008-16,-32-6-256 15,5 31 368-15,-10 13-207 16,1 6-177-16,1 4-216 0,3 3-16 15,4-4 80-15,4 1-80 16,4-10-737-16,4-3-583 0,1-6-864 31,6-10-865-31,5-10-2568 0</inkml:trace>
  <inkml:trace contextRef="#ctx0" brushRef="#br0" timeOffset="46246.8">11777 9823 8385 0,'0'0'2817'15,"0"0"-1105"-15,0 0-808 0,0 0-191 16,0 0 343-16,0 0 128 16,56 95-520-16,-40-50-168 15,8 3-112-15,-1 2-200 16,1-2-176-1,1 3 112-15,-1 0-120 0,-5 6-424 16,-3-13-1520-16,-12-9-2921 0</inkml:trace>
  <inkml:trace contextRef="#ctx0" brushRef="#br0" timeOffset="47553.8">10642 11611 9658 0,'0'0'2864'15,"0"0"-1416"-15,0 0-447 16,0 0 151 0,0 0-200-16,0 0 16 15,0-7-448-15,0 1-127 16,0-3-113-16,0-8-184 0,-5-5-24 16,-6-6-72-16,-6-1 16 15,-6-6 104-15,-1 0-112 0,-4 7 80 31,-4-1-32-31,0 10 16 16,-3 9-72-16,3 10 0 16,0 4 48-16,-4 24 80 0,0 23 0 15,4 22-112-15,9 3 32 16,14-9-48-16,9-7 0 0,0-21-48 31,20 2-88-31,4-3 64 16,8-16-240-16,4-9 112 15,7-13 88-15,2-6 112 0,2-23-8 16,1-9 0 0,4-26 8-16,-5-22 32 15,-2 7-32-15,-13 6 72 16,-13 13-64-16,-15 22 0 0,5 3 168 16,-6 6 184-16,-3 13-8 15,0 13 128-15,0 3-480 0,-3 13-152 0,-10 18 152 31,-2 14 168-31,-6 12-16 16,1 16-152-16,5-3 0 16,7-3 72-16,4 3-64 0,4-20 40 15,12 4-48-15,12-3 8 16,8-13-56-16,7-6 48 0,1-10-136 16,0-9 64-16,0-13 72 31,-1 0 48-31,-3-13-48 0,-8-9 8 15,-4 0 104-15,-4 0-112 16,-12 6-8-16,0 6 8 0,-8 1 56 16,0 9-56-16,0 0-152 31,0 0-592-31,-4 0-881 16,-11 0-2960-16,-2 0-2176 0</inkml:trace>
  <inkml:trace contextRef="#ctx0" brushRef="#br0" timeOffset="48469.61">13191 8667 8785 0,'0'0'1633'0,"0"0"-313"31,0 0-784-31,0 0-400 0,-95 64 896 16,27 15 201-16,-16 39 247 16,-4 28-504-16,5 22-296 0,7 13-360 15,16 3-80-15,1 23 32 16,15 5-55-16,16 26-17 31,20 4 120-31,8-4-128 0,25-10 16 0,14-18-88 16,17 3-56-16,23-13 16 15,17-6-80-15,12-14 0 0,15-24 56 16,-3-23-56-16,-13-18-72 16,-11-33-224 15,-33-28-1033-31,-18-25-4312 15</inkml:trace>
  <inkml:trace contextRef="#ctx0" brushRef="#br0" timeOffset="49921.3">19897 8753 7985 0,'0'0'2153'0,"0"0"-377"16,0 0-616-16,0 0-608 31,0 0-176-31,0 0 561 0,88 70 119 15,-49-22 40-15,21 19-336 16,8 24-256-16,4 27-95 16,-4 18-33-16,-16 1 56 0,-13-7-112 15,-14-9-184-15,-14 0 144 32,-11 5-80-32,-8 14-80 0,-20 9-112 15,-3 10 80-15,-5 6-48 16,4 7-32-16,4-1 32 15,-4 1 336-15,0-1-280 0,-4-6-8 0,4-6-24 16,-4-16-64 0,-3-13-8-1,-5-22-136-15,0-29-440 16,-20-9-200-16,12-26-1449 0,-3-21-3456 16</inkml:trace>
  <inkml:trace contextRef="#ctx0" brushRef="#br0" timeOffset="54336.68">18073 10179 3592 0,'0'0'1529'0,"0"0"263"32,0 0-336-32,0 0 25 15,0-29 127-15,0 26-96 0,0 0 113 16,0-1-441-16,0 1-120 0,0 3-200 15,0 0-240-15,0 0-328 0,0 0 97 16,0 0-393-16,0 0-56 16,0 16-96-1,0 7 152 1,7 8 80-16,5 8-80 0,0 2 0 16,4 7 112-16,4 2-104 15,0 1-8-15,0 3 8 0,0-7-8 0,-5 1 8 16,6-4-8-16,-5-5 8 31,-1-11 64-31,-2 1-56 16,-1-7 8-16,-5-3-24 0,6-3-16 15,-5-6-32-15,-5-8 24 16,5 2 24-16,-4-1 88 0,5-3-88 31,-2 0 120-31,5-9-40 16,4-11 8-16,4-5 40 0,0-10-48 15,0-19 40-15,16-25 224 16,0-29-248-16,-5-6-8 0,-3 18-80 16,-11 27 8-16,-9 34 32 15,-5 13-48-15,-3-4 0 32,0 7-24-32,0 0 24 0,0 9-8 15,0 7-184-15,0 3-712 16,-16 10-1633-16,1 3-576 0,-2-1-4568 0</inkml:trace>
  <inkml:trace contextRef="#ctx0" brushRef="#br0" timeOffset="54967.71">18941 9693 1344 0,'0'0'4745'0,"0"0"-3025"16,0 0 201-1,0 0-185-15,0 0 200 16,39-51-239-16,-39 51-329 15,0-3-272-15,0 3-576 0,0 0-352 16,-7 12-56-16,-9 11-48 16,0 6 112-16,-4 8-96 0,-4 2-72 31,4 5 121-31,0-3-129 16,5 1-56-16,2-8-33 0,1 1-455 15,5-6-552-15,-2-4-1000 16,5-2-569-16,0-14-2016 0</inkml:trace>
  <inkml:trace contextRef="#ctx0" brushRef="#br0" timeOffset="55234.87">18829 9661 1272 0,'0'0'6545'16,"0"0"-4144"-1,0 0-497-15,0 0-848 16,0 0-592-16,0 0-400 0,0 0 48 16,0 0 569-16,0 38-329 15,0-6-16-15,0 6-240 0,0-3-16 16,9 3-72-16,-2 1 0 16,9-2-8-1,-4-5-248-15,0-3-536 16,4-4-209-16,-4-9-431 0,-1-7-624 15,-2-2-801-15,-9-7-2848 16</inkml:trace>
  <inkml:trace contextRef="#ctx0" brushRef="#br0" timeOffset="55502.13">18722 9779 3448 0,'0'0'2241'0,"0"0"-625"0,0 0 152 15,0 0 81-15,0 0 63 32,0 0-215-32,0 0-433 0,0 0-512 15,11-39-504-15,14 46-120 16,3 6-72-16,7 6 72 16,10 0 136-16,-6 0-216 0,5 3-40 15,-4-3 144-15,-4 0-152 16,-4-6 0-1,-8 0-384-15,-9-7-1032 0,-3-6-1025 16,-3 0-703-16,-9 0-2634 16</inkml:trace>
  <inkml:trace contextRef="#ctx0" brushRef="#br1" timeOffset="66645.25">5147 12300 8689 0,'0'0'3129'0,"0"0"-2129"16,0 0-592-16,0 0 16 0,0 0 345 31,0 0 183-31,0 0-472 16,17 3-184-16,-6 0 0 16,9 0-224-16,0 0 24 0,0-3-96 15,0 0 0-15,3-3 80 16,1-9-80-1,4-7-56-15,4-7 48 0,0-5-72 16,0-8 80-16,0-5-8 16,-4-4 8-16,4 1 48 15,-8-7-48-15,0 2 0 0,-5 2-16 16,1-1 16-16,-8 7 8 16,1-4-8-16,-6 4 8 15,-3-1 112-15,4 4-120 16,-3-1 0-16,-1 5 0 15,-1 2 48-15,5 0-48 16,-4 3 0-16,4 6 8 0,-8 4 72 16,5 3-72-16,-5 7-16 15,0 5-48 1,0 1 56-16,0 0 0 16,0 2 0-16,3 1 8 15,1-3-64-15,-4-1 56 0,4 4-112 16,0-3-112-16,-4 3-72 15,0 3-96-15,0 0-648 0,0 0-713 32,-8 16 593-32,-4-4-464 15,-4 1-2969-15</inkml:trace>
  <inkml:trace contextRef="#ctx0" brushRef="#br1" timeOffset="67096.8">5442 11443 8689 0,'0'0'2353'0,"0"0"-1633"0,0 0-472 16,0 0-192-16,0 0 104 15,-12 5 304-15,24 2 496 0,0-4-191 16,8 0-385-16,-1-3-112 16,6 0-184-1,-1-9-80-15,0-7 168 16,-1-3-168-16,1-6-8 16,0-7 0-16,0 0 0 0,4-3 40 15,-5 3-40-15,-2 4 8 16,-5 9 48-16,-4 3-32 0,-8 7 152 31,-1 5 248-31,1 4 40 16,-4 0-64-16,0 0-200 15,0 16-24-15,5 6 568 0,-1 7-448 16,0 6-104-16,4 3-136 16,-5 3-8-16,5-3-48 0,1 1-32 31,2 5-976-31,-3-12-1624 0,5-7-5250 15</inkml:trace>
  <inkml:trace contextRef="#ctx0" brushRef="#br1" timeOffset="73831.17">19467 9893 3712 0,'0'0'2841'0,"0"0"-1577"31,0 0-592-31,-12-16 8 0,8 16 177 0,-4-3-185 15,4 3-192-15,-4 0 24 16,-8 0-184-16,0 0 72 16,0 7 136-16,-3 2-40 0,-6 0-56 15,-3 4 25-15,0 3 31 16,-3 6 72-16,-1 0-192 16,0 10 16-16,-4 3-128 15,1 7-80-15,3 2 96 16,0 3-96-16,4 4-80 15,0 7 128-15,4-2-216 0,3 5 160 16,6-1 32-16,2 4 48 16,6-4 88-1,7-3-40-15,0-3-160 16,0-3 201-16,12-6-233 16,4 2 40-16,8-9-88 0,-4 0 40 15,7-3-24-15,-3-3-64 16,0-7 0-16,1-5 136 0,-6-5-144 31,-3-5 8-31,1-1 0 16,-10-6 0-16,1 1-8 15,-4-4-8-15,0 0-128 0,-4 0 128 16,0 0-96-16,0 0 0 16,0-4-505-16,0-11-799 0,0 2-1056 31,-4 0-3298-31</inkml:trace>
  <inkml:trace contextRef="#ctx0" brushRef="#br1" timeOffset="75659.92">19570 10264 104 0,'0'0'2000'16,"0"0"673"-1,0 0-1193-15,0 0-216 0,0 0-112 0,0 0-39 16,24-28-33-16,-20 28-96 16,-4-3-16-16,0-1 48 0,0 4-151 15,0-3-73-15,0 3-600 32,0 0-192-32,-8 0-24 0,-7-3 24 15,-5 3 152-15,-8 0-72 16,-4 0-72-16,-4 3 216 0,-4 4-32 15,9 2 0-15,-2 1-80 16,10-1-64-16,2 4-48 31,6 3-80-31,2-3-88 0,6 2 168 16,3 2 0-16,4-2 88 16,0-2-88-16,0 0 16 0,0-1 88 15,8-2-48-15,8-1-56 16,-1 1 160-16,6-1-112 15,2-2-32 1,5 2 24-16,-4 1-40 0,4-1 0 16,-4 1-16-16,-5-1 16 15,2 4 16-15,-5 0-16 0,-1 3 0 16,2-1 0-16,-9 1 0 16,3 0-64-1,-2 3 64-15,-5-3-8 16,-4 0 8-16,0 0 0 15,0 0 8-15,0 0-8 0,0-1 0 16,-4 2 40-16,-5-2-40 16,-2 5 0-16,3-8 0 0,-9 4 0 31,2-3 0-31,-5-4-48 16,-8 0 48-16,0-5 296 0,-4-1-168 15,0 0 136-15,-4-3 16 16,5 0-64-16,-1-3 56 0,4-6-104 15,4-1-112-15,8 0 145 32,0 1-201-32,8-1 0 0,4 4-121 15,4-10-863-15,8 3-1448 16,3 1-3057-16</inkml:trace>
  <inkml:trace contextRef="#ctx0" brushRef="#br1" timeOffset="76973.23">19746 9992 520 0,'0'0'2680'15,"0"0"-543"-15,0 0-537 0,0 0-200 16,0 0-319-16,7-23-257 31,-7 23 216-31,0 0-264 0,0 0-64 16,0 0-184-16,0 0-88 0,0 0-63 15,0 0-89-15,0 0-240 16,-4 0-48-16,-3 6 184 0,-5 7 88 16,-4 0-120-1,0 3 24 1,0 0-40-16,0 0-80 0,4-1-48 16,-3-2 80-16,2 0-80 0,1 0 32 15,5-4-40-15,-2-3 8 16,1 4-16-16,1-3-88 0,3-5-392 31,0 5 8-31,4-4-305 16,-5-3 129-16,5 0 112 0,0 0 184 15,0 0-24-15,9-3-440 16,6-10-48-16,-2 0 480 0,2-6 184 31,5 3 152-31,-8-3-25 16,4-3 81-16,0 6 41 0,-4 1-41 31,4-2 0-31,-5 8 232 16,2-1 80-16,-5 4 96 15,-1 3-224-15,2-3-32 0,-9 6 416 16,0-3-176-16,0 3 48 16,0 0-8-16,0 0-72 15,0 0-56-15,0 0-104 0,0 0-192 0,0 0 160 16,0 0-160-16,0 0 56 15,0 0 96-15,0 0-160 0,0 0-216 16,-9 3 216 0,-6 6 144-1,-2 4 217-15,6-1-153 16,-9 5-16-16,8-2-88 0,0 1-56 16,0 0 16-16,0 3-64 0,5-6-64 15,-2 6-721-15,1-3-663 0,4-6-1665 16</inkml:trace>
  <inkml:trace contextRef="#ctx0" brushRef="#br1" timeOffset="77781.5">19845 10087 1568 0,'0'0'4641'0,"0"0"-2929"16,0 0-111-16,0 0-441 15,0 0-208-15,0 0 392 0,0-26-151 16,0 23-25-1,0 3-528-15,0 0-304 16,0 0-336-16,0 10 80 16,0 5 24-16,5 5 144 0,3 8-96 15,-8 7 112-15,3 3-112 16,-3 4-8-16,0 2-64 16,0 3-72-16,0-2 120 15,0 6-128-15,0-1 0 16,-3 4 32-16,-10 1-32 15,-2-1 56-15,-6-4-48 0,-7 1-8 16,0-4 0-16,-7-2-128 16,-25 9-552-16,9-10-1176 0,6-5-2289 15</inkml:trace>
  <inkml:trace contextRef="#ctx0" brushRef="#br1" timeOffset="96738.45">25718 11328 3568 0,'-8'-6'1953'0,"5"-1"-1265"0,-10-2-328 16,1 3 8-16,1-1 120 31,-6-3-16-31,1 5-200 15,4-2 144-15,-8 1-200 0,1 2 8 16,-5 1 16-16,0-3 25 16,-8 2 47-16,0-2-184 0,-4 6-112 15,-3-3 136-15,-2 0-152 32,-2 3 0-32,3 0 0 0,0 0 16 15,4 0-8-15,-4 3-8 16,1 4 8-16,3 2 56 0,-4 1-56 15,0 3-16-15,1 2 16 16,-6-2-8-16,6 3 80 31,-1 3-80-31,0-3 0 0,0 3 40 16,4 0-24-16,-3 3 24 16,2-3-32-16,1 0 0 0,1 0 176 15,-1 3 120-15,4 1-72 0,-4 5 48 16,-4-3-200-1,0 7 96 1,1 3 0-16,-10 4 64 0,6-2 16 16,-1 2-56-16,0-4 8 15,5 2 168-15,3 2-144 16,-1-4-72-16,6 0-112 0,3-1 24 16,1 1 88-1,2 4-40-15,1-4 65 16,0 2 159-16,5-2-184 0,2 4 16 15,2-2-72-15,10-1-96 16,-3 2 192-16,8-3-120 16,0 6 40-16,0-3 216 0,8 0-64 31,-3 3-8-31,7-2-80 0,-1-2-96 16,2 2 208-16,2-8-248 15,5 4 32-15,-4-3 16 16,4-4-40-16,0 1 80 0,0 0-128 15,4-4 0-15,0-3 176 32,-4 1-176-32,7-5 40 0,1 2 16 15,0-1 24-15,0-4 0 16,0 5-88-16,4-8 0 16,-4 8 104-16,-4-8-104 0,4 4-8 15,0-7-48-15,-1 4 56 16,1-3 0-1,0-1-16-15,4 1 16 0,5-4-56 16,-2-2 64-16,1 2-8 16,3-3 0-16,-3-3 0 15,5 3 0-15,-6 0-16 0,1 0 16 16,-4-3-8 0,0 0 8-16,-4 0 0 15,4 0-16-15,-1 0-24 0,1-3 32 16,4-3-32-16,4 0 16 15,-4-1-24-15,4-6 48 16,-1 4 0-16,1 0-8 0,-3-4 8 31,-2 0-56-31,-7 0 56 16,4-2-40-16,-4 2-8 0,0-3 48 16,4 0-64-16,0-3-104 15,0 3-56-15,-1 0 168 0,1-3-136 16,0 3 120-16,0-3 24 31,-4 0 24-31,4-6 16 0,0 2-104 16,-1-2-72-16,-3-4 64 15,4 1-280-15,-4-4 0 16,0 4 72-16,-1-4-32 0,-7 0 240 16,1 4 40-16,3 2 80 15,-9 1-48 1,2 3 48-16,-2-4-8 0,2 4 8 15,-6 3 0-15,6-3 0 16,-10-1 0-16,1 5-24 16,0-5-32-16,-4 1-40 0,4 0 96 15,-4 0 0 1,4 0 16 0,-4-1-8-16,0 1 8 0,4-4-8 15,-4 4-8-15,0-3 8 0,0-4 48 16,0 1 16-16,0-1-56 15,-1 1 136-15,-3-4-48 0,0 3-96 32,0 4 80-32,0 0-88 15,-3-4 0-15,-1 6 56 0,0 1-8 16,4 0 24-16,0 0-72 16,-4-1 8-16,4-2 104 15,-4-3-96-15,0-1-32 0,-4-3 8 31,-4 1-176-31,0-1-40 0,-8 3 224 16,4-2 136-16,-4 5 104 16,-4 0-128-16,4 4 32 15,1 0-144-15,-2 3 8 0,1 0-8 16,-3 3-8-16,-5 1 8 31,-4-1-56-31,-3-3 56 0,-10-1 0 16,-7 5-208-16,5 2 64 15,-1 3-184-15,-12 10-1121 0,12 0-1375 16,9 0-2882-16</inkml:trace>
  <inkml:trace contextRef="#ctx0" brushRef="#br1" timeOffset="99351.95">28615 8626 3608 0,'0'0'1993'0,"0"0"-873"15,0 0-200-15,0 0-416 16,4-31 32-16,-4 24-64 0,-8 1-272 15,-4-1-15-15,0 1 263 16,0 3-96-16,-4 0-144 16,0 0-208-1,-4 3 192-15,1 0-128 16,-5 0-56-16,-8 0 96 0,-4 0-24 16,-1 0 16-16,2 6-88 15,-9 3 8-15,5-2 192 16,-2 6-152-16,-2 2 24 0,2 1-72 31,6 3 88-31,-5 3-72 16,4 4-16-16,-3 2-8 0,2 1 176 15,5 3-168-15,-3 3 80 16,7-1-8-16,-8 1 112 16,4 7-8-16,4-1-96 0,-4 0-80 15,8 4 152 1,-4-1-64-16,5 1-48 15,7 3-48-15,-4-1 48 0,8-3-40 16,0 4-8-16,3 0 8 16,2-4 48-1,-5 4-56 1,8-4 8-16,-4 1-8 0,4-4 0 16,0-6 96-16,4 3-96 15,0-6 0-15,4 2 32 0,12 1 72 0,8 1 192 16,4-1-32-16,-1-4-120 15,5 4 24-15,1-3-168 16,-1-1 0 0,0-5 64-16,-1-1-56 15,-3-5 65-15,-4-2-1 0,4-5 8 16,3 0 344-16,-3-4-200 16,4 1-64-16,0-1-8 15,4-2-144-15,-4 3 64 0,-4-5-72 31,3 2 0-31,-3-1 80 16,0-2-80-16,-4-1 0 0,4 3 0 16,-3-3 8-16,3-3 40 15,-1 0-48-15,1 0 0 16,3 0 96-16,1 0-88 0,0-6 40 31,5-4-40-31,-2-6 0 16,1 1 88-16,8-1-96 0,-4-7 8 0,0-2 40 15,-9 0-48-15,5-4 0 16,-8 0-8-16,-4-2 8 16,4-1 0-16,-4-3 0 15,0 4 0 1,-4-4 16-16,0-1-16 16,-1 1 0-16,6 1 0 0,-5-4-8 15,3 3 0-15,-3-6-64 0,0 2-136 16,-8-2 200-16,1-3-128 15,-6 2 24 1,1-2-32-16,0 2 144 16,-4 1-8-16,4 0 8 15,-4 0 0-15,4 6-72 0,-4-3 72 16,-4 3-104-16,0 3-40 16,0-3 72-16,0 0 64 0,0-3-88 31,-8 3-176-31,-4-3 264 15,-8 3-128-15,0 0 23 0,1 6 105 16,-6 1 8-16,-3 3 25 16,4 2-25-16,0 5-121 15,-4 1 121-15,1 5-72 0,-9-1 64 32,-4 3 0-32,0 1-120 15,-8 3 80-15,1-4-504 0,-1 7-248 16,4 0-384-16,0 3-432 0,16 0-1201 15,9 3-2400-15</inkml:trace>
  <inkml:trace contextRef="#ctx0" brushRef="#br1" timeOffset="105889.4">30595 11572 368 0,'0'0'4865'0,"0"0"-2857"16,0 0-1136-16,0 0-304 0,0 0 321 15,0 0 15-15,0 0 0 16,0 0-216-16,0 0-128 0,0 0-40 16,0 0-120-16,0-3 56 47,0 3 257-47,4 0-177 15,4-2-264-15,4-5-200 0,0 7-16 0,8-6-56 16,4 2 0-16,0 4-32 15,8-3 16-15,0 3 24 0,-1-3-16 16,5 3 8-16,0-3 0 16,-1 3 64-16,-3-4-64 15,5 2 0-15,-5 2-8 0,0-4 8 16,-1 1 0-16,1 0 0 0,0 0 0 16,4 0 56-1,-8 3-56-15,4-4-8 16,0 1 0-16,-5 3 16 15,1-3-8-15,0 3 0 16,-4-3 8-16,4 3-8 0,0 0 8 16,0-3-8-16,-4 3 0 15,4-3 0-15,-4-1 0 0,-1 4 0 32,5 0 8-32,0 0-56 15,-4 0 48-15,8 0-8 0,-8 0-8 16,0 0-64-16,-5 0 72 15,-2 0 0-15,-6 0 8 0,1 0 24 16,-3 0-24-16,-5 0 0 31,-4 0 0-31,3 0 8 16,1 0 0-16,0 0-8 0,0 0-40 16,1 0-16-16,-1 7 8 15,3-4-32-15,-3 6-16 0,0 1 88 0,0 0 8 16,-4 2-72-1,0 4 72 1,0 0 152-16,0 3-64 16,0 0-24-16,-4 7 8 0,0-4 24 15,0 3 8-15,-3 0-104 16,3 1 0-16,-5 0 104 0,1-1-104 16,5 0 8-1,-5 1 0 1,3 2 0-16,-3 1 48 0,1-4-56 15,-1 7 0-15,-1 0 0 0,1-1 8 16,5 4-8-16,-5 0 56 16,4 3-56-16,-5-3 80 0,5-3-80 31,-3 3 0-31,3-7-8 16,-9 1 8-16,6 3 0 0,-1-4 0 15,0 1 0-15,-4 3 16 16,4-4-16-16,0 7-8 0,0-6 0 15,0 3 8-15,4-4 0 32,0 1-8-32,0-4 8 15,0 0 24-15,0 1-24 0,1-4 0 16,-6 3 0-16,5-3 0 16,0 4 0-16,-4 0 0 0,5-4 0 15,-2 0 8-15,-3 3 0 16,0-5-16-1,5 2 8-15,-1-3 0 16,0-1 0-16,-1-1 0 0,-3-2 0 16,4 1 32-16,1-3-24 15,-1-4-16-15,0 1-32 16,0-1 40-16,-1 1 8 16,1-7-8-16,0 4-104 15,1-7 88-15,-1 3-312 16,-4 0-136-16,-1-3 216 0,-6 0 248 15,-5 0 104-15,0 0-104 16,-4 0 0-16,-4 0 24 16,-4 0 32-1,-3 0-16-15,-6 0 24 16,-6 0-56-16,2 3 72 0,-6 0-80 31,3 0 0-31,1 1 0 16,-1 2 48-16,0 1-40 15,4-1-8-15,-3 3 8 0,2-2-8 16,-2 2 0-16,3-3 0 16,0 4 72-16,4-4-64 0,0-2-8 15,4 2-8-15,1 0 8 16,-1-3-16-16,4-3 16 16,4 0 0-16,-4 0 0 0,4 0 0 15,4 0-8 1,-4 0 8-16,8 0-136 15,1 0 56-15,-2 0 152 0,6-6-72 16,-1 3 0-16,4-1-120 16,-1-2 72-1,2 0-112 1,-1-4 160-16,0 1 168 0,0-1-160 16,0-2 80-16,4-4-80 0,-4 0 8 15,0-3-8-15,4 0-8 0,-4-3 0 16,9-4 48-16,-6 1-40 15,5-4-16-15,-4-2-96 16,4-4 104 0,1-4 0-16,-1 1 0 15,-1-6-24-15,-3 2 8 16,4-2-144-16,-3 3 160 0,3 0 0 16,0 2 8-16,-1-2-8 15,5 3-32-15,0 0-72 0,0 3 104 31,0-3 8-31,0 3 80 16,0 0-88-16,0 1 8 0,0-5-16 16,0 7-40-16,0-3 48 15,-4 4 80-15,0 2-80 16,1 0 0-16,-1 4 16 0,4 0-16 31,0-4 8-31,0 4-8 16,0-7-8-16,0 0 0 0,7-3 16 0,-3 4-8 15,5-1 48-15,-9 0-48 16,4 4 128-16,-4 2-128 16,0 4 0-16,0 6 104 15,0 3-96 1,0 4-8-16,0 3 0 16,0-1 8-16,0 4 32 0,0 0-40 0,0 0 0 15,0 0 64-15,0-4-64 16,4 1-16-16,3-1-136 15,1 1-72 1,1 0-128-16,10 6-793 16,1 0-703-16,1 0-1225 0</inkml:trace>
  <inkml:trace contextRef="#ctx0" brushRef="#br1" timeOffset="110151.86">27930 11379 3816 0,'0'0'2113'0,"0"0"-457"16,0 0-928-16,0 0-56 0,0 0 401 16,0 0 63-16,0-3-328 15,0-7-32 1,3 1-40-16,5-1-328 0,-4-2 73 15,5-4 31-15,-5 0-160 16,3-7 56-16,1 1-56 16,1-3 0-16,-2-7 64 0,-3 0-232 15,8-6-112 1,-3-3-24 0,2 0-40-16,-3-4 40 0,4 1-48 15,0-4 0-15,-4-3 56 0,4 4-48 16,-8-1-16-16,-4 7 16 15,4-4-8-15,-4 7 104 0,0 3-8 32,0 0-88-32,0 7 240 15,0 2-176-15,0 11 48 0,0-1-24 16,0 6 16-16,0 7 24 16,0 0-136-16,0 3 8 0,0 0-32 15,0 0 24-15,0 0-96 31,0 0-80-31,0 9 40 0,0 7-88 16,-4 3-480-16,0 7-552 16,-4-1-497-16,4 1-407 15,-16-1-449-15,4 0-455 0,1-9-97 0</inkml:trace>
  <inkml:trace contextRef="#ctx0" brushRef="#br1" timeOffset="110523.13">27890 10744 1064 0,'0'0'1704'15,"0"0"-336"-15,0 0 49 16,0 0-193-16,0 0-344 0,0 0-96 16,0 0 64-1,-40 35-127 1,40-35 119-16,0 0 368 0,0 0 136 16,0 0 153-16,12-7-481 0,4-5-776 15,8-7-96-15,0-10-96 16,4-6-48-16,0-6 112 0,4-7-112 31,-1-5 0-31,-3-5 48 16,-4 7-48-16,0 1 56 0,-4 11 88 15,-8 11 40-15,-5 12 312 16,-2 6-48-16,-1 10-184 0,0 0-264 16,3 17-184-16,1 14 184 31,9 7 0-31,2 13 0 15,5 3 120-15,-4 3-120 0,4 4-96 16,-12-11-696-16,-12 11-1256 31,0-14-1873-31,0-15-3433 0</inkml:trace>
  <inkml:trace contextRef="#ctx0" brushRef="#br1" timeOffset="111044.17">27400 11493 5753 0,'0'0'1888'0,"0"0"-296"15,0 0-303-15,0 0-233 16,0 0 400-16,0 0-95 0,19-28-585 16,-27 24-696-16,-12 1 272 31,-12 0-184-31,-11 0-64 16,-5-1-96-16,-12 4 224 0,-8 0-104 15,1 0 0-15,-5-2 48 0,0 2-32 16,5-3-16-16,-5-1-96 0,12 1-16 15,4 0 16 1,9 3-32 0,7 0-8-16,12 0-472 15,12 0-640-15,12 0-801 0,8-7 9 16,20-2-929-16,4-4-4560 16</inkml:trace>
  <inkml:trace contextRef="#ctx0" brushRef="#br1" timeOffset="111299.75">26850 11217 6209 0,'0'0'1424'16,"0"0"-672"-16,0 0 136 0,0 0-215 15,-84-13 287-15,44 16 320 32,-4 10-360-32,-3 9-8 15,2 4-63-15,2 2-153 0,7 4 0 16,4 3-360-16,12 0-224 15,12-3 32-15,8 6-144 0,4-6 120 16,24 3 232-16,8-7-80 31,12-2-56-31,3-4-216 16,9 0-328-16,28-6-320 0,-12-4-1800 16,-12-5-2393-16</inkml:trace>
  <inkml:trace contextRef="#ctx0" brushRef="#br1" timeOffset="111952.02">28396 11725 936 0,'0'0'5769'16,"0"0"-3080"-1,0 0-1385-15,0 0-376 16,0 0 480-16,0 0 209 0,0 0-1121 16,80-3-296-16,-20 3-48 15,31 0 0-15,37 0 128 16,23 6-88-16,1 1 120 16,-10-1-8-16,-22-3-176 15,-17 0 40-15,-23-3-88 16,-20 0 16-16,-16 0 128 0,-13 0-104 15,1 0-112-15,0 0 96 16,0-6-104-16,-12 2 56 16,-3 2-56-1,-10-1-64-15,5-1-8 16,-3 1-448-16,2 3-368 16,1 0-344-16,0 0-209 0,0 0-119 15,-4-3-928-15,0-4-1609 0</inkml:trace>
  <inkml:trace contextRef="#ctx0" brushRef="#br1" timeOffset="112262.35">29659 11525 288 0,'0'0'5713'15,"0"0"-3065"1,0 0-1111-16,0 0-513 15,0 0-24-15,0 0 0 0,0-3-240 16,4 9-447-16,8 7 599 16,7 6 80-16,2 0-224 15,3 3-448-15,4 0-88 16,-9 1-112 0,1-1 0-16,-8 0-80 0,-12 0-40 15,0-2-8-15,-12 2 8 0,-20 0 56 16,-8-3 32-16,-3 0-80 15,-5 0-8-15,-16 9-104 16,12-5-1816 0,12-7-3833-16</inkml:trace>
  <inkml:trace contextRef="#ctx0" brushRef="#br1" timeOffset="116421.09">30021 11617 6273 0,'0'0'1536'0,"0"0"-8"0,0 0-671 16,0-9-169-16,0 9-8 16,0 0 80-16,0 0 32 15,8 0-96-15,12 0 9 0,8 6-89 16,12 0-240 0,28 4 40-16,19-1-96 15,33 4-8-15,7 0-64 0,-23 0-88 16,-24-7-112-16,-37 0 152 15,-11-3-200-15,-4 0 8 16,-8-3-8-16,-4 0 0 0,-12 0 0 31,-4 0-520-31,-20 0-1008 0,-40-3 183 16,4-3-1575-16,0-1-2817 0</inkml:trace>
  <inkml:trace contextRef="#ctx0" brushRef="#br1" timeOffset="116603.55">30244 11658 8185 0,'0'0'1897'16,"0"0"-1257"-16,0 0-376 0,116 0 264 16,-72 0 320-16,8-3-184 15,-9 3-480 1,-2 0-184-16,-6 0-664 0,-7-3-1992 15,-16-6-3914-15</inkml:trace>
  <inkml:trace contextRef="#ctx0" brushRef="#br1" timeOffset="122446.18">23065 10642 624 0,'-108'0'552'0,"21"0"-552"15,39 10-1175-15</inkml:trace>
  <inkml:trace contextRef="#ctx0" brushRef="#br1" timeOffset="209586.56">17809 3905 14026 0,'0'0'3121'16,"0"0"-1849"-16,0 0-903 0,-11-25-369 15,-10 22-497-15,-26-4-1591 0,3 4-2257 16,4-4-3769-16</inkml:trace>
  <inkml:trace contextRef="#ctx0" brushRef="#br1" timeOffset="211621.41">25563 11366 6785 0,'0'0'1544'0,"0"0"-752"15,0 0-343-15,0 0-249 0,0 0-72 32,-47-83 392-32,34 68 96 15,5 2 112-15,-8 0-40 0,4 1-16 16,-8-1-288-16,-3 3-256 16,-1 1-120-16,-8 0 80 0,-4-1-88 15,-8 0 0-15,0 4 8 31,-4 3 8-31,5 0-16 0,-6 3 0 16,-3 0 8-16,1 0 16 16,-5 6-24-16,4 7 8 15,-4 0-8-15,-3 2 88 0,3 7 97 16,-3 4-81-16,-1 2 128 16,0 4 96-1,4 0-160-15,0 6 8 0,5 0-40 16,-1 7 32-16,4 2 40 15,0 4-112-15,4 3-88 16,4 0 96-16,1 0-96 0,3-3 64 16,-1 3-64-1,10-4 56-15,-1 5 112 16,4-1-120-16,4 3 48 0,8 0-104 16,0 0 32-16,12 4-32 15,0-4 248-15,0 3-192 16,12 3 288-16,4 4-296 0,8 0 24 31,8 2-8-31,4-2-56 0,8 3 8 16,7-7-16-16,14 4 0 15,25 3-8-15,22-3 16 16,12-10-16-16,3-13 16 0,-7-15 0 16,-8-10 104-16,-9-7-112 31,1-5 0-31,-8-4 64 0,-5-3-56 15,1 0 48-15,-17-6-48 16,-15-4 56-16,-8-2-24 16,-8-5-40-16,12-5 0 0,3-6 72 15,13-16-64-15,4-17 0 16,11-25-8 0,5-21 0-16,-5-11 64 0,-19 10-64 15,-20 10 0-15,-16 18-48 16,-16-2 24-16,-8 3 24 15,-8-4-8-15,-8 3 8 16,-20 1 16 0,-12 0 56-16,0 12 88 15,1 10-48-15,3 13 24 0,-1-1 0 16,-2-3 48-16,-8-6-96 0,-9 0-56 16,3 7-32-16,-2 6-80 15,3 12-8-15,-4 4-280 0,4 8-440 16,0 11-672-16,1 6-945 31,12 13-447-31,6 3-3098 0</inkml:trace>
  <inkml:trace contextRef="#ctx0" brushRef="#br1" timeOffset="213243.45">30870 11341 3936 0,'0'0'1329'0,"0"0"-177"16,0 0-664-16,-96-29 104 31,64 23 736-31,-3 0-15 16,-1 2-241-16,-4 1-96 0,-4 3-360 15,4 0-120-15,1 0-112 16,-6 10-144-16,2 2 65 0,-1 4-217 15,-4 7-24-15,4 2 56 32,-3 7-112-32,-2 5 88 15,-2 11 56-15,-1 3 120 0,0 6 128 16,1 4-120-16,3-1 32 0,-1 0 32 16,14 1-144-16,3 2 88 0,0 17 8 15,17 11-104 1,6 18 152-1,5-14-208-15,4-19 32 16,4-25-64-16,5-10-40 0,-2 10-48 16,9 6-16-16,8 10-48 15,4-1-128-15,8-2 216 0,12 0-40 0,4-7 0 32,12-3 104-32,3-7-56 15,16-3 0-15,14-5 24 16,-11-4 32-16,-2-10 88 0,-16-6-64 15,-12-3-71-15,8-4 31 16,8 5-40-16,-1-5-48 0,1-2 0 31,0-7 128-31,0 3-120 16,3-6 0-16,-3 0-8 0,3 0 0 16,-3-9 0-16,-4-1 8 15,0-6-8-15,-8-3 144 16,-1-3-144-16,1-3-8 0,-5-7-64 31,1 3 64-31,-4-5 0 16,4-5-64-16,-8-2 8 0,0 0 16 15,-5-4 48-15,-2 1-56 16,-5-4 56-16,-5 0 0 0,-3 1 32 16,0 0-32-16,-5-5 0 15,-2 2 0 1,3-1 8-16,-5-3 80 15,-2 3-88-15,-1 0 16 0,-4 4 0 16,-1 3-16-16,-2-4-8 16,-1 0-72-16,-8 1-24 0,0 2-33 15,0-3 33 1,-13 0 104-16,-6 1 80 16,-5-4-80-16,-4 4-8 15,-4-4 8-15,4 0 0 0,0 4 48 16,-4-4-7-16,4 0-33 15,0 0 88-15,-4 4-96 16,4 2 8 0,1 7 48-16,-5 0-56 15,-1 6 8-15,2 0-8 0,-9 4-32 16,-3 5-16-16,-6 5 8 16,-3 1 40-16,1 5-48 15,-1 6-65-15,0 6-503 0,5 0-368 31,2 9-768-31,-10 13-201 16,11-3-743-16,8-3-3970 0</inkml:trace>
  <inkml:trace contextRef="#ctx0" brushRef="#br1" timeOffset="-214068.05">28594 8493 6825 0,'0'0'944'0,"0"0"-608"16,0 0-160-16,0 0 216 0,-39-29 513 15,31 26-49-15,-3 0-216 16,-6-4-352-16,-3 5-120 0,-3-2 64 31,-1 4-40-31,-8-3 64 16,4 0 40-16,-8 0 40 0,4-1 80 16,-3 4-120-16,-2 0-64 0,1 0 49 15,4 0-153-15,4 0-8 16,0 7-56-16,0-1-48 15,1 0 128 1,-1 4-144-16,0 0 0 16,-3 2 56-16,-1 8-40 15,-9-2 136-15,6 4-48 0,-5 4-48 16,4 0 224-16,1 2-136 16,3 0-16-16,0 4 24 15,4 0-128-15,8 0 120 16,-1 6-80-16,-2 0 80 15,7 3 384-15,-1 1-304 16,2 2-24-16,-1-2-40 0,0 5 16 16,0-3-112-16,4 4-64 0,1 3 8 31,2-4 96-31,9 4-96 16,0 0 72-16,0 0 160 15,5 0-120-15,6-1 104 0,10-5-96 16,-6-4-56-16,9-3-16 15,4-6-56-15,4-3-32 0,0-4 32 32,3-3 128-32,9 3-8 15,4-5 73-15,0-5 55 16,4 2 152-16,3-2-200 0,-2 1-40 16,-6-3-112-16,1 0-40 0,-1-1 40 15,-2-2-48-15,-6 0 0 16,-3-4 48-1,0 0-48-15,0-3 0 16,0 0 0-16,-4 1 0 16,4-4 8-16,-1 0-8 0,-3 0-8 0,4 0 8 15,0-4 0-15,0-2 56 16,-4 0-48 0,-4 0 0-16,4-1 112 15,-4-3-120-15,-5 1 0 16,9-4 0-16,-8 0 8 15,4-2-8-15,0-7 0 0,0-1 0 16,0-6 40-16,0 1-40 0,4-7-8 31,-4 4 0-31,-1-1-64 16,1-3 72-16,-4-4-104 16,0 2 0-16,-4-5 104 0,0-2-72 15,-4-1 16-15,-4 4 104 16,0-4-48-16,-4 4 0 0,0 3 0 31,-1 0 0-31,2-3-8 16,-5 6 8-16,0-3-16 15,-4 3-56-15,0 3 16 0,0 4-48 16,-8-4 16-16,-5 3 88 0,-2 4 16 16,-5-4-16-16,-1 1-16 15,-2-1 8 1,-5 1 8-16,4-1-8 15,-4 1-40-15,4 2 48 16,0-2 80-16,5 5-80 0,-2-2-8 16,-3 3 0-16,5-1 0 0,-1 7-208 15,-8 1-296 1,0 2 311-16,4 4 145 16,0 2-104-16,4 4 72 15,5 0-24-15,-2 3-192 16,6 0-144-16,-2 0 48 0,5 0 8 15,1 3 112-15,-2 0-248 16,1 0 200 0,5 1-208-16,-5-1-16 15,8-3 175-15,0 0-255 16,-4 2-416-16,0 5-400 0,4-4-649 16,-5 0-759-16</inkml:trace>
  <inkml:trace contextRef="#ctx0" brushRef="#br1" timeOffset="-203343.16">14586 10179 4993 0,'-8'-7'3880'0,"4"1"-2919"31,-4 0-217-31,0-4-208 16,5 7 576-16,3 0 392 0,-5-1-79 15,5 4-457-15,0 0-288 16,0 0-448-16,0 0-80 0,-4 0-144 15,0 4-8-15,0 12 120 32,-4 9 352-32,-4 4-168 15,4 9 32-15,-3 3-184 0,-2 7 177 16,5 3-113-16,1 6 0 16,-6 3-40-16,2-3-104 0,-1 1-64 0,3-8 96 15,-2-6-104 1,-1-5 0-1,3-4 0-15,-2-7 0 16,3-6-8-16,4-6-40 0,-1-3-200 16,2-7-368-16,-1-6-505 0,-4 0-703 15,4-12-497-15,-4-7-4208 0</inkml:trace>
  <inkml:trace contextRef="#ctx0" brushRef="#br1" timeOffset="-203006.58">14482 10112 6209 0,'0'0'1512'16,"0"0"-744"-16,0 0-64 15,80-86 161-15,-48 67-145 16,8 4-88-16,-1 2 40 0,6 6 152 15,-10 4-232-15,-7 3-288 32,-4 6-232-32,-12 13-72 0,-4 10 0 15,-8 6 72-15,-12 6-56 16,-12 7 441-16,-8-3-129 16,-3 2-48-16,-9 1-168 0,4 0 0 15,-8-1-32 1,4-5-80-16,0-5-56 15,9-5-384-15,-1-7-1521 0,8-8-1207 16,12-11-3394-16</inkml:trace>
  <inkml:trace contextRef="#ctx0" brushRef="#br1" timeOffset="-202601.17">15227 9836 7057 0,'0'0'2377'31,"0"0"-1649"-31,0 0-360 16,0 0 736-16,-87 38 224 0,51-9 233 16,-4 8-329-16,-3 8-104 15,-6 22-208-15,-3 21-160 16,1 21-231-16,15 2-49 0,20-6-272 16,12-20 40-1,4-31-248-15,17-12 0 16,6-14-8-16,9 4-56 15,3-1 64 1,14 1-152-16,-1-9-584 16,-5-8-617-16,9-15-1151 0,-16 0-1705 15,-4-6-5409-15</inkml:trace>
  <inkml:trace contextRef="#ctx0" brushRef="#br1" timeOffset="-201974.45">15407 10096 8241 0,'0'0'2121'15,"0"0"-465"-15,0 0-528 16,0 0 193-16,0 0-289 16,0 0-288-16,0 0 104 15,-96-15-232-15,68 30-152 16,4 1-192-16,5 3-96 16,2 3-152-16,6 1-24 0,3 2 0 15,8-3-24-15,0 7 24 16,12-7-96-1,8 4 96-15,3-1 0 16,5-6 96-16,-4 0-48 0,-4-3-40 16,-8-3 57-16,-4-1-65 15,-4 1-8-15,-4 3-105 16,0 0 105-16,-8 0 8 0,-12-1-8 31,-4 1 16-31,-4 0 105 31,0-3-105-31,-3-3 88 0,-1-4-96 16,4-3-8-16,0-3-385 16,12 0-423-16,8-29-1024 15,4-3-865-15,4 1-2312 0</inkml:trace>
  <inkml:trace contextRef="#ctx0" brushRef="#br1" timeOffset="-201685.17">15602 9814 2832 0,'0'0'4425'16,"0"0"-2697"-16,0 0-383 15,0 0 159 1,0 0 256-16,0 0-391 15,0 0-233-15,-20-29-432 16,16 29-328-16,-3 0-232 0,-6 9-144 16,1 4 64-16,5 3-64 15,-6 3-112-15,5 0-24 0,-8 16-1296 32,8-6-1105-32,-3-4-3168 0</inkml:trace>
  <inkml:trace contextRef="#ctx0" brushRef="#br1" timeOffset="-201056.28">15818 9912 6241 0,'0'0'1952'32,"0"0"185"-32,0 0-481 15,0 0 128-15,0 0-15 16,0 0-513-16,0 0-632 0,3-29-496 0,-6 55 200 16,-10 9 384-16,1 15-119 15,-4 5-169-15,1 21-64 16,-6 13-16-1,-3 15-152-15,1 2-192 16,3-21 192-16,3-22-184 16,14-21-8-16,-5-10 8 0,0-1-8 15,-1 4-8-15,6 0-408 0,-1-10-448 16,4-8-553 0,0-8-1575-16,4-6-2994 15</inkml:trace>
  <inkml:trace contextRef="#ctx0" brushRef="#br1" timeOffset="-200421.22">16319 10074 8313 0,'0'0'2305'16,"0"0"-713"-16,0 0-264 0,0 0 65 16,0 0 95-16,0 0-424 0,0 0-336 15,-44-45-432 1,12 45-23-16,-4 0-1 16,-3 13-104-16,-1 3-48 15,5 0 72-15,7 3-192 16,7-3 0-16,14 3-80 0,3 0 32 15,4 3-16-15,4-3-8 16,19 4 72 0,1-5-32-16,8 2 32 15,-4-5 0-15,4 4 0 16,-4-2-16-16,0-2 16 0,-12 5-72 16,-1-2 8-16,-7 5 56 15,-4 2 8-15,-4 0 0 31,0-2-48-31,-8 2 32 0,-7-6 16 16,-5 3 8-16,-8-6 0 16,3-3 152-16,-6-4-152 0,3-2 104 15,4-4-64-15,0-3-48 16,4-3 0-16,8-13-384 16,9-10-1185-1,3 1-1591-15,0 6-2762 0</inkml:trace>
  <inkml:trace contextRef="#ctx0" brushRef="#br1" timeOffset="-200141.2">16535 10426 10938 0,'0'0'1880'0,"0"0"-1264"0,0 0-312 16,0 0 465-16,0 0 215 15,0 0-296-15,15 64-16 0,-19-39-304 16,-11 4-224-16,-9-1-80 16,-4 1-56-16,-4-4 64 31,4-2-72-31,4-4-800 0,8-4-1280 15,4-5-1969-15,8-7-4057 0</inkml:trace>
  <inkml:trace contextRef="#ctx0" brushRef="#br1" timeOffset="-199412.98">16984 10369 8121 0,'0'0'1777'16,"0"0"-513"-16,0 0 232 31,0 0-376-31,0 0-311 0,0-73-17 16,0 54-64-16,-4-3-200 15,-7 3-280-15,-1-6-152 0,-4 6 312 16,-5-4-160-16,-2 7 128 16,-9 7 80-16,4 5-79 15,0 4-153 1,-3 13-160-16,7 10-56 16,3 12 176-16,6 3-168 0,7 3-8 15,8 0 0-15,0 4 0 0,12-7-8 16,8-6-96-16,8-10-128 15,-5-10-72 1,5-5 15 0,0-7 57-16,0-10-72 0,-4-12 40 0,0-7 256 15,-1-3 0 1,-6-2 0-16,-6-1 40 0,2 0 32 0,-5 6 80 16,-4 10 264-16,-1 6 137 31,1 7 71-31,-4 6-488 15,0 6-128-15,0 17-8 0,0 6 200 16,-4 5 0-16,1 8-152 16,-1-5-48-16,4 2 144 0,0-4-144 15,4-3-16-15,12-7-56 32,3-3 24-32,2-6-440 0,3-3-352 15,11-10-553-15,-7-3-1119 16,-5 0-2505-16</inkml:trace>
  <inkml:trace contextRef="#ctx0" brushRef="#br1" timeOffset="-199022.38">17259 9922 968 0,'0'0'6561'16,"0"0"-4592"-16,0 0 47 16,0 0-152-1,0 0-7-15,0 0-497 16,0 0-536-16,5-29-408 0,7 35-232 15,8 17 529-15,-1 8-305 16,9 10-8-16,0 7-8 0,0 9-104 16,0 1-112-16,-9 2-96 31,-2 4-80-31,-6-1 144 0,-11 4-144 16,0-1 0-16,0 1 0 15,-15-4 0-15,-9 1-88 16,-4-7 88-16,-20 13-808 0,4-16-681 15,5-6-2864-15</inkml:trace>
  <inkml:trace contextRef="#ctx0" brushRef="#br1" timeOffset="-195656.27">13932 9899 432 0,'0'0'6089'0,"0"0"-5233"16,0 0-152-16,0 0 200 0,-83-6 185 15,59 6-337-15,-4 3-184 16,-4 7 40-16,-7-1-40 0,-2 4 16 16,-10 3 80-16,-1-3-207 15,-8 2-49 1,4 5-152-16,-4-1-152 15,4-1 88-15,5 2-192 0,3 2 80 16,1 0 16-16,11-3-88 16,8 4-8-16,4-8 0 0,4 4-24 15,12-3-24 1,0 0 48-16,4 0-168 16,4-4 160-16,0 1-112 15,0-3-8-15,12 2 128 0,8-2 320 16,8-1 208-16,4-2-296 15,11-1 8-15,10-2-176 0,6 2 48 47,9 0-64-47,-1-3-48 16,-3 4 8-16,-4-4 104 0,-8 3-112 16,-16 0 0-16,-12-2 0 15,-5 2-48-15,-10-3-16 16,-9 0-88-16,0 4-208 0,0-4 136 15,-13 6 224-15,-6 4 128 16,-14 0-8-16,-6 3 0 0,-5 3 72 16,-8 0-96-16,-4 0-96 15,0 3 168-15,1-3-112 16,-1 4 104-16,0-1-8 0,4 3 8 16,1-6 32-1,7 6-120-15,0-5 0 16,9-1 40-16,3-1-104 0,8 2 48 15,3-5-56-15,10 2 0 16,3-2-8-16,3 1-72 16,5-3 80-16,0 0 0 15,0-1 48-15,0 4-48 16,9-3 0-16,2-4 56 16,1 4 176-16,8-7-120 0,4 4 224 15,4-4 145-15,4-3-153 16,8 0-64-16,8-3-120 15,7 0 32 1,5 0 216-16,24 0-200 16,11-9-16-16,-7 3-8 0,-8-1-160 15,-16 1 24-15,-17 3-32 16,1 0-200-16,-4-4-264 16,-8 7-760-16,-12-3-409 0,-4-3-1047 31,-5-1-2345-31,-2 1-4369 0</inkml:trace>
  <inkml:trace contextRef="#ctx0" brushRef="#br1" timeOffset="-194104.34">13470 11293 1456 0,'0'0'7497'0,"0"0"-6008"16,0 0-121-16,0 0 368 0,0 0-15 0,0 0-377 16,44-63-368-16,-44 56-264 15,-12 7-287-15,-7 0-425 16,-13 0 280-1,-4 0-136-15,-4 13-40 16,0-1 160-16,4 5-160 16,4-4-96-16,12 2 56 0,5 4-64 0,11-3 0 15,4 3-64-15,0 0 64 16,19 4 48 0,9-5-48-16,8 5 0 15,3-5 56-15,2 2-48 16,-1-4 24-16,-5-4-32 15,-3 1 0-15,0 0-24 0,-8 0 24 16,-4-4-8-16,-12 4-72 16,-4-3 32-1,-4 2-24-15,0 1 16 16,-16-1 56-16,-8 4 104 16,-8-3-32-16,-3 0 96 0,-6-4 16 15,-2-3-88-15,-5-2 64 16,8-4-152-16,0 0 40 0,9-7-72 31,6-5 24-31,9-1-288 16,16-12-992-16,0 2-1721 15,13 1-3977-15</inkml:trace>
  <inkml:trace contextRef="#ctx0" brushRef="#br1" timeOffset="-193593.5">13817 11026 7009 0,'0'0'2056'16,"0"0"-871"-16,0 0-225 0,0 0-80 15,0 0-296-15,0 0-120 0,-48 10 112 16,28 6-7 0,-3 3-97-1,-1 3 168-15,0 0-144 0,-1 0-160 16,6-2-240-16,3-1-88 15,0-3 56-15,4-4-64 0,4 1-432 16,4-7-928-16,4-6-777 16,0 0-992-1,0 0-2240-15</inkml:trace>
  <inkml:trace contextRef="#ctx0" brushRef="#br1" timeOffset="-193383.32">13829 11033 384 0,'0'0'792'0,"0"0"4657"16,0 0-3937-16,0 0-1056 16,0 0 585-16,0 0-57 31,0 0-368-31,-80 47-208 0,53-24-112 15,-17 9-296-15,4-7-208 16,8-6-2056-16</inkml:trace>
  <inkml:trace contextRef="#ctx0" brushRef="#br1" timeOffset="-186348.41">28388 8455 10962 0,'0'0'2456'0,"0"0"-543"16,0-23-281-16,0 20-296 15,0 3-183-15,0 0-393 16,0 0-368 0,0 0-120-16,0 0-272 0,4 16-80 15,0 10 80-15,3 6 0 16,-3 3 8-16,5-1 40 0,-1-2-32 15,-1-7-8-15,1-3-8 16,8-6 0 0,5-9-200-16,7-7 200 15,11 0 72-15,9-13 0 0,11-12-64 16,1-10 192-16,20-13-184 16,16-15-8-16,-8 2 104 0,-9 7-104 15,-19 7 40-15,-25 18-48 31,2 1 0-31,-14 6 8 16,-7 9-8-16,-16 6-144 0,0 7-744 16,-11 3-1329-16,-37 29 281 0,-1 0-1105 15,2 0-4400-15</inkml:trace>
  <inkml:trace contextRef="#ctx0" brushRef="#br1" timeOffset="-183678.56">27686 12903 8665 0,'0'0'1489'0,"0"0"-1105"15,0 0-176 1,-143-35-88 0,51 29 400-16,-31 2 272 0,-16 1-360 15,-1 3-88-15,1-3-176 0,11 0-56 16,5-3-64-16,7 2-40 16,24-2 0-16,21 3 96 0,27 0-24 31,8-1 168-31,0 2 16 15,1 2-119-15,3-4 7 16,11 4-152-16,5 0 0 0,8 0 72 16,8 0-72-16,-4 0 8 0,4 0-8 15,0 0 0-15,0 0-328 32,21 0-465-32,-2 4-1199 15,13-2-1065-15</inkml:trace>
  <inkml:trace contextRef="#ctx0" brushRef="#br1" timeOffset="-183152.81">29363 12947 10458 0,'0'0'3080'0,"0"0"-1879"15,0 0-833-15,0 0 176 16,88-13-104-16,0 13 176 0,39 0-224 15,25 7 64-15,-4 6-160 32,-17-7-72-32,-40-3-176 15,-23-3 16-15,-24 0 48 0,-12 0-40 0,-4 0 112 16,-4 0-80 0,-4 0-104-1,-17 0 0-15,-3 0-408 0,-31 0-1128 16,-9 0-912-16,-3-6-1753 15</inkml:trace>
  <inkml:trace contextRef="#ctx0" brushRef="#br1" timeOffset="-180689.15">10107 11220 6761 0,'0'0'1344'0,"0"0"-208"32,0 0 273-32,0 0 103 15,0 0-104-15,0 0-87 16,0 0-321-16,-7-22-296 0,7 22-328 16,0 0 0-16,0 0 24 15,0 0-208 1,0 0-16-16,0 0-16 0,7-3-144 15,14 3-8-15,11-3 360 16,15 3-175-16,13-3-41 16,16-1-152-16,19 1 72 0,17 0-72 0,-12 0 8 15,-21-1 96-15,-23 1-104 16,-12 0 0 0,-4 0 0-16,12 3 8 15,-1-6-8-15,-7 3 0 16,-4-1 0-16,-12 1 72 15,-4 0-72-15,-12 0 0 0,-1 3 0 32,-6-4 8-32,-1 4-24 0,0 0 16 15,0 0-304-15,3 0-281 16,-3 0-1015-16,0 0-984 16,5 4-601-16,-9-1-2128 0</inkml:trace>
  <inkml:trace contextRef="#ctx0" brushRef="#br1" timeOffset="-180401.58">11219 11154 7241 0,'0'0'2433'16,"0"0"-649"-16,0 0 24 0,0 0-255 16,0 0-593-16,0 0-504 15,24 25 736 1,-7-3-152-16,-2 7-471 15,9 2-49-15,-4 8-8 16,4 8-88-16,-4 7-88 0,4 16-248 16,-9-4-32-16,-2 5 40 0,-5-1-96 15,-8-13 0 1,0 6 0-16,0-9 0 16,0-6-48-16,0-4 40 15,-4-6-352-15,0-3-504 16,-9-9-921-16,2-8-2320 0,-2-8-2432 15</inkml:trace>
  <inkml:trace contextRef="#ctx0" brushRef="#br1" timeOffset="-179883.7">9873 11242 8001 0,'0'0'2081'0,"0"0"-353"15,0 0-424-15,0 0-135 0,0 0-161 16,0 0-352-16,0 0-320 31,0 0 576-31,-13 99-64 0,10-20-304 16,-1 20-143-16,4-4 55 15,0-16-280-15,0-25-24 0,0-12 16 16,7-1-96-16,1 7-64 16,5 2 0-16,-6-5 0 31,5-7 32-31,-3-6-40 0,-2-4-488 15,1 1-937-15,-8-10-1135 16,0-6-2913-16</inkml:trace>
  <inkml:trace contextRef="#ctx0" brushRef="#br1" timeOffset="-179501.81">9909 12297 4488 0,'0'0'4361'16,"0"0"-3392"-16,0 0 183 15,0 0 592-15,91 12-335 0,-51-12-249 16,24 0-264-16,27 0-336 16,29 0-280-16,15 0 72 0,1 0-232 15,-12 0 136-15,-13 0-144 31,-7 0-56-31,-21 0 88 16,-11 0-144-16,-25 0 0 0,-6-3 160 16,2 3-72-16,6 0 32 15,-2-3-56-15,-8 3 48 0,-2-3 145 16,-9 3-169-16,-1-3 0 31,-3 3 40-31,-4 0-128 0,0 0 40 16,-4 0-40-16,-4-4-40 15,-7 4 32-15,-2 0-825 0,-3-3-1135 16,-8-3-2169-16,-4 0-3633 0</inkml:trace>
  <inkml:trace contextRef="#ctx0" brushRef="#br1" timeOffset="-174921.65">13455 9481 368 0,'0'0'4337'0,"0"0"-3465"0,0 0-440 16,0 0-80-16,0 0 232 31,0 0 248-31,0-30 376 15,-4 28-119-15,0 2-465 0,4-4-296 16,-9 4 32-16,2 0-272 16,-5 0-72-16,-4 0 48 0,-4 0-16 15,-4 0 80-15,4 4-32 16,-4 2-40 0,4 0 152-16,-8 4-112 15,4 0 40-15,0-1-32 0,-4 4-8 16,5-1-16-16,-1 4-80 15,-4 0 16-15,4-3 96 0,4 6-96 16,-4-4 120 0,0 5 96-16,4-5-56 15,1 7 32-15,2-2-136 16,-3 2-56-16,1 3 152 0,-1 1-120 16,-1 5 24-16,6-2-64 15,-5 6 56-15,4 0 33 0,0 0-97 31,0 0 0-31,4 0 64 16,-4 0-56-16,5 0 32 0,-2-1-32 16,2-2-8-16,-2 0 72 15,1 3-72-15,1 0 0 0,-2 0 40 16,2 3-40-16,-2 0 104 31,-2 3-32-31,2 4 32 16,2-4 200-16,-1 7-184 0,3-7 40 15,2 3 56-15,-1-3-112 32,0-2 24-32,4-1-24 0,0-3-8 15,0 0 104-15,4 3-56 16,0 0 16-16,0 0-48 0,0 3 0 16,0-3-8-16,0 4-24 0,0-1 8 15,4 0 216-15,4 3-248 16,-4 1 96-16,8-1-136 0,0 1 80 15,4 3 8 1,0 2-104 0,0 1 8-16,4 3-8 0,-5 0 48 15,5-3-40-15,-4 0-8 0,0-3 0 16,5-4 16-16,-6-6-16 16,9-3 0-16,-4-7 32 0,0 4-32 31,8-7 0-31,-4 1-8 15,11-4-48-15,-3 0-16 16,4-3 64-16,5 1 0 0,2-5 0 16,0 7 16-16,2-2 40 0,2 5-48 15,1 1 0-15,4-1 64 32,0 3-64-32,0 1 0 15,0 0 64-15,-1-4-56 0,5 0-16 16,0-3 8-16,0 1 0 15,4-4 8-15,-1-3-8 0,1 3 0 16,0-3 0-16,-5-3 0 31,5-1-48-31,-8 1 48 0,0-1 0 16,-1 1 48-16,1 0-32 0,0-4-16 16,8 1 0-16,0 2 0 15,8-2 40-15,7 6-40 0,1-3-32 16,-1 0-32-1,5-1-16 1,-16-2 72-16,11 2-88 16,2-2 16-16,-6 3-8 0,4-4 24 0,9-3-176 15,16-2 232-15,12-1-192 16,-1 0 152-16,-19-3 32 0,-20 0 16 31,-29 0 8-31,1 0-8 16,8 0 8-16,3 0 120 15,14 0-128 1,-5 0 16-16,7-10-8 16,9 4 0-16,19-6 40 0,-11 2-48 15,-12 3 0-15,-9 1 128 16,-11 3 72-16,8 3 0 16,3-6-32-16,6 2-48 0,-2-2 160 15,0-3-176-15,6 2 56 16,-2-2 16-16,1-1-40 0,7-2-40 15,17-5 41-15,15-1-137 32,5-8 112-32,-8-2-112 15,-5 6 0-15,-15-4 64 0,3 1-64 0,-3 5 16 16,-8 2-16-16,-8 1 0 16,-16 8 72-16,-21 0-72 0,5-1-72 15,0 1 64 1,12-1 8-1,3-2 0-15,-3-1 0 16,0 0 0-16,0-3 88 0,0 0-88 16,0-3 0-16,-1 3-8 0,5 0 0 15,-1-3 8-15,1 4 0 16,-4 2 0 0,0-3-16-16,0 3 32 15,-5-3-16-15,-2 4 48 16,3-5-48-16,-1 5 0 0,1-7 0 15,4 0 0-15,-5-3 64 16,1-1-64-16,-4 5 0 0,0-8-48 31,-4 4 48-31,-8 0 80 16,-1-1-80-16,-3-2 0 0,0 2 0 16,0-2 16-16,4-3-16 15,-5-4 8-15,10 3-8 16,-5-2 72-16,-1-1-72 0,-3 3 0 31,4-6-8-31,-4-3 8 16,3 0-8-16,1-3 8 0,1-7-16 15,-5 0-32-15,0 4 8 0,-9-3 40 16,1 2 88-16,0 4-88 16,0 0-16-16,-5 0-48 15,5 2 64 1,1-2 80-16,-1 0-80 15,4-1 0-15,-5 5-8 0,1-8 8 16,0 3-8-16,-9-2-96 16,2 0-80-16,-13-4 136 0,0-3-104 15,-4 1 152 1,0 2 72-16,0 3-16 16,-12 4 16-16,4 3-72 15,-4 0 8-15,0 6-64 0,0-3 56 16,-4 6-8-16,-4-5-64 15,-4 2 72-15,1-3-8 16,-9 0 8 0,0-3-96-16,-5 0 96 15,5 3 0-15,1 0 0 0,-5 0 8 16,4 4-8-16,0-1 0 16,0 3 0-16,8 1 8 15,-4-1 48-15,1 4-56 0,-5-1-8 31,-8 0-40-31,-3-2 48 16,-10 3-8-16,-3-7-81 0,-7 0 9 16,-1-3 80-16,0 0-104 15,5 4 24-15,-1-1 80 0,4 3 8 16,5-3 32-16,-5 4-40 16,7 2 0-1,-2 1 56-15,3 0-56 16,5 6-8-16,-6-4 0 0,2 4 8 15,-5 1 0-15,0-1 0 16,-4-1-8-16,-4 5 0 16,-4-2 8-16,5 2 0 15,-5-1 0-15,-4 3 0 16,9 0 0-16,-5 4 0 16,0 3 0-16,1-1-8 0,-9 1 8 15,5-1-8-15,-6 1-64 16,2-3 72-16,-1 5-16 15,0-5 16 1,5 3 0-16,-5-1-56 16,0-2 56-16,0 3 0 0,-3-4-16 15,-1 3 16-15,-12 1-80 16,-7-3 80-16,-21 2 0 16,1-2-56-16,7-1-56 0,9 4 112 31,11 3-8-31,0 0 8 15,20-1-56-15,9 4 56 0,11 0 0 16,4-3 0-16,-8 3 16 16,-8-3 16-16,-8 3-32 15,1 0 0-15,-5-3 24 0,-4-1-24 16,-12 4 0 0,-11-6-8-16,-8 0 8 15,-5-4 80-15,20 4-80 0,21-3 0 16,23 5-16-16,4-2 64 15,-8 3-56-15,-8-4 8 16,-3 4 0-16,-5 0 40 16,-16 0-40-16,-11 0 0 15,7 0-8-15,13-1 16 16,7 4-8-16,16 0 8 0,-8 0 0 16,-7 0 48-16,-1 0-56 15,0 0 0-15,0 0 0 16,1 4 56-1,-5-1-48-15,0 3-8 16,-4 0 0-16,5 4 128 16,-5 0-120-16,8-1 56 0,-16 7-64 15,-11 3 8-15,7 0 0 16,13-3-8-16,7-3 0 0,12-1 88 31,-4 4-80-31,-20 10 40 16,9-7-48-16,0 3 0 0,-6 3 0 15,10-9-32-15,-5 10 32 16,0-4 56-16,4 0-56 16,9 0-8-16,3 1 0 0,8-1 0 15,4-4 0 1,8 2-80-16,1 2-304 16,7 0-648-16,4 3-1256 15,8-5-633-15,8-5-4529 0</inkml:trace>
  <inkml:trace contextRef="#ctx0" brushRef="#br1" timeOffset="-166047.18">16622 9877 1632 0,'0'-3'7914'16,"4"-3"-6434"-16,-4 2-640 0,0 4-376 15,0 0 32-15,0 0-16 16,0 10-168 0,0 9 361-16,-8 10 247 15,0 9-288-15,0 6-312 0,0 10 112 16,1 0-16 0,-2 10-8-16,-3 9-184 0,5 19-24 0,-2 9 16 15,5-6-96-15,0-21-120 31,4-27 192-31,0-12-192 16,0 3 40-16,0 0-40 0,0 7 0 16,0-10 0-16,0-4-8 0,0-5 8 15,0-7-80-15,4-7-64 16,-4-5-384-16,0-4-504 31,0-6-688-31,0-10-145 0,0-6-3824 16</inkml:trace>
  <inkml:trace contextRef="#ctx0" brushRef="#br1" timeOffset="-165655.22">16733 9788 3096 0,'0'0'3129'0,"0"0"-1697"31,0 0-552-31,0 0-216 15,0 0 33-15,0 0-49 0,0 0-408 16,4-3 88-16,20 3 528 0,12 3 120 16,24 3-320-16,24-2-456 15,24-1 225-15,-9 0-417 32,-20 0-8-32,-27 1 0 0,-24-1-80 15,-4 0-1297-15,-4 3-495 16,-12 0-249-16,-8 1-111 0,0-1-617 0</inkml:trace>
  <inkml:trace contextRef="#ctx0" brushRef="#br1" timeOffset="-165274.65">17363 9871 6913 0,'0'0'2489'16,"0"0"-1577"-1,0 0-664 1,0 0-40-16,0 0 896 0,0 0 496 16,0 101-143-16,0-53-601 0,-4 9-120 15,1 13-360-15,-6 19-72 16,-3 12-112-16,5 8-8 0,-6-20 8 31,2-23-136-31,3-21-56 16,3-4 120-16,-3 0-112 0,4 3-16 15,4 4 8-15,0-13 0 16,0-7 40-16,0-2-40 0,12-7 0 16,-3-3-96-16,2-6 112 31,2-4-16-31,-9 0 8 0,-4-6 40 16,0 0-48-16,-13 0-88 15,-19 0-8-15,-28 0-56 16,-31-3-120-16,-20-6-1560 0,10 2-2353 15,26 1-3929-15</inkml:trace>
  <inkml:trace contextRef="#ctx0" brushRef="#br1" timeOffset="-163875.05">14555 11350 5905 0,'0'0'4769'0,"0"0"-3201"16,0 0-240-16,0 0 49 15,0 0-33-15,0 0-328 0,-5-6-624 32,5-7 40-32,-4 1-120 0,4-7-176 15,0-3-40-15,0-8-80 16,4-1 41-16,8-4-57 16,4 0-24-16,4 7-33 0,8 5-119 15,0 7-8-15,12 7 152 31,4 9 32-31,7 0 80 0,5 9-80 16,0 14 48-16,0 2 40 16,-5 4-88-16,1 3 0 15,-8 2-8-15,-4-2 8 0,0 3 48 0,-5-3-48 16,-3-4 0 0,0-2-8-1,-4-7 16-15,-4 0-8 0,0-10 0 16,-1-2-96-16,-2-7-112 15,-1 0-256-15,-1-10 136 16,2-12 104-16,-5-7-120 0,-4-3-8 16,-1-2 176-1,-2-4 176-15,-5-1 8 16,-4 5 48-16,0 8-8 0,0 10 296 16,0 7 104-16,0 5 40 15,0 4-432-15,0 0-56 16,0 4-8-16,0 12 8 0,3 6 40 31,5 3-40-31,-4 7 0 16,9 0 8-16,-2 3-8 0,-3 3 0 15,1 0-72-15,-2 0-32 16,-7-7-448-16,0 1-48 0,0-12 40 16,0-5 208-16,-7-5-144 31,-2-10-112-31,1 0 608 15,0-6 0-15,5-13-8 0,3-10-320 16,0-6 320-16,19-6 0 16,9-7 8-16,11 4-8 0,6-4 0 15,7 10-8-15,3 10 8 16,5 8-89 0,-4 11 97-16,4 9 97 15,-4 0 63-15,-1 6 88 0,1 13 280 16,-1 0 24-16,5 7 112 15,0 5-232-15,0 1-184 0,4 0 72 16,-5 3-224 0,-3 0-40-16,0-4 16 15,-8-5-64-15,-4-7 72 16,-8-3-80-16,-8-10 0 0,-4-6 128 16,-5 0-56-16,-3-9 0 15,-4-10 24-15,-4-7-96 0,-8-9-48 31,0-6-216-31,-16-22-936 16,-4 5-776-16,-3 8-2465 0</inkml:trace>
  <inkml:trace contextRef="#ctx0" brushRef="#br1" timeOffset="-148629.33">24977 13452 9978 0,'0'0'2728'15,"0"-3"-1560"-15,0 3-143 16,0-3 55-16,0 3-96 0,0 0-416 31,0 6-424-31,-11 7 16 16,-6 9 176-16,-3 3-88 0,1 4-104 0,2 0-144 15,-2-1 64-15,2-3-64 16,10-5-8-16,-1-1 8 16,-1-10-296-16,9-3-128 15,-4-6 136 1,4 0 152-16,-3-9-152 15,-5-13 32-15,4-10-184 0,-5 0 432 16,6-9-64-16,-1 3 72 0,0 0 144 16,4 6 40-16,0 7 160 15,0 9 128 1,0 10-104-16,0 2 104 16,0 4-344-16,0 0-128 15,4 13-96-15,3 6 96 0,6 7 48 16,-2-1-48-1,6 3 0-15,2-2-8 0,5-1 8 0,4-5 0 32,-4-5-424-32,-3-5 8 15,-6-4-40-15,-3-6-344 0,-7 0 80 16,-5 0 440-16,0-13-528 16,-13-3-281-16,-11-6 521 15,-4-3 288-15,1-4 272 0,-10 4-112 31,5 3 40-31,4 0 80 16,9 9 0-16,7 6 0 0,4 4 0 16,8 3-192-16,0 0 128 15,0 0 64-15,16 10 184 0,0-1 216 16,4 4-168-16,-1-3 8 16,1-1 16-1,5-3-8-15,-1 4 24 16,-1-4-264-16,1 0 49 0,-8-2-57 15,-4-1-409-15,-8 0-1647 0,-4-3-4657 16</inkml:trace>
  <inkml:trace contextRef="#ctx0" brushRef="#br1" timeOffset="-138342.28">15120 13700 8209 0,'-4'9'2497'0,"4"7"-1313"0,-4 0-32 16,4 0-23-16,0-7 135 16,0-2 200-16,0-1-424 15,0-6-47-15,0 0-241 0,12-3-144 16,8-13-216-1,3-12-272 1,14-10-120-16,10-20 144 0,17-27-144 16,24-33 0-16,3-15 56 0,-7 6-56 15,-12 16-8-15,-28 31-160 16,-17 30 168-16,-7 15 40 0,-7 13-40 31,-5 2 16-31,-1 4-16 0,-3 4 8 16,0 8-8-16,-4 4-88 15,0 0-184-15,0 4-440 16,-8 12 136-16,-3 6-497 0,-17 10-1391 16,4-7-1793-16,0-3-3121 0</inkml:trace>
  <inkml:trace contextRef="#ctx0" brushRef="#br1" timeOffset="-137968.3">15264 13081 9281 0,'0'0'2089'16,"0"0"-1105"-16,0 0-296 16,0 0 0-16,0 0 433 0,0 0 79 15,0 0-184 1,0 0-256-1,47-13-280-15,-3-9-344 0,16-3-32 16,-1-10-48-16,6-10-56 0,-6-6 8 16,-7-6 32-16,-8 6-32 15,-8 10 73-15,-17 12-1 0,-6 14 240 32,-6 11 64-32,-3 4-376 15,0 22 48-15,0 10 456 0,8 13-120 16,-4 6-208-16,0-1-128 15,12 4-56-15,-3-6 40 0,2 0-40 16,1-7-112-16,4 9-680 31,-1-11-1369-31,-6-14-3976 0</inkml:trace>
  <inkml:trace contextRef="#ctx0" brushRef="#br1" timeOffset="-135604.65">17968 9683 4849 0,'0'0'4673'15,"0"0"-3393"-15,0 0 168 16,0 0-424-16,0-15-167 0,0 15-441 15,0 6-200-15,0 10-160 16,0 16 824-16,0 9-48 0,0 19-248 31,0 23-168-31,0 22 80 16,-4 12-296-16,-7 1-8 0,3 2-32 16,-4-3-72-16,4-2 57 15,-4-7-137-15,4-20-8 16,0-17 0-16,0-14-16 0,4-19-32 31,0-3-473-31,0-4-271 16,0 1-432-16,4 0-1153 0,-4-10-487 15,4-9-4066-15</inkml:trace>
  <inkml:trace contextRef="#ctx0" brushRef="#br1" timeOffset="-135282.12">17813 11201 5945 0,'0'0'912'0,"0"0"-392"16,0 0 272-16,0 0 569 15,0 0-25 1,0 0-128-16,88 82-80 16,-25-65-103-16,33 2-393 15,36-1-280-15,24 2-136 0,14-1 64 16,6 0 96-16,0 3 128 15,7 0-48-15,4 4 112 0,-12-1-272 32,-20-3-88-32,-19-3-112 15,-37-3-80-15,-31-9 104 0,-28-1-120 16,-13-6-96-16,-10 0 96 16,-6 0-344-16,-11 0-168 15,-19-23-1424-15,-17 1-1233 0,-4-3-2464 16</inkml:trace>
  <inkml:trace contextRef="#ctx0" brushRef="#br1" timeOffset="-134779.58">17818 9093 6769 0,'0'0'1248'16,"0"0"-384"-16,0 0-295 16,83 0-25-16,-16 0 96 0,38 3 192 31,42 7-40-31,24 2 80 15,12 4-272-15,1 3-191 0,-25 3-97 16,-8-3-240-16,-7-6-24 16,-24 0 40-16,-13-4-24 15,-27-2-24-15,-20-4-40 0,-21 0 0 16,1-3-72 0,-5 0 16-16,6 3-753 15,-1-3-471-15,-5 0-408 0,6 0-521 16,-5 4-287-16,-9-4-1417 15</inkml:trace>
  <inkml:trace contextRef="#ctx0" brushRef="#br1" timeOffset="-134418.42">20335 9229 72 0,'0'0'6729'0,"0"0"-4321"0,0 0-1111 15,0 0-497-15,0 0 144 16,0 0-40-1,0 0-200-15,36-19-487 16,-27 29-89-16,-2 12 320 16,1 7 8-16,1 6-176 0,-9 25 96 15,0 23 0-15,-21 28 184 16,-7 16-288-16,0 6-24 0,-3 4 0 31,-1 5-104-31,-8 14 32 16,-4 9-176-16,4 0 0 15,5-13-8-15,14-15 8 0,6-13 0 16,11-13-80-16,4-25 56 16,0-23-24-16,0-18-16 0,8-11-192 15,3-2 112 1,-3 0-56-16,5-3 56 16,-2-13-320-16,2-7-384 15,-6-9 80-15,1-9-897 0,-4-7-2712 16</inkml:trace>
  <inkml:trace contextRef="#ctx0" brushRef="#br1" timeOffset="-130842.22">8203 12601 8057 0,'0'0'2497'0,"0"0"-1169"16,0 0-840-16,0 0 384 15,-4 0 729-15,4 0-25 0,0 0-368 16,0 0-464-16,0 0-199 0,0 0 111 16,13-6-240-1,6-7-88 1,25-9-328-16,35-13 64 0,49-6 72 15,27-7-136-15,9-2 8 16,-9 8 72-16,-31 7-80 16,-21 10 8-16,-30 3-8 0,-26 9 8 15,-19 0 40 1,4 3-48-16,-4 1 0 16,-8 0 0-16,-12 2 0 0,-5 7 0 15,-3-3-32-15,0 3-192 16,0 0 112-16,0 0-376 0,0 0 48 15,0 0-152-15,-7 0 151 32,3 0-151-32,-1 6-888 0,-3-2-1025 15,1-4-175-15,-1 0-3850 0</inkml:trace>
  <inkml:trace contextRef="#ctx0" brushRef="#br1" timeOffset="-130407.25">9076 12008 9353 0,'0'0'2753'16,"0"0"-1297"-16,0 0-511 15,0 0 7-15,0 0-112 0,0 0-184 16,0 0-640-16,4-4 312 0,28 17 544 31,11 3-408-31,5 0-207 16,16 0-97-16,0-3-160 16,-1-1 288-1,-7 1-280-15,-8-1 40 16,-16-2-48-16,-12-3 0 15,-12 5-8-15,-8-2-168 0,-4 5 176 16,-16 11 264-16,-16 0 112 16,-4 11 32-16,-7 2-136 0,-5 2 24 15,0 3-56-15,1 1-240 16,2-1 48-16,6-3-112 0,6 1-16 16,9-10-728-16,9-4-913 31,6-9-1167-31,13-13-3498 0</inkml:trace>
  <inkml:trace contextRef="#ctx0" brushRef="#br1" timeOffset="-126147.09">2908 9471 2656 0,'0'0'5809'0,"0"0"-3712"16,0 0-1513-16,16-3-368 15,-1-4 8-15,2 1 696 0,7 0 24 0,4-4-376 16,8 4-87-16,3-1-57 16,13 1-88-1,8-4 208 1,15 1-120-16,21 0-80 0,27-4-40 15,13 0-80-15,-4 4-48 16,-13 2-64-16,-19 4-112 0,-16 3 160 16,-17 0-152-1,-19 0 0-15,0 0 0 16,0-3 40-16,12 3 16 16,4-4-64-16,-1 2 0 0,16-2 88 15,13-5-80-15,20-1-8 16,-13 1 0-16,-15 2 0 0,-28 1-8 15,-12 3 0-15,0-1 8 32,11 1 16-32,5 0-8 0,0 0-8 15,-1 0 0-15,22 0 0 16,14 0 56-16,25 3-56 0,7 0 0 16,-11 0 32-16,-24 0-16 15,-29 0-16-15,-16 0 40 31,2 0-32-31,-2 0-16 0,9 0 8 16,8 3 0-16,-12 0 16 16,0-3-16-16,-13 0 0 0,1 0-8 0,-8 0 8 15,-4 0-56-15,-4 0 32 16,4 0-200 0,0 0-296-1,-5 0-456-15,5 0-240 0,0 0-177 16,-4 0-159-16,4 3-248 15,-4-3-617-15,-5 0-3048 0</inkml:trace>
  <inkml:trace contextRef="#ctx0" brushRef="#br1" timeOffset="-124518.7">6949 9258 5513 0,'0'0'1920'0,"0"0"-584"31,0 0-271-31,0 0-369 0,0 0-136 16,0 0-200-16,0 0 176 15,0 0 624-15,-5 67-504 0,5-32-167 16,-4 3 119-16,0 9-88 31,4 1-144-31,-4 6-136 16,0 0-72-16,0 0 192 0,1 3-64 15,-6 6 32-15,1 1-104 16,0 3-128-16,1-4 96 0,-2-3-184 16,1 7 0-16,1-6 88 15,-1 5-88 1,4 1 56-16,-9 0 56 16,10 0-64-16,-5-1 184 0,4-6-232 15,-5-3 112-15,5-6 64 16,4-3-63-16,0-4 55 0,0 0-160 15,0 1-16 1,0-1 200-16,4 1-184 16,0 3 184-16,5-4-72 15,-5 1-8-15,0-1 72 0,-4 1-104 16,0-4-80-16,0 0 88 16,0 1-88-16,-4-1-8 0,-4 0 0 15,-1 3 8-15,5-2 56 31,-3-1-64-31,3 3 0 0,-4 1 40 16,3-4-40-16,5 0 0 16,-4 1-8-16,1-7 8 0,-1-1-8 15,4-2 8-15,-4 3 0 16,0-3 0-16,4 0 0 31,0 3 0-31,0-4-8 0,0-2 8 16,0-4-8-16,0 1-144 15,0-4-40-15,0 0 40 0,0-6-200 16,4-3-40-16,-4-4-25 16,0-2 49-16,0-4 224 15,0 0-176 1,0-3-128-16,-12 0 192 0,-8 0 240 16,-4 0-96-16,-16-6-64 15,1-1 176-15,-13-2-8 0,-4-1 8 16,-4 1-8-16,-4-1 0 15,1 4 8 1,-5 2 48-16,0 2 32 16,4 2-72-16,0 0 104 0,4 0-56 15,-3 6 72-15,-1 0-8 16,0 1 24-16,1 2 8 0,-5-6-152 16,4 7 0-16,-12-7 128 31,5 7-120-31,-1-4-8 0,-4 0 0 15,1 4 0-15,-1-1 48 16,4 4-48-16,-3-4 0 0,-1 1 96 31,4 3-80-31,-4-7 136 16,5 3 32-16,-1 1-24 16,5 0 80-16,-6-1-240 0,10-3 0 15,-5 4 56-15,8 0-40 16,1-1-16-16,3 1 32 15,0-4-16-15,-3 3 88 0,-1 1-104 16,0 0 0-16,0-1 169 31,1-3-153-31,3 1 184 0,0-4-56 0,3 0-80 16,2 0 176-16,3-3-232 16,1 3 0-16,2 0 48 15,2 1-40-15,-1-1 48 16,0-3-64-1,5 0 0-15,2 0 24 0,5 0-16 16,9-3-8-16,-1-7 64 0,4 1-64 16,4-4 8-16,4-3-8 15,0 3 0-15,4 4 88 16,0-4-88 0,4 3 120-16,-4 1-112 15,0-7 0-15,4 0-8 16,-4-2 0-16,4-5-40 0,0 1-16 15,4-7 112-15,0 1-40 16,-4-4-8-16,0-3 64 0,0 0 48 16,-3-3-120-16,2 3 0 31,-3-3-24-31,4-3 72 0,-3-1-64 16,3-5 16-16,-1-7 0 15,5-16 0-15,-4-13 0 16,4-15 0-16,-4 9-16 0,4 16 64 15,-4 22-48-15,4 10 0 32,-3-4 0-32,-1-8 0 0,4-8 0 0,-4 1-56 15,-5-3 48 1,9-1 16-16,-8-3 40 0,5-9-48 16,-5-16 0-16,0-9-16 15,3 5 32 1,1 26-24-16,4 23 8 15,-3 12 0-15,3-3 8 0,-4 0-8 0,-4-4 48 16,4 4 24-16,-5 6-72 16,-2 4-8-16,-1-1 0 15,-4 1-80-15,4-1 88 0,-4 1-48 32,4 2 48-32,5 1-64 15,-6 2-24-15,5 4-328 0,4 10-416 16,-8 9-497-16,4 0-3344 15,1 6-1600-15</inkml:trace>
  <inkml:trace contextRef="#ctx0" brushRef="#br1" timeOffset="-113749.46">8876 13081 9097 0,'-4'0'2945'15,"4"0"-1529"-15,0 0-687 0,0 0-185 32,0 0 640-32,0 0 0 15,0 0-144-15,8 0-287 16,9-3-153-16,11-10-232 0,15-6-216 15,29-6-144-15,35-10 208 32,37-10-216-32,15-3 80 0,-3 10-80 15,-37 6 0-15,-43 10 40 0,-28 13-40 16,-20-1-96-16,-5 4 24 16,-7-1-248-16,-4 1 56 0,-7 6 0 15,-5 0-280-15,0 0-593 16,-17 0-463-16,1 3-296 15,-16 7-585-15,5-4-1824 16,3-2-2016-16</inkml:trace>
  <inkml:trace contextRef="#ctx0" brushRef="#br1" timeOffset="-113464.28">9626 12636 4336 0,'0'0'4577'15,"0"0"-3288"-15,0 0-273 0,0 0 56 16,0 0-256-16,0 0-80 16,-5-22-319-16,22 25-401 0,7 10 920 31,8 6-232-31,11 3-264 16,1 4-144-16,0 2-216 15,-9-2-32-15,-7 2 80 0,-7-3-128 16,-14 1 0-16,-7 2-64 15,-7-2 64-15,-21 2-8 0,-8-2 0 32,-12-1 16-32,1 1-16 0,-6-1-544 15,18-6-1344-15,11-3-2377 16</inkml:trace>
  <inkml:trace contextRef="#ctx0" brushRef="#br1" timeOffset="-107967.6">6111 7671 6177 0,'0'0'1280'0,"0"0"-688"31,0 0 112-31,0 0-104 0,0-39 233 16,0 36 407-16,0 0 232 16,0 0 113-16,0 3-305 0,0 0-536 0,0 0-304 15,0 0-256-15,0 0-184 16,0 0 104-16,0 0-104 16,0 0 0-16,0 0-72 15,0 6 72 1,5 10 120-16,-1-7-120 15,3 8 0-15,-3-2 48 0,0 1-48 16,4-3 72-16,-3 3-24 0,-1-4-48 16,3 5 168-16,1 5-160 15,5 0 48 1,-2 3 96-16,1 4-104 16,4 2 24-16,8 1-56 15,-1 7-16-15,14-4 136 0,3-1-136 16,8 1 8-16,7 0-8 15,8-6 8-15,6 3 48 0,18-1-48 32,13 4 0-32,15-3 48 15,8 0 0-15,-11-7-64 0,-3-2 16 16,-18-8 48-16,0 1 16 16,0-3-72-16,1-4 0 15,0-3 224-15,-1-6-216 0,1 0 137 31,0 0-65-31,-4 0-72 16,3-6 72-16,5-6-80 0,3-11 16 16,2-2 64-16,2-7-80 0,0-3 0 15,1 0 8 1,-4 1 0 0,-1 2 64-16,5 3-72 0,-4-3 0 15,-5 4-32-15,-7 3 32 16,0-4 0-16,-5 4 0 0,-15 2 0 15,-8 4 112-15,-13 3-112 16,-7 0-48-16,8 1 0 0,4-5 88 16,-5 5-48-1,-7-2 8-15,-12 2 0 16,-4 5 32-16,-4 1-32 16,-4-1-48-16,0-3 48 0,-4 7 0 31,0-3-8-31,-4 2 8 15,4 1 0-15,-4 6-56 0,0-3 56 16,0 0-120-16,-4 3-120 16,-4 0-313-16,0 0-799 0,-12 0-1817 15,-12 3-727-15,0 0-1962 0</inkml:trace>
  <inkml:trace contextRef="#ctx0" brushRef="#br1" timeOffset="-107562.71">9574 7699 5457 0,'0'0'5105'16,"0"0"-3337"-16,0 0-544 15,0 0-455-15,0 0-489 0,0 0 0 16,-4-16 120-16,19 16-320 15,13 10 336-15,12 3-88 0,12-1-184 16,8 1 32 0,4-1-176-16,-5-5 8 15,-3-1 32-15,-3 1-32 16,-18-4 8-16,-3 0-16 16,-16-3 0-16,-8 0 144 0,-4 3-72 15,-4 0 296-15,0 4-184 0,0 6-120 31,0 12 480-31,-9 7-200 16,-6 5-48-16,-1 8 161 16,-8 9-321-16,-4 0-48 0,-7 3-80 15,-2 4-8-15,-6-1 0 16,-21 22-569-16,8-18-1623 0,9-13-4361 16</inkml:trace>
  <inkml:trace contextRef="#ctx0" brushRef="#br1" timeOffset="-80405.01">6287 9331 3568 0,'0'0'5097'15,"0"0"-3648"-15,0 0-409 16,0 0-16-16,0 0 184 0,7-35 65 15,-7 32-177-15,5 3-136 0,-5-3-264 32,4 3-48-32,-4 0-176 15,0 0-127-15,0 0-25 0,0 0-192 16,0 0 16-16,0 0 24 16,0 0-96-16,4 3-16 0,0 16 112 15,7 7 152-15,2 8 48 31,-2 4-280-31,6 3-32 0,2-2-40 16,1-1-8-16,1-6 56 16,2-7-64-16,1-6 0 0,-4-3 48 15,3-10-40-15,5-6-8 16,4 0 0-16,13-19 80 31,2-16-32-31,21-25-48 0,19-32 8 16,33-25 104-16,12-14-104 15,7 14 56-15,-12 22-48 0,-31 31 32 16,-33 26-48-16,-18 16 48 0,-21 12-48 16,-5 4 112-1,-2 3-112 1,-10 3-64-16,-3 0-80 0,-4 9-80 16,-11 14-216-16,-13 5-240 15,-8 7-400-15,-12 3-657 0,-24 19-1151 16,8-6-1569-16,9-3-3737 0</inkml:trace>
  <inkml:trace contextRef="#ctx0" brushRef="#br1" timeOffset="-74659.88">16976 13382 9378 0,'0'0'4592'0,"0"0"-3223"16,0 0-801-1,0 0-224-15,-3-16-24 0,3 16 80 16,0 7 0-16,7 12 144 16,6 6 96-16,-5 4-399 15,3 2-81-15,6 4-72 0,-2 0-80 16,5-3 40 0,4-3-48-16,4-1 0 15,4-9 96-15,12-3-88 16,8-6-8-16,4-10 0 0,7 0 8 15,16-26 80-15,-6-6-80 16,6-9-8-16,-3-3 200 0,-8-4-152 31,-1-2 32-31,-3-8-64 16,-4 1-8-16,-8 3 0 16,-5-3-8-16,-2 0 8 0,-10-3 104 15,1-4-112-15,3-9 0 16,6-16 0-16,-2-13 72 0,-2-2 120 31,-14 18-184-31,-3 22 0 0,-12 20 80 16,-4 3-80-16,8-7-8 15,-4-6 64-15,7-6-56 0,-6 6 112 16,2 0-120-16,6 3 0 16,-10 7 72-16,10-4-56 15,-1 4 8 1,-9 3-24-16,10-1 0 15,-14 4 64-15,1 9-64 0,1 1 0 16,-9 6 128-16,4 6-40 0,-4 3 16 31,0 6-48-31,0 5-48 16,0 2-16-16,0 0-88 0,-9 2-192 16,-3 15 176-16,1 5-392 15,-9 3-496-15,-5 10-769 0,6 0-2112 16,-1-6-1336-16</inkml:trace>
  <inkml:trace contextRef="#ctx0" brushRef="#br1" timeOffset="-74195.36">18000 12176 936 0,'0'0'5753'0,"0"0"-3905"0,0 0-295 16,0 0-513-16,0 0 80 0,-47 35 40 15,47-32-199-15,0 0-25 16,0-3 0-16,4 0-40 16,12 0-264-1,7-3-296-15,9-16-136 16,5-3-56-16,6-13-96 0,5-6 0 15,0-10-48-15,0-4 0 0,-1-1-8 16,2-1 0-16,-14 2 8 16,-3 8 56-1,-8 8-8-15,-1 11 449 16,-6 3-113-16,-6 12-160 16,-2 7 224-16,-1 6-264 15,-1 3-96-15,1 19-72 0,5 13 280 16,-2 7 16-16,6 8-96 31,-2 7-144-31,5 1 136 0,4 5-160 16,0-3 0-16,0 0-48 15,0-6-16-15,0-2-280 0,-9-11-608 16,-2-6-841-16,-5-13-2279 16,-4-16-4258-16</inkml:trace>
  <inkml:trace contextRef="#ctx0" brushRef="#br1" timeOffset="-72856.36">17905 9528 4993 0,'0'0'2696'0,"0"0"-543"16,0 0-1177-16,0 0-424 15,0 0-216-15,0 0 152 0,0-3 368 32,0 3-40-32,8 0 73 15,12 6 247-15,8 3-232 0,7 1-232 16,14-3-200-16,6-1-168 15,21 0-56-15,23 0-56 0,21-2-87 16,7-1 87-16,-7 0-144 16,-8-3 32-16,-9 3-32 31,1-3-32-31,-4 0 72 0,-1 0-80 16,-4 0 0-16,-3 0 88 15,-16 0-96-15,-12 0 0 0,-13 0 0 16,-6 0 0-16,2 0-8 15,5 0 8-15,4 0 0 16,-9 0-8 0,-6 0 8-16,-2 0 0 0,-3 0 0 15,-8 0 0-15,0 0 48 16,-4 0-48-16,-5 0-40 0,2 0 32 16,-5 0 8-16,-4 0 0 15,-1 0-8 1,-6 0-168-1,-1 0-16-15,-4 0-569 0,0 0-359 0,0 0-536 16,0 0-345-16,0 6 281 16,0-2-673-16,-4-4-2624 15</inkml:trace>
  <inkml:trace contextRef="#ctx0" brushRef="#br1" timeOffset="-70813.2">19523 11471 696 0,'0'0'6553'0,"0"0"-4673"16,0 0-919-16,0 0-345 15,0 0-8-15,4-3 392 0,-4 3 240 16,3 0-143-16,5 0-297 16,1 3-336-1,10 10-192-15,5 9 216 16,4 7-120-16,0 5-64 0,4 20-8 16,-4 23-152-16,-13 24 128 15,-2 13 328-15,-13 7-215 0,-4 0 79 16,-20-4-168-1,-12 7-104-15,-8 3-104 16,-3 6-88-16,-5-2 8 16,-8-4-8-16,4-7 0 0,0-9 56 15,5 0-40-15,10-5 8 16,14-12-24-16,7-5 0 0,8-19 0 31,7-16-48-31,5-9 48 16,0-4 0-16,0 3 8 15,0 4-16-15,13 0 8 0,-1-10 0 16,4-7-88-16,-4-5-352 0,4-10 280 16,-4-3-56-16,-5-7-353 31,6-6-119-31,-9 0-736 16,0-4-1249-16,-4-14-2584 0,0 2-2624 15</inkml:trace>
  <inkml:trace contextRef="#ctx0" brushRef="#br1" timeOffset="-70556.24">19001 13747 10938 0,'0'0'4481'0,"0"0"-3265"0,0 0-472 15,0 0-48 1,0 0 217-1,0 0-1-15,-52 93-456 0,52-58-88 16,8 2-368-16,12-2-64 0,8 0-384 16,3-3-336-16,5-10-289 15,0-3-639-15,0-9-1281 0,12-10-1632 32,-13-3-2232-32,-3-16 4777 15</inkml:trace>
  <inkml:trace contextRef="#ctx0" brushRef="#br1" timeOffset="-70384.64">19543 13684 3936 0,'0'0'6386'0,"0"0"-3466"31,0 0-655-31,0 0-1009 16,0 0-88-16,0 0 33 0,-65 108-345 16,33-64-360-16,-3 4-368 15,-1-3-48-15,-3-4-80 0,3-10-856 16,-12 1-913-16,8-13-2768 31,12-6-4385-31</inkml:trace>
  <inkml:trace contextRef="#ctx0" brushRef="#br1" timeOffset="-62248.04">15124 7902 10666 0,'4'-9'2304'0,"0"2"-519"16,-1 7-873-16,2 0-720 15,3 22-184 1,0 13 40-16,-1 13 0 16,2 22 72-16,-5 19-72 0,-4-7-48 15,8-8 96-15,-4-11-88 16,-1-25-8-16,6 0 8 15,10-9 0-15,6-13 112 16,14-16-48-16,29-23 208 16,40-37 168-16,47-29-104 15,32-19-24-15,17-3-16 0,-5 9-40 16,-20 17 40-16,-20 18-167 16,-43 19 71-16,-45 20 16 15,-35 19 32 1,-23 9-128-16,-9 0-128 15,-4 6-368-15,-21 19-473 0,-58 33-127 16,3-1-1312-16,-3-7-3818 0</inkml:trace>
  <inkml:trace contextRef="#ctx0" brushRef="#br1" timeOffset="-60845.12">18423 9271 7681 0,'0'0'1969'0,"0"0"-545"32,0 0-16-32,0 0-80 15,0 0-39-15,0 0-249 16,0 0-392-16,0-32-416 0,0 42 16 16,0 15-248-16,0 10 200 15,-4 9 40-15,-4 7-104 0,0-4-72 31,8-2-64-31,-4-13 8 16,4-10 64-16,0-9-72 0,20-10 64 16,4-3 344-16,12-22-160 0,12-13-63 15,-1-13-113-15,17-19 120 16,12-21 176-16,16-11-272 16,-13 7-48-1,-12 19-48-15,-22 25 0 16,-13 17 88-16,-4-1-88 15,-4 7 0-15,-5 2-8 0,-11 17-40 0,-8 6-544 32,-27 6-1081-32,-53 39-543 15,8-1-913-15,0-2-4513 0</inkml:trace>
  <inkml:trace contextRef="#ctx0" brushRef="#br1" timeOffset="-60373.08">18395 8617 9153 0,'0'0'1609'16,"0"0"-577"-16,0 0 120 0,0 0-312 0,0 0 345 16,40-48-249-16,-40 51-448 15,0 20-352 1,0 14 296 0,-5 11 80-16,-2 6-400 0,-5 6-96 15,4 1 56-15,8-10-72 16,0-7 8-16,0-12-8 0,4-10 48 0,16-12-8 15,8-10-32-15,7-10 88 32,14-19-24-32,3-15-56 15,15-19 64-15,21-20-72 0,19-16-8 16,-11 10 144-16,-12 23-96 16,-32 21 64-16,-20 20 0 0,-5 3 40 31,-3 6 41-31,-8 7-193 15,-16 9-64-15,-8 6-753 0,-55 51-527 16,-1 0-1000-16,-8-3-3170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5:58:07.5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3351 6978 264 0,'0'0'2240'31,"0"0"-104"-31,3-60-607 16,-3 38-41-16,4 3 233 0,-4 0-17 15,0 6-112-15,0 0 33 0,0 4-297 16,4 3-232-16,-4 2-136 15,0 1-112-15,0 3-263 16,0 0-65 0,0 0-224-16,0 0 0 15,0 0-136-15,0 10-56 0,0 12 64 16,-11 6 120-16,3 13-16 16,-9 7 96-16,1 10-48 15,1 5-8-15,-6 4-144 16,2-4 24-16,3 4-40 15,0-4-88-15,-4-3-64 16,8-6 96-16,-4-2-96 0,0-8 0 16,8-6-128-16,-4-9-232 15,4-7-144-15,0-9-248 0,4-7-232 32,4-6-136-32,0-6-193 15,12-39-3240-15,12 3-328 0,-4 1-624 16</inkml:trace>
  <inkml:trace contextRef="#ctx0" brushRef="#br0" timeOffset="339.09">3637 6889 7105 0,'0'0'2777'16,"0"0"-665"-16,0 0-296 15,0 0-391 1,0 0-417-16,0 0-400 16,0 0-192-16,0 0 328 0,0 67 17 15,0-26-185-15,-4 10-24 16,-4 7-184-16,0 5 8 16,0-3-8-16,0 4-112 15,1-4-104-15,-6-3 120 16,5-6-208-16,1 0-56 15,-1-10 8-15,-1-3-8 0,2-3-8 16,-1-13-280-16,4-6-584 16,-1-6-312-16,1-17-809 15,-3-12-743 1,7-9-4002-16</inkml:trace>
  <inkml:trace contextRef="#ctx0" brushRef="#br0" timeOffset="780.33">3948 6594 4761 0,'0'0'6257'0,"0"0"-4585"15,0 0 57-15,0 0-793 0,0 0-272 16,0 0-288-1,-24 6 48 1,8 14 304 0,-4 5-344-16,1 4-224 0,-2-1-16 15,-3 1-40-15,-4-4 64 16,0-3 73-16,-7 0-57 16,3-9 128-16,-8-3-192 0,4-7-40 0,-8-3-80 15,5 0 168-15,-1-16-16 16,-1-6-88-16,6-7-56 0,-1 4 88 15,8 2-80-15,4 5 192 16,9 8 80-16,-6 4 32 16,10 3-72-1,-6 3-232-15,2 0 32 16,-2 6-72-16,-2 10 24 0,-1 3 0 16,0 3-48-16,4 4-144 15,-4-1-200-15,8 4-680 16,-4 6-1457-16,12-7-2440 15,-4-9-5297-15</inkml:trace>
  <inkml:trace contextRef="#ctx0" brushRef="#br0" timeOffset="1344.65">4290 6302 8857 0,'0'0'2753'0,"0"0"-553"0,0 0-207 31,0 0-473-31,0 0-504 16,0 0-511-16,0 0-353 0,0 0-24 15,-15 41-40-15,2-6-80 0,2 0 120 16,-6 4-128-16,6-2-192 16,-5-5-417-16,0-3-455 15,4-7-968 1,-4-19-937-16,8-3-1832 0</inkml:trace>
  <inkml:trace contextRef="#ctx0" brushRef="#br0" timeOffset="1546.06">4151 6232 9898 0,'0'0'3056'16,"0"0"-1711"-16,0 0-1017 15,0 0-120-15,0 0 784 16,20 70-184-16,-8-38-408 0,7 3-280 16,-2 0-104-16,3-4-16 0,-1-2-232 31,-2-7-272-31,-2-3-856 15,-6-6-401-15,-9-10-279 16,0-3-393-16,-16-6-79 0,-5-7-3537 0</inkml:trace>
  <inkml:trace contextRef="#ctx0" brushRef="#br0" timeOffset="1723.22">4060 6375 1144 0,'0'0'5073'15,"0"0"-3137"-15,0 0-527 16,0 0-617-16,0 0-40 0,0 0 144 0,0 0 968 15,71 19-567-15,-31 4-537 16,4-5-400-16,-1-1-184 16,-7 1 40-1,-4-5-168-15,-8-3-48 16,0-1-520-16,-7 0-1961 16,-13-5-3760-16</inkml:trace>
  <inkml:trace contextRef="#ctx0" brushRef="#br0" timeOffset="2402.8">4589 6820 9690 0,'0'0'2552'0,"0"0"-735"15,0 0-425-15,0 0-328 16,0 0-40-16,0 0-112 0,-103 15-247 15,63 20-81-15,-4 13-144 16,-8 16 48-16,9 25 80 0,3 12-184 31,12-9-144-31,16-19-16 16,12-22-136-16,0-19-88 16,24 2 0-16,4 5-304 0,11-1-72 15,10-13-632-15,22-16-512 16,-7-9-2625-16,-12-2-4401 0</inkml:trace>
  <inkml:trace contextRef="#ctx0" brushRef="#br0" timeOffset="2805.2">4971 6928 12082 0,'0'0'2881'0,"0"0"-1489"16,0 0-440-16,0 0 112 0,-82-10-87 16,50 26-361-16,0 6-224 31,8 4-104-31,0 2-288 0,12 4 48 16,3 0-96-16,9 0 24 15,9-4-64-15,14 1-120 0,14-7 16 16,2 3 96-16,5-9-104 31,-4 3-8-31,0-3 152 16,-12 3-16-16,-4 0 24 0,-9 0-24 15,-7 0 48-15,-8 7 24 16,0-1 16-16,-19 4 176 0,-13-1 136 16,-4-2-112-16,-4-4 72 15,-4-3-152-15,5-7-120 16,2-8 32-1,5-4-48-15,21-29-680 0,3-6-1513 16,8-6-3544-16</inkml:trace>
  <inkml:trace contextRef="#ctx0" brushRef="#br0" timeOffset="3045.83">5147 6715 3328 0,'0'0'10186'15,"0"0"-7329"-15,0 0-1409 0,0 0-576 16,0 0 41-16,84 0-161 31,-48 25 96-31,-1 10-352 16,5 10-88-16,-3 5-240 0,-2 20-48 16,-7 13-24-16,-20 18-96 0,-8-8 0 15,-4-17-72-15,-20-22-24 16,0-19-72-16,-12 6-472 31,-27 13-272-31,3-10-864 0,0-12-3818 16</inkml:trace>
  <inkml:trace contextRef="#ctx0" brushRef="#br0" timeOffset="3910.66">6143 7248 9674 0,'0'0'3088'16,"0"0"-1751"-16,0 0-9 16,0 0 192-16,0 0-136 0,0 0-495 15,-4 0-441-15,8 0-160 32,8 4-24-32,13 2-40 0,2-6 216 15,13 3-216-15,7-3-128 0,2 0-96 16,3 0-136-16,-1-3-328 15,1-3-784-15,-16 2-1873 0,-8 4-3424 16</inkml:trace>
  <inkml:trace contextRef="#ctx0" brushRef="#br0" timeOffset="4132.24">6116 7506 6369 0,'0'0'5817'0,"0"0"-4369"16,0 0 497-16,0 0-353 15,0 0-312-15,87 25-487 16,-35-25-305-16,4 0-296 0,7-7-192 31,18-9-256-31,-23 7-2313 0,-6-7-8193 16</inkml:trace>
  <inkml:trace contextRef="#ctx0" brushRef="#br0" timeOffset="4889.99">7884 6845 8585 0,'0'0'1921'15,"0"0"-785"-15,0 0 448 0,-107-6 177 16,67 19-281-16,0 15-384 15,1 10-160 1,11 9-527-16,4 8-193 0,16 5-176 16,8-3-40-16,8-3-56 15,23-10-128-15,9-15-137 16,4-13 233-16,4-16-24 0,0-6-168 0,-9-29-120 31,1-9 80-31,-8-11 152 16,-12-2 160-16,-3 0 8 0,-14 9 208 15,-3 4 160-15,0 16 248 16,0 15 345-16,0 13-417 16,-12 3-472-16,0 38 8 0,-4 29 160 31,4 25-88-31,5-2-144 0,3-17 16 16,4-26-24-16,0-21-416 15,4 3-448-15,11-7-625 16,17-9-1383-16,0-13 303 0,-1-3-2256 15</inkml:trace>
  <inkml:trace contextRef="#ctx0" brushRef="#br0" timeOffset="5228.41">8450 6807 12514 0,'0'0'1713'0,"0"0"-865"16,-72 73 216-1,44-25 216-15,-3 9-544 0,3 3-264 16,4 4-303-16,8-4-1 16,8-3-168-16,5-9-72 15,3-10-305-15,0-16-71 0,7-9-312 16,9-13 504 0,0-10 256-16,-4-19 24 15,0-15 24-15,-8-7 280 16,-4-3 288-16,-20 1 225 0,-16 8-57 15,-3 10-272-15,-2 9-240 16,1 14-24-16,9 6-248 0,10 6 0 31,17 3-512-31,4 9-808 16,56 17-1249-16,0-3-16 0,8-7-1960 16</inkml:trace>
  <inkml:trace contextRef="#ctx0" brushRef="#br0" timeOffset="5737.7">8833 6931 10186 0,'0'0'2496'15,"0"0"-1031"-15,0 0 55 16,0 0-112-16,-112-38-296 0,72 38-263 16,5 22-585-16,3 6-232 31,12 7-32-31,8 4-200 0,12-4-104 15,4-4-305-15,20-12-335 0,12-9 544 16,7-10 8-16,2-3 144 16,2-20 0-16,-8-5 176 0,2-7 72 15,-13 6 112 1,-5 4 496 0,-10 9 424-16,-2 6 65 0,-11 10-505 15,0 16-576-15,0 35 128 0,-11 35 200 16,-6 41-248-16,-2 25-8 15,-9 10-88-15,-4-6-128 0,0-17 32 32,-8 1-176-32,4-13-248 15,-4-9-121-15,5-27-423 16,7-20-264-16,4-30 40 0,3-12 680 16,-2-7 608-16,-5-10 616 0,0-9 1072 15,4-3 208-15,-4-41-335 31,0-32-169-31,4-41-360 16,12-19-272-16,12-14-151 0,36 5-385 16,28 12-176-16,12 12-48 15,12 19-288-15,-1 30-169 0,4 24-343 16,-11 17-904-16,-20 9-3017 31,-20 6-6281-31</inkml:trace>
  <inkml:trace contextRef="#ctx0" brushRef="#br0" timeOffset="6494.81">9211 7042 3272 0,'0'0'5921'0,"0"0"-3976"16,0 0 31-16,0 0 49 31,0 0-385-31,0 0-528 15,17-77-368-15,-2 65-399 0,9 2-273 16,4 4-24-16,-4 3-40 16,-1 3 0-16,1 0 48 0,-7 16-56 15,-2 6-72-15,-7 10 72 32,-8 6 0-32,0 6 72 15,-12 4-8-15,-8 0 0 0,-3-7-24 0,-1-6-40 16,4-10 0-16,8-12-200 15,4-10 200-15,8-3 168 0,0-22 0 16,8-13-168 0,16-12-40-1,3-8-40-15,10-5 8 16,-1 0 72-16,-1 3 0 0,1 9 0 16,-8 13 8-16,-8 16-8 0,-8 12 0 15,-4 7-152-15,0 26 24 0,-4 12 128 31,-4 13 72-31,0 6 0 16,-9 0-72-16,-2-6-56 16,-1-3 48-16,0-13-232 0,4-13-25 15,0-13-127-15,8-9 264 16,0-9 24-16,4-20 104 0,12-18-296 31,8-4 288-31,4-9-80 16,3 2 80-16,-3 7-48 0,0 10 56 15,-3 13 80-15,-10 15 96 16,1 13-176-16,-4 6 120 16,1 23-32-16,-2 12 160 0,-7 7-160 31,4 2-80-31,4 4-8 16,-4 0-264-16,7-9-656 0,22-7-1632 15,-5-12-1705-15,4-14-1825 0</inkml:trace>
  <inkml:trace contextRef="#ctx0" brushRef="#br0" timeOffset="6837.75">10171 6861 9450 0,'0'0'3272'0,"0"0"-743"16,0 0-985-16,-56-73-424 16,33 73-279-16,-5 12-353 0,4 14-176 15,-4 12-224 1,8 4-80-16,8 2 144 15,4-3-152-15,8-3-136 16,0-9-216-16,12-10-361 0,12-13 1 16,4-6 288-16,8-9-152 15,-1-17 208-15,1-9 184 0,-8-3 184 32,-8 3 8-32,-8 13 616 15,-8 6 552-15,-4 16 81 0,0 0-849 16,-4 19-128-16,-11 13-112 15,2 12-80-15,1 4-80 16,5 0-8-16,-2-1 0 0,9-2-632 31,0-7-705-31,0-13-1399 16,0-9-489-16,0-13-3296 0</inkml:trace>
  <inkml:trace contextRef="#ctx0" brushRef="#br0" timeOffset="7305.42">10562 6817 3328 0,'0'0'2713'15,"0"0"-529"-15,0 0-743 16,0 0-329-16,0 0-8 15,0 0 112-15,0 0 225 0,0-10-257 32,0 10-64-32,0 0 48 15,0 0-15-15,-4 0-201 0,-4 0-336 16,-8 10-256-16,-4 5 112 16,-7 11-136-16,-1 9-24 15,-4 3-136-15,0 6-64 0,4-2-72 16,4 2-40-1,4-6-248-15,4-3-400 16,4-6-480-16,4-10-929 0,8-10-2728 16,0-9-1728-16</inkml:trace>
  <inkml:trace contextRef="#ctx0" brushRef="#br0" timeOffset="7508.88">10371 6763 10786 0,'0'0'2696'0,"0"0"-471"15,0 0-841-15,0 0-368 16,0 0-424-16,0 0-47 16,0 0 447-1,19 95-576-15,-2-47-224 16,-2 2-32-16,5 1-152 0,1 3-8 16,-6 0-32-16,-6-4-600 15,-9 2-1089-15,0-11-2303 16,0-13-4042-16</inkml:trace>
  <inkml:trace contextRef="#ctx0" brushRef="#br0" timeOffset="9668.11">9267 8001 5129 0,'0'0'5769'0,"0"0"-4401"16,0 0-192-16,0 0-103 31,0 0 159-31,0 0-304 0,4-67-328 31,-4 48-128-31,0 3-24 16,0-6 16-16,-12-1-159 0,-4 1-161 15,-8 7 0-15,1 2-144 16,-9 6-104-16,-5 7 104 16,1 7 120-16,-3 18-8 0,7 10-8 15,0 7 24-15,16-1-40 16,4 3-88-16,12-3-16 0,4-6-120 16,16-9-96-16,12-11 184 15,8-11-40 1,3-4 88-16,2-26 96 15,-2-6-96-15,1-9 16 0,-4-3-16 16,-8 0 8-16,-8 5 112 16,-9 5 24-16,-6 11 280 0,-1 14 312 15,-8 9-368-15,0 9-296 16,0 20-56 0,0 15 320-16,0 14-16 15,7 2-312-15,6 6 8 0,10-2-16 16,9 0 0-16,12-11-40 15,8-8-312-15,24-23-520 0,-16-13-912 16,-13-9-6034-16</inkml:trace>
  <inkml:trace contextRef="#ctx0" brushRef="#br0" timeOffset="10454.84">11590 6197 5737 0,'0'0'6089'16,"0"0"-4585"0,0 0-631-1,0 0-153-15,0 0-32 16,-100-6 488-16,36 54 96 0,-16 34-303 16,-15 51-281-16,3 30-112 0,9 24-16 15,15 9-168-15,28-5 0 0,21 0-336 16,14-8-48-16,14-17 136 31,26-14-144-31,13-15-208 16,20-7-456-16,11-13-944 0,5-15-2577 15,-16-29 1824-15,-12-29-5112 0</inkml:trace>
  <inkml:trace contextRef="#ctx0" brushRef="#br0" timeOffset="11414.8">19802 6181 5153 0,'0'0'6193'0,"0"0"-3993"0,0 0-375 15,0 0-321-15,0 0-40 16,0 0-311-16,-4-50-705 15,4 53-224-15,15 19-112 0,26 26 184 16,18 28 240-16,21 38-216 31,4 16-152-31,-13 13 48 0,-15 0-120 16,-28-3 24-16,-20 9-64 16,-8 0 8-16,-28-6-64 15,-23-3 0-15,-13-10 0 0,-20-9-72 0,-8-10 0 16,-12-13-336-1,-3-15-528 1,19-23-1089-16,21-19-3368 0</inkml:trace>
  <inkml:trace contextRef="#ctx0" brushRef="#br1" timeOffset="17825.16">17491 6906 9754 0,'0'0'2560'0,"0"0"-495"0,0 0-457 31,0 0-224-31,0 0-232 16,0 0-351-16,-4-10-169 0,4 10-216 16,0 0-224-16,8 13-48 15,-1 9 0-15,6 10 136 0,-2 9-16 16,6 7-176-16,-2 6 40 31,9 5-80-31,-3-1-40 0,6-1 56 16,-3-9-48-16,0-11-16 15,-8-7 0-15,0-15-40 16,-9-5-16-16,2-7-64 0,-5-3 120 16,4-10 152-16,3-15-88 31,2-23-16-31,2-21-48 0,6-27 112 16,-1-8 8-16,-1 2-112 15,-3 22-8-15,-8 30 104 0,0 15-96 16,-8 13 32-16,4 3-40 0,0 6-88 15,-4 3-104 1,0 10-608 0,0 3-1016-16,-4 39-561 0,-8-4-1552 15,1 0-3296-15</inkml:trace>
  <inkml:trace contextRef="#ctx0" brushRef="#br1" timeOffset="18795.79">18208 6407 1736 0,'0'0'8738'0,"0"0"-6602"15,0 0-391-15,0 0-193 16,0 0-216-16,0 0-416 0,0 0-496 31,0-26-279-31,0 45-25 16,-8 10 48-16,-4 3-48 0,0 6 16 16,0 0-120-16,0 0-16 15,0-3-120-15,0-3-425 0,0-4-495 16,0-9-816-16,0-6-729 31,0-6-1656-31,8-7-1248 0</inkml:trace>
  <inkml:trace contextRef="#ctx0" brushRef="#br1" timeOffset="19005.24">18065 6461 8913 0,'0'0'2465'0,"0"0"-569"0,0 0-623 15,0 0-553-15,0 0-480 0,0 0-240 16,11 25 528-16,5 0-144 16,0 1-280-16,8 0 48 0,-4-1-152 15,0-3-328 1,-9-6-584-16,2-3-424 16,-9-7-201-16,-4-3-127 15,0-3 144-15,-12-13-121 0,-4-2-3704 16</inkml:trace>
  <inkml:trace contextRef="#ctx0" brushRef="#br1" timeOffset="19170.79">18017 6486 5713 0,'0'0'2232'15,"0"0"-567"-15,0 0-553 0,0 0-680 16,0 0 16-16,0 0 752 16,0 0 169-16,75 35-425 0,-39-19-336 15,0 3-384-15,0-3-96 31,0 0-112-31,-5-4-16 16,1 1-504-16,-8-4-2281 0,-8-2-3968 0</inkml:trace>
  <inkml:trace contextRef="#ctx0" brushRef="#br1" timeOffset="19694.8">18511 6683 9001 0,'0'0'2153'0,"0"0"-433"0,0 0 281 16,0 0-553-16,0 0-336 16,0 0-40-16,-84-38-255 0,48 51-217 15,-4 15 120-15,5 7-304 32,-1 9-80-32,8 8-120 15,12 5-112-15,8 16 112 0,8-7-216 0,4 1-8 16,20 0 0-16,8-17-176 15,11 1-144-15,1-10-160 0,0-12-552 16,12-19-313 0,-17-7-1087-1,-7-3-2769-15</inkml:trace>
  <inkml:trace contextRef="#ctx0" brushRef="#br1" timeOffset="20266.02">18834 6728 6041 0,'0'0'5889'0,"0"0"-3144"16,0 0-1097-1,0 0-160-15,0 0-447 16,0 0-449-16,0 0-136 0,-60-32-176 16,36 41-88-16,-4 7-88 15,8 0-104-15,0 3 8 0,12 0-8 16,8 0-128-16,0 4 80 16,8 2 48-16,20-3 0 0,-1 3-96 15,10 1-16 1,-1-4 104-16,-4 0-104 15,-4-3 104-15,-9-3-112 16,-7 0 112-16,-8-3 0 0,-4-1-80 16,0 1-16-16,-8 0 56 15,-12-3 48-15,-8-1 56 0,0-3 128 32,0 1-56-32,0-7-112 15,0 0-32-15,5 0-200 0,3-10-616 16,3-2-1729-16,10-5-3864 0</inkml:trace>
  <inkml:trace contextRef="#ctx0" brushRef="#br1" timeOffset="20617.78">18997 6422 1088 0,'0'0'8746'0,"0"0"-6306"16,0 0-135-16,0 0-801 15,0 0-616-15,0 0-808 0,-17-15 160 16,2 28-160-16,-5 6 120 16,-4 3-144-16,4 6-56 15,0 4-792 1,5 10-1320-16,2-8-1057 31,5-9-5553-31</inkml:trace>
  <inkml:trace contextRef="#ctx0" brushRef="#br1" timeOffset="20980.6">19148 6680 9578 0,'0'0'3272'15,"0"0"-2023"-15,0 0-905 16,0 0 952-16,0 0 40 0,83 76-48 15,-51-38-431-15,-4 3-369 16,-8 4-336-16,-8 3 32 16,-7 2-184-1,-5 1-104-15,-20-3-48 16,-12-1-904-16,-45 11-321 0,6-17-1527 16,7-10-4234-16</inkml:trace>
  <inkml:trace contextRef="#ctx0" brushRef="#br1" timeOffset="22691.74">13013 6581 5265 0,'0'0'4425'0,"0"0"-3489"0,0 0-776 31,0 0-160-31,0 0 416 16,-88 7 352-16,40 2 16 0,-8 4 160 15,-20 3-407-15,5 3 103 16,-5 3-224-16,-4 0-112 0,16-2-64 15,-7 2 8-15,11 0 0 16,4 0-48 0,16 3-200-16,16-2-168 15,9-1-48-15,15 3 128 16,0 1 88-16,15-1 280 0,21 4-152 16,8-4 24-16,12-3 48 0,8 1-128 15,0-1-64 1,3-6 0-16,-3 0 8 15,-4-4 120-15,-12 4-136 16,-9-6 16-16,-11 2-16 16,-12-2-8-16,-12 3-48 0,-4 3-48 15,0-1 32-15,-20 7-32 16,-8 7 208 0,-7 0-72-16,-13 2 192 15,-5-2 40-15,-2 0 40 16,-8-1-80-16,3-3-72 0,4 1 88 15,0 0-96-15,13-1 80 16,6-3-71-16,14 3-153 31,10-2 0-31,9-1 0 0,4-3 8 16,17 0 128-16,18-3 120 16,9-3 120-16,28-4-136 0,20-6-64 15,31-3 16-15,9 0-136 0,3-6 88 16,-16-4 80-1,-31 7-128 1,-24 0-32-16,-21 3-64 0,-11 0-344 16,5-3-432-16,-5 3-1361 15,-13 0-4240-15</inkml:trace>
  <inkml:trace contextRef="#ctx0" brushRef="#br1" timeOffset="23461.45">12446 8099 11226 0,'0'0'2496'0,"0"0"-743"0,0 0-617 16,0 0-112-16,0 0-192 16,-91-13-135-16,63 13-177 0,0 10-184 15,12 6-232-15,4 0-104 16,8 3 48-16,4 0-48 31,4 6 16-31,20 1-8 0,4-4 64 16,0 0-72-16,4 0-24 15,-1-3 16-15,-6-3 16 0,-5 4 32 16,-5-5-40-16,-11-2-72 16,-4 0 64-16,0-1 8 31,-15-2 24-31,-9-1 232 0,-8 1-48 0,-4-4-40 15,0-3-96-15,0-3-72 16,8 0 0-16,5-3-264 0,6-16-608 16,17-19-1449-16,0-3-3016 15,8 3-4705-15</inkml:trace>
  <inkml:trace contextRef="#ctx0" brushRef="#br1" timeOffset="23692.81">12721 7842 40 0,'0'0'10650'0,"0"0"-8602"16,0 0-311-16,0 0-73 15,0 0-560-15,0 0-192 31,0 0-360-31,-67-19-287 0,35 32 7 16,-4 3-224-16,4-1-48 16,1 4-296-16,3-3-1057 0,11-3-2776 15,6-10-4849-15</inkml:trace>
  <inkml:trace contextRef="#ctx0" brushRef="#br1" timeOffset="25119.6">13395 6947 5881 0,'0'0'5601'16,"0"0"-3593"-16,0 0-95 16,0 0-425-16,0 0-320 15,0 0-431-15,0 0-361 16,0 16-248-16,0 15 336 0,4 14-144 15,0 5-104-15,-1 4-144 16,1 3 32-16,-4 1-96 16,0-8 0-16,0-5 16 0,0-3-24 31,0-5-280-31,-4-5-456 0,-3-7-785 16,3-6-1343-16,-4-6-1393 15,4-10-2609-15</inkml:trace>
  <inkml:trace contextRef="#ctx0" brushRef="#br1" timeOffset="25404.75">13451 6842 5297 0,'0'0'3192'15,"0"0"-1047"-15,0 0-857 16,0 0-288-1,60-77 145-15,-45 75-9 16,5 2-256-16,4 0-392 0,-4 6-168 16,0 16-16-16,-5 10-184 15,-2 3-64-15,-13 9-48 0,0 1-8 16,-4 2 0 0,-20-2-104-16,-4-4 88 15,-8 0-144-15,1-9-104 16,-6-3-288-16,2-4-80 0,11-9-1673 15,8-13-2160-15</inkml:trace>
  <inkml:trace contextRef="#ctx0" brushRef="#br1" timeOffset="25709.23">13984 6702 9273 0,'0'0'2241'16,"0"0"-113"-16,0 0-583 0,0 0-585 15,0 0 24-15,0 0-240 16,-71-3 96-16,39 32-7 0,-4 6-241 16,5 12-176-16,-6 17-56 31,14 15-48-31,10 20-160 0,9-11-136 15,4-18 80-15,21-19-96 0,2-19-136 16,13-1-104-16,4-2-152 16,7-4-488-16,5-15-993 0,-7-10-1055 15,-17 0-3138-15</inkml:trace>
  <inkml:trace contextRef="#ctx0" brushRef="#br1" timeOffset="26127.85">14267 6820 7113 0,'0'0'4769'31,"0"0"-3345"-31,0 0 209 16,0 0-337-16,0 0-200 0,0 0-336 31,0 0-464-31,0 0 8 16,0 0-63-16,-67 19-137 0,55 3 32 16,8 3-128-16,-1 4-8 15,5-1 24-15,0 1-24 0,17-1-16 16,-2 1 16-16,5-4 0 0,1-2-8 15,-6-7 0-15,-2 0 8 16,-10-4-8-16,-3 1-56 0,0-4 64 16,-3 1-96-1,-22 0 96 1,-3-1 0-16,-7 1 144 0,-5-4-144 16,4 1-288-16,0-7-745 0,0 0-711 15,8-4-1473-15,13-12-3872 16</inkml:trace>
  <inkml:trace contextRef="#ctx0" brushRef="#br1" timeOffset="26380.77">14391 6454 9394 0,'0'0'1880'0,"0"0"144"16,0 0-767-16,0 0-353 0,0 0-272 15,0 0-384-15,0 0-184 32,-8 23 96-32,-4-1-160 15,-8 7-72-15,-4 15-1416 0,8-9-1201 0,0-7-4993 16</inkml:trace>
  <inkml:trace contextRef="#ctx0" brushRef="#br1" timeOffset="26894.69">14725 6645 8937 0,'0'0'2209'0,"0"0"-313"0,0 0 25 16,0 0-361-1,0 0-520 1,0 0-344-16,0 0-456 0,4 38 577 16,0 7-209-16,1 5-56 15,3 14-176-15,-1 0-128 0,1 2-176 16,1 1 72-16,-2 0-144 16,-3-1-72-16,-4-6-592 0,0-6-552 15,0-12-673 1,0-11-2912-16,0-15-2048 15</inkml:trace>
  <inkml:trace contextRef="#ctx0" brushRef="#br1" timeOffset="27337.29">15167 6775 1456 0,'0'0'6785'31,"0"0"-4848"-31,0 0-313 16,0 0 112-16,0 0 169 0,0 0-289 16,0 0-464-16,9-44-848 15,-25 44-208-15,-9 9 249 0,-2 7 47 16,-1 3-280-16,4 3-104 15,4 1 80 1,12-1-88-16,8 0-40 16,0 0 40-16,12 1 0 0,12 2 0 15,8-3-256-15,4 4 72 16,-5-4-16-16,1-3 88 0,-8-3-73 16,-3-1 169-1,-10 2-72-15,-7-5 80 16,-4 1-96-16,-4 3 104 15,-20 0 48-15,-3-1 24 0,-10 5-72 16,2-8 128-16,3 4-128 16,4-7-320-16,20-2-1536 15,4-4-2377 1,4-3-3016-16</inkml:trace>
  <inkml:trace contextRef="#ctx0" brushRef="#br1" timeOffset="27518.77">15427 7172 8737 0,'0'0'2833'0,"0"0"-1337"15,0 0-199-15,0 0-217 0,0 0-448 16,0 0-32-16,20 57-56 16,-44-28-216-16,-8-1-328 15,0 4-496-15,-12 0-1208 0,16-7-1353 16,5-5-3144-1</inkml:trace>
  <inkml:trace contextRef="#ctx0" brushRef="#br1" timeOffset="28092.88">15909 6943 5193 0,'0'0'4329'16,"0"0"-3121"-16,-24-79 240 0,12 47-248 15,-4 7 289-15,0 6-49 16,-4 9-312-16,-4 10-512 16,4 4-288-16,1 14-104 0,2 11 41 15,2 9-121 1,10 1-136-16,5 5 0 15,5-6-8-15,10-6-72 16,10-4-80-16,2-12-153 0,1-9 65 16,0-7 40-16,0 0 72 15,-4-23-40-15,-4-2 88 16,-5-4 80 0,-6 0 88-16,-5 4 376 0,0 3 281 15,-4 10 159-15,0 8-104 16,0 4-648-16,0 7-152 0,0 18-56 15,4 6 40-15,3 8 16 16,10 2-56 0,3 0-336-16,3 1-416 15,1-7-393-15,12-7-2679 16,-8-9-841-16,-4-12-4185 0</inkml:trace>
  <inkml:trace contextRef="#ctx0" brushRef="#br1" timeOffset="28379.78">16287 6511 6409 0,'0'0'6353'16,"0"0"-4144"-1,0 0-393 1,0 0-56-16,0 0-679 0,0 0-689 15,0 0-192-15,84 45 336 0,-29 12 48 16,26 26-224-16,6 18-144 16,5 8 200-16,-21-2-152 15,-22-2-72 1,-38-13-184-16,-11-3 0 0,-28-3-8 16,-19-7-72-16,-5-15-264 15,-28 3-536-15,16-17-696 0,8-18-3361 16</inkml:trace>
  <inkml:trace contextRef="#ctx0" brushRef="#br1" timeOffset="32483.74">17571 7702 4320 0,'0'0'6442'0,"0"0"-4370"31,0 0-863-31,0 0-465 16,0 0 24-16,4 0 120 0,3 0-400 16,9 0-152-16,4 4-72 15,4-4 64-15,4 0 80 0,4 0 49 16,4 0-17-16,3 0-96 31,10 0-152-31,2 0 152 16,8 0-200-16,22 0 8 0,10 0-48 15,-7-4-8-15,-5 4-8 16,-11 0-80-16,-12-3 40 0,7 3 40 31,6-3-80-31,-5 0 88 0,-5 3-88 16,-4-4 40-16,1 1 32 15,-7 0-80-15,-6 3 8 0,-3-3 40 16,-12 3-48-16,-8 0 0 16,-9 0 8-16,-2 0-16 0,-9 0-128 15,0 0-496 1,-12 0-1193-16,-13 0-2640 16,-2 0 1393-1</inkml:trace>
  <inkml:trace contextRef="#ctx0" brushRef="#br1" timeOffset="32977.8">17661 7896 2896 0,'0'0'5609'0,"0"0"-4160"15,0 0-97-15,0 0 416 0,0 0 129 16,73 3-601-16,-41-3-272 0,3 3-168 15,9-3-215-15,4 0-1 16,8 0-216-16,8 0-88 0,3 0 40 16,5 0-192-1,0-3-16 1,3-3-80-16,-2 2-24 16,-10 1-8-16,1-3-56 0,-13 0 0 0,-3 3 96 15,-8-4-96-15,-8 4 8 16,-4 0-8-1,-8 3 8-15,-1 0 40 16,-2 0-48-16,-6 0-24 16,-2 0 16-16,-1 0 8 15,-4 0-96-15,-4 0-312 0,0 0-496 16,0 0-625-16,-8-4-1551 0,-9 2-2337 16,2-1-2081-16</inkml:trace>
  <inkml:trace contextRef="#ctx0" brushRef="#br1" timeOffset="35142.65">13120 4838 2896 0,'0'0'1440'0,"0"0"25"16,0 0-425-16,0 0-288 0,0 0 352 16,-4-66 89-1,8 53-537 1,4 0 40-16,4 1-80 0,4-1-288 0,4 0-168 16,8 1-16-16,0 2 72 31,7 1-40-31,5-1 56 15,8 3-128-15,0 2-88 0,7 5 64 16,1-4-8-16,4 4 0 16,0 0 160-16,0 6-120 0,-5 7 8 15,1 6-72-15,-8 6-40 16,-4 1 121-16,-4 6-49 0,-8 3-80 16,0 3 112-16,-4 0 0 15,-5 6 232-15,-3 1-40 0,0 3-120 31,-4-4 96-31,-5 3-184 16,2 1 0-16,-1 0-16 16,0 2 64-16,-4 2 80 0,7 5-16 15,-2 0 0-15,2 3-16 16,-2 0-112-16,2 0-72 0,-2-2 64 31,-2-4-8-31,1-6-64 0,0-7 0 16,-4-6 0-16,0-4 48 15,1-5-48-15,-6-7 0 0,1 0 0 16,0-3 0-16,-4-3 56 16,4-1-56-16,-4 1 0 15,4-1-8 1,-4 1 16-16,4-4-16 16,-4 4 16-16,4-6-16 0,-4 2-168 15,0-6-416-15,0 0-880 0,0-3-409 16,0-6-199-16,0-6-2609 15</inkml:trace>
  <inkml:trace contextRef="#ctx0" brushRef="#br1" timeOffset="35460.46">14044 5874 472 0,'0'0'8986'0,"0"0"-6418"16,0 0-1288-16,0 0-535 15,0 0 263-15,0 0-200 0,0 0-176 32,0 0 144-32,68 47-224 15,-36-28-336 1,-4 0-72-16,0 0 8 15,3 0-96-15,-3 0 8 0,0-3-64 16,0 0 0-16,-4-3 0 16,-4-4-320-16,0 1-368 0,-5-4-480 15,2-6-712-15,-6 0-689 16,2 0-1560-16</inkml:trace>
  <inkml:trace contextRef="#ctx0" brushRef="#br1" timeOffset="35700.01">14546 5689 9538 0,'0'0'2232'15,"0"0"73"-15,0 0-353 0,0 0-552 16,0 0-384-16,0 0-455 0,0 0-241 31,0-6-280-31,0 22-32 16,0 3 208-16,0 6-96 15,0 7-56-15,-8 3 16 0,-7 3-80 16,-2 3 0-16,-3 7-344 16,-8 25-729-16,5-13-1911 0,3-6-2849 0</inkml:trace>
  <inkml:trace contextRef="#ctx0" brushRef="#br1" timeOffset="62879.99">1732 12300 8833 0,'0'0'1841'32,"0"-3"-257"-32,0 3 8 0,-3-4 257 15,3 1-417-15,0 0-376 16,0 3-303-16,0 0-177 0,0 0-112 15,0 0-88-15,0 0-88 16,0 0-112-16,0 0 0 16,0 0-64-1,0 0 32-15,0 0-16 16,0 0-112-16,0 0 48 0,0 3-64 16,0 7 0-16,3 9 144 0,6 6 0 31,7 4 24-31,-5 6 24 15,6 0-96-15,-2 6 56 0,5 3-80 16,-7 1 48-16,2 5 0 16,-3-5-112-16,4-1-8 0,-4 1 80 15,0-4-72-15,-4-3-16 16,4-3 24-16,-4-3-16 16,4-3 40-1,-4-4-40-15,-1-6 0 16,-2 0 0-16,3-6 0 15,-4-4 0-15,0-3-8 0,-1 1 8 16,-3-4 8-16,0-3-8 16,4 0-40-16,-4 0 40 0,9 0 56 31,-1-16 208-31,3-9-256 16,6-10 72-16,2-13-16 15,1-18-64-15,8-20 0 0,0-19 8 0,0 10-8 16,-9 22 88-16,-2 25-80 15,-9 20-8-15,0-1 48 16,0 7-48 0,0 0 0-16,-1 9-8 15,-7 6 8-15,4 4 0 16,-4 3-360-16,0 0-344 0,0 0-584 0,0 7-2577 16,0 6-1088-16,0-4-3177 15</inkml:trace>
  <inkml:trace contextRef="#ctx0" brushRef="#br1" timeOffset="63390.4">2637 11925 9690 0,'0'0'2376'15,"0"0"-864"-15,0 0-63 16,0 0-137-16,0 0-288 0,0 0-632 15,0 0-344-15,-3 22 184 16,-6 0 128-16,1 10-152 0,0 3 1 16,-4 0-73-16,0 0-24 31,-4 0-112-31,4-3 80 0,-3-1-80 16,-1-5-48-16,4-1-224 15,3-6-497-15,2-3-887 0,-1-13-1017 16,4-3-1856-16,4 0-1360 0</inkml:trace>
  <inkml:trace contextRef="#ctx0" brushRef="#br1" timeOffset="63629.36">2466 12017 280 0,'0'0'9218'16,"0"0"-7082"-16,0 0 80 0,0 0-119 15,0 0-681 1,0 0-776-1,0 0-440-15,-4-22-200 0,12 41 184 16,4 3 80-16,4 3-95 16,0 4-9-16,-1 3-16 0,2 0-144 15,-2-4 48-15,-2 1-48 16,-2-1-96 0,1-5-689-16,-3-5-1231 15,-6-1-897-15,1-11-1832 0,-4-6-1880 16</inkml:trace>
  <inkml:trace contextRef="#ctx0" brushRef="#br1" timeOffset="63840.33">2370 12084 8409 0,'0'0'1833'16,"0"0"-1"-16,0 0 257 0,0 0-889 15,0 0-776-15,0 0-80 31,0 0-104-31,32 3 600 16,-8 13-40-16,8 0-480 0,4-3-128 16,3 2-40-16,2-2-79 15,2 0 7-15,-7 3-80 0,0 3-1065 16,-16-6-3880-16,-5-1-2208 0</inkml:trace>
  <inkml:trace contextRef="#ctx0" brushRef="#br1" timeOffset="64379.49">3031 12239 176 0,'0'0'9938'0,"0"0"-8042"0,0 0-408 32,0 0 41-32,0 0-225 15,0 0-280-15,-107-41-184 0,71 64-336 0,-8 5 113 16,1 13-17-16,-1 10-200 15,0 6 56-15,4 16-152 16,1 16-192-16,6-3 0 16,14-10-112-1,11-9-16-15,8-20 8 16,4 7-112-16,15-3 120 0,13-6 0 16,4-10-160-16,8-13-648 0,-1-7 184 15,26-15-1393-15,-18-9-2712 16,-7-13-6777-16</inkml:trace>
  <inkml:trace contextRef="#ctx0" brushRef="#br1" timeOffset="64867.63">3259 12493 10322 0,'0'0'4097'16,"0"0"-3353"-16,0 0 280 0,0 0 112 15,0 0-152-15,-45-47-79 32,17 40-305-32,-3 4-216 0,-1 3-208 0,0 0-32 15,4 0-16-15,5 3-56 16,3 7-72-16,8 3-200 15,8 3 32-15,4 3 160 0,0 3-48 16,8 3 56 0,11 4 0-1,9-1 8-15,4 1 96 0,0-1-96 16,0 1-8-16,4-4 112 16,-8-3-112-16,-1 1-8 0,-3-1 8 15,1-3 0-15,-14 0-8 0,-7-6-24 31,-4 0 16-31,0 2 16 16,-12-5 8-16,-8 0 88 0,-12-1 128 16,-3-6-136-16,-5 0 32 15,4-3-120-15,-3 0-16 0,6-9-408 16,1-26-1040-16,13 3-969 31,11-3-3768-31</inkml:trace>
  <inkml:trace contextRef="#ctx0" brushRef="#br1" timeOffset="65159.43">3422 12189 11898 0,'0'0'3841'0,"0"0"-2409"0,0 0-56 0,0 0-415 15,0 0-393 1,0 0-328 0,0 0 16-16,0 0 152 0,92 82-16 15,-57-38-216-15,-3 7-88 16,0 4 16-16,-8-2 8 0,-4 8-112 16,-12-5 0-16,-8 5-8 0,0-4-88 31,-15 0-168-31,-18-6-128 15,-31 10-680-15,4-14-977 0,5-9-5336 16</inkml:trace>
  <inkml:trace contextRef="#ctx0" brushRef="#br1" timeOffset="65787.22">4195 12715 5281 0,'0'0'5921'0,"0"0"-3769"16,0 0-975-16,0 0 455 0,0 0-64 15,-12-9-343-15,12 9-273 16,0 0-336-16,0 0-288 0,0 0 72 15,0 0-208-15,0 0-16 32,12 0-16-32,4 0 8 15,7 0 200-15,10 0 0 0,3 0-224 16,7 0 0-16,-3 0-128 16,0 0 32-16,-4 0-48 0,4 0-168 0,-9 0-304 15,-3 0-328 1,-3 0-616-1,-1 0-1353-15,-13-9-2800 16,-3 2-5985-16</inkml:trace>
  <inkml:trace contextRef="#ctx0" brushRef="#br1" timeOffset="66031.06">4187 12979 264 0,'0'0'10194'0,"0"0"-8650"0,0 0 72 31,0 0 169-31,0 0-345 16,0 0-168-16,99 13-455 0,-46-13-385 16,6-10-288-16,1 1-88 15,0 2 16-15,-9-2-72 0,-3-1-672 16,-16-3-2169-16,-16 4-4305 0</inkml:trace>
  <inkml:trace contextRef="#ctx0" brushRef="#br1" timeOffset="67207.67">6000 12106 4608 0,'0'0'7082'0,"0"0"-5298"15,0 0 121-15,0 0-345 0,0 0-376 16,0 0-407-16,0-13-465 0,-4 32-216 16,-5 10 392-16,2 6-72 15,-5 10-120-15,4 2 112 16,0 4-232-16,-4 6 0 0,8-3-40 31,-8 3-64-31,4 0-64 16,0 0 40-16,1-6-48 0,2-3 0 15,-3-7-200-15,4-9-120 16,4-7-192-16,0-9-592 16,-4-3-737-16,1-13-2144 0,3-4-552 31,-4-15-4328-31</inkml:trace>
  <inkml:trace contextRef="#ctx0" brushRef="#br1" timeOffset="67859.23">5960 11925 544 0,'0'0'7137'0,"0"0"-5849"16,16-86-39-16,-5 55-305 15,6 5 16-15,3 4 160 16,3 3-319-16,5 3-169 0,4 10-216 15,9 2-32-15,2 4 112 16,0 0-72-16,2 20-112 0,-6 5-232 16,-3 7 24-16,-8 6-88 15,-8 6-8-15,-8 4-8 0,-8 6 0 32,-4-4 48-32,-12 4-96 15,-8-2-80-15,-12-2 128 0,-4-6 0 16,-7 1 8-16,-5-7 96 15,-8 0-136-15,5-9 88 16,2-10-112-16,6-3 112 0,7-6-56 31,8-8 128-31,12-2-8 16,8 0 48-16,8-15-128 0,0-4-40 16,4-1 0-16,12 1 56 0,0 4-48 15,4 5 168-15,3 4-24 16,5 6 64-16,0 0 40 15,4 0-32 1,0 13 0-16,0 5-23 16,4 5-9-16,-4 2 120 0,-5 7-208 15,1 3 0-15,-4 3-32 0,-3 3-64 16,-6 1 40-16,2-5-48 16,-6 2 0-1,-2-8 88-15,-5-2-88 16,0-4 48-1,-4-9-40-15,0-3 64 0,3-7-8 0,-3-2-64 16,0-4 0-16,0 0 96 16,0 0-96-16,0 0 0 0,4 0-224 31,-4 0-496-31,8-4-905 16,-4-12-1567-16,1 4-7235 0</inkml:trace>
  <inkml:trace contextRef="#ctx0" brushRef="#br1" timeOffset="68324.38">6977 12043 7113 0,'0'0'3001'16,"0"0"-1521"-16,0 0 136 0,0 0 33 15,0 0-137-15,-33-77-176 16,10 71-408-16,-5 6-151 16,-4 0-161-1,-9 16-248-15,5 12 248 16,-7 14-376-16,4 18 120 16,7 3-120-16,8 4-16 0,7 6-24 15,13-13-184-15,4 10 40 16,8-6-80-16,20-7 24 0,4-6-48 31,3-10-200-31,6-9-136 16,-1-10-256-16,-5-13-488 15,10-9-1105-15,-10-15-2912 0,-7-7-6929 0</inkml:trace>
  <inkml:trace contextRef="#ctx0" brushRef="#br1" timeOffset="68849.03">7347 12208 936 0,'0'0'8265'0,"0"0"-6384"15,0 0-105-15,0 0-55 16,0 0-409 0,0 0-120-16,0 0-376 15,-108-54-208-15,72 54-159 16,4 12-249-16,-3 1-96 0,7 3-64 16,4 3-40-16,7 3-8 15,9 0-40-15,5 4-16 0,3-1 64 31,7-2-64-31,14 5 128 16,10-6-40-16,1 0-24 16,4-3 0-16,0 1 0 0,-5-5 0 15,-3 1 64-15,0 0-64 16,-7-3 0-16,-1-1 24 0,-8-2-24 16,-5 3 0-1,-3-4-48-15,-4 1 48 16,0-1 72-16,-11 4-56 15,-14-3 184-15,-6 2 96 0,-9-5-8 16,-4 2-160-16,-4-5-112 16,9 2 32-16,-2-6-48 15,9 0-432-15,8 0-608 16,13 0-441-16,7-6-3256 16</inkml:trace>
  <inkml:trace contextRef="#ctx0" brushRef="#br1" timeOffset="69234.39">7450 11950 2632 0,'0'0'7162'0,"0"0"-4842"15,0 0-1344-15,0 0-192 0,0 0 713 32,88 13-89-32,-52 6-232 0,-1 7-383 15,5 5-113-15,-3 8-168 16,-2 2-216-16,-3 3-72 0,-8 1-8 15,-1 5 136-15,-6-2-216 16,-9 0-40-16,-5 2-48 16,-3 1-40-1,-3 3 32-15,-18-3-40 16,-2 0-96-16,-9 0-328 0,-20 9-840 16,4-13-1697-16,5-12-4881 0</inkml:trace>
  <inkml:trace contextRef="#ctx0" brushRef="#br1" timeOffset="76739.08">8414 12471 4112 0,'-8'0'6930'0,"5"0"-4962"0,-1-3-968 15,0-3 169-15,4 6 639 16,-5-4-216-16,5 4-719 0,0 0-329 15,0 0-128-15,0 0-144 16,0 0 88-16,0 0 8 31,9 0-48-31,6 0-136 0,9 0-128 16,12 0 112-16,8 0 8 16,11 0-128-16,1 0 64 0,4 0-56 0,0 0-48 15,0 0 16-15,0 0-16 16,-8 0-8-1,-1 0 0 1,-11 0-56-16,-12-3-152 0,-5 0-96 16,-6 0-72-16,-9 3-48 15,-1 0-272-15,-3-3-144 0,-4 3-657 16,-4-10-1007-16,-7 4-2857 0,-1-3-4249 16</inkml:trace>
  <inkml:trace contextRef="#ctx0" brushRef="#br1" timeOffset="77040.16">8841 12255 3928 0,'0'0'5425'0,"0"0"-3816"15,0 0 391-15,0 0-327 0,0 0 215 16,0-73-192-16,0 70-351 15,0 3-537-15,0 0-512 32,-4 12-176-32,0 11-16 0,-4 15 448 15,-1 7-208-15,-2 8-128 16,3 5-88-16,3 2 8 0,-2 0-128 16,7-2 32-16,0-5-32 0,0-2-8 15,0-7-208 1,0-5-272-1,0-11-376-15,0-2-920 0,0-10-3490 16,-4-10-7536-16</inkml:trace>
  <inkml:trace contextRef="#ctx0" brushRef="#br1" timeOffset="79048.5">10207 11925 6969 0,'0'0'2336'0,"0"0"-863"31,0 0-289-31,0 0-72 15,0 0 665-15,0 0-633 0,0 0-704 16,-12-16-256-16,-3 16 128 16,-5 13 72-16,-5 9 184 0,-6 10-208 15,-5 9 16-15,0 7-55 32,1 6-217-32,-2 9 88 0,5 1-96 15,4 2-48-15,5-2-48 16,3-1-8-16,4-2-40 15,7-11 40-15,9-2-56 0,0-10-112 16,0-9-48-16,17-4-49 31,2-9 129-31,1-10 16 0,5-6 72 16,-1 0 56-16,-1-12 0 16,-7-14 0-16,-4-5 56 0,-3-8-48 15,-6-5 88-15,-3-4-24 16,0-2 152-1,-12-4 1-15,-4-4 15 16,0 1-64-16,-7-6 0 0,-1 2 24 16,-4 1 112-16,-4 6-120 15,0 7 40-15,-8 2-96 16,8 7-32-16,-4 3-8 0,4 10 120 0,13 9-64 31,2 3-152-31,6 7 0 16,7 6-104-16,-1 0 104 15,5 0-176-15,0 13-248 0,0 12-296 16,17 16-945-16,7-3-2223 0,8-6-2338 16</inkml:trace>
  <inkml:trace contextRef="#ctx0" brushRef="#br1" timeOffset="79920.48">10272 11801 6001 0,'0'0'1248'0,"0"0"-184"0,0 0 417 0,0 0 215 32,0 0-96-32,0 0-816 15,-13-16-712-15,-2 26 361 0,-6 9 599 16,-7 6-328-16,0 10-112 16,-4 3-200-16,-3 7-72 15,-1-4-192-15,0 4-8 0,0-8-32 31,4 2-88-31,5-8-56 16,10 8-864-16,6-14-1937 0,11-9-2600 0</inkml:trace>
  <inkml:trace contextRef="#ctx0" brushRef="#br1" timeOffset="95955.08">10884 12347 4136 0,'0'0'4433'0,"0"0"-2208"15,0 0-1273-15,0 0-152 16,0 0 568-16,0 0 97 16,0 0-473-16,0 0-296 0,0 0-168 15,0 0-8-15,0 0-80 16,0 0-288-16,0-6-39 0,0-3-9 31,0-1-32-31,0-3 8 16,9 1-16-16,2-5-16 15,6-1-48-15,2-5-40 0,1 5 40 16,8-5 0-16,-3 7 0 16,-2 0 0-16,1 4-40 0,-4 2 40 15,-1 7 8 1,-2 3-8-16,-6 0-8 15,2 3-40-15,-5 13 0 16,-1 6 40-16,-3 7-40 0,-4 6 48 16,0 3 0-16,0-3-8 0,-15 3 0 15,2-4 8 1,2-4-8-16,-5-8 8 16,8-10-192-16,0-2 63 15,4-7 49-15,4-3 80 16,0-3 209-16,0-13-209 0,12-10 0 15,12-8-8-15,0-8-105 16,4-2 105 0,7-4-96-16,-3 1 24 31,4-1 32-31,-4 7 40 16,-4 9 8-16,0 6 40 0,0 11-32 15,-4 5-8-15,-1 10 8 16,-7 0-8-16,0 7-16 0,-4 15-80 15,-4 6 96-15,-4 7 8 16,0 0-8-16,-4 0 0 16,0 3 0-16,-8-3-48 0,-3-3-40 15,-6-3-184-15,-2-7-32 16,-5-3 80-16,3-6-200 0,1-8-72 16,9-5 296-1,3 0 200-15,8-9 48 16,0-13-40-16,8-10-8 15,20-9-192-15,11-3 88 0,6-4 104 16,2-3 8-16,5 4-8 16,0 2 136-16,-1 10 48 15,-3 7 168-15,-4 5 80 16,-4 11 56-16,-8 5-40 16,-9 7-216-16,-6 0-88 15,-2 10-16-15,-6 12-40 0,-9 3 65 16,0 14-49-16,0 2-16 15,-9 7-24 1,-6-1-56-16,-5-3-16 16,4 4-128-16,0-7-665 15,12 4-567-15,4-11-1409 0,0-8-2712 16</inkml:trace>
  <inkml:trace contextRef="#ctx0" brushRef="#br1" timeOffset="96426.78">12291 12112 7377 0,'0'0'1848'15,"0"0"-479"-15,0 0-105 16,-12-95 160-16,-4 79 57 0,-3 4-129 15,-5 12-816 1,-4 0-208 0,0 12-8-16,-4 13 0 15,4 10-16-15,4 7-256 16,8-1 56-16,4-3-104 16,8 1 48-16,4-11-48 15,8-6 0-15,12-9-344 16,4-10 344-16,4-3 0 0,8-13 24 15,3-12-24-15,-3-10-144 0,4-3 64 16,-8-3 80-16,-4-1 0 16,-5 7 64-16,-6 10 64 0,-6 9 344 15,-7 13 225-15,-4 3-209 16,0 6-488-16,0 23 144 0,-11 6 176 31,3 9-72-31,-8 1-248 16,8 3 56-16,-4-1-56 15,4-9-232-15,0 0-552 0,8-6-465 16,0-10-1303-16,0-6-649 16,4-9-2920-16</inkml:trace>
  <inkml:trace contextRef="#ctx0" brushRef="#br1" timeOffset="96673.53">12897 11935 9778 0,'0'0'2704'15,"0"0"-799"-15,0 0-1017 0,0 0-328 16,0 0-344-16,0 0 248 0,0 0 24 16,-96 95-184-16,68-47-232 31,0 6-24-31,4-1 32 15,0 5-80-15,-4-8-1024 0,-7 11-856 16,7-14-825-16,4-12-3656 0</inkml:trace>
  <inkml:trace contextRef="#ctx0" brushRef="#br1" timeOffset="96923.08">12590 11995 8465 0,'0'0'2497'0,"0"0"-505"31,0 0-1016-31,0 0-455 0,0 0-241 16,0 0 576-16,0 0-88 0,40 95-424 16,-16-57-168-16,0 3-40 0,4 1-128 15,-1-1 40-15,1-6-8 16,0 0-40-1,-4 3-1256 1,-4-12-1785-16,-12-11-5641 0</inkml:trace>
  <inkml:trace contextRef="#ctx0" brushRef="#br1" timeOffset="97964.16">12076 13078 6385 0,'0'0'6633'16,"0"0"-5344"-16,0 0-265 31,0 0-96-31,0 0-96 0,0 0-360 16,0-38 24-16,0 21-184 15,0 2-160-15,0-7 65 0,-4-4 15 16,-12 0 104-16,0 1-8 0,-8 6-160 16,0 7 16-1,1 2 0 1,-9 10-168-16,4 0 64 0,0 16-32 15,0 9-8-15,4 10-40 16,4 3-40-16,8 1 40 0,4-5 16 16,8-2-16-1,0-3-184-15,4-11-168 16,16-5 104-16,4-9 104 16,7-4 80-16,6-4 64 0,3-11-56 15,-1-11 56-15,1-5 0 16,-4-4-72-16,0-1 72 0,-8-2 0 15,-9 6 8-15,-6 7 16 32,-5 6 192-32,-5 9 304 0,-3 10 64 15,0 0-440-15,0 4-136 16,-7 18 88-16,-1 4 112 16,-4 5-48-16,0 4-152 0,8 3 112 31,0-3-40-31,4 0-72 15,0-3-8-15,4-4 72 0,15-5-72 16,5-1 40-16,8-6-40 16,0-7-208-16,4-2-256 15,4-7-736-15,-4-10-2545 0,-12-9-2841 16</inkml:trace>
  <inkml:trace contextRef="#ctx0" brushRef="#br1" timeOffset="99397.56">13789 11239 7417 0,'0'0'3153'0,"0"0"-1241"31,0 0-688-31,0 0-687 16,0 0 391-16,0 0 0 15,-87-3 128-15,38 32-16 0,-14 31-295 16,-9 29-137-16,-8 41-80 16,1 16-216-16,19 7 56 0,16-1-80 31,21-6-40-31,23 3 72 16,4-3-152-16,35 0-80 0,13-16-88 15,12-19-240-15,0-25-120 16,-12-29-320-16,11-12-1040 0,-15-20-3081 15,-4-9-6034-15</inkml:trace>
  <inkml:trace contextRef="#ctx0" brushRef="#br1" timeOffset="100498.67">19718 11176 9009 0,'0'0'2433'16,"0"0"-361"0,0 0-399-16,0 0-353 0,0 0-256 15,3-10 24-15,6 10-543 0,7 6-209 16,8 11-32-16,8 11 16 16,-1 10 48-16,13 26-224 0,0 24 64 15,3 36-96-15,2 10-24 16,-10 2 16-1,-7-2 8-15,-8-11-8 16,-12 4 216-16,-7-3-256 16,-5 3 32-16,-21-6-24 0,-10-7-72 15,-14-6-16-15,2-25-232 16,3-20-240-16,4-22-120 31,-27 14-680-31,7-14-969 0,-4-3-2864 16</inkml:trace>
  <inkml:trace contextRef="#ctx0" brushRef="#br1" timeOffset="103108.82">14916 11461 1536 0,'0'0'5249'15,"0"0"-4297"-15,0 0-56 0,-79-9-15 16,44 9-169-16,-10 0-160 16,-2 3-48-16,-9 7-208 15,-4-1 64 1,-4 4 96-16,1 0 56 0,-1-1 72 16,4 4-80-16,8 0-71 15,9-3-193-15,11-1-144 0,12 4-80 16,8-3-16-16,7 0-112 15,5-1 112 1,0 4 400-16,21 0 120 16,6 0-112-16,13-3-72 15,20 3-40-15,4-4-192 0,8-2 64 16,3 0-72-16,-11-1-8 16,3 4 8-16,-7 0 8 0,-15 2 8 31,-10-2-112-31,-14 0-24 15,-10-1 16-15,-11 1-40 16,0 0 32-16,0-1 8 0,-20 4 8 16,-4 0 0-16,-12 0 56 15,-3 3 184-15,-14 0-8 0,-2 0-72 32,-4 0-32-32,-5 0 0 0,-1 0-120 15,10 0 56-15,-1 0-48 16,8 1-16-16,12 2 40 0,1-3-40 15,11 3-56-15,8 0 48 16,4-3 8-16,4 0-56 16,8 1 56-1,0-2 8-15,8-2-8 0,16 0 144 16,8-3 281-16,7-4-129 16,13 1-152-16,20-7 48 0,28 0-16 15,23-3-24-15,9 0 64 16,-5 0-48-1,-15-3-48-15,-37 3 24 16,-11 0-128-16,-20 0-16 16,-8 0 0-16,4-3 0 0,-1 3-360 15,5 0-352-15,-16-3-225 16,4 0-399-16,-12 3-1056 0,-4-7-1953 16</inkml:trace>
  <inkml:trace contextRef="#ctx0" brushRef="#br1" timeOffset="104055.28">14510 12830 904 0,'0'0'8337'32,"0"0"-6152"-32,0 0-585 15,0 0 193-15,0 0-105 16,0 0-424-16,-4-38-448 15,-20 38-463-15,-8 0-73 0,-7 6 104 16,-1 7-96-16,4 3-40 0,0 0-104 16,8-1-128-16,12 5 8 31,4-8-24-31,12 4-144 0,0 0 80 16,9-4 64-16,10 5 72 15,18-5-16-15,-2 4-56 0,5-3 64 16,-1-4-64-16,-3 1 0 31,-3 0 0-31,-6-8-112 16,-7 5 112-16,-3-1 0 0,-10 1-48 15,-7-4-24-15,0 6-8 16,0 1 80-16,-12 0 72 0,-11-1-24 0,-5 4 120 16,-8-4 40-16,-1-3-112 15,-6 1-48 1,3-4-40-1,5-3-8-15,-2 0 0 0,14 0-328 16,-1-10-344-16,16-12-1081 16,8 3-2752-16,0 0-3816 0</inkml:trace>
  <inkml:trace contextRef="#ctx0" brushRef="#br1" timeOffset="104468.1">14861 12538 8745 0,'0'0'1297'0,"0"0"-313"0,0 0 96 16,0 0 328-1,0 0-479 1,0 0-121-16,0 0-168 0,-84-13-128 15,60 23-152-15,4 2-256 16,1 1 40-16,2 0-112 0,2 3-32 16,-1-4-352-16,4 8-1184 15,4-8-1185 1,0-2-2648-16</inkml:trace>
  <inkml:trace contextRef="#ctx0" brushRef="#br1" timeOffset="106190.76">15367 11776 7601 0,'0'0'2633'16,"0"0"-953"-16,0 0-24 15,0 0 169-15,-4-13-257 0,4 13-384 16,0 0-431-16,0 0-465 0,0 4-280 16,0 11 88-16,0 11 248 31,-4 2-48-31,4 4-32 16,0 6-144-16,0-3-24 0,0 6-40 15,0-3-48-15,0-3-8 16,0 0-24-16,0-3-152 0,0-7-176 15,0-6-352-15,0-3-433 32,0-7-863-32,0-5-1001 15,-4-4-2136-15</inkml:trace>
  <inkml:trace contextRef="#ctx0" brushRef="#br1" timeOffset="106483.75">15391 11608 6361 0,'0'0'1896'0,"0"0"-159"16,0 0-25-16,44-83-408 0,-28 67-191 15,3 3 223-15,2 10-536 0,3 0-352 32,0 3-304-32,-1 6 8 15,-3 10-48-15,0 9-88 16,-12 5-8-16,-4 4 8 0,-4 8 96 15,-8-5 104-15,-16 5-216 16,-4-10 88-16,-8-1-88 0,-3-2-96 31,-2-7 88-31,2 0 8 16,-1-2-520-16,8-5-704 0,12-5-977 16,12-1-911-16,8-9-5362 0</inkml:trace>
  <inkml:trace contextRef="#ctx0" brushRef="#br1" timeOffset="106778.22">15849 11535 8617 0,'0'0'1953'16,"0"0"-89"-16,0 0-79 15,0 0-497-15,0 0-304 0,0 0-136 16,-80-7-8-16,52 36-95 16,-3 6-209-16,3 9-192 0,3 7 16 15,10 3-144 1,2 0-112-16,13 0-8 16,0 0-88-16,13-3-8 15,11-4 0-15,4-2-304 0,4-11-232 16,0-8-537-16,3-7-1095 15,-10-9-1873-15,-6-10-1544 0</inkml:trace>
  <inkml:trace contextRef="#ctx0" brushRef="#br1" timeOffset="107203.76">16088 11661 1672 0,'0'0'8066'15,"0"0"-6434"-15,0 0-120 0,0 0 57 0,0 0 55 16,0 0-480 0,0 0-712-1,0 0 56-15,-40-31-144 16,25 40-47-16,-5 7-113 0,3 3-184 15,9 3 48-15,5 4-48 16,3-4 8-16,0 1-8 0,3-1 0 16,10 0-72-1,6-3 64-15,-2 0 0 16,-2 3-24-16,1-6 32 16,-4 0 0-16,-4 0 0 0,-3 2 0 15,-5-1-56-15,0-2 56 16,-13 1 88-16,-2-3-80 0,-6 0 72 31,-3-4 0-31,5-3-64 16,-1-2-16-16,-1-4-505 0,10-4-839 15,-2-14-1480-15,13-1-4962 0</inkml:trace>
  <inkml:trace contextRef="#ctx0" brushRef="#br1" timeOffset="107543.98">16340 11150 9642 0,'0'0'2344'0,"0"0"-207"0,0 0-673 16,0 0-672-16,0 0-192 0,0 0-296 16,-17 13 16-16,6 6-8 15,-6 6-160-15,2 4-144 16,-9 3-8-1,0 15-584-15,-1-5-1448 16,6-7-2937-16</inkml:trace>
  <inkml:trace contextRef="#ctx0" brushRef="#br1" timeOffset="107978.83">16363 11452 7761 0,'0'0'2777'0,"0"0"-89"0,0 0-583 16,0 0-889-16,0 0-576 16,0 0-256-16,0 0 752 15,8 98-383 1,-8-47-241-16,0 6-168 15,4 4-192-15,-4-4-24 16,0 0-40-16,0-3-80 0,0 0-8 16,0-6-160-16,0-4-296 31,0-3-696-31,0-3-1257 0,0-12-1912 16,0-10-3024-16</inkml:trace>
  <inkml:trace contextRef="#ctx0" brushRef="#br1" timeOffset="109176.08">16857 11703 4480 0,'0'0'3105'16,"0"0"-1064"-16,0 0-585 15,0 0 104-15,20-77 297 16,-20 68-465-16,0 3-440 0,-12 3-232 16,-8-1-344-16,-4 4-24 0,-8 0 8 15,4 10 81 1,0 6-193-16,0 3-176 16,9 3-72-16,6 0-8 15,10-3 0-15,-1 1-8 16,4-2-104-16,7 1 56 0,18 1-24 15,3-5 8-15,3 1-40 0,1 0-56 32,-4-3-113-32,-4-1 161 15,-8-2-8-15,-8-1 128 16,-4 4-32-16,-4 3 16 0,-4 0 24 16,-16 0 0-16,-8-3 136 15,-4-1 96-15,1 1-224 0,-1-3 64 31,4-4-72-31,4-3-544 16,8-3-992-16,12-3-2329 16,4-10-1176-16</inkml:trace>
  <inkml:trace contextRef="#ctx0" brushRef="#br1" timeOffset="109372.56">17040 11903 368 0,'0'0'10730'0,"0"0"-9314"16,0 0-936 0,0 0 921-16,0 0-113 15,0 0-280-15,-64 86-376 0,45-67-288 16,-1-1-344-16,0-1-104 16,8-2-896-16,8-5-1336 15,4-4-1977-15,0-2-2481 0</inkml:trace>
  <inkml:trace contextRef="#ctx0" brushRef="#br1" timeOffset="109791.43">17232 11820 2632 0,'0'0'6057'0,"0"0"-4120"15,0 0-393-15,0 0 272 16,-5-79-279-16,-6 73-641 0,-6 6-432 16,-6 0-168-16,-1 12-24 15,-4 8-48-15,8 8-200 0,4 0 40 16,4 4-48 0,12-3 32-16,0-7-48 15,0-6-192-15,12-6-232 16,4-7 424-16,8-3 0 0,0-3 0 15,0-10 0 1,-5-6-8 0,-2 3 8-16,-9 0 96 0,-1 3 152 0,-2 4 320 15,-5 9 49-15,0 0-473 16,0 3-144-16,0 16-8 16,0 6 8-16,0 4 0 0,4 3 0 31,4-1-225-31,3-5-559 15,2-4-856-15,6-12-897 0,1-4-359 16,-3-6-4298-16</inkml:trace>
  <inkml:trace contextRef="#ctx0" brushRef="#br1" timeOffset="110062.71">17356 11503 5921 0,'0'0'5321'16,"0"0"-4417"-16,0 0 48 16,0 0 465-16,0 0-1 31,0 0-144-31,95 32-352 0,-72 0-223 0,1 5 55 16,4 8-176-16,0 6-120 15,0 3-88-15,4 0-216 0,-8-1-64 16,-4 1-64-16,-8 4-24 15,-12-8-288 1,0 1-440 0,-20 3-977-16,-12-13-3032 0,4-12-4913 0</inkml:trace>
  <inkml:trace contextRef="#ctx0" brushRef="#br1" timeOffset="111351.27">17901 11836 8345 0,'0'0'1897'0,"0"0"-297"0,0 0 208 16,0 0-39-16,0 0-209 15,0 0-216-15,0 0-375 0,4-41-313 16,-1 41-432-16,2 6-208 16,7 13 80-1,-1 7-88-15,6 12 64 16,-2 3 16-16,2 13-80 0,-2 0-8 15,2 0 16-15,-1 0-16 16,-1-10-112-16,-3-3-336 0,1-12 80 16,-6-10 56-16,5-6-24 0,-4-10 55 31,0-3 281-31,4-10 24 16,0-12 153-16,4-10-25 0,4-9 280 15,4-6-32-15,-5-4-312 16,9-6-16-16,0-4-72 0,-3 4 8 31,-1 3-8-31,-5 7 96 16,-3 9-96-16,-8 9 0 0,-4 13-168 15,-4 13-320-15,0 3-1193 16,-24 12-791-16,1 11-225 16,-1-4-4176-16</inkml:trace>
  <inkml:trace contextRef="#ctx0" brushRef="#br1" timeOffset="112140.16">18574 11411 8345 0,'0'0'1825'0,"0"0"-521"0,0 0-280 16,0 0 104-16,0 0 377 15,0 0-25-15,32-26-704 16,-32 26-352-1,0 7-336-15,-8 8 168 16,-3 8 184-16,-6 2-295 16,1 4-17-16,-3 2-8 0,2 1-120 15,2-3 40-15,2-1-40 16,6-6-304-16,-1-2-353 0,4-8-535 16,0-2-624-16,-1-7-297 31,5-3-63-31,0-3 287 0,0-16-2095 15,0-7 2703-15,5 1 1281 16,-1-4 1161-16,0 1 519 16,-4 2 192-16,0 7 1 0,0 7 127 15,0 6-184-15,0 6-231 16,0 0-1081 0,0 15-392-16,0 11 120 0,0 5 8 15,0 4-136-15,0 0-32 16,8-3-72-16,8-4-72 15,-4-2-224-15,-1-10-272 0,2-10-440 16,-9-2-273 0,-4-4 97-16,0 0 528 15,0-20-2017-15,-12-5 577 16,-8-7 464-16,-8 0 903 0,0 1 441 16,0-1 288-16,0 7 321 15,5 5 423-15,-1 8-88 0,11 2 288 31,5 10-88-31,4 0-24 0,4 0 89 16,0 0 191-16,16 13 488 16,8-4-576-16,0 4-392 15,8 0 153-15,0-4-273 0,3 1-168 16,1-7-48-16,-4 3-160 31,1-3-48-31,-10 4-88 0,1 3-968 16,-8-4-1825-16,-8-3-4704 0</inkml:trace>
  <inkml:trace contextRef="#ctx0" brushRef="#br1" timeOffset="113144.67">18834 11741 7681 0,'0'0'2057'16,"0"0"-129"-16,0 0-216 15,0 0-167 1,0 0-537-16,0 0-696 15,0 0 160-15,0 0 328 16,-76 51-200-16,48-17-280 0,-4 8 97 16,4 5-169-16,4 1-8 0,4 3-96 15,13-7-144 1,2 4 0-16,5-10 0 16,12 0-192-16,16-9-64 15,4-4-289-15,4-6-287 16,20-12-392-16,-13-4-904 0,-3-3-3554 15</inkml:trace>
  <inkml:trace contextRef="#ctx0" brushRef="#br1" timeOffset="113548.64">19085 11811 10642 0,'0'0'2616'0,"0"0"-535"0,0 0-537 15,0 0-264-15,0 0-503 16,0 0-393-16,-52-16-40 0,27 25-176 16,10 7-168-1,-1 3-72 1,8 7 72-1,4-1 8-15,4-3 48 16,0 7-56-16,15-4-80 0,6 4 16 16,-1-4-32-16,3-2 80 0,-6-1-80 15,-2-3 96-15,-2-3 0 16,-10-1-24-16,1 2 24 0,-4-5 0 16,0 1-40-16,-11-4 40 15,-2 4-64-15,-6-7 64 0,-5-2-56 16,0-2-48-16,-4-2-505 15,-4-15-1047-15,8-7-2265 0,8-4-4064 16</inkml:trace>
  <inkml:trace contextRef="#ctx0" brushRef="#br1" timeOffset="113857.64">19280 11601 720 0,'0'0'10498'0,"0"0"-8290"0,0 0-503 15,0 0-417-15,0 0-152 16,0 0-392-16,-4-12-544 0,-13 18-48 16,-2 10 9-1,-1 6-129-15,-4 3-32 16,4 4-104-16,-4 19-785 16,8-10-1671-16,0-7-3281 0</inkml:trace>
  <inkml:trace contextRef="#ctx0" brushRef="#br1" timeOffset="114299.05">19383 11754 8977 0,'0'0'2217'16,"0"0"-393"-16,0 0-751 15,0 0 263-15,0 0-176 16,0 0-16-16,52 72-336 0,-36-33-407 16,0 8-25-16,4 4-16 15,-12 3-168-15,-1 3 8 16,-7 1-200-1,-15 5 48-15,-17-3-48 16,-32 20-864-16,5-17-785 0,3-9-3136 16</inkml:trace>
  <inkml:trace contextRef="#ctx0" brushRef="#br0" timeOffset="122257.33">13279 11135 4096 0,'0'0'1937'0,"0"0"-721"15,0 0 88-15,0 0-71 16,0 0-145-16,-8-16 16 0,8 16-328 0,0-4-352 16,12 1-88-16,4 0-208 15,4 0 0-15,8 0-56 0,3 0-64 16,10 3 72-1,6 0-80 1,9-4 96-16,8 4 65 16,7 0-73-16,5 0 72 0,0 0-16 15,-4 0-64-15,3 4-80 0,-2-1 8 16,-6 0 0-16,1 0 64 16,3-3-64-1,-3 0 64-15,4 0-72 16,0 0 8-16,-1 0 16 15,1 0-24-15,-4-3 0 0,-4 0 56 16,-9 0 64-16,1 3 56 0,-4 0-48 16,4 0-24-16,-1 0 64 31,17 0-168-31,23 0 0 16,25 0 16-16,4 0 0 0,-9 6-8 15,-11-3 56-15,-13 0-56 16,-15-3 16-16,-16 3-16 0,-12 1-8 15,-4-4 8-15,12 3 0 32,8 0-8-32,7 0 0 15,0-3 8-15,13 3 72 0,16 1-72 16,19 2 64-16,1-6-8 16,0 3-48-16,-8-3 32 0,-33 0-48 0,-12 0 0 15,-18 0 48 1,-10 0-48-1,9-3 48-15,3-3 16 16,9 2 24-16,-4-2 144 0,0 3-152 16,4-4 56-16,8 4-56 0,-1 0-80 15,5 0 16 1,0 0-8-16,-5 3 0 16,1-3 16-16,-8-1-16 15,0 1-8-15,-4 0 72 16,0 3-56-16,3 0-8 0,1 0-8 15,8 0 0-15,-1 0-8 16,5 0-8-16,-4-3 16 0,0-1 8 31,-5-1 0-31,-7 1-8 16,0-2 8-16,-5-1-8 0,2 1 72 16,-1 0-72-16,3-4 0 15,1 1-8-15,3-4 8 0,-3 0 0 16,0-2-24-16,-8 2 24 31,-8-3 40-31,-8 0-32 16,0 3 32-16,-9 0-40 0,1 1 8 15,4 2-8-15,4-3-72 16,0 7 72-16,7-3 48 0,2 2-48 0,-2 1-8 16,6 0-40-1,-6 3 48 1,1-1 0-16,-4 4 8 15,-5-3-8-15,1 3 0 0,4-3 48 16,1 3-96-16,2-3 88 16,-3 3-40-16,8 0 0 0,4 0-160 15,0 0-40 1,-1 0-8-16,-7 0 136 16,-4-3 64-16,-13-1-24 15,-2 2 32-15,-14 2 104 0,-3 0 272 16,1-4-40-16,-5 4-112 15,4 0-112 1,-4 0-112-16,4 0-56 16,4 4-64-16,-1 11 120 15,2 4 0-15,3 6-8 0,-5 7-32 16,-3 7 40-16,-4 2 120 16,0 3-120-16,0 7 136 0,5 3 16 31,-1 3-104-31,0 3 0 15,3 4-48-15,1 3 64 16,1-1-64-16,2 4 8 0,1-3-8 16,-3-1 0-16,-2-2 8 15,-3-4 32-15,0-2-40 0,0-1 0 32,-4-3 8-32,0 3-8 0,0-3 0 15,0 3 24-15,0-3-24 16,0 0 0-16,0 0 8 0,0-6-8 15,0 2 8-15,0 1-8 16,0-4 0-16,0 1 8 16,0 0-8-16,9 3 0 15,-5-4-8 1,7 4 0-16,1-3 16 0,4-4-8 16,-4 1 48-16,-4-4-48 0,4-3 0 15,-4-3 0-15,-1 3-8 16,6-6 8-16,-9 3 8 0,0-4-8 31,-1 1 0-31,-3-3 0 16,0-1 0-16,0 1 0 0,0-1 0 15,0-2 0-15,-7 2 0 16,-1-2-8-16,-5 2 8 31,2-2-48-31,-6 3 48 0,6-4 0 16,-5 0 0-16,4-6-80 15,-3 0-56-15,2-3 32 0,-2-3-72 16,2-7-40-16,-6 4-160 16,-2-7 0-16,-7 0-32 31,-3-3 336-31,-13 0 72 0,-4 0 0 0,-12-3-56 16,-4-3 40-16,-7-4-264 15,-1 3 0-15,-4 2 64 0,5 5 144 16,-1 0 0-16,-4 0 72 15,-8 0 80-15,-15 0-80 16,-17 9 8-16,0 0 8 16,6 1-8-16,10-3 48 15,12-1-40-15,1 0-16 16,-5-6 48 0,0 3-40-16,4-3 32 15,1 0 8-15,-1 0 152 16,1 3 56-16,-1-3-240 15,4 7 136-15,0-4-96 0,17 0-48 16,7 3 48-16,8-2-48 0,8-1 8 16,-15 0 48-16,-5 0-64 15,-11 4 0-15,-2-1 40 32,-7-3-32-32,-15 3-16 0,-12-2 16 15,-1 2-8-15,4-3 0 16,9 0 56-16,11 0-56 0,0 0 56 15,5-3-56-15,-1 4-8 16,4-1-8-16,1-3 16 16,-5 0 16-16,5 3-16 0,-9-3 0 31,4 0 0-31,-4 0 0 16,1 0 8-16,-5 0-8 0,0 0 0 0,-3 0 144 15,-1 0 72-15,1 0-8 16,3 0-160-1,0 0 48 1,5 0-40-16,-5 0-48 0,-4-3-8 16,5 0 40-16,-1 3-40 0,4 0 0 15,5-4 0-15,-5 4 0 16,16 0 8-16,13 0 72 0,7 0-80 16,4 0 0-16,-3-3-72 15,-13 3 64 1,-4 0 8-16,0 0-8 15,0-3-88-15,5 0-56 0,-5 0 16 16,5 0-104-16,-1 0-56 16,-5-4-64-16,2 4 208 31,7-4 152-31,-4 1 0 0,12 3-32 16,1-3 32-16,7-1 8 15,4 1 0-15,8 0-8 0,4-1 8 16,0 4 0-16,4 0-8 15,1 0-40-15,-1 3 32 16,0 0 0-16,8 0 8 0,-4 0-8 31,4-3 16-31,8-1-8 16,4-2 0 0,4-3-88-16,0-4 88 0,0 0 72 15,0 0 96-15,0 1 40 16,8-4-24-16,-4 0 56 15,1 0-80-15,2-3-8 0,-3 0-32 16,0-3-48-16,4-1 144 16,0-2-104-16,-4-3-48 0,4-4 8 15,-8-3 8-15,4-6-72 0,-4 2 48 32,0-5-48-32,0 0-8 15,-4 3 96-15,0-1-96 16,-4 4 96-16,4 3 80 0,0 0-96 15,0 3 32-15,4-5-104 0,0-2 128 16,0-2-64-16,4 3-72 31,4-7 8-31,0 1 0 0,-4 3 0 16,0-4-8-16,0 4-8 16,0 0 8-16,-1 3 48 0,-3 3-48 15,5 0 0-15,-5 3 0 16,0 0 8-16,0 1-8 15,0 2 64-15,0-3-64 0,4 4 0 32,-4-1-8-32,0 1 8 15,0-1-56-15,0 0 56 0,0 4 8 16,0-4-8-16,0 4 0 0,0 0 8 16,0-1-8-1,0 4 32 1,0-4-24-16,0 1-8 0,0 3 0 15,4-3-8-15,4-4 0 16,-1-3-48-16,2 4 8 16,-1-4 48-16,3 0-56 0,-7-3 56 0,5 1 8 31,-5 2 0-31,-4-7 0 16,0 4 0-16,0 0-8 0,0 1 0 15,0-4-16-15,0 6 16 16,0 0 8-16,0 3-8 15,0 7 0-15,0 0-16 0,0 6 16 32,0 4 0-32,0 5 32 0,0 1-32 31,0 2 0-31,0 4-40 16,0 0-144-16,0 0-536 15,0 0-472-15,0 0-1065 0,0 0-1967 16,8 0-2658-16</inkml:trace>
  <inkml:trace contextRef="#ctx0" brushRef="#br0" timeOffset="123670.9">11813 6439 6289 0,'0'0'1416'0,"0"0"-152"16,0 0-375-16,0 0-433 0,0 0-120 15,0 3-176-15,-4 13 256 16,0 6 560-16,0 9-448 31,-4 4-64-31,4 7-232 0,0 2-32 16,-4 10 8-16,4 0 1 15,-4 19 15-15,0 13-80 0,1 19-8 32,-2 9-48-32,1-9 64 15,1-20-16-15,-2-24 40 0,-7 2-168 16,0 7 80-16,-3 3-24 0,2-3-8 16,6-19 0-16,7-13-8 15,0 10 24-15,4 6 88 0,0 9-112 16,0-2 48-1,0 2-24 1,4 4-16-16,4-1 64 16,-1 1-112-16,-3-4 96 0,1-2 8 0,-5-7-112 15,4-6 72-15,-4-4-64 16,0-3 0-16,0 0 8 0,0-2-16 31,0-2 8-31,0-2 16 16,0 0-16-16,0-6-8 15,0-4-112-15,0-3-536 0,8 4-768 16,-1-10-961-16,-3 0-2600 0</inkml:trace>
  <inkml:trace contextRef="#ctx0" brushRef="#br0" timeOffset="126193.49">11698 8921 2816 0,'0'0'2537'0,"0"0"-817"0,0 0-1024 15,0 0 424-15,0 0 169 32,0 0-17-32,0 0-360 15,95 26 16-15,-67-23-240 0,8 0-151 16,3-3-121-16,6 0-104 0,11 0-64 16,3 3-40-16,17-3-56 0,19 0-56 15,21 0 0 1,8 0-88-1,-5 0 32-15,-12-3-32 16,-7 3 0-16,4-6 40 0,-1-1-40 16,9-5 104-16,4 2 64 15,11-2-40-15,4-1 48 0,1 3-32 0,-5 1 16 16,-7 3-72-16,-8-1-40 31,-9 4 144-31,1 0 16 16,-5-1-56-16,-3 2 32 0,3 2-88 31,1-4-56-31,0 4 8 0,3 0-48 16,-3 0-8-16,-9 0 48 15,1 6-48-15,-4-2 0 16,-4 2 16-16,-1 1-16 0,5-4 0 16,-1 0-40-16,13-3 40 15,4 0 56-15,7 0-56 0,1 0-56 16,-9 0-48-16,-3 0-64 31,-4 3 120-31,-21-3-56 16,-11 3 104-16,-16-3 0 0,12 0-8 15,23 3 8-15,25-3 0 16,12 0 8-16,-5 0-8 0,-11 3 0 0,-13-3 0 16,1 7 0-1,-17-1-64 1,-11 1 56-16,-16-1-16 15,-8-3 24-15,12 0 0 0,4 4 0 16,4-4 0-16,3 0 0 16,1 0-8-16,4 1-144 0,12-2-216 15,15 5 88-15,-3-4-8 16,-17 0-24 0,-4 4 32-16,-15-4 176 15,8 0 96-15,8 3 8 0,-8-3 0 16,8 1 8-16,12-1 48 15,15 3-48-15,13-2 8 0,-13-2-16 32,-20-2 8-32,-23 3-8 15,-11-3 8-15,-2 0-8 0,13 0 72 16,4 0 112-16,0-5 16 16,-4-2-48-16,3-3-64 0,-4 1 0 15,1-1-80-15,0 1 56 31,0 2-8-31,-5-2 8 16,2 3 40-16,3-1-96 0,-8 1 112 16,3 0 8-16,-7-1-112 15,0-2 160-15,-5 2-80 0,-2-5 40 16,-1-1-16-16,-1-3-112 0,-7-3 144 16,4 0-88-1,-4-3-64 1,0-4 8-16,-5 4-8 0,-2 0 8 15,-1-4-8-15,-5 4-8 16,-2-3 8-16,-2-4 72 0,-3 1-72 16,0-4 8-1,1 0-16-15,-2-3 16 16,1-3-16-16,5-6 8 16,2-1-48-16,1-5 0 0,4-7 40 15,4-4-40-15,0 4 48 16,-4-7 0-16,-1 4 8 15,2-4-8-15,-6 4 40 0,-2-3-40 32,-9-1-48-32,3 1-80 0,-7 2-32 15,0 1 160-15,0 0 56 16,0 0-56-16,0 5 0 16,0-2-8-16,4 3 8 15,9-3-48 1,2 0-104-16,5-3 104 15,-4 0 40-15,-4-1 0 0,0-2 8 16,-8-1 0-16,-4 4-56 16,0-4 40-16,-16 1-96 15,-8-4-312-15,0 3 424 0,-4 4 0 16,0 3-208 0,9 3 24-16,-1 7 144 15,8 2 32-15,-1 7-32 0,6-3 40 16,-1 0 8-16,-5 2 0 15,6-2 0-15,-1 3 0 16,0 3 0-16,-4 0 40 16,8 0-48-1,0 0 0-15,0 4 8 0,0-1-8 16,4 0 0-16,-4-3 0 16,0-3 0-16,0 3 0 0,-4-3 0 15,0 0 0-15,1 6 0 16,-10 4 0-16,6 5-384 0,-10 11 96 31,5 2 0-31,-7 7 224 16,-1 0 64-16,0 3 8 0,-1 0 0 15,-3 0-8-15,-3 3 64 16,-5 3-64-16,-4 4 0 0,-3-1-144 16,-9-2 144-16,-4-1 0 31,-8 4 8-31,-3-8-8 0,-1 5-72 15,-8-7-32-15,1 0 104 16,-5 0 32-16,-8 0-32 16,-19 0-80-16,-13 0 80 0,-7 0 8 31,7-7 96-31,8 5-104 0,13-2 8 16,7 1 40-16,-3 3-40 0,7-3-8 15,0 3 0-15,0 0 0 16,5 0 64-16,-5 0-56 15,8 0-8-15,-4 0 0 0,-7 3 8 16,-5-3-8 0,-3 0-8-1,-8 0 0-15,2-3 8 0,-6-7-8 0,3 4-48 16,1-3 56-16,-1-1-96 16,1 0-40-16,3 4 64 15,8 0 72 1,5-1 96-16,-5 4-96 15,8-3 0-15,-7 2 0 16,3 2 40-16,-7-5-40 0,-1 1-48 16,-4-1 48-16,1 1-144 15,-4 0 144-15,3 6 16 0,0-3-16 16,0 3 0-16,5-4 40 31,0 4-32-31,-1 0-8 0,5-3 8 16,-1 0-8-16,8 3 0 15,0 0 16-15,5 0-16 16,11 0 0-16,12 0 0 0,8 0-72 31,5 3-48-31,-13 0-192 16,-8 4 80-16,-12-4 64 0,4 3 120 0,-3-3-8 16,3 4 56-16,5-1-16 15,-1 1 16-15,8-5 0 16,5 5-8-16,3-1 8 0,4 1-56 15,4-1 56 1,-4 0 0 0,4 1-8-16,-3-4 16 0,-1 7-8 0,-4-4 48 15,5 0-48 1,-9-3 0-16,4 4 8 0,-4-1 0 16,8 1-8-16,1-1 0 0,-5 3 0 31,0 1 16-31,4-1-16 15,-4 1 64-15,5 0-56 0,2-1-8 16,-3 1 80-16,5 2-72 16,-1-2-8-16,8 3 24 0,1 2-24 31,3-2-16-31,12 3-120 16,0 3 72-16,3 0 16 0,6 0 96 15,-1 0-16-15,-4 0 40 16,0 3-72-16,-4 0 80 15,1 1 40-15,-5 2-8 0,-4 4 16 32,4 0-64-32,-4 2 72 15,0 4 8-15,0 0 32 16,4 6-40-16,0-3-64 0,0 4 24 0,8 2-40 16,-4-3-8-16,5 7-40 15,2 0 8-15,2-1 0 16,-1 1 24-1,4 0-32-15,8-7-8 16,-5-3 0-16,6-4-32 16,-1-4-312-16,4 1-520 0,-4-12-713 0,-4-6-1559 15</inkml:trace>
  <inkml:trace contextRef="#ctx0" brushRef="#br0" timeOffset="127760.47">3375 8496 9458 0,'0'0'1864'16,"0"0"-1128"-16,0 0-344 15,0-99 208 1,0 62-264-16,11-5 80 16,5 1-167-16,8 6-49 15,-4 7-96-15,8 5-104 0,0 10 48 16,4 7 64-16,4 6-16 16,7 0 128-16,5 3 0 0,8 17-120 15,4-1-8-15,4 3-96 31,3 3 104-31,5 0-16 16,-9-3-80-16,-3 1 56 0,-12-4-64 16,-12-6 8-16,-8-7-8 15,-4-3 0-15,-5-3 8 0,6-3 64 16,-5-16-64-16,-1-10 0 16,-2-6 8-1,-10-6 48-15,-7-3-16 16,0-7-48-16,0 9 152 0,-4 1 416 15,-7 10 168-15,6 8-80 16,-3 11 8-16,8 2 25 16,0 10-353-16,0 0-336 15,0 0-144-15,8 16 128 16,8 3 16-16,5 9 0 16,-6 1 0-16,2 3-8 0,-2 3-32 15,-3 0-232-15,0 0-24 16,-4-4 47-16,-4-2-63 15,-4-7-8 1,3-6-224-16,-3-6-160 16,0-4-96-16,0-6 792 0,0 0 8 15,-7-19 392-15,3-6-376 16,4-14-16-16,0-2 8 31,0-3 360-31,16 3-248 0,7-1-32 16,9 10 0-16,5 10-80 31,6 3 96-31,10 13 16 0,-2 3-112 16,5 3 160-16,3 0-24 15,1 9-136-15,0 4 80 16,-4 3-88-16,4-1 48 0,-4 5-40 16,-5-1-8-16,1-4 8 0,-5 2 0 15,-6-5 8-15,-5-6-8 0,-1-2 8 16,-11-4 88-16,1 0-8 15,-6-10-88 1,-3-6 88 0,0-3 32-16,-4-6-8 0,0-3 24 0,-5-4-144 15,2-3 136 1,-5 0-72-16,0-4-64 0,-4 5-88 0,0 5-488 16,-8 13-208-16,-8 7-1360 31,0 9-3938-31</inkml:trace>
  <inkml:trace contextRef="#ctx0" brushRef="#br0" timeOffset="130930.59">9466 7699 104 0,'0'0'5713'0,"0"0"-3817"16,0 0-928-16,0 0-167 15,0 0 103-15,0-3 32 0,0 0-328 16,0 3-120-16,0-4-56 16,0 1-72-16,0-3-32 15,0 3-128 1,-8 0-40-16,4 0 41 0,0-4-193 16,-3 4 0-16,-2-4 40 15,-3 1 8-15,1 0 40 0,2 0-88 16,-2-1 48-16,3 4-56 15,-9-3 0 1,6 3-104-16,-6-1 104 16,6 1-8-16,-9 0 16 15,4 0-8-15,-4 0 104 0,5 3-56 16,-2-4-40-16,1 4-8 16,0 0-56-16,-4 0 56 0,5 0 56 31,-6 0-48-31,6 0 0 15,-5 0 0-15,3 0 0 16,-2 0-8-16,2 0 8 0,2 0 0 16,-1 0 8-16,0 0-8 15,0 0-8-15,0 7 0 0,-4-4 0 32,0 7 8-32,1-4-8 0,2 0-8 15,-2 4-72-15,2-1 72 16,2-3 8-16,-1 4-8 0,0 3 8 15,0-4 40 1,4-2-32 0,0 6 0-16,0-4 0 0,0 1 0 0,4-1-8 15,0 4 0 1,-3 0 0-16,6 2 0 0,-3 1 16 16,0 0 64-16,1 3 16 0,-2 0 8 31,1 0 0-31,-3 3-56 15,3 0-32-15,-1 4 64 0,1-4-72 16,1 0 40-16,-2 1-48 16,5-1 0-16,0 4-8 0,4-8-128 15,-4 8 136-15,4-4 8 16,0 3 56-16,0-5 8 31,0 5-56-31,0-3 72 0,0-3-72 16,0 0-16-16,0 0 16 15,4 3-8-15,4-2-8 0,1-1 24 16,-2-1 32-16,1 2-40 31,5 2 64-31,-6 0-64 16,5 0-8-16,1-2 8 0,-2-2-8 16,1 1 48-16,4-2-48 0,-4-2-8 15,0 1 0-15,0 0 16 0,-1 0 24 16,6-3-40-1,-1 3 0 1,-4-1 8-16,3-2-8 16,2 0 0-16,-2 0 8 0,5-1 0 15,1 4 72-15,-6-3 16 0,9 0 24 16,-4-1 40-16,5 1-64 0,-6-1 32 31,1-2-24-31,-5 0 48 16,10 2-32-16,-9-5-40 15,3 2 96-15,2 0-48 0,-1-2 56 16,3-1-104-16,-3 1-8 16,8-1-16-16,0 0 24 0,-4 1-16 15,3-4-64-15,-3 0 72 32,1 0-72-32,-1-3 48 0,0 0-40 15,-1 0 56-15,1 0-64 16,-4 0 8-16,0 0-8 0,4-6 16 15,0 3-8-15,-4-7 0 32,3 1 0-32,-2-4 0 15,7-3 32-15,-4 0-32 0,-1-6-8 16,1 0 0-16,-4-3 0 0,1-1-8 16,-10 0 8-16,5-2 0 0,-4 2 0 15,-4 1 0 1,0 0 0-1,0-1 40-15,0 4-32 16,0 0-8-16,-1 3 0 0,-2-7 48 16,-1 4-48-16,-4-3 8 0,0-4 0 15,0 1-8-15,0-1 72 0,-13 1-32 32,6-7-40-32,-1 3 0 15,-4 0 16-15,0-3-8 16,4 0 64-16,-4 0-64 0,4 0-8 15,-4-2 72-15,0 5 8 16,-7 0-80-16,-2 3 0 0,-3 4 0 16,-8 2 16-16,0 5 32 31,-3-1 56-31,-5-1-104 0,5 5-72 16,-6 2 0-16,1 4 72 15,-3 2-48-15,-1 4 32 0,-4 3-120 16,4 0-184-16,4 0-576 31,-16 16-512-31,17 0-1081 16,3-3-3288-16</inkml:trace>
  <inkml:trace contextRef="#ctx0" brushRef="#br0" timeOffset="135539.59">12940 14713 8249 0,'0'0'2809'0,"0"0"-1873"15,0 0-624 1,0 0-56-16,-4 0 496 16,4 0 777-16,0 0-193 0,0 0-408 15,0 0-304-15,0 0-24 0,0 0-7 32,0 0-153-32,4 0 16 15,4 0-160-15,8 0-96 16,9 0-72-16,6-10-120 0,13 1 48 15,8-4 16-15,4-3-64 0,23-3 0 16,20-3 128-16,21-13-56 16,16-6-64-16,-5-4-16 0,-7-6 8 31,-16 0 64-31,-5-2-72 16,-19 8 64-16,-20 10-56 0,-17 10 0 15,-6 2-8-15,-6 1 48 16,1 0-48-16,4 0 8 31,-12 3-8-31,-4 0 8 0,-9 6 0 16,1 4-8-16,0 2 0 15,0-3-16-15,5 4 16 16,-6 3 0-16,1 0-152 0,0 0-64 0,0 0-120 16,-4 3-104-1,-4-4-176 1,-8 4-249-16,0 0-95 0,0 0-592 15,-4-3-873-15,-12 0-2336 16,0 0-2840-16</inkml:trace>
  <inkml:trace contextRef="#ctx0" brushRef="#br0" timeOffset="135910.22">14179 14014 4256 0,'0'0'4153'0,"0"0"-1888"0,0 0-873 31,0 0-336-31,0 0 289 16,0 0-137-16,0 0-784 16,52 0 8-16,-12 4 0 0,8 1-232 15,8-1-8-15,8 2-144 31,-1-3 32-31,-7 1 16 0,-4-1-88 16,-16 0 40-16,-13 0 80 16,-6 0 48-16,-9 7-80 15,-8-1-48-15,0 7 472 0,-12 6 177 0,-4 10-233 16,-9 3-168 0,2 3-40-1,-5 3-56-15,4 4-24 0,0-1-176 16,0-2-136-16,5-1-552 15,-5 3-1041-15,7-15-2824 16,6-7-3536-16</inkml:trace>
  <inkml:trace contextRef="#ctx0" brushRef="#br0" timeOffset="137482.31">11593 12674 5841 0,'0'0'2344'32,"0"0"-1528"-32,0 0-375 15,0 0 575-15,101-6 144 0,-66 3 40 16,5 0-248-16,0-1-167 0,4 1 15 16,3 0-112-16,-2 0-288 0,2 3-152 15,5 0-152 1,0 0-40-1,4 0-8-15,4 0-40 16,-5 3-8-16,1 0 0 0,-8 4-264 16,-8-4-232-16,-5-3-296 0,-3 6-176 15,-4-6-153-15,-4 3-367 0,0-3-600 32,-12 0-1841-32</inkml:trace>
  <inkml:trace contextRef="#ctx0" brushRef="#br0" timeOffset="137770.59">12582 12636 304 0,'0'0'5497'0,"0"0"-3369"16,0 0-744-16,0 0-119 0,0 0 175 16,0 0-104-16,4-3-383 15,-4 3-521-15,0 10-152 0,4 9 328 16,-4 9 128-16,4 7-240 31,0 9-128-31,0 1-144 16,-4-1-88-16,0 4-128 0,0 0 120 15,-4-1-24-15,-4-2-104 16,0 6 80-16,0-7-80 0,0 1-8 0,4-8-168 16,0 2-504-16,0-4-616 15,-4 0-921 1,0-7-1719-1,4-12-2562-15</inkml:trace>
  <inkml:trace contextRef="#ctx0" brushRef="#br0" timeOffset="138351.26">11426 12738 7073 0,'0'0'2289'16,"0"0"-897"-16,0 0-288 15,0 0-80-15,0 0-104 0,0 0-303 16,0 0-313-16,0 48 680 16,0-13-224-16,0 9-248 0,0 3-88 15,-7 7-128-15,-1 1-112 16,-1-1-64-16,-6-1-120 15,6-2 64 1,-2-3 8-16,3-4-64 16,0-3 0-16,0-6-8 0,4-3-80 15,0-3-176-15,-4-7-384 16,8 3-552-16,0-5-1233 16,0-8-2352-16</inkml:trace>
  <inkml:trace contextRef="#ctx0" brushRef="#br0" timeOffset="139664.57">11260 13503 3744 0,'0'0'4137'16,"0"0"-1424"-16,0 0-1321 16,0 0-184-16,0 0-111 15,28-3-121-15,3-4-288 0,9 1-136 16,24 0 24-16,27-4-32 15,33 1-40-15,15-1 8 0,1 1-231 32,-13-1 7-32,-35 7-88 15,-25 0-104-15,-22-1-48 16,-14 4-48-16,1-2 8 0,-8 2 16 0,-4-4-24 16,-8 4-24-16,-8 0-192 15,-4 0-384-15,0 0-833 16,-12 0-935-1,-16 0 935-15,4 4-1671 16,0-4-5418-16</inkml:trace>
  <inkml:trace contextRef="#ctx0" brushRef="#br0" timeOffset="143200.76">5689 13458 5657 0,'0'0'5889'0,"0"0"-4793"0,0 0-720 15,0 0-224-15,0 0 16 16,0 0-160-16,8 35 552 16,4-12-39-16,4 2-281 0,4 0 56 15,-4-2-168-15,8 2 48 16,0-6 48 0,4-3-64-16,4-7 16 0,4-2 88 15,7-7 48-15,9 0 40 16,4-13-56-16,4-9-48 15,4-7 104-15,3-6-224 0,-3-9 184 16,-4-3 16 0,-4-7-15-1,-9-1-81-15,-8-2-88 0,-6 6-80 16,-10 7 208-16,-6 6-112 0,-6 13 0 16,2 6-56-16,-9 9-88 15,-4 0 144-15,4 10-160 0,-4 0-8 16,0 0 8-16,0 0-144 15,0 0-144 1,0 0-601-16,0 7-255 16,-8 2-264-16,-20 10-1161 15,8-6-407-15,-5 0-4170 0</inkml:trace>
  <inkml:trace contextRef="#ctx0" brushRef="#br0" timeOffset="143621.44">6231 13189 3792 0,'0'0'7474'15,"0"0"-5114"-15,0 0-1279 16,0 0-617-16,0 0 336 0,0 0 32 15,0 0-728 1,28 0 8-16,3 3 240 16,14 0-72-16,11-3-16 0,3 0-88 15,4-9-120-15,2-8 160 16,-1 2-216-16,-9-5 56 16,-11 5-48-16,-8 2-8 0,-12 4 72 31,-13-1-24-31,-7 7 353 15,-4 3 143-15,0 0-320 0,0 0-224 16,0 0-128-16,0 19 128 16,0 3 24-16,-4 10-16 15,1 0 0-15,-5 6 80 0,4 3-88 32,-5-3-112-32,-6 13-1057 15,3-10-1375-15,-4-9-2425 0</inkml:trace>
  <inkml:trace contextRef="#ctx0" brushRef="#br0" timeOffset="147501.43">9307 11589 4240 0,'0'0'4713'15,"0"0"-3576"-15,0 0-185 16,0 0 320-16,0 0 104 16,0-7-263-16,0 7-305 15,0 0-232-15,0 0-88 0,0 0-88 16,0 0-88-16,0 0-136 15,0 0 80 1,3 0-144-16,10-3 48 16,2-4-64-16,13 4-88 15,8-6 168-15,9 6-56 0,22-7 24 16,21 4 25-16,23 0-41 16,-7 2-8-16,-21 1-120 0,-18 3 8 31,-22-3 32-31,9 3-32 15,8-3-8-15,4 0 8 16,-9 3-8-16,-3-4 8 0,-13 1-8 16,-11 3-208-16,-4-3 48 15,-7 0-257-15,-9 3-119 0,3 0-312 16,-2 0-336 0,-1 0-184-16,3 0-569 15,2 0-639-15,-9 0-1849 16</inkml:trace>
  <inkml:trace contextRef="#ctx0" brushRef="#br0" timeOffset="147876.28">10466 11465 720 0,'0'0'7865'15,"0"0"-6256"-15,0 0 55 0,0 0 56 16,0-7-95-16,0 7-721 15,0 0-552-15,0 7-344 0,0 12 304 16,0 12 88-16,0 4-24 16,0 13-96-16,0 3-80 0,0 6 120 15,0 0-160-15,-3 6-8 16,3 1 249-16,0 3-9 31,0-1-48-31,0 1-184 0,0-3 0 16,0 3 72-16,0-10-232 15,0-3 48-15,-4 0-48 0,4-10 0 16,0-3 0-16,0-3 0 16,0-6 0-16,0 0 64 31,0-7-64-31,0 0-8 0,0-2-240 0,0-1-80 16,0 0-304-16,0-3-385 15,-5 0-967-15,-7-6-2145 0,1-3-4521 16</inkml:trace>
  <inkml:trace contextRef="#ctx0" brushRef="#br0" timeOffset="148416.43">9239 11680 3320 0,'0'0'2137'0,"0"0"47"15,0 0-856-15,0 0-575 0,0 0-265 16,0 0 288-16,0 42 664 15,4-10-184-15,4 9-63 16,-3 7-73-16,2 9-376 0,-3 0-104 16,0 6-144-16,-4 4 96 0,0 0-167 15,0 2-153-15,0-2-48 0,0 0-64 16,0-1-24-16,0 4-136 16,0-3 0-16,0 0-48 15,0-4 0 1,0-2-352-16,0-11-433 15,4-5-519-15,8-4-752 0,4-12-1065 16,-9-11-4185-16</inkml:trace>
  <inkml:trace contextRef="#ctx0" brushRef="#br0" timeOffset="148769.31">9323 12954 7345 0,'0'0'3961'0,"0"0"-3377"0,0 0-456 31,0 0 528-31,0 0 0 0,0 0-152 16,83 9 129-16,-18-9-329 0,25 0-88 16,22 0-168-16,8 0 16 15,-8 0 112 1,-25 0 152-1,-27 0 248-15,-12 0 64 0,-5 0-160 16,2 0 56-16,2 0-16 16,-7 0-95-16,-4 0-41 0,-12 0-272 15,-8 0 0-15,0 0-32 0,-4-3-32 32,4 3 32-32,-4-3-80 15,3 3 0-15,-2 0-72 0,-2 0-144 16,-3-3-705-16,-3 0-1503 15,-5-1-3577-15</inkml:trace>
  <inkml:trace contextRef="#ctx0" brushRef="#br0" timeOffset="161787.97">14630 15154 8585 0,'-8'-10'5818'0,"4"1"-3850"16,4 3-688-16,-4 2-103 0,4 4-49 15,0 0-120-15,0 0-552 16,0 10-184-16,0 18-152 31,0 14 448-31,0 8-96 0,4 24-272 0,8 11-128 16,-1-5 96-16,2-11-168 16,-1-8 56-16,0-10-56 0,0 3-8 15,-1 6-192-15,2-6-840 16,-5-13 192-1,-8-6-784 1,0-16-2593-16,0-13-1857 0</inkml:trace>
  <inkml:trace contextRef="#ctx0" brushRef="#br0" timeOffset="162080.66">14583 15135 10866 0,'0'0'3072'0,"0"0"-959"15,0 0-353-15,0 0-559 0,39-70-393 16,17 64-408-16,36 6-56 16,35 19-152-16,12 22 24 31,-19 3-96-31,-36 4-24 0,-28 13-96 16,-28 11 0-16,-13 14-96 15,-15 10 88-15,-32-20-104 0,-39 0 88 16,-21-10-32-16,-16-2 32 15,-8 3 16-15,26-26 8 32,17-13-120-32,26-11-96 0,15-8-576 15,12-9-801-15,3 0-2536 16,14-19-1608-16</inkml:trace>
  <inkml:trace contextRef="#ctx0" brushRef="#br0" timeOffset="162538.34">15550 15332 14595 0,'0'0'2896'0,"0"0"-2184"32,0 0-312-32,0 0-103 15,-43 86-105-15,43-54 8 0,19-4-200 16,17 1 0-16,4-7-192 0,12-10-329 15,-4-9-311-15,4-3-192 16,-9-9 104-16,-11-17 600 31,-8-5 320-31,-16-10 184 0,-8-1 800 32,0 1 496-32,-15 3-55 15,-6 9-153-15,1 14-248 16,12 2-32-16,1 13-520 0,7 0-408 15,0 25-15-15,3 10-49 16,17 13 120-16,13 9-120 0,2 16 0 16,1 13-8-16,-4 15-128 15,-12 4 39-15,-20-7-7 16,-16-9-280-16,-20-25 136 0,-4-17 160 0,-28-2 88 16,-15-10 56-1,-1-10-56 1,0-6 40-16,28-15-40 0,20-8-352 15,-3-50-584-15,3 1-1384 16,16-11-4018-16</inkml:trace>
  <inkml:trace contextRef="#ctx0" brushRef="#br0" timeOffset="163101.87">15960 15287 8433 0,'0'0'5553'15,"0"0"-3576"-15,0 0-153 31,0 0-311-31,0 0-265 0,0 0-424 16,36-50-360-16,-19 53-416 16,3 19 144-16,-1 6-184 15,5 11 48-15,0 2-56 0,-8 3-16 0,-4 1 16 16,-8-7-64 0,0 0-64-1,-4-6 16-15,0-10-136 0,-8-6-16 16,0-6-8-16,0-10 144 15,0 0 64-15,4-20 64 16,4-12-176-16,0-12 168 0,12-7-96 0,8-6 104 31,8 3 0-15,0 4 8-16,0 8 192 0,-1 14-24 0,1 5 0 16,0 14-16-16,-4 2-8 15,0 7 64-15,0 4-128 16,0 14-80-16,0 5 168 0,0 6-168 31,-4 2 96-31,-1 4-96 0,-2 0-8 16,-6 0 8-16,-3-3-8 15,-8 0-248-15,0-7-208 16,0 0-544-16,0-9-897 0,-8-3-2287 16,5-10-1346-16</inkml:trace>
  <inkml:trace contextRef="#ctx0" brushRef="#br0" timeOffset="163797.78">16973 15332 10658 0,'0'0'2728'0,"0"0"-1391"31,0 0-169-31,0 0 112 0,16-86-216 16,-16 54-279-16,0 1-73 15,-13-4-296-15,-6 6 56 16,-5 4 56-16,-4 9-184 0,-4 6 64 16,-4 10-240-16,5 7-40 15,-1 21 112 1,4 10-160-16,8 10 16 0,16 6-80 16,4 0-8-16,0-7 88 15,11-5-96-15,13-10-8 16,4-13 0-16,8-10-104 0,0-9 112 15,4-13-80 1,0-18 40-16,-8-8-8 16,0-5 96-16,-8 0-48 0,-9 6 0 15,-2 9 88-15,-9 10 128 16,3 9 96-16,-3 10-304 16,0 10-8-16,5 15 0 0,2 10-56 31,6 10 56-31,2 2-168 15,-3-2-360-15,4-4-608 16,0 0-768-16,-9-12-2401 0,-2-13-1961 0</inkml:trace>
  <inkml:trace contextRef="#ctx0" brushRef="#br0" timeOffset="164352.87">17244 15161 9762 0,'0'0'3192'16,"0"0"-1423"-16,0 0 159 15,0 0-376-15,0 0-311 0,63-58-585 16,-42 62-384-16,2 14-96 31,-3 14-176-31,0 3 16 0,-4 6-8 16,-12 4 0-16,-4-1-16 0,0 1-176 16,0-10-256-16,-8-7 120 15,0-8-168-15,0-15 72 0,4-5 63 16,4-5 65-1,0-21-16 1,4-12-64-16,20-22 152 16,0-1 208-16,0-6 0 0,8 7 8 0,-8 16 136 15,4 5 584-15,-9 14 105 16,1 19-377-16,-4 6-304 0,-4 19 56 31,-4 16-8-31,0 6-64 16,0 6-8-16,-4-2-112 0,-4-4 0 15,4-6-8-15,-4-6-152 16,4-13-64-16,-4-7-360 0,4-9-177 16,7-6 233-16,2-20-1000 31,7-11-344-31,7-24 607 16,14-15 361-16,-5 3-48 0,-5 13 888 15,-7 12 56-15,-8 29 2080 16,0 9 49-16,-4 10-169 0,-4 13-1256 15,0 25 97-15,0 10-73 32,0 9-376-32,-1 3-152 15,2-3-200-15,3 0 0 0,-5-5 0 0,6-5-352 16,2-6-768-16,13-12 151 16,4-7-1687-16,-8-18-4066 0</inkml:trace>
  <inkml:trace contextRef="#ctx0" brushRef="#br0" timeOffset="164519.04">18264 15148 13594 0,'0'0'3897'0,"0"0"-3521"15,0 0-304-15,0 0 296 16,24 104-216 0,-17-66-80-16,-3 1 104 15,4-5-176-15,-3-2-456 16,3-3-1232-16,-5-7-552 0,5-13-3394 15</inkml:trace>
  <inkml:trace contextRef="#ctx0" brushRef="#br0" timeOffset="164697.94">18316 14878 2920 0,'0'0'12291'0,"0"0"-10507"16,0 0-920-16,0 0-192 31,0 0-351-31,0 0-201 16,0 0-120-16,39-45-289 0,1 52-1071 15,0 8-1688-15,-4 2-2314 0</inkml:trace>
  <inkml:trace contextRef="#ctx0" brushRef="#br0" timeOffset="164937.25">18909 14938 4184 0,'0'0'6058'15,"0"0"-1249"-15,0 0-3017 16,0 0-376 0,0 0-7-16,0 0-361 0,0 0-232 15,-64-70-248-15,25 74-40 0,-2 21-352 16,9 10-16-16,4 9-152 16,13 4 72-16,7 0-80 15,8-1-24-15,12 0-152 0,16-5-184 16,32-4-344-16,0-6 296 15,11-13 184-15,9-3-552 0,3-22-672 32,-7-11-3185-32,-16-8-8330 0</inkml:trace>
  <inkml:trace contextRef="#ctx0" brushRef="#br0" timeOffset="165223.03">19566 15046 4793 0,'0'0'9434'16,"0"0"-6914"-16,0 0-183 0,0 0-993 16,0 0-808-1,0 0-344-15,0 0 488 16,24 92-64-16,-3-12-144 0,10 24-344 15,5 11-24-15,-4-11-16 16,-4-21-80-16,-17-26-16 0,-7-16-368 16,-4-9-616-1,0 3-904-15,-7-9-201 16,-14-4-2816-16,2-16-2368 16</inkml:trace>
  <inkml:trace contextRef="#ctx0" brushRef="#br0" timeOffset="165484.99">19583 15166 3184 0,'0'0'4249'16,"43"-104"-1592"-16,-27 75-1065 0,8 4 785 15,0 0-177-15,4 5-904 16,3 8-424-16,1 9-87 16,4 3 23-16,1 6-368 0,2 19-176 31,-3 7-48-31,-4 9-152 15,-12 4-64-15,-16 6-104 0,-8-4-24 16,-24-2 112-16,-16-1 16 16,-7-6-56-16,-5-9-16 15,3-7-192-15,10-6-392 0,11-7-433 16,28-9-1167 0,4-15-737-16,8-7-6449 15</inkml:trace>
  <inkml:trace contextRef="#ctx0" brushRef="#br0" timeOffset="165799.91">20371 14798 3992 0,'0'0'11339'0,"0"0"-9739"16,0 0-1168-16,0 0-280 0,0 0 336 16,-55 99 281-16,27-42-233 15,4 3-360-15,3 4-88 16,10-4-88-1,3-9-264-15,4-7-320 16,4-9-281-16,4-13-359 0,12-9-512 16,4-13 671-16,-5-6 457 15,-2-23 608-15,-5-15 280 16,-8-7 1345-16,-12-13-49 0,-16 1-400 31,-8 6-199-31,-4 6-305 16,-4 13-208-16,13 19-336 0,3 13-128 15,11 6-592-15,13 15-1073 16,17 20-1151-16,19-3-1833 16,3-3-3721-16</inkml:trace>
  <inkml:trace contextRef="#ctx0" brushRef="#br0" timeOffset="166107.79">20567 14992 10682 0,'0'0'4529'16,"0"0"-2665"-16,0 0-624 15,0 0-783-15,0 0-305 16,0 0 64 0,0 0 32-16,-73 98-200 0,62-44-48 15,7 0-56-15,4 3-464 0,11-5-305 16,17-8 81-16,13-12-16 16,6-13 176-16,5-13 264 15,-8-6 320 1,0-25 96-16,-16-14 304 15,-12-11 592-15,-16-7 312 0,0-7-295 16,-32 4-321-16,-4 2-168 16,-12 14-280-16,4 12-168 15,0 19-72-15,4 13-480 0,5 23-928 32,14 8-1729-32,14 4-3537 0</inkml:trace>
  <inkml:trace contextRef="#ctx0" brushRef="#br0" timeOffset="166655.78">21291 14983 11506 0,'0'0'2144'15,"13"-74"-679"-15,-13 33-449 16,0 3 192-16,-9 16-120 15,-18 9-551 1,-10 13-97-16,-2 0-360 0,-8 23-80 16,10 8-40-16,9 7 40 0,9 0 0 15,15-2-104-15,4-5-160 16,19-5 136-16,18-7-72 16,6-13 127-1,9-6-79-15,-1 0 152 16,2-10 96-16,-5-5 177 15,-12-1 263-15,-1 6 328 0,-7 10-288 16,-4 0-152-16,-1 16-304 16,5 19-72-16,0 29 40 0,12 24-88 15,4 33 0-15,0 15 56 32,-4 1-56-32,-13-17 0 15,-6-18-216-15,-14-22-448 0,-2-20 80 16,-5-19 216-16,0-12 24 15,-16-4 224-15,-8-9-48 0,-8-6 168 32,-12-10 512-32,-8-32 24 15,-15-25 120-15,-13-26-88 0,4-22-32 16,17-6-272-16,31 6-88 0,28 13-88 16,39 25-88-16,34-2-144 15,9 12-288-15,2 12-928 16,20 4-368-1,-36 22-2209-15,-17 3 728 16</inkml:trace>
  <inkml:trace contextRef="#ctx0" brushRef="#br0" timeOffset="167038.81">21886 15014 160 0,'0'0'10914'16,"0"0"-8386"-16,0 0-999 15,0 0-657-15,0 0-200 16,-28-76 136-16,32 60-208 15,11 1-544-15,13-8-112 0,0 1-256 16,0-3-120-16,4-7 168 0,-16 0 240 31,-4 0 24-31,-12 4 96 16,-4 5 280-16,-16 5 64 16,-8 1-88-16,0 8-32 0,5 6-7 15,2 3-185-15,14 0-128 16,7 19-152-16,0 6-89 0,15 10 241 31,9 7 8-31,4-1-8 16,-4 3-304-16,-12-3 136 15,-8-6 160-15,-4-6-72 0,0-4 80 0,-20-2 40 16,0-5 160-16,0-5 96 16,8 0-151-16,5 0-137 15,7-4-8 1,7 4-321-16,21 0-167 15,12 0-560-15,44 2-1280 16,-9-5-729-16,-3-4-1992 0</inkml:trace>
  <inkml:trace contextRef="#ctx0" brushRef="#br0" timeOffset="167405.5">22646 14954 7793 0,'0'0'2513'15,"0"0"-481"-15,28-105-247 16,-28 80 79-16,0 2-368 0,-19 11-704 15,-9 9-223-15,-8 3-297 0,-5 3-144 32,2 19 64-32,3 7-16 15,4 9-104-15,12-3-72 16,9 3-8-16,7-3 8 0,4-7-152 16,11-5-40-16,17-11-200 15,4-9 103-15,8-3 201 0,-1-9-72 31,-2-14 64-31,-1-5 96 16,-12-7 0-16,-5 3 216 16,-10 7 209-16,-5 9 359 0,-4 10 96 15,-4 6-664-15,-9 19-144 0,-2 13 72 16,6 5-136-16,1 8 0 16,8-4-8-1,0-6-184-15,17-3-240 16,6-10-608-16,5-12-201 15,12-10-655-15,-4-7-1305 0,-8-15-2512 16</inkml:trace>
  <inkml:trace contextRef="#ctx0" brushRef="#br0" timeOffset="167934.86">22906 14744 3808 0,'0'0'4401'16,"0"0"-1640"-16,0 0-785 15,0 0-928-15,0 0-55 0,0 0-73 16,95 42-128-16,-76-1-176 15,-2 0-272 1,3 4-240-16,-5-4-96 16,-2-9 112-16,-9-7-112 15,0-9-8-15,-4-10-56 0,0-6 56 16,0 0 128-16,0-19-16 16,0-6-96-16,0-10 104 0,7-6-112 31,14-4 24-31,-2 4-32 15,13 3 0-15,-4 9 48 32,0 7-48-32,-4 13 128 0,-8 9 72 15,0 6-31-15,-5 19 55 0,-2 4 24 16,-5 9-160-16,0 0 64 0,-4 0-152 16,0-6 8-16,0-10-8 15,0-9-120-15,0-4-72 16,0-9 48-16,7 0 144 0,6-13-224 15,2-9-249-15,6-6 33 16,3-4 192 0,-5-3 192-16,5 6-8 15,-8 7 112-15,-4 10-48 0,-8 5 560 16,-4 7-256-16,0 13-304 16,0 13 224-16,0 5-79 0,0 1 55 15,0 3-200-15,0-7 8 31,0 1-8-31,0-10-40 16,8-6-273-16,8-4-431 0,12-9-672 16,-5-12-1729-16,-2-4-3616 0</inkml:trace>
  <inkml:trace contextRef="#ctx0" brushRef="#br0" timeOffset="168322.96">23806 14748 5297 0,'0'0'7297'0,"0"0"-4872"0,0 0-1009 16,0 0-928-16,0 0 368 31,0 0-40-31,4 107-479 15,-4-62-145 1,0-4-184-16,3-3-8 16,1-6-641-16,0-13-967 0,1-6-1505 15,-5-13-2960-15</inkml:trace>
  <inkml:trace contextRef="#ctx0" brushRef="#br0" timeOffset="168448.25">23841 14583 616 0,'0'0'8169'0,"0"0"-5696"15,0 0-489-15,0 0-767 16,0 0-1217-16,0 0-152 31,0 0-177-31,0 0-1999 0,25 79-5202 0</inkml:trace>
  <inkml:trace contextRef="#ctx0" brushRef="#br0" timeOffset="169302.69">23933 14846 9818 0,'0'0'2184'0,"0"0"-488"0,56-76-359 15,-28 44 103-15,4 3-216 0,-4 4-736 16,-4 13-280-16,-5 8-208 31,-2 4-40-31,-10 16-40 16,1 13 0-16,-8 9 64 0,0 9 16 15,0-5 0-15,0-1 0 0,0-9 8 16,0-13-8-16,0-7 56 16,4-8-56-16,9-4 144 31,2-10 24-31,5-15-168 0,8-4-128 16,0-3-48-16,0-2 152 15,-5 2-48-15,5 0 72 0,-7 10 0 16,-1 6 0-16,-5 9 0 15,-2 7-56-15,-2 7-56 32,5 15 72-32,4 6-8 0,12 4 16 15,4 0-56-15,8 0-608 16,3-7-448-16,9-5-112 0,0-14-185 0,-4-6-391 16,-1 0-465-16,-6-13 673 15,-13-12 1152 1,-13-7 472-1,-15-3 720-15,-4 0 1097 0,-12 0-289 16,-20 4 304-16,-7 8-63 0,-5 11-673 16,0 8-448-16,0 4-200 0,4 13-136 15,12 9-104-15,5 7-208 32,14 3 0-32,9-1 96 15,9-6-32-15,18-2 24 0,17-7-80 16,4-10 88-16,4-6 72 15,4 0-120-15,-9-10 8 0,-6-5 16 16,-10 2 320-16,-11 0 369 31,-8 4-81-31,-8 9-16 0,0 0-416 16,-4 19-240-16,4 29-8 16,4 28 0-16,8 28 8 15,12 20 80-15,0 0-88 0,4-4-8 16,-8-14 8-16,-9-12-240 15,-7-17-248-15,-8-20-48 0,0-19 16 32,0-10 248-32,-12-5 111 15,-12-4 105-15,-4-9 56 16,-7-10 697-16,-5-22 127 0,-4-20-216 0,-4-18-96 16,4-23 24-16,17-21-240 15,22-7-224-15,18 5-72 16,50 14-360-1,21 16-176-15,12 7-496 16,-4 2-801-16,-9 10-2551 0,-24 12-498 16,-18 14-4287-16</inkml:trace>
  <inkml:trace contextRef="#ctx0" brushRef="#br0" timeOffset="169559.05">25742 14620 2456 0,'0'0'5929'0,"0"0"-1960"0,0 0-2409 15,0 0-703-15,0 0 327 31,4 89-200-31,-4-47-704 0,0-4-280 16,-4 0-168-16,4 0-1600 16,0-16-1225-16,0-9-2808 0</inkml:trace>
  <inkml:trace contextRef="#ctx0" brushRef="#br0" timeOffset="169693.18">25957 14690 8729 0,'0'0'2449'0,"0"0"-769"15,0 0-1152-15,0 0-376 16,0 0-152-16,8 108 0 0,-28-57-520 16,-3-6-4769-16</inkml:trace>
  <inkml:trace contextRef="#ctx0" brushRef="#br0" timeOffset="170443.94">13494 15183 8489 0,'0'0'8018'0,"0"0"-6282"16,0 0-455-16,0 0-401 15,0 0-352-15,0 0-344 16,32-26-24-16,-24 48-80 0,4 10 32 15,-8 0-112 1,8-3-432-16,-4-4-632 16,12-9-817-16,-4-10-2047 0,3-6-1954 15</inkml:trace>
  <inkml:trace contextRef="#ctx0" brushRef="#br0" timeOffset="170593.16">13872 14992 12602 0,'0'0'4025'0,"0"0"-3009"16,0 0-752-16,0 0-152 0,0 0 72 16,0 0-32-16,17 102-152 0,-9-55-472 15,-1-9-2312-15,-2-9-5026 0</inkml:trace>
  <inkml:trace contextRef="#ctx0" brushRef="#br0" timeOffset="182082.92">1872 13312 4913 0,'0'0'6793'0,"0"0"-5209"0,0 0-1048 15,0 0-311-15,0 0 199 16,0 0 496-16,0 0-296 0,0 0-320 16,0 0-304-16,0 0 8 31,0 0 144-31,0 0 0 0,4 0 48 15,0 0 48-15,0 0 56 16,8 0 216-16,0 0-224 0,3 0 0 16,6 0 17-16,7 0-17 15,7 4 48-15,14 2-72 32,22 0 24-32,21 4 72 0,23 3-224 15,9-4 32-15,-13 4-88 16,-19-4-16-16,-36-2-64 0,-8-4-8 15,-5 0 8-15,9 0 88 16,8 0-88-16,12-3 48 31,12 0-56-31,23 0 8 0,16 0 120 0,4-9-40 16,-22 6-32-16,-30 0 216 16,-31-1-208-16,-12 4-56 0,-4 0 0 15,-9 0 0-15,-2 0 32 16,-9 0-40-1,-5 0 0 1,-3-3-8-16,0 3-24 0,0 0-56 0,0 0-184 16,0 0-168-16,0 0-336 15,-11 0-1425-15,-2 0-2696 0,6-3-4217 16</inkml:trace>
  <inkml:trace contextRef="#ctx0" brushRef="#br0" timeOffset="183770.71">17908 12614 2760 0,'0'0'7682'16,"0"0"-5418"-1,0 0-1280-15,0 0-343 16,0 0 223-16,0 0 176 15,0 0-16-15,0 0-392 0,-7 3-400 16,11-3-232 0,16 6 400-16,12 1 265 15,31-1 39-15,37-3-264 0,51-3-120 16,29 0-80-16,11 0-104 16,-12-3-40-16,-16-6 120 15,-15 3-208-15,-25 2 112 0,-31-2-64 31,-32 3 16-31,-24-1 40 16,-12 1-112-16,0 3 0 0,-4-6 64 16,-1 2-56-16,-6 2-8 15,-9 2 16-15,0 0 56 0,-4 0-96 16,0 0 24-16,0 0-112 31,0 0-88-31,0 0-304 0,0 0-584 16,-13 0-473-16,2 2-1111 15,-10 2-1825-15</inkml:trace>
  <inkml:trace contextRef="#ctx0" brushRef="#br0" timeOffset="186297.67">1242 12084 9097 0,'0'0'1697'0,"0"0"-1249"16,0 0-448-16,0 0 48 0,13-80 480 16,-2 61 256-1,6-3 144 1,2-4-391-16,1 1-273 15,4-7-72-15,1 4-184 0,6-4 48 16,1-3 400-16,4 4-256 0,4-1-80 16,-1-3 32-16,5 6 0 0,0 1 168 31,0 2-72-31,4 4-8 16,0 0-32-16,-1-1-88 15,5 5 8-15,0-1-80 0,-1 3-40 16,5-3 176-16,-4 2-40 15,4-1-24-15,-1 2 8 0,1 0 0 32,0 3 24-32,-4 4-104 15,-8-1-48-15,0 4 88 0,-8 3-88 16,4 0 0-16,-9-1-8 16,5 1 8-16,5 3 0 15,-6 0 0-15,9 0 0 0,0 0 0 31,0 0 0-31,-5 0 0 16,5 7 0-16,-4-1 0 0,-4 3 0 16,-4 4-64-16,-8-3 0 15,0 2 56-15,-5 1 0 0,1 3 8 16,-3 3-16-16,2-3 16 16,5 3 32-1,4 0-32-15,0 0 0 16,0 3 0-16,0-2 0 0,-1-2 0 15,1 5 0-15,-8-5 0 16,-3 5-48-16,-2-1-56 0,-7 3 16 16,1-2 64-1,-2-1 24-15,1 0 96 32,4 4-96-32,4-1 0 15,4 0 104-15,0 4-104 0,8 3 8 16,-4 0 0-16,4 5 0 15,-8 2 80-15,-5 2-88 16,-3 0-72-16,-3 7 72 0,-2-4-112 16,-7 4 112-16,0-4 80 0,4 1-24 15,4-1-8-15,1 1-48 16,2-1 0-16,6 1 72 16,-2-1-72-16,-3 1 0 0,0-1 0 31,-4-3 8-31,-8 0-24 15,0-2 16-15,0-1-104 0,-8-4 40 16,-4-2 64-16,0-3 8 16,0 3 48-16,4-1-40 15,-4 1 64-15,4 0-72 0,-4 0-8 16,0 0 8 0,-4-1 48-16,4 1-56 15,-3-1-56-15,-1-2 8 0,-5-4 32 16,2 4 24-16,-5 0-8 15,-4-1 8-15,4 1 0 16,-4-3 80-16,-4 5-88 16,4-5-8-16,-4 2 8 15,0 0 0-15,0-2-56 16,1 0 56-16,-5-1 0 0,0 3 144 16,0-5-144-16,-4 2-8 15,4 0 8-15,-3-3 8 16,-1 1 64-1,0-4-72-15,-4 0 8 16,-4-3 32-16,5-6-40 0,-6-1 0 16,-2 0-8-16,-1-9 8 15,0 4 0-15,1-4 16 16,-5 0-16-16,0 0 200 0,0-4-136 31,5-5 185-31,-1 2-105 16,3-2 16-16,2-1 8 0,-1-2-80 15,8-1-80-15,1 3 72 16,3-5-72-16,-1-1-8 16,2-3 64-16,-1-7-56 0,-4-5 136 31,5-1-136-31,-10-7-8 0,2-2 16 16,-5 0-8-16,0-3 72 0,4 0 32 15,1 2-104-15,7 1 144 16,-1 0-152-16,10-4-40 15,-1-3 40-15,4-15 0 16,4-20 0-16,8-21 0 16,5-14 8-16,2 1 152 15,5 5-64-15,0 20 24 0,0 10-112 16,16 3 0-16,1 12-8 16,6 13-48-16,5 13-112 15,4-1 152 1,16-2-88-16,19-10-56 15,1 6-240-15,12 4-224 16,12 6-593-16,-29 19-1551 0,-3-1-4306 0</inkml:trace>
  <inkml:trace contextRef="#ctx0" brushRef="#br0" timeOffset="189187.99">17908 12697 4993 0,'0'0'4016'0,"0"0"-2927"32,0 0-529-32,0 0 608 15,0 0 0-15,-31-76-144 16,23 59 273-16,0 2-369 0,0-1-80 16,5 0-376-16,-6 0-248 15,5 0-56-15,-4-3-168 0,1 0 8 31,-6-3 80-31,5 0-88 16,1-7 48-16,-6 1-48 16,5-4 0-16,1-3 88 0,3 0-88 0,-5 3 0 15,5 1 72-15,-3-1 16 16,3 3 56-16,-4 4-48 16,4-1 0-1,4 1 153-15,0 2-249 16,0-2 56-16,0 3-40 15,0-3-16-15,0-1 8 0,0 4-8 16,0-4 48-16,0 1-40 0,0 0-8 16,0-1 0-1,0 1 0-15,0 0 8 16,4-1 8-16,0 0-16 31,0 1 0-31,0-3 64 16,-1-4-64-16,1 3 0 0,0-5 0 15,5 2 8-15,-5-3-8 16,0 3 0-16,-1 0 0 0,1 4 24 16,0 5-16-16,5-2-8 15,-5 3 0-15,3 3-80 0,5 0 72 16,1 3-128-16,2-3-16 16,5-3 80-16,0 5 23 0,0-5 33 31,0 3-32-31,0-3 40 15,-4 0-8-15,4 0 16 16,-5-4-8-16,6 7 0 0,-1 1-48 16,-1-2 48-16,5 1-88 15,0 4-80-15,4-2 176 16,-4 2-8 0,0-1 8-16,0 3 8 0,-4-3-8 15,3 4 0-15,1-5 0 16,4 2 0-16,0 2 32 0,0-3-32 15,4 3 0-15,0 4 0 16,4-4 0 0,-4 4 32-16,-1-1-32 15,1 1-8-15,-4 2 8 0,4 1-8 16,0 0-48-16,0-1 56 16,0 4-112-16,3 0 112 0,10 0 8 15,-6 3-8-15,10 0 32 31,-2 0-32-31,1 0 0 0,-5 0 0 16,2 0 0-16,-9 0 88 16,3 0-80-16,1 0-16 0,-4 6 8 15,8-3 0-15,-5 1 56 16,6 1-56-16,2 2 0 31,1-1 8-31,-4-2-8 0,0 5 0 16,-4 1-40-16,-1-4 40 15,-7 4 0-15,0 2 0 0,-8 1 0 16,0-1-16-16,-9 1 32 16,10 3-16-16,-1 3 8 31,0 4-8-31,4 2 40 0,4 3-32 16,0 1-8-1,3 3 16-15,-3 0-16 16,4-1 16-16,-8 1-16 0,4 0 0 15,-12-4 40-15,-1 1-40 16,-6-3-8-16,-2 2-88 0,-3 1 96 16,1 2 0-16,-5 1-8 0,3 0 8 15,-3 9-8-15,0 0 16 16,0 4-8-16,0-1 0 0,1 4 48 16,-5-7-48-16,3 4 0 31,-3-4 0-31,0-3 56 0,0 3-56 15,0 0-8-15,0 4 8 16,-12-4 0-16,4 0 24 0,-3 1-24 16,-2 2 0-16,1-3 32 15,-4 4-32-15,4-1-8 32,-3-3 0-32,-5-2 8 0,-1-1 16 15,2-4-16-15,-1-2-8 16,-4 3 0-16,0-3 8 0,0 0-8 15,0 0-16-15,-4 0 24 16,0-1 48-16,-3 1 8 31,-1-1-112-31,0-2 112 0,4-4-56 0,0 1 48 16,-4-4-48-16,0 0 0 16,-3 1 64-16,-1-4-64 0,0 0 0 15,-1 0-8-15,2 0 8 16,-1-3 16-1,0-3-16 1,1 2 0-16,3-2 0 0,0 3 48 16,-5-3-56-16,5-1 8 0,1-2 0 15,-5 2 16-15,0-5-16 0,4 3-8 16,-3-4 8-16,-1 0-8 31,-5 0 0-31,6-2 8 16,-1 2 0-16,0-3-48 0,1-3 48 15,3 0 0-15,0 0-112 0,-4 0 24 16,3 0 88-16,6-6 80 16,-4-1-80-16,-1-2 144 31,-1 3-136-31,1-4 0 0,0 0-8 16,4-2 0-16,1 2 24 15,-1-2-16-15,4 2-8 0,0-3 73 16,4 1-73-16,-3-4 48 15,2 3-48-15,1-3 0 32,5 4 80-32,-6-5-80 0,2 2 0 0,3-1 72 15,-5 0-24-15,6 0 24 16,-1 0 0-16,4-3 16 0,-3 0 120 16,6-3-208-16,1 3 56 15,0-3-56 1,5 0 0-1,3-4 0-15,0 1-80 0,0-1-232 0,7 1 32 16,1 3-409 0,-4-10-639-16,0 10-2481 0,-4 0-4256 0</inkml:trace>
  <inkml:trace contextRef="#ctx0" brushRef="#br0" timeOffset="196821.34">3438 11519 8753 0,'0'-16'1417'16,"0"-3"-1073"-16,4-4-336 16,8-2 96-1,8 0-56-15,-5-4 56 0,10-3 144 16,3 1 368-16,3-8 216 16,5 1-296-16,12-3-240 0,8-3-64 15,20-13-176 1,27-7 104-1,37-12-40-15,11-4 89 16,12 11 423-16,0 8-464 0,-3 14-80 0,4-4 0 16,-1 3-88-16,-4-3 48 15,5 4-48-15,-5 2 0 0,-4 8 80 16,-3 1-72-16,-4 5-8 31,-6 2 0-31,-10 4 0 16,-4-4 8-16,-8 4-8 0,-2-1 0 15,6-3-8-15,-1 1 8 16,1-1 0-16,4 4-8 0,3 3 8 16,-7 6-72-16,-5 0 72 31,1 0 0-31,-5 3-8 0,1-2-48 16,-4-1 56-16,3 0 0 15,0 0 0-15,5 0 24 0,-1 0-24 16,1 0 0-16,0 4 0 15,-4-1-16-15,-2 1 16 32,-6 2-8-32,-4 0 8 0,-5 4 48 15,-7 0-48-15,-5-1 0 0,1 4 0 16,-4-3 0-16,4-1 8 0,4 4 0 16,3-3-8-16,-7 3 16 15,4-4-8 1,-5 1-8-1,-4 3 0-15,1-1 0 0,4 4-8 16,-5 0 8-16,1-2 0 0,4 2 48 16,4 0-48-16,7 0 0 0,13 0 0 15,4 9 16-15,7 1 8 32,-4 2-24-32,1 1-8 15,-1 0 8-15,-3-4-48 0,-9 4 48 16,1-3 0-16,-5 2 8 15,-2-2 32-15,2-1-40 0,-4 1 0 16,1 2 0-16,-5-2 0 31,-7-1-8-31,-16-2 8 0,-12 2 0 16,-12-6 8-16,-4 0-8 16,7 1 0-16,5 2 0 31,12 1 8-31,-1-1-8 0,13 7 0 15,20-4 8-15,15 10 40 16,9 0-48-16,-12 4 0 0,-9-5-40 16,-11-5 40-16,-1 3 0 15,5 0 0-15,-1 0 0 0,-3 0-32 16,4 0 32-16,-9-4 0 0,1 4 0 16,-16-7 8-16,-13 1 40 15,-10-3-48-15,-6-4-16 16,9 0 16-1,8-3-8-15,8 3 8 16,-1 0-8-16,1-3 8 0,-5 3 0 16,6 0 0-16,-2 1 0 0,1-1 0 15,3 0 0-15,-7 0 0 16,4 3 0 0,-4-2 0-16,-4 2 64 15,-4 1-64-15,-1-1 0 16,1 0-8-16,0-3 8 0,0 4 0 15,-5-1 0-15,5 1 0 32,-4 2-32-32,4-3 32 0,4 4 0 15,0 6-8-15,-1-4 8 16,-4 1 32-16,1 0-32 16,0-1 0-16,-4-2 0 0,3 3 8 15,5-1-8-15,-4 4 0 31,8-3 0-31,-4 3 48 0,3 3-48 16,-3-3 0-16,4 0 0 16,0 3 0-16,-1-1 0 0,2 2-8 15,-6-5 8-15,-3-2 16 16,-8 3-16-16,-1-6-8 16,-6-1 8-1,-2-3-8-15,-3 4 8 0,4-3 0 16,-4 2 8-16,0-3 0 15,-4 1-8-15,4-1 0 16,-8 1 0-16,-4-5 8 0,-1 2 0 16,-7-1-8-1,8 0 0-15,-4 0 48 16,4 4-40-16,4-1-16 0,0-3 8 16,0 3 0-16,0 1 8 15,-4-4-8-15,-9 0 0 16,-3 1 24-16,-4-4-24 0,0 0 0 31,-8 0-120-31,4 0-152 0,-4-4-448 16,0-5-753-16,4 2-623 15,-4-2-3233-15</inkml:trace>
  <inkml:trace contextRef="#ctx0" brushRef="#br0" timeOffset="197289.25">17721 10353 6905 0,'0'0'1408'0,"0"0"433"0,0 0-609 15,0 0-448-15,0 0-616 16,0-3-80-16,0 22-24 15,5 4 144-15,-1 5-200 0,4 4 184 0,-1 3-128 32,1 0 56-32,12 0 64 15,-3 0 88-15,6-3-32 0,1-1-88 16,0-6-80-16,0 1 73 16,-4-7-81-16,0 0 56 15,-12-3 8-15,0 0-48 0,-4-3 48 31,-4-1-8-31,0 1 64 16,-12-1 240-16,-8 4-128 0,-16 0 128 16,-4 0-8-16,-11 3-112 15,-9 0 8-15,-5 0-216 0,2 4-40 16,8-1-48-16,10 0 48 31,14 0-48-31,10-6-8 0,10 0-8 16,7-3 8-16,4 0-128 15,0-8-192-15,15-5-536 16,2 0-912-16,-6 0-3161 0</inkml:trace>
  <inkml:trace contextRef="#ctx0" brushRef="#br0" timeOffset="199235.81">2597 10766 328 0,'0'0'9506'0,"0"0"-8194"16,0 0-872-16,0 0-208 16,0 0 88-1,0 0 744-15,9-19-175 16,-9 19-177-16,3 0-344 0,-3 0-264 15,0 0-32-15,0 0-72 16,0 0-56-16,0 10 56 0,0 9 272 16,0 3 64-1,0 6-96 1,0 4-56-16,0 3 48 0,-3 0-40 16,-2-3-192-16,5-3 192 0,0-4-184 31,0-6 80-31,0-6-40 15,5-7-32-15,2-3 64 0,9-3 112 16,8-3 456-16,8-13-56 16,7-13-311-16,13-2-17 0,1-14 72 15,18-18-88-15,21-16-104 16,23-20-96-16,1 3-40 16,-16 20 192-16,-29 23-144 0,-27 24 64 31,-8 10 32-31,0 0-80 15,-8 3-48-15,0 0-24 0,-13 10 0 16,-6 3-8-16,-9 3-24 16,0 0-136-16,0 0-144 0,-5 3-448 15,-7 9 312-15,-12 4-689 16,-15 16-1215 0,3-3-1713-16,0-4-4705 15</inkml:trace>
  <inkml:trace contextRef="#ctx0" brushRef="#br0" timeOffset="203360.5">19423 12900 5225 0,'0'0'2160'0,"0"0"-984"0,0 0 33 16,0 0-177-16,0 0 104 31,0-16 0-31,0 16-552 0,0-4-23 16,0 4 95-16,0 0-32 0,8-2-128 15,0 2-312-15,4 0 72 16,4 0-152-16,4 0 120 0,-1 0-56 16,9 2 32-1,0 8 72 1,4 0 0-16,0 2-112 0,0 4 200 15,-4 0-160-15,4 0 32 16,-8 6-95-16,0 4-33 0,0-1-96 16,-9 4 72-16,2 2 32 0,-2 1 88 31,2 3-192-31,-6 0 88 16,1 0-32-16,4 3 88 0,-4 3 24 15,0-3-160-15,4 4 88 16,-4-4 64-16,0 0-160 0,-1 3 56 15,6-6-64-15,-9 3 0 32,4-9 64-32,-4 3-64 0,3-7 0 15,-3 0 32-15,1-6-32 16,-1 4 8-16,-5-8-8 16,5-2 0-16,1 0 48 0,-1-4-48 15,-1 1 0-15,-3-4 0 31,5 1 8-31,-5-4 40 0,0 3-48 16,-1-3-104-16,1 1 8 16,0 2-344-16,0 0-72 0,0 1-353 15,1 2-327-15,-5-3-616 0,0-3-777 16,0 1-2112 0,-9-4-3335-1</inkml:trace>
  <inkml:trace contextRef="#ctx0" brushRef="#br0" timeOffset="203668.72">19758 13684 10762 0,'0'0'2256'0,"0"0"-831"0,0 0-209 31,0 0-336-31,0 0-224 0,0 0-56 16,72 25-80-16,-41-5-152 15,1-2 49-15,4 1-345 16,0 4-8-16,-1-4-56 0,2 0-8 16,-5-3 0-16,-4-1-176 31,-1-2-505-31,-7-3-143 0,0-4-872 15,-4-3-865-15,0-6-399 16,-4-9-1881-16,-5-8-663 0</inkml:trace>
  <inkml:trace contextRef="#ctx0" brushRef="#br0" timeOffset="203860.49">20247 13592 4945 0,'0'0'4673'0,"0"0"-2921"15,0 0-216-15,0 0 281 16,0 0-417-16,0 0-160 15,5-35-520-15,-10 44-240 0,-2 11 465 16,-9 5-529 0,-4 4-176-16,4 2-16 15,-4 1-128-15,0 3 0 0,1-3-96 16,-2 3-224-16,-10 0-704 16,6-7-1993-16,5-9-3896 15</inkml:trace>
  <inkml:trace contextRef="#ctx0" brushRef="#br0" timeOffset="210064.52">19033 10652 6953 0,'0'0'1488'16,"0"0"-279"-16,0 0-249 31,0-60 272-31,0 44-32 0,3 0-47 16,-3 6 135-16,4 1-176 0,0 3-344 15,1 2-176-15,-5 4-48 16,0-3-111-16,0 3-313 0,0 0-112 16,0 0-8-1,0 13-88 1,0 12 80-16,0 7-8 0,0 3 16 15,0 3 48-15,4-3-40 0,0 0-8 16,0-7 64-16,7-3-64 16,-2-5 0-16,2-4 0 0,1-7 8 31,-3-6 48-31,6 1-48 16,5-4-8-16,4-4 144 0,12-14-72 15,8-12-64-15,8-1-8 16,8-14 8-16,15-12 8 15,20-22-8-15,-3 6-16 0,-12 3-64 32,-12 16 72-32,-16 13 0 0,-1-3 0 15,1 5 0-15,-13 11 56 16,-14 9-48-16,-9 9-16 16,-8 7 8-16,-8 0-16 0,0 3-88 15,0 0-272-15,0 0-209 31,-4 0 73-31,-9 3 176 0,2 7-472 16,-1-1-560-16,-4 0-105 16,-8 4-295-16,0 0-1193 0,8-7-2744 15</inkml:trace>
  <inkml:trace contextRef="#ctx0" brushRef="#br0" timeOffset="211921.54">1809 10792 4200 0,'0'0'2601'16,"0"0"-1297"-16,0 0-896 16,0 0 264-16,-4-35 545 0,4 31 103 15,0 1-216-15,0 0-96 0,0 0-183 16,0 3-273-16,0 0-280 16,0 0-152-16,0 0-120 0,0 0-104 15,7 6-152 1,1 10 256-1,5 10 64-15,2 2-56 0,-3 7-8 16,4 0 0-16,4 0 8 0,-4 3-8 16,4-3 0-16,-1-3 0 15,6-4 104-15,-9-6-104 0,3-6 0 32,-6-6 8-32,-2-4-8 15,1-6 16-15,1-3 192 16,2-16 0-16,9-16 112 0,8-19-56 15,7-25-24-15,10-23-32 0,7-12-96 16,-4 2-8-16,-5 14-104 31,-4 22 8-31,-10 19 88 16,-10 19-88-16,-6 13 64 0,-2-1-56 16,-2 10-8-16,-2 0 8 15,-7 10-16-15,-4 6-240 0,0 0-640 16,-4 6-1176-16,-16 23 327 31,-3-4-999-31,3-3-3058 0</inkml:trace>
  <inkml:trace contextRef="#ctx0" brushRef="#br0" timeOffset="-209141.01">1521 14164 5009 0,'0'0'5977'0,"0"0"-4729"15,0 0-1008-15,0 0-240 0,0 0-56 16,9 0 56-16,6 0 192 0,5 2 264 16,5 8-152-16,6-3-96 0,5-1 72 31,8 3 49-31,0-6-121 16,11 4 88-16,21-7 88 15,24 0 88-15,23-3-288 0,17-4 40 16,-1 1 80-16,-8 3 48 15,-15 3-144-15,0 0-112 0,-1 0-96 32,0-3 128-32,1 0-128 15,4-1 8-15,3-2 56 0,5 3-64 16,8-3 72-16,3-1-72 16,4-3 0-16,1 4 96 15,-5 0-96-15,1 0 48 0,-5-1-32 31,5 4 80-31,-1 0 8 16,1-1-48-16,-1 1-40 0,-4 3 232 16,-3 0-168-16,3 0 16 15,5 0-88 1,-5 0 48-16,5 0 40 16,-9 0-88-16,4 0-8 0,-7 0 136 15,4 0-128-15,3 0-8 16,5 0 0-16,3-3 0 0,0 3 72 15,1 0-72-15,-1 0 8 0,-7 0 64 16,-9 0-64-16,-3 0-16 16,-4 0-32-1,-1 0 40-15,5 0 128 16,-1 0-128-16,8 0 0 16,4 0 0-16,5 0 8 0,-1 0 32 15,1 0-40-15,-5 0-64 16,-2 0 0-16,-10 0 64 0,-4 0-8 31,-11 0 0-31,-1-3 8 16,-7-3 0-16,0-4 0 0,-1 0 8 15,0 1-16-15,2 3 0 16,6-4 8-16,-4 1 0 16,5 2 0-16,4-2 0 0,-5 3 0 15,-4-1 0-15,2 4 0 31,2 0 48-31,5-4-32 0,3 7-16 16,0 0-8-16,9-3 8 16,-1 0 0-16,1 0 0 15,-1 0 32-15,-7-4-32 0,-8 4 0 16,-9-3-16 0,-3 3 16-16,-8-3 64 15,3 2-64-15,1 4 0 0,4-3 0 16,3 0 8-16,9 3-16 15,-5-3 0-15,4 3 8 0,-2 0 16 16,-6 0-16 0,0 0 0-16,-7 0 24 15,0 0-16-15,-1 3-16 16,-3-3-8-16,0 0 16 0,-13 0 40 16,-15 0-40-16,12 3 0 15,11 6 57-15,13 1-57 16,12 6 72-1,-12-3-56-15,-9 0-8 16,5 2 192-16,4-2-200 0,-1 0 16 31,4 3 64-31,9-4-72 16,-8-2 0-16,-5 2 40 16,1-2-32-16,-1-4 96 0,-7 1-112 15,0-4 64-15,-4 0-56 16,4 0 0-16,-1 0 56 0,0-3-64 15,5 3 0-15,4 1 32 16,-5-1-24-16,5 0-16 16,-8 4-32-16,-12-5 40 0,-16 2 8 15,11-4-8 1,-11 0 0-16,4 0 48 16,3 0-40-16,-11 0-8 0,12 0 0 15,8-4 0-15,-5-2 0 16,5 0 0-16,7-4 8 15,-6 7 48-15,2-3-56 16,-3 0 0-16,-12 2-16 16,11-2 16-16,-3-1 56 15,-4 1-56-15,3 0 0 0,1 3 120 16,0-4-72-16,-1 1 40 16,1-1-80-16,4-2 0 15,8 3 88-15,-9-1-96 0,5 1 0 31,-1-3 0-31,-6 5 0 0,2-5 0 16,-4 5-48-16,2-1 48 16,-6-2 80-16,-3 1-80 15,0 2 0-15,-1-2 8 0,9 3-8 32,-4 0 48-32,4-4-48 15,-1 4 0-15,-2 0 48 0,-6 3-48 16,1 0-8-16,-4 0 0 15,0 0 8-15,-2 0-8 16,7 0 8-16,-1 0 0 0,3 0-72 31,1 0 64-31,-1 3 0 0,1 0-40 16,0 4 0-16,0-1 0 16,0 0-72-16,3-2-24 0,1 2 136 15,0 1-120-15,-5-4 80 16,6-1-64-16,-6 5-48 15,-3-4-32 1,-4 0-81 0,-9 4-47-16,-7-4 80 15,-8 0-208-15,-8-3-200 16,-13 3-480-16,-15 0-544 0,0 1-2513 16,-7-4-1080-16</inkml:trace>
  <inkml:trace contextRef="#ctx0" brushRef="#br0" timeOffset="-202897.73">999 14147 912 0,'0'0'2664'16,"0"0"-1423"-16,0 0-801 16,0 0-168-1,0 0 160-15,0 0 488 0,0 17-40 16,0-17-104-16,0 0 289 16,0 0-113-16,0 0-144 0,0 0-248 15,0 0-280-15,0 0-152 16,0 0-72-1,0 0 72-15,0 0 360 16,0 0 64-16,0 0 9 0,0 0 7 16,0 0 64-16,0 0 32 15,0-10-280-15,0 0-248 0,0-5 64 16,5-2-104-16,-5-5 56 31,0-3-56-31,0 0-48 0,0-7 104 16,0-3-80-16,0-6-16 15,0-7 120-15,0-3-88 0,0-6 40 16,0 3-48-16,4 0-16 16,0 0 48-16,0 4-104 31,-1 2-8-31,-3-3 72 0,0 9-72 16,0-2 48-16,0 3 104 15,0-4-24-15,-3 1 120 0,-1-1-240 16,4-2 105-16,0-1-41 15,0 1-64-15,0-1 72 32,0 0-80-32,0 1 0 0,0-1 32 0,0-6-24 15,0 3-8-15,0-6 0 16,0 6 8-16,0-3 8 0,0 4-16 16,0 2 0-16,0 4 40 15,4-4-40 1,-1 0 0-1,-3 1-8-15,0 2-88 0,0 1 48 16,0 3-8-16,-7 2 56 0,-1 4 0 16,-1 0 0-16,2 4-8 15,3 2 8-15,0 0-8 0,-4 1 8 32,8 0 0-32,0-4 0 15,0 0 32-15,0-6-32 0,0-6 0 16,0-4-8-16,0-9 8 15,0-4 0-15,0 1 0 0,-9 0 0 16,2 0 8-16,-1 6-8 31,0-4 0-31,0 7 0 0,0 1 0 16,4-4 24-16,-4 6-24 16,3 0-16-16,-2 4 16 15,-1 6-8-15,4 0 0 0,0 6 8 16,4 4 0-16,-4 2 8 31,4 4-8-31,0 3 0 0,0-3-8 16,0 3 16-16,0-1-16 0,0 1 8 15,4-3 0-15,-4-3 16 16,4-1-16-16,-4-2-8 0,0-7 8 16,0-3-72-1,0-4 64 1,-4 1-40-16,0 3-105 0,-4 4 129 15,0 2-8-15,4 3 32 0,0 1-96 16,4 2 48-16,0 0-16 16,0 1-48-16,0 3 40 0,0 3 24 31,8 3 8-31,0 0 32 16,8 7-80-16,-4-4 72 0,0 0 8 15,4 0-64-15,0 4 72 16,3-1 0-16,-6 1 0 0,2 3 0 15,2 2-8-15,-2-2-40 32,9 3 48-32,4 0-48 0,8-1-8 15,12 2 0-15,3-2-16 16,5 1-104-16,8 0 0 16,12-4 56-16,20 1 112 0,11-3-144 15,-8-1 56-15,-19 4 88 31,-24-1-104-31,-12 4 40 0,16-3-8 16,3 0 32-16,10-1 32 16,-2 1-80-16,4 0 8 0,2-4 88 15,-6 3-8-15,5-2 8 0,-8 3-8 16,-1-4-16 0,-3 4 16-1,0-1 8-15,-1 1-40 0,1 0 32 16,4 3 16-16,0-1-16 15,3 1 8-15,1-3 0 0,16 0 40 16,11-4-40-16,21-6-8 0,-1 3-8 31,-18 4 16-31,-26 0 0 16,-23 2-8-16,-9 1 8 0,17-1 8 16,4-2-8-16,12-4 0 15,-8 3 0-15,-1 4 0 0,5-3 0 16,-5-1 0-16,2 4 0 31,-2 0 40-31,12 2-40 0,18 1 0 16,10 3-8-16,-8 0 0 15,-15 0 8-15,-24 0 0 16,-4 0 0-16,27 0 32 0,21 3-32 16,16 4 0-16,-13-1 0 31,-8-3 56-31,-7-3 80 0,0 0-72 15,-1 0-64-15,-11 0 152 16,-16 0-152-16,-16 0 16 16,0 0-8-16,0-3 40 0,7 0 0 0,9-3-48 15,-9-1-8 1,1 1 8 0,-3-4 0-16,-1 1 16 0,3-4-16 15,1 0 0-15,7-3 0 16,21 1 8-16,36-4-8 15,31 3 8-15,16-3-8 0,-4 6 0 16,-6 0 0 0,-22 0 0-16,0-2-8 15,-3 2-8-15,-1-6 16 0,-3 0 40 16,-1-7-40-16,4 4 8 16,-2 0-8-16,6 3 0 15,0-3 0-15,5 6 0 0,-1 3-8 31,0 4 8-31,5-4-8 0,-16 6 0 16,-1 1-96-16,-7-3 80 16,-9 2 8-16,-3-2 16 15,-9-4-48-15,0 3 48 0,-3-2 0 16,8-1 32-16,-5 1-32 31,10-1-8-31,-2 3 8 16,5 1 0-16,-1 2 0 0,4 1 0 15,-8 3 0-15,1-1 8 16,-4 1-8-16,-4 3-24 0,-1-2 24 16,5 2 0-16,0 0 16 15,-1 0-16 1,4 0 0-16,1 0 0 16,-4 0 0-16,4 0 8 0,-9 2-56 15,-4-2 48-15,-18 0-8 16,-14 0 8-16,-15 0 0 15,0 3-8 1,8-3 8-16,11 4 0 0,9 2 24 16,0-3-24-16,7 4 0 15,-3-4 8-15,-5 3-8 0,5-6 72 16,-12 3-72-16,8-3-48 16,-1 0 48-16,13 0-48 0,12 4 48 31,15 2 0-31,1 0 0 15,-1 4 48-15,-11-4-48 0,-4 4-8 16,-5-1 0-16,1 4 8 16,-1-3 0-16,-3 2 0 0,-1-2 8 15,-18-1-16-15,-13-3-16 32,-13 1 8-32,-3-7-40 15,0 3 56-15,12 0 0 0,0 1 0 16,-1-4 0-16,-3 0 40 15,4 0-40-15,0 0-144 0,3 0-88 16,-4 0-8-16,1 0-8 16,-3 0-16-1,-5 0-16-15,-5 0 208 16,1 0-64-16,-4 0 128 0,4 0-88 16,4 0 40-16,-1 0 56 15,9 0 0-15,0 0-32 0,12 0 16 16,-5 0 16-1,9 9 0-15,0 0-16 16,3 1 8-16,1 3-8 16,0 3-112-16,-5-4-120 0,1 1 240 15,-4-1-72-15,0 1 72 16,-1 0-40-16,-3 0-16 0,4 3 56 31,-4-4-185-31,4 1-135 16,-5 0 24-16,1 0 8 15,0-1 48-15,3 1 24 0,2-1 40 16,-6 4 0-16,5-3-328 0,-4 0 96 16,-5-3 272-16,-3-5 104 31,-5 2 40-31,-2-1 0 16,-6-2 0-16,1-1 40 0,8 0-40 15,0 4-48-15,8 2 48 31,7 4-136-31,5 2-64 0,8 1-1072 16,-4-3 647-16,-1 0 505 16,-7-4 56-16,-5 1 64 0,-3-1 200 15,-4 1 56-15,4-1-24 0,0 4-175 16,3 0-49-16,5 0 32 16,4 2-40-16,0 1-329 0,-5 0 169 15,-3 0 40 1,-8-3-152-1,-4-4 152-15,-9 0 112 16,-3-5 8-16,-8-1 0 0,4-3 8 16,0 3-8-16,4 0-8 0,3 1-312 15,2 2-864-15,-2 0-560 0,1-3 559 32,0 7 697-32,4-4 360 15,-1 4 72-15,-2-4 48 16,2 1-40-16,-8-1 48 0,2-3 368 15,-1-3 592-15,-5 0 345 0,1 0-737 16,1 0-400-16,-10 0-88 31,5 0-72-31,-8 0-8 16,-4-6 0-16,0 3 160 0,-4-1 248 16,0 1 16-16,-1 0-32 15,2 0-192-15,-2 3-64 0,9 0-128 16,1 0 0-16,3 0 48 31,-1 0-56-31,5 6 0 16,-5-3 0-16,-3 1 8 0,1-1 48 15,-9 0 32-15,-4 0 512 0,-9-3 401 16,5 3-361-16,-8-3-224 0,4 0 0 16,-4 3-64-1,5 0-16 1,3 7-208-16,-1 0-120 15,1 5 8-15,5 4-8 0,-6 1 96 16,-3 2 8-16,-4 3 56 0,0 1 248 16,0 5-160-16,0 1 112 15,-4 0-63 1,-3 6 39-16,-2 0-24 16,5 3-160-16,0 7-96 15,4-1 168-15,0 7-208 0,0-3 48 16,0 0-72-16,0-7 8 15,0 4 40-15,-4-10-48 0,-3 0 8 32,-1 1 128-32,-9-8-136 15,6 1 48-15,-6-4-48 0,2 1 0 16,-1 0 8-16,4 0 64 16,-1-1-64-16,6 3 72 15,7-2-72-15,0 6 96 0,0-3-96 31,0 3 0-31,4-1 0 16,-1-2-8-16,-3 0 0 0,0-3 0 16,0-1 0-16,0 1 0 0,0-4 8 15,-3 0-8-15,-1 1 24 16,4 3-24-16,0-1 0 16,0 1 0-1,0 6 0-15,0 0 8 16,0 0 0-16,0 3-8 0,0 0 72 15,0-3-72-15,0 3-16 0,0-6 16 16,0 2 0-16,4 1 0 16,-1 0 0-1,1-3 0-15,1 3 48 16,3 3-48-16,3-3 0 16,-2 7 0-16,-1-8 0 0,0 4 0 15,-1-6-8-15,-3 0 8 16,1-3 24-16,-1 2-24 0,0-2-8 31,0 0-104-31,-4-1-8 16,3-3 64-16,1 4-120 15,0-4-32-15,0 1 160 0,1-1-72 16,3 0 112-16,-5 7-160 16,5 0-32-16,-4 0 48 0,-4 6 104 31,0 0 16-31,0-3 24 15,0 0 8-15,0-3 0 0,0 0-16 16,0-4 16-16,0 1 0 16,-4-4 0-16,4 4 0 0,-4-4 32 15,-3 0-16-15,7 4-24 32,-4-1 16-17,0 1-8-15,-1-4 24 16,1 4-24-16,-4-1 0 0,1-2 8 15,-1 2-8-15,-5 1 0 0,6 0 0 16,-5 2 0-16,-4-2-16 16,4 3-8-16,-4 0-24 0,4-1 40 15,0 1-56-15,0 3 64 16,0-3-8-16,4 3-72 0,0 3 72 16,0-4-168-16,5 1 64 15,-1-3 96-15,-1 0-56 0,5-3 64 31,-4-4-8-31,4 0 16 16,0 1-40-16,-4-4 40 0,0 4 0 16,0-8 48-16,4 5-48 15,-3-4 0-15,3-3 0 16,0 0 0-16,-4-1 64 0,4-2-64 31,0 3 0-31,0 3 0 16,0-3 8-16,-5 3 0 0,5-3-8 15,0 0 8-15,0-3 16 16,0-1-24-16,0-2 0 16,0-4 0-16,0 0 0 0,0-3 0 15,9 1 0 1,-6-4-897-16,5-7-1223 16,0-8-8978-16</inkml:trace>
  <inkml:trace contextRef="#ctx0" brushRef="#br0" timeOffset="-192562.97">8569 13792 6001 0,'0'-10'1120'0,"0"1"-552"16,-3 0 184-16,-5-1 257 15,-5 3-177-15,-2-2 24 0,-1 3-376 16,0 3 352-16,-4-1-360 31,-8 4 80-31,0 0 145 0,-8 4-57 16,-3 5-32-16,-1 4-88 0,-8 6-48 15,4 6 40-15,0 3-88 16,1 11 24-16,3 5-224 0,3 7-80 16,10 6 184-1,3 13-79 1,17 19 47-16,7 15 184 0,3 5-128 15,20-5 104-15,5-11-64 16,4-11-48-16,0 1-104 0,0-7-136 16,-4-10-8-16,0-15 32 0,-4-9-120 31,-4-11 96-31,4 4-96 16,3 0-8-16,1-3 80 0,-7-10-80 31,-6-6 0-31,-6-7 0 15,-5-6-272-15,0 1-208 0,-4-4-336 16,0-4-704-16,0-5-905 16,-8-10-4729-16</inkml:trace>
  <inkml:trace contextRef="#ctx0" brushRef="#br0" timeOffset="-192110.06">7789 15020 4544 0,'0'0'9162'15,"0"0"-6177"-15,0 0-1993 0,0 0-768 16,0 0 256 0,0 0 201-1,0 0 183-15,79 58-408 0,-31-33-176 16,4 1-144-16,8 2-136 15,0-6 8-15,4 1 40 0,-4-1-48 16,-5-9-216-16,-3-4-696 0,-4-3-841 31,-9-6-895-31,-7-3-473 16,-8-13-1536-16,-4-12-904 0,-8-7 3689 16,0-3 1872-16,0-4 888 15,0 1 1376-15,-1 3 769 16,2 6-473-16,-5 7-439 0,-1 6 7 31,2 9-247-31,-5 4-233 0,0 3-312 16,-4 3-303-16,0 0-313 15,0 16-528-15,-17 9-48 16,-2 10 488-16,-13 3-440 0,1 4-64 31,-6-1-128-31,-10 9-488 16,7-11-1609-16,3-8-4872 0</inkml:trace>
  <inkml:trace contextRef="#ctx0" brushRef="#br0" timeOffset="-190525.66">7183 16097 12466 0,'0'0'4233'0,"0"0"-2793"0,0 0-503 16,0 0-217-16,0 0-264 15,0-3-128-15,0 28-232 0,0 10 216 16,0 13-48-16,9 9-216 31,2 0-48-31,5 3 72 16,-4-6-64-16,4-6-8 0,-8 0-24 0,0-11-344 15,-4-5-240-15,0-3 0 16,-4-7-1025-16,4-6-1415 0,-4-9-3170 16</inkml:trace>
  <inkml:trace contextRef="#ctx0" brushRef="#br0" timeOffset="-190028.56">7076 16186 9962 0,'0'0'2512'0,"0"0"-1232"16,-28-80 121-16,20 46-17 0,8-1-336 15,0 0-208-15,16 3-295 31,4 3-545-31,12 4-48 16,7 6-16-16,13 3 48 0,4 7-32 16,-1 9-73-16,1 0 65 15,-11 9-40-15,-10 16 96 0,-19 10-120 16,-12 10-64-16,-8 6 184 16,-24-1 0-16,-8 1 112 15,-11-6 0-15,2-7 313 0,2-7-129 31,4-5-24-31,14-7-224 16,9-3-40-16,8-7-8 0,8-2-152 16,21-1-280-16,18 0 159 0,21 1-159 15,4 2-280-15,-1 1-592 16,1-1-152-16,-12 4 463 16,-12 3 737-1,-16 3 232-15,-9 0 24 16,-11 3 160-16,-4 4 473 0,-12-1 63 15,-12 0 96-15,-8-3-80 16,-7-2-200-16,-13-5-16 0,1-2-64 16,-1-3-256-1,3-10-176-15,2-3-656 16,15-13-2280-16,16-6-7107 16</inkml:trace>
  <inkml:trace contextRef="#ctx0" brushRef="#br0" timeOffset="-188913.35">8044 16443 1840 0,'0'0'8154'0,"0"0"-5066"0,0 0-1687 15,0 0-33 1,0 0-424-16,0 0-168 16,0 0-80-16,0 0-159 0,0 0-329 15,20-48-40-15,-20 46 296 16,0-2-144-16,0 4-32 15,0 0-144-15,0 0-80 16,0 0 0-16,0 0-64 16,0 0 0-16,0 0-48 15,0 0 48-15,0 0-16 0,0 0-88 16,0 0 104-16,0 0-8 16,0 0-16-16,0 0 24 15,0 0-16 1,0 0 32-16,0 0-16 15,0 0 0-15,0 0 0 0,0 0 32 16,0 0-32-16,0 0 0 16,0 0 0-16,0 0 0 15,0 0 0-15,4 0-72 0,0 0 48 32,3 0 24-32,10 0 8 31,-6 0 64-31,10 0 8 15,-1 0-56-15,-1 0 8 0,1-6-32 16,1-1-88-16,-6-2 88 16,2-1-136-16,-6-2 128 0,-7-4 0 0,-4-3-64 15,0 0 24-15,-15 0-48 16,-10 3 96-16,-6 6 144 16,-5 7-72-16,-1 3 72 0,1 7-8 15,1 12 24-15,7 3 8 16,9 3-120-16,10 4 8 15,9-4 8-15,4 0-56 16,20-2-16-16,11-8 8 16,6-5-256-16,2-1-448 15,10-9-945-15,-10 0-2880 0,-7-9-3408 16</inkml:trace>
  <inkml:trace contextRef="#ctx0" brushRef="#br0" timeOffset="-188543.95">8291 16478 256 0,'0'0'7169'31,"0"0"-4800"-31,0 0-873 16,0 0 96-16,0 0-39 15,0 0-313-15,104-63-336 0,-68 34-488 16,-1-3-112-16,1-6 192 15,0-6-176-15,-5-23-96 0,-3-19 0 16,-7 4 105 0,-10 6 103-16,-11 12-112 15,0 26 168-15,0 3 128 16,-4 6-136-16,-3 13-88 0,-6 16-368 16,-2 4 80-16,-9 24-104 15,-8 23 0-15,4 28-8 16,12-2 8-1,4-4-72-15,12-10 64 16,4-15-360-16,20 2-216 0,4 4-256 16,11-6-288-16,17-9-449 0,-7-11-2336 15,-6-16-3744 1</inkml:trace>
  <inkml:trace contextRef="#ctx0" brushRef="#br0" timeOffset="-188149.72">8820 16357 488 0,'0'0'7921'0,"0"0"-5800"31,0 0-1121-31,0 0-168 16,0 0 256-16,0 0-223 16,0 0-257-16,0 0 232 0,24 0-176 15,-7-3-200-15,2-13-240 16,1-3-128-16,1-9 8 0,-2-11 0 31,5-21 40-31,-4-26 40 16,-4-25-184-16,-4 0 120 0,-12 16 64 15,0 32 248-15,0 28 217 0,-8 12 175 16,0 7-152-16,0 4-48 16,-4 9-344-16,-4 6-264 15,-8 35-16 1,-8 28 48-16,4 40-48 15,13 7 0-15,11-1 0 0,4-24 48 16,12-30-48-16,-1-17-8 16,9-6-400-16,5 3-352 0,3 0-200 15,11 0-857 1,-7-12-2256-16,-4-14-1096 16</inkml:trace>
  <inkml:trace contextRef="#ctx0" brushRef="#br0" timeOffset="-187735.94">9147 16176 3440 0,'0'0'6090'0,"0"0"-3874"15,0 0-112-15,0 0-15 16,36-79-873-16,-19 66-232 0,-2 4-488 16,5 9-279-16,1 0-153 15,-2 12-64-15,1 14 0 0,-5 9-120 31,-6 3-49-31,-5 3-55 16,-4 4-168-16,-4-4 56 16,-5-6 64-16,-2-7 152 0,3-11 120 0,4-5-8 15,4-12 8-15,0 0 248 16,4-10 144-16,15-15-280 16,9-10-112-1,4-9 48-15,9-4 24 16,-5-3-72-16,3 0 0 15,-7 14 152-15,-8 11 112 0,-8 16-112 0,-4 10-95 16,-4 23-49-16,-1 12 208 16,-3 6-160-1,1 3-8-15,-1 1 24 16,4-4-72-16,-4-6 0 16,7-4-272-16,6-8-457 15,-2-11-151-15,17-12-1192 0,-8 0-793 16,0-3-2264-16</inkml:trace>
  <inkml:trace contextRef="#ctx0" brushRef="#br0" timeOffset="-187272.98">9808 16233 5009 0,'0'0'5257'0,"0"0"-2881"0,0 0-783 15,0 0 111-15,0 0-592 0,5-88-312 32,14 59-256-32,2 0-256 15,3 1-167-15,-1 2-9 0,-3 4-112 16,1 9-104-16,3 10 104 16,-5 3 0-16,1 13 8 0,1 16-16 15,-6 2-72-15,-3 10 72 31,0 1-113-31,-8-4-255 0,0 0-208 16,0-6 8-16,3-7-552 16,6-5-336-16,6-8-497 0,22-12-23 31,-2 0-585-31,1 0-2776 0</inkml:trace>
  <inkml:trace contextRef="#ctx0" brushRef="#br0" timeOffset="-186664.61">10519 16106 1096 0,'0'0'5977'15,"0"0"-3368"-15,15-76 23 0,-15 54-159 16,-20 9-665-16,-7 13-776 0,-10 0-360 16,-3 16-159-1,5 13-121 1,7 3-192-16,8 0-128 0,8-1-48 16,12-3-24-16,0-2-56 15,20-10-456-15,7-6 135 0,6-10-31 16,10 0-40-16,1-7-56 0,0-12 160 31,0-3-8-31,-9-7 312 16,-3 4 40-16,-15-1 496 0,-6 11 472 15,-7 11-23-15,-4 4-481 16,0 16-368-16,0 13-88 0,0 6 80 16,0 3-88-16,0-3-184 31,5-4-64-31,6-2-649 0,5-10-383 15,8-9-808-15,4-10 231 16,4-4-223-16,0-18-1081 0,0-12-1376 16,3-8 3865-16,-3-9 672 15,1-2 3041-15,-1 1 31 32,-9 11-231-32,-3 13 224 0,-8 18-761 15,-4 10-1112-15,0 19-800 16,-4 19-55-16,4 10-41 0,-4 6-120 15,-4-3-120-15,0-7-40 16,0-6-16-16,0-12-144 16,0-7 24-1,0-16-160-15,0-3 280 0,16-7 104 16,12-18-96-16,8-10 8 16,7-9-16-16,13-4 0 0,-4-2 96 15,4 2-88-15,-9 13 160 16,-2 19 216-1,-13 13-16-15,-4 6-88 16,-9 29-160-16,1 6-104 0,-8 13 192 16,-8 3-208-16,-4-1-136 15,-32 14-1088-15,-4-16-3017 0,-7-9-9602 16</inkml:trace>
  <inkml:trace contextRef="#ctx0" brushRef="#br0" timeOffset="-185734.65">8976 16916 12642 0,'0'0'5081'15,"0"0"-4393"1,0 0-512-16,108-3-31 15,-60-6-97-15,7-1 8 0,9-3 64 16,-1-6-112-16,2 0-8 16,-10-6-136-16,-11 0-297 15,-16-5 129-15,-12 2 128 0,-16 6 176 32,-16 6 0-32,-24 10 304 15,-11 6 217-15,-5 9 135 0,0 20 16 16,12 5-112-16,13 11-392 15,14-1-104-15,17 4 8 0,4-3-72 16,32-10 0-16,20 0-120 31,31-13-264-31,22-16-328 0,-10-2-793 16,-16-4-815-16,-27-7-329 16,-16-6-239-16,0 1-321 15,-1-1 368-15,1 0 2841 0,-7 0 1441 16,-10 4 1287-16,-3-4-327 31,1-3-697-31,-2-3-784 0,5-3-424 16,-8-6-207-16,0-4 39 15,-8-10 624-15,-8 5 240 0,0-2 80 16,-12 4-63-16,-12 13-313 0,-4 9-280 16,-8 13-160-1,4 7-216 1,-3 21 104-16,7 10-264 0,3 10-24 15,14 9-56-15,7 0 0 16,4 7 0-16,4-1-8 0,11 1-160 16,6-1 160-16,-1 1-40 0,-1 3 40 31,-2-1-296-31,7-2 208 16,-5-7 96-16,-3 0 0 0,0-12-288 15,-4-14-56-15,-4-12 104 16,0-9 240-16,4-10-24 0,4-16 24 15,4-28 112-15,12-33-112 32,11-37-176-32,6-23-112 0,2-9-816 15,1 13-961-15,-17 44-759 16,-7 29 1239-16,-7 25 969 16,-6 16 216-16,2 3-1240 0,-2 3-1641 15,1 4-1000-15,-4 5 2065 0</inkml:trace>
  <inkml:trace contextRef="#ctx0" brushRef="#br0" timeOffset="-184902.23">10474 16763 9169 0,'0'0'2649'0,"0"0"-48"15,0 0-529-15,-15 83-632 0,15-57-255 16,0 6-489 0,0-1-360-1,0-5-120-15,7 2-216 0,1-2 0 16,5-4-112-16,2-7-408 0,-3-5-112 15,8-7-257-15,0-3 25 16,0-9 104-16,4-17 288 0,0-5 400 31,-4-7 72-31,-1 0 480 16,-2 6 440-16,-10 10 64 0,-3 12 201 16,-4 10-345-16,0 3-704 15,0 19-64-15,4 10-72 0,4 6 8 16,8 3-16-16,5-6-232 31,7-6-392-31,7-7-88 0,1-12-409 16,11-7-583-16,1-3-1265 15,1-13-1504-15,-6-16 1353 16,1-5 1935-16,-13-4 1193 0,-3-1 1377 16,-11 4 1039-16,-13 10 513 31,-1 9 136-31,-3 7-1177 0,-3 5-752 15,-14 4-640-15,2 0-344 16,-5 10-8-16,4 3-88 0,4 3 64 16,0-1-120-16,8 2-24 0,0-2-40 15,4-5-280 1,0 0-88 0,12-7 280-16,8-3 96 0,-4 0 56 15,0 0 8-15,-1 0 0 16,-6 0 144-16,-5 0-72 15,-4 0 96-15,4 0 48 0,-4 0-8 0,4 0-88 32,7 0-112-32,2 0-8 15,15 6 176-15,0-3-184 0,11-3-320 16,1 0-168-16,4 0-40 16,-4-3 208-16,3-10 216 15,-2-6 104-15,-6-3 48 0,-3-13-48 31,4-6 48-31,7-23-48 16,6-25 0-16,10-22 0 0,-3-6 0 16,-12 2 0-16,-12 24 0 15,-16 30 288-15,-4 20 1000 0,-5 19-856 32,-3 0 689-32,-4 12-193 15,0 7-504-15,0 9-408 16,-15 26-16-16,-13 28 96 0,0 23 56 15,4 21-80-15,12 1-72 16,12-16 104-16,4-25-104 0,8-23 0 0,8-6-16 16,0 3 16-1,4 7-880 1,-1-8-1481-16,-10-15-3416 16</inkml:trace>
  <inkml:trace contextRef="#ctx0" brushRef="#br0" timeOffset="-184628.7">11546 16732 8249 0,'0'0'6418'15,"0"0"-5242"-15,0 0-608 0,120-57-256 16,-45 34 360-16,1 1-464 16,-1 3-192-16,-3 3-16 0,-20 10-96 31,0 0-72-31,-12 6 40 15,-16 0 104-15,-9 12-24 0,-2 11-32 16,-9 8 80-16,-4 7 216 16,3 7-96-16,1 6-24 0,0-4-96 15,5-2 0-15,-1-7-56 32,3-6-376-32,6-13-1400 15,-2-13-673-15,-2-6-2280 0</inkml:trace>
  <inkml:trace contextRef="#ctx0" brushRef="#br0" timeOffset="-184477.87">12367 16497 12186 0,'0'0'4033'16,"0"0"-2241"-16,0 0-815 0,0 0-969 16,0 0-8-16,0 0-72 15,0 0-1169-15,23 92-3424 16,-14-63-4233-16</inkml:trace>
  <inkml:trace contextRef="#ctx0" brushRef="#br0" timeOffset="-184204.65">12486 16672 2880 0,'0'0'11307'0,"0"0"-9003"16,0 0-640-16,0 0-735 0,0 0-673 15,0 0 32-15,-44 38-144 16,33-3-136-16,6 6-16 0,5 3-48 15,0-2-328-15,9-10-241 16,10-4 33-16,9-12 80 0,0-10 256 16,0-6 256-16,0-9 72 31,-8-20 0-31,-8-9 456 16,-8-6 289-16,-4-4-177 0,-4 0 24 15,-16 7-272-15,-4 9-272 16,0 13-120-16,0 13-632 0,0 6-1201 15,12 16-2087-15,9 0-2034 0</inkml:trace>
  <inkml:trace contextRef="#ctx0" brushRef="#br0" timeOffset="-183867.66">12706 16675 11362 0,'0'0'3865'0,"0"0"-1881"15,0 0-512 1,0 0-223-1,92-26-401-15,-77 42-576 0,-3 16-216 16,-4 9-56-16,-4 7-72 0,-4 6-392 16,0-7-352-16,-4 1-241 15,0-13 129-15,-4-10 72 0,8-15 208 32,0-7 560-32,0-3 88 15,20-22 0-15,8-13-64 0,8-3-8 16,7-10 64-16,5 1 8 15,1-1 0-15,-6 10 448 0,-7 16 400 16,-8 12 256-16,-12 10-263 31,-4 19-353-31,-5 23 96 16,6 5-184-16,-9 14-304 0,3-1 88 16,-3-3-184-16,4-6-8 15,1-7-528-15,14-19-1056 0,-3-8-1425 16,4-17-3545-16</inkml:trace>
  <inkml:trace contextRef="#ctx0" brushRef="#br0" timeOffset="-183731.58">13698 16665 12826 0,'0'0'2425'0,"0"0"-2425"0,0 0-328 16,-112-9-2601-16,65 9-5521 15</inkml:trace>
  <inkml:trace contextRef="#ctx0" brushRef="#br0" timeOffset="-183186.94">5681 15563 8313 0,'0'0'7586'0,"0"0"-6554"15,0 0-960-15,0 0-72 16,0 0 0-16,0 0 0 0,44 74-168 31,-36-55-1296-31,4-3-873 16,-4-7-943-16,4-6-4002 0</inkml:trace>
  <inkml:trace contextRef="#ctx0" brushRef="#br0" timeOffset="-183056.85">5841 15455 9402 0,'0'0'3840'0,"0"0"-1935"15,0 0-801-15,0 0-920 0,0 0 216 16,0 0 64-16,39 93-464 16,-11-46-24-16,0-9-1888 0,0-9-2649 15</inkml:trace>
  <inkml:trace contextRef="#ctx0" brushRef="#br0" timeOffset="-182358.08">13004 16087 5497 0,'0'0'6929'16,"0"0"-4920"-16,0 0-185 15,0 0-592-15,0 0-632 0,0 0-392 32,0 0-200-32,24 39 56 15,-24-14-64-15,0 0-288 16,0 4-1264-16,-8-10-1665 0,1-6-3120 0</inkml:trace>
  <inkml:trace contextRef="#ctx0" brushRef="#br0" timeOffset="-182201.8">13191 16065 10962 0,'0'0'4185'0,"0"0"-2569"15,0 0-680-15,0 0-776 16,0 0 16-16,-11 86-176 15,-17-29-80 1,4-13-2568-16,-4-5-6506 0</inkml:trace>
  <inkml:trace contextRef="#ctx0" brushRef="#br0" timeOffset="-144297.15">3414 8096 2832 0,'-4'0'7794'16,"4"-10"-6378"-16,-4 7-552 16,4-3-80-16,0 3 89 0,0 0-73 15,4-4-40-15,16-3-288 16,4 5-184-16,11-8-40 31,6 3-176-31,10 4 24 0,5-4 56 16,20 1-24-16,20 3 88 15,27-4 8-15,20 3 16 0,5 4 136 16,3 0-95-16,-11 0-41 0,7 0 24 16,-7-3-56-1,-9 6 48 1,-15-7-104-16,-25 4-96 0,-19 0 64 16,-28 3-112-16,-4 0-8 15,-8-4 8-15,-4 4-8 0,-4-3 88 16,-17 3-88-16,-3 0 0 15,-4 0-8 1,0 0-360-16,-7 0-184 16,-18 0-457-16,-42 0-1511 0,-1 0-1977 15,0 0-1912-15</inkml:trace>
  <inkml:trace contextRef="#ctx0" brushRef="#br0" timeOffset="-143872.97">3418 8518 9890 0,'0'0'1728'0,"0"0"-1288"15,0 0-280-15,0 0 200 0,0 0 960 16,0 0-335-16,0 0-305 16,103-3-120-1,-34-4-112-15,26-2-64 0,37-4 152 16,15-2-160-16,12-1-8 16,-3 0-72-16,-13 3-23 15,4 1 31-15,-11-1 8 0,-8 3-136 16,-29 1 64-1,-28 2-168-15,-22 4-64 16,-14 0 64-16,-3 3-72 0,-4 0 48 16,-4-3-48-16,-8 3-112 15,-12 0 64-15,-4 0-216 16,0 0-344-16,0 0-433 0,-8 0-959 31,-11 3-329-31,-2 0-1559 0</inkml:trace>
  <inkml:trace contextRef="#ctx0" brushRef="#br0" timeOffset="-141416.75">2445 15103 9634 0,'0'0'2944'0,"0"0"-2288"15,0 0-656-15,0 0 0 16,9 35 56-16,-5-16 552 0,8 3-199 16,-5 4 15-16,10 2-168 15,-2 1-56-15,2 3 48 0,7-4 112 16,4 7-80-1,7-6-104-15,1-4 0 16,12-6 104-16,12-6-8 16,19-10-32-16,21-3-40 0,27-32 48 15,9-12-40-15,-5-10 64 16,-11-3-200 0,-21-4 144-16,2-2 32 15,-18-10-79-15,4-10 31 16,-7-6-128-16,3-6 0 0,-2-6-16 15,-1-1-56-15,-9 4-64 16,-3 2-16-16,-12 10 80 16,-9 14 0-16,-15 15 0 0,-4 15 0 31,-4 10 88-31,0-2-32 16,0-1 104-16,-5 6 48 0,2 4-120 15,-5 9 0-15,-8 3-88 16,3 3-8-16,-3 7 8 15,-3 0-80-15,-5 0-88 0,0 3-80 16,0 0-753 0,0 0-839-16,-9 13 880 15,-19 9-112-15,0 0-1401 0,1-3-4825 16</inkml:trace>
  <inkml:trace contextRef="#ctx0" brushRef="#br0" timeOffset="-141042.28">4084 14173 5753 0,'0'0'7657'16,"0"0"-5504"-16,0 0-1529 15,0 0-608-15,0 0 416 0,0 0 304 16,0 0-384-16,127-32-184 31,-59 13-168-31,3-3-64 16,5-3-240-16,-8-4 40 0,-1 4 184 15,-7-1 80-15,-12 1 128 16,-4 6 32-16,-12 3 96 0,-8 3 160 16,-9 3 449-16,-2 1-169 15,-5 9-72-15,-8 0-248 16,3 0-240-16,1 19-128 0,5 6 616 31,-5 14-312-31,0 5-96 0,0 7-160 16,-4 6-56-16,0 3-80 0,0 29-568 15,-12-16-1136-15,-4-13-4034 16</inkml:trace>
  <inkml:trace contextRef="#ctx0" brushRef="#br0" timeOffset="-140397.08">4621 14890 14563 0,'0'0'2960'15,"0"0"-2168"-15,0 0-424 16,0 0-159-16,-4-89 615 16,12 71-312-1,9-1-240-15,6 6-128 16,5 3-144-16,8 4 0 0,8 3 0 15,8 3 0-15,-1 0-8 0,1 16-112 16,-4 2 112-16,-8 8 8 16,-4 6-152-1,-12-1 48-15,-13 1 104 16,-7 0 0-16,-4 3 96 16,-11-6 24-16,-17 2 104 0,-8-2 120 15,0-4-64-15,0-3-88 16,5 1 136-16,3-4-144 0,7 3-64 31,10-6-120-31,6 3 8 16,5 3-8-16,0 0 0 0,13 4-8 15,6 2-144-15,-3 1-360 16,1 16-728-16,-6-11-1481 16,-3-9-3656-16</inkml:trace>
  <inkml:trace contextRef="#ctx0" brushRef="#br0" timeOffset="-139972.35">4836 15694 4640 0,'0'0'6362'0,"0"0"-4122"15,0 0-1552-15,0 0 313 0,0 0 215 16,17 0-568-16,-6 0-312 0,10 0-184 15,-2 0-152-15,-3 0-168 16,0 0-184 0,-4 0 88-16,-8 0 264 15,0 0 16-15,-4 0-8 16,0 0 304-16,-8 0 280 16,-8 0-304-16,-3 0-184 0,-2 6 144 15,1 3 304-15,5 4-167 0,6 3-193 31,5 3-136-31,4 0-56 16,9 0 0-16,10-6-184 16,5-3-273-16,0-4-567 0,4-6 776 15,-5-4 176-15,-2-11 72 16,-5-11 80-16,-12 1 256 0,-4-3 144 31,0 2-64-31,-4 7 73 16,-20 10-489-16,-16 9-40 15,4 12-1297-15,-4 7-4040 0</inkml:trace>
  <inkml:trace contextRef="#ctx0" brushRef="#br0" timeOffset="-137075.18">3031 13106 8385 0,'0'0'3185'16,"0"0"-1649"-16,0 0-952 15,0 0 97-15,0 0 255 0,0 0-256 16,0 0-344-1,0 3-144-15,9-3-184 16,-1 3 440-16,7-3 312 0,5 4-240 16,4-4-96-16,8 0-143 15,0 0-113-15,8-4 24 16,4-2-144 0,-4 0-48-16,-1-4-48 15,-3 4-320-15,-8 0-681 0,-8-1-511 31,-8 4-905-31,-12 0-375 16,0 3-2561-16,-4-3 408 0</inkml:trace>
  <inkml:trace contextRef="#ctx0" brushRef="#br0" timeOffset="-136856.39">3012 13271 1480 0,'0'0'6545'15,"0"0"-4216"-15,0 0-1505 16,0 0-80 0,0 0 1120-16,0 0 241 0,0 0-657 15,79 7-672-15,-51-10-368 16,4-4-207-16,-4 4-57 16,4-4-144-16,-4-2-40 0,16-4-881 15,-8-2-1407 1,-8-2-3113-16</inkml:trace>
  <inkml:trace contextRef="#ctx0" brushRef="#br0" timeOffset="-128161.65">10976 11801 3576 0,'0'0'3217'0,"0"0"-1945"16,-8 0-664-16,4 0 56 0,0 0 193 16,4-3 279-16,-3 3-48 15,3-3-120-15,0 0-456 16,0 0-319-16,0-1-17 0,0 1 88 31,0-3-120-31,0-3-96 0,0-1-40 16,7-6 80-16,1 0-88 15,5-3 72-15,2-3-64 16,1-4 40-16,0 4-32 0,4-6 8 16,-1 2 24-16,2 4 24 31,3-3-72-31,0 2 0 0,-5 4 0 16,9 0 0-16,-4 3 56 15,4-3-56-15,0 0 0 16,4 3 32-16,0-3-24 0,0 3-8 15,0 1 0-15,3 2 0 16,1 0 8 0,0 0-8-16,-3 1 0 0,2 2 56 15,-3-3-56-15,-4 4 0 16,-5-1 0-16,1 1 0 16,-3-1 16-16,-2 4-8 0,1 0-8 15,-3 2 128 1,2-2-128-16,1 3 8 15,4-3-8-15,4 2 0 0,-5 1-8 16,9 0 8-16,0 0 0 16,5 0 72-16,-2 3-72 15,1-3 0-15,0 3-8 0,3 0 8 32,-2 0 8-32,-1 0 0 0,-1 0 0 15,-7 0 168-15,0 0-112 16,-3 0 48-16,-2 0-48 15,1 0-8-15,0 0 16 0,0 3-72 16,3 0 0-16,1 3 72 31,-4 1-72-31,4-1 0 0,-8 0 0 16,0 1 0-16,-4-1 8 16,4 0-8-16,-8 0 0 15,8 1 24-15,-4 3-24 0,8 3 0 16,-4-4-8-16,3 4 8 15,1 2 8 1,-3-2-8-16,-2 0 0 16,5 0 32-16,-8-1-16 0,4 4-32 15,0-3 16-15,-5 3 0 16,2-1 0-16,3 2 0 0,-4-2 16 16,0 1 32-1,3 3-48-15,-2 0 0 16,-2 0 0-16,1-3 0 0,0 4 0 15,-4-5 0-15,0 4 0 16,-4 0 8-16,4 0 0 16,-4 0-16-16,4 3 8 0,0 1 0 31,-4-1 0-31,3 0 0 16,2 4-8-16,-1-7 8 0,-9 3 0 15,6 0 8-15,-5 0-8 16,-4-2 0-16,4 2 8 0,-4 3-8 31,0-3 0-31,0 0 0 16,0 0 8-16,0 4-8 0,0 0 0 15,4-4 0-15,-4 3 8 16,4 7-8-16,-4-4 0 16,3 4 32-16,-3 3-24 0,0-3-8 31,0 3 16-31,0 0 48 15,0 0 48-15,0-3-80 16,-3 3-16-16,-5-4 32 0,0 1-48 0,-1 3 0 16,2-4 0-16,-5 5 0 15,-4-1 0-15,4-1 0 0,-4 4 0 16,-4 3 216 0,0-2 8-1,0-1-16-15,1-3-120 16,-2-3-16-16,1-4-24 0,1-2-48 0,2-4 8 15,6 3 144 1,-6 0-152-16,2 1 16 0,2-1-16 0,-2 1 8 31,-1-1 64-31,0 1 24 16,0-4-16-16,0 0 72 16,0 0-80-16,0 1 72 0,0-1-40 15,1 0-40-15,-2 0 16 0,2 0-32 16,2 1-48-16,-2-1 128 31,-2-3-120-31,2 3 41 16,-1-3-49-16,0 3 8 0,0-3 72 15,-4 1-72-15,0-2 48 16,0 1 64-16,1-2-120 0,-2-2 0 31,-3 1 48-31,5-3 24 16,-1 3 24-16,-1-4-96 15,2 1 0-15,-1 3 24 0,-4-3 24 16,4-1-56-16,0 4 8 0,-4-3 0 16,-4 0 56-16,0-1-56 0,0 1 0 15,1 0 32 1,-1-1-32 0,-4-2 0-16,0 3 0 15,1-4 0-15,-1 1 48 0,-5-4-48 16,1 4 0-16,-3-4 0 0,3 0 0 15,0-2 8-15,0-2-8 0,0-2 0 32,0 0 40-32,1 0-40 15,3 0 0-15,-4 0-8 16,0-2-32-16,0-5 40 0,4 1 0 16,0-1 16-16,0-2 48 0,0-4-64 15,4 0-8-15,0 1 8 31,1-4 0-31,-4-3 0 16,3 0 0-16,3 0 0 0,1-4 0 16,0 1 0-16,0 0 0 15,1 3 40-15,3-3-40 0,-4 3 0 16,4-3-8-16,-4 2 8 31,0-2 32-31,4-3-32 16,0 3 0-16,0-4 0 0,1 1 0 15,2 2 56-15,6-5-56 16,-2 3 8-16,2-4 40 0,-2 0-48 0,9 1-40 16,-7-1 40-1,7 1 0 1,0 2 0-16,0-2 0 16,-4 2 0-16,0-2 56 0,0 3-56 15,-1-4 0-15,-2 0 0 16,-1 4 8-16,0-4-8 0,0 4 8 0,1-3 8 31,-2-1 112-31,5-3-128 16,1 0 0-16,3 1 64 15,-1-1-56-15,1 0-8 0,4 0 8 16,0 4-8-16,0 2 48 16,0-2-48-16,0 2 0 0,0 1 56 31,0 0-56-31,0-1 0 15,4 1 0-15,5-4 0 0,-6 3 8 16,5-2-8-16,-4-3 0 16,4-1 0-16,-3 3-8 0,2-3 8 15,1 4 0-15,-4-1 0 32,4-3 8-32,4 1-8 15,-4-1 0-15,0 0-8 0,4 0 16 16,-4 0-8-16,0 1 0 15,0 3 0-15,0-4-8 0,-4 6 8 16,3 1 0-16,1-1 32 16,1 4-32-1,2 0 0-15,-3 3-8 16,1 3 8-16,2-3-8 0,1 3 8 16,-3-3 0-16,6 0 0 15,-2 3 0-15,-2-3 0 0,5-3 0 16,0 3 0-1,-4-4 40-15,0 5-40 16,0-1 0-16,-1 3 0 16,2 3-200-16,-1-3-232 0,0 6-377 15,0-5-615-15,4 2-3313 16,-4 4-3913-16</inkml:trace>
  <inkml:trace contextRef="#ctx0" brushRef="#br0" timeOffset="-127161.54">13239 10960 656 0,'0'0'2072'0,"0"0"-160"16,0 0 353-16,0 0-713 15,0 0-127-15,-95 92-97 16,59-51-416 0,-8 23-88-16,-3 21 168 15,-6 30-311-15,5 18-97 0,16 0-72 16,9-6-112-16,11-9-64 16,0-1-64-16,4 10 128 15,4 4-232-15,0 8-24 0,4 7-56 31,0 4-88-31,16-5 0 16,3-2 0-16,13-12 0 0,5-14 104 0,2-9-104 16,5-13-216-16,-4-22-40 15,8-9-616-15,-8-23-1433 16,-4-22-2119-16</inkml:trace>
  <inkml:trace contextRef="#ctx0" brushRef="#br0" timeOffset="-125937.34">20376 10995 7073 0,'0'0'2152'0,"0"0"-487"0,0 0-457 16,0 0-264-16,0 0-112 15,0 0-223-15,0 0-193 0,-5-35-248 32,10 38-88-32,14 13-24 15,9 9 144-15,8 7 24 16,8 12 128-16,3 7-40 0,13 16-72 15,4 18-40-15,8 30 24 0,-4 12 0 16,-16 0-48-16,-13-3-168 16,-14-7 240-1,-10 4-176-15,-11 9 80 16,-4 6-40-16,-8 1 96 16,-16-4-56-16,0-5-152 0,-8-14 0 15,-4-6 8 1,-7-13-8-16,-9-9 0 15,4-16 0-15,4-13-416 16,1-16-560-16,-17 7-880 0,4-11-1001 16,8-7-4112-16</inkml:trace>
  <inkml:trace contextRef="#ctx0" brushRef="#br0" timeOffset="-118054.2">16335 13017 11146 0,'0'-9'2736'0,"-4"5"-887"15,4 1-913-15,0-3-544 16,0 6 56 0,24-3 312-1,28 0-424-15,40 3-312 0,35 0 40 16,17 3-128-16,-21 6-120 0,-32 1-288 15,-43 0-440-15,-16-1-992 0,-8-3-841 16,-8 1-2080-16,-8-4-1768 16</inkml:trace>
  <inkml:trace contextRef="#ctx0" brushRef="#br0" timeOffset="-117832.4">16415 13198 1840 0,'0'0'5257'15,"0"0"-2792"-15,0 0-1257 0,0 0-408 16,0 0 24-16,116 10 144 16,-65-10-71-16,17 0-393 31,0 0-56-31,3 0-368 0,5 0-80 15,-12 0-72-15,28 0-936 0,-25-7-1249 16,-11 4-3440-16</inkml:trace>
  <inkml:trace contextRef="#ctx0" brushRef="#br0" timeOffset="-116410.14">3888 8074 10922 0,'0'0'2784'16,"0"0"-1839"-16,0 0-593 15,0 0-304-15,0 0-40 0,0 0 320 32,72-13 64-32,15-3-128 0,45-6-32 15,28 0-56-15,-1-1 96 16,-12 8-200-16,-23 5-48 15,-25 4-16-15,-31-1-8 0,-24 7-48 16,-12 0-488-16,-4 0-736 31,-9 0-633-31,-19 10-743 0,0 0-1505 16,-15-1-1120-16</inkml:trace>
  <inkml:trace contextRef="#ctx0" brushRef="#br0" timeOffset="-116107.16">4175 8306 7377 0,'0'0'2569'16,"0"0"-1849"-16,0 0-584 0,0 0-128 16,0 0 848-1,0 0 832 1,83 34-143-16,-15-27-369 0,32-7-512 0,35 0-216 15,17-13-80-15,-4-6-168 16,-13 0-128-16,-27 9 32 16,-25 1-96-16,-24 9 40 0,-27-3-48 31,-11 3-64-31,-10 0-208 16,2 0-376-16,-9 0-360 0,-4 0-240 15,0 3-169-15,-25 6 257 16,6 1-1176-16,-1 0-3370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5T16:29:57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5164 6429 264 0,'0'0'544'0,"0"-3"-320"16,0-1-120-16,0-1 1472 15,0-2-696-15,0-3-16 0,0-2-183 0,0-1 359 16,0-3 56-16,0 0-32 16,0 1-23-1,0-4 31 1,0 3-80-16,0-3 184 0,0 6 216 16,0-3 25-16,0 6-121 15,0 4-160-15,0-1-63 0,-4 5-81 0,4-2-304 16,0 4-192-16,0 0-192 31,0 0-152-31,-5 6-152 16,5 17 8-16,-8 12 280 0,0 9 264 15,1 10-352-15,-2 7-56 16,-3 2-80-16,5 7-8 0,-10 0 16 16,6-1-64-16,-2 2-8 31,2-5-56-31,3-8-424 0,0-8-448 15,3-9-568-15,5-15-977 16,0-14-2272-16,5-12-1120 0</inkml:trace>
  <inkml:trace contextRef="#ctx0" brushRef="#br0" timeOffset="288.2">5598 6105 7057 0,'0'0'5977'15,"0"0"-3952"-15,0 0-601 0,0 0-552 16,0 0-176-16,0 0-136 16,0 0 345-16,-9 121-193 15,1-32-264-15,1 16-136 0,3-7 0 0,-4-19-144 31,-1-22-80-31,5-15-40 16,-3 5-48-16,3 1-248 0,-4 0-272 16,-1-13-376-16,6-20-977 15,-1-8-2087-15,4-7 911 16</inkml:trace>
  <inkml:trace contextRef="#ctx0" brushRef="#br0" timeOffset="650.26">5809 5734 3240 0,'0'0'9618'0,"0"0"-7401"16,0 0-1345-16,0 0-384 15,0 0 416-15,0 0-264 16,-108 25-72-16,68 1-271 0,-4 11-121 15,-3-2-64-15,-5 4-8 16,4-8-32 0,0-2-64-16,5-7 64 0,-2-12 16 15,6-10-88-15,-1 0 48 16,0-10-48-16,0-5 0 16,8 2 312-16,-3 3 88 0,3 7 112 15,0 3-320 1,0 0-88-16,0 16-88 15,8 6-16-15,4 7-224 0,4 9 32 16,12 6-640-16,4 20-721 16,8-10-1567-16,4-6-2738 15</inkml:trace>
  <inkml:trace contextRef="#ctx0" brushRef="#br0" timeOffset="1411.22">6135 5531 11218 0,'0'0'2136'0,"0"0"-359"15,0 0-425-15,0 0-280 0,0 0-600 16,0 0-328 0,0 0 481-1,-19 79-41-15,6-35-360 0,6 1-16 0,-5-1-200 16,3-2-16-16,2-7-48 15,3-7-512-15,-4-6-281 16,3-9-927-16,5-13-889 0,-4-19 1153 31,0-13-3145-31,1-6-3071 16</inkml:trace>
  <inkml:trace contextRef="#ctx0" brushRef="#br0" timeOffset="1586.75">6032 5613 6857 0,'0'0'3185'0,"0"0"-441"16,0 0-1487-16,0 0-921 0,0 0-272 31,0 0 728-31,0 0-136 16,0 0-296-16,56 96-240 0,-33-71-48 15,-7-3-72-15,5-3-8 16,-10-3-712-16,-7-3-664 0,-4-7-609 16,-8-6-583-16,-12 0-193 31,-4 0-488-31</inkml:trace>
  <inkml:trace contextRef="#ctx0" brushRef="#br0" timeOffset="1741.34">5908 5689 4961 0,'0'0'4457'16,"0"0"-2625"-16,0 0-560 31,0 0-1080-15,0 0 184-16,0 0 1057 15,88 16-409-15,-44 0-496 0,0 0-344 16,-1 3-88-16,1-3-96 0,4 3-272 15,-12-3-2561-15,-12-7-5312 16</inkml:trace>
  <inkml:trace contextRef="#ctx0" brushRef="#br0" timeOffset="2164.21">6614 6178 4600 0,'0'0'5786'0,"0"0"-4050"15,0 0 0 1,0 0-535-16,-88-32 279 16,48 61-104-16,-8 12-215 0,-8 20-281 15,5 21-264-15,3 20-16 16,12 2-352-16,23-17 40 0,13-24-216 0,5-22-72 31,15-9-96-31,15-3-288 16,25-4-344-16,20-15-232 15,20-23-633-15,-13-19-2440 0,-23-10-3248 16</inkml:trace>
  <inkml:trace contextRef="#ctx0" brushRef="#br0" timeOffset="2458.42">6977 6188 12458 0,'0'0'3121'0,"0"0"-1529"31,-81-10-304-31,46 10-39 0,-1 13-385 16,8 12-136-16,8 4-496 16,8 6-232-16,12 6 88 15,12 4-88-15,16-4-48 0,15 0-152 16,2-3-192-16,6 0 56 15,-7-3-200-15,-12-6 136 0,-8 3 64 0,-16 0 216 16,-8-4-16 0,-17-3 136-1,-18 4 48-15,-13-7 552 16,-4-3-240-16,-4-3-160 0,5-3-104 16,7-13-96-16,12 0-176 15,28-39-848-15,4 2-2849 0,4-11-1800 0</inkml:trace>
  <inkml:trace contextRef="#ctx0" brushRef="#br0" timeOffset="2674.84">7091 6057 5657 0,'0'0'10082'16,"0"0"-7730"-16,0 0-1303 0,0 0-89 31,105-18-184-31,-62 30-120 16,5 14-168-16,-1 12-312 0,-2 10-176 15,-9 9-8-15,-12 16 8 16,-24 19 0-16,-17 16-128 0,-35-4-232 16,-3-15-496-16,-13-16-704 31,24-28-3137-31,9-20-5161 0</inkml:trace>
  <inkml:trace contextRef="#ctx0" brushRef="#br0" timeOffset="3180.49">8633 6429 6281 0,'0'0'7914'0,"0"0"-5394"16,0 0-968-16,0 0-615 0,0 0-153 15,0 0-184 1,4-7-344-16,16 5-248 16,16-5 144-16,8 1-104 0,4-4-48 15,4 7-808-15,0 0-1113 16,-16 0-2295-16,-8 3-1482 16</inkml:trace>
  <inkml:trace contextRef="#ctx0" brushRef="#br0" timeOffset="3333.09">8629 6585 1016 0,'0'0'8073'16,"0"0"-6152"-16,0 0-841 15,0 0-496 1,0 0 200-16,0 0 1249 16,84 19-697-16,4-23-904 0,23-15-432 15,-11 3-1112-15,-17 1-3489 0</inkml:trace>
  <inkml:trace contextRef="#ctx0" brushRef="#br0" timeOffset="4008.28">11120 6048 9394 0,'0'0'3112'0,"0"0"-1391"0,-21-85-337 31,2 53 96-31,-9 3 56 16,-4 7-399-16,-12 9-385 0,0 13-264 15,-4 7 56-15,-7 34-448 16,-5 32 64-16,16 25-152 16,16-3 64-16,20-19 32 0,8-31-104 31,12-16 0-31,16-4 0 15,4-3-64-15,16-9-48 0,0-13-16 0,7-10 64 16,-3-25 56 0,-3-9-240-1,-14-10 104-15,-3-3 144 16,-16 3 0-16,-4 9 8 0,-8 14 0 16,0 15 72-16,-4 16-80 15,0 3-24-15,-4 26-24 0,0 12 48 0,4 10 0 16,0 0-144-1,4-1-664-15,28 4-1129 16,3-12-2087-16,1-17-1522 0</inkml:trace>
  <inkml:trace contextRef="#ctx0" brushRef="#br0" timeOffset="4321.42">11638 5953 5753 0,'0'0'7721'31,"0"0"-5496"-31,0 0-1265 16,0 0-144-16,-84 60 136 16,56-16-295-16,4 8-241 0,4 2-160 15,13-1-256-15,2-5 0 16,5-7-152-16,0-6-248 0,12-12-201 31,4-8 145-31,-4-8-32 16,0-7 232-16,-8-10 256 15,-4-15 56-15,0-10 40 0,-12-6 320 0,-23-1 80 16,-1 1-95-16,-12 3 215 16,4 9-232-16,4 10-384 15,12 13-24 1,12 6-72-16,12 3-977 16,24 29-1335-16,20-3-201 15,4-1-2560-15</inkml:trace>
  <inkml:trace contextRef="#ctx0" brushRef="#br0" timeOffset="4825.79">12096 6007 1320 0,'0'0'8682'16,"0"0"-6850"-16,-9-108-424 0,-2 70 1 31,-9 6 295-31,-7 13-32 15,-5 13-903-15,-5 6-409 16,-6 16 112-16,3 15-200 0,3 10-224 16,10 7 24-16,7 0-72 15,16-1 0-15,4-5-80 0,12-14-16 32,20-12 0-32,8-9-24 15,7-7 64-15,6-13 48 16,-6-6 16-16,-7 0 32 0,-13 3-32 15,-6 9 40-15,-5 7 72 16,-8 10-120-16,3 18 0 0,-2 33 120 16,3 31-32-1,-1 32-8-15,-2 16-80 16,-9 3 48-16,0-20-48 16,0-18 0-16,-13-22-80 0,6-26 24 15,-5-19-56-15,0-10 112 16,-4-8-48-16,-8-5 48 15,-4-15 272-15,-4 0 168 16,-11-44 160-16,-9-29-32 16,3-32-160-16,18-19-168 15,23-6-232-15,19 9-8 0,26 32-328 16,3 23-536-16,23 6-336 16,-19 25-2513-1,4 0-3465-15</inkml:trace>
  <inkml:trace contextRef="#ctx0" brushRef="#br0" timeOffset="5838">12339 5963 10698 0,'0'0'2936'0,"0"0"-887"15,0 0-569-15,0 0-336 0,0 0-463 16,0 0-385-16,68-23-32 15,-44 46-176-15,-1 5-48 0,1 10-40 16,-11 3-40 0,-9 4 32-16,-4-1 8 15,-4-6-152-15,-17-6 152 16,1-4-48-16,1-15 32 0,6-6-184 16,2-7 200-16,11-7-80 15,0-21 80-15,7-14-296 16,18-12 151-16,6-6 17 15,9 3 128-15,-4 3 0 32,0 16 16-32,-9 12-32 15,-6 20 16-15,-5 6 0 0,0 16 128 16,-4 16 9-16,-4 12 39 16,-4 4-56-16,-4 3-72 0,0-4 56 15,0-9-104-15,0-9-8 16,0-13 8-16,0-10-168 0,0-6 48 15,7-12-16-15,6-20-497 16,6-13 65-16,5-2 88 0,4-4 136 31,-4 10 224-31,-4 5 120 16,-4 18 176-16,-4 8 8 16,0 10-64-16,0 10 120 0,3 15 88 15,6 7-112-15,3 0-136 16,4 3-24-16,3-7-48 0,5-2-8 31,8-11-128-31,4-12-120 0,0-3-472 16,3-15-184-16,-3-17 184 15,-8-13-312-15,-16-5 231 0,-8-4 801 16,-16 0 112-16,0 6 993 16,-20 10 463-16,-8 13 256 15,0 15-767 1,-4 10-329-16,1 3-408 15,7 26-136-15,3 3-88 0,6 12-24 16,11 0-72-16,4-5 0 0,8-1-40 16,16-10 32-16,4-12-56 31,4-13-224-31,7-3 168 16,-3-19 112-16,0-9-288 0,-8-8 240 15,-4 8 56-15,-13-1 80 0,-2 17 608 16,-9 5-40-16,0 7-384 15,0 7-256-15,0 21-8 32,0 4 88-32,0 9-88 0,4 4-200 15,11-4-312-15,9-6-528 16,4-13-345-16,12-9-167 0,12-13 416 16,0-6-2089-16,4-26 1601 15,-1-6 776-15,-7-13 848 31,0-6 1024-31,-17 0 1008 0,-10 6 409 16,-10 9-73 0,-6 17-303-16,-5 16-665 15,-5 9-912-15,-18 12-344 0,-5 20-32 16,-8 13-56-16,-4 9-56 16,8 3-312-16,0 0-248 15,4-6-448-15,-11-10-849 0,3-12-1215 16,8-23-2865-16</inkml:trace>
  <inkml:trace contextRef="#ctx0" brushRef="#br0" timeOffset="5990.1">13550 5896 8041 0,'0'0'8698'16,"0"0"-6722"-16,116 3-567 0,-60 16-513 16,8 9-440-16,-1 4-128 0,-3 10 24 15,-9 2-304-15,1 29-48 16,-16-10-1848-16,-20-11-3969 0</inkml:trace>
  <inkml:trace contextRef="#ctx0" brushRef="#br0" timeOffset="6553.67">12884 7124 5537 0,'0'0'5617'16,"0"0"-4897"-16,-11-101-352 16,-9 60 216-16,-4-1 865 0,-4 11 215 15,-12 8-176-15,4 14-400 31,0 9-495-31,1 16-345 0,3 12 24 16,4 10-136-16,16 7-128 16,12-4 16-16,0-3-24 0,27-12 0 15,10-11 0-15,3-11 8 16,3-4 128-16,5-26-80 31,-8-5 0-31,-8-5 88 0,-8 8-128 16,-13 9 240-16,-7 13 640 15,-4 6-312-15,0 9-464 0,-7 23 72 0,-5 12 0 16,8 10-16-16,4 3-176 16,8 0 0-1,20-6-192 1,28-9-528-16,0-20-944 0,-9-16-4682 16</inkml:trace>
  <inkml:trace contextRef="#ctx0" brushRef="#br0" timeOffset="8426.25">15012 4927 10402 0,'0'0'2184'15,"0"0"-1008"-15,0 0-1176 16,0 0 104-16,0 0 257 0,-119 83 847 16,43 12-72-16,-8 51-224 31,1 26-216-31,16 18-23 15,18 7-281-15,29-3-144 0,16-1-104 16,21 1-96-16,39-13 32 0,27-19-80 16,25-16-56-16,15-19 48 0,-3-25-816 15,-33-36-1425 1,-24-28-3592 0</inkml:trace>
  <inkml:trace contextRef="#ctx0" brushRef="#br0" timeOffset="9524.76">17590 4581 7329 0,'0'0'4593'0,"0"0"-3489"16,0 0-672-16,0 0-128 16,0 0 137-1,0 0-169-15,-99-63 256 16,3 72 224-16,-31 23-40 0,-17 12-32 16,9 8-136-16,15 1-32 15,33-8-88-15,27-7-71 0,16-9-169 16,16-1-184-1,12 10-192-15,12 3-169 16,4 10 361-16,43 6 88 16,54 0-15-16,38-3-73 0,13-6 0 15,-25-16-89-15,-31-10-47 16,-45-9 24-16,-11-1 88 0,-8 7-32 31,-12 3 56-31,-12 10-16 16,-16 7 8-16,-51 11 8 0,-41 14 537 15,-35 15-137-15,-13 7 0 16,32-16 320-16,33-19-400 0,38-16-48 16,21-7-32-16,9 7-136 31,15 0-104-31,24 13-112 16,71-1 112-16,73-6 136 0,39-12-88 15,21-23-48-15,-14-6-64 16,-30-25-184-16,-33 0 24 0,-40 6-136 15,-42 6-224-15,-38 10-697 32,-22-1-1239-32,-29 4-337 0,-8 0-1640 15,-16 0-4263-15</inkml:trace>
  <inkml:trace contextRef="#ctx0" brushRef="#br0" timeOffset="10038.94">17192 6804 1072 0,'0'0'9890'16,"0"0"-7482"-16,0 0-935 0,0 0 63 16,0 0 88-16,-4-54-551 15,-24 54-553-15,0 3 40 16,0 9-208-16,0 11-96 0,5-1-256 31,10 7 8-31,9-1 16 0,4 4-24 16,17 0-48-16,14 6 40 0,9-3-104 15,8-4-160-15,-4-2 80 16,-5-4 192-16,-7-2 16 16,-12-7-16-16,-16-1-48 15,-4 1 32 1,-20-3 16-16,-23 3 392 15,-10-4-56-15,-10-2-96 0,-5-3 8 16,5-7-232-16,10 0-16 0,18-17-336 16,35-33-1104-16,4 2-2617 15,27-6-4961-15</inkml:trace>
  <inkml:trace contextRef="#ctx0" brushRef="#br0" timeOffset="10227.98">17654 6309 2600 0,'0'0'13115'0,"0"0"-11075"16,0 0-1128-16,-96 12-399 16,57 10 71-16,3 7-264 15,-1 3-320-15,10 16-272 0,7-11-1465 31,4-5-3520-31</inkml:trace>
  <inkml:trace contextRef="#ctx0" brushRef="#br0" timeOffset="11007.49">18642 4855 13930 0,'0'0'2785'0,"0"0"-1641"0,0 0-976 15,0 0 232-15,-23 148 121 16,23-33 135-16,0 15-72 0,11 0-144 31,5-9-288-31,-4-20-64 16,-4-15-88-16,-4-26-136 15,-4-15-464-15,0-14-488 0,0 1-617 0,-12-9-823 16,-8-4-1905 0,4-19-5145-16</inkml:trace>
  <inkml:trace contextRef="#ctx0" brushRef="#br0" timeOffset="11251.5">18750 4692 9994 0,'0'0'2344'0,"0"0"-511"0,0 0-761 16,107-85 32-16,-63 81-224 15,4 4-304-15,0 16-280 16,-9 32-136-16,-14 28-160 0,-29 26 0 16,-45 12-48-16,-30-12-32 15,-21-17-120 1,8-24-184-16,13-17 248 15,23-6-424-15,13-6-880 16,19-10-1121-16,7-3-2544 0</inkml:trace>
  <inkml:trace contextRef="#ctx0" brushRef="#br0" timeOffset="11607.18">19738 4664 11626 0,'0'0'3057'16,"0"0"-1489"-16,-80 25-768 0,16 20 200 16,-11 34 73-16,-1 29-41 15,8 19-328-15,25-7-168 0,26-11-168 16,25-14-288-16,33-10-80 16,10-8-8-1,33-8-128-15,3-18-216 16,-3-19-448-16,-8-7-1193 15,-37-25-2680-15</inkml:trace>
  <inkml:trace contextRef="#ctx0" brushRef="#br0" timeOffset="12177.53">20292 4825 512 0,'0'0'10978'16,"0"0"-8105"-16,0 0-753 0,0 0-776 15,0 0-383-15,-84-44-105 16,48 51-248-16,-7 12-288 0,6 6-88 31,1 10-232-31,17 0 0 16,6 6-8-16,13 4 8 16,8-1-96-16,20 1 32 0,13-4-32 15,10-3 16-15,-7-3-184 16,-4-10-8-16,-12 1 56 0,-17-4 96 15,-11-3 40 1,-11 3 72 0,-29 0 8-16,-12 1 0 0,-8-5 0 15,0-5-56-15,8-6-280 0,17-7-1145 16,15-16-1607-16,20-6-2986 16</inkml:trace>
  <inkml:trace contextRef="#ctx0" brushRef="#br0" timeOffset="12358.55">20543 4372 10698 0,'0'0'4729'31,"0"0"-3041"-31,0 0-656 16,0 0-832-16,0 0 48 0,-112 3 321 15,68 38-345-15,5 23-224 0,3 22-56 16,16 15-1409-16,3-15-2359 15,17-23-3698-15</inkml:trace>
  <inkml:trace contextRef="#ctx0" brushRef="#br0" timeOffset="12570.44">21012 4254 14403 0,'0'0'3000'0,"0"0"-775"16,0 0-1433-16,0 0-712 0,-3 99-72 16,-9 28 296-16,-8 31-96 0,-1 27-96 15,2-5-112-15,-1-21-120 16,5-10-872 0,2-44-1353-1,5-29-3280-15</inkml:trace>
  <inkml:trace contextRef="#ctx0" brushRef="#br0" timeOffset="13436.72">21794 4645 9538 0,'0'0'2424'16,"0"0"-335"-16,0 0-225 15,0 0-872-15,0 0-120 0,0 0 56 16,-104-35-375-16,57 41-1 0,-2 13-200 16,6 6-336-1,2 7-16 1,14 3 0-16,15 4 48 0,12 2-40 16,4 0-8-16,31 3 112 15,14 1-112-15,10-1 0 0,5-2-48 16,-4-4-72-16,-4-3-136 0,-17-7 112 31,-14-6 96-31,-18 4-16 16,-7-1-40-16,-24-2 96 0,-15 2-136 15,-10 0 136-15,-2-3 0 16,-1-5-472-16,9-12-1033 0,11-5-2776 16,19 0-3216-16</inkml:trace>
  <inkml:trace contextRef="#ctx0" brushRef="#br0" timeOffset="13698.19">22180 5346 9482 0,'0'0'3160'0,"0"0"-2008"16,0 0-655-1,0 0 599-15,0 0-120 0,-28 74-296 16,0-46-680-16,0 3-24 16,-19 5-864-16,15-8-3257 15,0-12-3537-15</inkml:trace>
  <inkml:trace contextRef="#ctx0" brushRef="#br0" timeOffset="14189.3">22874 4934 5977 0,'0'0'3969'15,"0"0"-2577"-15,-80-77 16 16,44 62-296-16,-7 15 137 0,-2 3-137 15,6 22-280-15,11 13-264 16,7 10-376 0,14 6-16-16,7-3-120 0,7-3 56 15,21-11-32-15,4-8 0 16,9-13-80-16,2-13 72 16,0-3-56-16,-6-16 128 0,-5-6-64 15,-9-7 17 1,-10 7 295-16,-9 3 160 15,-4 10 296-15,0 9-432 0,-4 0-416 16,-9 22 72 0,5 10-16-16,1 9-56 0,7 3-280 15,0 7-648-15,15 9-609 0,5-15-3176 32,1-14-1072-32</inkml:trace>
  <inkml:trace contextRef="#ctx0" brushRef="#br0" timeOffset="14417.04">23097 4597 1064 0,'0'0'12514'16,"0"0"-9729"-16,0 0-1585 15,0 0-1048-15,0 0 392 0,0 0 337 16,95 117-65-16,-47-24-408 31,-8 27-160-31,-4 10-120 0,-25-9-120 0,-19-20 0 16,-35-14-16-16,-24-8-64 15,-10-6-832-15,14-23-1969 16,7-15-6809-16</inkml:trace>
  <inkml:trace contextRef="#ctx0" brushRef="#br0" timeOffset="15287.79">24300 4851 12562 0,'0'0'3201'15,"0"0"-977"-15,0 0-703 16,0 0-393-16,0 0-272 0,0 0-304 16,4-19-208-16,12 35-344 31,16 28 0-31,15 26 72 15,13 32-64-15,4 12 48 0,-12 0-56 16,-13-28 8-16,-7-26-16 0,-15-15-40 16,-2-10-136-16,5-3 32 0,-4-4 80 15,4-8 72 1,0-18-48 0,0-4 48-16,4-40 232 15,7-31-224-15,10-32 80 0,2-19-80 0,-3-3 0 16,1 3-8-1,-14 17-136-15,-3 24-168 0,-12 26 136 0,-4 28-424 32,-4 16-232-32,-4 13-841 15,0 0-1439-15,0 0-4282 16</inkml:trace>
  <inkml:trace contextRef="#ctx0" brushRef="#br0" timeOffset="15868.7">25598 4438 3504 0,'0'0'8394'16,"0"0"-5745"-16,0 0-745 31,0 0-440-31,0 0 9 16,0 0-521-16,0 0-904 0,0 0-40 15,13 0-8-15,-37 42 144 16,-8 9-16-16,0 2-128 0,-3-8-224 0,7-4-320 16,3-9 64-1,5-10-192 1,9-12-537-16,3-10 9 16,3 0 552-16,1-23 88 0,4-8-496 15,0-7 975-15,13-1 81 16,2 2 481-16,-2 5 551 0,-2 12 224 15,-3 11-224 1,1 9-464-16,2 0-432 16,5 19-128-16,4 6 40 15,0 7-48-15,0 0 0 0,0-3 0 16,-4-4-96-16,-4-3-248 0,-1-9-224 16,-11-10-192-16,0-3 16 31,0 0 184-31,-15-13-856 15,-13-6 431-15,-4-6 649 0,-7 0 336 16,2-1 104-16,1 4 376 16,12 3 353-16,12 3 15 0,5 10 200 31,7 3-560-31,0 3 80 16,4 0-336-16,16 9-112 15,-1 4-48-15,13 0 72 0,-4-1-136 16,4-2 0-16,4-1-8 15,-5-3-8-15,21-2-992 0,-12-1-2001 16,-12-3-3056-16</inkml:trace>
  <inkml:trace contextRef="#ctx0" brushRef="#br0" timeOffset="16316.67">26160 4657 824 0,'0'0'10938'31,"0"0"-8153"-31,0 0-873 16,0 0-672-16,0 0-224 0,0 0-127 15,-103-28-185-15,59 72-160 16,-12 29-184-16,-3 29 208 0,14 12-232 15,22-6-120-15,19-10-160 16,12-15-40 0,20-20-16-16,8-9-96 15,-1-19-288-15,5-6-40 0,8-4-232 16,12-5-360-16,35-20-905 16,-19 0-2440-16,-13-20-7169 15</inkml:trace>
  <inkml:trace contextRef="#ctx0" brushRef="#br0" timeOffset="16833.79">26886 4842 6689 0,'0'0'5313'0,"0"0"-3521"16,0 0 169-16,0 0-753 0,0 0-104 15,-80-54-95-15,48 54-281 16,4 6-304-16,1 13-416 16,6 6 40-16,10 7-48 15,6 6-8 1,5 7 8-16,13-1 104 0,11 1-24 15,-1-1-64-15,5-3 40 0,-4-6-56 16,-8-9 0-16,-8-1 0 16,-4-9-8-16,-4-3 0 15,-4-4-112 1,-20-3-8-16,-12 1 64 16,-3-7-16-16,-2 0-288 0,-6-3-809 15,15-10-1799-15,12-6-2353 0</inkml:trace>
  <inkml:trace contextRef="#ctx0" brushRef="#br0" timeOffset="17039.64">27081 4464 12306 0,'0'0'2945'0,"0"0"-961"31,0 0-1272-31,0 0-648 0,0 0-64 16,0 0 240-16,-60 89-240 16,28-19-248-1,9-13-2000-15,6-3-4354 16</inkml:trace>
  <inkml:trace contextRef="#ctx0" brushRef="#br0" timeOffset="17312.75">27488 4591 8265 0,'0'0'7874'15,"0"0"-6322"-15,0 0-648 16,83 6-7-16,-48 22-41 0,18 24 72 31,-1 27-288-31,-5 35-128 16,-19 7-320-16,-28-3-192 0,-24-11-88 15,-40-21-408-15,-15 0-248 16,-17-7 56-16,-16-6-736 16,21-22-3001-16,16-13-7330 0</inkml:trace>
  <inkml:trace contextRef="#ctx0" brushRef="#br0" timeOffset="18461.64">27758 3753 8465 0,'0'0'5089'16,"0"0"-3544"-16,0 0-865 16,84-7-528-1,-20 36-144-15,31 31 520 16,29 29 56-16,12 22 128 15,-1 16-240-15,-12 16-80 0,-15 9-63 16,-8 23-137-16,-9 18-128 16,-12 8 88-16,-15 5-32 0,-20-3 200 31,-28-6-176-31,-24 0-56 16,-39-10-40-16,-33-18-48 15,-20-20-616-15,-8-25-345 0,29-39-1743 16,16-31-3145-16</inkml:trace>
  <inkml:trace contextRef="#ctx0" brushRef="#br0" timeOffset="21656.53">24558 5940 9201 0,'0'0'2465'0,"0"0"-1033"0,0 0-31 16,0 0 279-16,0 0-272 15,0 0-320-15,0 0-303 16,0 0-329-16,9-3-112 0,6-3-40 15,6 2-144-15,11 1-80 32,11-3 8-32,9 3-32 0,20-1 72 15,19 4-128-15,29-2 8 16,11-2 96-16,5 1-104 16,-1-3 64-16,-15-4-56 0,-1-2 112 15,-7-1 72-15,-5-3-192 31,-2 3 0-31,-6 1 0 0,-7 2 8 16,-4-3 0-16,-17 4 0 0,-11 2-8 16,-13 1 88-16,-3-1-80 15,8-2-16-15,7 0 8 0,5-1 0 16,-8 4 64 0,0-4-64-1,-8 7-24-15,-8-3 16 0,-5 2 8 16,-7 2-16-16,-11-2-88 15,-6 4-120-15,-7 0-160 0,-4 0-672 16,-4 0-1681-16,-39 10 649 0,-1-1-673 31,0 1-2816-31</inkml:trace>
  <inkml:trace contextRef="#ctx0" brushRef="#br0" timeOffset="22167.2">24953 6128 2632 0,'0'0'3217'0,"0"0"-1817"0,0 0-536 16,0 0 368-16,0 0-111 16,0 0 311-16,-32 12-120 0,32-12-616 15,0 0 153 1,4 0 135 0,5 0-128-16,10 0-328 15,13 3 144-15,12-3-144 0,3 0-95 16,9 0-137-16,21 0 48 0,22 0 0 15,21-3-104-15,11-3-64 0,0 0-32 32,-15-4 16-32,-9 3-96 15,-7-2-56-15,-4-1 160 16,3 1-112-16,5 0 8 0,4-4-16 16,3-3-40-16,0 3 56 0,-7 1-56 15,-16 2 8-15,-25 4-16 31,-15-1 0-31,-16 4 0 16,4 0-24-16,-4 0 24 0,-12 0 0 16,-8-1 0-16,-12 1-264 15,0 0-776-15,-51 0-1169 0,2-1-1616 16,1 2-1536-16</inkml:trace>
  <inkml:trace contextRef="#ctx0" brushRef="#br0" timeOffset="25564.74">3757 10137 1424 0,'0'0'10202'16,"0"0"-8202"0,0 0-911-16,0 0-233 15,0 0 256-15,-12-15-392 16,12 15-432-16,0 0-288 0,4 9-104 16,8 13 104-16,12 13 160 15,4 19-48-15,15 19 40 16,9 26-96-16,0 2 8 15,-4-18-64-15,-17-23 8 16,-6-25 0-16,-10-10-8 16,5-2 8-16,1-4 48 0,-6 0-56 15,5-16-56-15,-4-3 56 16,0-16 665 0,4-19-113-16,7-22-40 15,6-29 56-15,-1-28-112 16,8-16-216-16,-5 0-72 0,-7 12-160 15,-4 33 56-15,-8 18-64 16,-9 26-16-16,-2 15 16 0,-1 7 0 31,-4 3-8-31,0 7-168 16,0 9-848-16,0 25-1313 16,-4 7 185-16,-4-4-2241 0</inkml:trace>
  <inkml:trace contextRef="#ctx0" brushRef="#br0" timeOffset="25940.25">5072 9458 8361 0,'0'0'2521'16,"0"0"-905"-1,0 0 193-15,0 0 263 16,0 0-256-16,0-38-567 0,0 38-713 15,0 3-536-15,-9 13 8 16,-2 13 360-16,-5 9-24 16,-4 3-192-16,0 4-56 0,-5-1-24 15,2-3-72-15,3-6-80 16,0 0-256-16,4-7-696 0,4-5-817 16,0-14-2096-16,5-5-1008 0</inkml:trace>
  <inkml:trace contextRef="#ctx0" brushRef="#br0" timeOffset="26156.62">4861 9493 2472 0,'0'0'7746'0,"0"0"-5362"0,0 0-287 15,0 0-481-15,0 0-776 16,0 0-480 0,0 0-88-1,0 0 312-15,19 51-183 0,-3-13-281 16,8-3-88-16,0 3-24 0,-4-3-16 15,4-3-481-15,-9-4-751 0,-2-6-1224 16,-13-6-593-16,-8-6-1816 31,-16-7-992-31</inkml:trace>
  <inkml:trace contextRef="#ctx0" brushRef="#br0" timeOffset="26308.72">4701 9614 3144 0,'0'0'4561'0,"0"0"-2104"16,0 0-161-16,0 0-271 31,0 0-825-31,0 0-440 0,0 0 88 16,92-22-304-16,-41 40-248 15,1 8-248-15,0-4 16 0,-4 3-64 16,8 7-656-16,-13-7-3737 16,-11-8-5465-16</inkml:trace>
  <inkml:trace contextRef="#ctx0" brushRef="#br0" timeOffset="26793.33">5633 9690 11058 0,'0'0'2672'0,"0"0"-1463"0,0 0 111 15,-112-7 0-15,56 27-55 16,2 17-337-16,-19 24-136 31,-2 31-192-31,3 26-176 0,17 8-112 16,19 5 0-16,23-11-216 15,13-18-96-15,21-20 0 0,10-18-104 0,5-23 96 16,7-12-360-16,26 0-48 16,19-11-496-1,19-18-376 1,-19 0-1809-16,-25-22-4585 0</inkml:trace>
  <inkml:trace contextRef="#ctx0" brushRef="#br0" timeOffset="27465.53">6199 9899 9554 0,'0'0'2992'0,"0"0"-751"0,0 0-649 16,0 0-8-16,0 0-351 16,-36-57-193-16,12 57-552 15,-12 0-216-15,-3 7 80 0,-6 8-184 0,6 2 8 31,-1 5 24-31,12-7-152 16,8 7-48-16,12-5-80 0,8 5-64 16,8 0 136-16,20 3-168 15,8 1 120-15,12 3-128 16,-1-1 56-16,1 3-8 0,-4 1-24 31,-7 3 48-31,-10-3 64 0,-11 0 24 16,-8 0-24-16,-8 0-48 15,-4-7 88-15,-20-3 8 16,-8-3 112-16,-12-6 80 0,1-7 128 16,-5-6-72-16,-1 0 112 31,10-9-160-31,3-8-8 0,8-1-48 16,13 2-136-16,2 6-8 15,9 1-56-15,4 9-704 16,4 0-1088-16,13 0-4450 0</inkml:trace>
  <inkml:trace contextRef="#ctx0" brushRef="#br0" timeOffset="28144.21">6279 9703 5641 0,'0'0'4425'0,"0"0"-2713"0,0 0 56 15,0 0 89-15,0 0-321 16,0 0-496-16,-8-20-592 16,24 36-296-16,12 10 585 0,11 9-153 31,13 6-168-31,16 22-168 16,4 20-64-16,0 19 8 0,-16 6-104 15,-25-1-88-15,-23-2-48 16,-8-9 40-16,-16-14 8 0,-7-18-8 15,-2-17-48-15,-3-12-240 32,-15 13-920-32,6-10-1553 0,2-6-4400 15</inkml:trace>
  <inkml:trace contextRef="#ctx0" brushRef="#br0" timeOffset="28781.59">7434 10277 4560 0,'0'0'7002'0,"0"0"-4698"0,0 0-911 16,0 0 295-16,0 0-128 0,0 0-303 15,0 0-425 1,0 0-376 0,-32 0-288-16,45 0-168 15,11 0 0-15,8 0 624 0,15 0-176 16,13 0-208-16,-1-6-168 0,9-4-56 15,-8 4-16-15,-4-3-280 0,-9 5-472 32,-3 1-624-32,-16 3-2313 15,-12 0-1552-15</inkml:trace>
  <inkml:trace contextRef="#ctx0" brushRef="#br0" timeOffset="28985.28">7443 10471 10082 0,'0'0'4753'16,"0"0"-4345"-16,0 0 320 0,0 0 848 16,0 0-311-16,47 19-113 15,-8-16-544-15,10-3-392 16,10 0-112-16,9-3-104 0,20-10-208 15,-13 1-920-15,-19-1-4009 0</inkml:trace>
  <inkml:trace contextRef="#ctx0" brushRef="#br0" timeOffset="29953.08">9191 9553 11858 0,'0'0'3145'0,"0"0"-937"16,0 0-671-16,0 0-529 15,0 0-320-15,0 0-376 16,-12 76 360-16,1 7 16 15,-2 22-440-15,2 12-64 16,7-5-88-16,-4-8-56 0,3-12-32 16,1-3 32-16,-3-3-40 15,3-16-216-15,0-16-392 16,0-16-264 0,-1-6-672-16,-3-7-2369 15,1-9-1920-15</inkml:trace>
  <inkml:trace contextRef="#ctx0" brushRef="#br0" timeOffset="30477.73">9175 9471 7697 0,'0'0'2177'0,"32"-133"-449"15,-16 98-392-15,4 6 89 16,8 4-137-16,8-1-304 0,8 7-144 31,7 9-256-31,9 10-368 0,0 13 32 16,7 35-7-16,-7 35-81 0,-15 28-160 15,-26 12 0-15,-19-2 0 16,-28-16-56-16,-19-29 8 16,-21 0-73-16,-16-15-103 15,9-17 112 1,2-9 64-16,30-19 48 0,4-10-56 15,2-3 56-15,9-3 424 0,1-3-55 16,14-13-249-16,13-3 40 31,4-3-160-31,24 0 8 16,8 6 0-16,12 10 136 0,4 6-136 16,-5 0 80-16,2 18-80 15,-2 14 64-15,-6 10 128 0,-2 8-200 16,-7 8 0-16,4 2 80 15,-8 10-80-15,0-7 0 0,0 1 8 32,-9-7-8-32,1-16 56 15,-8-9-56-15,-4-13 0 0,-4-12 0 16,0-5 8-16,-4-2 152 16,0 0-64-16,4-2-96 15,-4-11-88-15,0-4-600 0,0 5-761 31,0 2-3208-31</inkml:trace>
  <inkml:trace contextRef="#ctx0" brushRef="#br0" timeOffset="30972.48">10522 9528 3384 0,'0'0'7874'0,"0"0"-5130"0,0 0-751 31,0 0-545-31,0 0-248 15,0 0-295-15,-112-54-97 0,56 89-104 0,-15 22 0 16,-5 32-344-16,1 31 16 16,15 11-136-16,32-1-24 15,28-13-24-15,12-18-192 16,36-7-8 0,4-22-112-16,-1-16-320 15,-3-16-304-15,-4-13-400 0,24-9-744 16,-13-6-2930-16,-3-10-7160 15</inkml:trace>
  <inkml:trace contextRef="#ctx0" brushRef="#br0" timeOffset="31392.03">11008 9839 8209 0,'0'0'7930'31,"0"0"-6450"-31,0 0-1176 0,0 0 529 16,0 0-41-16,-111-16-64 16,63 22-16-16,-8 14-392 0,8 2-48 15,4 0-216-15,12 3-56 16,13 1-8-16,15-1-128 15,4 0 16-15,28 7 24 0,11 0-24 16,14 0-40-16,5-4 56 0,-2 4-8 16,0-6 104-16,-11-1 16 15,-10 0-16 1,-11 1 8-16,-12-4 0 16,-12 4 0-16,0-1 8 15,-20 0 200-15,-8-6 120 0,-16 0-152 16,0-6 120-16,-7-3-176 0,3-10-120 15,4 0-48 1,5-32-728-16,11 0-1649 16,15-9-3344-16</inkml:trace>
  <inkml:trace contextRef="#ctx0" brushRef="#br0" timeOffset="31647.52">11219 9417 12442 0,'0'0'4633'16,"0"0"-3473"-16,0 0-439 15,104-23 79-15,-68 23 128 0,7 16-152 32,2 19-352-32,-6 10-56 15,10 25-128-15,-6 28-48 16,-7 23-128-16,-20 6-64 0,-16-4 0 15,-24-12-88-15,-28-12 88 0,-12-3-496 16,-15-11-688-16,11-22-1761 16,13-18-5857-1</inkml:trace>
  <inkml:trace contextRef="#ctx0" brushRef="#br0" timeOffset="32741.43">11833 10160 8121 0,'0'0'5689'0,"0"0"-3752"16,0 0-745-16,0 0-56 15,0 0 273-15,0 0-401 32,0 0-648-32,48 0-240 0,27 0 120 15,33-3-48-15,16-1-32 16,-21-2-152-16,-19 3 40 0,-41-1 32 16,-7 1-80-16,1 3-200 15,-5-2-456-15,-1 2-664 31,-15 0-625-31,-16-10-695 0,-8 3-1193 0,-12-5-6273 16</inkml:trace>
  <inkml:trace contextRef="#ctx0" brushRef="#br0" timeOffset="32967.36">12199 9864 3288 0,'0'0'7650'16,"0"0"-5114"-16,0 0-479 15,0 0-233-15,0 0-143 0,0 0-457 16,-11 10-752-16,7 25-16 31,-1 25 416-31,5 20-304 16,0 21-280-16,9 7-16 0,6-3-200 16,5-3-72-16,-4-14-128 0,0-12-352 15,0 1-584-15,0-30-1897 16,-4-21-3112-16</inkml:trace>
  <inkml:trace contextRef="#ctx0" brushRef="#br0" timeOffset="33484.64">13869 9668 12826 0,'0'0'3929'0,"0"0"-2737"15,0 0-696-15,0 0 49 32,0 0-169-32,0 0 376 15,-80 76-24-15,40-9-400 0,0 18-184 16,5 23-48-16,11 6-56 16,8-9-40-16,16-22-152 0,0-26-520 15,0-13-144-15,4-15 128 31,11 0-289-31,10-7 521 0,2-9 184 16,1-13 224-16,0-17 48 16,-12-14 72-16,-4-20 472 0,-12-13 305 15,-12-2 87-15,-16-4-208 16,-12 0-136-16,-7 10 104 31,-9-4-352-31,-4 4-24 0,8 9-40 16,5 10-280-16,19 15-64 15,24 17-696-15,4 6-1496 0,8 3-5754 0</inkml:trace>
  <inkml:trace contextRef="#ctx0" brushRef="#br0" timeOffset="34766.61">15539 9925 6809 0,'0'0'6545'16,"0"0"-5328"-16,0 0-737 15,0 0 504-15,0 0 600 16,-37 0-271-16,37 0-457 0,0-13-352 15,9-3-272-15,2-6-160 16,10-6 16 0,7-4-88-16,-1-3 56 0,9-4 32 15,0 8-88-15,7-1 8 16,-2 6 24-16,-2 11 16 16,-3 12-48-16,0 3 0 0,-4 9 16 15,-12 23-16 1,-5 12 0-16,-6 10 0 15,-9 7 48-15,0 2-48 0,-16-6 0 16,-8-3 8-16,4-12-8 16,-4-10 0-16,13-14-8 15,-2-8-208-15,9-10 216 0,4-6 120 32,0-23-120-32,12-9-152 0,12-13 128 15,12-9 8-15,12-7 16 16,4 1-8-16,-1 2-8 15,1 10-40-15,-8 9 56 0,-9 20 0 16,-7 15-112-16,-11 10 112 31,-6 20-160-31,-7 30 160 0,-4 4 0 16,-4 10 56-16,-11 3 32 16,-9-13-88-16,0 3 0 15,-1-10 64-15,10-15-64 0,3-13 0 16,8-16 0-16,4-3 72 31,4-19-72-31,16-16-32 0,15-28-160 0,14-17 184 16,10-21 8-16,-3 12-48 15,-8 19-8-15,-20 29 48 16,-16 22 0-16,4 9 0 0,-5 7 8 16,6 3 16-1,-6 29-8 1,-2 25 256-16,-1 25-144 0,-4-3-40 15,-1-3-64-15,1-9-16 0,4-17-304 16,12 1-912-16,25 3-2921 16,-2-16-112-16,0-16-3105 0</inkml:trace>
  <inkml:trace contextRef="#ctx0" brushRef="#br0" timeOffset="35116.81">17184 9582 9281 0,'0'0'2745'15,"0"0"-240"-15,0-86-657 32,-17 64 88-32,-10 16-847 0,-9 6-425 15,-8 31-280-15,-8 20-24 16,9 9-288-16,7 7-64 16,12 0 8-16,16-10-16 0,4-3-96 15,4-10-192-15,12-12-64 31,16-19 64-31,8-13 40 0,7 0 240 16,5-32-88-16,1-6 96 0,-10-7 0 16,-7-2 8-16,-8 9-8 15,-8 6 344-15,-13 13 312 0,-3 16 8 16,0 3-592 0,-7 22 64-16,-10 19-136 15,-2 10 8 1,3 9-8-16,0 10 0 0,8-6-408 0,8 15-584 15,0-19-1337-15,0-12-2944 16</inkml:trace>
  <inkml:trace contextRef="#ctx0" brushRef="#br0" timeOffset="35626.35">17794 9499 10082 0,'0'0'2792'0,"0"0"-751"32,0 0-457-32,0 0 32 15,0 0-287-15,0 0-737 16,0 0-256-16,0 0 304 0,-77 111-368 16,42-50-104-16,3 2-160 0,-4-3-8 15,8 4-96-15,0-7-568 31,4-6-704-31,5-6-1673 16,2-17-2552-16,6-15-4481 0</inkml:trace>
  <inkml:trace contextRef="#ctx0" brushRef="#br0" timeOffset="35817.61">17506 9563 11018 0,'0'0'4193'0,"0"0"-2009"15,0 0-1072-15,0 0-479 0,0 0 135 16,0 0 456-16,76 114-552 0,-44-57-312 16,0 3-312-1,0 1-48 1,4 2-16-16,-8-6-464 16,3 10-648-16,-14-19-3313 0,-6-10-7914 15</inkml:trace>
  <inkml:trace contextRef="#ctx0" brushRef="#br0" timeOffset="37129.87">16829 10969 10066 0,'0'0'3248'0,"0"0"-2151"15,0 0-681-15,0 0 1024 16,0 0 120-16,0 0-415 0,0 0-393 31,8 0-136-31,-8-6-88 16,4-3-400-16,-4-4-80 0,4-6 96 16,-4-3-144-16,0-7 0 15,-11-3-88-15,-10 0 80 16,-3 1-112-16,-4 2-48 0,-7 10 0 15,-1 6-40 1,-4 13 184-16,-4 3 24 16,0 23 136-16,4 9 8 0,4 12-24 15,8 7-120-15,17 1 8 16,7 2 56-16,4-13-64 16,11-2-8-16,14-14 0 15,10-12 8-15,10-13 0 16,6-3 0-1,9-13 48-15,-1-16-40 0,-3-5-8 0,-4-8 8 16,-8 7-8-16,-12 4 8 16,-12 8 160-16,-12 14 32 15,-8 9 136 1,0 3-136-16,-4 22-184 16,-8 17 408-16,-4 12-264 0,8 3-104 31,4 7 40-31,4-1-96 15,16-9-56-15,16-6-312 16,31-7-200-16,-3-16-952 0,-8-15-3465 16</inkml:trace>
  <inkml:trace contextRef="#ctx0" brushRef="#br0" timeOffset="39767.94">20052 9064 6553 0,'0'0'2768'15,"0"0"-1343"-15,0 0 63 0,0 0-360 16,25-67-135-16,-33 58-129 31,-16 6-440-31,-28 0 56 16,-36 3-248-16,-36 12-176 0,-18 14 256 15,-2-1-256-15,13 4 160 16,22-7-104-16,22-6 24 0,23 0 144 16,21-4-272-16,15-2 112 31,7 3-120-31,10 3-264 15,11 2 168-15,7 8 96 0,53 6 184 0,40 9 24 16,36 10-80-16,11 0-40 16,-8 0-80-16,-36-14 0 0,-34-8 0 15,-26-6 0-15,-11-1-8 16,-8 6 8 0,-8 4 0-1,-11 9 0-15,-18 1-8 0,-43 8 80 16,-39 11 288-16,-33 6-64 0,-11 2 33 15,3-8 111-15,37-17-176 0,35-16-24 16,25-5-112-16,15-11 16 31,11 7-80-31,9 4-72 16,4 2 0-16,48 1 176 0,48 2 48 16,35 1-32-16,21-10-120 15,-1-10-24-15,-7-9-40 0,-13 0-8 16,-4-3-48-16,-3-7 0 31,-32 4-224-31,-29 0-288 0,-23 6-872 16,-20 0-1737-16,-12 0-3089 0</inkml:trace>
  <inkml:trace contextRef="#ctx0" brushRef="#br0" timeOffset="40785.18">19718 11055 744 0,'0'0'5321'16,"0"0"-3009"-16,0 0 113 0,0 0-81 15,52-79 65-15,-52 66-137 32,0 4-719-32,-4 2-593 0,-16 4-480 15,-5 3-128-15,-6 0-160 16,-5 3 152-16,4 10-112 15,0 6-144-15,12 6-88 0,8 4 0 16,9 3 96-16,3-1-88 16,20 4-8-1,12-3 96-15,3 3-96 0,5-7-112 16,-1-2 104-16,-7 0 8 16,-11-8 0-16,-10 1 0 15,-6-3-56-15,-5 0-40 0,-20-3 96 0,-12-1 248 31,-13-2-72-31,-6-3-104 16,-1-4 88-16,9-3-160 0,2-7-216 16,9-12-512-16,32-28-1024 15,0 2-3609-15,9 1-5962 16</inkml:trace>
  <inkml:trace contextRef="#ctx0" brushRef="#br0" timeOffset="40999.21">20152 10579 12658 0,'0'0'4409'31,"0"0"-2696"-31,0 0-833 0,0 0-248 16,0 0-376-16,0 0 272 15,0 0-168-15,-111 63-160 16,66-28-200-16,6 3-264 0,-9 7-1000 15,12-4-2921-15,8-12-6881 0</inkml:trace>
  <inkml:trace contextRef="#ctx0" brushRef="#br0" timeOffset="43100.4">21068 9423 9209 0,'0'0'6762'0,"0"0"-4634"0,0 0-823 31,0 0-913-31,0 0-168 16,0 45 208-16,0 25 448 16,12 28-296-1,4 10-304-15,1 0-200 16,2-10 72-16,-2-25-152 0,-6-13 0 16,1-18-240-16,-12-7-312 15,5-3-200-15,-5-1-720 16,0-18-1377-16,-17-13-1864 0,6-3-2328 15</inkml:trace>
  <inkml:trace contextRef="#ctx0" brushRef="#br0" timeOffset="43348.15">21220 9217 368 0,'0'0'8537'0,"28"-108"-6120"15,-17 92-89-15,6-3-263 16,2 6-729-16,9 3-296 0,9 10-351 15,-1 10-321-15,3 22-88 16,-3 22-40 0,-20 28-120-16,-25 23-112 15,-22-6 8-15,-41-4-16 0,-16-22-64 16,13-23 64-16,3-5-400 16,28-19 112-1,13-8-481-15,14-5-863 16,2-3-1361-16,15-10-3864 0</inkml:trace>
  <inkml:trace contextRef="#ctx0" brushRef="#br0" timeOffset="43580.97">22363 8975 10242 0,'0'0'6425'0,"0"0"-4553"16,0 0-1519-16,-88 10 167 15,29 22 168-15,-20 28 352 16,-9 32-328-16,12 32-136 0,8 19-328 31,36-10-136-31,32-12-112 16,24-26-24-16,20-16-496 0,32-9 104 16,3-16-592-16,5-22-264 15,-12-6-1137-15,-21-26-2616 0</inkml:trace>
  <inkml:trace contextRef="#ctx0" brushRef="#br0" timeOffset="43906.97">22782 9204 13514 0,'0'0'2769'16,"0"0"-1257"-16,0 0-776 0,-99-12-87 15,66 14 183-15,6 21-368 0,7 9-440 16,8 5-24-16,12 11 0 16,12 10 120-16,19-1-120 15,13 0-176 1,0-3 24-16,0-7-168 16,-16-5 128-16,-8-8 96 0,-20-2 32 15,-8-3 64-15,-29-4 80 16,-14-6 136-16,-12-6 344 15,-6-7-416-15,5-2-144 0,10-4-40 32,9-10-480-32,34-41-680 15,11 7-3850-15,0-7-7760 0</inkml:trace>
  <inkml:trace contextRef="#ctx0" brushRef="#br0" timeOffset="44082.6">23209 8649 9209 0,'0'0'7842'0,"0"0"-5745"16,0 0-1417-16,0 0-536 15,0 0 152 1,-88 15-16 0,56 20-24-16,-4 26-256 0,-1 30-400 15,10-8-1176-15,7-7-3946 16</inkml:trace>
  <inkml:trace contextRef="#ctx0" brushRef="#br0" timeOffset="44474.13">23619 9042 11706 0,'0'0'2769'0,"0"0"-137"0,0 0-1128 16,0 0-647-16,0 0-465 0,0 0 0 16,-36 162 640-16,12-13-448 15,7 23-104-15,10 2-336 16,3-12-88 0,4-25-40-16,0-7-16 15,0-9-184-15,-4-23-744 0,-4-25-976 0,4-28-3481 16,-4-27-7514-16</inkml:trace>
  <inkml:trace contextRef="#ctx0" brushRef="#br0" timeOffset="44964.27">24503 9468 10242 0,'0'0'2392'0,"0"0"-135"0,0 0-1177 0,0 0-208 16,-104-74 96 0,44 74-31-1,1 0-57-15,-1 7-440 0,12 18-440 16,17 7-16-16,10 3-8 16,21 6-32-16,8 4 104 15,29-1-104-15,10 4 56 0,9-4-160 0,0 4-264 16,-5-10 88-1,-7-3 208-15,-19-7 56 16,-14-2 48-16,-11-4 16 16,0 0-8-16,-24 1 16 15,-12-1 112-15,-3-7-112 16,-10 2 48-16,10-5-112 0,11-2-785 31,8-4-1951-31,20-6-2929 0</inkml:trace>
  <inkml:trace contextRef="#ctx0" brushRef="#br0" timeOffset="45095.28">24687 9931 13178 0,'0'0'5417'0,"0"0"-4688"0,0 0-721 16,0 0 8-16,0 0 64 15,-88 80-80-15,56-49-224 16,-8 10-1209-16,13-6-3112 0,10-9-4505 15</inkml:trace>
  <inkml:trace contextRef="#ctx0" brushRef="#br0" timeOffset="45483.28">25248 9534 416 0,'0'0'9234'0,"0"0"-6274"0,0 0-935 0,-52-76-705 16,16 76-232-16,-12 10 48 16,1 21-175-16,-1 10-369 15,8 11-376-15,8-2-136 0,8-2-80 16,16-4 0-16,8-6-288 0,8-12-56 31,20-7 16-31,12-13 32 16,8-6-73-16,0-9 105 15,-1-17 264-15,-11 1 8 0,-8-1 112 16,-15 7 681-16,-9 7 399 16,-4 12-440-16,0 3-760 0,-9 19 0 31,-3 16 112-31,8 10-112 16,1 6-248-16,3 0-344 15,15-4-400-15,9-8-1393 0,16-23-287 16,-5-9-1217-16,-2-10-4969 0</inkml:trace>
  <inkml:trace contextRef="#ctx0" brushRef="#br0" timeOffset="45695.33">25535 9029 10746 0,'0'0'5817'16,"0"0"-4001"-16,0 0-1504 0,0 0 153 15,60 143 207-15,-17-29 136 16,5 14-136-16,-4 2-328 16,-16-10-144-16,-28-18-152 0,-12-4-40 15,-44 1-8-15,-32-4-376 16,-23-6-912 0,20-25-1465-16,11-17-6513 15</inkml:trace>
  <inkml:trace contextRef="#ctx0" brushRef="#br0" timeOffset="47096.24">26431 9223 10906 0,'0'0'4289'0,"0"0"-2713"31,0 0 40-31,0 0 33 0,0 0-505 16,0 0-464-16,0 0-312 16,0 0-312-16,48 70 8 0,8 31 304 15,4 14-152-15,4 2-104 32,-4-9-72-32,-13-19-32 15,-11-16-16-15,-8-19-104 0,-12-19-104 16,0-13-40-16,-4-6 104 15,0-6 80-15,4-10 72 0,3-13 80 0,5-35 136 16,8-31-120-16,4-32 96 16,12-20-112-1,-8-2-72 1,-1 7 8-16,-3 14-16 0,-12 24-104 16,-4 24 40-16,-8 22-104 15,-8 20-328-15,1 9-248 0,-5 7-624 0,-5 3-1689 16,-7 3-5689-16</inkml:trace>
  <inkml:trace contextRef="#ctx0" brushRef="#br0" timeOffset="47703.14">27739 8556 11106 0,'0'0'4377'0,"0"0"-2993"16,0 0-560-16,0 0-608 0,0 0-144 31,0 0 560-31,-53 86-23 16,18-32-145-16,-1 6-264 0,4-2-104 15,4-1-96-15,8-10-200 16,5-12-168-16,2-9-296 0,9-11-249 15,4-15-423-15,-4 0 840 16,4-25 32-16,0-16-1433 16,0-10 1177-1,0-9 568-15,0-4 152 0,8 4 680 16,0 6 497-16,0 16 287 16,-4 12-16-16,4 17-215 15,4 9-729-15,0 16-384 0,4 19-112 0,8 15 112 31,-4 11-112-31,4 2 48 16,-5-3-16-16,-6 1-40 0,-2-17-168 16,-3-8-112-16,-8-14-825 15,0-13-303-15,-4-9-560 16,-20-6 871-16,-8-19-199 0,-7-11-128 31,-9-5 480-31,-7-6 944 0,2-1 24 16,-2 0 352-16,7 1 424 15,8 8 256-15,12 8 296 16,8 12-487-16,17 9 127 0,3 10-424 16,15 3-144-16,33 23 64 31,31 15 144-31,26 10-336 0,-2-4-72 16,-19-5-224-16,-13-7-64 15,-26-16-1056-15,-14-6-4049 0</inkml:trace>
  <inkml:trace contextRef="#ctx0" brushRef="#br0" timeOffset="48386.32">28280 9258 472 0,'0'0'10290'0,"0"0"-7842"0,0 0-383 15,32-86-425-15,-32 74-24 16,-12 5-551-16,-16 7-689 16,-15 4 200-16,-13 24-176 0,-20 29-32 31,-4 39 120-31,0 24-96 16,24 14-240-16,33-11-104 0,23-12-40 15,36-19-16-15,11-12-232 31,29-7-56-31,7-19-208 0,1-19-176 16,8-10-592-16,-36-25-1185 16,-13 0-4832-16</inkml:trace>
  <inkml:trace contextRef="#ctx0" brushRef="#br0" timeOffset="48814.34">28897 9283 12546 0,'0'0'2665'0,"0"0"-785"0,0 0-1032 0,0 0-576 15,0 0 321-15,0 0 15 16,-99 0-264 0,67 26-64-16,4 3-232 15,13 5 80-15,2 4-120 16,13 1-16-16,0-5 56 0,20 5-24 16,12-4 40-16,4-4-64 15,4-2-24-15,-4-4-24 0,-9-3 40 16,-6-5 0-16,-14-2 8 31,-3-2-8-31,-4 3-72 16,-23-4-32-16,-13 1 88 0,-8 0 24 15,-12-1 88-15,1-2-88 16,-10-7-984-16,18-3-2193 0,11 0-4729 0</inkml:trace>
  <inkml:trace contextRef="#ctx0" brushRef="#br0" timeOffset="49136.91">29363 8829 9722 0,'0'0'4817'16,"0"0"-3089"-16,0 0-784 0,0 0-520 15,-79 16 296-15,35 16-7 31,4 12-353-31,1 7-336 16,-1 3-24-16,16 19-1593 0,8-12-2424 16,8-11-4880-16</inkml:trace>
  <inkml:trace contextRef="#ctx0" brushRef="#br0" timeOffset="49436.58">29814 8903 7801 0,'0'0'6482'0,"0"0"-4274"0,0 0-448 15,0 0-703-15,0 0-665 16,0 0-336-16,0 0 672 0,135 155 0 15,-51-21-352 1,4 14-256-16,-13 5-32 16,-23-17-8-16,-35-25-80 15,-21-9-8-15,-44-10 0 0,-40-6-152 16,-32-3-624-16,-28-7-368 16,30-22-945-16,14-16-3440 0</inkml:trace>
  <inkml:trace contextRef="#ctx0" brushRef="#br0" timeOffset="52826.35">4011 11252 7433 0,'0'0'1728'0,"0"0"-1247"15,84-10-321 1,-20-6 352-16,35-6 400 0,34-3 384 16,17 3-376-16,14 6-175 15,7 0-185-15,1 6-112 0,7-2-136 16,12-1 232-16,4 1-160 16,5-1-128-1,-1 0-144-15,-4 3 64 16,-11 1 0-16,-13-4-136 0,-8 0-32 15,-20 1 80-15,-15-1-88 16,-29 3 48-16,-26 1-48 0,-30 6-8 31,-15 0-40-31,-8-4-360 16,-1 7-64-16,-15-3 40 16,-4 3-720-16,-47 0-353 0,-1 7-991 15,-12-1-2073-15</inkml:trace>
  <inkml:trace contextRef="#ctx0" brushRef="#br0" timeOffset="53178.75">4649 11557 5633 0,'0'0'6545'16,"0"0"-5065"-16,0 0-1128 16,0 0-352-16,0 0-16 0,0 0 16 15,-56 10 113 1,92-8 1255 0,16-2-560-16,23 0-328 15,30-2-160-15,30-18 32 0,20-2-88 0,13-7 240 16,11 1-184-16,-4-1 17 15,1 7 7-15,-21 3-160 0,-24 10-112 16,-35 5-72-16,-33 1-32 31,-26 3-777-31,-14 0-1519 16,-6 0-489-16,-10 0-1768 0,1 0-4303 0</inkml:trace>
  <inkml:trace contextRef="#ctx0" brushRef="#br0" timeOffset="55082.75">26762 10528 3696 0,'0'0'3233'0,"0"0"-368"32,0 0-1521-32,0 0-336 0,0 0 200 15,0 0 313-15,0 0-417 16,0 0-392-16,4 0-192 15,-4 0-152-15,4-3 24 0,8 0 8 16,-4-1-208-16,12 1-88 31,4 0-23-31,11 0-73 0,6 0 128 16,15 3-136-16,15 0 0 16,29-3 48-16,19 0 96 15,9 3 80-15,-5-4 88 0,-7 4-48 16,-13 0 64-16,5 0-112 15,-1 0 72 1,1 0-136-16,-1 0-80 16,-2 0 8-16,2-3-80 0,-4 0 8 15,5-7-16-15,-1 4 56 16,9-3-40-16,-4-1 0 0,-5 4 64 16,-3-4-16-1,-8 7 8 1,-25 0-64-16,-15-1 104 0,-13 1-96 0,-11 3 0 15,13-2-8 1,-2-2 0-16,5 4 0 0,-4-3 0 16,-9 3 8-16,-10 0 40 0,-5 0-48 31,-12 0-64-31,-5 0-176 16,-3 0-344-16,0 0-576 0,-39 0-1353 15,-6 0-616-15,-2 0-3616 0</inkml:trace>
  <inkml:trace contextRef="#ctx0" brushRef="#br0" timeOffset="55782.82">26611 10877 776 0,'0'0'6305'16,"0"0"-3872"-16,0 0-1545 16,0 0-488-16,16 0 104 0,7 0 848 15,9 0-104-15,12 0-279 16,24 0 127-16,27-3-152 0,33-3-96 16,23-1-184-16,12 4-47 31,5 0-185-31,3 0-80 15,12-7-80-15,6 4 32 0,2-4-152 0,-12 4-8 16,-12-3-96-16,-19 2-48 16,-13-3 88-16,-16 5-80 0,-7-2-8 15,-5-3 80 1,-15 4-80 0,-12 0 16-16,-24-1-16 0,-13 4 8 15,-7 0 96-15,0 3-104 0,-4-3-16 16,0 0-32-16,-16 3 48 15,-8 0-112-15,-8 0-496 0,0 0-752 32,-36 0-1457-32,0 0-1352 15,-3 0-5345-15</inkml:trace>
  <inkml:trace contextRef="#ctx0" brushRef="#br0" timeOffset="82164.17">4996 14243 880 0,'-4'-10'7537'0,"-4"-3"-5936"31,0 4-297-31,3-4 184 15,-2 4 265-15,3 3-353 0,0-1-304 16,4 4-288-16,-4-4-192 16,0 5 105-16,4-2-177 15,-4 4-56 1,4-3 24-16,0 3-200 16,0 0-48-16,0 0-96 15,0 0-104-15,0 0 72 0,0 0-136 16,0 0-8-16,0 3-64 15,0 10 72-15,0 6 144 0,4 3-24 16,8 7-120-16,-1-1 216 31,6 8-88-31,3-2-24 0,3 11-40 16,1 5 32-16,4 4 104 16,0 7-88-16,0 2-104 15,0 0 184-15,-4 1-184 0,3-4-8 16,-2 4 0-16,-1-7 0 15,0-3 48 1,-9-6-48-16,6-4 0 0,-6-3 96 16,1-2-88-16,-4-11-16 15,1 1 16-15,-6-10-8 16,-3-3 56-16,0-10-56 0,0 0-8 16,-4-3-8-1,0-3 32-15,5 0-24 16,-5 0 16-16,4-6-8 0,-1-10 144 15,5-15-144 1,4-10 0-16,0-23 81 0,4-28-81 16,8-23-8-16,0-5-201 0,-4 22 73 31,-4 21 72-31,-5 36-80 0,-2 3 144 16,-1-7-72-16,3 1 80 15,2 0-16-15,-6 5-32 16,1 14-40-16,1 3 72 0,-5 6-248 15,-4 10-136-15,4-1-24 32,-1 4-384-32,1 3-568 15,8-3-1233-15,0 0-2008 0,0-4-2945 0</inkml:trace>
  <inkml:trace contextRef="#ctx0" brushRef="#br0" timeOffset="83335.52">6187 13570 4176 0,'0'0'4913'0,"0"0"-2640"31,0 0-729-31,0 0-327 16,0 0 455-16,0 0-272 15,0-23-528 1,0 23-448-16,0 4-248 16,-4 15-7-16,-8 9 247 15,-4 10 0-15,0 7-64 0,-3 3-168 16,2 2 72-16,6 4 0 15,-6-3 0-15,6-3 0 0,3-4-152 16,3-2-104-16,1-8 144 16,4 1-144-16,0-6 48 0,4-4-48 15,9-6-48-15,2-3-24 32,5-3-216-32,8-10-256 15,0-3-160-15,24-3-721 0,-12-13-1327 16,-4-3-3249-16</inkml:trace>
  <inkml:trace contextRef="#ctx0" brushRef="#br0" timeOffset="83657.77">5856 13881 3184 0,'0'0'4873'0,"0"0"-2592"0,0 0-1265 15,0 0 184-15,0 0 409 16,-11 0 111-16,11 0-416 0,4 0-728 31,7 0-160-31,6 0 265 16,14 0 31-16,1 0-168 0,12-6-392 15,4-1-64-15,-1-3-24 16,5 1-64-16,20-7-272 31,-20 6-1329-31,-8-2-4024 0</inkml:trace>
  <inkml:trace contextRef="#ctx0" brushRef="#br0" timeOffset="84613.78">6490 13890 16 0,'0'0'11490'16,"0"0"-9114"-16,0 0-887 15,0 0 31-15,0 0-144 0,0 0-503 16,0 0-329-1,-9-13-360-15,9 13 40 16,13 0-176-16,2-2 48 0,13-2 96 16,4-2-112-16,9-1-32 15,-5 4 32-15,-5 0-80 16,5 0 0-16,-8 0-80 16,-4 3-304-16,-1-3-104 15,-6 3-577-15,-6 0-415 16,-7-3-744-16,-4-4-545 0,0 1-1704 15,-8 0-3199-15</inkml:trace>
  <inkml:trace contextRef="#ctx0" brushRef="#br0" timeOffset="84895.34">6605 13719 5401 0,'0'0'4017'31,"0"0"-2865"-31,0 0 376 16,0 0 104-16,0 0-119 0,0 0-657 15,0 0-312-15,-4-10-248 16,4 13-144-16,0 14-40 16,0 8 1016-16,0 3-559 0,0 11-257 31,-4-2-96-31,4-1-8 15,0-1-72-15,0-4-136 0,0 1-56 16,0-6-64-16,0-1-640 0,8 0-1081 16,1-6-1336-16,-2-9-2560 15</inkml:trace>
  <inkml:trace contextRef="#ctx0" brushRef="#br0" timeOffset="85204.34">7008 13560 8553 0,'0'0'2937'0,"0"0"-1649"15,0 0 145-15,0 0 327 0,0 0-536 31,0 0-504-31,0 0-376 16,0 16-216-16,0 13 593 16,0 6-329-16,-5 9-152 0,2 4 64 15,-1 6-288-15,-4-4 56 16,0-2-72-16,5-3-144 0,-2 2-624 31,1-9-1249-31,0-12-3328 0</inkml:trace>
  <inkml:trace contextRef="#ctx0" brushRef="#br0" timeOffset="86208.9">6761 14532 9009 0,'0'0'2905'16,"0"0"-1793"-16,0 0-136 15,0 0 545-15,0 0-25 16,0 0-72-16,-52-32-615 0,24 32-321 16,-4 12 56-16,-7 8-152 0,-9 12-24 15,-1 5 8 1,-6 21-48-16,-1 21-64 15,4 23-96-15,13 9 24 16,22-10 32-16,13-18-216 16,4-29-8-16,17-10-40 0,7-5-8 15,12 2-40-15,11 0-168 32,9 3-320-32,4-15-24 0,24-19-704 15,-21-7-1145-15,-3-3-5144 0</inkml:trace>
  <inkml:trace contextRef="#ctx0" brushRef="#br0" timeOffset="86830.93">7267 14703 11322 0,'0'0'2656'0,"0"0"-1007"16,0 0-137-16,0 0-104 0,0 0-399 16,-84-13-257-16,48 20-400 31,1 12-40-31,-5 3-24 0,-4 0-112 16,8 4 24-16,0-1-184 15,8-3-16-15,12 0 88 0,8 1-88 16,4-4-120-16,4-3-192 15,0 3 112-15,21-3 56 32,2-1-24-32,13-2 168 0,8-6-8 15,4 2 8-15,3-3 0 16,-3 1-72-16,-8 2 72 0,-4 1 0 16,-8 3-56-16,-8 2 56 15,-12 1-48-15,-5 3 104 31,-3 1-16-31,-3 2 104 0,-18 3 88 0,-6-3 24 16,-4 0 0-16,-10 0-88 16,-6-5 96-16,2-8-216 0,2 0 40 15,-2-9-88-15,2 0-120 16,11-3-352 0,8-12-240-16,13-14-1224 15,11 0-3082-15,0 7-3951 0</inkml:trace>
  <inkml:trace contextRef="#ctx0" brushRef="#br0" timeOffset="87175.43">7334 14420 9794 0,'0'0'3864'16,"0"0"-2247"-16,0 0-209 15,0 0-264-15,0 0-151 0,77-15-129 16,-42 24-352-16,9 13-104 16,8 10-88-16,-5 7-80 31,1 8-88-31,1 17-56 0,-14 15-96 0,-10 22 80 15,-14 1-72-15,-11-16-16 16,-4-17 16-16,-12-24-8 0,-3-4 0 16,-13 10-384-16,-37 29-376 15,5-11-640 1,8-12-3778 0</inkml:trace>
  <inkml:trace contextRef="#ctx0" brushRef="#br0" timeOffset="89464.49">8550 14618 11618 0,'0'0'4617'16,"0"0"-3457"-16,0 0-344 31,0 0 105-31,0 0-9 0,0 0-72 15,0 0-416-15,12 0-232 0,20 0 144 16,20 0-40-16,31-4-48 16,1-5 80-16,-4-4-232 0,-13 0 24 15,-18 7-56 1,-2-3-64 0,1 5-160-16,-20 4-520 0,-5 0-416 15,-23 4-840-15,0 8-3530 0,-11-2-2151 16</inkml:trace>
  <inkml:trace contextRef="#ctx0" brushRef="#br0" timeOffset="89666.77">8558 15002 11866 0,'0'0'5441'0,"0"0"-4825"31,0 0-168-31,0 0 745 16,120 6-201-16,-64-6-440 0,19-10-112 16,-4 1-360-16,5-1 16 15,0 1-96-15,4 2-392 0,-17 5-1536 16,-10-5-5002-16</inkml:trace>
  <inkml:trace contextRef="#ctx0" brushRef="#br0" timeOffset="93242.53">10279 13998 8513 0,'0'0'4401'0,"0"0"-2696"15,0 0-297-15,0-12-128 16,0 12-208-16,0 0-479 15,0 9-425 1,-7 19 96-16,-2 14 232 0,-10 18-208 16,-2 26-72-16,-3 19 56 15,0 3 48-15,5 0-104 0,2-26-120 16,6-21 64-16,3-11-160 16,-5-9-8-1,2 7-88-15,-2 0-288 16,-2-1-16-16,-1-8-768 0,8-14-769 15,-4-19-1071-15,5-6-1657 16,2-3-2273-16</inkml:trace>
  <inkml:trace contextRef="#ctx0" brushRef="#br0" timeOffset="93758.05">10128 14049 7809 0,'0'0'1609'15,"28"-79"-417"-15,-9 31-360 32,9 1-152-32,8 8 240 0,8 1 0 15,8 10-359-15,-1 5-273 16,5 14 80-16,0 6-168 0,-8 3 0 16,-8 16-136-16,-4 28 24 15,-12 23 112-15,-16 25 24 16,-8 6 24-1,-21 1-80-15,-22-10-96 0,3-20-16 16,0-12-48-16,4-15 64 16,-3-1 96-16,-14 0-168 0,1-2 8 15,-11 2 144-15,8-16-56 16,6-9-40 0,10-13 120-1,15-3-96-15,7-6 128 0,17-13-200 16,0-6-8-16,13-1 24 0,15 4 56 15,4 3-8-15,7 9 24 0,1 7 104 16,0 3 216-16,0 13-215 31,-1 9 111-31,-3 7 32 16,-4 9 8-16,-4 0 32 0,0 0-136 16,-8 9-128-16,-4-2 120 0,0-1-232 15,-8 1 8-15,0-4-16 16,-4 0-312-16,-4 0-464 31,0-9-833-31,0-12-2864 0</inkml:trace>
  <inkml:trace contextRef="#ctx0" brushRef="#br0" timeOffset="94226.1">11211 14164 6553 0,'0'0'3161'0,"0"0"-713"16,4-83-399-16,-4 54-449 15,-15 13-392-15,-6 3 208 31,-7 11-647-31,-3 2-185 0,-13 9-240 16,-4 16 128-16,-12 23-80 16,0 25-8-16,4 19-168 0,17 10 72 15,15-17-216-15,24-18-64 16,0-25-8-16,12-5-160 31,16 5-408-31,8-1-208 0,15-3-624 16,41-22-601-16,-16-16-2016 0,-5 0-2600 15</inkml:trace>
  <inkml:trace contextRef="#ctx0" brushRef="#br0" timeOffset="94571.11">11658 14287 4841 0,'0'0'7033'16,"0"0"-4168"-16,0 0-1457 15,0 0-336-15,0 0 224 0,0 0-343 16,0 0-313-16,-88-38-400 0,68 57-136 31,0 7-32-31,12 9-72 16,4 0-40-16,4-1 32 0,4 1 8 15,16 0 0-15,0-6-184 32,8-7 0-32,0 0 72 0,3-3-264 15,-3-3 176-15,-4 3 96 16,-8-3 8-16,-4 0 96 0,-12 6 0 15,0-3 96-15,-20 0 352 16,-8 3-32-16,-15 1 0 16,-5-4 16-16,-7 0-112 0,2-6-72 15,9-1-184-15,4-9-64 32,13-3-344-32,19-22-928 0,8-10-3073 15,0-9-7234-15</inkml:trace>
  <inkml:trace contextRef="#ctx0" brushRef="#br0" timeOffset="94830.29">11909 13894 13810 0,'0'0'3081'0,"0"0"-1697"0,0 0-359 15,0 0-1-15,115-19-224 0,-71 44-328 31,12 13-40-31,-5 13-216 16,13 15-48-16,-12 20-160 0,-20 16 56 16,-16 3 24-16,-16-20-88 15,-16-21-40-15,-8-20 32 16,-4-2-248-16,-8 2-200 0,-28 16-616 31,8-9-1633-31,5-13-5104 0</inkml:trace>
  <inkml:trace contextRef="#ctx0" brushRef="#br0" timeOffset="95655.32">13103 14383 6121 0,'0'0'7497'0,"0"0"-5072"16,0 0-1449-16,0 0-304 16,0 0 617-16,0 0-233 0,0 0-720 31,125-13-40-31,-34 7-224 0,17-1 16 16,-9 1-32-16,-23-1-56 15,-25 4 8-15,-19 3-72 16,-4-3-320-16,-8 3-680 0,-4 0-841 15,-16-6-1007-15,-12-1-1785 47,-12 1-4353-47</inkml:trace>
  <inkml:trace contextRef="#ctx0" brushRef="#br0" timeOffset="95834.98">13458 14049 11210 0,'0'0'4177'0,"0"0"-2601"0,0 0-136 16,0 0 169-16,0 0-657 0,0 0-520 16,-3 48 104-16,-10 31 136 15,2 29-232-15,-1 9-296 0,12-6-64 16,0-9-80 0,0-19-520-1,23-10-496-15,-7-23-960 0,1-21-4402 16</inkml:trace>
  <inkml:trace contextRef="#ctx0" brushRef="#br0" timeOffset="96257.69">14686 13929 9794 0,'0'0'6121'0,"0"0"-4401"16,0 0-1120-16,0 0-232 0,0 0 217 15,0 0 223-15,-96 94-64 16,33-11-136-16,-14 19-368 0,10 6-136 16,11-6-88-16,24-26 32 31,13-22-48-31,10-16-272 0,9-10-352 15,0 1 64-15,0-4-224 0,16-9-49 16,9-10 265-16,2-6 544 16,1-18 24-16,-4-14 144 0,-4-13 449 15,-12-12 415 1,-8-4-88-16,-8-5-128 16,-24-4-168-16,-8 6-72 15,-15 1-80-15,-9 3-280 16,0 9-175-16,8 13-17 0,12 6-161 15,21 20-455-15,6 5-936 0,13 7-5009 16</inkml:trace>
  <inkml:trace contextRef="#ctx0" brushRef="#br0" timeOffset="97817.54">15558 14300 592 0,'0'0'10514'15,"0"0"-8554"-15,0 0-671 16,0 0 455-16,0 0 176 0,0 0-487 16,0 0-721-16,-43-35-344 15,46 16-32-15,18-9 48 0,2-4-304 16,9-3 56-1,3-7-136-15,10 1 48 16,2 0 8-16,5 3-56 16,0 6-48-16,-4 10 40 0,0 12-32 15,-9 10 40-15,-3 0-112 16,-8 26-8-16,-4 12-8 0,-12 13-72 31,-12 6 16-31,0 3 184 16,-20-3 0-16,-7-3-8 0,-1-6-48 15,-4-10 0-15,4-9 56 16,4-14 0-16,8-5 0 16,8-10 112-16,8-10 168 0,4-18-184 31,19-13-96-31,22-26-72 16,26-19 64-16,17-15-72 0,-4 8-40 15,-13 23 56-15,-31 26-32 16,-12 25 88-16,-4 6-112 15,4 10 64-15,-4 3 40 0,-5 25-112 16,-6 20 88 0,-13 12 40-16,0 6 8 15,-8 4 64-15,-12-3-72 0,-4-4 0 16,0-12 88-16,1-13-72 16,2-10-16-16,10-15 8 15,2-10-8-15,9-3 224 16,0-26-224-16,16-12-136 15,16-23 88-15,16-19 24 16,15-15 8-16,-7 9-128 0,-11 26 144 16,-17 28 0-16,-17 29-32 15,5 6 16-15,0 0-80 16,-1 22 96 0,2 19 0-16,-1 10 8 15,0 6 48-15,0 0-56 0,3 0-296 16,9-3-448-16,4-9-289 31,16-7-799-31,4-16-769 16,7-10-351-16,1-12-1161 0,0-2 16 15,0-27 2145-15,-8-9 1313 16,0-19 639-16,-1-23 1087 0,-15-18 265 16,-12 9 864-16,-24 22 681 15,0 26 312-15,-15 25-369 16,-13 10-687-1,-8 6-825-15,-12 6-432 0,-1 26-103 16,-2 16-281-16,7 9-240 16,8 3-104-16,17-3-168 0,10-6-56 15,9-7-72-15,9-12-400 16,14-9 71-16,13-14-223 16,4-9 176-16,4-7 32 15,4-21-312-15,-5-10 168 16,2-3 336-16,-13-4 280 15,-9 7 48-15,-7 6 808 0,-12 13 512 16,-4 19 57-16,-4 0-889 16,-12 29-336-16,-4 9-16 0,-4 10-128 31,8 6-56-31,4-1-400 16,12 11-1169-16,0-13-2223 0,12-16-1786 15</inkml:trace>
  <inkml:trace contextRef="#ctx0" brushRef="#br0" timeOffset="98013.81">18120 13623 11146 0,'0'0'4449'15,"0"0"-2657"-15,0 0-912 16,0 0-632-16,-55 89 153 0,-1 7-49 0,-4-4-184 15,8-13-168-15,16-22-440 16,8-18-577-16,-15 18-1135 0,-2-10-969 16,10-6-2016-16</inkml:trace>
  <inkml:trace contextRef="#ctx0" brushRef="#br0" timeOffset="98193.69">17634 13776 11666 0,'0'0'3881'0,"0"0"-2121"15,0 0-287-15,0 0-737 16,0 0-272-16,100 41 328 16,-48 13-304-1,3 10-216-15,9 2-272 16,12 17-224-16,8 9-360 0,-5 9-120 16,-15-18-1145-16,-29-23-7641 0</inkml:trace>
  <inkml:trace contextRef="#ctx0" brushRef="#br0" timeOffset="98882.39">16965 15218 440 0,'0'0'9250'0,"0"0"-6962"16,8-96-1112-16,-8 49 225 15,0-4 159-15,-4-7-208 0,-13 5-424 31,-6-1-295-31,3 9-145 16,-8 14-192-16,4 14 152 16,-4 15-112-16,-8 4-256 0,-3 30-8 15,-1 10-64-15,-1 15 0 16,10 3 88-16,7 1-96 0,12-4 0 31,12-10-48-31,0-8-24 16,20-14-136-16,12-16-40 0,8-9 248 15,12-3-80-15,0-28 80 0,3-11 0 16,-3-5 0-16,-4-7 0 16,-12-1 48-16,-8 11-48 15,-9 12 192 1,-6 20 312-16,-13 12-224 16,0 15-160-16,0 24 272 0,-4 11-88 15,-1 8-176-15,5 2-128 0,0 0-72 16,20-6-144-16,16-3-528 15,31 0-328 1,-2-13-1849-16,-1-16-8265 16</inkml:trace>
  <inkml:trace contextRef="#ctx0" brushRef="#br0" timeOffset="99887.82">20646 12932 9161 0,'0'0'2913'0,"0"0"-1297"0,0 0-703 15,0 0 271-15,0 0 120 16,0 0-680 0,-119-54-328-16,-21 76 320 15,-15 6 81-15,0 7-313 16,18 0-80-16,30 0 8 0,27-6-24 16,20-4-72-16,33-3-168 0,11 1-48 15,16 5-48 1,4 7-64-16,44 10 40 15,48 5-48-15,35 7-40 16,20-3-32-16,-3-12-80 16,-41-8-72-16,-43-11 184 0,-20-4 16 15,-20-4 80-15,-8 5-8 32,-16 5 72-32,-12 7 176 0,-48 9 200 15,-39 13 56-15,-41 10 40 16,-11 9-168-16,27-16 88 0,32-10-48 15,45-15-24-15,14 0-128 16,14 3-192-16,11 6 8 31,24 10-8-31,72 0 0 0,59-4 0 16,28-15-72-16,4-16 64 16,-11-16-320-16,-33-13 104 0,-4-12-48 15,-15-7 264-15,-28 7-32 16,-24 6 32-16,-32 6-200 15,-16 10-632 1,-8 3-416-16,-8 0-1089 0,0 10-2840 16,-17 5-984-16</inkml:trace>
  <inkml:trace contextRef="#ctx0" brushRef="#br0" timeOffset="100393.62">20215 14907 392 0,'0'0'11210'0,"0"0"-8593"15,0 0-713-15,0 0-448 16,0 0-239-16,-19-42-561 0,-21 55-136 16,-8 6-48-16,5 6-40 31,2 4-72-31,13-1-160 0,17 7-152 15,11-3 128-15,11 0-104 0,25 3-8 16,16 0-56-16,8 0-8 16,0 0 0-16,-8-4-120 0,-16-2-80 15,-12-10 152-15,-20 0 40 16,-4-3 8 0,-24-4 152-16,-29-2 232 15,-34-3-32-15,4-7-232 0,3 0-112 31,12-7 8-31,16-12-16 16,9-3-456-16,18-29-616 0,14 7-1185 16,11-4-4360-16</inkml:trace>
  <inkml:trace contextRef="#ctx0" brushRef="#br0" timeOffset="100577.62">20690 14525 9914 0,'0'0'7505'31,"0"0"-5464"-31,0 0-1081 0,0 0-456 16,0 0-280-16,0 0 288 15,-123 45-152-15,67-10-208 0,4 6-152 16,1-3-264-16,-2 16-912 16,14-13-1793-16,11-9-6449 0</inkml:trace>
  <inkml:trace contextRef="#ctx0" brushRef="#br0" timeOffset="101636.5">21918 13268 10186 0,'0'0'3881'0,"0"0"-1585"0,0 0-624 16,0 0-191-16,0 0-265 15,0-22-512-15,-4 41-264 0,-5 25-296 16,1 36 328-16,1 34-112 31,3 16-152-31,4-3-96 0,0-16-112 16,0-22 8-16,4-19-24 15,3-23-432-15,1-8-304 16,-4-11-488-16,-4-2-841 0,0-7-2511 16,0-7-1370-16</inkml:trace>
  <inkml:trace contextRef="#ctx0" brushRef="#br0" timeOffset="101927.39">21854 13223 1096 0,'0'0'8249'16,"15"-101"-5528"0,-2 72-32-16,2 4-1401 0,6 3 88 15,7 6-280-15,11 13-583 16,1 3-161-16,12 22-8 16,0 13-112-16,-9 13 24 15,-7 9-248-15,-23 3-8 16,-13 3 48-16,-21-6-48 15,-39 4 0-15,-31-4-192 0,-1-12 192 16,8-11 0-16,17-11-24 16,31-11-600-16,12-2-497 15,24-10-1615-15,11 0-2337 0,30-13-3609 16</inkml:trace>
  <inkml:trace contextRef="#ctx0" brushRef="#br0" timeOffset="102153.52">22973 13071 8769 0,'0'0'7546'0,"0"0"-5786"0,0 0-575 16,0 0-617-16,-155-38-16 16,43 86 216-16,-3 22-136 15,3 25-32-15,32 13-312 0,33 0-136 16,26 6 16-16,21-3-168 15,32-6-112 1,20-22-56-16,24-17-288 0,11-18-248 16,1-29-520-16,-12-6-1401 15,-24-13-4640-15</inkml:trace>
  <inkml:trace contextRef="#ctx0" brushRef="#br0" timeOffset="102512.8">23368 13134 11746 0,'0'0'4953'31,"0"0"-3433"-31,0 0-879 0,-80-22-105 16,29 22 88-16,-9 10-40 15,4 12-144-15,0 7-112 16,20 6-328-16,8 6-8 0,24 7-88 15,8 2-24-15,28 1 8 32,11-3-184-32,13-1-200 15,0-2 80-15,-4-7-88 0,-12-6 152 16,-16-4 112-16,-16-2 183 16,-8-4 57-16,-24-6 81 0,-16 0 239 15,-12-3 200-15,-8-10-208 31,0-3-96-31,0 0-216 0,13-7 0 16,12-15-520-16,35-35-1281 0,0 6-4208 16,23-6-5273-16</inkml:trace>
  <inkml:trace contextRef="#ctx0" brushRef="#br0" timeOffset="102688.63">23634 12655 9217 0,'0'0'7890'15,"0"0"-6322"-15,0 0-999 16,0 0-129-16,-79-16 232 0,47 42-128 31,4 9 32-31,0 6-472 16,4 13-104-16,0 29-176 16,5-10-1408-16,6-10-3873 0</inkml:trace>
  <inkml:trace contextRef="#ctx0" brushRef="#br0" timeOffset="103330.5">24120 12843 6737 0,'0'0'6065'16,"0"0"-3528"-16,0 0-177 31,0 0-663-31,0 0-673 16,0 0-360-16,0 0-320 0,0 60 160 15,4 54 344 1,9 26-352-16,6 9-39 16,5 3-33-16,0-9-272 0,-8 0-40 15,4-10-112-15,-12-18 0 16,-4-26-120-16,-4-29-504 0,0-22-345 16,-8-9-127-16,-8-10-976 0,-4-3-2969 15,5-16-4842-15</inkml:trace>
  <inkml:trace contextRef="#ctx0" brushRef="#br0" timeOffset="103727.45">24902 13169 7497 0,'0'0'6505'0,"0"0"-4624"16,0 0-801-16,0 0-144 16,0 0-144-16,-88-76 65 0,36 76-73 15,-4 0-264-15,0 13-256 32,9 6-40-32,11 10-224 15,8 6 0-15,16-1-112 0,12 11 112 16,12 3 32-16,20 0-32 0,11 2-72 15,9-6-120-15,-4-2-104 0,-4-8 64 16,-12-2 24 0,-12-6 168-1,-16-4-16-15,-4-3 32 16,-12 3 24-16,-20 0 120 0,-8-2-72 16,-3-1 0-16,2-6-48 15,5-4-384-15,25-9-720 0,2 0-2057 16,9-16-3569-16</inkml:trace>
  <inkml:trace contextRef="#ctx0" brushRef="#br0" timeOffset="103907.46">25089 13570 5521 0,'0'0'9146'0,"0"0"-7154"31,0 0-1344-31,0 0 184 31,0 0-55-31,68 95-25 0,-68-48-400 16,-25 11-232-16,-10-5-120 16,-10 5-664-16,-10 5-961 15,3-18-2368-15,17-11-3040 0</inkml:trace>
  <inkml:trace contextRef="#ctx0" brushRef="#br0" timeOffset="104297.79">25666 13401 9353 0,'0'0'2265'16,"0"0"-689"-16,0 0-135 16,13-92-305-16,-26 70 88 0,-15 6-472 15,-15 7-160 1,-9 9-103-16,-3 3-161 15,-5 19-40-15,4 7-280 16,16 6 64-16,16 0-72 0,12-4-24 16,12 1 24-16,12-10 64 15,20-3 0-15,11-9 32 16,6-10-96 0,-2 0 0-16,-3-7 0 15,-12-5 8-15,-8 2 32 0,-12 4 208 16,-5 6 48-16,-7 10-120 15,0 15-160-15,0 13 104 16,0 10-72-16,0 6-48 0,8 0-152 31,9-1-472-31,3-14-769 16,16-17-1095-16,-8-9-665 0,0-13-4608 0</inkml:trace>
  <inkml:trace contextRef="#ctx0" brushRef="#br0" timeOffset="104523.2">25735 12925 12362 0,'0'0'3129'0,"0"0"-1105"16,0 0-1136-16,0 0-664 16,86 38 449-16,-41 13 55 15,7 28-216-15,-1 29-264 16,-7 13-8-16,-20 0-168 15,-24-7 96-15,-8-9-64 0,-36-7-104 16,-15-3 0-16,-14-18-1072 16,22-30-1137-16,3-15-6753 15</inkml:trace>
  <inkml:trace contextRef="#ctx0" brushRef="#br0" timeOffset="105558.5">26682 13122 4865 0,'0'0'9522'16,"0"0"-7786"-16,0 0 88 0,0 0-551 15,0 0-305-15,0 0-240 16,0-25-312-16,13 40-232 0,6 14-176 16,18 25 88-16,10 26 80 15,9 21-168-15,4 13 48 0,-8-9-56 31,-9-19 8-31,-15-29-8 16,-4-13-128-16,-8-9-168 16,4 0 88-16,-1-6-88 0,2-4 80 15,-9-19 184-15,3-6 32 16,6-15 216-16,-2-24-160 0,13-18 168 31,8-28 136-31,8-30-216 16,0-18 56-16,3 3-128 0,-3 3-8 15,-16 22-40-15,-4 22-24 0,-12 26 0 16,-8 23 0-16,-4 18 0 16,0 3 0-16,-4 7-176 15,0 6-448 1,-4 15-776-16,-8 14-937 16,-4 3-2616-16</inkml:trace>
  <inkml:trace contextRef="#ctx0" brushRef="#br0" timeOffset="107276.31">28045 12328 1616 0,'0'0'5265'16,"0"0"-4041"-16,0 0 97 16,0 0 7-16,0 0 136 0,0 0-88 15,0 0-111-15,0-22-425 16,0 22-160 0,0 0-112-16,0 0-64 15,0 0-8-15,0 0-184 0,0 0-184 16,0 9 40-16,-12 8 65 15,0 11 103-15,0 3-88 0,0 11-16 32,4 3-24-32,5 2-112 15,-1 1-88-15,4 2 112 16,0-5-112-16,0-4-16 0,0-3 8 16,0-3 0-16,4-9-8 0,3-4-112 15,1-6-80-15,8-4 136 16,4 1-328-16,4-6 136 31,8-1-57-31,0-3-439 0,3-3-584 16,10 0-984-16,-14-12-1745 15,-3-1-3825-15</inkml:trace>
  <inkml:trace contextRef="#ctx0" brushRef="#br0" timeOffset="107622.81">27881 12525 8129 0,'0'0'1945'16,"0"0"-841"-16,0 0 24 0,0 0 336 15,0 0 353-15,0 0-513 32,0 0-488-32,4 0-168 15,13 0-231-15,7 3 231 0,11-3 32 16,18 0-240-16,2 0 0 0,8 0-320 16,6 0-40-16,-9 0-80 15,-9 0 0-15,-11-3-88 31,-13 3-720-31,-14 0-769 0,-9 0-1231 16,-4 0-3713-16</inkml:trace>
  <inkml:trace contextRef="#ctx0" brushRef="#br0" timeOffset="108220.95">28543 13169 4320 0,'0'0'4753'15,"0"0"-2904"-15,0 0 79 32,0 0 153-32,0 0-481 0,0 0-776 15,-56-53-32-15,13 53 145 0,-9 16-89 16,-8 15-328-16,0 7-136 15,0 13-16-15,4 6 0 0,9 7-104 16,15-1 8 0,8 1-264-1,16-4-8-15,8-3-88 0,20 1 88 16,15-11 0-16,14-3-120 16,7-9-192-16,3-9-168 0,24-10-704 15,-14-10-969 1,-9-6-3152-16</inkml:trace>
  <inkml:trace contextRef="#ctx0" brushRef="#br0" timeOffset="108602.57">29049 13217 7985 0,'0'0'7682'15,"0"0"-5962"-15,0 0-504 16,0 0-407-16,0 0-225 0,0 0-32 16,-88-19-112-16,56 25-232 31,0 11 8-31,1 2-216 0,7 3-8 16,8 3-64-16,8 4 16 15,8-1 8-15,0 4-24 0,24 0 64 16,3 0 8-16,5-1-120 0,-4-2 40 15,0 0-64 1,-4-7 96 0,-12 0-8-16,-7 0-32 0,-5-3 56 15,0 3 24-15,-17-3 16 16,-7 1 80 0,-4-5-88-16,-4-2 64 15,-3-7-64-15,3-3-144 0,0-3-400 16,0-15-528-16,17-7-2025 15,2-7-3921-15</inkml:trace>
  <inkml:trace contextRef="#ctx0" brushRef="#br0" timeOffset="108873.83">29324 12833 7881 0,'0'0'5553'16,"0"0"-3600"-16,0 0-625 16,0 0-352-16,0 0-504 15,0 0-32-15,-44 6-15 0,20 20-305 0,0 2-112 16,0 11-8-1,-3 21-785 1,-1-9-1487-16,8-7-3377 0</inkml:trace>
  <inkml:trace contextRef="#ctx0" brushRef="#br0" timeOffset="109307.71">29631 13065 10722 0,'0'0'2696'15,"0"0"-703"-15,0 0-545 0,0 0-408 32,0 0-424-32,0 0-239 15,0 0 279-15,112 95-120 0,-73-41-144 16,1 7-48-16,-5 15-168 0,-2 13-8 15,-25 12-8-15,-8-2-152 16,-16-23-8-16,-20-22-40 0,0-10 40 16,-7 0-8-16,-13 7-152 15,-8-3-440-15,0-4-480 0,16-12-1577 16,20-13-3392-16</inkml:trace>
  <inkml:trace contextRef="#ctx0" brushRef="#br0" timeOffset="109456.53">30508 13627 13034 0,'0'0'3841'0,"0"0"-3841"0,0 0-800 15,0 0-3529-15,0 0 2185 0</inkml:trace>
  <inkml:trace contextRef="#ctx0" brushRef="#br0" timeOffset="111168.77">3972 12906 8553 0,'0'0'1529'16,"0"0"-753"-16,0 0-392 15,0 0-112-15,0 0-64 32,-84 80 568-32,72-4-16 0,12 38 113 15,0 22-241-15,12 17-128 16,12 12 104-16,0 0-224 0,4 13-8 16,-5 6 24-16,1-3-288 15,-3 0-16-15,-10-3-40 16,6-13-48-1,-6-13-8-15,-3-18 0 0,5-17 0 16,-2-12 8-16,-2-25-8 16,-1-21-56-16,-5-17-352 0,1-7-528 15,0 3-616-15,0-10-801 16,-4-2-1864-16</inkml:trace>
  <inkml:trace contextRef="#ctx0" brushRef="#br0" timeOffset="117079.33">3837 12928 7601 0,'0'0'1632'0,"0"0"-487"16,0 0-521-16,0 0-400 0,0 0 112 15,0 0 288-15,91-38 160 16,-51 28-200-16,3 5-368 0,13-5 32 31,0 0-191-31,4-2-41 16,8-1 40-16,16-6-56 15,-9 0 16-15,1 3-16 0,3 0 0 16,-15 7 96-16,8-1-96 31,0 1 0-31,-5 2 0 0,6 1 0 0,13-1 8 16,26 1-8-16,20-3 88 15,11-4 368-15,-8 3-280 16,-11 1-80-16,-12-4-96 0,-9 4 16 16,1 2 48-16,-21 4-56 15,-19 0 0-15,-16 0 64 16,0 3-72 0,4 0 0-16,7-4 0 0,5 2 0 15,0-5 0-15,-1 1 0 16,-7-4 8-16,0 1 56 0,0-4-64 15,-5 0 8-15,-2 4 64 16,-1 2 112 0,-5 1-16-16,1 0-160 15,0 3-8-15,8-4 104 16,20 1-104-16,31-7 8 0,37-6 136 16,19 0 264-16,4 0 48 15,-8 6-168-15,-11 0-176 16,0 11 8-1,-5-5-112-15,5 7 40 16,-5 0-40-16,4-3-8 16,-4 3 64-16,9-3-64 0,-8-1-48 15,-1-2 40-15,-3 3 16 16,-5-3 40-16,-7 3-48 0,-9-1 0 31,1-2 32-31,-13 6-32 16,5-3-8-16,-4-1-8 15,-5 1 8-15,0 0 8 0,-7 0-8 0,4-3 8 16,-5-1 32-16,5 4-32 16,-4-6 8-16,3 6 0 15,2-7 0 1,-2 7 0-16,4-4-8 16,-3 1 0-16,-1 0 0 0,-3-1 0 15,-4 4 0-15,0-3-48 0,0 2 48 31,3-2 8-31,1 3-8 16,3 0 0-16,1 0 80 0,3 0-80 16,1-1 0-16,4 1-16 15,-1-3 8-15,0 0 0 16,5 2 0-16,-8-2 8 0,3-1 16 16,1 4-8-16,-4 1-16 0,-1-2-32 31,5 1 40-31,-8 0 32 15,3 0-32-15,1-1 0 16,-5-2 8-16,9 3-8 0,-4-3 0 16,3-1 0-16,1 4 0 15,3-3 40-15,9-1-40 0,0 4-32 32,-1-3 24-32,4 3 16 15,-3 3-16-15,0-4 8 0,0 4 0 16,-5 0 0-16,0 0 0 0,5 0 0 15,3 0 0-15,4 0 0 16,6 0 0-16,-2 0 0 16,4 0 8-1,-3 0-8-15,-1 0 0 16,0 0 0-16,-7 0 8 16,4 0-8-16,-9 0 0 0,1 0-8 15,-5 0 8-15,1 0 16 0,-9 0-16 16,-2 0-8-1,-6 0 8-15,5 0 0 16,-1 0 0-16,0-3 0 16,-2 0 0-16,-2 0 32 15,1 0-32-15,-5 0 0 0,1 0-8 16,-4 3 8-16,-5 0 0 0,-3 0 0 31,4 0 0-31,-1 0 24 16,1 0-24-16,0 0 0 15,4 0-40-15,-2-4 40 0,2-2 8 16,0 3-8-16,4-4 0 31,-4 1 24-31,-13 6-16 0,-12-3-8 16,-14 0 0-16,3 0 0 16,8-1-8-16,3 1 8 15,29-3 0-15,7 0 16 0,13-1-16 16,7-3 0-16,-7 1-8 0,-9 0 8 15,-11-1 0-15,3 3-8 16,-3 1 8 0,-4 3 8-16,-12-3 40 15,-20 3-96-15,15-4 40 16,-11 4 8-16,0 0 0 0,19-1 0 16,1-2-8-16,23 3 0 15,13-3 16 1,0 3-16-16,-9-1 0 15,-11 4-64-15,0 0 24 0,-9 0-112 16,-11-3 8-16,-20 3 136 16,-9 0-88-16,-7 0 104 0,8-3-8 15,8 0 8-15,8 0 0 32,0 0 0-32,3-4 0 0,1 1 0 15,8 0 0-15,3-4 0 16,-3 4 0-16,-1-4 0 0,2 1 64 15,-6 2-64-15,-3-2 0 16,0 3 0-16,0-1-8 31,3 1 8-31,13-1-8 0,19-2 8 16,25 3 16-16,12-4-16 16,-5 3-8-16,-8 4 0 0,-19 0 8 15,-9 3-8-15,-15 0 8 0,-16 0 0 16,-20 0 48-1,-4 0-48 1,8-3 0-16,3 3-48 0,13-3 48 16,-4 0 8-16,0 0-8 15,15-4 0-15,16 1 16 0,17 0-16 16,-12 2 0-16,-17 1 0 16,-27 0 0-1,-12 0 0-15,4 3 0 16,4-7 0-16,12 5 56 0,0-5-56 15,-1 4 0-15,16-4 0 16,22 1-8-16,17-3 8 0,6 6-8 16,-4-4 8-16,-9 4-8 31,-11 3 8-31,4-3-8 0,-5 3 0 16,-3 0 8-16,-1 0 64 15,5-4-64-15,-1 1-40 16,2 3 32-16,-2-6 0 0,0 0-40 15,-3 2-32-15,-4 1-48 32,-20 0 128-32,-12 0-88 0,-17 0 72 15,-3-1 16-15,8 2-72 16,8 2 16-16,4-4 40 0,0 1 16 16,-2 0-48-16,2 3 48 15,4-3 0-15,4-1-16 16,4 1-32-1,-1 3 48-15,-2 0-16 0,-6 0-8 16,1 0 16-16,-4 10 8 16,0 0-16-16,7 5-24 0,5 1 40 15,4 0 0-15,-1 0-8 16,0 0 8 0,2 0 48-16,-6 0-40 15,-3-4-16-15,-5 4 16 0,-3-3-16 16,0 0 0-16,-4-1-40 15,-4-2 48-15,4-4 32 0,-1 1-32 32,1-1 0-32,0-3-16 15,0 0 16-15,0-3 8 16,4 3-8-16,-5-3 0 0,4 3 24 16,5 1-16-16,5 2-16 0,2 0 8 15,4 7 0-15,-2-3 8 16,-6-1-8-16,-3 1 0 31,-12-1 8-31,-9-3-8 0,-3 4-16 16,-16-7-32-16,-8 4 48 15,0-5 8-15,-7 2-8 0,-2-1 0 16,5 0 0-16,8 4 8 16,-1 2-16-16,9 0 8 15,4 8 0 1,0-2 64-16,5 5 80 0,-5 2-72 15,-4-3 40-15,-5 3 32 16,1-3 32-16,-4 3-32 0,-1 0-88 16,6 0 264-16,-1 4-192 15,0 2-32 1,8 1 48 0,-4 3-64-16,0 3 80 0,-1 3-96 0,-7 6-48 15,-4 4 232-15,-8 6-168 16,-8 13-15-16,0-4-17 0,0 4 0 15,-8-1 16-15,-8-9-64 32,0 10 0-32,0 0 112 15,1 0-112-15,2-1 0 0,1-2 8 16,5 3-8-16,2-4 88 0,-3-3-32 16,4 1 24-16,4-1 112 31,-3 0-192-31,-1-2 48 15,4-1-48-15,-4 6 0 0,-5-2 0 16,1-1 0-16,-3 3 0 16,-2-2 120-16,6-1-112 0,-5 4 24 15,3-1-32-15,2 10 0 32,3-3 16-32,-4 3-16 15,0 6 0-15,3 7 24 0,-6 16 24 0,3 2-48 16,-4-5 0-16,4-23 0 15,0-25 56 1,0-7-56 0,0-3 0-16,-4 4 0 0,1 12 0 15,-10 3 0-15,1 4-8 16,1-4 8-16,-1 1 8 0,-5-7-8 16,6-4 0-16,-1-2 0 15,3-4 0-15,2-5 0 0,-1-5-8 16,0 1 8-16,0-3 0 0,-4-3 0 31,0-1 0-31,-4 1-8 16,0-4 8-16,-8-3 0 0,5 1-8 15,-10-4 8-15,2-4-8 16,-9 2-56-16,0-2-64 0,-7-2 48 16,-5 0-160-16,-8-1 64 31,-12-2-48-31,-20-1-1 0,-15-2 217 15,-8-4-152-15,7 3-8 16,5-2 32-16,10-1 128 16,-6 3 0-16,4 0 0 0,-1 7 8 31,0 0 40-31,1 0-40 16,-5-4-16-16,0 4-32 0,-3 0 48 15,-1-4 0-15,-3 1 0 0,-5-1 8 16,-3 0 264-1,-5 1-48-15,-3 0-31 0,7-1-1 16,4 1 80 0,9-4-128-16,4 1-144 15,3-5 8-15,0 5 32 0,-3-4 8 16,-5 0-48-16,-3 4 8 16,-1-1-8-16,-4 0 80 0,5 7-80 15,-5 0 0-15,5-1 16 0,-4 4-16 31,3-3-56-31,-4 3 56 16,5-7 0-16,-5 4 0 0,0-4-8 16,5-2 0-16,-4-1-56 15,3-2 64-15,-4-4 0 0,1 0-80 16,-4 0-32-16,-1-7 104 31,-4-3-168-31,1 1 32 16,-4-4 144-16,-6 4 0 0,2-1 0 15,0 4-8-15,0 0 8 16,-2-1-48-16,2-2 40 0,0-1-56 16,-1 4 56-16,1-3-72 31,-4-1-41-31,-2 3 65 0,2-2-64 16,0 3 64-16,-1-1-168 15,1 4 144-15,4 0 72 0,-1 3 8 16,-3 0 0-16,-1 0 0 0,-7 0 8 15,-1 0 48 1,-7 0-56 0,-5 0-8-16,1 0 0 0,-4 0 8 15,3 6 112-15,1 1-112 16,-4-1 0-16,4 3 56 16,-6 1-56-16,2 3 0 0,-4-4-16 0,0 7-32 31,-13-3 48-31,1 2 0 15,-9 2 0-15,1-2 64 0,-4-2-64 16,4 0-16-16,-5-4-40 16,9 4 56-16,-3-7 40 15,2 4-40 1,8-4 0-16,9 1-48 16,4-5 48-16,8 2-8 0,3-4 8 15,4 0-8-15,1 3-64 16,4-3-152-16,0 3-48 15,6 0 200-15,2-3-16 0,4 0 88 16,-1 0 0-16,5 0 16 31,-1 0 80-31,-3 0-96 0,4 0 0 16,-1-3-16-16,1 0 8 16,3 0-40-16,0 3 24 15,-3 0 24-15,3 0 72 0,1 0-72 16,-1 0 0-16,4 0 24 15,5 3-24 1,-1 0 0-16,1 0-48 0,3 1 48 16,-4-4-24-16,-3 3 24 15,3-3 0-15,-3 3 0 16,4-3 16-16,-1 0 32 16,5 0-48-1,3 0 0 1,0 0 24-16,5 0-24 15,-1 0-8-15,4 0-88 0,-7 0 96 16,0 0 16-16,-6 0-16 16,2 3 0-16,-1 1 96 15,-4-4-96-15,-2 0 0 0,-2 2-8 16,4 2 8-16,-3-4 0 16,-1 0-8-16,0 3 8 0,-3-3-48 15,-5 3 56-15,-3 0-8 16,-4 0 8-16,-1 1-8 0,4-1 48 15,1-3-48-15,7 0 0 32,5 0-40-32,0 0 48 15,-1-3-8-15,4-1 0 0,-3 1 0 16,-5 3 0-16,1 0 0 16,-5 0 0-16,1 0 24 0,7 0-24 15,0 0 0-15,1 0-8 16,3 0 8-1,4 0 0-15,5 0 0 16,4 0 0-16,-4-3 16 0,-6 0-16 16,2 3 8-16,-5 0 0 15,0 0-8-15,2 0 0 16,-6 0-48 0,4 6 48-16,1-6 8 0,3 0-8 15,5 0 0-15,3 0 0 16,9 0 0-16,-5 0 64 0,-1 0-64 15,2 0-8-15,-1 3 0 16,-3 4-88-16,0-4-16 0,3 0 0 31,5 0 112-31,10 0-24 16,18-3 24-16,11 0 0 16,12 0 16-16,-8 0-8 0,1 0 0 15,-9 0-8-15,8 0 0 0,4 0 40 16,1 0-40-16,2 0-48 31,1 0 8-31,5 4 40 16,7 5 0-16,0-2-168 0,4-1-104 15,1 0 192-15,2 1-24 16,5 2-16-16,-3-3 16 0,-2 1-16 16,1-1 112-16,-3 1-264 15,-5 2-336 1,-4 1 184-16,-4-1-296 15,0 4 7-15,-4-7 489 0,1 4 176 16,-6-4 48-16,6 0 72 16,-5-3 64-16,8 4 136 0,0-4-272 15,4 0 281 1,9 1 143 0,3-2-128-16,-1 2-160 0,6-1-136 15,-5 0 0-15,-1 0 72 0,2 0-64 16,-1-3-16-16,0 0 8 15,0 0-56-15,0 0 56 0,-4 0-96 32,5 0 24-32,-6-3 64 15,-3-3 16-15,4-1-8 0,-4 5 8 16,-4-2-8-16,-3 1 24 16,-1 0-24-16,0-4 0 0,1 4 104 15,-1-3 16-15,-1 0-120 31,-2 3 0-31,3-7 0 16,0 3 96-16,5-2-16 0,-1-4-8 16,0 1-16-16,4-1-56 15,0-3 96-15,4 3 208 0,8-2 48 16,-4 2 0-16,8 3-296 31,0 1-40-31,0 2-16 0,5 1 48 16,-6 0 8-16,5 0 16 0,1-1 8 15,-2 1 144-15,1-4-32 16,1 1-16-16,-1 2 0 0,-5-2-96 16,6-1 8-1,-1 4-80 1,-5-1 8-16,6-2 168 16,-9 0-64-16,0-4 24 0,-5-6-40 0,2-1-8 15,-5-5 32-15,4-7 16 16,-3 1-23-16,2-7 63 0,1-1-176 31,1-2 32-31,2 0-40 16,-3 0 0-16,5 3 16 15,-2-4-8-15,2 4 160 0,-2 0 8 16,2 0-176-16,-1 0 64 0,0 3-16 16,0 3 88-16,4 0 48 31,-4 4-184-31,4-1 0 15,4-2 72-15,-4 2-64 16,4-3-16-16,-3-2 8 0,-2-1-88 16,-2 6 80-16,2 4-176 0,2 3-16 15,3 9 8-15,-1 6-705 32,5 1-31-32,4 6-2096 15,-4 0-2834-15,4 3-1007 0</inkml:trace>
  <inkml:trace contextRef="#ctx0" brushRef="#br0" timeOffset="122008.53">26810 14614 656 0,'0'-13'4657'0,"4"-2"-3225"16,8-5-336-16,8-2-216 15,-1-3 57-15,2 3-217 16,7 2 72-16,0 2-40 0,0 5 64 16,0 0-128-1,0 7 417 1,-1-1-401-16,9 5 24 0,-4 2-224 16,0 0-56-16,4 6-144 0,-1 13-8 15,1 3-128-15,0 7 80 16,-1 6-200-16,-2 0 128 0,3-1-120 31,0 1-48-31,3-3 88 16,-3-3-96-16,0-10 0 0,0-7 96 15,0-2-96-15,-8-7 32 16,4-3-16-16,-4-9 16 0,-5-13-32 16,5-10 0-16,-8-7-32 31,0-8-32-31,-4-4 88 0,-4 0-32 15,-4 4 8-15,-8 2 0 16,0 10 8-16,0 10 409 16,0 9-161-16,0 6 112 0,0 8-80 15,0 2-88-15,0 0-200 32,0 5-176-32,0 15 176 0,0 8-16 15,0 7 16-15,0 0 96 16,0 3-96-16,4-3 8 0,-4-3-8 15,0-1-104-15,0-2-88 0,0-4-224 16,0-5-81 0,0-8 209-1,0-2-160-15,0-4 224 0,0-2 16 16,0-4 40-16,0 0 96 16,0-10 72-16,0-9 168 15,0-6 8-15,4-7-168 0,7-6 48 0,14-3-40 31,-1-1 88-31,4 4 88 16,3 6-184-16,1 3-8 0,0 14 0 16,0 5-56-16,4 7 56 15,-1 3 8-15,6 0-8 0,2 13 112 16,2 2-112-16,6 2 0 31,1 5 0-31,8-3 8 0,3 0 88 16,1 0 0-16,4-4-8 15,-5 2 24-15,1-4-104 16,0-8 0-16,-4 2-8 0,-4-7 64 16,-4 0-56-16,-5 0 0 31,1-3 0-31,-4-6 128 0,4-4-136 16,-9-4 40-16,6-5-40 15,-2 0 0-15,-3-3 0 16,4-7 0-16,-8 0-64 0,-4 0-24 15,-4-3-496 1,-13-2-784-16,-6 5-1697 16,-9 3-2400-16</inkml:trace>
  <inkml:trace contextRef="#ctx0" brushRef="#br0" timeOffset="123407.61">26942 14544 928 0,'0'0'5457'0,"0"0"-4057"15,0 0-248-15,0 0-151 0,0 0 135 32,0 0-128-32,0 0 144 15,0 0-416-15,7-50-359 16,-18 50 7 0,-6 0-136-16,-2 9 8 15,-5 7 120-15,-8 9-56 0,-4 4-184 16,-8 3-64-16,1 6-72 15,-2 0 176-15,-2-6-176 16,-5-1 0-16,4-5 0 0,0-7 16 16,9-10-16-16,7-9-224 15,0-12-488-15,16-14-1241 0,4-9-2664 0</inkml:trace>
  <inkml:trace contextRef="#ctx0" brushRef="#br0" timeOffset="133127.07">2995 4349 6993 0,'0'0'1944'0,"0"-3"-1239"16,0-3-185-16,0 2-240 16,0 2-72-16,0 2 0 0,0 0 304 31,0-3 128-31,4 3 0 15,9 0-312-15,2 0-88 16,13 0-224-16,4 0 88 0,9 0-96 16,10 0 72-16,16 0-8 15,25 0-16-15,31 0-8 0,14 3 224 32,1-1-63-32,-1 5-25 15,-18-1-64-15,1 4-24 16,2-7-40-16,-2 3-8 0,0 1-48 0,-1-4 88 15,5 3-80-15,-8-2 64 16,7-1-72-16,-7 0 0 16,3 0 48-1,0-3-48-15,-7 0 0 16,4 0 72-16,-13 0-64 16,1 0-8-16,-4-6 0 0,-5-1 8 15,-7-2 136 1,0 2 56-16,-9-2-16 15,5-4 8-15,0 3-136 0,-1-2 72 16,1-1 16-16,4 1-56 16,-1-1 56-16,-11 0-144 15,-17 4 8-15,-10 2 0 0,-10 1 56 32,5 0-48-32,4-1-16 0,-5 1 0 15,-6-1 96-15,-10 5-96 16,-11-2 0-16,0 1 0 15,-7 3 0-15,-9 0-8 0,0 0-872 16,-4 0-1897-16,-13 3-1856 0</inkml:trace>
  <inkml:trace contextRef="#ctx0" brushRef="#br0" timeOffset="139481.67">4219 11182 6993 0,'0'0'2849'16,"0"0"-1665"0,0-10-464-16,0 7-424 15,0 3 184-15,0 0 496 0,0 0 105 16,0 0-145-16,0 0-456 15,-8 0-288-15,-4 0-104 0,-8 0 8 16,-4 0-24-16,-8 7-72 16,-3-1 0-16,-6 1 48 0,2-1-40 31,-5-3-8-31,4-3 72 16,-4 0-72-16,-4-9 56 0,5-4-56 15,-10-6 8-15,6-3-8 16,-1-4 0-16,5 0 120 31,-2-2 56-31,2-1-72 0,-6 1 24 16,6-7-128-16,0 0 0 15,-2-3 8-15,10-10 0 0,3 0 0 16,8 1-8-16,4-7 0 16,4 3 88-16,4 1-88 31,0-1-8-31,0 0 8 0,4 0 0 0,-4 0 0 15,4-2 0-15,0 1 0 16,0-2 48-16,4 1-48 0,0-5-8 16,4 4-104-16,0-6 104 15,0 0-8 1,0-1-104-16,4 1 80 16,8 0 24-16,0 3 16 0,4 0-56 15,8 0-16 1,4-1 64-16,7-5-8 0,6-1-40 0,10-3 56 15,5 4 40-15,0 3-40 16,4 6 0-16,-8 9-8 16,-1 4-8-1,1 3 16-15,0 3-8 16,-1 3-56-16,9 0 56 16,4 4 8-16,4-4-8 0,4 3-8 15,-1 1 8-15,5 2 8 31,0 1-48-31,-5 0 32 0,5 6 8 16,-1-3 8-16,-6 2 0 16,2 5-8-16,-7-1 8 15,4 0-16-15,12 0 0 0,15-6 8 16,25 3 8-16,7-3-8 31,-7 5 8-31,-13 5-8 0,-12 2-40 16,-18 7 48-16,-14 0-80 0,-15 0 0 15,-8 3 64-15,11 0-80 16,1 0 96-16,8 0-104 0,-4 3 56 16,-4 0 40-1,-4 4 8 1,4-1-88-16,-5 1 80 0,5 2 0 16,0 0 0-16,-1 4 0 0,5 0 8 15,0 0-40-15,-4 2 40 16,-1 1-8-16,-2 3 0 0,-10 3 0 15,2 1-40-15,-2-1-32 16,-7 0-40 0,0 4 120-16,0 2-128 15,0 1 32-15,-4-1-80 16,4 4 128-16,-4 0 40 0,3 3-88 16,1 0 96-16,4 0 24 15,0 0-24-15,-1-1 0 0,-3 1-8 31,5 4 0-31,-10-2 0 16,1 2-8-16,-4 5 8 16,-4-3 0-16,-4 4 16 0,-4-1-16 15,-4 0 8-15,0-2 0 16,-5-1 0-16,6-3 0 0,-5-3 0 31,0 0 0-31,0 0 0 16,-4 0 0-16,0 6 0 0,0 0 0 15,0 4 8-15,-4 6-8 0,-9 3 0 16,2 0 120-16,3 0-112 16,0-3-16-16,-4-1 8 15,0 4 0 1,0 0 0-16,-4 0-80 16,-4 3 80-16,-4 0 56 0,1 1-56 15,-5-4 0-15,4-3 8 0,-4-1-8 16,0-9 72-16,3 4-72 15,2-7 0 1,-1 3-8-16,4-2 8 16,5 2 0-16,2-6-8 15,1-3 8-15,9-7-24 16,-1-3 24-16,4-6 0 0,0-7 40 31,0-2-40-31,0-4 0 0,0 0-80 16,0-3-1417-16,0 0-391 15,0-9-945-15</inkml:trace>
  <inkml:trace contextRef="#ctx0" brushRef="#br0" timeOffset="143372.4">17057 2286 1256 0,'0'0'7017'0,"0"0"-5456"15,15-38-41-15,-6 22-200 0,-2 3 49 16,5 0-137 0,-3 4-264-16,-2 3-272 15,-3-1-96-15,0 4-80 16,0 3-272-16,0 0-192 0,0 0-56 15,4 10-168-15,8 12 168 16,8 10 0-16,4 12 96 0,4 6-88 31,15 24 56-31,13 15 16 16,-8-7-80-16,0-9 0 0,-12-9 0 16,-9-16 8-16,-3-4-8 15,4 0 0-15,-8-9-56 0,-12-13 56 31,0-12-72-31,-8-7 72 16,0-3 56-16,4-10 208 16,-4-31 33-16,8-29-217 0,8-34-72 15,4-20 200-15,0-3-160 16,0 9-32-16,-5 33-16 0,-2 18 16 31,-6 19-16-31,-3 13-8 0,1 0-64 16,-5 0 56-16,-1 4-328 15,-3 15-273-15,-3 16-1543 0,-14 13-3033 16,2 6-184-16</inkml:trace>
  <inkml:trace contextRef="#ctx0" brushRef="#br0" timeOffset="144032.64">18220 1733 1800 0,'0'0'5521'0,"0"0"-4009"0,0 0-839 16,0 0-465-16,0 0-80 0,0 0 88 15,-48 26 136-15,36-4-112 16,0 0-136-1,0 7 96-15,8-4-200 16,4-2 96-16,0-1-16 16,8-7-16-16,8-2 8 0,8-10 184 15,0-3 480-15,4 0-312 16,-4-9-224-16,-5-7 304 0,-6-7 241 31,-6-2 119-31,-7 0-48 16,0 3-328-16,0 0-432 31,-11 5 168-31,-2 8-224 0,-2 6-168 16,2 3-8-16,-10 29-968 15,7 2-873-15,4 4-2112 0</inkml:trace>
  <inkml:trace contextRef="#ctx0" brushRef="#br0" timeOffset="144384.7">18705 1939 3528 0,'0'0'6754'15,"0"0"-5370"-15,0 0-376 16,0 0-504-16,0 0-64 16,-110-9 217-16,61 35 351 0,-7 9 152 15,-4 18-368-15,-3 30-256 16,3 22-328-16,17 9-24 0,22-3 16 31,21-12-152-31,21-14-32 16,18-12-16-16,33 0 0 0,8-12-8 15,7-17-320-15,13-6-792 16,-20-25-496-16,-20-7-1385 16,-25-6-5097-16</inkml:trace>
  <inkml:trace contextRef="#ctx0" brushRef="#br0" timeOffset="144894.31">19224 2108 104 0,'0'0'9073'15,"0"0"-7328"-15,0 0-433 16,0 0-184-16,-32-48-215 0,12 48-49 16,-4 0-232-16,-4 0-200 15,0 3-160-15,4 10-272 0,9 6-16 16,-2 3-184-16,14 7 144 15,3 3 56-15,0 3 144 32,16 3-40-32,11 0-96 0,5 3 80 15,4-2 80-15,0-5-168 16,-4 1-72-16,-8-6-24 0,-8-1 88 16,-9 1 0-16,-7-4-64 15,0 1-32-15,-19-1 104 16,-13-6 144-1,-12 0 216-15,0-3 136 0,0-3-224 16,1-7-120-16,7-6-152 16,16-13-776-16,8-9-1480 0,8-10-6122 15</inkml:trace>
  <inkml:trace contextRef="#ctx0" brushRef="#br0" timeOffset="145959.49">19543 1937 9402 0,'0'0'2168'0,"0"0"-632"16,0 0-527-16,0 0-569 31,0 0-264-31,0 0-176 0,0 0 56 15,71 79 392-15,-19-10-8 16,7 30-96-16,-10 6-248 16,-21-3-40-16,-25-7 24 0,-6-16-80 15,-22-9-16-15,1-16 8 32,5-13 0-32,-5-6-128 0,0 0-456 15,4 3-913-15,0-6-1399 0,16-16-5738 16</inkml:trace>
  <inkml:trace contextRef="#ctx0" brushRef="#br0" timeOffset="146203.81">20355 2273 11858 0,'0'0'3121'15,"0"0"-1265"-15,0 0-968 16,0 0-240-16,0 0-328 16,100-67-143-16,-48 58-57 15,8 3-120-15,3 2-72 16,5 4-193-16,-8 0-1095 0,-17 4-1448 31,-15 5-1809-31,-19 0-2201 0</inkml:trace>
  <inkml:trace contextRef="#ctx0" brushRef="#br0" timeOffset="146379.34">20331 2473 3024 0,'0'0'1384'0,"0"0"233"16,0 0 671-16,80 7-639 15,-16-7-713-15,24-13-200 0,23-6-520 16,12-3-216-16,5-1-104 0,4-2-896 15,-40 6-1537 1,-13-3-4440 0</inkml:trace>
  <inkml:trace contextRef="#ctx0" brushRef="#br0" timeOffset="146666.6">22120 1981 9089 0,'0'0'2921'0,"0"0"0"16,0 0-1681-16,0 0-552 15,0 0 272-15,0 0-256 0,0 0-704 16,0-19 0-16,-28 51 40 16,5 12-40-16,-1 7 0 15,7 6-120-15,10-3-56 0,7-3-120 32,16-10 80-32,16-6-224 0,8-6 256 15,7-20-88-15,5-9 120 16,0 0 104-16,-12-28 48 15,-9-11 176-15,-10-5 216 16,-17-7-144-16,-4-3 8 0,-28 3-256 31,-8 7-8-31,-48 12-136 0,9 10-664 16,-2 9-4377-16</inkml:trace>
  <inkml:trace contextRef="#ctx0" brushRef="#br0" timeOffset="148201.7">24687 1406 12482 0,'0'0'1809'15,"0"0"-1"-15,0 0-552 16,0 0-576-16,0 0-248 15,0 0-432 1,0 0-120-16,19 61 16 16,17 46 104-16,8 14 184 15,3 0 16-15,-6-16-136 0,-9-39-7 16,-9-12-57-16,1-19-8 16,-4-9-41-16,1-7 49 0,2-3 0 31,-3-4 0-31,4-12 121 15,-5-19 199-15,5-16 72 0,4-28-160 16,-3-23 208-16,3-28-192 16,0-4-104-16,-5 7-80 15,-3 28-16-15,-8 30-48 0,-8 24 0 32,0 13-408-32,-4 10-400 0,0 16-1713 15,0 8-5777-15,-16 11 1553 0</inkml:trace>
  <inkml:trace contextRef="#ctx0" brushRef="#br0" timeOffset="148398.18">24674 1880 8977 0,'0'0'2889'0,"0"0"-817"0,0 0-255 15,0 0-561-15,0 0-504 16,88-67-344-1,4 51-176-15,35 0-120 16,21 3-112-16,-9 10-416 16,-16 3-680-16,-47 0-1624 0,-16 0-1801 15</inkml:trace>
  <inkml:trace contextRef="#ctx0" brushRef="#br0" timeOffset="148681.53">26145 1546 11178 0,'0'0'2440'0,"0"0"-791"16,0 0-1025-16,0 0 32 0,-96-44-296 31,52 44 112-31,0 3-80 16,9 19-392-16,10 10-104 0,10 12-72 0,15 4 176 15,0 6 232-15,27 6-136 16,5-6-48-16,8 3-48 15,-4-9-8-15,-8-4-320 0,-12-6 200 16,-8-6 32 0,-8-7 80-1,-16-3-160-15,-24-5 16 0,-23-2 8 0,-49-2-8 16,12-6-1712 0,1-7-4882-16</inkml:trace>
  <inkml:trace contextRef="#ctx0" brushRef="#br0" timeOffset="149409.24">16626 1568 10002 0,'0'0'2160'32,"0"0"-728"-32,0 0-1032 15,0 0-400-15,0 0-72 0,-20 146 72 16,20-25 409-16,12 22 79 31,20 12 8-31,8 1-48 0,7 6-216 16,5 3-56-16,-4-3 32 0,-8-13-184 15,-4-22 32-15,-12-12-56 16,-13-14-8-16,2-2-8 0,-5-23-280 16,-4-16-776-16,-1 3-929 15,-3-21-1151-15,0-7-5226 16</inkml:trace>
  <inkml:trace contextRef="#ctx0" brushRef="#br0" timeOffset="149883.07">17132 3962 6873 0,'0'0'2929'0,"0"0"-2081"16,0 0-560-16,0 0 24 16,0 0 40-16,0 0 368 0,40 48 560 15,15-48 193-15,37-4-769 16,48-21-336-16,31-16-208 0,21-7-112 31,10-6 80-31,6 7-80 16,11-4 40-16,20 6 152 15,12 1 8-15,16-1 224 0,16 7-120 16,16 0-56-16,27 3 120 16,17 4-239-16,19-1 71 0,17 10 48 31,15 3 0-31,12 3-112 0,13 10 24 15,8-1-112-15,3 7 56 16,-3 0-144-16,-6 0 48 0,-10 0-56 16,-17 0 40-16,-27 0-40 15,-29 0 0-15,-31 0 0 16,-36 0-16-16,-43 0 8 16,-41-3 0-16,-40-7-40 15,-47-2 40-15,-40-4-120 16,-21 6-264-16,-14-2-320 0,-10-1-313 15,-2-6-471-15,-6 0-720 16,-7 3-2882-16</inkml:trace>
  <inkml:trace contextRef="#ctx0" brushRef="#br0" timeOffset="150736.79">16403 1140 6305 0,'0'0'3225'0,"0"0"-1985"0,0 0-936 32,0 0-304-32,104-7 152 15,-1-9-24-15,65-12 144 0,43-10 40 16,36-7-136-16,23 1-16 0,14-1-56 15,14 4-32-15,13-4 104 16,4 8-72-16,0-2 0 16,-1 1-24-1,9 4 40 1,7-1 40 0,18-4-40-16,10 4-16 0,16-3 160 15,9-3-120-15,-5 3 16 0,6 0 97 16,-14 6-89-16,-24 7-32 15,-23 9-32-15,-24 6 16 0,-24 7 104 16,-28 3-24-16,-24 0-64 16,-24 3-48-16,-24 3 0 15,-7-2 56-15,-9 2-144 0,4-3 8 16,-7 1 72-16,-1 2-72 0,-11 0 0 31,-13 0-8-31,-32 1-8 16,-26-7-192-16,-26 0-936 15,-3-3-1049-15,-16-13-2576 0,-8-3 96 16</inkml:trace>
  <inkml:trace contextRef="#ctx0" brushRef="#br0" timeOffset="151098.31">26252 159 4384 0,'0'0'5810'15,"0"0"-4770"1,0 0-784 0,0 0-256-16,0 0 0 0,0 0 144 15,56 76 144-15,-49-28 376 16,-7 21 24-16,0 27-16 0,0 33-23 0,9 21-113 16,10 21-264-16,22 16 464 31,15 7-224-16,8 10-48-15,11-11-288 0,5-12-80 0,-5-16-16 16,1-16 0-16,-21-12-72 16,-10-17 112-16,-13-14-40 0,-17-24-64 15,-6-25-16-15,-5-16 8 32,-4-9-8-32,0 0 0 0,0 0-8 15,0 3 0-15,3-13-536 16,9-7-1240-16,-8-5-2433 0,5-10-4297 15</inkml:trace>
  <inkml:trace contextRef="#ctx0" brushRef="#br0" timeOffset="162009.87">2936 12827 912 0,'-4'3'2336'31,"0"-3"-559"-31,0 3-673 15,0-3-336-15,4 0 64 0,0 3 288 16,0-3-55-16,-4 0-313 16,4 0-104-16,0 3-112 15,-4-3 96-15,0 4-136 0,4-4-64 32,0 0 56-32,0 0-159 15,0 0 15-15,0 0 88 0,0 0 120 0,4-7 232 16,4-8-184-16,4-8-424 15,8-9-16-15,8-12-160 16,4-4 0-16,19-18 56 16,21-14-48-1,4 4 64 1,-9 6-64-16,2 7 0 16,-18 15 112-16,9-12-120 0,3-1 0 15,-7 1-8-15,-4 3-40 16,-4 3 48-16,-4 0 0 15,-1 7 0-15,-7-1 64 0,1 3-64 16,-5 4-8-16,3 0 0 16,-7-1 8-16,4 4 0 0,-4 7-8 15,0 2 16-15,-9 7 64 16,-2 3-72-16,-6 6 0 0,-7 7-16 16,0-1 16-16,-4 7 0 31,0 0-112-31,0 0-424 0,0 0-600 15,0 0-528-15,0 10 511 16,-8 9-735-16,-3 0-1097 16,-2-6-1872-16</inkml:trace>
  <inkml:trace contextRef="#ctx0" brushRef="#br0" timeOffset="162433.51">3673 11604 5945 0,'0'0'1400'0,"0"0"-728"0,0 0-48 16,0 0-24-16,0 0-55 0,0 0 55 16,-36 22-304-16,40-22 256 15,12 0-64 1,12 0 208-16,12-9 160 15,12-10-400-15,12-7-264 16,3-5-104-16,1-4 49 0,-5 7-137 16,-14-2 0-16,-14 12 144 15,-11 8 8-15,-16 7 184 0,-4 0 264 16,-4 3-24-16,0 0-32 31,0 9-472-31,0 16-72 0,0 11 472 16,-4 15-168-16,-4 9-56 15,5 3-112-15,-6 4-120 16,5-3 128-16,-4-4-144 0,5-9 0 47,-1-1-256-47,4-2-1400 16,0-16-3049-16,0-16-5889 0</inkml:trace>
  <inkml:trace contextRef="#ctx0" brushRef="#br0" timeOffset="169524.68">10614 17462 864 0,'0'0'10282'15,"0"0"-8506"-15,-9-13-776 0,9 11-119 32,0 2 351-32,0 0-72 15,0 0-464-15,0 0-456 0,0 0-232 16,0 0 144-16,0 0-144 15,0 0 0-15,0 0 40 16,4 6 16-16,5 6 144 0,-1 7-63 31,8 3 31-31,3 10 280 16,9 3-232-16,0 7-48 0,4 2-56 16,0 7-48-16,4 3 72 15,4 3-136-15,-8 3-8 0,0 4 8 16,-4-1 0-16,-5 1 0 15,-3-10-8 1,1-3 0-16,-2-7 48 16,-3-6-48-16,-4-6-8 0,4-4 0 15,-4-5 8-15,-4-5 0 16,4-5 0-16,-4 0 0 0,-4-4 32 16,-1-5-32-1,-3-1-8-15,4-3 8 16,0 0 48-16,1-3 64 15,3-16-32-15,3-10-80 0,2-12 168 16,2-26-168-16,6-31 64 16,3-32-56-16,-1-13 72 0,-3 9-16 31,0 17-56-31,-8 37-8 16,0 23 112-16,-4 13-104 0,0 12-16 15,0 0 0-15,4 4 8 16,-4 3 0-16,-4 12 0 15,-4 9-64-15,0 4 56 0,0 0-560 32,0 26-576-32,-4 0-961 15,-9-4-4112-15</inkml:trace>
  <inkml:trace contextRef="#ctx0" brushRef="#br0" timeOffset="170401.69">11837 16894 2960 0,'0'0'6145'16,"0"0"-4672"-16,0 0-441 15,0 0 80-15,0 0 721 0,0 0-137 31,3-64-408-31,-3 64-784 16,0 0-368-16,0 4-112 16,0 14 64-16,-7 14 32 0,-9 13 152 15,-8 21 49-15,4-2 15 16,1 3-120-16,2 0 16 0,6-17 8 31,2 7-144-31,5-9-88 16,4-10 40-16,0-3-48 0,16-9 96 15,5-8-96-15,6-5-80 0,9-7-232 16,0-2-456-16,15-4-537 16,-6-10-1495-16,-10-6-3018 0</inkml:trace>
  <inkml:trace contextRef="#ctx0" brushRef="#br0" timeOffset="170643.04">11558 17151 9602 0,'0'0'2976'0,"0"0"-1576"16,0 0-1031-16,0 0 55 0,0 0 96 31,0 0-136-31,123-6-264 31,-63 6-40-31,8 0-80 16,15 0-664-16,-15 0-2225 0,-16 0-4953 0</inkml:trace>
  <inkml:trace contextRef="#ctx0" brushRef="#br0" timeOffset="170829.55">12100 17230 11458 0,'0'0'2657'0,"0"0"-1721"16,0 0-176-1,0 0-416-15,0 0 144 16,0 0-288-16,112-37-152 0,-69 27-48 16,-3 7-864-16,4-7-1449 0,-12 1-2136 15,-13 2-3592-15</inkml:trace>
  <inkml:trace contextRef="#ctx0" brushRef="#br0" timeOffset="171063.57">12227 16989 4809 0,'0'0'3960'0,"0"0"-2303"31,0 0-345-31,0 0 928 0,0 0-111 16,0 0-809-16,0 0-768 15,0-16-432-15,0 48 248 0,-7 10 201 16,-1 11-297-16,3 5-144 16,5-1-120-16,0 0-8 31,0-6-96-31,0-7-865 0,13 4-1487 16,-6-14-2761-16,5-11-2473 0</inkml:trace>
  <inkml:trace contextRef="#ctx0" brushRef="#br0" timeOffset="171294.44">12654 16865 1144 0,'0'0'10706'0,"0"0"-8105"15,0 0-553-15,0 0-904 16,0 0-488-1,0 0-416-15,0 0 673 16,0 89-497-16,4-35-264 16,0 3-80-16,-4 4-72 0,3-1-112 15,-3 10-760-15,0-20-2849 16,0-8-5217-16</inkml:trace>
  <inkml:trace contextRef="#ctx0" brushRef="#br0" timeOffset="171974.81">12634 17697 1456 0,'0'0'9986'0,"0"0"-7890"16,0 0-783-16,0 0-201 0,0 0 192 15,0 0-312 1,-72-38-343-1,40 54-41-15,-7 6-88 0,-2 13 88 16,2 13-224-16,-5 19 24 16,0 18-136-16,12-2-72 0,4-7-32 15,20-9-120-15,8-17-40 16,0 4 72 0,8 7-80-16,20-11-16 15,8-5-272-15,8-14-280 0,27-8-456 16,-11-11-1177-16,-8-12-3048 15</inkml:trace>
  <inkml:trace contextRef="#ctx0" brushRef="#br0" timeOffset="173054.94">13100 17761 9514 0,'0'0'2896'0,"0"0"-1376"0,0 0-399 15,0 0 119-15,0 0-128 16,-8-20-512-16,-12 20-304 0,-7 13-168 16,-14 3 136-16,5 3 65 31,-3 4-9-31,3-1 0 0,8 0-272 15,8 0-48-15,8 1 0 16,12-1-96-16,0 3 88 16,4 0 8-16,24 4 0 0,8-1 64 15,7-2-64-15,5 2-152 32,0 1-72-32,-8 0-40 0,-8-1 64 0,-8 1 47 15,-8 3 89 1,-16-4 8-16,0 4 112 0,-16-4-56 15,-17-2 8-15,-6-1 72 0,-12-5 65 16,2-2-49 0,-3-8-88-1,9-7 48-15,7-3-56 0,12-26-993 16,13-9-3016-16,6-2-5841 16</inkml:trace>
  <inkml:trace contextRef="#ctx0" brushRef="#br0" timeOffset="173313.07">13470 17634 13298 0,'0'0'4025'0,"0"0"-3337"31,0 0-360-31,0 0 177 0,0 0 359 16,0 0-296-16,92 85-280 15,-64-15-136-15,-8 22-8 16,-12 7-144-16,-8-1 0 0,-16-12 0 16,-12-19-24-16,0-14-192 31,-4-8-216-31,1-7-536 0,-33 13-929 16,4-7-3240-16,4-5-4833 0</inkml:trace>
  <inkml:trace contextRef="#ctx0" brushRef="#br0" timeOffset="174917.86">14426 18135 9418 0,'0'0'4673'0,"0"0"-3609"16,0 0-216-16,0 0-64 0,24-16 128 16,28 1-168-16,40-1-175 15,32-3-249-15,15-1-40 0,-11 8 56 16,-29 2-72-16,-39 10-64 31,-28 0 72-31,-8-3-208 0,-8 3 32 16,-9 0-96-16,2 0 72 0,-5 0 88 15,-4 0-24-15,0 0-96 16,0 0-40-16,0 0-88 0,0 0-304 16,0 0-1032-1,0 0-3353 1,0 0-2969-16</inkml:trace>
  <inkml:trace contextRef="#ctx0" brushRef="#br0" timeOffset="176011.05">15921 17586 10058 0,'0'0'2416'0,"0"0"-1104"0,0 0-255 16,0 0 55-16,0 0 320 15,0 0-440 1,0 0-583-16,-4-19-337 15,8 25-72-15,11 10 88 16,2 13 8-16,11 12 120 0,7 23-16 16,17 25-32-16,8 22-160 15,4 6 0-15,4-9 192 16,-16-25-152 0,-13-26 0-16,-11-16-40 15,-4-10 40-15,-1 4-32 0,2-6-16 16,-5-4 0-16,-5-8-16 15,-2-14 32-15,-2-3-8 16,-3-10 72-16,9-22-8 0,-2-25 16 31,5-35-8-31,8-41 48 16,4-20 80-16,4 1-152 0,-4 9 16 16,-1 38-64-1,-6 23-8-15,-5 19 48 16,-9 21-48-16,-3 10 0 15,5 4 0-15,-6 6 0 0,1 9-96 16,0 13-520-16,-8 25-1545 16,0 10-135-16,0 7-2521 0</inkml:trace>
  <inkml:trace contextRef="#ctx0" brushRef="#br0" timeOffset="178197.2">17383 16887 9233 0,'0'0'2529'0,"0"0"-1153"32,0 0-840-32,0 0-352 0,0 0 89 15,0 0 183-15,0 0 656 16,-27 102-328-16,2-51-312 0,9 9 0 15,-3 4-144-15,2-4-56 16,6-6-96-16,2-3-32 31,5-7-136-31,4-2 8 0,0-10 40 16,24-4-64-16,4-6 8 16,12-9-536-16,32-10-784 0,-17-3-3057 15,-3-7-5937-15</inkml:trace>
  <inkml:trace contextRef="#ctx0" brushRef="#br0" timeOffset="178412.6">17088 17151 6433 0,'0'0'5945'0,"0"0"-3776"0,0 0-1577 15,0 0-400-15,92 0-184 16,-40 0 40-16,12 0 0 0,27 0-48 16,-19 7-936-16,-16-1-2985 0</inkml:trace>
  <inkml:trace contextRef="#ctx0" brushRef="#br0" timeOffset="178862.08">17996 17494 11954 0,'0'0'2425'15,"0"0"-1209"-15,0 0-104 0,0 0 208 16,0 0-383-16,-103-3-297 15,60 28-256-15,-6 13 152 0,1 7-176 16,-3 21 112-16,3 20-200 16,8 12-40-16,8-5-88 0,25-17-144 31,7-22 8-31,0-16 32 16,28 3-40-16,3 3-120 0,17 4-456 15,4-16 64-15,23-13-584 16,-15-9-1529-16,-8-10-2400 0</inkml:trace>
  <inkml:trace contextRef="#ctx0" brushRef="#br0" timeOffset="179282.6">18495 17586 11042 0,'0'0'2664'16,"0"0"-1151"-16,0 0-321 16,0 0-192-16,0 0 8 0,-84-9-367 15,48 15-113-15,-4 10-296 16,4 6-24-16,12 4-120 15,5 2-40-15,6 7-40 0,13 0-8 32,0 6 0-32,17 0 40 0,11 1-40 15,7-5-112-15,5 2-40 16,-4-7 56-16,0-4-8 16,-9-3-16-16,-6-2 120 0,-5-4-16 15,-8-3 16-15,-8 0 0 31,0-1-16-31,-17 1 16 0,-15-3 72 16,-3-1 24-16,-16-2-8 16,-5-7-16-16,4 1-72 15,-12-4-72-15,20 0-1401 0,8-13-3960 16</inkml:trace>
  <inkml:trace contextRef="#ctx0" brushRef="#br0" timeOffset="179731.87">18733 17510 10778 0,'0'0'2616'0,"0"0"-1271"0,0 0-129 15,0 0-288-15,0 0-80 16,0 0-408-16,64 31 56 16,-27 5-71-16,2 5-201 0,1 6-128 15,-4 11 80-15,-8 2-112 32,-8 4 32-32,-12 5 0 0,-8-2 0 0,0 3-40 15,-25-7-40-15,-3 1-16 16,-3-7-176-16,-20 10-945 15,6-20-2607-15,9-12-6987 0</inkml:trace>
  <inkml:trace contextRef="#ctx0" brushRef="#br0" timeOffset="180324.46">19622 17002 7961 0,'0'0'2105'0,"0"0"-737"0,0 0-424 15,0 0 721-15,0 0 87 0,0 0-640 16,8-3-464 0,-8 31-424-16,-4 32 520 0,-4 29 137 0,-3 32-289 31,7 16-56-31,-1 2-216 15,5 4-96-15,0-3 264 0,9-1-256 16,-2-5-104-16,1-14-120 16,-4-18 0-16,-4-26 48 15,0-19-56-15,0-18-400 0,0-7-272 32,-19-1-696-32,2-2-2649 15,-7-13-4089-15</inkml:trace>
  <inkml:trace contextRef="#ctx0" brushRef="#br0" timeOffset="181434.37">10076 17113 3976 0,'0'0'7050'0,"0"0"-5458"0,0 0-808 16,0 0 169 0,0 0 623-1,0 0-216-15,0 0-592 0,-16-35-760 0,16 73 80 16,0 29-8-16,8 34 272 16,7 14-119-16,6 9-49 15,3-7-16-15,-9 1 192 0,5 5-160 16,1 1-8-16,-2-6-88 15,1-7-104-15,-4-16 8 0,0-22-8 32,-8-19 8-32,1-19 24 15,-2-3-32-15,1-4-168 16,4 1-392-16,4 6-433 0,-1-16-1143 16,-2-6-2857-16</inkml:trace>
  <inkml:trace contextRef="#ctx0" brushRef="#br0" timeOffset="182799.62">20666 17392 8489 0,'0'0'1737'0,"0"0"-945"15,0 0-280 16,0 0 672-31,0 0 297 16,0 0-577-16,0 0-448 16,0 0-384-16,0-12-72 0,0 12-192 15,-8 6 72-15,-16 7 120 16,-8 9 144-16,-7 0 24 0,-17 7 248 16,-4-1-120-16,-4 4-64 15,-3-3-64-15,7-1 16 0,4-2-16 16,12-4-96-16,17-3-64 15,6-3 64-15,14 0-16 16,7 2-56-16,4 2 8 0,24 5 48 31,3 4 216-31,13 6 24 16,8-3-96-16,4 2 96 0,-5 1-208 16,5 0 24-16,4 0-64 15,-4 3 49-15,0-3-9 0,0 0-80 16,-5-3 0-16,-3-4 120 15,-12-5-128 1,-8-8 40-16,-9-2-40 16,-10-3-8-16,-2-4 0 0,-7-6-40 15,0 3-225-15,-7 0-591 0,-6 1-952 16,-2-4-2737-16</inkml:trace>
  <inkml:trace contextRef="#ctx0" brushRef="#br0" timeOffset="183931.31">22264 17380 8809 0,'0'0'1681'0,"0"0"-1033"16,0 0-208-16,0 0 200 16,-80-7 576-16,48 10-95 0,-4 10-313 15,1 10-200-15,3 2-96 16,0 10 0-16,4-1-32 0,8 5-112 31,4 5-224-31,9-3 64 0,2 1-160 16,5-1 48-16,5 0-88 15,18-3 8-15,8-3 56 0,14-6-64 16,2-7-8-16,9-6 0 16,4-6 0-16,0-10-344 15,0 0-512 1,15-13-1144-16,-19-6-689 0,-12-4-2744 16</inkml:trace>
  <inkml:trace contextRef="#ctx0" brushRef="#br0" timeOffset="184197.45">21925 17637 600 0,'0'0'10018'15,"0"0"-8146"-15,0 0-1240 16,0 0-456-16,79-3 593 0,-30 3 447 16,22 0-520-16,21 0-432 15,20 0-184-15,-5 0 80 0,-23 3-160 32,0-3-384-32,-32 0-2321 0,-5-13-6033 15</inkml:trace>
  <inkml:trace contextRef="#ctx0" brushRef="#br0" timeOffset="184368.81">23344 17430 3304 0,'0'0'8818'0,"0"0"-6809"15,0 0-1041-15,0 0-744 0,0 0-224 31,0 0-32-31,0 0-1585 16,-92-18-3504-16</inkml:trace>
  <inkml:trace contextRef="#ctx0" brushRef="#br0" timeOffset="185312.98">22431 17319 160 0,'0'0'7465'15,"0"0"-5745"-15,0 0-591 0,0 0-497 32,0 0 600-32,0 0-208 15,0 0-295-15,4-28 63 0,1 28 112 16,-5 0-24-16,0 0-328 15,-5 0-184-15,-11 0-360 16,-16 0 200-16,-7 3-48 0,-6 7-96 31,2 2 32-31,-5 4-16 16,12 0-80-16,4 3-8 0,12 9-288 16,12-6-2024-16,8-5-4170 0</inkml:trace>
  <inkml:trace contextRef="#ctx0" brushRef="#br0" timeOffset="194114">26798 1479 7297 0,'0'0'1808'0,"0"0"-559"0,0 0-425 15,0 0-152-15,0 0 376 32,8-22 40-32,-8 22-143 0,0 0-337 15,0 0-208-15,0 0-152 16,0 0-136-16,0 0-112 0,0 0 0 15,0 0-40-15,0 13-120 16,0 9 16-16,0 6 144 16,0 7 216-16,-4 4-120 0,0-1-96 31,4-3 72-31,0-10-72 16,0-3 16-16,0-9-8 0,8-3-8 0,4-8 8 15,4-2 176-15,8-2 352 16,7-18 184-16,9-8-376 15,4-10-24-15,4-13-96 16,12-16-87 0,-8 1-33-16,4-1-104 15,-4 0 16-15,-5 19 88 0,-4 1-96 16,-2 15-8-16,-13 10 0 0,-13 9-40 31,-2 10 32-31,-13 3-184 16,0 0-985-16,0 10-351 0,-20 28-697 15,-8 0-495-15,-12-3-2193 16</inkml:trace>
  <inkml:trace contextRef="#ctx0" brushRef="#br0" timeOffset="196839.34">30686 12573 7577 0,'0'0'4761'16,"0"0"-3177"-16,0 0-727 15,0 0-289-15,0-41 408 16,0 37 256-16,0 1-272 0,0 3-151 15,0 0-457-15,0 0-216 32,0 0-112-32,0 0-24 15,5 7 0-15,-1 5 8 0,0 10 0 16,4 3 48-16,-5 7-48 16,10 0 0-16,-5 3 96 0,3-3-104 15,2 0-8-15,2-4 8 16,2 1 0-1,-2-7 0 1,1 0-88 0,0-6 80-16,0-7-64 0,0 1 48 15,0-3-168-15,3-7 192 16,6 0 0-16,3-7 96 0,7-15 0 0,10-13-88 16,18-29 136-16,29-27-144 15,31-33 48-15,25-16-40 16,7 10-8-16,-4 12 8 0,-23 30-8 15,-28 24 48-15,-29 23-96 16,-27 18 56-16,-20 10-16 0,0 4-40 16,-8 3 48-16,-4-1-8 31,-8 7 0-31,-4 0-168 0,0 0-440 16,-8 4-761-16,-12 12 329 15,-8 3-768-15,-24 16-945 0,8-7-1416 16,5-2-3544-16</inkml:trace>
  <inkml:trace contextRef="#ctx0" brushRef="#br0" timeOffset="199793.97">3605 13430 7033 0,'0'0'2745'15,"0"0"-1993"-15,0 0-576 0,0 0-120 16,-88 41-8 0,57-28-40-16,-1 3 0 15,-4 0 152-15,-4-3 160 16,-4 2 104-16,5-2 120 0,-10-4-280 15,6 1-192-15,-9-4 160 16,-3 1-224-16,-18-7 120 0,2 0-120 31,0-3 0-31,-6-17 248 16,10-5 296-16,-9-10-368 0,0-3 41 16,5-9 111-16,-1-8-16 15,4-2-264-15,-3-16 272 16,-9-12-48-16,-4-17-272 0,-3-3-8 31,11 0 72-31,8 0-16 16,8 7-40-16,4-3 56 15,0-1-72-15,5-6 80 0,3 0-160 16,4-9 56-16,4-1-24 16,4-3 48-16,8-5-80 0,5-1 184 15,-1-3-104 1,0 2 8-16,8 4 72 15,0 4-24-15,1-1 120 16,2 1-176-16,5-8 0 0,4-2 0 16,4-6-24-16,0 2 24 15,8 1 0-15,4 6 0 16,4 3 64-16,4 7-64 16,-4 3-8-16,8-4-8 15,-5-3 16-15,5-2 64 16,1-8-64-16,-1 5 0 0,4 2-24 15,3 6 40-15,5-3-32 16,4 4-16 0,-1-3 32-16,2-4 0 15,6-4 0-15,5 5 0 16,-4 5 32-16,7 4-16 0,1 6 16 16,0 0-32-16,4 6 8 15,-4 7-16-15,0-3 0 0,-1-4 8 31,1-3 112-31,0-2-112 16,0 1 16-16,0 5-8 16,4 2-8-16,0 8 88 0,-5-5-88 15,4 7 0-15,1 4 0 16,0-4 0-16,0-4 0 0,0-1 0 16,-4-2 0-1,0 4 64-15,-1 6-64 16,-15 20-8-16,-12 12 8 15,-5 19 0-15,-6 3 0 0,-2-6 0 16,2 7 0-16,-2-8 0 16,-2 7 0-16,-6 4 0 15,1 3 0-15,5-1-8 16,-2 1-8 0,2-4-128-16,2 1-64 0,5-4 128 15,-4 0-40-15,4 3 104 0,0 1-32 16,0 6 40-16,-8 2 8 15,4 5-8 1,-13 5-128-16,1 4-64 16,-4 0-448-16,0 2-529 15,0 1-711-15,-23 3-1977 0,-1 0 544 16,0 0-1183-16</inkml:trace>
  <inkml:trace contextRef="#ctx0" brushRef="#br0" timeOffset="200215.51">2939 5353 3408 0,'0'0'1697'0,"0"0"-1393"16,0 0-304-16,0 0 0 0,0 0 728 15,25 3 360-15,-9-13 112 16,12-5-263-16,8-7-313 16,7-4-272-1,5-6-56-15,8-6 184 0,-5 3-240 16,2-3 72-16,-10 0 32 16,-3 6 128-16,-16 7-40 0,-4 3 48 15,-4 9-112-15,-8 6 89 16,-4 7-385-1,0 0-72-15,3 13-224 16,2 16 224-16,7 5 64 16,0 8 136-16,7 5 16 15,1 1 24-15,4 0-240 0,4-1 80 16,0 4-16-16,4-6 16 0,-5-1-80 31,6 10-568-31,-5-9-1625 16,-13-14-3256-16</inkml:trace>
  <inkml:trace contextRef="#ctx0" brushRef="#br0" timeOffset="207406.06">5542 13065 672 0,'0'0'544'0,"0"0"2456"16,0 0-647-16,0 0-1153 15,4 0-456-15,-4 0-48 0,0 0 81 16,0 0-153-16,0 0-160 16,0 0-176-16,0 3-288 0,-4 0 120 31,-8 1-88-31,-4 2 88 15,-5 0-64-15,-2-3 200 16,-5-3-72-16,0 0-64 0,4 0 104 16,0-15-216-16,5-5-16 31,2-5-8-31,6-7-128 0,2-3 144 16,5-3 0-16,4 0 0 0,0 0 128 15,0 3-120-15,9 3-8 16,3 1-8-16,3-1-8 0,5 6-152 15,4 4 160-15,4 0-48 16,8 0 56-16,4 6-56 16,4-4 8-16,3 2 96 15,5 2-96 1,1 0 24-16,-6 0-56 0,5 0 160 16,-13 0-160-16,1 1 88 0,-8-1-16 15,-4-7-88-15,-12 1-56 16,-4-6-160-1,-4-4-96-15,-8-6 128 16,0-1 280-16,-8-5-88 16,-11-1 80-16,-9-2 8 0,-4 3 224 15,-9-1-64-15,5 7-152 16,1 6 0-16,-5 7 96 0,8 2-96 31,4 8 0-31,4-1 0 16,4 6 16-16,5 4-16 15,2 0-8-15,1 0-8 0,1 2-56 16,-2-5 56-16,6-1-8 16,-5-2-168-16,3-8 8 0,5 1 120 31,1-6 32-31,3-4-56 0,0-2 72 16,0-1 8-16,12 3 0 15,4 4-72-15,4 6-24 0,8 0 40 16,4 6-104-16,3 3 160 15,9 1 104-15,0 0-24 16,3 2-72 0,-2-3 0-16,-2 4 0 15,-7 0 120-15,-8 0-128 16,-4 2-8-16,-9-5 8 0,-2-1 16 0,-5 1 40 16,-4-7-56-16,-4 0-96 31,0-6 40-31,0-4 112 15,-8 1-56-15,-9-7 8 0,6 1 96 16,-9-1-96-16,0 0 112 0,0 3 8 31,5 1 104-31,-6 6-104 16,1 6-104-16,9 3 40 16,-10 7-64-16,6-4-56 0,-9 4 48 15,0 0-32-15,4-1 40 16,-4 1 8-16,4 0 48 0,5-1-56 15,6 1-8-15,1-1-112 16,8 5-160-16,0-2-392 31,0 4-1065-31,4 4-943 0,4 1-1961 0</inkml:trace>
  <inkml:trace contextRef="#ctx0" brushRef="#br0" timeOffset="207879.31">5379 11389 2512 0,'0'0'6906'0,"0"0"-5794"0,0 0-832 15,0 0-280-15,0 0 72 16,-4 0 64-16,4 0 656 0,8-7-40 16,3-3-344-16,9-2-280 31,4-4-64-31,0-3 104 0,0-6-152 16,4-1 56-16,0-6-16 15,0 1-48-15,0-8 40 0,-4 4-48 16,-1 1 0-16,-7 9 88 15,-4 5-72-15,-4 8 192 32,-3 2 41-32,-2 7-65 0,-3 0 40 15,4 3-168-15,-4 0-56 16,4 0 0-16,8 0-120 0,0 6 112 0,4 7 8 16,4-1 0-16,8 5 56 15,8-2-56 1,3 4 0-1,13-3 128-15,4 6-128 0,16 7-1065 16,-16-4-1671-16,-9-6-4370 16</inkml:trace>
  <inkml:trace contextRef="#ctx0" brushRef="#br0" timeOffset="212131.47">19199 6331 4865 0,'0'0'4857'15,"0"0"-3105"-15,0 0-864 16,0 0-272-1,0 0 561-15,-23-10 183 16,23 4-400-16,-4-4 40 16,-4-2-256-16,4-1-280 0,4-3-183 15,-4-3-161-15,4-4-32 16,0-5-88-16,4 0-160 0,12-4 80 16,7 0 0-16,5 7-32 31,8 2-65-31,9 11 177 0,7 9 32 15,7 3 153-15,5 9-177 16,19 23-16-16,17 9 56 16,15 10-48-16,13-3 8 0,-9-7 0 31,-11-16 48-31,-12-12-56 16,-8-7-8-16,-13-6 8 0,-15 0-152 0,-16 0 71 15,-8-6-191-15,0-10-48 16,3-6 200-16,-3-13 16 15,-12-10-16-15,-8-8 0 16,-4-5 48 0,-4-2 64-16,-5 3-8 0,-3 9 16 15,0 10 24-15,0 16 144 16,0 6 104-16,0 9 120 16,-3 7-392-16,-1 0-16 0,0 17-144 15,0 8 160 1,0 3-48-16,4 7 48 15,0 1-8-15,4-2 8 16,8 1 40-16,0-3-40 0,0 0-40 16,-5-4-384-16,6-2 32 15,-9-7-568-15,0-3 136 0,-4-4-272 32,0-5 704-32,0-4 103 15,0-3 289-15,-8-3 32 0,-1-16 120 16,5-3-144-16,4-13 8 15,0-1-16-15,13-8-104 16,15-4 104-16,8-2 0 0,3 5 128 31,10 7 193-31,5 6 135 16,6 10-240-16,4 6 80 0,5 10 48 16,13 6-64-16,10 0 152 0,20 16-224 15,-5 3 32-15,5 6-80 16,-13-2 88-16,-7-8-120 15,9-2-64 1,-2-4-64-16,-4 1 24 16,-3-7-24-16,-17-3 160 0,-15 0-96 15,-19 0-64-15,-2-9 8 16,1-7 40-16,4-6 48 0,7-7-96 16,-6-9 8-1,-6-4 40-15,-7-2-48 16,0 0-8-16,-8 3-136 15,-9 2-176-15,-11 7-376 0,-4 10-576 16,-19 7-2561-16,-5 5-2160 16</inkml:trace>
  <inkml:trace contextRef="#ctx0" brushRef="#br0" timeOffset="-213810.02">4885 5981 1712 0,'0'0'2800'0,"0"0"-279"16,0 0-1017-16,0 0-175 0,-41-13-449 16,33 8-248-16,5-5-240 15,-1 0 24-15,-4-6 56 0,-1 0-184 16,5 1 304-16,1-7-136 0,-1-1-375 16,4-6 95-16,0 1 96 15,0-3-16 1,4-8-232-16,3 4-16 15,6-3-8-15,2-3 24 16,2 3 32-16,2 0-64 16,1 0 8-16,4 3 0 0,0 0 96 15,0-3-96-15,4 6 0 32,0 0 0-32,0 0 48 0,3 4 176 15,1-1-136-15,4 4-24 16,0 0-16-16,0 2-40 0,0 1 64 15,0 3-56-15,-1-3 32 16,5 2 8-16,1 2-56 31,2 2-40-31,1-3 40 0,4 6 0 16,0 0 0-16,3 4 80 16,1-1-32-16,4 4 16 0,0-1-64 0,-1 1-32 15,1 3 24-15,0 0 16 16,0-4-8-1,4 7 0 1,0-3 0-16,-1 3 8 0,5 0 0 16,0 0 0-16,-4 0 72 0,3 0-72 15,-3 0-8-15,0 0 0 16,-9 0 0-16,1 3 8 0,-4 4-8 31,-4-1 0-31,-1 4 16 16,-2-1-8-16,-2 4-8 0,1 0 0 15,0 0 8-15,4 2 72 16,-5-2-80-16,6 3 0 0,-10 3-8 16,5-3 8-16,-8-1 0 31,0 5-64-31,-8-4 64 0,0 2-8 16,0 2-56-16,-5-1 64 15,2 0 0-15,-1 3 8 0,-1 0 0 16,1 0 0-16,1 0 0 15,2 4 104-15,5-4-112 32,0 4 0-32,0 2 56 0,0 1-48 15,0 0-8-15,-4-1 0 16,-9 4-88-16,2-4 80 0,-2 4 8 0,-2 0 56 16,-2-1 16-16,1 1-72 15,0 3 0 1,4 0 0-1,0 0 0-15,0 0 136 0,0 6-136 16,3-2 0-16,-2 2 56 16,-6 3-40-16,2 1 88 0,-5-1 0 0,-5 1-104 15,-3-4 112-15,0 0-104 32,0-3 32-32,0-3-32 15,0-3-8-15,0-1 96 0,0-2-88 16,0 0-8-16,0-1 120 15,0 1-112-15,0-1-8 0,-3 4 0 16,-1 3 0-16,-9 0-48 31,-2 0-32-31,-2 3 80 0,6-6 88 16,-5 0-88-16,0-4 64 16,1 1-64-16,2-1 8 0,-2 1-8 15,-2-1 0-15,-3 1-96 16,-3 0 80-16,2-1-48 31,-10 4 64-31,-1 0 8 0,0 0 56 16,-8 2-24-16,4 1-40 15,-8-3-8-15,5 3 0 0,-2-3 8 16,-2-4 96-16,3-2-88 16,5-1 0-16,-2-6 48 15,-3 0-56 1,5 0 8-16,-5 0-32 0,-4 1 16 15,0-2 8-15,0-2 0 16,-3 0 0-16,2 0-8 0,-6 0 8 16,3-4 0-16,-4 1 64 15,-3 0-64 1,6 0 0-16,2-1 0 16,-1 1 0-16,-4-1 48 0,5-2-40 15,-2 3-8 1,2-4 56-16,-1 1-48 0,-4 3 0 0,4-4 40 15,4-2-48-15,-3-1 80 32,2-3-80-32,2 0 0 0,0 1 8 15,-10-4-8-15,1 0 0 16,-4 0 0-16,5 0 0 0,-5 0 0 16,4 0 0-16,5 0 8 15,2-4-8-15,2 1 8 31,3-3 56-31,4-4-64 0,0 1 8 16,0-4 120-16,5 1-120 16,-1-1 0-16,-8-4 0 0,4-1 40 15,0-1 136-15,0 3-88 16,0-3 8-16,8-3 112 16,0 3-192-1,0-7-8-15,0 4-16 0,5-7 0 16,-5-3 0-16,4 1-16 15,0-10 16-15,-4 2 136 16,9 2-24-16,-9-2 24 0,4 4-72 16,3 3-7-1,2 1 39-15,-1-1-96 16,3 0 56-16,2 3-56 0,7-2 0 16,0-1 72-16,-4 0-72 15,8-3 0-15,0 0 48 16,4 0-48-16,0-2 0 0,0-5 136 31,0 1-128-31,0-4 0 0,0-9-8 16,8 1-8-16,4-8-80 15,16-15 80-15,8-10 16 16,4 4 32-16,-4 9-40 0,-5 15-32 16,-3 14 32-16,-3-3 72 31,2-1 48-31,-7 7-120 0,-12 9 0 15,-4 3 0-15,-4 7 0 16,0 6-8-16,0 6-80 16,0 5-72-16,0 5 80 0,-4 0-561 15,4 3-999-15,0 31-296 32,0-2-689-32,0 0-4312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0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10562,'-4'5'8242,"17"5"-8106,2-1 0,-1 0 1,1-1-1,1-1 0,-1-1 0,1 0 1,0-1-1,17 4 0,23 1-29,59 5 0,34-7 77,-85-7-4776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 1296,'0'0'12342,"5"-6"-11870,14-16-46,-18 23-364,-1-1 1,0 0-1,1 1 0,-1-1 0,0 0 0,1 1 0,-1-1 1,0 0-1,0 1 0,1-1 0,-1 0 0,0 1 0,0-1 1,0 1-1,1-1 0,-1 0 0,0 1 0,0-1 0,0 1 1,0-1-1,0 1 0,0-1 0,0 1 0,0-1 0,0 1 1,0-1-1,0 0 0,0 1 0,0-1 0,-1 1 0,2 19 575,-1 28 410,-2 1 0,-14 76 0,5-48-1170,3 0-1,4 116 1,6-227-2517,2 8-1858,2-7-5507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6977,'0'0'10786,"12"0"-9728,89 4 262,16-3-1286,-6 2-409,209-25 0,-309 22 106,-9 0-206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8129,'0'0'8566,"0"16"-7247,0-15-1296,0 24 330,-1 1 0,-2-1 0,-5 28 0,-8 32 23,4 0 0,4 1-1,2 100 1,6-185-444,0 0 0,0 0-1,0-1 1,1 1 0,-1 0 0,0-1-1,0 1 1,0 0 0,0-1 0,1 1-1,-1 0 1,0-1 0,1 1 0,-1-1-1,0 1 1,1-1 0,-1 1 0,1-1-1,-1 1 1,1 0 0,0-1-70,-1 0 0,0 0 0,0 0 0,1 0 0,-1 0 0,0 0 0,0 0 0,1 0 0,-1 0 0,0 0 0,0 0 0,1 0 0,-1 0 0,0-1 0,0 1 0,0 0 1,1 0-1,-1 0 0,0 0 0,0 0 0,0-1 0,1 1 0,-1 0 0,0 0 0,0 0 0,0 0 0,0-1 0,1 1 0,-1 0 0,0 0 0,0-1 0,0 1 0,0 0 0,0 0 0,0-1 0,0 1 0,0 0 0,0 0 1,0 0-1,0-1 0,0 1 0,0 0 0,0 0 0,0-1 0,0 1 0,0 0 0,0 0 0,0-1 0,0 1 0,0 0 0,0 0 0,-1-1 0,1-12-7397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3200,'0'0'9955,"-2"3"-9539,-3 4-242,0 2 0,1-1 0,0 0 0,0 1 0,1-1 0,-3 14 0,-12 27 367,14-38-443,-1 1 1,2 0-1,-1 0 1,2 0-1,-3 20 1,3 64-276,2-66-323,2-17-1084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5705,'0'0'12369,"2"2"-11638,4 2-599,0 0 0,1-1 0,-1 0 0,1 0 0,-1-1 0,1 1 0,0-1 0,0-1 0,9 2 0,72 4 115,-74-7-224,392 6-257,-330-6-471,-75 0 49,-1-15-9592,0 2 2704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4929,'0'0'13851,"2"8"-13003,4 29-420,-2 1 0,-1 0 0,-5 58 0,1-31-220,0 18-96,0-9-4,9 88 0,-5-143-331,1 0 1,0 0-1,9 23 0,-13-42 110,0 1 0,1 0 0,-1-1 0,0 1-1,1-1 1,-1 1 0,0 0 0,1-1 0,-1 1-1,1-1 1,-1 1 0,1-1 0,-1 1 0,1-1 0,-1 1-1,1-1 1,0 0 0,-1 1 0,1-1 0,-1 0-1,1 1 1,0-1 0,0 0 0,-1 0 0,1 0-1,0 0 1,-1 0 0,1 0 0,0 0 0,0 0-224,0 0 1,0 0-1,-1 0 0,1 0 1,0-1-1,-1 1 1,1 0-1,-1-1 0,1 1 1,0 0-1,-1-1 1,1 1-1,-1-1 0,1 1 1,-1-1-1,1 1 1,-1-1-1,1 1 0,-1-2 1,7-18-10050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7705,'0'0'10382,"5"3"-9653,8 2-599,-1 0 1,2-1 0,-1 0-1,0-1 1,18 1-1,75 3 652,-59-5-663,85-1-868,-128-1 895,0 0-292,28 1-40,-22 0-178,0 0 0,0-1 0,1 0 0,-1 0 0,0-1 0,0-1 0,0 0 0,19-6 1,-27 7-154,0 0 1,0 0 0,-1 0 0,1 0-1,0-1 1,-1 1 0,1 0 0,-1-1 0,2-1-1,5-15-5393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 6601,'2'-3'1033,"-1"0"0,1 1-1,0-1 1,0 1 0,0 0 0,1 0 0,-1-1-1,0 1 1,1 0 0,5-2 0,-6 15-63,1 14-459,0 0 1,-2 1-1,-2 40 0,-17 77 143,10-86-515,-3 79-1,10-97-134,0-18-34,1 0-1,3 24 0,-2-43-23,-1 1-1,1-1 0,0 0 1,0 0-1,0-1 1,0 1-1,0 0 1,0 0-1,0 0 1,1-1-1,2 4 1,-4-5-25,1 1 0,-1-1 0,1 1 0,-1-1 0,1 1 0,-1-1 0,1 1 0,0-1 0,-1 0 0,1 1 0,-1-1 0,1 0 0,0 0 0,-1 1 0,1-1 0,0 0 0,0 0 0,-1 0 0,1 0 0,0 0 0,-1 0 0,1 0 0,0 0 0,-1 0 0,1 0 0,0 0 0,0-1 0,-1 1 0,1 0 0,0 0 0,-1-1 0,1 1 0,-1 0 0,1-1 0,0 1 0,-1-1 1,2 0-1,4-15-3474,0-3-3314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 3808,'-2'0'8523,"10"0"-3843,28 0-2416,46 0-3059,373 5 38,-455-20-3309,0-3-1147,0-1-2695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5009,'0'0'12798,"5"0"-12243,-3 1-510,0 0-1,0 0 1,-1-1 0,1 1-1,0 0 1,-1 0 0,1 1 0,-1-1-1,1 0 1,-1 0 0,0 1 0,1-1-1,-1 1 1,0-1 0,0 1 0,0-1-1,0 1 1,0 0 0,-1 0-1,1-1 1,0 1 0,-1 0 0,1 0-1,-1 0 1,0 0 0,1 0 0,-1 3-1,1 13 150,0 1 0,-2 21 0,0-9-38,1 80 301,23 189 1,-21-291-576,1 1 1,-1-1 0,1 1-1,1-1 1,0 0 0,0 0-1,9 13 1,-12-19-2170,0-8-914,4-7-1693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6969,'0'0'10519,"7"0"-9219,11 1-857,0 0 0,21 6 0,29 2-173,215 0-402,-162-8-2904,-120-1 2889,-1 0 0,0 0 0,1 0 0,-1 0 0,0 0 0,1 0 0,-1 0 0,0 0-1,1 0 1,-1 0 0,0 0 0,0 0 0,1 0 0,-1 0 0,0-1 0,1 1 0,-1 0 0,0 0 0,0 0 0,1 0 0,-1-1 0,0 1 0,0 0 0,1 0 0,-1-1 0,0 1-1,0 0 1,0 0 0,0-1 0,1 1 0,-1 0 0,0-1 0,0 1 0,0 0 0,0 0 0,0-1 0,0 1 0,0 0 0,0-1 0,0 1 0,0 0 0,0-1 0,0 1 0,0 0-1,0-1 1,0 1 0,0 0 0,0 0 0,0-1 0,0 1 0,-1-5-2122,1-8-4941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9514,'0'0'8226,"3"6"-7648,1 5-401,0 1 1,-1-1-1,-1 1 1,0-1 0,0 1-1,-1 0 1,-1 17-1,-7 94 243,5-108-367,-10 346 379,12-352-471,0 0-1,1 0 1,0 0 0,1 0 0,-1 0 0,1 0 0,1-1-1,0 1 1,0-1 0,5 9 0,-8-17-3,0 1 0,1 0 0,-1-1 1,0 1-1,0-1 0,0 1 0,1-1 0,-1 1 0,0-1 1,1 0-1,-1 1 0,0-1 0,1 1 0,-1-1 0,1 0 1,-1 1-1,0-1 0,1 0 0,-1 1 0,1-1 0,-1 0 1,1 0-1,-1 1 0,1-1 0,0 0 0,-1 0 0,1 0 1,-1 0-1,1 0 0,-1 0 0,1 0 0,-1 0 0,1 0 1,0 0-1,-1 0 0,1 0 0,-1 0 0,2 0 0,-2-1-110,1 0 0,0 0 0,0 1 0,0-1 0,0 0 0,-1 0 0,1 0 0,0 0 0,-1 0 0,1 0-1,-1 0 1,1 0 0,-1 0 0,1 0 0,-1 0 0,0 0 0,0 0 0,1-2 0,0-20-4346,-1-5-3279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9538,'0'0'8277,"12"2"-7626,86 16-225,100 5 1,-4-15-258,-193-8 54,-14 0-301,7 0-109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 2968,'0'0'12968,"0"0"-12930,0 0-1,0 0 0,0 0 0,0-1 0,0 1 0,0 0 1,0 0-1,0 0 0,0 0 0,0 0 0,1-1 0,-1 1 1,0 0-1,0 0 0,0 0 0,0 0 0,0 0 0,0-1 1,0 1-1,0 0 0,0 0 0,0 0 0,1 0 0,-1 0 1,0 0-1,0 0 0,0 0 0,0-1 0,0 1 0,1 0 1,-1 0-1,0 0 0,0 0 0,0 0 0,0 0 0,0 0 1,1 0-1,-1 0 0,0 0 0,0 0 0,0 0 0,0 0 1,1 0-1,-1 0 0,0 0 0,0 0 0,0 0 0,2 8 210,-1 0-1,-1 1 1,1-1 0,-1 0-1,-2 10 1,1 7 54,-11 154 861,10-59-514,-1 0-4960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78 6337,'0'0'3341,"1"-10"-2209,1-3-721,1-31 1398,-3 44-1761,0-1 0,0 1 0,0-1 0,0 1 0,-1-1 0,1 1 0,0 0 0,0-1 0,0 1 1,-1 0-1,1-1 0,0 1 0,-1 0 0,1-1 0,0 1 0,-1 0 0,1 0 0,0-1 0,-1 1 0,1 0 0,-1 0 0,1 0 0,0 0 0,-1 0 0,1-1 0,-1 1 0,0 0 1,-21-2 446,-25 3-336,43-1-59,-7 2-43,1 0 1,-1 0-1,1 0 1,0 2-1,0-1 1,0 1-1,0 1 1,-13 7-1,10-4-29,0 1 1,1 1-1,0-1 1,0 2-1,-12 13 1,18-16-38,0 1 0,0 0 1,0 0-1,1 1 0,0-1 0,1 1 1,0 0-1,-3 17 0,5-22 7,1 0-1,0 0 0,0 0 0,1 0 0,-1 0 0,1 0 1,0 0-1,1 0 0,-1 0 0,1 0 0,0 0 1,0 0-1,1 0 0,-1-1 0,1 1 0,0 0 1,0-1-1,1 1 0,-1-1 0,5 5 0,1-1 4,1 1 0,0-1 0,1 0 0,0-1 0,18 10-1,57 21 14,-55-26-12,32 19 0,-47-23-6,-5-3-29,-1 1 0,0 0 0,15 11 0,-22-15 22,0 0-1,0 1 1,0-1 0,0 1 0,0-1 0,-1 1 0,1-1-1,-1 1 1,1 0 0,-1 0 0,0 0 0,0 0-1,0-1 1,-1 1 0,1 1 0,-1-1 0,1 4 0,-1-3 7,0-1 1,0 0-1,0 1 1,-1-1 0,1 0-1,-1 1 1,0-1-1,0 0 1,0 0 0,0 0-1,-1 0 1,1 0-1,-3 4 1,-1-2 5,0 0 0,0 0 0,-1 0 1,1 0-1,-8 3 0,-1 2 36,-1-1-1,0-1 1,0-1 0,0 0 0,-1-1-1,0-1 1,-23 6 0,6-6 31,0-1 1,-61 1 0,90-5-74,0 0 1,1 0 0,-1-1-1,0 1 1,1-1-1,-1 0 1,1 1 0,-5-3-1,7 2-31,0 0-1,-1 0 0,1 0 1,0 0-1,-1 0 1,1 0-1,0 0 0,0 0 1,0-1-1,0 1 1,0 0-1,0-1 0,0 1 1,1-1-1,-1 1 0,1-1 1,-1 1-1,1-1 1,-1 0-1,1 1 0,0-1 1,-1-2-1,1 1-171,0 0-1,0 0 1,0-1-1,0 1 1,0 0-1,1 0 1,0 0-1,-1 0 1,1 0-1,0 1 1,0-1-1,0 0 1,1 0-1,-1 1 1,1-1-1,0 0 1,-1 1-1,1 0 1,0-1-1,0 1 1,4-3-1,25-24-5090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2920,'0'0'11407,"-2"8"-10022,-37 127 853,33-111-2064,1 1 0,1-1 0,2 1 0,0 1 0,3 24 0,-1-48-175,0 1-6,0 0-1,0-1 1,0 1-1,0 0 1,1-1-1,-1 1 0,1-1 1,0 1-1,0 0 1,0-1-1,0 0 1,0 1-1,0-1 0,1 0 1,-1 1-1,1-1 1,0 0-1,0 0 1,-1 0-1,1-1 1,0 1-1,1 0 0,-1-1 1,0 1-1,0-1 1,1 0-1,-1 1 1,1-1-1,2 0 1,7 2-101,-1 0 1,0-2-1,1 1 1,-1-1-1,16-1 1,-26 0 101,4-1-15,0 0-1,0 0 0,0 0 1,-1-1-1,1 1 0,0-1 0,-1-1 1,1 1-1,-1 0 0,0-1 1,1 0-1,-1 0 0,-1 0 0,1 0 1,0-1-1,-1 0 0,0 0 1,0 0-1,3-4 0,5-7 68,-2-1 0,0 1 0,13-34 0,-19 41 73,-1 0 0,0 0 1,0 0-1,0 0 0,-1 0 1,0 0-1,-1-1 1,0 1-1,0 0 0,-2-10 1,1 16-103,1 0 0,-1 1 0,0-1 0,1 1 0,-1-1 1,0 1-1,0-1 0,0 1 0,0 0 0,-1-1 0,1 1 0,0 0 1,0 0-1,-1 0 0,1 0 0,0 0 0,-1 0 0,1 0 0,-1 1 1,0-1-1,1 1 0,-1-1 0,1 1 0,-1-1 0,0 1 0,1 0 1,-3-1-1,-8 0-12,0 0 0,-22 2 1,17-1 3,-7 4-267,23-3 154,1-1-1,-1 0 0,0 1 0,0-1 1,1 1-1,-1 0 0,0-1 0,1 1 0,-1-1 1,1 1-1,-1 0 0,1-1 0,-1 1 1,1 0-1,0 0 0,-1 0 0,1-1 1,0 1-1,-1 0 0,1 0 0,0 0 0,0 0 1,0-1-1,0 1 0,0 0 0,0 1 1,0-1-13,0-1 1,0 0-1,0 1 1,0-1 0,0 1-1,0-1 1,1 1-1,-1-1 1,0 1 0,0-1-1,0 0 1,1 1-1,-1-1 1,0 1-1,1-1 1,-1 0 0,0 1-1,1-1 1,-1 0-1,0 1 1,1-1-1,-1 0 1,1 0 0,-1 1-1,0-1 1,1 0-1,-1 0 1,1 0 0,-1 0-1,1 0 1,-1 1-1,1-1 1,-1 0-1,1 0 1,-1 0 0,1 0-1,-1 0 1,0 0-1,1-1 1,-1 1 0,1 0-1,-1 0 1,1 0-1,0 0 1,3-1-518,23 1-3826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1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81 1096,'0'0'13935,"-13"5"-12743,-40 22-383,50-25-761,1 0-1,-1 1 0,1-1 0,0 1 1,-1-1-1,1 1 0,0 0 0,1 0 1,-1 0-1,0 0 0,1 0 0,0 0 1,-1 0-1,1 0 0,-1 6 0,1 2 19,-1 1 0,2-1 0,-1 12 1,2-15-62,-2 2-22,2 0 1,-1 0 0,1 0 0,1 0 0,0-1 0,0 1-1,6 13 1,-7-20-10,1 1-1,0-1 0,0 0 1,0 0-1,0 0 0,0 0 1,1 0-1,-1-1 0,1 1 1,0-1-1,-1 1 0,1-1 1,0 0-1,1 0 0,-1 0 1,0-1-1,1 1 0,-1-1 1,0 0-1,1 0 0,0 0 1,-1 0-1,7 0 0,2 0-123,0 0-1,0-1 1,20-2-1,-28 2 121,0-1 0,0 0 0,0 0 0,-1 0 0,1-1 0,0 1 0,0-1 0,-1 0 0,1 0 0,-1 0 0,0-1 0,1 1 0,4-6 0,1-2 54,-1 0 1,-1 0 0,1 0 0,-2-1 0,0 0-1,0-1 1,-1 1 0,0-1 0,4-16-1,-4 4 330,-1 1 0,-1-1 0,-1-47-1,-2 67-279,0 0 0,0 0-1,-1 1 1,1-1 0,-1 0-1,0 0 1,0 1 0,0-1 0,-1 1-1,1-1 1,-5-6 0,5 8-48,-1 0 1,0 0 0,0 0-1,1 0 1,-1 1-1,-1-1 1,1 1 0,0-1-1,0 1 1,0 0 0,-1-1-1,1 1 1,-1 1 0,1-1-1,-1 0 1,1 0-1,-1 1 1,-4-1 0,-2 1-32,1-1 0,-1 2 0,0-1 0,1 1 1,-1 0-1,1 1 0,-16 4 0,4 2-873,-35 20 1,39-19-54,-27 11-4077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2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9209,'0'0'6442,"4"0"-5697,87 0 1476,221-4-1163,-265 4-1138,-34 0-502,0 0 0,1 0 0,-1-1-1,16-4 1,-16 0-2633,-6-4-1845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2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4809,'0'0'11855,"0"19"-10848,0-7-844,6 123 1079,54 287-34,-58-407-1178,2 0 1,0-1-1,11 26 0,-13-36-162,-1 0 0,1 0-1,1-1 1,-1 1 0,0-1 0,1 0 0,0 1-1,0-1 1,0-1 0,0 1 0,0 0-1,0-1 1,1 1 0,-1-1 0,1 0-1,0 0 1,-1 0 0,1-1 0,4 2-1,-5-3-259,-1 0 0,0 0 0,0 1 0,0-1 0,1-1 0,-1 1 0,0 0 0,0-1 0,0 1 0,0-1 0,1 1 0,-1-1 0,0 0 0,0 0 0,0 0-1,0 0 1,-1 0 0,1-1 0,3-2 0,9-14-9311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2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10162,'0'0'9093,"6"-1"-8547,16 0-252,1 1-1,0 1 0,33 6 1,21 0-206,-37-5-114,189 1-2892,-226-3 2464,0 0-1,-1 0 1,1 0-1,0-1 1,0 1 0,-1-1-1,1 0 1,0 1-1,-1-1 1,1 0-1,-1-1 1,1 1-1,-1 0 1,0-1-1,1 1 1,-1-1 0,2-2-1,4-10-6908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2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1512,'0'0'17852,"1"20"-17175,5 125 18,1-89-627,2-1-1,28 92 1,-32-122-1057,-5-8-7044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2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71 2512,'0'0'14431,"-4"0"-12017,374 4-2070,-357-4-728,0 0-1,1-1 1,-1-1-1,19-5 0,-28 6 17,-1 0-1,1 0 0,-1 0 0,1-1 0,-1 0 1,1 1-1,-1-1 0,0 0 0,0-1 1,0 1-1,0 0 0,0-1 0,0 0 1,-1 0-1,1 1 0,-1-2 0,0 1 1,0 0-1,3-6 0,-3-6-5394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2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8937,'0'0'8789,"0"9"-8062,0 28-14,1 23 110,-9 78-1,4-109-764,-12 64-173,-4 158 0,28-253-1604,-6 0 1100,1 0 0,-1 0 0,0 0 1,0 0-1,0 0 0,0-1 0,0 1 0,0-1 0,-1 1 1,1-1-1,-1 0 0,2-5 0,4-19-9216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33 384,'0'0'14796,"1"-5"-13349,3-17-422,-3 16 202,0 13-1051,-1-1 1,1 0 0,-1 1 0,-1-1 0,1 0 0,-1 0 0,-2 11 0,0-1-6,-18 182 538,20-165-681,1 0 0,2 0 0,1-1 0,9 37-1,-9-57-15,1-1 0,11 22 0,-4-8-105,-10-25-124,-1 1 1,0-1-1,1 0 0,-1 1 1,0-1-1,1 1 1,-1-1-1,0 0 0,1 1 1,-1-1-1,1 0 0,-1 1 1,1-1-1,-1 0 0,0 0 1,1 0-1,-1 1 1,1-1-1,-1 0 0,1 0 1,-1 0-1,1 0 0,0 0 1,-1 0-1,1 0 1,-1 0-1,1 0 0,-1 0 1,1 0-1,-1 0 0,1 0 1,-1-1-1,1 1 0,-1 0 1,1 0-1,-1 0 1,0-1-1,1 1 0,-1 0 1,1-1-1,11-11-4796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2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9634,'0'0'7620,"-11"14"-6814,-2 2-601,5-7-114,0 0 0,1 1 1,0 0-1,1 0 0,0 1 0,0 0 0,-4 13 1,2-3-2,1 0 1,1 1 0,1 0 0,1 0 0,1 0 0,1 1-1,1-1 1,1 27 0,1-46-103,-1-1 0,1 1 1,-1-1-1,1 1 0,0-1 0,0 0 1,0 1-1,0-1 0,0 0 0,1 0 0,-1 0 1,1 0-1,-1 0 0,1 0 0,0 0 1,-1 0-1,1-1 0,0 1 0,0-1 0,1 1 1,-1-1-1,0 0 0,0 0 0,1 0 1,-1 0-1,0 0 0,4 0 0,7 2-95,-1-1 0,0-1 0,1 0-1,17-1 1,-15 0 32,-10 0 60,-1 0 0,0-1 0,0 1 1,0-1-1,0 0 0,0 0 1,0 0-1,0 0 0,0-1 1,0 1-1,0-1 0,-1 0 0,1-1 1,0 1-1,-1 0 0,0-1 1,0 0-1,0 0 0,0 0 1,0 0-1,0 0 0,-1 0 0,0-1 1,0 0-1,0 1 0,3-8 1,-1 3 49,-1 0 0,0-1 0,-1 0 0,0 1 1,0-1-1,-1 0 0,0 0 0,0-17 0,-1 20 25,-1 0-1,0 1 0,0-1 1,0 1-1,0-1 0,-1 1 0,0-1 1,0 1-1,-1 0 0,0 0 1,1 0-1,-2 0 0,1 0 1,-8-8-1,4 7 10,-1-1 1,0 1-1,0 0 1,-1 0-1,0 1 0,0 0 1,0 1-1,0 0 1,-1 1-1,-14-4 0,14 5-976,0 0-1,0 1 0,-12 0 1,136 5-8934,-72-4 2933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16 6785,'0'0'8773,"14"-3"-8596,44-9-82,-56 12-90,0 0 0,1 0-1,-1 0 1,0 0 0,0 0 0,0 1 0,0-1 0,0 0 0,0 1 0,0 0 0,0 0 0,0-1 0,0 1 0,0 0-1,-1 1 1,1-1 0,0 0 0,-1 0 0,1 1 0,-1-1 0,1 1 0,-1-1 0,0 1 0,1 0 0,-1 0 0,1 2-1,0 0-10,0 1-1,0-1 0,0 1 0,-1-1 1,0 1-1,0-1 0,0 1 0,0 8 1,-1-9 9,0 0 0,-1-1 1,1 1-1,-1 0 0,0-1 0,0 1 1,0-1-1,-1 1 0,1-1 0,-1 1 1,0-1-1,0 0 0,0 0 1,0 0-1,0 0 0,-1 0 0,1 0 1,-6 3-1,-2 2 155,-1 0 1,-1-2-1,-22 12 1,15-9 3,-38 17 273,-14 9-159,71-35-281,-1 0 1,1 1-1,-1-1 1,1 0-1,-1 0 1,1 1-1,-1-1 1,1 0-1,-1 1 1,1-1-1,0 0 1,-1 1-1,1-1 0,-1 1 1,1-1-1,0 0 1,-1 1-1,1-1 1,0 1-1,0-1 1,-1 1-1,1-1 1,0 1-1,0-1 1,0 1-1,0 0 1,0-1-1,0 1 0,-1-1 1,2 2-1,-1-1 4,1-1 0,-1 1 0,1 0 0,0-1 0,0 1 0,-1 0 0,1-1 0,0 1 0,0-1 0,0 1 0,0-1 0,-1 1 0,1-1 0,0 0 0,1 1 0,38 7 154,194-8-1393,-218-2 34,0-1 1,0 0-1,0-1 1,-1 0-1,0-1 0,18-9 1,-13 4-3039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2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 1480,'0'0'12594,"-3"-2"-11556,2 2-990,0 0-1,0-1 0,0 1 1,0 0-1,0 0 0,0 0 1,0 0-1,0 0 0,0 0 1,0 0-1,0 0 1,0 0-1,0 0 0,0 0 1,0 1-1,0-1 0,0 1 1,0-1-1,0 0 0,0 1 1,0-1-1,0 1 0,0 0 1,0-1-1,0 1 0,1 0 1,-1 0-1,0-1 0,1 1 1,-1 0-1,0 0 0,1 0 1,-1 2-1,-5 6 193,0 1 0,-6 17 0,4-9-27,-3 4-109,2 0 0,0 0 0,1 0-1,1 1 1,1 1 0,1-1 0,1 1 0,-1 33 0,5-54-140,0 0 1,0 0 0,0 0 0,0 0 0,0 0-1,1 0 1,-1 0 0,1 0 0,0 0 0,0 0-1,0-1 1,2 5 0,-1-6 4,0 1-1,-1-1 1,1 0 0,0 1-1,0-1 1,0 0 0,0 0-1,1 0 1,-1 0 0,0-1-1,0 1 1,1-1-1,-1 1 1,0-1 0,0 0-1,5 0 1,2 1-7,0 0-1,0-1 1,0 0 0,0-1 0,0 0-1,0 0 1,0-1 0,-1 0-1,1 0 1,0-1 0,-1-1 0,0 1-1,0-1 1,0-1 0,0 1 0,-1-1-1,0-1 1,0 1 0,0-1-1,0 0 1,-1-1 0,0 0 0,-1 0-1,1 0 1,-2 0 0,1-1-1,-1 0 1,0 0 0,0 0 0,3-13-1,-3 2 315,0-1 1,-2 1-1,0-1 0,-2-34 0,0 32 18,0 20-259,0-1 1,0 1-1,0-1 1,0 0-1,0 1 1,0-1-1,-1 1 1,0-1-1,1 1 1,-1-1-1,0 1 1,0-1-1,0 1 1,-1 0-1,1 0 1,0 0-1,-1-1 1,0 1-1,1 0 1,-1 1-1,0-1 1,0 0-1,0 0 1,0 1-1,0-1 1,-1 1-1,1 0 1,0 0-1,-1 0 1,1 0-1,0 0 1,-1 0-1,0 1 1,1-1-1,-1 1 1,1-1-1,-1 1 1,1 0-1,-5 1 1,0-1-163,0 0 0,0 1 0,0 0 0,0 0 0,-12 4 1,-14 10-3197,9-1-3763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9089,'0'0'2836,"5"-3"-1502,0 1-1212,-1 0 1,1 0-1,-1 0 0,1 1 0,0 0 0,0-1 0,-1 2 0,8-2 0,47 1 1866,-48 1-1659,-4 0-288,-1 0 0,0 1 0,0 0 0,0 1-1,0-1 1,-1 1 0,1 0 0,0 1 0,-1-1 0,1 1 0,-1 0 0,0 1 0,0-1-1,0 1 1,0 0 0,-1 0 0,0 0 0,0 1 0,0-1 0,0 1 0,-1 0 0,1 0-1,-1 1 1,0-1 0,-1 1 0,0-1 0,1 1 0,-2 0 0,1 0 0,-1 0 0,0 0-1,1 7 1,-2-10-32,0 3 41,1 1 0,-1 0 0,-1 0 0,1 0 0,-1 0 0,0-1 0,0 1 0,-1 0 0,0-1 0,0 1 0,-1-1 1,0 0-1,0 1 0,-4 5 0,-16 17 226,-2-1 0,0-2 0,-32 27 0,-36 36 287,92-88-554,0 0-1,0 0 1,0 0 0,0 0 0,0 0 0,1 0 0,-1 0 0,0 1-1,1-1 1,-1 0 0,1 0 0,-1 1 0,1-1 0,-1 0 0,1 0 0,0 1-1,0-1 1,-1 0 0,1 1 0,0-1 0,0 0 0,0 1 0,1 1-1,0-2 9,0 0 0,-1 0-1,1 0 1,0 0 0,0 0-1,0 0 1,0 0 0,0-1-1,1 1 1,-1 0 0,0-1-1,0 1 1,0-1 0,0 1-1,1-1 1,-1 0 0,0 1-1,1-1 1,-1 0 0,0 0-1,0 0 1,1 0 0,-1 0-1,2 0 1,84 1 362,-31 1-450,1-2-1,-1-3 0,111-19 0,32-33-4710,-119 28-3631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3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10354,'0'0'9262,"1"2"-8771,1 3-363,0 1-1,-1-1 1,0 0 0,-1 1 0,1-1 0,-1 1 0,0-1-1,0 1 1,-1 5 0,-12 56 397,8-41-402,-7 62-726,4 1-1,4 126 0,4-162-1534,0-12-3072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3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27 880,'-6'-8'17722,"14"3"-17513,-7 4-190,19-3 8,0 1 0,0 0 0,1 1 0,-1 2 0,32 2-1,-1-1-61,-11 2-16,-39-3 44,1 1 0,0-1 0,0 1 0,-1-1 0,1 1 0,-1-1 0,1 1 0,0 0 0,-1 0 0,1 0 0,-1 0 0,0 0 0,1 0 0,-1 0 0,0 0 0,0 0 0,1 1 0,-1-1 0,1 3 0,-2-3-1,1 0 1,-1 0-1,0 1 0,0-1 1,0 0-1,0 0 0,0 0 0,0 1 1,0-1-1,-1 0 0,1 0 1,0 0-1,-1 0 0,1 1 0,-1-1 1,1 0-1,-1 0 0,0 0 0,1 0 1,-1 0-1,0 0 0,0 0 1,1 0-1,-1-1 0,0 1 0,0 0 1,0 0-1,0-1 0,0 1 1,0-1-1,0 1 0,-2 0 0,-38 17 71,37-17-50,-87 32 146,82-33-157,9 0-7,0 1 0,0-1 0,0 0 1,0 0-1,-1 0 0,1 0 0,0 0 1,0 0-1,0 1 0,0-1 0,-1 0 1,1 0-1,0 0 0,0 1 0,0-1 1,0 0-1,0 0 0,0 0 0,0 1 1,0-1-1,0 0 0,0 0 1,0 0-1,0 1 0,0-1 0,0 0 1,0 0-1,0 1 0,0-1 0,0 0 1,0 0-1,0 0 0,0 1 0,0-1 1,0 0-1,0 0 0,0 0 0,0 1 1,0-1-1,1 0 0,-1 0 0,0 0 1,0 1-1,0-1 0,0 0 0,1 0 1,5 10-68,5-3 30,0 0 0,1-1 0,-1-1-1,1 0 1,17 5 0,24 11-66,-40-15 108,7 4-28,30 20 0,-44-26 23,0 1 0,0 0 1,-1 0-1,0 0 1,0 1-1,0 0 1,0 0-1,5 11 1,-8-12 6,0 0 1,-1 0-1,1 0 1,-1 0-1,-1 0 1,1 0-1,-1 1 0,0-1 1,0 0-1,0 0 1,-1 1-1,0-1 1,0 0-1,0 0 1,-1 0-1,1 0 1,-1 0-1,0 0 1,-1-1-1,-3 7 1,-5 3 59,0-1 1,0 0 0,-2-1 0,1-1 0,-1 1-1,-1-2 1,0 0 0,0-1 0,-1 0 0,0-1-1,-1-1 1,0 0 0,0-1 0,0-1 0,-1-1-1,0 0 1,-20 2 0,30-6-142,0 0 1,1 0-1,-1 0 0,0-1 1,1 0-1,-1 0 0,1-1 1,-1 0-1,1 0 1,0 0-1,0-1 0,0 0 1,0 0-1,0-1 0,1 1 1,-1-1-1,1-1 0,0 1 1,-7-9-1,-24-28-3570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3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1272,'0'0'13007,"12"0"-10115,4 1-2366,0 1-1,0 0 1,16 5-1,25 5 90,67-1 18,39 6-1111,-123-13-1478,-16-3-2936,-16-1-326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4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8737,'0'0'7599,"0"2"-7437,-1 18 417,-1-1 0,-1 1 0,-9 29 0,-4 27-50,-22 304-154,33-219-5294,5-120-631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4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 7073,'0'0'8651,"2"-3"-7873,5-7-453,-6 14 94,-12 26 407,7-17-575,-7 16 5,2-1 0,1 2-1,1-1 1,2 1 0,-4 60-1,9-83-251,0 2-1,0-1 0,1 1-1,-1-1 1,5 16 0,-4-21-3,0 1 0,1-1 0,-1 1 0,1-1 0,0 0 1,0 0-1,1 0 0,-1 0 0,0 0 0,1 0 0,0-1 0,0 1 0,0-1 0,4 3 0,-2-2 0,1 1 1,0-2-1,0 1 1,1-1-1,-1 0 1,0 0-1,1 0 1,-1-1-1,8 1 0,64-1-298,-50-1-83,-20 0 93,0 0 1,1-1-1,-1 0 0,0 0 0,0-1 0,-1 0 0,1 0 1,0-1-1,13-6 0,-14 5-391,-1 0-1,1-1 1,-1 0-1,0 0 1,0-1 0,5-6-1,8-11-3694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4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7737,'0'0'9482,"-25"48"-6954,13-20-2269,0-1 0,2 2 0,1-1 0,1 2 0,1-1 0,-4 50 0,4 185-1454,8-183-574,0-33-1696,4-9-2513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4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 5265,'0'0'12229,"0"-8"-10884,0 4-1328,0 6 383,1 82 503,0 38-602,-22 189-1,-2-160-3453,12-93-1548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4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8041,'0'0'3461,"0"-18"2115,0 17-5500,0 0 0,1 1 0,-1-1 0,0 0 0,0 1 0,1-1 0,-1 0 0,0 1 0,1-1 0,-1 0 0,1 1 0,-1-1 0,1 1 0,-1-1 0,1 1 0,-1-1-1,1 1 1,0-1 0,-1 1 0,1-1 0,0 1 0,-1 0 0,1-1 0,0 1 0,-1 0 0,1 0 0,0 0 0,1-1 0,28-3-352,-26 4 427,192 0 237,-188 0-368,-1 1 0,0 0 0,0 0 0,0 1 0,0 0 1,-1 0-1,1 0 0,0 1 0,-1 0 0,0 1 0,12 7 0,-16-10-16,0 1 0,-1 0 0,1-1 0,0 1 0,-1 0 0,1 0 0,-1 0 0,0 1 0,1-1 0,-1 0 0,0 0 0,0 1 0,-1-1 0,1 0 0,0 4 0,-1-3 4,0 0-1,0 0 1,0 1 0,0-1 0,-1 0-1,0 0 1,1 0 0,-1 0 0,-1 0-1,1 0 1,0 0 0,-1 0 0,1 0 0,-4 4-1,-5 7 69,-1 0 0,-1-1-1,0-1 1,-1 0 0,-24 18-1,-80 46 267,62-42-203,50-31-130,4-3-9,1 0 0,0 0 0,-1 0 0,1 0 0,-1 0 0,1 1 0,0-1 0,-1 0 0,1 0 0,0 0 0,-1 1 0,1-1-1,0 0 1,-1 1 0,1-1 0,0 0 0,0 1 0,0-1 0,-1 0 0,1 1 0,0-1 0,0 0 0,0 1 0,-1-1 0,1 0 0,0 1 0,0 0 0,5 4-32,17-1 69,1 0 0,-1-1 1,1-2-1,29-1 0,-3 1-22,191 2-263,-172-6-1401,99-16 0,-81 1-2928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1096,'0'0'10898,"-1"6"-10389,-8 30 461,5-20-587,0 0-1,1 0 1,-1 26-1,3 0 93,3 57-155,0-88-478,1 0 1,1-1 0,0 1 0,0-1 0,1 0 0,0 0-1,1 0 1,10 13 0,-3-3-1156,5 6-1998,-4-4-2832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5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121 129 8193,'0'0'6062,"-7"2"-3577,-1 7-2019,-1 0 0,1 0 0,1 1 0,0 0 0,-11 21 0,10-14-228,1-4-143,0 0 0,1 0-1,1 0 1,0 1 0,1 0 0,0 0-1,1 1 1,1-1 0,-1 15-1,2-11-44,1-14-46,-1 1 0,1-1-1,0 0 1,0 1 0,0-1 0,1 1 0,-1-1 0,1 0-1,0 1 1,0-1 0,1 0 0,-1 0 0,1 0-1,0 0 1,5 8 0,0-6 10,0 1 0,1-1 0,0-1 0,0 1 1,1-1-1,-1-1 0,1 1 0,0-2 0,0 1 0,1-1 0,-1-1 0,1 1 1,17 0-1,12 1-42,-1-2 0,42-4 0,-68 2 25,2-1 5,-1 0 0,1-1 0,-1-1 0,1 0 0,-1 0 0,0-2 0,0 1 0,-1-2 0,0 1 0,0-2 0,0 0 0,0 0 0,-1-1 1,-1-1-1,1 1 0,-1-2 0,-1 1 0,0-2 0,0 1 0,-1-1 0,0 0 0,-1-1 0,0 0 0,-1 0 0,0 0 0,-1-1 0,0 0 0,-1 0 0,-1 0 0,0 0 1,-1-1-1,1-14 0,-3 26 1,1-16 132,-2-36 0,0 48-100,0 0-1,0 0 1,0 0 0,-1 1 0,0-1 0,0 1-1,0-1 1,-1 1 0,0 0 0,-4-6 0,1 3 5,-1 0 0,0 1 0,0 0 0,-1 0 0,0 0 0,0 1 0,-1 0-1,1 1 1,-1 0 0,0 0 0,-1 1 0,1 0 0,-15-3 0,5 2 21,-1 2 0,1 0 0,-1 1 0,0 1-1,0 1 1,-21 2 0,27 0-180,0 0-1,0 1 1,0 1 0,1 0-1,-1 1 1,-18 9-1,7-1-903,1 1 0,-28 21-1,14-5-5064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5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17 992,'0'0'14879,"1"-4"-14108,2-9-448,-3 20 70,-11 26 435,-105 169 1126,108-186-1900,0 1-1,0-1 1,2 1 0,0 1 0,1-1-1,1 1 1,0 0 0,1 0 0,0 21-1,3-36-50,0 0 0,1 0-1,-1 0 1,1 0 0,0 0-1,-1 0 1,1 0-1,0 0 1,1 0 0,-1-1-1,0 1 1,1 0 0,0-1-1,-1 1 1,4 2 0,-1-1 2,0 0 1,0 0 0,1-1 0,0 0 0,-1 1-1,1-2 1,9 5 0,4 0 23,0-2 0,0 1-1,37 4 1,-7-5 32,87-3 0,-79-3-89,-47 1-33,-1 0 0,0-1 0,0 0 1,0 0-1,0-1 0,0 0 0,0 0 0,0-1 1,0 0-1,-1 0 0,13-8 0,-16 8-191,0-1 0,1 1 0,-2-1 0,1 0-1,0 0 1,-1 0 0,0 0 0,0-1 0,0 0-1,0 1 1,-1-1 0,0 0 0,0 0-1,0 0 1,0 0 0,-1-1 0,0 1 0,1-9-1,-1-47-7516,-1 33 1389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19:5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28 1488,'0'0'13576,"0"-6"-12222,1-7-1003,-1 4 714,-9 25-137,-7 22-298,2 1-1,2 0 1,-14 76-1,19-79-485,-5 38-76,3 0 1,1 130-1,7-178-1684,-5 32-1,0-43-2422,-5-4-2269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2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52 336,'0'-1'243,"0"1"-1,0-1 1,0 0-1,0 1 1,-1-1-1,1 0 1,0 1-1,-1-1 1,1 0-1,0 1 1,-1-1-1,1 0 1,-1 1-1,1-1 1,-1 1-1,1-1 1,-1 1-1,-1-1 1,2 0-58,-1 1 0,0-1 0,1 0 0,-1 1 0,0-1 0,1 0 0,-1 1 0,1-1 0,-1 0 0,1 0 0,-1 1 1,1-1-1,-1 0 0,1 0 0,0 0 0,-1 0 0,1 0 0,0 1 0,-7-11 8737,10 20-8326,47 85-200,4 27 48,-23-49-286,1-1-77,59 145 26,-43-97-59,-41-105-31,0-1-1,1 1 1,0-1-1,11 12 1,7 13 28,-25-34-39,-2-4-5,1 1 0,0-1 0,0 0 0,0 1 0,0-1 0,0 1 0,0-1 0,0 0 0,1 1 0,-1-1 0,0 0 0,0 1 0,0-1 0,0 0 0,0 1 0,0-1 0,1 0 0,-1 1 0,0-1 0,0 0 0,1 1 0,-1-1 0,0 0 0,0 0 0,1 0 0,-1 1 0,0-1 1,1 0-1,-1 0 0,0 0 0,1 1 0,0 0 100,1-2-61,-1 0-1,1 0 1,-1 0-1,1 0 1,-1 0-1,0-1 1,0 1-1,1 0 1,-1-1-1,0 1 1,0-1-1,0 1 1,0-1-1,-1 1 1,1-1-1,0 1 1,-1-1-1,1 0 1,0-2-1,1-1 30,74-197 283,25-55-327,-72 191-14,-10 21 0,39-67 0,-18 42-4,-38 60-7,-2 2-1,0 7-13,0-24-8202,0 7 2660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2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 2520,'0'0'8081,"0"-13"-3288,-1 19-4643,0 0-1,-1-1 1,1 1 0,-1-1 0,0 1 0,-1-1 0,0 0 0,1 0 0,-6 6-1,-8 18 401,-6 18-29,-38 93 115,56-123-612,0 0 1,1 1-1,1-1 0,1 1 0,2 29 1,-1-21-14,1-21-11,-1-1 0,1 0 0,0 0 0,1 0 0,-1 0 0,1 0 0,-1 0 0,1 0 0,0 0 0,1-1 0,-1 1 0,1-1 0,-1 1 0,1-1 0,0 0 0,0 0 0,1 0 0,-1-1 1,0 1-1,1-1 0,0 0 0,0 0 0,-1 0 0,9 2 0,-9-2-180,1 0 0,0-1 0,0 0 0,0 0 0,0 0 0,0 0 0,0-1 0,0 0 0,0 1 0,0-2 0,0 1 0,1 0 0,-1-1 0,0 0 1,0 1-1,0-2 0,-1 1 0,1 0 0,0-1 0,0 0 0,-1 0 0,1 0 0,-1 0 0,1 0 0,-1-1 0,5-5 0,1-3-1497,-1 0 0,-1-1-1,10-22 1,-4 1-3576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2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5 336,'0'0'10057,"-12"4"-7340,13-3-2591,-1 0-1,0 0 1,1 0 0,-1 0-1,1 0 1,0 0-1,-1 0 1,1-1 0,0 1-1,-1 0 1,1-1 0,0 1-1,0 0 1,-1-1-1,1 1 1,0-1 0,0 1-1,0-1 1,0 1 0,0-1-1,0 0 1,0 0-1,0 1 1,1-1 0,32 7 796,-28-6-637,37 4 428,0-1 0,82-4 0,-89-4-594,-1-2-1,58-16 1,-93 22-119,13-3-151,7-2 558,-18 4-1203,-11 0-1456,-8 1-924,-1 0-2664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2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15 1856,'0'0'6765,"-1"-14"-2484,-7 15-4085,-1 0 0,1 0 0,0 1 0,-1 0 0,1 1 0,0 0 0,0 0 0,0 0-1,1 1 1,-1 1 0,1-1 0,0 1 0,0 0 0,-12 12 0,0 3 55,1 0-1,0 0 1,-22 38-1,16-21 3,2 1 1,-30 73-1,43-88-183,1 1 1,1 0 0,1 1 0,1-1-1,1 1 1,0 36 0,4-38-63,-1-1-1,2 0 1,5 38-1,-5-53-5,1 0 0,0 0 0,0 0 0,1-1 0,-1 1 0,2-1-1,-1 0 1,1 1 0,0-2 0,0 1 0,0 0 0,9 7-1,-4-5-57,0 0-1,1 0 1,0-1-1,1-1 1,-1 0 0,1 0-1,0-1 1,1 0-1,-1-1 1,15 3-1,-8-3-1082,0-1-1,0-1 0,27 0 1,-3-2-4713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2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7529,'0'0'8349,"0"0"-8343,0 1 0,0-1 1,0 0-1,0 0 1,0 0-1,1 0 1,-1 0-1,0 0 0,0 0 1,0 0-1,0 0 1,0 0-1,0 0 0,0 0 1,0 0-1,0 0 1,1 0-1,-1 0 1,0 0-1,0 0 0,0 0 1,0 0-1,0 0 1,0 0-1,0 0 0,0 0 1,0 0-1,1 0 1,-1 0-1,0 0 1,0-1-1,0 1 0,0 0 1,0 0-1,0 0 1,0 0-1,0 0 0,0 0 1,0 0-1,0 0 1,0 0-1,0 0 1,0 0-1,0-1 0,0 1 1,0 0-1,1 0 1,-1 0-1,0 0 0,0 0 1,0 0-1,0 0 1,0 0-1,0 0 1,0-1-1,0 1 0,-1 0 1,1 0-1,0 0 1,0 0-1,0 0 0,0 0 1,0 0-1,0 0 1,0 0-1,0 0 1,0-1-1,0 1 0,4 1 51,0 0 0,0-1-1,-1 2 1,1-1 0,0 0-1,0 1 1,-1-1 0,1 1-1,-1 0 1,5 4 0,37 29 329,-31-24-330,3 3-26,-2-1 1,1 2 0,-2 0-1,0 1 1,-1 0 0,-1 1-1,0 1 1,-1 0 0,-1 0-1,-1 1 1,0 0 0,-2 1-1,0-1 1,-1 2 0,-1-1-1,-1 1 1,-1-1 0,1 33-1,-3-27-6,-1-1 0,-1 1-1,-2 0 1,0-1 0,-12 45 0,9-52-86,0-1 1,-1 0 0,-1 0-1,0-1 1,-2 0 0,1 0 0,-2-1-1,0 0 1,-14 13 0,-2-2-2054,-47 35-1,32-31-2894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3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30 856,'0'0'9918,"2"-3"-8269,-1 2-1286,0 0-228,0 0-1,-1 1 1,1-1-1,0 0 1,-1 0-1,1 0 0,0 0 1,-1 0-1,1 0 1,-1 0-1,0 0 1,1 0-1,-1 0 0,1-1 1,-2 1-53,1 0 0,-1 1 1,1-1-1,-1 1 0,1-1 1,-1 1-1,0-1 0,1 1 0,-1-1 1,0 1-1,1 0 0,-1-1 1,0 1-1,0 0 0,1-1 1,-1 1-1,0 0 0,0 0 0,1 0 1,-1 0-1,0 0 0,0 0 1,-1 0-1,-21-1-136,22 1 88,-22 0 1,1-1-15,0 1 0,0 1 0,0 1 0,0 0 0,1 2-1,-39 11 1,44-8-7,2-3 10,0 1 0,1 0 0,-1 1 1,1 1-1,1 0 0,-1 1 0,1 0 0,-11 11 1,21-18-32,1 1 0,-1-1-1,1 0 1,0 1 0,0-1 0,0 1 0,0 0 0,0-1 0,0 1 0,0 0 0,1 0 0,-1-1 0,1 1 0,-1 0 0,1 0-1,-1 0 1,1 0 0,0 0 0,0 0 0,0 0 0,0-1 0,1 1 0,-1 3 0,2-2 0,-1 0 0,1 1-1,0-2 1,-1 1 0,1 0 0,1 0 0,-1-1-1,0 1 1,1-1 0,-1 0 0,1 1 0,3 1-1,8 5-5,1 0-1,1-1 0,30 11 0,-44-19 15,51 18 4,-32-12-73,0 1 0,-1 2 1,36 18-1,-53-24 67,0-1 0,0 1 0,-1 0 0,1 0 0,-1 0 0,0 0 1,0 0-1,0 1 0,0-1 0,-1 1 0,1-1 0,-1 1 0,0 0 0,0-1 0,0 1 0,0 6 0,0-5 4,-1 0 0,1 0-1,-1 1 1,0-1-1,-1 0 1,1 0 0,-1 1-1,0-1 1,0 0-1,-1 0 1,-3 9 0,1-8 13,-1 1 1,1-1-1,-1 0 1,-1-1 0,1 1-1,-1-1 1,0 0-1,0 0 1,-1-1 0,1 0-1,-1 0 1,0 0-1,0-1 1,0 0 0,-1-1-1,1 1 1,-15 1-1,-10 1 59,1-1-1,-1-2 1,-32-2-1,44 0-37,7 0-11,0-1 0,0-1 1,1 0-1,-1-1 0,1-1 0,0 1 0,0-2 0,0 0 0,-18-11 0,29 16-58,1 0 1,0 0-1,-1 0 0,1 0 1,0 0-1,-1 0 0,1 0 1,0 0-1,0 0 0,-1 0 1,1-1-1,0 1 0,-1 0 1,1 0-1,0 0 0,0-1 1,-1 1-1,1 0 0,0 0 1,0-1-1,0 1 0,-1 0 1,1 0-1,0-1 0,0 1 1,0 0-1,0-1 0,0 1 0,0 0 1,-1-1-1,1 1 0,0 0 1,0 0-1,0-1 0,0 1 1,0 0-1,0-1 0,0 1 1,0 0-1,1-1 0,-1 1 1,0 0-1,0-1 0,0 1 1,0 0-1,0-1 0,0 1 1,1 0-1,-1 0 0,0-1 1,0 1-1,1 0 0,14-8-3589,-3 3-1538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3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13 6025,'0'0'4266,"0"-13"1631,-1 21-5713,0-1 0,-1 1 0,0-1 0,0 0 0,0 0 1,-5 10-1,-6 16 266,-25 82 561,-12 47-484,-5 36-437,50-180-324,-1-1 0,-1 1 0,-1-1 0,-12 20 0,19-36 92,1 0 1,-1 0-1,0 0 1,1 0 0,-1 0-1,0 0 1,0 0-1,0-1 1,0 1 0,0 0-1,0 0 1,0-1 0,0 1-1,-2 1 1,-12-1-6318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58 1792,'0'0'8165,"1"-7"-7252,0 5-869,-1 0 0,1 0 0,-1 1 1,0-1-1,0 0 0,0 0 0,0 0 0,0 0 0,0 1 1,-1-1-1,1 0 0,-1 0 0,1 1 0,-1-1 0,1 0 1,-3-2-1,1 2-2,0 1 0,0-1 1,0 1-1,0 0 0,-1-1 1,1 1-1,0 0 1,-1 0-1,1 1 0,-1-1 1,0 0-1,1 1 0,-1-1 1,1 1-1,-1 0 0,-2 0 1,-19-2 204,1 1 1,-1 1-1,1 1 1,-1 2-1,1 0 0,-29 7 1,43-7-235,1-1 0,0 1 0,-1 1 0,1 0-1,0 0 1,1 0 0,-1 1 0,1 0 0,0 1 0,0-1 0,0 1 0,1 1 0,0-1 0,0 1-1,1 0 1,0 0 0,0 1 0,1 0 0,-7 14 0,7-10-4,1-1 0,0 1 0,1-1 0,0 1 0,0 0 0,1 14 0,1-19 1,0 1 0,1 0-1,0-1 1,0 1 0,0-1 0,1 1 0,1-1-1,-1 0 1,1 0 0,5 10 0,7 3-8,0 0 0,2-2 1,0 0-1,0-1 0,2 0 0,34 23 1,27 23-285,-75-59 247,-1 1 1,0-1-1,0 1 0,0 0 0,-1 0 0,1 0 0,-1 1 1,4 10-1,-6-14 19,0 1 1,0 0-1,0-1 0,-1 1 1,1 0-1,-1-1 0,0 1 1,0 0-1,0 0 0,0-1 1,0 1-1,0 0 1,-1 0-1,1-1 0,-1 1 1,0 0-1,0-1 0,0 1 1,0-1-1,-1 1 1,1-1-1,-2 3 0,-3 1 27,0 0-1,0-1 0,0 1 1,-1-1-1,0 0 1,0-1-1,0 1 0,-1-2 1,1 1-1,-11 3 0,-5 0 179,1 0-1,-37 5 1,10-7 131,-71-1 0,117-4-324,0 0 0,0 0 0,-1 0 0,1 0 0,0-1 0,0 1 0,0-1 0,0 0 1,0 0-1,-3-1 0,5 1-35,0 0 1,0-1-1,-1 1 1,1 0-1,0 0 1,0-1-1,0 1 1,0 0-1,1-1 1,-1 1-1,0-1 0,0 1 1,1-1-1,-1 1 1,1-1-1,0 1 1,-1-1-1,1 0 1,0 1-1,0-3 1,-1-3-477,1 1 0,1-1 0,-1 0 0,1 0 0,0 1 0,0-1 0,1 1 0,0-1 1,4-8-1,12-24-6055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3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66 228 6153,'0'0'2674,"9"-19"-1671,30-58 24,-34 69-831,0 0 0,1-1 1,0 2-1,0-1 0,0 1 1,1 0-1,1 0 0,9-7 1,-2 5 43,-1 0 0,33-13-1,-35 18-169,0 1-1,1 0 0,0 0 1,-1 2-1,1-1 0,0 2 1,16 0-1,-25 1-72,-1-1 1,0 1-1,0 0 0,1-1 1,-1 2-1,0-1 0,0 0 0,0 0 1,0 1-1,0 0 0,-1 0 1,1 0-1,0 0 0,-1 0 1,1 0-1,-1 0 0,0 1 1,3 4-1,3 4 103,0 0 0,-1 1 0,7 15 0,-8-13-77,-1-1 0,0 1-1,-1 0 1,0 1 0,-1-1 0,-1 0-1,2 29 1,-4-33 18,0 0-1,-1 0 0,0 0 1,-1 0-1,0 0 1,0 0-1,-1-1 1,-1 1-1,1-1 1,-2 1-1,1-1 1,-8 11-1,-11 9 74,0 0 0,-2-2 0,-52 44 0,-95 60 366,146-113-432,22-15-37,0 1 0,0-2 0,0 1 0,-1 0 0,1-1 0,-1 0 0,0 0 0,0 0 0,1 0 0,-1-1 0,0 0 0,0 0 0,0 0-1,-1-1 1,1 0 0,0 0 0,-6-1 0,10 1-19,-1-1-1,1 0 0,0 1 0,-1-1 1,1 0-1,0 0 0,0 0 0,0 0 1,0-1-1,0 1 0,0 0 0,0 0 1,0-1-1,0 1 0,0 0 0,0-1 1,1 1-1,-1-1 0,1 1 0,-1-1 1,1 1-1,0-1 0,-1 1 0,1-1 0,0-2 1,-2-48-233,3 41 137,-1 9 98,0 0 0,0 1 0,0-1 0,0 0-1,0 0 1,1 1 0,-1-1 0,1 0 0,-1 0-1,1 1 1,0-1 0,-1 1 0,1-1 0,0 1-1,0-1 1,0 1 0,0-1 0,1 1 0,-1 0-1,0-1 1,1 1 0,-1 0 0,0 0 0,1 0-1,-1 0 1,1 0 0,0 1 0,-1-1 0,1 0-1,0 1 1,-1-1 0,1 1 0,2-1 0,6 0-28,-1 0-1,1 1 1,0 0 0,18 3 0,-19-2 30,-4-1 13,-1 1-1,0 0 1,1 1 0,-1-1-1,0 1 1,0 0 0,0 0 0,0 0-1,0 1 1,0-1 0,3 4-1,35 35 180,-38-37-172,4 7 74,0 1 0,-1 0 0,0 1 0,0-1 0,-1 1 0,-1 1 0,-1-1 0,0 1 0,3 15 0,-2-11 9,48 175 638,-51-185-725,1-1 1,0 0-1,1 0 0,0 0 1,0 0-1,0 0 0,1-1 1,6 8-1,-8-11-11,0 0-1,1 0 1,-1 0 0,0 0 0,1-1 0,0 0-1,-1 1 1,1-1 0,0-1 0,0 1-1,0 0 1,1-1 0,-1 0 0,0 0-1,0 0 1,8 0 0,-3-1 50,-1 0 1,0-1-1,1 0 1,-1 0-1,0-1 1,0 0-1,10-3 1,-13 2-46,1 0 0,-1 0 1,1 0-1,-1-1 0,0 0 1,-1 0-1,1 0 0,-1-1 1,1 1-1,4-9 0,-3 6-83,18-29-32,-23 34 55,0 0 1,0 0-1,0-1 0,-1 1 0,1 0 0,0-1 1,-1 1-1,0-1 0,1 1 0,-1 0 1,0-1-1,0 1 0,-1-1 0,1 1 0,-1-4 1,0 5-22,1 0 0,-1 0-1,0 0 1,1 1 0,-1-1 0,0 0 0,0 0 0,0 1 0,1-1 0,-1 1 0,0-1 0,0 1 0,0-1 0,0 1 0,0 0 0,0-1 0,-2 1 0,-23-6-1271,16 5 483,-18-4-3077,3 4-4382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3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97 360,'0'0'15644,"-11"-15"-14968,-40-48-274,50 61-380,0 1 0,0 0 0,0-1 0,0 1 1,0 0-1,0 0 0,-1 0 0,1 0 0,-1 0 0,1 0 1,-1 0-1,1 1 0,-1-1 0,1 0 0,-1 1 0,0-1 1,1 1-1,-1-1 0,0 1 0,1 0 0,-1 0 1,0 0-1,1 0 0,-1 0 0,0 0 0,-2 1 0,-5 0 78,2 0-52,-1-1 0,0 2 0,1-1 0,0 1 0,-1 0 0,1 0 0,0 1 0,0 0 0,0 1-1,-12 7 1,3 0 82,1 1-1,0 0 1,-16 19-1,17-15-73,0 0 0,2 1 0,0 1 0,1 0 0,1 1 0,0 0 0,2 0 0,0 1 0,-8 30 0,7-10-54,2 0 0,1 0 0,2 0 0,2 41 0,2-72-1,0-1-1,1 1 1,0-1 0,1 1 0,0-1 0,0 1 0,1-1 0,0 0 0,1 0 0,-1 0 0,1-1-1,1 1 1,0-1 0,0 0 0,0 0 0,1-1 0,0 0 0,0 0 0,0 0 0,1 0 0,0-1-1,12 7 1,-2-3-73,0-1 0,1 0 0,0-1 0,0-1 0,0-1 0,1-1 0,0 0 0,0-1 0,22 0 0,-12-2-873,41-3 0,-61 1 310,0 0 1,1-1-1,-1 0 0,0-1 0,0 0 1,0 0-1,-1-1 0,9-5 1,15-13-6155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3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34 1400,'0'0'9450,"-1"-5"-8174,1 4-1198,0-1 0,-1 1 0,1 0 0,0-1 1,-1 1-1,1 0 0,-1 0 0,0 0 0,1-1 0,-1 1 0,0 0 0,1 0 0,-1 0 0,0 0 1,0 0-1,0 0 0,0 0 0,-2 0 0,1-1 9,-1 1 0,0 1 0,0-1 1,0 0-1,1 0 0,-1 1 0,0 0 0,0 0 0,-5 0 1,-14 0 175,1 1 1,-1 1 0,1 1 0,-1 1 0,1 1-1,0 1 1,1 1 0,-1 0 0,1 2-1,1 0 1,-27 18 0,45-27-271,0 0 0,0 1 0,1-1-1,-1 1 1,0-1 0,0 1 0,1-1 0,-1 1 0,0-1-1,1 1 1,-1 0 0,0-1 0,1 1 0,-1 0 0,1-1 0,-1 1-1,1 0 1,0 0 0,-1-1 0,1 1 0,0 0 0,-1 0-1,1 0 1,0 0 0,0 0 0,0-1 0,0 1 0,0 0 0,0 0-1,0 0 1,0 0 0,0 0 0,0 0 0,1-1 0,-1 1 0,0 0-1,0 0 1,1 0 0,-1 0 0,1-1 0,-1 1 0,1 0-1,-1 0 1,1-1 0,-1 1 0,1 0 0,-1-1 0,2 2 0,4 2-20,-1 0 1,1 1-1,0-2 1,12 6-1,-18-8 33,34 14-37,0-2 0,50 12 1,-44-14-126,63 27 1,-90-32 145,-1 0 0,0 0 0,0 2 0,-1-1 0,19 17 1,-26-20 5,0 0 0,0 0 0,-1 1 0,0-1 0,0 1 0,0 0 0,0 0 0,-1 0 0,0 0 0,0 0 0,0 1 0,-1-1 0,1 0 0,-1 1 0,-1-1 0,1 1 0,-1 5 0,0 3 13,-2 36 28,1-47-35,0 0 0,1 1 1,-1-1-1,-1 0 0,1 0 1,0 0-1,-1 0 0,1-1 0,-1 1 1,0 0-1,0-1 0,0 1 0,-3 2 1,-7 4 31,0 0 1,0 0 0,0-2 0,-1 1-1,0-2 1,-1 0 0,1 0 0,-27 6-1,13-6 38,0-1 0,0-1 0,-50-1 0,72-3-94,0 0 0,0-1 1,0 0-1,0 0 0,0 0 1,0 0-1,0-1 1,0 0-1,0 0 0,1-1 1,-1 1-1,1-1 0,0 0 1,0 0-1,0 0 0,0-1 1,0 1-1,1-1 0,0 0 1,0 0-1,0 0 1,0 0-1,0-1 0,1 1 1,-3-6-1,-2 1-1078,-3 8-4237,4 1 928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3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7377,'0'0'8647,"23"-1"-8199,73 0-72,-90 2-332,0-1 0,0 0 0,-1 1-1,1 0 1,0 1 0,-1-1 0,1 1-1,-1 0 1,0 1 0,1-1 0,-1 1-1,7 5 1,3 1 81,2 2-33,0 0 1,-1 2-1,0 0 1,-1 0-1,-1 2 1,0 0-1,-1 0 1,0 1 0,-2 1-1,0 0 1,0 1-1,-2 0 1,0 0-1,6 20 1,-5-8-62,-1 0 1,-2 0-1,-1 1 0,-1 0 1,-1 0-1,-2 0 0,-2 1 1,-4 44-1,3-66-77,-1 0-1,0 0 1,-1 0-1,0 0 1,-1-1-1,0 1 1,0-1 0,-1 0-1,0 0 1,-1-1-1,-7 9 1,1-2-991,-1-2 1,0 0-1,-1 0 0,-1-1 1,-17 11-1,-22 8-7718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4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8705,'0'0'5352,"1"-8"-2162,52 69-1434,-26-25-1090,41 74 0,12 48-490,-73-143-163,19 45 0,-3 1 1,-2 1-1,-3 1 0,-3 1 1,13 129-1,-26-181-9,0-1 1,0 0-1,8 22 0,-10-33-2,0 1 0,0-1-1,0 1 1,0-1 0,0 1-1,1-1 1,-1 0 0,0 1-1,0-1 1,0 1 0,1-1 0,-1 1-1,0-1 1,0 0 0,1 1-1,-1-1 1,0 0 0,1 1-1,-1-1 1,0 0 0,1 0-1,-1 1 1,0-1 0,1 0-1,-1 0 1,1 1 0,-1-1-1,1 0 1,-1 0 0,0 0 0,1 0-1,-1 0 1,1 0 0,-1 0-1,1 0 1,-1 0 0,1 0-1,-1 0 1,1 0 0,-1 0-1,0 0 1,1 0 0,-1 0-1,1-1 1,-1 1 0,1 0-1,-1 0 1,0 0 0,1-1 0,-1 1-1,0 0 1,1-1 0,-1 1-1,0 0 1,1-1 0,-1 1-1,0 0 1,1-1 0,2-3 16,-1 0 1,1 0 0,-1 0 0,0 0 0,3-6-1,29-94 20,25-119 0,7-27-15,-35 150-22,26-76-5,-50 154-24,-7 17-71,2 1 0,-1-1 0,0 1 0,1 0 1,0-1-1,0 1 0,0 0 0,0 0 0,1 0 0,3-4 0,-5 14-4358,-1 7-1081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4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8913,'0'0'6091,"0"3"-5897,-2 7 8,0 0 1,-1-1-1,0 1 1,-1-1-1,0 0 1,-1 0-1,-10 17 1,5-8 10,-8 13 90,1 2-1,3-1 1,0 2-1,2 0 1,-11 50 0,21-70-294,1 0 1,1 23 0,1-11 2,-1-23-10,0 0-1,1 0 1,-1 0 0,1 0-1,-1 0 1,1-1 0,0 1-1,0 0 1,1 0 0,-1-1 0,0 1-1,1-1 1,-1 1 0,1-1-1,3 3 1,-1-1-25,0 0 0,0 0 0,1-1 0,0 0 0,0 0 0,0 0 0,8 4 0,-5-4-404,1 0 0,-1 0 0,1-1 1,0 0-1,0 0 0,0-1 0,0 0 0,0-1 1,18-1-1,-2-8-2873,-1-4-1998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4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6337,'0'0'8705,"10"0"-7949,73-1 419,209 5-181,-212-2-2284,-42-3-1865,-8 1-1886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20 328,'0'0'14682,"11"0"-14180,255 0-1158,-265 0 497,-1 0 1,1 0-1,-1 0 0,1 0 1,-1 0-1,0 0 0,1 0 0,-1 0 1,1 0-1,-1 0 0,1 0 1,-1 0-1,0 0 0,1 0 1,-1-1-1,1 1 0,-1 0 0,0 0 1,1 0-1,-1-1 0,0 1 1,1 0-1,-1 0 0,0-1 0,1 1 1,-1 0-1,0-1 0,0 1 1,1 0-1,-1-1 0,0 1 0,0-1 1,1 1-1,-1 0 0,0-1 1,0 1-1,0-1 0,0 1 1,0 0-1,0-1 0,0 1 0,0-2 1,0-6-5658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4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96,'0'0'15748,"-1"2"-15464,-6 21 251,1 1 0,0 0-1,3 0 1,-3 37 0,6-58-518,-2 133 283,3-76-288,0-49-352,0-1 0,0 1 1,1-1-1,6 18 0,-8-28 148,0 1 0,1-1 0,-1 1 0,0-1-1,1 0 1,-1 1 0,0-1 0,1 1 0,-1-1 0,0 0-1,1 1 1,-1-1 0,1 0 0,-1 0 0,1 1 0,-1-1-1,1 0 1,-1 0 0,0 0 0,1 0 0,-1 1 0,1-1-1,0 0 1,-1 0 0,1 0 0,-1 0 0,1 0 0,-1 0-1,1 0 1,0-1 0,2 1-1822,3 0-2686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4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0 208,'0'0'12443,"0"2"-11769,-2 26 1066,-6 38 1,-1-2-771,5-19-536,-3 52-41,7-5-575,0-54-7046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26T11:39:09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30046 4029 384 0,'0'0'2504'0,"0"-6"-1352"16,0-1-167-16,0 1 119 15,0-1-72-15,0-2-96 16,0 3-8-16,0-1 113 0,0 1-473 15,0-1-176 1,0 1-136-16,0 3-72 16,0 0 144-16,0 0-64 0,0-1-112 15,0-2-8-15,0 3-16 16,0-3 88-16,-5-1-112 16,5 1-88-16,-4-1 56 15,4-2-64-15,0-1 0 16,-4 1 80-16,4 0-88 15,-4-1 8-15,0 3 64 0,4-2-64 16,-4 3 72-16,4 3 16 16,0-1 56-16,-3-2-40 15,-1-1-112 1,-1 1-8-16,-7-3 0 16,5 2-64-16,-6 1 64 0,-2-3-64 15,-2 2 72-15,6 1 16 16,-10 2-16-16,6-2 0 15,-1 0 0-15,4 0 8 0,-1 2 56 32,-2-2-64-32,3 3-24 15,-4 0 24-15,1 0 0 0,-2-1 0 16,2 1 0-16,-6 0 8 16,1 0 64-16,1 0-72 15,-1-1 0-15,-1 4 48 0,-2 0-40 31,3 0 72-31,0 0-24 0,4 0-48 16,4 0 48-16,0 0-56 0,1 0-32 16,2 0 24-16,-3 4 8 15,-4 2-8-15,0 4-8 16,-4-1 16-16,5 4-8 16,-9-1 8-16,3 4-64 15,2-3 64-15,3 3 8 16,-5-4-8-16,6 1 8 0,-1 0-8 15,0 0 40-15,5 0-40 16,-2-1-80-16,1 1 80 16,0-1-8-1,-4 4 8-15,4 3 0 16,0-3 8-16,1 3 48 0,-6-3-56 16,6 0-48-16,-2 3 40 15,2-3 16-15,-6 0-8 16,6 0 0-16,-1 0 0 0,0-1-8 31,4 1 8-31,-4 0-8 16,4 0 0-16,0 0 8 15,-4 0-8-15,5 0 8 0,-2-1 0 16,1 5 32-16,0-5-32 16,0 8-72-16,-4-4 72 0,4 3 0 31,1 0 0-31,-2 4 0 0,1-1-32 15,4 1 24-15,1-4 16 16,3 3-8-16,-4-3 56 0,4 0-48 16,-4-2 0-16,-1-1 0 15,1 0 0-15,0-3 80 16,4-1-88 0,-3 5-16-16,-1-5 8 0,4 2 8 15,-4 5 0-15,4-3-8 16,-4 6 8-16,-1-6 48 0,5 7-48 15,-4-4-8-15,4-3 8 16,0 3-8 0,-4-3 0-16,4 0-256 15,0-3 264-15,0 0 80 16,0-1-80-16,0-2-72 0,0 0 72 16,4 3 96-16,-4 0-96 15,9-3-104-15,-5 2 104 0,4 5 48 31,-5-2 152-31,5-2-72 16,1 3 24-16,-5 0-80 16,3-2-31-16,1-2-33 0,5-2-16 15,-6 3 16-15,5-7-8 16,0 4 112-16,-4 0 16 0,4-4 24 31,0 1 112-31,0-1-64 16,0 4-80-16,-4-4-120 0,4 1-144 15,0-1 144-15,4 1 16 0,-5 0 80 16,2-1-48-16,-2 1-48 16,6-4 8-16,-6 3-8 15,6 1 64 1,-2-4-64-16,2 4 240 16,2-4-96-16,1 1-24 0,0-1-112 15,4 4-8-15,0-8 152 0,0 8-152 16,-4-7 16-16,8 4-8 15,-5-1 0 1,1 0 8-16,4-3-16 16,-4 1 0-16,-4 2 40 15,-4-3-40-15,0 1-8 16,0-1 8-16,-4 0 0 0,0-3 16 16,7 3-16-16,-2-3 8 0,3 0 56 31,3 0-56-31,1 0-8 15,0 0 0-15,4 0 0 16,-3 0 0-16,-2 0 0 0,1 0 0 16,0 3-8-16,-4-3-8 31,0 0 16-31,0 0 8 0,-5 0 8 16,6 0 32-16,-5 0-48 15,-1 0 16-15,6-6 24 16,-2 0-40-16,1-1 0 0,0-3 8 0,0 1-8 15,4 0 48-15,0-1-48 16,-5 1 0-16,5-4 24 16,1 3-24-1,-1-2-8-15,4-1 8 16,-5 0 0-16,5 0 0 16,-4-2 0-16,-4-1-72 0,-1 0 64 0,2 0-24 15,-5 0 32-15,0 0 0 16,0-6-16-1,3 0-40-15,-2-4 56 16,2 1-64-16,-7-4 56 16,4 4 8-16,-4 0-8 15,0 2 0-15,1 4 8 0,-6 4 48 16,1-5-48-16,0 5-32 0,0-5 32 31,0 1 0-31,-4 0-64 16,0 1 16-16,-4-2 48 15,0 1 0-15,0-3-208 0,0 0 208 16,0 3 128-16,-4-7-80 16,0 7-48-16,0-3 8 0,0 3 40 31,0 0 40-31,4 0-88 16,0 0 8-16,-4 0 48 15,0 0-56-15,4 0-8 0,-8-3-136 16,0 2 48-16,0-2 16 0,-4 0-208 15,4 0 288-15,-4 2 272 16,4 2-216 0,0-1-40-16,5-1 56 15,-1 5-24-15,-1-2 8 16,-3 5-56-16,4-1-16 0,-3 1-120 16,-1-1 32-16,-5-3 16 0,-2 0 48 31,-1 0-80-31,0 3 240 15,0 1-88-15,4-1 16 0,-4 1 112 16,4 2-144-16,4-2-8 16,0-1 80-16,-4 0-72 0,4 0 48 15,-4-2-64-15,-4-2 0 32,0 2-64-32,-3-1 48 0,-1 3 16 15,-1-3-192-15,2 0 184 16,-1 3 8-16,-4 1 0 0,4-7 0 15,-4 3 64-15,8 0 0 16,-4 0-64-16,0-3-56 31,4 0 56-31,-4 0 8 0,4 0-8 16,-3-3-560-16,-9 6-408 16,-13-3-1321-16,6 6-680 0,-1 3-3344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1712,'0'0'13108,"18"0"-12828,59 2-45,-74-2-225,-1 0-1,1 0 1,-1 1-1,1-1 1,-1 1-1,1-1 1,-1 1-1,0 0 1,1 0-1,-1 0 1,0 0 0,1 0-1,-1 1 1,0-1-1,0 1 1,0-1-1,0 1 1,-1 0-1,1 0 1,0 0-1,-1 0 1,1 0 0,-1 0-1,1 0 1,-1 0-1,0 1 1,0-1-1,1 4 1,-2-3-10,1 0 0,-1 0 0,0 0 0,0 0 0,0 0 0,0 0 0,0 0 0,0 0-1,-1 0 1,0 0 0,0 0 0,0 0 0,0 0 0,0 0 0,0 0 0,-1 0 0,1-1 0,-1 1 0,-4 4 0,-7 5 140,-1 0 1,-1-1-1,0-1 1,-18 10-1,-1 0 131,3-1-51,-31 20 108,58-35-320,-1-1 0,0 1 0,1 0 0,0 1 0,0-1-1,1 1 1,-1-1 0,1 1 0,-5 9 0,8-13-11,-1 0-1,1 0 1,0 0 0,-1 0-1,1 0 1,0 0 0,0 0-1,-1-1 1,1 1 0,0 0-1,0 0 1,0 0-1,0 0 1,1 0 0,-1 0-1,0 0 1,0 0 0,0 0-1,1 0 1,-1-1 0,0 1-1,1 0 1,-1 0 0,1 0-1,-1 0 1,1-1 0,0 1-1,-1 0 1,1-1 0,-1 1-1,1 0 1,0-1 0,0 1-1,-1-1 1,1 1-1,0-1 1,0 1 0,0-1-1,1 1 1,4 1-10,0 0 0,1-1 0,-1 0-1,11 1 1,-9-1-8,23 1-310,41-1 0,-30-2-434,-33 1 275,0 0 0,0 0 0,0-1 0,0-1 0,0 1 0,0-1 0,0-1 0,12-4 0,7-13-3838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4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17 2920,'0'0'10121,"0"-3"-8872,0 3-1190,0-1 1,0 1 0,0-1 0,1 1 0,-1-1 0,0 1 0,0-1 0,0 1 0,0 0-1,-1-1 1,1 1 0,0-1 0,0 1 0,0-1 0,0 1 0,0 0 0,0-1 0,-1 1-1,1-1 1,0 1 0,0 0 0,-1-1 0,1 1 0,0 0 0,-1-1 0,1 1 0,0 0-1,-1-1 1,1 1 0,0 0 0,-1 0 0,1-1 0,-1 1 0,1 0 0,0 0 0,-1 0-1,1 0 1,-1 0 0,1 0 0,-1-1 0,0 1 0,-1 1 51,0 0 0,0-1 0,0 1 0,0 0 0,0 0 0,0 0 0,0 0 0,0 0 0,-2 2 0,-40 38 731,25-20-711,1 0 1,1 2-1,1 0 0,1 1 0,1 0 1,1 1-1,1 1 0,1 0 0,1 0 0,2 1 1,1 0-1,1 1 0,1 0 0,1 0 1,2 0-1,2 55 0,1-71-128,1 0 0,0 0 0,1 0 0,0 0 0,1-1 0,0 1 0,1-1 0,0 0 0,1-1 0,0 1 0,1-1 0,15 18 0,-12-17-164,1 1 1,1-1-1,0-1 1,0 0-1,1-1 0,0 0 1,0-1-1,1-1 1,23 9-1,-28-13-358,1 0 0,-1-1 0,1 0 1,0 0-1,17 0 0,-19-2-488,0-1 1,0 0-1,0 0 1,8-2-1,-12 2-163,1-1 0,0 0 1,-1 0-1,0-1 0,5-3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4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32 1696,'0'0'13255,"-11"-6"-12144,2 1-855,5 2-165,0 1 1,0-1-1,-1 1 0,1 0 0,-1 0 1,1 1-1,-1-1 0,1 1 0,-1 0 1,0 0-1,1 1 0,-1-1 0,0 1 1,-8 1-1,3 0 25,0 1 0,1 1 0,-1 0 0,1 0 0,0 1 0,0 0 0,0 1 0,0 0 0,1 0 0,-1 1 0,-12 11 0,18-14-120,0 0 0,0 0-1,1 0 1,-1 1 0,1-1 0,-1 1 0,1-1-1,0 1 1,0 0 0,1 0 0,-1-1 0,1 1 0,0 1-1,0-1 1,0 0 0,1 0 0,-1 0 0,1 0-1,0 0 1,0 1 0,1-1 0,-1 0 0,1 0 0,0 0-1,0 0 1,0 0 0,0 0 0,1 0 0,0 0 0,3 6-1,5 4-47,0-1 0,1 0 0,1 0 0,0-1-1,0 0 1,26 17 0,-16-12-69,28 28 0,-48-41 98,1-1 0,0 1 1,-1 0-1,1 0 0,-1 0 1,0 0-1,-1 0 0,1 1 1,-1-1-1,0 0 0,0 1 1,0-1-1,0 1 0,-1-1 1,1 1-1,-2 5 0,1-7 20,0 1-1,-1 0 1,1-1 0,-1 1-1,0-1 1,0 1-1,0-1 1,-1 0-1,1 1 1,-1-1 0,0 0-1,1 0 1,-2 0-1,1 0 1,0 0-1,0 0 1,-1-1 0,0 1-1,1-1 1,-5 3-1,-1-1 18,0 0 1,1-1-1,-1 0 0,-1 0 0,1-1 0,0 0 0,-1 0 0,-8 0 0,-11-1 130,-30-1 0,20-1 120,36 1-238,1 1-1,-1-1 1,1 0 0,-1 0-1,1 0 1,-1 0 0,1-1-1,-1 1 1,1 0 0,-1-1-1,1 1 1,-1-1 0,1 1-1,-1-1 1,1 0 0,0 1-1,0-1 1,-1 0 0,1 0-1,-2-2 1,2 0-514,0 1 0,0-1 0,0 0 1,1 0-1,-1 1 0,1-1 0,0 0 0,0 0 0,0-5 0,0 4-449,0-10-5412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1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7625,'0'0'9225,"14"2"-8577,-1 0-484,-7-2-96,1 1 0,0 0 0,-1 0 1,1 1-1,-1 0 0,0 0 0,1 0 1,-1 1-1,0 0 0,0 0 0,9 7 0,7 9 15,-2 0-1,-1 1 0,0 1 0,-1 1 0,-2 1 0,0 0 0,-1 1 0,-2 0 0,0 1 0,-2 1 0,-1 0 1,0 1-1,-2-1 0,-2 2 0,0-1 0,2 34 0,-7-42-100,-1 0-1,0 0 1,-2 0-1,-4 21 1,3-27 11,-1-1 0,0 1 0,-1-1 0,0 0 0,-1-1 0,0 0 0,-8 11 0,0-3-186,-1-1 0,0-1 0,-1 0 0,-1-1 0,-23 17 0,-51 29-5687,47-36-2354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1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303 161 616,'59'-105'6792,"-52"89"-5779,-5 11-495,-1 1 0,2-1 0,-1 0 0,0 1 0,1-1 0,6-6 2257,-9 11-2769,0 0 1,-1 0-1,1 0 0,-1-1 0,1 2 0,0-1 0,-1 0 0,1 0 0,0 0 1,-1 0-1,1 0 0,0 0 0,-1 0 0,1 0 0,0 0 0,-1 1 0,1-1 1,0 0-1,-1 0 0,1 0 0,0 1 0,-1-1 0,1 0 0,0 1 0,0-1 1,0 0-1,-1 0 0,1 1 0,0-1 0,0 0 0,0 1 0,-9 12 248,9-12-218,-47 69 784,16-25-165,-32 67 0,27-40-261,4 2 0,-42 142 0,40-55-247,-14 181 0,41-233-133,8 122 0,2-191-7,1-1 0,3 0 1,1 0-1,13 38 0,64 146 16,-64-179-37,1-1 0,3-2 0,37 50 0,-56-81 28,-6-9-11,0-1-1,0 0 0,0 1 0,0-1 1,0 0-1,1 1 0,-1-1 1,0 0-1,0 1 0,0-1 0,0 0 1,1 0-1,-1 1 0,0-1 0,0 0 1,1 0-1,-1 1 0,0-1 0,1 0 1,-1 0-1,0 0 0,0 0 1,1 1-1,-1-1 0,1 0 0,0 0 126,-1-2-1869,5-29-5796,-4 12-1485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1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5 219 3384,'0'0'11132,"-5"1"-8665,7 2-2402,0 0 0,0 0 0,-1 1 0,1-1 0,-1 0-1,0 1 1,1 4 0,1 3 35,29 109 540,-10-29-488,9 1-112,-15-44-20,14 61 1,-26-95-10,0 0-1,1-1 1,0 1-1,12 18 1,-10-18-8,-6-11-4,1 0 0,1 1 0,-1-1 0,0-1 0,1 1 0,0 0 0,4 3 0,-6-5 3,0 0 1,0 0-1,0-1 1,0 1-1,0-1 0,0 1 1,0-1-1,0 1 1,0-1-1,0 0 0,0 0 1,0 1-1,0-1 1,0 0-1,0 0 0,1 0 1,-1 0-1,0 0 1,0 0-1,0 0 0,0-1 1,0 1-1,0 0 1,0-1-1,0 1 0,0-1 1,0 1-1,0-1 1,0 1-1,1-2 0,17-18 99,-19 20-100,13-21 11,-2 0 0,-1-1 0,0 0 0,-2-1-1,9-38 1,-13 46-3,57-240 70,-10 37-29,-43 186-64,2-7-193,19-50 0,-21 76-618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0 616,'-1'2'16269,"-10"17"-15894,-11 23 252,9-18-394,0 1 0,-9 27 0,12-19-139,1 1 0,2-1 0,0 1-1,3 0 1,-1 57 0,5-84-91,0 0-1,0 1 1,1-1-1,-1 0 0,2 0 1,-1 0-1,1 1 1,3 7-1,-3-12-23,-1-1 0,1 1 0,0-1 0,0 0 0,0 1 0,0-1 0,0 0 0,1 0 1,-1 0-1,1-1 0,-1 1 0,1-1 0,-1 1 0,1-1 0,0 0 0,0 0 0,0 0 0,0 0 0,0 0 0,0-1 0,0 1 0,5-1 0,5 1-547,0 0 1,23-2-1,-30 0 144,-1 0 1,0 0-1,0 0 1,1 0-1,-1-1 0,0 0 1,0 0-1,-1 0 1,9-6-1,17-18-4452,-6 2-1702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62 360,'0'0'15934,"17"0"-15165,103 0 175,35-8-502,-79-6-2748,-55 8-1459,32-13 0,-22 5-3664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29 432,'0'0'14792,"8"0"-14276,37 0 234,102-4-709,-126 4-1011,12-1-1273,-32 1 1864,1 0 0,-1 0 1,0-1-1,0 1 1,0 0-1,0-1 0,1 1 1,-1-1-1,0 1 1,0-1-1,0 0 1,0 1-1,0-1 0,0 0 1,0 1-1,-1-1 1,1 0-1,0 0 1,0 0-1,-1 0 0,2-2 1,-1-6-4043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9 304,'0'0'13896,"0"-8"-12397,-1 76-361,3 89-837,1-142-845,1 1 0,0 0 1,11 24-1,-1-2-4864,-13-31 1355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1616,'0'0'9295,"0"2"-8715,0 12 241,0 30 1000,-6 47 1,-6 128-358,12-125-4067,0-26-3099,0-44-3044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2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6705,'0'0'5592,"22"3"-5136,65 14-74,-85-17-370,-1 1 1,1-1-1,0 0 0,0 1 0,-1-1 0,1 1 0,-1 0 0,1 0 0,0-1 0,-1 1 0,1 0 0,-1 0 1,0 0-1,1 1 0,-1-1 0,0 0 0,0 0 0,0 1 0,1-1 0,-1 1 0,-1-1 0,1 1 0,0-1 1,0 1-1,-1 0 0,1-1 0,-1 1 0,1 0 0,-1 0 0,0-1 0,1 1 0,-1 0 0,0 3 0,0 2 31,1 1 3,0 0 1,-1 0-1,0 1 1,0-1 0,-1 0-1,0 0 1,0 0-1,-1 0 1,0 0 0,0 0-1,-1 0 1,0-1-1,0 1 1,-1-1-1,0 0 1,-1 0 0,1 0-1,-1 0 1,0-1-1,-9 8 1,-65 62 820,74-72-830,0 0 0,1 0 1,-1 1-1,1-1 0,-7 11 1,11-15-40,0 1 0,0-1 1,0 0-1,0 1 1,1-1-1,-1 0 0,0 0 1,0 1-1,0-1 1,0 0-1,0 0 0,1 0 1,-1 1-1,0-1 1,0 0-1,0 0 0,1 0 1,-1 1-1,0-1 0,0 0 1,1 0-1,-1 0 1,0 0-1,0 0 0,1 0 1,-1 0-1,0 1 1,0-1-1,1 0 0,-1 0 1,0 0-1,1 0 1,-1 0-1,0 0 0,0 0 1,1 0-1,-1-1 1,0 1-1,0 0 0,1 0 1,-1 0-1,20 0 112,-16 0-91,48 1-501,0-2 0,0-3 0,87-17 0,-69 1-2521,-10-1-3969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68 832,'0'0'7399,"9"-9"-6020,27-30 48,-36 38-1148,1 1 0,-1-1 0,1 1 0,-1-1 0,1 0 0,-1 1 0,1-1 0,-1 0 0,0 1 0,1-1 0,-1 0 0,0 1 0,0-1 0,1 0 0,-1 1 0,0-1 0,0 0 0,0 0 0,0 1 0,0-2 0,0 2-233,0-1 0,-1 1-1,1 0 1,0-1 0,-1 1-1,1 0 1,0 0 0,-1-1-1,1 1 1,0 0 0,-1 0-1,1 0 1,-1-1 0,1 1 0,0 0-1,-1 0 1,1 0 0,-1 0-1,1 0 1,-1 0 0,1 0-1,0 0 1,-2 0 0,-22 5-376,14-1 449,0 1-1,1 0 1,0 1 0,0 0 0,-15 13 0,-39 42 436,41-37-525,2 1 0,0 1 1,2 1-1,1 1 0,1 0 1,1 1-1,2 1 1,-11 35-1,19-47-42,2-1-1,0 1 1,2-1-1,0 1 1,1 18 0,0-35 10,0 3-12,0 1-1,0-1 1,1 0 0,0 0 0,0 0-1,0 1 1,0-1 0,1 0-1,-1 0 1,1-1 0,0 1 0,0 0-1,0-1 1,5 6 0,-3-4-6,1-1 0,0 1 0,0-1 1,0 0-1,1 0 0,-1-1 0,1 0 0,9 4 1,3 0-474,-1-2 1,2 0 0,-1-1-1,0-1 1,32 2-1,-45-5 210,6 1-1098,1 0 0,-1-1-1,1-1 1,12-2 0,1-8-5427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0 384,'0'0'12061,"-9"1"-11019,7-1-970,-6 1 137,1 0-1,-1 0 1,1 0 0,-1 1-1,1 0 1,-1 1 0,-11 5-1,-12 9 428,12-7-405,-1 0 1,2 2-1,-1 0 1,-27 26 0,44-37-244,1 0 0,0 0 1,0 0-1,0 0 1,0 0-1,0 1 0,1-1 1,-1 0-1,0 0 0,1 1 1,-1-1-1,0 0 1,1 1-1,0-1 0,-1 1 1,1-1-1,0 1 1,0-1-1,0 1 0,0-1 1,0 1-1,0-1 0,0 1 1,0-1-1,0 0 1,1 1-1,-1-1 0,2 3 1,-1-1 13,1-1 0,0 0 1,-1 1-1,1-1 0,0 0 0,0 0 1,0 0-1,1 0 0,-1 0 0,0-1 1,1 1-1,0-1 0,2 2 0,71 26 14,-55-22-57,-1 1 1,1 0 0,30 19 0,-49-25 33,0-1 1,0 1-1,0 0 0,0 0 1,0 0-1,0 0 0,0 0 1,0 0-1,-1 1 0,1-1 1,-1 1-1,0-1 0,1 1 1,-1-1-1,0 4 0,1 1 6,-1 0-1,0 0 0,-1 0 1,0 9-1,0-8 22,0-5-1,-1 1-1,1-1 1,-1 1-1,0-1 1,0 0-1,0 1 0,-1-1 1,1 0-1,-1 0 1,1 0-1,-1 0 1,0 0-1,-1 0 0,1 0 1,0-1-1,-1 1 1,1-1-1,-1 0 1,-5 4-1,-3 1 182,-1 0 0,0 0 0,-23 9-1,16-10-140,1 1-1,-1-2 0,0 0 0,0-2 1,0 0-1,-26 0 0,44-2-172,1-1-1,-1 0 0,0 0 1,1 0-1,-1 0 0,0 0 1,1 0-1,-1 0 0,0 0 1,1 0-1,-1-1 0,1 1 1,-1 0-1,0 0 0,1-1 1,-1 1-1,1 0 0,-1-1 1,0 1-1,1 0 0,-1-1 1,1 1-1,0-1 0,-1 1 1,1-1-1,-1 1 1,1-1-1,0 1 0,-1-1 1,1 1-1,0-1 0,-1 1 1,1-1-1,0 0 0,0 1 1,0-1-1,-1 0 0,1 1 1,0-1-1,0 0 0,0 1 1,0-1-1,0 0 0,0 1 1,1-1-1,-1 1 0,0-2 1,0-16-6002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 1872,'0'0'10011,"0"0"-9959,0 0-1,0 0 1,0 0-1,0 0 1,1-1-1,-1 1 1,0 0-1,0 0 1,0 0-1,0 0 1,0 0-1,0-1 0,0 1 1,0 0-1,0 0 1,1 0-1,-1 0 1,0 0-1,0 0 1,0-1-1,0 1 1,0 0-1,1 0 1,-1 0-1,0 0 1,0 0-1,0 0 1,0 0-1,1 0 1,-1 0-1,0 0 1,0 0-1,0 0 0,1 0 1,-1 0-1,0 0 1,0 0-1,0 0 1,0 0-1,1 0 1,-1 0-1,0 0 1,0 0-1,3 3 128,-1 0-1,0 0 1,0 0-1,0 1 1,-1-1-1,1 0 1,-1 1-1,2 5 1,3 7 201,39 74 750,-27-59-973,-2 0 0,-2 1 1,-1 1-1,10 36 0,-20-53-118,0-1-1,-1 1 1,-1 0-1,-1 19 1,-1-28-28,1 1 1,-1 0-1,-1-1 1,1 1 0,-1-1-1,-1 1 1,1-1-1,-1 0 1,-1 0-1,-6 11 1,-2-3-51,-1 0 0,-1 0 0,-1-1-1,0-1 1,0-1 0,-1 0 0,-35 19 0,36-23-818,0-1 0,-31 10 0,6-8-2962,9-8-3985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15 312,'0'0'17734,"2"0"-17552,55 0 96,24 1-597,93-11 0,-148 7-1819,29 1 0,-48 1-955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0 544,'0'0'8660,"-1"6"-7549,1-4-1023,-1-1 0,1 0-1,-1 1 1,1-1 0,0 1 0,0-1 0,0 0-1,0 1 1,0-1 0,0 1 0,0-1-1,0 0 1,1 1 0,-1-1 0,0 1 0,1-1-1,-1 0 1,1 0 0,0 1 0,-1-1-1,1 0 1,0 0 0,0 0 0,-1 1 0,1-1-1,0 0 1,0 0 0,0-1 0,1 1-1,-1 0 1,0 0 0,0 0 0,0-1 0,1 1-1,-1-1 1,0 1 0,1-1 0,-1 1-1,2-1 1,14 4 513,0-2 1,1 0-1,-1-1 0,27-3 1,-9 2-336,18-3-442,87-15 0,-118 14-447,-21 4 490,-1 0 1,1 0-1,-1 0 0,0 0 0,1 0 0,-1 0 0,0 0 1,1 0-1,-1 0 0,1 0 0,-1-1 0,0 1 0,1 0 1,-1 0-1,0 0 0,1-1 0,-1 1 0,0 0 0,0 0 0,1-1 1,-1 1-1,0 0 0,0-1 0,0 1 0,1 0 0,-1-1 1,0 1-1,0 0 0,0-1 0,0 1 0,0 0 0,1-1 0,-1 1 1,0-1-1,0 1 0,0 0 0,0-1 0,0 1 0,0 0 1,0-1-1,-1 0 0,1-1-1662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 5553,'0'0'9729,"0"-13"-7169,-1 39-2133,-2 1 1,0 0-1,-11 36 0,0 1-158,-45 263-46,46-260-711,3-24-2838,9-39 2492,1-4 730,0 0 1,0 0 0,0 1 0,0-1 0,0 0 0,0 0 0,0 1 0,0-1 0,0 0 0,0 0 0,0 1-1,0-1 1,0 0 0,0 0 0,0 0 0,-1 1 0,1-1 0,0 0 0,0 0 0,0 0 0,0 1-1,-1-1 1,1 0 0,0 0 0,0 0 0,0 0 0,0 0 0,-1 1 0,1-1 0,0 0 0,0 0-1,-1 0 1,1 0 0,0 0 0,0 0 0,-1 0 0,1 0 0,0 0 0,0 0 0,-1 0 0,1 0-1,0 0 1,0 0 0,-1 0 0,-10 0-4563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6185,'0'0'2534,"10"-19"-1783,33-64 64,-39 77-660,0-1 0,0 1 1,1 0-1,0 1 0,0-1 0,0 1 1,1 0-1,0 0 0,0 0 1,0 1-1,0 0 0,1 1 0,8-5 1,1 3-19,-1 0 1,1 1 0,-1 1 0,20-2 0,-15 2-68,18 0 151,61 1 0,-66 2-170,-30 0-53,0 0 0,-1 1 0,1-1 0,0 1-1,0-1 1,-1 1 0,1 0 0,0 0 0,-1 0-1,1 0 1,-1 1 0,1-1 0,-1 1 0,0 0-1,1-1 1,-1 1 0,0 0 0,0 0 0,-1 1-1,1-1 1,0 0 0,-1 0 0,1 1 0,-1-1-1,0 1 1,1 0 0,-1-1 0,-1 1 0,1 0-1,0-1 1,0 5 0,1 3 12,-1 1 0,0-1 0,0 1 1,-1-1-1,0 1 0,-1 0 0,-3 13 0,-3-2 65,0 0-1,-1 0 1,-2-1-1,0-1 1,-1 0 0,-1 0-1,-21 26 1,12-20 1,-1 0-1,-1-1 1,-1-2-1,-29 23 1,35-32-41,-1-1 0,0-1 0,-1-1 0,0-1 0,0 0 0,-1-1 1,-23 5-1,37-12-17,0-1-1,-1 0 1,1 0 0,-11 0 0,18-24-547,0 22 526,1 1 1,-1 0 0,1-1 0,0 1 0,-1 0-1,1 0 1,0-1 0,-1 1 0,1 0-1,0 0 1,-1 0 0,1 0 0,0 0 0,-1 0-1,1 0 1,0 0 0,-1 0 0,1 0-1,0 0 1,0 0 0,-1 0 0,1 1 0,0-1-1,-1 0 1,1 0 0,-1 1 0,1-1 0,0 0-1,-1 1 1,1-1 0,-1 1 0,1-1-1,-1 1 1,1-1 0,0 1 0,15 23 168,-13-19-115,-1-2-23,2 3 34,1 1 0,-1 0-1,-1 0 1,1 0 0,-1 0 0,-1 0 0,1 1 0,2 13 0,2 21 180,-4-30-78,0 0 0,0 24 0,-3-26-93,0-1 0,1 1 0,0-1 1,1 1-1,0-1 0,0 0 0,1 0 1,4 11-1,2 0 5,-7-15-43,0 0 1,1 1 0,0-1 0,0 0 0,5 6 0,-1-1-22,-7-9-23,0 0 1,1 0 0,-1 0-1,0-1 1,1 1 0,-1 0-1,1 0 1,0-1 0,-1 1-1,1 0 1,-1-1 0,1 1 0,0-1-1,-1 1 1,1-1 0,0 1-1,0-1 1,0 1 0,-1-1-1,1 0 1,0 1 0,1-1-1,-1 0-502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10 512,'0'0'9013,"0"-1"-8918,0 1 1,0 0 0,1-1-1,-1 1 1,0 0 0,0-1-1,0 1 1,0-1 0,0 1-1,0 0 1,0-1 0,0 1-1,-1 0 1,1-1 0,0 1-1,0 0 1,0-1 0,0 1 0,0-1-1,-1 1 1,1 0 0,0 0-1,0-1 1,-1 0 0,-4 2 127,0 0 1,0 0 0,-1 0-1,1 1 1,0 0 0,1-1-1,-1 2 1,0-1 0,1 1-1,-1-1 1,-6 7 0,-5 3 645,-24 25 0,20-16-428,1 0 0,1 1 0,2 1 0,-25 42-1,33-48-378,0 1 0,0-1 0,2 1 0,0 0 0,2 1 0,-1-1 0,-2 38 0,7-54-60,-2 32 18,1-1 1,7 57-1,-5-80-23,1-1 0,0 1 0,0-1 0,1 0 0,1 0 0,-1 0 0,1 0 0,1-1 0,0 0-1,0 1 1,0-2 0,1 1 0,0-1 0,9 9 0,-8-10-87,0-1 1,1 1-1,-1-1 1,1 0-1,0-1 1,0 0-1,1 0 0,-1-1 1,1 0-1,9 2 1,4-2-1664,0 0 1,0-2 0,22 0 0,-15-1-3373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2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1384,'0'0'12145,"-14"2"-11435,2-1-567,0 0 12,0 1 0,-1 0 0,1 0 0,0 1 0,-20 9 0,6-1 161,1 1-1,1 2 0,-34 23 1,55-34-324,0 0 1,0 0-1,0 0 1,1 0-1,-1 1 1,1-1-1,0 0 1,0 1-1,0 0 1,1-1-1,-1 1 1,1 0-1,0 0 1,0 0-1,0 0 1,1 0-1,-1 0 0,1 0 1,0 0-1,0 0 1,1 0-1,-1 0 1,1 0-1,-1 0 1,2 0-1,-1 0 1,0 0-1,1 0 1,-1-1-1,1 1 1,0 0-1,0-1 1,0 0-1,1 1 1,-1-1-1,1 0 1,4 3-1,5 3-72,1-1 0,0-1 1,0 0-1,1-1 0,20 7 0,-19-9 89,-1 2 1,0 0-1,-1 1 1,1 0-1,17 13 1,-29-18-13,0 0-1,0 0 1,0 1 0,0-1 0,0 1 0,0-1 0,-1 1 0,1 0 0,-1-1 0,0 1-1,0 0 1,0 0 0,0 0 0,0 0 0,0 5 0,0 0 4,-1 1-1,0-1 1,0 1-1,-3 13 1,2-18 15,0 0 1,-1 0-1,1-1 0,-1 1 1,0-1-1,0 0 0,-1 1 0,1-1 1,-1 0-1,1 0 0,-1-1 1,0 1-1,0 0 0,-6 3 1,-1 1 71,0-1 0,-1 0 0,-18 8 0,7-7-28,0-2 0,0 0-1,-1-2 1,0 0 0,1-1-1,-41-3 1,37 1-246,26 0 129,-1 0 0,0 0 0,1 0-1,-1 0 1,1 0 0,-1 0 0,1 0 0,-1 0-1,1 0 1,-1-1 0,1 1 0,-1 0-1,1 0 1,-1 0 0,1-1 0,-1 1-1,1 0 1,-1-1 0,1 1 0,0 0 0,-1-1-1,1 1 1,-1 0 0,1-1 0,0 1-1,-1-1 1,1 1 0,-1-2 0,1-14-3097,0 7 934,0-10-4571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3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0 224,'0'0'13345,"16"4"-12260,51 16-144,-62-18-859,0 0 0,0 1 1,0 0-1,-1-1 0,1 2 0,-1-1 1,0 0-1,0 1 0,0 0 0,0 0 1,4 6-1,-1-1 34,4 4-36,-2 0 0,1 1 0,-2 0 0,0 0 0,0 1 0,-2 0 0,0 1 0,0 0 0,-2-1 0,5 31 1,-2 6 214,-4 1 1,-2 54-1,-1-63-256,0-32-263,-1 0-1,0 0 1,-1-1 0,0 1-1,-1-1 1,-1 0-1,1 1 1,-2-1-1,1-1 1,-9 15-1,3-10-376,0-1 0,-1 0-1,0-1 1,-1 0 0,0 0-1,-20 14 1,9-13-4060,4-8-2200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69 6969,'0'0'5552,"-20"-11"-4736,-68-33-73,81 41-658,1 1-1,-1 0 0,0 0 1,1 0-1,-1 1 1,0 0-1,0 1 1,0 0-1,-13 1 0,0 0 92,10-2-122,1 2-1,-1 0 0,0 0 0,1 1 0,-1 0 1,1 0-1,0 1 0,-1 0 0,2 1 1,-17 8-1,19-7-51,0-1 0,0 1 0,0 0 0,1 0 0,-1 0 0,1 1 0,1 0 0,-1 0 0,1 0 0,0 1 0,0-1 0,1 1 0,0 0 0,-3 11 0,3-8-2,0 0 1,1 0-1,0 1 0,0-1 0,2 0 0,-1 1 0,1-1 0,1 0 0,0 1 1,0-1-1,1 0 0,0 0 0,1 0 0,0 0 0,0 0 0,1 0 0,1-1 1,0 0-1,0 0 0,0 0 0,8 8 0,12 11 58,1-1-1,36 29 1,-41-39-22,0 2-1,-1 0 1,0 2-1,-2 0 1,27 40 0,-43-57-41,0-1 1,0 1 0,0 0-1,-1 0 1,1 0 0,-1-1 0,0 1-1,0 0 1,-1 0 0,1 1-1,-1-1 1,0 0 0,0 0-1,0 0 1,-1 0 0,1 0-1,-1 0 1,0 0 0,-2 4 0,1-3 2,0-1 1,-1 1 0,0-1 0,0 0 0,0 0 0,0 0 0,0 0 0,-1-1 0,0 0-1,0 1 1,0-1 0,0-1 0,0 1 0,0 0 0,-7 2 0,-5 1 96,1 0 1,-1-1 0,-1 0 0,1-2 0,-28 4-1,-85-3 523,106-4-613,19 0-8,0 0 1,-1 0-1,1 0 1,0-1-1,0 0 1,0 0-1,-7-2 0,9 2-50,1 0-1,-1 0 0,0 0 0,1 0 0,-1-1 0,1 1 0,0 0 0,0 0 0,-1-1 0,1 1 0,0-1 0,0 1 0,0-1 0,0 0 0,1 1 0,-1-1 0,0 0 1,1 0-1,-1 1 0,0-5 0,0 0-569,0 0 0,1 0 0,0 0 1,0 0-1,0 0 0,1 0 0,0 0 0,0 1 1,0-1-1,5-11 0,16-14-7028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3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 3744,'0'0'11028,"-3"-2"-10016,3 2-991,0 0 0,0 0-1,-1 0 1,1 0 0,0 0-1,0 0 1,-1 0-1,1 0 1,0 0 0,0 0-1,0-1 1,-1 1 0,1 0-1,0 0 1,0 0 0,0 0-1,0 0 1,-1 0 0,1-1-1,0 1 1,0 0-1,0 0 1,0 0 0,0 0-1,0-1 1,-1 1 0,1 0-1,0 0 1,0 0 0,0-1-1,0 1 1,0 0 0,0 0-1,0 0 1,0-1 0,0 1-1,0 0 1,0 0-1,0-1 1,0 1 0,0 0-1,0 0 1,12-3 468,35 3-108,-27 1-173,215-10 446,-99 4-2219,-129 5 984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3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40 1488,'0'0'13583,"0"-9"-12712,0-21-202,0 62 942,-30 402 546,20-320-2777,9-77-2056,1 1-3472,0-27-899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3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3304,'0'0'10646,"-2"7"-9193,-37 70-643,4 3 0,-31 104 1,58-159-875,2 0 1,0 1-1,2 0 1,-2 41-1,5-40-230,1 25-891,0-48 1025,0-1 1,0 0 0,1 1 0,-1-1-1,1 0 1,0 0 0,0 0 0,1 0-1,-1 0 1,0 0 0,4 5 0,-4-7 44,1 0 1,-1 0 0,1 1-1,-1-1 1,1 0 0,-1-1-1,1 1 1,0 0 0,-1 0-1,1-1 1,0 1 0,3 0-1,-4-1 104,-1 0 0,1 0 0,-1 0 0,1 0-1,0 1 1,-1-1 0,1 0 0,-1 0-1,1 0 1,-1-1 0,1 1 0,-1 0-1,1 0 1,0 0 0,-1 0 0,1 0 0,-1-1-1,1 1 1,-1 0 0,1 0 0,-1-1-1,1 1 1,-1 0 0,0-1 0,1 1 0,-1-1-1,1 1 1,-1-1 0,0 1 0,1 0-1,-1-1 1,0 1 0,0-1 0,1 1-1,-1-1 1,0 0 0,0 1 0,0-1 0,0 1-1,0-1 1,0 1 0,1-2 0,0-85 1868,-1-70 539,-2 122-1846,-1 0 1,-11-48 0,12 73-454,-1 0 1,0 0 0,-1 1-1,0 0 1,0 0 0,-1 0-1,-7-11 1,8 15-63,0 1 0,0-1 0,0 1 0,-1 0 0,1 0-1,-1 0 1,0 1 0,-1-1 0,1 1 0,-1 0 0,1 1 0,-1 0 0,-8-3 0,-1 2-312,-1 0 0,-1 1 0,1 1 0,-17 1 0,31 0-88,-1-1 0,1 1-1,0 0 1,0 1 0,-1-1 0,1 0-1,0 1 1,0-1 0,-1 1 0,1 0-1,0 0 1,0-1 0,0 1 0,0 1-1,0-1 1,0 0 0,-3 3 0,-2 6-7608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3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3 374 5289,'0'0'7609,"-1"-16"-6988,0-51-250,1 63-350,1 0-1,0 1 1,-1-1-1,2 0 1,-1 1 0,0-1-1,1 1 1,-1-1-1,1 1 1,0 0-1,0-1 1,5-4 0,2-5 20,2-4-25,1 1 1,1 0-1,0 0 0,25-22 0,-32 33-32,0-1-1,1 1 0,-1 1 0,1-1 1,0 1-1,1 0 0,-1 1 0,0 0 0,1 0 1,0 0-1,0 1 0,0 0 0,0 1 1,9-1-1,-15 2 11,-1 0 0,0 1 0,1-1-1,-1 0 1,0 1 0,1-1 0,-1 1 0,0 0 0,0-1 0,1 1 0,-1 0 0,0 0 0,0 0-1,0 0 1,0 0 0,0 0 0,0 0 0,-1 0 0,1 0 0,0 0 0,0 0 0,-1 0 0,1 1-1,-1-1 1,1 0 0,-1 1 0,1-1 0,-1 0 0,0 1 0,0 1 0,2 7-21,-1-1-1,0 1 1,-1 11 0,0-15 13,0 13 0,0 1 1,-2 0 0,0-1-1,-6 25 1,-1-11-214,-1 0-1,-1-1 1,-2 0-1,-31 52 1,39-78-507,4-13 32,6-15-198,42-73 188,-24 50 713,2-4 182,3 2 1,1 1-1,37-45 0,-58 81-60,0 1 0,1 0 0,18-14 0,-23 20-88,0 1 0,0-1 0,1 1-1,-1 0 1,1 0 0,-1 0 0,1 0-1,0 1 1,-1 0 0,1 0 0,0 1 0,7-1-1,-9 1-3,0 0 0,0 0 0,0 0 0,0 0 0,-1 1 0,1-1 0,0 1 0,0 0 0,-1 0 0,6 2 0,-7-2-21,1 1 0,-1-1 0,0 0 0,0 0-1,0 1 1,1-1 0,-1 0 0,0 1 0,-1-1-1,1 1 1,0 0 0,0-1 0,-1 1 0,1 0 0,-1-1-1,1 1 1,-1 0 0,0-1 0,1 3 0,1 23 146,-3 36 1,1-22-133,-1-22-12,-1 0 0,0-1 0,-2 1 0,0-1-1,-8 21 1,-39 86-43,48-120-114,3-3 64,0-1 0,-1 0 0,1 1 1,-1-1-1,1 0 0,-1 1 1,0-1-1,1 0 0,-1 0 0,0 0 1,0 0-1,0 1 0,0-1 0,0 0 1,0-1-1,0 1 0,0 0 1,-1 0-1,1 0 0,0-1 0,-3 2 1,3-14-274,2 1 232,0 0-1,0 0 1,2 0-1,-1 0 0,1 1 1,0-1-1,7-13 1,41-71 287,-37 71-229,76-125 419,-85 140-122,1 0 1,1 0 0,0 0-1,0 1 1,0 1 0,1-1 0,0 1-1,1 0 1,-1 1 0,1 0 0,19-9-1,-28 15-220,1 0-1,-1-1 0,0 1 1,1 0-1,-1 0 0,0 0 0,1 0 1,-1 0-1,1 0 0,-1 0 1,0 0-1,1-1 0,-1 1 1,1 1-1,-1-1 0,0 0 0,1 0 1,-1 0-1,1 0 0,-1 0 1,0 0-1,1 0 0,-1 0 1,0 1-1,1-1 0,-1 0 0,0 0 1,1 0-1,-1 1 0,0-1 1,1 0-1,-1 1 0,0-1 1,0 0-1,1 1 0,-1-1 0,0 0 1,0 1-1,0-1 0,0 0 1,1 1-1,-1-1 0,0 0 1,0 1-1,0-1 0,0 1 1,0 22 167,0-15-16,0-4-124,0 38 284,-1 1-1,-9 51 1,-6-20-248,6-30-462,-5 54 1,14-43-3634,1-39-1400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3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155 199 1112,'0'0'5941,"6"-21"-5157,19-64-79,-23 77-419,1 0 0,-1 0 0,-1 0 0,1 0 0,-2 0 0,1 0 0,-1-10 0,0 1 1199,-13 16-834,8 1-562,1 0 0,-1 0 0,0 1 0,1 0 0,-1 0 0,1 0 0,0 0 0,-1 1 0,-5 2 0,2 1 90,0 0 0,0 1 0,-11 10 0,11-8-95,1-1 1,0 2-1,0-1 0,1 1 0,0 0 0,0 0 0,1 1 0,1 0 0,-1 0 0,-3 15 0,2-6-61,2 0-1,0 1 1,2-1-1,-2 37 1,4-41-20,0-9-25,0 1-1,0-1 1,0 1 0,1-1 0,2 9-1,-3-13 11,1 0-1,-1-1 1,1 1 0,0-1-1,0 1 1,0-1-1,0 0 1,0 1 0,0-1-1,0 0 1,0 0-1,0 1 1,1-1-1,-1 0 1,0 0 0,1 0-1,-1-1 1,1 1-1,-1 0 1,1 0-1,-1-1 1,1 1 0,0-1-1,-1 0 1,3 1-1,3 0-12,-1 0-1,1-1 0,0 1 1,0-1-1,0-1 0,0 1 1,0-1-1,-1 0 0,1-1 1,0 0-1,-1 0 0,1 0 1,-1-1-1,8-4 0,-5 1-7,-1 0 0,1 0-1,-1-1 1,-1 0 0,1 0-1,-1-1 1,0 0 0,9-14-1,-4 2 224,-1-1 0,-1 0 0,-1 0 0,0-1 0,-2 0 0,-1 0 0,7-41 0,-13 55 80,2-5 339,2 13-520,-3 7-237,0 47 199,1-28-41,-2-1 1,0 1-1,-2-1 0,-6 34 1,-7-5-353,-10 45 182,23-83-2714,0 0-1,0 19 1,13-34-4914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3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34 80,'0'0'12169,"2"-5"-11052,0 0-835,-1 4-193,0-1 1,0 0 0,0 1-1,-1-1 1,1 0-1,0 0 1,-1 1 0,1-1-1,-1 0 1,0 0-1,1-2 1,-2 4-69,1 0 0,-1 0 0,1 0 0,0 0 0,-1-1-1,1 1 1,0 0 0,-1 0 0,1 0 0,-1 0 0,1 0 0,0 0 0,-1 0 0,1 0 0,-1 0 0,1 0 0,0 0-1,-1 1 1,1-1 0,-1 0 0,1 0 0,0 0 0,-1 0 0,1 1 0,0-1 0,-1 0 0,1 0 0,0 0-1,-1 1 1,1-1 0,0 0 0,0 1 0,-1-1 0,1 1 0,-12 10 288,-1 5-58,1 0 0,1 1-1,0 0 1,-16 36 0,-21 77-114,39-101-135,-6 48-1,1-8-819,9-38 39,4-23 22,0 0 0,0-1-1,-1 1 1,0-1-1,0 1 1,-6 12-1,2-14-2709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22 184,'0'0'13698,"4"-4"-12509,-2 1-1006,14-10 468,-15 13-627,-1 0 0,1-1 1,0 1-1,-1 0 0,1 0 1,0 0-1,0 0 0,-1 0 1,1 0-1,0 0 0,-1 0 1,1 0-1,0 0 1,0 0-1,-1 1 0,1-1 1,0 0-1,-1 0 0,1 1 1,0-1-1,-1 0 0,1 1 1,-1-1-1,1 1 0,-1-1 1,1 1-1,-1-1 0,1 1 1,-1-1-1,1 1 0,-1-1 1,1 1-1,-1 0 0,9 13 173,0 1 0,-2-1-1,0 1 1,0 1 0,5 22 0,18 87 257,-18-69-307,-6-29-107,2 0 0,1-1 0,17 38-1,-19-51-171,0 0-1,1-1 0,0 1 1,1-2-1,0 1 0,1-1 0,1-1 1,11 10-1,-21-19 45,-1 0 1,1-1-1,0 1 0,0 0 1,0-1-1,0 1 0,-1-1 1,1 0-1,0 1 0,0-1 1,0 0-1,0 1 1,0-1-1,0 0 0,0 0 1,0 0-1,0 0 0,0 0 1,2 0-1,2 0-1254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3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304 215 1256,'0'0'8855,"3"0"-7859,-2 0-795,0 0-1,1 0 0,-1-1 1,0 1-1,0 0 0,0-1 1,0 1-1,0-1 0,0 1 1,0-1-1,0 1 1,0-1-1,0 0 0,0 1 1,-1-1-1,1 0 0,0 0 1,0 0-1,0 1 0,-1-1 1,1 0-1,-1 0 0,1 0 1,0-2-1,1-1-49,0-1 0,-1 1 0,1-1 0,-1 0 0,0 0 0,0-6-1,0 1-179,-1 0 0,0 0-1,0 0 1,-1 0 0,-1 0-1,-3-15 1,3 21 43,0-1 1,-1 1-1,1 0 0,-1-1 0,0 1 1,0 0-1,0 1 0,-1-1 1,1 0-1,-1 1 0,0 0 0,0 0 1,0 0-1,0 0 0,-1 1 1,1 0-1,-1 0 0,0 0 0,1 0 1,-1 1-1,0-1 0,0 1 1,-5 0-1,3 0-4,-1 0 0,1 0 0,-1 1-1,1 0 1,0 1 0,-1 0 0,1 0 0,0 0 0,-1 1 0,1 0 0,0 0 0,0 1 0,1 0 0,-1 0-1,-8 6 1,3 0 8,1 0 0,0 1-1,0 0 1,-16 22 0,22-25-17,0-1 0,1 1-1,0 0 1,1 0 0,-1 1 0,1-1 0,1 1 0,-1-1 0,1 1 0,-1 13 0,2-13 22,0 0-99,0-1 0,1 1 0,0 0 0,0-1 0,3 14 1,-3-19 41,1-1 1,-1 1-1,1 0 1,0-1-1,0 1 1,0 0-1,0-1 1,0 1-1,0-1 1,0 0-1,0 1 1,0-1-1,1 0 1,-1 0-1,1 1 1,-1-1-1,1 0 1,-1 0-1,1-1 1,0 1-1,-1 0 1,1-1-1,0 1 1,-1-1-1,1 1 1,0-1-1,0 0 1,3 1-1,4 0-92,1 0 0,-1-1 0,1 0 0,-1-1 0,1 0 0,-1 0 0,0-1 0,1 0 0,-1 0 0,0-1 0,0-1-1,-1 1 1,1-1 0,-1-1 0,0 0 0,0 0 0,0 0 0,0-1 0,-1 0 0,0-1 0,-1 1 0,1-1 0,9-15 0,-1-3 106,14-29 1,-19 34 113,1 0-1,0 0 1,19-23 0,-30 43-71,0 0 0,0 0 0,0 0 0,0 0 0,0 0 0,1 0 1,-1-1-1,0 1 0,0 0 0,0 0 0,0 0 0,0 0 0,0 0 0,0 0 0,0 0 0,0 0 0,0 0 0,0 0 0,0 0 1,0-1-1,0 1 0,1 0 0,-1 0 0,0 0 0,0 0 0,0 0 0,0 0 0,0 0 0,0 0 0,0 0 0,0 0 0,0 0 1,1 0-1,-1 0 0,0 0 0,0 0 0,0 0 0,0 0 0,0 0 0,0 0 0,0 0 0,0 0 0,1 0 0,-1 0 0,0 0 1,0 1-1,0-1 0,0 0 0,0 0 0,0 0 0,0 0 0,0 0 0,0 0 0,0 0 0,0 0 0,0 0 0,1 0 0,-1 0 1,0 0-1,0 1 0,0-1 0,0 0 0,0 0 0,0 0 0,0 0 0,0 0 0,0 0 0,0 0 0,0 13 560,-5 17-42,-5 8-240,2 1 1,1-1 0,-3 72-1,10-104-303,0-1 0,0 1 0,0-1-1,1 1 1,0-1 0,0 1 0,3 7-1,-3-10-1,1-1 0,-1 0 0,1 0 0,-1 0 0,1 0 0,0 0 0,0 0 0,0-1 0,0 1 0,0 0 0,0-1 0,0 0 0,0 1 0,1-1 0,-1 0 0,0 0 0,1 0 0,2 0 0,4 2-153,1-1 1,-1 0 0,1-1-1,-1 0 1,1 0 0,0-1 0,-1 0-1,1-1 1,0 0 0,-1-1-1,1 0 1,-1 0 0,0-1 0,0 0-1,0 0 1,0-1 0,0-1-1,-1 1 1,0-1 0,13-11-1,-14 11 55,-1-1-1,0 0 0,-1 0 0,1 0 0,-1-1 1,0 0-1,-1 0 0,0 0 0,0 0 0,0-1 0,-1 0 1,0 0-1,-1 0 0,1 0 0,-2 0 0,1 0 0,0-17 1,-2 24-101,-12 1-2972,0 0-2272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3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3096,'0'0'9766,"-10"23"-8471,-63 145 678,37-73-1687,4 1 0,4 1 0,4 1 0,5 1 0,4 1 0,-3 169 0,18-223-259,1 44 1,1-78-30,0 0 0,0 0-1,1-1 1,1 1 0,8 18 0,2-2-194,1 0 1,2-2 0,1 0 0,0-1-1,2-1 1,1-1 0,1-1-1,1 0 1,1-2 0,27 18 0,32 14-2796,-15-16-2163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1 488,'0'0'2300,"-22"4"-1744,-11 1-392,-89 19 843,-144 60 3358,260-82-4280,-1 1 0,1 0 1,-1 0-1,1 1 0,0-1 1,-9 8-1,13-9-65,0 0 0,0 0 1,0 0-1,0 1 0,0-1 0,1 1 0,-1-1 1,1 1-1,-1-1 0,1 1 0,0 0 0,0 0 1,0-1-1,0 1 0,1 0 0,-1 0 0,1 0 0,0 3 1,0-4 43,1 1 0,0-1 1,-1 0-1,1 0 1,0 0-1,0-1 0,1 1 1,-1 0-1,0 0 0,1 0 1,-1-1-1,1 1 1,-1-1-1,1 1 0,0-1 1,0 0-1,-1 0 0,1 0 1,3 2-1,44 21 1065,-44-21-957,241 91 1021,-235-91-1186,0 1-1,1 0 1,-2 1-1,1 0 1,0 1-1,-1 0 1,14 11-1,-23-16-10,0 0 0,0 0 0,0 0 0,0 0 0,0 0 0,0 0 0,-1 0 0,1 1 0,0-1 0,-1 0 0,1 0 0,-1 1 0,0-1 0,1 0 0,-1 0 0,0 1 0,0-1 0,0 0 0,0 1 0,0-1 0,0 1 0,0-1 0,0 0-1,0 1 1,-1-1 0,1 0 0,0 0 0,-1 1 0,1-1 0,-1 0 0,0 0 0,1 0 0,-2 2 0,-1 0 84,0 1 1,0-1-1,0 0 0,0 0 0,0 0 0,-1 0 1,-6 4-1,-20 8 312,0-2 0,-1 0 0,-48 11 0,49-15-264,22-7-111,-191 68 146,195-67-169,0-1 1,0 0-1,0 1 0,0 0 1,1 0-1,0 0 1,-1 0-1,1 1 0,0-1 1,1 1-1,-1 0 0,1 0 1,-1-1-1,1 2 0,0-1 1,1 0-1,-3 8 0,2-4 17,0 0-1,0 0 0,1 0 0,1 0 0,-1 0 0,1 0 1,0 0-1,1 0 0,1 9 0,-1-15 0,0 0 1,0 0-1,0 0 1,0 0-1,0 0 1,0 0-1,1-1 1,-1 1-1,0-1 1,1 1-1,-1-1 1,1 1-1,0-1 1,0 0-1,3 2 1,30 13 444,-18-10-284,1-2 0,0 0 0,0-1 0,27 1 0,79-4 192,-57-2-261,224-13 286,-89 3-2002,-150 10-1235,-18-2-2125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 6345,'0'0'8339,"24"-2"-8095,73-2-74,-93 4-160,0 0 1,-1 0 0,1 1 0,-1-1 0,1 1-1,-1 0 1,1 0 0,-1 0 0,1 1 0,-1-1-1,0 1 1,0-1 0,6 5 0,-8-5-10,1 1 1,-1 0-1,1 0 1,-1-1-1,0 1 1,1 0-1,-1 0 1,0 0-1,0 0 1,0 0-1,-1 1 1,1-1-1,0 0 1,-1 0 0,1 0-1,-1 3 1,0 0-3,0-1 0,0 1 0,-1-1 0,1 0 0,-1 1 1,0-1-1,-1 0 0,1 1 0,-1-1 0,0 0 0,0 0 1,0 0-1,0-1 0,0 1 0,-1 0 0,-4 4 0,-12 7 89,0 0-1,-1-1 1,-1-1-1,-42 20 1,36-20 16,1 1 0,-43 31 0,67-42-107,0-1 1,-1 0 0,1 1 0,0-1-1,0 1 1,1 0 0,-1 0-1,0-1 1,-1 6 0,3-7-6,-1 0 0,1 1 0,-1-1 0,1 0 0,-1 1 1,1-1-1,0 0 0,0 1 0,0-1 0,0 0 0,0 1 0,0-1 0,0 1 0,0-1 1,1 0-1,-1 1 0,0-1 0,1 0 0,-1 1 0,1-1 0,0 0 0,-1 0 0,1 0 1,1 3-1,3-2 18,-1 0 1,0 0-1,1 0 1,-1-1 0,1 1-1,0-1 1,-1 0-1,1 0 1,0-1-1,0 1 1,8-1 0,-10 0-4,16 1-52,21 1-166,42-3 1,-72 1-267,1-1 1,-1-1-1,0 0 1,0 0-1,0-1 1,0-1-1,0 1 1,0-1-1,11-8 0,12-12-4142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39 536,'0'0'11102,"3"-7"-10055,12-24 1692,-33 31-2109,6-1-591,0 1 1,-1 1 0,1 0-1,0 1 1,0 0 0,0 0-1,0 1 1,0 1 0,1 0-1,-1 1 1,-15 9 0,26-14-48,0 1 1,0 0 0,0-1-1,0 1 1,0 0 0,0-1-1,1 1 1,-1 0 0,0 0-1,1 0 1,-1 0 0,0-1-1,1 1 1,-1 0 0,1 0-1,0 0 1,-1 0 0,1 0-1,0 1 1,-1-1 0,1 0-1,0 0 1,0 0 0,0 0-1,0 0 1,0 0 0,0 0-1,0 0 1,0 0 0,1 0-1,0 2 1,0 0 6,0 0-1,0-1 0,1 1 1,-1-1-1,1 0 1,-1 0-1,1 1 1,0-1-1,0 0 1,0 0-1,0-1 1,4 4-1,86 40-229,-54-30-60,-34-14 279,0 0 0,0 0 0,0 0 0,0 1 0,0 0-1,-1-1 1,1 1 0,-1 1 0,1-1 0,-1 0 0,1 1-1,-1 0 1,0 0 0,3 3 0,-5-3 11,-1 0-1,1 0 1,-1 0-1,1 0 1,-1 0 0,0 0-1,0 0 1,0 0-1,-1 0 1,1 0 0,-1 0-1,1 0 1,-1 0-1,0 0 1,0 0-1,-1 0 1,-1 4 0,-4-2 77,1 0 0,-1-1 0,0 1 0,0-1 0,-1-1 0,1 1 0,-1-1 0,-9 2 0,1 0 3,0-1 0,-1-1 1,-17 2-1,-72 0-1478,105-5 1240,1 0 1,-1 0-1,0 0 0,1 0 0,-1 0 1,1 0-1,-1 0 0,1 0 0,-1 0 0,1-1 1,-1 1-1,1 0 0,-1 0 0,1-1 1,-1 1-1,1 0 0,-1 0 0,1-1 1,0 1-1,-1-1 0,1 1 0,-1 0 1,1-1-1,0 1 0,-1-1 0,1 1 0,0-1 1,0 1-1,-1-1 0,1 1 0,0-1 1,0 1-1,0-1 0,0 1 0,0-1 1,0 1-1,-1-1 0,1 0 0,0 1 0,1-1 1,-1 1-1,0-1 0,0 1 0,0-1 1,0 1-1,1-2 0,-1-3-1197,0-14-4774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6 432,'4'-5'16980,"-11"6"-16899,1-1 0,0 1 0,0 1-1,0-1 1,0 1 0,0 0 0,0 1-1,0-1 1,0 1 0,1 0 0,-6 5 0,-12 8-69,-25 24 1,15-12-440,16-12-1367,11-4-2835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9458,'0'0'7482,"2"-2"-6703,10-4 127,-11 7-891,-1-1-1,1 0 0,-1 1 0,1-1 0,0 1 0,-1-1 1,1 1-1,-1-1 0,1 1 0,-1-1 0,1 1 0,-1-1 1,0 1-1,1 0 0,-1-1 0,0 1 0,1 0 0,-1-1 1,0 1-1,0 0 0,0-1 0,0 1 0,1 1 0,9 48 238,-1 1-1,2 56 0,-6-50-215,0 7-2,7 47 5,13 71-2609,-16-171 321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76 111 776,'0'0'6602,"6"-14"-5613,21-41 29,-26 53-945,0-1 0,1 1 0,0 0 0,0 0 0,-1 0 0,1 0 0,0 0 0,1 0 0,-1 0 0,0 1 0,1-1 0,-1 1 0,0 0 0,1-1 0,0 1 0,-1 0 0,1 0 0,0 1 0,-1-1 0,1 1 0,3-1 0,5-1 195,-4 0-76,1 1 0,0-1 0,0 2 0,0-1 0,0 1 0,15 1 0,-21 0-172,0-1 0,1 1 0,-1-1-1,0 1 1,1 0 0,-1 0 0,0 0 0,0 0 0,0 0 0,0 0 0,0 1 0,0-1 0,0 1 0,0-1 0,-1 1 0,1 0-1,-1 0 1,1 0 0,-1 0 0,0 0 0,1 0 0,-1 0 0,0 0 0,0 0 0,-1 0 0,2 4 0,0 4 18,0 0 0,-1 0 1,0 0-1,0 0 1,-1 0-1,-1 0 1,1 0-1,-2 0 0,1 0 1,-2 0-1,1 0 1,-1 0-1,-1-1 0,0 1 1,0-1-1,0 0 1,-1 0-1,-1 0 0,0-1 1,0 0-1,-9 9 1,1-3-9,-1 0 1,0-1-1,-1-1 1,0 0-1,-1-1 1,0-1-1,-1-1 1,0 0-1,-35 11 1,47-18-219,-19 2-1738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7777,'0'0'5702,"-10"2"-4818,2 0-697,2-1-41,1 0-1,-1 0 1,1 1 0,-1 0 0,1 0 0,-1 1-1,1 0 1,0-1 0,0 2 0,-8 6 0,-6 7 234,1 0 1,1 1-1,0 1 1,-17 28-1,25-34-306,1 2 0,1-1 0,0 1 0,1 0 0,0 0-1,1 1 1,-5 30 0,6-20-39,2 1 0,0-1-1,5 49 1,-2-59-35,2-1-1,0 0 0,1 0 1,0-1-1,1 1 1,1-1-1,0 0 1,9 14-1,-4-10-93,1 0 0,0-1-1,2 0 1,29 28 0,-36-39-221,1 0 1,-1 0 0,1 0-1,0-1 1,1 0 0,-1-1-1,1 0 1,0 0 0,0-1-1,0 0 1,0-1 0,1 0-1,9 1 1,12-2-2561,-6-1-1798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1 696,'0'0'12187,"-23"0"-11481,-69 6-227,89-6-453,1 0 0,0 0 0,0 0 1,-1 1-1,1-1 0,0 1 0,0-1 0,-1 1 0,1 0 0,0 0 0,0 0 0,0 0 1,0 0-1,0 0 0,0 1 0,1-1 0,-1 1 0,0-1 0,1 1 0,-1 0 0,1 0 1,-1-1-1,1 1 0,0 0 0,0 0 0,0 0 0,0 0 0,0 1 0,0-1 0,1 0 1,-1 0-1,1 1 0,-1-1 0,1 4 0,0-3-14,-1 2-6,0 0 0,1 1 0,0-1 0,1 0 0,-1 1 0,1-1 0,0 0 1,0 0-1,1 0 0,-1 0 0,1 0 0,0 0 0,1 0 0,-1 0 0,1-1 0,0 0 1,0 1-1,0-1 0,5 5 0,8 6-30,0 0-1,1-2 1,28 18 0,3 4-225,-43-31 214,-1 0 0,0 0 0,1 1 0,-1-1 0,5 9 0,-8-12 34,-1 0 0,1 0 1,0 0-1,-1 0 1,1 0-1,-1 0 1,1 0-1,-1 1 0,1-1 1,-1 0-1,0 0 1,1 1-1,-1-1 0,0 0 1,0 0-1,0 1 1,0-1-1,0 0 0,0 1 1,-1-1-1,1 0 1,0 0-1,-1 1 0,1-1 1,-1 0-1,1 0 1,-1 0-1,1 0 1,-1 0-1,0 0 0,0 0 1,1 0-1,-1 0 1,-1 1-1,-11 7 144,-1-1 1,1-1-1,-1 0 1,-1-1-1,1 0 1,-24 5-1,13-3-138,12-5-203,0-1 0,0 0 0,0 0 0,0-2 0,-18 0 0,16 0-1192,1 0-2186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9129,'0'0'8506,"-77"52"-8018,54-24-280,-1 5-200,6-5-8,0 5-104,7 10-920,-1-10-1632,6-14-3482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4528,'0'0'6255,"0"-12"-4732,0-29-360,0 30 2048,19 504-1639,0-344-1550,-6-61-299,1 111 0,-14-168-426,0 25-1241,0-19-3601,0-27-895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11 4745,'0'0'9442,"-10"-2"-8905,-2-1-354,6 2-85,0-1 0,0 1 0,0 1 0,0-1 0,0 1 0,-1 0 0,1 0-1,-8 2 1,1 0 76,-1 2 0,0 0 0,1 1 0,-19 8 0,23-9-153,1 1 0,0-1 0,0 1-1,0 1 1,1 0 0,0 0 0,-12 13-1,17-16-33,0 1 0,0-1 0,0 1-1,0-1 1,1 1 0,0 0 0,0 0-1,0-1 1,0 1 0,0 0 0,1 0 0,0 0-1,0 0 1,0 0 0,0 0 0,1 0-1,-1 0 1,1 0 0,0 0 0,0-1 0,1 1-1,-1 0 1,1-1 0,-1 1 0,5 5-1,6 2-48,1-1-1,1 0 0,0-1 0,0-1 1,1 0-1,0-1 0,27 10 0,35 17-245,-75-33 306,0 0 0,0 0 0,0 0 0,0 1 0,0-1 0,0 1 1,0-1-1,0 1 0,-1 0 0,1-1 0,-1 1 0,1 0 0,-1 0 0,0 0 1,0 1-1,1-1 0,-2 0 0,1 0 0,0 1 0,0-1 0,-1 0 0,1 1 1,-1-1-1,0 0 0,0 1 0,1-1 0,-2 1 0,1-1 0,0 0 0,0 1 1,-1-1-1,1 1 0,-1-1 0,0 0 0,-1 3 0,-3 5 74,1-1 0,-1 0 0,-1 0 0,0-1 0,0 0 0,-15 15 0,13-15-21,0-1 1,0 0-1,0-1 1,-1 1-1,-18 8 1,21-12-162,0-1 1,0 0 0,1 0-1,-1 0 1,0 0 0,-1-1-1,1 0 1,0-1 0,0 1-1,0-1 1,-12-1 0,5-6-2463,2-9-2294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1 624,'0'0'14123,"30"56"-13267,-30-32-384,0-1-240,0 10-96,-18-9-64,1 4-72,5-4-96,-6-1-624,0-4-953,6-9-927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15 5489,'0'0'2119,"25"-2"-1813,77-9-58,-56 9 15,-23 9 98,-15-4-243,-7-3-108,-1 0 0,1 0 0,0 1 1,-1-1-1,1 0 0,0 0 1,-1 0-1,1 1 0,-1-1 0,1 0 1,0 1-1,-1-1 0,1 1 0,-1-1 1,1 1-1,-1-1 0,0 1 0,1-1 1,-1 1-1,1-1 0,-1 1 1,0-1-1,1 1 0,-1 0 0,0-1 1,0 1-1,0 0 0,1-1 0,-1 1 1,0 0-1,0-1 0,0 1 0,0 0 1,0-1-1,0 1 0,0 0 1,0-1-1,-1 1 0,1 0 0,0-1 1,0 1-1,0-1 0,-1 1 0,1 0 1,0-1-1,-1 1 0,1-1 1,-1 1-1,1-1 0,-1 2 0,-4 3 167,0 0-1,0 0 1,-1-1-1,-6 5 1,3-2 86,-2 1-86,1 1 1,0 0 0,-15 18-1,22-22-162,0-1 0,0 0 0,1 0-1,0 1 1,-1 0 0,1-1 0,1 1-1,-1 0 1,1 0 0,0 0 0,0 0-1,0 0 1,0 7 0,1 8-17,-1-15 2,0 0 0,1 0-1,0 0 1,0 1-1,0-1 1,1 0-1,0 0 1,0 0 0,0 0-1,0 0 1,5 9-1,1-4-32,-5-7-4,1 0-1,-1 0 1,0 0 0,0 0 0,0 0-1,-1 0 1,1 0 0,-1 1 0,0-1-1,1 1 1,-2-1 0,1 1 0,0-1-1,-1 1 1,1 4 0,-2-6 34,1 0-1,0 0 1,-1 0 0,0 0-1,1-1 1,-1 1 0,0 0-1,0 0 1,0-1 0,0 1 0,0-1-1,0 1 1,0-1 0,-1 1-1,1-1 1,0 0 0,-1 0-1,1 1 1,-1-1 0,0 0-1,1 0 1,-1-1 0,0 1-1,1 0 1,-1 0 0,-3 0 0,-8 3 176,0 0 0,-23 2 0,18-3-48,-111 17 41,74-14-3999,29-5-3333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326 212 5881,'0'0'4485,"1"-18"-3748,1-6-432,1-62 1312,-3 83-1535,0-1 1,-1 1-1,1 0 1,-1-1 0,0 1-1,0 0 1,0 0 0,-1 0-1,1 0 1,-1 0-1,1 0 1,-1 0 0,0 1-1,0-1 1,-1 1-1,1-1 1,0 1 0,-1 0-1,1 0 1,-1 0-1,0 0 1,0 0 0,0 0-1,0 1 1,-5-3 0,0 1-45,0 1 1,0-1-1,0 1 1,0 1 0,0 0-1,-1 0 1,1 0 0,0 1-1,-15 1 1,15 1 8,0 0 1,0 1-1,1-1 1,-1 1-1,0 1 0,1-1 1,0 1-1,0 1 0,0-1 1,0 1-1,1 1 1,0-1-1,0 1 0,0 0 1,0 0-1,-5 9 0,3-3-19,1-1-1,0 1 0,0 0 0,2 1 0,-1-1 1,2 1-1,-1 0 0,2 1 0,-3 13 0,5-19-56,0-1 0,1 0-1,0 0 1,0 0-1,0 1 1,1-1 0,0 0-1,1 0 1,0 0-1,0 0 1,4 10 0,-4-13-56,1 0 1,-1 0-1,1 0 0,0 0 1,0 0-1,0-1 1,0 0-1,1 0 1,-1 1-1,1-2 0,0 1 1,0 0-1,0-1 1,0 0-1,1 0 0,-1 0 1,0-1-1,1 1 1,5 0-1,2 1-136,-1-1 0,1 0 0,0-1 0,1-1 0,-1 0 0,0 0 0,0-1 0,0-1 0,0 0 0,18-6 0,-22 5 141,0 0-1,0 0 1,-1-1-1,1-1 1,-1 1 0,0-1-1,0 0 1,-1-1-1,1 1 1,-1-2-1,0 1 1,-1 0-1,0-1 1,0 0-1,8-15 1,-5 5 517,-1-1 0,-1-1 1,0 1-1,-1-1 0,-1 0 0,-1 0 0,-1-1 0,-1 1 1,-1-28-1,0 19 1221,-1 43-1396,-1 0 0,-7 26 0,-2 10-29,8-33-173,1-1 0,0 2 0,2-1 0,3 34 0,-2-43-59,1 0 1,0-1 0,1 1 0,-1-1-1,2 1 1,-1-1 0,1 0-1,0 0 1,1-1 0,0 0-1,11 13 1,-9-12-23,1 0-1,0-1 1,0-1-1,0 1 1,1-2 0,0 1-1,0-1 1,1 0-1,-1-1 1,18 6-1,-9-6-1006,1 0-1,0-1 1,1-1-1,33 0 1,-28-2-3140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2832,'0'0'14179,"17"21"-13009,109 134 506,-94-116-1431,-1 2 0,-3 2 1,24 45-1,-42-67-231,0 1 1,-1 0-1,-1 1 1,-1-1-1,-2 1 1,0 1-1,-1-1 1,1 42-1,-5-46-43,1 4-31,-2-1 0,-5 40 0,4-55-46,0 1-1,0 0 1,-1-1 0,0 1 0,0-1-1,0 0 1,-1 0 0,0-1 0,-1 1-1,0-1 1,-9 11 0,3-6-746,-1-1 1,-20 14 0,-10 0-3973,-6-3-5066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4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3776,'0'0'10696,"0"-3"-9436,0-10-173,0 10 602,2 5-1575,13 18 20,-1 0 1,-1 0 0,13 27 0,28 74-13,-7-17-90,-10-22-37,20 39-443,-48-102 275,-8-16 87,0 1 1,0-1-1,1 1 0,0-1 0,-1 0 1,1 1-1,5 4 0,-3-7-39,-3-1 138,0 0 1,-1-1-1,1 1 0,0-1 1,0 1-1,-1-1 1,1 1-1,0-1 1,-1 1-1,1-1 1,-1 0-1,1 1 0,0-1 1,-1 0-1,0 0 1,1 1-1,-1-1 1,1 0-1,-1 0 1,1-1-1,8-23-4,-6 16 2,110-324 269,-20 43 285,-92 283-560,-1 6-15,1 0 1,-1 0-1,0 0 1,0 0 0,1 0-1,-1 0 1,0 0-1,1 0 1,-1 0-1,1 0 1,-1 0 0,1 0-1,0 0 1,-1 0-1,1 0 1,0 1-1,0-1 1,-1 0 0,2 0-1,-2 6-757,0 51-3587,0-28-1173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5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0 880,'0'0'13332,"0"3"-13185,-1 4 95,-1 1 1,1 0-1,-2 0 1,1-1-1,-5 10 0,-6 20 223,8-7-353,0 0 1,2 0 0,1 0-1,1 1 1,6 43 0,-4-67-105,0-1 1,1 1-1,0 0 1,0-1-1,1 1 1,0-1-1,0 0 1,5 9-1,3 0-323,22 25-1,-30-36 43,0-1 0,1-1 0,-1 1 0,1-1 0,0 1 0,0-1 0,0 0 0,0 0 0,1-1 0,-1 1 0,0-1 0,1 0 0,-1 0 0,1 0 0,-1-1 0,1 0 0,-1 1 0,1-2 0,4 0 0,11 1-3585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5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3384,'0'0'10855,"6"0"-9883,209-6 2013,-101 1-4246,-1 2-6770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5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24,'0'0'10782,"-12"0"-8740,10 1-1832,-1-1 0,0 1 1,0 0-1,0-1 0,0 1 1,0 0-1,1 1 0,-1-1 1,0 0-1,1 1 0,-1 0 1,1-1-1,0 1 0,0 0 1,-4 4-1,-30 40 956,29-35-922,-6 8-62,1 1 1,0 0-1,2 1 1,1 0-1,0 1 0,1 0 1,-7 38-1,7-13-47,3 0 1,-1 82-1,7-117-149,-1-1-1,2 1 1,-1 0 0,2 0-1,0-1 1,0 1 0,1-1 0,0 0-1,1 0 1,0 0 0,13 19-1,-13-24-209,-1 0-1,1-1 0,0 1 1,0-1-1,1 0 1,-1 0-1,1-1 0,0 1 1,1-1-1,-1-1 0,1 1 1,-1-1-1,1 0 0,0-1 1,0 1-1,0-2 0,1 1 1,-1-1-1,0 0 0,11 0 1,21-1-3573,-7 0-3237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5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7 3744,'0'0'12047,"-24"-2"-11419,-76-2-109,94 3-462,0 1 0,0 0 0,0 1 1,0-1-1,0 1 0,1 0 0,-1 1 0,0-1 1,1 1-1,-1 0 0,1 1 0,-1-1 1,1 1-1,-9 7 0,-5 2 47,16-11-111,1 1 0,-1-1-1,0 1 1,1 0 0,-1 0-1,1 0 1,0 0 0,0 0-1,-1 1 1,1-1 0,1 1-1,-1-1 1,0 1 0,1 0-1,-1 0 1,1 0 0,0-1-1,0 1 1,0 0 0,0 0-1,1 1 1,-1-1 0,1 0-1,0 0 1,0 6 0,0-4-13,0-1 0,0 1-1,0 0 1,1 0 0,0 0 0,0 0 0,0 0 0,1-1 0,3 8 0,-1-6-46,1 1-1,0 0 1,0-1 0,0 0-1,8 6 1,55 50-555,-33-32 272,44 51-1,-76-77 339,-1-1 0,0 1 0,0 0 0,0 0 0,0 0 0,-1-1 0,0 2 0,1-1 0,-2 0 1,1 0-1,0 0 0,-1 0 0,0 1 0,0-1 0,-1 9 0,1 0 10,0-9 32,-1 0 0,0 0 0,0 0 1,0 0-1,-1 0 0,0 0 0,1 0 0,-1 0 0,0-1 0,-1 1 1,1-1-1,-1 1 0,1-1 0,-1 0 0,0 0 0,0 0 0,-1 0 0,1-1 1,-1 1-1,1-1 0,-5 2 0,-3 3 128,-1-1 1,1-1-1,-1 0 1,-1-1-1,-22 6 0,28-9-155,0 1-1,0-1 0,0-1 0,0 1 1,0-1-1,0 0 0,0-1 0,0 0 1,-9-2-1,11 1-272,0 0 1,0 0-1,0-1 1,1 1-1,-1-1 1,1 0-1,-1 0 0,1-1 1,0 1-1,1-1 1,-1 0-1,-6-8 0,-7-12-3678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5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2 888,'-3'-2'15593,"-7"7"-15280,-21 25-72,-93 93 1395,68-55-3284,41-48-1092,-16 31 0,17-21-5059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2:5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0 616,'0'0'12122,"6"2"-9798,10 13-1813,-1 0 1,-1 1-1,0 0 0,-1 1 1,-1 1-1,16 32 1,-14-23-481,-1 1-1,-1 1 1,-2 0 0,-1 0 0,-1 1-1,-2 0 1,-1 0 0,-1 1-1,-1 0 1,-2-1 0,-6 61 0,3-76-128,-1 0 0,-1-1 1,0 1-1,-1-1 0,0 0 1,-2 0-1,1-1 0,-2 0 0,1 0 1,-2 0-1,0-1 0,0-1 1,-1 1-1,-22 18 0,1-9-2253,-61 32-1,42-27-2867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3:0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 5825,'0'0'8398,"4"-1"-7717,3 0-564,0 0-1,-1 0 0,1 0 1,0 1-1,-1 0 1,1 1-1,0-1 0,-1 1 1,1 0-1,-1 1 0,1 0 1,-1 0-1,0 0 1,1 1-1,-1 0 0,0 0 1,10 7-1,16 13 37,-1 1 0,34 34 0,-54-46-126,0 0 1,-1 1 0,0 0-1,-1 1 1,0 0-1,-1 0 1,-1 1-1,6 17 1,-2 5 14,-3 0 1,-1 1-1,-1 0 1,0 57-1,-2-33-16,-2-22-29,-2-1 1,-1 1-1,-2 0 0,-2-1 0,-18 68 0,3-34 184,-52 121-1,51-148-135,-2-1-1,-2-2 0,-49 65 1,64-95-46,-38 48 41,-94 95 1,124-139-186,-6 5 216,-42 31 0,58-47-492,0-1-1,-1 0 0,1-1 0,-1 0 1,0-1-1,0 1 0,0-2 0,-1 1 0,-17 1 0,-3-3-3997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505 110 6969,'0'0'5997,"-28"-18"-5628,-92-53 97,113 68-416,0 0 1,0 0-1,0 0 1,-1 1-1,1 0 1,-1 0 0,1 1-1,-1 0 1,0 1-1,1-1 1,-1 1-1,0 1 1,-10 1-1,0 0 64,6-1-43,0 1 1,0 0 0,0 1 0,0 0 0,0 1-1,-19 9 1,27-11-73,0 0 0,0 0 0,0 1 0,0 0 0,1-1 0,-1 1 0,1 0 0,0 1-1,0-1 1,0 1 0,0-1 0,0 1 0,1 0 0,0 0 0,-1 0 0,2 0 0,-1 0 0,0 1 0,1-1 0,0 0-1,-2 9 1,3-6 6,0-1 0,0 1 0,1 0 0,0-1 0,0 1 0,0-1 0,1 1 1,0-1-1,0 0 0,0 0 0,1 1 0,0-2 0,0 1 0,1 0 0,0-1 0,0 1 0,5 5 0,8 6 60,1 0 0,1-2 0,28 20 0,-12-10-42,28 20 17,-27-19-51,-1 1-1,39 37 1,-70-59-15,0 0-1,0 0 0,0 1 1,-1-1-1,0 1 0,0 0 1,0 0-1,3 10 0,-5-13 16,-1-1 0,1 1 0,0-1-1,-1 0 1,0 1 0,1-1 0,-1 1 0,0 0 0,0-1-1,-1 1 1,1-1 0,0 0 0,-1 1 0,0-1 0,1 1-1,-1-1 1,0 0 0,0 1 0,-1-1 0,1 0 0,0 0-1,-1 0 1,1 0 0,-1 0 0,-3 3 0,-5 2 45,0-1 0,-1 0 1,1-1-1,-1 0 0,-1-1 0,1 0 1,0-1-1,-1 0 0,0-1 1,-12 1-1,-25 2 391,-50-3 1,92-2-388,-10 0-71,1 1 118,1-1 0,0-1 0,0 0 0,0-1 0,-20-5 0,33 6-164,-1 0 0,1 1 1,-1-1-1,1-1 1,0 1-1,-1 0 1,1-1-1,0 1 1,0-1-1,0 1 1,0-1-1,0 0 1,0 0-1,0 0 1,1 0-1,-1 0 0,1-1 1,0 1-1,-1 0 1,1-1-1,0 1 1,0-1-1,0 1 1,1-1-1,-1 1 1,1-1-1,-1 0 1,1 1-1,0-1 1,0 0-1,0 1 0,0-1 1,1 0-1,-1 1 1,1-1-1,1-4 1,0 0-785,0 1 0,0 0-1,1 0 1,5-9 0,17-22-6496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39.8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12 9978,'0'-11'7384,"-4"70"-6749,-3 0 0,-2 0 0,-20 69 1,-5 35-306,18-64-396,-4 193-1,20-287-3050,0-22-1698,0-27-459,0 6-596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40.2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149 57 5345,'0'0'8082,"7"-9"-7703,-3 2-301,-3 4-45,1 0 0,0 1 0,-1-1 0,1 1 0,0-1 0,0 1 0,0 0 0,1 0 0,-1-1 0,1 2 0,-1-1 0,1 0 0,-1 0 0,1 1 0,0 0 0,0-1 0,0 1 0,0 0 0,0 0 0,0 1 0,6-2 0,5 3 7,1 1 0,0 0 0,0 1 0,-1 1 0,0 0 0,1 1 0,-2 0 0,1 2 0,-1-1 0,0 1 0,0 1 0,0 1 0,-1-1 0,-1 2 0,0 0 0,11 12 0,-19-19-20,0 1 1,-1 0-1,1-1 1,-1 1-1,0 0 1,0 0-1,0 1 1,-1-1-1,1 0 1,-1 1 0,0-1-1,0 1 1,-1-1-1,1 8 1,-2-5 53,1 0 0,-1 0 0,-1 0 0,1 0-1,-1 0 1,-1-1 0,1 1 0,-6 9 0,-5 6 198,-1-1-1,-1-1 1,-1 0 0,-19 19-1,33-37-256,-24 25 194,-1-1-1,-49 37 0,60-51-201,-1-2 0,0 0 0,0 0 0,-1-2 0,-1 0 0,-30 8 0,46-15-104,0 0 0,0-1 0,0 1 0,0-1 0,0 0 0,0 0 0,1 0 0,-1 0 0,0 0 0,0-1 0,0 1 0,0-1 0,0 0 0,1 0 0,-1 0 0,0 0 0,1 0 0,-1-1 0,1 1 0,-1-1 0,-3-3 0,-13-25-3741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44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43 280,'-4'0'15276,"148"0"-14701,176-23 0,-255 18-581,-39 4 175,32-7 0,-44 6-20,1 0 0,20 1 1,-34 1-444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44.9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22 464,'0'0'11241,"-8"-4"-10423,-25-12-168,32 16-600,1 0 1,-1-1 0,0 1-1,0 0 1,1 0-1,-1 0 1,0 0 0,0 0-1,0 0 1,1 0 0,-1 0-1,0 0 1,0 0-1,0 0 1,1 0 0,-1 1-1,0-1 1,0 0 0,1 1-1,-1-1 1,0 0-1,1 1 1,-1-1 0,0 1-1,1-1 1,-1 1 0,1-1-1,-1 1 1,1 0-1,-1-1 1,1 1 0,-1 0-1,1-1 1,0 1 0,-1 0-1,1 0 1,0-1-1,0 1 1,-1 0 0,1 0-1,-5 27 846,4-23-778,1 0 0,0-1 0,1 1 0,-1 0 0,1-1 0,2 7 0,-2-8-87,0-1-1,1 0 0,-1 0 1,0 0-1,1 0 0,0 0 1,-1 0-1,1 0 0,0-1 1,0 1-1,0 0 0,0-1 1,4 2-1,26 14 88,1-2 0,1-1 0,46 12 0,-75-25-151,0 1 1,0 0-1,-1 0 0,1 0 1,5 4-1,-9-5 30,-1-1 0,1 0 0,0 1 0,-1-1 0,1 0 0,-1 1 0,1-1 0,-1 1 0,0-1 0,1 1 0,-1-1 0,1 1 1,-1-1-1,0 1 0,1-1 0,-1 1 0,0 0 0,0-1 0,1 1 0,-1-1 0,0 1 0,0 0 0,0-1 0,0 1 0,0 0 0,0-1 0,0 1 0,0 0 0,0-1 0,0 1 0,0 0 0,-1-1 0,1 1 0,0-1 0,0 1 0,0 0 0,-1-1 0,1 1 1,0-1-1,-1 1 0,1-1 0,-1 1 0,1-1 0,-1 1 0,1-1 0,-1 1 0,1-1 0,-1 0 0,0 1 0,-147 99 468,70-51-387,77-48-114,-1 1 0,0-1 0,1 0 0,-1 1 0,1-1 0,0 0 0,-1 1 0,1 0 0,0-1 0,0 1 0,0 0 0,-1 2 0,2-3-180,0-1 1,1 0-1,-1 1 1,1-1-1,-1 0 1,1 0 0,0 1-1,-1-1 1,1 0-1,-1 0 1,1 0-1,-1 0 1,1 0-1,-1 0 1,1 0-1,0 0 1,-1 0 0,1 0-1,-1 0 1,2 0-1,-1 0-471,26 0-3874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45.6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267 34 8305,'0'0'7342,"-23"3"-6595,-72 14-199,92-16-510,0-1 1,-1 1 0,1 1 0,0-1-1,-1 0 1,1 1 0,0-1 0,0 1-1,0 0 1,0 0 0,1 1-1,-1-1 1,0 0 0,1 1 0,0-1-1,-1 1 1,1 0 0,0 0 0,-2 4-1,-5 7 98,-1-1-73,1 1 0,0 1 0,1-1-1,0 2 1,1-1 0,1 1 0,0 0-1,1 0 1,1 1 0,1-1 0,0 1 0,0 32-1,3-46-69,-1 6-11,1 0-1,1 0 0,0-1 0,3 17 0,-3-22 26,1 0-1,-1 1 1,1-1-1,0 0 1,-1 0-1,2 0 1,-1 0-1,0 0 1,0-1-1,1 1 1,0-1-1,-1 1 1,1-1-1,6 4 0,-2-2 7,0-1-1,1 1 0,-1-1 0,1-1 0,0 0 0,0 0 1,15 2-1,59 0-147,-70-5 88,-1 0-1,1 0 1,0-1-1,-1-1 1,1 0-1,-1-1 1,0 0-1,0-1 1,0 0 0,-1 0-1,16-12 1,-17 11 59,0-1-1,0 0 1,-1 0 0,0-1 0,-1 0 0,0 0 0,0-1 0,0 0 0,-1 0 0,-1-1 0,0 0-1,6-15 1,-6 11 125,-1-1 0,0 0 0,2-30 0,-5 39-85,-1 1 0,0-1-1,0 1 1,-1-1 0,0 0 0,1 1 0,-2 0 0,1-1 0,-1 1 0,0 0 0,0-1 0,0 1 0,-6-8 0,-2 1-14,-1 0 1,0 1 0,-1 0 0,0 1-1,-1 1 1,0 0 0,0 0 0,-1 2-1,0-1 1,-1 2 0,1 0 0,-1 1-1,0 0 1,-1 1 0,1 1 0,-1 0-1,-30-1 1,33 4-55,8 0 0,0 0 0,0 0-1,0 0 1,0 0 0,0 1 0,0 0-1,-7 2 1,10-2-33,1 0 0,-1 0 0,0 0-1,1 1 1,-1-1 0,1 0 0,0 0 0,-1 1 0,1-1-1,0 1 1,0 0 0,0-1 0,0 1 0,0 0 0,1-1 0,-1 1-1,0 0 1,1 0 0,-1 0 0,1 0 0,0-1 0,-1 1-1,1 0 1,0 3 0,0 4-667,-1 0 0,1 1-1,1-1 1,-1 0 0,2 1 0,-1-1 0,4 10-1,16 20-4369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46.2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86 72,'0'0'13779,"6"-14"-13226,-4 9-535,0 0 0,0 0 0,-1 0 0,1 0 0,-1 0 0,0-1-1,-1 1 1,1 0 0,-1-9 0,0 13 1,-1 1 1,1-1-1,0 1 0,0-1 1,0 1-1,-1-1 1,1 1-1,0-1 0,0 1 1,-1-1-1,1 1 0,0-1 1,-1 1-1,1-1 0,-1 1 1,1 0-1,-1-1 1,1 1-1,-1 0 0,1-1 1,-1 1-1,1 0 0,-1 0 1,1-1-1,-1 1 1,1 0-1,-1 0 0,1 0 1,-1 0-1,1 0 0,-1 0 1,0 0-1,1 0 0,-1 0 1,-24 1 269,22-1-220,0 1-39,0 0 1,0-1-1,0 1 1,1 0-1,-1 0 1,0 0-1,0 1 1,1-1-1,-1 1 0,1-1 1,-1 1-1,1 0 1,-1 0-1,1 0 1,0 0-1,0 1 1,0-1-1,1 0 1,-1 1-1,0 0 0,1-1 1,0 1-1,-1 0 1,0 3-1,-1 4-17,0 0 1,1 0-1,0 0 0,1 0 0,0 0 0,0 13 0,2-23-15,-1 1-1,0 0 1,1 0 0,-1-1-1,1 1 1,-1 0-1,1-1 1,-1 1-1,1-1 1,0 1 0,-1-1-1,1 1 1,-1-1-1,1 1 1,0-1-1,0 0 1,-1 1 0,1-1-1,0 0 1,0 1-1,0-1 1,-1 0-1,1 0 1,0 0-1,0 0 1,0 0 0,-1 0-1,1 0 1,0 0-1,0 0 1,0 0-1,1-1 1,-1 1-2,1 0 0,0 0-1,0 0 1,0-1 0,0 1 0,0 0-1,0-1 1,0 0 0,-1 1 0,1-1-1,0 0 1,0 0 0,-1 0 0,1 0 0,1-2-1,-1-1 37,0 1-1,0-1 1,-1 0-1,0 0 1,0 0-1,0 1 1,0-1-1,-1 0 1,1 0-1,-1 0 1,0 0-1,-1-6 1,1 3 189,0 7-197,0-1-1,0 1 1,-1-1-1,1 1 1,0-1 0,-1 1-1,1 0 1,0-1 0,-1 1-1,1 0 1,0-1-1,-1 1 1,1 0 0,-1 0-1,1-1 1,-1 1 0,1 0-1,-1 0 1,1 0-1,-1 0 1,1-1 0,-1 1-1,1 0 1,-1 0 0,1 0-1,-1 0 1,0 0-1,-15 0 88,15 0-71,-2 0-20,0 0-1,0 0 1,1 0 0,-1 1 0,0-1-1,1 1 1,-1 0 0,-3 1 0,5-1-70,0-1 1,1 1-1,-1-1 1,0 1-1,0-1 1,0 1-1,0 0 1,1 0 0,-1-1-1,0 1 1,1 0-1,-1 0 1,1 0-1,-1 0 1,1 0-1,-1 0 1,1 0 0,-1 0-1,1 0 1,0 0-1,0 0 1,0 0-1,-1 0 1,1 0-1,0 1 1,0-1-139,0-1 0,0 0 0,0 1 0,0-1 1,0 0-1,0 1 0,1-1 0,-1 0 0,0 1 0,0-1 0,0 0 0,0 1 0,0-1 1,1 0-1,-1 0 0,0 1 0,0-1 0,0 0 0,1 0 0,-1 1 0,0-1 0,0 0 1,1 0-1,-1 1 0,0-1 0,1 0 0,-1 0 0,0 0 0,0 0 0,1 0 1,-1 1-1,0-1 0,1 0 0,-1 0 0,0 0 0,1 0 0,15 1-8263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46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255 478 592,'0'0'11095,"19"-16"-10080,62-50-226,-75 62-632,-1-1 0,1 1 0,-1-1-1,0-1 1,-1 1 0,6-8-1,-4 4 67,-1-2-73,1 0 1,-1 0-1,-1 0 1,0-1-1,-1 1 1,0-1-1,-1 0 0,0 0 1,-1 0-1,0-24 1,-1 18-84,1 4 39,-1 0 0,-1 0-1,0 0 1,-6-25-1,6 34-78,-1 1 0,1 0-1,-1 0 1,0 0-1,0 1 1,-1-1 0,1 0-1,-1 1 1,1-1 0,-1 1-1,0 0 1,-1 0-1,1 0 1,0 1 0,-1-1-1,0 1 1,1-1-1,-1 1 1,-8-3 0,2 2 71,-1 1 0,0-1 0,1 1 0,-1 1 0,0 0 0,0 1 0,-13 1 0,6-1-8,9 0-44,0 1 0,0 0-1,1 0 1,-1 1 0,1 0-1,-1 0 1,1 1 0,0 0-1,0 1 1,0 0 0,0 0-1,0 1 1,-9 7 0,11-7-36,1 0 0,0 0 0,0 0 1,0 1-1,0 0 0,1 0 1,0 0-1,0 0 0,1 0 1,0 1-1,0 0 0,0 0 0,1-1 1,0 1-1,0 1 0,0 11 1,1-12-18,0-1 0,1 1 0,0 0 0,1 0 0,-1 0 0,1 0 0,1 0 0,-1-1 0,1 1 0,0 0 0,1-1 0,-1 0 0,1 1 0,1-1 0,-1 0 0,1-1 0,0 1 0,0 0 0,1-1 0,0 0 0,0 0 0,0-1 0,0 1 0,1-1 0,5 3 0,8 4-117,1 0 0,-1-2-1,2-1 1,30 9-1,-28-10-24,0 2 0,0 0 0,26 15 0,-45-22 147,-1 0 0,1 1 0,0-1 0,-1 1 0,0 0 0,0 0 1,0 0-1,0 1 0,0-1 0,0 0 0,-1 1 0,0 0 0,0 0 0,0 0 0,0 0 0,-1 0 0,1 0 0,-1 0 1,0 0-1,0 1 0,0-1 0,-1 0 0,0 1 0,0 6 0,1 0 2,-1 1 0,-1 0 0,0 0 0,-1 0 0,0-1 0,0 1 0,-1-1 0,-1 0 0,0 0 0,-1 0 0,0 0 0,0-1 0,-1 1 0,0-1 0,-1-1 0,-12 14 0,6-9 79,-1 0 0,-30 21 0,37-31-44,1 0 1,-1 0 0,0 0-1,0-1 1,0-1 0,-1 1 0,1-1-1,-1 0 1,1-1 0,-11 1-1,8-1 90,0-1 0,0 0-1,0-1 1,0 0-1,-1 0 1,1-1 0,1 0-1,-12-5 1,14 4-46,0 0 1,0-1 0,1 1-1,0-1 1,0-1 0,0 1-1,0-1 1,0 0-1,1-1 1,0 1 0,-7-11-1,9 10-22,-1 1 0,1-1 0,1 0-1,-1 0 1,1 0 0,0-1-1,0 1 1,-1-13 0,1 2 25,2 1 0,0-23-1,1 32-81,1 0 0,-1 0 0,1 1 0,0-1 0,0 1-1,1-1 1,0 1 0,0 0 0,0 0 0,1 0 0,0 0 0,0 1-1,1-1 1,0 1 0,6-6 0,6-3-262,0 0 0,1 1 1,26-14-1,15-4-2171,-9 2-2780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54.8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59 3816,'0'0'5521,"2"-8"-4409,0-4-724,-2 7-101,1 0 1,0 0-1,0 1 1,0-1-1,6-10 3444,-5 21-3135,-2 11-711,-6 20 496,-2-1 1,-18 54-1,15-58-356,2 0 0,1 1 0,-5 52 0,12 33-11,1-116-21,0-1-1,0 1 0,0-1 0,0 1 0,0-1 1,1 1-1,-1 0 0,0-1 0,1 1 1,-1-1-1,1 1 0,0-1 0,0 0 0,-1 1 1,1-1-1,0 0 0,0 1 0,0-1 0,0 0 1,1 0-1,-1 0 0,0 0 0,2 2 1,0-2-20,-1-1 0,0 1 0,1 0 0,-1 0 0,1-1 0,-1 0 0,1 1 0,-1-1 0,1 0 0,-1 0 0,1 0 0,-1-1 0,1 1 0,-1-1 0,4 0 0,1-2 1,0 0 0,0 0 0,-1-1 0,1 1 0,-1-2 0,0 1-1,0-1 1,-1 0 0,1 0 0,-1 0 0,0-1 0,6-8 0,8-12 29,21-41 0,-37 62-8,18-37 70,-2-1 0,24-78 0,-42 205 163,-1-79-228,-1 16 16,2-1 1,0 1 0,1 0-1,8 31 1,-9-48-29,0 0 1,0 0 0,0 0-1,1 0 1,0 0 0,0-1-1,0 1 1,0-1 0,0 1-1,1-1 1,-1 0 0,1 0-1,0 0 1,0 0-1,0-1 1,0 1 0,1-1-1,-1 1 1,1-1 0,-1 0-1,1-1 1,0 1 0,0-1-1,-1 1 1,1-1-1,0 0 1,0-1 0,1 1-1,-1-1 1,4 0 0,-3 0 6,-1-1 0,0 0 0,1 0 1,-1 0-1,0 0 0,0-1 0,1 0 1,-1 0-1,-1 0 0,1 0 0,0-1 1,0 0-1,-1 1 0,0-1 0,1-1 1,-1 1-1,0 0 0,0-1 0,-1 1 1,4-6-1,1-3 15,1-1 0,-2 0 0,1-1 0,7-27 0,-5 14 240,-1-1 0,-2-1 0,-1 1-1,-1-1 1,0-37 0,-4 65-357,14 16-4876,-12-14 4514,1 1-439,-1 0 0,1-1-1,0 1 1,0-1-1,0 0 1,0 0-1,3 1 1,11-2-4257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55.2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1 2776,'0'0'8991,"-6"20"-7693,-3 6-878,-29 98 1362,-20 152-749,57-266-1822,1-25-4467,0-11 234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55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7345,'0'0'3577,"0"5"-4177,18 9-1569,-7 0-3240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 6409,'0'0'7659,"18"-5"-7017,59-15-70,-71 18-518,0 1 0,0 0 1,1 0-1,-1 0 0,0 1 1,0 0-1,0 0 0,1 0 1,-1 1-1,0 0 1,0 0-1,0 1 0,0 0 1,0 0-1,0 0 0,-1 1 1,1 0-1,-1 0 0,0 0 1,8 6-1,-11-7-56,0 0 1,-1 0-1,1 0 0,-1 0 0,1 0 1,-1 0-1,0 1 0,1-1 0,-1 0 1,-1 1-1,1-1 0,0 1 0,0-1 1,-1 1-1,0 0 0,1-1 0,-1 1 1,0-1-1,0 1 0,-1 0 0,1-1 1,0 1-1,-1-1 0,1 1 0,-1-1 1,-2 5-1,1-2 2,-1 1 0,1-1 0,-1 0 0,-1 0-1,1-1 1,0 1 0,-1-1 0,0 1 0,0-1 0,-7 4 0,-32 23 223,-72 36 1,113-66-222,-2 0 3,1 1 1,-1 0 0,1 0 0,0 0-1,-1 0 1,1 1 0,0-1-1,1 1 1,-1 0 0,0 0-1,1 0 1,-4 4 0,6-6-10,0 0 0,0-1 1,0 1-1,0 0 0,0-1 1,0 1-1,0 0 0,0 0 1,1-1-1,-1 1 0,0 0 1,0-1-1,1 1 0,-1 0 0,0-1 1,1 1-1,-1 0 0,0-1 1,1 1-1,-1-1 0,1 1 1,-1-1-1,1 1 0,-1-1 1,1 1-1,0-1 0,-1 0 1,1 1-1,-1-1 0,1 0 1,0 1-1,-1-1 0,2 0 1,26 11 62,14-2-166,0-2-1,0-2 0,1-2 0,44-2 1,-82-1-232,0-1 0,0 1 0,0-1 0,0 0 0,0-1 0,-1 1 1,1-1-1,0 0 0,-1 0 0,1-1 0,-1 1 0,0-1 0,0 0 0,0 0 0,0 0 1,0-1-1,3-3 0,13-14-4102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55.9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308 0 6481,'0'0'7964,"-22"7"-7202,-7 1-517,9-3-53,1 1 0,-1 1-1,2 0 1,-35 19 0,45-21-137,1-1 0,-1 2 0,1-1-1,0 1 1,0 0 0,1 0 0,-1 1 0,1-1 0,-7 12 0,10-13-55,0 1 0,1 0 0,-1-1 1,1 1-1,0 0 0,0 0 0,1 0 1,0 1-1,0-1 0,0 0 0,1 0 1,0 1-1,2 11 0,-2-15-11,1 0-1,0 0 1,0-1 0,0 1 0,1 0-1,-1-1 1,1 1 0,-1-1 0,1 0-1,0 1 1,0-1 0,0 0 0,0 0-1,1 0 1,-1 0 0,0-1-1,4 3 1,8 4-139,29 13 1,-28-14-1,42 14-397,-38-14 315,27 13-1,-44-20 230,-1 1 1,1 0-1,-1-1 1,1 1-1,-1 0 1,0 0-1,1 0 0,-1 0 1,0 1-1,0-1 1,1 0-1,-1 1 1,0-1-1,-1 0 0,1 1 1,0-1-1,0 1 1,0-1-1,-1 1 1,1-1-1,-1 1 0,0 0 1,1-1-1,-1 1 1,0 0-1,0-1 0,0 1 1,0 0-1,0 1 1,-1 0 36,0 0 0,0-1 1,0 1-1,0-1 1,0 0-1,0 1 0,-1-1 1,1 0-1,-1 1 0,0-1 1,0 0-1,0 0 0,0-1 1,0 1-1,0 0 0,-4 1 1,-13 10 73,0-2 1,-1 0-1,-1-2 0,1 0 1,-2-1-1,1-1 1,-1-1-1,-30 4 1,50-10-224,-1 0 0,1 1 1,-1-1-1,1 0 1,-1-1-1,1 1 0,-1 0 1,1-1-1,-4 0 0,6 0-113,-1 1 0,0-1-1,0 1 1,1-1-1,-1 0 1,0 0-1,1 1 1,-1-1 0,1 0-1,-1 0 1,1 0-1,-1 1 1,1-1 0,0 0-1,-1 0 1,1 0-1,0 0 1,0 0-1,0 0 1,0 0 0,0 0-1,0 0 1,0 0-1,0 0 1,0-1-1,0-24-8299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56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3 5145,'0'0'10313,"0"-3"-9556,-1 130 202,-8-39-816,-38 162 0,34-196-123,-6 22 22,17-71-66,2-7-89,6-11-117,17-20 52,3 2 0,0 0-1,2 1 1,1 2 0,42-31 0,-66 55 167,0 0 1,1 1-1,0-1 1,-1 1-1,1 1 1,0-1-1,1 1 1,7-2-1,-12 4 17,-1 0 1,0-1-1,1 1 0,-1 0 0,1 0 0,-1 1 0,1-1 0,-1 0 0,1 0 0,-1 1 0,0-1 0,1 1 0,-1-1 0,0 1 0,1 0 0,-1-1 0,1 2 0,0-1 14,-1 1 0,0-1 0,1 1 0,-1 0-1,0-1 1,0 1 0,0 0 0,0 0 0,-1-1 0,1 1-1,0 0 1,-1 0 0,0 0 0,1 0 0,-1 4 0,3 43 357,-6 98 0,-8-76-261,7-50-363,1 1 0,-1 29 0,4-51-27,0 1 0,1-1-1,-1 1 1,1-1 0,-1 1 0,1-1-1,-1 0 1,1 1 0,-1-1 0,1 1 0,0-1-1,-1 0 1,1 0 0,-1 1 0,1-1 0,0 0-1,-1 0 1,1 0 0,0 0 0,-1 1-1,1-1 1,0 0 0,-1 0 0,1 0 0,0-1-1,-1 1 1,1 0 0,0 0 0,-1 0-1,2-1 1,1 1-1247,10 0-4804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56.6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14 2984,'0'0'13187,"0"-14"-13187,-11 14-3817,-7 0-4609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59.0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4 8169,'0'0'7722,"0"-1"-7693,0 1 0,0 0 0,0 0 0,0 0-1,0 0 1,0 0 0,0 0 0,0-1 0,0 1 0,0 0 0,0 0 0,0 0-1,0 0 1,0 0 0,0 0 0,0 0 0,0-1 0,0 1 0,0 0 0,0 0-1,1 0 1,-1 0 0,0 0 0,0 0 0,0 0 0,0 0 0,0 0 0,0 0-1,0-1 1,1 1 0,-1 0 0,0 0 0,0 0 0,0 0 0,0 0 0,0 0-1,0 0 1,1 0 0,-1 0 0,0 0 0,0 0 0,0 0 0,0 0 0,0 0-1,0 0 1,1 0 0,-1 0 0,0 1 0,0-1 0,0 0 0,0 0 0,0 0-1,0 0 1,0 0 0,1 0 0,-1 0 0,0 0 0,0 0 0,0 0 0,0 1-1,0-1 1,0 0 0,0 0 0,0 0 0,0 0 0,0 0 0,0 0 0,0 1-1,0-1 1,0 67 740,-10 75-1,-32 129-581,30-148-209,6-62-223,5-41-364,-3 19 111,3-30-3037,1-34-10176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6:59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0 223 5761,'0'0'4121,"8"-19"-3353,28-65-117,-33 79-540,1-1 0,-1 1 1,1 0-1,-1 0 0,1 0 0,1 1 1,-1 0-1,1-1 0,0 1 1,0 1-1,6-5 0,0 2 203,1 1 0,-1 1 0,21-6 0,-14 4-102,9-2-19,0 2 0,0 0 0,1 2 0,-1 1-1,1 1 1,0 1 0,33 4 0,-57-2-153,0-1-1,1 1 1,-1 0-1,0 0 1,0 1-1,0-1 1,0 1-1,0 0 1,0 0-1,-1 0 1,1 0-1,0 1 1,-1 0-1,0-1 1,0 1-1,0 1 1,0-1-1,0 0 1,0 1-1,-1-1 1,0 1-1,0 0 1,0-1-1,0 1 1,0 0-1,1 8 1,1 6 136,0 0 0,-2 0 0,0 0 0,-1 36 0,-2-35-108,0-1-1,-2 0 1,0 1 0,-1-1 0,-1-1 0,-1 1 0,-1-1-1,0 0 1,-1 0 0,0-1 0,-2 0 0,-11 16 0,1-6-3,-1-1 0,0-1 0,-2-1 0,-1-1 0,-1-1 0,-29 20 0,45-35-51,-1 0 1,0 0 0,0 0 0,0-1-1,-18 5 1,26-9-153,0 0 0,-1-1 0,1 1 0,0-1 0,-1 0 0,1 1 0,0-1 0,-1 0 0,1-1 0,0 1 0,-1 0 0,1-1 0,0 1 0,-1-1 0,1 1 0,0-1-1,0 0 1,0 0 0,0 0 0,0 0 0,0-1 0,0 1 0,0-1 0,0 1 0,0-1 0,1 1 0,-1-1 0,1 0 0,-1 0 0,1 0 0,0 0 0,-1 0 0,1 0 0,-1-3 0,-10-31-6745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0.0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67 208,'0'0'13621,"8"0"-12518,504-9 2040,-359 9-5019,-151-2 1524,-1 1-1,0 0 1,0-1-1,0 1 1,0-1-1,0 1 1,0-1-1,0 0 1,-1 1-1,1-1 1,0 0-1,0-2 1,-1 2-480,6-15-4353,0 2-414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0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1528,'0'0'10635,"8"0"-9089,-4 1-1349,0-1 1,0 1-1,0 0 1,0 0-1,0 0 1,0 1-1,0-1 1,0 1-1,0 0 0,5 4 1,40 32 439,-29-22-320,-12-9-258,-1 0 1,0 0-1,0 1 0,0 0 1,-1 0-1,0 0 0,-1 1 1,0 0-1,0 0 0,-1 0 1,0 0-1,0 1 0,-1 0 1,-1-1-1,1 1 0,-2 1 1,1-1-1,-1 0 0,-1 20 1,0-14-28,-1 1 0,-4 26-1,3-36-27,0 1-1,0 0 1,-1-1-1,0 1 0,0-1 1,-1 0-1,-6 9 0,3-6-32,3-2-2,-1 0 0,-1 0 1,1-1-1,-1 1 0,0-2 0,-1 1 0,0-1 1,0 1-1,-12 6 0,-3-10-2237,18-4 802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2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83 5521,'0'0'6753,"0"0"-6510,1-1 0,-1 0 0,0 0 0,0 1-1,0-1 1,0 0 0,0 0 0,0 0 0,0 1 0,-1-1 0,1 0 0,0 0-1,0 1 1,-1-1 0,1 0 0,-1-1 0,-3 3-151,1 0 1,-1 0-1,0 0 0,0 0 1,1 0-1,-1 1 0,1 0 0,-1-1 1,1 1-1,-1 1 0,1-1 1,-4 5-1,-3 1 138,0 1 0,-11 15-1,10-11-189,2-1 0,-1 1 0,2 1 0,0 0 0,0 0 0,2 0 0,0 1 0,0 0 0,1 1-1,1-1 1,1 1 0,0-1 0,1 1 0,1 0 0,0 0 0,1 0 0,3 22 0,-2-34-44,-1 1 1,2-1-1,-1 0 1,0 1-1,1-1 1,0 0-1,0 0 1,0 0-1,0 0 0,1-1 1,0 1-1,0-1 1,5 6-1,-2-4-12,-1-1-1,1 0 1,0 0-1,0-1 1,0 0-1,0 0 1,1 0-1,8 2 0,3-1-144,1 0 0,0-2-1,0 0 1,0 0 0,32-4-1,-44 2 97,0-1 0,0 0 0,-1 0 0,1-1 0,0 0 0,-1 0 0,0 0 0,1-1 0,-1 0 0,0 0 0,0-1 0,-1 0 0,6-4 0,-3 1 46,-2 0 1,1 0 0,-1 0 0,0-1 0,-1 0-1,0 0 1,0 0 0,5-13 0,-2-1 70,-1 1 1,-1-1-1,0 0 1,-2-1-1,-1 1 1,-1-1-1,0-24 1,-2 38-34,0-7 91,0 0 1,-1 0-1,0 1 1,-8-31 0,8 41-75,-1 0 0,0 0 0,-1 0 0,1 1 0,-1-1 0,0 0 0,0 1 0,-1 0 0,1-1 0,-1 2 0,0-1 0,0 0 0,0 1 0,0-1 0,-1 1 0,1 0 0,-1 1 0,-8-4 0,2 2 0,0 1 1,0 1 0,0 0-1,0 1 1,0 0-1,0 1 1,-1 0 0,1 0-1,-13 3 1,18-2-32,1-1 0,0 1 0,0 1 0,0-1 0,0 1-1,-7 3 1,11-5-53,-1 1 0,1-1-1,0 1 1,0 0-1,0 0 1,0-1-1,0 1 1,-1 0-1,2 0 1,-1 0 0,0 0-1,0 0 1,0 0-1,0 0 1,1 1-1,-1-1 1,0 0-1,1 0 1,-1 0 0,1 1-1,0-1 1,-1 0-1,1 1 1,0-1-1,0 0 1,0 1 0,0-1-1,0 0 1,0 1-1,0-1 1,0 2-1,2 1-494,-1 0 0,1 0 0,0 0-1,0-1 1,0 1 0,0 0-1,0-1 1,1 0 0,0 0 0,0 1-1,0-1 1,6 4 0,24 17-7195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3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27 1840,'0'0'10601,"-13"-10"-9843,10 8-557,0 0 0,-1 0 0,1 0 0,0 1 0,-1-1 0,1 1 0,-1 0 0,1 0 0,-1 0 0,1 1 0,-6-1 0,8 1-172,0 0-1,0 0 1,0 0-1,0 0 1,0 0 0,0 0-1,-1 0 1,1 0-1,0 0 1,0 1-1,0-1 1,0 0-1,0 1 1,0-1 0,0 1-1,0-1 1,0 1-1,0 0 1,0-1-1,0 1 1,1 0 0,-1 0-1,0 0 1,0-1-1,1 1 1,-1 0-1,0 0 1,1 0-1,-1 0 1,1 0 0,-1 0-1,1 0 1,0 0-1,0 0 1,-1 0-1,1 1 1,0-1 0,0 0-1,0 2 1,-1 7-38,1-2 10,0 0 0,0 0 0,2 15 0,-2-22-6,0 0 1,0-1-1,0 1 1,1 0-1,-1 0 0,0 0 1,0-1-1,1 1 0,-1 0 1,0 0-1,1-1 0,-1 1 1,1 0-1,-1-1 0,1 1 1,-1 0-1,1-1 0,-1 1 1,1 0-1,0-1 0,-1 1 1,1-1-1,0 0 0,-1 1 1,1-1-1,0 1 0,0-1 1,-1 0-1,1 0 1,0 1-1,0-1 0,0 0 1,0 0-1,-1 0 0,1 0 1,0 0-1,0 0 0,0 0 1,-1 0-1,1 0 0,0-1 1,0 1-1,0 0 0,-1 0 1,2-1-1,-1 0 11,0 0 0,-1 1 1,1-1-1,-1 0 0,1 1 0,-1-1 0,1 0 1,-1 0-1,1 0 0,-1 1 0,0-1 0,1 0 1,-1 0-1,0 0 0,0 0 0,0 0 0,0 1 1,0-1-1,0 0 0,0-1 0,0-26 64,-1 18 9,1 9-77,0 1 0,1-1 0,-1 1 0,0-1 0,-1 1 0,1-1 0,0 1 0,0-1 0,0 1-1,0-1 1,0 1 0,0-1 0,-1 1 0,1-1 0,0 1 0,0-1 0,-1 1 0,1-1 0,0 1 0,-1 0 0,1-1 0,0 1 0,-1 0 0,1-1 0,-1 1 0,0-1 0,-14 0 358,13 1-279,1 0-82,1 0-1,0-1 0,0 1 1,0 0-1,-1 0 1,1 0-1,0 0 0,0 0 1,0 0-1,-1 0 1,1 0-1,0 0 0,0 0 1,-1 0-1,1 0 1,0 0-1,0 1 0,0-1 1,-1 0-1,1 0 0,0 0 1,0 0-1,0 0 1,0 0-1,-1 0 0,1 1 1,0-1-1,0 0 1,0 0-1,0 0 0,-1 0 1,1 0-1,0 1 1,0-1-1,0 0 0,0 0 1,0 0-1,0 1 0,0-1 1,0 0-1,0 0 1,0 1-1,0-1 0,0 0 1,0 0-1,0 0 1,0 1-1,0-1 0,0 0 1,0 0-1,0 0 1,0 1-1,0-1 0,0 0 1,0 0-1,0 0 0,0 1 1,0-1-1,0 0 1,1 0-1,-1 0 0,0 1 1,0-1-1,0 0 1,0 0-1,1 0 0,14 2-85,-3-3-19,-11 1 75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3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4656,'0'0'10558,"7"6"-9402,-5-5-1090,0 1-13,1 0-1,-1 0 1,1 0 0,-1 0-1,0 0 1,0 0 0,0 1-1,0-1 1,-1 1-1,1-1 1,-1 1 0,1 0-1,-1 0 1,0-1-1,0 1 1,0 0 0,0 0-1,-1 0 1,1 0-1,-1 0 1,1 5 0,-1-1 4,-12 351 1849,5-90-2252,8-177-6048,-1-81 610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 5841,'0'0'8851,"-1"-5"-8584,0 7-262,-6 10 157,-1-1 0,0 1 0,-19 18 0,11-14-58,1 1 0,0 0 0,1 1 0,-14 24 0,26-37-103,-1 1 0,1 0 0,0-1 0,0 1 0,1 0 0,0 0 0,0 0 0,0 11 0,1-14-4,0 0 0,0 0 0,0 0 1,0 0-1,1 0 0,-1 0 0,1 0 0,0 0 0,0 0 0,0 0 0,0-1 0,0 1 1,1 0-1,-1-1 0,1 1 0,0-1 0,0 0 0,0 1 0,0-1 0,3 3 0,4 1-25,1-1 0,0 1 1,1-2-1,-1 1 0,1-1 0,0-1 0,17 4 0,-19-6-545,-1 0 1,1-1-1,-1 1 0,1-1 1,-1-1-1,17-3 1,-23 4 294,0-1 1,1 1 0,-1-1-1,0 0 1,0 0-1,0 0 1,0 0 0,-1 0-1,1-1 1,0 1-1,0 0 1,-1-1 0,1 0-1,-1 1 1,1-1 0,-1 0-1,0 0 1,1 0-1,0-2 1,6-17-4096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4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0 9722,'0'0'6953,"59"81"-6625,-59-53-8,0 0-48,0 5-88,-17-5-88,-1 1-96,-6-11-8,1 1-208,-1-9-656,12-10-1120,0 0-2377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4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108 158 8617,'0'0'8570,"-5"1"-8289,1 0-224,0 1 0,0-1 0,1 1 0,-1 0 0,1 0 0,0 0-1,-1 1 1,1-1 0,0 1 0,0 0 0,0-1 0,1 1 0,-1 1-1,1-1 1,-1 0 0,-1 6 0,-4 4-40,1 2-1,1-1 1,0 1-1,2 0 1,-1 0-1,2 0 1,0 0-1,0 1 1,2 0 0,0-1-1,2 31 1,0-42-52,-1-1 1,1 1 0,0-1 0,0 0-1,0 1 1,1-1 0,-1 0-1,1 1 1,0-1 0,0 0 0,0 0-1,0-1 1,0 1 0,1 0-1,-1-1 1,1 1 0,0-1 0,0 0-1,0 0 1,0 0 0,0 0 0,0-1-1,0 1 1,1-1 0,-1 0-1,7 2 1,1-1-228,0 0 0,-1 0 0,1-1 0,1-1 0,-1 0 0,0 0 0,17-3 0,-23 2 200,1 0-1,0-1 1,-1 0-1,1 0 1,-1 0-1,1 0 1,-1-1-1,0 0 1,0 0-1,0 0 0,-1 0 1,1-1-1,-1 0 1,4-4-1,-2 1 125,-1-1 0,1 1 0,-2-1 0,1 0 1,-1 0-1,-1 0 0,1-1 0,2-10 0,0-10 358,-1-1 1,-1 0-1,-1-1 1,-2-37-1,0 29 23,0 28-302,0 0 1,-1-1 0,0 1 0,-1-1-1,0 1 1,-1 0 0,-4-16 0,4 24-127,1 1 0,-1 0-1,1 0 1,-1 0 0,0 0 0,0 0 0,0 0 0,0 0 0,0 0-1,0 1 1,0-1 0,-1 1 0,1 0 0,-1 0 0,1 0 0,-1 0-1,1 0 1,-1 0 0,0 1 0,1-1 0,-1 1 0,0-1 0,1 1-1,-1 0 1,-4 1 0,2-1-116,-1 0 1,1 1-1,0 0 0,0 0 0,0 0 1,0 0-1,0 1 0,0 0 0,0 0 1,0 0-1,1 1 0,-8 5 0,2 2-1271,1 0-1,0 1 0,-11 16 0,3 1-4979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5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57 9562,'0'0'2356,"11"0"-3387,37-1 806,-48 1 231,1 0 0,0 0 0,-1 0 0,1 0 0,-1-1 0,1 1 0,0 0 0,-1 0 0,1-1 0,-1 1 0,1 0 0,-1-1 0,1 1 0,-1 0-1,1-1 1,-1 1 0,1-1 0,-1 1 0,0-1 0,1 1 0,-1-1 0,0 1 0,1-1 0,-1 1 0,0-1 0,0 1 0,1-1 0,-1 0 0,0 1 0,0-1 0,0 0 0,0 1 0,0-1 0,0 1 0,0-1 0,0 0 0,0 1 0,0-2 0,-4-15 689,1 15-541,1 0 0,-1 0 0,0 0 0,1 1 0,-1-1 0,0 1 0,0 0 0,0 0 1,0 0-1,0 0 0,-6 0 0,-36-3 1861,44 5-2008,0-1 1,1 1-1,-1 0 0,1-1 1,-1 1-1,0 0 1,1-1-1,-1 1 1,1 0-1,0-1 1,-1 1-1,1 0 1,0 0-1,-1 0 0,1-1 1,0 1-1,0 0 1,0 0-1,-1 0 1,1 0-1,0 0 1,0 0-1,0-1 0,1 1 1,-1 0-1,0 0 1,0 0-1,0 0 1,1-1-1,-1 1 1,0 0-1,1 0 1,0 1-1,0-2-15,2 1-15,0 0 0,-1 0 0,1 0-1,0-1 1,0 1 0,0-1 0,0 0 0,4 0 0,-5 0 587,-2 1-401,0-1-269,1 1 1,-1-1 0,0 0-1,0 1 1,0-1-1,1 0 1,-1 0 0,0 1-1,0-1 1,1 0-1,-1 0 1,0 1 0,1-1-1,-1 0 1,0 0 0,1 0-1,-1 0 1,0 0-1,1 1 1,-1-1 0,0 0-1,1 0 1,-1 0 0,0 0-1,1 0 1,-1 0-1,1 0 1,-1 0 0,0 0-1,1 0 1,-1 0-1,0 0 1,1-1 0,-1 1-1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5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9690,'0'0'7298,"3"0"-6955,-3 0-310,1 0 0,-1 0 0,1 0 0,-1 1 0,1-1 0,-1 0 0,1 0 0,-1 0 0,1 1 0,-1-1 0,1 0 0,-1 1 0,1-1 0,-1 0 0,0 1 0,1-1 0,-1 1 0,0-1 1,1 0-1,-1 1 0,0-1 0,1 1 0,-1-1 0,0 1 0,1 0 0,3 22 534,-4 37 28,-1-39-411,0 11 67,-11 56-1,2-14-188,2 0-148,-20 331-1321,28-428-13271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8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1 407 2984,'0'0'11145,"7"0"-9320,1-1-1737,0 0 0,0-1 1,0 0-1,0 0 0,0 0 0,0-1 1,0-1-1,-1 1 0,1-1 1,9-8-1,11-7-101,29-27 0,-36 27 23,-1-2 0,-1 0 0,0-2 0,-2 0 0,-1 0 0,-1-2 0,-1 0 0,-1-1 1,-1 0-1,11-35 0,-23 60-13,0 1 1,1 0 0,-1-1-1,0 1 1,0 0 0,0-1-1,0 1 1,0 0 0,0-1-1,0 1 1,0 0 0,0-1-1,0 1 1,0 0 0,0-1-1,0 1 1,0-1 0,0 1-1,0 0 1,0 0 0,-1-1-1,1 1 1,0 0 0,0-1-1,0 1 1,-1 0 0,1-1-1,0 1 1,0 0 0,0 0-1,-1-1 1,1 1 0,0 0-1,-1 0 1,1 0 0,0 0-1,-1-1 1,1 1 0,0 0-1,-1 0 1,1 0 0,0 0-1,-1 0 1,1 0 0,0 0-1,-1 0 1,1 0 0,-1 0-1,-17 2 59,16-2-56,-6 2 11,1 0 0,0 1 0,0 0 0,0 0 0,1 1-1,-1-1 1,1 1 0,-7 6 0,0 1 66,0 0 0,-16 18 0,25-24-60,0 1-1,0 0 0,0 0 0,0 0 1,1 1-1,0-1 0,1 1 0,-1-1 1,1 1-1,-2 10 0,1 3-32,1-1 1,1 30-1,1-46 20,0 0-1,0 0 0,1 0 0,-1 0 0,1-1 1,0 1-1,0 0 0,0 0 0,0-1 0,0 1 1,1-1-1,-1 1 0,1-1 0,1 3 1,3 2 3,0-1 1,1 0 0,8 6 0,-7-7-3,-2 1 1,1 0-1,8 9 1,-14-13-5,1 1 0,0-1 1,-1 1-1,1 0 0,-1 0 1,0-1-1,0 1 0,0 0 1,0 0-1,0 0 0,0 0 1,-1 0-1,1 6 0,-2-2 16,1-1-1,-1 1 1,0-1-1,0 0 1,-1 1 0,0-1-1,0 0 1,0 0-1,-1 0 1,0 0-1,0-1 1,0 1-1,-6 6 1,1 1 63,-45 81 718,50-88-784,1 0-1,0 0 1,0 1 0,1-1 0,0 1 0,0-1 0,0 1-1,1-1 1,0 11 0,0-16-17,0 0 1,0 0-1,0 0 1,1 1-1,-1-1 0,0 0 1,1 0-1,-1 0 0,1 0 1,-1 0-1,1 1 1,-1-1-1,1 0 0,0 0 1,-1 0-1,1-1 0,0 1 1,0 0-1,0 0 1,0 0-1,0 0 0,0-1 1,0 1-1,0-1 1,0 1-1,0-1 0,0 1 1,0-1-1,0 1 0,0-1 1,3 1-1,3 0-50,1 0 0,-1-1 0,1 0-1,8 0 1,-3-1-78,5 0-181,1-1 0,-1 0 0,0-2 1,1 0-1,-2-1 0,1-1 0,-1-1 0,0 0 0,0-1 0,-1-1 1,0-1-1,0 0 0,17-15 0,1-4 14,-2-1 0,-1-2-1,-1 0 1,36-54 0,-34 28 4588,-39 70-3263,-15 30-248,-25 65 0,40-87-746,1 1 0,1-1 0,0 1 1,2 0-1,-2 39 0,5-42-66,-1-9 22,1 1-1,0-1 1,2 14-1,-2-22-35,0 1 0,0 0 0,1-1 0,-1 1 0,1-1 0,-1 1 0,1 0 0,0-1 0,-1 1 0,1-1 0,0 0 0,0 1 0,0-1 0,0 0 0,0 1 0,1-1 0,-1 0 0,0 0 0,0 0 0,1 0 0,-1 0 0,1 0 0,-1-1 0,1 1 0,1 0 0,3 1-509,-1-1-1,1-1 1,0 1-1,0-1 1,0 0 0,0-1-1,0 1 1,10-3-1,19-13-6017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8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19 4584,'0'0'13243,"-12"-19"-13243,12 38-744,0 0-2168,0 0-3426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9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275 199 3608,'0'0'8963,"13"-21"-7869,38-67-29,-48 83-918,-1 0 1,1-1 0,-1 1-1,3-10 1,-7-2 353,1 11-327,0 5-151,1-1 0,0 1 1,-1-1-1,0 1 0,1-1 0,-1 1 1,0 0-1,0 0 0,0-1 0,0 1 1,0 0-1,0 0 0,0 0 0,0 0 1,0 0-1,0 0 0,-1 0 0,1 0 1,0 1-1,-1-1 0,1 0 0,0 1 1,-1-1-1,1 1 0,-1 0 0,-2-1 1,-5 0 59,0 0 0,0 0 0,-12 1 0,12 0 13,2 1-58,0-1 0,-1 1-1,1 1 1,0 0 0,0 0 0,0 0-1,0 1 1,0 0 0,1 0 0,-1 0-1,1 1 1,0 0 0,0 1 0,0-1-1,1 1 1,-7 6 0,8-6-30,0-1 0,0 1 0,1 0 0,-1 0 0,1 0 0,0 0 0,0 0 0,1 1 0,-1 0 0,1-1 0,1 1 0,-1 0 0,1 0 0,0 0 0,0 0 1,1 0-1,0 0 0,0 0 0,0 0 0,1 7 0,0-11-11,0 1 1,1 0-1,-1-1 0,0 1 1,1-1-1,0 1 1,-1-1-1,1 0 1,0 1-1,0-1 1,0 0-1,1 0 0,-1-1 1,0 1-1,1 0 1,-1-1-1,1 1 1,-1-1-1,1 0 1,0 0-1,0 0 0,-1 0 1,1-1-1,3 1 1,9 2-133,-1-1 0,0 0 1,22-1-1,-25-1 30,5 1-8,0-1 0,0-1-1,0 0 1,0-1 0,0-1 0,-1 0 0,21-8-1,-7-3 205,0-1-1,-2-2 0,0-1 1,36-32-1,-60 48-43,9-4 706,-11 6-727,-1 0 0,0 0 0,0 0 0,1 0 0,-1 0 0,0 1 0,1-1-1,-1 0 1,0 0 0,0 0 0,1 0 0,-1 0 0,0 1 0,0-1 0,0 0-1,1 0 1,-1 1 0,0-1 0,0 0 0,0 0 0,0 0 0,0 1 0,1-1-1,-1 0 1,0 1 0,0-1 0,0 1 0,0 26 686,-1-20-806,-34 204 443,11-87-342,-7 95-9,14-86-355,-47 185 0,39-249 173,23-62 151,-1-1 1,-1 0-1,1 0 0,-1 0 0,0 0 0,0-1 0,-1 1 0,-6 5 0,7-8 40,0-1 0,0 0 0,0 0 0,-1 0 0,1 0-1,-1-1 1,1 0 0,-1 0 0,1 0 0,-1 0 0,1-1 0,-1 1 0,0-1 0,1-1 0,-1 1-1,-7-2 1,2 0 131,1 0-1,-1 0 0,1-1 0,0-1 1,0 1-1,0-2 0,-9-5 0,-4-4 232,0-1-1,1-2 1,-29-29-1,42 38-299,1 0 0,0 0 0,1-1 0,-1 0 0,2 0 0,-1-1 0,1 0 0,1 0 0,0 0 0,0 0 0,-3-17 0,5 17-54,0 0 0,1-1 0,1 1 0,0 0 0,0 0 0,0-1 0,2 1 0,-1 0 0,1 0 0,1 0 1,0 0-1,0 0 0,1 1 0,0 0 0,1-1 0,-1 1 0,2 1 0,0-1 0,0 1 0,14-15 0,32-25-393,1 3-1,71-45 1,41-34-2146,-139 102 1206,-2-1 0,-1 0 0,-1-2 0,24-35 0,-43 54 546,0 1-1,0-1 1,0 0-1,-1 1 1,0-1-1,0 0 1,-1-1-1,2-6 1,-1 3-1300,-1-1-638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09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36 123 4520,'0'0'3208,"18"-18"-2012,56-56 163,-45 49-109,-28 24-1048,-1 1-1,1-1 1,0 1 0,0-1 0,0 1 0,0-1 0,0 1 0,-1 0 0,1-1 0,0 1 0,0 0 0,0 0 0,0 0 0,1 0 0,-1 8 1778,-2 0-1788,0 1 0,-1-1 1,0 1-1,0-1 0,-1 0 0,0 0 1,-6 12-1,-4 8 86,-115 360 600,126-380-941,0-1-1,1 1 1,0-1-1,0 11 0,20-29-548,0-7 480,0-1 1,-1-1 0,-1 0 0,26-43-1,-8 12 27,-13 19 53,-14 19 36,0 1-1,1 0 1,15-16 0,-23 28 16,-1-1-1,0 1 1,1-1-1,-1 1 1,0-1 0,1 1-1,-1-1 1,1 1 0,-1-1-1,1 1 1,-1 0-1,1-1 1,-1 1 0,1 0-1,-1 0 1,1-1 0,0 1-1,-1 0 1,1 0-1,-1 0 1,1 0 0,0-1-1,-1 1 1,1 0-1,-1 0 1,1 0 0,0 0-1,0 1 1,2 7 43,-3-7-15,3 15 95,0 0 1,-2 0-1,0 0 0,0 0 0,-3 18 1,1 3-83,1 147-2066,0-183 1929,0-1 0,0 0 1,0 1-1,0-1 0,0 1 0,0-1 0,0 1 1,0-1-1,1 0 0,-1 1 0,0-1 1,0 1-1,0-1 0,1 0 0,-1 1 0,0-1 1,0 1-1,1-1 0,-1 0 0,0 1 0,1-1 1,-1 0-1,0 0 0,1 1 0,-1-1 0,0 0 1,1 0-1,-1 0 0,1 1 0,-1-1 1,1 0-1,-1 0 0,0 0 0,1 0 0,-1 0 1,1 0-1,-1 0 0,1 0 0,-1 0 0,1 0 1,-1 0-1,0 0 0,1 0 0,-1 0 0,1-1 1,3 1-612,14 0-4038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10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 1 8769,'0'0'7082,"-1"1"-6473,-19 34-395,2 1 0,1 1-1,2 1 1,2 0 0,1 0-1,2 2 1,2-1 0,1 1-1,2 0 1,1 57 0,4-88-243,0-1 1,1 1 0,0 0-1,0 0 1,1 0 0,0-1-1,1 1 1,0-1 0,6 12-1,-7-16-106,0 0 0,1 0-1,0 0 1,0-1 0,0 1 0,0-1-1,1 0 1,-1 1 0,1-2-1,0 1 1,0 0 0,0-1 0,0 0-1,1 0 1,-1 0 0,0 0-1,1-1 1,-1 1 0,10 0-1,41 2-2716,-13-7-1863,-1-5-3035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10.6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10058,'0'0'4905,"148"0"-3297,-77 4-488,-1 1-568,7-5-336,0 5-152,-6-5-64,6 0-608,-24 0-1904,-17 0-4666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16,'0'0'11550,"-2"8"-10322,-53 233 3144,28-156-4250,-13 57 128,37-121-1303,0 0 0,-1 34 0,4-34-2505,0-5-2286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13.3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226 447 3608,'0'0'11140,"12"-15"-10489,35-44-110,-45 57-479,-1 0 0,1 0 0,-1-1 0,1 1 0,-1-1 0,0 1 0,0-1 0,0 0 0,0 1 0,-1-1 0,1 0 0,-1 0 0,1 0 0,-1 1 0,0-1 0,0 0 0,0 0 1,-1 0-1,0-3 0,0-6-24,0 9-31,1-1 1,-1 1-1,0 0 1,0-1-1,0 1 1,-1 0-1,1 0 1,-1 0-1,1 0 1,-1 0-1,0 0 1,0 1-1,0-1 1,-1 0-1,1 1 1,-1 0-1,1 0 1,-1-1-1,0 2 1,-3-3-1,1 1 2,0-1 0,-1 1 0,1 1 0,-1-1 0,1 1-1,-1 0 1,0 1 0,0-1 0,0 1 0,-9-1 0,10 2 22,-1 0 1,0 1-1,0-1 0,0 1 1,1 0-1,-1 1 1,1-1-1,-1 1 1,1 0-1,-1 1 0,-4 2 1,3 0 17,1 0 1,0 0-1,0 1 0,0-1 1,1 1-1,0 0 0,-7 11 1,4-6-13,1 1 0,0 0 0,1 1 0,1 0 0,0 0 0,0 0 0,-3 20 0,4-13-23,2 1-1,0 0 1,1 0-1,3 27 1,-1-44-20,-1 1 0,1-1 0,1 1 1,-1-1-1,1 1 0,-1-1 0,1 0 0,1 0 1,-1 0-1,0 0 0,1 0 0,0-1 0,0 1 1,0-1-1,0 0 0,1 1 0,-1-2 0,1 1 1,0 0-1,-1-1 0,1 1 0,0-1 1,1 0-1,-1-1 0,0 1 0,1-1 0,4 2 1,-2-2-24,1 1 0,-1-1 1,0 0-1,0 0 1,1-1-1,-1 0 0,0 0 1,1-1-1,-1 0 1,0 0-1,0 0 1,1-1-1,-1-1 0,-1 1 1,1-1-1,12-6 1,-5-2 16,-1 0 1,0 0 0,0-1 0,-2-1 0,1 0-1,17-27 1,46-95 130,-66 106 46,-9 29-163,0 0-1,0 0 1,0 0-1,0 0 1,0 0-1,0 0 1,1 0-1,-1 0 1,0 0-1,0 0 1,0 0-1,0 0 1,0 0-1,0 0 1,0-1-1,0 1 1,0 0-1,0 0 1,1 0-1,-1 0 1,0 0 0,0 0-1,0 0 1,0 0-1,0 0 1,0 0-1,0 0 1,0 0-1,0 0 1,1 0-1,-1 0 1,0 0-1,0 1 1,0-1-1,0 0 1,0 0-1,0 0 1,0 0-1,0 0 1,0 0-1,0 0 1,0 0 0,0 0-1,1 0 1,-1 0-1,0 0 1,0 0-1,0 0 1,0 1-1,0-1 1,0 0-1,0 0 1,0 0-1,0 0 1,0 0-1,1 6 5,0 0-1,0 0 0,0 0 1,-1 0-1,0 0 0,0 0 0,-2 7 1,1 11 71,0 23-6,0-21-66,1 0 0,1 0-1,5 30 1,-5-49-31,1 0-536,1-12-115,1-4 534,9-17-175,1 1 0,1 0 0,1 0 0,22-23-1,-29 37 326,1 0-1,0 1 1,1 0-1,0 1 0,0 0 1,1 1-1,0 0 1,1 1-1,0 0 0,18-7 1,-21 12 80,-1-1 0,1 2 1,-1-1-1,1 1 0,18 1 1,-26 0-71,-1 0 1,0 1-1,1-1 1,-1 0 0,0 1-1,1 0 1,-1-1-1,0 1 1,0 0 0,1-1-1,-1 1 1,0 0-1,0 0 1,0 0 0,0 0-1,0 0 1,0 0-1,0 0 1,-1 0 0,1 1-1,0-1 1,-1 0-1,1 0 1,0 1 0,-1-1-1,0 0 1,1 1-1,-1-1 1,0 1 0,0-1-1,1 2 1,0 9 135,0-1 0,-1 21 0,0-21-47,0 8-29,0-1 0,-1 1 1,0-1-1,-2 1 0,-9 34 1,-12 23-56,24-76-107,0 0-1,0 1 0,-1-1 0,1 0 1,0 1-1,0-1 0,0 1 0,0-1 1,0 1-1,-1-1 0,1 0 0,0 1 1,0-1-1,0 1 0,0-1 1,0 1-1,0-1 0,0 1 0,1-1 1,-1 0-1,0 1 0,0-1 0,0 1 1,0-1-1,0 0 0,1 1 0,-1-1 1,0 1-1,0-1 0,1 0 0,-1 1 1,1-1-1,12-6-1414,14-20-17,54-85 191,-9 12 3608,-72 98-2179,1 0 0,0 0 0,-1 0 0,1-1 0,0 1-1,0 1 1,0-1 0,0 0 0,0 0 0,0 0 0,0 0 0,0 1 0,0-1 0,0 1 0,1-1 0,-1 0 0,0 1-1,0 0 1,1-1 0,-1 1 0,0 0 0,1 0 0,1 0 0,-2 0-55,0 1 0,0 0 0,0-1 0,0 1 0,-1 0 0,1 0 1,0-1-1,0 1 0,0 0 0,-1 0 0,1 0 0,0 0 0,-1 0 0,1 0 0,-1 0 0,0 1 0,1-1 1,-1 0-1,1 2 0,1 9 45,0-1 1,-1 1 0,0 17-1,-3 12 68,1 25-22,2-60-176,-1 0 0,1 0 1,0 0-1,0 0 0,1 0 1,0-1-1,0 1 0,3 5 1,-3-8-109,0 0 0,0 0-1,0 0 1,1 0 0,0-1 0,-1 1 0,1-1 0,0 0 0,0 0 0,0 0 0,0 0 0,1 0 0,-1-1 0,0 0 0,1 1-1,-1-1 1,1 0 0,4 0 0,7 1-983,1 0-1,30-1 0,-29-2 280,-2 1-166,0-1 0,-1-1-1,0 0 1,1-1 0,-1 0 0,19-8 0,-17 4 814,-1 0 0,0-1 0,0 0 0,-1-1 0,17-14 0,-18 13 828,-1-2 0,0 0 1,-1 0-1,0-1 0,-1 0 1,0-1-1,-1 0 0,-1 0 0,0-1 1,-1 0-1,0-1 0,6-25 1,-12 37-332,0 0 1,0 0-1,0 0 1,-1 0-1,0 0 1,0 0-1,0-1 1,0 1-1,-1 0 1,0-6-1,0 9-219,0-1 0,1 1-1,-1-1 1,0 1 0,0 0 0,1-1 0,-1 1-1,0 0 1,0 0 0,-1-1 0,1 1 0,0 0-1,0 0 1,-1 0 0,1 0 0,0 0-1,-1 1 1,1-1 0,-1 0 0,1 1 0,-1-1-1,1 1 1,-1-1 0,1 1 0,-1 0 0,0 0-1,-1-1 1,-7 1 46,0-1 0,0 2-1,1-1 1,-1 1 0,0 1-1,1 0 1,-1 0 0,1 1-1,-1 0 1,-13 7 0,11-4-91,1 1 0,1 0 1,0 1-1,0 0 0,0 0 1,1 1-1,-15 18 0,20-21-35,-1-2-1,1 1 0,0 0-1,0 0 1,0 0 0,1 1-1,-1-1 1,1 1-1,1 0 1,-1 0 0,1 0-1,0 0 1,1 0 0,-2 11-1,3-17-4,0 1-1,0-1 0,0 1 1,0-1-1,0 1 0,1-1 1,-1 1-1,0-1 1,0 1-1,1-1 0,-1 1 1,0-1-1,1 0 0,-1 1 1,1-1-1,-1 1 0,0-1 1,1 0-1,-1 1 0,1-1 1,-1 0-1,1 0 1,-1 1-1,1-1 0,-1 0 1,1 0-1,-1 0 0,1 0 1,-1 0-1,1 0 0,-1 0 1,2 0-1,23 0-300,-15 0 173,1 0 55,-1-1 0,1-1 0,0 1 0,-1-2 0,1 1 0,15-7 0,56-31 94,-31 14 541,-49 25-467,0 0 0,0 0 0,0 0 0,0 1 0,0-1 0,1 0 0,-1 1 0,0 0 0,0 0 0,1-1 0,1 2 0,-2-1-61,-1 0 0,0 0 0,0 1 0,0-1 0,0 0 0,0 1 0,0-1 0,0 1 0,0 0 0,0-1 0,0 1 0,-1 0 0,1-1 0,0 1 0,0 0 0,0 0 0,-1 0 0,1 0 0,-1 0 0,1 0 0,0 0 0,-1 0 0,1 1 0,8 23 54,-2 1 0,0 0-1,-2 1 1,-1 0 0,-1-1 0,-1 1 0,-1 0 0,-2 0 0,-4 30 0,0-26-80,-1-1 0,-2 0 0,-16 40 0,14-42-2,-130 285-647,127-289 638,0 0 0,-2-1 1,-21 24-1,35-46 21,0 0 0,0 1 0,0-1-1,0 0 1,-1 0 0,1 0 0,0 0 0,-1-1 0,1 1-1,-1 0 1,1 0 0,-1-1 0,1 1 0,-1-1 0,1 0-1,-1 1 1,1-1 0,-1 0 0,0 0 0,1 0 0,-1 0-1,0 0 1,1 0 0,-1 0 0,1-1 0,-1 1 0,0-1-1,1 1 1,-1-1 0,1 1 0,-3-2 0,0-1 29,0 1 0,0-1 0,1 0 0,-1 0 0,1 0 0,-1 0 1,1 0-1,0-1 0,-4-6 0,-2-4-20,2 0-1,0-1 1,0 0-1,2 0 1,0 0-1,0-1 1,2 0-1,0 1 1,0-1-1,2 0 1,0-1-1,1 1 1,2-26 0,2 20-160,0-1 0,1 1 0,2 0 0,0 1 0,1-1 0,1 1 0,1 1 0,1 0 1,14-20-1,105-126-2934,-12 16 509,-60 65 640,73-139-1,-105 175 1998,49-71 0,-51 87 2516,38-33 5831,-62 66-8315,2 12 1083,-3 19-1134,-8 41 609,-23 85-1,3-16-524,18-68-793,-2 129 1,13-200 358,0 0 0,0 1 0,0-1 0,0 0 0,0 0 0,0 0 0,0 0 1,1 0-1,-1 0 0,1 0 0,-1 0 0,1 0 0,0 0 0,0 0 0,0 0 0,0 0 0,0 0 0,0-1 0,1 1 1,-1 0-1,0-1 0,1 1 0,1 0 0,15 5-8263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13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47 223 336,'0'0'11141,"1"8"-10707,-1-4-393,1 1 50,-1 0 1,1 0-1,0 0 1,1 0 0,1 5-1,-2-8-41,-1-1 0,1 0 0,-1 1 1,1-1-1,0 0 0,0 0 0,0 1 0,0-1 0,0 0 0,0 0 0,0 0 1,0 0-1,0 0 0,0 0 0,1-1 0,-1 1 0,0 0 0,1-1 0,-1 1 0,0-1 1,1 1-1,-1-1 0,1 1 0,-1-1 0,1 0 0,2 0 0,2 0 65,0 0-1,0 0 1,0-1-1,0 1 1,0-2-1,0 1 1,10-4-1,-12 3-119,-1 0 1,1 0-1,0-1 0,-1 0 1,1 0-1,-1 0 0,0 0 0,0 0 1,0 0-1,0-1 0,2-4 1,0 0-22,0-1 1,0 0 0,-1 0-1,0-1 1,-1 1 0,0-1 0,2-13-1,-2 1-26,0 0 0,-2-28 0,0 47 72,-1 0 1,0 0-1,0 0 0,-1 0 1,1 0-1,-1 0 0,1 0 1,-1 0-1,0 0 0,0 1 0,0-1 1,0 0-1,-1 0 0,1 1 1,-3-3-1,2 3 4,0 1 0,0-1 0,0 1 0,-1-1 0,1 1 0,0 0 0,-1 0 0,1 0 0,-1 0-1,1 0 1,-1 1 0,1-1 0,-1 1 0,0 0 0,1 0 0,-1 0 0,-3 0 0,1 1 36,0-1-1,0 2 1,0-1-1,0 0 1,1 1 0,-1 0-1,0 0 1,1 0-1,-1 1 1,1 0 0,0-1-1,0 2 1,0-1-1,0 0 1,0 1-1,1-1 1,0 1 0,-1 0-1,1 1 1,-3 6-1,-4 5 122,1 0-1,1 1 0,0 1 0,-7 23 0,8-15-105,0 1 0,2 0 1,0 0-1,2 1 0,1 0 0,3 35 1,-1-56-71,1 1-1,0-1 1,1 1 0,-1-1 0,1 0 0,1 0 0,0 0-1,0 0 1,0 0 0,0-1 0,1 1 0,0-1 0,1 0 0,-1 0-1,1-1 1,1 1 0,5 4 0,-3-4 11,0 0 0,0-1 0,0 0 1,1-1-1,-1 1 0,1-2 0,1 1 0,-1-1 0,0-1 1,1 0-1,-1 0 0,18 0 0,-15-1-2,-1-1 0,1 0-1,0-1 1,0 0 0,21-5 0,-28 4-5,-1 1 0,1-1 0,-1 0 1,0 0-1,0-1 0,0 1 0,0-1 1,0 0-1,0 0 0,-1 0 0,1 0 1,-1 0-1,0-1 0,0 0 1,0 0-1,-1 0 0,4-5 0,1-3 250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21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16 888,'0'0'8749,"8"-1"-8584,19-4 1031,49-3 0,-20 8-656,-22-2-415,1 3 1,48 6-1,283 44 255,-130-28-144,-219-20-217,351 38 93,155 7-53,-123-8-21,-217-21-35,115 5 2,26-19 4,-277-5-4,232-10 21,134-17 16,-220 24-38,122-9 14,-105 1-16,-88 8-10,62-2 16,159-14 15,-63 9-23,-212 11 1,954-1 222,-868-10-116,-5 1-6,63 4-86,-87-4-42,-127 9 17,0 1 1,1-1-1,-1 1 1,0 0-1,1 0 1,-1 0-1,0 0 0,1 0 1,-1 0-1,1 0 1,-1 0-1,1 1 1,0-1-1,0 1 0,-1-1 1,0 3-1,-18 28 144,20-32-134,-14 26 26,1 0 1,1 1 0,2 0-1,-13 50 1,10-24 43,-8 83 0,14 185 53,7-236-110,0-60-2,0-1 1,2 1-1,0 0 1,2-1-1,0 1 1,14 38-1,-10-43-3,-4-9-5,0-1 1,1 1-1,10 14 1,-12-21-2,0 0 0,0-1 0,1 1 1,-1-1-1,1 0 0,0 0 0,0 0 0,0 0 0,0 0 1,1-1-1,7 3 0,8 1 7,0-1 1,0 0-1,1-2 1,-1 0-1,24-1 1,17 3-162,89 2-350,-69-5 235,292-2 141,-252-6 142,89-2 14,192 27 58,-188 6-47,405 26 169,-375-40 216,-1 1-342,-140-12-72,259 4 24,-265 0-30,362 31 43,-418-28-50,232 42-22,-237-43 23,-28-5 0,0 0 0,0 1 0,0 0-1,0 0 1,0 0 0,10 6 0,-15-7 11,-1 0 0,0 0 0,1 0 0,-1 0 0,0 0 1,0 1-1,0-1 0,0 1 0,0-1 0,0 1 0,0 0 0,-1 0 1,1 0-1,-1 0 0,1 0 0,-1 0 0,0 0 0,0 1 0,0-1 1,0 0-1,0 1 0,0-1 0,-1 0 0,1 1 0,-1-1 0,0 1 1,1 3-1,-1 13 170,-1 0 1,0 0 0,-2 0 0,0 0 0,-6 19-1,0-2 149,-4 47 0,-7 29 201,-16 62-106,18-79-293,-18 134-89,8-100 102,16-81 165,-11 101 0,22-129-245,-6 140 310,8-129-333,1 1 0,2-1 0,8 35 0,-11-60-39,16 66 25,13 108 1,-20 28 19,-8-84-31,-3-70-97,1-53 62,0 0 0,-1 1 0,1-1 0,0 0 0,0 0 0,-1 0 0,1 0 0,0 1 0,-1-1 0,1 0 0,-1 0 0,0 0 1,1 0-1,-1 0 0,0 0 0,0 0 0,1 0 0,-1-1 0,0 1 0,0 0 0,0 0 0,0-1 0,0 1 0,0-1 0,0 1 0,0-1 0,-1 1 0,1-1 0,0 1 0,0-1 0,-2 0 0,-5 2-60,0-2 1,0 1-1,-15-1 1,11-1 59,-10 1-37,-6 1 38,1-2-1,0-1 1,-29-5 0,-103-16 17,17 3 10,35 2 14,-52-10-8,47 7 45,-206-13-1,-117 27 91,352 7-142,-114 6 14,-220 35 0,74 1-14,131-11-7,-176 22 5,384-52-6,-350 55 12,54-2 15,217-41-24,-71 6-23,-255-1 0,261-17 38,-336-5-247,22 4 232,-122-6-857,-77-8-1047,642 14 1881,-261-5-118,-250 1 122,-269 4 421,568-10-357,105 11-25,-252-6 29,354 4-51,-47-2 6,-130-22 1,157 15-9,8 2 1,0 0-1,-1 3 0,-38-2 0,-241 3-8,252 4 10,-167-4 3,102-4 0,-249-27 23,331 29-26,0 2 0,-67 3 1,56 2-3,-73 4 16,66-5-32,35 5 9,-40-1 51,69-4-49,9 0-2960,-2 0 2316,0 0 0,0-1 0,0 0 0,0 0 0,0 0 0,9-4 0,9-5-4014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7:22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72 100 416,'0'0'244,"-4"-4"553,2 3-748,-1-2 180,0 1 1,0 0-1,0 0 1,0 0 0,-1 0-1,1 0 1,-1 1-1,-5-3 1,-21-9 3395,60 8-371,177-12-1585,-149 10-1620,-42 4-6,0 0 1,20-8 0,20-4-3715,-43 15-422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8:23.11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0 800,'20'1'2143,"42"1"-867,185 9 1014,-82 8-3872,-134-15-32,-11 2 1357,-20-21-1463,0 6 624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8:30.37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124 0 680,'0'0'1768,"28"3"-1228,97 7-25,201 40 2012,-162-19-1528,-122-23-847,-23-4-113,-1-1 0,34 1 0,49 1 160,-72 0-203,-48-5-588,-470-28 1348,362 9-758,53 7 34,-120-5 1,193 18-52,1-1 1,-1 0 0,1 0-1,-1 0 1,1 1 0,0-1-1,-1 0 1,1 0 0,-1 1-1,1-1 1,0 0 0,-1 1-1,1-1 1,0 1 0,-1-1-1,1 0 1,0 1 0,0-1-1,-1 1 1,1-1 0,0 1-1,0-1 1,0 1-1,0-1 1,0 1 0,0-1-1,0 1 1,-1-1 0,1 0-1,1 1 1,-1-1 0,0 2-1,4 17-222,-2-16 248,1 0 1,0-1-1,0 0 1,0 1-1,0-1 0,0 0 1,0-1-1,0 1 1,1 0-1,-1-1 0,6 2 1,-1 0 20,67 24-62,134 31-1,80-6-428,-177-30 525,-176-22-1194,22 1 1334,-200-11 362,1 1 146,-1 9-1086,234 3-649,8-2 949,0-1 50,0 0 0,0 0 1,0 1-1,0-1 1,0 0-1,0 0 0,0 0 1,0 1-1,0-1 1,0 0-1,0 0 0,0 0 1,0 0-1,0 1 1,23 7-1057,-4-4 742,1 0 0,22 1 1,-9-1-270,375 48 704,-240-32 1841,-166-20-1923,9 1 19,0 1 0,-1-1-1,1 2 1,10 3 0,-19-5-220,-17-1-1279,-40-4 1128,-1-1 0,-71-18 0,44 7 730,-326-48 2203,357 63-2125,61 7-778,61 21-166,145 35 0,-185-54 148,194 44 560,-195-46 174,39 2-1,-547-17 1130,479 9-1550,0 0-1,0 0 1,0 0-1,-1 0 1,1 0 0,0 1-1,0-1 1,0 0-1,0 0 1,0 0-1,0 0 1,0 0-1,0 0 1,-1 0-1,1 1 1,0-1-1,0 0 1,0 0-1,0 0 1,0 0 0,0 0-1,0 1 1,0-1-1,0 0 1,0 0-1,0 0 1,0 0-1,0 0 1,0 1-1,0-1 1,0 0-1,0 0 1,0 0-1,0 0 1,0 0 0,0 1-1,0-1 1,1 0-1,-1 0 1,0 0-1,0 0 1,0 0-1,0 0 1,0 1-1,0-1 1,0 0-1,0 0 1,1 0 0,-1 0-1,0 0 1,0 0-1,0 0 1,8 8-160,15 1-92,0 0-1,0-2 1,0-1-1,43 6 0,-23-4-511,12 2-749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8:31.15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873 0 856,'0'0'2855,"12"1"-2409,35 3 873,-96-4-590,1 2 0,-81 15 1,-41 8-548,92-15-285,-79 20 1,149-28 43,7-2 31,0-1 1,0 1-1,0 0 1,0 1 0,0-1-1,0 0 1,1 0-1,-1 0 1,0 0 0,0 1-1,0-1 1,0 0-1,1 1 1,-1-1 0,0 1-1,0-1 1,1 1-1,-1-1 1,0 1-1,1-1 1,-1 1 0,1 0-1,-1-1 1,1 1-1,-1 0 1,1 0 0,-1-1-1,1 1 1,0 0-1,-1 0 1,1 0 0,0-1-1,-1 1 1,1 2-1,1-3 23,-1 1 1,1 0-1,0 0 0,-1 0 0,1 0 0,0 0 0,-1-1 0,1 1 1,0 0-1,0-1 0,0 1 0,0-1 0,0 1 0,0-1 0,0 1 0,0-1 1,0 0-1,0 1 0,0-1 0,0 0 0,2 0 0,3 2 11,69 21-424,1-4-1,87 11 1,-14-3 26,-104-18 398,218 56 712,-258-63-762,-5-2 18,1 0-1,0 0 1,-1 0 0,1 0 0,0 0 0,-1 0-1,1 0 1,0 1 0,-1-1 0,1 0 0,-1 1-1,1-1 1,-1 0 0,1 1 0,-1-1-1,1 0 1,-1 1 0,1-1 0,-1 1 0,1-1-1,-1 1 1,1-1 0,-1 2 0,-14-2-2112,-32-2 1873,-83-16 1,51 5 283,-29-2 140,-328-36 408,421 51-552,-51-5 103,-103 7 1,166-2-145,0 0 0,1 0 0,-1 0 0,0 1 0,1-1 0,-1 1 0,1-1 0,-1 1-1,1 0 1,-1 0 0,1 0 0,0-1 0,-1 1 0,1 0 0,0 1 0,0-1 0,-2 1 0,3-1 14,0-1 0,-1 1-1,1 0 1,0-1-1,0 1 1,-1 0 0,1-1-1,0 1 1,0 0 0,0-1-1,0 1 1,0 0 0,0 0-1,0-1 1,0 1-1,0 0 1,1-1 0,-1 1-1,0 0 1,0-1 0,0 1-1,1 0 1,-1-1 0,0 1-1,1-1 1,-1 1-1,1-1 1,-1 1 0,1-1-1,-1 1 1,1-1 0,-1 1-1,1-1 1,-1 1-1,1-1 1,-1 0 0,1 1-1,1-1 1,12 7 180,1 0-1,0-2 1,0 0-1,30 6 1,-14-3 118,77 18 1512,62 18-194,-103-24-1540,-36-12-89,59 25 1,-82-30-75,1-1-1,-1 1 1,0-2-1,1 1 1,-1-1-1,16 0 1,-1 0-408,105 5-3692,-92-6 3012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8:32.37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90 1037 856,'0'0'2691,"12"-17"-2415,42-55-144,-50 66-152,1 0 1,-1-1-1,1 0 1,-2 0-1,1 0 1,2-9-1,-4 10-64,-1 1 0,-1 0 0,1-1 0,-1 1 0,0-11 0,-1-3-258,1 16 289,-1 0-1,1-1 1,-1 1 0,0 0 0,0 1-1,0-1 1,0 0 0,0 0 0,-1 0-1,1 1 1,-1-1 0,0 1 0,0-1-1,-4-3 1,-38-33-441,21 21 350,8 4 133,-30-29 343,32 32-223,11 10-28,0-1 0,-1 1 0,1-1 0,0 0 0,0 1 0,1-1 0,-1 0-1,0 0 1,1 0 0,-1 0 0,1 0 0,0-1 0,-1 1 0,0-4 0,2 6-56,0-1 0,0 1 0,0-1 0,1 1 0,-1-1 1,0 1-1,0-1 0,1 1 0,-1 0 0,0-1 0,1 1 0,-1-1 1,0 1-1,1 0 0,-1-1 0,1 1 0,-1 0 0,0 0 0,1-1 0,-1 1 1,1 0-1,-1 0 0,1 0 0,-1 0 0,1-1 0,-1 1 0,1 0 1,-1 0-1,1 0 0,0 0 0,19 0 158,-16 0-103,314 0 596,-258 4 2697,-80-4-3441,-21-9-260,-65-20-1,72 19 42,-9-4 119,-66-31-1,108 44 163,0 1 0,0 0 0,0-1-1,0 1 1,0 0 0,0-1 0,0 0 0,0 1 0,0-1 0,0 1-1,0-1 1,0 0 0,1 0 0,-1 0 0,0 1 0,1-1 0,-1 0-1,0 0 1,1 0 0,-1 0 0,1 0 0,0 0 0,-1 0 0,1 0-1,0 0 1,-1 0 0,1 0 0,0 0 0,0-1 0,0 1 0,0 0-1,0-2 1,1 3-3,-1-1-1,1 0 1,-1 1-1,1-1 1,-1 0-1,1 1 1,0-1 0,-1 1-1,1-1 1,0 1-1,-1-1 1,1 1-1,0-1 1,0 1-1,-1 0 1,1-1-1,0 1 1,0 0-1,0 0 1,0 0-1,-1 0 1,1 0-1,0-1 1,0 2-1,1-1 1,3-1-1,78-11 69,-42 8-52,64-17 1,9-12 1864,-105 31-1805,1 0 1,0 1-1,0 0 1,14 2-1,-12-1-44,-11 0-49,-2 5-535,-4-20-870,4 11 1363,1 0 0,-1 0 0,0 1-1,0-1 1,0 1 0,-1-1 0,1 1 0,-1-1-1,0 1 1,0 0 0,0 0 0,0 0 0,-1 0-1,1 0 1,-1 0 0,0 1 0,-3-3-1,-9-7 23,0 1-1,-19-10 1,30 19 7,-56-31-391,39 23-345,1-1 0,1 0 0,0-2 1,-33-27-1,52 40 741,-1-1 1,1 1-1,-1-1 0,1 1 1,-1 0-1,1-1 0,-1 1 1,1-1-1,0 1 0,-1-1 1,1 1-1,0-1 0,-1 0 1,1 1-1,0-1 0,0 1 1,0-1-1,0 0 0,-1 1 1,1-1-1,0 1 0,0-1 1,0 0-1,0 0 0,1 0 27,-1 1-1,1-1 0,-1 1 1,1-1-1,-1 1 1,1 0-1,-1-1 0,1 1 1,-1 0-1,1-1 1,-1 1-1,1 0 0,0 0 1,-1-1-1,1 1 1,0 0-1,-1 0 0,1 0 1,0 0-1,41 0 409,-32 0-444,10 2 318,0 1-1,-1 0 1,0 2-1,1 0 1,-2 1 0,33 15-1,33 10 463,-42-20-608,0-1 1,1-2-1,1-2 1,58 1 0,-102-7-142,0 0 0,0 0 0,0 0 0,0 0 0,1 0 0,-1 0 0,0 0 0,0 0 1,0 0-1,0 0 0,0 0 0,0 0 0,1 0 0,-1 0 0,0-1 0,0 1 0,0 0 1,0 0-1,0 0 0,0 0 0,0 0 0,1 0 0,-1 0 0,0-1 0,0 1 0,0 0 0,0 0 1,0 0-1,0 0 0,0 0 0,0 0 0,0-1 0,0 1 0,0 0 0,0 0 0,0 0 1,0 0-1,0 0 0,0-1 0,0 1 0,0 0 0,0 0 0,0 0 0,0 0 0,0 0 0,0-1 1,0 1-1,0 0 0,0 0 0,0 0 0,-1 0 0,1 0 0,0-1 0,0 0-45,-2-2 88,1 0 1,-1 0-1,0 0 1,0 0 0,0 0-1,0 1 1,-1-1 0,1 1-1,-1-1 1,1 1-1,-1 0 1,0 0 0,0 0-1,0 0 1,-4-1-1,-58-27 320,47 23-395,-304-122-1179,257 103 238,10 2-510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8:33.20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739 21 696,'0'0'441,"-23"-3"1,-3 0-312,-136-10 912,146 13-947,11-1-88,1 1 0,0-1-1,0 1 1,0 0 0,0 1 0,0-1 0,-1 1 0,1 0-1,0 0 1,0 0 0,0 0 0,0 1 0,1-1 0,-1 1 0,0 0-1,1 0 1,-1 1 0,-5 4 0,-4 4 42,0 0-1,0-1 1,-1-1 0,0 0-1,-1-1 1,0-1-1,-22 9 1,-12-1 617,-53 11 0,99-25-641,-10 3 18,1 0 0,-1 1 0,-17 10-1,9-5-30,8-1-3,10-8-10,1 1 1,-1 0 0,1-1 0,-1 0 0,1 1 0,-1-1 0,0 0 0,1 0 0,-1-1 0,0 1 0,0-1 0,-5 1 0,19-1-634,8 0 491,53 0 99,75 10 0,317 60 1321,-151-13-481,-302-55-813,18 2 56,-28-4-39,0 0-1,0 0 0,0-1 1,0 1-1,0 0 0,0 0 1,0 0-1,0-1 0,0 1 1,0-1-1,0 1 1,0 0-1,0-1 0,0 0 1,0 1-1,-1-1 0,1 0 1,0 1-1,0-1 0,-1 0 1,2-1-1,0-1 32,0 1 0,1-1 0,-1 0 0,1 1 0,-1 0 0,1 0 0,0 0 0,0 0 0,0 0 0,0 0 0,0 1 0,0-1 0,0 1 0,1 0 0,-1 0 0,0 0 0,1 0 0,3 0 0,10 0-200,-1 0 1,29 3-1,-10-1-441,144 8-476,-158-8 1066,57 3 1189,-86-6-902,-13-8-338,-1 1 1,1 1 0,-2 0 0,-38-6 0,-2-2-678,-278-100-1538,256 83 275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8:34.15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40 94 304,'0'0'1327,"21"1"-1123,10 3-109,107 5 251,-57-9 50,-81 0-372,0-1 1,0 1-1,1 0 0,-1-1 1,0 1-1,0-1 1,0 1-1,0 0 0,1-1 1,-1 1-1,0-1 0,0 1 1,0-1-1,0 1 0,0-1 1,0 1-1,0 0 0,0-1 1,0 1-1,0-1 1,0 1-1,0-1 0,-1 1 1,1 0-1,0-1 0,0 1 1,0-1-1,-1 1 0,1 0 1,0-1-1,0 1 1,-1 0-1,1-1 0,0 1 1,-1 0-1,1-1 0,-18-7-37,1 1-1,-1 0 1,0 1 0,-29-5-1,-3-2-133,-91-28 76,151 42-629,2 0 738,0 1 0,18 4 1,137 47 1143,86 29-468,-70-22 519,-100-34-871,-67-22-315,-1-1-1,1 0 0,0-1 0,0-1 0,19 0 1,-27 0-50,1 0 0,0 1 0,-1 0 0,1 0 0,-1 1 0,0 0 0,0 1 0,0 0 0,0 0 1,0 1-1,-1 0 0,10 8 0,31 18-7,-48-31-4,1 0-1,-1 0 1,0 0 0,0 0 0,0 0 0,0 0 0,1 0 0,-1 1 0,0-1 0,0 0 0,0 0-1,0 0 1,1 0 0,-1 0 0,0 0 0,0 1 0,0-1 0,0 0 0,0 0 0,0 0 0,0 1-1,0-1 1,1 0 0,-1 0 0,0 0 0,0 1 0,0-1 0,0 0 0,0 0 0,0 0-1,0 1 1,0-1 0,0 0 0,0 0 0,0 0 0,-1 1 0,-6 6-73,-22 6 542,16-7-241,4-2-110,1 0 1,0 1-1,0 0 1,1 0-1,0 1 1,-1 0-1,-10 13 1,15-15-95,0 1 1,0-1 0,0 1-1,0 0 1,1 0 0,0 0-1,0 1 1,0-1 0,1 0-1,0 1 1,0-1 0,0 1-1,0-1 1,1 7 0,0-10-9,0 29 84,1-1 0,1 0 0,7 37 0,-5-47-199,-1 0 0,0 0 0,-1 24 0,-3-39 11,0 0 0,0 0 0,-1-1 0,0 1 0,0-1 0,0 1 0,0-1 0,-1 0 0,1 0-1,-1 0 1,0 0 0,-1 0 0,-4 4 0,-15 22-111,10-10-2,4-7 48,1 0 0,0 1 0,-7 19 0,12-28 93,0 1 0,0-1 0,-1 0 0,0-1-1,1 1 1,-2 0 0,1-1 0,-8 6 0,-7 8 28,-73 66-785,90-82 798,0 1 0,0-1 0,0 1 0,0-1-1,1 1 1,-1 0 0,1 0 0,-1 0 0,1-1 0,0 1-1,1 1 1,-1-1 0,0 0 0,1 0 0,0 0-1,-1 0 1,1 0 0,1 6 0,-1-4-226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26 6225,'0'0'3152,"-10"-5"-2411,5 3-652,-2-1 19,0 0 0,0 0 0,0 1 0,-1 0-1,1 0 1,-1 1 0,1 0 0,-10-1 0,-7 2 199,0 1 0,-24 4 0,38-3-249,0 0 0,0 1 0,0 1-1,1-1 1,-1 2 0,1-1 0,-12 8 0,13-7-23,-1 1 1,1 1-1,0-1 0,0 1 1,1 1-1,-7 7 0,11-10-36,0-1-1,0 1 1,0 0 0,1-1-1,-1 1 1,1 0 0,0 0-1,1 1 1,0-1-1,-1 0 1,2 0 0,-1 1-1,0 6 1,1-9 12,1 0-1,-1 0 1,1 0 0,0 0-1,0-1 1,0 1 0,0 0-1,0-1 1,0 1 0,1 0-1,-1-1 1,1 0 0,0 1-1,0-1 1,0 0 0,0 0-1,0 0 1,4 3 0,5 3 151,1 0 0,21 10 0,-17-10-28,32 18 112,-21-13-176,-2 1 0,1 1-1,38 32 1,-60-43-67,-1-1 1,1 0-1,-1 1 1,0 0 0,0-1-1,-1 1 1,1 1-1,-1-1 1,0 0 0,0 0-1,1 6 1,0-1-10,-2 1 0,0-1 1,0 1-1,0 14 0,-2-21 31,1 0-1,-1 1 1,1-1-1,-1 0 1,0 0-1,0 0 1,-1 0-1,1 0 1,0 0-1,-1 0 1,0 0-1,0-1 1,0 1-1,0 0 1,0-1-1,0 0 1,-1 1-1,1-1 1,-1 0-1,0 0 1,-4 2-1,-8 4 174,0 0-1,0-1 0,-17 5 1,21-8-128,-14 3 19,-1 0 0,-1-1 0,1-2 0,-1-1-1,-45 0 1,69-3-85,-1 0-1,0 0 1,1 0-1,-1-1 0,0 0 1,1 1-1,-1-1 1,1-1-1,-1 1 1,-5-3-1,7 2-44,0 1 1,0-1-1,0 1 0,1-1 1,-1 0-1,1 0 0,-1 0 1,1 0-1,0 0 0,-1 0 1,1 0-1,0 0 1,0 0-1,1 0 0,-1-1 1,0 1-1,1 0 0,-1-5 1,1 5-175,0-1 0,-1 0 0,1 1 0,1-1 0,-1 0 0,0 1 0,1-1 0,-1 0 0,1 1 0,0-1 0,0 1 0,0-1 0,0 1 0,0-1 0,0 1 1,1 0-1,2-4 0,19-15-4017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8:34.74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864 411 928,'0'0'1087,"-27"-4"-198,3 1-682,-145-10 1088,149 12-1060,-166 0 1157,160 3-1389,0 1 1,0 2-1,1 0 1,-1 1 0,-28 13-1,40-14-206,10-4 34,0 0 0,0 0 0,0 0 0,0 1-1,0 0 1,1 0 0,-1 0 0,1 0 0,-1 1 0,1-1-1,0 1 1,-3 3 0,5-5 107,1-1 1,0 1-1,0-1 0,0 1 0,1-1 1,-1 1-1,0-1 0,0 1 0,0-1 1,0 1-1,0-1 0,1 1 1,-1-1-1,0 1 0,0-1 0,1 1 1,6 4-989,2-2 1346,-1 1 0,0 0 0,0 1 0,0 0 0,-1 0-1,0 1 1,0 0 0,12 12 0,-3-3-153,-7-7-132,0 1 0,0 0-1,9 14 1,-16-20-80,0-1 0,-1 1-1,1-1 1,-1 1-1,0-1 1,1 1 0,-1 0-1,-1-1 1,1 1 0,0 0-1,-1 0 1,1 0-1,-1 0 1,0-1 0,0 1-1,0 0 1,0 0 0,0 0-1,-1 0 1,1 0-1,-2 2 1,1-4 69,1 0 0,-1 0 0,0-1 1,0 1-1,0-1 0,0 1 0,0-1 0,0 1 0,1-1 0,-1 0 1,0 1-1,0-1 0,0 0 0,-1 0 0,1 0 0,0 0 0,0 0 1,0 0-1,0 0 0,0 0 0,0 0 0,0 0 0,-1-1 1,-2 1 30,-10 0 85,1 0 1,-1-1 0,1-1 0,0 0-1,0 0 1,0-2 0,0 0-1,0 0 1,0-1 0,-15-9 0,17 9 3,1-1 1,0 0-1,0-1 0,1 0 1,0 0-1,0-1 1,1-1-1,0 1 1,0-1-1,1 0 0,0-1 1,0 0-1,1 0 1,1-1-1,0 1 0,0-1 1,-3-12-1,0-9-451,2 0-1,1-1 1,2 0-1,1-60 1,3 86 295,0 1 0,0 0 0,0 0 0,1 0 0,0 0 0,0 0 0,0 0 0,1 0 0,0 0 0,0 1 0,0-1 0,1 1 0,7-9 0,6-4-120,0 1 1,22-17-1,-26 23 59,27-22-775,-4 0-589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28:36.80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645 330 1296,'0'0'1316,"2"-4"-1193,-1 4-122,-1-1 0,0 0 0,1 1 1,-1-1-1,0 1 0,1-1 0,-1 0 0,0 1 1,0-1-1,1 1 0,-1-1 0,0 0 1,0 1-1,0-1 0,0 0 0,0 1 0,0-1 1,0 0-1,0 1 0,0-1 0,-1 0 0,1 1 1,0-1-1,0 0 0,-1 1 0,1-1 1,0 1-1,0-1 0,-1 0 0,1 1 0,-1-1 1,1 1-1,-1-1 0,1 1 0,-1-1 1,1 1-1,-1 0 0,0-1 0,-4-1 20,0 0 0,0 0 0,0 1 0,0 0 1,-6-1-1,7 1-5,-71-8 407,-1 2 0,-95 4 0,163 3 181,11-10 327,2 7-911,0 0-1,1 0 1,0 0 0,0 0 0,0 1-1,0 0 1,0 0 0,0 1 0,9-1-1,62-5-188,-64 7 125,527-6 1578,-361 6-1487,-173 0-133,30-2-679,-35 2 750,0 0 1,0 0 0,0 0-1,1-1 1,-1 1 0,0-1-1,0 1 1,0-1 0,0 1-1,1-1 1,-1 1 0,0-1-1,0 0 1,0 0 0,0 1-1,-1-1 1,1 0 0,0 0-1,0 0 1,0 0 0,-1 0-1,2-3 1,-1 1 16,0 0 1,0-1-1,0 1 0,0-1 0,1 1 1,0 0-1,-1 0 0,1 0 1,0 0-1,1 0 0,-1 1 0,0-1 1,6-4-1,-8 7-37,0 0 0,1 0 1,-1-1-1,0 1 0,1 0 0,-1-1 1,0 1-1,0 0 0,1-1 0,-1 1 1,0-1-1,0 1 0,1 0 0,-1-1 1,0 1-1,0-1 0,0 1 0,0-1 1,0 1-1,0 0 0,0-1 0,0 1 1,0-1-1,0 1 0,0-1 0,0 1 1,0-1-1,0 1 0,0 0 0,0-1 0,0 1 1,-1-1-1,1 1 0,0 0 0,0-1 1,0 1-1,-1-1 0,1 1 0,0 0 1,-1-1-1,1 1 0,0 0 0,-1 0 1,1-1-1,-1 1 0,-16-10-807,-134-29 558,89 25 223,0-2-1,-86-37 1,138 50 126,-1 1 0,1 0-1,-1 1 1,1 0 0,-1 0 0,1 1-1,-22 2 1,0 0-54,-9-3-105,25 0 52,0 0 1,-1 1-1,1 1 0,0 1 1,0 0-1,0 1 0,-19 6 0,24-5 47,0 1-1,1 0 0,0 1 0,0 0 1,0 0-1,1 1 0,0 1 0,0-1 1,0 1-1,-11 15 0,18-20-8,0 1 0,0 0 0,0-1-1,0 1 1,0 0 0,1 0 0,0 0 0,0 0 0,0 0 0,-1 7 0,1 45 1108,2-33 195,-2-22-1259,1 0 0,-1 0 0,0 0 0,1 0 0,-1 0 0,0 0 0,0 0 0,0 0 0,0 0 0,0 0 0,0 0 0,0-1 0,0 1 0,0 0 0,0-1 0,0 1 0,0-1 0,0 1 0,-3 0 0,-30 11 538,25-9-428,-7 2 2,1 0-36,-1 1 0,1 0 0,0 1 0,-22 14 0,33-18-110,0 0-1,1 0 0,-1 0 0,1 0 0,0 1 0,0-1 0,0 1 0,0 0 0,1 0 0,0 0 0,0 0 0,0 0 1,0 0-1,0 1 0,1-1 0,0 1 0,0-1 0,0 1 0,0-1 0,1 1 0,0 4 0,-1 21-16,0-19 36,1 0 0,0 1 0,1-1-1,0 0 1,0 0 0,1 1-1,6 15 1,-5-17 2,0-1 1,0 0-1,-1 1 1,2 19-1,-3-26-36,-1 1 1,0-1-1,0 0 1,0 1-1,0-1 0,-1 1 1,1-1-1,-1 1 1,0-1-1,0 0 0,0 0 1,0 1-1,0-1 0,-1 0 1,0 0-1,-3 5 1,-9 6-19,0-2 0,-1 0 1,-18 12-1,-2 1 75,34-24-54,-1 0 1,0 1-1,1 0 0,-1-1 0,1 1 0,0 0 0,0 0 0,0 0 0,0 0 0,0 0 0,0 0 1,0 0-1,0 0 0,1 0 0,-1 0 0,1 4 0,0-4-4,0 1 0,1-1 0,-1 1 0,1-1 0,0 0 0,0 0 0,-1 1 0,2-1 0,-1 0 0,0 0 0,0 0 0,1 0 0,-1 0 0,1 0 0,-1-1 0,1 1 0,0 0 0,0-1 0,0 1 0,0-1 0,3 2 0,6 3 40,1 0 0,22 8 0,-21-9-76,84 30-178,36 15 165,-131-49 23,1 0 0,-1-1 0,0 1 0,1 1 1,-1-1-1,0 0 0,0 0 0,0 1 0,0 0 0,0-1 0,0 1 0,0 0 0,-1 0 0,1 0 0,-1 0 0,1 0 0,-1 0 0,0 0 0,1 0 0,-1 1 0,0-1 0,-1 0 0,1 1 0,0-1 0,-1 1 0,1-1 0,-1 1 0,0-1 1,0 1-1,0-1 0,0 1 0,-1 3 0,1-5 22,1 1 1,-1-1 0,0 0 0,1 1 0,-1-1 0,1 0-1,-1 1 1,1-1 0,-1 0 0,1 0 0,0 1-1,0-1 1,0 0 0,0 0 0,0 0 0,0 0 0,0 0-1,0 0 1,0 0 0,0-1 0,3 2 0,32 14-361,-24-11 140,53 19-561,0-3 0,2-3 0,76 11-1,-15-19 3818,-89-8-2726,-1 1 1,73 16-1,-64-10-507,1-2 0,0-2 0,94-2 0,-121-3 1592,-3 0-2496,-15 0 981,0 0 0,0-1 0,0 1 0,-1-1 0,1 1 0,0-1 1,0 0-1,-1 0 0,1 0 0,0 0 0,-1-1 0,1 1 0,-1-1 0,1 0 0,-1 1 0,0-1 0,0 0 0,0 0 0,0-1 0,0 1 0,0 0 0,-1-1 0,1 1 0,-1-1 0,0 1 0,1-1 0,-1 0 0,0 1 0,-1-1 0,1 0 0,0 0 0,-1 0 0,0 1 0,1-1 0,-1 0 0,0 0 0,-1 0 0,1 0 0,0 0 0,-2-4 0,1 5 193,0-1-1,0 0 0,0 1 0,0-1 0,-1 1 1,1 0-1,-1-1 0,0 1 0,1 0 0,-1 0 1,-2-2-1,-29-23 509,10 9-197,13 8-110,-1 0 0,0 1 0,-1 0 0,0 1 0,0 1-1,0 0 1,-21-9 0,17 10 178,0-1-217,0 1 1,-1 0 0,-18-2 0,20 2-136,15 6-94,0 0 1,0-1-1,0 1 0,-1 0 1,1 0-1,0 0 0,0-1 1,0 1-1,0 0 0,0 0 1,0-1-1,-1 1 0,1 0 1,0-1-1,0 1 0,0 0 1,0 0-1,0-1 0,0 1 1,0 0-1,0 0 0,0-1 1,0 1-1,0 0 1,0-1-1,1 1 0,-1 0 1,0 0-1,0-1 0,1 0-27,0 0 0,0 0-1,0-1 1,0 1 0,0 0 0,0 0-1,1 0 1,-1 1 0,0-1 0,1 0-1,-1 0 1,0 1 0,1-1-1,1 0 1,42-14-802,-20 6 479,0 1-1,1 1 0,38-5 0,-47 10 386,0 0-1,30-9 1,-46 11-53,0 0 0,0-1 1,-1 1-1,1 0 0,0-1 0,-1 1 0,1 0 0,0-1 1,-1 1-1,1-1 0,0 1 0,-1-1 0,1 0 0,-1 1 1,1-1-1,-1 1 0,0-1 0,1 0 0,-1 0 0,1 1 1,-1-1-1,0 0 0,0 0 0,1 1 0,-1-1 0,0 0 1,0 0-1,0 1 0,0-1 0,0 0 0,0 0 0,0 0 1,0 1-1,-1-3 0,1-1-333,0-2-426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1:5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 6121,'0'0'9822,"0"-5"-9058,0-10-385,0 9-168,0 16-145,-3 38 254,-2 1 1,-13 60-1,8-60-243,2 1 0,-1 67 0,9 173-1113,0-290 920,0 0 1,1 0-1,-1 0 1,0 0-1,0 0 1,1 1-1,-1-1 1,0 0-1,1 0 0,-1 0 1,1 0-1,-1 0 1,0 0-1,1 0 1,-1 0-1,0 0 1,1 0-1,-1 0 0,0-1 1,1 1-1,-1 0 1,0 0-1,1 0 1,-1 0-1,0 0 1,0-1-1,1 1 0,-1 0 1,0 0-1,0-1 1,1 1-1,-1 0 1,0-1-1,29-21-3442,-3-13-2826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1:5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 1560,'0'0'10413,"-1"-10"-9649,-23 50 913,-3 5-1202,2 2 0,2 0 0,2 2 0,-22 74 1,40-105-456,0-1 0,1 1 0,2 32 0,0-30-16,0-18-7,0 0 0,0 0 1,1-1-1,-1 1 0,0 0 0,1 0 1,-1 0-1,1 0 0,0 0 1,0-1-1,-1 1 0,1 0 0,1 0 1,-1-1-1,0 1 0,0-1 1,0 1-1,3 1 0,0 0 1,-1-1-1,0 0 1,0 0-1,1-1 1,-1 1-1,1-1 1,0 1 0,-1-1-1,6 0 1,-1 1 3,0-1 1,0 0 0,0-1-1,1 0 1,-1-1-1,0 1 1,0-2 0,12-2-1,-13 1 11,-1 0-1,1 0 1,-1-1-1,1 0 0,-1 0 1,-1-1-1,1 1 1,0-1-1,-1-1 0,0 1 1,-1-1-1,8-10 1,-4 3 22,1-1 0,-2 0 1,0 0-1,9-28 0,-11 25 50,-1-1 0,-1 0-1,2-32 1,-4 38 18,-1 0 0,-1 0-1,0 0 1,0 0 0,-1 1-1,-6-20 1,6 26-76,0 0-1,-1 0 1,0 0-1,0 1 1,0-1-1,0 1 1,-1-1 0,1 1-1,-1 0 1,0 1-1,-1-1 1,1 1-1,-1-1 1,1 1 0,-1 1-1,0-1 1,0 1-1,-6-3 1,-1 1-24,-1 1 0,1 0 0,-1 0 0,0 1 0,0 1 0,-17 0 0,27 1-22,0 1-1,0-1 1,0 0-1,0 1 1,0 0-1,0-1 1,0 1-1,0 1 1,0-1-1,1 0 1,-1 1-1,0-1 1,1 1-1,-1 0 1,1-1-1,0 1 1,0 1 0,-1-1-1,1 0 1,1 0-1,-1 1 1,0-1-1,-2 6 1,2-4-146,0 1 0,0-1 0,1 1 0,-1-1 1,1 1-1,0 0 0,1-1 0,-1 1 0,1 0 0,0 0 1,0-1-1,1 1 0,-1 0 0,3 7 0,-2-9 11,0-1-1,0 0 0,0 0 0,1 1 1,-1-1-1,1 0 0,-1 0 1,1 0-1,0-1 0,0 1 0,0 0 1,0-1-1,0 1 0,0-1 1,0 0-1,1 0 0,-1 0 0,0 0 1,1 0-1,-1 0 0,1 0 1,-1-1-1,1 1 0,3-1 0,9 2-837,0-1 0,29-2 0,-31 0 154,46-5-3911,-5-11 1512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1:5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9 5401,'0'0'6865,"-10"13"-6345,-4 7-387,0 0 0,1 1 0,1 1 0,1 0 1,-14 40-1,16-30-70,2 1 0,1 1 0,1-1 0,1 35 1,4-64-69,0-1 0,0 1 1,1 0-1,-1-1 0,1 1 0,0 0 1,-1-1-1,2 1 0,-1-1 1,0 0-1,1 1 0,0-1 1,-1 0-1,1 0 0,1 0 0,-1 0 1,0 0-1,1 0 0,-1-1 1,1 1-1,0-1 0,0 0 0,0 0 1,0 0-1,0 0 0,0 0 1,1 0-1,-1-1 0,1 0 1,-1 0-1,1 0 0,-1 0 0,1 0 1,0-1-1,4 0 0,1 1 39,0 0 0,-1-1-1,1 0 1,0-1 0,0 0-1,0 0 1,-1-1 0,1 0-1,0 0 1,-1-1 0,0 0-1,11-6 1,-4 0 28,-1 0 1,0-2-1,-1 1 0,0-1 1,18-20-1,-20 18 127,-1 0 0,0 0 0,-1-1-1,0-1 1,-1 1 0,-1-1 0,0-1 0,-1 1 0,0-1-1,-2 0 1,0 0 0,0-1 0,-2 1 0,0-1 0,-1-28-1,-1 41-132,0 0-1,-1 0 1,1 0 0,-1 1-1,0-1 1,0 0-1,0 1 1,-1-1-1,1 0 1,-1 1-1,0 0 1,0-1 0,0 1-1,-1 0 1,1 0-1,-1 0 1,1 0-1,-1 1 1,0-1 0,0 1-1,0 0 1,-1-1-1,1 2 1,0-1-1,-1 0 1,1 0-1,-8-1 1,-4-2-35,-1 1 1,0 1-1,0 0 1,-1 1-1,1 1 1,0 1-1,0 0 1,-1 1-1,-24 4 1,37-4-58,1 0 0,0 0 0,0 0 0,-1 0 0,1 0 0,0 1 1,0-1-1,0 1 0,0 0 0,0 0 0,1 0 0,-1 0 0,1 1 1,-1-1-1,1 1 0,0-1 0,0 1 0,0 0 0,0 0 0,-2 5 0,1 0-898,0-1-1,1 1 1,0 0-1,1 1 0,0-1 1,0 0-1,1 14 0,0 7-7953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1:5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29 616,'0'0'14799,"0"-4"-14052,-1 3-727,1 0 0,0 0-1,0 0 1,0 0 0,0 0 0,0 0 0,0 0 0,1 0 0,-1 0 0,0 0 0,0 0 0,1 1 0,-1-1 0,1 0 0,-1 0 0,0 0-1,1 0 1,0 1 0,-1-1 0,1 0 0,0 0 0,1 0-11,0 0 0,0 0 0,1 1 1,-1 0-1,0-1 0,0 1 0,0 0 0,0 0 0,1 0 0,-1 0 1,4 1-1,84 11 135,26 3 108,278-20 505,-386 4-713,-1 0 0,0 0 1,0 0-1,0-1 0,13-5 0,-21 7-73,1 0-1,0 0 1,0 0-1,0 0 1,0 0-1,0 0 1,0 0-1,0 0 1,0 0-1,0 0 1,0 0 0,0 0-1,0 0 1,0 0-1,0 0 1,0 0-1,0 0 1,0-1-1,0 1 1,0 0-1,0 0 1,0 0-1,0 0 1,0 0-1,0 0 1,0 0-1,0 0 1,0 0-1,0 0 1,0 0-1,0 0 1,0 0-1,0-1 1,-13 2-2184,4 0-1174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1:5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10 9450,'0'0'7206,"0"-10"-6319,-1 22-774,-21 85 1118,-32 170-251,44-213-958,6-36-205,0 0 1,2 0 0,-1 21 0,2-38-9,1 1-1,0 0 1,0 0 0,0-1-1,0 1 1,0 0 0,0 0-1,1-1 1,-1 1 0,1 0-1,-1 0 1,1-1 0,-1 1-1,1-1 1,1 3 0,0-3-407,0 0 1,0 0 0,0-1-1,1 1 1,-1-1 0,0 0-1,0 1 1,0-1 0,0 0-1,1 0 1,-1 0 0,2-1-1,-4 1 577,18 0-7563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1:5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43 7881,'0'0'4771,"5"-7"-3070,15-21-92,-15 21 152,-13 11-1117,-14 21-327,1 1 0,-20 34 1,21-29-240,6-11-39,1 2-1,1 0 0,1 0 0,-10 32 0,16-40-41,1 0 0,1 0-1,0 0 1,1 0 0,1 0-1,0 0 1,1 1-1,0-1 1,3 15 0,-2-25-22,0 0 1,0 0-1,1 0 1,-1 0-1,1 0 1,0 0 0,0-1-1,1 1 1,-1 0-1,1-1 1,-1 0-1,1 0 1,0 0-1,1 0 1,-1 0-1,0 0 1,1-1 0,-1 0-1,1 0 1,0 0-1,0 0 1,0 0-1,0-1 1,5 2-1,7 1-111,0-1 0,0 0 0,0-1 0,0 0 0,18-2 0,-25 0 106,-1 0 0,0 0 0,1-1 1,-1-1-1,0 1 0,0-1 0,0-1 0,0 0 0,0 0 0,0 0 1,0-1-1,-1 0 0,0 0 0,0-1 0,0 0 0,-1 0 1,8-8-1,-7 5 32,0 0 0,0 0 0,-1-1 0,-1 0 1,1 0-1,-1 0 0,-1-1 0,0 0 0,0 0 0,4-19 1,-4 12 73,-2-1 1,0 1 0,0 0-1,-2-1 1,-3-33 0,2 44-48,-1 0 0,0 0-1,0 0 1,-1 0 0,0 0 0,0 0 0,0 1 0,-1-1 0,0 1 0,0 0 0,-1 0 0,1 1 0,-1-1 0,-1 1 0,1 0 0,-1 1-1,0-1 1,0 1 0,0 0 0,0 0 0,-1 1 0,0 0 0,1 0 0,-1 1 0,0 0 0,0 0 0,-1 0 0,1 1 0,0 0 0,-12 0 0,18 1-42,-32 3-1400,33-3 1323,-1 0 1,1 0 0,-1 0 0,1 0-1,-1 0 1,1 1 0,-1-1 0,1 0 0,0 0-1,-1 0 1,1 1 0,-1-1 0,1 0 0,0 0-1,-1 1 1,1-1 0,-1 0 0,1 1-1,0-1 1,0 0 0,-1 1 0,1-1 0,0 1-1,0-1 1,-1 1 0,1-1 0,0 0 0,0 1-1,0-1 1,0 1 0,0-1 0,-1 1-1,1-1 1,0 1 0,0-1 0,0 1 0,0-1-1,1 1 1,-1-1 0,0 1 0,0-1 0,0 1-1,0-1 1,0 0 0,1 1 0,-1-1-1,0 1 1,0-1 0,1 1 0,-1-1 0,0 0-1,1 1 1,-1-1 0,0 0 0,1 1 0,-1-1-1,1 1 1,4 2-626,0 1 0,0-1 0,0 0 0,1 0 0,-1 0 0,1-1 0,-1 0-1,8 2 1,23 6-4299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0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320 125 936,'0'0'14478,"-22"0"-13288,5 0-954,8-1-161,1 0 0,-1 1 0,0 0 0,1 0 0,-1 1 1,1 0-1,-1 1 0,1 0 0,-1 0 0,1 1 0,0 0 1,0 0-1,0 1 0,-11 7 0,6-1-51,1 0-1,1 1 1,0 1 0,0 0-1,1 0 1,1 1 0,0 0-1,1 0 1,0 1 0,1 0-1,1 1 1,0-1 0,1 1-1,0 1 1,2-1 0,-1 0-1,2 1 1,0 0 0,1 22-1,1-33-62,0-1 1,0 1-1,1-1 0,-1 1 0,1-1 0,0 1 0,1-1 0,-1 1 1,1-1-1,0 0 0,0 0 0,0 0 0,0 0 0,1 0 0,0 0 0,0-1 1,4 5-1,-3-4-21,1-1 1,0 1 0,0-1-1,0 0 1,0-1 0,0 1-1,1-1 1,-1 0-1,1 0 1,0-1 0,-1 1-1,1-1 1,6 0 0,2 0 4,-1 0 0,1-1 1,0 0-1,0-1 0,-1 0 1,19-6-1,-22 4 52,0 0-1,0-1 1,0 0-1,-1-1 1,0 0 0,0-1-1,0 0 1,14-12-1,-8 4 146,0-1-1,0 0 0,-2-1 1,0 0-1,-1-1 1,0-1-1,-2 0 0,0 0 1,-1-1-1,-1 0 1,0-1-1,-2 1 0,0-2 1,-2 1-1,0 0 0,-1-1 1,-1 0-1,-1 0 1,-1 0-1,-2-25 0,1 42-103,0 1 0,0-1 0,0 1 0,0-1 0,0 1 0,-1-1 0,1 1 0,-1 0 0,0 0 0,0 0 0,0 0 0,-1 0 0,1 0 0,-1 0 0,-4-3 0,3 3-21,-1-1 0,-1 1 0,1 0 1,0 1-1,-1-1 0,1 1 1,-1 0-1,1 0 0,-9-1 0,7 2-51,0 0 0,-1 0 0,1 1 0,-1 0 0,1 0 0,0 0-1,-1 1 1,1 0 0,0 1 0,0 0 0,0 0 0,0 0 0,0 1 0,0 0-1,0 0 1,-9 7 0,-9 14-1632,2 0 1,-38 51-1,23-18-5617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28.17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1005 9 8265,'0'0'2186,"-4"-2"-1723,-3 1-425,0-1 0,0 1 1,-1-1-1,1 2 0,0-1 0,-1 1 0,1 1 1,0-1-1,-1 1 0,1 0 0,-14 5 0,-15 5 58,-37 16-1,38-12 57,-142 56-36,-241 134 0,333-151-99,75-48-29,1 2-1,1-1 0,-1 1 0,1 0 1,1 1-1,-10 13 0,16-21 7,0-1-1,1 1 1,-1 0-1,0 0 1,1 0 0,-1-1-1,1 1 1,-1 0-1,1 0 1,0 0-1,-1 0 1,1 0-1,0 0 1,0 0-1,0 0 1,-1 0-1,1 0 1,0 0 0,0 0-1,1 0 1,-1 0-1,0 0 1,0 0-1,0 0 1,1 0-1,-1 0 1,0 0-1,1 0 1,-1 0-1,1 0 1,-1 0 0,1-1-1,-1 1 1,1 0-1,0 0 1,0-1-1,-1 1 1,1 0-1,0-1 1,0 1-1,0 0 1,-1-1-1,1 0 1,0 1 0,0-1-1,0 1 1,2-1-1,4 3-5,1-1 0,0-1 0,1 0 0,13 1 0,-21-2 13,38 2-27,0-2 0,0-1 0,1-2 1,66-14-1,235-85-197,-74 20-116,233-44-847,-421 108 1207,-121 12-2282,19 7 2403,0 1-1,0 1 1,1 1-1,-1 0 1,-25 11 0,-109 48 779,-448 273-294,568-314-648,2 2 0,1 1 0,1 1 0,-54 56 0,82-77-32,1 0 0,0-1 0,1 1 1,-1 1-1,1-1 0,0 1 0,0-1 0,0 1 0,1 0 0,0 0 1,0 0-1,1 0 0,0 0 0,-2 12 0,4-17 4,-1 0-1,0 1 1,0-1-1,1 1 0,-1-1 1,0 0-1,1 1 1,-1-1-1,1 0 1,0 0-1,-1 1 1,1-1-1,0 0 1,0 0-1,0 0 0,0 0 1,0 0-1,0 0 1,0 0-1,0 0 1,0 0-1,1-1 1,-1 1-1,0 0 1,0-1-1,1 1 0,-1-1 1,0 1-1,3-1 1,6 3-125,0-2 1,-1 1 0,16-1-1,-19-1 78,103 0-2478,-57-4 143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26T11:39:26.8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29691 13998 6849 0,'-4'7'1696'15,"0"2"-1240"1,-4 7-95-16,-1 6 287 16,-2 7-40-16,-1 2-200 15,0 4-200-15,0-3 16 0,-4 3 120 16,0-3-96-16,0-1-8 31,0-1-24-31,0-2-24 0,-3 1 104 16,2 2-136-16,-3-6-56 15,5 1 16-15,-2-1-120 0,6-2 48 16,-1-8-48-16,0 1-32 16,8-3 24-16,4-7-64 15,-4 1-32-15,4-7-24 0,0 0 48 32,0 0 80-32,0-3 32 15,0-10 40-15,8-3 80 0,-1-9-152 16,10-7-160-16,3-3 8 0,-1-9 8 15,9-7 16-15,4-4-8 16,0-8 136-16,4 3 8 16,-5-4-8-1,6 10 0-15,-10 4-8 16,5 2 16-16,-8 7-8 0,-4 6 0 16,4 3-56-16,-4 3 56 0,-4 7 96 15,0 3 56-15,-4 6 112 16,0 1 8-1,-5 2-160-15,2 4 136 16,-5 6-48-16,0-3 257 16,-4 3-201-16,4 0-96 0,-4 0-40 15,0 3-120-15,4 10 184 32,-4 12 320-32,0 0-160 0,3 10 112 15,-3 3-152-15,4 4-48 16,-4-1-8-16,5 0-200 0,-5 3 104 15,0-2-32-15,4-1-112 16,-4 4 152-16,4-7-152 16,-4 0 8-16,0-3-8 0,0-7 40 31,0 4 16-31,0-6-64 16,0-8 0-16,0 2 8 15,0-5-8-15,0-2-80 0,0 0-96 16,4-4-296-16,-4-2-168 15,4-1-488 1,-4-3-945-16,0 0-743 0,0-3-3026 16</inkml:trace>
  <inkml:trace contextRef="#ctx0" brushRef="#br0" timeOffset="398.91">29543 14189 2784 0,'0'0'6089'16,"0"0"-4568"-16,0 0-361 0,0 0 96 15,0 0-360-15,20 0-135 16,4 0 255-16,4 0-168 0,8 0 8 31,0 0-96-31,3 0-160 16,2 0-111-16,-2 0 7 16,1 0-248-16,-4-6-88 0,-5 2-56 15,-3 1-96-15,-7-3 104 16,-6 2-112-1,1 2 0-15,-4-2 80 0,-3 1-80 16,-5 0-16-16,-1 3 8 16,-3 0-352-16,0-3-744 15,0-1-1713-15,-7 4-5401 0</inkml:trace>
  <inkml:trace contextRef="#ctx0" brushRef="#br1" timeOffset="25417.95">30248 15351 24 0,'0'0'6561'16,"0"0"-4761"-16,0 0-735 15,0 0 95 1,0 0 280-16,0 0-160 16,28-3-215-16,-24 3-57 0,-4-4-256 0,0 4-16 15,0 0-232-15,0-3-152 16,0 0-352-16,0 0-80 15,-12 0-48-15,-4-3-16 0,-3-1 144 16,-5 1 152-16,-8 0-144 16,4-4 0-16,-8 7 152 0,0-7-80 31,0 7 32-31,0-6-112 16,-3 5 0-16,-1-2 144 0,-1 3-136 15,2-1 32-15,-5-2-24 16,-4 3-8-16,5 3 8 0,-2-3-16 15,6 3 48-15,-5 0-48 32,4 0 0-32,-4 0 0 15,9 0 0-15,-6 0 16 0,6 0 48 16,-1 0-64-16,-4 0 0 16,0 0 48-16,-4 0-48 0,5 0-8 15,3 0-80-15,-1 0 88 16,6 0 16-1,4 0-16-15,-6 0 56 16,6 0-32-16,-5 0-24 0,-1 0-96 16,1 0 96-16,-3 0 0 15,3 0 112-15,-4 0-112 0,0 0 0 16,1 0 40-16,3 0-40 16,0 0 0-1,0 3-64-15,4 0 64 16,-4 0 0-16,4 0-64 0,-4 1 64 15,4-1 112-15,-3 0-112 16,7 0 16-16,-1 1-8 0,1-1 40 31,5 0-48-31,-1 0-24 16,-4-3 24-16,4 3 40 0,-4-3-40 16,4 3-8-16,1-3 0 15,2 0 8-15,6 3 48 0,-2-3-48 16,5 0 0-16,4 0 24 31,1 0-24-31,3 0-96 16,0 0-280-16,0 0 184 0,0 0-64 15,3 0-312-15,5 0-384 16,12-3-840-16,1-3-873 0,-2-3-2096 0</inkml:trace>
  <inkml:trace contextRef="#ctx0" brushRef="#br1" timeOffset="25951.05">28559 15087 416 0,'0'0'6177'0,"0"0"-4089"0,0 0-583 16,0 0-9-16,0 0-200 15,0 0-584-15,-4-15-175 0,-8 15-9 32,-8 0-136-32,-4 9-16 15,-8 7-152-15,-4 3 120 0,-11 6-136 16,-5 0 64-16,0 1-48 16,-8 2-120-16,5-2 72 0,-1 0-120 15,4-8-48-15,9 1 424 31,6-6-184-31,14-3-136 16,6-1-64-16,10-6-48 0,3 1 0 16,4-4-88-16,0 3 16 15,4 0 72-15,11 4 192 0,1-1 200 16,9 3-96-16,3 4 1 16,0 0-97-16,-1 3-48 15,9 3-144 1,0-4 112-16,3 5-112 0,1-1 8 15,8 3-8-15,-12-6 0 16,0-1-8-16,-8-2-16 0,-12-3-48 16,-4-7 56-1,-12 0-80 1,0-3-80-16,0 0-72 16,-17 0-489-16,-2-3-31 0,-9-13-336 0,4 3-1313 15,0-2-3680-15</inkml:trace>
  <inkml:trace contextRef="#ctx0" brushRef="#br1" timeOffset="32194.36">25396 15176 4745 0,'0'0'2840'0,"0"0"-1023"0,0 0-913 15,0-13 64-15,0 13 472 0,0-2-424 16,0 2-447-16,0 0-209 0,-5 0 64 31,1 0 96-31,-4 0-120 16,-7-4-312-16,2 4 136 15,-2 0-216-15,-5-3 72 0,0 3-24 16,0 0-48-16,-4 0 0 16,0 0-8-16,-4 0 64 0,0 0 96 15,0 0-152-15,-4 0 0 32,0 0 0-32,-7 0-8 0,3 3-8 15,0-3 8-15,-4 4 0 16,0-2 32-16,1 1-32 0,3-3 0 15,-4 7-72-15,4-4 72 32,0 0 72-32,0 1-72 15,1-1-72-15,-1 0 72 0,-1 3 8 16,-2 1-8-16,3-1-8 16,0-3-168-16,-3 4 176 0,2-1 80 0,1-3-72 15,1 0 0 1,-1 0 8-1,4 1-8-15,-3-1 0 16,-1 0 0-16,3-3 48 0,6 0-48 16,-10 0 0-16,6 3 40 15,-1-3-48-15,0 3 0 0,-4-3 0 16,4 3 8-16,0-3 0 16,-3 3-8-1,3-3 8-15,-4 0 56 16,4 0-64-16,-3 0 0 0,-2 0 48 15,5 0-40-15,-4 0 56 16,1 0-64-16,3 0 0 0,0 4 24 31,0-4-24-31,0 3-8 16,1-3 8-16,3 0 0 0,0 3 80 16,0-3-80-16,7 0 0 15,-2 0 24-15,3 0-24 0,0 0 48 16,4-6 0-16,-4 2-48 31,8 1 16-31,5 0-16 16,2 0-40-16,5 3 32 0,0 0-136 15,0 0-56-15,0 0-128 16,0 0-232-16,0-3-472 0,0 3-657 16,9-3-39-16,-2-4-753 0,1 1-2680 15</inkml:trace>
  <inkml:trace contextRef="#ctx0" brushRef="#br1" timeOffset="32932.39">23591 14951 5905 0,'0'0'1664'0,"0"0"-752"16,0 0-64-16,0 0-167 0,0 0-393 16,0 0 48-16,0 0-64 0,-21 3-80 15,10 6 16-15,-6 4-16 31,-6 3 64-31,-1 3 32 16,-8 0 176-16,-3 3 96 0,-6 1-200 16,-2-4 16-16,-1 6-95 15,0-6-57-15,-3 0-32 0,6 3-120 16,-2-6 8-16,7 0 72 16,4-3-80-1,4-4-56-15,4 1-8 16,4-1 56-16,4-6-48 0,4 4-16 15,4-4 8-15,4 0 192 16,4-3-32-16,0 0 16 0,0 0-40 16,0 0-72-1,0 4 32-15,0-4-96 16,0 6 352-16,4 0 80 16,4 0-184-16,4 4-16 0,4 3-40 15,0 0-48-15,3 2 48 16,5 5-104-16,1-2-48 0,6 5 24 31,5 2-64-31,0 0 80 16,1 4-80-16,-2-1-8 0,-3 1 16 15,0-4-16-15,-8 4-8 16,-1-6 8-16,-6-1 0 16,-2-9 0-16,-6 2-8 0,-5-8 8 31,-1-1 32-31,1-6-32 15,-4 3 0-15,0-3 0 0,0 0 0 16,0 0 48-16,0 0-40 16,0 0-8-16,0 0 0 15,0 0-88-15,0 0-312 0,0 0-472 32,-7 0-1600-32,-6-3-2209 0</inkml:trace>
  <inkml:trace contextRef="#ctx0" brushRef="#br1" timeOffset="34507.18">20885 15218 6329 0,'0'0'1784'0,"0"0"-848"16,0 0-279-16,0 0 183 15,0 0-112-15,0 0-184 0,-36-7-248 32,25 7 72-32,-6 0-8 15,-3 0-104-15,-3 0-64 0,-5 3 16 16,-4 1-152-16,-4 2 24 16,0-6 40-16,-4 3 0 0,-3 0 49 15,-2 0-1-15,2-3-64 16,-1 0 104-1,-4 4-136-15,4-4 0 16,1 3-24-16,-1-3-48 16,0 3 72-16,0-3-16 0,0 0-8 15,1 0 152-15,-2 3-24 0,2-3-8 16,-1 0 8 0,-4 3-112-16,1-3 32 15,2 0-96-15,-2 3 8 16,3-3 40-16,0 0-48 15,0 0 0-15,4 3 0 0,-3-3 8 16,-1 0-8-16,-4 0 8 0,0 4-8 31,-4-4 8-31,1 0 0 16,-9 3-8-16,4-3 0 16,-4 0 8-16,8 0 32 0,1 0-40 15,3 0 0-15,4 0 152 16,0 0-144-16,4 0 0 0,1 0 0 31,-2 0 0-31,2 0 48 16,-1-3-56-16,4-1 0 15,5 4 80-15,10-3-72 0,1 3 88 16,9-3-8-16,-2 3 24 16,5 0-24-16,4 0-88 0,1 0-8 15,3 0-8 1,-4 0-32-16,4 0-120 15,0-3-192-15,0 3-376 16,0 0-488-16,7-9-1001 0,14 2-207 16,-2-5-1913-16</inkml:trace>
  <inkml:trace contextRef="#ctx0" brushRef="#br1" timeOffset="35032.75">19089 14957 5801 0,'0'0'1696'0,"0"0"-872"16,0 0-168-16,0 0 193 15,0 0 63-15,0 0-176 0,-109 13-96 31,74 3 136-31,-13 0 40 16,0 6-367-16,-8-3-105 16,0 0-24-16,-4 0-200 0,5 3-32 15,3-3 32-15,4 0 8 16,9-3 80-16,7 3-40 0,8-3-72 16,12-3-16-1,4 2-72-15,4-2 40 16,4 3 8-16,0 0 72 15,0 0 72-15,12 0 32 0,0 3 56 16,0 0-24-16,7 3-96 16,9-3-16-16,0 3-56 15,17 0-80 1,-2-2 88-16,13-1-96 0,0 0-8 16,-5-3 80-16,-2-3-80 15,-14-1 0-15,-7-2 0 0,-12-1 0 16,-8-6 0-16,-4 4-64 15,0-4 0 1,-4 0 8-16,0-3-200 16,0 3-328-16,0-3-552 15,-4 0-777-15,-8 0-823 0,0 0-4954 16</inkml:trace>
  <inkml:trace contextRef="#ctx0" brushRef="#br1" timeOffset="47928.28">13040 15233 1120 0,'0'0'3184'0,"0"0"-447"15,0 0-1337-15,0 0-287 0,0 0 103 16,0 0 368-16,0 0-144 16,0 0-303-16,0 0-361 0,0 0-232 31,0 0 80-31,0 0-136 16,0 0-32-16,0 0-192 0,0-3-168 15,-4-3 0-15,-4 2-40 16,4-5-48-16,0 3 160 15,1-4-160-15,-1-2 0 0,4-5 0 32,0-1 48-32,0-1-16 15,0-10-40-15,0-3 0 16,0-6 56-16,0 0-56 0,0-6 0 16,0 3 0-16,0-4 0 0,0 3 73 15,4 1-73-15,-1 3 0 16,1 0 40-1,-4 0-40-15,4 0 0 16,-4 3 8-16,0-3 0 16,0-4 80-16,0 1-88 0,0-3 0 15,0 0 8-15,4 2 0 0,0-2-8 16,5 2 0 0,-2 1 8-16,1 0-8 15,0 3-48-15,0-3 48 16,-4 2 0-16,0 2 0 15,0-2 0-15,-4 7 0 0,4 4 16 16,-4-1 40-16,0 4-56 0,0 3 0 31,0 0 0-31,4 2 0 16,-4 1 16-16,0 1-16 16,4-2 0-16,-4-2 8 0,3 3-8 15,-3 3 8-15,0 0 0 16,5 3-8-16,-5 4-8 0,0 3 0 31,0-1 0-31,0 4 8 16,4 0-176-16,-4 0-113 15,0 3-359-15,0 0-344 0,0 0-512 16,0 0-1289-16,-9 6-1200 16,2 1-136-16</inkml:trace>
  <inkml:trace contextRef="#ctx0" brushRef="#br1" timeOffset="48630.41">12773 13989 5937 0,'0'0'1384'0,"0"0"-744"16,0 0-32-16,0 0 32 15,0 0 161-15,0 0-169 0,-20 16-144 31,20-13-48-31,0-3 176 16,0 0-112-16,0 0-88 16,0 0-32-16,0 0 24 0,8-3 345 15,4-7-377-15,0-3-264 16,4-5 104-16,4-8-216 0,0-6 8 16,0-12 8-1,3-7-16-15,5-6 0 16,0-7-48-16,-4 1 48 15,1 2 32-15,-6 17-32 0,-3 6 0 16,0 12 48-16,-4 8-40 16,0 1 88-16,0 8-48 15,-4 0-40-15,-4 5 176 16,0 1-80 0,0 0 8-16,-4 3-48 0,0 0-64 15,0 0-72-15,4 6-32 0,4 7 104 16,0 3 168-16,0 6-168 15,-1 3 0 1,6 4 64-16,6 3 8 16,-2 3 64-16,7 3-32 15,0 6-96-15,3 4 120 16,1-4-128-16,0 4-8 0,-8-7 8 16,-8-6 0-16,-5-9 0 0,-2-7-16 31,-5-10-208-31,0-2 80 15,0-4-256-15,0-3-40 16,0 0-144-16,0 0-409 0,0-3-639 16,-8-10-2937-16</inkml:trace>
  <inkml:trace contextRef="#ctx0" brushRef="#br1" timeOffset="49934.93">12865 10465 3440 0,'0'0'2353'15,"0"0"-1569"-15,0 0 96 16,0 0 48-16,-16-10 97 0,16 4 63 15,0-7-72-15,0 3 48 16,0 1-360-16,0-7-40 0,0 0-303 16,0-3 47-16,0-3-152 31,4-4-168-31,-1-9 72 0,-3 1 232 16,5-14-240-16,-1-3 56 15,4-16 48-15,3-18-184 0,2-26-24 16,2-7-40-16,-2 4 0 15,-2 6 152-15,-7 12-144 32,0 17 88-32,0 16 0 0,-4 22 64 15,0 9 16-15,0-3-72 16,0 3 0-16,0 1 88 0,0 5-184 16,0 7 32-16,0 0 0 0,0 3-48 15,0 7 24 1,0-1-24-1,0 4 0-15,0 6-48 0,0-4 24 16,0 4-328-16,0 0-440 16,0 0-104-16,0 7 168 0,0 6-209 15,-4 2-463-15,-4 11-152 0,5-4-1033 32,-5-6-551-32</inkml:trace>
  <inkml:trace contextRef="#ctx0" brushRef="#br1" timeOffset="50404.67">12665 9401 720 0,'0'0'5385'0,"0"0"-4137"31,0 0-392-31,0 0-216 0,0 0 33 16,0 0 319-16,0 0 8 15,0 0 176-15,0 0 16 0,4-13-655 32,5-3-305-32,-1-6-24 0,7-3-40 15,-2-7-32-15,2-3-48 16,5-6-88-16,-3-4 64 0,-2 1-56 15,5 2 40-15,-4-2-48 16,0-1 0-16,0 4 80 16,0 6 16-16,-4 13-88 0,-1 9 240 15,-6 7 16-15,3 6-192 0,3 3-72 16,2 13 0 0,6 6 224-16,1 10-136 15,5 3 32 1,3 3-48-16,0 4-72 0,3 2 8 15,-4 1-8-15,1-1-560 0,-3-3-504 32,-1 3-1521-32,-4-12-2072 0,-1-10-2608 15</inkml:trace>
  <inkml:trace contextRef="#ctx0" brushRef="#br1" timeOffset="51405">12682 5286 7921 0,'0'0'2289'0,"0"0"-1137"16,0 0-736-16,0 0-192 15,0 0 632-15,99-9-16 0,-59 5 49 16,4 1-209-16,3 3-256 31,9 0-152-31,16 0-32 0,32 0-144 16,31 9 112-16,17 1-104 15,-1-3-16-15,-11 2 88 16,-17-5 8-16,-4 1 16 0,-7-1-56 16,-9-1-128-16,-23-3 144 31,-20 0-152-31,-20 0 8 0,-12 0-8 16,4 0 40-16,-1 0-40 15,-3-7-8-15,0 4 8 0,-4 1-16 16,1-2-56-16,-10 1-56 0,1 3-56 15,-4-3-176 1,0 0-168 0,-8-1-488-16,-4 1-745 0,0-7-319 15,-4 1-2049-15,-8 0-1416 0</inkml:trace>
  <inkml:trace contextRef="#ctx0" brushRef="#br1" timeOffset="51742.1">14207 5000 7089 0,'0'0'2160'0,"0"0"-583"0,0 0-401 32,0 0-88-32,0 0-328 15,0 0-592-15,0 0-111 0,24 16 79 16,4 6 432-16,16 4 240 15,8 2-320-15,8 1-216 0,3-4-96 16,-3 1-88-16,-8-1 24 16,-8-2-112-16,-20 2 0 31,-13 0-72-31,-11 1-96 0,-15 2 88 16,-17 4 80-16,-16 0 152 0,-8 3 48 15,-4-1-200-15,5 1-216 16,-1-3-392-16,8 19-856 15,12-13-673 1,16-6-2024-16</inkml:trace>
  <inkml:trace contextRef="#ctx0" brushRef="#br1" timeOffset="52656.66">17826 5277 7761 0,'0'0'2001'31,"0"0"-1073"-31,0 0-680 16,0 0-184-16,0 0 272 0,0 0 192 15,119-23 328-15,-64 20 104 16,25 3-239-16,28-3-89 0,39 3-64 16,13 0-184-16,-1 0-120 15,-12 3 24 1,-24-3-112-16,-11 3-24 15,-28-3 48-15,-16 0 48 0,-29 0-24 16,-7 0-96-16,0 0-64 16,0-3 64-16,0 0-128 0,-8-3 8 15,0 2 0 1,0 1 0-16,0 0-8 16,-1 0 0-16,5 0-56 15,-3 3-48-15,-5 0-192 0,-9 0-72 16,1 0-272-16,-7-3-280 15,-5 3-336-15,0 0-737 0,-13-3 297 32,-2-4-193-32,-2 1-39 15,-11-4-305-15,9 1 161 0,-1-4-359 16</inkml:trace>
  <inkml:trace contextRef="#ctx0" brushRef="#br1" timeOffset="53002.71">19319 4981 808 0,'0'0'16'0,"0"0"3256"0,0 0-1095 16,0 0-201-16,0 0-487 15,0 0-225-15,-32-47-184 0,32 47-488 16,0 0-592-16,0 0-168 16,4 9 80-1,9 4 88-15,6 6 384 16,13 6 368-16,8 1-55 0,8-1-25 15,11 1-104-15,1-1-224 16,0 0 0-16,-4 1-160 0,-16-4-72 16,-12 0-112-1,-21 1-80-15,-7-1-208 16,-11 0 160-16,-25 3 128 16,-12-3 248-16,-12 4-32 0,-4-1-168 15,-3 4 48-15,3 0-96 16,4 2-752-16,-3 17-1008 15,23-7-521 1,8-6-1984-16</inkml:trace>
  <inkml:trace contextRef="#ctx0" brushRef="#br1" timeOffset="54183.57">22814 5172 6889 0,'0'0'1984'32,"0"0"-767"-32,0 0-89 15,0 0 104-15,0 0-112 0,0 0-119 16,0 0-241-16,8-4-120 15,3 2-248-15,13-2-64 16,0 4 24-16,8-3-160 0,8 3-88 31,12 0 168-31,19 0-160 16,21 0 0-16,28 3-16 0,11 3 0 16,1-2 24-16,-1-1-112 0,-15-3 0 15,-5 0 184-15,1 0-112 16,-9-3 96-16,1-3-55 15,-8-4-1 1,-1 0 72-16,-3 1-192 16,-4-1 0-16,-13 1 80 0,-15 2-72 15,-16 1 0-15,-4 3 0 0,-1 0 48 16,6 0 64-16,-9-1-48 16,-12 1-72-1,-13 3 144-15,-3-3-144 16,-8 3-16-16,0 0-56 15,0 0-120-15,0 0-304 0,0 0-417 16,-8 6 265-16,-3 1 216 16,-2 3-240-16,5-5-144 0,-8 2-617 31,4-1-439-31,-4-2-256 16,8-1-713-16,-3-3-1504 0</inkml:trace>
  <inkml:trace contextRef="#ctx0" brushRef="#br1" timeOffset="54675.25">24539 4823 640 0,'0'0'7401'0,"0"0"-5616"16,0 0-673-16,0 0 72 16,0 0-288-16,-4-16-472 0,4 16-168 15,4 0-72-15,8 3 249 0,8 7 271 16,4 2-120 0,4 4-112-16,8 3-184 15,3 3-40-15,1 0-96 16,8 4 16-16,8 3-16 15,4 2-80-15,-5 1 0 0,9 0 56 16,-16-4-56-16,0-3-64 0,-16-2-8 31,-9-7 0-31,-7-3 0 16,-8-4-24-16,-8-3-184 16,-4 1-88-16,-20-1 296 0,-12 7 600 15,-11 0-280-15,-13 5-48 16,-8 8 0-16,-7 6-80 0,-2 3-128 31,6 6 33-31,0 3-33 16,3 4-64-16,12-3-193 15,8 2-351-15,16-3 56 0,17-2-592 16,22-4-424-16,17-9-873 16,8-14-2736-16</inkml:trace>
  <inkml:trace contextRef="#ctx0" brushRef="#br2" timeOffset="67006.27">13208 17008 5633 0,'0'0'8177'0,"0"0"-6056"15,0 0-1233-15,0 0-528 16,0 0-136-16,0 0 136 0,0 0 232 31,7 48-7-31,10-10-97 16,-2 3-264-16,2 4-168 0,-10-4-56 15,1-3-248-15,-4 0-593 16,-4 3-935-16,0-6-2089 16,0-9-1024-16</inkml:trace>
  <inkml:trace contextRef="#ctx0" brushRef="#br2" timeOffset="67878.92">18088 17072 10786 0,'0'0'4585'0,"0"0"-3657"31,0 0-48-31,0 0-344 16,0 0 48-16,95-51 81 15,-58 51-273-15,7 0-152 0,4 6-64 16,-1 10-104-16,-7 3-64 15,-9 3-8-15,-6 7-8 0,-18-4-88 32,-7 7 8-32,-7-3 88 15,-21-1 8-15,-4-3 208 16,-4-2 64-16,0-7 104 0,12-3-120 16,9-1-80-16,15-5-128 0,0 2-48 15,43 0 48-15,33-2 8 16,43-4-64-1,17-3-144-15,12 0-416 16,-17-13-424-16,-43 1-1337 16,-24-4-4760-16</inkml:trace>
  <inkml:trace contextRef="#ctx0" brushRef="#br2" timeOffset="68835.38">24001 17056 5641 0,'0'0'7081'0,"0"0"-5608"0,0 0 39 15,0 0-600-15,0 0-320 16,87-32-112-16,-38 32-112 0,2 10-176 16,1 3-112-1,0 2 8-15,-12 1-88 16,-12 0 0-16,-8-4-72 15,-16 1-56-15,-4 3-16 0,-9-3-40 16,-18 0 184-16,-5-1 304 16,-8-2 16-16,4 0-7 15,4-1-105-15,12-3-48 16,4 3-64-16,16 4-96 16,0 4 0-16,21 5 8 15,14 3-8-15,5 7-40 0,3 0-208 16,-6 2-249-16,-5-5 33 15,-13-3-8 1,-6-4-48-16,-13-3 392 16,-4-7 32-16,-24 1 16 15,-9-7 80-15,-10-2 72 0,-5-4 568 16,-4 0-208-16,9-7-232 16,2-5-200-16,9-17-296 0,17 1-1520 31,7-2-5498-31</inkml:trace>
  <inkml:trace contextRef="#ctx0" brushRef="#br2" timeOffset="69765.89">29631 16964 3120 0,'0'0'9394'0,"0"0"-7890"32,0 0-375-32,0 0-49 0,0 0-152 15,0 0-56-15,0 0-344 16,35-35-351-16,-35 35-177 0,0 3-41 15,0 13 41-15,-7 9 73 16,-5 4 55-16,-4 3 0 31,0 3-120-31,-4 0 80 0,4-4-32 16,4 1 24-16,4-6 0 16,4-4-80-16,4 0 0 0,0-7 0 0,16-2-40 15,4 0 24-15,8-7-256 16,0-2-321-1,4-4-583 1,0 0-752-16,0-10-785 0,7-16-167 16,-7-2-1873-16,-4-1-72 15</inkml:trace>
  <inkml:trace contextRef="#ctx0" brushRef="#br2" timeOffset="69951.39">29885 17069 2576 0,'0'0'2817'31,"0"0"-401"-31,0 0-103 16,0 0 31-16,0 0-487 0,0 0-617 15,-31-39-536-15,23 52-104 16,-4 9 120-16,0 13-16 0,-4 3-15 16,4 7-297-16,0-1-80 31,4 1-208-31,1-1-88 16,-6-2-8-16,5-1-8 0,1 0-368 15,-6 7-961-15,2-13-2551 0,3-4-1938 16</inkml:trace>
  <inkml:trace contextRef="#ctx0" brushRef="#br2" timeOffset="71229.98">10244 14166 8873 0,'0'0'6506'0,"0"0"-5458"16,0 0-560-16,0 0 64 0,0 0 296 15,0 0-295-15,7 20 311 32,-3 5-176-32,-4 7-344 0,0 2-224 0,0 8-16 15,0-7-104-15,0 0-232 16,-8-4-504-16,5 1-609 15,3-7-1295-15,0-12-3753 0</inkml:trace>
  <inkml:trace contextRef="#ctx0" brushRef="#br2" timeOffset="72157.5">10032 10140 8249 0,'0'0'2305'0,"0"0"-1145"0,0 0-112 15,0 0-208-15,0 0-464 0,0 0 257 16,0 0-41-1,111-22 8 1,-66 29-168-16,-2 5-272 16,-2 4-112-16,-6 3 16 0,-15 3-64 15,-12 1-168-15,-8 6 48 0,-8-1 32 16,-24 7 88-16,-8 0 0 0,-8-3 104 31,4-1-8-31,9-5 8 16,11-7-48-16,12-3-56 15,12-4 0-15,4-2-152 0,28-4 40 16,24-6 104-16,27 0-248 0,21-22-952 16,-16 0-1241-16,-21-4-2304 0</inkml:trace>
  <inkml:trace contextRef="#ctx0" brushRef="#br2" timeOffset="73327.37">9933 5251 1688 0,'0'0'7794'31,"0"0"-6034"-31,0 0-232 16,0 0-167-16,0 0-329 0,0 0-344 16,0 0 32-16,-5-35-72 15,14 26-248-15,2 2-184 0,10-2-208 16,2 3 56-16,10-1-8 16,2 7-48-1,-3 0-16-15,0 0-32 16,-9 0-104-16,-3 0 48 0,-7 7-32 15,-9-1 8-15,0 6-48 16,-4-2 16-16,0 0 144 16,-13 5-200-16,-6 1 184 15,-2 3-48-15,1 0 144 16,5 0-64-16,7-3-8 16,-1 3-216-16,9-3 8 0,9 0-72 15,10 3 96-15,5-3-80 16,4 0 80-16,-3 0-296 15,-6-4 184 1,-3-2 200-16,-12 2 40 16,-4-2-96-16,-4 0 152 0,-16 2 80 15,-12 1 272-15,-7 0-152 16,-1 0-56-16,0-1-144 16,-8-2-992-16,13-4-1665 0,7-6-4793 15</inkml:trace>
  <inkml:trace contextRef="#ctx0" brushRef="#br1" timeOffset="92621.78">24081 9220 312 0,'0'0'168'0,"0"0"-160"0,-8-19 1016 16,4 12-648-16,4-2-168 16,0 3 56-16,-5-1-8 0,5 4-104 0,0-3 24 15,0 3-96 1,-4 0-32-1,1-1-48-15,-1 4-144 16,0 0-528-16,-4-3-584 0</inkml:trace>
  <inkml:trace contextRef="#ctx0" brushRef="#br1" timeOffset="94547.63">24069 8925 2776 0,'0'0'2377'0,"0"0"-1409"16,0 0-320-16,0 0 104 15,0 0 384-15,8-16 1 16,-8 13-121-16,0 3-112 16,0 0-80-1,0 0-64-15,0 0-256 0,0 0-239 16,0 0-137-16,0 0-120 0,0 0-8 16,0 0-8-16,0 0 8 15,4 3 0-15,-4 3 16 16,4 4 88-1,-1-1 40-15,1 1 32 16,-4 2 80-16,0 1-104 0,0 3-24 16,0-4 24-16,0 5 8 15,0-2-72-15,0 1 72 16,-4 3 32-16,1-3-8 0,3 3 0 31,0 0-80-31,0 3-8 16,0-2-32-16,0 2 24 0,0 3 104 15,-4-3-72-15,4 4 16 16,-4 2-48-16,0 1-88 16,0-1 104-16,-1 1-104 0,5 0 16 31,0-4 32-31,0 3 0 16,0-2 8-16,0 3-48 0,0-7 56 0,0 0 64 15,0-3-128-15,5 0 0 16,-5 0 0-16,0 0 8 15,0 1 40-15,0-2-48 16,0 5 0 0,0-1 40-16,0 0-32 15,0 0-8-15,-5 0 0 0,5 1 8 0,0 2 64 16,0 1-64-16,0-4-8 16,0 3 80-16,-4 1-72 15,1-4-8 1,-1 3 0-16,0-2 72 15,0-1-64-15,0 3 0 16,-1-3-8-16,2 4 136 0,-1-4-136 16,4 0 8-16,0-3 8 15,0 3-8-15,0 0 64 0,0-2-72 32,0 2 0-32,4 0 40 15,-4-3-40-15,3 4 0 0,-3-1-8 16,0 0 8-16,0 0 8 15,0 0-8-15,0 1 0 16,0-8 16-16,0 5-16 0,0-5 0 31,0-2-8-31,0-4 8 16,0 1 8-16,0 0-8 0,0-4 0 16,0 0-80-16,0 4 80 0,0-4 0 15,0 4 0-15,0-4-8 16,0 4-40-16,0-4-56 15,5 3-64 1,-5-2 48-16,4-1-208 16,-4 1 8-16,4 2-128 0,-4-6-144 15,0 4-264-15,0-4-361 0,0-3-567 16,0 0-560-16,0 0-1849 16</inkml:trace>
  <inkml:trace contextRef="#ctx0" brushRef="#br1" timeOffset="95054.28">23838 10388 5209 0,'0'0'2184'15,"0"0"-304"-15,0 0-199 16,0 0-89-16,0 0 105 0,0 0-409 16,0-22-568-16,0 22-344 0,0 0-136 15,0 0-64-15,7 10-80 16,-3 2 328-1,5 4 56-15,2 4-264 16,1 2-16-16,4 0 16 16,0 3-15-16,4 0 23 0,0 4-80 15,0-4-88-15,0-3 40 0,0 1-96 16,-8-4 0 0,4 0 0-16,-4-3 0 15,-5-7 16-15,-3 4-16 16,1-6-8-16,-1-4 0 15,-4 0-40-15,0 0-80 0,4-3-104 16,-4 0-113-16,0 0-63 0,0 0-104 31,0-3-480-31,0-10-1376 16,8-9-633-16,-5 6-1552 16,5-3-2192-16</inkml:trace>
  <inkml:trace contextRef="#ctx0" brushRef="#br1" timeOffset="95500.09">24408 10331 6889 0,'0'0'1344'0,"0"0"-151"15,0 0-201-15,0 0 64 16,0 0-264-16,0 0-360 0,0 0-320 16,0-6 128-16,-13 12 464 15,-2 7 105-15,-2 3-209 16,-3 0-192-16,-3 6 72 16,-1 4 104-16,0 2-248 15,0 3-32-15,-4 4 40 16,5 0-96-16,-2 0-88 0,5-3-40 15,-4-3-24-15,1-7 8 16,6 0-96 0,2-6 0-16,2-3 80 15,6 0-88-15,3-11 0 16,4 5 0-16,0-7-40 0,0 0 40 16,0 0-48-16,0 0-8 15,0 0 48-15,0 0-272 0,0 0-296 31,0-3-768-31,4-3-1601 16,0-1-3096-16</inkml:trace>
  <inkml:trace contextRef="#ctx0" brushRef="#br1" timeOffset="111217.21">29917 13414 2488 0,'0'0'128'0,"0"0"1848"16,0 0-1183-16,0-6-129 0,-4-1 464 16,4 1 32-16,-3 0-280 0,-1 3-143 15,4-4-305-15,-8 4-88 16,4 0 8-16,0-1-176 31,-1-1 144-31,-2 5-96 0,-5-4-224 16,-4 1 48-16,-8 0-40 15,-3 0 152-15,-1-1-56 0,-4 4 16 16,4 0-8-16,0 0-8 16,4 0 0-16,0 0 16 31,-1 4-120-31,6 2 56 0,-5 3-8 0,0 1 24 16,5 6 16-16,-6 0-72 15,1 3 64-15,0 3 168 0,1 0-136 16,3 0-8-16,0 4-56 15,0-4-32 1,0 1 48 0,0-1-64-16,4 0 8 0,-4 0 32 15,0-3-32-15,0 3 0 16,0 1 0-16,-4-1 48 0,1 3 16 0,-1-2 8 16,-4 2-72-16,0 0 145 31,0 1-145-31,-4 2 80 15,8-2-88-15,1-1 16 0,2 0-16 16,1-3 8-16,5 1-8 0,-9-1 48 16,7 0-48-16,-6 4 0 15,3-1 0-15,0 0 8 32,0 4-8-32,4-3 0 0,0-1 0 15,8 0-8-15,0 1-48 16,4-1 56-16,0 0 0 0,4 4 0 15,0-4 0-15,0 4 8 16,8-4 0-16,0 1 48 31,4-1-48-31,0-3 48 0,0 1-56 16,4-5-80-16,-4 2 32 16,8-4 48-16,0 2 72 0,-1 2 104 0,2-1-168 15,3 0-8-15,-4 3 0 16,3-6 0-1,5 3 56 1,0 0 16-16,8-3-24 0,-8 3 40 16,0-6-88-16,-4-1 64 15,0 4-64-15,-1-3 8 0,1-1 112 0,0-2-120 16,4 3 8-16,-4-4 120 31,8 4-120-31,0 0 0 16,4-4 32-16,-4 4-32 0,3 0 56 15,5 0-64-15,-3-7 8 16,-6 3 56-16,1-6-64 0,0 4 0 16,-4-7 16-16,-1 0-8 31,5 0 80-31,-4 0-40 0,0-3-48 16,8-1 8-16,0-5 0 15,8 6 48-15,-5-3-56 0,2-1 0 16,-2 1 0-16,1-1 8 15,-8-2-8-15,0 3 64 32,-8-4-64-32,4 0 16 0,-4-2-8 15,4-1 0-15,0 0 0 16,-1 0 32-16,6-5-24 0,-2 1-32 16,5-1-8-16,-4-5 16 0,4 1 8 15,-8 0 0 1,3-4 0-1,-3 1-64-15,-3-4 64 0,-6 1 0 16,-3-1 0-16,0 1 48 16,-4 2-32-16,4-2-16 0,-9 2 80 15,6 1-80-15,-5 0 8 0,-1-1-16 32,-3 1 8-32,1-1 0 15,-1-2 32-15,-4 2-16 0,0-2-24 16,0-1 8-16,0 1 0 15,4-1 8-15,-4 4 0 0,0-1 0 16,0 4-8-16,0 3 8 31,0-3-8-31,0 3 0 0,0 0 0 16,0-4-16-16,0 4-8 16,0-3 16-16,-8 0 0 15,-1-4 8-15,-2-2 0 0,-2 2-64 16,2-5 56-16,-5 3 8 31,-4 2-8-31,4 0 8 0,0 4-8 16,0 3-32-16,0 3 32 15,0 4 0-15,0-1 8 16,0-3 32-16,1 7-24 0,-2-4 8 16,2 0-16-16,-5 0 0 15,-1-2 72 1,2-2-72-16,-5 2 0 0,4 2-8 15,0-3-48 1,0 3 8 0,0 4 48-16,4-1 0 15,-4 1 8-15,5 3-8 0,2-4 0 16,-2 4 8-16,-6-4-8 0,6 1 8 16,-9-4-8-16,0 4 8 0,-4-4-8 15,-4 0 0-15,0 0-120 16,0 0 104-16,-3 4 16 15,-1-4 0-15,0 4 16 0,-1-1-16 32,2 4 48-32,-1 0-48 0,4 0 0 15,-3 2-8-15,7 1 8 16,-4 3-8-16,4 0-64 16,4 0-208-16,4 10-624 0,4 5-1137 15,4 1-351-15,8-3-3090 0</inkml:trace>
  <inkml:trace contextRef="#ctx0" brushRef="#br1" timeOffset="137697.4">27881 15941 8281 0,'9'-9'2489'0,"3"-1"-665"0,-5 4-287 15,1-4-57-15,1 7-232 0,-9 3-392 16,0 0-376-16,0 0-56 16,-9 0-167-16,-14 0-25 31,-9 0 8-31,-12 0-192 16,-7 3 8-16,-2 7 88 0,5 0 24 15,5-1 8-15,7 7-72 0,12 0-104 16,4 3 0-16,12 3 0 15,8 7-72-15,0-1 64 32,16 4-8-32,16-3 16 0,8-1 80 15,3-2-80-15,5-4 112 0,5-6-104 16,-10 3-8-16,-3 0 0 0,-5-3 16 16,-14-1-8-16,-5-5-8 15,-12-1-88 1,-4 1 88-1,-13 0 0-15,-10-4 264 16,-17 0 168 0,-12 4-152-16,0-4-112 0,-8-6-72 15,8 3-96-15,9 1 0 16,7-4-88-16,12 0-432 0,13 0-376 16,11 0-577-16,7 0-1359 15,13 0-3554-15</inkml:trace>
  <inkml:trace contextRef="#ctx0" brushRef="#br1" timeOffset="137976.66">28014 16252 5841 0,'0'0'6057'15,"0"0"-3912"-15,0 0-129 0,0 0-344 16,0 0-423-16,0 0-513 31,0 0-368-31,31-15-64 0,-31 28 216 16,-3 2-152-16,-6 11 96 15,1-4-296-15,0 3-72 16,5 4-8-16,-6-3-88 0,1-1 0 0,4 0-40 16,0 1-376-1,1-4-360 1,-1 0-624-16,4-3-825 0,0-10-2368 15,0-5-3793-15</inkml:trace>
  <inkml:trace contextRef="#ctx0" brushRef="#br1" timeOffset="138362.63">28375 16180 10306 0,'0'0'2528'0,"0"0"-399"15,0 0-433-15,0 0-536 16,0 0-568-16,0 0-472 16,0 0-120-16,-7 22 521 0,-5-3-249 15,0 10-56-15,-8-1-56 31,0-2 0-31,5-1 48 0,-6 0-96 16,5-3-64-16,0-3 200 16,4-6-200-16,8 0 0 15,4-1-40-15,0-2 0 0,9-1 0 0,10-2 56 16,13-1-56 0,8 1 8-1,0-5-16-15,3-2-416 0,2 0-456 16,-10-9-569-16,-3-4-623 15,-4-9-1985-15,-8 0-56 16,-12 3-2296-16</inkml:trace>
  <inkml:trace contextRef="#ctx0" brushRef="#br1" timeOffset="138616.94">28519 16322 7513 0,'0'0'2953'16,"0"0"-401"-16,0 0-375 0,0 0-785 31,0 0-368-31,0 0-368 0,0 0 17 16,0 0 215-16,0 48-56 15,-4-25-256-15,-3 5-248 16,-2 0-136-16,-3 7 88 0,1 0-224 16,-2 7 40-16,2-5-88 31,-6 5-8-31,6-7-392 0,-1 0-504 15,-4 0-920-15,-1-7-337 16,6-6-4312-16</inkml:trace>
  <inkml:trace contextRef="#ctx0" brushRef="#br1" timeOffset="141305.76">22208 16097 4280 0,'0'0'2057'0,"0"0"-529"16,0 0-184-16,0 0 25 16,0 0 175-16,28-47 40 15,-20 37-207-15,-5 3-281 0,2 1 48 16,-1 0-352 0,-4 3-87-16,0 0-313 15,0-4-160-15,0 4-120 0,-4-7-104 16,-8 4 48-16,-7 0-56 15,-14 3-24-15,1-1 24 16,-4 4 72-16,0 0 16 16,5 0-88-16,3 7 104 15,3 5 16-15,10 1-120 16,3 3 16-16,4 6 16 0,8 0-32 16,0 4-8-16,0-1 8 15,16 4 0-15,3-4 0 16,9 4 0-1,0-7 0-15,8 4-56 16,1-4 32-16,-1 0 24 16,-8-3-72-16,0 3-64 0,-13-3 88 15,-4 0-88-15,-6 1-16 16,-5-2 144-16,0 1-64 0,-16-3 72 31,-8 3 56-31,-4-6 8 16,-8 0 136-16,0-4-48 0,-3-3 16 15,-6-2 128-15,6-4-160 16,-1 0-32-16,9 0-24 16,3-6 8-16,7-4-88 0,10-3-48 15,11-3-440 1,0 7-360-16,24-10-1265 16,3 3-3168-16,1 3-5969 0</inkml:trace>
  <inkml:trace contextRef="#ctx0" brushRef="#br1" timeOffset="142068.72">22558 16338 5145 0,'0'0'5209'16,"0"0"-2105"-16,0 0-839 15,0 0-393-15,0 0-679 0,0 0-409 16,0-12-336-16,0 24-184 15,0 11 176-15,0 5 40 0,5 4-280 32,-1 3-80-32,-4-4 8 15,4 1-112-15,-4-6-8 0,0-1-8 16,0 0-152-16,0-5-176 0,0-5-600 16,0-2-480-16,0-4-833 15,4-5-3464-15</inkml:trace>
  <inkml:trace contextRef="#ctx0" brushRef="#br1" timeOffset="142595.31">22790 16383 9378 0,'0'0'3168'0,"0"0"-1335"16,0 0-289-16,0 0-432 0,0 0-392 31,0 0-456-31,0 0-256 16,0 0 80-16,0 0-88 16,103-64-40-16,-71 64 40 0,-4 0 8 31,-4 0-8-31,-4 0 0 15,-4 3 8-15,-9 4-88 0,-2-1 56 16,-5 4 24-16,0 2 80 16,-5 1 208-16,-6 3 161 15,-9 0-57-15,0 0-192 0,4-1 96 16,0 4-280-16,9-6-8 0,2 3-8 16,5 3-80-16,0 0 80 15,16-3-48 1,0 3-112-16,4 0 48 15,4 1-72-15,-9-8 64 16,2 1 56-16,-13-4 56 0,-4-2 8 16,0-1-120-16,-8-3 120 0,-20 3 536 15,-8 1-184 1,-4-4-8-16,-4 0-104 16,-4 4-136-16,9-7-104 15,3 3-224-15,12-3-944 16,12-7-2577-16,8-6-7386 0</inkml:trace>
  <inkml:trace contextRef="#ctx0" brushRef="#br1" timeOffset="147946">3123 5400 3512 0,'0'0'2265'0,"0"0"-785"0,0-22-464 15,0 16 97-15,0 2-185 16,0 2 112-16,0-2-424 0,0 4-216 31,0 0-216-31,0 0-184 16,0 0 8-16,0 0 0 0,0 0 0 15,0 0 432-15,0 0 344 16,0-3 161-16,0 3 15 16,0 0-112-16,0 0-144 0,0 0-232 31,0 0-168-31,0-3-32 15,-4 3-272-15,0 0-56 0,-4 0-32 16,-3 0 88-16,-2 0 96 16,-2 0-96-16,-2 0 56 15,-3 0-120 1,-3 0-8-16,3 0 72 0,-1 3 8 16,6 0 56-16,2 1 24 15,6-4-88-15,3 0 8 0,4 0 96 16,0 0-96-16,0 0 48 15,0 0 32-15,0 0-16 16,8 0 49-16,12 0-25 16,12 0-24-16,11 0 256 15,29 0-96-15,32 0-24 16,23 0-24-16,9-4-72 0,-29 4 72 16,-34 0-152-16,-38 0 32 15,-12 0-32-15,-6 0-32 16,-6 0-8-1,2 0 8-15,-13 0 0 16,0 0 40-16,0 0-40 0,-16 0-144 16,-4 0 136-16,-8 0-480 15,8 0 72-15,0 6-353 16,12-2-1183-16,8-4-2025 0,16 3 40 31,8-3-3328-31</inkml:trace>
  <inkml:trace contextRef="#ctx0" brushRef="#br1" timeOffset="148310.03">3964 5118 3304 0,'0'0'6090'0,"0"0"-4746"16,0 0-256-16,0 0-72 15,0 0 241-15,28-76 151 16,-28 72-440-16,4 4-368 16,-4 0-464-16,0 16-136 15,4 7 176-15,0 11 232 0,0 1-16 16,-4 7-24-16,7 2-71 16,2 1-9-16,3 2-184 15,-1-3-32 1,9 1-64-16,-8-4 0 15,4-3 24-15,-4-6-32 0,-3-6-200 16,-2-8-152-16,-3-5-329 31,-4-3-335-31,0-7-904 16,0-6-969-16,-11-13-336 0,-6-6-4456 16</inkml:trace>
  <inkml:trace contextRef="#ctx0" brushRef="#br1" timeOffset="148519.47">4131 5023 6545 0,'0'0'1768'0,"0"0"-167"16,0 0-257-16,0 0 96 0,0 0-240 15,-88-48-431-15,56 48-113 16,-7 3-240-16,3 13-256 15,-3 6-96 1,-2 7-64-16,2 5-240 0,-14 24-800 16,10-10-1321-16,7-10-2344 15</inkml:trace>
  <inkml:trace contextRef="#ctx0" brushRef="#br1" timeOffset="148768.79">3813 5737 5977 0,'0'0'6145'31,"0"0"-4417"-31,0 0-687 16,0 0-281-16,0 0 152 15,119-19-168-15,-31 10-416 0,27-1-32 16,17 7-248-16,-13 3-40 15,-28 0-8-15,-31 0-24 0,-19 3-1120 32,-9 0-1905-32,-13-3-1552 15,-6 0-4024-15</inkml:trace>
  <inkml:trace contextRef="#ctx0" brushRef="#br1" timeOffset="150465.26">24778 13671 4016 0,'0'0'4265'15,"0"0"-2408"-15,0 0 519 16,0 0-295-16,0 0-513 31,8-38-136-31,-8 38-592 0,0 0-407 16,4 0-161-16,0 0-200 15,4 13 16-15,0 9 48 0,-4 7 16 16,0 6 0-16,-4 3-104 16,0 0-48-16,0-3 104 15,0-3-104 1,0-4 8-16,0-9-8 0,8-6 0 16,3-7 64-16,9-6-56 15,12-3 0-15,8-16 128 0,12-16-72 16,12-9-16-16,16-17-40 15,19-18 64 1,21-10-8-16,-8 10-64 16,-25 15 0-16,-28 26 32 0,-31 9-32 15,4 4 0-15,-12 6-72 16,-4 3 8-16,-11 13-240 0,-5 3-1017 16,-49 22-855-16,-3 7-1633 31,1-1-944-31</inkml:trace>
  <inkml:trace contextRef="#ctx0" brushRef="#br1" timeOffset="158211.54">3195 6740 6409 0,'0'0'2472'16,"-9"0"-1007"-16,6 0-225 15,-5 0 216-15,8 0 273 0,-4 0-481 16,4 0-192-16,0 0-240 31,0 0-256-31,0 0-79 0,0 0-89 16,0 0-280-16,20 0 64 16,20 0 0-16,31-3 208 15,37-6-64-15,16 2-56 0,-21-3-112 31,-27 8-72-31,-32 2-16 16,-12-4 104-16,-4 4-168 0,-8 0 0 16,-5 0 8-16,-15 0 0 15,0 0 96-15,0 0-104 0,0-3-80 16,-11 3 64-16,-2 0-304 0,5 0-224 16,5 0-472-1,3 0-785 1,3 0-1319-16,18 0-2554 0</inkml:trace>
  <inkml:trace contextRef="#ctx0" brushRef="#br1" timeOffset="158662.34">4251 6537 5401 0,'0'0'4393'15,"0"0"-2409"-15,0 0-360 0,0 0-375 0,0 0-121 16,0 0-248 0,0 0-328-1,-4-16-336-15,24 16-160 0,7-3 440 16,14-4 72-16,6 5-327 15,5-5-185-15,4 1 64 16,-5-1-112-16,-3 4-8 0,-12 0-409 0,-8 3-911 31,-12-3-832-31,-12 0-2641 16,0 0-2689-16</inkml:trace>
  <inkml:trace contextRef="#ctx0" brushRef="#br1" timeOffset="158983.49">4936 6252 10162 0,'0'0'2288'16,"0"0"-495"-16,0 0-305 31,0 0 144-31,0 0-496 0,0 0-495 15,0 0-393-15,0 0-152 16,8 12 488-16,-8 23-96 16,0 9-168-16,0 7 136 0,0 9-176 15,-4 4 56-15,0 3-104 16,4 0-120 0,0-8 32-16,0 2-144 0,0-7 24 15,12-6-80-15,-4-7 40 16,4-9-288-16,0-1-440 15,0-5-624-15,-5-10-1241 0,2-7-6409 16</inkml:trace>
  <inkml:trace contextRef="#ctx0" brushRef="#br1" timeOffset="160934.26">14061 14300 7961 0,'0'0'2457'16,"0"0"-465"-16,0 0-239 31,0 0-113-31,0 0-184 0,0-13-472 15,0 13-311-15,0 0-17 16,0 0-352-16,0 0-64 0,7 3-120 16,5 14 8-16,0 5 40 15,-4 3-168-15,0 0 0 0,-4-3 24 16,3-3-16-16,6-3-8 16,7-6 48-1,7-7-40-15,18-3 88 16,14-6-96-16,5-17 0 0,11-8 144 15,-2-7-144-15,-6-1 0 16,-3-5-8 0,-12 6 0-16,-12 6 0 15,-12 7-256-15,-13 6-184 0,-11 12-112 16,-4 7-753-16,-4 0-1271 16,-11 7-2473-16,-2 3-2281 0</inkml:trace>
  <inkml:trace contextRef="#ctx0" brushRef="#br1" timeOffset="162001.41">3983 7937 4656 0,'0'0'5162'0,"0"0"-3042"15,0 0-712-15,0 0 129 16,0 0-65-16,0 0-200 0,-31-19-216 31,27 19-263-31,4 0-161 0,0 0-48 16,0 0-416-16,12 0-160 16,15-6 112-16,25 2 96 0,29-5-64 15,-2 3-152-15,-3-1-24 16,-12-2-272-16,-12 6-832 15,19-10-705 1,-11 4-2232-16,-13-7-1008 0</inkml:trace>
  <inkml:trace contextRef="#ctx0" brushRef="#br1" timeOffset="162246.76">4816 7578 9418 0,'0'0'2904'0,"0"0"-1111"16,0 0-25-16,0 0-112 16,0 0-295-16,0 0-369 0,0 0-696 31,17-3-288-31,-21 35 616 16,-13 13 88-16,6 9-280 15,-6 6-272-15,2 0-152 0,7 0-16 16,-1 1-48-16,9-1-672 15,9 13-584-15,10-13-1593 0,9-12-6385 0</inkml:trace>
  <inkml:trace contextRef="#ctx0" brushRef="#br1" timeOffset="164407.99">4171 9029 5329 0,'0'0'5225'15,"0"0"-3721"-15,0 0-152 0,0 0-543 32,0 0 175-32,0 0 56 15,40-12-232-15,0 9-48 16,8-1-192-16,3 1-368 0,1 0 49 15,-5 0-201-15,2 3-48 0,-6 0-393 16,-6 0-743-16,6-7-1472 31,-11 1-2185-31,-8-7-4057 0</inkml:trace>
  <inkml:trace contextRef="#ctx0" brushRef="#br1" timeOffset="164615.43">4944 8750 9962 0,'0'0'2464'0,"0"0"-1160"15,0 0-567-15,0 0 63 0,0 0-96 16,0 0 504-16,16 54-160 16,-16-16-479-16,0 6-297 15,0 8-184 1,0-2-80-16,0 7-16 15,0 4-280-15,0 25-905 0,11-17-1735 16,2-12-4250-16</inkml:trace>
  <inkml:trace contextRef="#ctx0" brushRef="#br1" timeOffset="166971.13">4765 10147 8105 0,'0'0'2081'15,"0"0"-537"-15,0 0-296 16,0 0 361-16,0 0 103 0,-20-3-416 0,20 3-456 16,0 0-367-16,0 0-225 15,11-4 96-15,10 1-336 0,10 1 160 32,14-2 24-32,2 1-96 15,9-3-96-15,-9 2-336 16,13-5-1241-16,-15 6-1255 0,-14-10-2937 0</inkml:trace>
  <inkml:trace contextRef="#ctx0" brushRef="#br1" timeOffset="167161.62">5227 9893 9113 0,'0'0'4681'0,"0"0"-4120"31,0 0-489-31,0 0 360 16,-4 105 1024-16,-4-57-456 16,-4 5-296-16,0 5-392 0,0 2-312 15,4 6 0-15,-3 27-848 0,6-20-1296 16,5-13-2849-16</inkml:trace>
  <inkml:trace contextRef="#ctx0" brushRef="#br1" timeOffset="169785.61">4765 11487 3608 0,'0'0'8194'0,"0"0"-6242"16,0 0-951-16,0 0-113 0,-60-32 440 16,56 32-104-16,4 0-527 15,0 0-529-15,4 0 24 0,15 0-192 31,9 0 288-31,21 0-64 16,7-3 56-16,7-3-112 16,9-1-168-16,-5 4-376 0,-7-3-736 15,12-4-1113-15,-13 1-2096 0,-18-4-1680 16</inkml:trace>
  <inkml:trace contextRef="#ctx0" brushRef="#br1" timeOffset="170022.97">5530 11169 10418 0,'0'0'2872'16,"0"0"-1191"-16,0 0-617 16,0 0-440-16,0 0-296 15,0 0 344-15,-32 73 88 0,16-22-391 16,-1 3-241-16,10 10-120 31,-1-1-8-31,4 4-241 0,4-4-783 16,8 4-952-16,12-19-2881 15,4-17-3857-15</inkml:trace>
  <inkml:trace contextRef="#ctx0" brushRef="#br1" timeOffset="174530.92">4976 12544 9402 0,'0'0'2400'16,"0"0"-992"-16,0 0-167 0,0 0 167 15,0 0-352-15,-12-16-336 16,12 16-296 0,0 0-176-16,-4 0 0 15,4 0-79-15,-4 13-65 0,-4 9 264 16,-4 13 200 0,-4 6-136-16,0 7-136 0,1 3-80 0,2-3 0 15,5-4-216-15,4-3 8 16,1-6 64-16,3-3-72 0,0-10-8 31,0 0-360-31,0-6-208 16,7-6-216-16,-3-1-769 0,9-9-1167 15,-9 0-1921-15,3-9-1089 0</inkml:trace>
  <inkml:trace contextRef="#ctx0" brushRef="#br1" timeOffset="174963.76">5306 12598 6729 0,'0'0'4769'0,"0"0"-3225"0,0 0-672 16,0 0 161 0,0 0-153-16,0 0-464 15,0 0-152-15,0 0 32 0,-35 80-88 16,31-43-80-16,-4 2 24 15,8-4-40-15,0-7-112 16,0-2 48-16,0-7-48 16,12-6-48-16,4-4 48 15,7-9 0-15,1 0 88 16,4 0-16-16,4-13-64 0,-4-3-16 16,-4-6-136-16,-5-7 144 15,-6 1 8-15,-9-4 0 16,-4 0 48-1,-4 0-40-15,-16 10 80 16,-8 3 184-16,-8 13-192 0,-3 6-80 16,-1 0 72-16,3 6-80 15,5 10 0-15,13 0-48 16,7 3-456-16,8-6-344 16,4-1-568-1,7-2-729-15,34-10 17 16,-5 0-977-16,-1-3-2336 0</inkml:trace>
  <inkml:trace contextRef="#ctx0" brushRef="#br1" timeOffset="175334.77">5745 12554 5657 0,'0'0'1816'0,"0"0"-976"15,0 0-216-15,0 0 529 16,0 0 39-1,4 6-912 1,-16 10 832-16,-4 9-184 0,0 4-287 16,-3 6-33-16,-2-3-280 0,5 3 24 15,8-4-256-15,4-2-80 0,4-10-32 16,8-3-120-16,16-10 64 16,4-6 72-16,12 0 0 15,4-10-104 1,-1-12-192-16,-7-3-16 15,-4-10 312-15,-8 0 8 0,-11 0 144 16,-13-6 304-16,0 6 136 16,-13 0 120-16,-11 13-16 15,-4 6-296-15,-8 6-80 0,1 10-320 32,-1 7 0-32,0 15-296 15,-4 23-1120-15,8-10-1569 16,5-1-4616-16</inkml:trace>
  <inkml:trace contextRef="#ctx0" brushRef="#br1" timeOffset="185652.93">3478 14364 7633 0,'0'0'4145'0,"0"0"-2913"0,0 0-624 15,-4-55 33-15,4 40 39 16,0-2-248-16,-4 2-256 0,4-4-104 16,-9-4 48-16,2 1-120 0,-9 0 0 31,-12 0-8-31,-4-3-32 16,-16 2 0-16,-4 4 40 0,-7 7 0 15,-5 8 0-15,0 4 120 16,4 19 240-16,9 10 216 0,10 6-344 15,14 6-16-15,11 0-104 32,16-2-64-32,0-7 40 0,28-4-88 15,8-9-16-15,8-7 16 16,7-12 8-16,9 0 104 16,0-15-48-16,4-11-64 0,-5-2 0 15,-3-4-16-15,-8 3-168 31,-8 1 184-31,-12 6 8 0,-5 6 0 16,-10 3 0-16,-5 7 88 16,-5 2 160-16,-3 4-128 15,0 0-120-15,0 0 32 0,0 19-32 16,0 7 432 0,-7 15 57-16,-14 3-81 15,6 11-40-15,-1-1-192 0,-4 3-112 16,4 0 56-16,0 0-128 15,0-6 0-15,4 3-104 16,-4-3-432-16,8-7-353 0,1-3-1159 0,3-12-2641 31,-5-16-712-31</inkml:trace>
  <inkml:trace contextRef="#ctx0" brushRef="#br1" timeOffset="186060.05">3944 13925 4544 0,'0'0'3329'0,"0"0"-1648"31,0 0-713-31,0 0 32 0,0 0 176 15,0 0-360-15,0 0-560 16,0 0 161-16,36 4 615 16,-36 27-112-16,-12 4-288 0,-1 3-280 15,-6 4 16-15,-5-1-64 16,0 3-128 0,5-3 264-16,-5 1-240 0,3-4-23 15,6-3-9-15,11-7-112 16,4-6-56-16,0-2 0 15,15-5 0-15,10-5 72 0,10-3-72 16,1-7 8 0,8 0 16-16,-4-4-24 15,-4-9-521-15,-1 1-495 0,-7-11-344 16,0-8-792-16,-4 3-921 16,-8 2-2456-16</inkml:trace>
  <inkml:trace contextRef="#ctx0" brushRef="#br1" timeOffset="186320.53">4175 14116 8417 0,'0'0'2249'0,"0"0"-689"31,0 0-272-31,0 0-199 16,0 0-361-16,0 0 736 0,-4 79-416 15,-4-34-87-15,0 2-377 16,0 4-112-16,-4 3-88 0,8 3-240 16,0 1-80-16,0 1-64 31,4-1-160-31,-3 2-8 0,-1-6-616 16,-5-3-649-16,1 3-1223 0,4-16-2193 15,1-12-3785-15</inkml:trace>
  <inkml:trace contextRef="#ctx0" brushRef="#br1" timeOffset="187954.57">4243 13529 6513 0,'0'0'1440'0,"0"0"-272"0,0 0-95 16,0 0-385-16,0 0 192 15,-44-71-312-15,28 62-32 0,-4 3-392 16,-4-1 16-1,-3 1 48 1,-6-1-40-16,-3 5-64 0,-3-2 0 16,-5 4-104-16,0-3 160 0,-3 3-15 15,-2 0 143-15,-3 0 128 16,1 0-152-16,-5 3-16 0,4 1-48 31,5 5-152-31,-1-3 136 16,4 4-168-16,-4-1-8 0,8 4 48 15,-4 0-48-15,4 3 72 16,1-1-72-16,-1 2-8 0,4 1 120 16,0 1-104-16,4 4-32 31,0-4 16-31,4 3 0 16,-4 3 72-16,4 1-72 0,0-1 0 15,0 4 96-15,-3 0-96 16,4 2-8-16,-6 1 8 0,6 3 8 31,-5-3 64-31,0 3-72 16,4-4 0-16,0 7 40 0,0-3-24 15,4 3 56-15,0 3-8 0,5 1-56 16,-2-1 88-16,1 4-80 16,5-4-16-16,2 3 136 0,2-3-128 15,3 4-8 1,4-1 64-1,4 4-8-15,0 3 64 16,0 0-120-16,0-1 8 0,12 2 176 0,-1-2-184 16,9 1 0-16,1 0-8 15,2-3 8-15,10 2 64 0,-2-2-64 32,5-1 0-32,4-5 112 15,-1-4-112-15,-3-4-8 16,1 2 8-16,-6-5 0 0,-3-5 24 15,-4 2-24-15,0-2 0 16,-4-4 0-16,-1 4 0 0,5-8 0 31,4 1-8-31,0 1-144 16,0-8 0-16,4 1-168 0,8-6 224 16,-5-5 96-16,6 1 8 15,2-3 48-15,-3 0-40 0,0 0-8 16,0 0-8-16,-4 0-104 31,3 0-72-31,2-5 104 16,-2-2 72-16,1 1-8 0,0-4 0 15,0 1 8-15,0-1 16 0,-1 4-16 16,-2-1-16-16,2 1 16 16,1 0-8-16,0-1 8 15,0-2 0 1,0-1 0-16,-1-3 8 15,-2 1-8-15,-1-4 0 0,-1-3 24 16,-3-3-24-16,0-4-96 0,0-3 88 31,3 1 8-15,-7-3 48-16,8-5-48 0,-8 1 0 0,8-6 8 16,-4 0-8-16,-1-4 0 15,-3 1 0-15,4 3 8 0,-11 0 48 16,3 5-56-16,-9 1 0 15,2 4 8-15,-6-1-8 0,-3 1 8 32,4 2-8-32,-4-6 8 15,0 0 64-15,-4-3-72 0,0 0-24 16,0-7 24-16,-4 1 0 16,0 2 8-16,0 1 56 15,0 0-56-15,0 6 184 0,-4 4-120 31,0 2-64-31,0 0 112 16,0 1-112-16,0 2 40 0,0 1-48 16,0-1 8-16,1 1 24 15,-6-4-32-15,1 1-64 16,-7-1 64 0,2-3 8-16,-2 1 40 0,-6-1-48 15,1 4 8-15,-3-1 48 16,-1 1-56-16,-4 5 0 0,-4 1 40 15,0-3-32-15,-3 2 32 16,-6 1-40 0,1 0 16-16,-7 0-16 15,-9-1 0-15,0 7-136 0,-7 1 136 16,-5 5 0-16,4 7 0 16,1 3-104-16,3 3-576 0,-9 26-1096 15,18-4-1073-15,12 1-4881 16</inkml:trace>
  <inkml:trace contextRef="#ctx0" brushRef="#br1" timeOffset="205939.93">16941 1102 3472 0,'0'0'6010'16,"0"0"-3850"-16,0 0-448 16,0 0-207-16,0 0-201 0,7-51-128 15,-7 51-200-15,0 0-391 31,0 0-393-31,0 0 56 0,0 0-248 16,0 0-152-16,0 0 8 16,0 6 0-16,0 7 144 0,-3 12 0 15,-5 7 64-15,-4 12 32 0,-4 7-40 16,0 10 40 0,-4-1-96-1,4 3 8-15,-4 1 144 0,4-4-152 16,4-6 64-16,0-6-8 15,4-4-48-15,4-6-16 0,1-9 8 16,-1-4-192-16,0-2-80 0,4-8 80 31,0-2-209-31,0 0-71 16,-4-4-432-16,-1-2-816 0,1-4-921 16,0 0-1488-16,1-3-1352 15</inkml:trace>
  <inkml:trace contextRef="#ctx0" brushRef="#br1" timeOffset="206457.54">17474 940 5337 0,'0'0'2272'0,"0"0"-519"15,0 0-481-15,0 0 24 16,0 0-312-16,0 0-240 15,9-7-279-15,-9 7-193 0,0 0-272 0,0 7 0 32,0 8 0-32,0 8 792 15,-9 5-120-15,5 10-232 16,-7 3-88-16,-2 11 112 0,2 5-40 16,-1 3-128-16,0 3-112 15,0 4 72-15,0-3-104 0,0-4-56 31,0-9-8-31,5-4-88 16,-6-5 64-16,5-7-64 0,4-4 0 16,1-6-40-16,-1-5 40 15,-1-5-200-15,1-2-200 0,0-6-296 16,0-1-656-16,4-3-873 31,-3-3-383-31,-1-9 559 16,4-7-2375-16</inkml:trace>
  <inkml:trace contextRef="#ctx0" brushRef="#br1" timeOffset="207223.5">17818 628 4240 0,'0'0'2753'16,"0"0"-1585"-16,0 0-248 16,0 0 25-16,0 0 175 0,0 0-224 15,0 0-376-15,-5-3-520 32,-3 3-64-32,-7 0 64 15,-9 13 320-15,-4 0-72 0,-8 9-64 16,0-3 64-16,-4 3 88 15,0-6-184-15,5 3-144 0,-10-6 193 16,6-1-193-16,-5-2 40 16,4-4 64-1,-4 0-40-15,5 1-24 16,3-7-48-16,-5 0 24 0,10 0 24 16,-1-7 64-16,0-2 80 15,0-4-32-15,4 4-64 0,-4-1-96 16,0 4-8-1,-7-3 8-15,-1 5 32 16,0 1-32-16,0 3 0 16,4 0 0-16,5 0 16 0,-5 0 88 15,4 0-104-15,4 0-56 16,-4 3 56-16,4 1 16 0,0 2 72 31,0 0 8-31,-3 4-24 16,-1-1 32-16,0 4-104 0,0-1 16 15,0 1 160-15,8 3-120 16,-4-3-8-16,8 3 56 0,0 0-24 16,-4 6 48-16,13 0-128 31,-6 1-72-31,6 5-80 16,7 1 16-16,-1 2 120 0,5 1-24 15,0 3-112-15,0-3-496 16,0 3-697-16,0 6-615 0,0-6-649 15,0-13-2336-15</inkml:trace>
  <inkml:trace contextRef="#ctx0" brushRef="#br1" timeOffset="208268.7">18443 492 8097 0,'0'0'1945'15,"0"0"-1249"-15,0 0-464 16,0 0 40-16,0 0 400 0,-108 25-112 15,68-2 320-15,5 5-208 0,-5 7-215 16,3 6 87-16,-2 7 48 16,3 9-160-1,1 19-16-15,-1 23-272 16,8 21 88-16,11 4-72 16,10-7-152-16,7-8-8 0,15-20 8 15,9-1 8-15,4-18-16 16,-4-16 8-16,4-10 184 0,0-12-192 31,8 3-192-31,4 0-216 16,27-3-1160-16,-11-13-2353 0,-8-16-4153 15</inkml:trace>
  <inkml:trace contextRef="#ctx0" brushRef="#br1" timeOffset="209534.31">19049 816 56 0,'0'0'4472'15,"0"0"-2167"-15,0 0-881 16,0 0-215-16,0 0 199 0,0 0 464 16,-9-20-543-16,5 18-441 15,-7-2-360-15,-6 1-176 0,-7 0-192 32,-11 0-144-32,-5 3 48 15,-8 0 72-15,1 3-64 31,-9 9 32-31,3 1-32 0,10 6-16 16,3 1-56-16,13 2-56 16,6 0-96-16,10 0-32 0,2 4-192 0,9-4 104 15,0 3 160-15,13-3 56 16,2 4 56-16,9-4 80 16,0 0-80-16,8 1 192 0,-4-5-80 15,4-1-40-15,-4 1 8 16,0 5-64-16,0-1 56 15,0 0-32-15,-5 0-32 16,-3 7-16-16,-4-4 0 16,-4 1 0-16,0-1-56 15,-8 4-8-15,-1-1-8 0,-3 1 48 16,0-4-136-16,-7 0-40 16,-9 4 40-1,-4-4 168-15,-4-2 8 16,-4-1 88-16,-8-3 32 15,1-6 8-15,-1-3-136 0,0-4 16 16,0-6 184-16,5 0 104 16,-6 0 80-16,9-6-56 0,1-7 48 31,3 0-64-31,7-3 168 16,6-3-16-16,-2 3-135 15,9 4 31-15,1-1-88 0,-1 3-224 16,4 1-48-16,0 2-72 31,0 1-24-31,0 3 96 0,0 3-232 16,0 0-129-16,0 0-367 0,7 0-1272 15,2 3-3049-15,3 3-1697 16</inkml:trace>
  <inkml:trace contextRef="#ctx0" brushRef="#br1" timeOffset="210231.45">19244 1308 8417 0,'0'0'2385'0,"0"0"-737"16,0 0-328-16,0 0-311 15,0 0-673-15,0 0-336 0,0 0 328 16,-64 54 136-16,44-20 144 15,-4 8-136-15,5-4-280 0,2 3 224 32,6 1-416-32,-2-5 0 15,9 2 8-15,4-7-8 16,0-1-88-16,0-5-48 0,17-4-80 16,2-3 144-16,5-6-376 15,4-7-216-15,0-3-512 0,15-6-865 31,-6-13-1103-31,-9-9-3234 0</inkml:trace>
  <inkml:trace contextRef="#ctx0" brushRef="#br1" timeOffset="210699.22">19375 990 7073 0,'0'0'2601'16,"0"0"-825"-16,0 0-360 15,0 0-448-15,0 0-535 0,0 0-433 16,-8-3-297-16,1 19 297 31,-6 6 97-31,2 7-25 0,3-4-72 16,-1 4 56-16,9-7-64 15,0-6 16-15,0-7-16 0,4 1 56 16,5-10-24-16,-2 0 112 16,9-10 288-16,-4-5-88 31,-4-11-120-31,0 1 32 0,-3-4-144 15,-5 7-96-15,0 0 104 16,0 9 272-16,-5 10-104 0,-3-1-280 16,-3 4-24-16,-6 4 24 0,2 9 0 15,-6 5-104 1,6-1-304 0,2 5-592-16,2 0-777 0,7-3-559 15,-1-6-2401-15</inkml:trace>
  <inkml:trace contextRef="#ctx0" brushRef="#br1" timeOffset="211049.27">19506 1476 6305 0,'0'0'2680'0,"0"0"-1575"15,0 0-305-15,0 0 904 0,0 0-71 16,0 0-697-16,116 22-216 15,-64-18-352-15,4-1-104 0,-5 0-112 16,-6-3-104-16,-6 0-48 16,-7 0-192-16,-16-3-544 15,-8-7-184 1,-8-9-961-16,-20 6-2368 0,-4-2-1760 16</inkml:trace>
  <inkml:trace contextRef="#ctx0" brushRef="#br1" timeOffset="211272.67">19666 1489 2456 0,'0'0'2745'0,"0"0"-153"0,0 0-263 15,0 0-385-15,12 89-272 16,-4-54-87-16,4 0-601 0,-4 9-144 16,-4-3-272-16,0 4-440 31,-4-1 48-31,-8 1-176 0,-12-4 0 15,-8 0-8-15,-4-9-320 16,-11 0-192-16,-2-7 264 0,-2-6-320 16,-25-9-376-16,17-4-1073 15,6-6-2136-15</inkml:trace>
  <inkml:trace contextRef="#ctx0" brushRef="#br1" timeOffset="211757.37">19877 1143 7889 0,'0'0'1785'15,"0"0"127"-15,0 0-48 16,0 0-495-1,0 0-681-15,0 0-416 16,0 0-272-16,0 0 96 0,0 0-96 16,-27-23 96-16,22 33-96 15,-3 3-184-15,4-1-168 0,4 1-120 16,0 3 264-16,0 0 40 31,4-3 160-31,13-4-40 0,-2 0 40 16,2-2-88-16,-6-4 48 15,-3-3 48-15,0 0 232 16,-8-10-64-16,0-2 32 0,0-7-200 16,0 0-152-16,-4 0 152 31,-4 3 304-31,4 3-104 0,-4 7 88 16,5 3-288-16,3 3 64 15,-4 0-64-15,-1 0-72 16,5 3-160-16,-4 3-216 0,4-2 88 15,0 2-193-15,-8 0-679 32,4 0-1144-32,1-6-825 0</inkml:trace>
  <inkml:trace contextRef="#ctx0" brushRef="#br1" timeOffset="212202.19">20144 692 1856 0,'0'0'6737'0,"0"0"-4752"0,0 0-17 16,0 0-504-16,0 0-527 31,0 0-937-31,0 0-288 0,8 6 208 16,4 20 80-16,12 9 752 16,3 9-48-16,18 19-64 15,7 26-168-15,7 22-96 0,-7 10-40 16,-13-6-240-16,-18-11 32 31,-14-15-48-31,-7-10-64 0,-3-9 40 16,-13-16-56-16,0-13 72 15,-4-9-24-15,-4 0-48 16,-7 3-272-16,-1 0-248 0,-4-6-336 0,-5-14-680 16,10-5-1329-1,11-10-6001 1</inkml:trace>
  <inkml:trace contextRef="#ctx0" brushRef="#br1" timeOffset="212836.49">21025 1273 4913 0,'0'0'3200'0,"0"0"-1519"16,0 0-369 0,0 0-104-1,0 0 16-15,0 0-431 0,0 0-193 16,8 0-56-16,-1 0-96 15,14 0 128-15,7 0 128 0,15 3-280 16,21 4 40-16,31-1-184 16,25 3-32-1,11 1-15-15,5-1-81 16,-8 1-8-16,-13-4-48 0,-4 4-88 16,-10-7 104-16,-18 0-112 15,-20 0 0-15,-18-3 72 0,-6 3 8 16,-3 1 24-16,5-4 16 31,2 3-112-31,-11-3 184 0,0 0-192 16,-4 0-8-16,-8 0 0 15,-5 0 8-15,-2 0 0 16,-5 0-248-16,-1-3-344 0,-3-7-241 31,-4 4-679-31,0-13-1016 16,-8 3-177-16,-3-3-3184 0</inkml:trace>
  <inkml:trace contextRef="#ctx0" brushRef="#br1" timeOffset="213162.62">22303 1051 1376 0,'0'0'7305'16,"0"0"-5000"-16,0 0-633 15,0 0-215-15,0 0-129 0,0 0-992 0,0 0-336 32,0-7-72-32,13 23 72 15,2 9 216-15,6 7 168 16,11 6-232-16,-4 3 152 0,7 1-88 16,1 3-160-16,-8-4 16 15,0 3-24-15,-13-6 56 0,-2-3-104 31,-13 0-40-31,0 0-8 16,-9-3 0-16,-14-4-16 16,-9 4 56-16,-12-7 8 0,0-2 0 15,-4-1-936-15,-16-3-568 0,17-6-2313 16,3-4-3745-16</inkml:trace>
  <inkml:trace contextRef="#ctx0" brushRef="#br1" timeOffset="-214576.81">23647 1248 2616 0,'0'0'3041'31,"0"0"-745"-31,0 0-1472 16,0 0-248-16,0 0 481 0,0 0 311 0,0 3 64 15,0-3-55 1,0 0-401 0,0 0-168-16,0 0-48 15,0-7-144-15,0-2-336 0,0-7-280 16,0-7-8-16,-4-2-216 15,-5-3 8-15,-10-7 32 0,2 3 176 0,-7 0-96 16,1 4 0-16,-5 6-120 16,4 9 48-16,-4 6 112 15,-4 7 8 1,-4 4 56-16,-3 18 96 16,-2 9-96-16,6 8 0 15,-1 11-48-15,16 4-136 0,8 0 16 16,8 1-64-16,4-5 104 15,21-5 48-15,10-4 72 0,9-12 8 32,7-10-112-32,1-10 112 15,5-9 200-15,-6 0-32 0,1-22-24 16,-8-10 104-16,-5-9-48 16,-7-13-8-16,-4 0 8 15,-8-10-144-15,0 1 272 0,-4 6-40 31,-8 6-64-31,4 13 104 16,-8 9 89-16,0 13 47 0,0 10-200 16,0 6-264-16,0 3-120 0,0 16-296 15,0 13 352-15,-12 9 64 16,8 10 64-16,0 3 8 16,4 0 0-1,0 3-64-15,20-6 80 16,0 0-88-16,4-7-8 0,0-12 0 15,0-3-40-15,-5-11-128 0,-10-8-137 16,-1-3-167-16,-4-7 160 16,-4 0-144-1,0-17-528-15,0-5-3241 16,0 0-3160-16</inkml:trace>
  <inkml:trace contextRef="#ctx0" brushRef="#br1" timeOffset="-214169.9">24304 962 8281 0,'0'0'2217'0,"0"0"-473"15,0 0-136-15,0 0-95 16,0 0-417 0,7-70-248-16,-2 63-104 15,-1 5-400-15,0 2-256 0,4 0-88 16,8 0 32-16,11 6-32 15,6 10 0-15,6 6 8 0,-3 6 16 16,-8 1-24 0,-8 3-96-16,-8 6-24 15,-12-3-8-15,0-4 48 16,-8 4-64-16,-16 0-8 0,-4 1-40 16,-8 1-784-16,-12 17-1136 15,16-9-2537-15,0-11-4449 16</inkml:trace>
  <inkml:trace contextRef="#ctx0" brushRef="#br1" timeOffset="-213865.72">24367 1762 7033 0,'0'0'4185'16,"0"0"-2649"-16,0 0-304 0,0 0-191 15,0 0-297-15,0 0-184 16,8 0-536-16,1 0 56 16,2 0-24-16,2 0-56 0,-2-6-72 15,-3-7-216 1,0 0-8-16,-3-3 128 16,-1 0-40-16,-4 1 72 0,0 2 136 15,0 6 208-15,0 4 88 16,-4 3-296-16,-5 0-264 15,-3 3 256-15,-12 10-1160 16,4-4-1993-16,1-2-4777 16</inkml:trace>
  <inkml:trace contextRef="#ctx0" brushRef="#br1" timeOffset="-207131.72">16383 2057 200 0,'0'0'4489'16,"0"0"-3217"-16,0 0-488 15,0 0 88-15,0 0-16 0,0 0-272 16,0 0 1 0,4 3-185-16,0-3-104 15,0 7 192-15,4-1-200 16,0 1-136-16,7 5-72 0,2 1-32 16,7 3 56-16,8 2-96 15,11 2-8-15,9-5 200 0,12 5-144 31,4-5-48-31,19 2 56 16,-3-5-16-16,-5-5 80 0,-2-1-112 16,-14-6 0-16,5 0 144 15,-12 0-152-15,-9-13 72 16,-6-3-8-16,-13 3-56 0,-9-2 112 31,-7-1-72-31,-8 6-48 16,-4 1 168-16,0 2-176 0,0 4-16 15,0 3-136-15,-4-3 152 16,-4 3-56-16,-8 0-104 16,-4 3 112-16,1 4 32 0,-5 2-112 15,-4 4-40 1,0 3 40-16,-4-1 8 16,-8-2 16-16,-4 3-336 0,-12-3 88 15,-4-4 32-15,0-6-456 16,9 1 7-16,-5-4-319 15,17-4-808-15,15-11-2513 0</inkml:trace>
  <inkml:trace contextRef="#ctx0" brushRef="#br2" timeOffset="-183499.01">30185 12833 904 0,'0'0'4593'0,"0"0"-2801"15,0 0-528-15,0-12-39 16,0 8 239 0,0 4-144-16,0 0-480 15,0 0-256-15,0-3 217 0,0 3-161 16,0-6-232-16,-8-1-360 15,0 4 0-15,-8-3-48 16,0 3 0-16,-4 0 0 0,0-1 104 16,-3 1-96-16,-2 0 88 31,-3 0-8-31,4-1 8 0,-4 1 32 16,-3 0-80-16,3 0 8 15,-4 0 64-15,0 3-120 16,0-3 72-16,0 3-64 0,8-3 0 15,-4-1 64-15,5 1-72 32,-1 0 0-32,-4 3 8 0,-8-7-8 0,4 1 64 15,-8 0-8-15,0 3 72 16,1-4 64-16,-1 4-120 16,3 0-64-16,2 3 96 0,3-3-88 15,-4 3 48 1,0-3-48-1,5 3 40-15,-5 0 0 0,-1 0-56 0,5 0 0 16,1 0 0-16,-1 0 0 16,0 0 8-16,0 0-8 15,4 0 0-15,0 3 0 0,-4 0-24 32,0 0 16-32,1 3 8 15,-5-2 8-15,0-1 40 0,0 0-48 16,-3-3 0-16,2 3 40 15,5 1-40-15,1-2-24 0,3 2 24 16,1-1 0-16,2-3 0 31,-3 0-8-31,-3 0 8 16,3 0 80-16,0 0-80 0,-4 0-16 16,4 0 16-16,4 0 0 15,1 0 0-15,2 0 0 0,1 0 0 16,5 0 56-16,-2 0-56 31,2 0-56-31,2 0 56 16,2 0 8-16,-1 0 0 0,3 0-8 0,2 0 0 15,-1 0-8-15,4 0 8 16,-1 0-56-16,5 0 56 0,0 0-184 16,0 0-96-1,0 0-272 1,0 0-280-16,13 0-152 15,2-3-1065-15,13-7-503 0,-4 1-713 0,0-1-3672 16</inkml:trace>
  <inkml:trace contextRef="#ctx0" brushRef="#br2" timeOffset="-183057.19">28727 12582 6473 0,'0'0'2168'15,"0"0"-647"-15,0 0-777 0,0 0-376 16,0 0 304-16,-41 7-208 16,14-5-96-16,-17 8 16 0,0 0-96 15,-8 2 88-15,-4-2-328 31,-4 0 80-31,4 2 201 16,5-2-73-16,-1 3 32 0,13-1-64 16,7 4-152-16,4-3 280 0,11 2-200 15,6 2-56-15,7-2 136 0,4 1-128 16,0 3 632 0,12 3 96-1,12 1-280-15,7-1 9 16,9 0-329-16,4 0 40 0,12 4-104 15,-1-4-56-15,14 0 16 0,-5-3-128 16,-5 1 0 0,-7-8-40-16,-12-2 40 15,-13-7-280-15,-11 0-256 16,-12-3 143-16,-4 0 41 16,-20-6-1160-16,-3-7-2345 0,-5 0-1304 15</inkml:trace>
  <inkml:trace contextRef="#ctx0" brushRef="#br2" timeOffset="-180871.03">23527 13919 24 0,'0'0'2448'15,"0"0"-968"-15,0 0-800 31,0 0 193-31,0 0-105 0,0 0 40 16,0 0-120-16,-12 28 208 16,12-24 65-16,0-1-153 0,0 0-136 0,0 0-136 15,-4-3-32-15,4 0 168 16,0 0-40-16,0 0 17 16,0 0 55-16,0 0 8 15,0 0-8 1,0-6-296-16,0-10-320 15,0 0 120-15,0-6-88 0,0-3 136 0,0-1-32 16,0-9-80-16,0 0-40 16,0-6-96-16,8-3 0 15,-4-7 136 1,4 3-136-16,-4-3 32 16,-1 4 32-16,1 2-24 15,1-2 72-15,-1 6-8 0,0-7-104 16,0 7 312-16,-4-4-215 15,4 7 183-15,-1 6-208 0,1 0 48 32,-4 4-40-32,4-4-24 15,-4 4-56-15,5-4 104 16,-1 0-112-16,0 0 0 0,0 0 0 16,3 4 8-16,-7-1 64 15,4 1-72-15,1-4 0 0,-5 3 96 31,4 1-88-31,-4 2 72 16,4 1 0-16,-4 3-8 16,4 3 48-16,-4 6-120 0,0 1 8 0,0-1 24 15,0 3-24-15,0-2-8 16,0-1 8-16,0 3-8 16,0 4 0-1,0 3-72-15,0 3-104 16,0 0 56-16,0 0-424 15,0 0-113-15,0 3-375 0,-4 9 32 0,0 20-1016 16,0-6-1161-16,-5-1-2184 16</inkml:trace>
  <inkml:trace contextRef="#ctx0" brushRef="#br2" timeOffset="-180225.76">23264 13027 3128 0,'0'0'1665'0,"0"0"-641"15,0 0 320-15,0 0 224 16,0 0-543-16,0 0-217 0,-20 35-96 16,20-29 272-16,0-3-344 0,0-3-56 15,0 0-15-15,0 0 39 16,0 0-8 0,0 0-248-16,8 0 72 15,8-6 416-15,-4-7-528 16,8-6-56-16,-1-6-88 0,2-7-16 15,7-10-8-15,4-14-144 0,-1-1 8 16,1-4-16 0,4-6 8-16,-12 13 0 15,4 1 0-15,-5 2 8 16,-3 3 80-16,-3 13 56 16,-6 6-96-16,1 14 368 0,-7 2-271 31,-5 13 111-31,4 0-192 0,-4 0-64 15,0 3-64-15,0 13 56 16,4 3 16-16,-1 6 112 16,1 1-104-16,4 9-8 0,1 3 120 15,-2 6-16-15,5 4-32 16,4 6-80-16,0-3 64 0,8 3 16 31,-4-4-80-31,3-8 0 16,-2-1 0-16,3-3 8 15,-9-9-8-15,-2-4-200 0,-2-6-472 16,-7-9-433-16,-4-10-935 16,0 0-2233-1,-8-4-4089-15</inkml:trace>
  <inkml:trace contextRef="#ctx0" brushRef="#br2" timeOffset="-178152.3">22870 10376 128 0,'0'0'2688'0,"0"0"-1552"0,0 0-271 0,0 0-257 15,0 0 200 1,0 0 128 0,0 0 280-16,0 25-408 15,0-25-223-15,0 0 47 0,0 0-16 16,0 0-112-16,0 0 192 15,0 0 56-15,0 0 128 0,0 0-159 0,0-3-417 32,0-7-128-32,0-6-176 15,0-3 0-15,0 1 144 16,0-8-144-16,-5-2 8 0,5-1 0 16,-4-6-8-16,4 3 40 15,-4-3-40-15,4 0 0 0,-4-3 32 31,1 3-16-31,3 0-16 16,-4-3 8-16,4 3 0 0,0-6 120 16,0 0-80-16,0-4 8 15,0 1 40-15,0-7-88 0,0 7-8 16,0-4 48-16,-8 3-48 16,3-2 56-16,-6-4-48 31,7 3-8-31,-4 1 168 0,-1 5-168 15,5 5 56-15,1 2 16 16,-1 3-16-16,4 3-8 16,-4 1-40-16,4 2-8 0,-4 4 104 0,4 0-96 15,-4-1-8 1,4 1 88 0,-5 7-88-16,1-1 16 0,1 3-16 15,3 3 8-15,-4 4 8 16,0-1-16-16,4 2-16 15,-4 1-72-15,4 4 24 0,0 0 56 0,0 0-80 32,0 0-216-32,-4 0-280 15,4 0-368-15,0 0 239 0,0 0 633 16,0 0-1792-16,0 6 648 16,0 1 87-16,4 6-287 15,0-1-16 1,4 1-1521-16,-8-3-119 0</inkml:trace>
  <inkml:trace contextRef="#ctx0" brushRef="#br2" timeOffset="-177544.93">22543 9353 256 0,'0'0'504'16,"0"0"1624"-16,0 0-984 15,0 0-223 1,0 0-241-16,0 0-160 0,-28 13-24 16,28-10-144-16,0-3 96 15,0 0 16-15,0 3 168 16,0-3 217-16,0 0 231 0,0 0 88 15,0 0-24 1,0 0-272-16,4-9-311 16,-1-1-481-16,6-5 0 0,-1-2-64 15,0-5-8-15,3 0 88 16,-2-6-96-16,-1-1 0 16,-5-6 32-16,5 0-24 0,1-3-16 31,-1 0-24-31,-1 0 32 15,1 3 80-15,1 6-80 0,-5 1 0 16,7 9 8-16,-3 3 0 16,8 0 248-16,-4 6-56 0,4 4 56 15,5 0 88-15,2 6-248 32,5 0-16-32,0 0 128 0,0 0-88 15,7 3 8-15,-3 6-80 16,-4 4-40-16,0 3 96 15,-4 3-104-15,-4 3 0 0,-4 0-32 16,-5 4 32-16,-2 2-8 16,-1-2 8-1,-4-4-24-15,-4 0-32 0,0-3-200 16,0-3-168-16,0 0 72 16,0-3-248-16,0 3-553 15,0-1-895-15,0-5-705 0,0-4-2192 16</inkml:trace>
  <inkml:trace contextRef="#ctx0" brushRef="#br2" timeOffset="-175617.07">23459 4318 1176 0,'0'0'5129'16,"0"0"-3441"-16,0 0-191 0,0 0-561 31,0 0-264-31,0 0 224 16,4-10-112-16,4 7-320 15,5 0 72-15,2 0-159 0,-3-1 39 0,4 1-72 16,4 3-144 0,-1 0-120-16,9 0 32 0,0 0-64 0,8 0 120 15,9 0-160 1,2 7 32 0,9-4 8-16,7 6 8 15,1-2 16-15,4-4-64 0,0 3 0 16,-4-2 144-16,-4-1-144 15,-5-3 104-15,-3 0 0 16,-4 0 8-16,-1 0 56 16,2 0-96-16,-2-3-72 15,5 3 112-15,4 0-112 16,-5 0 0-16,1 0 0 0,0 0 0 16,-8 3 48-16,0 3-56 15,-4 0 0-15,-1 1 32 0,2-4-24 31,-2 0 0-31,1 0 0 16,4 1 64-16,3-2 8 0,2 2-72 16,6-1 0-16,1 0 136 15,3 0-136-15,1 4-8 0,-4-4 56 16,0 0-56-16,-5 0 72 31,-6 0-72-31,-6-3 0 16,-7 0 80-16,0 0-80 0,0 0 8 15,-4 0 48-15,0 0-40 16,0-3 64-16,0 0-80 0,0 0 8 16,0 3 64-1,-5 0-72-15,1 0-8 16,-8 0-8-16,-4 0 8 16,-4 0 8-16,-3 0-168 0,-5 0-280 15,0 0-416-15,-5 0-496 16,-7 0 343-16,1 0 457 15,-10 0-640-15,-3 0-472 16,0 0-825-16,5 0-511 16</inkml:trace>
  <inkml:trace contextRef="#ctx0" brushRef="#br2" timeOffset="-175129.38">25651 4171 304 0,'0'0'4320'0,"0"0"-2911"16,0 0 279-16,0 0-224 16,0 0-183-16,0 0-57 15,0 0 160-15,-53-57-327 0,53 57-569 32,0 0-488-32,0 0-8 15,0 0-120-15,4 0 88 0,9 7 40 16,2 2 320-16,9 7 192 15,8 0-64-15,8 3-192 32,4 3-112-32,7 0 0 0,5 4-56 0,4-4 40 15,0 4-32-15,-4-4-88 16,-9-3 152-16,-10 0-112 0,-14-6-40 16,-10-7-8-16,-13 0-80 15,0 1 80-15,-13 2 48 16,-10 1 184-16,-5 5 144 15,-4 2 40-15,0 1-208 16,-8 5 0-16,0-1-208 16,1 0 96-16,-1 7-16 0,-4-4-32 15,4 1-40-15,1-4-8 16,6 4-56-16,10-4 48 16,6-7-192-1,9 1-112-15,5 0-136 16,3-6-152-16,0-1 176 0,0 1-840 15,11-7-1121-15,6-3-751 16,-6 0-3706-16</inkml:trace>
  <inkml:trace contextRef="#ctx0" brushRef="#br2" timeOffset="-171447.23">17953 13916 8313 0,'0'0'1625'0,"0"0"-649"16,0 0-480-16,0 0 16 0,-8 0 304 16,8 0-480-16,0 0-240 0,0 0-8 15,12 0 536 1,-5 0 177 0,10 0-297-16,-6 0-128 15,10 0 104-15,3 3-128 0,8-3 96 16,7 0-128-16,13 0-16 0,3 0 0 15,10 0-184-15,3 3 56 16,-1-3 112 0,4 3-168-16,2 1 32 15,-2-1-80-15,1 0 9 16,-5-3 87-16,-2 3-168 0,-2-3 8 16,5 3 160-16,-8-3-112 0,4 3 64 15,-1-3 32-15,5 3-32 16,-1-3 32-16,1 4-40 31,4-1-112-31,0 3 104 0,-1-2-88 16,1-2-16-16,0 5 8 15,-5-4-8-15,2 0 64 0,-2 4-64 16,1-4 8-16,-8 3 24 16,0-3-32-16,-1 0 0 31,-3-3 0-31,-1 0 0 0,1 0 0 15,0 0 8-15,0 0-8 16,4 0 96-16,-4 0-96 0,-5 0-16 16,-3 0 8-16,-8 0 8 15,-8 0 8 1,-4 0-8-16,-8-3-8 16,-1 3 8-16,-6 0 0 0,-2-3 0 15,1 3 0-15,-3-3 0 16,2 3 0-16,-3-3-32 0,1 3-136 15,-5 0 24 1,-1 0-208-16,1 0-56 16,-4 0-97-16,0 0-183 15,0 0-432-15,0 0-632 0,-15 0-497 16,-9 0-351-16,3 0 1207 16</inkml:trace>
  <inkml:trace contextRef="#ctx0" brushRef="#br2" timeOffset="-171004.41">20554 13694 7905 0,'0'0'2225'0,"0"0"-425"0,0 0-256 16,0 0 17-16,0 0-361 15,0 0-304-15,0 0-584 16,-11-23-136-16,11 23-168 0,0 0 80 16,0 4-80-1,7 8 72-15,10 7 104 16,2 7 192-16,9 2-224 0,4 7 89 16,8 0-185-16,8 3 8 15,0-6 16-15,-1 0-80 16,-2-7 0-16,-14-6 64 0,-3-3-56 0,-12-7-16 31,-9-2 8-31,-7-4-8 16,-3 0 8-16,-25 4 96 0,-8 2 128 15,-15 4 168-15,-9 6-96 16,-9 3 40-16,-2 6-128 16,0 7-64-16,-6 1-80 0,10 5-64 31,-1-3-96-31,16 0-200 0,9-6-480 15,3-7-505-15,16-6-1383 16,8-12-2865-16</inkml:trace>
  <inkml:trace contextRef="#ctx0" brushRef="#br2" timeOffset="-166414.72">11905 14751 3632 0,'0'0'2449'0,"0"0"-913"15,0 0-688-15,0 0-280 0,-9-32 265 31,9 26 47-31,0 2-184 16,0 2 72-16,0-5 200 16,0 1-152-16,0-1-183 0,0 1-1 15,0-3-216-15,0-4-192 16,0-3 24-16,0-3 136 0,0 0 104 31,0-7-200-31,0-2-48 16,0-4 56-16,0-6-72 15,0-10-56-15,0 1-160 0,-4-7 104 16,-3-7 128-16,-1 4-47 0,-1 0 111 16,-6 3-32-16,2 6 16 15,2 7 0 1,-1 3-152-16,4 0-88 16,0 0 72-16,8 0-120 15,0-3 40-15,0-4-40 0,0-2 0 16,4-7 48-16,8 0-48 0,-8-1 0 15,4-5 72 1,-8 3-72-16,0 0 0 16,0 3-8-16,-4-3 8 15,-4 3 0-15,4 6-24 16,-4 1 24-16,4 5 0 0,4 7 0 16,0 7 40-16,0 5-32 15,0 1-8 1,0 6 0-16,0 7-8 15,0-1 8-15,0 4 8 16,0-1-8-16,0 5 0 0,0 2-144 16,0 0-176-16,0 0-64 31,0 0-296-31,0 0-225 0,-4 0-359 16,4 0 160-16,-4 12-2001 15,-7 10 1137-15,2 1-2193 16,-3-4-1896-16</inkml:trace>
  <inkml:trace contextRef="#ctx0" brushRef="#br2" timeOffset="-165889.09">11610 13389 2600 0,'0'0'2729'0,"0"0"-1481"16,0 0-536-16,0 0 144 0,0 0-32 16,0 0-23-16,-28 51-281 15,28-48-152-15,-4 3-88 0,4-3-56 32,0-3 144-32,-4 0 216 15,4 0 88-15,0 0 240 0,0 0 105 16,0 0-105-16,0-9-232 15,8-11-400-15,3-5-128 0,-2-9-40 16,3-11-104-16,4-6 104 31,-4-3-112-31,-1-6-40 16,2 3 40-16,-2 3 8 0,-3 6 64 16,-3 13 32-16,-1 9 240 15,-4 11 280-15,4 8-224 0,-4 1-55 16,0 6-201-16,3 0-144 31,5 0-120-31,0 13 120 0,12 2 0 16,4 5 56-16,4 5-8 0,4 0-24 15,4 7 24-15,-1 3-40 16,5 3 104-16,-3 4-112 0,-2 2-48 16,-3 1-16-1,-4 2-625 1,4 17-623-16,-8-14-2897 0,-8-8-2656 15</inkml:trace>
  <inkml:trace contextRef="#ctx0" brushRef="#br2" timeOffset="-163159.39">13932 10496 592 0,'0'0'48'0,"0"0"2248"16,0 0-848-16,0 0-327 15,0 0 231-15,5 16-184 0,-5-13 72 16,0-3 25-16,0 0 55 15,0 0 8-15,0 0-287 0,0 0-233 32,0 0-48-32,0 0-296 15,0 0-40-15,0 0 48 16,0 0 64-16,4 0 112 0,-4-9-199 16,4-10-385-16,0-3 120 15,0-7-120-15,3-6-64 0,2-6 72 31,-1-10-24-31,3-16 16 16,2-18-64-16,-6-17 0 0,1-3 48 16,0 7-48-16,-3 9 0 0,-5 9-16 15,4 14 16-15,-4 9 152 16,0 12-152-16,0 4 8 0,0-7 120 16,0-9-128-1,-4-6 8 1,-5-1-8-16,5 7 8 0,0-3 64 15,-3 3-72-15,-2 3 0 0,1 0-96 16,-3 6 56-16,-2 10-80 16,5 6 48-1,1 13-24-15,-1 10 40 16,8 5 56-16,-9 4-553 16,5 7-687-16,1 15 392 0,-5 10-320 15,8 18-1241-15,0-8-639 16,0-8-1161-16</inkml:trace>
  <inkml:trace contextRef="#ctx0" brushRef="#br2" timeOffset="-162704.62">13758 9271 6513 0,'0'0'2064'0,"0"0"-1231"16,0 0-345-16,0 0-192 15,0 0 240-15,0 0 160 16,0 0-80 0,-28 19-200-16,28-19 272 15,0 0 144-15,0 0 169 16,0 0-81-16,3-7-184 0,5-12-288 0,9-9-128 15,2-11-312-15,-3-8 96 16,8-7-32-16,-4-6 32 0,0-7-24 31,-5-3-80-31,-2 0 8 16,2 4 104-16,-6 6-64 16,-1 6 360-16,-4 19-160 0,3 12 121 15,-7 17-153-15,9 6-216 0,-1 22-152 31,7 10 152-31,5 15 0 16,12 7 8-16,8 3 64 16,12 7-56-16,0 0-16 0,3-4-136 15,1-3-537-15,-8 13-647 16,-12-13-3121-16,-12-19-1736 0</inkml:trace>
  <inkml:trace contextRef="#ctx0" brushRef="#br2" timeOffset="-161719.25">12793 4191 4825 0,'0'0'4673'0,"0"0"-3737"0,0 0-352 16,0 0-32-16,0 0 368 15,0 0 280-15,0 0-271 16,100-7-33 0,-32 4-120-16,35 0-224 15,48 0-176-15,25 3-72 0,7 0-136 16,-12 0-40-16,-19 3-80 0,-20 0-40 16,-17 0 40-16,-32-3-40 15,-23 0 88 1,-28 0-96-16,-12 0 0 15,0-3 56-15,-8 0-56 0,-8-4-192 16,-4 2-632-16,-9-2-464 16,-10 1 64-16,-9 2-337 0,8 1-463 15,4 0-1881-15</inkml:trace>
  <inkml:trace contextRef="#ctx0" brushRef="#br2" timeOffset="-161410.08">14061 3877 8209 0,'0'0'2425'0,"0"0"-785"31,0 0-736-31,0 0 137 16,0 0 71-16,0 0-584 0,0 0-528 15,0-26 8-15,23 48 168 16,12 10 312-16,18 3-64 15,10 6-96 1,1-3-168-16,-4 3-96 0,-16-2 24 16,-21-1-88-16,-14 0-208 15,-9 0 32-15,-48 9-64 0,-31 4 240 16,-5 0 248-16,7-6-248 16,10-7-688-1,27 3-1512 1,8-3-2249-16,8-6-5241 0</inkml:trace>
  <inkml:trace contextRef="#ctx0" brushRef="#br2" timeOffset="-160592.25">17734 4375 4048 0,'0'0'5241'16,"0"0"-3656"-16,0 0-481 0,0 0-520 16,0 0 128-16,19-19-256 15,9 16-119-15,9-4 175 0,22 4 120 31,32 3-80-31,41 0-96 0,16 0-136 16,15 0 64-16,-7 6-168 16,-18-2-8-16,2-1 104 0,-12-3-88 15,-12 0 24 1,-29 0-72 0,-19 0-120-16,-25-7 136 0,-11 1-168 15,0-1-24-15,-8 2 96 16,-4-5-88-16,-8 7 73 0,-8-1-81 15,-4 1-321-15,0 3-447 0,0 0-336 32,-4 0-432-32,-12 0-793 15,4 0-719-15,4 0-1881 0</inkml:trace>
  <inkml:trace contextRef="#ctx0" brushRef="#br2" timeOffset="-160234.22">19231 4086 6793 0,'0'0'2384'0,"0"0"-823"16,0 0 223-16,0 0-199 31,0 0-497-31,0 0-776 0,0 0-312 16,0 0-360-16,32 3 360 15,1 16 232-15,10 7 368 0,17 2-232 16,8 4-72-16,8-3-152 0,-5 2-16 16,1 1 120-1,-9-4-72 1,-14 1-72-16,-14-6 120 0,-18-1-224 16,-17-7-96-16,0 5 96 15,-37-1 232-15,-10 3 176 16,-13 0-320-16,-4 3 176 0,-3 4-120 0,3 3-144 31,8 6-608-31,0 25-696 16,17-12-1585-16,7-7-2680 0</inkml:trace>
  <inkml:trace contextRef="#ctx0" brushRef="#br3" timeOffset="-146463.72">24519 8614 312 0,'0'0'3000'0,"0"0"-1495"0,0 0-401 15,0 0-88-15,0 0 304 16,0 0 201-16,-8-51-49 0,8 41-64 15,0 0-96-15,0 1-399 16,0 0-241-16,0-1-208 31,-4 1-416-31,-3-1 16 0,-6-6-16 16,1 0-48-16,-12-3-56 16,-4-9 8-16,-4-1 40 0,-7-6 8 15,-6 0 40-15,-2 0-32 16,-5 3-16-16,0 1 8 31,-3 2-8-31,3 7 8 0,-4 0 0 0,0 3 0 16,0 3 0-16,-4 3 0 15,-3 7-48-15,-5-1 48 0,0 7 0 16,-3-3 0-16,-1 3 0 16,0 0 8-1,1 0-8 1,-1 0 8-16,4 0 144 0,4 3-152 0,-3 4 0 15,7 2 0-15,-4 1 0 16,1-1 8-16,3 1-8 0,-4-1 8 16,4 4 0-16,0 0 0 31,4 3-8-31,0-1 8 16,9 5-8-16,-5-5 0 0,5 4 0 15,-1 1 8-15,4 2 40 0,-4-3-48 16,0 7-32-16,0-4 32 15,0 3 0-15,1 0 56 32,2 1-56-32,2-1 0 0,4 0 0 15,3 1 0-15,3 2 0 16,6 4-8-16,-1 0 0 0,0 3 8 16,4 0 0-16,-4 6 8 15,4 0 24-15,-4 0-32 31,5 7 0-31,2-3 0 0,5 3 0 0,1-4 8 16,7 3-8-16,-1 1 8 16,1 3 8-16,5 0-16 0,3-1 0 15,-4 7 72-15,4 1-24 16,-4 2 72 0,4 0-120-1,-4 1 0-15,-1-4 96 0,1 0-96 16,4-3 0-16,0 0 0 0,0 0 8 15,4-3 0-15,13 0-8 0,-1-4 72 16,-1 1-40-16,6-4-32 31,7 1 48-31,-5 3-48 16,5-7 8-16,0 3 64 0,4 0-72 16,3 1 8-16,-3-1 0 15,9 4 72-15,-2-3-160 0,1-1-40 16,8-3 120-16,-5 4-72 31,10-7 216-31,-1 3-144 0,-1-3 136 16,1-3-128-16,4 3-8 15,0 0 72-15,-5 0-56 16,1-6 112-16,-4 3-128 0,-4-7 0 16,-1 4 24-16,-2 0-16 31,2 0-16-31,5-4-56 0,3 4-104 15,2-3 168-15,3 3 128 0,0-4-120 16,-1 4-16-16,-7-4 8 16,0-2 0-16,-5-1 0 0,1-3 0 15,0-6-184 1,0 3 184 0,0-3 0-16,3-3-152 0,-2 0-72 15,6-4 224-15,1-3 48 0,0 1-40 16,4-4 224-16,-5 0-232 15,1 0 0-15,0-3 56 0,-8 0 0 32,4 0-64-32,-1 0 8 15,-2 0-24-15,6-3 24 0,5-6 0 16,4-1-72-16,-1-6 64 16,5 0-56-16,-4-3 48 0,-4 0 16 15,-5 0 0-15,-7-3 24 31,-4-3-24-31,0 2 0 0,0-2-8 16,-4-3-16-16,-1-7 24 16,5 3-16-16,1-3 16 15,2 0-8-15,-3 0 8 0,0-3-24 16,-4 3-32-16,-4 0 8 31,-4-3-192-31,-4 3 192 0,-5-7 48 16,-3 1 120-16,0 0-112 15,4-3-8-15,4 2 96 16,-1-2-96-16,1-1 0 0,1 1-8 0,-1 0 8 16,-5 2 0-1,-3-2-128 1,0 3-24-16,-11-4 144 0,-5 1 0 16,0-1 0-16,0 4 8 15,0-3 0-15,-13-1 0 16,5 1 0-16,1-1 0 0,-2 4 64 0,5 0-56 31,4 3 8-31,0 0-8 16,0 2 0-16,-4 1 72 0,0 4-80 15,-7-1-64-15,-2-3 64 16,2 3 8-16,-6-3 40 16,6-6 0-16,-1 3 24 0,0-7 72 31,4 4-80-31,4-6-48 0,0 2 168 15,-1 4-64-15,-2 0-24 16,-1 2 32-16,-4 2 40 16,0-2-16-16,-7 1-96 0,-6 0-56 15,-3-3 8-15,-7 0-8 32,-6-4 0-32,-6 4 88 0,-5-7-80 15,0 4 104-15,-3-3-112 16,-5 5 0-16,0 1 0 15,0 3 0-15,0 3 0 0,-3 0 0 0,7 9-16 16,0 11 8 0,9 2-464-16,-13 13-976 0,8 6-1313 15,12 7-1192 1</inkml:trace>
  <inkml:trace contextRef="#ctx0" brushRef="#br3" timeOffset="-143099.22">23985 12230 4256 0,'0'0'801'0,"0"0"-121"31,0 0-128-31,0 0 352 16,0 0-8-16,0 0 8 0,-60-76 1 15,44 66-177-15,1 7-40 16,-2-3-152-16,-6 3-16 0,3-4-120 16,-12 4-192-16,4 0 208 31,-8-1-72-31,4 1 65 15,-3 3-25-15,3 0-128 0,0 0-24 0,-5 3-112 16,-2 7-112-16,3 6 184 16,-8 0-184-16,0 6 80 0,1 0-80 15,-5 3 112 1,0 4 56 0,4 0-104-16,1-1-72 15,-2 4 120-15,6-3-120 0,3-1 0 0,0 1 56 16,4-1-40-16,-4 1 64 15,0 3-80-15,4-1 0 0,-4 5 72 32,1 1-64-32,3 5-8 15,0 2 0-15,0 4 0 16,4-4 88-16,-4 4-88 0,4-4 0 16,0 1 56-16,4-1-56 15,0 1 0-15,1 3 8 0,3-1 0 31,-1 4 72-31,2 3-72 16,-1 3-8-16,0 3 96 0,0-3-96 16,0 7 40-16,1 0-32 15,-1 2 88-15,3 1 80 16,6 0-80-16,3-1-32 0,4-3 16 31,4-2 0-31,0-4 40 16,0 3-112-16,0-6 8 0,12 0 128 15,-1 3-136-15,2-3 0 0,-2 0 168 16,2 1-56-16,-5-1-72 16,-5-4 32-16,1 1-32 15,-4 3-8 1,0-3-40-16,0 0 0 16,-4-1 56-16,1 1-48 0,-5 0-8 15,8-3 8-15,0-4 0 16,0 0 64-16,0-2-72 0,0-1-24 15,8-3-24 1,7 3-40-16,1-3 88 16,0 1-48-16,4 2 96 15,-3 0-112-15,6-3 16 0,1-3 40 16,0 0 0-16,0 0 16 16,8 3 32-16,0-3 16 15,0 3 16-15,3-3 8 0,-3 0-80 31,0-3-40-31,-4 0 40 0,0-1 16 16,4 1 40-16,-4 0-56 16,4-1-280-16,-1 1 272 15,5-3-88-15,0-1 8 0,3-2 88 32,2 2 0-32,2-2 48 15,2-1-48-15,6-2-48 0,5-1 40 16,4 0 8-16,3 0-56 15,5-3 56-15,4 0 8 16,0-3 88-16,-5 0-96 0,1-4 8 16,-5 1 64-1,-3-3-72-15,-4-4-8 16,-4-3 8-16,-1 4 0 0,-2-7 0 16,3 3 0-16,-1 0 64 15,-3-3-64-15,4 3 0 16,-1-3 0-16,5 0 0 15,4 0 0-15,0 0 0 16,4-3-16-16,3-7 16 16,6 1-48-16,-2 3 56 0,-4-4-8 15,5 4 8-15,-7 0 40 16,-2 2-40-16,1-2-8 16,-4 0 0-1,7-1 32-15,1-2-32 16,3-4-8-16,2 1 8 0,-2-1 0 15,-4-6 8-15,-3 3-8 16,-8-3 8-16,4-7 144 16,-8 1-152-16,4 0-8 0,-1-7 8 31,1-3 8-31,4-3 0 16,3 0-8-16,-7-1 0 0,-3 1 56 15,-6 3-56-15,1-6 0 16,-12 6 8-16,-4 0 48 15,-1-3 8-15,1-3-56 0,-4 0 0 16,4-4 160 0,0-2-168-16,0-1 0 15,0 0 0-15,-4 1 0 0,0-1 8 16,-4 0-8-16,-5 1-8 16,5-4-8-16,-7 3 16 15,-2-6-8-15,1 4 0 16,-4-1-64-1,-4 0 72-15,4 7-16 0,-4-4 8 16,0 0-80-16,-4 4 88 0,-1-4-168 16,-3-3 56-16,0 1 40 15,0-1 56-15,0 3-32 16,-7-3-80 0,-1 1 72-16,4-1-192 15,-4 0-16-15,0 3 88 0,-4 1 88 16,1-1 24-16,-6 7-8 15,-3-3 72-15,4-4 40 16,-4 3-40-16,-4-2-40 0,5 2 32 31,-2 1 8-31,-6 2 0 16,-1 1 0-16,0 3 0 0,-8-3-8 16,-4 3-48-16,5 0 48 15,-6-1 0-15,2-2 8 16,3 0 16-16,4-3-16 0,0-1 56 31,0 1-56-31,0-4 0 0,1 7-8 16,-5-3 0-16,-1 2 8 0,2 4 0 15,-9 0-56-15,5 3 40 16,-2 0 16-16,-6 3 0 16,-1-2-64-16,-4 2 64 15,0-3 0 1,-8 3 8-16,8 3-8 0,1 1 8 15,-1 2 72-15,0 4-80 16,1-4-8-16,3 4 0 0,-4 0 8 16,-4 0 8-16,-3 3-8 15,3-3 0 1,-8 3 24-16,4-3-24 16,-7 2-16-16,7 1 16 15,0 1 72-15,4-5-64 0,0 4-8 16,0-3 8-16,5 0 64 15,-1 2-72-15,0-2-8 0,8 0 8 32,0 0 0-32,1 6 80 15,7 0 0-15,0 0-80 16,0 7 136-16,-4 2-136 0,0 1 0 16,-4 0 0-16,-7 3 0 15,-1 3 56-15,-8 0-56 0,-4 0 8 31,1 0 0-31,-1 0-8 16,0 6 0-16,8-3-72 0,4 3-304 16,-8 4-952-16,13-4-1721 0,11 1-2328 15</inkml:trace>
  <inkml:trace contextRef="#ctx0" brushRef="#br3" timeOffset="-142365.18">20559 13764 800 0,'0'0'4001'16,"0"0"-3457"-16,0 0-544 0,15-48-1209 16,-7 32-767-16</inkml:trace>
  <inkml:trace contextRef="#ctx0" brushRef="#br3" timeOffset="-140060.35">20849 13265 1672 0,'0'0'3305'0,"0"0"-1769"0,0 0-424 16,0 0-296-16,0 0-40 15,0 0 249-15,-48-86-145 32,33 73-200-32,3-2-152 0,-8-4-200 15,3 3 16-15,-6 0 208 16,3-3-296-16,-8 0 81 0,0 0-113 15,0-1 32-15,-8-2 128 16,1 3 56-16,-10 3-88 16,6 1-200-1,-5-2-64-15,0 5 144 0,1-1-160 16,-6 4 24-16,2-1-16 16,-5-2-8-16,-4 2 72 0,-4 0-40 15,0 1-96-15,-3 3 192 16,3-4-192-1,-4 4 0-15,0 2 40 16,5-2 0-16,-1 6 24 0,-4 0-72 16,4 0 0-16,-3 0 176 15,3 0-176-15,0 4 0 0,0-2 0 16,5 2 0-16,-5-1 0 31,4 3 0-31,0 1 8 0,0-1 24 31,0 3-32-31,2 4 0 16,-6-4 0-16,8 4 8 0,-4 3 0 16,0 3-8-16,1 0 56 15,3 0 8-15,-1 1-64 16,6 2-8-16,-1 0 8 0,-4 0 0 16,1 1 0-16,-5 2 0 15,0 0 0-15,0 1 40 0,1-1-40 16,3 3-8-16,3 4 8 15,2-3 0-15,7 6-8 16,-4-1 8 0,9 1 0-16,-1 4-64 0,4-1 64 15,4 3 0-15,4 1-8 16,4 2-8-16,4 0 16 0,0 4-8 16,0-1 8-16,0 5 0 15,1-5 0 1,-2 4 0-16,2-1-16 15,-2-2 32-15,6 0 56 0,-2-4-72 16,2 4 0-16,-1-4 96 16,-1 1-88-16,-2 2 64 0,2-2 104 15,2 3-8-15,3-1-64 16,4 1-104-16,4-1 0 16,0 4-72-1,0 0 72-15,0 3 0 16,4 0 96-16,-4-3-88 0,0 3 64 15,0-3-72-15,-12-1 8 16,-4-2 136-16,4 0 0 31,-4-1-136-31,5-5 64 0,-2-1-23 16,9 0-25-16,0 0-24 16,4-3-73-16,0 1 65 0,0-2 8 15,0-2 0-15,8 0 8 16,0-3-8-16,0-3-40 31,4-1 32-31,4 1 16 0,4 0-48 0,4-1 48 16,4 4-16-16,0-3-88 15,4-1 96-15,3 1 8 0,5-1-8 16,0 1 0-16,8 3-80 16,0-1-264-1,8-5 176 1,-1-1 160-16,5-3 8 0,0-3 8 0,-4-3-8 15,0 0 0-15,-4-3 16 16,-9-4-16-16,-3 1 0 0,0-1 0 16,-4-3-8-16,3 1 0 31,1-4 0-31,0 4 8 16,12-4 88-16,4 3-88 0,3 0 16 15,9 4 40-15,-1-4-48 0,10 4 88 16,-6-4-72-16,0 0 24 15,2-2 72-15,-6 2-120 32,-3-6 0-32,0 3 8 0,3-3 56 15,2 0-8-15,-6-3-56 16,9-7 0-16,-5-2-24 0,6-1 32 16,-2-3-8-16,1 4 16 15,-9-5-8-15,1 5 104 31,-12-1-112-31,-4 4 8 0,-4-1 16 16,-1 0-24-16,-6 4 0 0,2-3 8 16,5 2-8-16,4 1 48 0,-1-3-48 15,5 5 0-15,4-2 25 16,4 0-17 0,-4 0-8-1,4-1 48-15,-5-3-48 0,5 4 112 16,-4-6-112-16,0-1 0 15,-4-3-48-15,3-3 56 0,-3-4-8 0,0 1 56 16,-1 0-56-16,1-3 64 31,-3-4-64-31,2 1 0 16,-3-1 0-16,4-3 0 0,-1-3-8 16,-3 4 0-16,-4-5 8 15,0 1-48-15,-8 4 48 0,0-1 0 16,-8-3-16-16,0 0 16 31,3 3 0-31,-6 1 8 0,3 2 0 16,-9 0 56-16,9 1-64 15,-4 3 0-15,-4-4-24 16,-1 0 24-16,2-2-8 0,-6-4 8 16,2-3 0-16,-2-4 32 15,1-2-32-15,0 3 0 0,-4-4-72 31,0 4 72-31,-4 0 0 16,-3 3-8-16,2-3 0 0,-7 2-8 16,0-2 16-16,0 3-48 0,-12 0 0 15,0 0-8 1,-8 0 56 0,1 0-9-16,-6 2 9 0,9-1 73 15,-3 5-73-15,6-3 0 16,-2 0 8-16,3 3-8 0,0-6 0 15,0 3 0-15,-4-3 0 0,0 0 32 32,-4 0-32-32,-4-4-80 15,1 1 64-15,-5 3-177 0,-4-3 193 16,4 0 104-16,-4 2-104 16,4 2 56-16,-4 2-56 0,0 3-8 15,1 0 0-15,-6 3 8 31,5 1 0-31,-4-1 0 0,4 4 24 16,1 0 1-16,-1-1-25 16,0 4-65-16,-4-1 17 15,1 5 40-15,-6-8-72 0,-6 4 80 16,3 0 8-16,-12 3 8 31,-3-7-16-31,-1 7 0 0,-4-3-8 16,-4 0 16-16,4 0 40 15,5-1-48-15,-6 4 0 16,6 3 0-16,4 4-48 0,-5-1-24 0,4 3 72 16,-8 7-112-16,0 0-296 15,5 3-208-15,-5 0-160 16,-12 23-880 0,21-1-1065-16,6-3-2104 15</inkml:trace>
  <inkml:trace contextRef="#ctx0" brushRef="#br3" timeOffset="-122608.02">28563 16021 2936 0,'0'-3'2409'16,"4"-4"55"-16,0 4-879 16,-4-3-273-16,4-1-96 0,4 1-40 31,-4 0 25-31,0-1-441 16,-4 1 24-16,3-1-160 0,2 5 80 15,-5-2-128-15,0-2-240 16,0 3-256-16,0-4 112 0,0-2-192 15,0 3-48-15,-12-7-32 16,0 0 80 0,-4 0 112-16,-4-2-112 15,0-1 0-15,-4-3 16 0,0 2-16 16,1-1 0-16,-1-1 0 16,-4 3 8-16,4 0 32 15,-4-3-40-15,-4 6-48 16,4 0 40-16,-8 1-112 15,-4 2 72-15,5 4 8 16,-10 0 40-16,10 2 0 0,-5 1-8 16,1 3 8-16,2 0-64 15,1 0 64-15,1 0 0 16,-5 0-8 0,0 0 16-16,4 7-16 15,-4-1 0-15,1 3 8 0,-2-2 24 16,5 5-24-16,1-2 0 15,-1 3 0-15,4-1 0 16,4 4-8-16,0 0 8 0,0 6 0 31,9-2-32-31,-5 2 32 16,4 0-16-16,0 3 8 0,0 4 8 16,4-1 8-16,-4 1-8 15,0-1 0-15,5 4-32 16,2-3 32-16,1-4-16 0,5 4 8 31,2-7 8-31,1 4-48 0,4-1 48 16,0 0 0-16,4 1-32 15,12 2 32-15,0 4 0 0,0 0 8 16,4 2 64-16,0-2 0 16,-4 3-72-16,8-3 0 0,-4 0-80 15,4 3 80 1,4-3 0-16,3 0-48 15,5-4 48-15,4 3-8 16,4-2 8-16,3 0 0 0,-2-4 40 16,2-2-40-16,-3-1 0 15,-4-3 8-15,3 3 0 0,-6-6 88 32,-1-1-96-32,-4 2 0 15,-1-5 0-15,1-2 0 0,0-1-16 16,4-3 16-16,0 1 0 15,-1-7-16-15,2 0 16 0,-1 0-56 16,-1 0 0-16,-7 0 56 31,0 0 0-31,-5-3 8 16,2-3 40-16,3-4 24 0,-4 0-72 16,0-2 0-16,4-1-8 31,0-6 8-31,4 0 0 0,-5 0 8 15,4 0-8-15,-3-3 48 16,0-1-48-16,-3 4 0 0,-1-3 0 16,-4 0 16-16,-1-1-16 0,-2 1 8 15,2 0 56-15,-3-3-64 16,4 3 0-16,0-4 0 0,-4 1 0 16,-4-1 0-1,-1-2 8 1,-2-1-8-16,-5-3 0 0,0-2 16 15,-4-1-16-15,0-4 0 0,-8-2 104 16,-8-3 16-16,-4-1-72 16,0-3 8-1,0-2-40-15,1-1 112 16,-2 6-128-16,-3 4 0 16,0 6 65-16,1 4-57 0,-5 2 0 15,-4 7-8-15,-5 3-41 16,-6 3-15-16,-4 7 8 0,-5 2-368 31,-8 7-480-31,-28 7-1184 16,17 5-1809-16,3 1-1552 0</inkml:trace>
  <inkml:trace contextRef="#ctx0" brushRef="#br2" timeOffset="-96350.83">30256 12557 5033 0,'0'0'1096'16,"0"0"-640"-16,5-7-144 15,-5 1 1480 1,0 3-767-16,0 3-393 16,0-3-112-16,0 3-56 15,0-3 8-15,-5 3-24 0,-7 0-264 16,1-3-184-16,-9 3 128 16,-5 0-112-16,1 0-8 0,1 0 0 31,-1 0 40-31,0 0-32 15,5-4 64-15,-6 1-16 0,9 3 104 16,-3-3-112-16,-5 0 72 16,0-1 0-16,-1 1-56 15,-3 0 32-15,0 0-48 0,0 0 32 32,1 3 104-32,-4 0-184 15,3 0 64-15,0 0-16 0,4 0 8 16,-1 0 9-16,6 0-73 0,-1 0 0 15,0 0 80-15,0 0-72 16,-4 0 48-16,0 0-48 16,0 0 0-1,-4 0 88-15,5 0-96 16,-5 0 0-16,0 0 40 0,0 0-32 16,0 0-8-16,0-3 136 0,4 0-48 31,1-1 24-31,-2 1-104 15,1 0 0-15,0 0 120 0,0-3-120 16,5 2 56-16,-5 1-56 16,-4 0 48-16,0 0 64 0,0 0-120 15,5 3 0-15,-5-4 136 16,3 1-136-16,1 0 8 0,0 0 8 31,5 0 48-31,-1 3-56 16,-1-3-8-16,2-1 0 0,3 1 40 15,-4 3-32-15,0-6-16 16,-4 3 8-16,-4-1 0 16,0-2 56-16,-4 0-56 0,0-1 0 31,1-2 40-31,-1 3-40 16,4 3 8-16,0-7-8 0,0 7 16 15,5-4 64-15,-2 1-80 16,5 3 0-16,-4 0 64 0,5-1-64 15,-1 1 0-15,-5 0 0 16,2 3 8 0,-5-3-8-16,4 3 0 15,-4 0 0-15,0 0-8 0,0-3 16 16,4 3 32-16,-3 0-32 16,3-3-8-16,0 3 8 15,0-3 0-15,-4 3-8 16,5 0 0-16,-2 0 48 15,-3 0-40-15,4 0-8 16,0 0 0-16,0 0 88 0,9 0-88 16,-6 0 0-16,6 0 0 15,7 3 8-15,0 0-8 0,4 0 0 32,0-3-184-32,4 3 168 15,0-3-144-15,0 0 16 0,0 0 64 16,0 0 24-16,0 0-64 15,8 0 112-15,4 0-112 16,4 0-584-16,12 0-721 0,-1 0-919 31,1-9-1897-31</inkml:trace>
  <inkml:trace contextRef="#ctx0" brushRef="#br2" timeOffset="-95868.11">28360 12173 6305 0,'0'0'1688'0,"0"0"1"0,0 0-633 16,0 0-232-16,0 0-160 16,0 0-656-16,-20-23 272 15,0 23-72-15,-8 0-40 16,-3 0 304-16,-10 7-104 15,1 2-31-15,-8 1 95 16,-3 3-224-16,-9-1 16 0,0 1-24 16,5 3-72-16,-1 0-8 15,4 0-112 1,4 2-8-16,9-1 184 16,3-5-176-16,12 7 64 15,4-3-64-15,8 0-16 0,8-3-40 16,0 3 32-16,4-1 16 15,4 4 432-15,15-3 40 0,9 7 160 32,13-1-184-32,6 6-40 15,29 10-56-15,-8 1-136 16,7-1-152-16,1 0 113 0,-8-6-177 16,-4-1 0-16,-8-5-48 15,-13-4-249-15,-15-9-223 0,-12-7-320 16,-12-6 136-1,-4 0 352-15,0-3-672 16,-4-7-1881-16,-4-6-3584 16</inkml:trace>
  <inkml:trace contextRef="#ctx0" brushRef="#br2" timeOffset="-93859.48">26280 12509 7241 0,'0'0'1704'15,"0"0"-351"-15,0 0-689 16,0 0 392-16,20-19 472 0,-16 16-207 15,0 0-441-15,-4 3-296 16,4 0-80-16,-4 0-32 31,0 0-272-31,0 0-56 0,3 9 32 16,-3 4 104-16,0 6-8 16,0 3-176-16,0 0-8 0,0 4 64 15,0 0-152-15,0-1 0 16,0-6 65-16,0 0-65 15,0-6 48 1,0-4-48-16,0-3 8 0,5-6 96 16,7 0 0-16,12-9 424 15,8-16-272-15,11-10-168 0,9-7 40 16,8-5-128-16,0-7 8 16,0 0-16-1,0 3-48-15,-13 6-184 16,-7 10-48-16,-13 13 88 0,-18 13-40 15,-9 9-337-15,0 0-903 16,-24 13 272-16,-28 28-232 0,1-3-1417 16,2-3-2808-16</inkml:trace>
  <inkml:trace contextRef="#ctx0" brushRef="#br2" timeOffset="-93285.01">26308 12433 3408 0,'0'0'2521'0,"0"0"-617"16,0 0-448-16,0 0-151 15,0 0 63-15,28-73-88 0,-24 67-407 16,-1 2 31 0,-3 1-120-16,0 3-224 15,0 0-192-15,0 0-312 0,0 13 0 16,-3 6 168-16,-5 6-80 15,4 4 160-15,-4 3-184 16,3 0-24-16,5-4-24 0,0-3-72 31,0-2 64-31,9-5-64 16,7-8 0-16,-4-3 96 0,11-7-96 16,5 0 56-16,4-13 16 15,9-16-8-15,2-5-8 0,9-11-56 16,8-6 64-16,0-3-40 31,-5 0-24-31,-3 6-56 0,-13 11 56 16,-14 8 0-16,-5 10 8 15,-13 9-8-15,-7 7-48 16,0 3 40-16,0 3-544 0,-11 13-88 16,-5 6-376-16,-20 13-1025 31,4-3-639-31,4-10-1817 0</inkml:trace>
  <inkml:trace contextRef="#ctx0" brushRef="#br2" timeOffset="-92059.29">6761 5292 10778 0,'0'0'1568'0,"0"0"-640"0,0 0-552 15,0 0-24-15,0 0 617 16,0 0 31-16,0 0 32 0,92-9-272 0,-37 3-296 15,9-7-96 1,4 3-191 0,4 1-81-16,-5-1-96 15,-7 4 0-15,-4 0-144 0,-13-1-457 16,-7 4-335-16,-16-3-72 16,-12 2-760-16,-8-2-473 0,-4 3-2480 0</inkml:trace>
  <inkml:trace contextRef="#ctx0" brushRef="#br2" timeOffset="-91742.14">7522 4899 9762 0,'0'0'1936'0,"0"0"-96"16,0 0-847-16,0 0 55 15,31-70 192-15,-27 66-224 0,-4 4-544 16,0 4-320-16,0 24-136 31,-4 20 729-31,-7 28-225 16,-2 22-200-16,2 8-56 0,3-24 32 16,4-18-16-16,4-23-168 15,0-3-104-15,0 6 112 0,8 4-120 16,0 3 0-16,4-6-128 15,4-4-536 1,8 6-560-16,-4-12-1489 16,-1-13-5337-16</inkml:trace>
  <inkml:trace contextRef="#ctx0" brushRef="#br2" timeOffset="-87963.24">24081 12976 4913 0,'0'0'1656'0,"0"0"-1000"15,0 0-240 1,0 0 136-16,0 0 136 0,0 0-216 0,0 0-319 15,0 0 135-15,0 0 80 16,0 0 168 0,0 0 24-16,0 0-16 15,0 0-32-15,0 0-16 16,0 0-16-16,0 0 136 0,0 0-311 16,0-3-193-16,0-4-48 15,0 4-56-15,4-3 48 0,-1-4-56 31,1 1 0-31,-4-1 64 16,4-2-56-16,1-4-16 16,-1 0 8-16,0-3 0 0,0-3 64 15,-1 2-64-15,-3-5-16 16,4 0 16-16,0-1 0 0,0 4-8 31,-4-3 0-31,5 3 8 16,-5 2 56-16,4-2-56 0,-4 3-40 15,0 3 40-15,0-3 0 0,0-3 8 16,4 3-8-16,-1-10 8 16,1 1 72-16,0 2-80 15,5-2 0 1,-5 2-8-16,0 4 16 16,-1 0-8-16,-3 6 96 0,0 0-32 15,0 0 32-15,0 1-88 0,0 2 0 16,0-3 160-16,0-3-160 31,0 3-8-31,0-3 72 16,0 3-64-16,0 0 72 0,-7 0-80 15,3 0 8-15,-1 4 56 0,1 2-56 16,0-3 0-16,0 4 0 16,4-7 0-16,-3 4 80 31,3-5-88-31,0 2 0 0,0-5 48 15,0 2-48-15,0-5 0 16,0 1 0-16,0-4 8 0,0 1 40 16,0-3-48-16,0 2-8 15,0 1 0-15,0 0 8 32,0 2 0-32,0 5 0 0,0-2 0 15,0 5 40-15,0-5-40 16,0 8-104-16,0-4 104 0,3 6 0 0,-3 4-120 15,4-1-112-15,-4 4-352 16,4 0-273 0,0-3-399-1,-4 3-1232-15,5-4-313 0,-1 4-1760 16</inkml:trace>
  <inkml:trace contextRef="#ctx0" brushRef="#br2" timeOffset="-87455.6">23933 11896 808 0,'0'0'992'31,"0"0"-312"-31,0 0-32 0,0 0 240 16,0 0-79-16,0 0 223 15,0 0-248-15,-24 51-208 0,24-48 72 16,0-3-56-16,0 0 112 16,0 0 121-16,0 0 31 31,0 0 152-31,0 0 136 0,0-3-376 16,4-7-415-16,8-5-345 15,-4-4 40-15,0-4 32 0,8-5-80 16,-4-1 8-16,0-5 0 0,0-8 0 15,0 1 104 1,-4-4-96 0,4 4 160-16,-8 6 0 0,3 10 32 15,-2 9 48-15,-1 7 168 16,0 5-152-16,-4 4-32 0,4 0-240 16,0 0-72-16,3 10 64 0,6 9 8 31,2 6 0-31,6 4 0 15,3 6 0-15,-5 0 16 0,5 3-16 32,-4-6-16-32,-4 3-208 15,4-7-696-15,4 10-849 0,-1-9-927 16,-2-7-4074-16</inkml:trace>
  <inkml:trace contextRef="#ctx0" brushRef="#br2" timeOffset="-86539.05">25658 9890 7041 0,'0'0'1624'0,"0"0"185"16,0 0-353-16,0 0-392 0,0 0 601 31,0 0-545-31,0 0-448 0,24-29-400 16,-16 39-264-16,-4 12 112 16,5 3-112-16,-5 10 56 15,-4 4-40-15,0-2-24 16,0 2 0-16,0-8 0 0,0-5 0 31,0-4 0-31,3-9 0 0,13-1-112 16,8-8 104-16,4-4-88 15,4-4-16-15,7-15-88 16,-2-9-216-16,-1-4-312 0,-1-6-785 16,1-19-855-16,-8 6-801 31,-4 10-2360-31</inkml:trace>
  <inkml:trace contextRef="#ctx0" brushRef="#br2" timeOffset="-86172.03">26065 9681 720 0,'0'0'3104'15,"0"0"-991"-15,0 0-385 0,0 0-184 32,0 0-599-32,0 0-793 15,0 0-56-15,-12-4 224 0,4 26 464 16,0 4-344-16,4 2-160 16,0-2-16-16,0-4-240 0,4-3-24 15,0-6-80-15,8-4 80 31,12-9 368-31,8 0 216 0,11 0-280 16,1-19-112-16,8-3-136 16,1-4 0-16,-6-2-48 15,-7-4-8-15,-8 4 0 0,-12 2-160 16,-12 7-288-16,-4 6-216 31,-9 10-1016-31,-10 3-1009 0,-5 0-1608 0</inkml:trace>
  <inkml:trace contextRef="#ctx0" brushRef="#br2" timeOffset="-85009.14">6980 6569 9329 0,'0'0'1897'0,"0"0"39"0,0 0-663 15,0 0-433-15,0 0 200 0,8-4-168 16,0 2-360-16,16-5-232 31,4 1-136-31,11-1 8 16,10-2-48-16,7 3-96 0,-1-1 120 16,4 4-128-16,-3 3-64 31,-12 0-184-31,-7 0-576 0,-14 0-1024 0,-15 0-1121 15,-8 0-1352-15,0 0-3432 16</inkml:trace>
  <inkml:trace contextRef="#ctx0" brushRef="#br2" timeOffset="-84777.76">7550 6239 10098 0,'0'0'1984'0,"0"0"65"0,0 0-745 16,0 0-360-16,0 0-592 16,0 0-224-16,0 0 416 0,7 70 40 31,-2-23-64-31,-1 7-239 16,4 16-81-16,-4-4-128 0,12 1-72 15,-1 3 0-15,6-13-625 16,18 26-855-16,-7-23-1264 0,0-12-3042 15</inkml:trace>
  <inkml:trace contextRef="#ctx0" brushRef="#br2" timeOffset="-82365.21">22801 8629 3392 0,'0'0'2881'0,"0"0"-2065"16,0 0-424-16,0 0-64 15,0 0 144-15,-79-32 360 16,55 32-111 0,-4-2-121-16,-8 2-64 15,-3 0-304-15,-9 9-104 16,-8 4-56-16,0 6 16 0,-8 6-72 15,-4 10-16-15,-3 3-128 16,-5 10 128-16,4 6 96 0,5 9-88 31,-4 13 176-31,2 10-40 16,5 19-40-16,8 12-104 16,24-6-80-16,21-6 80 0,11-3 0 15,4-4 0-15,24 1 24 16,7-4 72-16,6 0-88 0,6-6 40 15,5-6-40 1,4-1 120-16,-5-18-112 16,-2-10-8-16,-6-16 0 15,2-10 40-15,11 7 112 0,11 0-152 16,21-3 56-16,15-7 24 16,13-15-80-16,-1-10 72 15,-19-3 64 1,-24-13-8-16,-29-3 24 0,-2 0-144 15,2-10 40-15,5-9-40 16,7-7-16-16,1-5 0 0,4-17-8 16,16-18-112-16,3-14 24 15,-2-9 16 1,-22 13 0-16,-19 19 32 16,-13 22 48-16,-14 9 0 15,-5 4 0-15,0-23 0 0,-4-18-8 16,0-29 8-16,-17 0 0 15,-6 12 192-15,-5 10-128 0,4 13-48 32,-4 0 112-32,4 3 8 15,-4 9 160-15,5 10-192 16,-1 13 8-16,-4 3 169 0,-8-3-113 16,-4 0 360-16,-12 2-168 15,0 11-56-15,0 9-104 0,1 9-200 16,-5 10 0-1,0 0-8-15,-8 16-688 16,-27 22-1161-16,16 0-1143 16,6-3-4626-16</inkml:trace>
  <inkml:trace contextRef="#ctx0" brushRef="#br2" timeOffset="-81589.29">23718 8217 6025 0,'0'0'1080'0,"0"0"-552"15,0 0-296-15,0 0 8 16,0 0 304 0,0 0 120-16,0 0 121 15,-4-77-393-15,0 62-72 16,-3-8-48-16,-2-2-104 0,1-3 24 16,-3-11-104-16,-2-5-72 15,5-20 112-15,1-18 776 0,3-20-608 31,0-6-232-31,4 6-56 16,0 14 48-16,0 11-48 16,0 11 48-16,0 12 168 0,0 13 8 15,4 9-88-15,-4 0 112 16,0 0 25-16,0 7-97 0,0 6-128 31,0 6-48-31,0 1 40 16,0 2-40-16,0 3-16 0,0 1-128 15,0 0-144-15,-4 0-49 0,-1-1 313 16,-3 1-1336-16,-3 6 72 16,-10 0-8-16,1 9-1553 15,5 4-2744 1</inkml:trace>
  <inkml:trace contextRef="#ctx0" brushRef="#br2" timeOffset="-81207.31">23332 7258 4064 0,'0'0'1041'16,"0"0"-473"-16,0 0-16 16,0 0 672-16,0 0 248 31,0 0-255-31,0 6-25 0,19-16-528 15,2-2-360-15,7-4-104 16,0-6 16-16,3-4-16 0,1-5-96 16,0-7 16-16,-4 0-32 15,0-1-24-15,0 1 16 32,-5 0-80-32,5 3 72 0,-8 7 8 15,1 5-8-15,-2 11 104 16,-3 6-168-16,-4 6-8 0,4 12-56 0,-8 17-64 15,4 12 112-15,0 7 0 16,0 9 16 0,-1 0-16-1,-2 6-304-15,10 7-952 0,-6-16-888 16,-2-13-2897-16</inkml:trace>
  <inkml:trace contextRef="#ctx0" brushRef="#br2" timeOffset="-80306.72">23136 6404 1632 0,'0'0'968'0,"0"0"-200"15,0 0-40-15,0 0 361 0,-88-29-105 16,84 17-328-16,4 2-576 16,4-6 256-16,17 0-328 0,10 0 112 15,5-3-64-15,0 7 24 32,-4-1-80-32,4 6-8 0,-12 5 8 15,0 2 8-15,-8 0-8 16,-8 12-48-16,-4 4-16 0,-4 3 56 15,0 0-72-15,-12 0 72 16,-8-3-200-16,-4 0-80 31,-8-7 288-31,-4-2 8 0,-7-7 8 16,2 0 112-16,5 0 24 16,5-4-112-16,10-8-24 0,14 2-32 15,7-3-40-15,3 1-200 16,22-1 16-16,6 1 56 15,5 2 24 1,5 4-24-16,-6 6 0 0,-3 0 176 16,-8 0 16-16,-8 12 8 15,-12 7-16-15,-4 3-88 0,-12 1 88 16,-12 2 216-16,-8-6-208 16,-4 3 344-1,1-9-240-15,-1-3 40 16,4-4 144-16,8-3 16 0,4-3-64 15,12 0-8-15,8-9-240 16,0-4-216-16,24-3 80 0,4 0 8 16,4-3-32-16,0 6 16 31,0 7-248-31,-4 3-608 0,4 6-353 16,-9 13 401-16,-11 3-1008 0</inkml:trace>
  <inkml:trace contextRef="#ctx0" brushRef="#br2" timeOffset="-79025.14">7347 7778 7985 0,'0'0'2465'0,"0"0"-745"31,0 0-112-31,0 0 57 0,0 0-353 15,0 0-664-15,0 0-176 16,-37 4-296-16,37-4 200 16,9 0 233-16,10 0-33 0,9 0 24 15,12-7-152-15,8-2-184 32,4-4-40-32,4 3-224 0,-5 7-216 15,-6-3-496-15,-10 6-536 16,1-6-809-16,-12-1-1840 0,-12 1-976 15</inkml:trace>
  <inkml:trace contextRef="#ctx0" brushRef="#br2" timeOffset="-78794.76">7856 7407 9498 0,'0'0'2600'0,"0"0"-752"0,0 0-695 0,0 0 111 31,0 0-80-31,0 0-688 16,0 0-208-16,4 45 449 0,-8-1-289 16,-3 10-208-16,-1 6-96 15,-1 7-144-15,9-1 0 16,0-2-216-16,17 15-769 0,7-18-919 31,-1-13-3185-31</inkml:trace>
  <inkml:trace contextRef="#ctx0" brushRef="#br2" timeOffset="-75253.39">24324 3962 5569 0,'0'0'888'0,"0"0"-496"16,0 0-312-16,0 0 24 0,-92-63 112 31,60 53 200-31,-3 1 304 16,-10-1-224-16,2 4-208 0,-5 6-112 15,0 0-23-15,0 0-145 0,1 0-8 16,2 0 48-16,2 9-48 15,3 4 0-15,0 0 0 16,0 2 0 0,-4 1 0-16,1 3 16 15,-1 0-16-15,4-3 0 0,4 0 0 16,8-3 0-16,0-1-8 16,5 1-40-16,6-3 16 15,-3 2 32-15,9-2 0 16,-6 3-56-16,6 3-17 15,-1-1 65-15,3 1 16 16,2 0 105-16,-1 6-113 0,4-2-40 31,4 2 32-31,0 3-16 16,0-3 24-16,12 4 0 0,0 2 8 16,4-3 32-16,0 1 48 15,3 0-88-15,-2-1-209 16,-2 0 209-16,9-3 105 0,0 4-25 15,8-4-80-15,0 1 0 16,0-5-104-16,7 1 31 0,2-3-191 31,6 0 0-31,2-3 256 16,2-1-272-16,1 1 40 16,-4 0 112-16,-1 0 88 0,-2-4 40 15,-2 4 0-15,1 0 8 16,4-1 64-16,-1 4-72 0,9-3-16 15,0 3 16 1,8-4 0-16,-1 1 56 16,5 3-56-16,4 0-24 15,-4-4 16-15,-1 1 16 0,1 4 48 16,-4-5-48-16,-1 1 88 16,-7-1 136-16,-4-2-64 15,0-1-88-15,-4 1 96 16,4 3-56-16,0-4-56 15,3 1 16-15,5-1 17 16,3 1-89-16,-3-1 40 0,4 1-32 16,1 2 176-16,-7-2-48 15,-2 0 40 1,-4 2-32-16,-8-2 80 16,0-1-48-16,-8-2-96 15,4 2-40-15,-5-2 48 0,2-1-96 16,6-3 8-16,6 0 88 15,2 0-96-15,8 1 48 16,5-1-40 0,-4 0-8-16,0-3 8 15,-4 0 8-15,-13 0-16 16,-2 0 8-16,-6-6 40 0,-3-7 0 16,-4-6-48-16,4 0 16 15,0-3 152-15,0-4-160 0,-4 1 96 31,7-4-24-31,-3-3 0 0,-4-2-72 16,0-8 912-16,-4 4-720 16,-8-6-112-16,-8-1-40 0,-8 1-48 15,-4-1 8-15,-16-2 88 16,-4 2-96-16,-4 1-32 16,0-1 32-1,-4 4 32-15,1 3-32 0,-9 0 0 16,3 6 8-16,-10 0-8 15,-1 4 0-15,-7-1-232 0,-1 0 232 16,0 4 32-16,0 0-32 16,4-1-152-1,5 8 152-15,-2-2 80 16,-2-2 40-16,3 6-120 16,-8 0-16-16,-4 1 8 0,-3 2-120 15,-5 0 128-15,-3 0 0 16,-2 4 0-16,2 3 96 0,3-1-96 31,5 4 0-31,-18 3 32 16,-10 0-32-16,-20 0-8 15,-5 3 0-15,4 13-48 0,17 3 56 16,19 0 0-16,20-3 0 16,12-3-8-16,8 2-32 0,-7 5-16 15,3-1-352 1,-4 3-160-16,12 0-128 15,8-3-312-15,20 0-417 16,4 1-775-16,4-11-3473 0</inkml:trace>
  <inkml:trace contextRef="#ctx0" brushRef="#br2" timeOffset="-72919.93">7478 8664 256 0,'0'0'320'16,"0"0"216"-16,0 0 280 0,4-9 248 16,-4 3-24-16,0 2-95 15,0-5-249-15,0 2-32 0,0-2 296 16,0-1 24-16,-8 4-136 31,5-3-119-31,-2 5-265 0,1 1 240 16,0 0 144-16,0 3 200 15,4 0 73-15,0 0-153 16,0 0-336-16,0 0-208 0,0 0-264 16,0 12 256-16,0 11 552 31,-4 6-200-31,4 5-303 0,-4 4-65 0,1 4-24 15,-1 2-72-15,-1 0-192 16,-3 1-64-16,4 3 120 16,0-4-168-16,4-3 0 0,0-2-8 15,0-1-104 1,0-10-232 0,4-2-576-16,13-7-761 0,6-19-911 15,1 0-1337-15,-4-10-1384 0</inkml:trace>
  <inkml:trace contextRef="#ctx0" brushRef="#br2" timeOffset="-72527.94">7916 8582 7785 0,'0'0'2633'15,"0"0"-1385"-15,0 0-608 31,0 0 624-31,0 0 9 0,-75 76-321 16,59-35-192-16,8 0-352 16,0 1-8-16,8-1-160 15,0-3-192-15,4-9-48 0,11-4-40 16,6-2-40-16,3-14 80 31,-1-3 0-31,5-6 0 0,0-3-136 16,-4-13-112-16,0-6 240 15,-5-4-80-15,-6-5 88 0,-9-4 0 16,-4 0 0-16,0-3 8 0,-20 6 0 16,-8 3 0-1,-8 10-8 1,0 10-24-16,1 9-88 0,7 0 48 16,7 6 64-16,14 7-760 0,7-4-1256 15,11 4-33-15,45-9-111 16,-8-4-545-16,5 0-2512 0</inkml:trace>
  <inkml:trace contextRef="#ctx0" brushRef="#br2" timeOffset="-72178.97">8343 8595 1016 0,'0'0'5777'16,"0"0"-4041"-16,0 0-511 0,0 0 239 16,0 0 312-16,0 0-607 31,0 0-713-31,0-10-376 0,-17 29 440 15,2 6 16-15,-5 4-136 16,4 6-72-16,4 0-152 16,8-3-168-16,4-4-8 0,4-2 0 15,12-8-128-15,12-5-144 32,4-7-184-32,4-6 24 0,-1-2-216 15,-3-15 144-15,0-5 320 16,-12-3 23-16,-8-7 161 0,-12-3 48 15,0-3 289-15,-16 0 215 0,-15 3-80 16,-6 3 32 0,-3 7-64-1,1 13-320-15,7 5-112 0,12 7-8 16,8 0-584-16,8 7-1112 16,12 15-529-16,12-3-1968 15,3-1-3471-15</inkml:trace>
  <inkml:trace contextRef="#ctx0" brushRef="#br2" timeOffset="-69117.95">7550 4242 7241 0,'0'0'1312'0,"0"0"-1000"0,0 0-160 31,0 0 144-31,-88-7 393 16,65 7-9-16,-1 0 40 0,-8 0 144 16,0 10-144-16,-9 5-136 15,-2 8-128-15,-5 2-119 16,-3 7-89-16,-2 3-144 0,1 3-104 31,1 4 104-31,3 2-56 16,1 0 16-16,-2 7 0 0,6 0-64 0,-1 6 0 15,4 0 0-15,1 0 224 16,-2 10 128-16,1 9-96 16,-3 13-8-16,-5 13 40 15,4 2 64 1,13-2 248-16,6-10-160 16,9-3 24-16,1 3 113 0,-2 3-433 15,2 3 72-15,-6-2-56 0,-3 8-48 16,1 2-32-16,-5-5-80 15,4 1 0 1,4-11 80-16,0 5-72 16,4-1 0-16,8 1-8 15,5 2 0-15,3 1 0 0,0-5-104 16,11 12 8-16,9-5 96 16,8-2 8-16,-1-5 0 0,1-8 8 31,9 0-16-31,-10 0 112 15,10-4-112-15,-5 4 0 0,-1-4 48 16,9 5-40-16,-8 1-8 16,7-5 0-16,2 2-144 15,-5-8 144-15,3-10-48 0,-7-17-32 32,0-9 80-32,0-6 0 15,7 10 0-15,9 9 88 0,5 3-80 16,-6 0 200-16,-3 0-208 0,0 1-8 15,-5-8 8-15,-2-2 0 16,-5-3 0-16,0-4-112 16,-4 0 48-1,7-6 8-15,5 3 56 16,8-3-248-16,-1-7 248 0,9 1 0 16,4-4 8-16,0-3-8 0,-4-2 8 15,-1-1-16-15,-3-6-16 16,-8-4-96-1,4 1 8-15,0-7-161 16,3-3-47-16,9 0 24 16,0 0-80-16,-4-3 216 0,7-7-80 15,-3 3 240-15,0 1 8 16,-4-3 72-16,0-1 128 0,-5-2-144 31,-7-1-56-31,0-6 136 16,0-10-136-16,0-3-8 0,-5-9 8 15,6-10-8-15,2-16-80 16,-8 4-112-16,-2-7 24 16,-5 3 160-16,-13 7 8 0,-2-6 0 31,-2 2 72-31,-2 0 56 31,-10-12 24-31,5-19-152 0,-4-19 48 16,0-10 40-16,1 3-80 0,-1 14-8 15,-1 8 0-15,-3 1 0 16,0-1 56-16,0 0-56 0,-12 1 0 16,4 0 120-16,-3-4 32 15,-2 4-24-15,-2 0 24 0,-2 5-88 16,2 8 48-16,-2 5-112 16,2 13 0-16,2 10 112 0,2 13-63 15,3-1 135 1,-8-5-64-16,4-11-48 15,-8-6 16-15,1 4-32 16,6 0-48-16,-2-1 128 0,2 1-128 16,1-4-8-16,5 0 8 15,-2 4 0-15,1-4 0 16,-3 7-8 0,2 0-56-16,-6-4 8 15,3 4 48-15,-8-1 0 16,3 1 0-16,2-1 0 0,-2 8 0 15,-2 2-88-15,3 3 88 16,4 7 16-16,0-3-16 0,4 5 0 31,0-5 0-31,1-1 0 16,-2 1 0-16,-10 0 0 16,2-1-224-16,-7 1 120 0,-8 3 8 15,-4 0 88-15,1 2-96 16,-5 1 104-16,1 0 72 0,2 3-64 15,-3-6-8 1,1 2 80-16,-2-2-80 16,-2-3 48-16,0 3-48 15,-6-1-88-15,-3 4 72 0,-8 3-265 16,-11 4 185-16,-21 2 0 16,-15 10 88-16,7 6 0 15,21 7-16-15,19 6 16 16,12 0 8-16,-12 3-96 15,-4 10-152-15,-7 6-648 16,-21 28-632-16,21-5-1321 0,11-1-1688 16</inkml:trace>
  <inkml:trace contextRef="#ctx0" brushRef="#br2" timeOffset="-67700.74">7993 10198 7937 0,'0'0'2113'16,"0"0"-729"-16,0 0-352 0,0-13 56 15,0 10-191-15,0-3-217 0,-5-4-320 16,1 1-144-16,-8-8-40 16,-4 2 80-1,-3-1 96 1,-6-3-96-16,-3 0-64 0,-3 6 64 16,-5 4-64-16,-9 9-64 0,2 0 48 15,-5 19-8-15,4 12 40 0,1 10 0 16,-1 23 16-16,12 15 121 31,11-2-265-31,14-8-72 16,7-11-8-16,20-20 0 0,12 0-104 15,15-7 40-15,5-18-73 0,0-13 129 16,12-19-48-16,-4-22 56 16,7-26 80-16,-7 4-72 31,-4-4 105-31,-9 0-105 0,-19 17 0 15,-3-1 192-15,-9 13 96 16,-12 12 392-16,-4 14 160 0,0 12-192 16,-4 3-520-16,-12 19-48 15,-5 16 8-15,-2 22 248 32,-9 29-32-32,-4 32 8 0,0 16-64 15,4-4 88-15,4-9-151 16,4-16-193-16,-3-7 8 0,3-18 48 0,7-19-56 15,2-23-64-15,7-16-137 16,0 0-207 0,4-2-328-1,0-7-464-15,4-20-616 0,8-15-561 16,8-12-5064-16</inkml:trace>
  <inkml:trace contextRef="#ctx0" brushRef="#br2" timeOffset="-67139.24">8335 10306 11106 0,'0'0'3033'16,"0"0"-1217"-16,0 0-472 0,0 0-624 15,0 0-232 1,0 0-239 0,0 0-105-16,92-13 208 0,-13 1 56 15,5-1-360-15,-4-3-40 16,-16 0-8-16,-17 3-176 0,-3 1 80 16,-4-1 48-16,-16 3 48 0,-13 7 104 31,-3 0 120-16,-8 3 144-15,0 0-112 0,-4 6-248 0,-11 17 112 16,-5 12 192-16,-8 22-88 16,-8 32 112-16,0 25-176 0,-4 6-32 15,8 1-8-15,5-16-64 32,7-13 32-32,-5-6-88 0,5-13-120 15,5-16 40-15,3-16-792 16,0-9 216-16,0 0-656 0,-8 6-609 15,4-10-2528-15,0-12-3833 0</inkml:trace>
  <inkml:trace contextRef="#ctx0" brushRef="#br2" timeOffset="-66889.91">8343 10807 10538 0,'0'0'2976'0,"0"0"-967"0,0 0-361 16,0 0-624-16,0 0-383 15,79-31-9-15,-11 21-80 0,32-3-192 16,16-5-200-16,-6 1-152 16,-26 2 16-1,-28 5-24-15,-20 4-560 16,-4-1-520-16,0 1-577 0,-8-3-1247 15,-16 2-2482-15</inkml:trace>
  <inkml:trace contextRef="#ctx0" brushRef="#br2" timeOffset="-65373.96">8976 9823 8145 0,'0'0'1393'16,"0"0"-713"-16,0 0 120 0,0 0-152 16,0 0 376-16,-55-76-56 15,31 60-239-15,-1 7-17 0,-10-1-128 16,-5 1-272-16,-4 5 88 31,-7 1-176-31,-5 3-8 0,-4 0 40 16,0 0 40-16,0 0 80 15,0 0-136-15,1 0-96 16,3 3 128-16,-4 4-176 0,0 2 8 16,0 4 73-16,0 3-57 31,2 3 24-31,-2 3-48 0,0 4-48 0,-4 5 136 15,4 1-96-15,4 3-8 16,-3 0-64-16,6 6 72 16,1 3-24-16,1-2-64 0,3 2-16 15,1 4 8 1,-2 0 8 0,2 2 0-16,-1 1-8 0,1 0 8 0,-2 3 0 15,6 0 0-15,6-3 0 16,2-4 32-16,-1 1-24 15,8-4-8-15,4 1 0 0,5-4 8 32,-2 4 72-32,14-1-72 15,-1 0-8-15,3 1 64 0,5 6-8 16,0-7-48-16,0 4 0 16,13-1 88-16,2 1 40 0,5 3-136 15,4-4 0-15,8 7 56 31,4 0 40-31,3 7-40 0,10-7 40 16,2-3-96-16,5-4 40 16,4-6-40-16,3-3 0 15,1-3-8-15,0-6 16 0,-5-7 40 16,10-2-40-16,-5-5-8 31,-1-5 48-31,5-4-48 0,-1-3 0 16,-3-3 40-16,0 0 8 0,-8 0 8 15,0 0-56-15,-9 0 0 16,1-6 0-16,1 0 0 0,2-7-8 16,1 0 0-1,0-3 8 1,8-6-8-16,-5 0 8 0,1-7-24 16,0-2-72-16,-8-1 96 0,-1-3-40 15,-3-4 40-15,-4 2 40 16,-4-2-40-16,-1-2-72 0,5 3 72 31,-3-3-48-31,-5 0 48 16,3-4-120-16,-3 4 16 0,0-7-8 15,-8-3 104-15,-1 1-48 16,-3-1 32-16,-3-3 16 0,-6 0 8 16,1 0-40-16,-8 0 40 31,5 3 0-31,2-3 48 0,-3 0-48 15,1-3 0-15,2-3-24 16,-7 3 24-16,4 3 0 16,-8 3 16-16,0 6 128 0,0 4 8 15,-8 0-56-15,0 2-88 32,-8 2 200-32,4-2-200 0,-4-2-8 15,0 0 48-15,5 3-48 16,-6 0 0-16,-3 0-8 0,1 3-32 15,-5 3-56-15,0 0 96 0,-8 7 0 16,-4-1 32 0,0 4-24-1,-3 0 0-15,-6 6-8 0,2 0-24 16,-1 1 24-16,-4 2 0 16,4 3 0-16,4 3 0 0,5 5-160 15,-5 2-88-15,0 0-288 0,-4 6-577 31,-32 20-703-31,12-4-3177 16,1 0-5449-16</inkml:trace>
  <inkml:trace contextRef="#ctx0" brushRef="#br2" timeOffset="-34025.78">9119 9518 6649 0,'0'0'2592'0,"0"0"-911"16,0 0-361-1,0 0-176 1,0 0 225-16,0 0-297 0,0 0-120 16,-11-63-184-16,11 63-400 0,0 0-88 15,0 0-8-15,0 0-80 16,0 0-184-16,0 0-8 0,0 3-136 31,0 7 128-31,4 5-80 16,0 1 88-16,7 10-8 0,-2-7 8 15,-1 3 8-15,3 0-8 16,2-6 8-16,-2 0 48 0,6-7-48 16,-2-2-8-16,5-4 80 31,5-3 8-31,6-3 81 15,5-16-41-15,7-10-32 0,6-6 104 16,2-9-96-16,1-7-32 16,-12 7 0-16,-4 5-56 0,-13 11 56 15,-10 12-72-15,-9 10-56 32,-4 6 56-32,0 0-464 15,0 9-505-15,-8 10-247 0,-8 13 216 0,-12 28-848 16,0-9-1121-16,4-3-1448 15</inkml:trace>
  <inkml:trace contextRef="#ctx0" brushRef="#br2" timeOffset="-33449.32">9235 9760 8425 0,'0'0'1937'16,"0"0"-305"-16,0 0-1000 31,0 0 224-31,0 0-175 16,0 0-281-16,0 0-352 0,0-23-48 15,4 23-8-15,0 13-32 0,4 6 40 16,0 0 120-16,4 7-40 15,-4-1 0-15,8-3 8 16,-4-2 48 0,4-2 168-16,-1-2-32 15,6-9 48-15,7-1 64 0,0-6-56 16,11-3-72-16,5-16-40 0,4-10-120 16,8-9 184-16,-5-3-104 0,-3-7 88 31,-4 4-40-31,-12 2-40 15,-8 14-64-15,-12 6 56 16,-4 12-168-16,-8 7 8 0,0 3-16 16,0 0-632-16,0 9-696 0,0 23-552 31,0 0-721-31,-8-3-3936 0</inkml:trace>
  <inkml:trace contextRef="#ctx0" brushRef="#br2" timeOffset="-25902.21">3498 984 1816 0,'0'0'7033'0,"0"0"-5416"0,0 0-1449 0,0 0-168 16,-44-35-8-16,36 26 8 15,-5-1 144-15,6 4 416 0,-1-4 344 16,0 4 16-16,0-1-312 16,4 4-319-1,0 0-217 1,-8 0-72-16,0 3 0 0,-7 0-8 0,-2 0 8 16,-3 0-64-16,1 0 64 15,-5 3-8-15,4 3 8 0,4-2-17 31,-5 5 17-31,6-3 0 16,-5 1 57-16,0 3-57 16,1-5 0-16,-1 5 8 0,3 0 0 15,-3-1 0-15,1-2 0 0,-1 5 64 16,0-6 24-16,0 4-8 16,-4 3 24-16,0-1 0 31,-4 5 8-31,0-2-8 0,0 1-40 15,0-3 24-15,4 3-88 16,5 0 40-16,-1-3-48 0,4-1 16 16,4 1-16-16,-4-1 8 15,4 1 0-15,0-4 48 32,0 4-48-32,1 0-8 0,-2-4 0 15,2 4 8-15,-2 3-8 0,2-3 16 16,-2 3-8-16,-2 3-8 0,-1-3 64 15,3 6-64-15,-2 0 0 16,-1 0 80 0,4 4 40-1,-4 2-16-15,5 1-8 0,-5-4-88 16,3 4 80-16,6-4-88 0,-6 4 0 16,-2-4 0-16,2 4 72 0,2-4 0 15,-1 4-16-15,0-4-56 31,7 0 88-31,-2 1-88 16,7-4 0-16,0 0 176 0,0 1-120 16,0-1-48-16,4 0 40 15,0 0-48-15,0 1 80 0,0 2-80 16,0 0 0-16,0 4 8 31,0-1 0-31,0 1 0 0,0-1-8 16,4-2 8-16,4 2 32 15,-4-2-40-15,4 0-8 16,0-8 8-16,0 5 0 0,4-4 0 16,-4 0 0-16,4-3 8 31,3 3 32-31,2-3-40 0,-2 2 0 16,2-1 0-16,3-2 0 15,-1 1 0-15,1 0 0 0,4-3 0 16,0 3 40-16,4-3-40 0,0-1 0 15,0-2 8 1,0 3-8 0,0-4 8-16,0-3 8 0,-4 4-16 15,-1-4 104-15,1 4-104 16,0-4 0-16,4 1 8 0,-4-2-8 16,4-1 0-16,4 2 8 0,-4 1 0 31,8-4 160-31,-5 0-168 15,1-3 48-15,0 0 48 0,0 0 0 16,4 0-40-16,-4 0 16 16,3 0-72-16,-3 0 128 0,0 0-120 15,0 0 0-15,0 0 0 32,-4 0 0-32,0 0 0 0,0 0-8 15,0 0 8-15,-4 3 24 16,4 1-32-16,0-4 0 15,-1 2 0-15,9-2 0 0,0 0 0 16,4 0 0-16,4 0 8 31,-1 0 40-31,-3 0-48 0,4 0-24 16,-4 0 24-16,-4 0 0 16,-1 0 0-16,-3 0 0 15,-4 0 8-15,4 0-16 0,0 4 8 16,0-1 0-16,3-3-8 15,6 3 16 1,2-3-8-16,2 0 0 0,2 3 0 16,1-3 48-16,-1 0-48 15,2 0 0-15,-6 3 0 16,2 1 0-16,-6-1 8 16,-3-3 0-16,3 3-8 15,2-3 8 1,2 0-8-16,9 0 0 0,-1 0 8 0,9 0-8 15,-4 0 8-15,4 0-8 16,-8-3 0-16,0 0-8 16,-8-1 8-16,-9 4 0 0,-3-3 0 31,-4 3 0-31,4-3 16 0,-8 3-16 16,8-6 8-16,0 0 96 15,0 2-104-15,11-5 8 16,2-1 0-16,2 3 8 0,1-2 72 31,-5 3-88-31,6 3 0 16,-10 3 32-16,-7-4-32 0,0 4-16 15,-4 0 16-15,-4 0-8 16,4 0 8-16,-4 0 0 16,12-3 0-16,3 0 32 0,10 0-32 15,2-3-8-15,9-1 8 16,-1 1 0-1,-3-1 0-15,0 5-8 0,0-5-16 16,-1 4 16-16,-6 0 8 16,-1-1-8-16,3 1 8 15,-7 0 0-15,4 0 8 16,0-3-8 0,3-1 8-16,1 4 32 0,0-3-40 15,4 0-48-15,-1-1 48 0,1 4 8 16,-4 3 40-16,-8 0-48 15,-4 0 0-15,0 0 0 16,-1 0 0-16,2 0-8 0,-2 0 8 31,5 0-40-31,0 0 40 0,0 0 0 16,0 0 0-16,-1 0 0 16,-3 0 0-16,4 0 0 15,-4 0 0-15,-1 3 0 0,2-3 0 31,-5 3 0-31,3-3 0 16,1 0 32-16,4 4-32 0,0-4-8 16,0 0 8-16,-1 0 0 15,6 0-8-15,-6 0 8 16,0 0 0-16,2 0 32 0,-2 0-32 16,-2 0-8-16,-2 0 0 15,-3 0 8 1,0 0 0-16,-1 0 0 0,1 0 0 15,1 0 24-15,2 0-24 16,1 0 0-16,-4 0 0 16,0 2 0-16,0-2-8 0,0 4 8 15,-4-4 0 1,-1 3 0 0,5 0 0-16,-4 0-8 0,4-3 8 15,-1 4 0-15,-2-1 0 0,3 0 0 16,0 0 0-16,-1 0 40 15,-3-3-40-15,4 3-8 0,-4 0 0 32,-1-3 8-32,1 0 0 15,0 4 0-15,-4-4 0 0,4 0 0 16,0 0 0-16,0 0 8 16,0 0-8-16,-1 0 0 0,1 0 0 15,1 0 0-15,-1 0 0 31,-5 0 32-31,1 0-32 16,-4 0-8-16,0 0 8 0,-4 0-8 16,4 0 8-16,-4 0 0 15,4 0 0-15,0 3-8 0,-1 0 8 16,1 0 0-16,0 1 0 31,4-4 0-31,-3 0 0 0,-6 2-48 16,5 2 48-16,-4-4 0 0,8 3-56 15,-5-3 56-15,9 0 0 16,5 0 0-16,2 0 8 0,-3 0-8 16,0 0-48-1,0 0 48 1,-1 0 0-16,-3 0 0 16,1 0 0-16,-6 0 8 0,5 0 0 0,1 0 8 15,-2-7 32-15,9 5 48 16,-4-5-96-16,3 1 16 0,2-1-8 31,-2 1-8-31,1 0 16 16,-8-1-16-16,-1 7 0 15,-6-6 64-15,-1 3-64 0,0 3 8 16,-5-4 40-16,5 2-32 0,-3-2 80 16,2 1-88-16,5-3 0 31,4-1 96-31,4 1-96 15,-4-3 0-15,0 2-8 0,0-3 0 16,0 1 48-16,-4-4-48 16,-1 0 0-16,-3 1 8 0,0-1 0 15,0-3 0-15,0 0 32 32,3-3-32-32,6-3-8 15,-6 0 0-15,5 0-8 0,-4-4-8 0,0 4 8 16,0-6 0-16,0 5 0 15,-4-5 0-15,-4-1 8 0,-1 1-8 16,2-1 0 0,-10 4 8-1,2-1 0-15,-6 1-8 16,1 0 8-16,-4 2-144 0,-4 4 64 0,4-3-192 16,-4 3 24-16,0 0 48 15,0 3 64-15,0-6 80 0,0 3 48 31,-8 0-40-31,0-3 40 16,-8 2 8-16,1-5 0 16,-2 3 0-16,-2 0 8 0,2-1 40 15,-3 1-48-15,5 0 0 0,-5 3 0 16,4-4 0-16,-4 8 0 31,-4-4 0-31,1-1 0 16,-2 2 0-16,-6-1 0 0,-1-1 0 15,-4 5 8-15,-4-5-8 16,-4 1-40-16,-4 4 40 0,1-5 0 16,-6 2 0-16,6-1 0 31,3 2 0-31,-3-1 48 16,6 1-48-16,1 5-8 0,1-4 0 15,-6 3 0-15,6 1 0 0,-4-1 0 16,-6-3 8-16,1 0 16 0,-7 1-16 15,-5-2-16 1,0 5 16 0,4-1-16-16,4 3 16 15,5 1-8-15,-1 3 8 0,4-4-8 16,-4 4 8-16,1 0 0 0,-1-1-8 16,-4 1 16-16,-3 3-8 0,-1-4 0 31,0 1 0-16,-4 3 48-15,4-4-48 0,5 4-48 16,-1 0 40-16,3 0 8 0,6-1 8 16,-1 2-8-16,0-5-8 0,-4 1 8 15,-3 3 0-15,-1-7 8 32,-4 1 24-32,0 2-32 15,1-2 0-15,-1-1-8 0,0 1 8 16,0 2 0-16,5 1 0 15,2 0-8-15,-3-1 8 16,5 4 0-16,-9-3 8 0,-8-1-8 31,1 4 8-31,-10-3-16 16,2 0 8-16,-8-1 0 0,3 1 0 16,-3 2 0-16,2-2 0 15,6 3 0-15,3 0 0 0,4 0-8 16,5-1 16-16,-6 1-16 15,5 3 16 1,-7-3-8-16,-1-3 0 16,-3 3-16-16,-17 0-56 0,8-1 64 15,5 1-32-15,-5 0 32 16,12 0-8-16,-7-1-48 0,2 2 64 16,2-2 0-1,4 1-40-15,-1 3 32 16,3 0 8-16,-2 0-8 15,3 0-56-15,0 0-16 0,5 0 24 16,3 0 8-16,5-3-8 16,-2 3 40-16,1 0-24 15,-3 0 32 1,-1 0 8-16,-7 6-8 16,3 0 0-16,-8 1 0 0,0 3-64 15,0-1 56-15,1 0-120 16,-1 1 24-16,8-1 64 15,1-2 0-15,-1-1 40 0,4-2 0 32,4-1 8-32,-3 0-8 15,-1 0 8-15,0-3 0 0,0 3 0 16,0-3 0-16,-4 3 0 16,5 0 0-16,-5 4 0 15,4-4 0-15,4 0 0 0,1 4 0 16,3-7 0-1,8 3 0-15,-4 0 0 16,0 0 0-16,0 0 0 0,1 0 8 16,-6 1-8-16,6-1-8 15,-1 0 8-15,0 0 0 16,1 7 8-16,-2-4-8 16,-2 0 0-16,-1 7-8 15,0-3 8-15,-7-1 0 16,2 4-8-16,-3-4 8 0,1 4 0 15,-1-7 0-15,-3 4 0 16,3-4 32-16,0-2-32 16,4 2-8-1,1-3 0-15,6 3 8 16,6 1 0-16,3-1 0 0,8 0 0 16,8 1-16-16,4-1-184 15,0 1-712-15,8 5-921 16,4-2-479-16,0-1-641 0</inkml:trace>
  <inkml:trace contextRef="#ctx0" brushRef="#br2" timeOffset="-16319.75">11144 1019 3168 0,'0'0'4593'16,"0"0"-3057"-1,0 0-591-15,0 0 223 16,0 0-608 0,0-16-40-16,0 13 200 0,0 3-72 0,0 0-103 15,0 0-201-15,0 0-128 16,0 0 8-16,0 0-72 0,0 0-32 15,0 0-40-15,0 0-72 32,0 0-8-32,0 0-32 0,0 3-120 15,4 10 144-15,3 9 8 16,1 6 8-16,1 8 0 0,2 5 56 16,-3 0-16-16,1 1-48 15,-5-1-64-15,3-6 64 31,-3-7 8-31,0-3 0 0,0-6 0 16,5-9 0-16,-6-4 96 16,1-2 32-16,8-4 112 0,8-4 440 15,12-18 128-15,8-13-304 32,23-15 32-32,1-7-263 0,4-7-41 15,0 0-232-15,-8 10 72 16,0 4 88-16,-9 8-72 0,-19 10-16 15,-8 13-32-15,-8 10-48 0,-12 2 8 16,-4 7-8-16,0 0-392 16,0 0-777-1,-8 4-751-15,-8 8 608 16,-12 14-649-16,4-4-1327 0,4-3-2642 16</inkml:trace>
  <inkml:trace contextRef="#ctx0" brushRef="#br2" timeOffset="-15629.59">11359 603 9281 0,'0'0'1769'15,"0"0"-1121"-15,0 0-536 31,0 0-24-31,0 0-88 16,0 0-16-16,4 0-120 0,-4 13 64 16,0 6 72-16,0 6 72 15,0 7 32-15,0 3 88 0,0-3-64 16,0 3-112-16,4-7 96 31,0-2-104-31,-1-11 0 0,1-2 8 16,1-6 88-16,7-5 536 15,4-2 256-15,16-6 569 16,7-16-337-16,17-10-616 0,8-6-128 16,4-13-136-16,3 0-184 31,-7 4 144-31,-8-1-96 0,-8 7 32 16,-9 12-16-16,-11 4-120 15,-7 15-8-15,-14 4-80 0,-3 6-688 16,-4 4-1392-16,-20 33-225 0,-8-2-271 15,-4 4-633-15</inkml:trace>
  <inkml:trace contextRef="#ctx0" brushRef="#br2" timeOffset="-14884.58">11466 1622 9337 0,'0'0'2121'0,"0"0"-897"0,0 0-896 15,0 0-328-15,0 0-48 16,9 4-232-16,-5 11 200 0,7 14 80 16,-3 3 72-16,1-1-16 31,-2 4-48-31,1-6 56 0,-4-4-64 16,0-6 0-16,-4-6 40 15,8-7-40-15,-4-3 0 16,8-3 232-16,12-3 913 0,8-16-153 31,11-9-288-31,13-11-272 16,17-21-64-16,18-22-184 0,-8 5-32 15,-10 11 32-15,-22 15 0 16,-23 22-112-16,-8 10-72 16,-1 0 16-16,-14 13-32 0,-5 3-8 0,0 3-592 15,0 6-1296 1,-16 13 39-1,-24 22 665-15,4-6-1713 0,0-6-6015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6121,'0'0'7833,"13"-12"-7422,43-36-109,-52 45-276,-1 1 0,0 0 0,1 0 0,-1 0 0,1 1 0,0 0-1,0-1 1,-1 1 0,1 0 0,0 1 0,0-1 0,0 1 0,0 0 0,0 0 0,0 0 0,5 1 0,5-1 21,33 0 22,52 1-22,-98-1-62,1 1 1,0-1-1,-1 0 0,1 1 0,0-1 1,-1 1-1,1-1 0,-1 1 0,1 0 1,-1 0-1,1 0 0,-1 0 1,1 0-1,-1 0 0,0 0 0,0 0 1,1 0-1,-1 1 0,0-1 1,0 0-1,0 1 0,-1-1 0,1 1 1,0-1-1,0 1 0,-1-1 0,1 1 1,-1 0-1,1-1 0,-1 1 1,0 0-1,0-1 0,0 1 0,0 0 1,0-1-1,0 1 0,0 0 1,0-1-1,-1 1 0,1 0 0,-1-1 1,1 1-1,-1-1 0,1 1 0,-1 0 1,-2 1-1,-2 3 33,-1 0 0,0 0 1,0-1-1,-1 0 0,1-1 0,-1 1 0,0-1 0,-10 4 1,8-4 12,1 0 1,0 1 0,0 0 0,1 0 0,-1 1 0,-10 11 0,17-15-44,0-1 0,1 1 1,0-1-1,-1 1 0,1 0 1,0-1-1,0 1 0,0 0 1,0 0-1,0-1 0,0 1 1,0 0-1,0-1 0,1 1 1,-1 0-1,1-1 0,-1 1 1,1-1-1,0 1 0,0-1 1,-1 1-1,1-1 0,2 3 1,2 0 29,1 0 0,0 0 0,0 0 0,0 0 0,12 4 0,-11-4-20,1-1 0,0 2 0,8 5 0,-5-2-78,-6-4-34,0-1-1,-1 0 1,1 1 0,-1 0-1,4 5 1,-8-9 104,1 1 0,-1-1 1,1 1-1,-1 0 0,0-1 0,1 1 0,-1 0 1,0-1-1,0 1 0,0 0 0,1-1 0,-1 1 0,0 0 1,0-1-1,0 1 0,0 0 0,0 0 0,0-1 1,0 1-1,-1 0 0,1-1 0,0 1 0,0 0 0,0-1 1,-1 1-1,1 0 0,0-1 0,-1 1 0,1-1 0,0 1 1,-1 0-1,1-1 0,-1 1 0,1-1 0,-1 1 1,1-1-1,-1 1 0,1-1 0,-1 0 0,0 1 0,1-1 1,-1 0-1,0 1 0,1-1 0,-1 0 0,0 0 0,0 0 1,-21 8 53,-1-1 0,1-1 0,-1-1 0,-39 3 0,50-7-52,-52 1-1214,39-2-1173,11 0-524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28.83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1173 26 488,'0'0'2245,"2"-4"-1757,-2 4-474,0-1-1,1 1 1,-1 0-1,0-1 1,0 1-1,1-1 1,-1 1-1,0-1 1,0 1-1,0-1 1,0 1-1,0-1 1,0 1-1,0-1 1,0 1-1,0-1 1,0 1-1,0 0 1,0-1-1,0 1 1,0-1-1,0 1 1,0-1-1,0 1 1,-1-1-1,1 1 1,0-1 0,0 1-1,-1 0 1,1-1-1,0 1 1,-1-1-1,1 1 1,0 0-1,-1-1 1,1 1-1,0 0 1,-1-1-1,0 1 1,-1-1 60,-1 0 0,1 1 0,-1-1 0,1 1 0,-1-1 0,0 1 0,1 0 0,-6 0 0,-10 2 470,-1 0 0,-18 6 0,-56 19 1049,-147 65 0,185-70-1401,-21 9-83,-220 99 170,251-108-307,2 3-1,1 1 1,1 3 0,-52 45 0,93-73 28,-7 5-29,1 0 0,0 0 0,-10 14-1,15-18 1,0 0-1,0-1 1,0 1-1,0 0 1,0 0-1,0 0 1,0 0-1,1 0 0,-1 1 1,1-1-1,0 0 1,0 0-1,-1 0 1,1 0-1,1 1 1,-1-1-1,0 0 1,0 0-1,1 0 0,-1 0 1,2 3-1,-1-4 21,0 0 0,0 1-1,-1-1 1,2 0-1,-1 0 1,0 0-1,0 0 1,0 0 0,0 0-1,1 0 1,-1 0-1,0 0 1,1 0 0,-1-1-1,1 1 1,-1-1-1,1 1 1,-1-1-1,4 1 1,36 3-298,-32-4 148,140 2-1728,-123-4 1262,-1-1-1,0 0 0,48-15 1,64-34 160,138-75-1,27-11 2619,-224 108-1714,-65 25-443,-13 2-239,-9 1 88,-13 3 390,0 2 0,0 0 0,1 0 0,-1 2 0,-37 14 0,-104 52 1411,123-52-1443,-57 27 47,2 5 0,2 3 0,-168 132 0,253-179-272,3-4-79,0 1-1,0 0 1,1 0 0,-1 0 0,1 1-1,0 0 1,0-1 0,1 2 0,-1-1-1,1 0 1,-4 10 0,7-14 85,0-1 0,0 0 0,0 1 0,0-1 0,0 0 0,0 1 0,0-1 0,0 0 1,0 1-1,0-1 0,0 1 0,0-1 0,0 0 0,0 1 0,0-1 0,0 0 0,0 1 0,1-1 0,-1 0 1,0 1-1,0-1 0,0 0 0,1 1 0,-1-1 0,0 0 0,0 1 0,1-1 0,-1 0 0,0 0 1,1 0-1,-1 1 0,0-1 0,1 0 0,-1 0 0,1 0 0,15 3-73,-13-3 41,52 3-1884,83-6-1,-61-5-840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32:30.65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1574 1 120,'0'0'4649,"-30"1"-3714,-100 10-161,115-9-663,0 0 1,1 2-1,-1 0 0,1 0 0,0 2 0,0-1 0,-19 12 0,5-2 47,-138 73 351,3 8 1,-292 228-1,339-217-541,115-106-31,-1 1 0,0 0 0,1 0 0,-1-1-1,1 1 1,-1 1 0,1-1 0,0 0 0,0 0 0,-2 4 0,3-6 39,0 1-1,0-1 1,0 1 0,0-1-1,0 1 1,0-1 0,0 1 0,0-1-1,0 1 1,1-1 0,-1 0 0,0 1-1,0-1 1,0 1 0,0-1-1,1 0 1,-1 1 0,0-1 0,0 1-1,1-1 1,-1 0 0,0 1 0,1-1-1,-1 0 1,0 0 0,1 1-1,-1-1 1,1 0 0,-1 0 0,0 1-1,1-1 1,0 0 0,5 1-144,0 0 1,0 0-1,0-1 1,0 0-1,0 0 1,7-1-1,-7 1 123,7-2-411,0 1 0,1-2 0,-1 0 0,0-1 0,16-6 0,61-34-1231,-61 30 1423,305-183-920,-300 175 1166,18-13 414,-22 15 1010,46-23 1,-75 42-1289,1 1-1,-1-1 1,0 1 0,1-1-1,-1 1 1,0-1 0,1 1 0,-1-1-1,0 0 1,0 0 0,0 0-1,0 0 1,0 0 0,0 0-1,1-2 1,-27 8 528,-8 7-35,0 1 0,-32 19-1,1 0-45,-597 314 1130,640-334-1727,0 1 1,2 0-1,0 2 1,-34 33-1,49-44 25,1 1 0,0-1-1,1 1 1,-1 0 0,1 0 0,-3 10-1,-11 21-129,-1-4-36,16-30 175,-1 0 0,1-1 0,-1 1 0,0-1 0,0 0 0,0 1 0,0-1 0,0 0 0,0 0 0,0 0 0,0 0 0,0 0 0,-3 0 0,-1 1 21,0 0-11,0 0 0,1-1 0,-1 1 0,0-1 1,0-1-1,-11 1 0,16-1-132,3-10-757,0 5 711,1 1-1,0-1 1,1 1-1,-1 0 1,1 0-1,0 0 1,0 0-1,8-5 1,43-24 141,-30 19-195,131-82-1718,108-60-243,-208 127 2186,1 2-1,110-34 1,-120 49 694,88-10-1,50 8 339,-90 8-906,-70 4-96,37-2-1,92-18 0,-138 15-63,-16 6 25,0 1-1,0 0 1,1 0 0,-1-1 0,0 1 0,0 0 0,0-1 0,0 1-1,1 0 1,-1-1 0,0 1 0,0 0 0,0-1 0,0 1-1,0-1 1,0 1 0,0 0 0,0-1 0,0 1 0,0 0-1,0-1 1,0 1 0,0 0 0,0-1 0,-1 0 0,1 0-3,-1 0 1,0 0 0,0 0 0,0 0-1,0-1 1,0 1 0,0 1-1,0-1 1,-1 0 0,1 0 0,0 0-1,0 0 1,-1 1 0,1-1 0,0 1-1,-3-1 1,-15-3-4,1 0 0,-1 2 0,1 0 0,-1 2 0,-23 1 0,5-1 130,28 0-114,0 1 0,1 0 0,-1 0 0,0 0 0,1 1 0,-1 1 0,1-1 1,0 1-1,0 1 0,-13 6 0,16-6-8,-1 0 1,1 0-1,0 0 1,0 1 0,0-1-1,1 1 1,-1 1-1,1-1 1,1 0-1,-1 1 1,1 0 0,0 0-1,0 0 1,-3 11-1,-58 169-984,60-169 866,-1 0 0,2 0 0,-2 21 0,-1 10 165,5-45-20,0 0-1,0-1 1,0 1-1,-1 0 0,1-1 1,-1 1-1,1-1 0,-1 1 1,0-1-1,0 1 1,0-1-1,0 0 0,0 0 1,-1 0-1,1-1 1,-1 1-1,1 0 0,-1-1 1,1 0-1,-5 2 1,-1 0 329,0 0 0,0 0 0,-17 2 0,65-14-778,0-1 0,0-3 0,-1-1 0,-1-1 0,66-39-1,-47 20 421,-1-3 0,-2-3-1,93-88 1,-137 118 401,-7 9-224,-1-1-1,0 0 1,1 0 0,-1 0 0,0-1 0,0 1 0,0-1 0,-1 1 0,1-1 0,-1 1 0,1-1 0,-1 0 0,0 0-1,2-4 1,-4 6-150,-1 0-1,1 0 1,0 1-1,0-1 0,0 1 1,-1-1-1,1 1 1,0 0-1,-1-1 0,1 1 1,0 0-1,-1 0 1,1 0-1,0 0 0,-1 0 1,1 0-1,0 0 1,-1 0-1,0 1 0,-4-1 49,-2 0-18,-28-1 231,1 2 1,0 1 0,0 2-1,-45 10 1,-35 25-178,-203 96 0,7 0-57,85-59 74,175-61-77,-1-3 0,-77 8 0,98-20 13,29 0-78,11 0-340,64-2-670,-1-3 0,0-3 0,0-3 0,-1-3 0,117-41-1,-59 8 1456,123-64 0,-242 106-225,-9 5-109,1-1 0,0 0 0,-1 1 1,1-1-1,-1 0 0,1 0 0,-1 0 0,1 0 0,-1 0 0,1-1 0,-1 1 0,2-3 1,-3 4-76,0 0 0,1 0 0,-1-1 0,0 1 1,0 0-1,0 0 0,0 0 0,0 0 0,0-1 1,0 1-1,0 0 0,0 0 0,0 0 0,0-1 1,0 1-1,0 0 0,0 0 0,0 0 1,0 0-1,0-1 0,0 1 0,-1 0 0,1 0 1,0 0-1,0 0 0,0 0 0,0-1 0,0 1 1,0 0-1,0 0 0,0 0 0,-1 0 1,1 0-1,0 0 0,0-1 0,0 1 0,0 0 1,0 0-1,-1 0 0,1 0 0,0 0 0,0 0 1,0 0-1,-1 0 0,1 0 0,-13-3 274,-36-2 843,-92 4 0,70 2-549,5-1-322,0 2 1,-130 23-1,183-22-358,9-3-36,1 1 0,-1 0 0,0 0 0,1 0 0,-1 0 0,1 0 0,0 1 0,-1 0 0,1-1 0,-4 4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1:37:12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14160 3435 680 0,'0'0'0'31,"0"0"0"-31,0 3 1360 16,0-3 192-16,0 0-383 0,0 0-649 15,0 0 232-15,0 0 56 0,0 0-80 16,0 0-80-16,0 0-336 15,0 0-184-15,0 0-40 0,0 0-88 16,0 0 8 0,0 0-8-1,0 0 0-15,0 3 56 16,0-3-56-16,0 0 16 0,0 0 168 16,0 0 40-16,0 0 9 0,0 0-41 15,0 0-96-15,0 0 32 0,0 0-128 31,4 4 0-31,7-4 64 16,2 6 32-16,6-3 168 16,1 0-8-16,5 4-96 0,-6-4 264 15,5 0-192-15,-4 0 8 0,0 0 16 16,-4-3-136-16,-4 4-56 31,0-4-56-31,0 2 0 16,-5-2 208-16,6 0-160 0,-1 0 176 15,4 0 64-15,-4 0-104 16,-1 0 128-16,6 0-144 0,-1 0-168 16,3 0 176-16,-2 0-184 31,-2 0 0-31,1 4 0 16,0-4 0-16,-4 3-16 0,4 0 16 15,-4 0 0-15,0 1 40 16,3-1-40-16,2-3 0 0,-2 3 0 0,6 0 0 15,-5-3 0 1,3 4 0 0,-2-2 8-16,2 1 72 15,5-3-80-15,0 4 0 0,0-4 0 16,4 3 8-16,-5 0-8 0,5 0 0 16,-7 1 0-16,-1-4 48 15,3 3-48 1,-3 0 0-16,1-3 0 15,-2 3 0-15,5 0 0 16,-4 0 0-16,4 1 8 0,-4-1 32 16,4 0-40-16,0 0 0 15,4-3 0-15,0 3-8 0,-1 0 0 32,6 4 8-32,-1-7 0 15,-1 3 48-15,1 0-48 0,0 0 0 16,0 1-8-16,-4-1 8 15,0 0 0-15,4 0 0 0,0-3 0 16,-1 3 49-16,1-3-49 31,0 3 0-31,4-3-17 16,-4 3 9-16,-4-3 8 0,3 0 0 16,1 0 0-16,-4 0 25 15,0 0-17-15,-5 0-8 16,5 0 0-1,-3 0 8-15,3 4 136 0,0-4-144 16,-1 0 0-16,5 3 80 16,-4 0-80-16,4 0 0 0,0 1 48 15,-4-4-48-15,0 0 80 16,0 0-80-16,4 0 8 16,-4 0 72-16,4 0-80 15,-5-4 0-15,1 1 8 16,0 0 0-16,3 0 80 15,-6 3-88-15,3-4 0 0,3 4 104 16,1-3-104-16,-4 3 8 16,4 0 0-16,0 0 0 15,0-3 48 1,-4 3-56-16,0-3 0 16,0 3 48-16,3 0-48 0,-6-3 0 15,3 3-8-15,-1 0 8 16,-3 0-8-16,0 0 8 15,-4 0 0-15,-1 0 24 0,-6 0-24 32,-5 0-8-32,-4-3 8 15,-1 3 0-15,5 0 16 0,-8-3-16 16,9-1-8-16,-9-9-528 16,8 1-2481-16,-8-7-6777 0</inkml:trace>
  <inkml:trace contextRef="#ctx0" brushRef="#br0" timeOffset="5901.19">28643 2997 4721 0,'0'0'1800'0,"0"0"-1248"0,0 0-328 16,0 0 168-16,0 0 320 0,0 0 64 16,0 0-191-1,4 0-57 1,-4 0-192-16,0 0-40 0,0 0-128 16,0 0-16-16,0 0 32 0,0 0-88 15,0 0 0-15,3 3 112 16,-3-3-120-16,9 0 104 0,-1 0 120 31,3 3 256-31,10-3 32 16,7 3-264-16,0-3-111 15,0 4 15-15,7-4-88 0,-3 3 16 16,-4-3-8-16,4 0 56 0,-4 0-8 16,-5 0-104-16,1 3-56 31,-4-3 120-31,0 0-104 15,-4 0 48-15,4 0-24 0,4 0 0 16,4 0 48-16,-4 0-120 16,8 0-16-16,-4 0 128 0,-4 0-128 15,4 0 8-15,-5 0 8 32,1 0-16-32,0 0 56 15,-4 0-56-15,3 0 0 0,2 0 8 0,-5 0 0 16,0 0-8-16,3 0 0 15,1 0 0-15,0 0 80 0,-3 0-80 16,2 0 0 0,1 0 24-1,0 0-24-15,0 0 0 16,4 0 0-16,-5 0 0 0,2 0 32 0,-5 0-32 16,-1 0 0-16,-3 0-8 15,0 0 16-15,-4 0-8 0,-4 0 0 31,4 0 0-31,-4 0 104 16,0 0-104-16,4 0 0 16,4 0 56-16,3 0-56 0,6 0 0 15,3 0 0-15,0 0 0 0,0 0 40 16,-4 0-40-16,-5 0-48 31,-19 0-96-31,0 0-1584 16,-8-3-3489-16</inkml:trace>
  <inkml:trace contextRef="#ctx0" brushRef="#br0" timeOffset="9262.5">29842 3048 824 0,'0'0'192'15,"0"0"1624"-15,0 0-144 0,0 0-647 32,-8-7 39-32,8 7-48 15,0 0-184-15,0 0-272 16,0-3 65-16,0 3-201 0,0 0-128 16,0 0-24-16,0 0-72 15,0 0-64-15,0 0-136 0,0 0-184 16,0 0 104-1,0 0-80-15,0 0 160 16,8 0 240-16,4 0 72 16,8 0-144-16,4 0-160 0,8 0 72 15,7 0 48-15,10 3-80 16,-2-3 32 0,5 4-32-16,-5-4 8 15,-2 0 56-15,-13 0-24 0,-8 0 40 16,-9 0 272-16,-2 0-96 15,-6 0-72-15,-3 0-56 0,0-4-8 16,0 1 0-16,0 3-160 31,-4 0-8-31,5-3 48 0,-2 3-48 16,-3-3-8-16,0 3-40 16,0 0 32-16,0-4-856 0,-16 4-1056 15,1-3-2145-15</inkml:trace>
  <inkml:trace contextRef="#ctx0" brushRef="#br0" timeOffset="14113.1">17124 3530 888 0,'0'0'256'15,"0"0"-104"-15,0 0-56 0,-12 0-96 16,12 0 0-16,0 0 1544 0,0 0 0 15,0 0-599-15,0 0-145 16,0 0 8-16,0 0-112 0,0 0-360 16,0 0-176-1,0 0-64 1,0 0-96-16,0 0-256 0,0 0 0 16,0 0-64-16,4 0 320 0,0 0 224 15,4 0 16-15,4 0 72 16,0 0-112-16,12 4-64 0,4-4 48 31,8 3 16-31,7 0-8 16,9-3-128-16,4 3-56 0,4 0 225 15,4-3-73-15,3 0 16 16,-3 0-16-16,0 0-16 0,-1 3 40 31,-3-3-128-31,0 0-32 16,0 4 48-16,-4-4-72 15,4 0 8-15,-9 0 0 0,-3 0-8 16,-5 0 88-16,2 0-88 16,-6 0 0-16,1 0 0 0,0 0 0 15,4 0 0-15,-5 0 0 32,10-4 8-32,-2 4 56 0,5-3-64 15,8 3-8-15,-4 0 8 0,4 0 8 16,0 0-8-16,-9 0 0 15,1 3 0-15,-4 1 88 0,-8 2-88 16,3-3-16 0,-2 0 16-1,-2 0 0-15,4-3 0 16,10 3 0-16,3 1 0 0,3-4 56 0,5 3-56 16,0-3 0-16,-1 3-8 15,1 0 8-15,-4-3 72 0,-4 4-56 31,-4-1-8-31,-1 0 128 16,1 0-120-16,0-3 32 16,3 3-48-1,5-3 24-15,0 3 48 16,0 0-72-16,3-3 8 0,-3 4 64 16,-8-4-64-16,4 0 0 15,-8 0 56-15,-4 3 0 16,-4-3 24-16,-1 0-40 0,-3 3-48 15,4 0 88-15,0 1-88 16,8-2 0-16,-1 5-8 0,6-4 8 16,3-3 8-16,-5 3-8 31,5 0 0-31,-4-3 32 16,-5 4-32-16,1-4 0 0,-1 3 0 15,-2-3 8-15,7 3 8 0,-1-3-16 16,1 0 0-16,8 0 48 0,-8 0-48 15,8 0 0 1,-9 0 0 0,1 0 0-16,0 0 16 15,-4 0-16-15,4 0 0 0,-9 0 40 16,2-6-40-16,-2 2 0 0,-4 1-8 16,6 3 8-16,-6-3 0 0,10 0 0 31,2 3 0-31,1-3-8 15,0-1 8-15,-1 4 0 16,1-2 0-16,-3 2 8 0,2-7 56 16,1 4-64-16,0-4 16 15,-1 1 120-15,1 3-128 0,4-3 96 32,-9-1-8-32,5 4 40 46,1 0 96-46,-2 0-184 0,1-1-48 16,4 1 96-16,0 0-96 16,0 0 8-16,-1 0-8 0,1-3 0 15,0 2 16-15,0 1-16 32,0-3 0-32,-5 3 0 15,1-4 0-15,0 1 8 0,-1 3-8 0,-3-4 0 16,0 1 64-16,-4 0-64 15,3 3 0-15,-6-4 0 16,2 1 8-16,-3 0-8 16,4 2 0-1,-1-2 0-15,6 0 56 16,-2-1-56-16,5 1-40 0,4 0 40 0,4-1 0 16,-4 1 0-16,-1 3-24 15,1-1 24-15,-8-2 24 16,-5 6-24-16,-2-6-16 0,-5 3 16 15,3-4 0-15,1 1 0 16,4 0-8-16,3-1 8 0,2 4 48 16,7-3-48-16,4 2-8 15,-5 2 8-15,4 2-8 0,-7 0 8 16,1 0-8-16,-6-4 8 16,1 1 24-16,-5-3-24 0,2 2 0 15,-2 1 0-15,1-3 0 16,-4 3 0-16,0 0 0 15,-1 0 0-15,-7 3-8 0,5 0 8 32,-1 0 0-32,-5-4 0 15,1 4-8-15,8 0 8 0,3 0-8 16,9 0 8-16,4 0 8 16,4 0-8-16,0 0-8 0,-4 0 8 15,-1 0 0-15,-3 0 0 16,-8-6 0-1,0-1 8-15,-5-2 8 16,2 3-16-16,-2-4 0 0,5 4 8 16,4 0-8-16,4 2 8 15,7-2-8-15,-3 3 0 0,4 0-56 16,0-1 56 0,-8 1 0-16,-5 3 0 15,-3-6 0-15,-8 3 16 16,-8 0-16-16,-4-4 8 0,-1 1 8 15,2-1-16-15,-5 5-8 16,0-5 8-16,3 7 0 16,5-3 8-1,0 0-8-15,4-1-96 16,4 1-56-16,-1 0-344 0,6 0 96 16,-5-3 144-16,-5-1 200 15,-3 1 48-15,-3-1 8 16,-2 1 0-16,1 0 0 0,4 3 8 31,0-1-8-31,4 1 0 16,0 0 0-16,-5 3 32 0,5 0-32 15,0 0-16-15,-4 0 8 16,0 0 8-16,0 0 0 16,0 0 0-16,0 0 0 0,-1 3 32 15,1 0-32 1,0 1-48-16,0-4 48 15,0 0 8-15,0 0-8 0,-4 0 0 16,4 0 0-16,-5 0 56 16,1 0-56-16,0 0-56 15,4 0 40-15,0 0 16 16,8 0 0-16,0 3 0 16,3 3-16-16,2-2-48 15,2-2-112-15,-7 2 16 0,-4-1 152 16,-4-3 0-16,-8 0 8 15,-4 0 0-15,-4 0 0 16,-4 0 104 0,0 0-104-16,-5 0-104 15,2 0 104-15,-5 0-8 0,0 0-264 16,4 0-2057-16,-4 0-2672 0</inkml:trace>
  <inkml:trace contextRef="#ctx0" brushRef="#br0" timeOffset="49587.91">4805 15729 2840 0,'0'0'4553'16,"0"0"-3145"-16,0 0-872 0,0 0-375 16,0 0 175-16,0 0 336 15,0 0 136-15,3 0-200 0,-3 0-176 16,0 0-304-16,0 0-24 15,0 0-56-15,0 0 136 16,0 0 0 0,0 0-8-16,0 0-72 15,0 0 152-15,4 0-88 0,0 0 88 16,5 0 377-16,2 0-65 0,1 0-200 31,8 0-144-31,1-3-48 16,-2-1 120-16,5 1-224 0,0 0 72 15,-4 0-48-15,0-1-16 16,-4 4 64-16,-1-3-144 0,2 3 0 16,-6 0 176-16,2 0-128 15,2 0 32-15,2-3 16 16,-6 3-32 0,10-3 160-16,-2 0-168 15,1 0-8-15,4 0 176 16,4-4-80-16,-5 4 40 0,2 3-112 15,-1-3-64-15,-9 3 72 16,5 0-80-16,-3 0 0 0,2 0 0 31,-2 0 0-31,2 0 0 16,5 0 0-16,0 0 0 16,-4 0 72-16,8-3-72 0,-5 3 0 0,2-3 0 15,-1-1 48 1,0 1 0-1,-5 0-48-15,1 0 8 0,1 0 192 16,-6 3-200-16,2-4 0 16,2 4 0-16,-3 0 8 15,0 0 32-15,-4 0-40 0,7 0 0 0,-2 0 65 32,2-2-65-32,5 2-8 15,0 0 8-15,4 0 0 0,4 0 8 16,0 0-8-16,0 0 8 15,-4 0 40-15,0 0-48 16,-4 0 0-16,-5 0 0 0,-2 0 0 16,-2 0-8-16,2 0 0 0,2 0 8 31,1 0 16-31,0 0-16 16,4 0 0-16,0 0 8 15,4 0 8-15,-4 0-8 0,-4-4-8 16,-5 4 56-16,2 0-32 31,-2 0-24-31,-2 0 0 16,-5 0 8-16,3 0 0 0,6 0 40 15,-10 0-48-15,10 0 0 16,-10 0 72-16,5 0-64 0,-4 0-8 16,-3 0 8-16,-2 0 8 0,-3 0 144 15,0 0-160 1,0 0 0-1,0 0 160-15,0 0-72 0,0 0-24 16,0 0-64-16,0 0-160 16,0 0-160-16,-8-3-1145 0,-4-3-2648 15,4-4-8049-15</inkml:trace>
  <inkml:trace contextRef="#ctx0" brushRef="#br0" timeOffset="52122.64">6509 17304 3976 0,'0'0'5017'0,"0"0"-3760"16,0 0-937-16,0 0-32 0,0 0 264 31,0 0-32-31,0 0-88 0,4-10-328 16,1 10-56-16,3 0 32 15,0-3-72-15,4 3 0 16,0 0 96-16,3-3 16 0,2 3 192 15,3-4 40-15,3 1 0 32,5 0-15-32,0 3-105 0,4 0-32 15,3-3-48-15,6 0-48 16,-1 0 224-16,-1 3 72 16,6-4-144-16,-6 1-40 0,4 0 0 15,2 0 128 1,-2-4-40-16,2 1-88 15,-2-3 168-15,-3 5-200 0,-4-2-8 16,-4-1-96-16,4 5-8 16,-8-2-16-16,0 1-56 15,4 0 8-15,-4 0 48 0,4 3-56 0,3-3 0 32,1-1 0-32,3 2 0 15,1 2 48-15,-3-4-48 0,-2-2 0 16,-7 3 208-16,-3 3-136 15,-6-4 16-15,1 1 57 16,-5 0 23-16,6 0 0 0,7 3-72 31,0-3-88-31,4 3 240 0,-4 0-232 16,0 0 40-16,0 0-48 16,-9 0 8-16,-7 0 112 15,4 0-128-15,-9 0 0 0,2 0 104 16,-5 0-104-16,0 0 0 31,-4 0-8-31,0 3 8 0,4-3-8 16,-4 0 8-16,4 0-80 15,-1 3-40-15,5 3-568 16,9-2-721-16,3-4-1663 0,-5 0-4202 0</inkml:trace>
  <inkml:trace contextRef="#ctx0" brushRef="#br0" timeOffset="53022.23">8678 17193 1384 0,'0'0'6401'0,"0"0"-4328"0,0 0-1385 15,0 0-456-15,0 0 240 16,19-7-16-16,5 7 520 0,0 0-456 31,12 0-176-31,3 0-128 16,10 0 8-16,3-3 105 0,3 0 31 15,5 3 64-15,3-4 48 32,2-2-192-32,6 3 72 0,1-3-40 15,4-1-72-15,-1 4 96 16,-3 0-72-16,0-4-56 15,-5 4 40-15,-3-3-136 0,0 0 16 16,-1-1-56-16,1 1-16 16,-4-3 168-16,4 2-208 0,-1 1-16 15,6-1 120-15,-5 1-120 32,-1 0 0-32,1-1 0 0,-8 4 8 15,-1-3 56-15,-7-1-64 0,-1 7 0 16,-2-2-8-16,-6 2 8 15,1 0 0-15,-7 0 0 0,-6 0 0 16,-3 0 40 0,-4 0-40-1,-8 0-64-15,0 0-88 0,-8 0-488 16,-4 0-312-16,0 0-640 0,-9 0-409 16,-30 0 873-16,7 2-1961 15,-4-2-5560-15</inkml:trace>
  <inkml:trace contextRef="#ctx0" brushRef="#br0" timeOffset="114221.22">29575 10928 8937 0,'0'-3'2105'0,"0"3"-857"16,0-3-112-16,0 3-119 0,0 0 119 16,0 0-248-16,0 0-216 15,0 0-152-15,0 0-168 0,0 0-248 32,0 0 136-32,0 0-240 15,0 0 64-15,0 0-64 16,0 0 0-16,0 6-8 0,8 3-40 15,0 8 48-15,4 5 16 16,-5 0-16-16,2 4 0 0,3-1-8 16,-5 0 8-16,6 1 40 31,-5-4-40-31,-1 0 0 0,-3-6-8 16,1-7 8-16,-1-2 0 0,0-1 0 15,-4-6 8-15,0 3 96 16,4-3-96-1,0 0 32 1,3-3 385-16,10-10-49 0,7-6-256 16,8-9-72-16,3-7-48 15,5-3 64-15,8-4-64 0,3-2 0 0,5-4-56 16,-4 4 56-16,0-1 0 31,-4 8 0-31,-9 5 0 16,-2 10 48-16,-18 2-48 0,-2 11-16 31,-10 6 16-31,-7 3-96 16,0 0-440-16,-4 0-889 0,-23 12-607 15,-1 1 103-15,3 0-3360 0</inkml:trace>
  <inkml:trace contextRef="#ctx0" brushRef="#br0" timeOffset="117117.48">29663 8651 1096 0,'0'0'4905'32,"0"0"-2745"-32,0 0-1120 15,0 0-263-15,0 0 63 16,0 0 368-16,0-6-144 0,0 6-248 15,0 0-111-15,0 0-321 16,0 0-208-16,0 0-176 0,0 0-24 16,0 6-112-16,-4 7-32 31,-4 9 168-31,-5 10 24 0,6 0-16 16,-5 6 48-16,8-3-56 15,-1-3 8-15,5-4 16 0,0-5-24 16,0-4 0-16,5-6 72 31,7-7-64-31,4-6 208 16,4 0 48-16,8-6-96 0,3-17 88 15,1-6-16-15,8-6 24 0,0-6 64 16,0-6-176-16,-1-4-24 0,6 0-56 16,-6 0-72-1,-3 7 104 1,0-1-104-16,-8 7 0 15,0 6 0-15,-4 4 8 0,-9 2 8 16,-2 11-16-16,-2-1 8 16,2 3-72-16,-5 7 40 0,-1-1-648 15,-7 7-808-15,0 7-1625 0,0 6-936 16</inkml:trace>
  <inkml:trace contextRef="#ctx0" brushRef="#br0" timeOffset="122847.05">29412 6302 464 0,'0'0'392'16,"0"0"920"-16,0 0-376 16,0-6 48-16,0 6 225 15,0-3 143-15,0 3-400 16,0-4 112-16,0 1-351 16,0 3 191-16,0 0-296 15,0 0-96-15,0 0-88 0,0 0-88 31,0 0-32-31,0 0-184 16,0 0-120-16,0 0 0 0,0 0-40 16,0 0 40-16,0 0 80 15,0 0-72-15,0 0 72 0,0 0-80 16,0 3 0-16,4 7 128 16,3 2-120-16,-2 5 88 0,-1 1-48 31,4 5-40-31,-4 2 128 15,-1 1-128-15,5-1 0 32,1-3 80-32,-2 4-72 0,1-4 64 15,5 0-80-15,-6-3 0 0,5-3 104 16,-3-3-104-16,-2-4-48 0,-3-3 48 16,0-2-80-16,0-4 80 15,4 0 232-15,0 0 737 16,8-10-145-16,4-9-544 0,8-6-72 15,0-4 8 1,0-3-136 0,4-5 0-16,4-5-80 0,-1 1 24 0,1-4 24 15,4 1-48-15,0-1-8 16,0 4-8-16,-8 3 16 16,-8 6 8-16,0 10-8 0,-13 6 8 15,1 7 16-15,-12 6-24 16,4-1-104-1,-4 4-24-15,0 0-152 16,0 0-576-16,-4 10 256 16,-8 6-105-16,1-1-503 0,-13 8-536 15,3-4-1233-15,6-6-1464 0</inkml:trace>
  <inkml:trace contextRef="#ctx0" brushRef="#br0" timeOffset="132620.63">29627 10680 9706 0,'4'-9'2136'0,"-4"-1"-632"15,0 7-872-15,0 0-239 16,0 3-177-1,0 0-152-15,0 0 24 16,0 3-88-16,0 13-64 0,0 10 64 16,0 9 64-16,-4 6 56 0,-4 7-120 15,4-7 0-15,-1-6 64 16,5-7-64 0,0-9 0-16,0-9 8 15,13-10 136-15,15-3 672 16,12-23-552-16,8-9-192 0,12-12 32 15,15-17-96-15,20-18-16 16,-7 6 8-16,-16 2 0 16,-13 17-48-16,-31 16 48 0,-3 9-208 31,-10 6 0-31,-15 20-1208 0,-23 6-2841 16,-5 0-224-16</inkml:trace>
  <inkml:trace contextRef="#ctx0" brushRef="#br0" timeOffset="138304.84">31799 6064 6025 0,'0'0'1600'0,"0"0"-136"0,0 0 105 16,0-42-329 0,0 36-144-16,0 0 305 15,0 0-65-15,4 6-440 16,-4 0-256-16,0 0-424 0,0 0-216 16,0 9-104-16,0 13 104 15,0 13 24-15,-9 10 88 0,1 6 0 31,1 5 24-31,3 5-24 16,0 2-40-16,4-2-64 0,0 2-8 16,4-5 136-16,3-5-128 15,5-12-8-15,-3-9 0 16,-2-9 16-16,1-11-16 0,-8-5-8 31,0-4-272-31,0-3 184 16,0 0-160-16,0 0-136 0,0-6-520 15,4-20-1329-15,0 1-679 16,8 0-2945-16</inkml:trace>
  <inkml:trace contextRef="#ctx0" brushRef="#br0" timeOffset="138710.6">32228 6274 7737 0,'0'0'1665'16,"0"0"-761"-16,0 0-384 0,0 0-168 15,0 0 24-15,0 0-224 0,-55-4 504 16,39 27-120-16,4 12-96 16,0 0-152-16,8 6-176 15,4 0-32 1,0 0-32-16,0-3-48 15,12-3 104-15,11-6-23 0,-2-10 15 16,11-6 112-16,-1-11-200 16,5-2 160-16,-4-9 8 15,0-16-64-15,-8-10 56 0,-8-3-48 32,-8-7 184-32,-8-3-216 15,-12 4-88-15,-12 6-128 0,0 7 128 16,0 8-120-16,5 11 64 15,6 8-48-15,2 4-896 16,11 4-1049-16,4 18-495 0,20-3-161 31,4 0-248-31</inkml:trace>
  <inkml:trace contextRef="#ctx0" brushRef="#br0" timeOffset="139061.13">32767 6286 1328 0,'0'0'7721'16,"0"0"-6240"0,0 0-1481-16,0 0-72 0,0 0 72 0,0 0 312 15,0 0-128-15,-88 67-40 16,72-39 288-16,4 11-16 16,8-5-280-1,4 1-128-15,0-3 80 16,20-3 144-16,3-10-144 15,10-7 120-15,-1-5 0 0,8-7 104 16,-1-13-88-16,-3-16 48 31,-4-6 49-31,-8-6 335 0,-12-7 264 16,-12 1-256-16,0 0-288 16,-16 5-368-16,-8 8 80 0,-4 8-88 15,5 7 8-15,-5 16 8 16,0 3-16-16,-4 6-272 15,-13 41-1192-15,14-5-1489 0,3-4-2776 0</inkml:trace>
  <inkml:trace contextRef="#ctx0" brushRef="#br0" timeOffset="139911.04">31543 8540 3912 0,'0'0'5025'15,"0"0"-3216"-15,0 0-993 0,0 0 88 32,0 0 825-32,0 0 55 15,0 3-520-15,0-3-248 16,0 0-447-16,4 0-177 0,8 4-224 16,13-4-64-16,10 0 168 15,16 0-152-15,5 0-120 0,4 0 176 31,-8 0-168-31,-8 0 0 16,-9 0 40-16,-7 0-40 16,-7 0 80-16,-14-4-88 0,1 1 0 0,-8 1 120 15,0 2-120-15,0 0 0 16,0 0-8-16,0 0-200 16,0 0-304-1,5 0-769-15,3 0-1423 16,3-4-1953-16,2-2-4353 15</inkml:trace>
  <inkml:trace contextRef="#ctx0" brushRef="#br0" timeOffset="140198.44">32161 8283 6977 0,'0'0'4473'16,"0"0"-2409"-16,0 0-15 15,0 0-929-15,0 0-256 0,0 0-512 32,0 0-160-32,0-19-120 15,0 19-72-15,0 0-8 0,0 3 8 16,3 1 64-16,-3-4 232 16,0 0-63-16,0 0 127 0,0 0-128 31,0 0-96-31,0 0 0 15,0 0-136-15,-15-13-648 32,-1-3-1457-32,-4 0-5641 0</inkml:trace>
  <inkml:trace contextRef="#ctx0" brushRef="#br0" timeOffset="140751.97">31990 8449 1560 0,'0'0'2448'0,"0"0"-431"16,0 0-593-16,0 0 360 0,0 0-47 15,0 0-265-15,67-58-328 16,-74 58-736-16,-25 10-151 0,-9 6 351 31,-10 6-56-31,-5 3-56 16,4 1-272-16,9-1-224 15,7-6-16-15,12 0-120 0,11-6 24 16,13-4-88-16,0-2-392 31,24-7 504-31,16 0 80 0,8-3-40 0,8-13-224 16,0-9-232-16,-5-7 223 16,-10-3 201-16,-13-4 80 15,-17 11 128-15,-11 9 737 0,-16 6-641 16,-24 13 136-16,-12 0 120 15,-3 16 128-15,7 6-608 16,8 7-56-16,20 3 48 16,13-4-8-16,7 1-392 15,15-4-344-15,17-3 8 16,4-9-209-16,12-10-567 0,-9-3-1048 16,-11 0-2161-16</inkml:trace>
  <inkml:trace contextRef="#ctx0" brushRef="#br0" timeOffset="141529.47">31511 9394 9618 0,'0'0'2984'0,"0"0"-1271"0,0 0-657 0,0 0-144 16,0 0 16-16,0 0-168 15,0 0-136 1,0 0-568-1,60-12 129-15,-16 12-73 0,15 3-40 16,6 0-24-16,-1 1-48 0,-13-4 0 16,-7 0 16-16,-20 2-16 0,-8-2-112 15,-9 0 0-15,-3 0-81 32,-4 0-279-32,0 0-584 15,0 4-1392-15,0 2-1905 0,0 0 1496 16,0-2-3744-16</inkml:trace>
  <inkml:trace contextRef="#ctx0" brushRef="#br0" timeOffset="141798.53">32201 9220 8225 0,'0'0'2929'16,"0"0"-745"-16,0 0-599 31,0 0-625-31,0 0-688 0,0 0-208 16,0 0 664-16,-56 48-304 0,36-10-200 15,4 0-104-15,4 6 0 0,4-3 16 16,0 1-136-16,8-7 0 16,0-7 0-16,0-2 0 15,0-4-416-15,4-3-424 16,4-6-832-1,0-7-817-15,0-3-2688 16</inkml:trace>
  <inkml:trace contextRef="#ctx0" brushRef="#br0" timeOffset="142219.87">32520 9255 10402 0,'0'0'3000'0,"0"0"-1975"15,0 0-521-15,0 0-232 16,0 0-264-16,0 0 136 0,-45 41 416 16,30-9-184-16,-6 9-200 31,6 0-112-31,2-2-56 15,13-2-16-15,0-5-24 0,0-6-96 16,13-10 32-16,6-4-8 16,9-5 104-16,4-7 0 0,5 0 72 15,-2-7-24-15,-3-15-48 0,-4-6 48 16,-8-8 8 0,-8-5 32-1,-12-3 160-15,0-4 64 0,-16 4 48 16,-8 9-176-16,0 6-184 15,4 10 0-15,4 10-240 0,12 6-568 16,4 3-1376-16,24 12-2049 16,8 4 2096-1,7-3-2744-15</inkml:trace>
  <inkml:trace contextRef="#ctx0" brushRef="#br0" timeOffset="142496.44">32886 9283 440 0,'0'0'8569'16,"0"0"-5584"-16,0 0-1753 0,0 0-1232 15,0 0 112-15,0 0 64 0,0 0 192 32,-80 83-280-32,65-45 17 15,2 3 31-15,13 0-136 16,0-5-257-16,13-8-159 0,6-6 144 16,13-9 72-16,4-10 200 31,0-3 40-31,4-9 32 0,-5-17 32 15,-7-9 336-15,-3-9 521 16,-14-7 303-16,-11 0-288 16,0-3-448-16,-28 10-288 0,-11 3-240 15,-5 15-264-15,-12 7-40 0,-24 10-1712 16,16 5-2153-16,8 4-5857 0</inkml:trace>
  <inkml:trace contextRef="#ctx0" brushRef="#br0" timeOffset="143243.22">32164 8379 928 0,'0'0'4593'16,"0"0"-3329"-16,0 0-344 15,-103 3 272-15,64 6 185 16,-2 4-577-16,9 3-304 0,0 3-488 15,17 3-16 1,2-3-64 0,10 4-264-16,3-8-408 0,0-2 352 0,20-6 208 15,4-7 184-15,8 0-96 16,4-10-56-16,-5-12 40 16,1-4 40-16,-4-3 72 0,-12-5 56 31,-12 8 480-31,-4 1 272 15,-12 12-272-15,-16 10-248 0,-8 3 88 16,-7 19-88-16,2 13-288 16,14 3-96-16,11 3 96 0,12-4 0 31,4-4-256-31,20-12-104 16,7-5 216-16,10-13 136 0,3 0-16 15,-5-13-232-15,5-12 120 16,-8-10 136-16,-1-3 0 15,-10-3 72-15,-5 6-64 0,-12 6 240 16,-4 10 712-16,-24 13-856 31,-16 6-96-31,-12 15 192 0,-8 21-200 0,-24 27-40 16,17-9-768 0,15-7-2161-16</inkml:trace>
  <inkml:trace contextRef="#ctx0" brushRef="#br0" timeOffset="145204.15">29778 8391 6809 0,'0'0'2280'16,"0"0"-615"-16,0 0-433 0,0 0-264 16,4-48-80-16,-4 45-247 15,4 3-545-15,-4 7-96 32,0 15-176-32,0 10 96 0,0 6 80 15,-4 6 104-15,0 4-104 16,4-4 16-16,0-2-16 0,0-10 8 15,0-7-16-15,0-9-16 16,4-10 24-16,16-6 200 16,12-16 120-16,4-13-80 0,11-12-48 15,18-22 96 1,10-23-88-16,17-22-192 16,-4 6-8-16,-25 23 72 0,-19 25-64 15,-28 26 0-15,0 5 40 16,-4 5 56-16,-4 5-104 15,-8 13-88-15,0 3-1552 0,-28 44-41 16,-4-2-231 0,0-1-4986-16</inkml:trace>
  <inkml:trace contextRef="#ctx0" brushRef="#br0" timeOffset="145512.31">29966 8493 232 0,'0'0'496'0,"0"0"-360"16,0 0 16-16,0 0 688 0,0 0-840 16,0 0-656-16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1:48:00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16312 15433 3848 0,'0'-9'3217'16,"0"-1"-1321"-1,0 4-431-15,0 0-89 16,0 2 208-16,0 1-39 16,0 3-417-16,0 0-264 0,0 0-568 15,-9 0-216-15,-3 3-64 16,-8 7 400-16,-3 15-264 15,-9 7-104-15,-12 22 64 16,-12 25 0-16,-12 29 88 16,8 10-80-16,8-1-72 15,20-21 16-15,17-33-48 0,7-15-16 16,8-13-8-16,0 3 8 0,0-3-88 31,0 0-80-31,12-13 40 16,4-16-152-16,7-6 280 15,-2-3 168-15,-1-22-88 0,-1-14 48 16,-2-8-128-16,-13-20 104 16,-4-21 72-16,-12-14-168 0,-12-9 137 31,0 22-49-31,-4 25-24 16,4 20 104-16,0 9-168 15,-7-7 192-15,-18 1 152 0,1 0-240 16,-3 10-8-16,7 11-16 15,4 10-88-15,16 10-88 0,8 7-312 0,16 31-873 16,12 0-1711 0,12-3-3234-1</inkml:trace>
  <inkml:trace contextRef="#ctx0" brushRef="#br0" timeOffset="13184.27">16614 15843 5009 0,'0'0'7153'0,"0"0"-5256"0,0 0-1201 16,0 0-384-16,0 0 536 15,0 0 464-15,0 0-344 0,0 0-207 32,0 0-297-32,0 3-144 15,8-3-128-15,0 0-32 16,12 0 24-16,3 0 216 0,14 0-264 15,7-3 72-15,4-3-48 0,7-7-152 16,1 4 64-16,0-1-32 16,-13 0-32-1,-2 1-16-15,-13 6-64 16,-9-1-80-16,-7 4-328 16,-4 0-376-16,-8 0-777 0,0 0-2343 15,-4 0-721-15,-3 7-1465 16</inkml:trace>
  <inkml:trace contextRef="#ctx0" brushRef="#br0" timeOffset="13493.15">16606 16122 6409 0,'0'0'1488'15,"0"0"-512"-15,0 0-215 0,0 0 703 16,0 0-128-16,0 0-472 31,24 13 217-31,0-13-497 0,12 0 8 16,3 0-64-16,10-6-64 16,-2-1-16-16,5-2-48 15,0-4-88-15,-5 4-88 0,-2-1-224 16,-9 1 0-16,-12 2 0 15,-1 1-64-15,-11 3-368 0,-4-1-664 16,-4 2-1425 0,0 2-3200-16</inkml:trace>
  <inkml:trace contextRef="#ctx0" brushRef="#br0" timeOffset="14939.95">18028 15018 9378 0,'0'0'2712'16,"0"0"-1032"-16,0 0-591 15,0 0-73-15,0 0 40 31,0 0-72-31,0 0-416 0,0-7-336 16,0 26-159-16,0 16 263 16,0 7 88-16,-8 12-160 0,-3 18-264 15,-6 14 72-15,-2-7-72 16,7-9 0-16,-4-9-416 31,7-17-248-31,6 20-897 0,-5-10-2544 16,8-16-632-16</inkml:trace>
  <inkml:trace contextRef="#ctx0" brushRef="#br0" timeOffset="15238.87">18451 15341 8193 0,'0'0'5737'16,"0"0"-4008"-16,0 0-1033 31,0 0-608-31,0 0 624 16,0 0 440-16,-72 99-439 0,41-45-129 15,-5 19-48-15,-16 19-88 16,0 16-40-16,-4 3-136 0,4-6-80 16,17-26-24-16,7-22-160 31,4-15 56-31,3-8-64 0,-7 8-96 15,0-1-168-15,-3 3-512 16,7-5-280-16,8-14-969 0,4-9-2904 16,12-16-4185-16</inkml:trace>
  <inkml:trace contextRef="#ctx0" brushRef="#br0" timeOffset="16048.9">18829 15868 8105 0,'0'0'4033'0,"0"0"-2617"0,0 0-511 16,0 0-145-16,0 0 312 15,-12 4-272-15,-12 11-432 16,-4 11 8-16,-11 5-112 0,-10 5-144 31,2-5-40-31,-1 1 24 0,1-10-16 16,2-6 112-16,6-6-119 15,11-7 143-15,4-3-8 16,8 0-112-16,8-19-32 0,8-6-64 16,0-7 0-16,16-6-8 31,16-4-112-31,0 1-48 0,12 3 40 16,-1 9-104-16,2 7 111 15,-6 12 57-15,1 10 48 16,-4 0 8-16,-1 13-128 0,-3 13 128 15,0 5 0-15,-8 7-8 16,-4 7 0 0,-12 2 8-16,-4 7 0 0,-4 3 8 15,-8-3 0 1,-7 1-8 0,-13-4 112-16,0-1-96 15,-8-2 64-15,-1 0-31 0,2-7-49 16,-5-3 0-16,1-10-73 0,-2-5-103 15,5-11 176-15,1-6 0 0,7-6 104 16,12-6 16-16,4-13-31 16,12-9-89-16,0-4-97 15,24-3 33-15,12 0-24 0,8 3 24 16,-1 7 56-16,6 6-40 16,-2 13-16-1,1 6 56-15,-4 0-80 16,-5 3 88-16,2 13 0 15,-2 6-8-15,-7 0 8 0,4 10 8 16,-8 3 136-16,0 6 88 31,-4 0-224-31,-5 4 48 0,-2-4-7 16,-6-3-49-16,-7-9-209 16,-4-10-1191-16,-4-7-3505 15,-11-12-6449-15</inkml:trace>
  <inkml:trace contextRef="#ctx0" brushRef="#br0" timeOffset="17016.07">14957 14963 9514 0,'0'0'2360'0,"0"0"-1232"31,0 0-824-31,0 0-136 15,0 0 112-15,0 0 657 0,-4 92 223 0,-8 1-416 16,0 43-240-16,3 35-80 16,5 14-48-16,4-1-88 0,0-13-104 15,0-18-160 1,0-10 40 0,0-19-16-16,0-13 112 15,-7-10-39-15,3-22 23 0,4-18-24 0,0-17-72 16,-4-6-48-16,4-3 8 15,0 4-8-15,-4-4 0 0,4-13-144 16,0-9-377-16,0-11-623 31,0-11-992-31,8-13 255 16,3-10-2840-16</inkml:trace>
  <inkml:trace contextRef="#ctx0" brushRef="#br0" timeOffset="19604.75">15000 14681 960 0,'0'0'2944'16,"0"0"-879"-16,0 0-1153 0,0 0-392 31,0 0 0-31,4 0 184 16,9 3 65-16,2 3 15 15,9 4-296-15,4 3-200 0,8-4 64 16,7 1-72-16,10-4-24 16,6-3 24-16,21-3-152 0,20 0 208 15,11-3-32-15,-7-6-16 32,-29-1 176-32,-15 4-7 15,-16 0-105-15,8-1 24 0,7 1-152 16,18-4 136-16,-6 3-144 15,4 2-136-15,2-2-24 0,-6 4-48 0,1-4 64 16,-4 1-72 0,-4 3 32-1,-5-3-32-15,-8 2 96 16,2 4-88-16,-5-3 96 0,-1 3-8 16,5 0-8-16,0-3-48 15,8 3 16-15,0 0-56 0,7-3 0 16,-3 0 0-1,4-1 0-15,-5-2 0 16,-3 0 8-16,-4-1 0 16,-12 1 64-16,0 0-72 0,-4 3 80 15,-5-7-32-15,1 7 56 16,4-6-96-16,4 2 40 0,8 1-48 31,-1-1 8-31,5 1-8 16,-4 0 16-16,0 3-16 0,-4-4 40 15,0 4-40-15,-9 0 0 16,5 3 16-16,-4-4-16 0,4 4 0 16,0 0 0-16,7 0 0 31,1 0 0-31,0 0-16 16,7 4 16-16,-3-1-8 0,4 3 8 15,4-2 0-15,-4-1 48 16,3 0-48-16,1 3 0 0,4-3-8 15,0 1 8-15,0-1 0 16,-5 0 8 0,5 0-8-16,-8 0 0 15,-4 1 0-15,-4 2 0 0,-5-3-24 16,-3 0 24-16,-4 0 8 16,-4 1 8-16,-5-1-16 15,5 0 0-15,5 0 8 16,-2 0-16-16,5-3-40 15,0 3 48-15,-8 0 0 16,-1 1-8-16,-10-1 8 0,-5 0 8 16,-9 0-8-16,-7-3 0 15,0 4-128-15,-4-2 56 16,4 2 64 0,0 5 8-16,5 4 104 15,2 3 32-15,-3 6-88 0,0 3 120 16,4 4 8-16,-8 6 40 15,-4 0-32-15,0 6-112 16,0 0 104-16,0 7 16 0,0 0-96 31,0-1 8-31,0 1-104 16,4 3 8-16,3 0 88 0,6 3-88 16,-1-1 40-16,4 8 128 15,-4-1 65-15,-5 4-17 16,2-1-208-16,-5 4 104 0,0-4 64 15,-4 4-176 1,0 0 88-16,0 12-88 16,4-6 8-16,-4 3 32 0,3 0 8 15,1-15-48-15,5 5 40 16,-5-2-48-16,0 0 8 16,0-4 0-16,-1-3 40 15,-3 6 0 1,0-2 0-16,0 2-8 0,0-2 8 15,0 2-48-15,-3 4-8 0,-5-4 8 16,-5 1 0-16,2 0 0 16,-6-5-32-16,10-1 32 15,-5-7 64 1,4-4-64-16,-4-5 0 16,4-1 8-16,0-3-8 0,3 0 0 15,2 0-24-15,-5 0 24 16,4 3 56-16,-4-2-56 15,0-4 8-15,0 0-8 0,0-4 0 32,1-5 0-32,-2-4-72 15,5-10 56-15,0-2-56 0,0-7-144 16,-3-3-8-16,-1 0 8 16,-9 0 216-16,-3-6 24 15,1-1-16-15,-9-2-8 0,0 6 96 31,-4-7-96-31,-4 7 16 16,-4 0 24-16,-7-3-32 0,-9-1-16 0,-8 4-24 16,-16-7 32-16,-16-2 0 15,13 2 0-15,3-3 0 16,13 7 0-16,11 0 0 16,-4 3-8-1,-11-1-16-15,7 1 24 0,-9 0 72 16,-6 3-72-16,-21 0 48 0,-15-3 16 15,-4 0-16-15,19-3 0 16,28 2 8-16,24 4-56 16,8 0 8-1,-7 0-8-15,-9 0 0 16,-4 0 0-16,0 0 0 16,-7 0-8-16,-14 0-32 0,6 0 40 15,-5 0 48-15,5 0-48 16,11 0 8-16,-7 0 0 0,2 0-8 47,6-3 0-47,3 0-24 15,0 3 24-15,0 0 48 0,0 0-48 16,1 0-8-16,-5 0 8 16,0 0 0-16,-3 0-8 15,-1-3-80-15,0-1 80 0,1 1 8 16,3 0-8-16,0 0 8 15,5 0-8-15,-1 0-72 0,0 0 80 0,0-1-136 16,4 1 136-16,-3-3 0 16,-1 3 0-16,4 0 0 15,0-4 0-15,-4 1 0 16,0 2-16 0,9 1-56-16,-1 1 72 15,5-2 64-15,2 1-64 0,10 3 0 0,-1-3-8 16,4 3 16-16,4 0-16 15,0 0-56-15,0 0 64 16,0 0 8 15,0 0 0-31,-4 0-16 16,0 0 8-16,1 0 0 0,-1 0 0 16,0 0-104-16,4 0 104 15,9 0 0-15,2 0 8 16,6 0-8-16,2 0 0 0,1 0 8 15,4 0-16-15,-3-3-72 16,-6 3 80-16,5-4 8 16,-3 4-8-16,-6-3 0 0,6 3 0 15,-6 0 0-15,6-3 0 16,3 3-8-16,-1 0 8 0,6-3 8 31,3-3 0-31,-4-1 0 16,4-6-8-16,0-2 0 15,0-5 48-15,0-2 16 0,0-6-24 0,0-4 16 16,-4 0-56-16,-4-3 0 16,-1-3 8-16,-2-7 8 15,-5 4 112 1,0-3-120-16,4 3 88 16,0 2 16-16,4 8-64 15,4-1 0-15,4 4-40 0,0 5 0 0,4-2-8 16,13-4-336-16,6-6-312 15,-3 1-1321 1,-5 5-5136-16</inkml:trace>
  <inkml:trace contextRef="#ctx0" brushRef="#br0" timeOffset="20913.05">15021 14662 704 0,'0'0'1256'16,"0"0"-616"-1,0 0-448 1,0 0-176-16,0 0 144 0,0 0-152 0,-17 13 0 15,17-13 288-15,0 0 408 16,0 0 521-16,0 0-9 0,0 0-312 16,0 2-216-16,0 2-168 31,-4 2 224-31,4 1 145 16,0 6-409-16,-4-1-8 0,4 4 184 15,0 3-128-15,0 3 72 0,0 10-104 16,0 0 217-16,0 6 15 15,0 3-328-15,0 3-64 32,0-5-168-32,-3-1-120 0,-5-6-48 15,3-1 0-15,1-2-816 32,0-4-1937-32,1-9-6345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4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 7073,'-3'0'12378,"9"1"-11292,43 4-877,1-3-1,54-3 1,-22-1-135,13 2-72,-94 0-120,-1-10-6391,0 1 1715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4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 3240,'0'0'11018,"6"-7"-7974,-16 150-795,5-100-2088,2 0 1,4 83 0,-1-122-217,1 0 1,0 0-1,0 0 1,0-1-1,0 1 1,0-1-1,1 1 1,0-1-1,-1 1 1,1-1-1,1 0 1,-1 0-1,0 0 1,6 5 0,-8-8-64,1 0 0,0-1 0,-1 1 0,1 0 0,0-1 0,-1 1 1,1-1-1,-1 1 0,1 0 0,-1-1 0,1 1 0,-1-1 1,1 0-1,-1 1 0,1-1 0,-1 1 0,0-1 0,1 0 1,-1 0-1,3-17-3452,2-5-4145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4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9570,'0'0'7696,"0"0"-7672,0 0 1,0 0-1,0-1 0,0 1 1,0 0-1,-1 0 1,1 0-1,0 0 1,0-1-1,0 1 1,0 0-1,0 0 1,0 0-1,0 0 1,0-1-1,0 1 0,-1 0 1,1 0-1,0 0 1,0-1-1,0 1 1,0 0-1,0 0 1,0-1-1,0 1 1,0 0-1,1 0 0,-1 0 1,0-1-1,0 1 1,0 0-1,0 0 1,0 0-1,0 0 1,0-1-1,0 1 1,0 0-1,1 0 0,-1 0 1,0 0-1,0-1 1,0 1-1,0 0 1,1 0-1,-1 0 1,0 0-1,0 0 1,0 0-1,0 0 0,1 0 1,-1-1-1,0 1 1,38 8 528,-1-2-1,72 3 1,6-10-479,123 2-1957,-238 3-1244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4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 5777,'0'0'9133,"1"-3"-8013,3 48 986,-4 68-1,-13 8-1486,-3 69-308,16-171-506,0-19-73,0 0-167,1-6-52,0-1-1,0 1 0,1 0 0,0 0 1,0 1-1,0-1 0,6-10 0,2-6-2760,3-15-5194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4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8665,'0'0'11162,"2"0"-10945,444 0 240,-437 0-1226,-21 4-8108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4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 5353,'0'0'8229,"0"-1"-8138,1 1-1,-1 0 0,0 0 1,1 0-1,-1 0 0,0 0 1,1 0-1,-1 0 0,1 0 1,-1 0-1,1 0 0,-1 0 1,0 0-1,1 0 0,-1 0 1,1 0-1,-1 0 0,0 0 1,1 0-1,-1 1 1,0-1-1,1 0 0,-1 0 1,0 0-1,1 1 0,-1-1 1,0 0-1,1 0 0,-1 1 1,1 0-1,-4 41 448,-2 0 0,-1 1 0,-14 47 0,-1 4-279,10-26-106,-11 48-105,21-111-311,3-5 62,6-11-339,11-25-3384,-7 8-2654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7977,'0'0'7143,"-6"19"-6248,0 0-707,-39 97 641,33-90-834,-37 94 641,44-104-1005,0 1-1,1 0 0,1 0 1,1 1-1,-1 22 1,3-13-3299,0-6-3365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4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1 928,'0'0'16628,"0"0"-16580,1 1-1,-1-1 1,0 0 0,0 0-1,0 1 1,0-1-1,0 0 1,1 1 0,-1-1-1,0 0 1,0 0-1,1 0 1,-1 1-1,0-1 1,0 0 0,1 0-1,-1 0 1,0 1-1,0-1 1,1 0 0,-1 0-1,0 0 1,1 0-1,-1 0 1,0 0-1,1 0 1,-1 0 0,0 0-1,1 0 1,158 18 666,-90-13-671,90 5-13,-117-6-62,-41-4-138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 1640,'0'0'11837,"1"0"-11801,-1-1 0,0 1 0,0 0 0,1 0 0,-1 0 0,1-1 0,-1 1 0,0 0 0,1 0 0,-1 0 0,0 0 0,1 0 0,-1 0 0,1 0 0,-1 0 0,0 0 0,1 0 0,-1 0 0,1 0 0,-1 0 1,0 0-1,1 0 0,-1 0 0,1 0 0,0 3 47,-1-1 1,1 0-1,-1 0 1,1 0-1,-1 0 1,0 1-1,0-1 1,0 0-1,0 0 1,-1 3 0,1 4 230,-1 10 33,-1 0-1,-1 1 1,-8 24-1,-1 9 96,7-21-282,-21 151 295,21-122-433,-1 58-92,6-95 326,7-43-159,-1 6-362,15-45-4380,-19 30-1811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3 856,'-2'0'17038,"6"0"-15868,400 0-601,-383-2-364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7057,'0'0'9482,"1"7"-9239,6 117 877,-4-39-811,0-3-147,6 57-77,-8-82-115,16-58-2721,-6-9 49,-4-7-2792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8353,'0'0'7698,"8"0"-6506,257 10 337,-49-6-3393,-254-3-2678,25 3 265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5657,'0'0'9105,"-1"18"-8319,-9 118 5,8-86-583,-3 28 161,-12 83-33,16-59-279,1-58 37,7-57-421,16-41-4003,-11 22-1511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6985,'0'0'10021,"3"1"-9719,13 2-3,0-1 0,0-1 0,18 0 0,1 0-110,145 2 831,-109-2-2367,2 0-4228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6433,'0'0'8493,"1"0"-8473,-1-1 1,0 1-1,0 0 1,1 0-1,-1 0 1,0 0-1,0 0 1,1 0-1,-1 0 1,0 0-1,1 0 1,-1 0-1,0 0 1,0 0-1,1 0 1,-1 0 0,0 0-1,1 0 1,-1 0-1,0 0 1,0 0-1,1 0 1,-1 0-1,0 1 1,0-1-1,1 0 1,-1 0-1,0 0 1,0 0-1,0 1 1,1-1-1,-1 0 1,0 0-1,0 1 1,0-1-1,0 0 1,1 0-1,-1 1 1,0-1-1,0 1 1,1 3 54,0 0 0,0 1 0,-1-1 0,0 0 0,0 1 0,0 7 0,-1 3 91,1 331 939,0-344-1141,0 0 0,0-1 0,0 1 0,0-1 1,1 1-1,-1 0 0,0-1 0,1 1 0,-1-1 0,1 1 0,1 1 0,-2-2-90,1-1 0,-1 1 0,0-1 1,1 1-1,-1-1 0,1 0 0,-1 1 0,1-1 0,-1 1 0,1-1 0,-1 0 0,1 0 0,-1 1 0,1-1 1,-1 0-1,1 0 0,0 0 0,-1 0 0,1 1 0,-1-1 0,2 0 0,0-1-337,0 1 0,0-1 1,-1 1-1,1-1 0,0 0 0,0 1 0,0-1 1,-1 0-1,1 0 0,0 0 0,-1 0 0,1-1 0,-1 1 1,1 0-1,1-3 0,10-14-5726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 1776,'0'0'10523,"2"-3"-9699,4-2 142,-9 15-258,-16 28 131,10-21-587,6-11-194,-31 71 404,30-67-433,1 0 0,0 0-1,1 0 1,0 0 0,-1 20-1,3-19 4,-1-5-21,1 0 0,1 1-1,-1-1 1,1 0 0,0 1 0,2 5 0,-2-9-10,0-1 0,0 0 0,0 0 0,1 0-1,-1 0 1,1 0 0,0 0 0,-1 0 0,1 0 0,0-1 0,0 1 0,0-1 0,0 0 0,0 1 0,1-1 0,-1 0 0,0 0 0,3 1 0,5 1-8,-1-1 0,0 0 0,1 0 0,0-1 0,-1 0 0,1 0 0,13-2 0,-6 1 0,-14 0 20,0 0 0,0 0 1,0-1-1,0 1 0,-1-1 0,1 0 0,0 1 0,0-1 1,0 0-1,-1-1 0,1 1 0,0 0 0,-1-1 0,1 0 1,-1 1-1,0-1 0,1 0 0,-1 0 0,0 0 0,0-1 1,0 1-1,-1 0 0,1-1 0,0 1 0,-1-1 0,0 0 1,0 1-1,1-1 0,-1 0 0,0-5 0,3-7 215,-2-1 0,0 0-1,-1 1 1,-2-27 0,1 19 69,0 6-112,-1-26 60,1 40-248,0 1-1,-1 0 0,1 0 1,-1 0-1,1 0 1,-1 0-1,0 1 1,0-1-1,0 0 1,0 0-1,0 0 1,-1 1-1,1-1 0,0 0 1,-1 1-1,1 0 1,-3-2-1,-3 0-62,1 0 0,-1 1 0,0 0-1,0 0 1,0 0 0,0 1-1,0 0 1,0 1 0,0 0 0,-12 1-1,9-1-331,9 0 277,0 0 1,1 0 0,-1 0-1,0 1 1,0-1 0,0 0-1,0 1 1,0-1 0,0 0-1,1 1 1,-1-1 0,0 1-1,0 0 1,1-1 0,-1 1-1,0-1 1,1 1 0,-1 0-1,1 0 1,-1-1 0,1 1-1,-1 0 1,1 0 0,-1 0-1,1 0 1,0 0-1,-1-1 1,1 1 0,0 0-1,0 0 1,0 0 0,0 0-1,0 0 1,0 0 0,0 0-1,0 0 1,0 0 0,0 0-1,0 0 1,1-1 0,-1 1-1,0 0 1,1 0 0,-1 0-1,1 0 1,-1 0 0,1-1-1,-1 1 1,2 1 0,6 1-705,0 0 0,0-1 0,1 0 0,13 2 0,12-3-3679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48 392,'0'0'15475,"1"0"-15461,-1-1 0,0 1 0,0 0 0,0 0 1,0-1-1,0 1 0,0 0 0,0 0 0,0 0 0,0-1 0,0 1 0,0 0 0,0 0 1,0-1-1,0 1 0,0 0 0,0 0 0,0-1 0,0 1 0,0 0 0,0 0 0,0-1 1,0 1-1,0 0 0,0 0 0,-1 0 0,1-1 0,0 1 0,0 0 0,0 0 0,0 0 1,-1 0-1,1-1 0,0 1 0,-1 0 0,-1 4-4,-1 0-1,1 0 1,-1 0 0,1 0-1,0 1 1,1-1 0,-1 1 0,-1 6-1,-10 45 135,13-54-143,-8 51 30,8-50-34,0 0 0,0 1 0,0-1-1,0 0 1,0 0 0,1 0 0,0 1 0,-1-1 0,1 0-1,1 0 1,-1 0 0,0 0 0,3 4 0,-1-3-15,1-1-1,-1 1 1,1-1 0,0 0 0,0-1 0,0 1 0,0 0 0,0-1 0,0 0 0,1 0-1,-1 0 1,1-1 0,6 2 0,3 0-4,0-1 0,0-1-1,19 0 1,-29-1 62,0 0 0,1-1 1,-1 0-1,0 0 0,0 0 0,0 0 1,0-1-1,0 1 0,0-1 0,0 0 0,0 0 1,-1 0-1,1-1 0,-1 1 0,0-1 1,1 0-1,-1 0 0,-1 0 0,1 0 0,0-1 1,-1 1-1,1-1 0,-1 0 0,0 1 1,-1-1-1,1 0 0,0 0 0,-1 0 0,0 0 1,0-1-1,0 1 0,-1 0 0,1 0 1,-1-1-1,0-4 0,0-19 434,1 15-299,-1-1 0,0 1-1,-1 0 1,0 0-1,-5-19 1,5 29-182,0-1-1,0 1 1,0 0 0,-1 0-1,1 1 1,-1-1 0,0 0-1,0 0 1,0 1 0,0-1-1,0 1 1,-1 0 0,1 0 0,-1 0-1,0 0 1,1 0 0,-1 0-1,0 1 1,0-1 0,0 1-1,0 0 1,0 0 0,0 0-1,0 0 1,-1 0 0,1 1-1,-5-1 1,3 1-74,0 0 1,0 0-1,0 0 1,0 0-1,0 1 1,0 0-1,1 0 1,-1 0-1,0 1 1,0-1-1,-6 5 1,4-2-665,0 0-1,1 1 1,-1 0 0,1 0-1,0 1 1,-7 8 0,-5 10-5927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466 125 4440,'0'0'6439,"-2"-19"-5345,0-4-716,-9-33 0,11 54-356,-1 1 0,1-1 1,-1 1-1,0-1 1,0 1-1,1 0 0,-1-1 1,0 1-1,0 0 0,0 0 1,0 0-1,0 0 1,-1 0-1,1 0 0,0 0 1,-1 0-1,1 0 0,0 0 1,-1 1-1,1-1 0,-1 0 1,1 1-1,-1 0 1,1-1-1,-1 1 0,1 0 1,-1-1-1,1 1 0,-1 0 1,0 0-1,1 1 1,-1-1-1,1 0 0,-1 0 1,-1 1-1,-7 0 114,7-1-110,-29 0 333,-50 6 1,72-5-314,0 1 0,1 1 1,-1 0-1,0 0 1,1 1-1,0 0 1,-1 0-1,2 1 1,-10 7-1,11-7-50,-1 0 0,2 1 0,-1 0 1,1 0-1,0 1 0,0-1 0,0 1 0,1 1 0,0-1 1,1 1-1,-1 0 0,2 0 0,-1 0 0,1 1 0,0-1 1,1 1-1,0-1 0,0 1 0,1 0 0,0 0 0,1 0 1,0 0-1,0 0 0,3 14 0,-2-17 4,1-1 1,0 0-1,0 0 1,0 0-1,1 0 1,0 0-1,-1 0 1,2-1-1,-1 0 1,1 1-1,-1-1 1,1 0-1,7 5 1,6 4 18,0-1 0,22 12 0,-32-20-10,39 21-19,-25-15-17,-1 1 0,0 1 0,30 25 0,-47-34 20,0 0 0,-1 0 0,1-1 0,-1 2 0,0-1 1,0 0-1,0 0 0,0 1 0,-1-1 0,1 1 0,-1-1 0,0 1 1,0-1-1,0 1 0,0 0 0,-1 0 0,0-1 0,1 1 0,-1 0 1,-1 0-1,1 0 0,-1-1 0,-1 8 0,0-6 6,1 1 0,-2-1 0,1 1 0,-1-1-1,1 0 1,-1 0 0,-1-1 0,1 1 0,-1 0 0,0-1 0,0 0 0,0 0-1,0 0 1,-1-1 0,-4 4 0,-7 2 38,0 0-1,0-1 1,-1-1 0,0-1 0,0 0-1,-1-1 1,1-1 0,-1-1-1,0 0 1,0-2 0,0 0 0,-28-2-1,42 0-34,0 0 0,0 0 0,0 0 0,0-1-1,0 0 1,1 0 0,-1 0 0,1 0 0,-1 0-1,1-1 1,0 1 0,0-1 0,0 0 0,0 0-1,-3-5 1,3 5-124,0-1 0,1 0 1,-1 0-1,1 0 0,0 0 0,0-1 0,0 1 0,0 0 0,1-1 0,-1 0 1,1 1-1,0-7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7281,'0'0'5169,"0"-1"-4955,0 1 0,0-1 0,0 1 1,0 0-1,0-1 0,0 1 0,0-1 0,0 1 0,1-1 1,-1 1-1,0 0 0,0-1 0,0 1 0,1 0 0,-1-1 1,0 1-1,1 0 0,-1-1 0,0 1 0,1 0 0,-1 0 1,0-1-1,1 1 0,-1 0 0,1 0 0,0-1 0,86 8-44,2 0-102,152-7-375,-240 0-77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 5825,'0'0'9213,"5"-5"-8421,14-13-364,-14 13-23,-6 31 18,-2 0 1,-10 48-1,6-42-339,-3 36 1,8 60 45,3-73-112,-1-54 80,6-7-167,-5 2-147,0 1 1,1-1-1,-1 1 0,0-1 1,-1 1-1,1-1 1,-1 1-1,1-1 0,-1 0 1,0 1-1,-1-1 0,0-4 1,1-11-2770,0-4-4113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8121,'0'0'8595,"9"0"-8112,195 7 345,19 0-148,-181-7-1417,-41-29-8284,-1 11 384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8201,'0'0'6198,"1"0"-6161,-1 0 0,1 0 0,-1 0 0,1 0-1,-1 0 1,0 0 0,1 0 0,-1 0 0,1 0 0,-1 0 0,1 0 0,-1 1 0,0-1 0,1 0 0,-1 0 0,1 0 0,-1 1-1,0-1 1,1 0 0,-1 0 0,0 1 0,1-1 0,-1 0 0,0 1 0,1-1 0,-1 0 0,0 1 0,0-1 0,1 1-1,-1-1 1,0 1 0,0 387 1633,0-378-1663,0 0 1,0 0 0,1 0 0,0-1 0,1 1 0,5 16-1,-7-26-17,0 1 0,0-1-1,0 0 1,0 1-1,0-1 1,0 0 0,1 0-1,-1 1 1,0-1 0,0 0-1,0 1 1,0-1 0,1 0-1,-1 0 1,0 1-1,0-1 1,0 0 0,1 0-1,-1 0 1,0 1 0,0-1-1,1 0 1,-1 0-1,0 0 1,1 0 0,-1 0-1,0 0 1,1 1 0,-1-1-1,0 0 1,1 0 0,6-9-485,2-22-2299,-7 26 1403,4-18-4701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3:5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0 472,'0'0'17359,"2"0"-17043,380 0 942,-381 0-1304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0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6361,'0'0'8419,"0"0"-8394,0 0 0,1 0 0,-1 0 0,0 0 0,0-1 0,1 1-1,-1 0 1,0 0 0,1 0 0,-1 0 0,0 0 0,1 0 0,-1 0 0,0 0-1,1 0 1,-1 0 0,0 0 0,1 1 0,-1-1 0,0 0 0,1 0 0,-1 0 0,0 0-1,0 0 1,1 1 0,-1-1 0,0 0 0,0 0 0,1 0 0,-1 1 0,0-1-1,0 0 1,1 0 0,-1 1 0,0-1 0,0 0 0,0 1 0,2 3 85,0-1 0,0 1 0,-1 0 0,1-1 0,-1 1 0,0 0 0,0 0 0,0 7 0,3 40 587,-3-29-539,0 139 101,-3-120-211,1 0-1,3 0 1,11 73-1,-1-81-22,-7-22 33,-4-6-15,5-13-55,5-45-2983,-10 25-1574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0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5009,'0'0'13358,"1"-4"-12950,0 2-262,0 6-58,1 18-29,-1 30-11,-2 5 80,-1-29-124,2 0-1,1 0 1,7 46 0,3-41 29,-9-28-166,1 1 1,-2-1 0,1 1 0,0-1-1,-1 1 1,1 8 0,3-15-4560,-5 1 4441,1 0-1,-1 0 1,1-1-1,-1 1 1,1-1-1,-1 1 1,0 0 0,1-1-1,-1 1 1,0-1-1,1 1 1,-1-1-1,0 1 1,1-1-1,-1 1 1,0-1 0,0 0-1,0 1 232,6-14-6684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0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 5705,'0'0'6542,"0"3"-6331,-1 3-57,0 0 1,-1 1-1,1-1 1,-1 0-1,-1 0 0,1-1 1,-5 8-1,-8 23 188,10-23-305,1 0 1,1 0-1,0 0 0,1 0 1,1 1-1,0-1 0,2 27 1,-1-38-37,1 0 1,-1 0-1,1 0 1,-1 0-1,1 0 1,0 0 0,0 0-1,0 0 1,0 0-1,1 0 1,-1-1-1,0 1 1,1 0-1,-1-1 1,1 1-1,-1-1 1,1 0 0,0 1-1,0-1 1,-1 0-1,1 0 1,0 0-1,0 0 1,0-1-1,4 2 1,3 0 9,0 0-1,1-1 1,-1 0-1,15-1 1,-21 0 5,0-1 1,0 0-1,0 1 0,-1-1 1,1 0-1,-1-1 0,1 1 0,0 0 1,-1-1-1,0 1 0,1-1 1,-1 0-1,0 0 0,0 0 1,0 0-1,0 0 0,0 0 1,-1 0-1,1-1 0,0 1 0,-1-1 1,2-4-1,2-4 232,0 0 1,-1 0-1,0 0 1,2-17-1,-1-5 380,-1-1-1,-1-47 1,-3 80-630,-1 0 0,1 0 0,0 1 0,-1-1 0,1 0 0,-1 0 0,1 1 0,-1-1 0,1 0 0,-1 1 1,1-1-1,-1 1 0,0-1 0,1 1 0,-1-1 0,0 1 0,1-1 0,-1 1 0,0 0 0,0-1 0,1 1 0,-1 0 0,0-1 0,0 1 0,0 0 0,0 0 0,1 0 0,-3 0 0,-25-2 128,-35 2-2426,63 0 2165,-1 1-1,1-1 1,0 0 0,0 0-1,0 1 1,0-1-1,0 0 1,0 1-1,0-1 1,0 0 0,0 0-1,0 1 1,0-1-1,0 0 1,0 1-1,0-1 1,0 0 0,0 1-1,0-1 1,0 0-1,0 1 1,0-1-1,0 0 1,0 0 0,1 1-1,-1-1 1,0 0-1,0 0 1,0 1-1,1-1 1,-1 0 0,0 0-1,0 0 1,1 1-1,-1-1 1,0 0-1,1 0 1,9 4-435,0 0-1,0 0 1,1-1-1,-1-1 0,1 0 1,0 0-1,0-1 1,13-1 0,17 1-4822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0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62 2920,'0'0'2953,"8"-5"-1309,59-38 1237,-60 35-871,-13 4-361,4 3-1585,0 1 1,0 0-1,1 0 1,-1 0 0,0 0-1,0 0 1,0 0-1,0 0 1,0 1-1,-3 0 1,-2 4-14,-1-1-1,2 1 1,-1 0 0,0 0 0,1 1-1,0-1 1,0 1 0,1 1-1,0-1 1,0 1 0,0 0 0,1 0-1,0 1 1,-6 14 0,6-11-27,0 1 0,0-1 0,1 1 0,1-1 0,0 1 0,1 0 0,0 0 0,0 0 0,2 0 0,1 13 0,-2-23-21,1-1 0,-1 1 0,1 0 0,0-1 1,-1 1-1,1-1 0,0 1 0,0-1 0,0 0 0,1 1 0,-1-1 0,0 0 0,0 0 0,1 1 0,-1-1 0,0 0 0,1 0 0,-1-1 0,1 1 0,0 0 0,-1 0 0,1-1 0,0 1 0,2 0 0,6 1-2,0 0 0,0-1 0,11 1-1,-17-2-9,5 1-11,-1-1 1,0 0 0,1 0-1,-1-1 1,1 0 0,-1 0-1,0-1 1,0 0 0,0-1-1,13-5 1,-15 4 33,-1 1-1,0 0 1,0-1 0,-1 0 0,1 0-1,-1-1 1,0 1 0,0-1-1,0 0 1,-1 0 0,0 0 0,0 0-1,0 0 1,0-1 0,2-8-1,-1 0 146,-1 0 0,0 0 0,-1 0-1,-1 0 1,0-1 0,-1-19 0,0 16 23,0 16-173,0 0 1,0 0-1,0 0 1,0 0-1,0 1 0,-1-1 1,1 0-1,0 0 1,-1 0-1,1 0 1,-1 0-1,0 0 1,0 1-1,0-1 1,0 0-1,0 1 1,0-1-1,0 1 0,-2-3 1,0 3-31,1 0 0,-1-1 0,0 1 0,0 0 0,0 0 0,0 0 0,0 1 0,-1-1 0,1 1 0,0 0 0,0 0 0,-6 0 0,-1 0-340,0 1 0,-1 1 0,1-1 0,0 1 0,0 1 0,-16 6 0,-7 6-3852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27.0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24 8121,'0'0'9869,"0"-4"-8762,0-11-343,0 11 242,0 34-992,-10 213 229,2-48-346,8-193 101,0-1-60,7-7 38,-5 2-127,0 1 0,0 0 0,0-1-1,0 1 1,0-1 0,-1 1 0,1-1-1,-1 0 1,0 0 0,-1 1 0,2-8-1,0-4-2123,-1 1-3198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31 1384,'0'0'9315,"9"-5"-8765,-1-1-420,-5 3-100,0 1-1,-1 0 1,1 1-1,0-1 1,0 0 0,0 1-1,0 0 1,1-1-1,-1 1 1,0 1 0,1-1-1,-1 0 1,0 1-1,1 0 1,3-1 0,-2 1 7,13 0 71,0 1 0,27 4 1,-40-4-108,1 0 1,0 1 0,-1 0-1,1 0 1,-1 0-1,0 1 1,0-1 0,0 1-1,0 1 1,0-1-1,8 8 1,-12-9-8,1-1 0,0 1 1,-1 0-1,0 0 0,1 0 0,-1 1 1,0-1-1,0 0 0,0 0 0,0 1 1,0-1-1,-1 1 0,1-1 0,-1 0 1,1 1-1,-1-1 0,0 1 0,0-1 1,0 1-1,0-1 0,-1 1 0,1-1 1,-1 1-1,-1 3 0,1-2-3,-1 0 0,0 0 0,0-1-1,0 1 1,0 0 0,-1-1 0,1 0 0,-1 1 0,0-1 0,0 0-1,0 0 1,0-1 0,-5 4 0,-15 7 187,-46 18 0,-2 1 13,72-30-1038,8-1 477,22 1 327,-8-1-193,2 1 50,48 10 1,-72-11 181,1 0 1,-1 0-1,0-1 0,0 1 1,0 0-1,0 0 0,0 1 1,0-1-1,0 0 0,0 0 1,0 0-1,0 1 1,-1-1-1,1 0 0,0 1 1,-1-1-1,1 0 0,-1 1 1,0-1-1,1 1 0,-1-1 1,0 1-1,0-1 0,0 3 1,0 0-8,0 1 1,0-1 0,0 1 0,-1 0 0,1-1 0,-3 8-1,0-6 29,1-1 0,-1 0 0,-1 0-1,1 0 1,-1 0 0,1-1 0,-1 1 0,0-1-1,-1 0 1,1 0 0,-1-1 0,0 1 0,0-1-1,0 0 1,0 0 0,-10 3 0,0 0 84,1-1 0,-1-1 0,0 0 0,0-1 0,-21 1 0,-77-3 378,112-1-502,0 0 0,0 0-1,0 0 1,1 0 0,-1 0 0,0 0 0,0-1-1,0 1 1,0 0 0,0 0 0,1-1 0,-1 1-1,0 0 1,0-1 0,0 1 0,1-1 0,-1 1-1,0-1 1,1 0 0,-1 1 0,0-1 0,1 0-1,-1 1 1,1-1 0,-1 0 0,1 0 0,-1 1-1,1-1 1,0 0 0,-1 0 0,1 0-1,0 0 1,-1-1 0,1-1-413,0 0 0,0 0-1,0 0 1,0 0 0,0 0 0,1 0 0,0 0 0,1-6-1,9-11-6246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28.2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34 6185,'0'0'10091,"0"-4"-8823,0-20 188,0 24-1421,0-1-1,1 1 1,-1 0 0,0-1 0,1 1-1,-1-1 1,0 1 0,1 0-1,-1-1 1,1 1 0,-1 0 0,0 0-1,1-1 1,-1 1 0,1 0 0,-1 0-1,1 0 1,-1-1 0,1 1 0,-1 0-1,1 0 1,-1 0 0,1 0-1,-1 0 1,1 0 0,-1 0 0,2 0-1,18 1 36,-17-1-29,3 0-24,0 1 1,1 0 0,-1 1 0,-1-1-1,1 1 1,0 0 0,0 1 0,-1-1-1,1 1 1,-1 0 0,0 0 0,0 1-1,6 5 1,6 6 6,0 1 0,16 20 0,-23-23-23,0-1 0,15 27 1,-21-33-12,-1 0 0,-1 0 0,1 0 0,-1 1 0,0-1 1,-1 1-1,1-1 0,-1 1 0,0 9 0,-1-9 1,-3 35-104,2-40 106,0 1 0,0 0 0,0 0-1,0-1 1,-1 1 0,1-1 0,-1 1 0,1-1 0,-1 1 0,0-1 0,0 0-1,-4 3 1,-14 10 3,-1-1-1,-1-1 1,-1-1-1,0-1 1,-43 15-1,32-13 120,16-3-87,18-10-28,-1 0 0,1 0 0,0 1 0,0-1 0,0 0 1,0 0-1,0 0 0,0 0 0,0 1 0,0-1 0,0 0 0,0 0 0,0 0 0,0 0 0,0 0 0,1 1 0,-1-1 1,0 0-1,0 0 0,0 0 0,0 0 0,0 0 0,0 1 0,0-1 0,0 0 0,0 0 0,0 0 0,1 0 0,-1 0 0,0 0 1,0 0-1,0 0 0,0 1 0,0-1 0,0 0 0,1 0 0,-1 0 0,0 0 0,0 0 0,0 0 0,0 0 0,1 0 1,-1 0-1,0 0 0,0 0 0,0 0 0,0 0 0,0 0 0,1 0 0,-1 0 0,0 0 0,0 0 0,41 0 21,-26 0 22,368 0 668,-218 0-6189,-159 1 1431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25.5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13 6481,'0'0'8362,"0"-13"-4603,-1 21-3748,-1-1 1,1 0-1,-2 0 1,1 1-1,-1-1 1,0 0 0,0-1-1,-1 1 1,-5 7-1,3-4 22,1-1 0,0 1-1,-6 18 1,4-4-7,1 0 1,2 0-1,0 1 1,0 27-1,4-47-28,0 1-1,0-1 1,0 0-1,1 0 1,0 0-1,0 0 1,0 0 0,1 0-1,-1-1 1,5 9-1,-4-10 4,1 0 0,-1 0 0,0-1-1,1 1 1,0-1 0,0 0 0,-1 0-1,1 0 1,0 0 0,1 0 0,-1-1-1,0 1 1,0-1 0,1 0 0,5 1-1,10 2 55,0-2 0,0 0-1,0-2 1,33-2-1,-2 1-49,-25 0-246,51-9 0,-52 6-262,-17 2-103,1 0 0,-1-1 0,1 0 1,-1 0-1,0 0 0,0-1 1,0 0-1,-1-1 0,1 1 0,-1-1 1,0-1-1,9-10 0,-8 6-2084,-1 1-1739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25.9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48 40,'0'0'12494,"0"-8"-10906,0-23-236,0 23 1578,0 8-2904,-1-1-1,1 1 0,-1 0 0,1 0 0,-1 0 0,1 0 0,-1 0 0,1 0 0,-1 0 0,1 0 0,-1 0 0,0 1 0,1-1 0,-1 0 0,1 0 0,-1 0 0,1 0 0,-1 1 0,1-1 0,0 0 0,-1 1 0,-13 27 335,4-6-115,6-13-146,0 0 1,1-1-1,0 1 0,0 0 1,1 1-1,0-1 0,-1 15 1,2 71 176,2-52-246,0-27-10,1-1-1,4 24 1,-3-24 2,0 0 0,0 22-1,-3-36-133,0 0 0,1-1-1,-1 1 1,0-1 0,0 1 0,1-1-1,-1 1 1,0 0 0,1-1-1,-1 0 1,1 1 0,-1-1 0,1 1-1,-1-1 1,0 1 0,1-1-1,0 0 1,-1 1 0,1-1-1,-1 0 1,1 0 0,-1 1 0,1-1-1,0 0 1,-1 0 0,1 0-1,-1 0 1,1 0 0,0 0-1,-1 0 1,1 0 0,0 0 0,-1 0-1,1 0 1,-1 0 0,1 0-1,0 0 1,0-1 0,4 1-2214,5 0-2336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29.7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13 24,'0'0'8619,"1"-2"-7788,3-8 5053,-9 116-5510,4-87-236,-1 1-1,-7 29 0,2-9 66,3-19-112,1-6-7,1 0 0,0 18 0,2-24-432,-1 7 1177,2-12-2491,5-18-9823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36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2 118 4368,'0'0'16219,"0"0"-16219,-1 0 1,1 0-1,0 0 0,0 0 1,0 0-1,0 0 1,0 0-1,0 0 1,0 0-1,0-1 0,0 1 1,0 0-1,0 0 1,0 0-1,0 0 1,0 0-1,0 0 0,0 0 1,0-1-1,0 1 1,0 0-1,0 0 1,0 0-1,0 0 0,0 0 1,0 0-1,0 0 1,0 0-1,0-1 1,0 1-1,0 0 0,0 0 1,0 0-1,0 0 1,1 0-1,-1 0 1,0 0-1,0 0 1,0 0-1,0 0 0,0-1 1,0 1-1,0 0 1,0 0-1,0 0 1,1 0-1,-1 0 0,0 0 1,0 0-1,0 0 1,0 0-1,0 0 1,0 0-1,0 0 0,0 0 1,1 0-1,-1 0 1,0 0-1,0 0 1,0 0-1,0 0 0,0 0 1,0 0-1,1 0 1,135-27 122,-33 7-14,-44 9-84,40-11-4,-63 16 26,-35 3-62,-1 2-83,25-13-9406,-8 5 2453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36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4 5673,'0'0'10575,"0"-4"-9549,0 7-721,-4 54 590,-1 0-1,-23 94 1,22-121-704,2 1 1,-3 54-1,7-52-325,30-28-4509,-18-5-23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38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24 9113,'0'0'8725,"1"-4"-8029,3-12-261,-3 12 84,-1 7-447,-2 6-44,1 0 0,-1 1-1,-1-1 1,0 0 0,0-1 0,-1 1 0,0 0-1,-6 8 1,-7 18 54,4-4-54,5-16-6,1 1-1,1 1 1,0-1-1,1 1 1,1 0-1,1 0 1,-3 25-1,5-18-35,0 25-42,1-46 54,0-1 0,1 0 0,-1 0 1,0 0-1,1 1 0,-1-1 0,1 0 0,0 0 0,0 0 0,-1 0 0,1 0 1,1 0-1,-1 0 0,0 0 0,3 3 0,4 5 107,-8-9-104,1 0 0,-1 0 0,1 0-1,-1 0 1,1-1 0,-1 1 0,1 0 0,-1-1 0,1 1-1,0 0 1,-1-1 0,1 1 0,0-1 0,0 1-1,-1-1 1,1 1 0,0-1 0,0 1 0,0-1 0,0 0-1,0 0 1,1 1 0,14 4 17,1-1 1,0-1-1,0 0 1,28 0-1,-12-2-58,-22 1-113,-1-2 1,1 1-1,0-2 0,-1 1 0,1-1 0,0-1 0,10-3 0,-14 0-517,-1 0 1,1 0-1,-1-1 0,0 0 0,-1 0 1,0-1-1,7-10 0,-2 4-1271,3-5-2089,-1 3-1354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38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95 312,'0'0'6426,"0"-13"-4820,1-39-299,4 22 6997,-5 32-8191,0 344 2039,-6-115-2435,6-230-298,0 12-10192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45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15 10242,'0'0'2100,"-1"0"-1933,1 0 0,0-1 0,0 1 0,0 0 0,0-1 0,0 1 1,0-1-1,0 1 0,0 0 0,0-1 0,0 1 0,0 0 0,0-1 0,0 1 0,0-1 0,1 1 0,-1 0 0,0-1 1,0 1-1,0 0 0,0-1 0,1 1 0,-1 0 0,1-1 0,69-4 1772,-68 5-1903,2 0 4,1 0 1,-1-1-1,1 2 0,-1-1 0,1 0 0,-1 1 1,1 0-1,-1 0 0,0 0 0,1 1 0,-1 0 1,0-1-1,0 1 0,0 1 0,5 3 0,6 6 3,2 0-21,-1 0 0,-1 1 0,0 1 0,-1 1 0,0 0-1,20 32 1,-32-44-21,0 0 0,0 1 0,0-1 1,-1 1-1,1 0 0,-1 0 0,0-1 0,0 1 0,-1 0 0,1 0 0,-1 0 0,0 0 0,0 0 0,0 0 0,-1-1 0,1 1 0,-1 0 0,0 0 0,0 0 0,-3 7 1,0-5 29,0 1-1,0 0 1,-1-1 0,0 0 0,0 0 0,0-1 0,-1 0 0,0 1 0,-10 5 0,-40 23 264,36-22-194,-25 18 1,45-30-103,-1 0-1,1 1 1,0-1 0,-1 0 0,1 1 0,0-1 0,-1 1-1,1-1 1,0 0 0,0 1 0,0-1 0,-1 1 0,1-1 0,0 1-1,0-1 1,0 1 0,0-1 0,0 1 0,0-1 0,0 1-1,0-1 1,0 1 0,0-1 0,0 1 0,0-1 0,0 1 0,0-1-1,1 0 1,-1 1 0,0-1 0,0 1 0,1-1 0,-1 1-1,1 0 1,11 10-37,2-6 64,0-1 1,0-1-1,1 0 1,-1-1-1,1 0 1,28-1-1,293-10 113,-283 8 24,-52 1-173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46.7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1 12458,'0'0'6555,"0"4"-6281,-6 110 840,-4 115-416,7-185-628,-1 13 28,-3 55-1,7-65-116,1-46-9,-1-1-1,0 1 0,1-1 0,-1 0 0,1 1 1,-1-1-1,1 1 0,-1-1 0,1 0 0,-1 1 1,1-1-1,-1 0 0,1 1 0,0-1 0,-1 0 1,1 0-1,-1 0 0,1 0 0,0 1 0,-1-1 1,1 0-1,0 0 0,-1 0 0,1 0 0,-1-1 1,1 1-1,0 0 0,19-1-1693,-8-4-1532,-1-4-3580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3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7 208,'0'0'11302,"8"-1"-10683,29-4-171,-36 5-418,0 0 1,1 0-1,-1 0 0,0 1 1,1-1-1,-1 0 1,0 1-1,1-1 1,-1 1-1,0 0 1,0-1-1,0 1 0,0 0 1,1 0-1,-1 0 1,0 0-1,0 0 1,-1 0-1,1 0 0,0 0 1,0 0-1,0 0 1,-1 0-1,1 0 1,-1 1-1,1 0 1,2 4 76,2 3-51,-1 1 0,0 0 0,0 0 0,-2 1 0,1-1 0,-1 1 1,0-1-1,-1 1 0,-1 0 0,0-1 0,0 1 0,-2 11 0,1-17-39,0 0 0,0 0 0,0 0 0,-1-1 0,0 1 0,0 0 0,0-1 0,0 0 0,-1 1 0,0-1 0,0 0 0,0 0 0,0-1 0,-1 1 1,1-1-1,-1 1 0,0-1 0,-6 4 0,-7 3 90,-1 0 1,1-2-1,-25 9 1,27-11-83,15-6-24,1 0 0,-1 0 0,0 0 1,0 0-1,0 0 0,0 0 0,0 0 0,0 0 1,0 0-1,0 0 0,0 0 0,0 0 0,0 0 1,1 0-1,-1 0 0,0 0 0,0 0 0,0 0 1,0 0-1,0 0 0,0 0 0,0 0 0,0 1 1,0-1-1,0 0 0,0 0 0,0 0 1,0 0-1,0 0 0,0 0 0,0 0 0,0 0 1,0 0-1,0 0 0,0 0 0,0 0 0,0 1 1,0-1-1,0 0 0,0 0 0,0 0 0,0 0 1,0 0-1,0 0 0,0 0 0,0 0 1,0 0-1,0 0 0,0 0 0,0 1 0,0-1 1,0 0-1,0 0 0,0 0 0,0 0 0,0 0 1,0 0-1,0 0 0,0 0 0,0 0 0,0 0 1,0 0-1,0 0 0,-1 0 0,10 2 48,0-1-1,-1 0 1,1-1-1,-1 0 1,11-1 0,14-1 7,5 2-97,-4 1-302,0-1-1,0-2 0,37-7 0,-69 9-14,0-1 0,0 1 0,0-1-1,0 0 1,0 0 0,0 0 0,0 0 0,0 0 0,0 0-1,-1 0 1,1 0 0,-1-1 0,3-1 0,3-7-6588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48.1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26 8089,'0'0'10003,"13"-9"-8883,-10 7-1110,1 0 0,0 0-1,-1 0 1,1 0 0,0 1 0,0-1 0,0 1 0,0 0-1,0 1 1,0-1 0,5 0 0,52 2-100,-33 0 142,-23-1-51,0 0-1,0 1 1,0-1-1,0 1 1,0 0-1,0 1 1,0-1-1,0 1 1,0 0-1,6 4 1,-9-5-8,0 0 0,0 1 0,0-1 0,0 1 0,0 0 0,-1-1 0,1 1 0,0 0 0,-1 0 0,1 0 0,-1 0 0,0 1 0,0-1 0,0 0 0,0 0 0,0 1 0,0-1 0,-1 1 0,1-1 0,-1 1 0,0-1 0,1 4 0,-1-1 1,0 0-1,0 0 1,0 0-1,-1-1 0,1 1 1,-1 0-1,0 0 1,0 0-1,-1-1 0,0 1 1,0-1-1,0 1 1,0-1-1,0 0 0,-1 1 1,0-1-1,0-1 1,0 1-1,-5 4 0,7-7 6,-8 9 15,0-1 0,0 0-1,-1-1 1,0 0-1,0 0 1,-1-1-1,0-1 1,-14 7 0,-23 3 8,42-13-34,5-2-76,14-1-495,46-1 121,-21-1 429,59 6 0,-94-4 37,-1 1 0,0-1-1,0 0 1,0 1 0,1 0 0,-1-1 0,0 1 0,0 0 0,0 0 0,0 0 0,0 1 0,-1-1 0,1 0 0,0 1 0,0-1-1,-1 1 1,1 0 0,-1-1 0,1 1 0,-1 0 0,0 0 0,0 0 0,0 0 0,0 0 0,0 0 0,0 0 0,0 4 0,1 2 52,-1 0 1,-1 1 0,1-1 0,-2 0 0,1 0 0,-3 14 0,2-17-37,-1-1-1,1 1 1,-1-1 0,0 0 0,0 0 0,0 0 0,0 0 0,-5 6 0,-7 12 111,7-9-68,-1-1-1,-1 0 1,0-1 0,0 1-1,-21 16 1,21-20 6,-1 0-1,0-1 1,0-1-1,0 0 1,-1 0-1,0-1 1,0 0 0,-23 6-1,13-6-40,0-1 0,-1-1 0,1-1 0,-24-1 0,44-1-264,2-10-1363,5-4-1160,5-4-2630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4:55.2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48 8001,'0'0'9514,"-7"0"-8827,4 0-624,0 1 1,0-1-1,0 1 1,1 0-1,-1-1 1,0 1-1,0 0 1,0 1-1,1-1 1,-1 0-1,1 1 1,-1 0-1,1-1 1,-3 4 0,-30 33 420,19-20-348,4-4-107,1 0 0,0 1 0,1 0 0,1 1 1,0 0-1,1 0 0,1 1 0,1 0 0,0 1 1,1-1-1,1 1 0,0 0 0,2 0 0,0 0 0,1 0 1,1 1-1,2 22 0,-1-37-26,0 1 0,1-1 0,0 0 0,-1 0 0,1 0 0,1-1 0,-1 1 0,0 0 0,1-1 0,0 1 0,0-1 0,0 0 1,0 0-1,0 0 0,1 0 0,-1-1 0,1 1 0,0-1 0,0 0 0,5 2 0,8 3 41,-1 0 1,1-1-1,31 7 0,-13-8 16,0-1 0,0-2 0,42-3-1,-29 1-11,-43 0-45,-1-1 1,1 1-1,-1-1 0,1 0 1,-1 0-1,0-1 0,1 1 1,-1-1-1,0 0 0,0 0 1,0 0-1,0-1 0,-1 1 1,6-5-1,4-5 22,-1 0-1,16-23 1,-1 2-10,-23 29-16,47-57 4,-46 54-15,0 0 0,-1-1 0,0 1 0,0-1 0,-1 1-1,0-1 1,3-11 0,-5 16 10,2-12-5,0 0 1,-1 0-1,0-16 1,-3 17 46,0 0 1,-1 0-1,-4-18 0,5 25-33,-2-8 22,0 1 0,-2-1-1,1 1 1,-8-15 0,10 25-23,0 1 0,0-1 0,0 1 0,0 0 0,0-1 1,-1 1-1,0 0 0,1 1 0,-1-1 0,0 0 0,-1 1 0,1 0 0,0 0 0,-1 0 0,1 0 1,-1 0-1,1 0 0,-1 1 0,0 0 0,-6-1 0,-25-2-49,-62 2 0,64 2 33,27 0-199,0 1-1,0 0 1,0 0-1,0 0 1,0 0-1,0 1 1,0 0-1,1 0 1,-10 6-1,-24 17-5116,33-22 4189,-12 11-5244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12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67 188 624,'0'0'7200,"-2"-5"-5984,0-1-867,-11-21 1740,11 19-766,-2 1 23,3 6-1106,-1-1-1,1 0 1,-1-1 0,1 1-1,0 0 1,0 0 0,0 0 0,0-1-1,-1-4 1,-9-17 638,0 8-752,6 9 1466,3 26-835,1-9-699,1 0 0,0 0 0,1 1 0,0-1 0,1 0 0,0-1 0,0 1 0,1 0 0,0-1 0,1 1 0,0-1 0,10 17 0,59 82 122,84 170 1,-91-160-150,-65-115-37,1 0 0,-1 0-1,1 0 1,0 0 0,0 0 0,0-1 0,3 4 0,-5-6 3,1 0-1,0 1 1,-1-1 0,1 0 0,0 1-1,-1-1 1,1 0 0,0 0-1,0 0 1,-1 0 0,1 0-1,0 0 1,-1 0 0,1 0 0,0 0-1,0 0 1,-1 0 0,1 0-1,0 0 1,-1 0 0,1-1-1,0 1 1,-1 0 0,1-1 0,0 1-1,-1 0 1,1-1 0,-1 1-1,1-1 1,0 1 0,-1-1-1,1 1 1,-1-1 0,0 1 0,1-1-1,-1 1 1,1-1 0,-1-1-1,8-8-3,0-2 0,-1 1 0,0-1 0,-1 0-1,5-15 1,20-69-35,-20 61 49,124-351-1,-126 364 0,-7 15 0,1 0 0,0 0 1,0 0-1,1 0 0,-1 1 0,7-8 1,-1 3-193,-5 8-81,0-1-1,0 0 0,0-1 0,-1 1 0,0-1 0,0 1 1,0-1-1,0 0 0,-1 0 0,3-9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13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29 1296,'0'0'13919,"1"-7"-12811,0 0-1036,2-8 869,-2 36-139,-2 2-525,-2 1 1,0-1-1,-2 0 1,-14 44-1,-8 36-47,20-60-204,1 0 1,0 55 0,6-89-42,0 2 20,0 0 0,1-1-1,0 1 1,4 18 0,-4-26-39,0 0 1,0 1-1,1-1 1,-1 0-1,1 0 1,0 0-1,0 0 1,0 0-1,0 0 1,1 0 0,-1-1-1,1 1 1,-1-1-1,1 0 1,0 0-1,0 0 1,0 0-1,7 3 1,-3-2-334,0-1 1,1 1 0,-1-1-1,1 0 1,0-1-1,-1 0 1,1 0-1,0-1 1,0 0 0,0 0-1,-1-1 1,1 0-1,0 0 1,0-1-1,-1 0 1,1 0 0,-1-1-1,0 0 1,12-7-1,12-12-4143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13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 5033,'0'0'9849,"-6"-2"-8464,-10-6-750,16 8-627,0 0 0,-1 0 0,1 0-1,0 0 1,0 0 0,0 0 0,0 0 0,0 0 0,0 0 0,0 0 0,0 0 0,0-1 0,0 1 0,0 0-1,0 0 1,0 0 0,-1 0 0,1 0 0,0 0 0,0 0 0,0 0 0,0 0 0,0 0 0,0 0 0,0 0 0,0-1-1,0 1 1,0 0 0,0 0 0,0 0 0,0 0 0,0 0 0,0 0 0,0 0 0,0 0 0,0 0 0,0 0 0,0-1-1,0 1 1,0 0 0,0 0 0,0 0 0,0 0 0,0 0 0,0 0 0,1 0 0,-1 0 0,0 0 0,0 0-1,0 0 1,0 0 0,0 0 0,0-1 0,0 1 0,0 0 0,0 0 0,0 0 0,0 0 0,0 0 0,0 0 0,1 0-1,-1 0 1,0 0 0,0 0 0,0 0 0,0 0 0,0 0 0,0 0 0,33-1 621,-8 2-651,128 6 179,-1 0-794,-83-7-2235,-26 0-2126,-17 0-1907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14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5817,'0'0'9050,"119"-9"-9002,-96 4-48,7 5 0,-12-5 0,-1 5-512,-11-4-633,0-1-359,-6 0-1009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14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6121,'0'0'9530,"-2"4"-8914,-1 2-429,0 1 0,0 0 0,1 0 0,-1 0 0,2 0 0,-1 0 0,0 9 0,-4 61 484,5-47-607,-2 24 41,6 66 1,-1-106-277,0 1 1,2-1-1,-1 0 1,2-1 0,0 1-1,1-1 1,0 0-1,8 12 1,-12-23-329,-1 0-1,1 0 1,0-1 0,0 1-1,0 0 1,0-1 0,1 0-1,-1 0 1,0 1 0,0-1-1,1-1 1,-1 1 0,5 1 0,-1-1-4421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1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6737,'0'0'8861,"0"8"-8047,1 99 812,-1 87-676,-6-65-5593,5-96-1989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15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10 1216,'0'0'10527,"0"-1"-10310,0 0-1,-1 1 1,1-1 0,0 0-1,-1 1 1,1-1-1,-1 1 1,1-1-1,0 0 1,-1 1 0,0-1-1,1 1 1,-1 0-1,1-1 1,-2 0-1,-1 2-79,0 0 0,0 1 0,-1-1-1,1 1 1,0-1 0,0 1 0,0 0-1,1 0 1,-1 0 0,0 1 0,1-1 0,-1 1-1,1-1 1,0 1 0,-3 5 0,-5 3 225,-13 18-67,2 1 1,0 2-1,2-1 0,2 2 0,-23 57 1,32-69-270,1 1 0,1 0-1,0 0 1,-3 32 0,3 90 54,6-139-122,0 1 0,1-1 1,-1 0-1,1 0 0,0 0 0,1 0 0,-1-1 1,1 1-1,0 0 0,0-1 0,1 1 0,-1-1 0,1 1 1,6 5-1,-4-4-111,0-1-1,1 0 1,0 0 0,0 0-1,1-1 1,-1 0 0,1 0-1,0-1 1,8 4 0,-3-3-156,0 0 1,0-1 0,0-1 0,0 0 0,1 0 0,-1-1 0,1 0 0,-1-2 0,1 1 0,-1-1 0,24-6 0,-31 6-389,-1-1-1,1 0 1,0 0 0,-1 0-1,8-6 1,14-15-6082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15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26 856,'0'0'14895,"-11"-5"-14132,-41-13-169,48 17-529,0 1 0,1-1-1,-1 1 1,0 0 0,0 0-1,0 0 1,0 1-1,0-1 1,0 1 0,0 0-1,0 0 1,0 0 0,1 1-1,-1-1 1,1 1 0,-1 0-1,1 0 1,-6 4-1,2-1 99,-5 1-50,2 1 0,-1 1 0,-16 14 0,24-19-109,0 0 0,1 0 0,-1 0 0,1 0 0,0 1 0,0-1 0,0 1 1,0-1-1,1 1 0,-1-1 0,1 1 0,0 0 0,0 0 0,0 0 0,0 0 0,1 5 0,0-5-6,-1 0 1,2 0-1,-1 0 1,0 0-1,1 0 0,0 0 1,0 0-1,0 0 1,0-1-1,2 6 1,-1-7-10,1 1 0,-1-1 0,0 1 0,1-1 0,-1 0 0,1 0 0,0 0 0,-1 0 0,1 0 0,0-1 0,0 1 0,0-1 0,4 1 0,16 7-50,0-1 0,1-1 0,0-1 0,0-1 0,28 1 0,-25-5-18,-14-1 41,0 1 1,0 0-1,0 1 0,13 3 0,-25-4 35,1 0 1,-1 1-1,0-1 1,0 0-1,0 0 0,0 0 1,0 1-1,0-1 0,0 1 1,0-1-1,0 0 0,-1 1 1,1 0-1,0-1 1,-1 1-1,0-1 0,1 1 1,-1 0-1,0-1 0,0 1 1,0-1-1,0 1 1,0 0-1,0-1 0,0 1 1,-1 2-1,1 0 26,-1 0-1,1 0 0,-1 0 1,0 0-1,0 0 1,0 0-1,-1-1 1,1 1-1,-1 0 1,-3 4-1,-4 2 8,0 0 1,-1-1-1,-1 0 1,1 0-1,-1-1 1,-1-1-1,1 0 1,-1-1-1,-1 0 0,1 0 1,-1-1-1,0-1 1,0-1-1,0 1 1,0-2-1,-1 0 0,1-1 1,-15 0-1,26 0-116,-1-1-1,1 0 1,0 0 0,0 0-1,0 0 1,0-1-1,0 1 1,0-1-1,0 1 1,0-1 0,0 0-1,0 1 1,-2-3-1,3 2-330,0-1-1,-1 0 1,1 1-1,0-1 1,0 0-1,1 0 1,-1 0-1,0 0 0,1 0 1,-1 0-1,1 0 1,-1-3-1,0-9-5624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4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69 2800,'0'0'7561,"-23"-11"-6777,-79-33 113,93 41-748,1 1 0,-1-1 0,1 1 0,-1 1 0,0 0-1,0 0 1,0 1 0,-14 1 0,-2 0 214,8-1-189,0 0 1,0 2-1,1 0 0,-1 0 1,1 2-1,-23 7 0,30-8-152,1 1 0,0 0 0,1 1 0,-1-1 0,1 1 0,-1 1 0,2-1-1,-1 1 1,1 1 0,0-1 0,0 1 0,0 0 0,1 0 0,-5 9 0,7-10-32,1 1 0,-1 0 0,1 0 0,0 0 1,1 0-1,0 0 0,0 0 0,0 1 0,1-1 1,1 14-1,0-1 3,-1-14 8,1 1 1,0-1-1,0-1 1,1 1-1,0 0 1,0 0-1,0 0 1,1-1-1,0 0 1,0 1-1,0-1 0,1 0 1,0 0-1,0-1 1,0 1-1,0-1 1,10 8-1,9 5-6,1 0-1,40 21 0,-36-22-26,22 10-93,19 10 77,-63-32 48,0 0 0,0 1-1,-1 0 1,1 0-1,-1 0 1,0 0 0,8 12-1,-11-13-4,-1-1-1,1 0 0,-1 1 0,0-1 0,0 1 1,0-1-1,-1 1 0,1-1 0,-1 1 0,0 0 0,0-1 1,0 1-1,0 0 0,-1-1 0,0 1 0,1-1 1,-1 1-1,0-1 0,-1 1 0,1-1 0,-1 0 1,1 1-1,-1-1 0,0 0 0,0 0 0,-1 0 1,1 0-1,0-1 0,-1 1 0,-4 3 0,-3 2 35,-1-1 0,0-1-1,0 1 1,0-2-1,-1 0 1,0 0 0,0-1-1,0 0 1,0-1 0,0 0-1,-1-1 1,0-1-1,1 0 1,-21-1 0,7 0 96,12 1-71,0-1-1,0 0 0,-22-5 0,32 4-49,0 1 0,1-2-1,-1 1 1,0 0 0,1-1-1,0 1 1,-1-1-1,1 0 1,0 0 0,0-1-1,0 1 1,0-1 0,0 1-1,1-1 1,-1 0 0,1 0-1,0 0 1,-2-4 0,1 2-214,0-1 1,1 1 0,0-1 0,0 0-1,-1-7 1,3 10-378,-1 0-1,1 1 1,0-1-1,0 0 1,0 1-1,0-1 1,1 1-1,0-4 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1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2536,'0'0'10974,"11"14"-9712,85 113 749,-41-64-1428,-38-45-368,29 39 1,-41-50-183,-1 1-1,0-1 1,0 1-1,-1 0 1,0 0 0,0 0-1,-1 1 1,0-1-1,2 14 1,-3-6 84,0 0 1,-2 0-1,0 0 0,0 0 1,-1-1-1,-1 1 0,-6 18 1,6-27-254,1 0 1,-1 0 0,0 0 0,0 0-1,-1 0 1,0-1 0,-1 0 0,1 0-1,-1 0 1,0 0 0,0-1-1,-1 0 1,0 0 0,0 0 0,0-1-1,0 1 1,-8 2 0,-4-1-3871,0-6-2894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19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3024,'0'0'9354,"-5"0"-8047,-15 0 94,15 0 2095,7 0-3310,229 9 866,-143-6-3043,-52-1-560,0 2-1,-1 1 1,63 19 0,-86-19-3233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19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19 1512,'0'0'9575,"-4"1"-9091,-4 2 218,22-1 8,43-3 365,-33 1-894,68 0 36,106-14-1,-145 9-1003,0 1-6493,-35 3 699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20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4504,'0'0'10443,"2"0"-9893,1 8-501,19 226 2146,-20-206-2110,2 69 76,10 109-182,-13-171-1422,-1-23-7136,0-20 3059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20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65 212 3320,'0'0'4050,"5"-22"-2421,16-66-280,-8 42-65,3 25-129,-6 9-504,-7 9-604,0 1 0,1 0 0,-1 0 0,0 0 0,1 0 0,0 0 0,-1 1 0,1-1 0,0 1 0,0 0 0,0 0 0,0 0 0,0 1 0,0-1 0,-1 1 0,1 0 0,7 1 0,-6-1-52,1 1 1,0-1-1,-1 1 1,1 0-1,-1 0 0,0 1 1,1 0-1,-1 0 1,0 0-1,0 1 1,0-1-1,5 5 0,-2 0-7,0 1 0,-1 0 0,0 1-1,0-1 1,-1 1 0,0 1 0,0-1 0,-1 1-1,-1 0 1,1 0 0,3 16 0,-4-7-10,0 0 1,-2 0 0,0 1 0,-1-1-1,-2 32 1,0-43 16,0-1 0,0 1 0,-1-1 0,0 1 1,0-1-1,0 0 0,-1 0 0,-1 0 0,1 0 0,-1-1 0,-5 8 0,2-5 15,-1 0 0,0-1-1,0 0 1,-1 0 0,0-1-1,-17 11 1,4-6 64,-1 0-1,0-2 1,-1 0 0,0-2 0,-50 11 0,62-17 51,-1-1 0,0 1 0,-15-2 0,27 0 220,9 0 402,17 0-523,-10-1-165,1 1 0,-1 1 1,22 3-1,-31-2-53,-1-1-1,0 0 1,0 1 0,-1 0 0,1 0 0,0 1-1,0 0 1,-1-1 0,0 1 0,0 1 0,0-1-1,0 0 1,0 1 0,4 6 0,6 9 60,0 0 1,-2 1-1,-1 1 1,11 27 0,25 91 214,-45-132-258,0 1 0,1-1-1,1 0 1,-1 0 0,1 0-1,7 9 1,-9-13-5,-1-1 0,1 0 0,0 1 0,0-1 0,1 0 0,-1 0 0,0 0 0,1-1 0,-1 1 0,1 0 0,0-1 0,-1 0-1,1 1 1,0-1 0,0 0 0,0-1 0,0 1 0,5 0 0,-7-26-958,-1 22 425,0 0 0,0 0 0,0 0 0,-1 0-1,0 0 1,0-1 0,1 2 0,-2-1-1,1 0 1,0 0 0,-3-5 0,-8-11-6323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21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352 48 1320,'0'0'8727,"0"-7"-7835,1 2-741,-1 4-86,0-1-1,0 1 0,0 0 1,1 0-1,-1 0 1,0 0-1,0 0 1,0-1-1,-1 1 1,1 0-1,0 0 0,0 0 1,-1 0-1,1 0 1,-1 0-1,1 0 1,-1 0-1,1 0 1,-1 0-1,1 0 0,-1 0 1,0 0-1,0 0 1,1 0-1,-1 1 1,0-1-1,0 0 1,0 1-1,0-1 0,0 0 1,0 1-1,0-1 1,0 1-1,0-1 1,0 1-1,0 0 1,0 0-1,0-1 0,-1 1 1,1 0-1,-1 0 1,-10-1 134,0 0-1,0 1 1,1 1 0,-1 0 0,0 0-1,0 1 1,1 1 0,-1 0 0,1 0 0,0 1-1,0 1 1,0 0 0,1 0 0,0 1-1,-16 12 1,15-10-126,1 1-1,0 0 0,0 0 1,1 1-1,1 0 1,0 1-1,0 0 1,1 1-1,0-1 0,1 1 1,0 0-1,1 1 1,-6 19-1,7-14-42,0 0 0,1 1 1,2-1-1,-1 1 0,2 0 0,0-1 0,4 24 0,-2-35-21,0 0 0,0 0-1,1 0 1,0 0 0,0-1-1,1 1 1,-1-1 0,2 0-1,-1 0 1,0-1 0,1 1-1,0-1 1,0 0 0,1 0-1,6 5 1,2-1 2,-1 0 1,1 0 0,1-1-1,-1-1 1,30 9-1,-31-12-134,-1-1 0,1-1 0,0 0-1,17 0 1,-20-2-867,1 0-1,-1-1 1,15-3-1,-21 3 185,1-1-1,-1 1 1,1-1-1,-1 0 1,0 0-1,1-1 1,-1 1-1,5-6 1,5-10-5797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21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30 120,'0'0'10903,"0"-4"-9784,0-11-122,0 11-148,-2 3-183,-6-1-531,-1 1 1,1-1-1,0 2 1,-1-1-1,1 1 1,-12 1 0,-3 0 21,11-1-92,1 0 0,-1 1 0,0 1 0,0 0 0,1 0 0,-1 1 0,1 1-1,0 0 1,0 0 0,0 1 0,-16 10 0,27-15-69,-1 1 0,0-1 0,0 1-1,1 0 1,-1-1 0,0 1 0,1 0 0,-1-1 0,1 1 0,-1 0 0,1 0-1,-1 0 1,1 0 0,0-1 0,-1 1 0,1 0 0,0 0 0,0 0-1,0 0 1,-1 0 0,1 0 0,0 0 0,0 0 0,0 0 0,1-1 0,-1 1-1,0 0 1,0 0 0,0 0 0,1 0 0,-1 0 0,0 0 0,1 0-1,-1-1 1,1 1 0,-1 0 0,1 0 0,-1-1 0,1 1 0,0 0-1,-1 0 1,1-1 0,0 1 0,0 0 0,5 3 41,-1 1 0,1-1-1,0-1 1,8 5 0,-11-6-38,65 31 95,25 14-41,-87-43-53,1 0-1,-1 0 1,1 1-1,-1 0 1,0 0-1,-1 0 1,1 1-1,-1 0 1,0 0-1,-1 0 1,1 1-1,-1-1 1,-1 1-1,1 0 1,-1 0-1,3 11 1,-3-6 0,-1-1 1,-1 0-1,0 1 1,0-1-1,-2 19 1,0-4-11,1-23 11,0-1-1,-1 0 0,1 0 1,-1 1-1,1-1 0,-1 0 1,0 0-1,0 0 0,0 0 0,0 0 1,0 0-1,-1 0 0,1 0 1,0 0-1,-1-1 0,0 1 1,1 0-1,-1-1 0,0 0 1,0 1-1,0-1 0,0 0 1,0 0-1,0 0 0,0 0 1,0 0-1,0 0 0,0-1 0,0 1 1,-4 0-1,-7 1 25,0 0 1,-1 0-1,-24-1 0,25-1-34,4 1-103,1-1 0,0-1 0,0 1 0,-1-1 0,1 0 0,0-1 0,-16-5 0,-38-24-6009,43 16-656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2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4544,'0'0'9304,"15"1"-8444,49 4-141,-57-4-631,0 0-1,-1 1 1,1-1-1,-1 2 1,1-1-1,-1 1 1,0 0 0,0 0-1,0 0 1,0 1-1,0 0 1,8 8-1,-4-2 67,0 1 0,-1 1 0,0-1 0,9 17 0,-9-12-45,-1 0 0,0 1 0,-1 0 0,-1 0 0,0 1 0,-2 0 0,5 33 0,-4 9 4,-2 64 1,-3-117-105,-1 12 30,0-1 0,-1 1 0,-1 0 0,-1-1 0,-1 0 0,-12 30 0,12-35-506,-1 0-1,-1 0 0,0-1 0,0 0 1,-1 0-1,-1-1 0,0 0 0,0-1 0,-16 14 1,-4-8-4435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23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1 936,'0'0'14135,"1"1"-13542,9 1-373,0 0 0,0-1 0,-1 0 0,1 0 0,0-1 0,17-2 0,4 1-148,275 1-2156,-305 0 1793,12 1-1088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23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85 3504,'0'0'10792,"2"-14"-9722,0-3-773,-2 6 12,1 1-1,1-1 1,3-11 338,-5 25-628,0-1 0,0 0 0,0 0 1,0 1-1,0-1 0,-1 0 0,1 0 0,-1 1 0,1-1 0,-1 0 0,0 0 0,0 0 0,-2 3 0,-1 4 33,-3 13 52,0 0 0,2 0 0,0 1 0,-1 25 0,1 93 68,7-110-150,1 0 0,2-1 0,15 54 0,3 13-2038,-11-33-2648,-6-43 370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4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32 1800,'0'0'9769,"0"-5"-8896,0 4-841,-1 0 1,1 0-1,0 0 1,0 0-1,0 0 0,0 0 1,0 0-1,1 0 1,-1 0-1,0 0 0,0 0 1,1 1-1,-1-1 1,0 0-1,1 0 0,-1 0 1,1 0-1,-1 1 1,1-1-1,0 0 0,-1 0 1,2 0-1,1 0 33,-1 0-1,1 0 1,0 0-1,0 1 0,0-1 1,0 1-1,0 0 1,0 0-1,3 0 0,19 0 167,-7-1-98,1 2 0,27 2 0,-41-2-125,-1 0 0,1 0-1,-1 0 1,0 0-1,1 1 1,-1 0 0,0 0-1,0 0 1,0 0-1,0 0 1,-1 1 0,1 0-1,-1 0 1,1 0-1,3 5 1,-5-6-15,-1 0-1,0-1 1,0 1-1,0 0 1,-1 0-1,1 0 1,0 0 0,-1-1-1,1 1 1,-1 0-1,1 0 1,-1 0-1,0 0 1,0 0 0,0 1-1,0-1 1,0 0-1,-1 0 1,1 0-1,-1-1 1,1 1-1,-1 0 1,0 0 0,1 0-1,-1 0 1,0 0-1,0-1 1,-1 1-1,1 0 1,0-1 0,0 1-1,-1-1 1,1 1-1,-1-1 1,1 0-1,-1 0 1,0 1 0,1-1-1,-5 1 1,-36 15 252,-73 17 1,109-32-243,5-2-19,1 0 1,0 0-1,-1 0 0,1 0 0,0 0 0,-1 0 0,1 0 0,-1 0 0,1 0 0,0 1 0,0-1 0,-1 0 0,1 0 1,0 0-1,-1 0 0,1 1 0,0-1 0,0 0 0,-1 0 0,1 1 0,0-1 0,0 0 0,-1 1 0,1-1 1,0 0-1,0 0 0,0 1 0,0-1 0,0 0 0,-1 1 0,1-1 0,0 0 0,0 1 0,0-1 0,0 1 0,0-1 1,0 0-1,0 1 0,0-1 0,0 0 0,0 1 0,0-1 0,1 0 0,-1 1 0,0-1 0,0 0 0,0 1 1,0-1-1,0 0 0,1 1 0,-1-1 0,0 0 0,0 0 0,0 1 0,1-1 0,-1 0 0,0 0 0,1 1 0,-1-1 1,0 0-1,0 0 0,1 0 0,-1 0 0,0 1 0,1-1 0,20 13-368,22 0 449,-34-11-75,0 1 0,0 0 1,0 0-1,0 1 1,0 0-1,15 10 0,-22-11-7,-1-1 1,1 1-1,0-1 0,-1 1 0,0 0 0,0-1 0,0 1 0,0 0 1,0 0-1,0 0 0,-1 0 0,1 0 0,-1 0 0,0 0 0,0 0 0,0 0 1,0 0-1,-1 0 0,1 0 0,-1 0 0,0 0 0,-2 5 0,0-3 44,-1-1 0,1 0-1,-1 0 1,-1 0 0,1-1-1,0 0 1,-1 1 0,0-1-1,1-1 1,-1 1 0,0-1-1,-1 0 1,-9 3 0,1-1 140,1-1-1,-1-1 1,0 0 0,-22 0 0,-57-2 369,93 0-547,-1 0 1,1 0-1,-1 0 0,1 0 1,-1 0-1,0 0 1,1 0-1,-1 0 0,1 0 1,-1 0-1,1 0 0,-1 0 1,1 0-1,-1-1 0,1 1 1,-1 0-1,1-1 1,-1 1-1,1 0 0,-1-1 1,1 1-1,-1 0 0,1-1 1,0 1-1,-1-1 1,1 1-1,0 0 0,-1-1 1,1 1-1,0-1 0,0 1 1,-1-1-1,1 0 0,0 1 1,0-1-1,0 1 1,0-1-1,0 1 0,0-1 1,0 1-1,0-1 0,0 1 1,0-1-1,0 0 0,0 1 1,0-2-1,0 0-336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24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456 1 7609,'0'0'6284,"-1"1"-5879,-40 69-111,3 1 1,4 2 0,2 1 0,4 2 0,-22 94 0,45-147-326,2 1 1,0-1-1,2 44 0,1-57-18,0-9 16,-1 1 0,1-1 0,0 1 0,1 0 0,-1-1 0,0 1 1,0-1-1,1 1 0,-1-1 0,1 1 0,-1-1 0,1 1 0,0-1 0,-1 1 0,1-1 0,0 0 0,0 1 0,0-1 0,0 0 1,0 0-1,1 0 0,-1 1 0,0-1 0,0 0 0,1-1 0,-1 1 0,3 1 0,2 0-117,-1-1-1,0 0 0,1 0 1,-1-1-1,1 1 0,8-1 1,-7 0 49,-6-1 99,0 1 0,0 0-1,0-1 1,0 1 0,0-1-1,0 1 1,0-1 0,0 1-1,0-1 1,0 0 0,0 1-1,0-1 1,0 0 0,-1 0-1,1 1 1,0-1 0,0 0-1,-1 0 1,1 0 0,-1 0 0,1 0-1,-1 0 1,1 0 0,-1 0-1,0-1 1,1 1 0,-1 0-1,0 0 1,0 0 0,0-2-1,3-40 382,-3 40-341,-9-231 2177,5 204-1919,-1 1 1,-1-1 0,-2 1-1,-1 0 1,-22-49 0,26 66-218,-2 1 1,0 0 0,0 1-1,-1 0 1,0 0 0,0 0 0,-19-15-1,21 20-92,-1 0 1,1 1-1,-1 0 0,0 0 0,-1 0 0,1 1 0,0 0 0,-1 0 0,0 1 1,0 0-1,0 0 0,1 1 0,-15 0 0,18 0-91,0 1 0,1 0 1,-1 0-1,0 1 0,0-1 0,0 1 1,1 0-1,-1 0 0,-4 2 0,7-2-47,0-1-1,0 1 0,0 0 0,0 0 1,0 1-1,0-1 0,1 0 1,-1 0-1,0 0 0,1 0 0,-1 1 1,0-1-1,1 0 0,0 1 0,-1-1 1,1 0-1,0 1 0,0-1 1,-1 1-1,1-1 0,0 0 0,0 1 1,1-1-1,-1 1 0,0-1 1,1 2-1,6 22-3801,9-2-3335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4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41 373 680,'0'0'4211,"-1"0"-4159,0 0-1,-1 0 1,1 0-1,-1 0 1,1 1-1,0-1 1,-1 1-1,1-1 1,0 1-1,-1-1 1,1 1-1,-1 0 1,-9 13 24,10-13 42,0 0 0,0 0 0,0 0-1,0 0 1,1 0 0,-1 0 0,0 0 0,0 0 0,1 0 0,-1 0 0,0 0 0,1 1 0,0-1 0,-1 0 0,0 6 5929,2-27-3384,2 7-2550,1 1 1,1 0-1,0 0 0,10-19 0,0 1-31,-6 11-29,1 1-1,0 0 0,17-23 1,-22 35-46,0 0 1,-1 1 0,2-1-1,-1 1 1,1 0 0,-1 0-1,1 1 1,1 0 0,-1 0 0,0 0-1,1 1 1,10-4 0,-14 6-15,0 0 0,0 0 1,0 1-1,0-1 0,0 1 0,0 0 1,0 0-1,0 0 0,0 0 0,0 1 1,6 1-1,-8-2-4,1 1 1,0 0-1,-1 0 1,1 0-1,-1 0 1,0 0-1,1 0 0,-1 1 1,0-1-1,1 0 1,-1 1-1,0-1 1,0 1-1,0-1 0,0 1 1,-1-1-1,1 1 1,0 0-1,-1-1 1,1 4-1,4 19-5,-1 0 1,-1 0-1,-1 0 0,-2 1 1,0-1-1,-2 0 0,-6 35 1,2-29-160,-1-1 1,-2 0 0,-1 0 0,-1-1 0,-22 37-1,31-60 96,-2 0 1,1-1-1,0 1 0,-1-1 0,-8 8 0,11-12 154,1-1-57,0 0 0,0 0 0,0-1 0,0 1 1,0 0-1,0 0 0,0 0 0,0 0 0,1-1 1,-1 1-1,0 0 0,1 0 0,-1 0 1,1 0-1,1-2 0,0-1 0,11-23-59,1 0-1,23-29 1,-12 16 21,118-153-46,-70 99-9,-60 78 65,0 1 0,1 0 0,28-23 0,-42 38 0,1 0 1,-1-1 0,0 1-1,0 0 1,1 0 0,-1-1-1,0 1 1,0 0 0,1 0-1,-1 0 1,0 0 0,1-1-1,-1 1 1,0 0 0,1 0-1,-1 0 1,0 0 0,1 0-1,-1 0 1,0 0 0,1 0-1,-1 0 1,0 0 0,1 0-1,-1 0 1,0 0 0,1 0-1,-1 0 1,0 0 0,1 0-1,-1 1 1,0-1 0,1 0-1,-1 0 1,0 0 0,1 0-1,-1 1 1,0-1 0,0 0-1,1 0 1,-1 1 0,0-1-1,0 0 1,0 0 0,1 1-1,-1-1 1,0 0 0,0 1-1,0-1 1,0 0 0,0 1-1,0-1 1,1 0 0,-1 1-1,0-1 1,0 0 0,0 1-1,0-1 1,0 0 0,0 1-1,0-1 1,-1 1 0,1 30-84,0-22 46,0 3 40,1 21 5,-2-1 0,-1 1 0,-2-1 0,-7 32 1,-4-6 30,-2-1 0,-44 99 1,54-147-2,5-16 210,5-18-92,6-9-221,2-1-1,1 1 1,2 1 0,28-50 0,-15 31-127,116-201-264,-141 248 495,1 1 0,0 0 1,0 0-1,0 1 0,0-1 0,0 1 0,1-1 1,0 1-1,-1 0 0,1 0 0,1 1 0,-1-1 0,0 1 1,0 0-1,1 0 0,-1 0 0,1 1 0,0-1 1,0 1-1,8 0 0,-11 0-21,1 1 0,-1 0-1,1 0 1,-1 1 0,1-1 0,-1 0-1,1 1 1,-1 0 0,0-1 0,5 3-1,-6-2-13,1 1 0,-1-1 0,0 0 0,1 1 0,-1 0 0,0-1 0,0 1 0,0-1 0,0 1 0,0 0 0,-1 0 0,1-1 0,-1 1 0,1 0 0,0 4 0,4 22 22,-1 1 0,-2-1 0,0 1 0,-2 0 0,-1 0 0,-2 0-1,0-1 1,-2 0 0,-1 1 0,-12 30 0,10-35-220,1-1 0,0 1 0,2 0 0,-4 45 0,9-69 125,0 1-1,0-1 1,-1 1-1,1-1 1,0 1-1,0-1 1,1 0-1,-1 1 1,0-1-1,0 1 1,0-1-1,0 1 1,0-1-1,0 1 1,1-1-1,-1 0 1,0 1-1,0-1 1,1 0-1,-1 1 1,0-1-1,0 1 0,1-1 1,-1 0-1,0 0 1,1 1-1,-1-1 1,1 0-1,-1 0 1,0 1-1,1-1 1,-1 0-1,1 0 1,-1 0-1,0 0 1,1 1-1,-1-1 1,1 0-1,-1 0 1,1 0-1,-1 0 1,1 0-1,-1 0 0,1 0 1,-1-1-1,0 1 1,1 0-1,-1 0 1,1 0-1,4 0-886,23 0-4883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42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214 195 5657,'0'0'3870,"4"-20"-3411,12-61 6,-15 73-293,0 0 0,0 0 0,0 0-1,-2-13 1,1 19-124,0 0 0,-1 0-1,1 1 1,0-1 0,-1 0-1,0 0 1,1 1 0,-1-1 0,0 0-1,0 1 1,0-1 0,0 1-1,0-1 1,0 1 0,-1-2 0,-2 1 3,0 0 1,-1 1 0,1-1 0,0 1-1,0 0 1,-1 0 0,1 0 0,0 0-1,-1 1 1,1 0 0,-1 0 0,1 0-1,-5 1 1,4-1-32,0 0 1,0 1-1,0-1 1,0 1-1,1 0 0,-1 1 1,0-1-1,1 1 1,-1 0-1,1 0 1,-1 0-1,1 1 0,-6 4 1,5-2 24,-1 0 0,0 0 0,1 1 0,0 0 0,1 0 0,-1 1 1,-6 12-1,4-3 58,0 1 1,1-1-1,1 1 1,0 1 0,2-1-1,-4 34 1,6-42-79,1-1 1,0 1-1,0 0 1,1-1-1,0 1 1,0-1-1,5 15 1,-5-20-18,0-1-1,1 1 1,-1 0 0,1 0-1,0 0 1,0-1 0,0 1 0,0-1-1,0 0 1,0 1 0,1-1 0,-1 0-1,1 0 1,0-1 0,-1 1-1,1 0 1,0-1 0,0 0 0,0 0-1,0 1 1,0-2 0,0 1 0,0 0-1,4 0 1,3 0-18,0 0-1,0-1 1,0 0 0,0 0 0,0-1-1,0 0 1,0-1 0,0 0-1,-1-1 1,1 0 0,-1 0 0,1-1-1,13-8 1,-12 5-10,-1 0 0,0-1 0,0 0 1,0-1-1,-1 0 0,0 0 0,-1-1 0,0-1 0,0 1 0,6-15 0,6-9 276,-2-1 0,-2-1-1,19-64 1,-53 160 535,10-41-745,0 0 0,1 1 1,1 0-1,1 0 0,1 0 1,1 1-1,-2 29 0,5-28-28,-1-10-2,1-1 1,1 1-1,2 17 0,-2-25-16,0 0-1,0 0 1,1 0-1,-1 0 0,1 0 1,0-1-1,0 1 1,0-1-1,1 1 1,-1-1-1,1 0 1,0 0-1,0 0 1,4 3-1,-2-2-224,1 0 0,0 0 0,0-1 1,0 0-1,1 0 0,-1 0 0,11 3 0,-6-4-903,0 0 1,1 0-1,-1-1 0,12-1 1,7 0-4451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42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1 6497,'0'0'7959,"-14"14"-7547,12-13-397,-28 31 342,-44 58 1,-125 248 176,186-315-542,7-11-113,4-7-267,-1 1 0,0-1 0,0 0 0,-1 0-1,1 0 1,-8 8 0,11-13 282,0 0 0,-1 1 0,1-1 0,0 0 1,0 0-1,-1 0 0,1 0 0,0 1 0,0-1 0,-1 0 0,1 0 0,0 0 0,-1 0 0,1 0 0,0 0 0,0 0 0,-1 0 1,1 0-1,0 0 0,0 0 0,-1 0 0,1 0 0,0 0 0,-1 0 0,1 0 0,0 0 0,0 0 0,-1-1 0,1 1 0,0 0 1,0 0-1,-1 0 0,1 0 0,0-1 0,0 1 0,0 0 0,-1 0 0,1 0 0,0-1 0,0 1 0,0 0 0,0 0 0,-1-1 1,1 1-1,-1-20-4158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43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24,'0'0'12605,"2"-9"-11386,8-24-295,-10 32-912,1 1 0,-1 0 0,0-1 0,0 1 0,1 0 0,-1-1 0,0 1 0,1 0-1,-1 0 1,0-1 0,1 1 0,-1 0 0,1 0 0,-1 0 0,0-1 0,1 1 0,-1 0 0,1 0 0,-1 0 0,1 0 0,-1 0-1,0 0 1,1 0 0,-1 0 0,1 0 0,-1 0 0,1 0 0,-1 0 0,0 0 0,1 0 0,-1 1 0,1-1 0,-1 0-1,1 0 1,-1 0 0,0 1 0,1-1 0,-1 0 0,0 0 0,1 1 0,-1-1 0,19 16 52,-17-13-25,51 51 285,-3 3-1,-2 2 1,-3 2-1,-3 2 0,-2 1 1,34 78-1,-69-131-343,0 0 0,-1 1 0,4 18-1,-5-3-2643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44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285 302 7433,'0'0'4593,"2"-2"-4006,1 0-540,-1-1 1,0 1-1,0-1 0,0 0 1,0 0-1,-1 0 1,1 0-1,-1 0 0,1 0 1,-1 0-1,0 0 1,0-1-1,-1 1 1,1 0-1,-1-1 0,1-4 1,-1-10 107,0 1 0,-3-18 1,3 30-107,-1-3 4,0 1 1,-1-1-1,0 1 0,0-1 1,-1 1-1,1 0 0,-2 0 0,1 0 1,-1 0-1,0 1 0,-5-7 1,6 9-15,0 0 0,0 1 1,-1 0-1,1-1 1,-1 1-1,0 1 0,0-1 1,0 0-1,0 1 0,0 0 1,0 0-1,-1 0 0,1 1 1,-1-1-1,1 1 1,-1 0-1,0 0 0,-8 0 1,7 1-25,0 1 1,0-1 0,0 1 0,0 0 0,0 0-1,0 1 1,0 0 0,1 0 0,-1 1-1,1-1 1,-1 1 0,1 0 0,-6 5 0,4-2-2,0 0 1,1 1-1,-1-1 0,2 1 1,-1 0-1,1 1 1,0 0-1,-4 9 1,1 0 6,1 0 0,1 1 0,1-1 0,0 1 0,1 0 0,1 0 0,1 1 0,0 21 0,2-28-1,0-6-15,0 0 0,0-1 0,0 1 0,1 0 0,2 9 0,-2-13-5,-1 0 0,1-1-1,0 1 1,0 0 0,0-1-1,0 1 1,0-1 0,1 1 0,-1-1-1,0 0 1,1 1 0,-1-1-1,1 0 1,-1 0 0,1 0-1,0 0 1,-1 0 0,1-1 0,0 1-1,0 0 1,2 0 0,3 1-25,0 0 1,1-1 0,-1 1-1,0-2 1,1 1-1,-1-1 1,1 0 0,-1 0-1,1-1 1,-1 0 0,1-1-1,-1 1 1,0-1 0,10-5-1,-7 2 1,0 0-1,-1-1 1,1 0-1,-1-1 1,0 0-1,-1 0 1,0-1-1,12-15 1,1-5 18,-2-1 0,-1-1 0,-1 0 0,-2-2 0,12-34 0,14-33 61,-36 94 5,-3 12 11,-3 14 89,-2-5-7,-1 1 1,-1-2-1,-7 17 1,-4 15 74,7-18-110,-13 52 72,20-71-174,0-1 1,1 1-1,0 0 0,1-1 0,0 1 0,2 14 1,-1-22-13,-1 0 0,1-1 0,0 1 1,0 0-1,0-1 0,0 1 0,0-1 1,0 1-1,0-1 0,0 1 0,0-1 0,1 0 1,-1 0-1,0 1 0,1-1 0,-1 0 1,1 0-1,0 0 0,-1-1 0,1 1 1,0 0-1,-1-1 0,1 1 0,0-1 1,0 1-1,3-1 0,6 2 24,1-1-1,-1 0 1,14-2-1,-10 1-1,-6 0-20,0-1-1,0 1 0,0-2 0,0 1 0,0-1 1,0 0-1,11-5 0,-15 4-9,0 1-1,1-1 1,-1-1 0,0 1-1,-1 0 1,1-1 0,-1 0-1,1 0 1,-1-1 0,0 1-1,-1-1 1,5-5 0,2-2 3,-10 11 0,1 0 1,0 1-1,0-1 0,-1 0 0,1 1 1,-1-1-1,1 0 0,-1 0 0,1 1 0,-1-1 1,1 0-1,-1 0 0,0 0 0,1 0 1,-1 0-1,0 1 0,0-1 0,0 0 0,0-1 1,0 1-126,17 1-8670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46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88 56,'0'0'7201,"4"-11"-6270,21-52 740,-25 62-1549,0 1-1,0-1 1,1 1-1,-1-1 1,0 1 0,0-1-1,1 1 1,-1-1-1,0 0 1,0 1 0,0-1-1,0 1 1,0-1-1,0 1 1,0-1-1,0 0 1,0 1 0,0-1-1,0 1 1,-1-2-1,-8 2 1754,-14 14-1300,3 6-449,0 1-1,2 1 1,0 0 0,2 1 0,0 1 0,-16 36 0,7-7 53,3 0 0,-20 70 0,15-19-36,5 0 0,3 2-1,6 0 1,0 154 0,12-212-107,0-14 25,7 67 0,-4-90-53,0 1 1,1-1-1,1 0 0,-1 0 1,2 0-1,0 0 0,0-1 0,0 0 1,12 15-1,-1-5-37,2 0 1,0-2-1,1 0 0,1-1 1,0-1-1,1-1 0,1 0 0,45 20 1,-41-23-919,0-1 1,1-2 0,0-1-1,42 7 1,-18-8-4338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4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731 26 2880,'0'0'9878,"2"-4"-9393,-2 3-472,1 1-1,-1-1 1,1 0-1,-1 1 0,1-1 1,-1 0-1,1 1 1,-1-1-1,0 0 0,0 0 1,1 0-1,-1 1 1,0-1-1,0 0 0,0 0 1,0 0-1,0 1 1,1-1-1,-2 0 0,1 0 1,0 0-1,0 1 1,0-1-1,0 0 0,-1-1 1,-6 3 5,7-1-4,-8 1 41,0 0 0,1 0 0,-1 1 0,1 0 0,0 0 0,-1 1 0,-7 3 0,-13 5 32,-352 144 647,362-147-705,-31 20 0,44-25-52,1-1 1,0 2-1,0-1 0,0 0 0,0 1 0,1 0 0,0 0 0,-1 0 1,1 0-1,1 0 0,-6 10 0,7-10 5,-1 0 25,0 0 0,1 0 0,0 0 0,0 1 0,0-1 0,0 0-1,1 5 1,0-7-1,0 0-1,1-1 0,-1 1 0,1-1 0,-1 1 0,1-1 1,0 0-1,-1 1 0,1-1 0,0 1 0,0-1 0,0 0 1,0 0-1,0 0 0,0 0 0,1 0 0,-1 0 0,0 0 0,0 0 1,1 0-1,-1 0 0,1 0 0,1 0 0,28 12 77,0-2 0,0-1-1,54 9 1,6 3-66,-73-18-21,-3 0-2,-1 0-1,1 0 0,-1 1 0,0 1 1,-1 1-1,20 11 0,-31-17-4,-1 0 0,1 0-1,-1 1 1,1-1 0,-1 0 0,0 1-1,1-1 1,-1 1 0,0-1-1,0 1 1,0 0 0,0-1-1,0 1 1,-1 0 0,1 0 0,0-1-1,-1 1 1,0 0 0,1 0-1,-1 0 1,0 0 0,0 0-1,0 0 1,0-1 0,0 1 0,0 0-1,-1 0 1,1 0 0,0 0-1,-1 0 1,0-1 0,1 1 0,-1 0-1,-2 2 1,0 1-13,-1 0 1,0 0-1,0 0 0,0-1 0,-1 1 1,0-1-1,0 0 0,0-1 1,-6 5-1,-181 91 211,-20 14 43,199-105-222,0 1 1,1 1 0,1 0-1,0 0 1,0 1 0,1 1-1,-11 15 1,19-23-4,0 0 0,0 0 1,0 0-1,0 0 0,1 1 0,0-1 0,0 0 0,0 1 1,0-1-1,1 1 0,0 7 0,0-9 2,0 0 0,0 1 0,0-1 0,1 0 0,-1 0 0,1 0 0,0 0 0,0 0 0,0-1 0,0 1 0,1 0 0,-1 0 0,1-1 0,-1 1-1,1-1 1,0 1 0,3 2 0,5 2 38,-1-1 1,1 0-1,1-1 0,-1 0 0,1-1 0,0 0 0,0-1 0,0 0 1,14 2-1,6-1 147,1-1 0,32-1 0,63-1 33,149-20 0,-93-14-1188,-66 0-4208,-79 18-623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48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24 1032,'0'0'10074,"1"-4"-9137,3-11-247,-3 11-285,-10 4 124,-4 1-318,0 1 0,0 0 0,0 1 0,0 1 0,1 0 0,0 0-1,0 1 1,0 1 0,0 0 0,-19 14 0,29-19-206,1 1 0,-1-1 0,0 0 0,1 1 0,-1-1 0,1 1 1,0 0-1,-1-1 0,1 1 0,0 0 0,0 0 0,0 0 0,0 0 0,1 0 0,-1 0 0,1 0 0,-1 0 0,1 0 0,-1 0 0,1 0 1,0 0-1,0 0 0,0 0 0,0 1 0,0-1 0,1 0 0,-1 0 0,1 0 0,-1 0 0,1 0 0,0 0 0,1 3 0,1 0 11,1 0 0,-1 0 0,1-1 0,-1 1 0,1-1 0,1 0 0,-1 0 0,1 0 0,-1-1 0,7 5 0,4-1 1,0 0 0,0-1 0,24 7 0,-21-7-16,0 0 0,22 11 1,-37-15-9,-1-1 1,0 0-1,0 0 0,1 1 1,-1-1-1,0 1 1,0 0-1,0 0 1,0 0-1,-1 0 1,1 0-1,-1 0 1,1 0-1,-1 0 0,2 4 1,-2-1-8,0 0 0,0 0 0,0 0 0,-1 0 0,0 0 0,0 8 0,0 3-2,0-13 22,-1-1 0,1 1 0,-1 0 0,1 0 0,-1-1 0,0 1 0,0 0 0,0-1 0,0 1 0,0-1 0,0 1 0,-1-1 0,0 0 0,-2 4 0,0-2 37,-1 0 0,0 1 0,1-1 0,-1-1 0,-1 1 0,-6 3 0,-2 0 104,0-1 0,0 0 0,-1-1-1,-24 5 1,28-8-91,0 0-1,0-1 0,0 0 1,0 0-1,0-2 1,0 1-1,0-1 0,-15-4 1,22 4-138,-1 0 1,1-1-1,0 1 1,0-1-1,0 0 1,0 0-1,1-1 1,-1 1-1,1-1 1,-1 0-1,1 0 1,0 0-1,0 0 1,0-1-1,0 1 1,1-1-1,0 1 1,-1-1-1,1 0 1,1 0-1,-1 0 1,0 0-1,0-6 1,-4-22-2927,5 3-1834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49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1 600,'0'0'13980,"-4"1"-13626,-27 14 5,1 2 1,0 0 0,-29 24 0,53-37-355,4-3-124,-1 1 0,1-1 0,-1 1 0,1 0 0,0 0 0,0 0 0,0 0 0,0 0 0,0 0 0,0 1 0,0-1 0,1 0 0,-1 1 0,1 0 0,0-1 0,0 1 0,0 0 0,-1 4 1,2-2-3758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4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27 2344,'0'0'7878,"-1"-3"-6869,-4-11-129,4 11-129,21-2 193,23 4-694,-15 0-71,31 3-1,-51-1-215,0 0 0,1 1 0,-1-1 0,0 2 0,0-1 0,0 1 0,-1 1 0,9 4 0,-15-8 16,0 1-1,0-1 0,0 1 1,0-1-1,0 1 0,0 0 1,-1 0-1,1 0 0,0-1 1,0 1-1,-1 0 0,1 0 1,0 0-1,-1 0 0,1 0 1,-1 0-1,0 0 0,1 0 1,-1 0-1,0 1 0,1-1 1,-1 0-1,0 0 0,0 0 1,0 0-1,0 0 0,0 1 1,0-1-1,0 0 0,-1 0 1,1 0-1,0 0 0,0 0 1,-1 0-1,0 1 0,0 1 5,-1 0 0,0-1 0,1 1 0,-1-1-1,0 0 1,0 0 0,0 0 0,-1 0-1,1 0 1,-1 0 0,1 0 0,-1-1 0,-4 3-1,-58 18 220,41-15-93,-30 13-1,54-20-130,-1 1 0,0-1 0,1 0 0,-1 0 1,0 1-1,1-1 0,-1 0 0,1 1 0,-1-1 0,1 0 0,-1 1 0,0-1 0,1 1 1,0-1-1,-1 1 0,1-1 0,-1 1 0,1-1 0,0 1 0,-1 0 0,1-1 0,0 1 1,0 0-1,-1-1 0,1 1 0,0-1 0,0 1 0,0 1 0,0-1-12,1 0-1,-1 0 0,1 0 1,-1 0-1,1 0 0,-1-1 0,1 1 1,0 0-1,0 0 0,-1-1 1,1 1-1,0 0 0,0-1 1,0 1-1,2 0 0,4 3 17,1 0 0,0-1 0,13 4-1,38 12 101,-53-17-111,0 1 0,0 0-1,0 0 1,0 1 0,0-1 0,-1 1 0,7 7-1,-10-10 19,-1 1 0,0 0 0,0 0 0,-1-1 0,1 1 0,0 0 0,-1 0 0,1 0 0,-1 0 0,1 0 0,-1 0 0,0 0-1,0 0 1,0 0 0,0 0 0,0 0 0,-1 0 0,1 0 0,0 0 0,-1 0 0,0 0 0,1 0 0,-1-1 0,0 1 0,0 0 0,0 0 0,0-1-1,0 1 1,0 0 0,-1-1 0,1 1 0,0-1 0,-1 0 0,1 1 0,-1-1 0,0 0 0,1 0 0,-1 0 0,-3 1 0,-11 4 220,-1-1 0,1-1 0,-1-1 0,-29 3 1,-70-3 519,94-3-744,19 0-73,3-1-447,0 0 344,0 1 0,0-1 0,1 0 0,-1 0 0,0 0 0,0 0 0,0 1 0,1-1 0,-1 0 0,0 0 0,1 0 0,-1 1 0,1-1 0,-1 0 1,1 1-1,-1-1 0,1 0 0,0 1 0,-1-1 0,1 0 0,0 1 0,-1-1 0,1 1 0,1-1 0,-1 0-439,12-9-4812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0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9 968,'0'0'12644,"-2"-5"-10888,2 5-1752,0-1 1,0 1-1,0 0 1,0 0-1,0 0 1,0 0 0,0 0-1,0 0 1,0 0-1,0 0 1,0 0-1,0 0 1,0-1 0,0 1-1,0 0 1,0 0-1,0 0 1,0 0-1,0 0 1,0 0 0,0 0-1,0 0 1,0 0-1,0 0 1,0 0-1,0 0 1,0 0 0,0-1-1,0 1 1,0 0-1,0 0 1,0 0-1,-1 0 1,1 0 0,0 0-1,0 0 1,0 0-1,0 0 1,0 0-1,0 0 1,0 0 0,0 0-1,0 0 1,0 0-1,0 0 1,-1 0-1,1 0 1,0 0 0,0 0-1,0 0 1,0 0-1,0 0 1,0 0-1,0 0 1,0 0 0,0 0-1,0 0 1,0 0-1,-1 0 1,1 0-1,0 0 1,0 0 0,0 0-1,0 0 1,0 1-1,0-1 1,0 0-1,0 0 1,-7 20 280,1 1-1,-4 23 1,2-8 12,-9 59-11,4 1 0,-1 123 1,12-187-270,1 143-37,1-101-1651,0-73 1594,-3 11-2152,-6-10-2622,3-2-75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0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1 190 520,'0'0'8329,"12"-21"-7136,38-67-52,-47 82-999,1 1 0,-1 0-1,1 0 1,0 0-1,1 0 1,-1 0 0,1 1-1,0 0 1,0 0-1,0 0 1,0 1 0,8-4-1,-5 4-42,0 0 0,1 1 0,0 0 0,0 0 0,15 0 0,-11 0-34,19 0 132,65 4 1,-92-2-200,-1 0 1,0 0-1,1 1 1,-1 0 0,0 0-1,1 0 1,-1 1-1,0 0 1,0-1 0,0 1-1,0 1 1,0-1 0,-1 0-1,1 1 1,-1 0-1,1 0 1,-1 0 0,0 0-1,0 1 1,3 4-1,-2-1 2,-1-1-1,0 1 1,0 0-1,-1 0 1,0 1-1,0-1 1,0 0-1,-1 1 1,0-1-1,-1 1 1,1 7-1,-1-5 18,0 0-1,-1-1 1,0 1-1,0 0 1,-1-1-1,-4 13 0,3-16-20,0 0-1,0-1 0,0 1 0,0-1 0,-1 0 0,0 0 0,0 0 0,-1 0 0,1-1 0,-10 7 0,-9 6 71,-1-2 1,-1 0-1,0-2 1,-1-1-1,0 0 0,-1-2 1,-1-2-1,1 0 1,-57 7-1,47-13-3716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1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 7785,'0'0'5536,"-12"15"-4401,1 0-881,-66 97 1287,60-83-1367,1 0 0,2 1 0,1 1 0,2 0 0,1 1 0,1 0 0,2 1 0,1-1 0,1 1 0,2 1 0,2 56 0,2-82-169,0 1 0,1-1 0,0 0 0,0 1 0,1-1 0,0 0 0,1-1 0,-1 1 0,2 0 0,-1-1 0,1 0 0,6 8 0,-6-10-160,-1 1 0,1-1 0,0-1 0,1 1 1,-1-1-1,1 0 0,0 0 0,0 0 0,0-1 1,1 0-1,-1 0 0,1-1 0,-1 1 0,1-2 1,8 2-1,3-1-2352,1-1-1,20-3 1,-3-2-5634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11 1280,'0'0'9102,"0"0"-9031,0-1-1,0 1 1,0 0 0,1 0 0,-1-1-1,0 1 1,0 0 0,0-1-1,0 1 1,0 0 0,0-1 0,-1 1-1,1 0 1,0 0 0,0-1-1,0 1 1,0 0 0,0-1 0,0 1-1,0 0 1,-1 0 0,1-1-1,0 1 1,0 0 0,0 0 0,-1-1-1,-1 0 19,0 1 0,0-1 0,0 1 0,0 0 0,0-1 0,0 1 0,0 0 0,0 0 0,0 0 0,-3 1 0,-4 0 94,-8 0 28,0 1 0,1 1 1,-1 1-1,1 1 0,0 0 0,0 0 1,1 2-1,0 0 0,-16 10 1,27-14-207,-1-1 1,1 1 0,0 0 0,0 0-1,0 1 1,0-1 0,0 1-1,1 0 1,0 0 0,0 0-1,-4 6 1,6-7-2,0-1-1,0 0 1,0 1 0,0-1-1,0 1 1,1-1-1,-1 1 1,1 0 0,0-1-1,-1 1 1,1-1-1,0 1 1,1 0 0,-1-1-1,0 1 1,1-1-1,-1 1 1,1-1 0,0 1-1,0-1 1,0 1 0,0-1-1,1 0 1,1 3-1,7 7 15,0-1-1,1-1 0,1 0 1,-1-1-1,2 0 1,22 12-1,7 7-12,-39-26-1,10 7-13,0 0 0,-1 1 0,14 14 0,-23-20 6,0-1-1,-1 1 1,1 0-1,0 0 1,-1 0-1,0 0 1,0 0 0,0 1-1,-1-1 1,0 0-1,1 1 1,-1-1 0,-1 1-1,1-1 1,-1 7-1,0 1 2,1-8 2,0 1 0,-1 0 0,0 0 0,0 0 0,-1-1 0,1 1 0,-1 0 0,0 0 0,-1-1 0,1 1 0,-1-1 0,1 1 0,-1-1 0,-1 1 0,1-1 0,-1 0 0,-3 5 0,-3-1 36,0 0 1,0 0 0,-1-1-1,1 0 1,-2-1 0,1 0-1,-1-1 1,0 0 0,-19 6-1,23-9-157,0-1-1,0 1 0,0-1 1,0-1-1,0 1 0,-1-1 1,-11-2-1,14 2-231,1-1 1,0 0-1,-1-1 0,1 1 0,0-1 0,0 0 1,0 0-1,0 0 0,0 0 0,0-1 1,0 0-1,1 0 0,-4-3 0,-11-17-6143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2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 3200,'0'0'10754,"-71"56"-10433,41-32-233,-5-1 24,-1 1-112,7 4-8,-7 5-296,7-9-1657,17-1-2440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3912,'0'0'7810,"-1"4"-7399,-10 68 1081,3 0 0,3 75 0,1-32-803,1-32-470,-6 79-76,8-70-1988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3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24 472,'0'0'11851,"0"-4"-10928,0 3-887,0 0 0,0 1-1,0-1 1,0 0 0,0 1 0,0-1-1,0 0 1,-1 0 0,1 1 0,0-1-1,0 0 1,0 1 0,-1-1 0,1 1 0,0-1-1,-1 0 1,1 1 0,-1-1 0,1 1-1,-1-1 1,1 1 0,-1-1 0,1 1-1,-1-1 1,1 1 0,-1-1 0,1 1-1,-1 0 1,-1-1 0,-25-1 591,16 2-581,-6 1 108,0 1-1,-1 0 1,1 1 0,0 1-1,0 0 1,1 2-1,-1 0 1,1 1-1,0 0 1,1 1-1,-17 12 1,29-18-156,0 0-1,1 1 1,-1-1 0,1 0 0,0 1-1,0 0 1,0 0 0,0-1 0,0 1-1,0 0 1,1 0 0,0 1-1,-1-1 1,1 0 0,0 0 0,0 5-1,1-6 0,-1 1 0,1-1 0,0 1 0,0-1 0,0 0 0,0 1 0,1-1 0,-1 1 0,1-1 0,-1 0 0,1 1-1,0-1 1,0 0 0,0 0 0,0 1 0,0-1 0,0 0 0,1 0 0,-1 0 0,1 0 0,-1-1 0,4 3 0,17 12-61,1-2 0,1 0 1,33 13-1,-26-12 62,41 25 0,-62-34-14,-5-3 11,-1 0 1,1 0-1,-1 1 1,1-1-1,3 6 0,-6-7-4,-1 0-1,1 1 0,-1-1 1,0 0-1,0 1 0,0-1 0,0 1 1,0-1-1,-1 1 0,1 0 1,-1-1-1,1 1 0,-1-1 0,0 4 1,0-3 7,0 1 1,0-1 0,-1 0 0,1 0 0,-1 0 0,1 0-1,-1 0 1,0 0 0,0 0 0,0-1 0,-1 1 0,1 0-1,-2 2 1,-2 0-3,1 0-1,-1 0 1,0-1 0,0 0-1,-9 6 1,-1-1 0,-2 0 0,1 0 1,-1-2-1,0 0 0,-1-1 0,1-1 1,-34 6-1,31-8-2662,-36 1 0,48-4-2206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3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 5625,'0'0'5409,"0"75"-5065,-12-56 40,-6 0-72,-6 4-64,7 1 32,-7-5-192,-6 4-24,13-4-64,-13-5-456,12 0-808,6-4-2617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4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249 194 4592,'0'0'2956,"5"-19"-1920,15-60 91,-18 74-856,-1-1 0,1 1-1,-1-1 1,-1 0 0,1 1-1,-1-1 1,0 0 0,0 1-1,0-1 1,-3-10 0,2 15-213,1 0 1,-1 0-1,0-1 1,1 1-1,-1 0 1,0 0 0,0 0-1,0 0 1,0 0-1,0 0 1,0 0-1,-1 0 1,1 0 0,0 0-1,0 1 1,-1-1-1,1 0 1,0 1-1,-1-1 1,1 1-1,0 0 1,-1-1 0,1 1-1,-3 0 1,-39-3 635,40 3-673,-4 1 38,0-1 0,1 2-1,-1-1 1,0 1 0,1 0-1,-1 1 1,1-1 0,-1 1-1,1 0 1,0 1 0,1 0-1,-1 0 1,0 0 0,1 0-1,-6 7 1,0 1-10,0 0-1,1 0 1,0 2 0,0-1-1,-9 21 1,14-24-46,1 1 0,0 0 0,1 0 0,0 0 0,0 0-1,2 1 1,-1-1 0,1 1 0,1-1 0,2 22 0,-2-30-41,1 0 0,-1 0 0,1 0 0,0 0 1,0 0-1,0 0 0,0 0 0,0-1 0,1 1 0,-1 0 0,1-1 0,0 1 0,0-1 0,0 0 1,0 0-1,0 1 0,0-1 0,1-1 0,-1 1 0,0 0 0,1 0 0,0-1 0,-1 0 0,1 1 1,0-1-1,5 1 0,4 1-289,1 0 1,-1-1-1,1-1 1,25 0-1,-33-2 303,0 1 0,0-1-1,1 0 1,-1-1 0,0 1 0,-1-1-1,1 0 1,0 0 0,0 0-1,-1-1 1,1 0 0,-1 0 0,0 0-1,0 0 1,0-1 0,0 1-1,-1-1 1,0 0 0,1 0-1,-1-1 1,-1 1 0,5-9 0,4-7 296,-2-1 0,-1 0 0,11-38 0,-7 25 1059,-9 33-717,0 8-601,-3 180 488,0-180-497,0 0-1,1-1 0,0 1 1,1 0-1,-1 0 0,1 0 1,0-1-1,1 1 0,5 9 1,-6-13-181,-1 0 1,1 0 0,0 0-1,0-1 1,1 1 0,-1 0-1,1-1 1,-1 1 0,1-1 0,0 0-1,0 0 1,0 0 0,0-1-1,0 1 1,0 0 0,0-1 0,0 0-1,1 0 1,-1 0 0,6 1-1,21-2-3960,-1 0-2641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4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12 640,'0'0'13170,"2"-3"-12526,-2 2-628,0 1 1,1-1 0,-1 1 0,0-1 0,0 1 0,1-1 0,-1 1 0,0 0 0,1-1 0,-1 1 0,1 0 0,-1-1 0,0 1 0,1 0 0,-1-1 0,1 1-1,-1 0 1,1 0 0,-1 0 0,1-1 0,-1 1 0,1 0 0,-1 0 0,1 0 0,-1 0 0,1 0 0,-1 0 0,1 0 0,-1 0 0,1 0 0,-1 0 0,1 0-1,0 0 1,-1 1 0,1-1 0,-1 0 0,1 1 0,21 18 693,-16-13-562,109 120 1565,-100-106-1529,-1 0 0,-1 1-1,-1 0 1,18 42 0,-25-48-155,-2 0 0,0 1 0,0-1 0,-2 1 0,0-1 0,-1 1 0,-3 27 1,3-37-29,-2 11-1,0 0 1,-2 0-1,0 0 0,-1-1 0,-1 0 0,0 0 0,-1 0 1,0-1-1,-20 28 0,7-13-1553,-2-2 1,-1-1-1,-47 43 1,28-34-6348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4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479 239 984,'0'0'7233,"1"-20"-5975,3-66-43,-4 80-1044,1 0 0,-2 0-1,1 1 1,-1-1 0,1 0 0,-1 1 0,-1-1-1,1 1 1,-1-1 0,0 1 0,-5-10 0,4 12-71,1-1 0,-1 1 1,0-1-1,0 1 1,0 0-1,-1 0 1,1 1-1,-1-1 0,1 1 1,-1-1-1,0 1 1,-5-2-1,-6-1 83,0 2-1,0 0 1,0 0 0,-1 1-1,1 1 1,-26 2 0,33-1-131,-9 0-3,-1 1 0,1 0 0,-1 2 0,1 0 0,0 1-1,0 0 1,-17 9 0,27-11-57,1 1-1,0 0 0,-1 1 1,1-1-1,0 1 1,1 0-1,-1 1 1,1-1-1,0 1 0,0 0 1,0 1-1,1-1 1,0 1-1,0 0 0,0 0 1,1 0-1,0 0 1,0 1-1,0 0 1,-2 10-1,3-7 1,0 0 0,1 0 0,1 0 0,-1 0 0,1 0 0,1 0 0,0-1 0,1 1 0,-1 0-1,2 0 1,5 15 0,-3-14-8,0-1-1,1 1 0,0-1 0,1-1 0,0 1 0,0-1 0,1-1 0,0 1 1,18 13-1,20 11-41,2-2 1,2-2 0,82 35-1,-122-60 73,0 1-1,-1 1 1,18 12-1,-24-16-25,-1-1-1,0 1 1,0 1-1,0-1 1,0 0 0,0 1-1,0-1 1,0 1-1,-1-1 1,1 1-1,-1 0 1,0-1-1,0 1 1,0 0-1,0 0 1,-1 0-1,1 0 1,0 5-1,-2-6 11,1-1 0,0 1 0,-1-1 0,1 1 0,-1-1 0,0 1 0,1-1 0,-1 1 0,0-1 0,0 0 0,0 0 0,0 1 0,0-1 0,0 0 0,0 0 0,-1 0 0,1 0 0,0 0 0,0 0 0,-1-1 1,-2 2-1,-37 16 126,28-14-42,-6 3 87,-1-1 0,-1 0-1,1-2 1,-41 4 0,-84-6 204,81-3-294,61 1-72,1 0 0,-1 0 0,0-1 0,1 1 0,-1 0 0,1-1 0,-1 1 0,1-1 0,-1 0 1,1 0-1,0 0 0,-1 0 0,-1-2 0,2 2-15,1-1 0,0 1 1,0-1-1,-1 1 0,1 0 0,0-1 0,1 0 1,-1 1-1,0-1 0,0 0 0,1 1 0,-1-1 1,1 0-1,-1 1 0,1-1 0,0 0 0,0 0 1,0 0-1,0-2 0,-1 3-93,1-1-1,0 1 1,0 0 0,0 0-1,0 0 1,0-1 0,1 1-1,-1 0 1,0 0 0,0 0 0,1-1-1,-1 1 1,1 0 0,-1 0-1,1 0 1,-1 0 0,1 0-1,1-2 1,0 3-222,-1-1-1,1 0 1,-1 1-1,1 0 1,-1-1-1,1 1 1,-1 0-1,1 0 1,0 0-1,-1 0 1,4 0 0,5 1-515,9-1-2622,0 0-2037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5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80,'0'0'8873,"0"-9"-7104,0-18-618,0 6 4394,0 21-5544,1 0 0,-1 0 1,0 0-1,1 1 0,-1-1 1,0 0-1,0 0 0,1 0 1,-1 0-1,0 0 0,1 0 1,-1 0-1,0 1 0,0-1 1,1 0-1,-1 0 0,0 0 1,0 1-1,0-1 0,1 0 1,-1 0-1,0 1 0,0-1 1,0 0-1,0 0 0,1 1 1,-1-1-1,0 0 0,0 1 1,0-1-1,0 0 0,0 0 1,0 1-1,0-1 0,0 0 1,0 1-1,0-1 0,0 0 1,0 1-1,15 63 19,3 0-1,33 75 1,-27-76-637,-2 1 1,17 84-1,-38-128 145,-1-21 476,1 1 1,-1 0-1,0 0 0,0 0 0,0 0 0,0 0 0,0 0 0,0-1 0,0 1 0,1 0 1,-1 0-1,0 0 0,0 0 0,0 0 0,0 0 0,0 0 0,1 0 0,-1 0 0,0 0 1,0 0-1,0 0 0,0 0 0,0 0 0,1 0 0,-1 0 0,0 0 0,0 0 0,0 0 1,0 0-1,1 0 0,-1 0 0,0 0 0,0 0 0,0 0 0,0 0 0,0 0 1,1 0-1,-1 0 0,0 0 0,0 0 0,0 1 0,0-1 0,0 0 0,0 0 0,1 0 1,-1 0-1,0 0 0,0 0 0,0 1 0,0-1 0,0 0 0,0 0 0,0 0 0,0 0 1,0 0-1,0 1 0,0-1 0,0 0 0,32-85 479,58-111-1,-41 93-436,-37 77-13,99-191 135,-106 211-126,8-20 63,-13 57-1360,-2-18 334,-1 0 0,0 0 0,0 0 0,-8 18 0,0-2-2639,3 5-3070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1 1144,'0'0'9363,"-14"5"-8559,0-1-622,0 1-1,0 1 0,0 1 0,1 0 0,0 0 0,0 1 1,1 1-1,-16 15 0,16-12-74,1 0 0,1 1 0,0 1 0,1-1-1,0 2 1,1-1 0,1 1 0,0 1 0,1-1 0,1 1 0,0 0 0,1 0 0,1 0 0,0 1-1,0 20 1,3-17-71,1-1 0,0 1 0,2-1 0,5 24-1,-6-36-38,1 1-1,0 0 1,0 0-1,0-1 1,1 0-1,1 0 1,-1 0-1,1 0 1,0-1-1,0 1 1,1-1-1,11 9 1,-10-10-259,0 0 0,0 0 0,0-1 1,1 0-1,-1-1 0,1 1 0,11 2 1,-11-4-690,1 0 1,-1-1 0,1 0 0,10 0 0,5-1-5055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6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0 128,'0'0'11662,"-12"0"-11051,8 0-555,-6 0 31,0 0 1,1 1 0,-1 0-1,0 1 1,1 0-1,-18 6 1,15-4-44,0 1-1,0 1 1,-11 7-1,19-11-48,0 1-1,0 0 1,0 0-1,0 1 1,1-1-1,-1 1 1,1-1-1,0 1 1,0 0-1,0 1 1,-3 5-1,5-7-2,0 0 1,1-1-1,-1 1 0,1 0 0,-1 0 1,1 0-1,0 0 0,0 0 0,1 6 1,0 8 23,0-14 1,-1-1 1,1 1-1,-1-1 1,1 1-1,0-1 1,0 0 0,0 0-1,0 1 1,1-1-1,-1 0 1,1 0-1,-1 0 1,1 0-1,-1 0 1,1-1 0,0 1-1,0 0 1,4 2-1,7 4 22,-1 0-1,15 6 1,-13-7-16,-6-3-16,-1 1 1,1 0 0,-1 0 0,0 1 0,-1 0 0,1 0-1,-1 1 1,0 0 0,-1 0 0,1 0 0,7 15 0,-10-16-17,0 1 0,-1 0 1,1-1-1,-1 1 0,0 0 1,-1 0-1,0 0 1,0 1-1,0-1 0,-1 0 1,0 0-1,-1 0 1,1 0-1,-1 0 0,-3 8 1,2-9 7,0 0 0,-1 0 0,1-1 1,-2 1-1,1-1 0,0 0 0,-1 1 1,0-2-1,0 1 0,-1 0 0,0-1 1,1 0-1,-11 6 0,7-5 22,0 0 1,0 0-1,-1-1 0,0 0 1,1-1-1,-1 0 0,-1 0 1,-12 1-1,18-3-115,0 0-1,0 0 1,0-1 0,0 0-1,0 0 1,-1 0 0,1 0 0,0-1-1,0 1 1,0-1 0,0 0-1,1 0 1,-1-1 0,0 1-1,0-1 1,1 0 0,-6-3 0,-4-9-2766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7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29 5777,'0'0'6940,"4"-5"-5437,11-14-297,-11 14 912,-16 16-1888,-11 10-246,11-11 41,2 0-1,-15 18 0,20-22-135,-9 11-28,-17 30 0,27-39-960,0 1 0,0-1 0,-3 15 0,5-4-5690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8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24 3320,'0'0'9006,"2"-4"-8098,6-11-142,-6 11 0,-15 15-760,6-4 95,-1 1 1,2 0-1,-1 1 0,1-1 0,0 1 0,1 1 0,0-1 1,1 1-1,0-1 0,0 1 0,-2 11 0,1 2-50,1 1-1,1 0 1,1 44-1,2-66-45,0 1-1,0-1 0,1 0 0,-1 0 0,0 0 1,1 0-1,0 0 0,-1 0 0,1 0 0,0 0 1,0 0-1,0 0 0,0-1 0,0 1 0,0 0 1,1-1-1,-1 1 0,3 2 0,0-2-7,-1 1 0,1-1-1,-1 0 1,1 0 0,0-1 0,0 1-1,0-1 1,0 0 0,4 1-1,8 1-461,0-2 0,1 0-1,-1-1 1,16-1-1,-26 0-64,-1 1-1,1-1 1,-1 0-1,1 0 1,-1-1-1,1 0 1,-1 0-1,0 0 1,0-1-1,9-5 1,11-11-6615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2000,'0'0'10677,"7"0"-9111,200-11 126,-80 3-3144,-84 4-1526,-7-1-2094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5:59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0 8729,'0'0'7706,"1"3"-7609,8 16-96,19 28 0,5 12 89,-21-34-78,-4-12-11,-2 0 1,0 1-1,0 0 1,-1 0-1,-1 1 1,0 0-1,-1-1 1,-1 1-1,1 16 1,-3-19 6,-2 0 0,1-1-1,-2 1 1,1-1 0,-2 0 0,1 0-1,-1 0 1,-1 0 0,0-1 0,-1 0-1,0 0 1,0 0 0,-1-1 0,0 0-1,-15 15 1,-6 2-663,-2 0 1,0-2-1,-45 27 0,32-25-3004,7-14-3590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6:0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4 4352,'0'0'8145,"2"-1"-7150,1 0-915,0 1 0,1-1 0,-1 1 0,0 0 0,1 0 0,-1 0 0,0 0 0,1 1 0,-1-1 0,0 1 0,1 0 0,-1 0 0,0 0 0,0 0 0,0 1 0,0-1 0,0 1 0,0 0 0,0 0 0,0 0 0,4 4 0,7 7 36,1 1 1,17 21-1,-28-31-45,17 23 30,-1 1-1,-1 0 0,-1 1 0,-2 1 1,-1 1-1,-1 0 0,-2 1 1,-1 0-1,12 62 0,-11-18 86,-3 0-1,-4 0 1,-5 102 0,-2-144-155,-2 1 0,-1-1-1,-2 0 1,-1 0 0,-13 34 0,3-23-44,-1 0 1,-3-1-1,-28 44 0,33-63-204,-2 0-1,0-1 0,-45 43 1,-78 47-4226,57-58-2803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6:11.8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33 696,'0'0'7558,"-1"-3"-7031,-10-26 3107,10 35-3886,-8 10 276,1 0 0,0 1 0,1 0 1,1 1-1,1-1 0,1 1 0,0 0 0,-1 27 0,2 157 97,4-117-75,-2-16 13,-1-33-51,2 0-1,1 0 0,7 38 0,10 47 41,17 134 6,-33-128 3,-4-70-49,1-35 23,-6 37-1,3-38-18,-1 36 0,4-12 0,0-17 4,1-1 0,1 1 0,2-1 0,7 33 0,-6-35-19,-1 0 1,-2-1-1,0 2 0,-3 29 0,0 6 33,8 116-32,-5-174 3,-1-1 0,0 0 0,1 1 0,0-1 0,-1 0 0,1 0 1,0 0-1,0 1 0,0-1 0,0 0 0,1 0 0,-1-1 0,0 1 1,1 0-1,0 0 0,-1-1 0,1 1 0,0-1 0,0 1 0,0-1 1,0 0-1,0 1 0,0-1 0,0 0 0,0-1 0,0 1 0,0 0 0,1-1 1,2 2-1,8 0 16,0 0 0,-1 0 0,1-1 0,14 0 1,453-1 71,-331-10 167,3 1 64,79-2 203,-173 7-300,149-5 16,90 20-231,-228-8 9,528 32 565,-322-12-501,137 8 7,-336-28-81,150 9 25,-107-2-43,97 12 27,122 2 1,-124-14-13,156 0 20,89 8 32,-115 8 220,-158-15-250,57-8 26,-129-5-24,58 4-40,199-5 25,-64-16 43,-64 0-57,-61 2 2,132-8 6,-269 23-6,146-4-1,13-5 10,-64 2-5,79 0-12,25 1 12,-119 3 1,41-4 5,105-2-33,5 7 14,102-19 15,-255 13-6,507-23 31,244 0-9,-695 21 54,161-9-86,94 20 10,135-8 35,-381-2 106,70-5 144,388 0-70,-461 17-207,31-2-2,394 6 13,-354-4-77,-251-1-227,-8-1-1549,-12-3-2746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6:13.1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1 239 616,'0'0'8987,"5"-5"-8227,5-5 21,1-2 0,-2 1 0,15-22-1,-20 26-534,0 1 0,-1-1-1,1 0 1,-1 0 0,-1 0-1,1-1 1,-1 1-1,-1-1 1,1 1 0,-1-12-1,5-40-230,0 41-1645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4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6105,'0'0'7264,"2"-6"-6591,-1 3-590,-1 1-67,0 1 0,1 0 0,-1 0 1,1-1-1,-1 1 0,0 0 0,1 0 1,0 0-1,-1 0 0,1 0 0,0 0 1,0 0-1,-1 0 0,1 0 0,0 0 1,0 0-1,0 0 0,0 0 0,0 1 0,0-1 1,0 0-1,1 1 0,-1-1 0,0 1 1,0-1-1,0 1 0,1 0 0,-1-1 1,0 1-1,0 0 0,3 0 0,40-1 261,-13 0-46,63 6-1,-85-4-233,-1 0 0,0 1 0,0 0 0,0 1 0,0-1 0,0 2 0,0-1 0,-1 1 0,1 0 0,-1 1 0,0 0 0,8 7 0,-14-11-7,1 0-1,-1 1 1,0-1-1,0 0 1,0 1-1,0-1 1,0 1-1,0 0 1,0-1-1,-1 1 1,1 0-1,0-1 1,-1 1-1,1 0 1,-1 0-1,0 0 1,0 0-1,0-1 1,0 1-1,0 0 1,0 0-1,0 0 1,0-1-1,-1 1 1,1 0-1,-1 0 1,1 0-1,-1-1 1,0 1-1,0 0 1,0-1-1,0 1 1,0-1-1,0 1 1,0-1-1,0 0 1,-1 1-1,1-1 1,0 0-1,-1 0 1,1 0-1,-1 0 1,1 0-1,-1 0 1,-2 1-1,-8 3 42,0 0-1,-1-1 0,0 0 0,0-1 0,-18 2 1,16-3 21,1 1 1,0 0-1,1 1 1,-20 8-1,33-12-68,-1 0 0,0 0-1,0 1 1,1-1-1,-1 0 1,0 1-1,1-1 1,-1 0 0,0 1-1,1-1 1,-1 1-1,1-1 1,-1 1 0,0-1-1,1 1 1,-1 0-1,1-1 1,0 1-1,-1 0 1,1-1 0,-1 1-1,1 0 1,0 0-1,0-1 1,-1 1 0,1 0-1,0 0 1,0 0-1,0 0-4,1 1 0,-1-1 0,1 0 0,0 0 0,-1 0 0,1 0 0,0 0 0,0 0 0,0 0 0,0-1 0,0 1 1,0 0-1,0 0 0,0-1 0,2 2 0,8 4-63,0-1 0,21 6 0,-25-9 103,5 2-15,-2 0 6,0-1 0,0 1 0,0 1-1,0 0 1,16 11 0,-25-14-21,0 0 1,-1 0-1,1-1 0,-1 1 1,1 0-1,-1 0 1,0 0-1,0 0 0,0 0 1,0 0-1,0 0 0,-1 4 1,0 1-33,1-5 40,0-1 0,0 1 0,0-1 1,-1 0-1,1 1 0,-1-1 0,1 0 0,-1 1 1,1-1-1,-1 0 0,0 1 0,0-1 1,0 0-1,1 0 0,-1 0 0,0 0 0,0 0 1,-2 1-1,-1 1 10,0 0 0,-1 0 0,1-1 0,-1 0 0,-5 3 0,-6 0 83,0 0 0,-20 3-1,2-4-106,0 0 0,-35-2-1,64-2-1333,5-10-3981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6:18.2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1 703 5721,'0'0'6921,"12"-4"-6137,-1-1-612,-3 1-84,1 1 1,-1 0-1,0 0 0,1 1 0,0 0 1,0 1-1,10-1 0,262-11 302,39-4 797,0-22-348,-231 19-480,150-56 0,-230 72-363,70-22-4,1 3 1,144-21-1,-80 29 15,158 6 1,-214 8-27,254 6 50,300 1-22,-421-7-20,45 21-47,-134-6 40,-58-7-29,188 9 1,-182-15 7,100-4-19,-155-1 42,0-1 1,-1 0 0,32-13 0,-13 4-50,218-70-185,104 0 155,1 26 66,-248 40 36,141-5-1,120 17-12,-371 6 5,253 23-16,-76-3 17,-177-20-1,513 41 25,-158-16-13,25 2-14,-273-15 16,0-5 0,160-11 1,79-24-92,-347 27 75,518-60-152,-483 55 76,45-7 38,0-4-1,93-31 1,-12-4 42,-137 44 9,-1 2 0,1 2 0,52-2 0,-60 6-1,25-1 65,0 3 0,76 11 0,143 43-59,-187-42 10,1-4-1,141 0 1,-197-11-20,0-2-1,27-5 1,-7 0-4,-16 4 6,185-20 18,17 15-25,-24 11-4,230-5-40,-133-33 58,-300 36-13,57-7 0,101 4 1,-113 3-33,560 0 39,-574 0-8,0-3 0,50-8 0,-9 1-82,1 4 1,90 3 0,-139 3 59,94 0 4,200 24-1,-218-5 17,63 9-9,-166-28 11,360 46 1,-303-35 2,1-2-1,89 0 1,-97-6-5,0 2 1,0 2-1,0 2 1,71 23-1,9 1-14,-81-23 13,0-2 1,74 2-1,189-18 18,-81-2-29,452 10-2900,-657-1 2912,-1-2-1,1-1 1,-1-2-1,0 0 1,32-12-1,6-3 23,103-20-1,9 18-76,-150 19 50,21-1-1,60-1 8,-79 4 0,247-38 4,-231 32-8,45-16 11,-60 18-9,-3 0 18,1 2 0,51-3 0,-19 7 1259,-59 14-1402,0 4 137,-1 0 0,0 0 0,-2-1-1,-9 35 1,3-13 59,0 0-1,-5 75 1,10 81 119,4-174-178,-1-3 8,-1-1-1,-1 0 0,-1 0 0,0-1 1,-12 30-1,10-30-12,1 0-1,0 1 1,1-1 0,0 1 0,-1 31-1,5-5 52,-1 7-24,2 1-1,10 58 1,-10-93-33,0 0 0,-1 30 0,-1-15 5,0-19 4,-1-1 0,0 1 0,-1 0 0,0 0 0,-1-1 0,-5 13 0,-9 28 14,10-11 5,2 1-1,2-1 1,2 1 0,1 0 0,5 42 0,20 103 139,-20-163-101,-1-5 19,-1 0 1,-1 0-1,0 0 0,-1 0 1,-5 29-1,2 16-55,3-52-24,0 1 0,-1-1 0,0 0 1,-1 1-1,-4 12 0,2-9 0,1 0-1,1 0 0,0 0 1,1 1-1,1 19 0,0-25-3,0-6-8,-1 0 0,0-1-1,0 1 1,0 0 0,-1 0 0,-3 7 0,-8 28-23,10-28 42,0 0 0,-1 0 1,-8 17-1,-7 23-4,15-36-24,-1 0 0,-1-1 0,-14 27 0,19-41-11,1 0-1,-1 0 0,0 0 0,1 0 0,-1 0 0,0 0 1,0 0-1,0 0 0,0 0 0,0 0 0,0 0 0,0-1 1,0 1-1,0 0 0,0-1 0,0 1 0,-1-1 1,1 1-1,0-1 0,0 0 0,0 1 0,-1-1 0,-1 0 1,0 0 16,-1-1 0,0 0 1,1 0-1,-1 0 1,0-1-1,1 1 0,-4-3 1,5 3 108,-26-10-127,0 1-1,-1 2 1,0 1 0,0 1 0,-53-4 0,-126 8-1209,108 3 437,-153 3 367,0 21 501,27-1-414,184-22 117,0-3 0,0-2 0,-55-10 0,63 8 82,-1 2-1,1 1 1,-36 2-1,22 1 155,40 0-10,0 0 0,0 0-1,0 1 1,1 0 0,-1 1-1,1 0 1,0 0 0,-8 5 0,-15 5-6,-193 61 525,157-54-413,35-12-85,0-1 0,0-1-1,-1-2 1,0-1 0,-36-2-1,-176-1 100,228 2-121,0 1-1,1 0 0,-1 2 1,-19 7-1,34-12 6,-25 9 34,-107 35-4,111-38-21,-1-1 1,0-1-1,-46 2 1,-27 1 48,4 0-79,87-6 15,1 0-1,0 0 1,0 0 0,0 0-1,0 1 1,0 0-1,0 0 1,0 0 0,1 0-1,-1 1 1,-4 3 0,-23 12 23,15-12 20,12-4-25,0-1 0,-1 1 0,1-1 0,0 0 0,-1-1 1,-6 2-1,0-1 7,1 0 0,-21 6 0,29-6-19,-76 25 177,76-25-340,0-1 0,0 1 0,0-1 0,-1 0 0,1 0-1,0 0 1,0 0 0,-1 0 0,1-1 0,-4 0 0,5-7-2317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6:20.9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1 138 56,'12'-8'4147,"-10"7"-3785,0 0-1,-1 0 0,1 0 1,0 0-1,-1 0 1,1-1-1,-1 1 0,1-1 1,1-2-1,0 1-119,-1 1 0,1 0-1,0 0 1,-1 0 0,1 0 0,0 0-1,0 1 1,0-1 0,0 1 0,5-2-1,14-8 357,-17 8-508,1-1 1,0 1-1,1 0 1,-1 0-1,1 1 1,-1 0-1,1 0 1,9-2-1,14-3 175,-18 4-249,-1 1 1,1 0 0,0 1 0,11 0-1,13-1-17,-8-1 202,43-12 0,-27-3 99,-30 17-317,-13 2 11,0-1-78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6:47.60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184 78 5505,'0'0'5969,"9"-10"-4744,41-46 688,-31 45 190,-24 18-2010,-58 62-103,38-45 33,1 2 0,-36 52 0,37-45-28,14-19-15,-1 0 1,2 1 0,-14 31-1,17-35-87,4-8-17,0-1 0,0 1 0,0-1-1,0 1 1,0 0 0,1-1 0,-1 6 0,26-9-465,-18-1 504,0-1 0,-1 1 0,1-2-1,-1 1 1,0-1 0,0 0 0,9-8 0,40-41-582,-45 42 505,135-162-780,-143 171 943,0-1 0,0 0-1,0 1 1,-1-1 0,1 0-1,-1 0 1,1 0 0,-1-1-1,0 1 1,0 0 0,0-5-1,-1 13 3,-1 0 0,0 1 0,0-1-1,0 0 1,-1 1 0,0-1 0,0 0 0,0 0-1,-1 0 1,-4 6 0,-36 47 45,25-36-19,-2 3-258,-32 31 0,18-24-3244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6:49.06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314 15 3424,'-1'-9'10229,"-16"25"-10026,-1 0 0,2 1 1,-18 24-1,-41 64 358,54-74-397,-103 175 231,123-203-427,0-1 0,0 1 0,0-1 0,0 1 0,0-1 0,1 1 1,-1-1-1,1 1 0,0 0 0,0 4 0,18-7-287,-10-4 282,1 0-1,-1 0 1,0-1-1,0 0 0,0 0 1,-1-1-1,0 0 1,0 0-1,10-12 1,4-3-77,159-171-1397,-144 150 1414,-8 6 82,-23 28 10,1 0 0,0 0-1,0 1 1,14-13 0,37-19-80,-37 27 57,-16 8 8,-3 3 17,0 0 0,-1 0 0,1 1 0,0-1 0,0 0 0,0 1 0,0-1 0,-1 0 0,1 1 0,0-1 0,0 1 0,0 0 0,0-1 0,0 1 0,0 0 0,0-1-1,1 1 1,0 0 0,-1 0-6,-2 10 57,-3 2 114,-1 1 1,-1-2-1,0 1 0,0-1 1,-13 16-1,1 0 31,4-5-241,9-17-52,1 1-1,0 0 1,0 1-1,1-1 1,-1 0-1,1 1 1,1 0 0,-1 0-1,1 0 1,1 0-1,-1 0 1,0 9-1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6:51.00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189 1 696,'0'0'8553,"-1"6"-8267,-2 1-197,0-1-1,-1 1 1,0-1-1,0 0 1,0 0-1,-6 5 1,-16 24 122,-4 14-65,17-30-127,1 0 0,1 1 0,1 1 0,1 0 0,-7 22 0,8-13-142,1 0 0,2 0 0,1 1 0,-1 42 0,5 20-39,0-91 157,0 0 0,1 0 0,-1 0 1,1 0-1,-1 0 0,1 0 1,-1-1-1,1 1 0,0 0 0,0 0 1,0-1-1,0 1 0,0 0 0,0-1 1,1 1-1,-1-1 0,0 0 0,1 1 1,-1-1-1,1 0 0,-1 0 0,1 0 1,2 1-1,4 2-189,1 0 0,0 0 0,15 3 1,-10-3-127,-3-1 190,1-1 0,-1 0 1,1 0-1,23-1 1,-34-1 133,35-25 105,-12 4-108,-2-2 0,0-1 0,27-40 0,-1 4 2,10-20 19,-56 72 310,-2 7-317,0 0 0,0 1 0,0-1 1,0 0-1,0 1 0,0-1 1,1 0-1,-1 1 0,0-1 0,0 0 1,1 1-1,-1-1 0,0 1 0,1-1 1,-1 0-1,1 1 0,-1-1 0,1 1 1,-1-1-1,1 1 0,-1-1 0,1 1 1,0 0-1,-1-1 0,1 1 0,-1 0 1,2-1-1,0-1-308,7-8-1174,-8 8 1174,0-1-1,1 1 1,-1 0 0,1-5-1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6:52.08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0 236 512,'0'0'8890,"12"-43"-8322,-6 39-128,6-10-168,-1 9-136,1-9 0,6 4-80,0-4-48,5 0 32,7-5-40,11-14-312,-5 0-1000,-1 0-2769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22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604 57 472,'0'0'14448,"7"-10"-13136,20-27-209,-20 27 725,-10 12-1690,-6 4-125,-1 1 0,1 1 0,1 0 0,-1 0 0,-9 13 0,0-2 57,-34 41-17,3 2-1,2 2 1,3 2-1,3 2 1,-36 84-1,69-134-61,1 1 0,0-1-1,1 1 1,2 1 0,0-1 0,1 1 0,0 0 0,2 25-1,0-44 5,1 0-1,0 0 0,0 0 1,1 1-1,-1-1 1,0 0-1,0 0 0,0 0 1,1 0-1,-1 0 1,1 0-1,-1 0 0,1 0 1,-1 0-1,1 0 0,0 0 1,-1 0-1,1 0 1,0 0-1,0 0 0,-1 0 1,1-1-1,0 1 0,0 0 1,0-1-1,0 1 1,0-1-1,0 1 0,0-1 1,0 1-1,1-1 1,-1 0-1,0 1 0,0-1 1,2 0-1,-1 0 11,0 0-1,0 0 1,0 0-1,1 0 1,-1-1-1,0 1 1,0-1-1,0 0 1,0 1-1,0-1 1,0 0 0,0 0-1,-1 0 1,1 0-1,0-1 1,0 1-1,-1 0 1,4-4-1,2-5 14,1-1 0,-1 0-1,-1 0 1,0 0 0,0-1 0,-2 0-1,1 0 1,-1-1 0,-1 1-1,2-16 1,0-14 20,0-77 0,-5 110-33,-1-1 0,0 0 0,0 0 0,-1 1 0,0-1 0,-1 1 0,0-1 0,-6-13 0,2 11 24,0-1-1,-1 1 1,-1 1-1,0-1 1,-13-12-1,6 8 14,-1 0-1,-1 2 1,0 0-1,0 1 1,-2 1 0,1 0-1,-2 2 1,1 0-1,-35-10 1,40 14-59,13 5 5,0 0 1,0 0-1,0 0 0,0 0 0,0 1 1,0-1-1,0 1 0,-3-1 0,4 1-272,1 1-945,1 0 986,-1 0 0,1 0 0,-1 0 0,1-1-1,0 1 1,-1 0 0,1-1 0,0 1 0,-1-1 0,1 1 0,0-1-1,0 1 1,0 0 0,19 10-3306,31 13-1,-14-9-2715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23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53 9802,'0'0'6685,"-2"0"-5834,5 0-682,57-1 343,1-2 1,116-21-1,-47 1-815,-123 22 717,-3 1-3585,-24 0-12653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23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43 6753,'0'0'8401,"-5"2"-7752,-9 8-240,14-10-395,0 0 0,0 0 0,0 0 0,0 1 0,0-1 1,0 0-1,0 0 0,0 0 0,1 1 0,-1-1 0,0 0 1,0 0-1,0 0 0,0 0 0,0 1 0,0-1 0,0 0 0,0 0 1,1 0-1,-1 0 0,0 0 0,0 1 0,0-1 0,0 0 1,0 0-1,1 0 0,-1 0 0,0 0 0,0 0 0,0 0 0,1 0 1,-1 0-1,0 0 0,0 1 0,0-1 0,1 0 0,-1 0 1,0 0-1,0 0 0,0 0 0,1-1 0,43 4 875,-16-3-629,16 0-117,0-1 0,52-9 0,-74 6-270,162-25 500,-62 21-3347,-119 8 2186,1 0 0,-1 0-1,0 0 1,1-1 0,-1 1 0,0-1-1,1 0 1,-1 0 0,0 0 0,0 0-1,4-3 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2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7 2472,'0'0'12654,"0"-6"-12068,0 14-284,0 12 251,-3 79 812,1-87-1277,0 1 0,0-1 0,-2 1 0,1-1 0,-11 22 0,-49 82 177,-8 17-762,59-106-1502,-12 40 1,18-40-1147,5-11-1532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26T11:50:53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17686 14077 328 0,'-167'-9'192'16,"7"3"-120"-16,-4-4 720 15,-10 7-664 1,-10-6-128-16,-3 2-40 0,0-3 40 16,8 1 72-16,3-4 8 15,4 1 0-15,9-1 192 16,44 3-272-16,19 4-592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4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 1200,'0'0'9843,"0"0"-9815,-1 0-1,1 0 0,0 0 0,0-1 1,0 1-1,0 0 0,0 0 1,0 0-1,0 0 0,0 0 0,-1 0 1,1-1-1,0 1 0,0 0 1,0 0-1,0 0 0,0 0 0,-1 0 1,1 0-1,0 0 0,0 0 1,0 0-1,0 0 0,-1 0 0,1 0 1,0 0-1,0 0 0,0 0 0,0 0 1,-1 0-1,1 0 0,0 0 1,0 0-1,0 0 0,0 0 0,-1 0 1,1 0-1,0 0 0,0 0 1,0 0-1,0 0 0,0 1 0,-1-1 1,1 0-1,0 0 0,0 0 1,0 0-1,0 0 0,0 0 0,0 1 1,0-1-1,0 0 0,-1 0 0,1 0 1,0 0-1,0 1 0,0-1 1,0 0-1,0 0 0,0 0 0,0 0 1,0 1-1,-43 43 928,-71 83 383,110-123-1336,1 1-1,0 0 1,0 0 0,1 0-1,-1 1 1,1-1-1,0 0 1,1 1 0,-1-1-1,1 1 1,0 0 0,1-1-1,-1 1 1,1 0-1,0 0 1,0-1 0,2 10-1,0-12 6,-1-1 1,0 0-1,0 0 0,1 0 0,-1 0 0,1 0 0,0-1 0,0 1 0,-1 0 1,1-1-1,0 0 0,0 1 0,1-1 0,-1 0 0,0 0 0,0 0 0,0 0 1,1 0-1,-1-1 0,0 1 0,1-1 0,3 1 0,8 1 61,0-1-1,22 0 0,-29-1-61,139 5-3937,-146-5 3851,1 0 1,-1 0-1,0 0 1,1 0 0,-1 0-1,0 0 1,1 0-1,-1 0 1,0 0-1,1 0 1,-1 0 0,0 0-1,1 0 1,-1 0-1,0-1 1,1 1-1,-1 0 1,0 0 0,0 0-1,1 0 1,-1-1-1,0 1 1,0 0-1,1 0 1,-1-1 0,0 1-1,0 0 1,0-1-1,1 1 1,-1 0-1,0 0 1,0-1 0,0 1-1,0 0 1,0-1-1,0 1 1,1 0 0,-1-1-1,0 1 1,0 0-1,0-1 1,0 1-1,0 0 1,-1-1 0,1 1-1,0 0 1,0-1-1,0 1 1,0 0-1,0-1 1,-1-4-863,1-9-2982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25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474 1 7217,'0'0'7923,"-7"10"-7048,-165 277 1728,33-52-1932,99-169-505,-50 74-234,83-131-259,-7 12-88,9-8-3800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26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44 1744,'0'0'15455,"22"-7"-15016,72-21-38,-82 25-347,0 1 0,-1 0 0,1 1-1,0 0 1,19 2 0,-7 0 3,-15-2-33,1 1 0,-1 1 0,1 0-1,-1 0 1,0 1 0,1 0 0,-1 1 0,15 6 0,-21-7-17,0-1 1,-1 1-1,1 0 1,-1 0-1,1 0 1,-1 0 0,0 0-1,0 1 1,0-1-1,0 1 1,0-1-1,-1 1 1,1 0-1,-1 0 1,1 0 0,-1-1-1,0 1 1,0 0-1,-1 1 1,1-1-1,0 0 1,-1 0-1,0 0 1,0 0 0,0 0-1,0 0 1,0 1-1,-1-1 1,0 0-1,0 3 1,0-1 25,-1-1 0,1 0 0,-1 1 0,0-1 0,0 0 1,-1 0-1,1 0 0,-1 0 0,0 0 0,-5 5 0,-38 32 261,28-26-204,-95 65 232,85-62-288,0 1 0,1 1 0,-35 35 1,59-52-39,0 0 1,1 1-1,-1-1 0,1 0 1,0 1-1,-2 4 1,4-8 2,-1 1 1,1-1-1,0 1 1,0-1 0,0 1-1,-1 0 1,1-1-1,0 1 1,0-1 0,0 1-1,0 0 1,0-1-1,0 1 1,0-1 0,0 1-1,0 0 1,1-1-1,-1 1 1,0-1-1,0 1 1,0-1 0,1 1-1,-1-1 1,0 1-1,0-1 1,1 1 0,-1-1-1,1 1 1,-1-1-1,0 1 1,1-1 0,-1 0-1,1 1 1,-1-1-1,1 0 1,-1 1 0,1-1-1,-1 0 1,1 0-1,0 1 1,-1-1 0,1 0-1,-1 0 1,1 0-1,0 0 1,-1 0 0,1 0-1,-1 0 1,2 0-1,38 3 152,43-4-1,-25 0-140,29-3-5,128-23 1,-141 16-238,-57 8-60,1 1-367,35-10 0,-47 11 61,-1-1 1,0 0 0,0-1 0,0 1 0,0-1 0,5-4 0,-1-4-4795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27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2896,'0'0'6441,"-5"12"-5983,-1 2-283,2-5-64,0 1 0,0-1 0,1 1-1,1 0 1,-1 0 0,0 15 0,-16 192 2285,-4-38-1079,6-56-794,-2 144 1,-6 49-171,3-90-124,8-95-28,6-78-69,0 64-1,8 134 64,1-227-192,7 38 0,-4-38-7,1 40 1,-8-13-449,0-5-5443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2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2165 224,'0'0'11451,"0"6"-10852,-1-2-480,1-3-98,0 0 0,0 0 0,-1 1 1,1-1-1,0 0 0,0 0 0,0 0 0,0 0 1,0 1-1,0-1 0,1 0 0,-1 0 0,0 0 1,1 0-1,-1 0 0,0 0 0,1 1 0,-1-1 1,1 0-1,0 0 0,-1 0 0,1-1 0,0 1 1,0 0-1,0 0 0,-1 0 0,1 0 1,0-1-1,0 1 0,0 0 0,2 0 0,55 21 462,1-3-1,1-2 0,1-3 0,0-2 1,1-4-1,113 3 0,445-11 554,-455 14-1011,-33-1-9,100 8 6,-1 2 9,-57-5 26,-24-4-47,138 9 30,73-15-14,-6 0-13,-328-7-18,208 7-38,63-8 32,-266-2 15,43-6 0,-50 4-8,86-12 42,-107 15-38,-1 0-1,1-1 1,0 1 0,-1-1 0,0 0 0,1-1 0,-1 1-1,0 0 1,0-1 0,0 0 0,5-5 0,8-8 83,-14 14-80,1-1 0,-1 1 1,0-1-1,0 0 0,0 1 0,-1-1 0,1 0 1,-1 0-1,1 0 0,-1-1 0,0 1 0,0 0 0,-1 0 1,1-1-1,0-4 0,0-10 55,-1-32-1,-1 22 73,1-819 1531,-2 820-1647,-1 0-1,-8-38 1,-4-23 0,9-182 29,7 167-56,-7-108 27,6-71-93,6 230-124,6-11-66,-11 54 271,-1 0 0,2 0 0,4-17 0,-4 17-40,0 0 1,0 0 0,1-18 0,3-15-43,-6 41 50,10-18-3503,-8 14 3227,-2 4 216,1-1 1,-1 0-1,1 1 1,-1-1 0,0 0-1,0 0 1,1 1-1,-1-1 1,0 0 0,-1-2-1,1 3 10,-1 0-1,0 1 1,1-1-1,-1 1 1,1-1-1,-1 1 1,0-1-1,0 1 1,1 0-1,-1-1 1,0 1-1,1 0 1,-1 0-1,0-1 1,0 1-1,0 0 1,1 0-1,-1 0 1,0 0-1,0 0 1,0 0-1,1 0 1,-1 0-1,0 0 1,0 0-1,1 1 1,-2-1 0,-21 4-2940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4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8993,'0'0'9306,"0"7"-8805,-6 119 784,6 442-1777,0-567-142,0-6-1557,0-56-5723,0 24 996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45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7465,'0'0'3908,"1"-18"-2472,6-61-31,-6 76-1321,-1 0 1,1 0-1,0 0 1,0 0 0,0 0-1,1 0 1,-1 0 0,0 1-1,1-1 1,0 0 0,0 1-1,0 0 1,0-1 0,0 1-1,0 0 1,1 0 0,-1 0-1,1 0 1,-1 0 0,1 1-1,0-1 1,5-1 0,1-2 33,1 1-36,-1 0 0,1 1 1,0 0-1,0 0 0,0 1 0,1 1 0,-1 0 1,0 0-1,1 1 0,-1 0 0,0 0 0,1 2 0,11 2 1,-15-1-69,0 0 0,0 0 1,-1 1-1,1 1 0,-1-1 1,0 1-1,-1 0 0,1 0 1,-1 0-1,0 1 0,0 0 0,0 0 1,-1 0-1,0 1 0,0-1 1,-1 1-1,0 0 0,4 10 1,-4-5 18,0-1 0,-1 1 0,0-1 1,-1 1-1,0 0 0,-1 0 1,-1-1-1,1 1 0,-2 0 0,1-1 1,-2 1-1,0-1 0,0 1 0,-1-1 1,0 0-1,-1 0 0,0-1 1,-1 1-1,0-1 0,-1-1 0,-10 13 1,3-6-89,0 0 1,-1 0 0,-1-2 0,-1 0 0,0-1 0,-1 0-1,0-2 1,-1 0 0,0-1 0,-28 11 0,46-21-9,1 0 1,0 0-1,0 0 0,0 0 1,-1 1-1,1-1 1,0 0-1,0 0 1,0 0-1,-1 0 0,1 0 1,0 0-1,0 0 1,-1 0-1,1 0 1,0 0-1,0 0 0,-1 0 1,1 0-1,0 0 1,0 0-1,-1 0 1,1 0-1,0 0 0,0 0 1,-1 0-1,1 0 1,0 0-1,0 0 1,0 0-1,-1-1 0,1 1 1,0 0-1,0 0 1,0 0-1,-1 0 1,1-1-1,0 1 0,0 0 1,0 0-1,0 0 1,0-1-1,-1 1 1,1 0-1,0 0 0,0 0 1,0-1-1,0 1 1,0 0-1,0 0 1,0-1-1,0 1 0,0 0 1,0 0-1,0-1 1,0 1-1,0 0 1,0 0-1,0-1 0,0 1 1,0 0-1,0 0 1,1-1-1,-1-2-1121,0-14-6256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45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6961,'0'0'8611,"11"1"-7752,407 4 1570,-245-6-2930,-172 1 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4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8633,'0'0'8223,"17"4"-7799,24 6 90,-2 1 0,70 31 1,-94-35-365,-2 1 0,1 1 0,20 17 0,-32-24-144,0 0 1,0 0 0,-1 0-1,0 1 1,1-1 0,-1 0-1,0 1 1,0-1 0,0 1-1,0-1 1,-1 1 0,1 0-1,0-1 1,-1 1 0,0-1 0,0 1-1,0 0 1,0-1 0,-1 6-1,0-4 11,1 1 0,-1 0 0,-1-1-1,1 1 1,-1-1 0,0 0 0,0 1-1,0-1 1,-6 7 0,-8 8-49,-2 0 0,-1-2-1,0 0 1,-1-1 0,-29 17 0,22-19-1356,9-9-3299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46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64 1424,'0'0'12349,"-4"-5"-10927,-13-13-373,15 17-985,1 0-1,-1 0 0,1 0 0,-1 1 0,0-1 1,0 1-1,1-1 0,-1 1 0,0 0 0,0-1 1,1 1-1,-1 0 0,0 0 0,0 0 0,0 1 1,1-1-1,-1 0 0,0 1 0,-3 0 0,4-1-15,-4 3 25,-1-1-1,1 1 0,-1 0 0,1 0 1,0 0-1,0 1 0,1 0 0,-1 0 0,1 0 1,-1 0-1,-6 10 0,0 1-12,0 1-1,-12 24 1,15-21-47,1 0 0,0 1 0,1-1 0,2 1 1,0 0-1,1 1 0,1-1 0,0 1 0,3 20 0,-1-37-36,0 0 1,0 0-1,1 0 0,0 0 0,0 0 0,0 0 0,0 0 0,0 0 0,1 0 1,0-1-1,0 1 0,0 0 0,0-1 0,0 0 0,1 1 0,3 2 1,-1-1-69,1 0 0,-1-1 0,1 0 0,0 0 0,1 0 0,-1-1 0,0 0 0,14 4 1,-6-3-82,0 0 0,0-2 1,0 0-1,0 0 1,0-1-1,1-1 1,-1 0-1,0-1 1,19-4-1,-21 2 145,0-1-1,-1 0 1,1-1-1,-1 0 1,0-1-1,0 0 1,-1 0-1,0-1 1,0-1-1,0 0 1,-1 0 0,0-1-1,-1 0 1,0 0-1,0-1 1,-1 0-1,8-15 1,-7 9 193,0 0 0,-1-1 1,-1 0-1,0 0 0,-1 0 1,-1-1-1,-1 1 0,0-1 0,-2 0 1,0 0-1,-1-23 0,-1 36-101,1 0 0,-1 0 0,0 0 0,0 0 0,-1 0 0,1 0-1,-1 1 1,0-1 0,0 1 0,-1 0 0,1-1 0,-1 1 0,0 0-1,0 0 1,-1 1 0,1-1 0,-1 1 0,1-1 0,-1 1 0,-5-3 0,2 2-31,-1 0 0,1 1 0,-1 0 0,0 0 1,0 0-1,0 1 0,-1 0 0,1 1 0,0 0 0,-17 0 1,-3 0-44,21 0-7,0 1 0,1-1 0,-1 1 0,0 1 0,0-1 0,0 1 0,0 1-1,0-1 1,-9 4 0,15-4-66,0 0 0,-1 0 0,1 0 0,0 0 0,-1 0 0,1 0 0,0 0 0,0 1 0,0-1 0,0 0 0,0 1 0,0-1 0,0 1 0,1-1 0,-1 1 0,0 0 0,1-1 0,0 1 0,-1-1 0,1 1 0,0 2 0,1 36-4357,4-15-1078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47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136 103 7161,'0'0'4656,"0"-2"-4151,1-2-492,-1 0 0,0 0-1,0 0 1,-1 0 0,1 0 0,-1 0 0,0 1 0,0-1-1,0 0 1,0 0 0,-1 1 0,1-1 0,-1 1-1,0-1 1,0 1 0,-1 0 0,1 0 0,-1 0 0,1 0-1,-1 0 1,0 0 0,0 1 0,0-1 0,0 1-1,-1 0 1,1 0 0,0 0 0,-1 0 0,0 1 0,-4-2-1,6 2-2,0 1-1,0-1 0,-1 1 0,1-1 0,0 1 0,-1 0 1,1-1-1,-1 1 0,1 1 0,0-1 0,-1 0 0,1 0 1,0 1-1,-1 0 0,1-1 0,0 1 0,0 0 0,-1 0 1,1 0-1,0 0 0,-3 3 0,3-2 1,0 1-1,0-1 1,0 1-1,1 0 1,-1-1-1,1 1 1,0 0-1,0 0 1,0 0 0,0 0-1,0 0 1,1 0-1,-1 0 1,1 0-1,0 0 1,0 6-1,0-5-3,0 0-1,0 1 0,1-1 0,-1 1 0,1-1 1,0 0-1,0 1 0,0-1 0,1 0 0,0 0 1,2 6-1,-2-8 5,0 0 0,-1-1 0,1 1 0,0 0 0,0-1 0,0 1 0,0-1 0,0 1 0,0-1 0,1 0 0,-1 0 0,0 0 0,1 0 0,-1 0 0,0-1 0,1 1 0,-1-1 0,1 1 0,-1-1 0,1 0 0,3 0 0,-5 0-2,0 0 0,-1 0 1,1 0-1,0 0 0,0 0 0,-1 0 0,1-1 0,0 1 1,-1 0-1,1 0 0,0 0 0,-1-1 0,1 1 1,-1 0-1,1-1 0,0 1 0,-1 0 0,1-1 1,-1 1-1,1-1 0,-1 1 0,1-1 0,-1 1 0,0-1 1,1 1-1,-1-1 0,1 0 0,-1 1 0,0-1 1,1 0-1,0-24 281,-2 14 59,1 10-315,0 0 0,0 0 0,0 0 0,0 1 0,-1-1 0,1 0 0,0 0 0,-1 1 0,1-1 0,0 0-1,-1 1 1,1-1 0,-1 0 0,1 1 0,-1-1 0,1 1 0,-1-1 0,1 1 0,-1-1 0,0 1-1,1-1 1,-1 1 0,0-1 0,1 1 0,-1 0 0,0-1 0,1 1 0,-1 0 0,0 0 0,0 0-1,-1-1 1,-28 0 217,24 1-256,6 0-18,-1 0 0,1 0 1,0 0-1,-1 0 0,1 0 1,0 0-1,0 0 0,-1 1 1,1-1-1,0 0 0,0 0 1,-1 0-1,1 0 0,0 1 1,0-1-1,0 0 1,-1 0-1,1 1 0,0-1 1,0 0-1,0 0 0,0 1 1,-1-1-1,1 0 0,0 0 1,0 1-1,0-1 0,0 0 1,0 1-1,0-1 0,0 0 1,0 1-1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9:4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1168,'0'0'13419,"-1"0"-13406,1 0 0,0 0 0,0 0 0,0 0 0,0 0 0,-1 0 0,1 0 1,0 0-1,0 0 0,0 0 0,0-1 0,-1 1 0,1 0 0,0 0 0,0 1 0,0-1 0,-1 0 0,1 0 1,0 0-1,0 0 0,0 0 0,0 0 0,-1 0 0,1 0 0,0 0 0,0 0 0,0 0 0,0 0 0,0 1 1,-1-1-1,1 0 0,0 0 0,0 0 0,0 0 0,0 0 0,0 1 0,0-1 0,0 0 0,-1 0 0,1 0 1,0 0-1,0 1 0,-2 3 117,-1 0 0,1 0 0,0 1 0,0-1 1,0 1-1,-1 7 0,-6 14 243,-43 121 496,41-112-786,4-10-473,1-1-1,1 1 1,1 1 0,-1 47 0,5-73 260,0 0-1,0 1 1,0-1 0,0 1-1,0-1 1,0 0 0,0 1-1,0-1 1,0 0 0,0 1-1,0-1 1,0 1 0,1-1-1,-1 0 1,0 1 0,0-1-1,0 0 1,0 1 0,1-1-1,-1 0 1,0 0 0,0 1-1,0-1 1,1 0 0,-1 1-1,0-1 1,1 0 0,-1 0-1,0 0 1,0 1 0,1-1-1,-1 0 1,1 0 0,-1 0-1,0 0 1,1 0 0,-1 1-1,0-1 1,1 0 0,-1 0-1,0 0 1,1 0 0,-1 0-1,1 0 1,-1 0 0,0 0-1,1-1 1,-1 1 0,0 0-1,1 0 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4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264 398 1432,'0'0'9607,"13"-13"-8559,41-40 6,-47 46-879,0-1 1,0 0 0,-1 0 0,0 0 0,-1-1-1,0 0 1,0 0 0,-1 0 0,0-1-1,0 1 1,1-11 0,-1-1 209,-1 0-1,-1 0 1,-1-32-1,-1 49-339,0 1-1,0-1 1,-1 1 0,1-1-1,-1 1 1,0-1-1,0 1 1,0-1-1,0 1 1,-1 0-1,1 0 1,-1 0-1,0 0 1,0 0 0,0 0-1,0 0 1,-5-3-1,3 2-14,-1 0 0,0 1 0,0 0 1,0 0-1,0 0 0,0 1 0,-1 0 0,0 0 0,-9-2 0,-7 0 2,0 1 0,0 2 0,-1 0 0,-30 3 0,47-2-29,-1 1-1,1 0 1,-1 1-1,1 0 1,0 0-1,-1 0 1,1 1 0,0-1-1,1 1 1,-1 1-1,0-1 1,1 1-1,0 0 1,0 0 0,0 1-1,1 0 1,-1-1-1,1 1 1,0 1-1,-5 8 1,6-10-2,1 1-1,0-1 1,0 1 0,0-1-1,1 1 1,0 0-1,-1 0 1,2 0 0,-1 0-1,1 0 1,-1 0 0,1 0-1,1 0 1,-1 0 0,1 0-1,-1-1 1,2 1 0,-1 0-1,0 0 1,1 0-1,0-1 1,0 1 0,0-1-1,1 0 1,-1 1 0,1-1-1,5 5 1,7 7-41,1 0-1,1-1 1,0-1 0,26 15 0,83 44-308,-88-52 273,-29-16 21,9 4-21,0 2 0,-1 0 0,22 18 0,-35-26 69,0 1 0,0 0 0,-1 0 0,1 0 0,-1 1 1,0-1-1,0 1 0,0 0 0,-1-1 0,0 1 0,1 1 0,-2-1 0,1 0 1,-1 0-1,0 1 0,0-1 0,1 10 0,-2-9-3,-1-1-1,1 1 1,-1 0 0,0-1-1,-1 1 1,1-1 0,-1 1 0,0-1-1,-1 0 1,1 0 0,-1 0-1,-5 8 1,2-6 1,0 0-1,0 0 1,-1 0 0,0-1-1,0 0 1,-1-1 0,-9 6-1,1-2 32,-1-1-1,0-1 1,0 0-1,-1-1 1,1-1-1,-1-1 1,-26 3-1,32-6 104,-1 0 0,1-1 0,0 0 0,-1-1 0,1 0 0,-1-1 0,1-1 0,0 0-1,-18-6 1,25 6-69,-1 0 0,0 0 0,1 0 0,0 0 0,0-1-1,0 0 1,0 0 0,0 0 0,1 0 0,0-1 0,0 0-1,0 0 1,0 0 0,1 0 0,0-1 0,0 0 0,0 1-1,1-1 1,0 0 0,-2-10 0,2 7-5,0 0 0,1 0 0,0 0 0,1 0 0,0 0 0,0-1 0,1 1 0,3-13-1,-3 17-46,1-1 0,-1 1 0,1 0-1,1 0 1,-1 0 0,1 0-1,0 1 1,0-1 0,0 1-1,1 0 1,-1-1 0,1 2 0,0-1-1,0 0 1,7-4 0,9-3-335,0 0 0,1 2-1,1 0 1,30-8 0,5-2-3631,-15 4-3069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4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61 112 6569,'0'0'10253,"0"-3"-9501,0 3-739,0-1 1,0 1 0,1-1 0,-1 0 0,0 1-1,0-1 1,0 1 0,0-1 0,0 1-1,0-1 1,-1 0 0,1 1 0,0-1-1,0 1 1,0-1 0,-1 1 0,1-1 0,0 1-1,0-1 1,-1 1 0,1-1 0,0 1-1,-1-1 1,-7 10 137,-9 31 85,15-37-192,-4 12-27,1 1 0,0 0 1,0 0-1,2 0 0,0 1 0,1-1 0,1 1 1,0 0-1,1-1 0,4 27 0,-3-39-56,0-1 0,1 1 0,0-1 0,-1 1 0,1-1 0,0 1 0,1-1 0,-1 0 0,1 0 0,-1 0 0,1 0 0,0-1 0,0 1 0,0-1 0,0 1 0,1-1 0,-1 0 0,1 0 0,-1-1 0,1 1-1,0-1 1,-1 0 0,1 0 0,0 0 0,6 0 0,-3 1-134,0-1 1,1-1-1,-1 1 0,1-1 0,-1 0 0,1-1 0,-1 0 0,0 0 0,1-1 0,-1 0 0,0 0 1,13-6-1,-12 3 98,0-1 0,0 0 1,-1 0-1,0-1 1,0 0-1,-1 0 0,0 0 1,0-1-1,-1 0 1,6-9-1,-1-2 148,-1 0 0,-1-1 0,9-30 1,-14 31 274,-3 17-209,0-1 0,1 0-1,-1 1 1,0-1-1,1 1 1,0-1 0,-1 1-1,1-1 1,0 1-1,1-1 1,0-2 0,-1 17 209,-1 2-340,0 4-74,0 1-1,1 0 0,1-1 1,4 19-1,-4-31-47,-1-1-1,1 1 1,0-1 0,1 0-1,-1 0 1,1 0 0,0 0 0,0 0-1,1-1 1,-1 1 0,1-1-1,0 0 1,0 0 0,0 0 0,1-1-1,0 1 1,-1-1 0,7 3-1,-5-3-67,0 0 0,1 0 0,-1-1-1,1 0 1,0 0 0,-1-1-1,1 0 1,0 0 0,0 0-1,0-1 1,0 0 0,12-2-1,-15 1 174,0 0-1,0 0 0,0 0 0,-1-1 0,1 1 0,0-1 1,-1 0-1,0 0 0,1 0 0,-1-1 0,0 1 0,0-1 1,0 0-1,0 0 0,-1 0 0,1 0 0,-1 0 0,0 0 1,0-1-1,0 1 0,0-1 0,-1 1 0,3-6 0,1-12 628,-1 0-1,0 0 1,-1-1-1,-2 1 0,-1-36 1,0 42-274,-1 1-83,-1 0-1,0 0 1,-1 0-1,-1 0 1,0 0 0,-1 1-1,0 0 1,-1 0-1,-9-14 1,15 26-273,0 1 0,0-1 0,0 1 0,-1-1 0,1 1 0,0-1-1,0 1 1,0 0 0,-1-1 0,1 1 0,0-1 0,-1 1 0,1 0 0,0-1 0,-1 1 0,1 0 0,0-1 0,-1 1 0,1 0 0,0 0 0,-1-1 0,1 1 0,-1 0 0,0 0 0,-2 9-1515,4 18-1046,10 1-1234,6-4-3663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49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1304,'0'0'14067,"-18"128"-13787,18-81-232,0 0-48,0-5-440,6-4-616,0-5-473,0-19-855,0-9-1817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49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10 992,'0'0'14355,"0"-10"-14395,-6 24-880,6 5-1657,0-5-2616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49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44 5617,'0'0'10255,"-26"-7"-9480,-82-21-340,98 25-390,0 1 1,-1 0-1,1 1 1,0 1-1,-1-1 1,-11 2-1,18 0-40,-1 0-1,1 0 1,0 0-1,-1 1 1,1 0-1,0 0 1,0 0-1,0 0 1,0 0-1,-6 6 1,8-6-24,0-1 0,0 1 1,1-1-1,-1 1 0,0 0 1,1 0-1,0 0 0,-1 0 1,1 0-1,0 0 0,0 0 1,0 0-1,0 0 0,0 1 1,1-1-1,-1 0 0,1 1 1,-1-1-1,1 0 0,0 1 1,0-1-1,0 1 1,0-1-1,1 0 0,-1 1 1,1-1-1,-1 0 0,1 1 1,0-1-1,1 3 0,1 1-17,0 0-1,0 0 1,1-1 0,0 1-1,0-1 1,1 0-1,0 0 1,-1 0-1,7 4 1,62 43-42,20 16-73,-82-59 134,-1 0-1,-1 0 1,0 1 0,0 1 0,-1-1 0,9 16 0,-14-21 11,-1 1-1,0 0 1,0 0 0,0 0 0,1 6 0,-3-10-3,1 0 1,-1 0-1,0 0 1,0 0-1,1 0 1,-1 0-1,0-1 0,-1 1 1,1 0-1,0 0 1,-1 0-1,1 0 1,-1 0-1,1 0 0,-1-1 1,0 1-1,1 0 1,-1-1-1,0 1 0,0 0 1,-2 1-1,-2 0 6,1 0 0,-1 0-1,0-1 1,0 0 0,0 0-1,0 0 1,-1-1 0,1 0-1,0 1 1,-8-1-1,-61 2-284,57-4 88,2 2-82,-2-1-746,0 0 1,-1-1 0,-27-6-1,6-9-4458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0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5337,'0'0'11207,"0"-3"-10430,0 1-789,0 3 119,-1 19 382,-6 30-1,3-27-378,-2 40 1,5 1-60,0-12-364,8 80 0,-6-93-1187,13-50 1431,21-35 66,-21 27-29,0 0 0,1 2-1,18-18 1,-17 21-30,25-21-38,-38 33 125,1 0 0,-1 0-1,0 0 1,1 1 0,-1-1-1,1 1 1,-1 0 0,1 0-1,0 0 1,-1 0 0,7 0-1,-9 2-10,0 0 0,0-1 0,-1 1 0,1-1 0,0 1 0,0 0 0,0 0-1,-1-1 1,1 1 0,0 0 0,-1 0 0,1 0 0,-1 0 0,1 0 0,-1 0 0,1 0-1,-1 0 1,0 0 0,1 0 0,-1 0 0,0 0 0,0 0 0,0 2 0,4 29 249,-3-30-218,5 185 649,-5-185-712,-1 1 0,0 0 1,0-1-1,1 1 0,-1-1 0,1 0 0,0 1 0,0-1 0,0 0 0,0 1 0,0-1 0,0 0 0,1 0 0,-1 0 0,1 0 1,-1 0-1,1 0 0,0 0 0,3 2 0,0 0-1037,1-1 0,-1 0 0,1 0 0,0 0 0,0 0 0,8 2 0,3-4-5370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1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3080,'0'0'15598,"1"-4"-14508,3-12-458,-3 12-13,-1 12-498,0 289-247,0-232-4305,0-1-4506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1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69 178 704,'0'0'8493,"0"-18"-7104,0-57 146,0 71-1322,0 0 0,0 0 1,1 0-1,-1 0 1,1 0-1,0 0 0,0 0 1,0 0-1,1 0 0,-1 1 1,4-5-1,-4 5-116,1 1 0,0 0 1,0 0-1,0 0 0,0 0 0,0 0 0,0 1 0,0-1 0,0 1 1,1-1-1,-1 1 0,6-2 0,1 0 15,1 1 0,-1 1-1,1 0 1,0 0 0,-1 1 0,1 0-1,10 2 1,8-1 350,-25-1-449,-1 0 0,1 0 0,0 0 0,-1 1 0,1-1 0,-1 1 0,1 0 0,0 0 0,-1 0 1,1 0-1,-1 0 0,0 0 0,1 1 0,-1-1 0,0 1 0,0 0 0,0-1 0,0 1 0,0 0 0,0 0 0,-1 0 0,1 1 0,-1-1 0,1 0 0,-1 1 0,0-1 0,0 0 0,0 1 0,0 0 0,0 2 0,2 9 28,0-1 0,-2 1 0,1 0 1,-2 23-1,0-27 15,0-1-43,0 0 0,-1 0 0,0 1 0,0-1 0,-1 0 0,0 0 0,0 0 0,-1-1 0,0 1 0,-1 0 0,0-1 0,0 0 0,-1 0 0,0 0 0,-1-1 1,1 1-1,-1-1 0,-11 9 0,5-5-60,1-1 1,-2-1-1,1 0 1,-1 0 0,-1-2-1,1 1 1,-2-2-1,-24 9 1,28-12-599,1-1 1,-1 0-1,0 0 1,-15-1 0,8-1-3780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2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20 888,'0'0'14255,"20"1"-13443,273 2 537,-92-3-1774,-200 0 317,-1 0 1,0 0-1,0 0 1,1 0-1,-1 0 0,0 0 1,1 0-1,-1 0 1,0 0-1,0-1 0,1 1 1,-1 0-1,0 0 1,1 0-1,-1 0 1,0-1-1,0 1 0,0 0 1,1 0-1,-1-1 1,0 1-1,0 0 0,0-1 1,0 1-1,1 0 1,-1 0-1,0-1 0,0 1 1,0 0-1,0-1 1,0 1-1,0 0 0,0-1 1,0 1-1,0 0 1,0-1-1,0 1 0,0 0 1,0 0-1,0-1 1,0 1-1,0 0 1,-1-1-1,1-3-1202,0-5-4508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2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9129,'0'0'8515,"9"2"-8411,17 7-26,0 1 1,-1 1-1,0 0 0,-1 2 0,0 1 0,29 24 0,-48-34-86,-1 0-1,0 0 1,1 0 0,-2 1-1,1-1 1,0 1 0,-1 0-1,0 0 1,0 1-1,-1-1 1,4 9 0,-5-12 3,-1 1 0,1 0-1,0 0 1,-1 0 0,0 0 0,1 0 0,-1 0 0,-1 0 0,1 0 0,0 0 0,-1 0-1,1 0 1,-1 0 0,0 0 0,0 0 0,0 0 0,0 0 0,-1-1 0,1 1 0,-1-1-1,1 1 1,-1-1 0,0 1 0,-2 1 0,-23 20-697,-1-2 1,-61 37-1,64-43-2259,12-10-2471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26T11:50:40.7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2717 2492 264 0,'0'-3'152'16,"0"3"3968"-16,0 0-2239 0,0 0-873 31,3-3-232-31,-3 3-96 16,4-4-63-16,-4 4-153 0,5-2-128 15,-1 2-96-15,-4-4 64 16,4 1 192-16,-4 3 64 0,0 0-120 16,0 0-160-16,0 0-136 15,0 0-32-15,0 0-32 0,0 0 64 16,0 0-144-16,0 0 0 15,0 0 0-15,0 0 8 0,0 0 8 32,0 0-16-32,0 0 8 15,0 0-8-15,0 0 0 16,0 0 0-16,0 0-8 0,0 0 8 16,0 0-8-16,4 0 8 15,3 0 0-15,-3 0 0 0,9 0 0 31,2 0 8-31,-2 0 8 0,-2 0 40 16,6 0 16-16,-6 0-64 16,-3 0-8-16,5 0 56 0,-6 0-56 15,1 0 8-15,0 3 0 16,0-3 0-16,0 4 32 16,0-4-40-1,4 0 0-15,0 2 0 16,0-2 16-16,4 0 32 0,-1 4-32 15,-2-4 32-15,2 0 0 0,2 0-40 16,-2 0 8-16,2 0 64 16,-6 0-72-1,6 0 72-15,-2 0-72 16,-2 0 56-16,-2 0 0 16,1 0-56-16,0 3-8 0,4-3 48 15,-4 0-40-15,4 0-8 16,0 0 0-16,3 0 0 0,-2 0 16 31,3 0-8-31,-1 0-8 16,2 0 73-16,-2 0-73 15,5 0 8-15,0 0 0 0,4 0 0 16,4 0 0-16,-4-3 0 16,0-1-8-16,0 4 48 0,-5-2-48 31,1 2 0-31,0-4 8 15,1 4-8-15,-1-3 56 16,-5 0-40-16,5 0-16 0,0-1 72 0,0 1-64 16,-4-3 72-16,4 3-8 15,4 0 32 1,-8 0-16 0,3-1-40-16,1 1-40 0,-3 0 56 15,3 3-64-15,-9-3 0 16,5 3 0-16,0 0 0 0,-4 0 8 0,-1 0 0 15,6 0-8-15,-5 0 16 32,0-4-16-32,0 4 8 15,-1 0 0-15,2 0-8 0,-2 0 8 16,6 0-8-16,-10-2 8 16,9 2 24-16,-4 0-32 0,0 0-8 15,3 0 0-15,-2 0 8 31,3 0 0-31,-1 0 0 0,-2 0 0 16,2-4 0-16,1 4 8 16,1 0-16-16,-2 0 8 0,5-3 0 15,-4 3 16-15,4 0-16 16,-4 0-8-16,4 0 8 31,-4 0 8-31,-4-3-8 0,4 3 8 16,-5 0-8-16,6 0 8 15,-5 0-8-15,3 0 0 0,2 0 0 16,-2 0 0-16,5 0 0 16,0 0 0-16,0 0 0 15,0 0 8 1,3 0-8-16,-3 0 0 0,1 0 0 16,-1 0 8-16,0 0-8 15,-5 0 0-15,1 0 8 0,1 0-8 16,-2 0 0-16,1 0 0 0,-1 0 0 31,2 0 0-31,3 0 0 16,0 0 0-16,4 0 0 0,4-3 16 15,-5 3-16-15,6-3 0 16,-10 3 0-16,1-4 0 0,-4 4 0 16,-4 0 0-16,0 0 0 31,-1 0 8-31,2 0-8 0,-2 0 0 15,6 0 0-15,-1 0 0 16,8 0 8-16,4 0-8 0,-1 0 0 16,9 0 8-16,0 0-8 15,4 0 0-15,-1 0-8 32,1 0 8-32,-4 0 8 0,-4 0-8 15,0 0 0-15,-1 0 16 16,-7 0-16-16,4 4 8 0,-4-1 64 15,0-3 0-15,0 3 40 16,-4-3-48-16,-1 0-48 16,2 0 88-1,-5 0-96-15,4 0 0 0,-1 0 0 16,1 3 48-16,0-3-56 16,1 3 0-16,-6-3 16 0,5 4 32 15,-4-4-40-15,4 2-8 16,-1-2 8-1,-2 4-8-15,3-4 8 16,0 0 0-16,-1 0 0 0,1 0 8 16,0 0 40-16,4 0-48 15,0 0-8-15,0 0 8 0,-5 0-8 16,5 0 8-16,0 0 8 31,-3 0 80-31,-1 0-96 0,0 0 24 16,-1 0 24-16,-3 0-40 15,1 0 0-15,5 0 8 0,2 0-16 16,4 0 64-16,5 0-64 16,-1 0-8-16,3 0 0 31,1 0 8-31,-3 0 0 0,-6 0 0 16,5 0 0-16,0 0 32 15,-1 0-32-15,-3 0 0 0,4 0 0 16,0 0 0-16,0 0 8 15,4 0-8-15,-8 0-8 16,3 0 8 0,1 0 0-16,0 0 0 0,1 0 8 15,-6 0-8-15,9-4 8 16,-8 4-8-16,3 0 0 0,1 0 0 16,0 0 56-16,-4 0-48 15,4-2-8 1,0 2 0-16,4 0 8 15,-5 0-8-15,6 0 0 0,-5-4 40 16,-1 4-32-16,-3 0-16 16,0 0 0-16,-4 0 8 0,0 0 0 15,4 0-8-15,-4 0 8 32,4 0 48-32,-1 0-48 0,5 0 0 15,0 0-8-15,-1 4 8 16,6-4 0-16,-1 2 0 0,3-2 0 15,-2 4-8-15,-2-4-32 16,1 3 40-16,-1 0 8 31,2 0-8-31,2 1-8 0,2-1 8 16,-2 0-8-16,0 0 8 16,2 0 0-16,-2 0 8 15,2 0-8-15,-6-3 0 0,1 0 8 16,0 0-8-16,0 4 8 31,-1-4-8-31,-3 0 8 0,5 0-8 0,-2 0 8 16,1 0 0-16,-5 0 0 15,-3 0 0-15,0-4-8 16,-4 4 40-16,0-3-40 0,-4 0 0 16,-4 0 0-1,0 3 16 1,0-3 8-16,-5 3-24 0,6-3 0 0,-1 3 32 15,-1-3-32-15,1 3-8 16,8-4 0-16,-3 4 0 16,3-3 8-16,-5 3 0 0,5 0-56 31,-4 0 48-31,0 0 0 16,0 0 8-16,4 0 0 0,4 0-8 15,0 0 8-15,-4 0 0 16,4-3-32-16,-4 3 24 0,-1 0 8 15,1-3-8-15,-4 3 8 32,0 0 8-32,-5 0 0 0,1 0-8 15,1 0 0-15,-2-4 0 16,-3 4 0-16,5 0 8 16,2-2 0-16,1 2-8 0,4-4 8 15,-4 4-8-15,0-3 0 31,-5 0 0-31,2 3 0 0,-1 0 8 16,-1-3 0-16,-6 3-8 0,6 0 8 16,1 0-8-16,-4 0 0 15,8 0 0-15,0 0 0 0,0 0 0 16,-1 0 0 0,-3 0 0-1,5 0 0-15,-10 0 0 0,-2 0 0 16,-2 0 8-16,-3 0-8 0,-3 3 0 15,2-3-16-15,1 0 16 16,0 0 0-16,-3 3-8 0,2-3 8 31,1 3 32-31,0-3-32 16,-4 0-8-16,4 0-40 0,0 4 48 16,-8-4 8-16,4 0-8 15,0 0 0-15,0 0 0 0,0 0 0 16,-4 2 0-16,8-2 0 31,-8 0-8-31,0 0 8 0,0 0-192 16,0 0-584-16,-32 0-961 15,1 0-1199-15,-10 0-1065 0</inkml:trace>
  <inkml:trace contextRef="#ctx0" brushRef="#br0" timeOffset="5151.22">2916 2441 1776 0,'0'0'2440'0,"0"0"-695"16,0 0-1161-16,4 0-296 16,-4 0 88-16,0 0 176 15,0 0 0-15,0 0-224 16,0 0-144-16,0 0 56 0,0 0-16 15,0 0-224-15,0 0-224 16,0 0-72-16,-4 0 64 16,0 0 232-1,-4 0 120-15,-4 0 176 16,1 0-232-16,-10 7 96 16,-3-4-160-16,0 0 96 0,-4 0-96 15,1 0 8-15,-1 0 73 16,0 1-81-16,4-4 248 0,4 0-56 31,4 0-56-31,0 0-24 16,4 0 112-16,5 0 88 0,-2 0-24 15,1 0-80-15,1 0-40 16,3-4 16-16,-5 4-72 16,1 0-40-16,1-3 8 0,-5 0 40 31,-1 3-112-31,2-3 120 15,-2 0 88-15,2-3 184 0,-1 2 16 0,3-2-168 16,-2 3 112-16,3-7 97 16,-1 4-177-16,2-4 24 15,-1 4 32-15,0-3 32 16,-4-4-232 0,4 4-88-16,-4-1-40 15,-4 0 8-15,4 0-16 0,0-2 112 16,4-1-112-16,0-3-408 15,8 0 184-15,-3-3 176 0,3 1 40 16,0-5 8 0,0-2 232-16,0-1 96 15,0-2-104-15,-4-1-72 16,4 0-24-16,-5 1-48 0,5-1-32 31,-4-2-48-31,4 2 0 16,0-2 0-16,0 2 8 0,0-6-8 15,0 0 0-15,0 0 0 16,4 0 0-16,1 0 8 0,-5 4-8 16,0 2 8-16,0 4 8 15,4 3 0-15,-4 2-16 16,3 5 0-16,-3-2-56 0,4 5-16 31,0-1-168-31,-4 3 160 16,4 1 8-16,0 3-8 0,-4-4 40 15,4 1 40-15,1-1 0 0,-5-2 0 16,0-8-48-16,0 1-32 16,0-6 72-16,0-4 0 15,-5-2 8 1,-3-1-96-16,4 3 96 16,0 4 8-16,0 3 8 0,1 6-8 15,-1 7 0-15,4 2 40 16,-5 1-48-16,5 2 0 15,0 4 0-15,0-3-56 16,0 3-184-16,0 0-48 16,0 0-16-16,5-3-40 15,10 0 280-15,5-1 64 0,4 2 128 16,4-5-120-16,3 4 0 16,1 0 40-16,9-4-40 15,-2 4 8 1,5-3-8-16,0 0 0 15,3 2 48-15,-2-2-56 0,-6 3 0 16,-3 0 8-16,0-3-8 16,-3 2 16-16,-6 1-8 15,1 0-8-15,0 0 8 0,-4-1-8 32,0 1 0-32,4 0 8 15,-5 0-8-15,5 0 8 0,0 0 0 16,4 0-8-16,3-4 24 15,6 4-24-15,6 0 0 0,5-3 8 16,4 2 8-16,0 1-8 16,-1-3 32-1,-3 2-32-15,1-2-16 16,-1 3 16-16,-5 0-16 0,1-3 16 16,-1-1-8-16,-2 4 8 15,-6-4-8-15,-3 7 0 16,0-3 8-16,-1 0-8 15,-3 0 0-15,0 3 0 16,5-3 8-16,-1 3 0 16,3-3-8-16,4 3 0 15,6 0 40-15,-1 0-40 0,3 0 0 16,1 0-8-16,-5 0 8 16,6 0 8-1,-9 0-8-15,3 0 8 16,2 0 48-16,-6 0-56 15,5 0 0-15,-1 0-16 0,6 0 16 16,3 0-8-16,-1 0 8 16,0 0 0-16,5 0-8 0,-4 0 8 31,4 0 0-31,0 0 8 16,-4 0-8-16,-9 0 0 15,-2 0 0-15,2 0 0 0,-7 0 0 16,0 0 8-16,-1 0 0 15,6 0-8-15,-6 0 8 0,9-3 0 16,0 3-8 0,4 0 0-16,-1 0 8 15,1 0-8-15,0 0 0 16,-1 0-8-16,2 0 8 0,3 0 0 16,0 0 0-16,3 3 0 15,1 0-8-15,4 0 8 16,0 0 0-16,-1 0 8 15,1 0-8-15,-8-3 0 16,0 0 0-16,-5 0 0 16,1 0 16-16,-5 0-16 0,2 0 8 15,-6 0-8-15,1 0 0 16,4-3 16 0,-4-3-16-16,3 0 0 15,-2-1 8-15,-6 1-8 16,1 3 8-16,-3-3-8 0,-2 2 16 15,1-2-16-15,3 3 0 16,1 0 0-16,4 3 0 0,4-7 0 47,0 4 0-47,0 0 0 16,-4 0 0-16,-1 0 0 15,1-1 0-15,-4 4 0 0,4 0 8 16,0 0-8-16,-1 0 0 15,2 0 8-15,6 0-8 0,1 0 40 16,8 0-40-16,-1 0 0 0,-3 0 0 16,8 0 8-16,0 0-8 15,-4 0 8-15,3 4 0 0,-7-4 56 16,0 3-48-16,-5-3-16 16,5 3 40-16,-4 0-40 15,0-3 0-15,-4 6 0 16,-5-2 8-16,2-1 0 15,-6 3-8-15,1-3 8 16,-4 1-8-16,4-4 0 0,-4 0 8 16,3 0 0-16,2 0 0 15,2 0 48 1,5 0-56-16,3 0 0 16,2 0-8-16,6 0 16 15,-3 0-16-15,0 0 8 0,-1 0 0 16,-6 0 0-16,-2 2 0 15,-7 2 0-15,0-1 0 0,3-3 0 32,-2 0 0-32,2 3 8 15,2 0-8-15,-2-3 8 16,5 4-8-16,-4-4 16 0,4 3-16 16,-8-3 0-16,3 3 0 15,1 0 0-15,0 0 0 0,0 3 16 31,-4-2-16-31,-1-1 0 0,1 3 40 16,4-2-32-16,-4 2-16 16,8 0 16-16,-1 0-8 0,-2 1 0 15,6-1 0-15,-7 0 0 16,-4-2 8-16,-4 2-8 16,-5-3 0-1,1 1 0-15,-4-1 0 0,-4 0 0 16,-3 0 0-16,-6 0-8 15,-2 0 8-15,-2 0-16 0,-3-3 8 16,0 4 0-16,0-4 8 16,0 3-8-1,0 0-72-15,-1 0 64 16,2 1 16-16,3 2-8 16,-8-3 8-16,8 3-48 0,-8-3 40 15,4 4 0-15,-1-1-56 16,-3-3-32-16,1 7 40 0,3-4-32 31,-4 3 80-31,-1 1 0 16,5 3 8-16,-4-1 8 15,5 5-8-15,-2-5 0 0,1 4 48 16,-4 0-48-16,1 0 8 16,-5-4 48-16,0 7 24 0,0-3-80 31,0 3-8-31,0 1 8 15,0-1 48-15,0 3-40 0,0 0 0 16,0 0 0-16,0 1 40 0,-5-1-48 16,1 3 0-16,4 0 0 15,-4 4 96 1,4 0-88 0,-4-1-8-16,4 1-192 0,0-4 144 15,0 0 48-15,0 1-16 0,0-4 8 16,4 0 8-16,-4 1-16 0,0-4-64 15,0 0 24-15,0 0-88 32,-4 0 32-32,-3-3 112 15,3 3 8-15,-1 0 40 0,1 0-48 16,0 3 8-16,0 1 0 16,1 2-8-16,3 0 0 0,-4-3-8 15,4 1 16-15,0-5-8 31,0 2 0-31,0 2 16 0,-4 0-16 16,0 1 8-16,4-1 72 16,-5-3-64-16,5-4-8 0,0 1 64 15,-4 0-64-15,-3 0 32 16,3 3-40-16,0-3-48 31,-4 0 48-31,3-3 0 0,2-4 8 16,-1 1-16-16,0-4 8 15,0 1 0-15,4-1 16 0,0 0-8 0,-4-3 8 16,4-3-16 0,0 4 8-16,0-4 0 15,0 0-8 1,-4 0-56-16,4 0-128 0,-5 0 80 16,5 0 96-16,-3 0-48 15,-5 0 56-15,-4 0 152 0,-4 0 80 0,-8 0 16 16,4 0-72-16,-8 0-24 31,4 0-32-31,-4-4-112 16,4 4 64-16,-3 0-24 0,-6 0-40 15,-6 0 32-15,-8 0-40 16,-9 0-64-16,-28 0-1096 0,12 0-2769 16,9-3-3521-16</inkml:trace>
  <inkml:trace contextRef="#ctx0" brushRef="#br0" timeOffset="44691.6">3410 5927 496 0,'0'-9'7073'0,"8"0"-5361"15,-4-1-551-15,7-3 79 16,-2 1 192 0,-1 2-87-16,0 0-233 15,0 1-304-15,-4 3-40 16,0-1-200-16,0 1-208 0,-4 2-96 15,0 4-112-15,0-2-48 32,0-2-104-32,0-2-112 0,-8 0-104 15,-8-1 112-15,-5-2-120 16,-10 6 224-16,-5-4 32 16,-4 4 120-16,-3 3-152 0,-5 0 0 15,-1 10 96-15,6 2 24 16,0 7-120-1,6 0 64-15,5-3 64 0,13 3-72 16,2 0-56-16,14 1-112 16,3 2-56-16,0 3 112 15,12 0 56-15,11 1 96 0,9-1-16 16,9-3-72 0,-2 1-16-1,8-4 8-15,2-4-8 0,-1 2-48 0,-1-2-32 16,-7 5-32-16,-8-5 0 15,-4 4-48-15,-8 4 112 16,-4-1-96-16,-12 6 32 0,-4-2 24 16,0 6-128-16,-16-1-128 15,-8 4 232 1,-4-7 192-16,-12 2-72 16,1-5 224-16,-6-3-144 15,-2-3 144-15,7-3-56 0,-4-10-96 16,12-3 152-16,0-3-16 15,4 0 8-15,4-15-72 0,5-4-144 32,2-4 0-32,2 1 48 15,-1 3 144-15,4 3 9 16,4 4-81-16,3 5-72 0,5 1-48 16,-3 6-88-16,3 0-209 15,0 0-743-15,3 3-2128 0,10 7-1545 16,6-5-2401-1</inkml:trace>
  <inkml:trace contextRef="#ctx0" brushRef="#br0" timeOffset="45479.5">3538 6213 7217 0,'0'0'2745'15,"0"0"-1217"-15,0 0-472 0,0 0-24 16,0 0-183-16,7-44-329 31,10 31-312-31,6 3-88 16,5 1 8-16,9 0-40 0,-2 2-8 0,-3 7-72 15,0 0-16-15,-9 0 8 16,-3 13-48-16,-7 6-32 0,-5 0 8 16,-4 6-40-16,-4-2 32 15,-8 2 80 1,-9 0 272 0,-7 1 56-16,-4-1-128 0,1-3-24 0,-1-6-176 15,4 0 80-15,4-6-80 16,12-7-160-16,4 0 136 0,4-3-56 15,0 0-40-15,8-13-336 32,8-2 120-32,8-2 296 15,4 5 40-15,-4 2 48 0,4 4-32 16,-4 6 40-16,-5 0-8 0,1 0-48 16,1 10 0-16,-10 5 0 31,1 1 8-31,-3 3 0 15,-9 0 56-15,3 4 72 0,-3-1-136 16,0 0 72-16,-12 0 112 16,-7-3 40-16,-6 0 0 0,-3-3 88 15,0 0-48-15,-7-3 88 16,3-7-72-16,0-3 80 31,4-3-80-31,4 0-64 0,9-6 8 16,-2-7-184-16,9-3-40 0,5 1-296 15,3 2-648-15,7-3-224 0,14 3-1489 16,-2 4-3952-16</inkml:trace>
  <inkml:trace contextRef="#ctx0" brushRef="#br0" timeOffset="45896.38">4039 6140 7601 0,'0'0'3081'0,"0"0"-1945"16,0 0-496-16,0 0 192 0,0 0-63 16,0 0 503-16,0 0-208 15,8 82-504-15,-3-50-128 32,-1 0 280-32,0 0-264 0,-4 3-71 15,0-3-41-15,0 3-112 16,0-1 40-16,0-2-24 0,4-3-56 0,-4-4-112 15,3 0-24 1,-3-5-48 0,4-5 8-16,0-5-16 15,-4-3-32-15,4-4-232 0,-4-3-240 16,0 0-729-16,0-3-1903 16,-12-10-5514-16</inkml:trace>
  <inkml:trace contextRef="#ctx0" brushRef="#br0" timeOffset="50846.15">2557 5639 1344 0,'0'0'1320'0,"0"0"1049"16,0 0-985-16,0 0-16 0,28-45-120 31,-28 36-183-31,4 5-65 16,-4 1 232-16,0 3-104 15,0-3-263-15,0 3-177 0,0 0-536 16,0 0-152-16,0 0-136 31,-11 6 136-31,-2 11 160 0,-6 11 160 16,-9 10 40-16,-4 19-88 16,-9 26 112-16,6 18 88 15,7 10-96-15,8 1-104 0,17-11-8 16,3-12-88-16,3-7 16 15,17-2-40 1,4-4 8-16,12 0-23 0,-8-12 71 16,0-14-120-16,-4-11-80 15,0-7-8-15,4 3 64 16,4 2-64-16,3-2 8 0,-3-3-8 16,-4-6 64-1,-5-8-64-15,-6-1 0 16,-1-2-64-16,-8-5-40 0,3-4-48 15,-3-2-489-15,5-4-367 16,-6 0-752-16,-3-17-2713 16</inkml:trace>
  <inkml:trace contextRef="#ctx0" brushRef="#br0" timeOffset="51630.05">4574 6426 488 0,'0'0'10962'0,"0"0"-8722"0,0 0-1447 15,0 0 135 1,0 0-8 0,0 0-256-16,15 13-216 0,-3 0-72 0,1 5-72 15,-2 11-112-15,-3 0-48 16,-8 6 16-16,0-1-88 15,0 1-72-15,-16 3-72 0,-8 1 0 32,-8-5 64-32,-3-2-272 15,-9-3-1352-15,8-13-3049 0,8-7-6193 0</inkml:trace>
  <inkml:trace contextRef="#ctx0" brushRef="#br0" timeOffset="52588.49">5052 5886 8313 0,'0'0'2601'0,"0"0"-1033"15,0 0-184-15,0 0 1 0,0 0-241 16,0 0-424-16,0-12-296 31,0 12-352-31,-4 12-64 16,0 11 264-16,-4 8 0 0,3 4 0 15,1 10 0-15,1 5-31 16,3 4-1-16,-4 0-80 0,4 0-88 16,0-3 48-16,0 3-104 15,0-6 40-15,4-1-56 32,3-5 16-32,-2-1-16 0,3-6-120 15,-4 0-112-15,0-7-176 16,3-2-401-16,-7-4-455 0,0 0-984 0,0-9-1593 15,0-4-3281-15</inkml:trace>
  <inkml:trace contextRef="#ctx0" brushRef="#br0" timeOffset="53354.44">4999 5870 3880 0,'0'0'2673'0,"0"0"-1449"0,0 0-680 16,13-73-176-16,-1 57 329 15,4-2-25-15,-1 1-392 0,2 2 32 16,-2 2-48-16,9 0 48 15,1 4 16-15,-1-1-104 0,7 4-8 16,-4 0-40-16,1 6-168 31,0 0 56-31,0 0-64 16,-3 9-8-16,-5 7 8 0,-1 9-128 16,-2 1 64-16,-10 9 64 15,1 2-56-15,-8 5 56 0,0 3 96 16,-4-1-40-16,-7 0 0 15,-10 1-56 1,-3 2 144-16,-8-2 272 16,0-1-288-16,-7-2-24 0,-5-1 0 15,0-9 16-15,5-4-120 16,3-6-32-16,8-6 32 16,4-6 56-16,7-4-56 15,10-6-168-15,7 0 104 16,0-3 64-16,0-13-1048 15,12 0 848-15,4-3 96 0,0 7 104 16,3-1 0-16,-2 6 56 16,-2 1-48-16,5 3 8 15,-4 3 72 1,0 0-40-16,-4 0 48 16,4 0 40-16,-4 9 160 0,-4 7 72 15,4 0 240-15,0 3-216 16,-4 4-15-16,4 2 135 15,-4 0 64-15,-1 4 32 0,6 3-136 32,-2 3 40-32,6-4-168 15,-2 4-144-15,6 0 16 0,-1-6-208 16,-1-1 8-16,5-6 64 16,0-6-72-16,4-3 96 15,0-7-56-15,4-6-48 0,0 0 144 16,0-6-144-1,-4-13-16-15,0-3-304 16,-9-10-280-16,-2-32-464 0,-6 11-1081 16,-7-5-3592-16</inkml:trace>
  <inkml:trace contextRef="#ctx0" brushRef="#br0" timeOffset="54043.6">5605 5546 8537 0,'0'0'2121'15,"0"0"-721"-15,0 0-288 0,0 0 121 16,0 0-177-16,88-15-272 15,-48 21-328-15,8 10-104 16,-1 12-16 0,5 4-184-16,1 9 40 15,-6 4-40-15,-3 2 8 0,-4 7 24 16,-5 7 40-16,-3 9 0 16,-4 19 121-16,0 9-121 15,-12-6-144-15,-4-19 160 0,-4-22-88 31,-8-13 8-31,0 12-104 16,4 5-48-16,-4 8 88 0,0 1-88 16,-4-4-8-16,-8 0 8 15,-4-6 40-15,-3-3-48 16,-9-3-104-16,-4-7-584 0,-28 0-761 31,12-9-2936-31,-4-16-6225 0</inkml:trace>
  <inkml:trace contextRef="#ctx0" brushRef="#br0" timeOffset="58210.46">11343 7182 1256 0,'0'0'4681'0,"0"0"-3361"15,0 0-1008-15,0 0-256 32,0 0 720-32,0 3 489 0,0-3-273 15,0 0-192-15,0 0-144 16,3 0-88-16,2 0 40 16,-1 0-200-16,0 0-152 0,0 0-47 15,7 0-41-15,-2 0 0 16,3 0-16-1,4 0 0-15,-1 0 40 0,6-3-112 16,2 3 0-16,5-4-16 16,0 1-8-16,4 0-40 15,0 3 0-15,-4 0-16 0,-4-3 80 16,4 3-64-16,-4 0-8 16,-5 0 192-16,5-4 0 15,-4 4 24-15,5 0 8 16,2 0-104-16,1 0 16 15,3 0-16-15,1 0-48 16,5-2 24-16,-1 2-8 0,-1 0 8 31,-3 0 16-31,-4 0-56 16,-4 0 32-16,-4 0-88 0,-8 0 40 31,0 0 16-31,-5-4 40 16,2 4-8-16,-5 0-48 0,4-3-48 15,3 3 88-15,2-3-88 16,2 0 0-16,5 3 0 0,1-3 0 16,-2 3 8-16,1 0-8 15,-4-4 8-15,-8 4-16 16,0-3 16-16,-4 3-8 0,-4 0 0 16,0 0-48-16,0 0-280 15,0 0-424-15,0 0-816 0,-4 0-681 16,-4 0 321-1,-8 7 552-15,4-1-1705 16</inkml:trace>
  <inkml:trace contextRef="#ctx0" brushRef="#br0" timeOffset="59466.1">11327 7353 200 0,'0'0'1256'16,"0"0"1776"-16,0 0-1431 15,0 0-585-15,0 0-176 0,4 3 192 16,0-3 33-16,-4 0-345 0,4 0-248 16,0 0-96-16,4 0-184 31,0 0-96-31,-4-3 0 15,4 3 16-15,-1-3 32 0,2 0-56 16,-1 3-40-16,3-4 56 16,2 4-48-16,-2-3-8 0,-3 3-32 15,5 0 32-15,2-3 16 32,-2 3-56-32,6 0 40 15,-3 0 32-15,0 0-80 0,8-3 16 16,-4 0 48-16,-4 3-16 0,0-3 16 15,-1-1 40-15,2 1 32 0,-6 0 144 16,2 0-8-16,-5 0-15 16,3 3-97-1,2-4-8 1,-2 2 16-16,6-2-56 0,-6 4-64 16,6-3 24-16,-2 3-72 0,-3 0 0 15,0 0 0-15,-4 0 8 0,0 0 32 31,0 0-40-31,0 0 0 16,-4 0 40-16,4 0-40 16,-1 0 0-16,2 0-8 0,-1 0 16 15,3 0 24-15,2 0-24 0,-5 0-8 16,3 0 80-16,2 0-64 16,-2 0 88-16,2 0-96 31,-2 0 64-31,1 0 32 0,1 0-56 15,-6 0 0-15,5 0 96 16,0 0-56-16,0 0 8 0,-4 0-16 16,4 0 16-16,0 0 56 31,4 0-80-31,-4 0-16 16,-1 0 48-16,6 0-88 0,-1 0 40 15,-4 0-32-15,3 0 24 16,-2 0 0-16,-2 0-48 0,2 0 0 0,-5 0 0 15,3 0 8 1,-2 0-8 0,6 0 8-16,-3 0-8 15,0 0 48-15,0 0-48 0,4 0 8 16,-4 0 80-16,4-3-16 16,-4 3 48-16,0 0-120 0,-4 0 48 15,-4 0-40 1,0 0-8-16,-4 0-48 15,0 0-120-15,0 0-464 16,-8 0-1425-16,-8 0-3432 0</inkml:trace>
  <inkml:trace contextRef="#ctx0" brushRef="#br0" timeOffset="67813.78">16809 5950 3712 0,'0'0'896'15,"0"0"-559"-15,28-23 215 16,-20 17 296-16,4 0 448 0,-4 0-272 16,0 2-327-16,0-2-97 0,4 3-352 15,0-1-80-15,3 1 0 0,6 0-32 31,-1 0 144-31,3 3-128 16,5-3-96-16,4 3 48 16,-4 0-48-16,0 0 40 0,0 0 88 15,-4 0-32-15,4 0 48 0,0 0-40 16,0 0 16-16,4 6-24 31,-4 0-64-31,4 1-16 16,-1-1 56-16,1 0-80 0,0 4 72 15,4-4-56-15,-8 4 32 16,0-1 40-16,-5-2-8 0,1 3 16 16,4-1 104-16,-4 0-8 31,4 4-63-31,0 0 31 16,0 0-40-16,0-1-48 0,-1 1-64 15,1 3-8-15,-4-3 40 16,0 2-80-16,0 1 56 0,0 0-56 0,4 3 0 15,-4-3 112 1,0 3-120 0,-4-3 0-16,-1 0-8 15,-2-1 0-15,-6 2 0 0,6-2 0 16,-6 1 0-16,1 0 8 16,-3 3-8-16,2 0 8 0,1 0 8 0,-4-3-8 31,0 3 8-31,4-3 8 15,0 3-8-15,0 0 48 16,-4 1-56-16,0-2-8 0,4-2 8 16,-4 3 0-16,0-3 16 15,-4 3-16-15,4 0-8 0,0-3 8 32,-8 3 0-32,3 0-8 15,1 0-8-15,1 1 16 0,3-2 0 16,0-2 8-16,-5 7-8 15,6-4 80-15,-5-4-80 0,0 1-8 16,-4-3-16-16,0 0-208 31,0-1-24-31,0 1-8 16,-8-3 160-16,-4 5 104 0,4-2 0 16,-9 3-72-16,2-3 72 15,-1 3 160-15,0-3-112 0,0 2 120 16,0 1-120-16,0 0 80 15,-3 0-128 1,-2-3-48-16,-3 2-208 16,0 1 152-16,5 0 96 0,-5-3-216 15,0 3 224-15,-1-3 152 16,2-1-136-16,-1 1 40 16,4 0 64-16,-4-1-32 15,1 1-88-15,-1 0-104 16,-1-1 32-16,1 1-168 15,-4-3 143-15,5 3 41 0,-5-4 16 16,4 0 40-16,-4 1 72 16,0-4 9-16,0 0-33 15,4 1-40 1,1-4 72-16,-5 0 0 16,4 1-72-16,0-2-8 0,-4 2 16 15,4-1 40-15,0-3-56 16,0 3 80-16,0-3-80 15,0 3-8-15,1-3 8 0,-1 4 0 32,-4-4-8-32,4 0-72 15,-8 3 80-15,8 0-8 0,-3-3-64 16,2 3-128-16,1 0-81 16,4-3 17-16,-3 0-136 15,3 0 264-15,-4 0-8 0,-1 0 136 16,2-9 8-1,-1 6 80-15,0-7-80 16,0 3-8-16,0 1-40 0,4 3 48 16,0-3 0-16,1-1 104 15,3 1-96-15,-1 3-8 16,2-3 48-16,-2-1-40 16,6 1 48-16,-5-3-56 15,-4-1 8-15,4-3 32 16,0 4-32-16,0-4 0 0,0 0 120 15,4 0-64-15,-4 1 0 16,0-1-64-16,4 0 48 16,1 1 32-16,-2-4-80 0,2 3 80 31,-2 0-8-31,2 1 48 0,3 2 16 16,-5-3-120-16,9 1-16 15,-3-1 24-15,-1 0 81 16,0 1-121-16,0-4 32 0,0 3-16 31,0 1 48-31,4-5-40 16,-4 2 48-16,0 2 16 0,0-3-64 15,0 3 0-15,4 1-8 16,-4-4-72-16,0 3 48 16,4-3 24-16,-3 4 96 0,2-1-96 31,1 0 0-31,0-3 0 0,0 4 96 15,0-1-88-15,0 0 64 0,1 0-72 16,-1 1 0-16,-1-1 0 16,1-3 0-16,0 0-296 15,0 3 296-15,0-6 56 16,1 3 16 0,-1-3-64-16,-1 4 0 0,1-1 80 15,0 0-80-15,4 3-8 0,-4-3-176 16,4 7-65-16,0-4 65 15,0 0-120-15,0 0 32 16,4-2 136 0,4-1 128-16,-3 0 88 15,2 4 0-15,-3-1-32 0,0 3-48 16,0-6 8-16,0 1-16 16,5-1 48-16,-6 3-48 15,5-3 0-15,0 0-8 0,1 3-144 16,-2-2-16-16,1 2 80 31,4 0-8-31,-8 0 96 0,8 1 0 16,-4-1-8-16,4 0 0 15,0 1-40-15,-1-1 40 16,6 0 8-16,-6 0 0 0,2-2 32 16,2 2-32-16,2 0-8 31,-6 1 0-31,10 2 8 0,-2-3 0 0,1 1 0 15,0 2 0-15,0-3 56 16,0 0-56-16,-5 1 0 16,2-1 0-16,-1 1 24 0,0-4 24 15,0 0 56 1,-4 3-56 0,-1 1 136-16,2 2-136 0,-2 0 0 0,6 1-40 15,-2-4 56-15,5 3-48 16,0-2-8-16,0 2 0 15,4-2 88-15,4 2-96 0,-4 0 8 32,-1 1-8-32,2 0 0 15,-5 2 0-15,-1 1 8 0,-2 0-8 16,3 2 8-16,-5 4-8 16,2 0-128-16,6 0-280 0,5 0-1000 31,-8 0-1297-31,0 0-551 0</inkml:trace>
  <inkml:trace contextRef="#ctx0" brushRef="#br0" timeOffset="70304.12">1235 5927 5817 0,'0'0'3152'0,"0"0"-1871"0,0 0-657 15,0 4 224-15,0-4 136 0,0 0-320 16,0 0-280-16,0 3-87 16,0 3-217-16,0 7-80 31,0 6 152-31,0 9 480 0,-4 7-88 15,0 7 16-15,4-1-176 16,-4 4 96-16,0-4-184 0,-1 3 0 16,5 1-104-16,-4 2 32 15,4-2 8-15,-3 5-64 32,-1-2-40-32,0 0 8 0,4-1-48 15,-4-3 33-15,0 4 7 16,0-3-120-16,-1-4 104 0,5-3-112 0,-3 0-8 15,3-6 8-15,0 3 0 16,-4-3 40 0,4-4-40-1,0-5-8-15,0-5 8 0,0-1-160 16,0-8-81-16,0 0-79 16,0-2-224-16,0-4-192 0,-4-3-272 0,-4-3-312 15,4-13-249-15,-8-3-3872 16</inkml:trace>
  <inkml:trace contextRef="#ctx0" brushRef="#br0" timeOffset="71196.73">617 5953 3080 0,'0'0'2577'0,"0"0"-313"0,0 0-1432 16,0 0-151-16,0 0 199 31,0 0-56-31,0 0-384 0,0 0-88 16,0 0-192-16,8 3-8 16,0-3 280-16,0 3 328 15,4 1-240-15,8-4 129 0,4 0-105 16,4 0-40-16,8 0-104 15,3-4-48 1,1-5-176-16,12 2 40 0,-4 1-136 16,3-4-24-16,-2 1-48 15,2 2-8-15,-3-5 16 16,4 2-16-16,-5-2 0 0,2-1 88 16,-2 0-88-1,-3 1 0-15,0-1 0 16,0 0 0-16,0 0 48 0,-5 4-48 15,2-4 0-15,-6 3 32 16,-3 1-32-16,-4 0 0 16,0 5 0-16,-5-2 0 0,-2 0 0 15,-5 3 0-15,-4-1 0 16,-1 4 24 0,-2-3-24-16,-5 3-16 15,3-3-160-15,5 3-128 16,0 0-320-16,-4 0-768 0,0 0-953 15,-8 6-2600-15</inkml:trace>
  <inkml:trace contextRef="#ctx0" brushRef="#br0" timeOffset="74602.95">3055 6874 80 0,'0'0'4560'16,"0"0"-3095"-16,0 0-921 16,0 0-128-16,4 0 104 0,-4 0-240 31,4 6 136-31,1 7 96 0,-1 0-120 15,3 2 25-15,-3 4-81 0,4-3-80 16,1 0-96-16,-2-3-80 16,1-4 16-16,-4 1-88 15,8-7 0-15,-8-3 128 16,8 0-56 0,-4 0 16-16,0-13-40 0,0 1 24 15,0-11-16-15,-4 4-48 0,4-6 40 16,-4 3 176-16,4-1-8 15,0 5-16-15,-5 1-32 16,6 8 128 0,-5 3 112-16,0 3-216 15,4 3-120-15,-1 0-80 0,2 0 0 16,-1 12 24-16,7 1-24 16,-6-1 0-16,2 1 16 15,1 3-16-15,-3 0 0 0,2-4-8 31,-7 1-40-31,9-3-160 16,-9-4-32-16,-1 1 64 0,1-7 96 16,4 0 72-16,1-4 8 15,-6-8 64-15,5-4-56 16,0-3-8-16,-4 0 0 0,0 6 64 31,0 1 272-31,0 5 0 0,0 4 16 16,0 3-192-16,0 0-160 0,4 6-56 15,4 10 48-15,0-3 8 16,0 3 0-16,0 0 0 16,-1-7 0-16,2 1-8 15,-1-7-208 1,-5 0 16-16,2-3-48 16,-1 0 120-16,-1-10 24 0,6-3-48 0,-5-5 64 15,-4 2 88-15,3 3 8 16,-7 3 216-16,4 8 168 15,0 2 8 1,1 0-400-16,3 0-48 16,3 9 48-16,5 4 72 15,0-4-72-15,8 1 48 0,0-4-40 16,0-3 64-16,-4-3 16 16,4 0-80-16,-4-6 0 0,-8-7 88 31,-1-3-88-31,-6 1 56 15,-5-2-64-15,0-1-88 16,0 5-128-16,-5 3-632 0,-3 4-848 16,-3 6-1385-16</inkml:trace>
  <inkml:trace contextRef="#ctx0" brushRef="#br0" timeOffset="77203.53">4896 7054 3024 0,'0'0'2057'16,"0"0"-625"-16,0 0-960 16,0 0-456-1,0 0 568 1,0 0 184-16,0-37-352 0,4 27 48 16,0-3 17-16,0 7-41 0,1-4 48 15,2 4-128-15,-7 3-184 0,4-1-80 16,0 2-96-16,4 2 8 15,-4 0-8-15,0 0-16 16,4 6 8 0,-4 10-112-16,4 3 112 15,-1 3 0-15,-7 0-240 0,5 1-192 16,-1-5-152-16,0-1-241 16,0-2-447-16,4-8-8 31,-5-7 40-31,6 0 535 0,3-4 65 15,-1-11 312-15,2-5 336 16,-2-2 200-16,2 0 664 0,-1 0 329 16,-5 3-97-16,-3 3 280 15,0 10-55-15,-4-1-129 32,5 7-568-32,-5 0-560 0,4 10-64 15,-4 9-80-15,4 3 80 0,-1 4 0 16,1-4 0-16,-4 0-320 0,0-3-144 15,0-6-184-15,4-7-65 16,-4 0-399 0,0-6 304-1,4 0 752-15,0-9 56 0,5-10 176 16,-6-4 640-16,9 1 16 16,-3-3 65-16,-5 6-201 0,3 3 264 0,-3 9 120 15,4 4-392-15,-4 3-432 31,4 0-256-31,4 10 0 16,-1 3 40-16,2-1-40 0,-1 1-8 16,-5-4-152-16,2-2 16 15,-1-4 16-15,-1-3 72 0,-3 0 56 16,1-3-8-16,3-6 8 31,-4-4 0-31,-4 0-8 0,0 0-200 16,0 4-424-16,0-1-688 15,0 7-1489-15,-4-3-5112 0</inkml:trace>
  <inkml:trace contextRef="#ctx0" brushRef="#br0" timeOffset="78296.23">6466 6375 128 0,'0'0'6993'16,"0"0"-5305"0,0 0-583-1,0 0 63-15,0 0 96 16,0 0-136-16,0 0-215 0,0 0-113 16,8 0-240-16,8 0-240 0,0 0-128 15,8-3 80-15,4 0-120 0,7 3 16 16,1-3-24-16,9 0-32 15,-6-4 0-15,4 7-104 16,2-3-8-16,-6-4 88 0,-3 7-88 31,-8-3 0-31,-8 0-8 0,-4 3-112 16,-7 0-136-16,-6 0-368 16,-3 0-680-16,0 0-841 15,-12 6-439-15,0 4-409 0</inkml:trace>
  <inkml:trace contextRef="#ctx0" brushRef="#br0" timeOffset="78666.36">6462 6588 7329 0,'0'0'1432'16,"0"0"-527"-16,0 0 439 0,0 0 56 15,0 0-304-15,84 0-231 16,-52 0-121 0,4 0-104-16,3-7-176 15,5 1-24-15,-4 0-192 0,0-4-72 16,-1 4 0-16,-2-1-104 15,-10-2-16-15,-7 6 64 0,1-3-120 32,-2 2 64-32,-7 1-64 15,0 0 8-15,-4 3 40 16,-3-3-48-16,-2 3-120 0,-3 0-344 16,0 0-800-16,0 0-1649 0,-3 0-1480 15,-10 0-2640-15</inkml:trace>
  <inkml:trace contextRef="#ctx0" brushRef="#br0" timeOffset="80218.06">8298 5807 2880 0,'0'0'6129'16,"0"0"-4976"-16,0 0-385 0,0 0 216 16,0 0 672-16,24-73-255 15,-35 66-657-15,-9 1-464 0,-12 6 136 32,-8 0-328-32,-8 0 184 15,-3 3-96-15,-1 10-64 0,3 3 0 16,2 3-40-16,8-3 32 15,2 0 56-15,9 2-144 0,9 2-16 16,6 2 0-16,9 0-128 31,4 3 88-31,0 4 40 16,9-1 48-16,14-2 16 0,1 0-56 16,8-1 48-16,4-3 16 15,4 3-64-15,0-6-8 0,3 4-8 16,-2-4 8-16,-2 3-8 15,-7-3 8 1,-4 3-88-16,-7-6-40 16,-6 4 8-16,-3-2 104 0,-8-2-48 15,-4 3-56-15,0-3-32 16,-12 3-232-16,-12-3 384 0,-8 0 56 16,0 0 144-1,-8-4-56-15,1-2-136 16,-6 0-8-16,6-8 152 15,-9 2-56-15,8-4 16 0,4 0 0 16,5-6 72-16,6-4-48 16,1-6 16-16,9 0-48 15,3 1 144 1,4-2-128-16,0 2 48 16,4 2 16-16,0 0 41 0,4 7 7 15,0 3-88-15,0 0-144 16,0 3 0-16,0 0-536 15,4 0-825-15,16 3-1791 0,-4 6-1858 16</inkml:trace>
  <inkml:trace contextRef="#ctx0" brushRef="#br0" timeOffset="81223.23">8470 6229 7377 0,'0'0'1800'0,"0"0"-479"16,0 0 95 0,0 0-112-16,0 0-295 0,0 0-265 15,0 0-280-15,0 0-336 0,32-54 24 16,-8 48-40-16,12 3-16 15,-1 3-32-15,1 0-56 16,-4 0 56 0,-4 3-64-16,-12 6-16 15,0 4-72-15,-12 3 0 0,1-1-24 16,-5 5-56-16,-5-5 40 16,-7 2 128-16,-8-2-8 15,1 1-32-15,-6-3 32 0,1-3-112 31,5-1 112-31,-1-3-56 16,8-3-8-16,3-3 16 0,6 0-56 16,3 0 104-16,0 0-264 15,3 0-569-15,14 0 785 16,7 0-72-16,3 0 128 0,1 0 0 16,0 0-40-1,0 0-40-15,-8 0 72 16,-4 0 0-16,-4 7 0 0,0 3-88 15,-8 2 56-15,-4 1 32 16,0-1 16-16,0 5 208 16,0 1-136-16,-12-5 200 15,-8 3-7 1,1 0-73-16,-6-7 264 16,-6 1 160-16,-5 0-200 0,-1-4-112 15,-2-3-208-15,7 0 64 0,0-3-48 16,8 0-120-16,8 0-448 15,13-12-536 1,3-4-1609-16,0-3-6257 16</inkml:trace>
  <inkml:trace contextRef="#ctx0" brushRef="#br0" timeOffset="81892.45">8953 6166 5697 0,'0'0'1920'0,"0"0"-544"16,0 0-143-1,0 0 191-15,0 0 40 16,0 0-343-16,0 0-513 16,56-45-192-16,-45 45-200 15,5 7-16-15,0 5 0 0,-1 7 16 16,-2 0-80-16,-2 3-72 0,-3 0-56 31,-8 4 56-31,0-4-64 16,-11 4-8-16,-14-1 8 15,-2-3 40-15,-5 1 112 0,0-4-144 16,4-4 184-16,9-2-32 16,6-4-88-16,1-2-72 0,12-4-72 31,0 0-120-31,17-3 192 16,6 0 328-16,13 0-72 15,8 0-64-15,-1 0-112 0,2-6-72 16,2-1 8-16,-6 2-8 0,-6-2 56 15,-3 7-64-15,-16-3 0 16,0 3 56 0,-12 0-56-16,0 0-56 15,-4 0-256-15,0 0-544 16,-8 0-1216-16,-8 0-1121 0,4 3-2072 16</inkml:trace>
  <inkml:trace contextRef="#ctx0" brushRef="#br0" timeOffset="89782.36">1027 8575 9866 0,'0'-3'2312'0,"0"0"-960"0,0 0-407 16,0 3 119-16,0 0-136 15,0 0-400-15,0 0-384 0,0 0-144 16,0 6-376-16,0 13 280 16,-4 10 96-16,-3 6 544 15,-10 9-232 1,6 7 8-16,-5 3-96 0,0 3-112 15,0 0-16-15,-4 4-8 16,7-4-88-16,-6 0-48 0,3-6-248 16,0-1-368-16,4-5-664 15,0-7-496 1,-3-9-209 0,2-1-287-16,2-12-593 0,-2-6-1968 0</inkml:trace>
  <inkml:trace contextRef="#ctx0" brushRef="#br0" timeOffset="90516.39">928 8264 4112 0,'0'0'2449'0,"44"-101"-1377"31,-21 72-400-31,13-3 80 0,8-3 161 16,16 0-33-16,-4 7 96 16,8 6-208-16,-1 9-264 0,-3 4-296 15,-4 9-104-15,-5 6-64 16,-6 13-40-16,-6 13-64 16,-7 2 16-1,-4 11 8-15,-4 6 40 16,-8 3 56-16,-4 3-48 0,-8 3 0 15,-4 4 96-15,0-4-56 0,-16-3 136 16,-8 0-128-16,-8 4 40 16,-8-4-96-1,-3 0-8 1,-13 0 8-16,-4-3 128 0,0-3 177 16,-3-6-305-16,3-8 32 0,8-8-40 15,4-7 8-15,13-6-8 0,7-9-48 16,7-7 56-16,10 0 0 31,6-20-449-31,5-5 17 16,5-4 432-16,10 1 0 0,9-1 8 15,4 4 56-15,4 6 72 0,-4 3 32 16,0 7 40-16,0-1 17 16,-1 10-9-16,1 0-88 31,0 0-32-31,-4 6-16 0,0 7-16 15,-3 6 64-15,-6 3 96 16,-3 7-64-16,-8 6 424 0,-4 9-56 16,0 4 112-16,-8 3-240 15,-8 3 24-15,4 0-264 32,-4 0 248-32,4-4-256 0,4 1 17 15,8 0-169-15,0-10 64 16,0-3-64-16,13-6 128 0,6-10-120 0,9-3 0 15,4-9-8-15,7-7 136 16,2-3-80 0,2-6-56-1,-3-13-392-15,4-10-273 0,-4-44-959 16,-8 7-2401-16,-12-8-5713 16</inkml:trace>
  <inkml:trace contextRef="#ctx0" brushRef="#br0" timeOffset="96700.85">2417 8128 184 0,'0'0'5777'0,"0"0"-4409"0,0-3-600 15,0 3 8-15,0 0 97 16,0 0-153-16,0 0-328 31,0 0-256-31,0 0 40 0,-7 0 80 16,-5 9 56-16,-4 7 40 15,-7 9 56-15,-2 4 208 0,1 6-184 16,-4 6-120-16,0 7-7 16,4-4-33-16,1 1-96 15,-1-1-64 1,4 3 8-16,0 1-48 0,4 3 56 15,4 3 152-15,0 3-8 16,0 4-40-16,5-1-112 0,-2 0 80 16,1 1 8-16,8-4 0 15,0 0 8 1,0-3-208 0,0 3 168-16,13 0 80 0,6-3-248 0,1 7 0 15,4-4 88-15,3 0-16 16,6 3-16-16,-1-3-64 0,4-3 8 15,0 0-8-15,-1-6-72 32,-3-7 72-32,0-3-96 15,-4-6 48-15,-4-10-8 0,-9-3 8 16,2-3-136-16,-6-6-112 0,-3-4-96 16,-3-3 32-16,-1 0-152 15,-4-3-648-15,0 0-521 31,0 0-911-31,0-6-4370 0</inkml:trace>
  <inkml:trace contextRef="#ctx0" brushRef="#br0" timeOffset="98353.43">3179 8553 7137 0,'0'0'1560'0,"0"0"-687"16,0 0-369-16,0 0 216 31,0 0 328-31,0 0-248 0,-100-22-88 16,72 22-296-16,-11 9 57 16,3 4 7-16,-1 3 0 0,6 0-168 15,-5 6-64-15,8-3-48 0,0 0-48 16,5 3 0-1,3 1-152 1,4 2-80-16,4-2 72 0,4 2-88 16,4-3-56-16,4 0-272 15,0-6 312-15,12 3 112 0,8-3 0 16,12 0 8-16,7-4 136 0,9 1-64 31,7 0 16-31,5-4-96 16,4 4 0-16,-8-3-40 0,4 6 40 15,-12-1 0-15,-12 2 0 16,-4 8 0-16,-17 0-56 16,1 1 48-16,-8 2 0 0,-8 1 8 31,0-1 8-31,0 4-8 0,-4 0 64 16,-11-7 88-16,-2 4-80 15,-7-1 176-15,-4-2 112 16,1-4-144-16,-9 0-80 0,-4-3 56 15,0 0 16-15,-8-9-112 32,9-4-8-32,-6-3 16 0,10-3 0 15,-1 0 72-15,0-6 24 16,8-7 88-16,0 0-48 16,4 1-104-16,1-1-15 0,7 4 47 15,0-1-24-15,7 4 16 16,2 0-160-1,3 2 0-15,0 1-136 0,4 3-505 16,0-3-839-16,0 0-3193 16,0-1-4521-16</inkml:trace>
  <inkml:trace contextRef="#ctx0" brushRef="#br0" timeOffset="99635.01">3450 9093 5065 0,'0'0'4457'16,"0"0"-3537"-16,0 0-32 0,0 0 384 31,0 0-400-31,0 0-472 16,11-42-344-16,10 36-48 15,3 0 40-15,4 0 33 0,0-1-81 16,0 1 64-16,-1 3-56 0,-3 3-16 16,-8 0 8-16,-4 0-80 31,-4 9-73-31,-8 4-47 15,0 3 200-15,0 6 72 0,-20 4 465 16,0-1 23-16,-8 0-288 16,4 1-128-16,-3-4 8 0,3-3-88 15,4-3-64-15,8-7 80 32,8-3-80-32,4-6-72 0,0 0-504 15,0 0 368-15,19-6 208 0,6-3 104 16,6-7-56-16,-3 6 80 15,0 1-120-15,0 2 56 0,-4 7-64 16,-4 0 8 0,-4 0 48-1,0 13-56-15,-4 3 0 16,-4 3 40-16,-4 7-40 0,0-4-8 16,-4 0-224-16,0 4 232 0,-16-4 208 15,-8 0 16-15,0 0 152 0,-12-3 184 31,0 0-160-31,1-3-112 16,-6-6-56-16,9-4-80 16,4-6 0-16,9 0-152 0,3 0-64 15,12-10-768-15,8-15-808 0,16 6-913 16,-1-7-3112-16</inkml:trace>
  <inkml:trace contextRef="#ctx0" brushRef="#br0" timeOffset="99982.08">3892 8997 8729 0,'0'0'4169'0,"0"0"-2928"0,0 0-169 15,0 0-240 1,0 0-304 0,0 0-224-16,0 0 384 15,5 54 64-15,-5-22-215 0,0 0 23 16,0 3-96-16,0 0-136 16,0 0 32-16,0 0-112 0,0-7-96 0,3 4-16 31,-3-7-128-31,4-2 32 15,-4-4-40-15,0-3-344 16,4 0-408-16,0-7-721 0,-4 1-2783 16,4-10-3426-16</inkml:trace>
  <inkml:trace contextRef="#ctx0" brushRef="#br0" timeOffset="100319.18">4339 9309 6481 0,'0'0'3233'16,"0"0"-2257"-16,0 0 256 16,0 0 448-16,0 0-503 0,0 0-241 15,47 83-336-15,-42-61-168 16,-5 0 8-16,0 6-40 16,-5-2-192-16,-14 2-208 15,-9-6-96-15,0 4 24 16,-25-7-1056-16,18-10-3129 15,-1-2-7177-15</inkml:trace>
  <inkml:trace contextRef="#ctx0" brushRef="#br0" timeOffset="101274.62">5048 8712 7313 0,'0'0'2393'16,"0"0"-329"-16,0 0-328 15,0 0-183-15,0 0-449 16,0 0-424 0,0 0-336-16,0 3-256 15,0 20 520-15,0 11-40 0,-4 4-271 16,-4 13-17-16,8 0-88 16,-5 6-48-16,-2 0 32 15,3 0-104-15,-4 0 0 0,4 0 8 31,-1-3-32-31,1-2 8 16,1-8-56-16,3 1-88 0,0-8-16 31,0-5-408-31,0-7-297 16,0 1-511-16,0-10-1120 16,0-6-1753-16,0-8-2017 0</inkml:trace>
  <inkml:trace contextRef="#ctx0" brushRef="#br0" timeOffset="101968.77">5036 8740 3504 0,'0'0'2529'0,"0"-79"-1249"0,0 35-288 16,4-1-304-16,4 11 65 15,-1 8 7 1,6 10-48-16,2 3-72 16,2 4-176-16,2 2-336 15,9-2 112-15,4 6 8 0,0-1-96 16,3 4-80-16,-3 0 168 16,5 10-64-16,-5 9-24 0,-4 4-80 31,-1 2-64-31,-7 3 0 15,0 7 0-15,-12 0 0 16,0 3-16-16,-8 1-16 0,0 2 16 16,-4 0-88-16,-16 0 88 15,-3-3 8-15,-9 4-8 0,-13-4 56 32,-6-7 128-32,-1 1-120 15,-4-3 57-15,4-10-105 0,9-3 56 16,11-7-56-16,8-3-8 0,12-2-8 15,12-4 0-15,0 0-425 16,12 0 425-16,12-13-88 16,4 4 96-1,0-1 56-15,-5 3 0 0,1 1 24 16,-8 3 177 0,-4 3-89-16,0 0 88 0,-4 0-8 0,0 7-8 15,0 2 128-15,4 7 16 16,0 3-144-1,-1 0 72-15,6 7-160 16,-6-1-48-16,2 4-8 16,-5-1-16-16,-1 3 40 15,-3 1-64-15,5 0-48 0,2-3 112 16,-3-7-104-16,9-3 112 0,3-3-56 31,-1-7 8-31,1-2-24 16,8-7 32-16,-5 0-88 15,2-3 0-15,-5-17-592 0,4-24-648 16,-5 3-1385-16,-2-4-4280 0</inkml:trace>
  <inkml:trace contextRef="#ctx0" brushRef="#br0" timeOffset="102733.72">5753 8267 6673 0,'0'0'2080'0,"0"0"-583"0,0 0-281 16,0 0-424-16,0 0-32 0,0 0-16 16,99 10 113-1,-55 15-25-15,0 7-152 16,8 6-64-16,-1 10-144 15,2 3-144-15,-1 3 104 16,-9 3-184-16,-3 6 176 0,-5 4-71 16,-7 3-217-16,-4 9 16 15,-7 13-80 1,-13 10 24-16,-4-10-56 16,0-19-40-16,-8-19 0 15,-5-16 88-15,2 10-88 0,-9 2-64 16,-5 1 0-16,-3-6-256 15,1-11-129-15,0-5-567 0,-18-13-856 32,13-3-2657-32,4-13-5137 0</inkml:trace>
  <inkml:trace contextRef="#ctx0" brushRef="#br0" timeOffset="103379">6670 8893 1584 0,'0'0'7249'16,"0"0"-4536"-16,0 0-1489 0,0 0-128 16,0 0 177-16,0 0-209 15,0 0-384 1,7 0-168-16,13 0-40 16,4 0 152-16,4-3-111 0,4-1-185 15,-1-5-160-15,10 6 48 16,-9-3-168-16,4-1-40 0,-5 1-8 15,1 2 0-15,-4 2-328 32,-5-2-497-32,-2 4-671 15,-14 0-1576-15,2 0-2106 0,-9 0-2599 0</inkml:trace>
  <inkml:trace contextRef="#ctx0" brushRef="#br0" timeOffset="103629.33">6685 9096 5313 0,'0'0'3256'16,"0"0"-2095"-16,0 0-313 16,0 0 576-1,0 0 104-15,0 0-439 16,0 0-1-16,56 0-352 0,-24 0-336 15,7 0-168-15,2-3-64 0,2-4-80 16,1-2-80-16,-4 6-16 16,4-10-1192-1,-9 3-3417-15,-10 1-3401 16</inkml:trace>
  <inkml:trace contextRef="#ctx0" brushRef="#br0" timeOffset="115723.19">7793 8988 144 0,'0'0'344'16,"-4"0"3776"-16,0 0-2439 0,4 0-681 15,0 0 80-15,0 0-31 16,0 0-25-16,0 0-32 15,0 0 72-15,0 0-160 0,0 0-87 16,0 0-161-16,0 0-200 16,0 0-112-16,0 0-96 0,0 0-72 31,0 0-72-31,0 0-104 16,8 0 176-16,12 0-40 15,8 0 552-15,12 0-32 0,12-6-288 0,3-1-104 16,4-2 105-16,1 3-121 15,4-4-48-15,-8 4-72 16,-4 0-8 0,-5-1-64-16,-6 1-48 15,-9 2-8-15,-4 1 72 16,-9 0-64-16,-3 0 0 0,-4 3 0 0,-4-3 40 16,-3 3 0-16,-2 0-48 15,-3 0 0 1,4 0 0-16,-4 0-40 15,0 0-72-15,0 0-336 16,0 3-817-16,-7 6-1055 16,-2 1-2017-16</inkml:trace>
  <inkml:trace contextRef="#ctx0" brushRef="#br0" timeOffset="116608.54">8829 8350 3288 0,'0'0'4529'0,"0"0"-3025"15,0 0-431 1,0 0 151-16,0 0-40 16,0 0-288-16,0 0-319 0,0 0-289 15,0 0-32-15,0 0 648 0,8 64-32 16,-8-29-336-16,0 2-192 16,0 11-24-1,0 0 104-15,0 9-80 16,0 3-103-16,0 1-9 15,-4 2-112-15,-4 0 56 0,3-2-64 16,1-1-16-16,-3-3-88 31,-1 0 0-31,4-6 0 0,-1-6 88 16,2-7-88-16,-1-10-8 16,4-8 0-16,0-5 0 0,0-5-8 15,0-4-120-15,0-6-160 16,4 4-24-16,-1-4-417 47,14 0-431-47,-6-10-1360 0,-2-3-3410 0</inkml:trace>
  <inkml:trace contextRef="#ctx0" brushRef="#br0" timeOffset="136041.09">12167 5959 72 0,'0'0'5049'15,"0"0"-3801"-15,0 0-184 0,0-16-96 16,0 13-32 0,0 0 177-16,0 0-185 15,0-4 48-15,0 4-312 16,-3 0-304-16,-1-3-32 0,4 2-152 15,-4 2-176-15,-5-5 0 16,2 4-304-16,-5 0 304 16,-1-4 24-1,-2 4 136-15,-5 0-160 16,0 0 0-16,-4 0 0 0,0 0 104 16,0 3-104-16,-4-4 8 15,5 1-8-15,-5 0 0 16,4 3 104-16,0-3-104 0,0 3 0 31,0-4 121-31,-4 4-121 16,4 0 0-16,4 0 8 0,-4 0-8 15,1 7 88-15,2-1-88 16,1 1 0-16,1 2 16 16,-5-3-16-16,4 4 0 0,-4-1 0 15,4 4 8 1,-4 0 48-16,0 0-56 15,1 0 8-15,2 5-48 0,-3-2 40 16,5 3-56-16,-5-3 56 16,4 3 48-16,-1 4-40 15,2-5-8-15,-5 8 0 16,4-4 8-16,-3 7-8 16,2-7 0-16,-3 3 32 15,5 1-32-15,2-4 0 0,1 0-8 16,1 1-152-16,3-1 152 31,3 3 0-31,2-3 8 16,-1 4 40-16,0-1 72 0,0 0-16 15,4 4-24-15,0-3-64 0,-4-1 144 16,4 4-104-16,-1-4-24 16,2 0-24-16,3 4 0 15,0-4 56-15,0 1-56 0,0-1 0 31,0 3 192-31,3-5-192 16,6 2 64-16,3 1 8 0,-5-4-24 16,2 0 48-16,3 0-96 15,-5-2 8-15,2 2 32 16,3 0-40-16,-5 0 0 0,1 3 0 31,5-2 8-31,-6 2 48 0,6-3-56 16,-5 0 0-16,3-2 80 15,-3-1-80-15,1 0-80 0,-2-3 64 16,5 3 16-16,0-6 0 16,0 5 0-16,1 1 8 15,6-3 104 1,-3 7-112-16,0-1 0 0,4-3 8 16,-1 0-8-16,5-3 0 15,-3-4 0-15,3-2 0 0,4-1 80 16,-5-2-80-16,5-1 0 15,0 0 72 1,4-3-56-16,-4-3 72 16,0 0-88-16,7 0 48 15,-3 0 32-15,4 0-80 0,1 0 0 16,-2 0 48-16,5-5-40 16,-5-2 0-16,1 4-8 0,-4 0 0 31,0-1 64-31,-4 1-64 15,0 0 0-15,0 0 0 16,0-1 0-16,-4 2 0 0,4-2-8 16,0-2 8-16,-5 3-8 15,5-4 8-15,0 1-88 0,0 0 80 32,4-4-24-32,0-3 24 15,-4-2 8-15,3-1 0 0,1-3 16 16,0 0-16-16,0 0 0 15,-4-4 0 1,0 1 0-16,0 0 0 16,0 0-48-16,4-3 48 0,-8 2 24 15,-1 1-24-15,1 0-8 16,-4 0 8-16,-4-1 0 0,4 4 24 16,-3 0-24-16,-6 3 0 0,1 0-24 15,0-2 24-15,0-2 0 16,-4 1 0-1,0-3 8-15,0 0 24 16,0-4-32-16,-1 1 0 16,-3-4 40-16,5 1-40 0,-5-1-16 15,-4 1 0-15,4-1-40 16,0 0 56-16,-4 1-8 0,0 2-80 31,0-2 88-31,0 6 0 16,-4-4-64-16,0 4 64 15,-4 0 0-15,3 0 32 0,-2-1-32 16,-1 1 0-16,0 3 32 16,4 0-16-16,-4-3-16 0,0 3 40 31,4-4-32-31,-4 5-16 16,0-5-272-16,-4 1 56 15,0 3 224-15,-4-3 0 0,1 0 8 0,-2 0 16 16,-3-1-16-16,4 1 80 15,0 0-88-15,-3 0 8 16,6 2 96 0,-2 1-104-16,-5 4 0 15,4-1-376-15,-4 0 376 16,-4 3 8-16,4 1 40 0,-4 2-48 0,0-3 136 16,-4 4-128-16,4 2 64 15,-4 1-72 1,1-1 0-16,-10 1 0 15,2 0-16-15,-5 3 16 16,-3 0 0-16,-2 3 0 16,-2 0 0-16,-1 0-24 0,4 0-80 15,0 0 32-15,4 0-200 0,5 3-649 32,-6 12-679-32,9-2-1144 15,9-3-3066-15</inkml:trace>
  <inkml:trace contextRef="#ctx0" brushRef="#br1" timeOffset="143246.81">557 10201 5537 0,'0'0'4505'0,"0"0"-3553"15,0 0-744-15,0 0-104 0,0 0 504 0,0 0 600 16,-11 6 289-16,11-6-433 16,0 0-168-1,7 0-136-15,5-13-424 16,16-9 96-16,24-22-112 15,36-35-56-15,51-52 89 16,44-34-345-16,21-38-8 0,7-7 88 16,-12 10-80-16,4 20 104 31,-12 21-104-31,-11 29 40 0,-17 15 128 16,-12 23-48-16,-19 10-120 15,-37 21 104-15,-26 17-112 0,-30 18 32 16,-19 7-32-16,-4 7-392 15,0-1 384-15,-8 3-320 16,-8 8-289-16,-8 2-1119 16,-40 19-1121-1,5 3-1071-15,-6 0-1690 0</inkml:trace>
  <inkml:trace contextRef="#ctx0" brushRef="#br1" timeOffset="144064.64">4462 10169 8041 0,'0'0'3001'0,"0"0"-1881"15,0 0-368-15,0 0 280 32,0 0-55-32,0 0-409 0,0 0-40 15,0 0-128-15,8-25 0 16,24-7 24-16,24-22-144 0,39-29 80 16,45-37-176-16,31-36-136 15,12-18 248-15,8-20-232 31,1 1 64-31,3-1 41 0,-4 19-41 16,-28 29 32-16,-35 41-160 16,-48 42 0-16,-32 25 88 0,-29 12-88 15,1 7 0-15,-8 3-8 16,-7 7-24-16,-5 5-377 16,-20 4-343-1,-8 10-88-15,-8 12-48 0,-16 20-640 16,8-4-1049-16,9-7-2552 15</inkml:trace>
  <inkml:trace contextRef="#ctx0" brushRef="#br1" timeOffset="144939.29">7972 9636 104 0,'0'0'5113'16,"0"0"-3321"-16,0 0-576 31,-88 54-256-31,77-41-231 0,-2-1 175 16,9 1 104-16,1-7 88 15,3 0-208-15,0-6-39 16,0 0-177-16,3 0-248 0,18-6 96 16,11-13 168-16,24-15-64 31,39-33-344-31,32-38-184 0,33-32 104 16,7-18-72-16,8-20-16 0,-12 1-88 15,-3 5 48-15,-28 26-72 16,-41 45 0-16,-35 35 0 0,-28 28 64 15,-12 13-48 1,-5-1-16 0,-2 7 0-16,-1 3 48 15,-5 10-144-15,-3 3 16 16,0 0-440-16,-7 19-40 16,-14 7 504-1,2 6-392-15,-1 5-352 0,-4 2-584 0,-4 5-705 16,0-12-1928-16,9-6-3944 15</inkml:trace>
  <inkml:trace contextRef="#ctx0" brushRef="#br1" timeOffset="164381.31">4916 7071 1504 0,'0'0'8458'0,"0"-4"-7090"0,0 1-264 16,0 0-792-16,4 0-184 16,4-1 80-16,8-2 448 0,8 0 153 15,7-4-177-15,1-2-128 16,9-1 40-16,-2 0-208 16,5 1 0-1,4-1-96-15,-5 0-160 0,-2 4 96 16,-5 2-176-16,-4 1-64 15,-8 6 8-15,-9 0 0 0,2 0-408 16,-10 9-424-16,-7 4-544 16,0 13-297-1,-16-11-1551-15,-3 1-4042 16</inkml:trace>
  <inkml:trace contextRef="#ctx0" brushRef="#br1" timeOffset="164652.59">4988 7210 9329 0,'0'0'2529'0,"0"0"-969"16,0 0-759-16,0 0 47 31,0 0-208-31,0 0 32 0,0 0-96 15,0 0-200-15,99-60-56 16,-59 47-96-16,4 0-96 16,0 1 112-16,0 2-240 0,-4 4-64 15,-9 3 8-15,-3-1-616 32,-11 4-832-32,-9 0-1377 0,-5 7-1928 0</inkml:trace>
  <inkml:trace contextRef="#ctx0" brushRef="#br1" timeOffset="170516.91">11271 1143 256 0,'0'0'4649'0,"0"-6"-3385"0,4 2-744 16,0-2 64-16,5 3 400 31,-6-1 121-31,1-2-297 0,0 3 40 16,0 3-72-16,-4 0-112 15,0 0-152-15,0 0-208 0,0 0-64 16,0 0-152-16,0 0-72 15,0 0 48-15,0 0-64 32,0 0-48-32,0 0-8 0,0 0-144 15,0 9 176-15,4 8 24 16,-4 5 88-16,8 6 248 0,0 1-328 0,-4-1 56 16,4-2 24-16,0-4-72 15,0-6 97 1,-4-4-105-1,0-2 0-15,0-3 184 0,0-5-184 16,3-2 88-16,6 0 40 16,2 0 288-16,9-19 208 0,12-6-136 15,4-13-192-15,12-10 176 0,0-9-248 32,8-3-72-32,0 3-48 15,-9 0-104-15,-7 12 72 0,-4 10-80 16,-12 10 16-16,-8 6 40 15,-9 9-56-15,-3 4-24 0,-4 6 16 16,-4 0-296-16,0 0-944 31,0 3-1081-31,-12 13 521 16,-19 19-681-16,-1-7-159 0,0-2-2049 0</inkml:trace>
  <inkml:trace contextRef="#ctx0" brushRef="#br1" timeOffset="171296.83">11279 2026 8673 0,'0'0'2241'0,"0"0"-1161"16,0 0-816-1,0 0-256-15,0 0 184 0,0 0-128 16,0 0 40-16,0 0 256 15,9 28-56-15,-6-6 160 0,-3 0-256 16,4 1-103-16,0-1 143 16,-4-6-240-1,4-1 48-15,0-8 0 16,4-1-56-16,4-2 288 0,4-4 104 16,12 0 216-16,3-10-24 15,14-9-208-15,2-10-48 0,9-2-8 16,8-8-224-16,-1-2 176 31,-7 3-208-31,-4 6-64 0,-12 4 72 16,-16 9-72-16,-5 6-16 15,-14 6 8-15,-1 5-336 0,-4 2-152 16,0 0-816-16,-16 2-1785 16,-5 5-1032-16,2 3-368 0</inkml:trace>
  <inkml:trace contextRef="#ctx0" brushRef="#br2" timeOffset="193131.45">22885 10547 3976 0,'0'0'801'0,"0"0"-409"16,0 0-72-16,0 0 112 0,0 0 456 15,0 0 0-15,-47-38-120 32,38 35-320-32,2-3 273 0,-1-1-305 15,0 1-256-15,-4 2-88 16,0-2-72-16,-1 0 96 0,-2 0 136 16,-1-1-24-16,0 1 152 15,-4 3-128-15,1-4 72 31,-2 1-120-31,1 3-80 0,-4-4 0 16,5 5-48-16,-5-2-8 16,3 1-40-16,-2 3 0 0,-1 0 56 15,0 0-64-15,-4 0 0 16,8 0 0 0,-3 0 16-16,-2 0 64 15,5 7-8-15,1-5 16 0,-5 5 64 16,3-1-32-16,2 1 32 15,-1-1 32-15,3-3-40 0,-2 3-16 16,-1-2 8-16,0 2-64 0,4 0 64 31,0 4-128-31,0-1-8 16,0 1 16-16,-3 2-16 0,-2 1 16 16,6 3-16-16,-5 0 0 15,3 0 56-15,-2-1-56 0,-1 2 0 31,4-2 56-31,-4 1-48 16,4 0-8-16,4-3 48 0,-3 3-48 16,2-3 81-16,2 2-81 15,3 1 0-15,-1 0 0 0,1 0 8 16,1 0-8-16,-6 3 0 16,5 0 8-16,1 3-8 31,-1-3 0-31,3 3 0 0,-3 1 0 15,5-4 8-15,-1 3 0 16,0-3 0-16,0 3-8 0,0-3 40 16,4 3-32-16,-5 4 0 15,1 0 0 1,1-1 48-16,-1 0-56 16,0 4 8-16,4-4-8 0,-4 0 56 15,4 1-48-15,-4-1-8 16,-1-3 56-16,5 4-40 0,-4-7 64 15,4 0-24-15,0 0-40 16,0-3 120 0,0 0-120-1,0-4 64-15,4 4 88 0,5 0-32 0,-1 0 16 16,3 0-48-16,2-3-88 16,-5 6 96-16,3-3-112 0,2 0 0 31,-6 3 8-31,1-4 0 15,1-2 0-15,-1 3-8 16,-1 0 16-16,1-4 24 0,1 5-40 16,-2-5 0-16,1 4-8 0,0 0 8 15,4 0 48-15,0 0-48 16,1-3 8-16,2 2 40 31,-3-2-48-31,4 0 8 0,-1-1 72 16,2 1-80-16,-6-3 64 15,6-1-64-15,-2 0 48 0,-2 1-64 16,-2 3 24-16,6-4-8 16,-6-2 8-16,2 6-8 31,-2-7 72-31,1 3-72 0,-3-2 0 16,-2 2-8-16,1-3 8 0,4 4 0 15,0 0 0-15,0-4 8 0,4 3 40 16,3 1-40-16,-2-4 0 15,3 1 112 1,3-1-112 0,-2 4 88-16,3-4 16 0,0 0-40 15,-1-3-16-15,1 4-40 0,-4-1-16 16,0-3 8-16,-4 0 8 16,4 4-16-16,0-4 8 0,0 0 8 31,4 0-8-31,-1 1 24 15,-3-4-16-15,5 3 24 0,-1 0-40 16,-5 0-8-16,1-3 0 16,1 3 8-16,-2-3 16 0,-3 3-16 15,3-3 0-15,-2 3 0 32,7-3 8-32,-5 0-8 0,5 0 56 15,1 0-56-15,-1 0 16 16,-1 0 32-16,5 0-48 15,-4-6 80-15,0 0-80 0,-5 0 0 16,2-1 0-16,-1 1 8 31,-5 2 0-31,-2-2-8 0,2 3 0 16,-7-3-8-16,5 3 8 0,2-4 0 16,-2 1-16-16,6 0-32 15,1-4 48-15,0 0-16 0,5-2-104 16,-6 2 112-1,1 0 0 1,-8-2 8-16,4 2 8 0,-8-2-8 16,3 2 8-16,-2 1-8 15,-1-4 0-15,3 0 8 0,2 1 8 16,2-1-16-16,2-3 8 0,2 3-8 31,-3-2 0-31,0-1 0 16,-4-3 0-16,0 0 32 0,-8-1-24 15,0-2-8-15,4 0 8 16,-4-3-8-16,0-1 48 0,4-2-48 16,0 3 0-16,0-1 8 31,4 0-8-31,-8 1 0 0,3 3 0 16,-7-3 0-16,0-1 0 15,0 4 16-15,-4-4-8 16,-3 4 104-16,-1 3-104 0,4-3 48 15,0 3-56-15,0-3 8 32,0 3 0-32,4-1-8 0,0 1 8 15,-4 1 40-15,0-5-48 0,-4 4 0 16,1 0 64 0,-6-3-64-16,1 3 48 0,0-3-48 0,0 3 8 15,1-3 104 1,2 2-112-1,-3 1 80-15,1 0-32 0,-2 0-40 16,2 3 48-16,-6 3-56 0,6-2 0 16,-6 2 0-16,2-3 0 15,-2 0 0-15,2 0 16 0,-1 4 40 32,0-1 56-32,-4 0-104 15,0 1-8-15,4-1 0 0,-4 0 0 16,1 4 0-16,-2-1 8 15,1 0-8-15,1 1 0 16,-1-1 0-16,-1 4 0 0,6 0 0 31,-2-4 0-31,2 7 8 0,-1-7-8 16,-4 4 16-16,0 0-16 16,-4-4 0-16,0 4 0 15,-3-3 0-15,-5 2-8 0,0-3 8 16,-5 5 0-16,2-2 0 31,-9 1 0-31,-4 2 0 0,-3 4-8 16,-1 0-8-16,0 4-488 15,-8 14-1096-15,9 2-1561 0,14-1-4272 16</inkml:trace>
  <inkml:trace contextRef="#ctx0" brushRef="#br2" timeOffset="196380.63">24878 10801 1384 0,'0'0'3064'0,"0"0"-711"0,0 0-1465 16,-8 0-320-16,8 0 112 15,0 0 329-15,0 0-145 16,0 0-160-16,0 0-200 0,0 0 136 16,0 3 0-1,0-3-104-15,0 0-79 16,0 0-41-16,0 0-72 0,0 0 64 15,-5 0-128-15,1 0-40 16,4 0-64-16,-4 0 40 16,4 0-16-16,0 0 16 15,0 0 40-15,0 0 120 16,0 0-104-16,-3-3-128 16,-1-4-88-16,0-2 8 0,0-4 40 15,-1-2-8-15,-3 2-24 16,8-6 160-16,-7-3-136 15,3-1-24 1,0-2-64-16,0-4 48 16,-1-3 33-16,2 1-81 0,3-1 0 15,-4 1 152-15,4-4-152 16,0 3 56-16,0 0-56 16,0-3 40-16,0 6 48 0,4-5 24 31,-1 2-64-31,-3-3 160 15,5 0-144-15,-5 0 8 0,4 0 40 16,-4 3-32-16,4-3 16 16,0 0-104-16,0 0 8 15,-1-2 56-15,5-2 8 0,-8 2-72 32,5 2 8-32,-5-4 40 0,0 4 112 15,0 0-80-15,0-3-80 16,0 3 152-16,0 0-104 0,0 0 0 15,0-2 24 1,0-2-64 0,0 2 64-16,0 1-72 0,0 1 0 0,0 7 88 15,0-1-88-15,0 10 0 32,0 0 0-32,0 7 0 15,0 2 0-15,0 0 0 0,0 7 0 16,0-3-80-16,0 3 72 15,0 3-280-15,0 0-24 0,0 0-152 16,0 0-248-16,-5 0-505 16,1 0-391-16,-3 12-48 0,-1 17-1017 15,-5-3-312-15,10-4-2544 0</inkml:trace>
  <inkml:trace contextRef="#ctx0" brushRef="#br2" timeOffset="196978.46">24547 9740 1280 0,'0'0'2920'0,"0"0"-1863"15,0 0-89-15,0 0 80 16,0 0 168 0,0 0-159-16,0 13-321 15,0-9 136-15,0-1-232 0,0 0 152 16,0 0-152-16,0-3 56 0,0 0 1 16,0 0 23-16,0 0-152 15,0 0 88 1,0 0 16-16,8-6-16 15,8-10-288-15,3-6-288 16,5-10-64-16,4-7 112 0,-4-2-128 16,4-9 0-16,-3-4 0 15,-2-1 8-15,1 2-8 0,-4 12 0 32,-4 5 8-32,-4 11 80 15,3 6-88-15,-7 10 0 16,-3-1 0-16,3 7 88 0,-8-1 73 15,0 4-105-15,0 0-48 32,0 0-16-32,4 0-24 0,-1 7-40 15,5 9 24-15,5 6 48 16,-2 7 56 0,6 6-56-16,-2-1 8 15,2 8 128-15,-2-1-128 0,1-3-8 16,4-3 0-16,-4 0-8 15,0-6-8-15,-4-7-481 0,0 3-719 16,4-9-624-16,-8-3-2137 16,3-7-2680-16</inkml:trace>
  <inkml:trace contextRef="#ctx0" brushRef="#br2" timeOffset="204261.03">23351 5937 4793 0,'0'0'2832'15,"0"0"-1632"-15,0-28-848 16,0 15-224-16,-7 3 57 0,-1-2 791 15,-1 2-320-15,-2-3 0 16,-1 1-24-16,-4 2 376 16,8 3-207-16,-4-2-449 15,0 6-200-15,0-3-152 16,-4-1 0-16,-8 1 0 16,4 3 0-16,-8-4-16 0,-3 4 16 15,-1 0 0-15,0 0-8 16,-4-1 8-16,-4 4-8 15,0 0 8 1,1 0 0-16,-2 0-8 16,1 0 8-16,5 0 0 0,-1 4-16 15,4-1 32-15,4 3-24 16,0-2 8-16,0 2 0 16,0 0 16-16,-4 1-16 0,1-1 0 31,-1-3 72-31,0 6-64 15,-4-5-8-15,4 5 0 0,-3-2 8 16,3 2 16-16,0-3-24 16,4 1-48-16,0 3 40 15,-4-1 16-15,4-3 88 0,0 4-96 16,0 0 0 0,-4 2 64-16,1-2-64 15,-1 2 8-15,0 4 48 16,4-3-48-16,0 3 8 0,4 0-16 15,1 2-24-15,-1 5 8 16,-1-1 16-16,1 3-64 16,0 1 64-16,1 2 0 15,-5 1 88-15,0 0-88 16,-4 2 0-16,4-2 0 16,0 0 0-16,4-1-8 0,5 1-48 15,2-1 8-15,6 4 48 16,-2-3-8-1,6-1 16-15,-1 1-32 16,-1-1 24-16,5 1-32 16,0-1 24-16,4-2 16 0,-3-1 0 15,3 1-8-15,0-1 0 16,0-3-64-16,7 4 64 0,6-1-40 31,2 4 40-31,2-4 8 16,2 4 72-16,-3-4-80 15,5 0 8-15,-10 1 0 0,1-1-8 16,0-2-16-16,0-4-40 16,-4 3 104-16,4-3-48 0,0 0 0 31,0 3 0-31,4-3 112 0,4 0-112 16,-5 0-64-16,6 0 64 15,-1 0 8-15,3-3 80 0,-3 4-88 16,5-5 16-16,-1-2 152 15,-1-1-168-15,1 1 0 16,0 0 56 0,4 0-48-16,4-1 0 0,0-2 80 15,0 0-88-15,-1-1 216 16,1 0-200-16,0-2-8 0,-8-1 8 16,0 4-8-16,-4-4 32 15,4 4-40 1,-9-1 0-16,5-3 48 15,5 4-48-15,3-3-16 16,0 2 16-16,7-6 0 0,1 3 56 16,0 1-56-16,3-4 0 15,-6 3 16-15,3-3-16 0,-8 1 0 32,4-4 0-32,-1 0 8 15,1 0 0-15,4 0 8 16,0 0-16-16,3 0 160 0,2-4-152 15,-2-2-8-15,1 0 96 16,-1-1-40-16,2-2 128 0,-9 2-168 31,0-2 32-31,-4 3 280 16,3-4-272-16,-3 1-8 0,4-4 0 16,0 3-48-16,0-2 56 0,4-4-56 15,-1 3-8-15,5-3 0 16,0 0 8-16,-4 1 0 15,0-2 8 1,-8 2 40-16,0-1 40 16,-4 0-88-16,-1 0 8 0,-3-3 40 15,-3 0-48-15,6 0 0 0,-3-3 24 16,0-4 24-16,-4 1-40 16,4-4-16-1,-5 1 16-15,2-4-120 16,-6 7 240-16,-3-4-168 15,5 0 48-15,-6 4-8 0,1 0 8 16,1 2-8-16,-1-2-88 16,-1 3 72-16,1-4-64 0,1 4-40 31,2-3-88-31,-3 2 208 16,-4-2 0-16,1 0-80 15,-5-1-160-15,0-2 232 0,0-1-104 16,0 1 40-16,0-1-136 15,-5 0 208-15,5 1 0 0,-4-1-112 32,4 4 112-32,0 0 224 15,0 2-224-15,0 1 88 16,-4 6-88-16,0-3-128 0,-7 0-40 0,-2 0 32 16,-2 0 136-16,-2-3 280 15,2 3-280-15,-2 0-8 16,2 3 8-1,-5 0 192-15,4-3-104 16,0 3-88-16,-4 0 0 16,0-3 48-16,-4-3 40 0,0 0-80 15,0 0-8-15,1-1 160 0,-5-6 40 16,8 7-176 0,-1 0 24-16,-2 0-96 15,3-1 56-15,0-2-8 16,0 6 112-16,-4 0-112 15,-4 0-56-15,-7 3 0 0,-10 7-408 16,-22 3 104-16,-29 2-480 31,-20 4-833-31,-2 10-559 0,21-1-1713 16,33 1-1728-16</inkml:trace>
  <inkml:trace contextRef="#ctx0" brushRef="#br2" timeOffset="-190415.08">22822 5400 280 0,'0'0'2720'0,"0"0"-919"16,0 0-553-16,0 0-448 15,0 0 264-15,0 0 104 0,0 0-47 16,0 0-329-16,0 0-168 31,0 0-144-31,0 0-64 0,0 0-112 16,0 0-144-16,0 0-16 15,0 0-136-15,0 0-8 0,0 0 40 16,0 0-40-16,0 0-72 16,0 0-56-16,0 3 8 31,7 4 120-31,2 6 0 0,-1 2 0 15,-4 1 8-15,3 0-8 16,1 3 8-16,-3 1-8 0,3 2 8 16,-1-3 0-16,-3-1 0 15,4-5 0-15,-3 4 0 16,-1-12 0 0,3 2-8-16,-7-4 8 0,8-3 48 15,-4 0 728-15,8 0 49 16,8-6 159-16,4-13-416 0,4-3-112 15,7-10-224 1,6-3-232-16,-1-7 120 16,-1 1-128-16,1-3-64 15,-4 3 8-15,-8 9-24 0,-5 6 80 16,-10 7-48-16,-5 10-32 16,-4 2 80-16,-4 7-304 0,0 0-200 15,0 0-912-15,-4 4-569 31,-20 18 529-31,0-3-617 0,4 0-759 16</inkml:trace>
  <inkml:trace contextRef="#ctx0" brushRef="#br2" timeOffset="-189852.59">22965 5051 5657 0,'0'0'2488'0,"0"0"-2072"16,0 0-416-16,0 0-208 0,0 0 208 15,0 0 8-15,0 0 120 16,8 76 8-16,-8-57 48 16,0-3-32-16,0 3 40 0,0-3 33 31,0 0-73-31,0 0-40 0,0-3-96 15,4-4 40-15,0-3-24 16,0-2 64-16,0-1 88 16,4-3 288-16,4 0 320 0,4-3 640 15,7-13-312-15,5-6-655 32,8-4 135-32,-3-5-600 0,3-4 152 15,3-7-152-15,-3 1 48 16,3 3-208-16,-7 0 240 15,-4 12-80-15,-4 4 24 0,-7 9-24 16,-10 7-8-16,-3 3-48 31,-4 3-272-31,0 0-1321 0,0 0-535 0,-7 19 111 16,-10-3 473-16,2 0-2657 16</inkml:trace>
  <inkml:trace contextRef="#ctx0" brushRef="#br2" timeOffset="-177748.87">11243 1657 104 0,'0'0'392'15,"0"0"-392"-15,0 0 0 0,-4 0-8 16,4 0 8-16,0 0 96 15,0 0-16-15,0 0-8 0,0 0 8 16,0 0 16-16,0 0-16 31,0 0 32-31,0 0 216 0,0 0 248 16,0 0 152-16,0 0 408 0,0 0 33 16,0 0-177-16,0 0-184 15,0 0 88-15,0 0-64 0,0 0-248 16,0 0-183-1,0 0-81 1,0 0-32-16,0 0-56 0,4 0 176 16,-4-3 104-16,4 3-80 0,-4 0 8 15,0 0-72-15,0 0-88 16,0 0-64-16,4 0-160 0,-4 0-56 31,9 0 48-31,2 0 32 16,6-3 24-16,2 3-32 0,9-3-56 15,0-1 144-15,4 1-16 16,3 0-40-16,-3 0 0 0,0 0 9 16,-4-1-105-16,0 2 64 31,0-2-72-31,-4 1 64 16,-5 0-64-16,2 0 0 0,-1-1 8 15,-1 1 0-15,1 0 48 16,1 0-56-16,-2-1 0 0,-3 2 40 15,4-1-40-15,0 3-8 32,4-7 8-32,0 4 8 15,-1 0-8-15,-2-1 16 0,3-2-16 0,-5 3 104 16,5 0-104-16,-7 0-64 16,2-4 64-16,1 4 0 0,0 0 48 15,0 0-48 1,0-1-8-1,0 2-8-15,3-2 16 16,-2 1-32-16,7 0 32 0,0 3 0 16,-4-3 8-16,4-1-8 0,-5 1 0 15,1 3 64-15,0 0-64 0,-4-3-8 32,0 3 8-32,0 0-8 15,-1-3 8-15,1 0 0 16,1 3 8-16,-2-3-8 0,5 0 0 15,-4-1 0-15,-4 1 8 0,4 0-8 16,-3 0 16-16,-2 3-16 31,5-4 0-31,-4 4 24 16,4-2-24-16,4-2 0 0,-1 4 0 16,1-3 0-16,0 3 0 15,4 0 0-15,-3-3 8 0,-6 3 96 16,5 0-104-16,-4 0 0 31,-8 0 8-31,4 0 0 16,-8 0 48-16,0 0-56 0,-1 0 0 15,-3 0 24-15,1 0-24 0,-1 0-8 16,-4 0 8-16,4 0 0 0,-4 0 8 16,0 0-8-1,0 0-64 1,0 0 48-16,0 0-360 15,0 0-193-15,0 0-175 0,0 0-216 16,0 0-120-16,0 0 64 0,-13 0-793 16,6 0-279-1,-1-6-2369-15</inkml:trace>
  <inkml:trace contextRef="#ctx0" brushRef="#br2" timeOffset="-177148.48">12721 1254 6649 0,'0'0'1832'0,"0"0"-1104"16,0 0-303-16,0 0-217 15,0 0-32-15,0 0-56 0,0 0-104 0,0 0 64 16,0 9 360 0,0 1 96-1,0 6-40-15,0-3-272 16,4 2-128-16,4 1 136 0,8 3 256 15,-4-3 160-15,8 3-272 16,0 0-224-16,4-3 81 0,0 0-89 16,4-3-16-1,-4-1-16-15,-9 1-96 16,5-4 32-16,-12-2-48 16,1-1-32-16,-9-6 16 0,0 4-72 15,0-4-8-15,0 0-8 16,0 3-112-16,0 0 79 0,-9 3 137 31,-6 0 177-31,-5 11 391 16,-8-2-128-16,-4 7-88 0,-4 4-120 15,4 0-152-15,0-4 0 16,4 0-80-16,8 0 8 16,1 0-8-16,6-3 0 0,6-3 0 31,-1-3-56-31,8-1-24 15,-4-5-424-15,4 3-304 0,-4-7-337 16,4 0-183-16,-5 0-648 16,5-3-2449-16</inkml:trace>
  <inkml:trace contextRef="#ctx0" brushRef="#br2" timeOffset="-176285.79">12837 1168 680 0,'0'0'560'0,"0"0"1272"16,0 0-704-16,0 0-239 15,0 0 279-15,0 0-288 0,-4-44 88 16,4 40-72-16,0 1 297 16,0 3 231-16,0 0-176 15,0 0-424 1,0 0-343-16,0 0-145 15,0 0-336-15,0 0-192 0,0 7-137 16,0 6 329-16,0 5 153 16,0 8 79-16,0-1-184 31,0 0 152-31,0 7-192 0,0 3 272 16,4 0 24-16,0 0-136 15,4 3-32-15,-4-3-72 0,4 0-64 16,-4 0 64-16,0-3-48 15,0-1 56-15,-4 1-72 16,0-6 8-16,4-1 112 0,0-6-120 31,-1-3-136-31,1-3-472 0,-4-4 80 16,5-3 48-16,-1-2 207 0,-4-1-63 16,4 0-48-16,-4 0-272 15,0-3 144-15,0 0-400 16,0 0-664-16,4 0-625 15,0 0-448 1,-4-6-503-16</inkml:trace>
  <inkml:trace contextRef="#ctx0" brushRef="#br2" timeOffset="-152961.15">25638 3537 24 0,'0'0'4985'0,"0"0"-3673"16,0-3-616-16,0-4-128 31,0 1 40-31,0-1-248 0,0 1-24 16,0-3 80-16,-4 2 409 0,0 1-369 16,0-4 48-16,-3 7-40 15,3-3-272-15,-5-1-104 0,5 4-88 16,-3-3 0-16,-5 0-56 15,-4-1 40 1,-4 1 8-16,-4 3 8 16,-4-7-8-16,0 7-8 0,-4-3 16 15,1-1 0-15,-1 4 0 16,4 0 0-16,0 0 0 0,4 3 0 31,0 0-8-31,0 0 8 16,0 0-8-16,0 0 0 0,0 6 8 15,1 0-24-15,-1 1 16 16,3 3 8-16,-3-1-56 0,5 4 48 16,-1-1-72-16,0 1 80 31,4 3-48-31,-8 0 48 16,5-1 48-16,-2 5-48 0,-3-1 0 15,0 0 0-15,1 3-8 16,3 4 8-16,-1-4 0 0,2 3-120 15,3 4 112-15,0-4-56 16,4 4 48-16,0-1 16 31,0 1-8-31,0 3-8 0,8-4-136 0,-3 4 48 16,7-4 24-16,-5 1 64 16,5 0-32-16,0-4 48 0,0 0 80 15,0-3-64 1,0 4 144-1,0 2-264-15,5-5 104 16,-2 2 0-16,5-3 32 0,-4-3 136 0,4 1-160 16,0-1-8-16,0-1 0 15,0 2-8-15,4-1-72 0,0-7 64 16,0 4-72-16,4 0 88 31,-1-3-8-31,2-3 8 16,7-1-56-16,-5 0 40 0,1 1-40 15,5-4 64-15,-1 1-8 0,3-4 80 16,-3 0-72-16,4 3 0 31,-4-2 0-31,0-4-8 16,4 2 72-16,-5-2-72 0,1 4 40 16,0-4-32-16,-3 0 64 15,2 0 160-15,1 0-168 0,-4 0-56 16,3 0 104-16,5 0-104 31,-4-6 88-31,4 2 8 16,0-2-96-16,0 3 88 0,0 0-96 15,0-4 0-15,0 4 96 0,0-6-88 16,-1 2-8-16,1-2 0 0,0-1 8 16,-4-3 40-1,-3 4 72 1,-2 0-112-16,-3-1 144 15,0 0-80-15,-4-2-72 0,0 2 80 16,1 1 16-16,-2-4 8 0,1 0-104 16,4 1 8-16,0-5 80 0,0 5-80 15,-1-4 0-15,2-3 56 32,-6 0 96-32,2 3-48 15,-5-3-24-15,3 0 64 0,-2 0 128 16,-5 0-192-16,3 0-88 0,-3 0-8 15,0-4-8-15,0 5 16 32,-4-2 0-32,0-2 8 15,0 0-96-15,0 3-8 0,0-3-56 16,0 3-32-16,-8 0 120 16,1 3 64-16,-1-3 112 15,-5 6-24-15,6-3 88 0,-1 0-176 16,-1 4 0-16,1-1 0 31,-3-3 16-31,2 0-16 0,-2 0-48 16,-1 4 24-16,0-4-48 15,-4 0 72-15,4 0 0 0,0 3 0 16,-3-3 8-16,2 4 80 16,1-1-88-1,0 0 0-15,0 4-8 16,-4-4-8-16,4 4 8 0,1-4 0 15,-6 4-72-15,2-4 72 16,-2 3-184-16,2 1-48 0,-5-1 232 16,3 0-240-16,-2 1-112 0,-1 3-72 31,-4 2-192-31,1 1-120 16,-14 3-320-16,5 0-809 0,9 0-983 15</inkml:trace>
  <inkml:trace contextRef="#ctx0" brushRef="#br2" timeOffset="-96336.85">11398 7169 8241 0,'0'0'2201'15,"0"0"-1129"-15,-11 0 216 31,11 0 297-31,0 0-409 0,0 0-384 16,0 0-344-16,0 0-296 16,4 0 264-16,0 0-160 0,7 0-88 15,6 3 152-15,11 3 96 0,7-2 105 16,9 2-241 0,12-3-112-1,0-3 96-15,7 4-264 0,1-4 8 16,0 0 64-16,-1 0-72 15,-7 0 48-15,-7 0-48 0,-6 0-192 16,-11-4 88 0,-8 4-216-16,-9-3-48 15,-2 3-105-15,-5-3-111 16,-1 3-344-16,-7 0-800 0,-11 0-1169 16,-6 3-1368-16,-6 0-328 15</inkml:trace>
  <inkml:trace contextRef="#ctx0" brushRef="#br2" timeOffset="-95990.78">11339 7404 536 0,'0'0'9914'0,"0"0"-7594"0,0 0-1256 16,0 0-247-16,0 0 335 16,0 0-264-16,0 0-408 15,76 0-32 1,-33-7-152-16,9 5-120 16,16-5 136-16,20-3-160 15,23 1-32-15,-11 3-23 0,-17-4-97 16,-23 4 96-16,-24 2-96 15,4-2-24-15,-4 3-48 16,-4-3 40-16,-8 6-233 16,-13-4-55-16,-11 4-360 15,0-3-712-15,-11 3-2953 16,-6-3-1896-16</inkml:trace>
  <inkml:trace contextRef="#ctx0" brushRef="#br2" timeOffset="-94349.18">5027 6915 6361 0,'0'0'2424'0,"0"0"-1751"16,0 0-409 0,0 0 192-1,0 0 192-15,0 0 128 0,-28 0-144 16,28 3-56-16,0-3 136 15,0 0-304-15,0 0-127 0,0 3-17 0,0 0-152 16,0 1 272-16,9-1 80 31,-1 0 72-31,7 3 120 16,6-6-376-16,7 0 8 0,11 0 40 16,9 0-104-16,8-3-8 15,-1-3-136-15,1-4-72 0,-4 7 104 16,-4-4-112-16,-12 5 0 31,-4 2 0-31,-9 0-288 0,-6 0-120 16,-6 0-328-16,-7 0-480 31,-4 0-345-31,0 0-479 0,-11 0-240 16,-5 0-2649-16</inkml:trace>
  <inkml:trace contextRef="#ctx0" brushRef="#br2" timeOffset="-93995.11">4988 7245 5921 0,'0'0'3048'0,"0"0"-1791"0,0 0-625 15,0 0 552-15,0 0 368 0,0 0-311 16,0 0-385-16,92-13-40 16,-61 4-344-1,13-4-104-15,0 0-120 16,12-2-128-16,-5-2 56 16,5 2-176-16,-4-1 0 0,-4 0 64 15,-8 4-64-15,-12 5 0 31,-9 4 0-31,-6 0-56 0,-9 3 0 16,-4 0-208-16,0 0-344 16,0 0-648-16,-9 0-681 0,-10 0 273 15,-1 3-1401-15,0-3-3968 0</inkml:trace>
  <inkml:trace contextRef="#ctx0" brushRef="#br2" timeOffset="-91240.48">17446 5994 2984 0,'0'0'2865'0,"0"0"-1753"16,0 0-568-16,0 0-176 0,0 0 160 16,0-31 208-1,0 27 81 1,0-2 111-16,0 3-416 0,-7-4 72 15,3 4-96-15,-4-3-336 0,0-1-152 16,-4 1 0-16,0 0 184 16,0 2 48-16,-4-2-136 0,5 0 32 31,-2 3-40-31,1-4 0 16,-4 1 216-16,5 0-224 0,-2 3 161 15,1-4-89-15,-8 1-64 16,5-1 24-16,-9 4-112 0,-1 0 0 31,2 3 32-31,-5-3-32 16,4 3 0-16,-4 0 104 0,4 0-56 15,0 0 32-15,1 0-80 16,-1 0 0-16,0 0 224 16,-1 0-216-16,2 3 0 0,-1 3 80 15,0 4-88-15,-4 0-8 16,4 2-48-16,1 1 56 0,-1-1 64 31,0 4-56-31,-1 0-8 16,1 0 96-16,1 0-40 0,-5 3 56 15,0 3-112-15,0-3 0 0,4 3 64 16,0 1-48 0,5 2-16-1,-2-2 80-15,10 2-80 0,-6 0-16 16,2-3 16-16,2 0 0 15,2 4 168-15,-1-4-40 16,4 4-56-16,-4-1-56 0,4 0 48 0,0-2-64 31,4-1-128-31,-4 0 128 16,4 0 0-16,4 1 48 16,0 2-48-16,0 1 56 0,0 2-56 15,0 4 48-15,0-1-40 0,0 1 0 16,4 0 184-16,4 0-192 31,-4 0 0-31,-1-4 0 16,2 1 48-16,3-1 40 0,0-2-88 15,-4-1 16-15,4-3 128 16,0 3-144-16,0-2-16 0,3-1 16 16,2 4 0-16,2-8 0 31,6 5-48-31,-1-1 48 15,-1 0 80-15,9-3-80 0,-4 1 0 16,8-5 16-16,-4 1-8 16,8 0 104-16,-4-4-112 0,3 5 0 0,-3-4 128 15,4-1-128 1,-3-2 0 0,-6 2 8-16,4 1-8 15,1-3 24-15,5 2-24 0,-1-2 0 16,-1-1 40-16,5-6-40 15,0 4 0-15,0-4 0 0,3 0 0 0,2-3-8 32,-6 3-48-32,1-3 40 15,-4 0-40-15,0 0 8 16,-4 0-72-16,-9 0-8 0,5 0 56 16,-4 0 72-16,4 0-136 15,0-6 72-15,4-4 8 0,0-5 48 31,4 2 0-31,-4-6-8 16,3 0 16-16,2-1-32 0,-5 2 32 16,-9-1 0-16,5 3 8 15,-8 0-8-15,4-3 0 0,-4 3-16 16,0 0 8-16,0-6-40 31,-1 3 48-31,2-3 0 16,-6-1 24-16,2 1-24 0,-2 0 0 15,-2 0 0-15,2 0 8 16,1-4 48-16,-4 7-56 0,0-3 0 16,4 0 8-16,-4-7-8 15,0 4 0 1,-4-4 0-16,4-6 0 16,-8 0-8-16,0-3-8 0,0 0-16 15,-4-4 32-15,0 1 0 16,4 0 8-16,-4-1-8 0,0 5 8 15,0-2 120 1,0 2-128-16,-4-2 0 16,-8 4 104-16,-4 0-104 15,0 4 0-15,-4-4 16 0,-4 3 72 16,0 4 88-16,-4-4-176 16,1 3-72-16,-6 1 72 0,-3-4 72 31,1 0-56-31,-1 0 40 15,-4 0 8-15,0 4 88 0,0-1-144 16,-3 7 56-16,-1 0-56 16,-4 3-8-16,4 3 0 0,-3 4 0 15,-9 2 0-15,0 3 104 32,0 1-96-32,-8 3 0 15,4 3 56-15,-3 0-56 0,-5 0-8 16,-16 6 0-16,-11 10 8 15,3 3 48-15,13 0-56 0,10 4-104 16,14 2-176-16,-1 6-368 16,-3 4-592-1,3 19-537-15,16-12-407 16,20-7-1025-16</inkml:trace>
  <inkml:trace contextRef="#ctx0" brushRef="#br2" timeOffset="-88071.95">11510 5042 6089 0,'0'0'1184'15,"0"0"-512"-15,0 0-368 16,52-80 120-16,-28 61 505 16,8 3-121-16,-1 3-304 0,1 4-240 15,4 9-168-15,1 0 176 16,2 0-208-16,-3 9 48 0,0 11 64 15,-1 2-72 1,-3 7 24 0,-4 9 48-16,-4-4-72 0,4 8 160 15,-4-4-248-15,-4-3 112 0,-4 3 56 16,-1 0-32-16,-6 0 128 16,-5 3-272-1,-4 0 200 1,4 4 201-16,-4-1-313 0,0 1 32 15,4-7 16-15,-4 0-136 0,4-6 120 16,-1-3-128-16,-3-4 48 0,5-6 16 16,-1-6-56-16,-4-7-8 31,0 1 80-31,0-7-72 16,0 0-16-16,0 0-64 0,0 0-416 15,0-7-585-15,-12-6-1287 0,0-2-2481 16</inkml:trace>
  <inkml:trace contextRef="#ctx0" brushRef="#br2" timeOffset="-87756.79">11837 5607 744 0,'0'0'8529'0,"0"0"-6376"16,0 0-1209-16,0 0-160 16,0 0-32-16,0 0-55 0,0 0-217 15,16-7-248-15,4 14 200 16,3 6-88 0,1-1-200-1,4 7 128-15,0-3-272 0,4 0 0 16,-8 0 0-16,-4-4-48 15,0 1-152-15,0 0-488 0,0-4-640 0,0-2-481 16,-5-7-1055-16,-2 0-2794 16</inkml:trace>
  <inkml:trace contextRef="#ctx0" brushRef="#br2" timeOffset="-87530.4">12343 5362 5777 0,'0'0'5081'16,"0"0"-3977"-16,0 0-760 15,0 0-200-15,0 0 288 0,0 0-296 16,0 0 400-16,-16 26 473 16,4-1-265-16,-8 7-216 31,-4 2-160-31,1 8-264 0,-5 5 8 15,-4 8-112-15,4 2-456 16,-8 26-808-16,8-11-1225 0,4-11-1872 0</inkml:trace>
  <inkml:trace contextRef="#ctx0" brushRef="#br2" timeOffset="-85843.91">4956 6950 144 0,'0'0'8601'15,"0"0"-7304"-15,0 0-993 0,0 0-296 16,0 0 224-16,0 0-48 15,-4 0 64 1,4 3-240-16,4-3 200 0,8 3 520 16,0 0 144-16,7-3-184 15,9 0-7-15,0 0-353 16,4 0 8-16,8 0 56 0,0 0-136 16,8-6 16-1,4 0-40 1,4-1-232-16,0 1 296 0,-1 0-296 15,-3 2 0-15,-8 4 8 0,-4 0 0 16,-5 0 64-16,-7 0-72 16,-7 0-288-16,-6 0 24 0,-7 0-576 31,-4 0-449-31,-4 7-583 16,0-4-448-16,-12 3-761 0</inkml:trace>
  <inkml:trace contextRef="#ctx0" brushRef="#br2" timeOffset="-85299.38">4971 7254 4000 0,'0'0'2009'16,"0"0"-1177"-1,0 0 0-15,0 0 176 0,0 0-231 0,0 0-177 16,0 0-264-1,0 0-328-15,-3 4 160 0,11-1 400 16,4 3-80-16,8-2 240 0,8-1 144 31,8-3-88-15,11 0-31-16,25-7-289 0,24-12 32 16,-8-3-216-16,-9 3 0 0,-15 3 168 15,-20 7-336-15,-1 2-24 0,1 4-32 16,-16 0-48-16,-12-1 72 31,-8 4-80-31,0 0 0 16,-8 0 64-16,0 0-64 0,0 0 0 15,0 0-8-15,0 0-152 16,0 0 72-16,0 0-24 0,0 0-208 16,-4 0-288-16,-4 0-176 31,4 0-377-31,-3 7-1015 15,2-4-1761-15,1 0-2912 0</inkml:trace>
  <inkml:trace contextRef="#ctx0" brushRef="#br2" timeOffset="-80197.01">16941 7188 4785 0,'0'0'4889'16,"0"0"-3257"-16,0 0-488 15,0-3-24-15,0 3 329 0,0 0-441 0,0-3-448 16,7-1-208 0,14 1-200-16,11-3 24 0,3 0 96 15,13-1-128-15,8-2 224 16,8-4-240 0,15 0-32-16,25-6 152 15,7-3-96-15,-6 3-55 0,-22 3-57 16,-31 6-32-16,-20 4 152 15,-1 0-160 1,-3 0 0-16,-4 2 0 16,-8-2 0-16,-8 6 0 0,-8 0-104 15,0 0-289-15,0 0-343 16,-16 0-1352-16,-8 3 704 0,-23 10-873 16,6-1-1032-16,2-2-2480 15</inkml:trace>
  <inkml:trace contextRef="#ctx0" brushRef="#br2" timeOffset="-79822.01">17040 7286 5753 0,'0'0'1432'15,"0"0"-752"-15,0 0 112 0,0 0-55 0,0 0-121 16,0 0 136 0,0 0 64-1,96-3-152-15,-48-3 160 0,8-4-240 16,8-3-47-16,3 1 175 16,4-1-40-16,2 1-72 15,-6-1-88-15,-7 0-328 0,-4 4 160 16,-12-1-328-1,-13 7-8-15,-6-3 56 16,-14 6-56-16,-2 0-8 0,-9 0 0 16,0 0-208-16,0 0 32 15,0 0-856-15,-5 0-328 16,-7 0 479-16,-8 9-991 0,1 1-1281 31,-1-4-3200-31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20 144,'0'0'15959,"-15"6"-15176,-47 20-339,57-23-409,0 0 0,0 1 0,0-1 0,0 1 0,0 1 1,1-1-1,0 0 0,0 1 0,0 0 0,1 0 0,-1 0 0,1 1 1,0-1-1,1 1 0,-1-1 0,1 1 0,-2 12 0,1-3-49,1 0 0,0 0 0,1 0 0,1 0 0,2 23 0,-1-34-60,-1 1 1,1-1-1,0 0 1,1 1-1,-1-1 1,1 0-1,0 0 1,0 0 0,0 0-1,0 0 1,1-1-1,-1 1 1,1-1-1,0 1 1,0-1-1,0 0 1,1 0-1,-1 0 1,1-1-1,-1 1 1,1-1-1,0 0 1,0 0 0,0 0-1,8 2 1,1 0-145,0-1-1,1 0 1,-1-1 0,1 0 0,0-1 0,0-1 0,14-1 0,-23 0 229,0 1 0,0-1 0,0 0 0,0 0 0,0 0 0,0-1 0,0 0 0,-1 0 0,1 0 0,-1 0-1,1-1 1,-1 0 0,0 0 0,0 0 0,0 0 0,0-1 0,-1 1 0,1-1 0,-1 0 0,0 0 0,0 0 0,-1 0 0,1-1 0,-1 1 0,3-9 0,0-2 431,-1-1-1,0 0 1,-1-1-1,-1 1 1,0 0-1,-1-26 1,-2 34-312,1 0 0,-1 1 0,-1-1 0,1 0 1,-1 1-1,-1-1 0,1 1 0,-1 0 0,0 0 0,-7-10 0,8 13-97,-1 0 1,1 0-1,-1 1 0,0-1 0,0 1 0,-1 0 0,1 0 0,-1 0 1,1 0-1,-1 1 0,0-1 0,0 1 0,0 0 0,0 0 1,0 0-1,-1 1 0,1-1 0,-1 1 0,-6-1 0,1 1-78,0 0-1,0 1 0,0 0 1,0 1-1,0 0 1,-12 2-1,20-2-121,0 0 0,0 0 0,0 0 0,0 0 0,0 0 0,0 0 0,0 0 0,0 1 0,1-1-1,-1 1 1,0-1 0,1 1 0,-1-1 0,1 1 0,0 0 0,0 0 0,-1 0 0,1 0 0,0 0 0,1 0 0,-1 0 0,0 0 0,1 0 0,-1 0 0,1 1 0,-1-1 0,1 0-1,0 0 1,0 0 0,0 1 0,0-1 0,1 0 0,0 4 0,6 20-4593,8-5-2198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14 808,'0'0'14108,"-12"0"-13994,0 0-85,6 0-5,0-1 1,0 2 0,-1-1 0,1 1 0,-10 2 0,15-3-38,-1 1 0,1-1 0,0 1 0,-1 0 0,1-1 1,0 1-1,0 0 0,0 0 0,0 0 0,0 0 0,-1 0 0,2 0 0,-1 0 1,0 0-1,0 0 0,0 0 0,0 1 0,1-1 0,-1 0 0,1 1 0,-1-1 1,1 0-1,-1 1 0,1-1 0,0 1 0,0-1 0,0 0 0,0 1 1,0 2-1,0-3-33,0 0 1,1 0 0,-1 0-1,0 0 1,1 0-1,-1 0 1,1 0 0,0 0-1,-1 0 1,1-1 0,0 1-1,-1 0 1,1 0 0,0 0-1,0-1 1,0 1-1,0 0 1,0-1 0,0 1-1,0-1 1,0 1 0,0-1-1,0 0 1,0 1 0,0-1-1,0 0 1,0 0-1,0 0 1,0 1 0,0-1-1,2-1 1,3 2 11,-1-1-1,0 0 1,1 0-1,-1 0 1,11-3-1,-15 3 48,0-1 0,0 1 0,0 0 1,0-1-1,-1 1 0,1-1 0,0 0 0,0 1 0,0-1 0,0 1 0,-1-1 0,1 0 0,0 0 0,0 0 0,-1 1 0,1-1 0,-1 0 0,1 0 0,-1 0 0,1 0 0,-1 0 1,0 0-1,1 0 0,-1-1 0,2-26 1382,-3 20-720,1 7-633,0 0 0,0 0 0,-1 1 0,1-1 0,-1 0 0,1 0 0,-1 1 0,1-1 0,-1 0 0,1 0-1,-1 1 1,0-1 0,1 1 0,-1-1 0,0 1 0,1-1 0,-1 1 0,0-1 0,0 1 0,0-1 0,1 1 0,-1 0-1,0 0 1,-1-1 0,1 1-743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3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5217,'0'0'11833,"0"9"-11625,-1 31 320,0 25-92,3 0 1,3-1-1,12 66 1,-11-100-441,12 42-1051,-10-37-1505,-4-13-3554,-3-12-1453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3 10722,'0'0'7248,"12"-3"-6931,-11 4-311,1-1-1,-1 0 1,0 1-1,1-1 1,-1 1-1,0 0 1,0-1 0,1 1-1,-1 0 1,0 0-1,0 0 1,0 0-1,0 0 1,0 0 0,0 0-1,0 0 1,0 0-1,-1 0 1,1 0 0,0 1-1,0 1 1,14 33 81,-13-29-118,0-3 16,-1 0 1,0-1-1,0 1 1,0 0-1,0 0 1,-1 0-1,1 0 1,-1 0-1,0 0 1,0 0-1,-1 0 1,1 0-1,-1 0 1,0 0-1,0 0 1,-2 5-1,1-6-83,0 1 0,-1-1 0,1 1 0,-1-1 0,1 0 0,-1 0-1,0 0 1,0-1 0,-1 1 0,1-1 0,-1 0 0,1 1 0,-1-2-1,1 1 1,-1 0 0,-5 1 0,-4 1-1477,1-1 0,-1 0 0,-22 1 0,5-3-7292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4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15 3224,'0'0'12154,"-10"5"-11490,3-1-562,1-1-52,0 0 1,0 0-1,1 1 0,-1 0 1,1 0-1,0 0 0,0 1 1,0-1-1,0 1 0,-5 9 1,4-4-39,2 0 1,-1 0 0,1 1 0,1 0-1,-1 0 1,2 0 0,0 0-1,0 0 1,1 1 0,0-1 0,2 14-1,-1-19-105,1 1-1,-1-1 0,2 1 0,-1-1 1,1 0-1,0 1 0,0-1 0,0 0 1,1 0-1,0-1 0,0 1 0,1 0 1,-1-1-1,1 0 0,0 0 0,1 0 1,-1 0-1,1-1 0,0 0 0,8 6 1,-5-6-89,0 0 1,0-1 0,0 0 0,0 0 0,0 0-1,1-1 1,12 1 0,7 0-679,29-2 0,-55-1 826,4 0 45,-1 0 0,1 0 0,-1-1 0,1 0 0,0 0 0,-1 0 0,0-1 0,1 1 0,-1-1 0,0-1 0,0 1 0,0-1 0,0 0 0,0 0 0,-1 0 0,1-1 0,-1 1 0,0-1 0,0 0 0,0 0 0,-1-1 0,1 1 0,-1-1 0,4-8 0,-3 4 379,0 0 0,-1-1 0,0 0 0,-1 0 0,0 0-1,-1 0 1,0 0 0,0 0 0,-1 0 0,0-1 0,-1 1 0,0 0 0,-5-18 0,4 19-269,-1 0 1,0 1-1,0-1 0,-1 1 0,0 0 1,0 0-1,-1 0 0,0 1 0,-1-1 1,0 1-1,0 1 0,0-1 0,-1 1 1,0 0-1,-10-7 0,13 11-139,0-1 1,-1 1-1,1 0 0,-1 1 1,1-1-1,-1 1 0,0 0 1,1 0-1,-1 0 0,0 1 0,-5-1 1,8 1-228,0 0 0,0 0-1,0 1 1,0-1 0,0 0 0,0 1 0,0 0 0,0-1 0,0 1 0,0 0 0,0 0 0,0 0 0,0 0-1,0 0 1,1 1 0,-1-1 0,0 0 0,1 1 0,-1-1 0,1 1 0,0 0 0,-1-1 0,1 1 0,0 0-1,-1 3 1,-5 17-4713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5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11 8313,'0'0'4158,"3"2"-3760,2 0-547,0 0 1,1 0-1,-1 0 1,0-1-1,1 0 1,-1 0-1,8 0 1,-12-1 81,-3-5 739,-1 3-564,1 0 0,0 0 1,-1 0-1,1 1 0,-1-1 0,1 1 1,-1 0-1,0 0 0,0 0 0,0 0 0,1 0 1,-1 0-1,0 1 0,0-1 0,0 1 0,0 0 1,0 0-1,0 0 0,-5 1 0,5-1-48,2 0-56,0 1 0,0-1 0,0 1 0,0-1 0,0 1 0,0 0 0,0-1 0,1 1 0,-1 0 0,0 0 0,0 0 0,0 0 0,1-1 0,-1 1 0,0 0 0,1 0 0,-1 0 0,1 0 0,-1 1 0,1-1 0,0 0 0,-1 0 0,1 0 0,0 0 0,0 0 0,0 0 0,0 1 0,0 1 0,0 34-224,0-35 186,1 0-1,0 0 1,0 0 0,0 0 0,0 0 0,0-1 0,0 1-1,0 0 1,1-1 0,-1 1 0,0-1 0,1 1 0,-1-1-1,1 0 1,0 1 0,0-1 0,-1 0 0,5 1 0,-5-1 33,0 0-1,0-1 1,0 1 0,0-1 0,0 0 0,0 1 0,0-1 0,0 0 0,1 0-1,-1 0 1,0 1 0,0-1 0,0 0 0,0-1 0,1 1 0,-1 0-1,0 0 1,0 0 0,0-1 0,0 1 0,0-1 0,0 1 0,1-1 0,-1 1-1,0-1 1,0 1 0,-1-1 0,1 0 0,0 0 0,0 1 0,0-1-1,1-2 1,0-1 26,0 0 0,0-1-1,-1 0 1,1 1 0,-1-1-1,0 0 1,0 0 0,-1 0-1,1 0 1,-1 0-1,-1-9 1,1 0-2126,0 5-2620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5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4336,'0'0'13642,"2"5"-13425,0 7-50,1 0 0,-2 0 0,0 1 0,0-1 0,-1 0 0,-2 19 0,0 15 6,1-14-91,0-13-42,1 1 0,1-1 0,0 0 0,2 1 0,0-1 0,8 27 0,41 95-184,-48-129-177,0 0 1,0 0 0,2 16-1,0 16-3594,-6-41 3440,1 18-5455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13 4336,'0'0'11470,"-1"-12"-9377,-7 30-2062,-20 29-1,-6 10 36,21-26-36,1 0 0,-10 47 0,17-60-38,0 4-177,1 2-1,1-1 0,1 0 0,1 0 0,4 45 1,-3-65 129,1 0-1,-1 0 1,0-1 0,1 1 0,0 0 0,0 0 0,-1-1-1,2 1 1,-1-1 0,0 1 0,0-1 0,1 0 0,-1 1 0,1-1-1,0 0 1,0 0 0,0 0 0,0 0 0,4 3 0,-3-3-12,1-1 0,-1 1 1,1-1-1,0 0 1,-1 0-1,1 0 0,0 0 1,0 0-1,0-1 0,-1 0 1,1 0-1,0 0 1,0 0-1,4-1 0,-6 0 77,-1 1 0,1-1 0,0 1-1,-1-1 1,1 0 0,-1 0 0,1 0 0,-1 0-1,1 0 1,-1 0 0,0 0 0,1 0 0,-1 0-1,0-1 1,0 1 0,0 0 0,0-1 0,0 1-1,0-1 1,0 1 0,-1-1 0,1 0 0,0 1-1,-1-1 1,1 0 0,-1 1 0,0-3-1,2-7 230,-1 0-1,0 1 0,0-15 1,-1 19-63,-1-5-31,0 0 1,-1 0-1,0 1 0,-1-1 1,0 1-1,0 0 0,-1 0 1,0 0-1,-1 0 1,0 1-1,-1-1 0,0 1 1,0 1-1,-9-10 0,0 2 18,0 0 0,-1 1 0,-1 1 0,-1 0 0,-36-20 0,50 31-487,-13-5 952,17 5-1879,11 2-2600,83 9-2036,-37-2 990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8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5153,'0'0'11018,"0"89"-10330,0-46-368,0 8-304,0-4 160,6-4-176,0-10-104,6-10-736,-6-4-352,-6-9-249,6-10-383,0-24-3393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9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5473,'0'0'9634,"0"-37"-9842,0 60-2105,0-4 289,0 0-3673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0-26T12:08:10.5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4011 5813 4544 0,'0'0'5250'15,"0"0"-3738"-15,0 0-1040 0,-47 38 400 16,31-12 32-16,4 6 89 15,0 2-193-15,-4 11-120 0,0 2 8 32,0 4-312-32,0 0-8 0,-3 3 0 15,-2-6-112-15,1-1-40 16,-3 1-80-16,-5-4-128 0,4-2 160 16,0-4-168-16,4-3 0 15,0-7-128-15,9-6-576 16,6-6-776-1,1-10-2361-15,4-6-1736 0</inkml:trace>
  <inkml:trace contextRef="#ctx0" brushRef="#br0" timeOffset="308.17">3992 5909 9418 0,'0'0'3160'0,"0"0"-1175"16,0 0-865-16,0 0-144 0,0 0-176 15,0 0-256-15,0 0-128 31,103-39-136-31,-67 26-183 0,8 4 71 16,-4-4-168-16,0 0 0 16,-1 1-72-16,-7-4-409 0,1 7-287 15,-10-1-616-15,-7 3-1081 0,-8 7-447 16,-8 0-3105-16</inkml:trace>
  <inkml:trace contextRef="#ctx0" brushRef="#br0" timeOffset="562.49">3817 6318 7073 0,'0'0'2497'16,"0"0"-993"-16,0 0 56 15,0 0 97-15,0 0-321 0,0 0-632 16,0 0-296-16,28 13 56 15,19-26 40-15,25-12-184 0,0 2-200 32,-1-2-120-32,5 0-40 15,-20 5-880-15,-1 5-640 16,-14 11-825-16,-13 4-743 0,-24 0-1777 0</inkml:trace>
  <inkml:trace contextRef="#ctx0" brushRef="#br0" timeOffset="802.83">3502 6686 2736 0,'0'0'4129'0,"0"0"-1977"16,0 0-663-1,0 0-393-15,0 0-368 16,0 0 536-16,0 0 17 15,0 0-233-15,96 60-392 0,-13-78-232 0,-3-5-96 16,-4 4-328-16,-13 0-200 16,5-3-1816-1,-8-1-2945-15,-9 8-3009 16</inkml:trace>
  <inkml:trace contextRef="#ctx0" brushRef="#br0" timeOffset="1439.14">4326 6426 9882 0,'0'0'3872'0,"0"0"-2447"0,0 0-337 15,0 0-272-15,0 0-368 0,0 0-200 16,84-19-24-16,-60 25-176 16,-4 13-48-1,-4 7 0-15,-9 5 0 16,-2 4 0-16,-5 6 0 16,-5 1-72-16,-14-1 72 0,-1-6 0 15,0-7-232-15,4-11 232 31,5-5 104-31,11-12-104 0,0 0 16 16,0-19-64-16,19-16 48 16,9-9 0-16,4-10 8 0,0 0 56 15,3 3-64-15,-7 10 160 16,-4 12 88-16,-7 10 144 31,-9 16 49-31,3 3-297 0,-3 0-136 16,4 16 160-16,4 6-16 15,0 3 40-15,-4 7-144 0,-5 6-48 16,-2 1 56-16,-5 5-8 16,0-3-48-16,0-3-376 15,-5 0-464 1,5-3-793-16,0-9-2616 0,0-14-1528 16</inkml:trace>
  <inkml:trace contextRef="#ctx0" brushRef="#br0" timeOffset="1796.16">4864 6397 9337 0,'0'0'3961'0,"0"0"-2232"16,0 0-513-16,0 0-552 0,0 0-432 16,0 0 112-16,0 0 176 31,60 83-296-31,-44-39 24 0,-4 10-232 15,0 0 88-15,-5 3-56 16,2-3-48-16,-5-9-8 0,0-4-640 16,0-18 496-16,0-11 152 15,-1-12 0-15,6-12 248 32,10-30 16-32,6-31-8 0,3-29 273 15,3-9-161-15,-3 22-144 16,-7 23-32-16,-10 34-192 0,-3 16 48 15,0 0 56-15,0 4-96 16,-4 2-8-16,-4 10-448 16,0 3-1417-1,0 13-2544-15,-4 0-2416 0</inkml:trace>
  <inkml:trace contextRef="#ctx0" brushRef="#br0" timeOffset="3171.51">4825 5334 4600 0,'0'0'4385'0,"0"0"-3656"32,0 0-193-32,0 0 120 15,0 0-216-15,-104-77 344 0,72 65-264 16,-4-4-104-16,-3 3 16 15,-10 4-208-15,2-1-120 0,-9 7 505 16,-8 3-513-16,1 0-96 31,-1 9 16-31,0 8-8 0,1 1 40 16,7 5-48-16,4 2 0 16,8 0 80-16,4 4-80 15,8-1 0-15,12-2-56 0,4 0 56 16,5-8-224-16,11-2-513 31,0-3 193-31,0-3 192 0,0-8 216 16,0 5 88-16,0-1 0 0,-17 1 48 15,-7 5 72-15,-8 4 232 16,-11 10-48-16,-6 2 280 0,-2 7-95 16,-1 3-65-16,5 4-168 15,6-4-88-15,10 0-120 16,11-6-144-1,8-4-553-15,12-9-39 0,0 0-304 16,4-9 80-16,8-4 272 16,-8-3 240-16,-4 4 64 0,0 6 384 31,-24 2 128-31,-8 11 992 16,-11 5-296-16,-6 8-144 0,-3 5 72 15,5-3-240-15,11 0-135 16,8-2-257-16,12-8-120 0,12-5-497 15,4-7-223-15,16-3-272 32,4-7 104-32,-4-2-144 0,0 5 336 15,-13 1 287-15,-3 3 409 16,-11 9 577-16,-21 7 535 16,-4 9 16-16,-12 1-8 0,5 5 1 15,-2-3-249-15,13 1-320 31,9-7-408-31,18-6-144 0,5-3-272 16,13-4-464-16,15 0-33 16,4-6-143-16,0 3 216 0,-8-2-112 15,-9 2 336-15,-7 3 392 0,-8 7 80 16,-15 6 440 0,-17 7 712-1,-8 5-80-15,3 4 57 0,-2-3-345 16,11-3-440-16,12-4-24 15,13-6-320-15,3-6-312 0,23-7-72 16,12-6-624-16,10 1-265 0,2-8 105 31,5 1 80-31,-7 3 712 16,-14-3-1033-16,-11 2 425 0,-8 1 984 16,-12 0 208-16,-5 6 1449 15,-14 0 47-15,-1 4-424 0,4 0 297 31,4-8-961-31,12 1-472 16,0-3-144-16,36-6-352 0,20-4-352 16,31 1-553-16,13-4-735 15,-12-3-289-15,-25 3-2640 0</inkml:trace>
  <inkml:trace contextRef="#ctx0" brushRef="#br0" timeOffset="3727.03">3585 7725 8769 0,'0'0'3289'15,"0"0"-2041"-15,0 0-7 16,0 0-801-16,0 0-440 16,-27 53-160-16,63-36 32 0,7-2-152 0,13 1-473 15,8 0-735 1,-1-4 128 0,1-2 64-16,-4 0-905 0,-12-4 401 15,-8 0 1144-15,-12 1 656 16,-13-1 424-16,-6-3 872 15,-5 3 792-15,0 1-151 0,-1 3-337 0,5 2-424 32,9 1-648-32,10-3-367 15,9 2-113-15,8-6-48 0,12 1-105 16,3-7-1047-16,1 0 576 16,-4 0-944-16,-9 0 152 15,-15-3 479-15,-11-4 889 0,-14 7 1241 31,-7-3 1551-31,0 0-527 0,0 3-433 16,-7 0-584-16,3-3-456 16,4 3-495-16,4-3-297 15,20-4-248-15,19-2 23 0,9-1-375 16,16-6-760-16,-1 1-1072 31,-3-5-193-31,-12 1 368 16,-9 4 193-16,-18-1 2064 0,-18 0 1680 15,-7 3 1593-15,0-3-408 16,-7 3-905-16,-9 1-552 0,7-1-575 16,9 3-409-16,0 1-424 15,25-7-96 1,15 0-552-16,11-3-265 16,5-3-1279-16,24-22-1809 0,-16 9-1144 15,-13 0-432-15</inkml:trace>
  <inkml:trace contextRef="#ctx0" brushRef="#br0" timeOffset="4593.71">5411 7445 56 0,'0'0'6785'0,"0"0"-2816"16,0 0-1225-16,-32-80-551 16,15 62-609-16,6-1-320 15,7-1-503-15,4 1-729 0,19 1-32 16,22-5-640-16,10-2-185 16,9 2-655-16,3-2-1361 0,-3 3-1047 31,-4-3-33-31,-4-1 616 15,-16 1 1689-15,-17 0 1616 0,-10-4 4185 16,-9 3-153-16,-9-2-1455 16,-14-1 8-16,-5 0-705 0,4 4-776 15,4 0-176-15,4 3-512 32,16 0-416-32,0-1-32 15,28 1-552-15,12-4-360 0,8 1-768 16,7-3-985-16,5-1-183 15,-12 4-161-15,-8-4-48 0,-20 0 3089 16,-12 1 1609-16,-8-1 2431 16,-25 4-1207-1,-10-4-248-15,-9 4-345 16,-4 0-984-16,12-1-455 0,5 7-289 16,14 0-288-16,13-3-224 15,8 3-208-15,20-3-424 0,12-1-105 16,8 5-527-1,-4-5 120-15,-4 4 96 16,-8 0 480-16,-16-3 520 16,-12-7 48-16,0 0 576 0,-28-2 664 15,-8-4-104-15,-12 0 80 16,-4 0-407-16,1 3-337 0,7 7-104 31,12-1-168-31,11 8-184 16,21-5-16-16,0 7-336 0,28-6-112 15,4 3-505-15,9 3-39 16,-5 1 392-16,-8-2 80 0,-9 5-24 16,-14-1 544-16,-5 1 176 31,-24-5 304-31,-16-1 328 16,-4-2-120-16,-4 1-64 0,-4 0-87 15,13 1-393-15,11 1 232 16,7 4-368-16,14 7-8 0,7-3-64 15,0 2-384-15,7-2-257 32,10-4 153-32,-6 0 336 0,-3 4-240 15,-4-4 296-15,-4 1 160 0,-19-1 48 16,-13 0-40-16,-16 0 208 16,-5 1 16-16,-6 2-32 0,4 4 120 15,-1 3-200 1,7-1-112-1,10 4-8-15,3 0 0 0,12 0-216 16,4 0-184-16,1 4 48 0,-6 2 112 16,5 1 112-16,-3-1-32 15,-1 0 112-15,-4 0-248 0,4 1-160 32,0-4-960-32,4 0 215 15,12-3-4432-15</inkml:trace>
  <inkml:trace contextRef="#ctx0" brushRef="#br0" timeOffset="9531.5">6889 13125 3264 0,'0'0'5097'15,"0"0"-3736"-15,0 0-929 16,0 0-120-16,0 0 360 0,0 0 504 16,0 0 80-16,19-63-639 15,-19 59-377-15,0-2 48 16,-12 0-288-16,-4 3 128 0,-11 3-232 31,-6 0 184-31,-10 0-80 16,-9 0 64-16,-8 12-56 0,-4 1 96 15,-3 6 96-15,-1 0-56 16,1 3 136-16,11 1-24 16,3-1-40-16,18 0-216 0,7 0-40 15,8 1-88 1,16 2-56-16,4-6-136 16,0 0 112-16,4 3-120 0,12-6-128 15,0 0 280-15,0 0-145 16,-9 0 41-16,-3 0 24 15,-4 2 16-15,-11 2 240 16,-17 2 152 0,-8 0 360-16,-3 3 153 0,-10 4 47 15,6-4-96-15,-2 4-280 0,14-3-224 16,7-1-112-16,8 0-160 16,12-2-40-16,4 2-272 15,8 3 48 1,8-2-264-16,4 2-49 15,-4 4-159-15,-8-3 136 0,-8-1 320 16,0 4 304-16,-16-7 136 16,-12 1 576-16,-7 2 664 15,-6-2-191-15,2-1-81 0,7 0-272 32,4 1-464-32,7 0-136 15,14-1-96-15,7 4-200 0,0 2-176 16,7-2-432-16,14 5-433 15,-1-2-191-15,-1 0-216 16,-6 3-265-16,-9-3 745 0,-4 0 928 16,-13-1 240-1,-10 1 1440-15,-5-3-439 16,-4 3 1063-16,0-7-352 16,8 0-847-16,8 1-609 0,8-1-256 15,8 0-112-15,0 4-297 16,17 0-519-16,6-1-288 15,5 1 8-15,0-1 312 16,-4-2-713-16,-4-4 513 16,-8 4 784-16,-12-4 312 15,0 3 440-15,-8 0 880 0,-9 1-592 16,-7 2 1505-16,1-2-593 16,3 2-431-1,0 4-577-15,0 0 160 16,8 0-280-16,0 5-376 15,8 2-136-15,4 2-208 0,0 3-208 16,8-2 144-16,9-1 208 16,-10 0-1144-16,1-9 983 0,-8 0 225 31,0-3 193-31,-4-4 631 16,-7 0 224-16,-14 1-480 15,5-1 808-15,1 0-455 0,2 1-569 16,6-1-144-16,2 4-208 15,9-1-184-15,0 1 48 0,20-1-200 32,5 1-153-32,6-4-31 0,-3 1-112 15,0-4 296-15,-5-3 96 16,-10 0 160-16,-5-3 80 0,-8 0 248 16,-4 3 624-16,-8-3-352 15,-8 3 305-15,4 0-345 16,4-3-480-1,8 3-264-15,4 0-353 0,0 3-151 16,16 0 32-16,8 4-152 16,11 3-368-16,6-4-73 0,-1 0 185 15,-5-3 632-15,-3-3 432 16,-12-3 80 0,-8 0 392-16,-12-3 152 15,0-1 1713-15,-8 1-329 16,-8 0-976-16,0 0-752 0,0 2 88 15,8 5-288-15,8-1-256 16,0 9-296-16,17 1-232 0,11 3 120 31,11-1-168-31,5 1 32 16,-5 0-49-16,9-3-39 16,-8-4 176-16,-8-6 504 0,0 0-176 15,-4-6 296-15,-4 0 40 16,0-7 40-16,-4 3 8 0,-1-6 112 31,2 1 376-31,3-1 152 16,-1 0 64-16,9-3 16 0,5 3-439 15,6 0-153-15,0 4-128 0,6-4-80 16,-1 3 0-16,-9 0-96 16,5 1 176-16,-12-1 0 15,-4-3 128 1,-4 1-48-16,-13-1 1208 15,6-3-400-15,-2 0-352 0,2 0-328 16,3 3-200-16,3 3 96 0,9 0-104 16,5 4-152-16,6-3-152 15,4 2 0 1,5-3 144-16,4-2 48 16,0-1 40-16,-5 0-8 15,-6-3 72-15,-10 3 8 0,-7-3 80 16,-7 0 128-16,-2 0 136 15,1 0-176-15,1 0-168 0,2 0 96 32,5-3-96-32,3 0-120 15,-3 3-112-15,4 0-32 16,-4 0 208-16,4 0 8 0,0 0 48 16,4 0 48-16,0 0-48 15,4 0 0-15,-1 0 0 0,-3-3 0 31,5-7-8-31,-6 7 8 16,5-7 0-16,-1 4 80 16,2-4-64-16,-1 1 56 0,3-4-64 0,-2 0 0 15,-2-2 48-15,-3-4-56 16,-1 3 0-16,6-3 64 16,-1 0-64-1,7-4 0-15,5 4-8 16,4-3-240-16,0 6-728 15,0 4-1041-15,-5 2 457 0,1 7 960 0,-9-1 344 16,-2 1 256-16,-5 0 200 16,-1 0 112-1,1-3-48-15,0-4-264 16,4-2-512-16,0-5-776 16,3-1-649-16,-2-1 809 15,-5-1 1128-15,-8 5 136 0,-5 2 1528 16,-7 0 193-16,-4 0 183 31,0 0 17-31,0 1-729 0,-1-4-368 16,2 0-312-16,2-6-224 15,2 0-128-15,7-7-240 0,4-6-8 16,4 0-8-16,3-2-40 16,5-5 0-16,0 1 0 31,4 3 0-31,-1 0 64 0,-7 6-64 15,-8 6 0-15,-12 1 88 16,-12 9 73-16,-4 0 167 0,-16 1-160 16,-20 2-112-16,-11 0 240 0,-5 4-128 15,0-1-56 1,8 0 64 0,12 7-128-16,12-3-48 0,16 3-176 15,4-7-608-15,8-2-217 16,20-10-87-16,8-8 120 0,8-4-40 15,-1-8-249-15,6-2 33 0,-10 0 504 32,-7 3 720-32,-15 9 544 15,-14 10 832-15,-3 5 465 0,-12 11-265 16,-16 0-536-16,-4 3-239 16,0 3-241-16,5 0-312 0,7 0-56 15,7-3-192-15,13-1-640 31,0-5-265-31,24-10-327 0,4-10-280 16,12-9 352-16,1-6 247 16,-10-7 17-16,-6 9 136 0,-14 7 760 15,-11 10 1624-15,-11 13 401 16,-17 2-409-16,-9 10-336 31,5 0-423-31,5 0-113 0,7 0-504 16,8 0-240-16,12 0-184 15,0 0-552-15,0-13-48 0,16-3-169 16,8-12-375-16,-5-10 440 16,1-7 80-16,-3-5-41 15,-13 2 841 1,-4 10 8-16,-4 9 1593 0,-20 7-225 16,-4 9-384-16,-4 7 57 15,8-1-409-15,0 4-336 0,16 0-192 16,8 0-104-16,0-6-320 15,20-4-216 1,4-10-409-16,3-8 481 16,1-14-208-16,0-5-240 0,-11-5-320 15,-10 1 520-15,-7 7 712 16,-4 12 1200-16,-16 10-48 0,-8 9 144 16,0 6-400-16,5 4-207 31,3-1-225-31,12 5-192 0,8-2-272 15,0-2-296-15,4-7-456 16,16-3-193-16,3-9-215 0,-2-22-80 16,3-20-192-16,-13 0 943 15,-7 3-663-15,-4 17 1152 32,-24 21 768-32,-16 4 777 0,-15 6-833 15,-5 7 600-15,5 9 56 16,10 0-607-16,21 0-377 0,13 0-384 15,11 0-272-15,0-3-160 16,20-7-113-16,12-6-231 16,0-12-160-1,7-20-488-15,-11 0-145 0,-12-12 777 16,-4 0 240-16,-12 15 552 16,0 4 408-16,-20 12 1249 0,-12 14-105 15,-4 8-608-15,1 4-424 16,10 0 0-1,10 3-120-15,6 0-376 16,9-3-24-16,0-3-624 0,9-7-96 16,3-9-520-16,3-10 88 15,-6-10-41-15,-5-8 369 0,-4-1-656 16,-21 3 960-16,-18 13 520 31,-13 13 1768-31,-8 9 57 0,-12 13-249 16,9 0-352-16,7 0-456 15,16 0-176-15,16 0-304 0,16 0-288 16,8-9-248-16,4-7-320 16,17-9-648-16,-2-10 240 31,5-7-240-31,-13-9-161 0,-2 1-135 16,-9 2 1224-16,-12 16 288 15,-20 10 384-15,-28 19 1312 0,-8 3-247 16,-3 9-545-16,-1 4-160 15,21-4 152-15,6 1-232 32,13-7-336-32,17 1-216 0,2-4-112 0,13-4-192 15,-4-11-1024-15,1-11 408 16,-5-5 432-16,-5-5 72 0,-2-2-128 16,-5 6-160-16,-12 14 592 15,-12 8 320 1,-8 10 208-1,-8 0-16-15,1 16-160 0,8 0 48 0,6-7-96 16,9-2-176-16,16-4-8 16,9-3-120-16,3-3-552 15,4-17 88 1,4-5-200-16,-5-10 0 16,-3 0 240-16,-3-3 344 15,-9 13 8-15,-8 9 144 0,-16 16 200 16,-12 6 560-16,-4 20-152 15,-3 9-112-15,-1 0-472 0,16-7 32 16,12-12-128-16,17-3 144 31,6-13-144-31,13 0 0 0,0-10-352 16,0-12-384-16,0-10 392 16,0-3 40-16,0 1 152 15,0 2-104-15,-11 9 256 0,-10 17 240 16,-7 6 112-16,-7 0 24 31,-5 19 200-31,0 3-96 0,4-6-176 16,4 0-184-16,13-6-120 0,2-7 144 15,14-3-96-15,-5 0-96 16,8-13-552-16,-4-6 288 0,4 0 160 16,-9 0-8-1,-2 6 48 1,-10 10-24-16,-7 3 136 0,-11 16 176 15,-8 9 152-15,-2 7-128 0,-3-3 24 16,5-7-200-16,6-6-24 16,10-7 216-16,8-6-208 0,2-3-8 31,10 0-48-31,-2-6-584 16,-2 0 304-16,-2 3 312 0,-2 3-168 15,-18 12 184-15,2 20 0 16,-9 9 264-16,-4 4-80 0,8-1-184 15,5-9-176-15,14-7-592 32,21-18-528-32,8-10-1057 0,12 0-3512 15</inkml:trace>
  <inkml:trace contextRef="#ctx0" brushRef="#br0" timeOffset="14430.41">5785 13519 2528 0,'0'0'2377'0,"0"0"-1297"16,0 0-472-16,0 0-64 16,0 0 152-16,0 0-112 15,0 0-152-15,0 0 145 0,0 0-41 31,0 0 64-31,0 0 16 16,0 0-208-16,0 0-96 0,0 0 144 16,-4 0-48-16,-5 0-40 0,2 0-40 15,-1 3-80-15,0 0-144 16,4 1-32-16,-8-1 121 16,4-1-193-1,-5 5 0-15,-2-4 120 16,4 0-112-16,-6 4 40 0,2-1 56 15,-2 0 48-15,2 1 80 0,-5-1-128 16,3 1-88-16,2-1 192 16,-2-3-32-1,6 3-24-15,-6 1-8 16,2-1-16-16,3-3 0 16,-4 1-120-16,4 2-8 0,0-3 128 15,-4-3-120-15,0 3 48 16,1 0-48-16,-6 1 16 0,6-1 128 31,-5-3-152-31,3 3 0 16,-2-3 64-16,2 3-16 0,2-3 8 15,-1 0-40-15,-5 0 48 16,6 0 8-16,-2 0-72 16,-2 0 0-16,-1 0 0 0,1 0 96 31,-5 0 0-31,-1 0-24 15,5 0-64-15,-3-3 48 0,3 0-56 16,-4 0 0-16,3-4 48 16,-2 4-40-16,-1 0-8 0,0-3 56 15,0-1-56-15,1 4 72 16,-1-3-16 0,3-1-56-16,2-2 72 15,-1 2-72-15,-1-5-88 0,6 2 80 16,-1-3-112-16,0 0 120 15,4 1-72-15,-4-1 0 0,0 1 72 16,0-4 8 0,-4 0-8-16,0 0-72 15,1-3-32-15,-2-6 48 16,2 2-16-16,-1 1 72 0,3 0 0 16,-2 0 0-16,3 3 152 15,0 3-112-15,0 0-32 0,0 3 88 31,4-3-96-31,0 1-48 16,0-2 48-16,0-1-160 0,4-2-8 16,-8 1 144-16,1-3 24 15,-2-3 56-15,2 3-56 16,-2-1 0-16,-2 1 0 0,6 0 8 31,-6 3-8-31,3 0 0 16,-1 0 0-16,-2-3 24 0,3 2-24 15,4-2-8-15,-4 0-40 16,4-3-96-16,0-1 136 16,0 1 0-16,0-1 8 0,-4 1 0 15,4 3 0 1,-4 0 8-16,-3-1 32 16,-2-2-32-16,2 3 0 0,3-4 0 15,-1 1-8-15,2-1 112 16,3 1-112-16,-4 0-8 15,4 3 0-15,0-4 8 16,0 4 48-16,1 0-48 16,-2 3 0-16,2-4 72 15,-2 4-72-15,1-6 72 0,1 3-64 16,-6-4 0-16,6 4 8 16,2-4-16-16,-2 1 8 15,-1 0-16 1,3-1-8-16,5 1 16 15,-3 3 0-15,-1-1 0 0,-1 4 8 16,2 1-8-16,-1 1 8 16,0-5-8-16,-4 3 0 15,-4-3 0-15,4 0 0 0,0-7 0 16,-3 7 48-16,2 0-48 31,5 3 0-31,1-4-48 16,-2 5 48-16,5 2 0 0,0 0-8 15,0-3-48-15,4-1 40 16,-7-2-104-16,3 0 88 0,-1-3-48 16,-3-4 80-1,1 4-8-15,-1-4 8 16,-5 4 0-16,6-4 0 16,-1 1-8-16,-1-1-128 0,5 3 120 15,-3 1-184-15,7 0 144 16,-4 3-184-16,0 0 88 15,0 3 64-15,4-1-64 32,0 1-40-32,0 1 112 15,0-2-96-15,0 1 120 16,-4 0 56-16,4 0 0 0,-5 0 56 16,1 3-56-16,1 0 8 15,-5 1-56-15,4-1 48 0,0 0 0 16,-5 0-8-16,6-3 16 15,-5 0 40-15,4 3-48 0,-4-3 0 16,3 0-80-16,5 0 80 16,-3-3-136-16,3-1 72 0,0 1-64 31,0 0 128-31,0 3-56 16,0-3 32-16,3 6 8 15,2-3 16-15,3 2 0 0,-8-1 56 16,4-1-48-16,0-1 72 15,0-2-80-15,-4 3 8 0,3-3 56 16,-3 0-64-16,5-6-8 16,-5-2 8-1,4 2 0-15,0-3 16 16,-4 2-16-16,4 0 0 0,0 1 32 16,0 3-32-16,-4 2-8 15,3-2 8-15,-3 2 0 16,4 5 0-1,-4-5 0-15,5 4 0 0,-5 0 24 16,4 3-24-16,4-3-8 16,-4 0 8-16,3-3 0 0,-3 3 0 15,9-3 0-15,-9 0 0 16,3-1 72 0,-3 1-72-16,1 0 0 15,3-4 48-15,-4 4 0 16,-1-4 24-16,5 4-72 0,1 0 0 15,-1 0 0-15,3 0 0 16,-3-1 0-16,0 1 0 0,4 0 0 31,1 0-8-31,-2-7 8 16,5 4 0-16,-4-4 0 16,0 4 0-16,0-3 0 0,0 5 0 15,-1 1 0-15,-2 3 8 16,3 3-8-16,-8 0 0 0,3 0 24 31,2 0-24-31,-5 1-8 16,4-5 8-16,3-5 0 0,-2 0 0 15,2-4 0-15,-3 0 0 0,9 4-72 16,-10 0 72-16,1-1 0 16,1 4 0-16,-2-4 0 15,-3 4-8 1,-4 0-32-16,0 3 40 15,4-3 16-15,-4 3-16 0,0 3-8 16,4-3 8-16,-4 0 0 0,4 0 32 16,1 0-32-16,-5-3-24 15,7 3-24 1,-3-1 24-16,0 1 24 16,0 1 0-16,4 1 0 15,0 2 56-15,-4-1-56 0,4 0-72 16,0 3 48-16,0 1-24 15,0 2 48-15,4-3-48 0,-5 4 8 32,2-4 24-32,3-3-48 15,-5 3-160-15,2-2 224 16,-1-2-152-16,-1 5 87 0,-3-4 57 16,5 3-8-16,-5 1 8 15,0-1-104-15,3 0-296 0,-3 1 344 31,0-4-64-31,0 0 24 16,5 0-8-16,-2-6-192 16,1 3 104-16,5-3-64 0,-6-4 144 0,5 4 72 15,0 3 48-15,0-1 0 16,0 5-56-16,-4 2 48 16,0 4 0-1,4-1-88-15,-4 0 32 16,-4 4 64-16,4-3-80 15,-4-1 80-15,3 1-8 0,-3-1 8 0,1-2-8 16,3-1 8-16,-4 0-40 16,3-3 40-1,-7 3 0-15,4 1 0 16,1 2 8-16,-1 0 0 16,-4 8 24-16,0-5-32 15,4 4-56-15,-4 0 48 0,0 3-80 16,0-3 88-16,0-1 0 31,0-2 0-31,0 3 0 0,0 3-120 16,0-3-16-16,0 3-16 15,0 0-1000-15,-4 0-1089 0,0 3-39 16,-5 0-905-16</inkml:trace>
  <inkml:trace contextRef="#ctx0" brushRef="#br0" timeOffset="15284.12">4015 8445 360 0,'0'0'72'0,"0"0"3824"0,0 0-3215 15,0 0-57-15,0 0 184 31,-4-3-152-31,4 3 144 0,0 0-432 16,0 0-80-16,0 0 168 16,0 0 65-16,0 0 55 0,0 0-56 15,0 0-136-15,0 0 80 16,0 0-240-16,0 0-24 31,0-3-16-31,0 0-184 0,4-4 0 16,13 1-8-16,-2-3 8 15,9-8 48-15,4 2-48 0,-4-1-256 16,4 0 8-16,-4 0 32 16,-4 3 96-16,0 4 72 15,-5-1-136 1,-2 1 184-16,-1 2-64 0,-5-2 64 16,2 6 104-16,-5-4-96 15,4-2 48-15,-1 2-56 0,2-5 0 16,6 2-48-16,-3-2 48 15,1 2 0 1,-2 4 8-16,-2 0-8 16,-1-1 8-16,-1 4-8 0,-3 0 0 15,4-1 56-15,-3 1-56 16,-1 3 16-16,-1 0 128 0,-3 0-72 16,0 0 64-16,0 0-128 31,0 0 56-31,0 0-128 0,0 0 56 15,0 7 8-15,0 6 264 16,0-1-72-16,0 7 120 0,0 4 56 16,0-1-248-16,0 9 320 15,0 1-192-15,0 3-72 16,4 3 64-16,4 0-152 0,-4 0 49 31,4 0-41-31,0 1-48 16,4-4 0-16,0-1-48 0,0-2-200 15,-1 0-81-15,2-7-559 16,6 1-312-16,-2-7-784 16,-10-7-4210-1</inkml:trace>
  <inkml:trace contextRef="#ctx0" brushRef="#br0" timeOffset="25371.86">3873 10877 8889 0,'0'0'2433'16,"0"0"-1305"-16,0 0-184 0,3 0 377 15,-3 0 111-15,4 0-592 32,-4 0-288-32,4-3-208 0,0 0-128 15,0 0 32-15,1-4-144 0,-2 4-104 16,1-3 192-16,-4-4-192 16,0 4 97-16,0-6-41 0,0-1-40 15,0-4 64 1,-7 5-80-1,-10-7 0-15,6 0 0 0,-6 0 0 16,-7 0-16-16,5 6-104 0,-1 0-217 16,-5 7 305-16,1 0-56 15,1 6 176-15,3 0-232 0,0 0 344 32,0 3-112-32,0 6 121 15,5 11-121-15,2-2-80 16,2 11-8-16,-2 3 0 0,9 6 112 15,4 3-112-15,0 1 0 0,0 2 24 16,13-6-24-16,6-3-80 31,1-6-145-31,4-7-119 16,0-7 168-16,0-8-112 0,0-4 64 16,4-3-8-16,-8 0 64 15,3-10 120-15,1-5 40 0,-3-1 8 16,-6-6 64-16,1-1-64 31,0-2 16-31,-4-3 0 16,0-1-16-16,-4-3 64 0,-4 0-64 0,0-3-24 15,-4 3 8-15,0-2 16 16,0 9 0-16,0-1 8 16,0 10-8-16,0 6 104 15,0 4-32 1,0 6 128-16,0-3-24 15,0 3-176-15,0 0-80 0,0 3-120 0,0 10 200 16,0 6 16-16,0 7-16 16,0 2 0-16,0 3 80 15,0 1-80 1,0 0 8-16,8 0 0 16,-4 0-8-16,4-4 64 15,0 1-64-15,0-7 0 0,7-3 40 16,2-3-40-16,3-6-8 15,7-7-8-15,1-3-64 0,0 0 80 32,0-10-264-32,-4-3 128 15,-4-6 128-15,-8 1 8 0,0-5 0 16,-9 4 0-16,-3 3 8 16,0 0-8-16,0 7 0 15,0 3-128-15,-3 6-128 0,3 0-1024 31,-4 0-2617-31,4 0-3745 0</inkml:trace>
  <inkml:trace contextRef="#ctx0" brushRef="#br1" timeOffset="43952.71">5912 6991 312 0,'0'0'4905'0,"0"0"-3657"32,0 0-648-32,0 0-128 0,0 0 248 15,0 0-240-15,8-3-336 16,-8 0 112-16,4 3-120 0,-4-3 169 15,5 3 95-15,-1 0-88 16,-1-4-40-16,5 1-192 16,4 0-80-1,-4 0 120-15,4-1-112 0,-4 2-8 16,4-2 80-16,4 1-72 16,-4 3 72-16,4-3-56 0,-5 3 112 15,9 0 72-15,-3 0-192 16,-2 0 56-1,6 0 16-15,3 0-80 16,-5 0 72-16,5 3-80 0,0 0 0 16,0 1 56-16,-1 2-56 15,5-3 0-15,0 0 0 0,-3 4 0 16,3-4 104-16,-4 3-8 31,-1 0-24-31,-3 1 120 0,4-4-24 16,-5 3 128-16,2 1-96 15,-1-1-48-15,4 0 104 0,3 1-112 16,-3-1 24-16,8-3 80 16,0 7-64-16,0-4 121 31,0 7-105-31,-4-1-48 0,3 5 16 16,-3 5-112-16,4 0 64 15,0 0 32-15,0 3 8 16,4 1-64-16,0-1-40 0,4 1 8 15,-1-1 32-15,2-3-96 16,-5 0 0 0,-1 0 8-16,-3 1-8 0,0-1 0 15,0 0 8-15,-4 4 8 16,0-1 144-16,0 4-152 16,4-1 40-16,0 1 56 0,-1-1-96 15,5 1 88 1,-4 3-40-1,0-4-48-15,0 4 120 0,-4-7-128 0,-4 7 0 16,0-3 72-16,-1-1 72 16,5 1-16-16,-4 6 96 15,8-3-128-15,0 3 152 0,3 3-96 32,1 0-8-32,5 3-16 15,2 4-80-15,2-4-40 0,-6 3 0 16,1-3 0-16,-5 7 56 15,-7-4-64-15,0 1 0 0,-7-4 40 16,-2-3-40-16,1 1 0 31,-3-2 0-31,-2 2 56 0,1 2-16 16,-4-3-40-16,3 4-16 16,-2-1 16-16,-2-3 0 15,2 3 0-15,-5 0 0 0,3 1 0 16,-2 2 48-16,3-2-48 31,-9 2-24-31,5-3 16 0,1 3 8 16,-1-2-8-16,-1 2 8 0,-3-2 0 15,4 2 16-15,-3 1-16 16,-1-1 0-16,-1 7-8 0,-3-3 8 16,0-1-96-1,0 0 88 1,0-5 16-16,0 2 96 0,0-2-104 0,0-5 0 15,-3 2 48-15,-1-1-48 16,-1-6 48-16,1 2-48 16,0-2 8-16,4 0 16 0,-4 0-24 31,0 0-8-31,-3-1 8 16,3 4-8-16,-5 0 8 0,1 0 0 15,5 0-384-15,-5-3 224 16,-1 0 16-16,1-1 144 0,1 1 56 15,3 0-48-15,-9-1-8 32,9 4 0-32,-7 0-128 0,3 3 64 15,-4-3-104-15,0 3 168 16,-4-3 40-16,4-3-32 16,1 3 0-16,-2-7-8 0,5 1 8 15,-3 0 16-15,2-4-24 31,1 1 0-31,1-1 56 0,-2-3-48 16,5 4-8-16,-8-4 0 0,5 3 8 16,-6 0-8-16,5 1 0 15,-3 0-88-15,-2-4 80 0,2 0 8 16,3 0 48 0,-1-3-48-1,2-3 0-15,-1 3-16 0,4 0 16 16,-9 0-24-16,10 3-24 15,-5 1 56-15,-4-1-8 0,4 3 0 16,-4-3-56-16,1 4-8 16,-2-4-48-1,1 0 112-15,0 1 40 16,4-1-40-16,0-3 56 0,-4 0-56 16,4 3 0-16,-3 0 40 15,3 0-32-15,-5 4 56 0,2-4 64 16,2 4-128-16,-6-1 72 31,7 0-72-31,-5 1 8 0,2-1-48 16,-1 0 40-16,0 1 0 15,0 0 8-15,-1-1-8 16,2-3 8-16,-1 0-8 0,4-3 0 16,0-3 0-16,-4 3 8 31,4 0-8-31,0 0 40 0,-4 0-32 15,0 1-8-15,0-2 0 16,1 1 0-16,-2 1 0 0,2 2 0 16,3-7-8-16,-5 2 0 0,6-2 8 15,3-5 32 1,0 0-32 0,0-1-48-16,-1 1-32 0,1-4 80 15,4 0-120-15,0 0 16 16,-4-2-48-16,1 2 88 0,3 1-16 15,0-4-192-15,-4 0 160 0,4 0-440 32,0 0-80-32,-4 0 8 15,0 0-97-15,4 1-351 16,-4-4-520-16,-5 0-497 0,-2 0-439 16,3 0-1905-16,-4-10 2522 15</inkml:trace>
  <inkml:trace contextRef="#ctx0" brushRef="#br1" timeOffset="44549.12">7538 11703 1016 0,'0'0'6785'0,"0"0"-2640"16,0 0-3001-16,0 0-640 0,0 0 417 0,8-23 95 16,-8 23-152-1,0 0-248 1,0 4-320-16,0 8 200 16,0 7-272-16,-8 7 24 0,-1 2 0 15,2 4 1-15,-1 3 159 16,0 3-184-16,-1 0-24 0,2 0 216 15,-1-3-360 1,0 0 32-16,0-3-40 16,8-4-48-16,0-5 0 15,0-4-88-15,0-3-152 0,8-10 144 16,8 0-8-16,0-6-16 16,0 0 112-16,4 0 16 0,0 0 56 31,-4-6-64-31,8-6 0 15,0 2 24-15,-1-6-24 0,9 0 0 16,5 0 8-16,2-6 0 16,1 0-8-16,4-7-40 0,-1 7 40 15,-3-3 48-15,-4 3-48 32,-8 2 0-32,-8 8 16 15,-9 2-16-15,-2 7 64 0,-5 0-64 31,-4-1 0-31,0 4 48 16,0 0-48-16,0 0 0 0,0 0-72 0,0 0-288 16,-4 0-481-16,-12 4-575 15,0 2-1785-15,4-3-4280 16</inkml:trace>
  <inkml:trace contextRef="#ctx0" brushRef="#br1" timeOffset="46116.93">8191 9185 8553 0,'0'0'2321'0,"0"0"-1113"0,0 0 448 15,0 0-383-15,0 0-217 16,0 0-152-16,21-38-352 16,-21 38-176-1,0 0-376-15,-4 0-248 16,-9 0 248-16,-7 6 152 0,-7 7 16 0,-5 3 72 15,-5-1-32-15,2 8 105 16,-5-1-17-16,4 0-224 16,8 0 112-1,0 1-184-15,8-1-8 16,5-3 0-16,6 0-104 16,9-3 16-16,0 0 32 0,5 0 16 15,18-4-88-15,5-2 136 16,4 0-64-16,8-1 56 0,0-3-73 31,-1 1 9-31,-3 3 64 16,-4-5 8-16,0 5-72 0,-4-3 72 15,-4 2 0-15,0-3 0 16,-8 4 0-16,-4 2 0 16,0 1-8-16,-5 6 8 0,2-3 152 31,-5 6-152-31,-4 1 0 15,0-1 0-15,0 4 8 0,-13-1 161 16,-2 0 103-16,-9 4-256 16,-4-4 288-16,-4 1-296 0,-8-8 264 15,1 2-104-15,-6-5 120 16,6-5-88 0,-1-7-200-16,12-3 16 15,4 0 32-15,4 0-48 0,8-6-504 16,9-10-448-16,3 3-1129 15,0 0-3928-15</inkml:trace>
  <inkml:trace contextRef="#ctx0" brushRef="#br1" timeOffset="54316">5968 6235 4320 0,'0'0'5418'31,"0"0"-4138"-31,0 0-632 16,0 0-296-16,0 0 328 0,4-19-272 0,-4 13-152 16,4 0 168-16,0-7-15 15,3 3 55-15,2 4-64 16,3-3-144-16,-1-4 8 16,10 3-256-1,3-2 0-15,4-1 72 16,0 0-80-16,7-3 72 0,9 1-64 0,-4-2-8 15,4 5 296-15,4-1-240 16,-5 1 96-16,1 2-16 16,0 0-40-1,0 1 32-15,4 3-128 16,-5-4 64-16,9 3-16 16,1 2-48-16,-2-2 0 0,5 1 48 15,0 2-32-15,0-2 88 16,0 6-104-16,-5 0 48 0,1 0 112 31,-5 0-160-31,-3 0 0 16,4 0 0-16,-4 3 8 0,-1 0 80 15,6 1-88-15,-2 2 0 16,5 1 104-16,4-4-104 16,0 3 0-16,4 0 0 0,-9 1 8 31,1-1 24-31,-9 3-32 15,2 1 0-15,-6 0 104 0,6 2-104 16,-2 1 0-16,1-1 88 0,12 8-80 16,0-5 112-16,15 8-8 15,-2 2-96-15,2 4 56 16,-4-4-72 0,-3 7-16-16,-4-1 16 15,-8-2-80-15,-5 3-16 0,2 3 88 16,-6 0 8-16,-2-1 40 15,6 5-32 1,1 2-8-16,3 3 16 16,1 1-16-16,0-1 80 0,0 4-80 15,-4-3 0-15,0 2 32 16,-5 4-32-16,1 0 0 0,-4 0 8 16,4 3-8-16,-5-1 56 15,2 5-56-15,-5 2 0 0,3-3 24 31,1 4-24-31,4-1 0 16,-4-3 0-16,-1 0 0 0,-2 4 8 16,-10-4-8-16,-3 3-216 15,-4-6 208-15,1 3-64 16,-6 0-8-16,1-3 80 0,0 3 0 31,0-3 0-31,0 3 0 16,-4 1 0-16,0 5-88 0,-5-2 88 15,-3 2-72-15,0 4-16 16,-4-4-8-16,0 0 88 0,0-2-40 16,0-1-328-16,0 0 376 15,0 1 0 1,0 2 56-16,0-2-48 16,5-1 96-16,-1 3 144 0,-4-2-248 15,4-4 8-15,0 3-48 16,-4-3 40-16,0 1 0 0,0 2 0 15,0 0-152 1,0-3 136-16,0-3 16 16,-8-3 0-16,4-3 0 15,-1-4 56-15,-3 0-56 0,1-5 48 16,3 5 0-16,-4-3 0 16,-4 1-48-16,0-1 0 15,-4 0 120 1,0 0 48-16,0 1 16 15,4-4-112-15,-4 0-72 16,0 0 56-16,0 1-56 0,1 2-152 16,-6-6-8-16,1 3 160 15,5-4 120-15,3 5-112 0,-1-8-8 32,6 1 24-32,-1 0-24 15,-1-7 0-15,5 1-72 16,-3-1 72-16,3-3-88 0,0-2-80 15,-5 2-72-15,2-3 128 16,-1-1-112-16,4 2 48 0,-4-5 128 16,-4 5-104-1,4-1 144-15,0 0-56 16,-4 0 56-16,0 3 8 16,1-3-120-16,-2 0 120 0,-2 4 112 15,2-1-64-15,-6 0 120 16,2 0 40-16,2 3-64 15,-5-2 24-15,-4 2-168 16,3-3-16-16,2 4 8 16,-5-1 16-16,4 0-8 15,0 1 8-15,4 2 0 0,1 1 64 16,2-1-72-16,1-2 0 16,5 6 72-1,-2-4-72-15,1 1 0 16,1 2 8-16,-1-2-8 15,-1 3 176-15,1-4-176 0,1 7 0 16,-1-6 72-16,-1 6-64 16,2-3 40-16,-1 0-40 0,4 2-8 31,0-5 232-31,-1 3-224 16,1-4-8-16,1-2 72 15,-1-1-64-15,0-2-8 0,0-5 0 16,-4 1 0-16,4 1-8 15,-8-5 8-15,4 1-8 0,-4 0-72 16,0 0 16 0,-4-3-56-16,0 2 112 15,0-2 8-15,0 3 80 16,0-3-80-16,1 2 0 0,-6-2-24 16,6 3 104-16,-5 0-80 15,-5 0 0-15,6 3 0 16,-5-3 8-16,4 0-8 15,1 0 0-15,-2-1-8 16,1 2 16-16,5-2-8 16,-6 5 16-16,6-5 40 0,-5 4 40 15,8 0-96-15,-4 0-16 16,0-2 16 0,0-2 0-16,4 4 0 15,-4-3 0-15,8 0 8 16,-4 0-48-16,4 0 40 0,-4 0 0 15,0-1 16-15,8 1-16 16,-8 0 0-16,5-3-8 0,-2 3-8 31,1-4-104-31,0 1 120 16,1 0-128-16,-2-4 128 16,5-2-72-16,-4 2-8 0,5-3 72 15,-1-2-216-15,0 2 176 16,-1-3-360-16,5 1-16 0,-4-1 16 31,4-3 88-31,0 0 120 0,0 0 16 16,0-10 184-16,0 0-72 15,0-5-848-15,0-1-273 0,0 3-759 16,0-12-2313-16,0 9-1696 16</inkml:trace>
  <inkml:trace contextRef="#ctx0" brushRef="#br1" timeOffset="54883.49">8470 11963 3144 0,'0'0'5761'0,"0"0"-3200"15,0 0-1041-15,0 0-359 0,0 0-401 32,0 0 48-32,12 0-376 15,-12 22 72-15,-8 4-176 16,0 6-208-16,-3-4 64 0,-2 7-88 16,2-3-48-16,-6 3 304 15,2 0-216-15,-2 0 168 0,2 0 120 31,-2-4-79-31,2-2-81 16,2-4-216-16,6-2 24 0,3-1-40 16,0-7-32-16,4 1-40 0,0-3 32 15,0 3 16-15,0-6-16 16,0 2 8 0,4-2-16-1,7-1-88-15,6 1 104 0,-2-4-72 16,9-3 64-16,8 1 8 15,8-4 0-15,0 0-136 0,8 0 8 0,4 0 32 16,0 0 144-16,-9 0-48 31,1 0 104-31,-12-4-104 16,-4-5 40-16,-8 2-40 0,-4-2-184 16,-4-1 184-16,-5 4-273 15,-7 3-47-15,0-3-360 0,0 2-328 16,0 1-1152-16,0-3-529 31,0-1-2952-31</inkml:trace>
  <inkml:trace contextRef="#ctx0" brushRef="#br1" timeOffset="58403.08">9200 7124 7073 0,'0'0'2857'15,"0"0"-1457"-15,0 0-536 32,0 0-120-32,0-3-128 15,0 3-312-15,0 10-47 0,0 6 111 16,0 6 168-16,0 4-48 15,-4 5-96-15,-5 4-120 0,-3 3-8 16,5 0-80-16,-6 0 184 16,-2 4-168-1,7-1-128-15,-5 0 72 16,6 3-136-16,3-2 88 0,0-4-96 16,4 0 8-16,0-6 16 15,0-7-24-15,0 0-200 0,4-8 16 16,4-5-304-1,3-2 136 1,-2-4-104-16,2-3 200 0,1-3 256 16,1 0 80-16,-6 0-80 0,1-9 72 15,-4-4 16-15,-4-3 152 16,0-3 192-16,0-3-56 0,0-1 224 31,-8-5-80-31,-7-4-192 16,-2-2 32-16,-2-1-87 15,-5-7 23-15,-4 4-56 0,0 3-152 16,-4 0 80-16,-4 7-168 0,-4 5 0 16,4 4 64-16,-3 3-56 31,3 7 72-31,4 2-80 16,4 1 0-16,12 6 16 0,0 0-16 15,9 0-112-15,-2 6 104 16,5 7-376-16,0 0-353 0,4 0-463 15,4 5-976-15,12-5-1945 16,0-3-3577 0</inkml:trace>
  <inkml:trace contextRef="#ctx0" brushRef="#br1" timeOffset="70605.45">3510 10535 176 0,'0'0'3968'0,"0"0"-2583"32,0 0-657-32,0 0 0 0,0 0 448 15,0 0-120-15,0 2-167 16,0-2-137-16,0 0-120 0,0 0 96 15,0 0-8-15,0 0-264 16,0 0 24 0,0 0-167-16,0 0-65 15,0 0 96-15,0 0-136 0,0 0 0 16,4 0-40-16,7 0-120 16,2-2 216-16,7-5-216 0,3 1 40 15,5-1 72-15,4-2-40 16,8-1-24-1,8-3-32-15,0 4-16 16,3-4 24-16,5 1-72 0,0-1 0 16,-4 1 40-16,-5 2-40 15,-11 0 0-15,-8 7 0 0,-8-4 0 16,-8 5 48-16,0-2-48 31,-4 4 0-31,-8-3 0 0,4 3 8 16,0-3 0-16,4 3-8 15,-4-3 48-15,0 0-56 16,4 3 8-16,-4-4-8 0,4 1 8 16,-5 3 0-16,-3 0 0 31,5 0 0-31,-5 0 8 0,0 0 128 16,0 0-136-16,0-3 0 15,0 3 96-15,0 0-88 16,0 0 72-16,0 0-80 0,0 0 72 15,0 0 32-15,0 0-104 16,4 0-64 0,-4 10 64-16,4 2 72 0,0 4 104 15,4 4-96-15,-5 2-32 16,1 0 112-16,5 3-152 16,-1 4 8-16,-1-1 56 0,2 1-64 15,3 3 0 1,-5-1-8-16,6-2 8 15,-1 3 104-15,-9 0-112 0,9-4-32 16,-7 3 32-16,3 1 0 16,-1 0 8-16,1 6-8 15,1-3 72-15,2 3-64 0,1 0-8 32,0 1 0-32,4 2 8 15,0-3-8-15,3-3 8 0,-6-3-8 16,2-1-120-16,-2-6 120 31,-1-2-288-31,-9-4 8 0,6-6-120 16,-5-7-72-16,-4 0 56 15,4-2 0-15,-4-4 104 0,0 0 248 16,0 0-176-16,-8 0-16 16,-4-4 256-16,-4 1 0 15,0 0 200-15,-8 3 0 0,0 0-184 16,0 0 192-16,-7 0-160 31,3 6 8-31,-4-2 72 0,0 2-120 0,-4 0 64 16,-1 4-72-16,-2-1 16 15,-1-2 72-15,1 2-88 16,-2 4 0-16,-2-3 0 0,7-1 0 16,0 0 104-1,5-2-104 1,3-1 8-16,4-3 8 0,3-3-16 0,2 3 0 15,3-3 64 1,-5 0-64-16,10 0 88 0,-6 0-88 16,2 4 0-16,3-4-72 0,-4 6 72 31,0 1 0-31,0-2 72 16,4 2-64-16,0-4 120 0,4 0-24 15,4-3-104-15,0 0 192 16,4 0-128-16,-3 0 48 0,-2-3-112 15,1-7 8-15,0-2 72 32,0-1 232-32,0 1-152 0,-3-4 264 15,3 0-368-15,-1 0 48 16,-3-3 16-16,1 3-16 16,-5-6 32-16,3-4-128 0,-2 1-8 15,-2-7 112-15,5-2-104 31,-3-1-16-31,3-4 0 0,-4 4 8 16,4-3-8-16,0 3 8 0,4 7 0 16,-4-1 184-16,4 7-184 15,0 0 0-15,-4 3 0 0,4 3 0 16,-1 0 80 0,-2 3-80-1,3-3 0-15,0 7-24 0,0-4 32 16,0 3-8-1,4 1 0-15,0 0 0 16,-4 2 0-16,4 4-88 16,-4-3 88-16,4 3-24 0,0 3 24 15,-4-4-120-15,0 4-24 16,0-6 56-16,0 3 80 0,-4-6-160 16,0-1 160-16,0-3-352 15,4-3 32-15,-3-19-152 0,3 3-1720 16,4-3-4138-16</inkml:trace>
  <inkml:trace contextRef="#ctx0" brushRef="#br1" timeOffset="73655.28">7598 9179 728 0,'0'0'960'0,"0"0"2681"0,0 0-2625 31,0 0-280-31,0 0 168 16,0 0 56-16,0 0 57 0,0 0-345 16,0 0-216-16,0 0-152 15,0 0-72-15,0 0 56 16,0 0-56-16,0 0-112 0,0 0 96 31,0 0-216-31,4 0 8 0,0 0 48 16,3 0 56-16,10 0 128 0,-2-7-88 15,5 4-96-15,5-6 120 16,3 2-176-16,-5-2 8 16,1 3 40-16,4-4-40 15,-4 0 0-15,4 1-8 16,-5-1 8-16,5-3 80 15,-4 1-88-15,0-1 0 0,4 1-8 16,-4 2 16-16,-1 0 0 16,2 1-8-16,-1 3 0 15,0-4 0 1,4 3 0-16,0-2-8 16,4 3 8-16,0-4 0 0,3 1 0 15,-3-1 0-15,0 4 0 16,-4-1-88-16,-4-2 80 15,-12 6-8-15,-1 3 8 0,-7-3 8 32,-4 3 8-32,0 0-8 15,0 0 0-15,0 0 0 0,0 0 0 16,0 0-56-16,5 0 48 16,-1 0 8-16,0 0-8 15,-1 0-40-15,-3 0 48 0,4 0 16 31,-4 0-8-31,0 0-8 0,0 0 88 16,0 0 56-16,0 0-48 0,0 0-96 16,0 3 0-16,0 9 440 15,4 1-183-15,0 3-137 16,0 3-48-16,5 0 40 16,2 3 104-1,-3 0-88-15,4 7-16 16,0 0 208-16,1 2-312 0,-2 1 72 0,1 0 16 15,0 0-96-15,0 3 112 16,-5 3-96-16,6 0-16 16,-5 3 176-1,-4-3-176-15,3 4 0 16,2-4 16-16,-1 0-8 16,-1-3 96-16,1 0-104 0,1 0 0 15,-1-1 40-15,-1 5-40 16,-3-4 0-16,5 0 0 0,-5 2 0 31,0-2 0-31,-1 4 0 16,5-2-216-16,1-2 112 0,-1-3 8 15,-5-6 40-15,9-1-16 16,-3 0-136-16,-2-9 192 16,5 3-144-16,-8-6-216 0,0-7 104 31,1 4-161-31,-5-10 121 15,0 3 136-15,0-3-96 0,0 0 272 0,-5 0 96 16,-7-3 192-16,1-7-200 16,-6 4 216-16,-2 0-143 15,-1-1-41-15,-8 4 56 16,-4 3-112 0,-4 0-16-16,-4 0-40 15,-4 0 32-15,1 0 48 0,-6 3-88 0,1 4 0 16,1 3 0-16,4-5 72 15,-2 5-72-15,2 0-8 16,2 2 8 0,2 1 72-16,3 6-72 15,-4-3 0-15,4 3 0 16,0-3 64-16,4 0-64 0,0-4 0 16,4-2 56-16,0-3-56 15,9-1 0-15,-1-6 24 0,8 0 128 31,0 0 152-31,0 0-72 16,8 0 80-16,-3-6 32 0,2 2-272 16,-3-5 96-16,4 3 144 15,-4-1-200-15,5-3 120 16,-1 4-128-16,-5-6-104 0,5 2 72 31,-4-6 128-31,5 0-112 16,-5-3-8-16,-1-6-80 0,1 0 152 15,-3-4-152-15,-6-6-88 0,6 0 88 16,-9 0 64-16,4-3-56 16,0-3-8-16,-1 0 8 15,2-1-56 1,3 1 32-16,0-4-64 16,4-2 80-16,-3-4 0 0,2-3 0 15,5 0 0-15,-4 3-8 0,1 4 8 16,-2 5 0-16,5 14 8 15,-4 6 72 1,4 9-72-16,1 3 0 16,-1 1-8-16,-1 2 64 15,5 1 24-15,-4 0-88 16,4-4-16-16,-4 4 16 0,0-1 0 16,4 4 8-16,0 0-8 0,-4 0 8 31,4 3 24-31,0 0-32 15,0-3-112-15,0 3-152 16,0-3-376-16,0-4-400 0,12-15-1185 16,1 0 25-16,-2-3-945 0</inkml:trace>
  <inkml:trace contextRef="#ctx0" brushRef="#br1" timeOffset="75618.05">8367 7121 6481 0,'0'0'1640'0,"0"0"-496"31,0 0-87-31,0 0-129 16,0 0-32-16,0-15-168 16,0 15 56-16,0 0-456 0,0 3-223 15,4 16-97-15,3 9 208 16,5 11 224-16,1 5-88 0,2 3-224 15,9 4 176 1,0 0-176-16,8 3 16 16,0 0 104-16,4 3-56 15,3 0-24-15,2 0-168 0,-6 1 8 16,5-1 48-16,-8-3-56 16,-4-4 0-16,0-5 16 15,-4-4-16-15,-5-9 40 16,1-7-40-1,-8-3-40-15,-3-6-8 0,-5-6 48 16,-1-4 0-16,-3-3 0 0,0 1-8 16,0-4 8-16,0 0 0 15,0 0 0 1,0 0 48-16,0 0-40 16,4 0-16-16,0 0-56 15,0 0-8-15,9 0 72 16,-2 0 0-16,9 0 0 0,0-4 120 15,4 1-120-15,4-3 0 0,7 0 0 32,6-4-8-32,6-2 8 15,5-5-56-15,4-2 56 16,4 1-48-16,-5-5 48 0,1 1-48 16,-11 3 48-16,-6-4 0 15,-7 11 40-15,-4-4-40 31,-8 0 0-31,-4 1 0 0,0-2 8 0,-4 2-8 16,3-1 80-16,-2-3-80 16,6 3 16-16,1-3-16 0,0 0 0 15,5 3 0-15,-2 0 0 16,-3 3-56 0,-5 1 48-1,-2 5 8-15,-5-3 64 0,-5 4-64 0,-3 0-88 16,0 0 72-16,0-1-112 15,0 1 48-15,0 0 72 0,-3 2 16 16,-5-2 32-16,0 0-40 31,0 0 184-31,0-4-104 16,-4 0-72-16,-4-2 56 0,0-8 56 16,-4-2-72-16,-4-3 48 0,0-4-96 15,1-2 0-15,-1-8 0 16,-1-5 0-16,1-3 104 31,9-11-88-31,-1 1-8 0,8 0-16 16,0 0 16-16,4 9 16 15,-4 7 200-15,4 6-152 0,0 10-8 16,0 3-48-16,0-1-16 31,0 7 0-31,0 3 0 16,1 7-88-16,-2 0 72 0,1 3-32 15,4-1-176-15,-4 4 40 0,0 0-88 16,0 0 272-16,0-3 0 0,-3 3 72 16,2 0-160-16,-3 0 176 15,4-3-80 1,-3 3 0 0,-2-3 56-16,1-3-16 0,-3 3 24 15,3-4-64-15,-1 1 96 0,-2 2-104 16,-6 4-8-16,-2 0-168 0,-1 0 112 15,-8 0 56-15,0 10-8 32,0 3 16-32,-8-1 56 15,-4 5-56-15,1 1 0 0,-6-2-32 16,-6 4 32-16,-1-2 80 0,-4-2-32 16,-4 3 0-16,8 0 104 15,-3-3-152-15,3 0 0 31,4 0 0-31,5-3 8 0,3 0 88 16,-1-1-96-16,10-5 0 16,3 2 0-16,5-3 8 0,-2 1 16 15,9-4-24-15,4 0 0 16,1-3 32-16,11 0-32 31,0 3-176-31,0-3-152 0,0 0-576 16,11 4-208-16,10 11-169 15,-6-2-1383-15,-7 0-4522 0</inkml:trace>
  <inkml:trace contextRef="#ctx0" brushRef="#br1" timeOffset="118864.95">13088 9439 1776 0,'0'-16'6985'0,"4"0"-5080"0,0 3-465 16,-4 4 120-1,0 6 89 1,0 3-529-16,0 0-456 0,0 0-384 16,0 16-280-16,-8 12 200 0,0 10 240 15,-8 10-288-15,4 9-80 0,-4 3 8 16,4 7-64-16,-8-3 48 31,1-1-64-31,2-5 0 16,2-5-24-16,2-8 24 0,6-13-56 15,-1-10-120-15,4-6-96 0,-1-13 24 16,5-3 128-16,0-13 120 16,0-19-16-16,13-25-152 31,15-29 104-31,11-28 64 0,10-16-80 15,-6 3-16-15,0 9-56 16,-11 20 152-16,-4 22 0 0,-8 25 8 16,-3 19-8-16,-9 20 8 15,-1 5 384-15,1 4-16 32,5 3-296-32,-6 10-8 0,5 15 104 15,4 26 160-15,-4 22-16 16,0 25-87-16,0-2-65 0,-4-17 32 0,-4-22-112 15,4-16-88-15,-4 10 96 16,8 9-88 0,0 4-8-1,-4-1-8-15,4-5 8 0,0-5 0 16,-4-8-128-16,3-4-400 16,2-6-57-16,-5-13-207 0,-1-3-640 15,-3-6-945 1,0-10-639-16,-4-3-2281 15</inkml:trace>
  <inkml:trace contextRef="#ctx0" brushRef="#br1" timeOffset="119114.28">12929 9807 10018 0,'0'0'2488'16,"0"0"-855"-16,0 0-873 31,0 0-120-31,127-28 312 16,-59 21-168-16,3 1-224 0,1 0-240 16,-8-1-224-16,4 4-96 15,-9-7-112-15,-10 4-464 16,-14-3-848-16,-19-4-1161 0,-12 0-1311 0,-4 4-2570 15</inkml:trace>
  <inkml:trace contextRef="#ctx0" brushRef="#br1" timeOffset="120812.74">13045 9817 912 0,'0'0'4857'15,"0"0"-3681"-15,0 0 144 16,0 0-280-16,0 0-175 0,0-6-257 16,0 6-352-16,0 3-200 15,-5 9 248-15,1 8 80 0,-8 2 56 16,1 9 128-16,-2 1-216 31,2 6 56-31,-2 0-144 16,-2 1-88-16,-2-2 33 0,-2 2-161 0,3-1-32 15,-5-4 32-15,-2-2 8 16,3-6-48-16,-4-7 8 0,4-7-16 16,-4-5 152-1,0-7-104 1,-4 0 0-16,4-9 80 16,-3-14-32-16,3-6 32 0,0 1-48 0,4-4 40 15,0 3 168 1,8 7-112-16,4 7 40 0,0 5-40 0,8 7 32 31,-4 0-56-31,4 3-152 16,0 0-56-16,0 0 48 15,0 0-416-15,0 0-416 0,0 12-553 16,4 4-1439-16,0-6-4474 16</inkml:trace>
  <inkml:trace contextRef="#ctx0" brushRef="#br1" timeOffset="126824.67">13900 9823 6137 0,'0'0'1552'0,"0"0"-584"16,0 0 41-16,0 0 103 15,0 0-184-15,0 0-336 0,0 0-40 32,0 0 56-32,0 0 9 0,0 0 15 15,0 0-192-15,0 0-216 16,0 0-112-16,0 0-104 15,0 0 64-15,0 0-72 0,0 0 0 16,0 0 40-16,0 0-32 31,0 0 72-31,0 0-32 0,0 0 0 16,0 0 232-16,0 0-72 16,0 0 80-16,0 0 24 15,0 0-48-15,0 0 8 0,0 0 0 16,0-6-184-16,0 0 72 15,0-4-48 1,-3-6 0-16,3 0 72 0,0-3 8 16,0-3-24-16,-4-3-47 15,4 3-113-15,0-4 168 16,-4 0-120-16,4-2-8 0,0 2 0 16,0-2-40-1,0-1 0-15,0-3-8 16,0 4 8-16,0 3 72 0,0 2-80 15,0-2 0-15,0 6 8 16,0 0 8-16,0-3 32 16,-4 3-48-16,0-1 8 0,-5 5 144 31,6-5-144-31,-5 2 40 0,4 2 32 16,0-4-72-16,4 5 40 15,0-4-48-15,-4 3 8 16,0-3 48-16,4 0-56 0,-4-4-8 15,0 1 8-15,0-3 0 32,0-4 0-32,0 1 0 0,0-1 8 15,4 4 32-15,-4-4-40 16,4 4 0-16,0-4 0 16,0 4 0-16,0-1 48 0,0-2-48 15,0 2-16-15,0-2 16 16,0-1 8-1,0 1-8-15,-8-1 0 16,4 0 8-16,0 7-8 0,0 0 0 16,4 0 0-16,0 3 56 15,0 0-56-15,0-3 0 0,0 0 0 16,0 2 0 0,0 1 8-16,0 4-8 15,0 2 0-15,0 3-24 16,0 4 24-16,0 3 0 0,0 0 0 15,4-1-8-15,-4 4 8 16,0 0-64-16,0 0-112 0,0 0-24 31,0 0-384-31,0 0-209 0,0 0-223 16,0 19-640-16,0-3-865 16,0 0 401-16</inkml:trace>
  <inkml:trace contextRef="#ctx0" brushRef="#br1" timeOffset="127790.09">13634 8706 1256 0,'0'0'4857'0,"0"0"-4001"15,0 0-560-15,0 0 304 0,0 0 480 32,0 0-295-32,0 0-97 15,0 6 56-15,0 0 16 0,0-6-32 16,-4 3-184-16,4 1-160 16,0-4 64-16,0 0-167 0,0 3-49 31,0-3 0-31,0 0-8 15,0 0 8-15,0 0 64 16,0 0-48-16,0 0 56 0,8-3-16 16,0-4-88-16,-1-5-32 15,2-8-32-15,3 1 40 0,-1-6-160 16,2-7-16-16,-2 4 72 31,-3-7-72-31,1 6 0 16,-2 1 8-16,1 2-8 0,0 7 8 0,1 0-8 15,-2-3 8-15,1 6 16 16,0-3-16-16,0 0-8 0,4 3 0 16,1 0 0-1,-6 4 0 1,1-1 0-16,0 0 0 16,-4 7 72-16,0-1-64 0,-4 4-8 0,4 3 48 15,-4 0 0-15,0 0 8 16,0 0-56-16,0 0-24 0,0 0-24 31,0 0 0-31,0 0-56 16,0 0 8-16,0 10 96 15,4 2 64-15,0 4-64 0,0 0 0 16,4 0 128-16,0 6-128 0,0 1 48 16,0-1-40-16,3 3 64 31,2 0 16-31,-2 1-88 15,2 3 0-15,2-1 80 0,-2-2-80 16,2 2 0-16,-7 1 0 16,5-7 0-16,-10 0 8 0,5-3-8 15,-4-6 0-15,0-3 0 32,1-5 8-32,-5-1-8 15,0-1 8-15,0-3 0 0,0 0 120 16,0 0-72-16,0 0-40 0,0 0 104 15,0 0-120-15,0 0 0 0,0 0-464 16,0 0-1080 0,0 0-2649-1,-9-3-4361-15</inkml:trace>
  <inkml:trace contextRef="#ctx0" brushRef="#br1" timeOffset="131967.91">14172 5394 5417 0,'0'0'3120'15,"0"0"-1103"-15,0 0-681 31,12-57-720-31,-36 51-472 0,-28 6-144 16,-27 6 232-16,-1 10 0 16,3 6-216-16,19 0 248 0,25-3-224 15,10 10-40-15,6-4-192 16,17 4-224-16,45-1-320 31,41 1 456-31,43 0-144 0,6-4-56 16,-19-9 16-16,-33-7 40 0,-47-2 96 15,-24-1 248-15,-12 3 80 0,-4 1-633 16,-40 9 633-16,-15-6 873 16,-10 6-49-1,-2-3-336 1,19 0-360-16,8 0-112 0,20 3-32 16,24 0-616-16,36 6-448 0,72 3-161 15,-9-5-1303-15,1-4-2233 0</inkml:trace>
  <inkml:trace contextRef="#ctx0" brushRef="#br1" timeOffset="132073.63">14203 5981 4929 0,'-79'7'2160'0,"7"-1"-400"15,44 4-871-15,24-1-849 0,24 7-40 16,84 9-1361-16,-5 1-383 16,17-7-3017-16</inkml:trace>
  <inkml:trace contextRef="#ctx0" brushRef="#br1" timeOffset="132209.26">14439 6207 3040 0,'0'0'6858'16,"-131"0"-4858"-16,114 0-1176 15,17 0-824-15,28 9-896 32,68 10 120-32,67 3-528 0,-12-2-1121 15,-11-8-1704-15</inkml:trace>
  <inkml:trace contextRef="#ctx0" brushRef="#br1" timeOffset="132314">14980 6267 6185 0,'0'0'2128'16,"0"0"-671"-1,0 0-633-15,0 0-824 0,65-79-1313 16,34 57-775-16,4-1-1833 16</inkml:trace>
  <inkml:trace contextRef="#ctx0" brushRef="#br1" timeOffset="132995.17">15809 5911 3272 0,'0'0'1897'0,"0"0"207"16,12-95-520-16,-8 60-135 0,-4 0-857 16,4 10-352-16,4 3-224 15,12 3-16-15,4 0-296 0,12 0 88 16,4 3 152-16,-1 0-144 31,-2 4-176-31,-10 2 40 0,-11 3-65 16,-4 4 401-16,-7 3 40 15,-5-3 153-15,3 3 159 0,-3 0-224 16,8 0-128-16,4 0-168 16,12 0 168-16,12 0 128 31,-1 6-120-31,6-6-8 0,-9 4 64 16,-13-4 152-16,-7 0 936 15,-12-4 1128-15,0-2-1103 16,-3-3-297-16,-6-1-536 0,5 7-272 0,4 3-72 15,24 0-1368 1,24 9 263 0,12 7-407-16,4 4 104 0,0-5 520 15,-25 1 504-15,-7 0 255 16,-24-7 129-16,-8 1 97 16,-32 0 1663-16,-8-4-48 0,-4 3-808 0,12 1-399 31,9 0-505-31,19 5-120 15,8 7-673-15,43 10-391 0,33 12-632 16,24 4-969-16,-9-3-1336 16,-23-10 2601-16,-32-17 1520 15,-32-5 1640-15,-8 0 185 0,-16-3 439 32,-16 2 641-32,-12-6-769 15,8-2-1040-15,5-1-663 0,19 3-433 16,12 1-617-16,43 8-247 15,37 11-616-15,3-4-497 0,-2 4-223 16,-18-4 360-16,-31-3 1840 31,-12 0 0-31,-20 3 456 0,-16-6 1416 16,-31-6 553-16,-13-1-713 16,0-3-648-16,12 4-688 15,16 0-376-15,28 5-720 0,28 17-968 16,23-7-337-16,6 4-2560 0</inkml:trace>
  <inkml:trace contextRef="#ctx0" brushRef="#br1" timeOffset="133097.87">16917 6537 4280 0,'0'0'2577'0,"-132"19"-729"16,97-12-783-16,14 5-705 0,14-2-360 16,22 12-905-1,22-3-1687-15,10 0-3977 16</inkml:trace>
  <inkml:trace contextRef="#ctx0" brushRef="#br1" timeOffset="133565.64">15539 8877 10090 0,'0'0'1272'16,"0"0"-552"0,0 0-720-16,0 0-136 15,0 0-856-15,0 0 528 0,0 0 248 16,-104 35-456-16,60 0-577 15,4 6 161-15,-4-6 312 16,5-3-112-16,7-4 240 0,8-5 367 31,12-8 281-31,12-2-16 0,19 6-248 16,13-3-208-16,0-3-1536 0</inkml:trace>
  <inkml:trace contextRef="#ctx0" brushRef="#br1" timeOffset="133768.1">15351 9331 1136 0,'0'0'2984'0,"0"0"1089"0,0 0-2480 16,0 0-913-16,0 0-680 15,0 0-128-15,-55 51-312 16,70-26-56-16,1 4-121 0,-4 3-471 16,-4-1 592-16,-8 1 256 31,-8-6 240-31,-16-8 784 0,5-8 456 0,-2-3 65 15,5-7-641 1,16 0-640-16,0-10-24 0,24-9-4569 16</inkml:trace>
  <inkml:trace contextRef="#ctx0" brushRef="#br1" timeOffset="135037.71">19315 768 1736 0,'0'0'1696'0,"0"0"1025"16,0 0-953-16,0 0-584 31,0 0-431-31,-84-35-329 16,57 32-64-16,-1 0 24 0,-7 3 48 15,-6 0 232-15,-2 0 88 16,-6 0-120-16,2 6-95 0,-13 10-81 0,1 6-96 15,-9 10-88 1,-1 3-48 0,2 6-64-16,3 10-8 15,4 6-56-15,8 7 128 0,-3 12-32 16,3 16-72-16,13-9-16 16,11-11-16-16,15-8-88 0,9-17 0 0,0 1-48 31,4 3 40-31,0-13-64 15,0-9 72-15,0-7-112 16,0-6-160-16,0-10-424 0,0-6-721 16,0-6-119-16,-7-16-72 15,-5-4-7338-15</inkml:trace>
  <inkml:trace contextRef="#ctx0" brushRef="#br1" timeOffset="135320.94">18208 1244 1504 0,'0'0'5793'0,"0"0"-3793"31,0 0-367-31,0 0-585 16,0 0-840-16,0 0 96 0,0 0 104 16,-56 83 192-16,48-32-224 15,0-1-127-15,8 5-65 16,8-1-8-16,16-7-56 0,8-3-120 15,16-9 8 1,3-9 128-16,13-13 16 16,3-10 64-16,6-3-24 0,-2-22 24 15,-3-10-56-15,-8-10-160 16,-4-21-56-16,-17 9-2073 16,-15 6-3040-16</inkml:trace>
  <inkml:trace contextRef="#ctx0" brushRef="#br1" timeOffset="139311.28">28197 4473 472 0,'0'0'8145'0,"0"0"-6672"16,0 0-1113 0,0 0-344-1,0 0 168-15,0 0 80 16,0 0-144-16,-52 64 8 0,48-48-128 16,4-3 8-16,4-1 16 15,7-2-16-15,10-7 96 16,3-3-32-16,-5 0 0 15,1-13 88-15,-3-9-80 16,-10-3-32-16,-7-7 32 16,0 3-32-16,-7 4 280 0,-14 5 600 15,1 11-352-15,-4 9-312 0,5 7-248 16,2 18-8-16,6 4 0 31,11 5 0-31,0 1 0 16,0-6-8-16,11-7-80 0,2-9 72 15,-9-7-40-15,-4-6 48 16,0-6 209-16,-4-16-209 16,-16-4-777-16,-8-5-239 0,-8-1-472 31,4 3-1225-31,8 14-4648 0</inkml:trace>
  <inkml:trace contextRef="#ctx0" brushRef="#br1" timeOffset="140598.84">28280 4635 6121 0,'0'0'1264'15,"0"0"-840"-15,0 0 304 16,0 0-392-16,-8-79 128 0,-3 50 153 15,-6-6-49 1,2-2-56-16,-6-8-40 16,-3-6-264-16,0-6-104 0,-8-13-104 15,-7-19-96-15,-21-22 96 16,-11-3-128-16,-9 6 0 16,-3 10-24-16,-5 11 88 15,-8 8 48-15,-8-3-24 16,-7-1 40-16,-5 1 48 15,-7-1 56-15,-8 4 16 0,-13-1-40 16,-8 4 0-16,-11-3 96 16,-12-7-168-16,-5-3 136 15,-11 0 8 1,-4 7 0-16,-8 2 192 16,-5 4-168-16,6 6-48 0,-2 7 376 15,0 2-352-15,-2 7-64 16,-5 0-40-16,-1 7-40 15,1 5 48-15,4 4-56 0,0 10-72 32,7 6 72-32,-2 6 16 15,2 3-8-15,9 4 8 0,8 6-16 16,-1-1 0-16,9 4-8 16,0 0-24-16,-4 0 16 15,-5 0-96-15,1 4-40 0,-4 5 8 31,-4 0 56-31,-5 1 80 0,1 3 8 16,-4-4 0-16,3 4 0 0,5 3 8 16,4-1 8-16,0 8-16 15,4-1 0-15,3 3 0 16,1 7 0-16,-9 3 8 16,5 0 0-16,-12 6-8 15,-5-2 0 1,-6 5 0-16,6 0 8 0,9 1 0 0,12-1-8 15,8 1-8-15,3-1 8 16,-3 7 0-16,-4 3-8 16,-1 0 8-1,5 3 0-15,0 6 8 16,7 1-8-16,9 0 0 16,8-7 0-16,7 0 0 0,8-6 0 15,5 2 0-15,7 1 0 31,8 4 0-31,9-1 0 0,0 6 0 16,-1 4 8-16,1-1-8 16,-1 1 8-16,0 0-8 0,9 3 0 15,3 0 0-15,4-1-8 16,13-8 8-16,11-10 0 16,16-10 0-16,4-6 0 0,-8 6 0 31,-7 4 0-31,-9 2 0 0,8 1 0 15,-3-4-8-15,7-2 0 0,0-1-160 16,4-6-328-16,0-3 48 16,5-10 72-16,7 0 64 15,8-9 32-15,0-3 40 16,16-8-176 0,4-2-152-16,12-15-569 0,0-8-1119 15,12-2-921-15</inkml:trace>
  <inkml:trace contextRef="#ctx0" brushRef="#br1" timeOffset="140984.79">14044 3877 2128 0,'0'0'1176'0,"0"0"-416"0,0 0 433 15,0 0 351-15,0 0-408 0,0 0-640 31,-28-35-360-31,-8 76-80 16,-7 16 72-16,-5 3 144 16,0 7-64-16,0 0 41 0,4-7-57 15,17-6-32-15,3-7-80 16,11-8-24-16,9-5-48 0,4-5 8 31,4-10-8-31,16-6 112 16,8-10-112-16,12-3 136 0,12-7 112 15,4-8 176-15,4-7-40 0,-9 0-144 16,-10 5-136 0,-18 4 112-1,-11 11 576-15,-12-1 505 0,0 3-73 16,0 0-456-16,0 0-392 16,-16 3-384-16,4 6-16 0,-4 7-88 15,4 3-560-15,8 13-672 0,4-4-1065 16,0-6-1824-16</inkml:trace>
  <inkml:trace contextRef="#ctx0" brushRef="#br1" timeOffset="148964.47">12390 8832 5897 0,'0'0'1504'0,"0"0"-472"0,0 0-360 16,0 0-207-16,0 0 55 0,0 0-48 15,0 0 40-15,0 0 8 16,0 0 144-16,4 0 0 0,9 0-248 15,2-6-136-15,5 3-128 16,8-3 16 0,0 3 9-16,12-1-41 15,8 1 8-15,7 0-72 16,10 3-72-16,2 0 120 0,1 0-120 16,0 0 8-16,-5 0 0 15,1 0 8-15,-8 0-8 0,-4 3 48 31,-1-3-40-31,-3 0 40 16,-4 0-56-16,0 0-16 16,-8 0 16-16,0 0 8 0,-8 0-8 15,-1 0 8-15,-6 0 0 16,-6-3 64-16,2 3-72 0,-6 0 0 31,1 0 0-31,-4 0 0 16,-4 0 0-16,0 0 0 0,-4 0-152 15,4 0-232-15,-4 0-641 0,0 0-423 16,0 0-136-16,0 0-329 16,0 3-111-16,0 0 520 15,-4 4 431 1,0-4 1073-16,4-3 280 16,-4 0 1009-16,4 0-73 0,0 3-224 15,0-3-40-15,0 0-120 0,0 0-335 16,0 3 23-16,0 0-184 15,0 7 64 1,4 2 432-16,0 5-72 16,4 5-160-16,-8 3-200 15,4 7-64-15,-4 0 97 16,5 6-25-16,-2-4-208 0,1 11 0 16,0-1-136-16,4 1 0 0,0 6 48 31,0-1-112-31,0 4 128 15,0 0-128-15,-4 3 0 16,-4 1 8-16,0-7 8 0,0 3-8 16,0-4 8-16,-4 1 48 15,-4 3-32-15,4 3-32 0,0-6 0 32,4 6 0-32,0-6 8 15,0-3 0-15,12 2-8 16,4-8 8-16,-4 2-16 0,-1-6 16 0,6 1-8 15,-9-4 0-15,-1-4 0 16,2 4-8-16,-5-6 8 16,0 2 0-1,3-2-8-15,-7 0 8 16,4-1 0-16,-4-6-8 16,4 4 16-16,-4-4-16 0,0-3-64 0,0 0 8 15,0-3 64-15,0-4 0 16,-4-2 0-1,0 3-48-15,4-4 32 16,-7 1-72-16,3-1-80 16,0 4 40-16,0-3 128 15,-5-1-56-15,6 4-16 0,-5-3-128 16,0-1-40-16,-4-3-56 0,-4 4 39 31,0-4 1-31,-4-3 184 16,-4 0 16-16,-4-3 56 15,0 0 0-15,-7 0 8 0,-1 0 0 16,-8-3 8-16,0 0 32 16,-8 0 64-16,-4 3-104 0,0 0 0 31,-3 0 72-31,-1 0 8 16,4 0 73-16,0 3-33 15,1 0-56-15,2 4 24 0,2-1-88 16,3 4 88-16,1-1-88 0,-1-3 96 15,4 4-32-15,-4-3-72 16,4 2 0 0,0-3 64-16,8 1-64 15,1-1 0-15,3 0 0 16,8-3 8-16,4 1 8 0,4-1-16 16,8 0 0-16,1-3 72 0,2 0-8 15,1 0 112 1,0-3 24-16,0-7-72 15,0 1 64-15,0-4-40 16,1-3-32-16,-2-3 16 16,1-3-88-16,0 0 56 0,4-7 16 15,0 1-32-15,-4-7 8 0,0-4-96 32,4-2 0-32,-4-7 80 15,-3 4-72-15,-2-7-8 16,-3 10 0-16,1 0 0 0,2 3 32 15,-2 3-32-15,-2 6 0 16,5-6 48-16,1 4-48 31,3-1-16-31,-4-6 16 0,8-1 0 16,0-2 0-16,0-7-8 16,0 4-8-16,0-7-32 0,4 1 40 15,-4 2-64-15,0 0 64 16,0 7-8-16,-4 0 16 15,-1 3 0 1,-2-1 0-16,3 2 24 0,0-5-24 16,4-5 0-16,0-1-8 15,0-6 8-15,0 0 40 0,0 0-40 16,4 0 0-16,3 3 8 16,-3 4-8-1,-4 5 0-15,5 4 0 16,-5 0 0-16,4 6 64 0,0-3-64 15,0 4 8-15,-1 2 40 16,5 7-40-16,-4 6-8 0,1 3 0 16,-5 4 0-16,0 5 0 31,0 1-8-31,0 3-440 0,0 0-768 16,0 3-1097-16,0 10 593 15,-5 0-3049-15</inkml:trace>
  <inkml:trace contextRef="#ctx0" brushRef="#br1" timeOffset="166481.63">13040 9086 984 0,'0'0'4465'0,"0"0"-2721"31,0 0-688-31,0 0-272 16,0 0 249-16,0 0-145 15,0 0-168-15,0 0-160 0,0 0-72 16,0 4-64-16,-4-1 48 0,-8 0-296 31,-12 4-88-31,0-1-32 16,-4 3-48-16,-4-2 48 15,-7-1-56-15,-1 3 0 0,-4-9 105 16,4 4-105-16,-3-4 16 16,7-4 72-16,-1-8-16 0,2-7 8 15,3-7 16-15,4 1 48 32,0-7 40-32,0 0-168 15,5-2 0-15,-9-5-16 0,8-2 8 16,-4-3 32-16,4 2-40 0,0-5 0 15,8-1 32-15,5-6-32 0,-2 0 0 16,9-3 0 0,4-3 8-1,-4-4 48-15,4 1-56 16,0-4 0-16,-4 4 72 0,4-1-64 16,0 4-8-16,-3 3 8 0,3 6 0 15,-5 0 32-15,5-3-40 0,0 0 0 31,0 0 0-31,0 0-8 16,0-3 8-16,0 0 0 16,0-4 0-16,0 4 8 0,0-3-8 15,0 3 0-15,0-4 48 16,0 1-40-16,0 3-8 0,0 0 8 31,0 3 0-31,8 0 40 16,4 0-48-16,8 0 8 0,4-3 72 15,3 0-80-15,5-1 0 16,5-2-56-16,-1 9 56 16,-5 1 0-16,5-1-8 0,-4 3 8 31,4 1 40-31,-4 2-32 16,-4 4 64-16,-1 3-64 0,-2 6 40 15,-6 1 16-15,1-1-56 16,0 3 48-16,0-3 24 0,-4 1-64 15,-4 5 48-15,0-2 0 16,-4 2 64 0,0 0 8-16,-4 8 112 15,-1 2-112-15,-3 6-24 0,0 7-112 16,0 3-64-16,0 0-576 16,-11 6-952-16,-13 13-233 0,-12 10-679 15,0-4-2097 1,8-2 1576-16</inkml:trace>
  <inkml:trace contextRef="#ctx0" brushRef="#br1" timeOffset="166977.31">12394 6267 5641 0,'0'0'1016'0,"0"0"-552"0,0 0 400 16,0 0 136-16,0 0-343 15,0 0-73-15,-4 13 48 16,13-10-64-16,3-3 88 0,8 0 224 31,3 0-216-31,9-13-336 16,8-9-111-16,4-10-129 0,8-6-80 16,-5-12 112-16,1-1-120 15,-8-6 0-15,-8 5 64 16,-8 11-8-16,-12 6 168 0,-4 10 560 15,-4 9-128 1,-4 13 144-16,0 3-464 16,0 0-336-16,-4 22-48 0,-4 10 48 15,-4 16-16-15,8 15-32 16,4-2 48-16,0 5 8 16,0-2 8-16,12-14-16 15,4 5 56-15,3-8-48 16,-2-9 0-16,-2-3-8 15,-6-12 0-15,-1-8 56 0,-4-5-56 16,-4-7 0-16,0 0 8 16,0-3 96-16,0 0 72 15,0 0 72 1,0 0-48-16,0 0-112 16,0-3-88-16,0 0 0 0,0 0-392 15,-8 3-720-15,4 0-1136 16,0 0-2641-16</inkml:trace>
  <inkml:trace contextRef="#ctx0" brushRef="#br1" timeOffset="170937.72">29579 4956 12642 0,'0'0'2057'0,"0"0"-769"15,0 0-208-15,0 0-312 16,0-67-264-16,-16 70-256 0,-8 26-176 31,-16 18-24-31,1 8 121 16,-5 8-153-16,8 4 56 0,12-10-64 15,-4 6 0-15,5-9-8 16,6-9-136-16,6-7-9 16,6-16-7-16,-3-9-168 0,8-13-80 15,-4-13 392-15,4-31-208 32,-8-30-336-32,-8-33 224 0,4-14 160 15,1 7 168-15,2 25 0 16,5 38 152-16,4 26 200 0,-3 15 456 15,3 10-120-15,0 3-688 0,3 39-144 16,18 34 144 0,18 26-48-1,1-4 48-15,0-16-8 0,0-31 8 16,-12-16-8-16,8-7-96 16,-5 1-40-16,5-4 80 0,-8-15-192 15,-12-10 136-15,-4-16 112 0,-12-19-40 31,0-13 48-31,-28-18-8 16,-8-1 8-16,-12 7 64 0,-3 3 120 16,-1 25 312-16,-8 13-160 15,0 19-207-15,0 7-57 0,9 24-72 32,15 10-8-32,16 7 0 15,16-3-88-15,4-1-57 0,28-9-119 16,4-7-96-16,8-8-56 15,-4-14-104-15,-9-6-64 16,-6-22 112-16,-17-16-184 0,-4-23 48 16,-32-22 464-16,-4 4 152 31,-4 13 880-31,8 12 96 0,8 29 72 16,8 2-256-16,8 14-288 15,8 9-504-15,12 22-176 16,44 25 120-16,39 33 56 0,44 5 48 0,22 4-40 15,-6-19-16 1,-35-25 8 0,-49-27-64-16,-31-5 64 0,-24-9-600 15,-8-4-632-15,-32-13 472 16,-8-6-1032-16,-20-7-3290 16</inkml:trace>
  <inkml:trace contextRef="#ctx0" brushRef="#br1" timeOffset="180244.25">14363 6820 8145 0,'-4'-7'1088'16,"0"1"-135"-16,0 3-97 16,4-1-40-1,0 4 288-15,0 0-304 16,0 0-279-16,0 0-57 0,0 0-296 15,0 0-80-15,0 0-16 16,0 0-72-16,4 0 128 0,12 0-128 16,20 0 104-16,28 0 576 31,39-3-264-31,48-6-144 0,29-7-24 16,3 3-104-16,-3 0 112 15,-21 4-136-15,-4 0-40 0,-3 2 64 16,-13-3-96-16,-7 4 8 15,-9-3-56-15,-12 2 8 16,-7 1 64-16,-24 0-72 0,-21 3 0 31,-10-1-8-31,-14 1 8 16,5 3-8-16,-1 0 8 0,2 0-24 16,-13 0-32-16,-9 0-384 15,-6 0-480-15,-13 0-560 16,-36 10-1129-1,-8-1 233-15,-16-6-4642 0</inkml:trace>
  <inkml:trace contextRef="#ctx0" brushRef="#br1" timeOffset="180586.34">14673 7093 1792 0,'0'0'7425'0,"0"0"-6280"16,0 0-809-16,0 0-136 15,0 0 344 1,0 0 536-16,97-13 72 16,-10-3-495-16,36-6-129 0,17 0 8 15,8 2-160-15,-1 2 24 16,-8 5-120-16,-4 0-184 31,-6 4 192-31,-15-1-216 0,-26 4-56 16,-20 3 80-16,-28-1-96 15,-12 1 56-15,-5 0-56 0,-2 3-104 16,-5 0 8-16,-8 0-712 16,-4 0-744-16,-4 0-937 15,0 0-1416-15,-12 0-1440 0</inkml:trace>
  <inkml:trace contextRef="#ctx0" brushRef="#br1" timeOffset="187350.26">12327 5686 2656 0,'0'0'448'0,"-4"0"1185"16,4 0-265-16,-4-3-304 0,4 0 24 15,-4 0-184-15,4 0 25 16,0 3 79 0,0 0-136-16,0 0-120 15,0 0-352-15,0 0-216 0,0 0 40 16,0 0-216-16,0 0 0 15,0 0 64-15,0 0-24 0,0 0 184 16,0 0-31-16,16 0 7 31,8 0 368-31,15 0-176 0,26-7-184 16,30-3-64-16,20-5-88 16,17 2 8-16,-17 0-72 0,-23 7 8 15,-32 3 112-15,-16 3-112 16,-12 0 40-16,0 0-40 31,-8 0 0-31,4-4 80 0,-17 4-88 16,1 0 0-16,-8 0 40 15,1-3-40-15,-1 3 0 0,-1 0-8 16,1-2-336-16,4 2-392 16,0 0-577-16,4-4-399 15,-4-2-424 1,0-1-1953-16</inkml:trace>
  <inkml:trace contextRef="#ctx0" brushRef="#br1" timeOffset="187752.19">13315 5492 6617 0,'0'0'1312'15,"0"0"-600"-15,0 0-408 16,0 0 137-16,0 0 495 0,0 0-240 15,0 0-424-15,4 7-216 16,0 3 288-16,0 5-40 16,0 4 96-1,4 6 16-15,0 7-32 16,0 7 24-16,-4 8-8 0,-4 13-87 16,0 1 63-16,0 6-176 15,0 15-144-15,0-16 40 16,0 8-88-16,-4-1 96 0,4-16-104 31,0 3 8-31,0-3 40 16,0-9-40-16,0-4-8 15,-5-9 0-15,2-3 8 0,-1-6 40 16,4-11-48-16,0-5 0 31,0 0 16-31,0-10-16 0,0 0 0 0,0 0 80 16,0-4-80-16,0-21-432 15,0 2-1585-15,-4 1-2160 16</inkml:trace>
  <inkml:trace contextRef="#ctx0" brushRef="#br1" timeOffset="188254.83">12068 5724 4961 0,'0'0'2072'15,"0"0"-648"-15,0 0-568 0,0 0-87 16,0 0-385-16,0 0-256 15,-4 22 312-15,4 4 104 0,0 6 80 16,0 9 8 0,0 6-40-1,0 7 193-15,0 7-433 0,0 2 160 16,4 4-16-16,0-4-336 0,0-2-96 16,0-4 0-16,0-3-56 15,-1-4 48-15,-3-8-56 0,0-1-344 31,0 10-720-31,-3-13-1017 16,-5-6-2160-16</inkml:trace>
  <inkml:trace contextRef="#ctx0" brushRef="#br1" timeOffset="188666.74">11969 6670 6009 0,'0'0'1496'15,"0"0"-1128"-15,0 0-216 16,0 0 456-16,0 0 481 0,0 0-89 16,0 0-360-16,83 35-248 31,-43-29-32-31,8-2-112 0,24-1 32 16,31-3-72-16,32 0-80 15,17 0 8-15,-1 0-88 0,-11 0 8 16,-16-3 40-16,-5-1-24 0,-12 4 16 15,-19 0 56 1,-28 0 8 0,-20 0 80-16,-20 0-111 0,4 0-73 15,-9 0 32-15,-3 0-8 16,-3 0 240-16,-9 0 88 0,3 0-72 16,-3 0-120-16,0 0-160 0,0 0-48 15,0 0 24-15,0 0-24 16,0 0 8-1,0 0-8-15,0 0-64 16,-16 0-768-16,1 0-1345 31,-6 0-719-31</inkml:trace>
  <inkml:trace contextRef="#ctx0" brushRef="#br1" timeOffset="214654.15">9009 8312 3272 0,'0'0'4129'15,"0"0"-2969"1,0 0-552-16,0 0-127 0,0 0 223 15,0-4 48-15,0 4-32 16,0 0-216-16,0-2-248 0,0 2 56 16,0-4-8-16,0 4 32 15,0 0 48 1,3 0-135-16,1-3-25 16,4 0-112-16,4-3-48 0,8-4 168 15,8-3-104-15,11-3 0 16,10 1-48-16,22-7-16 0,17-10 48 15,28-7-112-15,-9 8 8 16,-20 2 96-16,-27 10-104 16,-20 6 8-1,-4 1 48-15,4-1-48 16,-8 4 24-16,-13 2-32 16,-6 1 0-16,-6 3 24 0,-3-1-24 15,-4 4 8-15,0 0 0 16,0 0-8-16,0 0-240 0,-11 0-624 31,-10 0-817-31,-22 20 65 16,7-5-817-16,-4 2-2064 0</inkml:trace>
  <inkml:trace contextRef="#ctx0" brushRef="#br1" timeOffset="-214399.1">9063 8563 5233 0,'0'0'2032'15,"0"0"-656"-15,0 0-736 16,0 0-87-16,0 0 159 0,0 0 144 15,0 0 72-15,13-7-376 16,6 1-240 0,2-4-24-16,10-2-88 15,5-1 72-15,4 1-159 16,4-5 39-16,-1 2 144 0,6-5 40 16,-2-2-56-16,9 0-8 15,-4-3-104-15,0-1 120 0,-1 4-216 31,-6 0-64-31,-2 3 120 16,-3 3-128-16,0 0 8 16,-12 0-8-16,0 3 8 0,-12 7 40 15,-5 0-48-15,-6 3 8 32,-5 3-80-32,0 0-56 0,0 0-944 15,-5 0-1121-15,-10 9-511 0,3-3-3786 16</inkml:trace>
  <inkml:trace contextRef="#ctx0" brushRef="#br1" timeOffset="-205842.76">6829 4016 3512 0,'0'0'4593'15,"0"-13"-2752"-15,0 4-521 0,0 3 168 16,0 2 185-16,0 1-153 16,0 3-368-16,0 0-376 0,0 0-208 15,0 0-207 1,0 0-137-16,0 0-16 16,0 0-112-16,0 0-48 15,0 7-40 1,0 8 0-16,0 11 336 15,0 9 16-15,-9 6-88 16,1 3-8-16,-3 4-96 0,-2 3-8 16,2 3-24-16,-1 0 8 15,0 0 56-15,4 0-72 0,-4-7-56 16,4-2-24-16,-4-7-40 16,4-7 0-16,0-5 40 0,4-4-48 15,-4-6 0-15,4-3-32 16,0-4-312-16,1-2-336 31,-1-4-384-31,-1-3-369 0,-11-19-1111 16,0-6-3890-16,4-4-2287 0</inkml:trace>
  <inkml:trace contextRef="#ctx0" brushRef="#br1" timeOffset="-205448.81">6374 4134 7841 0,'0'0'2353'0,"0"0"-1337"0,0 0-208 0,0 0 344 15,0 0 73-15,0 0-257 16,-7-7-368-16,7 7-216 0,0 0-80 15,11 0 16-15,13 0 120 32,16 0 336-32,24 0-55 0,35-13-97 15,33-9-96-15,11-6-64 16,-7 2 16-16,-33 4-184 16,-35 9-176-16,-24 4 40 0,-16 3-152 15,-5 2-8-15,-2 1 8 31,-9 0-8-31,-8 3-104 0,-4 0-96 16,-4 0-104-16,-16 3 32 16,-8 10-432-16,-8 3-560 15,-3 6-1089-15,2-6-2992 0,14-4-4889 0</inkml:trace>
  <inkml:trace contextRef="#ctx0" brushRef="#br1" timeOffset="-204973.09">7746 3823 9794 0,'0'0'2584'0,"0"0"-1392"0,0 0-215 31,-88-7 279-31,56 7-56 16,-9 16-328-16,-2 6-184 0,-2 10-143 15,-6 9-145-15,-1 3 80 16,0 8-152-16,5 5-40 16,2 0-72-16,10 0-16 0,7 3-72 31,12 0-112-31,13 1-8 16,3-4 80-16,7-3-48 0,21-6-40 0,4-7-8 15,11-6 0-15,6-10-136 16,7-5-200-16,-5-11-480 15,5-6-505-15,11-10-1511 16,-11-15-3626 0,-11 0-2870-16</inkml:trace>
  <inkml:trace contextRef="#ctx0" brushRef="#br1" timeOffset="-204401.61">8131 3971 7377 0,'0'0'4809'15,"0"0"-3457"-15,0 0-207 0,0 0 111 16,-20-28-128-16,5 28-464 15,-9 6-360-15,-4 7 48 16,-8 6 89-16,-4 6-81 0,5 1-40 31,-2-1-144-31,9 1-80 16,5-4 24-16,10 0-112 0,6-3 0 16,7 1 0-16,3-5 0 0,22 1-8 15,6 0 0-15,13-6-200 16,4-1 8-16,4-3-80 15,-5-2-152 1,-2-1 87-16,-13 3-31 16,0 0 160-16,-13 7-8 0,-7 0 24 15,-4 3 88-15,-8 3 64 16,-4-1 40-16,-16 5 96 0,-4 2 144 16,-12-2 72-1,-3-1 24-15,-1-3 8 16,-8-3 49-16,8-3-73 15,1-7-64-15,2-3 8 0,9-3-16 16,5 0-8-16,6-6 8 16,6-1-56-16,7 1 24 0,0-1-144 31,4 4-72-31,0 1-336 16,4-2-272-16,8 1-592 0,16 0-937 15,0-4-2408-15,-4 4-3801 0</inkml:trace>
  <inkml:trace contextRef="#ctx0" brushRef="#br1" timeOffset="-204108.4">8418 4353 7417 0,'0'0'6353'0,"0"0"-5336"16,0 0-697-16,0 0 136 0,0 0 280 15,0 0 0-15,0 0-296 0,37 57-64 16,-37-35-112 0,0 6-32-16,0-2-48 15,-17 6 0-15,-3-4-111 16,-3 1-25-16,-5-7-48 15,8-3-601-15,-1-6-1127 0,14-10-3097 16,3-3-5537-16</inkml:trace>
  <inkml:trace contextRef="#ctx0" brushRef="#br1" timeOffset="-203479.08">8893 4153 7481 0,'0'0'2001'0,"0"0"-873"15,0 0 184-15,0 0 384 16,0 0-239-16,-9-83-377 0,-3 70-216 16,1 7-216-16,-6 0-80 15,-7 6-144-15,1 0-239 16,-9 3 71-16,1 16 40 16,-1 3 24-16,0 7-88 15,4 6-96-15,4 6-64 16,7 0-56-16,10-3 56 0,7 3-72 15,0-9-48-15,11 0-40 16,9-10-72 0,1-12-48-16,7-7 56 15,4-3-216-15,-1-16-56 16,5-9-241-16,0-13 345 0,-8-7 192 16,4-2 88-16,-12-4 40 15,-1 3 48-15,-6 7 104 0,-6 9 496 31,-3 13 121-31,0 10-169 16,-4 5-200-16,0 4-256 16,0 4-144-16,0 14-96 0,0 8 96 31,-8 9 56-31,5 0-8 16,-1 6-32-16,4 0 72 0,0-2-72 0,0-5 40 15,0 1-48-15,11-6 0 16,1-1-8-16,4-8-248 15,5-5-288-15,7-5-248 0,15-10-577 16,0-10-1599-16,-11-5-4594 16</inkml:trace>
  <inkml:trace contextRef="#ctx0" brushRef="#br1" timeOffset="-203142.98">8936 3759 10578 0,'0'0'3128'0,"0"0"-1647"0,0 0-665 16,0 0-200-16,0 0-112 16,0 0-240-16,0 0 112 0,0 0 312 31,88 35-215-31,-52-13-177 15,3 7 40-15,2 3-128 16,-6 3-24-16,1 9-72 0,-8 0-40 16,-4 4 72-16,-12 3-48 15,-8-1 8-15,-4 4-16 0,-8 0-32 32,-12 3 32-32,-8-3-88 0,1-3-248 15,-5 0-328-15,-13-3-769 16,6-10-2463-16,11-16-5602 0</inkml:trace>
  <inkml:trace contextRef="#ctx0" brushRef="#br1" timeOffset="-202092.79">9478 4121 3392 0,'0'0'5361'16,"0"0"-3200"-1,0 0-1017 1,0 0 80-16,0 0 121 0,0 0-257 16,0 0-488-16,-3 0-144 15,14 0-112-15,9 0 32 0,8 0 88 0,12 0-16 16,12 0-127-16,7-9-97 31,17 2-24-31,20-6 96 16,12-2-96-16,-5-2-56 0,-24 5-32 15,-19 2-56-15,-16 1 16 16,4-1-72-16,7-3 16 0,5 1 40 16,-4 2-40-16,-12 1-16 31,-4 2 72-31,-8 1-72 0,-9 3 0 16,-6 0-8-16,-1 3-72 15,-4 0-72-15,-1 0-256 0,-2 0-112 16,-5 0-25-16,0 0-215 15,-1 0-416-15,-3 0-912 32,0 0-641-32,-11-7-1432 0,2 1-2000 0</inkml:trace>
  <inkml:trace contextRef="#ctx0" brushRef="#br1" timeOffset="-201694.85">10382 3816 1840 0,'0'0'7882'0,"0"0"-5578"0,0 0-336 15,0 0-119-15,0 0-241 0,0 0-448 32,-11-13-447-32,11 13-249 15,0 0-264-15,4 0-80 0,16 10 48 16,3 2 176-16,9 1 0 15,5 0-80-15,10 0-96 0,-4 0-16 16,6-4-80-16,-6 4-64 31,1 0 64-31,-8-4-72 0,-8 4 8 16,-4-1-8-16,-12 1 0 16,-4 3-8-16,-8 3 8 0,0 6 0 15,-20 4 64-15,-12 3 40 16,-3 6 32-16,-10 0-80 15,-2 3-48-15,-1-3 104 0,4 4-112 32,0-5-224-32,12-5-480 15,4-3-616-15,9-13-841 0,6-7-2936 16,9-9-6305-16</inkml:trace>
  <inkml:trace contextRef="#ctx0" brushRef="#br1" timeOffset="-198853.45">6502 4416 5393 0,'0'0'6913'0,"0"0"-5769"16,0 0-816-16,0 0-272 16,123-16 593-1,-11 4 375-15,63-8-48 16,32 1-192-16,36 4-192 0,8-1-104 15,4 6 1-15,8-3-233 16,1 1-168-16,-13-7 0 0,-17 0-88 16,-23-3-152-1,-23 2-64-15,-29-2-65 16,-39 9 161-16,-40 4-8 16,-33 3 80-16,-19 2-144 0,-12 1-136 15,-4 0 80-15,-8 3 104 16,-12 0-160-16,-44 0-584 0,-59 10-1753 31,8-1-1920-31,-5 0-2936 0</inkml:trace>
  <inkml:trace contextRef="#ctx0" brushRef="#br1" timeOffset="-198526.32">7171 4559 12346 0,'0'0'2673'15,"0"0"-2001"-15,0 0-472 0,0 0-192 32,79 0 272-32,33-10 544 0,76-8-168 15,47-8-192-15,31 1-64 0,9 5 65 16,-7 2-97-16,-1-1-200 15,-12 3-168-15,-16-3-64 16,-33 3-40-16,-30-3 96 16,-56 6 8-1,-44 7-128-15,-37-1-8 0,-19 4-241 16,-12 0 33-16,-8 0 152 0,-3-1-8 16,-29 1-640-16,-41 0-1432 15,13 0-2841-15,5 0-3129 16</inkml:trace>
  <inkml:trace contextRef="#ctx0" brushRef="#br1" timeOffset="-197175.93">10470 1102 9514 0,'0'0'2480'0,"0"0"-1176"0,0 0-447 16,0 0 159-16,0 0-112 0,0 0-200 31,0 0-376-31,0 6-152 16,0 16 72-16,0 10 496 16,-7 9-95-16,-6 10-361 0,-6 9-88 15,-2 13 72-15,1-3-112 16,-3 3-16-16,-1-3-8 0,4-10-72 31,0 0-56-31,-4-2 40 16,4-14-48-16,5-6 0 15,2-6-80-15,1-10-424 0,0-3-465 16,8-9-639-16,0-10-1320 16,-4 0-1673-16,8-16-2625 0</inkml:trace>
  <inkml:trace contextRef="#ctx0" brushRef="#br1" timeOffset="-196788.97">10016 1273 8785 0,'0'0'2377'0,"0"0"-377"15,0 0-375-15,0 0-441 16,0 0-368 0,0 0-272-16,0 0-200 15,0 0-8-15,136-32 192 16,-44 17 73-16,26-5-57 0,-10 1-128 16,-20 6-24-16,-32 4-152 15,-28 6-104-15,-1-4-64 0,-7 7-64 31,1-3 48-31,-14 3-56 16,-3 0 8-16,-4 0-16 16,0 0-72-16,0 0-8 0,0 0-40 15,0 0-232-15,0 0-344 16,0 0-561-16,0 0-1175 0,0 3-1433 16,0 4-1472-1</inkml:trace>
  <inkml:trace contextRef="#ctx0" brushRef="#br1" timeOffset="-196388.04">11331 1016 3744 0,'0'0'8514'0,"0"0"-6810"16,0 0-807-16,0 0-1 15,0 0-536-15,0 0 272 0,-99-22-104 16,67 41-8-16,0 3-184 16,-5 9-128-16,-2 14 185 0,-5 15-97 31,-8 26-8-31,5 19-8 15,6 6-160-15,17-6 72 16,9-23-144-16,15-28-40 0,0-9 8 16,4-10-8-16,12 3 56 15,7 0-64-15,9 0 8 0,5-7-16 32,6-8-72-32,4-11-168 0,5-8-160 15,16-14-537-15,-12-9-967 16,-12-9-3193-16</inkml:trace>
  <inkml:trace contextRef="#ctx0" brushRef="#br1" timeOffset="-195485.45">11717 1171 7833 0,'0'0'2561'0,"0"0"-1449"16,0 0-224-16,0 0 504 0,0 0 65 16,0 0-281-16,0 0-264 31,0 0-216-31,-23-28-376 15,-1 28-200-15,-8 3-112 0,-13 6 64 16,2 10 0-16,-5 1-64 0,4-1 0 16,9-1 89-16,3 2-97 15,12-4 0-15,8 2 0 32,8-1-8-32,4 1-9 0,4 5-135 15,15-1 8-15,5 3 88 16,12-2 8-16,1-1-120 0,6-3 40 15,-3 0-16-15,0-3 96 16,0 0 0-16,-8 3-8 31,-8-4 48-31,-5 5-32 0,-6-1-16 16,-6-1 8-16,-7 2 48 16,0 2 0-16,-7-3 72 0,-10 0 24 0,-2-3 144 15,-5 3-112-15,-8-3 0 16,0-4-8-1,-4 1-64 1,0-6 56-16,4-1 0 0,0-6-24 16,9 0 89-16,-1 0-9 15,7-6 32-15,6-1-24 0,-2-2-24 16,9 3-8-16,1-1-80 0,-1 4-64 31,4 3 80-31,0-3-80 16,0 3 0-16,0 0-8 0,0 0-184 15,0 0-472-15,0-4-1065 16,0 1-3552-16,0 0-5289 0</inkml:trace>
  <inkml:trace contextRef="#ctx0" brushRef="#br1" timeOffset="-194171.97">11980 1578 5401 0,'0'0'5225'16,"0"0"-3921"-16,0 0-456 0,0 0-152 31,0 0-39-31,0 0-73 0,0 0-312 16,0 0-152-16,0 13-56 15,0 5 488-15,0 8 56 16,-11 2-88-16,-2 4-64 0,-2 3 104 16,-2 0-208-16,2 0-80 31,2-3-56-31,2-4-111 0,3 1-41 15,4-1-64-15,4-6 0 16,0-2 56-16,0-1-56 16,12-3-184-16,3-7-153 0,9 1-279 15,8-7-408-15,-4-3-584 32,12-7-1321-32,-8-8-3032 0,-8-5-184 0</inkml:trace>
  <inkml:trace contextRef="#ctx0" brushRef="#br1" timeOffset="-193904.68">11741 1838 9105 0,'0'0'2569'0,"0"0"-889"16,0 0-583-16,0 0-97 0,0 0-336 16,0 0-184-16,92-3-80 15,-52-4-128-15,4 1-104 0,-1-3 16 16,5-1-184-16,4-9-448 31,-12 3-1624-31,-12 4-3738 0</inkml:trace>
  <inkml:trace contextRef="#ctx0" brushRef="#br1" timeOffset="-193623.43">12534 1774 8009 0,'0'0'4233'0,"0"0"-3577"15,0 0-40-15,0 0 273 0,0 0-81 16,0 0-208-16,32 61-64 16,-32-39-136-16,0 1-144 0,-8 5-112 31,-8-6-144-31,-16 7-248 15,4-7-1288-15,5-6-3105 0</inkml:trace>
  <inkml:trace contextRef="#ctx0" brushRef="#br1" timeOffset="-192447.58">13128 1539 5513 0,'0'0'4569'0,"0"0"-3385"0,0 0 176 16,0 0 201-16,0 0-177 15,0 0-304-15,0 0-264 0,12-2-312 0,-12-8-264 16,0 0-88 0,0-5 40-1,0-2-32-15,-4-1-63 16,-4-1-49-16,-8-3-32 0,0-1 88 15,0 1-104-15,-8 6 8 16,4 6-8-16,-3 10-56 0,2 0 40 16,-7 19-64-16,0 10 0 31,-3 9 72-31,7 6 0 0,-1 8-97 16,10 2 105-16,3-4 0 15,8-2-8-15,4-7-344 0,4-6-224 16,12-6 8-16,8-14 48 15,4-5-96-15,4-7 120 32,3-3 96-32,1-9 168 0,0-13-16 15,0-7 192-15,-5-6 56 16,-6-7 8-16,-5-5 88 0,-5 3 176 16,-2-4 144-16,-5 7 128 15,-5 3-80 1,1 9 176-16,-4 13-104 15,4 3-120-15,-4 10-16 0,0 0-31 16,0 3-169-16,0 0-104 16,0 0-96-16,0 10-56 0,0 12 56 15,0 3 48 1,-4 7 0-16,0 6 0 16,1 0 32-16,-1 0-64 15,4 0-16-15,0 1 8 0,0-5 96 16,4 1-104-16,3-6 0 15,2-1-176-15,2-2-321 0,-3-4-359 32,9-9-464-32,-2 0-752 15,13-11-713-15,-8-2-2680 0,0 0-408 16</inkml:trace>
  <inkml:trace contextRef="#ctx0" brushRef="#br1" timeOffset="-192108.48">13610 1470 1816 0,'0'0'5777'16,"0"0"-3184"-1,0 0-1489-15,0 0-448 16,0 0-40-16,0 0 120 0,0 0 561 15,0 0-17-15,-28 82-272 16,16-47-232-16,-8 0-192 0,9 3-15 16,-2-3-201-1,1 0-232-15,5 0-16 16,2-3-48-16,5-3-56 16,0-4 48-16,5-3-64 0,6-3 0 15,5-3-224-15,8-3-296 16,0-4-393-16,4-6-687 0,12-3-2265 31,-12-9-3144-31</inkml:trace>
  <inkml:trace contextRef="#ctx0" brushRef="#br1" timeOffset="-191864.14">13378 1752 3104 0,'0'0'6634'0,"0"0"-4474"16,0 0-624-16,0 0-223 15,0 0-433-15,0 0-256 0,0 0-224 32,-3-6-136-32,19 6 16 0,12 6 168 15,8-2-112-15,7-4-160 0,5 0-80 16,4 0-96-16,0 0-192 15,7-7-872-15,-14-5-1504 16,-10-8-3306-16</inkml:trace>
  <inkml:trace contextRef="#ctx0" brushRef="#br1" timeOffset="-191539">13805 1108 5881 0,'0'0'6761'15,"0"0"-4504"-15,0 0-905 16,0 0-560-16,0 0-128 0,0 0-264 31,0 0-80-31,76 19 233 16,-36 3-265-16,-1 13-88 0,6 7-56 15,2 17-24-15,1 21 0 16,-8-4-120-16,-12-6 48 16,-17-10-48-16,-11-9 48 0,0 6-32 31,0 1-16-31,-19-1 0 16,-5-10-304-16,-20 4-641 0,4-13-1031 0,4-12-3377 15</inkml:trace>
  <inkml:trace contextRef="#ctx0" brushRef="#br1" timeOffset="-190730.17">14566 1479 3168 0,'0'0'7290'0,"0"0"-4602"16,0 0-1559-16,0 0-297 0,0 0 120 15,0 0-48-15,-4 0-208 16,12 0-264-16,8 0 56 15,0 4 73-15,8-4-89 0,0 0-160 32,4 0-104-32,-1 0-96 15,-3-4-8-15,4-2-56 0,-4 3-32 16,0-4 40-16,1 4-56 16,-10 0 48-16,1 0-48 0,-4 0-120 15,0 3-48-15,-4 0-232 16,0 0-336-1,0 0-545-15,-4-3-1103 16,-1 3-2073-16,-3-4-2529 16</inkml:trace>
  <inkml:trace contextRef="#ctx0" brushRef="#br1" timeOffset="-190107.83">14546 1508 224 0,'0'0'5553'0,"0"0"-3545"15,0 0-688-15,0 0-415 16,0 0 263-16,0 0 168 0,32-16-288 16,-20 13-191-16,8 3-49 15,0 0-224-15,4 0-48 16,4 0-120-16,8 0 16 16,-1 0-16-16,5 0-144 15,8 0 48-15,4 0-24 16,8 0-23-16,-1 0 79 0,21 0-64 15,16 0 8-15,-9-4 8 16,-11 2-120 0,-12-2-88-16,-16 1-48 15,-4 0-48-15,-1-3 48 16,-11 2-48-16,-8 4 0 0,-12-3 0 16,-8 0-32-16,-4 3-176 15,0-3-368-15,0 3-208 0,-4 0-377 31,-8 0-543-31,-4 0-825 16,0 0-1327-16,0 0-3770 0</inkml:trace>
  <inkml:trace contextRef="#ctx0" brushRef="#br1" timeOffset="-189735.83">15367 1241 536 0,'0'0'11354'0,"0"0"-8929"16,0 0-1033-16,0 0-600 16,0 0-120-16,0 0-280 15,0 0-296-15,8 3-48 0,4 13-48 16,8 7 184-16,8-1-40 15,0 3-96 1,3 0 0-16,5 4-40 16,-4-4 8-16,-8 1 64 15,-4-4-80-15,-4 0 0 0,-12 4 0 16,-4-4 0-16,0 3 8 16,-12 4-8-16,-8-1 0 0,-8 4 56 31,-4 0-56-31,-4 0 0 15,1 0-264-15,-13 2-888 16,8-5-1857-16,4-7-4392 0</inkml:trace>
  <inkml:trace contextRef="#ctx0" brushRef="#br1" timeOffset="-188720.54">16228 1041 8449 0,'0'0'2369'0,"0"0"-977"15,0 0 16-15,0 0 185 0,0 0-257 16,0 0-504-16,0 0-336 0,-36-32-152 16,12 32-216-16,0 0-64 15,-8 10-56-15,-4 6 8 32,4 6 80-32,1 4-96 0,3 5 0 15,3 4 16-15,10 3-16 16,6-3 16-16,5 3-16 0,4 0 0 15,4-3 0-15,13-3-96 16,11-1 96-16,4-1-72 31,3-5 16-31,5 0-48 0,-4 1-8 16,0-4 40-16,-8 0 24 16,-9-3-8-16,-2 0 8 0,-9 0-8 0,-8 4 8 15,0-8 48-15,-4 7 0 16,-17-6 0-1,-7 0 104 1,-7-3 0-16,-1-4 8 0,-4-2-32 16,0-4 24-16,4-3 8 15,4 0-40-15,8-7 281 0,9-2 143 0,3-4-224 16,7 4-80-16,2-4 24 31,3 4-120-31,0 2 0 16,0 4-96-16,0 0-56 0,0 3-80 15,0 0-280-15,0 0-529 16,3 0-1039-16,14 3-1121 0,-2 3-1984 16,2-2-3192-16</inkml:trace>
  <inkml:trace contextRef="#ctx0" brushRef="#br1" timeOffset="-188306.65">16490 1371 8553 0,'0'0'2073'0,"0"0"-865"0,0 0-416 16,0 0-24-16,0 0-111 16,0 0-353-16,0 16-200 0,0 6 680 15,0 4-88-15,-4 6-112 0,-3 3-104 32,-5 2-56-32,-1 2-136 15,2-1-112-15,-1-3 8 0,4-1 32 16,4-5-136-16,0 0-32 15,4-4-32-15,0-9-8 0,11 0 32 16,10-7-40-16,-1-2-192 31,12-1-280-31,0-6-512 0,7 0-1248 16,-7-13-2041-16,-8-2-3977 0</inkml:trace>
  <inkml:trace contextRef="#ctx0" brushRef="#br1" timeOffset="-188060.31">16387 1609 3928 0,'0'0'5810'0,"0"0"-4082"0,0 0 192 16,0 0-431-16,0 0-777 0,0 0-360 15,0 0-232-15,28-3 0 16,0 3-48-16,11 0-64 0,1 0 8 16,4 3-16-16,16-3-288 15,-13 0-1320 1,-6 0-2977-16</inkml:trace>
  <inkml:trace contextRef="#ctx0" brushRef="#br1" timeOffset="-187785.04">16802 1657 6993 0,'0'0'6089'0,"0"0"-4664"0,0 0-601 15,0 0-112-15,0 0-8 31,0 0-128-31,0 0-104 0,0 0-328 16,0 0-96-16,95 0-48 16,-67 0-64-16,-1 0-240 15,-3 0-368-15,-3-3-376 0,-6 3-640 16,-6-3-417-16,-9-10-495 16,0 3-3202-1,0-2 2930-15</inkml:trace>
  <inkml:trace contextRef="#ctx0" brushRef="#br1" timeOffset="-187561.64">16948 1463 1856 0,'0'0'5505'16,"0"0"-2448"-16,0 0-617 0,0 0-407 0,0 0-689 16,0 0-624-16,-3-3-464 15,-1 19-248-15,0 10 104 16,4 9 104-16,-4 2-160 0,4 5-8 31,0-4-32-31,0 3 40 16,0-3 24-16,0-3-80 0,4-3-456 15,0-6-776-15,3-1-881 16,-3-9-543-16,1-7-3353 0</inkml:trace>
  <inkml:trace contextRef="#ctx0" brushRef="#br1" timeOffset="-187211.58">17304 1384 6361 0,'0'0'4161'16,"0"0"-3473"-1,0 0-424-15,0 0 840 0,0 0 320 0,0 76-191 16,0-41-161-16,0 7-384 16,3-1-16-16,1 7-224 15,4-1-96-15,4 0-176 0,-4-2-31 31,0-7-57-31,1-3-8 16,-6-3-72-16,1-7-8 0,-4 1-649 16,0-8-1015-16,0-8-3137 0</inkml:trace>
  <inkml:trace contextRef="#ctx0" brushRef="#br1" timeOffset="-184685.33">11570 2146 5961 0,'0'0'1936'16,"0"0"-1032"-16,0 0 1 0,0 0 151 15,23-13-16-15,-14 13-152 16,-1-3-128-16,-4 3-95 16,0 0-153-16,3 0-40 0,-2 0-232 31,3 0 128-31,-1 0-8 16,6 0-104-16,-1 3 40 0,3 3 72 0,5-2-168 15,8 2 24-15,4-6-72 16,8 0-8-16,0 0-56 15,7 0-40-15,-2 0-24 16,-6 0-24 0,-7 0-272-16,-11-3-152 15,-10 3-184-15,-11 0-392 0,-8 0-777 0,-16 0-367 16,-8 0-3273-16</inkml:trace>
  <inkml:trace contextRef="#ctx0" brushRef="#br1" timeOffset="-184309.34">11590 2235 4096 0,'0'0'8090'0,"0"0"-6233"16,0 0-1305-16,0 0-368 15,0 0 96-15,0 0-160 16,0 0-120-16,0 0 0 0,24 6 56 31,-8-2 136-31,12-1 144 16,-1-3-8-16,10 0-16 0,-5 0-48 16,3 0-104-16,-3 0 24 0,-8 0-80 15,-4 0-56-15,-12 0-48 16,0 0 8-16,-4 0 56 15,-4 0-8 1,0 0-8-16,0 0 80 16,0 0-32-16,0 0-96 0,0 0-152 15,0 0-768-15,0 0-1601 0,0-7-3080 16,0-2-2544-16</inkml:trace>
  <inkml:trace contextRef="#ctx0" brushRef="#br1" timeOffset="-181624.76">13124 2143 4480 0,'0'0'6458'0,"0"0"-4834"16,0 0-808-16,0 0-264 0,0 0 169 16,-4 0-97-16,4 0-280 0,0 0-112 15,0 0 152 1,8 0 48-1,4 0 192-15,7 0-112 0,6 0-168 16,2 0-136-16,5-4 80 16,4 2-87-16,0-2-57 0,8-2-136 15,0 0 48-15,0 6-40 0,-1-4-16 32,-7 4-120-32,-8 0-233 15,-8 0-287-15,-12 0-160 0,-4 0-248 16,-4 0-728-16,0 0-737 15,-24 0 369-15,-4 4-3130 0</inkml:trace>
  <inkml:trace contextRef="#ctx0" brushRef="#br1" timeOffset="-181301.87">13100 2251 2712 0,'0'0'6017'32,"0"0"-4480"-32,0 0-665 15,0 0 80-15,0 0 456 0,0 0-63 16,0 0-489-16,100 0-176 16,-68 0-152-16,3 0 16 15,1-3-168 1,0-4-104-16,-4 4-208 0,0-3-56 15,-4 2 8-15,-8-2 32 16,-1 3-48-16,-10 0-88 16,-2 0-192-16,-3-1-64 0,-4 4-376 15,0-3-472 1,-4-3-1521-16,-12-3-3696 16,4 2-79-16</inkml:trace>
  <inkml:trace contextRef="#ctx0" brushRef="#br1" timeOffset="-176435.7">15849 2054 656 0,'0'0'168'0,"0"0"5377"0,0 0-3865 16,0 0-736-16,0 3-63 16,0-3 71-16,0 0-32 0,0 0-72 15,0 0-200 1,0 0-64-16,0 0-55 16,0 0-153-16,0 0-120 15,0 0-160-15,0 0-40 0,0 0 72 16,0 0-24-16,0 0-32 15,0 0-16-15,0 0 8 0,0 0 48 32,0 0 0-32,12 0-56 15,-4 0 0-15,4 0-56 0,4 0 0 16,0 0 8-16,0 0-8 16,0 0 16-16,-1-3-16 0,-2 3 8 15,2-3 0-15,-7 0-8 31,5 3 0-31,-2-4 16 16,-3 4-8-16,4 0 8 0,0 0-16 16,1 0 8-16,-2-3 32 15,6 3-40-15,-6 0 0 0,5 0 0 16,-4 0 8-16,4-3-8 31,0 3 0-31,-4 0 8 0,0 0-8 16,0-3 0-16,-1 3 0 0,2 0 8 15,2 0-8-15,2 0 0 16,-2 0 0-16,1 0 0 0,0 0 8 16,0 0-8-1,0 0 0 1,0 0 0-16,-4 0 8 0,0 0-8 16,4-3 0-16,0 3 8 0,0 0 0 15,0 0-8-15,3-4 0 16,-2 4 0-16,-2 0 0 15,2 0 0 1,-6 0 0-16,2 0 0 16,-2 0 0-16,-3 0 8 0,4 0-8 15,0 0 0-15,1 0 8 16,2 0-8-16,1 0-8 16,0 0 8-16,0 0 8 0,0 0-8 31,0 0 0-31,0 0 0 15,0 0 0-15,-1 0 8 0,2 0-8 16,-2 0 0-16,2 0 0 16,-2 0 0-16,5 0 0 15,-4 0 0-15,0 0 8 0,1 0-8 32,-6 0 0-32,5 0 0 0,0 0 8 15,-1 0-8-15,2 0 0 0,-6 0 8 16,6 0-8-16,-6 0 0 15,6 0 0-15,-6 0 0 16,6 0 8-16,-2 0-8 16,2 0 8-1,-2 0-8-15,5 0 0 16,1 0 0-16,-2 0 0 0,1 0-64 0,-1 0 64 16,2 0-56-16,-1 0 32 15,-5 0 16-15,2 0-8 16,-2 0 16-1,-2 0-8-15,2 0 0 16,-2 0 8-16,-2 0 0 0,6 0-8 16,-2 0 8-16,5 0 0 15,-4 0 0-15,0 4 0 16,0-4-8-16,0 3 8 0,-4-3-16 31,-1 0 16-31,2 0 0 16,-2 3 0-16,-2-3 0 0,-1 0 0 15,0 0 0-15,-5 0 8 16,10 0-8-16,-5 0 0 16,3 0 0-16,2 0 0 0,-2-3 8 31,1 3-8-31,4-3 0 16,-8-1 0-16,0 4 0 0,-3-2 0 0,-2 2 0 15,1 0 72-15,-4-4 72 16,0 4 40-16,0-3 176 15,0 0 104-15,0-4-280 16,0 1-96 0,0-3-80-16,0-4-8 15,0 0 16-15,0 1-16 0,-4-1 8 0,1-3 80 16,-2-3 8-16,-3 3-80 16,4-6-8-16,0 0-8 15,-3 0 48 1,3-4-48-16,-5-3-16 15,9-3-40-15,-4-2-8 16,4-4 64-16,0-3 0 0,0-1 128 16,0 1-128-16,0 3-16 15,0 3 8-15,-4 0 8 0,1 3 0 32,3 3 56-32,-4-2-48 15,-5 2 72-15,5 0 136 0,0 1-216 16,0-1 0-16,1 1 16 15,3 2-16-15,-4 4 8 16,0 0-8-16,4 0 0 0,-4-1 0 31,-1 1-48-31,5 3 48 16,-4 0 0-16,4 0 8 0,-4 0-8 16,4 0 0-16,0-3 8 0,0 0-8 15,0-4 0-15,0 4 0 16,0 3 0-16,4 0 0 15,0 6 8 1,-4 1-8-16,0 5 0 16,0 4 8-16,0 0-8 0,0-1 0 15,0 2 0-15,0-2 0 16,0 4-8-16,-8-3-40 0,5 0-32 16,-1 3 80-1,-8-3-112-15,3-1-40 16,-6 1 96-16,-1 3-40 15,-4-3 24-15,0 3 64 0,-4 0-64 16,5 0 72-16,-6 0-8 16,1 0 0-16,0 0 8 15,0 0-8 1,1 0 8-16,-1 0 0 16,-4 0 0-16,4 0 32 0,-4-3-32 15,5 0 0-15,-5 0-8 16,0 3 16-16,0-3-16 15,-4 3 8-15,0 0 0 0,0 0 0 32,0 0 0-32,-3 0 0 15,-2 0 8-15,1 0-8 16,1-4 0-16,3 4-8 0,-4-3 8 16,0 0 8-16,4 3-8 0,-4-3 0 15,4 3-8-15,0 0 8 16,0 0 0-1,4 0-8-15,-4 0-232 16,1 0 136-16,3 3 24 16,1-3 8-16,-5 3 64 0,4 0-64 15,-4 1 72-15,4-4-8 16,-4 3-8-16,4-3 16 16,0 0 0-16,0 3-8 15,4 0 8-15,-4 3-8 16,9-6 8-16,-5 3-8 15,3 1-56-15,2-1 56 0,3 0-160 16,-5 0 16-16,2 1 96 16,-1-2-56-1,0 2 48-15,0-1 8 16,0-3-72-16,8 3 120 16,-4 0-112-16,4 1 72 0,0-1 48 15,4 0 0-15,4-3 0 16,-3 3 0-16,7-3-8 0,0 0 0 15,0 0 8-15,-4 0-8 32,4 3-48-32,0-3-24 15,-4 6 8-15,4 1 56 0,-5 6-24 16,5-4 40-16,-4 7 0 0,4 0 16 16,0 0 72-16,0 3-40 15,0 3 32 1,0 0-24-16,0 1-48 15,4 2 120-15,1 0-128 16,-1 4 0-16,0 0 8 0,-4-1-8 16,0 1 48-16,0 2-48 0,0-2 0 15,0 0 8 1,0 2-8-16,0 1 0 16,4 0 0-16,-1 3 0 15,5-4 48-15,1 1-40 16,-2 0-8-16,1 0 24 0,-4-4-16 15,4 1 8-15,0-4-8 16,-4 4 0 0,0-4 8-16,-4 1-8 15,4 2-8-15,0 4 48 16,0-3-40-16,1-4-8 0,2 0 0 16,-3 1 0-16,4-4 8 15,-4 0-8-15,0 0 8 0,0 1 0 31,-4-5-8-31,0 2 8 16,0 2 0-16,0-6-8 16,0 3 16-16,0-3-16 0,0 0 16 15,0-4-8-15,0 4-8 16,0 0 0-16,0-3 0 0,0-1 8 16,0 1-8-1,0-6 0-15,0 2 0 16,0-3 0-16,0-2 8 15,0-1-8-15,0-3 8 0,0 0 0 16,4 0 104-16,-4 0-32 16,4 0-80-16,4-7-56 15,12-24-720 1,3 2-2345-16,1-6-7505 0</inkml:trace>
  <inkml:trace contextRef="#ctx0" brushRef="#br1" timeOffset="-168628.57">24064 968 8249 0,'0'-6'3305'0,"5"-1"-1953"16,-5-2-472-16,4 3 353 0,-4-1-9 15,0 1-56-15,0 3-128 0,0-1-375 16,-4-2-377-16,-12 3-216 15,-12 0-72 1,-4 3-40 0,-8 0-32-16,-4 0 64 0,1 6 8 15,3 4 32-15,8 3-32 0,8-1 0 16,0 1 0-16,12-1-72 0,0 1 8 16,4 0-72-16,8-4 40 31,0 4 24-31,0 3-48 15,17-3 120-15,2 2-8 0,13 4-40 16,3-2 40-16,2 1-8 0,-1-1 8 16,3-2-49-16,-3 1 49 15,-4 0 16-15,-4 0-8 32,0 6 0-32,-12-3-8 0,0 0-72 15,-9 4-8-15,-7-1 88 16,0-3 0-16,0 3 16 0,-19 0 64 15,-5-3 41-15,-4 0 63 16,-4-6-16-16,4-1-32 31,-4-5-48-31,0-4 24 0,8-3-32 16,0 0 24-16,5 0-104 0,-1-13-48 16,8-2-320-16,3-4-521 0,2-1-1095 15,7-8-1929-15,3 6-2584 16,10 6 864-16</inkml:trace>
  <inkml:trace contextRef="#ctx0" brushRef="#br1" timeOffset="-168237.62">24371 1127 328 0,'0'0'8497'31,"0"0"-6264"-31,0 0-753 0,0 0-392 16,0 0-191-16,0 0-265 15,0 0-80-15,0 0 376 0,-28 47-256 16,17-21-344-16,-1 2 8 15,3 1-64-15,2-1-48 32,-1-2-88-32,8 2-24 0,0-2-15 15,0-1-89-15,0-2 112 16,11-1 0-16,6-3-112 0,2-3-8 0,5-3-80 16,4-4-72-1,4-3-441-15,0-6-359 16,0 0-720-1,-4 0-905-15,-4-15-671 0,-4-5-3322 16,-12 1 4066-16</inkml:trace>
  <inkml:trace contextRef="#ctx0" brushRef="#br1" timeOffset="-167982.31">24193 1295 8569 0,'0'0'4329'0,"0"0"-2696"31,0 0-121-31,0 0-96 0,0 0-328 16,0 0-223-16,0 0-225 16,0 0-296-16,75-3-168 0,-32 0-152 15,6-1 40-15,-1 4-128 16,-1-2-32-16,-11-2-624 31,-4 1-697-31,-8 0-1743 0,-8 3-4506 16</inkml:trace>
  <inkml:trace contextRef="#ctx0" brushRef="#br1" timeOffset="-167716.02">24945 1492 3936 0,'0'0'7930'0,"0"0"-6122"31,0 0-783-31,0 0 223 16,0 0 8-16,84 51-504 0,-80-32-256 15,-4 3-151-15,0 0-105 16,-4 4-112-16,-12-1-112 15,-8 1-16-15,-3-4-368 0,-14 3-657 32,9-6-1319-32,0-9-3393 0</inkml:trace>
  <inkml:trace contextRef="#ctx0" brushRef="#br1" timeOffset="-166617.95">25643 1267 280 0,'0'0'9017'15,"0"0"-7336"-15,0 0-113 16,0 0-704 0,0 0-79-16,0 0 247 0,11-54-456 15,-11 44-88-15,0-3-40 16,0-3 104-16,-3-3-184 15,-10 4-136-15,1-5 168 0,-3 5-56 16,-1 2-23 0,0 4-161-16,0 5-88 15,-4 4-72-15,4 0-72 0,-8 4-24 16,4 11 0-16,-3 11-16 16,-2 5 24-16,5 4 88 15,5 6 24-15,6 7 24 0,1-3-48 31,8-1-81-31,0-6-39 16,13-6-232-16,2-7-48 0,9-5-112 16,4-14 40-16,0-3 272 15,4-3-56-15,-4-9 104 0,0-14 136 16,-5-6 8-16,-2-6 8 31,-6-6 144-31,1-3 72 0,-4 0 64 16,-3-1 24-16,-2 1 120 15,-7 9 40-15,4 6-232 16,0 7 201-16,-4 9 31 0,0 10-184 16,0 3-64-16,0 0-216 31,0 0-112-31,0 3-64 0,0 10 40 0,0 6 136 16,-4 7 88-16,-3-1-40 15,3 7 56-15,0 0-56 16,-1-1-32-16,5 7-16 0,0 0 72 15,0 0-64 1,13-3 0 0,2-3 40-16,5-3-40 0,1-4-8 15,10-3-32-15,-3-9 24 0,8-1-160 16,-4-8 32-16,-4-4 8 16,-5 0-96-16,-3-10-73 0,-8-9-47 31,-12-6-792-31,0-4-272 15,-4-15-1001-15,-11 9-1992 0,-6 6-3088 0</inkml:trace>
  <inkml:trace contextRef="#ctx0" brushRef="#br1" timeOffset="-166080.39">26152 1117 3504 0,'0'0'7170'16,"0"0"-4874"-1,0 0-799-15,0 0 143 16,0 0-232-16,0 0-400 15,0 0-511-15,0-6-377 0,0 12-120 16,-4 10 8-16,-7 6 144 16,2 4 88-16,-2 9-56 0,3 3 0 31,-1 3-48-31,5 1-64 16,1 2-8-16,3 1-56 0,0-8 56 15,3-2 32-15,10 0-96 16,2-9-88-16,9-7-224 0,4-3-184 15,4-7-361-15,8-9-431 32,0 0-920-32,8-16-921 15,-13-6-2288-15,-3-4-1135 0</inkml:trace>
  <inkml:trace contextRef="#ctx0" brushRef="#br1" timeOffset="-165815.1">25993 1292 4216 0,'0'0'5602'16,"0"0"-4618"0,0 0-376-16,0 0 376 15,0 0 472-15,0 0 81 16,0 0 79-16,64 28-448 0,-21-24-287 15,5-1-489-15,5 0-192 16,3-3-128-16,-5 0-72 0,-3 0-496 31,-5-3-865-31,-15-10-2920 16,-15 4-1832-16</inkml:trace>
  <inkml:trace contextRef="#ctx0" brushRef="#br1" timeOffset="-164731">21443 1073 11346 0,'0'0'2937'0,"0"0"-1033"32,0 0-584-32,0 0-344 0,0 0-327 15,0 0-329-15,4 0-168 0,-4 0-152 16,0 10-112-16,5 9 112 15,-2 12 200-15,1 7-16 16,0 7 24-16,-4 6-72 16,4 2-56-16,0 1-16 15,0 0-16-15,-4 1 16 16,3-5-56-16,-3-2-8 0,5-3 0 16,-5-11-176-16,0-2-144 15,4-7-232-15,-4-5-233 16,0-5-351-1,4-8-880-15,0-7-625 16,0 0-1240-16,0-3-696 16</inkml:trace>
  <inkml:trace contextRef="#ctx0" brushRef="#br1" timeOffset="-164338.05">21420 892 7497 0,'0'0'2049'0,"0"0"-113"0,0 0-264 0,32-89-127 15,-13 70-337-15,5 3-176 16,12 0-504-16,8 6-160 15,7 4-112-15,5 3 32 16,4 3-88 0,0 3-80-16,-8 10 1 15,-9 12-113-15,-7 4 40 0,-16 6-48 0,-12 6 16 16,-8 7-16-16,0-4 8 16,-24 4 64-16,-8-1-64 15,-8-2 104 1,-8-1-40-16,-7-5-16 15,-1-2 40-15,4-5-96 16,0-3-320-16,9-7-273 0,3-9-687 16,12-7-1096-16,12-6-2873 0</inkml:trace>
  <inkml:trace contextRef="#ctx0" brushRef="#br1" timeOffset="-163438.45">22522 562 2800 0,'0'0'5641'16,"0"0"-3568"-16,0 0-265 15,0 0-480-15,0 0-319 0,0-7-481 16,-7 17-216-16,-9 12 288 0,-8 7 160 31,-8 9-168-31,1 13-152 16,-10 18-88-16,-2 23 88 16,-6 26-63-16,6 12-137 0,11 0-88 15,8 0-8-15,16-15-64 16,4-8-8-16,4-8-72 0,16-23 48 31,8-19-48-31,0-12 80 16,8-7-80-16,7 3-216 15,14 1-56-15,3-4-673 0,19-13-631 16,-19-12-2321-16,-8-10-5913 0</inkml:trace>
  <inkml:trace contextRef="#ctx0" brushRef="#br1" timeOffset="-162188.78">22674 1095 1736 0,'0'0'8162'0,"0"0"-6202"16,0 0-248-16,0 0-143 0,0 0-57 15,0 0-472-15,0 0-72 31,0 0-391-31,24-54-265 0,-24 54-96 16,-15 0-168-16,-9 10-48 16,-8 5 16-16,-4 2 64 15,-1 5-72-15,5 0-8 0,1 0 48 16,8 0-48-16,2 1-96 31,9-1 24-31,8 0-72 0,4 0-8 16,0-3-8-16,12 0-64 15,8 3 80-15,4-3 8 0,8 1 88 16,-4-5 40-16,3 5-40 16,-6-5-25-16,-5-2 1 31,-9 3-32-31,-3-3 88 0,-8 3-40 0,0 0 48 16,-8 3 8-16,-12-1 64 15,-3 1 64-15,-10-3 17 0,1 0-25 16,-3-3 16-16,3-3-136 15,0-4-136 1,8-6-305 0,8 0-255-16,5-4-856 0,11-14-1225 15,11 2-3048-15,5-3-952 16</inkml:trace>
  <inkml:trace contextRef="#ctx0" brushRef="#br1" timeOffset="-161645.25">22846 1333 184 0,'0'0'8097'0,"0"0"-6160"0,0 0-153 0,0 0-280 16,0 0-335-16,0 0-457 31,0-6-336-31,0 18-136 16,-4 8 376-16,-5 5-168 0,-6 7-104 15,3 3-48-15,0 3 16 0,-4 0-80 16,4 0-80-16,4 0-8 16,4-6-88-16,0 0-8 31,4-7-48-31,0-6 0 0,8 0-256 16,12-10-456-16,3-2-464 15,5-7-920-15,13-7-649 0,-14-8-4601 16,-3-7 3194-16</inkml:trace>
  <inkml:trace contextRef="#ctx0" brushRef="#br1" timeOffset="-161405.89">22687 1603 8785 0,'0'0'2097'16,"0"0"-977"-16,0 0-312 16,0 0 0-16,0 0 9 0,107 0-65 15,-72 0-272-15,6-7-160 16,-5 5-320 0,-1-1-16-16,1-10-1192 15,-8 3-1873-15,-8 1-4513 0</inkml:trace>
  <inkml:trace contextRef="#ctx0" brushRef="#br1" timeOffset="-161150.58">22977 1555 472 0,'0'0'10314'15,"0"0"-7858"-15,0 0-1311 16,0 0-609-16,0 0-208 31,0 0-152-31,0 0 16 0,20 4-184 16,-4-4 16-16,4 3-24 15,-5-3-376-15,2 0-112 16,3 0-697-16,-8 0-319 0,-5 0 16 0,1-3-177 16,-8-10-1095-1,0 0-2105 1</inkml:trace>
  <inkml:trace contextRef="#ctx0" brushRef="#br1" timeOffset="-160920.22">23053 1438 264 0,'0'0'8'16,"0"0"6465"-16,0 0-3720 16,0 0-753-16,0 0-400 0,0 0-591 15,0 0-553-15,0 0-352 16,-5 10-104-16,5 5 248 15,0 7 8-15,0 7-40 0,0 0-128 32,0-1 8-32,0 4-88 15,0-7-8-15,0 1-160 0,0-1-928 16,0-9-721-16,5-3-703 16,-1-4-2842-16,4-6 699 0</inkml:trace>
  <inkml:trace contextRef="#ctx0" brushRef="#br1" timeOffset="-160650.91">23316 1451 1736 0,'0'0'5377'0,"0"0"-2472"15,0 0-1777-15,0 0-560 16,0 0-80-16,0 0 888 0,0 41-199 16,0-16-425-1,0 1-320 1,0 2-120-16,-4 4-168 0,0-3-64 0,0-1 8 16,4 4-88-16,0-4-784 15,0-2-1745-15,0-7-2632 16</inkml:trace>
  <inkml:trace contextRef="#ctx0" brushRef="#br1" timeOffset="-159919.86">23503 749 992 0,'0'0'2584'16,"0"0"641"-16,0 0-833 31,0 0-839-31,0 0-497 0,0 0-160 16,0 0-256-16,0-3-216 15,0 3-95-15,0 6 47 16,0 4 416-16,0 5 32 0,0 4-208 16,0 1-48-16,0 5 0 31,0 7-128-31,0 6-32 0,4 6 9 0,-4 4-9 16,4 9-176-16,0 16 40 15,4 10-136-15,4 18-16 16,0 1-72-16,4-7-40 0,-5-18 56 15,-2-27-8 1,-1-8-56 0,-1-8 8-16,2 8-8 0,-5-4-488 15,4 3-96 1,-1 1-1097-16,-3-14-919 16,-4-9-3522-16</inkml:trace>
  <inkml:trace contextRef="#ctx0" brushRef="#br1" timeOffset="-158981.37">26590 701 4705 0,'0'0'6497'0,"0"0"-4801"16,0 0 129-16,0 0-569 15,0 0-120-15,0 0-240 0,-7-16-159 0,7 16-241 32,0 0-176-32,7 0-120 15,6 7-56-15,11 6-136 16,8 6 160-16,7 9 72 0,9 10 8 15,0 7-80-15,4 15 32 0,4 23-8 16,-5 15-16-16,-6 4-112 31,-22-4-56-31,-15-9 40 16,-8-6-40-16,0-4 0 0,-20 0-8 16,-4-12 0-16,0-13 0 15,-3-10 0-15,-1-9-96 0,-13 7-344 16,-6 5-264-16,-29 7-993 31,16-9-2784-31,5-17-4432 0</inkml:trace>
  <inkml:trace contextRef="#ctx0" brushRef="#br1" timeOffset="-157879.33">21411 2057 10762 0,'0'0'2464'0,"0"0"-1487"0,0 0-25 16,0 0-40-16,0 0-232 15,0 0-280-15,48 0 64 16,-32 0-64-1,8 0-80-15,4 0-24 16,7 0-15-16,5 0 79 0,4 0-136 16,4-6 16-16,0-1-64 15,0-2-48-15,-4 2-128 16,-5 1-192-16,-11 0-312 0,-4-1-209 31,-12 4-335-31,-3 0-432 16,-9 0-833-16,-17 0-919 0,-7 3-3842 15,-4 0 4058-15</inkml:trace>
  <inkml:trace contextRef="#ctx0" brushRef="#br1" timeOffset="-157588.1">21392 2187 544 0,'0'0'6425'0,"0"0"-2336"16,0 0-2985 0,0 0-312-16,0 0 184 0,0 0 241 15,0 0-9-15,0 0-40 16,83 10-448-16,-48-10-71 0,-3 0-137 16,5 0-152-16,-1 0-88 15,-1-3-168 1,1 0-64-16,-8-1-40 15,0-2-368-15,-13 3-256 0,-2-1-313 16,-5-2-175-16,-8-10-928 16,0 3-2777-16,0 1-5081 0</inkml:trace>
  <inkml:trace contextRef="#ctx0" brushRef="#br1" timeOffset="-149585.49">17371 854 5009 0,'0'0'4120'15,"-4"0"-3367"-15,4 0-545 16,-4 0-48-16,4 0 640 0,0 0 440 16,0 0-80-16,0 0-343 0,0 0-249 15,0 0-120 1,0 0-168-16,0 0-80 16,0 0-32-16,0 0-56 15,0 0 168-15,0 0 16 16,0 0-24-16,0-3 0 0,8 0-40 15,12-7-160-15,3-3-72 0,14-3-8 32,7 1 8-32,8-5-8 15,-1 5 0-15,1-4 0 16,0 6-64-16,-9-3 72 0,-11 3-8 16,-8 7 0-16,-7-1 8 15,-13 7 0-15,0-2 0 0,-4 2 0 31,0 0-184-31,0 0-216 16,0 0-272-16,0 0-496 16,-13 0-841-16,-10 0-95 0,-1 2-2009 15,0-2-1656-15</inkml:trace>
  <inkml:trace contextRef="#ctx0" brushRef="#br1" timeOffset="-149240.42">17579 616 120 0,'0'0'7929'15,"0"0"-4808"-15,0 0-1705 16,0 0-704-16,0 0 0 16,0 0 225-16,0 0-241 15,0 0-360-15,0-3-184 0,3 3-144 16,5 0 8-16,8 0-8 15,8 0 0 1,7 0 56-16,2 0-56 16,-1 0-8-16,-5 3 0 15,-7 0 0-15,-3 3 0 0,-9 4-16 16,-5-1-64-16,1 7 80 31,-4 9 0-31,0 1 8 0,-15 3 8 16,-5 5-16-16,-5 5-144 15,-10 18-1096-15,11-10-1377 16,-1-5-3200-16</inkml:trace>
  <inkml:trace contextRef="#ctx0" brushRef="#br1" timeOffset="-146397.02">21499 2286 1064 0,'0'0'7937'0,"0"0"-6368"15,0 0-1065-15,0 0-248 16,0 0 248-16,0 0 472 0,0 0-104 16,0 0-335-16,4 0-105 31,3 0-64-31,6 0 64 0,2 0-32 0,6 0-248 16,7 0 64-16,0 0-40 15,11 0-32-15,1 0 0 16,8 0-40-16,0-4-104 0,-1-2 72 15,-7 3-72 1,-3 0 0 0,-14 0 0-16,-11-1 0 0,-4 4-96 0,-8 0-128 15,0 0-232-15,0 0 144 16,0 0-216-16,-11 0-16 16,-10 0-825-16,1 4-1439 0,5-4-5138 15</inkml:trace>
  <inkml:trace contextRef="#ctx0" brushRef="#br1" timeOffset="-141616.8">21057 628 488 0,'0'0'6857'0,"0"0"-5729"0,0 0-544 16,0-22 337-16,0 16 143 0,0 6 320 16,0-4-240-16,0 4-367 31,0 0-233-31,0 0-160 15,0 0-112-15,0 0-160 0,0 0-112 16,0 4-104-16,0 9-96 0,0 12 200 16,0 10 8-16,8 6 64 15,-5 13 72-15,9 13 32 32,4 22-64-32,9 25 40 0,3 19 48 15,3 7 0-15,-8 0-72 16,2-17-8-16,-5-12-112 0,-9-15 0 15,2-7-8-15,-9-22 40 16,-4-10-40-16,0-16 0 31,0-6 8-31,0 3 40 0,0 3-48 16,0 1 8-16,0-7-8 0,-4-7 56 16,0-6-56-16,-1-9 0 0,1-4-8 15,4-9-416-15,-3 0-416 16,3-12-576-1,-8-11-753 1,4-8-6049-16</inkml:trace>
  <inkml:trace contextRef="#ctx0" brushRef="#br1" timeOffset="-138988.83">20989 542 1456 0,'0'0'2920'16,"0"0"-1047"-16,0 0-1169 0,0 0 80 0,0 0-88 16,0 0 80-16,0 0 89 15,-20-57-201 1,24 48-192-1,4 3 88-15,12-4-128 0,4 1-176 16,8 2-104-16,15-2-144 16,9 2 8-16,8 1 40 0,20 0-56 0,15 2 144 15,21 1 88 1,-1 3-96 0,-23 0-8-16,-21 0-56 15,-23 0 0-15,-3 0-72 0,10 0 0 16,20 0 8-16,21 0-8 15,-9 0 8-15,-10 0-8 0,-14 0 0 16,-11 0 8-16,8-6-8 31,12-1 0-31,-8 1 0 16,3 0 0-16,-4-4-56 0,6 4 40 16,-2-3-64-16,-3-1-40 0,-1 3 64 15,2 1 0-15,-10 0 48 16,5 3-48-16,-5 0 48 31,-3-1 8-31,0 4-8 0,0 0 8 16,4 0 0-16,0 0-8 15,3 0 8-15,1 0 0 16,4 0 0-16,3 0 0 0,1 0 0 0,-4 0-8 16,-1-3 8-1,1 0 0 1,-8 0 8-16,0 0 0 0,-8 3-8 15,0-3 0-15,3 3 8 16,5-4 0-16,3 1-8 16,6 3 0-16,-2-3 0 0,1 3-8 0,-4-3 0 31,-8 3 8-31,0 0 0 16,-9 0-8-16,1 0 8 0,-1 0 0 15,2 0 8-15,-2 0-8 16,5 0-8-16,4 0 8 15,4 0 0-15,7 3-8 0,-3-3 8 32,-4 3 0-32,3-3 0 0,-3 3 0 15,0 1-8-15,-4-1 0 16,0 0 8-16,4 0-8 16,-5 0-48-16,10 0 40 0,-10 4 8 15,4-4-72-15,1 0-48 31,4 0 8-31,-8 1-16 0,4-2-72 16,-4 2 64-16,0-4 96 16,-1 3-8-16,-3-3-48 15,0 0 32-15,-5 0 64 0,-6 3 8 16,2 0-8-16,-7-3 8 16,-1 4-8-1,2-1 8-15,-1 0-16 0,-4-3-40 16,-4 3 56-16,-5 0-8 15,-3-3 0-15,-4 3 8 16,4 0 0-16,-4-3 8 0,0 4-8 16,-4-1-8-1,4 3 8-15,0-2 8 16,-4 2-8-16,4 0 0 0,-5-3 16 16,1 4 96-16,1-1-96 15,-6 3 48-15,1 1 56 16,-4 0 32-16,5 2-24 0,-6 4 56 31,1 3 40-31,4 0 56 0,-4 6-24 16,5 1 0-16,-2 2-80 15,-3 4-16-15,8 3-40 16,-4 0 9-16,0 7-41 0,4-1 32 16,-4 3-112-16,0 4 0 31,4-1 64-31,-5 4-64 0,2 3 40 15,-1 0-40-15,0 0-8 16,-5 3 56-16,6 1-56 16,-5 11 0-16,4 17 0 0,-8-6 0 15,4-8 0-15,-4-5-8 16,3-16 8 0,1 9 32-16,5 7-32 0,-1-4-8 15,-5-5 0-15,1-1 0 16,-4-7 8-16,0-2 0 15,0-3-8-15,0-1 0 0,0-3 16 16,0-2 0 0,0-8 0-16,0 4 0 15,0-7-8-15,0-5 0 0,0-4-8 16,0-3 8-16,0-7 0 16,0-2 0-16,0-4 0 15,0-3 8-15,0 0-8 0,-4 0 0 31,1 0 0-31,-5 0 0 16,-5 0 0-16,-6 0 8 0,-9 0 0 16,-4 0 0-16,-8 0 0 15,0 0-8-15,-12 0 0 0,5 0-8 16,-9 0 8-16,-4 0-8 31,0 0 8-31,-4 0-120 0,-3 3 16 16,-1 4-72-16,-4-1 15 15,1 0 89-15,-1 1 16 16,0-1 48-16,0 0 0 0,1 0 8 16,-1 1-16-16,-4-1 16 31,5-2 0-31,-5 2 8 0,4-3-8 0,5 0 0 16,-5 0 0-16,0 0 8 15,1 1 0-15,2-1-8 16,-2 0 0-16,-4 0 0 0,2 7 0 15,-2-4 0 1,7 4 0 0,-4-1 8-16,12 1 0 0,0-1-8 0,2-3-8 15,2 1 8-15,-4-1 0 16,0-3 8-16,-4-3 16 16,1 0 24-16,-1 0 113 0,0 0-33 31,-4 0-64-31,4-3-56 15,-7 0 48-15,3 0-16 0,-8 0-40 16,1 3 0-16,-2 0 8 16,-2-4-8-16,3 4 0 0,1-2-8 15,-1 2 8-15,4-4 8 32,1 4-8-32,3 0 0 15,-4 0 8-15,0 0-8 0,-4 0-16 16,5 6-64-16,-4-2 0 15,-2 2 72-15,6-3 0 0,-5 0-32 16,8-3 40-16,-3 0 0 31,-1 0 0-31,4 0 0 16,0 0 0-16,1-3-16 0,3-3 8 0,4-1 0 16,0 1 8-16,1 3 0 15,3 0 0-15,0 3 0 0,1 0-16 16,3 0 16-1,-1 0 0 1,2 0-8-16,3 0 8 16,5 0 0-16,-2 0-8 0,2 3 8 0,-2 0 0 15,10 1 0-15,-5-4 0 16,5 2-8-16,3 2 8 0,-4-4 0 31,3 3 0-31,6-3 0 31,-1 0-64-31,0 3 56 0,0-3 8 16,-4 0 0-16,8 0 0 16,0 0 0-16,1 0 8 0,3 0-8 15,-4 0 0-15,3 0 0 16,2 0 0-16,3 0 8 16,0 0 64-16,4 0 56 0,0 0 64 15,1-6-64-15,2 2 208 16,1 2 224-16,4-5-136 0,0 1 32 15,1-7 72-15,-1 0-88 32,4-3-192-32,0-6-120 15,0-7 64-15,0-2-40 0,0-4-152 16,4-6 8-16,-4-7 0 0,0 3 8 16,0 1-8-16,0 3 0 0,-4 6-8 15,-1 3 0 1,-3 6-40-1,4 8-360-15,4-1-872 16,0 6-2625-16,12 0-7209 0</inkml:trace>
  <inkml:trace contextRef="#ctx0" brushRef="#br1" timeOffset="-128203.3">12212 15430 9778 0,'0'-10'2680'0,"-5"4"-1480"0,-7 0-271 0,-8-4-33 16,-3 4 32-16,-14 6-280 15,-2 0-344-15,-8 0 16 0,2 0 80 16,-2 13-280-16,2 2 80 15,6 2-88 1,7-2 16 0,12 5-120-16,4-1 40 0,8 6-48 0,8 3-40 15,0 4-56-15,16 3 88 16,12 4 16-16,8-2-8 0,3-2 0 16,2 0-80-16,2-3 80 31,-11-3-8-31,-4-4-64 15,-8 0 72-15,-16-6-88 0,-4-3 80 16,0 0 8-16,-24-3 104 16,-8-1 217-16,-12-5-49 0,-7-4-72 15,-1-3 168-15,-4 0-56 32,5-10 8-32,6-2-96 0,13-4 88 15,4 3-88-15,17 4-96 16,3 6-112-16,8-1-16 0,0 4-432 15,0 0-696-15,8 0-881 16,12 10 577-16,3 6-1713 31,-3-3-3952-31,-4-1 1233 0</inkml:trace>
  <inkml:trace contextRef="#ctx0" brushRef="#br1" timeOffset="-127894.14">12251 15773 1408 0,'0'0'11082'0,"0"0"-8233"16,0 0-1497-16,0 0-528 0,0 0-232 31,0 0-248-31,0 0 201 0,0 57 47 16,0-28-296-16,0 6-32 15,0 3-64-15,-3 0-72 16,-6-3-32-16,5-3-80 0,-8-1-16 16,5-2-72-16,-2-7-376 15,1-6-680-15,-3-3-1281 0,7-7-3040 16,4-6-3529-16</inkml:trace>
  <inkml:trace contextRef="#ctx0" brushRef="#br1" timeOffset="-127670.72">12418 15798 11682 0,'0'0'4961'0,"0"0"-3769"16,0 0-424-1,0 0-103-15,0 0-185 0,0 0-32 16,0 0 224-16,0 102-328 16,0-58-120-16,-4 1-128 0,-3-1-96 0,3 1-128 15,-9 12-896-15,2-12-777 32,3-10-4328-32</inkml:trace>
  <inkml:trace contextRef="#ctx0" brushRef="#br1" timeOffset="-122704.02">13442 14341 5873 0,'0'0'2184'15,"0"0"-1504"-15,0 0-168 16,0 0 489-16,0 0-41 15,0 0-296 1,0 0-144-16,0 0 152 16,0 0 56-16,0 0-135 0,0 0-145 0,0 0-96 15,0 0-120-15,0 0 40 16,0 0-136 0,0 0-40-16,0 0 96 15,0 0 48-15,0 0 104 16,0 0 64-16,0 0 88 15,0 0 24-15,0 0-104 0,0 0-167 16,0 0-129-16,0-9 0 16,-8-1 48-16,5 0-56 15,-1-2-48 1,0-4 80-16,0-3-40 16,-5 3-56-16,9-3 0 15,-4 0 24-15,1 3-16 0,-1 0 16 16,0 1 24-16,0-2-40 15,0 2-56-15,0-1 8 0,-1 3 56 32,2 0-56-32,-1 0 80 15,0 1-88-15,0-1 0 0,0 4 8 16,4-1-8-16,-4 0 48 0,4 1-48 16,0 0 8-1,0-1-8 1,0 1 0-16,-5-1 0 0,5 4 16 15,0-4-16-15,-3 1 0 16,-1 2 0-16,4-2 0 16,-4-1 48-16,4 1-48 0,-4-1-32 0,4 1 32 15,-4-1 8-15,4 0 0 16,0 4 48 0,0-7-48-16,0 4-8 15,0 3 0-15,0-4 0 16,0 0 0-16,0 1 8 15,0 3-8-15,-4-4 8 0,4-2-8 16,0-1 64-16,-4 0-64 0,4-6 0 31,0 0 0-31,0 0 8 16,0 0 56-16,0 3-16 16,0 0-48-16,0 0 112 0,0 1-104 15,0-1 40-15,0 6 8 16,4-3-40-16,-4 1 32 0,0-1 40 31,4 0-80-31,-4-2 88 16,0-2-88-16,0 2 0 15,0-5 0-15,0-2 40 0,0 0-40 16,4 0 40-16,0-3-48 0,-4-1 120 16,0-2-72-16,0 2-40 15,4 1 64 1,-4-1-64-16,0 7 72 15,0 0-72-15,0 0-8 16,0 7 56-16,0-5-56 0,0 2 0 16,0 2 8-16,0 0-8 0,0 1 40 15,0-1-40 1,0 0 0-16,0 1 0 16,0 2 0-16,0 0 0 15,0 4-16-15,0 3-80 16,0 0-56-16,0 3-24 0,0 0-544 15,0 0-224-15,0 0-497 0,-12 0-55 32,-12 16-2345-32,4 0 593 15,0-4-3722-15</inkml:trace>
  <inkml:trace contextRef="#ctx0" brushRef="#br1" timeOffset="-122121.56">13064 13325 888 0,'0'0'4217'16,"0"0"-2513"-1,0 0-1224-15,0 0-8 16,0 0 576-16,0 0-127 15,0 16-145-15,-4-6 144 0,4-1-96 16,-4 0 24-16,4 4-288 16,-4-3 177-16,4-4-217 15,0-3-128-15,0 1-224 16,0-1-64-16,0-3 144 16,0 0 72-16,0 0 112 15,0 0 304-15,8-7 48 0,12-8-216 16,3-11-391-16,2-6-81 15,3-9-96 1,-8-3-64-16,4-4-40 16,-9 4 96-16,2 2 8 15,-6 8 0-15,-3 8 56 0,-4 7 48 16,5 6-8-16,-2 4-48 16,-3-1-48-16,4 7 88 0,1-3-88 31,-2 3 16-31,1 3 32 15,0-4-48-15,0 4 0 16,0 0-40-16,-4 0-88 0,8 10 128 16,0 6 88-16,4 9-16 15,0 0 16-15,3 7-24 0,-2 3 64 16,3 3-64 0,-5 3 0-16,9 1 56 15,-8-1-104-15,4-3-8 16,-8 1-8-16,4-11-8 0,-4 1-584 15,4-10-1033-15,-8-10-3424 16</inkml:trace>
  <inkml:trace contextRef="#ctx0" brushRef="#br1" timeOffset="-118078.77">14267 13884 5473 0,'0'0'5385'0,"0"0"-4177"15,0-16 304-15,0 13-111 0,-4 3-273 16,0 0-528-16,-3 3-416 16,-10 13-120-16,-2 6 32 0,-1 7-88 0,-4 2 104 31,-1 11-24-31,6-1 8 16,-1 7-8-16,4-4-80 15,4 4 112-15,8-4-72 0,4-6-48 16,0-2 56-16,4-8-56 0,12-9 0 15,12-7-8-15,4-12-48 32,8 0 40-32,3-9-152 15,5-16 168-15,-4-4 328 0,-9-9-144 16,-7-7 272-16,-7 1-63 16,-14 0-129-16,-7-1-40 0,0 4 168 15,-11 9-192-15,-9 4 64 31,-5 8-192-31,-2 8 8 16,3 5-80-16,-4 7 0 0,4 7-392 16,4 12-488-16,8 19-953 15,8-9-2608-15,4-1-4665 0</inkml:trace>
  <inkml:trace contextRef="#ctx0" brushRef="#br1" timeOffset="-117886.77">14583 14297 13314 0,'0'0'2873'0,"0"0"-1617"16,0 0-184-16,0 0 33 16,0 0-689-16,0 0-416 0,0 0-240 15,-5-16-1713-15,1 10-3168 16,-4-4-5369-16</inkml:trace>
  <inkml:trace contextRef="#ctx0" brushRef="#br1" timeOffset="-117269.04">15017 14125 5129 0,'0'0'6393'16,"0"0"-5057"-16,0 0-888 15,0 0 72-15,32-76 257 0,-21 57-297 16,6-6-200 0,-10-1-208-16,1-2-16 15,-4-1 24-15,-4-3-64 0,0 4-8 16,0 2 96-16,-16 1 64 15,-4 9 248-15,-8 3 24 16,0 7-192-16,-7 6-16 16,-1 0-104-1,0 6 16-15,-4 10-128 0,4 7 0 16,8 5 72-16,5 0-88 0,6 7-48 16,13 0 40-16,4 4-48 15,8-2 48-15,20 2 8 16,8-4-112-1,8-3 8-15,0-1-120 16,4-2 120-16,-1-4-72 0,-2 1 32 16,-6-4 144-16,-11 0-80 15,-9 3 72-15,-2 1 8 16,-9-1 0-16,-8 4 8 0,0-4 0 31,-12 4 8-31,-12-7 144 16,-4-3 88-16,-4-3 176 0,-8-7 40 15,1 1 80-15,-2-10 25 16,-2 0-73-16,3-10-64 16,4-9 88-16,4-9-64 0,9-4-136 31,10-9-216-31,13-7-56 0,0-3-48 16,28-3-192-16,8 7-416 0,12 2-432 15,20 1-553-15,-9 19-2984 16,-15-1-7185-16</inkml:trace>
  <inkml:trace contextRef="#ctx0" brushRef="#br1" timeOffset="-114350.65">14024 11096 5705 0,'0'0'1056'16,"0"0"-680"-16,0 0-120 0,0 0 288 15,0-22 704-15,0 19-223 16,0 3-241 0,0 0-216-16,0 0-144 15,0 0 0-15,0 0 48 16,0 0-208-16,0 0-8 0,0 0 24 16,0 0 16-16,0 0-55 15,0 0-193-15,0 0-48 0,0 0-16 16,0 0-441-16,-4 0-487 31,-11 7-160-31,-2-2-1665 16,2-1-4312-16</inkml:trace>
  <inkml:trace contextRef="#ctx0" brushRef="#br1" timeOffset="-113270.54">14128 11036 5801 0,'0'0'1976'0,"0"0"-600"16,0 0-751-16,0 0 71 0,0 0 288 15,0 0-304-15,0 0-184 31,8-12 168-31,-16 12 201 0,-12 0-281 16,-8 0-384-16,-12 0-120 16,-8 0 240-16,-7 6 80 15,-5 3-40-15,0 1 0 0,8 2 80 16,4 1-112-16,9 0-112 16,14 0-208-1,10-1-8-15,7 4-40 0,8 0 32 16,4 3 0-16,15 3 8 15,18 0-8-15,10 1-48 16,9-5 8-16,0 5 40 0,-1-1-40 16,-6 4 40-1,-10-1-8-15,-11 0 8 16,-8 4-40-16,-12-4-24 0,-4 4 8 16,-4-1 64-16,-8-2 16 15,-16 5-8-15,-4-1 96 16,-8-5 112-16,-7-3 104 0,-9-3-16 31,-8-3 48-31,-4-10 16 0,5-3-151 16,-5-3-25-16,12 0-120 15,12-6-64-15,12 0 120 16,13-7-128-16,11 0-280 0,4 1-729 16,27-7-799-16,5 6-2225 31,8 4-2496-31</inkml:trace>
  <inkml:trace contextRef="#ctx0" brushRef="#br1" timeOffset="-112849.68">14164 11458 8993 0,'0'0'1857'15,"0"0"-1065"-15,0 0-432 0,0 0 720 16,0 0 121-16,0 0-521 16,47-44-360-16,-31 44-160 15,0 0 64-15,0 6 8 0,1 7-184 31,-2 6 56-31,-7 3-96 0,1 4 40 16,-6 2 80-16,-3 1-128 16,-8-1 144-16,-12 4 376 15,-8-6 72-15,0-1-80 0,1-6-56 32,2-6-208-32,10-4-47 15,2-3-201-15,13-6 0 0,0 4-8 16,0-4-128-16,21 0-9 15,14-4 17-15,10-5-280 16,10-7-664-16,17-9-1168 0,-12-1-1809 16,-13 4-3033-16</inkml:trace>
  <inkml:trace contextRef="#ctx0" brushRef="#br1" timeOffset="-112625.27">14574 11420 7073 0,'0'0'2649'0,"0"0"-201"15,0 0-71 1,0 0-409 0,0 0-728-16,0 0-768 0,0 0-472 15,4-3 80-15,-16 25 8 0,1 7 80 16,-6 6 9-16,6 6-129 16,2 7-40-16,1 9 40 0,0 13-48 31,-12 22-761-31,9-13-2047 15,-10-15-6698-15</inkml:trace>
  <inkml:trace contextRef="#ctx0" brushRef="#br1" timeOffset="-107644.58">13470 10992 1120 0,'0'0'2128'0,"0"0"441"15,0 0-1305-15,0 0-736 0,0 0 32 16,-8-3-64-16,8 3-288 0,0 0 216 16,0-4 137-16,0 1-225 15,0 3 0 1,4-3 304-16,-4 0-88 15,4 3-176-15,-4-4-56 16,5 4-64-16,-5 0 96 0,0 0-80 16,4-3 8-16,-4 3 40 0,7-3-232 15,1 0-80 1,9 0 185-16,2 0-185 16,1-4-8-16,12 4 48 15,4 0-152-15,3-4 208 16,13 1-120-16,0 3 32 0,1-3-32 15,2 2 24-15,1-2-8 0,-4 6 8 32,-5-3 0-32,1 3-8 15,-1 0-8-15,-6 0 8 16,6 0-16-16,1-3 16 0,-4 0 0 16,8 0-128-16,-4 3 128 15,0-4-177-15,-9 1 177 0,2 3 8 31,-6 0 80-31,-7 0-88 16,-8 0 97-16,-4 0-97 16,4 0-185-16,0 0 17 0,0 0 168 15,8 0 0-15,0 0-104 16,4 3 24 0,-4-3 48-16,-5 0 32 0,-3 4-8 15,-8-4 16-15,-4 0 88 16,-8 0-96-16,0 0 0 15,0 0 144-15,0 0 169 0,0 0-161 16,0 0-48-16,0 0-104 16,0 0-8-16,0 3-72 15,0 3-120-15,0 0 151 16,0 7 49-16,0 6 8 16,0 0 49-16,0 4-57 15,0 2 48-15,0 7-40 0,0 0 48 16,0-1 16-16,0 7-24 15,0 0 56 1,0 7-40-16,0-4-48 16,0 3-8-16,0 4 104 15,0-4-112-15,4 4 0 0,-4-3 0 16,0 2 56-16,0 1-56 16,0-4 56-16,-4-3-48 0,-4 1 32 31,4-7-40-31,0-3 0 15,0-7-8-15,4 4 8 16,0-7 0-16,0 0 0 0,0 0-16 16,0-6 16-16,4 3 8 15,0-6-8-15,-4-1 0 16,4-2 0 0,-4-4-48-16,0 0-80 0,0-2 72 15,0-4 40-15,0 3 16 16,0-3-8-16,0 0 0 0,-4 0-64 15,-8 3 72-15,-12-3 16 16,0 3-8 0,-8 1 56-16,0 2-48 15,-11-3-8-15,-2 0 40 16,-2 0-48-16,-9 0 0 0,0-3 24 16,-4 0-24-1,1 0 0-15,-5 0 0 16,4 0 8-16,0 0-8 15,5 0 0-15,3 0 16 0,0 0-16 16,5 0 16-16,2 0 80 16,6 0-96-16,-1 0 72 0,0 0-64 15,0 0-8-15,1 0 0 16,-6 0 0-16,-2-3 0 31,-1 3 0-31,4-3 8 0,-4 3 40 16,8-3 48-16,1 3-88 15,11 0 80-15,0 0-24 0,4 0 32 16,8 0-88-16,0 0 40 16,4 0-32-16,0 0-16 31,0 0 8-31,5 0 40 0,-6 0 128 0,5 0 152 16,4 0-32-16,-3 0 24 15,3-3-96-15,-1 0-80 0,1 0-72 16,0-4 104-16,0 4-168 15,1 0 168 1,-1-3-80 0,0 2-8-16,-5-5-24 0,5-1 24 0,1-2-80 15,-5-1 128-15,4-3-136 16,0-3 96-16,-1 3-88 0,1-6 40 31,1 0-48-31,-1-1 40 16,4 1-32-16,-4-3 48 15,0-1-56-15,4 1 0 0,0-4 64 16,0 1-32-16,0-4 56 0,0-6-80 16,0 3 40-16,0 0 24 15,-4-3-72-15,4 0 48 32,0 0-40-32,0 0-8 0,0 3 0 15,-4-3-40-15,4-4 40 16,-5 4 48-16,5-3-48 0,0 0 0 15,0 3-8-15,0 0-56 16,5 6 64-16,3 3 0 31,-8 7 0-31,8 3 32 0,-8 6-24 16,4 4 0-16,-4 3 0 16,3-1-8-1,-3 4 0-15,0 3-48 0,0 0 48 16,0 0 0-16,0 0 0 15,0 0 0-15,0 0 0 16,0 0-56-16,0 0 40 0,0 0 16 16,0 0-80-16,0 0 64 0,0 0-104 15,0 0-128-15,4 0-136 0,9-3 40 16,2 3 80-16,17-4 264 31,12-2 248-31,24 0-192 16,28-4 184-16,15-3-136 0,-3 4-104 15,-28 6 0-15,-24 3 80 0,-25 0-72 16,1 0-16-16,-9 0-64 16,2 0 64-16,-13 0-8 31,-8 0-104-31,-4 0 40 0,0 0-176 16,0 0-64-16,0 0 104 15,0 0-176-15,-9 3-984 0,-6 3-1201 16,-5-3-2048-16</inkml:trace>
  <inkml:trace contextRef="#ctx0" brushRef="#br1" timeOffset="-101893.96">2769 2473 5569 0,'0'0'2344'16,"0"0"-1408"-16,-4 0-552 0,4 0-71 0,0 0 255 16,0 0 184-16,0 0 16 15,0 0-8-15,0 0-144 16,0 0-152-16,0 0-112 15,0 0-200 1,0 0-63-16,0 0-81 0,0 0 40 16,0 0 24-16,0 0 8 15,0 0 40-15,0 0-8 0,0 0-16 16,8 0 56-16,-1 0-24 16,6 0-64-1,6 0 16-15,1 0-80 16,4 0 0-16,1 0 72 15,2 0-64-15,1 0 64 0,3 0-16 16,6 0 40-16,3 0 32 31,-5 0-24-31,5 0-88 0,-4 0 88 16,0 0-104-16,-8 0 8 16,-1 0 40-16,-3 0-40 15,-7 3 0-15,2 1-8 0,-2-2 0 16,-2-2 0-16,5 4 0 15,4-1 8-15,0-3 0 0,8 0 0 32,0 0 0-32,0 0 0 15,0 0 0-15,-4 0 48 0,0 0-56 16,-9 0 8-16,1 0-8 0,1 0 8 16,-2 0 48-16,5 0-48 15,0 0 88-15,8 3-40 16,4-3 32-1,3 0-80-15,1 0 64 16,4 0-72-16,-4 0 72 16,-1 0-56-16,-2 0 136 0,-1 0 8 0,-8 3 8 15,0 0-48-15,0 1-64 16,-1-1-48 0,4-3 96-16,1 0-96 15,5 3 8-15,3-3-8 16,-1 0 40-16,9 0-40 0,0 0 0 15,0 0 0-15,4 0 72 16,-5 0-80-16,2-3 56 0,-10 0 32 31,4 3 48-31,-2-4 8 16,-1 1 8-16,-1 0-56 16,6 0 32-16,-6 3-120 0,1-3 40 15,-5 3-40-15,6 0 56 16,-2-4-16-16,-3 4-32 0,9 0 32 31,-6 0 16-31,1 0-64 16,0 0 8-16,-4 0 0 15,-8 0 0-15,0 0 0 0,-1 0 40 0,1 0-32 16,4 0 120-16,-1 0-120 16,6 0-8-16,3 0 40 15,-1 4-40 1,6-1 1-16,-2 0-9 15,-3-3 0-15,8 3 16 16,-5 0-16-16,6-3 8 16,3 4-8-16,-5-4 0 15,1 3 48-15,3-3-48 16,-2 0 0-16,-2 0 16 0,-3 0 40 16,3 0 24-16,-2 0-32 15,-2 0-40-15,2 0 40 16,-6 0-48-16,5 0 0 0,0 0 8 15,-4 0 0-15,3 0 40 0,-2 0-40 32,-2 0-8-32,1 0 56 15,0 0-48-15,0 0 48 16,-5 0 0-16,5 0-8 0,-3 0 0 16,-2 0 0-16,5 0-48 15,-1 0 48-15,-3 0-48 0,5 0 8 31,-6 0-8-31,1 0 8 16,-4 0 0-16,4 0-8 16,-1 0 0-16,2 0 0 0,-5 0 48 15,0 0-40-15,0 0 8 0,3 0-16 16,1-7 48-16,-4 4-48 16,3-3-8-1,-3 3 8-15,0-1 0 16,-8 2 0-16,0-2 0 15,1 1 0-15,-6 3 8 0,1-3-8 16,4 0 8-16,0-1 0 0,-1 4-8 16,2-3 0-1,6 0 0-15,-3 0 0 16,8 0 8-16,0 0-8 16,-4 0 0-16,-1 3 8 15,1 0-8-15,0 0 8 0,-4 0 0 16,0-4 40-16,4 4 16 0,-8 0-64 31,4 0 0-31,-8 0 8 16,0-3 0-16,0 3 0 15,-5-3 8-15,2 3-16 0,-6-3 80 16,6 3-80-16,-2 0 0 16,2 0 0-16,-2 0-8 31,1 0 0-31,5 0 0 0,2 0 8 15,-3 0 0-15,4 0 0 16,0 0-8-16,-8 0 8 0,0 0-8 16,-4 0 8-16,-8 0 0 15,-1 0-144 1,-3 0 0-16,0 0-128 16,0 0-48-16,0 0-241 0,0 0-239 15,-7 3-616-15,-5 0-1065 16,0-3-2256-16</inkml:trace>
  <inkml:trace contextRef="#ctx0" brushRef="#br1" timeOffset="-96737.75">9574 6753 1488 0,'0'0'6497'0,"0"0"-5016"31,0 0-889-31,0 0-208 16,0 0 416-16,0 0 304 0,0 0-280 16,-20-38-16-16,8 28-23 15,0-2 7-15,0 2-272 0,0-3-128 16,0 4-80-16,-4 0-48 31,4 2-128-31,-4-3-56 16,0 4-72-16,1-1 120 0,-2 2-56 15,2-2-64-15,-6 1 48 0,1-1-8 16,1-2-40-16,-5 2 40 0,0 1 0 16,-4 0 144-1,0 0-184 1,-4 2 40-16,5 1-40 15,-5 0 0-15,4 3 64 0,0 0-72 16,0 0 0-16,4 0 40 0,-4 0-40 16,0 3 0-1,0 4 0-15,0 2 8 16,-4 0 40-16,0 1-48 16,0-1 0-16,1 4 40 15,-1 0-40-15,4 0 8 0,0 2-8 16,1-2 0-16,3 3 56 0,-4 0-56 15,4-4 0-15,-1 5 0 32,6 1 0-32,-1-1 16 15,0 2-8-15,-3 3-8 0,2 0 8 16,1 0-8-16,-8 0 8 16,5 4 0-16,-5 2 48 31,0 1-8-31,0 0-40 0,-4-4 8 15,8 0 64-15,4 1-72 16,0-4 0-16,4 0 0 0,4-3 0 16,0 3 0-16,0 0 0 15,1 8-8-15,2-2 56 0,1 7-56 16,-3-4 0-16,3 4 48 16,-1-3 8-1,2 0 33-15,3-3-17 16,0-1-16-16,4 1 48 0,0-4-104 15,0 4 0-15,0-4 64 16,0 4 16 0,8-1 64-16,-1-2-80 15,6 2-56-15,-2-3 104 0,1 4-112 16,1 0 72-16,2-1-8 16,1 1-56-16,0-4 40 0,4 0-48 15,0-2 0-15,0-1 64 16,4 0-64-16,4 0 8 0,-4-5 0 31,4 1 64-31,0-1-64 16,-1-5-8-16,1 1 0 0,0-1 48 15,0-2-48-15,4 2 0 16,-1-2 0-16,-3 0 8 16,4-1 40-16,0 1-48 0,0-1-8 31,0-3 8-31,4 1 8 15,4 3 0-15,0-7 0 0,-1 0-8 16,2 0 64-16,-2-3-64 16,-3 3 0-16,-4-3 0 15,0 0 0-15,-4 3 0 0,0-3 0 16,3 0 0 0,-3 0 56-16,4 0-56 15,0 0-8-15,-4-3 8 0,4-3 8 16,0 3 0-16,3-4-8 15,-7 1 56-15,4-1-16 16,-4 1-40-16,0-3 0 16,-4 2-8-16,0-5 8 15,4 2 0-15,-4-3-8 16,0-2 8-16,0-1 0 0,-1 0 8 16,1-3-8-16,-4 3-8 31,1-3 8-31,-2 3 0 0,-6 0 0 15,2-3 8-15,-3 3-8 16,0-3 0-16,0 0 8 0,0-6-8 16,4 0 0-16,4-4 0 15,-5-3-8-15,6-3-72 16,-6 3 80-16,1 4-96 0,-4-1 96 31,1 1 8-31,-10-1-8 16,1 4 16-16,0-4-16 0,-4 1 8 15,0-4 40-15,0 3-48 16,0-3-8-16,4 1 0 16,-4-4 8-16,4 6 0 0,-4-2 0 15,0 2 0 1,0 1 0-16,0-2 0 16,-4 2 8-16,-4 3 32 0,-3-4-40 15,2 4 0-15,-3-1 0 16,5 4 0-16,-6-3-8 15,5-1 16-15,-3-2-8 16,2 3 0 0,-2-1 0-16,3 0 64 0,-9 1-64 15,6 0 0-15,-5 3 8 0,-4-1-8 16,0 1 8-16,0 3-8 16,-3 0 8-16,-2 0 32 15,-3 3-40 1,-3 0 0-16,3 0-8 15,0 1 8-15,-4-2-8 0,0-2 8 16,4 3 0-16,-4 1-8 16,0-1 8-16,0 6 0 15,-3 1-8-15,3 3 0 0,0 2 8 32,0 1-48-32,-3 3-64 15,-2 0-40-15,-3 7-200 0,1 5-88 16,-6 1-129-16,2 9-431 15,0 0-512-15,-13 20-897 16,7-8-511-16,10-5-2281 0</inkml:trace>
  <inkml:trace contextRef="#ctx0" brushRef="#br1" timeOffset="-93078.53">12753 12944 5553 0,'0'0'1280'0,"0"0"-920"0,0 0-120 16,0 0 664-1,0 0 40 1,-15 7-327-16,6-1-49 0,-3-3 56 15,-4 3-64-15,1 1-40 16,-6 2 16-16,-3 1-152 0,-3-4 72 16,-1 4-24-16,0-7-151 15,0 0-81 1,-4 0 24-16,1-3-16 16,3 0 40-16,-4 0 88 0,4-9 32 15,0-4-72-15,0-6 40 16,-4 0-152-16,4-6 16 0,-4-1 0 31,4 0-32-31,0 1-16 16,9-3-80-16,-1-4-72 0,4 3 96 15,4-3-96-15,0 1 0 16,0-1 0-16,0-3 8 16,-4 3 0-16,0-6 0 0,-4 4-8 15,8-5 64-15,-8 4-56 31,8-2-8-31,5-2 48 0,-2 1-48 16,9-3 8-16,0-4 0 16,0 4-8-16,0-7 56 15,9 4-56-15,-2-3 120 0,5-1-56 0,4 3-64 16,0 1 72 0,0 3-64-1,-4-1 8-15,8 4 56 0,-4 0 32 16,8 0-8-16,0-3 0 15,4-4-40-15,4 4 64 16,-1-4-112-16,1 8 56 16,0-5-56-16,-4 7 65 15,-8 3 167-15,-8 10-144 16,-4 3 48 0,-4 10 64-16,-1-1-144 15,-3 7-16-15,5 3-40 16,-5 0 0-16,0 0-8 0,0 0 0 15,0 0-360-15,0 0-137 16,0 0-495-16,-8 3-152 0,-8 13-56 16,-12 9-1345-16,4-2-1304 15,0-1-1608-15</inkml:trace>
  <inkml:trace contextRef="#ctx0" brushRef="#br1" timeOffset="-92660.65">11988 11639 1896 0,'0'0'5489'15,"0"0"-3665"-15,0 0-223 16,0 0-313 0,0 0-88-16,0 0-335 0,-12 0-361 15,12 0-152-15,0 0-64 16,0 0 56-16,16-3 56 15,8-10-136-15,8-2-144 16,4-11-64-16,8 1-40 16,-1-10 32-16,6 0-48 15,-2-4 0-15,-3-2 8 0,-8 6 0 16,-4 7 0-16,-17 9 0 16,-2 6 88-16,-13 7 400 15,0 6-168-15,0 0-176 0,0 9-152 31,-4 11-40-31,-5 8 40 0,2 10 0 16,-1 4 8-16,4-1 24 16,4 3-32-16,0-3 0 15,0 1 0-15,4-4 0 0,7-3 0 16,6 9-784-16,-6-12-1232 31,2-7-2297-31</inkml:trace>
  <inkml:trace contextRef="#ctx0" brushRef="#br1" timeOffset="-80492.19">9243 6718 7801 0,'0'0'2033'16,"0"0"-1057"-16,0-7-440 0,0 5 160 0,0-5-56 16,0 4 128-16,0 3 17 15,0 0-321-15,0 0-184 0,0 0-176 16,0 0-96-16,0 0-16 31,0 0-40-31,0 3-80 16,8 13 128-16,0 6 0 0,4 7 64 15,-4 2-64-15,8 4 0 0,-4-3 32 16,0 0-24-16,0-3-8 16,-1-7 8-16,2-7 0 31,-2-5 80-31,6-7-88 0,2-3 80 16,9-9 496-16,4-20 168 15,9-12-328-15,14-26-32 0,8-19 0 16,10-18-176-16,-6 5-200 15,-15 23-8-15,-16 22 16 32,-8 16-8-32,0-3 96 0,8-7 24 15,-5 1-56-15,-3 8 48 0,-3 8-112 16,-10 12-8-16,-7 9 0 0,0 7-200 16,-4 3-776-16,-4 6-848 15,0 20 784 1,-20 18-777-1,-4 0-1263-15,-8-5-4594 0</inkml:trace>
  <inkml:trace contextRef="#ctx0" brushRef="#br1" timeOffset="-41211.82">2956 2556 1224 0,'0'0'752'0,"0"0"560"0,0 0 593 15,0 0-457-15,-4 0-304 16,0 0 96-16,4 0-143 15,0 0-169-15,0 0-208 0,-4 0-160 16,4 0-152 0,0 0-128-16,-8 0-24 15,0 3-72-15,-4-3-56 0,-8 6 80 16,0-2-200-16,-3-2 0 16,-1 5 56-16,-1-4-64 15,-3 0 56-15,0 4-56 0,0-4 8 31,0 0 48-31,5-3-56 0,3 0 0 16,-4 0 81-16,8 0 151 16,-4 0 120-16,5 0-120 15,-2-3-40-15,2 0 112 0,-1-4-216 32,-1 1-16-32,2 3-8 15,-6-3 0-15,6-1 8 0,-5 1-64 16,4-4 40-16,-4 1 56 15,0-1-88-15,0-3 40 16,0 1 0-16,5-1-56 0,-5-3 96 16,-1 0-80-16,2-3-16 15,3-3 88 1,-5-3-80-16,2-1 56 16,3-2-56-16,-4-1 0 0,4 1 152 15,4 5-96-15,-4-2-56 16,0 2 72-16,0 5-72 0,1-8 0 15,-6 0-8 1,1 1 0-16,5-4 104 16,-2 1-16-16,6-3 32 15,-1 2 32-15,3-6-104 0,6 0-48 16,-1 0 0-16,0 3 0 16,0 4-8-16,4-1 8 0,-4 0 0 31,4 4 40-31,0-4-32 15,0 4-8-15,0 0 0 0,0-1 0 16,0 4 24-16,-5-6-24 16,5 2-8-16,0-3 0 0,0-2 8 15,0-1 32-15,0 0-32 32,5 1 0-32,7-1 0 15,-1 0 0-15,10 3-80 0,-1-2 64 16,12 2 8-16,7-3-112 15,5 0 72-15,8 4-64 0,-4-3 104 16,3 2 8-16,-7 0-8 16,-8 4 8-1,0 2 0-15,-4 8 8 16,-4-5-8-16,4 8-72 0,-4-4 72 16,7 3 8-16,1 0-8 15,4 1 0-15,0-1 0 0,7 1 16 16,2 2-16-1,-1-2-8-15,3 2 8 16,-3 0-8-16,3-2 8 16,-2 5-8-16,-6 1 16 0,1-4 0 15,0 7-8-15,0-3 0 16,3 3-48-16,-2 0 96 0,2-1-48 31,1 1 0-31,3 0 0 16,-2 3-56-16,-6 0 56 0,9 0-48 15,-4 0 48-15,4 0 0 16,-4 6 8-16,4-2-8 0,-1 2 8 16,5 0-8-16,0-3 0 31,0 4 0-31,8-4-8 16,-1 0 8-16,5 4 0 0,-1-4 0 15,1 3 8-15,4 0 16 16,-4-3-24-16,-1 4 0 0,1-1 0 15,-4 4 0-15,0-4-8 32,-9 0-80-32,1 4-16 0,0-4 88 15,4 1 16-15,0-4 0 0,4 3 0 16,3-2-16-16,-3-1 8 16,3-1 8-16,-7 2-72 0,0-1 64 15,-4 3 8 1,-4-2-8-1,-5 2-48-15,5-3 56 0,-3-3-8 16,6 3 8-16,4 0-32 0,10 1 32 16,-5-1 8-16,3-3 8 15,-7 3-16-15,0-3 0 0,-5 0-8 32,-3 0 8-32,-4 0-40 15,3 0 40-15,-2 3 8 0,-1-3-8 16,-1 0-8-16,1 0 8 15,3 0-48-15,5 0 48 0,-3 0 0 16,3 0 16-16,-5 3-16 31,1-3 40-31,-4 4-40 16,-1-2 0-16,5 2-32 0,-4-1 32 16,4-3 0-16,4 3 0 15,-5 0 0-15,5 1 48 0,0-1-48 16,0-3 0-16,0 3-8 31,0 0 8-31,-9 0-16 16,1 0 16-16,-8 0 0 0,-8 1 0 0,3 2 0 15,-3-3 0-15,0-3 0 16,0 4 8-16,8-1 0 0,0 3 0 16,3-6-8-1,6 3 56 1,2-3-56-16,1 3-8 15,0-3 8-15,0 0 0 0,-9 3 0 0,1 1-8 16,0-1 16-16,-8 3 8 16,0 0-16-16,-5 1-56 0,1 3 56 31,4-4 0-31,-4 0 8 16,-4 0-8-16,4 1 8 15,-1-1 16 1,-3 4-24-16,4-4-64 15,0 4 64-15,0-1 0 0,-4 4-8 16,0 0 8-16,-4 2-24 16,4 2-48-16,-9 1 72 15,9 1-8-15,-4 1 8 0,4-1 0 16,-3-1 56-16,-1 1-56 16,4 4-16-16,-5-7 0 15,1 2 16-15,0 2-16 0,-4 2 16 31,3 0-8-31,2 1 8 16,-1 2 0-16,-4 0-16 0,-5 1 8 16,6-4 8-16,-10 0-48 0,1 3 48 15,0-2-48-15,-4-1 40 16,0 0 8-16,1 3-8 16,-6-2 8-1,5 2-8-15,-8 1 8 16,4 2 0-16,-4-2 0 0,0 6 16 15,0-4-16-15,0 3-48 0,0 1 48 16,0 3 0-16,0-3 16 16,0-3-16-1,0-1 0-15,-4-2 16 16,0-1-16-16,0-3-56 16,1 1 56-16,-6-8-48 0,5 5 48 15,-8-5 0-15,5 1 0 16,-6 0-48-16,-2-3 48 0,-6 3 0 31,1-4 8-31,-8 1 0 16,-4-1 64-16,1 1-72 0,-5 0 0 15,0 0-40-15,0 0 40 16,1-4 0-16,-1-3 0 16,-1 4 0-16,2-4 8 0,-5-2-8 31,1-2 8-31,3-2 48 15,-5 0-56-15,2 0 0 0,-6 0 0 16,6-9-8-16,-1 3 0 16,-16-7-872-16,13 0-1753 0,6 0-3600 15</inkml:trace>
  <inkml:trace contextRef="#ctx0" brushRef="#br1" timeOffset="-21201.32">10534 2480 368 0,'-8'0'720'0,"-4"-4"-480"15,4 1-104-15,0 3-88 0,1 0-48 16,3 0 0-16,-1 0 904 16,5 0 584-16,-4-3-199 0,4 3-569 31,0 0-408-31,0 0-224 15,0 0-72-15,0 0-8 0,0 0-8 16,0 0 40-16,0 0-40 16,0 0 0-16,0 0 16 0,0 0 40 31,0 0 152-31,0 0 296 16,0 0 136-16,0-3 72 15,-4 3-304-15,4-4 129 0,0 4 175 16,0 0-288-16,0 0-216 15,0 0-144-15,0 0-56 0,0 0 72 16,0 0-80-16,0 0-16 16,0 0 0-1,0 0-48-15,8 0 64 16,1 0 8-16,6 0 168 0,5 0 152 16,4 0-136-16,3 0 24 15,10 0 48-15,-1 0 64 16,7 0 80-1,5-3-48-15,4 0-96 0,0 0 32 16,0 0-112-16,-5 3-40 16,1 0-15-16,-8 0-129 0,-1 0 120 15,-2 0-120-15,-1 0 8 16,-8 6-8-16,4-6 16 0,-1 3-16 31,1-3 96-31,0 0-48 16,4 0 232-16,-4 0-72 0,3 0 40 15,-3 0 32-15,4-3-96 16,-4 0-64-16,1 3-16 0,2 0-104 31,1 0 80-31,0 0-72 16,3 0-8-16,9 0 48 16,0 0-24-16,0 0-16 0,4-3 64 15,-1 3-56-15,-3 0 192 16,0 0-160-16,-4-3 56 0,-4 3 0 15,4 0-48-15,-1 0 40 32,6 0-88-32,-2 0 8 0,13 0 128 15,0 0-144-15,7 0 0 0,1 0 24 16,0 0-8-16,0 0 16 16,-5 0-32-16,-7 0-8 15,-1 0 8 1,-2 0 8-16,-5 0 0 15,-5 0 0-15,-3 0-8 16,4 0 80-16,0 0-80 0,4 0 8 0,-1 0 120 16,1 0-56-16,8 0-64 15,0-3 48-15,-1-1-48 0,-3 1 32 32,0 0-32-32,-8 0-8 15,4-1 0-15,-8 4 8 0,3-2-8 16,1 2 56-16,-4-4-48 15,4 4 56-15,0-3-64 0,-1 0 0 32,2 3 96-32,2-3-80 15,1 0 40-15,-1-4-8 16,6 7-40-16,-9-6 48 0,-1 3-56 16,1 0-16-16,-4 3 16 15,0-4 0-15,-1 4 8 0,2-3-8 16,-2 0 8-16,1 3 16 31,4-3-24-31,0-1 0 16,-1 1-8-16,6 1 8 0,-6-2 8 0,1 4-8 15,4-3 0-15,-8 0-40 16,0 0 40-16,3 3 0 16,-2-4 8-1,-6 4-8-15,1 0 40 16,-4-3-40-16,7 3 0 15,-2-3 8-15,3 3-8 0,-5-3 0 0,1-1 8 16,4 2-8-16,-4-2 0 16,0 1 0-16,-4 0-8 15,4 3 0 1,-9 0 8-16,5 0 0 16,-4 0 0-16,4 0 0 15,-4 0 48-15,4 0-48 0,0 0 0 16,4-3 0-16,-1 3-8 31,1 0 8-31,8 0 0 0,-4 0-8 16,-1 0 0-16,2 0 8 15,-1 0-8-15,-5 0 8 0,1 0 0 16,-4 0 0-16,0 0-8 16,-1 0 16-16,-3 0-8 15,4 0 0-15,-4 0 0 0,4 0 8 31,0 0-8-31,0 0 8 16,-4 0-8-16,0 0 48 0,0 0-48 16,-8 0 0-16,-1 0-16 0,-2 3 16 15,-6-3 0-15,2 3 8 16,-5-3-8-16,-1 3 8 16,1-3-24-1,1 0 16-15,2 0 0 16,-3 4 8-16,1-4-8 0,-2 0 64 15,5 0-64-15,-8 0 0 0,4 0-48 32,-8 0 48-32,0 0-512 15,-8 0-1440-15,-8 0-4322 0</inkml:trace>
  <inkml:trace contextRef="#ctx0" brushRef="#br1" timeOffset="-19327.33">11733 873 1640 0,'0'0'3000'0,"0"0"-1335"16,0 0-201-16,0 0-384 16,0 0 265-1,0 0-137-15,12-16-16 16,-12 13-384-16,0 0-143 15,0 0 103-15,0 3-224 0,0-4-16 16,0 1 112-16,0 0-400 16,-4 3-176-16,-4-7-64 0,1 1 16 31,-10 3-32-31,-2 0 16 16,-1 3-104-16,-5-3 104 15,1 3-48-15,-4 0-16 0,-3 0 56 16,-5 3-88-16,4 6 88 15,-8 4-32-15,5 3 0 0,-1 3 32 32,-1 0 8-32,6 3-16 0,-1 7 8 15,0 6-128-15,4 12 128 16,-4 14-32-16,-4 24 40 0,1 17-8 16,3 6 16-16,8-9-16 15,8-20 8-15,8-25 0 16,0-10 0-1,8-2 8-15,0 5-8 0,0 7 96 16,4 6 56-16,12-2 16 16,12-1-112-16,4-7 16 0,15-2 120 31,5-3-144-31,8-4 40 16,4-9 0-16,7-7-80 0,2-6 152 15,2-6-152-15,1-4 0 16,-1-6 24-16,-3-3-32 0,0 0-128 15,-1-9 120-15,-3-10 8 32,-8-10 0-32,0-9 8 0,-12-9-8 15,-1-17 56-15,-2-22-48 16,-6-25-8-16,-7-12 48 16,-12 2-48-16,-16 10 88 0,-4 15-88 15,-4 26 0-15,-12 16 192 31,-3 13 112-31,-2 6 88 0,-7-6-192 16,-11-7-56-16,-2 1 89 16,-6 5-169-16,-5 1-56 0,-4 10 40 15,0-1-48-15,-3 6 0 0,-6 10-8 16,-2 1-48 0,-1 5 48-1,-7 7-32-15,3 3 40 0,0 0-8 16,5 0-32-16,7 13-48 15,8 6-201-15,8 0-287 0,13 10-256 16,10 8-688-16,17 33-953 0,4-3 25 31,8-7-2089-31</inkml:trace>
  <inkml:trace contextRef="#ctx0" brushRef="#br1" timeOffset="-18403.8">13215 971 5873 0,'0'0'1704'0,"0"0"-680"15,0 0-167-15,-84-38 135 0,61 32-152 16,-5-1-120-16,4 4-272 31,-4 3-200-31,-4 0-48 16,-7 13-112-16,-2 12 32 0,-6 4 8 15,-1 9-56-15,-7 25 8 16,-10 33-80-16,-2 31 0 0,-1 19 56 16,16-4 0-16,8-18-40 15,20-22 32 1,9-3-48-16,15-7 208 16,0 6 16-16,23-6 49 0,14-3 87 15,14-7-56-15,1-11-8 16,-5-21-296-16,22-6-264 0,22-18 160 15,17-13 104 1,19-13-120-16,0-9 120 16,-15-30 0-16,4-11 0 15,-9-14 72-15,-3-13-64 0,-16-17 80 16,-17-12-32-16,-11-7 40 16,-20-2-48-16,-20 1 8 0,-20-4 144 31,0 4 304-31,-32 0 112 15,-12 6 32-15,-20 9-152 0,-7 20-208 16,-17 6-112-16,-8 19-128 16,-3 16 48-16,-1 16-96 0,21 15-72 15,15 7 56-15,23 3-264 16,10 17-592-16,-1 30-840 31,5 1-1169-31,6 0-1912 0</inkml:trace>
  <inkml:trace contextRef="#ctx0" brushRef="#br1" timeOffset="-17640.84">13646 1228 440 0,'0'0'6025'0,"0"0"-5273"16,0 0-512-16,0 0 384 0,0 0 384 15,-40-76 201-15,40 48-529 16,16-7 40-16,8-3 48 0,8-7-432 15,7-6-240-15,9-3-96 32,20-9-24-32,16-10-216 0,23-7 240 15,13 1 56-15,-5 13 528 0,-3 11 425 16,-12 18-353-16,-1 5-648 16,-7 10 64-16,-5-4 112 0,5 13-184 15,-4 0 224-15,7 7-224 16,1 6-232-1,0 0 232-15,-1 4 0 16,-7 8-200-16,-13 4 200 0,-19 3-128 16,-8 0 128-16,-8 0 0 15,-1 4-56-15,10 8 56 0,-6 4 0 32,-6 0-248-32,-10 0 144 15,-3 3 8-15,-4-3 96 0,0 0 0 16,-4-3-80-16,0-4-96 15,-8-3-113-15,0-2-31 0,-1-7 64 16,-7-1 80-16,0-5 32 31,0-3 144-31,0-4-120 16,4-3 120-16,-4 0 0 0,0 0 144 16,0 0 88-16,0 0 192 15,0-3-32-15,0-7-392 0,0-12-704 16,0 2-696-16,0-2-1361 0</inkml:trace>
  <inkml:trace contextRef="#ctx0" brushRef="#br1" timeOffset="-17148.15">15837 473 6857 0,'0'0'2801'16,"0"0"-721"-16,0 0 0 16,0 0-759-1,0 0 279-15,0 0-608 0,0 0-584 0,9-51-408 32,-6 51-8-32,1 0-360 15,0 9-200-15,8 8 304 0,4 8 264 16,0 7 8-16,4-1 104 15,4 4 32-15,0-3-144 0,-1 0-88 32,1-7-64-32,0 0 96 15,1-2-16-15,-6-7 48 0,-3 0 48 16,-4-7-24-16,-8 1 0 16,-4-4-56-16,0 0-120 15,0-3 64-15,-20 7 112 0,-16 0 80 31,-11-1-16-31,-30 1 152 16,6 2-208-16,-1-2 64 0,-4-1 0 16,25 1-72-16,-1-1 64 0,16 1-64 15,12-4-64-15,13 0 16 16,11-2-152-16,0-1-680 0,0-3-1161 16,28 0 1225-1,-1 0 96 1,-3 0-1472-16</inkml:trace>
  <inkml:trace contextRef="#ctx0" brushRef="#br1" timeOffset="-15667.12">21411 2085 7177 0,'0'0'3073'0,"0"0"-1777"16,0 0-400-16,0 0 224 0,0 0-167 31,0 0-281-31,0 0-160 16,32-18 16-16,-20 14-72 15,4-2-32-15,0 3-128 0,7 0-144 31,9 0-136-31,9-1 64 16,10 4-64-16,9 0-8 0,8 0 0 16,0 0 0-16,3 0 8 0,-11 0-16 15,-12 0-376-15,-16 0-272 16,-13 0-592-16,-15 0-801 0,-19 4-687 16,-17 2-265-16,-4-3-2080 15</inkml:trace>
  <inkml:trace contextRef="#ctx0" brushRef="#br1" timeOffset="-15387.86">21403 2346 2680 0,'0'0'1976'31,"0"0"-599"-31,0 0-249 16,0 0 608-16,0 0-55 0,0 0-289 15,103 6 32-15,-62-6-351 16,6 0-161-16,9-9-392 0,0 3-240 31,4-1-48-31,-4 1-224 16,4-4-8-16,-5 4-8 16,-7 0-112-16,-1-1-368 0,-10-2-744 15,-1-1-1273-15,-17 4-1896 16,-10-1-2024-16</inkml:trace>
  <inkml:trace contextRef="#ctx0" brushRef="#br1" timeOffset="-15065.72">21555 2435 3408 0,'0'0'1697'0,"0"0"-721"0,0 0-8 16,0 0 440-16,0 0 33 0,0 0 7 16,0 3-240-16,7 0-312 15,10-3 249-15,11 4-33 0,4-4-304 32,11 0-280-32,13 0-56 31,8 0-128-31,7-4-176 0,2-9 24 15,-2 1-192-15,-7-4 0 16,-8 3 0-16,-13 0-72 0,-15 4-184 16,-15 6-232-16,-13-3-256 15,-9 6-1328-15,-19 0-833 16,0 0-2808-16</inkml:trace>
  <inkml:trace contextRef="#ctx0" brushRef="#br1" timeOffset="-13920.78">23894 1756 5049 0,'0'0'2656'16,"0"0"-1008"-16,0 0-423 15,0 0-9 1,0 0 184-16,0 0-199 0,0 0-265 16,0 0-296-16,-4 0-72 15,4 0-104-15,0 0-184 0,7 0-128 16,5 0-144-16,8 0 128 15,4 0-72 1,12 0-56-16,8-4 120 16,4 1 48-16,8 0-32 0,0 0-24 15,3-1-72-15,-7 2 152 16,-8-2-120-16,-4-2 16 0,-9 6 9 16,-15-3 7-16,0-1 48 15,-12 4 56-15,0-3-88 0,-4 3 96 31,0 0-216-31,0 0 0 16,0 0-8-16,0 0-48 0,0 0-120 16,0 0-256-16,0 0-385 15,0 0-311-15,0 3-1024 32,0 7 159-32,0 3-271 0,0-4-3105 0</inkml:trace>
  <inkml:trace contextRef="#ctx0" brushRef="#br1" timeOffset="-12316.08">25615 1832 1720 0,'0'0'2520'0,"0"0"-1255"16,0 0-489-16,0 0 192 15,0 0 64-15,0 0 0 0,0 0 57 16,0 0-521-16,11 0-280 15,1 0-16-15,12 0-104 0,4 0 152 32,4 0-32-32,9 0 152 15,6 0-8-15,5 0-272 16,8 0 104-16,3 0 72 0,1 0-47 16,0 0-65-16,-4 0-216 15,-13 0 112-15,-7 0-40 0,-12 0 152 31,-12 0 16-31,-8 0-192 16,-5 0-56-16,-3 0-104 16,0 0-80-16,0 0-849 0,0 0-503 0,-11 6 880 15,-17 7-440-15,9-4-1145 16,-6 1-4688-16</inkml:trace>
  <inkml:trace contextRef="#ctx0" brushRef="#br1" timeOffset="-10245.61">25858 1981 1488 0,'0'0'1144'16,"0"0"-800"-1,0 0-192-15,0 0-16 0,0 0 40 16,0 0 112-16,0 0 224 16,-64 63-328-16,52-47-16 0,-4 4-63 15,0-2-41 1,1 1 24-1,-2 3-80-15,-7 1 64 0,5-1 8 16,-2 0-32-16,-3 0 200 0,5 4 64 16,-5-4 48-16,0 0 32 15,0 4 24-15,1-4 48 0,-5 3-80 32,0 1-144-32,3-1 248 15,-3 1-176-15,0-1-16 0,0 0-24 16,4 1 49-16,-4-1-33 15,1-3-32-15,-4 4-96 0,-1-1 88 16,-5-2-168-16,1 2 48 31,4-6 0-31,-7 3-80 16,3 1 16-16,-4-5-48 0,4 1-8 16,0 1 104-16,1-5-112 15,3 1 0-15,0 0 8 0,-4-6-8 16,4 2 72-16,-4 1-72 15,0-4 0-15,-4-2 64 32,5-1-64-32,-1-2 8 0,-4 2 56 0,4-6-16 15,0 3 80-15,0-3-8 16,1 0-8-16,-1 0 88 16,-5 0-192-16,2 0 48 0,-1 0-48 15,-4 0-8 1,4 0 72-1,-3-3-72-15,2-3-8 0,2-1 8 0,3 1 0 16,4-4 0-16,-3 1 8 16,3-1 0-16,0 1 96 15,4-1 8 1,-4 4-40-16,0-4 32 16,4 1-56-16,0-1 32 15,0 1 0-15,4-1-72 0,0-3 168 16,-4 4-160-16,0-4 64 15,5-2-24-15,-5 2-48 0,0-3 8 16,0 3 32-16,-4-3-40 31,4 0 64-31,4 1-72 0,0-2 56 16,1 5 64-16,3-4-72 16,-1 3 88-16,6 1-8 15,3-4 0-15,-4 3 64 0,4-3-192 31,0 3 16-31,0-2 49 16,0-1-1-16,4 0 24 0,0-3-72 16,-3 0-8-16,6-3 192 0,-3 3-144 15,-3-3 224 1,7-1 128 0,-5 4-160-16,5-3 24 0,-4 3-88 15,5-4-32-15,-1 5 80 16,4-1-168-16,-4 2 64 0,-1 2 72 15,5 2-56-15,-4 0 16 0,4 7-144 16,0-4 112-16,0 7 104 16,0-3-136-1,0 2-16-15,0 4 32 16,0-2-104-16,0 2 80 16,0 0-88-16,0 0-336 0,0 0-360 15,0 0-624-15,0 0-913 16,0 12-143-16,0 1-137 0,0-1-2120 15</inkml:trace>
  <inkml:trace contextRef="#ctx0" brushRef="#br1" timeOffset="-9637.25">22917 2476 4216 0,'0'0'2137'16,"0"0"-1033"0,0 0-464-16,0 0 96 15,0 0 169-15,0 0 103 0,0 4-248 16,0-4-88-16,0 0 328 15,0 0-55-15,0 0-209 0,0 0-168 16,0 0-112 0,4-7 88-16,5-6-352 15,2-2-184-15,1-8 128 16,4-5-136-16,-4-7 80 0,4-3-64 16,0-7-16-16,-4 1 0 15,0 3 0-15,-1-1 0 0,-2 7 0 31,-1 10 0-31,-4 9 0 16,-1 0 8-16,1 10 40 0,-4-1 296 16,4 4-248-16,-4 0 136 15,0 3 56-15,0 0-184 16,5 0-24-16,-5 0-80 0,0 0 48 16,0 0-96-16,4 0 16 31,0 0-112-31,7 6 136 0,6 7-40 15,-2 6 48-15,5 0 0 16,5 0 0-16,3 6 24 16,3-2-24-16,5 6 0 0,-4-7 0 31,-4 0 0-31,-5-3-8 16,-3-3-128-16,-7-4-296 0,-2 1 104 0,-7-6-96 15,0 2-512-15,-4-6-1161 16,0-3-831-16,-8 0-2873 15</inkml:trace>
  <inkml:trace contextRef="#ctx0" brushRef="#br1" timeOffset="-5205.13">22997 813 2696 0,'0'0'920'0,"0"0"40"16,0 0-247-16,-16-19-377 0,8 15-104 15,-3-2 80-15,2-1 136 16,1 4-8-16,0 0-88 0,1 0-40 16,-6 0 0-1,2 0-144 1,-10-4-72-16,6 4 40 0,-9 0-32 15,0 3-96-15,3-3 96 0,2 3-56 16,-5 0-40-16,4 0 56 16,0 0-56-16,-4 0 0 0,0 0-8 31,-4 3 8-31,0 0 56 16,-4 4 24-16,4-1 160 0,-4 3 49 15,1 1-121-15,3 0-24 16,0-1-56-16,1 1-32 0,3-1 80 15,-4 0-136-15,7 4 48 16,2 0 0-16,3 0-48 0,0 0 48 31,0 2-56-31,0 1 0 16,4 0 0-16,0 3 0 16,0 0-8-16,0 3 8 0,-4 4 0 15,8-1 16-15,0 0-16 16,-3 4 0-16,6 3 8 0,-3 3-8 31,8 3 112-31,-4 0 64 16,4 3 0-16,0 0-24 0,0 1-136 15,4-4-8-15,4 3 120 0,-3 1-112 16,2-1-8 0,1-3 0-1,4-4 8-15,0 2 88 0,0-1 0 16,4-4 56-16,0-2 96 15,0 0-104-15,-4-4-72 16,4-3 0-16,-4 3-80 0,4-5 88 0,-4 2-80 31,4-3-8-31,-4 0 48 16,3-3-48-16,5 3 48 0,1-3 80 16,2-1-72-16,10 2 96 15,-2-5-96-15,5 4 16 0,0-7 16 16,3 4-24-16,-3-6 16 15,8 2 32-15,-4 1-40 0,-1-4 128 32,2 1-120-32,2-2 40 15,-3 5-16-15,1-3-56 16,2-1 40-16,-4 0-40 0,2 1-40 16,-1-4 168-16,3 0-111 31,-6-3 23-31,2 0 64 0,-3 0 0 15,-4 0 88-15,0-6-64 16,3-7 80-16,-7-3 144 16,4-6-248-16,0-4-80 0,0-5 24 0,0-1-24 15,-1-3 16-15,1 3-88 16,-4 1 0-16,-7 5 32 16,-6-3-24-1,-2 4-8-15,-10-4 72 16,-3 1-72-16,0-4 96 15,0 1 16-15,-3-4-104 0,-5-4 72 0,-9-2-80 16,6 0 8-16,-6-3-16 31,6-1 16-31,-6 1 32 16,6-1-40-16,-2 4 0 0,2 3 0 16,3 3 0-16,-4 3-8 15,-4 0 8-15,0 4-56 0,-7 2 40 16,-5-2-72-16,-8-1-48 31,-1 0 72-31,-2 1 56 0,-1 3 0 16,1-1 0-16,-2-2 8 15,1 2 16-15,1 4-16 0,-2-3-8 16,-10 2 8-16,-1 1 0 16,-4 3-8-16,-4 0 8 31,0 3 0-31,5 4-56 0,7 5 0 15,4 4 8-15,8 3-456 16,4 0-456-16,-3 12-609 0,-9 20-487 16,4-3-1185-16,0-7-4168 0</inkml:trace>
  <inkml:trace contextRef="#ctx0" brushRef="#br1" timeOffset="-3646.34">18471 2432 472 0,'0'0'536'0,"-84"-16"-184"15,32 6 992-15,-12-2-528 16,1 2-344-16,-1-3-56 16,-4 4-416-1,-16 3-160-15,13-1-384 16,15 4-944-16</inkml:trace>
  <inkml:trace contextRef="#ctx0" brushRef="#br1" timeOffset="6847.11">22009 317 4825 0,'0'-3'816'16,"0"-3"584"-16,-5-4-960 15,1 4-288-15,-3-3 200 0,3 2 264 16,-4 1-96-16,4-1 481 15,-4 1-609-15,0 0 80 0,4 2 56 32,-4-2-392-32,0 3-56 15,0 0-80-15,-4-1 8 16,0 1 32-16,-4 0-40 0,0 0 0 16,-7 3-8-16,-1 0 8 15,-4 0 0-15,-8 0 0 0,4 0 0 31,-8 0-8-31,0 9-8 16,4-2 16-16,1-1 0 0,-1 7 8 16,4-4-8-16,0 4 0 0,1 0 0 15,3 3 0-15,0-4 0 16,0 4-8 0,3 0 0-1,-3 3 8-15,8 0 8 0,-7 0-8 16,-1 3 0-16,0 4 8 0,-4-4-8 15,4 4 0-15,-3-1 8 0,-1 0 0 16,8-3 96-16,-1 4-104 31,1-4-8-31,9 1 8 16,-5-1 8-16,8 0-8 0,-4 0 0 16,0 4 8-16,0 2 32 15,0 4-40-15,0-1 0 0,-3 4 72 16,-2 0-72-16,10-3 56 31,-6 3 64-31,2-3-120 0,6-4 120 31,2 4-112-31,-1-3 32 16,4 2 56-16,4 4 32 0,-4 4 8 16,4-2-16-16,-5 8-120 15,1-1 200-15,4 4-136 16,-3 0-16-16,3 3 24 0,-4-4-64 15,0 1 80-15,4-7-8 16,0-3-32-16,0-6 88 0,0 0-80 0,0 0 64 16,0-4-48-16,0 1-16 15,4-4 353-15,3 0-137 16,2-6-200-16,-1 3 56 16,0-2-128-1,3-1 112-15,2-4-24 16,6 5 0-16,-3-5 56 0,1 2-144 0,2 1 0 15,-2-5 32-15,2 3-32 16,-3-6 0-16,0 2 48 16,4-2-40-1,0-4 96-15,-1 3-96 16,2-2 8-16,3-1 112 16,-5-2-80-16,5-1-48 0,-3 0 72 15,3-3-24-15,-9 0 56 16,5 0-96-16,-4 0 16 0,0 0 48 31,3 0-64-31,-2-3 80 16,3-4-8-16,-1 1-80 0,6-1 160 15,-1-2-144-15,0 0-8 16,3-4 64-16,1 0-64 31,0-2 0-31,0-2 8 0,-4 5-16 16,0-4 88-16,-1 0-88 15,-3 0 16-15,1-3-8 0,-2-3 0 16,5 3 40-16,0 0-48 16,0 0 8-16,-4 0 24 15,4 3-32 1,-4 3-8-16,-1-3 8 0,2 3 0 16,-1 1 0-16,-5-1 0 15,2 1 8-15,-6-1 56 0,2-6-56 16,2 3 40-16,2-6-32 15,2-7-16 1,-3 4 40-16,4-1-40 16,0-2 0-16,4-1 0 0,-9 4 0 15,6-1-16-15,-5 4 16 16,0 0 0-16,0-4 0 0,-4 1 0 16,3 3 0-16,-6-1 8 31,2-2-8-31,-3 3 0 0,5-3 8 15,-6 2-8-15,5-2 48 16,-3 2-48-16,-2 1-40 0,1 0 40 16,0 3 0-16,0-3 8 15,-4 0-8-15,4 3 0 32,-4-3 56-32,0 2-56 0,1 1 0 15,2 0-16-15,-3-3 16 16,4 6 0-16,-4-3 0 0,-1 0 16 15,6 3 16-15,-5 1-32 16,0-2-8-16,-4 2 8 16,4 2 0-1,-4 0 0-15,0-3 0 0,0 3 0 16,0-2 16-16,0-4-16 16,0 3 0-16,0-3 0 0,0 3 0 15,0 0 0-15,0 4 0 16,0-1 0-1,-4 0 0-15,4-3 0 16,-4 0 0-16,0 0 8 0,-5-3 0 16,9 3-8-16,-3 1-8 15,-1 2-24-15,0 0-40 0,0 0 72 16,4 1 0-16,-4 2 0 31,4 1 8-31,-7-4 24 0,2 0-32 16,-3-2-120-16,-4-2 120 15,0 2 0-15,-4-5-8 16,0 1 0-16,1 4 0 0,2-1 8 16,-2 0-48-16,2 3 0 31,-2 1 48-31,3-1 8 0,-4 4-8 16,0-1 0-16,0 0 0 15,-1-2 24-15,2 2-24 16,-5 0-56-16,0 4 56 0,0 0-16 31,-4-1 8-31,1 4 0 0,-1 0-16 16,0 3-24-16,-8 0 48 0,0 0-152 15,-8 0-48-15,-8 6-112 16,0 7-280-16,-7 3-192 16,3 0-369-16,-4 3 49 0,-8 13-504 15,12-4-545-15,9-2-2232 16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9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255 236 432,'0'0'10558,"8"-19"-9389,23-62 53,-29 77-1123,-1 0 0,1-1 0,-1 1 0,0-1 0,-1 1 0,1-1 0,-1 0 0,0 1 0,0-1 0,0 1 0,-1-1 0,0 1 0,1-1 0,-2 1 1,0-5-1,0 5-48,0 1 1,0 0-1,0 0 1,0 0-1,0 1 1,-1-1 0,1 1-1,-1-1 1,0 1-1,0 0 1,1-1 0,-2 2-1,1-1 1,-6-3-1,-5 1 31,0 0-1,0 0 1,0 2-1,0 0 1,0 0-1,-29 1 1,37 1-74,0 1 1,0-1-1,1 1 1,-1 0-1,0 0 1,0 1 0,1-1-1,-1 1 1,1 1-1,0-1 1,0 1-1,0 0 1,0 0-1,-5 4 1,6-4-19,1 1 1,0-1-1,0 1 1,0-1 0,0 1-1,1 0 1,-1 0-1,1 0 1,0 0-1,0 0 1,1 1-1,-1-1 1,1 1-1,0-1 1,0 1-1,0-1 1,1 1-1,0 5 1,-1-5-10,1 0 0,1-1 1,-1 1-1,1-1 0,0 0 1,0 1-1,0-1 1,0 1-1,1-1 0,0 0 1,0 0-1,0 0 0,0 0 1,1 0-1,2 3 0,0-2-48,0-1-1,0 1 0,1-1 0,0 0 1,-1 0-1,1-1 0,0 0 0,1 0 0,8 3 1,4-1-175,-1 0 1,1-1-1,0-1 1,0-1-1,0-1 1,0 0-1,25-3 1,-39 1 398,0 0 0,0 0 0,1 0 0,-1-1 0,0 0 0,0 0 0,0 0 0,-1 0 0,1-1 0,0 0 0,-1 0 0,0 0 0,0 0 0,0-1 0,0 0 0,0 0 0,-1 0 1,1 0-1,-1 0 0,0-1 0,-1 1 0,4-8 0,-3 10 602,-1 11-515,0 24-423,-1-16 245,3 15-71,1 0 0,18 62 0,31 58-445,-23-68-141,-28-77 502,16 53-482,-18-55 439,0 0 0,0 0 0,-1 0 0,1 0 1,-1 0-1,0 1 0,0-1 0,-1 0 0,-1 8 1,2-12 120,-1 0 1,1-1 0,-1 1-1,1 0 1,-1 0-1,1-1 1,-1 1 0,0 0-1,1-1 1,-1 1 0,0-1-1,0 1 1,1-1 0,-1 1-1,0-1 1,0 1 0,0-1-1,0 0 1,1 0-1,-1 1 1,0-1 0,0 0-1,0 0 1,0 0 0,-1 0-1,-27-1 724,24 0-526,-8-1 11,0-1 1,0 0-1,1-1 0,-1 0 0,1-1 0,0 0 0,0-1 1,-20-14-1,14 7 32,1 0 1,1 0-1,0-2 1,-25-29 0,37 39-173,0-1 0,0-1 0,0 1 1,1 0-1,-1-1 0,2 0 0,-1 1 1,1-1-1,0 0 0,0-1 0,1 1 1,0 0-1,0 0 0,1 0 1,0-1-1,0 1 0,2-10 0,-1 13-63,0 0 0,0 0-1,1 0 1,-1 0 0,1 0-1,0 0 1,0 0-1,1 0 1,-1 1 0,1-1-1,0 1 1,0 0 0,0-1-1,0 2 1,0-1 0,1 0-1,-1 1 1,1-1 0,6-2-1,6-3-254,-1 0-1,2 2 1,26-8 0,-14 6-592,0 0-2141,48-19 0,-58 17-1317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49:59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8 800,'0'0'13698,"0"-8"-12017,0 21-1584,7 302 669,-6-304-957,0 0-1,6 20 1,-6-27 31,0-1 1,0 1-1,1 0 0,-1-1 0,1 1 1,0-1-1,0 0 0,0 1 0,1-1 1,-1 0-1,6 5 0,-7-8 159,0 1 1,0 0-1,-1-1 1,1 1-1,1-1 0,-1 1 1,0-1-1,0 1 1,0-1-1,0 0 0,0 1 1,0-1-1,0 0 1,1 0-1,-1 0 0,0 0 1,0 0-1,0 0 0,0 0 1,0-1-1,1 1 1,-1 0-1,0 0 0,0-1 1,0 1-1,0-1 1,0 1-1,0-1 0,0 0 1,0 1-1,0-1 1,0 0-1,0 0 0,-1 1 1,2-3-1,3-3 33,0 0 0,0 0 0,-1 0 0,5-10 0,-5 9-39,8-17 165,11-27 0,-15 31 190,0 1 0,23-35 0,-26 45-197,-5 8-111,1 0 0,0-1 0,-1 1 0,1 0 0,0 0 0,-1 0 0,1 0 0,0 0 0,0 0 0,0 0 0,0 0 0,0 0 0,0 0 0,0 0 0,0 1 0,1-1 1,-1 0-1,0 1 0,0-1 0,1 1 0,-1-1 0,2 1 0,-2 0-40,0 0 1,-1 1-1,1-1 1,0 0 0,-1 1-1,1-1 1,0 1 0,-1-1-1,1 1 1,-1-1-1,1 1 1,-1-1 0,1 1-1,-1 0 1,1-1-1,-1 1 1,0 0 0,1-1-1,-1 1 1,0 0-1,1 0 1,-1-1 0,0 1-1,0 0 1,0 0-1,0-1 1,0 1 0,0 1-1,2 5-7,12 48-2,9 72 0,-20-105-10,-1-7-367,-1-8 197,0 1 1,1-1 0,-1 0 0,6 15-1,-6-20-180,0 0 0,0-1 0,1 1 0,-1 0-1,0 0 1,1 0 0,-1-1 0,1 1 0,-1-1-1,1 1 1,0-1 0,0 0 0,-1 0 0,1 0-1,0 0 1,0 0 0,0 0 0,0 0 0,0 0-1,1-1 1,3 1 0,10 0-4844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50:0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8345,'0'0'7811,"-4"10"-7321,-4 9-287,0 1-29,0 1-1,1 0 1,1 0-1,-6 38 0,11-37-141,2 40-1,-1-54-45,1 1 0,1-1 1,0 0-1,0 0 0,0 0 0,1-1 1,0 1-1,5 7 0,-3-7-148,0 0 0,0 0 1,1-1-1,0 0 0,0 0 0,1-1 0,0 1 1,0-1-1,0-1 0,1 0 0,16 9 0,-15-10-481,0-1 0,0 1 0,1-2 0,-1 1 0,1-2-1,16 2 1,6-2-3927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50:00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5297,'0'0'12242,"124"9"-11618,-59-4-384,0 4-184,6 1-56,18 4-144,-18 0-1272,-12-5-4361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50:01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329 180 8945,'0'0'8190,"-6"-7"-8129,-9-14-24,-34-44 22,41 56-3,0 0-1,-1 0 1,0 1 0,-18-14 0,21 19-26,1 0 0,0 0 0,-1 0 0,0 1-1,0 0 1,0 0 0,0 0 0,0 1 0,0 0 0,0 0 0,0 0-1,0 1 1,-1 0 0,1 0 0,-10 2 0,12-1-24,-1 1 0,1-1 1,-1 1-1,1 0 0,0 0 0,-1 1 0,1-1 1,0 1-1,1 0 0,-1 0 0,0 0 0,1 1 0,0-1 1,0 1-1,0 0 0,0 0 0,0 0 0,1 0 1,0 0-1,-4 8 0,3-4-17,1 0 0,-1 0 0,1 0-1,1 0 1,-1 11 0,1-17 9,1 0 0,0 0 0,0 1 0,0-1 0,0 0-1,0 0 1,0 0 0,1 1 0,-1-1 0,1 0 0,-1 0 0,1 0 0,0 0-1,0 0 1,0 0 0,0 0 0,0 0 0,0 0 0,1 0 0,-1-1 0,1 1-1,-1-1 1,1 1 0,3 2 0,3-1 7,-1 0 1,1 0-1,0-1 1,0 0-1,0-1 1,0 0-1,1 0 1,-1-1-1,0 0 1,0 0-1,0-1 1,1 0-1,-1 0 1,0-1-1,0 0 1,0 0-1,-1-1 1,1 0-1,-1-1 1,1 1-1,-1-2 0,0 1 1,0-1-1,-1 0 1,0 0-1,1 0 1,8-12-1,-6 5-4,0 0 0,-1 0 0,11-23 0,-16 28 45,1 0 0,-1-1 0,0 1 0,-1-1 0,0 0 0,2-12 0,-4 35-55,2 0 1,-1 1-1,2-1 0,0 0 1,1 0-1,7 20 0,-7-26-230,0 0 0,0 0 0,1-1 0,0 0 0,0 1 0,1-2 0,0 1 0,0-1 0,1 0 0,0 0 0,12 9 0,-16-14-250,2-1 0,-1 1 0,0 0 0,0-1-1,0 0 1,1 0 0,-1-1 0,0 1-1,1-1 1,-1 0 0,9 0 0,-3 0-892,8 0-3769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50:01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1736,'0'0'10053,"7"-5"-8237,-1 1-1376,-4 2-346,0 0 1,-1 0-1,1 1 1,1-1-1,-1 1 1,0-1 0,0 1-1,1 0 1,-1 0-1,0 0 1,1 0-1,-1 1 1,1-1 0,-1 0-1,5 1 1,-6 0-65,0 0 1,0 0-1,1 1 0,-1-1 1,0 1-1,0-1 1,1 1-1,-1-1 1,0 1-1,0 0 1,0-1-1,0 1 0,0 0 1,0 0-1,0 0 1,0 0-1,0 0 1,0 0-1,-1 0 1,1 0-1,0 0 0,-1 0 1,1 0-1,-1 0 1,1 2-1,9 34 86,-9-33-69,5 40-50,-2 0 0,-2 66 0,-2-80-258,0-29 167,0 0 1,0 1-1,0-1 1,0 0 0,0 1-1,-1-1 1,1 0-1,0 1 1,-1-1-1,1 0 1,-1 0 0,0 1-1,0 0 1,0 0-225,1-5 38,0-3 166,1-1 0,0 0 0,0 0 0,1 0 0,0 1 0,0-1 0,1 1 0,3-7 1,31-52 104,-20 38-18,-2 1 58,3-5 545,35-47 0,-53 78-527,1-1 0,0 0 0,-1 0 0,1 0 1,0 1-1,-1-1 0,1 0 0,0 1 1,0-1-1,0 1 0,0-1 0,0 1 0,0-1 1,0 1-1,0 0 0,0-1 0,1 1 1,-1 0-35,-1 0 1,1 0-1,0 0 1,-1 0-1,1 1 1,-1-1-1,1 0 1,0 0 0,-1 1-1,1-1 1,-1 0-1,1 1 1,-1-1-1,1 1 1,-1-1-1,1 0 1,-1 1-1,1-1 1,-1 1 0,1 0-1,2 4-3,-1 0 1,0 1-1,0-1 1,0 0-1,1 7 0,-1-5 75,39 124-7,-40-128-180,0 0 1,0 0-1,0 0 0,1 0 1,-1-1-1,1 1 0,-1 0 1,1-1-1,0 0 0,0 1 1,0-1-1,0 0 1,0 0-1,1 0 0,-1 0 1,1 0-1,-1-1 0,1 1 1,0-1-1,-1 1 0,4 0 1,3 0-1001,1 0 0,-1-1 0,1 0 0,-1 0 0,14-1 0,-15 0 70,27 0-5058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50:02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337 100 432,'0'0'12491,"-14"-17"-12047,3 2-342,-1 1 0,0 1 0,-17-14 1,27 26-79,-1-1 1,1 0 0,-1 1-1,1 0 1,-1-1 0,0 1-1,0 0 1,0 1 0,0-1 0,1 0-1,-1 1 1,0 0 0,0 0-1,0-1 1,0 2 0,0-1-1,-5 1 1,1 1 57,-1 0 1,1 1-1,0 0 0,-12 6 1,12-5-19,-9 5 41,0 0 0,1 1 0,0 1 0,-16 15 0,26-22-105,0 1 0,0 0 1,0 1-1,1-1 0,-1 1 0,2 0 0,-1 0 0,0 0 0,1 0 0,0 1 1,1 0-1,0-1 0,-3 13 0,5-17-13,-1 0 0,1-1 0,0 1 0,0 0 0,0 0 0,0 0 0,0-1 0,1 1 0,-1 0 0,1 0 0,-1-1 0,1 1 0,-1 0 0,1 0 0,0-1 0,0 1 0,0-1 0,0 1 0,0-1 0,0 1 0,0-1 1,1 0-1,-1 1 0,0-1 0,1 0 0,-1 0 0,1 0 0,-1 0 0,1 0 0,-1-1 0,1 1 0,0 0 0,0-1 0,3 2 0,5 0-103,1-1 1,-1 0 0,1-1-1,20-1 1,-9 1-192,-11-1 167,0 1 1,0-2-1,0 1 0,0-2 1,0 1-1,-1-1 0,1-1 1,-1 0-1,13-7 0,-17 8 264,-1 0 1,0 0-1,0 0 0,0-1 0,-1 0 0,1 0 0,-1-1 0,0 1 1,0-1-1,0 0 0,-1 0 0,0 0 0,0 0 0,0 0 0,0-1 0,-1 1 1,0-1-1,2-10 0,-2 7 602,0-2 639,-2 14-731,-3 32-578,3-17-55,0-1-1,2 1 0,0-1 0,0 0 1,2 0-1,0 0 0,1 0 0,1 0 1,11 21-1,5 2 73,-4-8-35,-1 1 0,-2 0 0,12 36 0,-24-55-57,-1 0 0,0 0 0,-1 1 0,-1 27-1,-1-13 7,0-21-64,0-1 0,0 1 0,-1-1 0,0 1 0,-1-1 0,1 0 0,-6 10 0,-6 18-863,13-34 873,0 1 0,0 0-1,0 0 1,0-1 0,0 1 0,0 0 0,-1-1 0,1 1-1,0-1 1,-1 0 0,1 1 0,-1-1 0,0 0 0,1 0-1,-1 0 1,0 0 0,0 0 0,1 0 0,-1-1 0,0 1-1,0-1 1,0 1 0,0-1 0,-4 1 0,-5 0 139,-1-1 1,1 0-1,-15-2 1,19 1-53,-1 0 115,0-1 1,1 0-1,-1 0 1,0-1 0,1 0-1,-1 0 1,1-1-1,0 0 1,-7-5 0,-59-49 1294,69 55-1384,-12-11 273,0-1-1,1 0 1,-25-33 0,37 44-291,0 0-1,0-1 1,0 1 0,1-1-1,-1 0 1,1 1-1,0-1 1,1 0 0,-1 0-1,1 0 1,0-1-1,0 1 1,1 0 0,-1 0-1,1-1 1,0 1-1,1 0 1,-1 0 0,1-1-1,0 1 1,1 0-1,1-5 1,6-5-82,1 1-1,0 0 1,1 1-1,1 0 1,0 1-1,18-14 1,-27 23 36,29-26-213,70-64-1908,-36 28-3165,-37 36-1611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50:02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50 144,'0'0'16419,"2"-9"-15402,6-25-254,-4 27-208,-1 13-353,-3 12-161,0-17-31,5 98 570,28 157-1,-11-112-1094,-13-98-755,-8-43 811,0 0-1,1 0 1,-1 0 0,1 0-1,0 0 1,0-1-1,0 1 1,0 0 0,0-1-1,0 0 1,4 3 0,7 5-4529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50:03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37 166 96,'0'0'12361,"0"11"-12201,2 38-55,-1-47-92,-1-1 0,1 1 0,-1-1 0,1 1 0,0-1 0,0 0 0,-1 1 0,1-1 0,0 0-1,0 1 1,0-1 0,0 0 0,1 0 0,-1 0 0,0 0 0,0 0 0,1 0 0,-1 0 0,0-1 0,1 1 0,-1 0 0,1-1 0,-1 1 0,1-1 0,-1 0 0,1 1 0,0-1 0,-1 0-1,1 0 1,-1 0 0,1 0 0,1 0 0,3 0 27,3 1-3,0 0 1,-1 0 0,1-2 0,0 1-1,17-3 1,-22 1-37,1 1 0,-1-1 0,1 1 0,-1-1 0,0 0 0,0-1 0,0 1 0,0-1 0,0 0 0,0 0-1,-1 0 1,6-6 0,-4 3-3,-1 0-1,0-1 0,0 0 1,0 0-1,-1 0 0,0-1 1,-1 1-1,1-1 0,-1 1 1,-1-1-1,1 0 0,-1 0 1,-1 1-1,0-1 0,0 0 1,0 0-1,-1 0 0,-2-9 1,3 14 35,-1 0 0,0 0 1,0 0-1,0 0 0,0 0 1,-1 1-1,1-1 0,-1 0 0,0 1 1,0-1-1,0 1 0,0-1 1,0 1-1,0 0 0,-1 0 1,1 0-1,-1 0 0,1 0 1,-1 0-1,0 1 0,0 0 0,-3-2 1,-3 0 79,1 1-1,-1 0 1,1 0 0,-1 1 0,0 0 0,-13 1-1,18 0-85,1 0 0,-1 0 0,1 1 0,-1 0 0,0 0 0,1 0 0,-1 0 0,1 0 0,0 1 0,-1-1 0,1 1 0,0 0 0,0 0 0,-3 3 0,1 0 47,0-1 0,0 1-1,1 1 1,0-1 0,0 0-1,0 1 1,-3 8 0,1 0 53,0-1 0,2 1 0,-1 0 0,2 1 0,0-1 0,-2 26 0,5-37-115,-2 16 51,1 0 0,2 0 0,3 33-1,-3-46-52,1-1 0,-1 1-1,1-1 1,0 1-1,0-1 1,1 0-1,-1 1 1,1-1-1,0-1 1,1 1-1,-1 0 1,1-1 0,0 0-1,0 0 1,1 0-1,8 7 1,-1-5-23,0-1 0,0 1 0,1-2 0,0 0 0,0 0 0,0-1 0,0-1 1,0 0-1,1-1 0,-1 0 0,15-2 0,-22 1-161,1 0 1,-1-1-1,0 1 0,1-2 1,-1 1-1,0-1 0,0 1 1,0-2-1,0 1 0,0-1 0,0 0 1,0 0-1,-1 0 0,9-8 1,-8 5-586,0 0 1,-1 1-1,0-2 0,0 1 1,0-1-1,-1 1 1,4-8-1,3-7-6558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11:50:13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417 233 7153,'0'0'5660,"5"5"-4936,-4-5-718,0 15-27,6 2 42,-4-8-32,1 0 0,0-1 1,9 15-1,-12-21 16,1 1 0,0-1 0,0 0 0,0 0 0,0 0 0,0 0 0,0-1 0,1 1 0,-1 0 0,1-1 0,-1 0 0,1 0 0,-1 1 0,1-2 0,0 1 0,5 1 0,-1-1-6,-1 0 1,1 0 0,0-1 0,-1 0-1,1 0 1,0-1 0,-1 1-1,1-2 1,0 1 0,-1-1-1,0 0 1,1 0 0,-1-1 0,0 1-1,0-1 1,0-1 0,0 1-1,-1-1 1,0 0 0,1-1 0,-1 1-1,8-10 1,-4 4-8,0 2 0,1-1 1,0 1-1,17-10 0,-21 14 3,1 1 0,-1 0 0,1 1 0,0 0 0,-1 0 0,1 0 0,0 1 0,0-1-1,0 2 1,8-1 0,-3 1 13,4 0-24,0 0-1,22 4 0,-32-3 11,0 1 0,0 0 1,0 0-1,0 0 1,0 1-1,-1-1 0,1 1 1,-1 1-1,8 5 1,-3 1-9,0 0 1,-1 0-1,0 1 1,0 1-1,9 15 1,-9-12 20,25 29 0,-32-43-3,0 0-1,0 0 1,0 0 0,0 0 0,1 0-1,-1 0 1,0-1 0,0 1 0,1-1-1,-1 0 1,0 1 0,1-1 0,-1 0-1,4-1 1,-2 1 11,0 0 0,0-1 0,-1 1 0,1-1 1,0 0-1,-1 0 0,1 0 0,5-3 0,2-5-11,1-1 0,-2 0-1,14-16 1,2-1 0,-16 16-4,34-29-8,-41 37 7,0 1 1,0 0-1,1 0 1,-1 0-1,1 1 1,-1-1-1,1 1 1,-1 0-1,1 0 1,0 0-1,0 0 1,5 0-1,10 1-1,33 2-26,-47-1 26,-1 0-1,0 0 1,0 0 0,0 1-1,0-1 1,0 1 0,0 0-1,0 0 1,6 6 0,99 86-90,-105-91 98,-1 0 0,1 0 0,0 0 0,1-1 0,-1 1 0,0-1 0,1 0 0,-1 0 0,1-1 0,0 0 0,0 1 0,-1-2 0,1 1 0,10 0 0,-10-1-11,1-1 0,-1 0 0,0 0-1,1 0 1,-1-1 0,0 1-1,0-1 1,0-1 0,0 1 0,0-1-1,0 0 1,-1 0 0,1 0 0,-1 0-1,0-1 1,5-6 0,7-8-15,-1 0 0,20-33 0,-1 2 101,-32 47-81,0 0 0,0-1 0,0 1 0,0 1 0,0-1 0,0 0 0,1 0 0,-1 1-1,1-1 1,-1 1 0,4-1 0,-5 1-8,0 1-1,1 0 0,-1-1 1,0 1-1,1 0 1,-1 0-1,1 0 1,-1 0-1,0 0 1,1 0-1,-1 1 1,0-1-1,1 0 0,-1 1 1,0-1-1,1 1 1,-1-1-1,0 1 1,0 0-1,1-1 1,-1 1-1,0 0 1,0 0-1,0 0 0,0 0 1,1 1-1,5 7-8,-1 0-1,0 1 0,0 0 0,4 12 1,15 23 65,-20-37-42,1 0 1,0 0-1,0-1 0,1 0 0,0 0 0,11 8 0,-14-12 2,1 0-1,0-1 1,0 1-1,0-1 1,1 0-1,-1-1 1,0 1-1,1-1 0,-1 0 1,1 0-1,-1-1 1,8 0-1,-1 0-53,-8 1-35,0-1-1,0 0 1,1 0 0,-1 0-1,0-1 1,0 1-1,0-1 1,0 0-1,0 0 1,0-1-1,0 1 1,0-1-1,0 0 1,5-3-1,18-16-311,-1-2-1,43-47 0,-67 67 402,0 1-1,0 0 1,1 0-1,-1-1 1,0 2-1,1-1 1,0 0-1,-1 0 1,1 1-1,0-1 1,0 1-1,-1 0 1,1 0-1,0 0 1,0 0-1,0 1 1,0-1-1,1 1 1,-1 0-1,0 0 1,0 0-1,0 0 1,0 0-1,0 1 1,0-1-1,0 1 1,5 2-1,4 2 17,-1 1 0,0 0-1,0 1 1,0 0 0,13 14-1,16 9 10,-16-16 9,0-1 0,1-1 0,37 13 0,-49-21-90,1 0 0,0-1 0,0-1 0,0 0 0,0 0 0,0-2 0,0 0 0,25-3 0,-31 2 23,0-1 0,-1-1-1,1 1 1,-1-1-1,0 0 1,0-1 0,0 0-1,12-8 1,2-5-19,25-26 1,-34 31 84,0 0 0,1 1-1,0 0 1,0 1 0,31-17 0,-37 24-24,0 0 0,1 1 0,-1 0 0,1 0 1,8-1-1,-14 3 1,0-1 0,0 1 0,0 0 0,1 0 0,-1 0 0,0 0 0,0 1 0,0-1 0,1 1 0,-1-1 0,0 1 0,0 0 0,0 0 0,0-1 0,0 2-1,0-1 1,0 0 0,-1 0 0,1 1 0,0-1 0,2 3 0,13 18 204,1-1 0,31 29 0,-43-44-200,1-1-1,0 0 1,0 0 0,0-1 0,1 1-1,-1-2 1,1 1 0,0-1-1,0 0 1,1-1 0,-1 0 0,14 2-1,-14-3-63,-1 0 0,0-1 0,1 0-1,-1 0 1,0 0 0,0-1-1,1 0 1,-1-1 0,0 0 0,0 0-1,0 0 1,0-1 0,0 0-1,-1 0 1,0-1 0,11-7 0,29-31-98,-34 30 116,0 1 1,0 0-1,18-11 0,-22 16 49,1 1 1,0 0-1,0 1 1,14-5-1,-21 8-18,0 1 1,0-1-1,0 1 0,1 0 0,-1-1 1,0 1-1,1 0 0,-1 0 0,0 0 1,0 1-1,1-1 0,-1 0 1,0 1-1,0 0 0,0-1 0,1 1 1,-1 0-1,0 0 0,0 0 0,0 0 1,-1 1-1,1-1 0,0 1 0,0-1 1,1 2-1,61 67 329,-61-67-331,-1-1 0,1 0 0,-1 0 0,1-1 0,0 1 0,0 0 0,0-1 0,0 0 0,0 1 0,0-1 0,0-1 0,0 1 0,1 0 0,-1-1 0,0 1 0,0-1 0,5 0 0,-4 0-20,1-1 0,-1 1 0,0 0 0,1-1 0,-1 0 1,0 0-1,1 0 0,-1-1 0,0 0 0,0 1 0,0-1 0,5-4 0,42-41-161,-37 32 111,1 2-1,24-19 1,-35 30 63,1 0 0,0 0 0,0 1 0,0-1 0,0 1 0,0 0 0,0 1 0,0-1 0,0 1 0,0 0 0,0 0 0,0 0-1,0 1 1,0 0 0,0 0 0,6 1 0,40 26 18,-41-21-6,0-1 0,1 0-1,-1-1 1,1 0 0,1-1 0,-1 0-1,0 0 1,1-1 0,0-1-1,15 1 1,-22-3-45,0 0 0,1 0 0,-1-1 0,0 0 0,0 0-1,0 0 1,0-1 0,0 1 0,5-4 0,1-1-265,-1 0 0,17-15 0,-24 18 235,45-43-389,-36 34 622,0 0 0,0 1 1,27-19-1,-37 29-144,0 0 1,0 0 0,0 0 0,-1 0 0,1 1-1,0-1 1,0 1 0,0-1 0,0 1-1,0 0 1,0 0 0,0 0 0,0 0 0,0 0-1,0 0 1,0 0 0,0 1 0,0-1-1,0 1 1,3 0 0,1 2 33,0 1 0,-1-1-1,1 1 1,8 8 0,13 7 49,-11-10-92,0 0 0,0-1 1,1 0-1,21 5 0,-32-12-48,-1 1-1,1-2 1,-1 1-1,1 0 1,-1-1-1,1 0 1,-1-1-1,1 1 1,-1-1-1,1 0 1,-1 0-1,0-1 1,1 1-1,-1-1 1,0 0-1,0-1 1,0 1-1,7-6 1,1-3-9,0-1 0,-1 0 0,-1-1 0,0 0 0,0-1-1,-1 0 1,12-24 0,-6 12 357,-16 26-308,0-1 0,0 1 0,0 0 0,1 0 0,-1 0 0,0 0 0,0-1 0,0 1 0,0 0 0,0 0 0,0 0 0,1 0 0,-1-1 0,0 1 0,0 0 0,0 0 0,1 0 0,-1 0 0,0 0 0,0 0 0,0 0 0,1 0 0,-1-1 0,0 1 0,0 0 0,0 0 0,1 0 0,-1 0 0,0 0 0,0 0 0,1 0 0,-1 0 0,0 0 0,0 1 0,0-1 0,1 0-1,-1 0 1,0 0 0,0 0 0,7 9 77,2 12 31,-2 16 106,-6-26-207,1 0 0,1-1 0,-1 1 0,7 15 1,-7-24-11,-1 1 0,0-1 0,1 1 0,-1-1 0,1 0 0,0 1 0,0-1 1,-1 0-1,2 0 0,-1-1 0,0 1 0,0 0 0,0-1 0,1 1 0,-1-1 1,1 0-1,-1 0 0,1 0 0,0 0 0,-1 0 0,1 0 0,5 0 0,-2-1-130,1 1-1,0-1 0,-1-1 0,1 1 0,-1-1 0,1 0 1,-1-1-1,1 0 0,-1 0 0,0 0 0,1 0 0,-1-1 1,-1 0-1,11-7 0,1-4-130,0 0 1,0-1 0,15-18-1,-26 26 334,-4 5-53,1-1-1,0 1 1,-1-1 0,1 1 0,0 0 0,0 0 0,0 0 0,1 1 0,5-3-1,-7 3-9,-1 1 0,0 0 0,0-1 0,1 1 0,-1 0 0,0 0 0,1 0 0,-1 0 0,0 0 0,0 0 0,1 1 0,-1-1 0,0 0 0,0 1 0,1-1 0,-1 1 0,0-1 0,0 1 0,0-1 0,0 1 0,0 0 0,0 0 0,0 0 0,0-1 0,0 1 0,0 0 1,0 0-1,0 0 0,-1 0 0,2 2-1,11 15 205,0 0-1,2-1 1,0-1-1,0 0 0,2-1 1,0 0-1,32 19 0,-41-29-198,1 0-1,0-1 1,1 0-1,-1 0 1,1-1-1,17 4 1,-22-6-21,0 0 0,0-1 0,0 1 0,0-1 0,0 0 1,0-1-1,-1 1 0,1-1 0,0 0 0,0 0 0,0 0 1,0-1-1,-1 1 0,1-1 0,6-4 0,5-6-70,29-29 0,-36 31 61,1 1 1,0 0 0,0 0 0,1 1-1,0 0 1,0 1 0,15-7 0,-25 14 10,1-1 0,-1 0 1,1 0-1,-1 1 0,1-1 1,-1 1-1,1-1 0,0 1 1,-1 0-1,1 0 0,0 0 1,-1 0-1,1 0 0,0 0 1,-1 0-1,1 0 0,-1 1 1,1-1-1,0 0 0,-1 1 1,1 0-1,-1-1 0,1 1 1,-1 0-1,2 1 0,0 1 37,-1 0 0,0 0 0,1 1 0,-1-1 0,-1 1-1,1 0 1,-1-1 0,2 7 0,2 2 91,-2-4-102,1-1-1,0 0 1,0 0 0,0 0 0,1 0 0,0-1 0,0 1 0,1-2-1,0 1 1,0 0 0,0-1 0,1 0 0,0-1 0,-1 1 0,2-1-1,10 4 1,-6-3-171,1-1 0,-1 0 0,1-1 0,0 0-1,0-1 1,0 0 0,1-1 0,-1-1 0,20-1 0,-28 0 76,0 0 0,0-1 0,0 1 1,0-1-1,-1 0 0,1-1 0,-1 1 0,1-1 1,-1 0-1,0 0 0,0 0 0,0 0 0,0-1 1,4-5-1,17-14 149,-23 22-42,1-1 1,-1 1-1,1 0 1,-1-1-1,1 1 1,0 0 0,0 0-1,-1 1 1,1-1-1,0 1 1,0-1-1,0 1 1,0 0 0,0 0-1,-1 0 1,6 1-1,-3 0 37,-1 0 0,1 0 0,-1 0 0,0 1-1,1 0 1,-1 0 0,0 0 0,0 0 0,6 5 0,40 35 406,-18-15-261,52 34 1,-73-54-223,0 0 1,0-2 0,1 1 0,0-1-1,0-1 1,0 0 0,1-1 0,-1-1-1,16 2 1,-15-3-152,0 0-1,0-1 1,0-1-1,0 0 1,16-4 0,-22 3 90,-1 0-1,1 0 1,0-1 0,-1 0 0,1 0 0,-1-1 0,0 0 0,0 0 0,0-1-1,8-8 1,-12 12 74,-1 0 0,0-1 0,0 1 0,1 0 0,-1 0 0,0 0 0,1 0 0,-1 1 0,1-1 0,-1 0 0,1 0 0,0 1 0,-1-1-1,1 1 1,-1 0 0,1-1 0,0 1 0,0 0 0,-1 0 0,1 0 0,0 0 0,-1 0 0,1 1 0,0-1 0,-1 0 0,1 1 0,0-1 0,-1 1-1,1-1 1,-1 1 0,1 0 0,-1 0 0,3 1 0,3 5 84,1-1 0,-1 1 0,-1 0 0,13 16 0,0 0 237,10 8-246,1-2 1,2 0-1,41 27 0,-60-47-320,1 0-1,0-1 1,1-1-1,0 0 1,0-1-1,1-1 1,-1 0-1,1-1 1,0 0-1,0-2 1,25 2-1,-38-4 259,1 0 0,-1 0 0,0 0 1,0-1-1,0 1 0,0-1 0,0 0 0,0 0 0,0 0 0,0 0 0,0 0 0,0-1 1,-1 1-1,1-1 0,0 0 0,-1 0 0,1 0 0,2-3 0,-3 3 34,-1 1-1,0 0 0,0 0 1,0 0-1,0 1 1,1-1-1,-1 0 1,0 0-1,1 1 0,-1-1 1,0 0-1,1 1 1,-1 0-1,1-1 1,-1 1-1,1 0 0,-1 0 1,1 0-1,2 0 1,-1 0-22,0 1 0,0 0 0,0-1 1,0 1-1,-1 1 0,1-1 0,0 0 0,-1 1 1,5 2-1,4 5 19,0 0 1,-1 1-1,13 17 0,-14-17 215,1 1-245,22 25 109,38 32 1,-59-58-187,1-1 0,0 0 0,0-1 0,1 0 0,0-1 0,1 0 0,23 7 0,-29-12 3,-1 0 0,1-1-1,-1 0 1,1 0-1,0-1 1,-1 0 0,16-2-1,-3-2 75,32-9-1,-43 10-16,0 1 0,0 1 1,0-1-1,0 2 0,0-1 1,9 2-1,-14-1-1,1 0 0,-1 1 0,0-1-1,0 1 1,0 0 0,0 0 0,0 1 0,-1-1 0,1 1 0,0 0-1,-1 0 1,1 0 0,-1 0 0,1 1 0,3 4 0,5 5 91,0 0 1,1-1-1,0 0 1,0 0-1,2-2 1,-1 0-1,22 10 1,-13-9-75,1-1 0,0-1 0,1-2 0,35 6 0,-21-7-271,55 1 0,-92-7 252,0 1 0,0 0 0,0-1 0,0 0 0,0 1 0,0-1 0,0 0 0,-1 0 0,1 0 0,2-2-1,2 0 35,-3 5-93,-3 20 240,-1 17 46,2 0 0,1 0 0,13 64 0,-12-91-230,1 0 0,0-1 1,1 0-1,0 0 1,0 0-1,13 19 1,-12-24-26,-1 1 1,1-1-1,0 0 1,0 0 0,0-1-1,1 0 1,0 0-1,0 0 1,1-1-1,14 7 1,-7-6-185,-1-1 0,29 4 0,-9-1 133,-32-7 74,0 1-1,1-1 0,-1 1 0,0 0 1,0 0-1,0 0 0,0 0 0,0 0 1,0 0-1,2 2 0,-3-2 11,-1 0 1,1 0-1,0 0 1,-1-1-1,1 1 1,-1 0-1,1 0 0,-1 0 1,0 0-1,0 0 1,1 0-1,-1 0 1,0 0-1,0 0 0,0 0 1,0 0-1,0 1 1,0-1-1,0 0 0,0 0 1,0 0-1,-1 0 1,1 0-1,0 0 1,-1 1-1,-7 16 527,-16 28-1,17-32-474,-1 0 0,1 0 0,-8 26 0,14-36-61,-3 10 12,1 1 1,-2 19-1,4-31-23,1 1 0,0-1 0,0 0 0,0 0 0,0 1 0,1-1 0,-1 0 0,1 0 0,0 1 0,0-1 0,0 0 0,0 0-1,0 0 1,1 0 0,-1 0 0,1-1 0,2 4 0,9 4-114,-1 0 0,1-1-1,0 0 1,1-2 0,0 1 0,30 10-1,20 11-737,-52-23 644,26 15-267,-36-20 473,-1 0 1,0 0 0,1 0-1,-1 0 1,1 0-1,-1 0 1,0 0-1,0 1 1,0-1 0,0 0-1,0 1 1,0-1-1,0 1 1,0-1-1,-1 1 1,1 0 0,-1-1-1,1 1 1,0 2-1,-2-2 65,0 0-1,-1 0 0,1 0 0,0 0 0,-1 0 1,1-1-1,-1 1 0,0 0 0,1-1 0,-1 1 1,0-1-1,0 0 0,0 1 0,0-1 0,-4 1 1,5-1-11,-24 15 178,1 2 1,1 0 0,1 1-1,-25 27 1,41-40-215,2-1-9,0 1-1,0-1 1,1 0 0,-1 1-1,1 0 1,1 0 0,-1 0-1,1 0 1,0 0 0,0 1-1,-1 7 1,2-9-1,0 1 0,1 0 0,-1-1 1,1 1-1,0 0 0,1 0 0,-1-1 0,1 1 1,0 0-1,1-1 0,-1 1 0,1-1 0,4 8 1,2-1-31,1-1 0,0-1 1,1 0-1,0 0 0,1-1 1,0 0-1,19 11 1,26 22-169,-48-36 132,-2 1-1,1-1 1,6 10-1,-11-13 55,0 0 1,0-1-1,-1 1 0,0 0 0,1 0 0,-1 0 0,0 0 0,0 0 0,-1 0 1,1 1-1,-1-1 0,1 6 0,-2-8 22,1 1-1,0-1 1,-1 1-1,1-1 1,-1 0 0,1 1-1,-1-1 1,0 1-1,0-1 1,0 0 0,0 0-1,0 1 1,0-1 0,0 0-1,-2 2 1,-24 17 138,15-11-103,6-4-46,0 0 0,1 0 0,0 0 0,0 0 0,1 1 0,-1 0 0,1 0 0,0 0 0,1 1 0,-4 8 0,6-11 2,-1-1 0,1 1 0,1-1 0,-1 1 0,1-1-1,-1 1 1,1 0 0,0-1 0,0 1 0,0-1 0,1 1 0,-1 0-1,1-1 1,0 1 0,0-1 0,0 1 0,1-1 0,-1 0 0,1 0-1,0 1 1,0-1 0,3 4 0,11 10-53,22 21 1,-20-22-38,-1 0 0,15 22 0,-28-34 77,0 1 0,-1 0 0,0 1-1,0-1 1,-1 0 0,1 1 0,-1 0 0,0-1 0,0 1-1,-1 0 1,0 0 0,1 12 0,-3-13 18,0 0 0,0 0 0,0-1 1,-1 1-1,1 0 0,-1-1 0,-1 1 0,1-1 0,0 0 0,-1 0 0,0 0 1,0 0-1,0 0 0,-1-1 0,-3 4 0,2-2 3,1-1 0,0 1 0,0 0 0,1 0 1,-1 1-1,1-1 0,0 1 0,-3 7 0,4-7-13,0-1-1,1 0 1,0 1 0,0-1 0,0 1-1,1-1 1,-1 1 0,1-1-1,1 1 1,-1-1 0,1 1-1,0-1 1,0 0 0,0 1 0,1-1-1,0 0 1,4 9 0,13 13 55,1 1-233,22 43-1,-37-61 106,0 0 1,-1 0-1,-1 0 0,0 1 1,0-1-1,-1 1 0,0 0 0,0 19 1,-1-25 74,-1 0-1,0 0 1,-1 1 0,1-1 0,-1 0 0,0 0 0,0 0 0,-1 0 0,0 0 0,1 0-1,-2 0 1,1 0 0,0-1 0,-1 1 0,0-1 0,0 0 0,0 0 0,-1 0 0,0 0-1,1 0 1,-1-1 0,0 1 0,-8 3 0,-4 4 77,4-3-40,1-1 0,1 1 0,-16 15 0,24-20-20,-1 0-1,0 0 0,1 1 1,0-1-1,0 1 1,0-1-1,0 1 0,0 0 1,1 0-1,0-1 0,-1 1 1,2 0-1,-1 0 1,0 1-1,1 6 0,0-5-23,-1 15-52,1-1 1,2 1-1,0-1 0,6 28 0,-7-48 57,5 32-531,-6-30 507,0-1 1,1 0 0,-1 0 0,0 1 0,0-1 0,-1 0 0,1 0-1,0 1 1,0-1 0,0 0 0,-1 0 0,1 1 0,-1-1 0,1 0-1,-1 0 1,1 0 0,-1 0 0,0 0 0,0 0 0,1 0 0,-1 0-1,-2 1 1,-7 3 113,-1-1 0,-1-1 0,1 1 0,0-2-1,-1 0 1,0 0 0,-19-1 0,8 1 345,-69 7 1048,-193 26-49,257-29-1556,-52 21-1,62-20 67,0 0-1,0-2 0,-1 0 1,0 0-1,1-2 0,-25 2 0,32-5 73,0 1 0,1-2-1,-1 1 1,0-1 0,1-1-1,-1 0 1,1-1-1,-1 0 1,1 0 0,-15-8-1,-42-32 304,50 30-135,0 1 0,-1 1 0,-1 1 0,-26-11 0,28 18-86,0 0 1,0 1-1,0 0 1,0 2-1,0 0 1,-19 3-1,15-2 63,-78 8 263,65-4-229,1-2 0,-1-1-1,-56-5 1,81 2-253,1-1-1,-1 0 1,1-1-1,0 0 1,0 0-1,0-1 1,0 0-1,1 0 1,0-1-1,-9-7 1,-6-7-475,-34-37 0,28 26 384,24 26 155,0 1 0,0 0 0,0 0 1,0 0-1,-1 1 0,1-1 0,-1 1 0,0 0 1,1 0-1,-1 1 0,0-1 0,0 1 0,0 0 1,0 1-1,0-1 0,0 1 0,-7 0 1,-9 2 140,0 0 0,0 2 1,-20 5-1,-30 5 200,65-13-317,0 0 0,0-1 1,0 0-1,0 0 0,0-1 1,0 0-1,0 0 0,0 0 1,1-1-1,-1 0 0,-7-3 1,6 1-79,1 0 0,0 0 1,0-1-1,0 0 1,1 0-1,0-1 1,-1 1-1,-6-12 1,-15-23-750,18 25 654,-1 1 0,0 0 0,-18-18 0,23 28 166,1 0 0,-1 0 0,0 1 0,0 0-1,0 0 1,0 0 0,0 0 0,0 1-1,-1 0 1,0 0 0,1 0 0,-1 1-1,0 0 1,-8-1 0,-127 4 1280,51 0-897,86-2-394,0 0 1,0 0-1,-1-1 1,1 0-1,0 0 1,0 0-1,0 0 0,0-1 1,0 1-1,0-1 1,1 0-1,-1 0 1,0 0-1,1-1 0,0 0 1,-6-4-1,0-4-171,0 0 0,1 0-1,-13-23 1,17 26 118,-1-1 0,0 1 0,0 0-1,-1 0 1,0 0 0,-1 1 0,1 0 0,-2 0 0,1 1 0,-12-9 0,12 12 65,0 0 1,0 1 0,0 0 0,-1 0 0,1 0-1,-1 1 1,-11-1 0,-57 3 305,35 0-101,-102 8-106,60-13-639,61 2 483,0 1-1,-1 0 1,1 2 0,0 1-1,-36 6 1,54-6-76,0-1 1,0 0-1,0 0 1,0 0-1,-1-1 1,1 0-1,0 1 1,0-1-1,0-1 1,0 1 0,0-1-1,-1 1 1,1-1-1,0 0 1,0-1-1,1 1 1,-1-1-1,0 0 1,0 1-1,1-2 1,-1 1-1,-5-5 1,-6-4-44,0 1-1,-1 1 1,0 0-1,0 1 1,-1 1-1,0 1 1,0 0 0,-1 1-1,-18-3 1,-10 1 874,0 2 1,-63 2 0,38 12-447,39-9-251,-118 5 61,130-3-70,1 1-1,0 1 1,-1 0 0,2 2 0,-29 11-1,37-13-654,-1-1-1,0 0 0,0-1 0,0 0 0,-1-1 0,1 0 1,0 0-1,-21-3 0,-24 2-520,48 1 1655,0 0 1,0 0 0,0 1-1,1-1 1,-9 5-1,-107 53 611,116-56-1473,-1-2-1,1 1 1,0-1 0,0 0 0,0-1 0,-1 1 0,1-2-1,0 1 1,-1-1 0,-10-2 0,-7 0 514,11 2 244,0 0 1,0 1-1,0 0 0,0 1 1,0 1-1,0 0 1,0 1-1,-14 5 0,-90 47 1804,115-54-2259,0 1 0,0-1 1,0 1-1,0-1 0,0 0 1,0 0-1,0-1 0,-1 1 1,1 0-1,0-1 0,-1 0 1,1 0-1,0 0 0,0 0 1,-1-1-1,1 1 1,0-1-1,0 0 0,-1 0 1,1 0-1,0 0 0,0 0 1,0-1-1,0 1 0,1-1 1,-1 0-1,0 0 0,1 0 1,-1 0-1,1 0 0,-4-5 1,3 3-50,-1-1 0,0 1 0,0 0 0,0 0 0,0 0 0,-1 1 0,1 0 0,-1-1 0,0 2 0,0-1 1,0 0-1,0 1 0,-9-2 0,-1 1 425,0 1 0,1 0 0,-31 2 0,36 0-174,-15 1 581,0 1 0,0 1-1,-46 13 1,-70 29 1274,136-43-1951,0-1-8,0 1 0,0-1 0,-1 0 0,1 0 0,0-1 0,-1 1 0,1-1 0,0 0-1,-9-1 1,11 0-89,-1 1-1,1-1 0,0 0 1,0 0-1,-1 0 0,1 0 1,0 0-1,0 0 0,0 0 1,0-1-1,0 1 0,1-1 1,-1 0-1,0 1 0,1-1 1,-1 0-1,1 0 0,-3-4 1,-13-38-1799,15 35 1560,-1 1 0,0 0 0,-8-15-1,10 22 328,0 0 0,0 0 0,-1 0 0,1 0 0,0 0 0,0 0 0,-1 0 0,1 0 0,-1 0 0,1 1 0,-1-1 0,1 1 0,-1-1 0,1 1 0,-1-1 0,1 1 0,-1 0 0,1 0 0,-1 0 0,0 0 0,1 0 0,-1 0 0,1 0 0,-1 0 0,-2 2 0,-1-1 160,1 0 0,-1 0-1,0 1 1,1 0 0,-1 0-1,1 0 1,-7 4 0,-10 12 520,0 1 0,2 1 0,-25 30 0,3-2-286,34-40-377,1-2-21,0 0 0,1 0 0,0 0 0,0 0 0,1 1 0,0 0 0,0 0 1,-4 11-1,7-15-16,1-3-4,0 1 0,0-1 1,0 1-1,0 0 1,-1-1-1,1 1 1,0-1-1,0 1 1,-1-1-1,1 1 1,0-1-1,-1 1 0,1-1 1,0 1-1,-1-1 1,1 1-1,-1-1 1,1 1-1,-1-1 1,1 0-1,-1 1 1,1-1-1,-1 0 0,1 0 1,-2 1-1,1-17-713,1-103-3186,0 117 3889,0 0 1,0-1-1,0 1 0,0 0 1,0 0-1,-1-1 0,1 1 1,-1 0-1,0 0 0,1 0 1,-1 0-1,0 0 0,0 0 1,0 0-1,-1 0 0,1 0 0,-2-2 1,1 3 49,1 0-1,-1 0 1,0 0 0,0 0 0,0 0 0,0 1 0,0-1 0,0 0 0,1 1-1,-2 0 1,1-1 0,0 1 0,0 0 0,0 0 0,0 0 0,0 0-1,0 0 1,0 1 0,-2 0 0,-3 1 150,1 0 1,0 1-1,0 0 1,0 0-1,0 1 1,0 0-1,0 0 0,1 0 1,0 0-1,0 1 1,-8 9-1,-3 2 109,-22 23 176,-25 20-134,61-57-329,1-1 0,-1 1 1,1-1-1,-1 0 0,0 0 1,0 0-1,1 0 0,-1 0 0,0 0 1,0 0-1,0 0 0,0-1 1,0 1-1,0-1 0,0 0 1,0 1-1,0-1 0,0 0 0,0 0 1,-1 0-1,1-1 0,0 1 1,-3-1-1,2-1-141,0 0 1,0 0-1,0 0 1,0-1-1,1 1 1,-1-1-1,1 1 1,-1-1 0,1 0-1,0 0 1,-3-6-1,3 6 119,0 0 1,-1 0-1,1 0 0,-1 0 1,1 0-1,-1 1 0,0-1 1,0 1-1,0 0 0,0 0 1,0 0-1,-1 0 0,1 0 1,-1 1-1,1 0 0,-1-1 1,0 1-1,1 0 0,-1 1 0,0-1 1,0 1-1,1 0 0,-1 0 1,0 0-1,0 0 0,-6 2 1,-7 1 322,0 2-1,0 0 1,0 2 0,-24 11 0,-4 2 99,-25 2 100,64-21-490,0 1 0,0-1-1,0-1 1,-1 1-1,1-1 1,0 0 0,0 0-1,0-1 1,-10-2 0,12 1-115,1 0 0,0 0 0,0-1 0,0 1 0,0-1 0,0 0 0,0 0 0,1 0 0,0 0 0,-1 0 0,1-1 0,0 1 0,-2-7 0,-13-17-621,14 24 680,0 0 0,0 0 0,-1 0 0,1 0 0,-1 0 0,0 1 0,0 0 0,0 0 0,0 0 0,0 0 0,0 1 1,-1-1-1,-7 0 0,-4-1 47,0 2 0,-24 0 1,39 1-15,-16 1 182,-1 1 0,0 1 0,1 1 0,0 0 0,-32 13 0,3-2 141,28-9-196,10-3-82,-1 0 0,1-1-1,-1 0 1,1-1 0,-16 2 0,23-4-105,0 0-1,0 1 1,0-1 0,0 0 0,0 0 0,0 1 0,0-1-1,0 0 1,1 0 0,-1 0 0,0 0 0,0 0 0,1-1 0,-1 1-1,1 0 1,-1 0 0,1 0 0,0 0 0,-1-1 0,1 1-1,0 0 1,0-2 0,-4-6-408,2 4 353,0 0 0,0 0 0,-1 1 0,0-1 0,0 1 0,-1-1 0,1 1 0,-1 0 0,0 0 0,0 1 0,0-1 0,0 1 0,0 0 0,-8-4 0,6 4 155,-1 0-1,0 1 1,-1 0-1,1 0 1,0 0-1,-1 1 1,1 0-1,-1 0 1,-10 1-1,1 1 243,1 1-1,0 1 1,-1 0-1,1 1 1,0 1-1,1 1 1,-1 0-1,-24 14 1,-56 35 218,96-55-514,0 0-1,-1 0 1,1 0 0,0 0-1,-1 0 1,1 0-1,-1 0 1,1 0 0,0 0-1,-1 0 1,1 0 0,0 0-1,-1 0 1,1 0 0,-1 0-1,1 0 1,0 0 0,-1 0-1,1 0 1,0-1-1,-1 1 1,1 0 0,0 0-1,-1 0 1,1-1 0,0 1-1,0 0 1,-1 0 0,1-1-1,0 1 1,0 0-1,-1-1 1,1 1 0,0 0-1,0-1 1,0 0 0,-7-15-1137,7 14 940,-2-3-7,0-4-21,-1 0 0,-1 0 0,1 1 0,-1-1 0,-6-7 0,8 13 235,1 1-1,-1-1 1,-1 1 0,1 0-1,0 0 1,-1 0 0,1 0-1,-1 0 1,1 0 0,-1 1-1,0-1 1,0 1-1,0 0 1,0 0 0,0 0-1,0 0 1,0 1 0,0-1-1,-5 1 1,-20-2 357,0 2 0,-1 1 0,1 1 0,-40 9 0,38-3-238,0-1 1,-1-1-1,0-2 0,-1-2 0,-45-1 0,73-1-246,0-1-1,0-1 1,1 1-1,-1 0 1,1-1 0,-1 0-1,1 0 1,-1 0-1,1 0 1,0 0 0,-5-6-1,-32-34-1891,33 34 1704,-4-4 81,0 0 0,0 0 1,-2 2-1,-17-13 1,23 18 323,0 1 1,-1 0-1,1 0 1,-1 1-1,0 0 1,0 0-1,0 1 1,-1 0-1,1 1 1,-10-1-1,-112 1 2088,69 1-1316,60 0-907,0 0 1,0-1-1,0 1 0,0 0 1,0-1-1,0 1 0,0-1 1,0 1-1,0-1 0,0 1 1,0-1-1,0 0 0,0 1 1,0-1-1,0 0 0,0 0 1,0-1-1,-16-21-1453,5 4 1034,1 6 557,-1 1 0,0-1 1,-1 2-1,0 0 0,-1 0 0,-23-13 0,26 18 174,0 0-1,0 1 0,-1 0 0,0 1 0,0 1 0,0-1 1,-1 2-1,1 0 0,-22-1 0,33 2-251,-1 1 0,1 0 0,0 0-1,0-1 1,0 1 0,-1 0 0,1-1 0,0 1 0,0-1 0,0 0-1,0 1 1,0-1 0,0 0 0,0 0 0,0 0 0,0 1-1,0-1 1,1 0 0,-1 0 0,0 0 0,1 0 0,-1-1 0,0 1-1,1 0 1,0 0 0,-1 0 0,1 0 0,-1 0 0,1-1 0,0 1-1,0 0 1,0 0 0,0-3 0,-1-7-47,1 1 0,0-1 0,2-11-1,-1 10-3,5-34-76,17-69 1,-14 78 276,-2-1 1,-1 0-1,1-48 1,12 74 151,0-1-483,-1 0 0,-1-2-1,0 0 1,-1-1 0,0-1 0,-2 0-1,0-1 1,13-22 0,-18 22 56,0 0-1,-2-1 1,0 0 0,0-1 0,-2 1-1,4-29 1,-8 27 886,-7 19-365,6 2-405,1-1-1,-1 1 1,0 0-1,0 0 1,0 0-1,0 0 1,0 0-1,0 0 1,1-1-1,-1 1 1,0 0-1,0 0 1,0 0-1,0 0 1,0-1-1,0 1 1,0 0-1,0 0 1,0 0-1,0 0 1,0-1-1,0 1 1,0 0-1,0 0 1,0 0-1,0-1 1,0 1-1,0 0 1,0 0 0,0 0-1,0 0 1,0-1-1,0 1 1,0 0-1,0 0 1,0 0-1,0 0 1,0-1-1,-1 1 1,1 0-1,0 0 1,0 0-1,0 0 1,0 0-1,0 0 1,-1-1-1,1 1 1,0 0-1,0 0 1,0 0-1,0 0 1,-1 0-1,1 0 1,0 0-1,0 0 1,0 0-1,0 0 1,-1 0-1,1 0 1,0 0-1,0 0 1,0 0-1,-1 0 1,41-34-47,-11 11-142,-6 3-102,-2-1 0,0-2 0,-2 0 1,0-1-1,-1 0 0,-2-2 0,-1 0 0,19-44 0,-31 64 361,-1 1 0,0-1-1,0 1 1,0-1-1,-1 0 1,0 0 0,0 0-1,-1 1 1,0-1 0,0 0-1,-1-11 1,1 16-43,-1 1 0,0-1 0,1 0 0,-1 0 0,0 0 0,0 1 0,0-1 0,1 0 0,-1 1 0,0-1 1,0 1-1,0-1 0,0 1 0,0-1 0,0 1 0,0 0 0,0-1 0,0 1 0,0 0 0,0 0 0,0 0 0,0 0 0,-1 0 0,0 0 0,-3 0 80,-12-2 134,0 1 0,-19 1-1,-34-2 126,65 1-353,0 0 1,0 0-1,0 0 0,0 0 0,0-1 0,0 0 1,0 0-1,1 0 0,-1-1 0,-6-4 1,9 5-40,0 0 1,0 0 0,0-1-1,1 1 1,-1 0-1,0-1 1,1 0 0,0 1-1,-1-1 1,1 0-1,0 1 1,0-1 0,1 0-1,-1 0 1,1 0 0,-1 0-1,1 0 1,0 0-1,0 0 1,0 0 0,0 0-1,1 0 1,-1 0 0,3-4-1,-2 0-18,1 0 0,1 0 0,0 1 0,0 0 0,0-1 0,0 1 0,1 0-1,0 0 1,6-6 0,105-93-238,-54 51 216,-59 52 87,1 0 0,-1 0 0,0 0 0,1-1 0,-1 1-1,0-1 1,-1 0 0,1 0 0,0 1 0,-1-1 0,0 0-1,1 0 1,-1 0 0,1-6 0,-2 7-1,0 0-1,-1 0 1,1 0 0,0 1-1,-1-1 1,1 0-1,-1 0 1,0 0 0,1 1-1,-1-1 1,0 0 0,0 1-1,0-1 1,-1 0 0,1 1-1,0 0 1,0-1 0,-1 1-1,1 0 1,-1-1-1,1 1 1,-1 0 0,0 0-1,1 0 1,-3 0 0,-33-16 84,30 15-88,1-1 0,-1 0 0,1 0 0,0 0 0,0-1 0,0 0 0,0 0 0,-6-6 0,11 9-43,0-1 1,0 1 0,0-1 0,0 1 0,0-1-1,1 1 1,-1-1 0,0 1 0,1-1 0,-1 0-1,1 1 1,0-1 0,0 0 0,-1 1-1,1-1 1,0 0 0,0 0 0,1 1 0,-1-1-1,0 0 1,1 1 0,-1-1 0,0 0 0,2-2-1,0 0-45,0-1-1,0 1 0,1-1 1,0 1-1,0 0 0,6-7 1,-3 5-11,33-35-346,-2-2 1,44-63 0,-78 102 450,-2 1 0,1-1 0,0 1 0,-1-1 0,1 1 0,-1-1 0,0 0 0,-1 0 0,2-7 0,-2 10-5,0 0 0,0-1-1,0 1 1,0-1 0,-1 1-1,1-1 1,0 1 0,-1 0-1,1-1 1,-1 1 0,1 0 0,-1-1-1,1 1 1,-1 0 0,0 0-1,0 0 1,0-1 0,0 1-1,0 0 1,0 0 0,0 0-1,0 0 1,0 1 0,0-1 0,0 0-1,-1 0 1,-1 0 0,-60-16 143,52 15-134,0 0-1,0-1 0,0 0 1,0-1-1,0 0 1,1-1-1,-1 0 1,-9-7-1,18 10-37,1 0 0,-1 0 1,1 0-1,0 0 0,-1 0 0,1 0 0,0-1 1,0 1-1,1 0 0,-1-1 0,0 1 0,1-1 1,0 1-1,-1-1 0,1 1 0,0-1 1,0 1-1,0-1 0,1 1 0,-1-1 0,1-2 1,1-4 2,0 0 1,0 0-1,1 1 1,7-16-1,14-16 54,-20 35-34,0-1-1,0 0 1,-1 0-1,1 0 1,-1-1-1,-1 1 1,1-1-1,-1 0 1,0 1-1,-1-1 0,0 0 1,1-9-1,-2 15-2,0-1-1,-1 1 1,1 0 0,-1 0-1,1-1 1,-1 1-1,1 0 1,-1 0 0,0 0-1,1-1 1,-1 1-1,0 0 1,0 0-1,0 0 1,0 1 0,0-1-1,0 0 1,0 0-1,0 0 1,0 1-1,-2-2 1,-34-14 185,20 10-73,-21-7 131,28 10-161,0 0 0,1-1 0,-17-8-1,24 10-102,1 1 0,-1-1-1,1 0 1,0 1 0,-1-1-1,1 0 1,0 0 0,0 0-1,1 0 1,-1 0-1,0-1 1,1 1 0,-1 0-1,1 0 1,0 0 0,0 0-1,0-1 1,0 1 0,0-4-1,6-50-469,-4 48 529,0-3-40,-1 3 51,0 0-1,0 0 0,0 0 0,-2-14 0,1 20-3,0-1 1,-1 1-1,1 0 0,-1-1 0,0 1 0,0 0 1,0 0-1,0 0 0,0-1 0,-1 1 0,1 0 1,-1 1-1,1-1 0,-1 0 0,0 0 0,1 1 0,-1-1 1,0 1-1,-4-3 0,3 3 50,2 1-84,0-1 0,1 1 1,-1 0-1,0 0 1,1 0-1,-1-1 0,0 1 1,0 0-1,1-1 0,-1 1 1,1-1-1,-1 1 0,0-1 1,1 1-1,-1-1 0,1 1 1,-1-1-1,1 1 1,-1-1-1,1 0 0,0 1 1,-1-1-1,1 0 0,0 1 1,-1-2-1,1 1-102,0 0-790,0-1 884,1 1-1,-1 0 1,0-1-1,0 1 0,1 0 1,-1-1-1,1 1 1,-1 0-1,1 0 1,0-1-1,1-1 0,1 0-37,1-1 0,-1 1 0,1 0 0,0 1 0,0-1 0,0 0 0,0 1 0,0 0 0,1 0 0,-1 0 0,1 1 0,-1 0 0,7-2 0,2-1-1465,-1 0-1452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0-26T12:45:41.2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3952 6279 657 0,'0'0'165'0,"0"0"-131"0,0 0-15 15,0 0 11-15,0 0 33 16,0 2 3-16,0-2-18 16,0 0-16-16,0 1 4 15,0-1 20-15,0 2-2 16,0-1-19-16,0 0 1 16,0 2 15-16,3 0 4 15,4 0 0-15,4 1 15 0,5 0 11 16,2-1-14-1,10 0 2-15,5-1-8 0,3 0 2 16,7-1-9-16,-4 2-8 16,3-2-16-16,2 2-2 15,-5-1 5-15,2-1-5 16,0 1-6-16,-2 0 3 16,0 1 3-16,0 0-5 15,-1 1-8-15,3 2-6 16,-1 0 4-16,3 0-7 15,1 1-5-15,0 0 7 16,1 0-8-16,0 0 9 16,0-3 1-16,-2 0-9 0,0 0 10 15,-1 0-11 1,0 0 1-16,-2 1 11 0,-3-1-3 16,-1 0 0-16,0 1-3 15,0-1 3-15,2 2 5 16,0-1-8-16,-2 1 0 15,1 1-4-15,-1-1 7 16,2 1-8-16,0 0 0 16,-1 0 0-16,2-2 4 15,1 2-4-15,2-1 0 16,-3 0 0-16,5 1-1 16,-3-2 2-16,-1 1-2 15,2 0 1-15,0-2 0 16,2-1-1-16,1 0 9 15,3 0-9-15,0-2 1 0,-2 0 0 16,-1 2-1-16,-3 0-7 16,1 0 7-16,-6 0 8 15,5-1-8-15,-1 3 0 16,3-4 1-16,0 2 0 16,4-1 0-16,1 1-1 15,1-1 9-15,-1 0-9 16,3 1 7-16,-1 0-6 15,1 0-1-15,0 0 7 16,2 1-7-16,1 0 1 16,2 2-1-16,0-2 0 15,-1 1 1-15,-1-1-1 16,-2 0 0-16,-1-1 0 16,-3 0 1-16,-1-2-1 15,-6 2 1-15,1-1-2 16,-6-1 1-16,-2 2-1 0,-4-2 1 15,-4 2 0-15,-2-2 0 16,-7 1 0-16,-3-1 1 16,-1 0-1-16,-7-1 0 15,-4 0-23-15,-3 0-72 16,0 0-69-16,-24 0-333 16,-3 0-30-16,-4-1-582 0</inkml:trace>
  <inkml:trace contextRef="#ctx0" brushRef="#br0" timeOffset="1223.73">5741 5452 45 0,'0'0'578'0,"0"0"-432"0,0 0-80 16,0 0-5-16,0 0 30 15,0 0 9-15,0 0-27 16,0-1-23-16,0 1-23 15,0 4 11-15,0 6 37 16,-3 4-7-16,-3 3-4 16,-2 3-6-16,-1 2-27 15,-1 5 13-15,1 4-8 16,0 2 12-16,-1 4-9 16,2 0-6-16,2 2-19 15,0 0 5-15,1 2 2 16,1 1 15-16,1 4-1 15,0 3-7-15,2 2 0 16,-4 2-6-16,2 1-3 16,-3 0 0-16,3-4 9 0,-4-2 8 15,4-1-16-15,-3-2-9 16,1-3 9-16,2 1-1 16,0-3-3-16,2 5-3 15,-1-4-4-15,2 2 12 16,0-1-2-16,0 1-7 15,0-4-5-15,0-1 2 16,0-1 1-16,0-1-9 16,0-1 7-16,0-2-8 15,0 1 6-15,0-1 3 16,0-3-8-16,0 2 0 16,0-2-1-16,-3-1 6 15,-1-1-5-15,-2 2-1 16,0 1 6-16,0 0 1 15,-3 0 12-15,0 0-13 0,0 0 14 16,0 0-1-16,2-1 3 16,1-2-7-16,3 2-5 15,-2-1 2-15,4 1-1 16,-2-2-11-16,1-1 10 16,-1-3-9-16,2-3 0 15,-2-4 1-15,0-3-1 16,2-4 0-16,-1-4-1 15,2-2 1-15,-1-1-1 16,1-3 0-16,0 0-10 16,-2 0-35-16,-1 0-43 15,-3-29-116-15,0 3-320 16,1-7-639-16</inkml:trace>
  <inkml:trace contextRef="#ctx0" brushRef="#br0" timeOffset="2366.67">5451 5507 603 0,'0'0'269'0,"0"0"-113"0,0 0-43 16,0 0 5-16,0 0 0 15,0 0-31-15,0 0-39 16,0 0-22-16,0 3-1 15,3 0-1-15,0-2-3 16,0 2 1-16,4-2 14 16,1 1 11-16,4-2 5 15,4 0-17-15,4 0-16 16,8-7-7-16,4-7-2 16,2-6-9-16,4-4 9 15,-2-3-3-15,0 1-5 16,-6 3 9-16,-6 4 30 15,-8 5-8-15,-4 4-7 0,-3 3 1 16,-4 3 10 0,-4 3 6-16,1 0 1 0,-2 1-22 15,1 0-10-15,-1 0-11 16,2 0 0-16,-1 0 0 16,4 0 0-16,3 6 0 15,0 11 11-15,1 6-3 16,0 8 9-16,-3 4 1 15,-3 4-12-15,-3 1 2 16,0 1 3-16,0 0-10 16,0-3 5-16,1-2-7 15,5-4-13-15,2-4-55 16,14-5-130-16,-3-8-286 0,-2-11-496 16</inkml:trace>
  <inkml:trace contextRef="#ctx0" brushRef="#br0" timeOffset="4617.64">5818 4752 844 0,'0'0'250'0,"0"0"-28"0,0 0-51 16,0 0-1-16,0 0-19 15,0 0-23-15,0 0-30 16,-12-56-64-16,8 58-34 16,1 14-18-16,-5 14 11 15,1 12 7-15,-1 7 14 16,1 7-13-16,4 0 10 15,3-3-11-15,0-4-1 16,6-9 0-16,10-10-11 16,5-7-6-16,9-11 8 15,3-9 10-15,4-3 10 16,2-11 11-16,0-16 5 16,-2-13-5-16,-6-9-9 0,-5-10 13 15,-4-3 13 1,-6-2-4-16,-5 5-10 0,-5 8 1 15,-3 11 31-15,-1 10-9 16,-2 10-21-16,1 7-16 16,-1 8-4-16,0 5-6 15,0 0-71-15,0 4-143 16,0 24-28-16,-6-1-149 16,3-3-506-16</inkml:trace>
  <inkml:trace contextRef="#ctx0" brushRef="#br0" timeOffset="5647.89">7477 6414 593 0,'0'0'637'16,"0"0"-448"-16,0 0-77 16,0 0-48-16,0 0 8 15,0 0 4-15,0 0 0 16,-3-10-55-16,3 12-15 15,5 9 29-15,4 5 41 16,4 4-26-16,-1 1-5 0,9 3-11 16,-2 0-14-16,4 0-8 15,0 0 6-15,3-3-5 16,-2 0-8-16,1-2 3 16,-4-4-8-16,0-2 9 15,-8-1-3-15,-4 0-5 16,-7-1 9-16,-2 3-1 15,0 2 15-15,-9 3 11 16,-10 5 16-16,-6 1-5 16,-3 1-27-16,-3 2-4 15,-1-1-6-15,1 2-8 16,9-4-1-16,3-1-23 16,8-1-56-16,6-4-79 15,5 1-82-15,11-6-158 16,7-8-263-16</inkml:trace>
  <inkml:trace contextRef="#ctx0" brushRef="#br0" timeOffset="5940.11">8076 6501 327 0,'0'0'854'15,"0"0"-640"-15,0 0-9 16,0 0-77-16,0 0-81 16,0 0 6-16,0 0 90 15,-35 46-14-15,20-9-64 0,5 7-19 16,-1 2-12 0,4 4-11-16,0 0-15 0,2-2-8 15,2-2-8 1,0-5-6-16,0-8-31 0,0-6-72 15,0-6-94-15,1-11-108 16,-1-6-191-16,-1-4-265 0</inkml:trace>
  <inkml:trace contextRef="#ctx0" brushRef="#br0" timeOffset="6368.96">7999 6461 667 0,'0'0'357'0,"27"-79"-173"0,-7 37-57 16,2 2 47-16,3 11-12 16,2 8-50-16,4 8-24 15,4 7-88-15,5 6 57 16,5 1-45-16,-6 19-8 16,-8 10-4-16,-10 6-22 15,-17 7 5-15,-4 0-1 16,-16 2-1-16,-14-8 18 15,-9-4-8-15,-3-9 9 16,-2-6 0-16,2-7 8 16,6-4-6-16,6-4 15 0,11-3-16 15,8 0 9 1,4 0 4-16,7 0 3 0,0 2-17 16,0 6-22-16,2 7 5 15,11 7 17-15,4 8 7 16,5 5 22-16,6 3-11 15,5 0-1-15,1 1 7 16,4-5-23-16,0 2 15 16,-3-6-14-16,-6-4-2 15,-5-4-4-15,-9-5-33 16,-9-6-122-16,-4-4-136 16,-2-6-324-16</inkml:trace>
  <inkml:trace contextRef="#ctx0" brushRef="#br0" timeOffset="7621.62">4262 5980 869 0,'0'0'172'15,"0"0"-103"-15,0 0 18 16,0 0 25-16,0 0-14 16,0 0-11-16,0 0-34 15,-57 59-16-15,41-41-18 16,-6 5 12-16,-5 0 17 0,-6 3 0 16,-4 0-7-1,-4 1-15-15,-5-5-4 0,1-1 9 16,2-4 6-16,3-4-8 15,4-1-9-15,9-2 1 16,2-2-3-16,4 2-8 16,3-1-3-16,4 1-6 15,3 2 0-15,3-1-1 16,5 3 0-16,3 1-1 16,0 1 1-16,8 4 10 15,11 1 21-15,11 2 7 16,6-1 9-16,4 3-9 15,9 1-12-15,-1-2-12 16,-2 0 7-16,-7-2-15 16,-3-2-6-16,-9-4-6 0,-8-3-35 15,-10-5-45-15,-3-1-57 16,-9-4-110-16,-9-3-40 16,-10 0-74-16</inkml:trace>
  <inkml:trace contextRef="#ctx0" brushRef="#br0" timeOffset="8243.94">3002 5756 1020 0,'0'0'321'16,"0"0"-167"-16,0 0-20 0,0 0-64 16,0 0-35-16,0 0 7 15,0 0 30-15,-17 18-11 16,9 7-21-16,-5 9-18 15,-2 7-5-15,-1 9 11 16,-2 6 1-16,-3 5-10 16,-1 2-1-16,-2-1-2 15,4-6-6-15,-2-4 1 16,7-10-5-16,0-8-5 16,6-7 0-16,3-9 8 15,6-6-9-15,0-3-5 16,0-5-3-16,14-1 8 0,11-3 38 15,11 0 8-15,10 0-9 16,5-6-4-16,7-1-20 16,0 0-12-16,0 4-1 15,-3 2-48-15,-5 1-104 16,-4 0-140-16,-10 4-234 16,-14 2-480-16</inkml:trace>
  <inkml:trace contextRef="#ctx0" brushRef="#br0" timeOffset="9184.44">5129 7570 175 0,'0'0'1068'0,"0"0"-878"16,0 0-41-16,0 0-55 15,0 0-6-15,0 0 2 16,0 0 60-16,-6 32-37 16,15-7-62-16,1 4-12 15,4 0-4-15,4 0-20 16,-1-3 0-16,3-2-14 0,1-6 1 16,1-3 10-1,1-2-12-15,2-4-10 0,3-1-6 16,1-2-46-16,-4-2-80 15,6-4-111-15,-7 0-101 16,-6 0-225-16</inkml:trace>
  <inkml:trace contextRef="#ctx0" brushRef="#br0" timeOffset="9461.7">5827 7590 1129 0,'0'0'319'0,"0"0"-174"15,0 0-9-15,0 0-3 16,0 0-9-16,0 0-26 16,0 0-21-16,-73 3-12 15,34 18-13-15,-4 6-2 16,1 4-3-16,1 5-17 15,2 3-21-15,3 0-4 16,3 1-5-16,6-2-9 16,-6 7-99-16,5-9-107 15,10-11-414-15</inkml:trace>
  <inkml:trace contextRef="#ctx0" brushRef="#br0" timeOffset="9927.44">5235 8441 760 0,'0'0'934'15,"0"0"-742"-15,0 0-126 16,0 0 11-16,-36 82 24 16,23-47 7-16,1 6-13 15,1 4-45-15,1 4-28 16,4 1-10-16,3-1-11 16,0-2 1-16,3-5-2 15,0-2-20-15,0-7-26 16,0-4-43-16,0-6-60 0,0-8-124 15,10-8-74 1,-1-6-298-16</inkml:trace>
  <inkml:trace contextRef="#ctx0" brushRef="#br0" timeOffset="10305.44">5187 8481 1121 0,'0'0'239'15,"0"0"-123"-15,0 0 11 16,52-84-27-16,-22 66 7 16,3 4-12-16,10 2-36 15,2 7 21-15,4 5-28 16,2 0-24-16,0 5-9 15,-5 14-19-15,-6 6 0 16,-9 6-5-16,-11 5 5 16,-8 6 9-16,-12 3-8 15,0 3 15-15,-18 2 9 16,-10 0 7-16,-10 0-5 16,-5-4 0-16,-8-2-13 15,-2-5 0-15,-2-3-13 0,-1-8-1 16,1-6-3-16,-17-14-93 15,11-8-188-15,12 0-390 16</inkml:trace>
  <inkml:trace contextRef="#ctx0" brushRef="#br1" timeOffset="16902.91">6133 6721 23 0,'0'0'54'16,"0"0"318"-16,0 0-107 16,0 0-110-16,0 0 1 15,0 0-11-15,0 0-41 16,0-10-14-16,0 7-11 0,0 2-7 15,0-1-16-15,0 2-12 16,0 0-15-16,0 0-4 16,0 0-13-16,0 0 4 15,0 0 7-15,0 0-4 16,0 0-6-16,0 0 13 16,0 0-18-16,0 0-1 15,0 0-6-15,0 6 6 16,0 4 2-16,0 3 14 15,-3 3 18-15,3 3-16 16,0 2-6-16,-3 3 0 16,3 0-9-16,0 3 8 15,-3 1 4-15,1 0-10 0,1 3 2 16,-2 1 3-16,0-3-9 16,0 2-2-16,0 0 4 15,2 1-4-15,-2 1 3 16,-2-1-9-16,2 2 0 15,-1 2 10-15,-1-3 2 16,2 0 3-16,-4-2-9 16,4-3 0-16,-2-2 0 15,-1-1-5-15,0 0 0 16,2-1 7-16,-3 2-2 16,2-1-5-16,2-1 0 15,0 0 0-15,0-1 0 16,-2-1 7-16,2 1 5 15,-4-2-13-15,3 2 12 0,-2-2 3 16,0 1-6-16,-2-1-2 16,5-1 5-16,-4 0-11 15,5-3 11-15,1 0-12 16,-1 0 0-16,2-1 6 16,0 0-5-16,0 0-1 15,0-2 2-15,0 0-1 16,0-3 0-16,0-2-1 15,0-2 1-15,0-3 0 16,0-1-1-16,0-1 0 16,0-1-1-16,0-1 1 15,0 0 2-15,0 0-1 16,0 0 7-16,0 0-8 16,0 0-34-16,0-1-62 0,0-5-80 15,0-6-105-15,0 2-242 16,0 0-273-16</inkml:trace>
  <inkml:trace contextRef="#ctx0" brushRef="#br1" timeOffset="17279.87">5845 7817 796 0,'0'0'245'16,"0"0"-91"-16,0 0-11 16,0 0 12-16,0 0-19 15,0 0-30-15,0 0-15 16,-2-10-28-16,2 10-15 16,0 0-35-16,5 4 6 15,1 8 41-15,6 2-10 16,0 3-21-16,0 1-2 15,1-1-9-15,1 0 5 16,2 0-10-16,-1 0-4 16,3-3-8-16,-3-1-1 15,1-2 0-15,-2-3-6 16,-1 1-14-16,-4-3-58 0,0-2-34 16,0-1-119-1,-2-3-12-15,2-3-5 0,-1-10-73 16,-5-2-195-16</inkml:trace>
  <inkml:trace contextRef="#ctx0" brushRef="#br1" timeOffset="17563.5">6245 7704 42 0,'0'0'641'15,"0"0"-356"-15,0 0-132 0,0 0-17 16,0 0-23 0,0 0-7-16,0 0 3 0,-30 4-16 15,14 10-5-15,-1 4 10 16,-4 3-3-16,-1 1-21 16,-1 4-16-16,0 1-26 15,-1 0-2-15,2-2-29 16,5-1 6-16,1-3-7 15,5 0-13-15,2 3-86 16,2-6-204-16,4-5-261 0</inkml:trace>
  <inkml:trace contextRef="#ctx0" brushRef="#br1" timeOffset="19731.82">6294 8497 48 0,'0'0'942'16,"0"0"-750"-16,0 0-85 15,0 0 21-15,0 0 24 16,0 0-25-16,0 0-54 15,7-8-17-15,-5 5-26 16,-1 0 1-16,-1-2-12 16,0-2 0-16,0-3 0 15,0-3 0-15,-3-4-8 0,-10-1 2 16,-5-2 7-16,-1 0 15 16,-5 2-16-16,-3 5-1 15,-1 6-2-15,-2 4 3 16,3 3 3-16,-3 0-13 15,6 11-7-15,2 5 9 16,5 3-9-16,7 3 4 16,7 3-6-16,3 2 2 15,9 3 9-15,15-1-10 16,9 3-2-16,7-3-4 16,0 1 4-16,-1-2-13 15,-4 0-8-15,-6 0-4 16,-5-1-5-16,-9 0-6 15,-3 1 22-15,-12-2 0 16,0-1 6-16,0-2 9 0,-13-5 0 16,-5-3 1-16,-8-5 13 15,-2-4 40-15,0-4 6 16,-2-2-17-16,2-3 5 16,2-14 7-16,8-6-21 15,5-6-13-15,7-7 0 16,6-2-20-16,6-1-1 15,16 2-1-15,2 6-13 16,4 10 4-16,-1 5-24 16,-4 8-2-16,-4 5-39 15,0 1-103-15,1 2-132 16,-4 0-265-16,-4 0-447 0</inkml:trace>
  <inkml:trace contextRef="#ctx0" brushRef="#br1" timeOffset="20553.05">5945 8835 895 0,'0'0'237'15,"0"0"-106"-15,0 0 9 16,0 0 10-16,0 0-32 0,0 0-39 16,0 0-36-16,-6 0-26 15,6 0-17-15,0 0 3 16,0 0 4-16,0 0 20 16,0 0 8-16,0-4 15 15,-2-1-39-15,-4 3 4 16,-2 0-6-16,0 2-2 15,1 0 0-15,-1 0 1 16,1 10-7-16,4 0 12 16,3-1-12-16,0 1-1 15,3-3-11-15,10-1-25 16,-1-3 36-16,1-3 11 16,-2 0 6-16,-5 0 1 0,-1-6-2 15,-5-4-8 1,0 2 1-16,0-2-9 0,-8 3-23 15,-1 3-131-15,0 1-355 0</inkml:trace>
  <inkml:trace contextRef="#ctx0" brushRef="#br1" timeOffset="23164.07">5865 6289 75 0,'0'0'157'0,"0"0"103"16,0 0-88-16,0 0-52 15,0 0-9-15,0 0-7 16,0 0-16-16,-2 3 2 16,2-3-16-16,0-1-12 15,0 1 0-15,0 0-5 16,0 0-19-16,0 0-15 16,0 0-13-16,0 0 9 0,0 0-7 15,0 0-1-15,0 0-10 16,0 0-1-16,0 0-7 15,6 0-25-15,1 0 32 16,5 0 77-16,3 2-19 16,2 4-24-16,2-2-20 15,2 2 7-15,0-2 2 16,3 0-5-16,1-1-8 16,0 1 6-16,-2-1-3 15,1 0 2-15,-2 0-7 16,-4 1 4-16,3-1 1 15,0 0 0-15,0 0 2 0,1-1 3 16,2 1-7 0,-2 0 3-16,1 0-14 0,-4 0 0 15,2 0 8-15,-5 1-7 16,-1-1 4-16,-1-1-5 16,2 1 1-16,1 1-1 15,3-1 2-15,1 1-1 16,2-1 7-16,-1 0-7 15,0 1 5-15,-2-1-6 16,-4 1 0-16,-1 2 1 16,0-1-1-16,0 1 1 15,4 1 0-15,-1-1-1 16,6 1 9-16,3-3-9 16,3 1 6-16,1-4-6 15,2 1-14-15,0-2 14 0,-2 0 10 16,-1 0-9-16,-3 0 5 15,0 0-4-15,-5 0 5 16,5-3 9-16,-6 0-15 16,-2 0-1-16,0 2 1 15,-5-1 5-15,4 2-4 16,-5 0-1-16,-2 0 1 16,1 0 5-16,-5 0-7 15,1 0-1-15,-1 0-9 16,-3 0 10-16,1 0 0 15,-2 0-1-15,-3 2-11 16,3-1-29-16,-3 0-56 16,0-1-23-16,0 2-31 0,0-1 21 15,-6 1-45-15,-3-2 43 16,-3 0-14-16,0 0 36 16,-3 0-27-16,0-5-3 15,-1-3 64-15,1-1 76 16,-1 1 14-16,1-1 60 15,0 2 14-15,4 1 3 16,4 2-15-16,0 0 21 16,2 1 6-16,4 1-11 15,1-1-9-15,0 0-9 16,0 0-11-16,0 0 48 16,0 2-9-16,0 1-18 0,0-1-11 15,0 1-22 1,4 0-33-16,6 0 12 0,2 0-3 15,6 5 1-15,3 5-20 16,0 1 4-16,4 2-3 16,-4-2-9-16,-3 1 9 15,-5-2-9-15,-5 0-7 16,-2-3 6-16,-6 0-9 16,0 1-9-16,-8 0-6 15,-15 2-15-15,-10 0-84 16,-39 0-86-16,11-1-110 15,-2-8-676-15</inkml:trace>
  <inkml:trace contextRef="#ctx0" brushRef="#br1" timeOffset="24185.33">5475 6262 136 0,'0'0'43'0,"0"0"436"0,0 0-345 16,0 0-27-16,0 0-11 16,0 0 5-16,0 0-14 15,-52-22-43-15,38 22-16 16,-5 0-16-16,-2 0-5 16,-3 0-7-16,-1 0 13 15,-7 0-2-15,-2-3 2 16,-4-2 2-16,-1 0 5 15,-2-4 12-15,0 1-7 16,0 0-5-16,4-2 28 16,1 1-7-16,2-1-8 15,2 2-7-15,1-1-13 16,-3-1-7-16,3 0 2 0,-2-1-8 16,-3 2 8-16,0-1-7 15,0 0 0-15,-1 3-1 16,1 3 1-16,2 1-1 15,4 3 1-15,3 0-1 16,2 0 0-16,-2 0-1 16,3 4 0-16,-1 0 1 15,2 1 0-15,1-1-1 16,4-3-10-16,3-1 1 16,5 0 0-16,2 0-6 15,4 0 0-15,1-8-26 16,3-2-14-16,0 1 1 15,0 2-77-15,9 4-86 0,4 0-18 16,2 3-107-16</inkml:trace>
  <inkml:trace contextRef="#ctx0" brushRef="#br1" timeOffset="24614.19">4689 5945 32 0,'0'0'323'0,"0"0"-163"0,0 0-40 16,0 0-49 0,0 0-8-16,0 0-2 0,-93-10 15 15,71 18-2-15,-7 1 1 16,-6 2 8-16,4-1-12 15,-2 0-18-15,0 0-8 16,6-2 6-16,3-1-12 16,5 1-3-16,1-3-10 15,10 1-4-15,2-2-9 16,3 0-13-16,3 2 0 16,0 0 0-16,0 2 7 15,6 2 22-15,5 0 11 16,-1 1-9-16,5 2-3 15,1-1-7-15,3 4-12 16,0-1 6-16,3 2-15 0,5 0 2 16,0-1-2-16,0 1 0 15,3-4-22-15,1 5-178 16,-9-6-206-16,-7-5-581 0</inkml:trace>
  <inkml:trace contextRef="#ctx0" brushRef="#br1" timeOffset="29207.91">7313 5911 770 0,'0'0'208'15,"0"0"-152"-15,0 0 6 16,0 0 37-16,0 0 43 15,0 0-51-15,0 0-43 16,10-41 4-16,-10 41-52 16,-1 12-13-16,-12 13 13 15,-4 7 36-15,-4 7 17 16,5 4-36-16,1 2-15 16,6-2 18-16,7-7-18 15,2-5 11-15,0-7-13 16,11-10 1-16,7-7 7 0,0-7 0 15,7 0-7-15,-1-12 14 16,0-11-4-16,-8-7 7 16,-4-5-6-16,-4-3-12 15,-5 0 54-15,-3-1-47 16,0 1 2-16,0 6 2 16,-3 6 1-16,-5 6 6 15,-1 5-18-15,0 7 1 16,-4 4-20-16,-5 4-1 15,-6 0 20-15,-4 0 0 0,1 8-60 16,-1 8-55 0,5 8-76-16,5-3-193 0,12-4-406 0</inkml:trace>
  <inkml:trace contextRef="#ctx0" brushRef="#br1" timeOffset="29718.54">7538 6125 925 0,'0'0'394'0,"0"0"-158"15,0 0-51-15,0 0-12 16,0 0-78-16,0 0-45 15,0 0 6-15,2-1-47 16,-1 1-9-16,-1 0 0 16,0 0-61-16,2 0-113 15,-1-2-170-15,1 0-350 0</inkml:trace>
  <inkml:trace contextRef="#ctx0" brushRef="#br1" timeOffset="30085.56">7784 5764 224 0,'0'0'720'0,"0"0"-598"16,0 0 1-16,0 0-55 15,0 0-26-15,0 0-17 16,0 0 4-16,0 18 29 16,0 6 64-16,-3 8-57 15,-4 2 30-15,0 8-11 0,-1 1-41 16,-1 4 11-16,-1 1-54 16,5 3 1-16,1-3 37 15,2-4-37-15,2-7 0 16,0-5 6-16,0-8-6 15,2-6-1-15,1-4-35 16,0-6-63-16,0-2-23 16,-3-6-105-16,0 0-144 15,0-6-494-15</inkml:trace>
  <inkml:trace contextRef="#ctx0" brushRef="#br1" timeOffset="33533.18">3955 5596 530 0,'0'0'137'16,"0"0"-10"-16,0 0-25 16,0 0-25-16,0 0-18 15,0 0-5-15,0 0-36 16,0-5 29-16,-3 5-46 0,3 0-1 16,-5 0-2-16,-1 9 2 15,-1 5 26-15,-3 5-3 16,-1 5-22-16,5 0 41 15,3 1-29-15,0-1-1 16,3-1-9-16,0-6-2 16,0-3 13-16,3-4-14 15,6-3-1-15,6-6-16 16,0-1 34-16,4 0 6 16,-2-8 2-16,0-8-14 15,-3-3 38-15,-2-7-49 16,-5-1 0-16,-2-1 62 15,-5 0-23-15,0 1 1 16,0 4 21-16,-8 2-21 0,-3 6 17 16,-3 3-44-16,-1 5-12 15,-1 7 11-15,-5 0-10 16,0 2-1-16,-3 9-1 16,5 5-17-16,2-1-2 15,7 3-87-15,10 6-70 16,0-2-92-16,10-8-275 0</inkml:trace>
  <inkml:trace contextRef="#ctx0" brushRef="#br1" timeOffset="33789.5">4226 5705 18 0,'0'0'829'0,"0"0"-631"16,0 0 1-16,0 0-65 16,0 0-7-16,0 0-9 15,0 0-24-15,0-20 3 16,0 19-67-16,0 1-29 16,0 0 14-16,0 0-15 15,0 0-33-15,-3 0-102 16,-4 0-198-16,-2 0-160 0,0 0 91 15</inkml:trace>
  <inkml:trace contextRef="#ctx0" brushRef="#br1" timeOffset="34494.61">4440 5432 29 0,'0'0'670'0,"0"0"-443"16,0 0-66-16,0 0-30 15,0 0 14-15,0 0 22 16,0 0-58-16,0-26-109 0,-5 29 15 15,1 11-1-15,-4 4 10 16,1 5-2-16,2 4-2 16,1-1-10-16,1 4 11 15,0 1-21-15,3 1-38 16,0 12-66-16,0-9-196 16,0-8-568-16</inkml:trace>
  <inkml:trace contextRef="#ctx0" brushRef="#br1" timeOffset="46909.42">3233 10654 960 0,'0'0'231'15,"0"0"-122"-15,0 0-12 16,0 0 24-16,0 0-20 16,0 0-53-16,0-12 14 15,0 12-46-15,0 0 4 16,0 0 5-16,0 0-9 16,0 3 10-16,0 11-4 15,-5 6 53-15,-4 7 24 16,-3 4-57-16,2 6 19 0,-3 3 3 15,2 4-24 1,3 1 20-16,2 3-42 0,2-1-18 16,4-1 37-16,0-2-36 15,10-3 0-15,7-4 4 16,8-5-4-16,4-4-2 16,2-2-1-16,2-6-4 15,1-5 6-15,2-2 6 16,-2-6-6-16,2-4 0 15,-2-3 2-15,-1 0 13 16,-3-7-15-16,1-9 0 16,-4-1 7-16,-4-5-7 15,-4-5 13-15,2-4-13 16,-6-5 12-16,-2-3-11 0,-1-5-1 16,-3-3 0-1,0-5 1-15,-3-1-1 0,-3 1 2 16,0-1-2-16,-3 6 6 15,0 3 13-15,0 4-17 16,0 5 17-16,0 1-1 16,0 5-17-16,-3 3 19 15,0 5-20-15,0 7 6 16,3 4-8-16,-2 6 2 16,1 2 0-16,1 2-33 15,-3 3-95-15,-4 31-90 16,2-3-167-16,1 1-499 0</inkml:trace>
  <inkml:trace contextRef="#ctx0" brushRef="#br1" timeOffset="47310.34">4089 11094 882 0,'0'0'360'0,"0"0"-222"15,0 0-3-15,0 0 41 16,0 0-5-16,0 0 9 16,0 0-97-16,6 4-38 15,-6 1-15-15,3 6-20 16,-3 4 23-16,0 6-6 16,0 6-26-16,-6 1 20 15,-13 3-12-15,-5-1-8 16,-5 0-1-16,1-1-71 0,-2 1-132 15,11-7-338 1,8-12-723-16</inkml:trace>
  <inkml:trace contextRef="#ctx0" brushRef="#br1" timeOffset="47912.73">4559 10607 1064 0,'0'0'193'0,"0"0"-66"16,0 0-10-16,0 0-17 16,0 0-33-16,0 0-26 15,0 0 52-15,-52 45-43 16,38-11 23-16,4 8 8 16,-2 5-23-16,3 4-24 15,3 2-32-15,-1 3 12 16,2 0 7-16,5-1-21 15,0-3 0-15,0-6-1 16,12-3-8-16,6-9 3 16,7-7-10-16,5-7 16 15,3-8-10-15,6-6 20 0,4-6-9 16,0 0 7 0,3-14-8-16,-2-10 22 0,0-7-22 15,-5-9 0-15,-4-8 24 16,-7-7-23-16,2-14 21 15,-12 3 19-15,1-4-6 16,-8 3 32-16,-6 9-45 16,-3-4-11-16,-2 5 36 15,0 10-23-15,0 5-12 16,-2 13-4-16,-2 8-6 16,1 8-4-16,0 7-23 15,0 6-59-15,-3 2-120 16,-10 37-117-16,5 1-157 0,-2 1-291 15</inkml:trace>
  <inkml:trace contextRef="#ctx0" brushRef="#br1" timeOffset="48212.93">5205 11156 22 0,'0'0'1367'0,"0"0"-1171"0,0 0-75 15,0 0 12 1,0 0-6-16,0 0 12 0,0 0-90 16,61 42 9-16,-56-19-17 15,-5 4-13-15,0 4 17 16,-3 2-45-16,-15 1-1 15,-3 0-32-15,-6-1 35 16,2-3-15-16,-2-5-57 16,3-3-165-16,9-6-326 15,7-12-751-15</inkml:trace>
  <inkml:trace contextRef="#ctx0" brushRef="#br1" timeOffset="48527.09">5829 10654 1382 0,'0'0'309'0,"0"0"-141"16,0 0-21-16,0 0-6 15,0 0-65-15,0 0-58 16,0 0 0-16,-17 32 10 16,4 12 46-16,7 6-64 15,-2 7 5-15,2 4-6 16,-2-1-9-16,0 3 0 0,-3-4-24 16,-2-4-59-16,0-6-3 15,-8 2-144-15,3-14-140 16,0-12-212-16</inkml:trace>
  <inkml:trace contextRef="#ctx0" brushRef="#br1" timeOffset="48991.85">5830 10545 1026 0,'0'0'196'16,"35"-106"-33"-16,-18 75 38 0,7 1 3 15,6-1-72-15,7 3-72 16,5 9-20-16,4 10-9 16,-1 9-29-16,-3 7-2 15,-8 21 4-15,-11 12-17 16,-13 11 13-16,-10 8-35 16,-16 1 24-16,-20 1-9 15,-12-7 15-15,-12-9-4 16,-4-8 18-16,0-9 32 15,9-7-41-15,9-6 0 16,14-5-1-16,14-5 7 16,10-3-6-16,8 0 0 15,0-1 10-15,7 2-10 16,14 4 10-16,7 5 14 16,5 2-10-16,3 5-8 0,-2 4 4 15,-1 4-10-15,-6 4 0 16,-2 4 28-16,-1 5-28 15,0 2 28-15,-6 0 3 16,-3 2-6-16,-3-3 7 16,-2-3-32-16,-4-5 0 15,0-5-23-15,-3-7-35 16,9-7-67-16,-3-7-265 16,-2-7-589-16</inkml:trace>
  <inkml:trace contextRef="#ctx0" brushRef="#br1" timeOffset="49212.25">6445 11111 1317 0,'0'0'365'16,"0"0"-206"-16,0 0-76 15,0 0 36-15,0 0 6 16,0 0-45-16,76 86-14 15,-76-51-39-15,0 2-14 16,-12 2-17-16,-8 1 4 16,-21 10-95-16,8-8-143 15,2-10-361-15</inkml:trace>
  <inkml:trace contextRef="#ctx0" brushRef="#br1" timeOffset="49702.95">7019 10522 1222 0,'0'0'210'16,"0"0"-13"-16,0 0 24 16,0 0-99-16,0 0 14 15,0 0-95-15,0 0-40 16,0 0 81-16,-19 117-22 16,14-43-24-16,-2 17-36 15,-6 13 12-15,-4 0 7 0,2-19-19 16,3-25-6-16,3-20-19 15,-1-9-67-15,4 3-58 16,-5 2-150-16,2-6-77 16,2-12-318-16</inkml:trace>
  <inkml:trace contextRef="#ctx0" brushRef="#br1" timeOffset="50141.9">6985 10436 983 0,'0'0'185'0,"42"-131"-146"16,-23 98 51-16,2 4 78 0,6 2-8 15,7 3-64-15,6 13-46 16,4 11 8-16,3 0-58 16,0 18 0-16,-4 15 13 15,-12 7-13-15,-16 21-13 16,-12 0-6-16,-4 4-24 15,-29 2 1-15,-12-13-34 16,-13 3 76-16,-6-12 9 16,-5-9 1-16,5-8-4 15,9-12 4-15,11-4-9 16,13-7 26-16,16-2-12 16,6-2 26-16,6 1-6 0,0 0-18 15,12 7-16 1,5 5 13-16,6 6-8 15,1 5 25-15,1 5-25 0,-2 3 0 16,-1 4 20-16,2 5-10 16,-3 5 8-16,0 4 20 15,0 1-33-15,-5 2 27 16,1-3-38-16,-3-5-6 16,-6-5-3-16,4 2-119 15,-4-12-212-15,-1-11-542 0</inkml:trace>
  <inkml:trace contextRef="#ctx0" brushRef="#br1" timeOffset="50377.74">7598 11210 1363 0,'0'0'489'0,"0"0"-444"15,0 0 11-15,0 0 74 16,0 0-37-16,91 80-9 16,-85-51-51-16,-3 4-24 15,-3 1-2-15,-3 0-7 16,-16 0-34-16,-16 4-139 16,4-9-213-16,4-7-590 0</inkml:trace>
  <inkml:trace contextRef="#ctx0" brushRef="#br1" timeOffset="50719.37">8278 10505 1333 0,'0'0'198'16,"0"0"8"-16,0 0 2 15,0 0-42-15,0 0-23 0,0 0-74 16,0 0-63 0,0 0 23-16,-11 53-19 0,-3 26 24 15,6 22-15-15,2 11-18 16,6-7 21-16,0-9-22 15,0-14-13-15,0-14-5 16,0-14-21-16,0-13-42 16,0-5-86-16,-7 14-193 15,-3-9 52-15,-1-6-306 0</inkml:trace>
  <inkml:trace contextRef="#ctx0" brushRef="#br1" timeOffset="51202.55">8147 10428 1220 0,'34'-85'112'0,"-1"12"-21"16,-10 38 72-16,-1 12-39 16,5 0-21-16,7 6-12 15,11 3-54-15,4 13 19 16,6 1-55-16,2 18 0 15,0 13 9-15,-12 10-10 16,-11 19-7-16,-19 20 0 16,-15-1-36-16,-9-7 25 15,-21-11-62-15,-9-16 29 16,-12 3 38-16,-14 1 13 16,-2-8 10-16,-2-9-10 15,6-6 1-15,10-8 5 0,12-8-5 16,13-4-1-16,16-4 13 15,10 0 3-15,2 1-16 16,14 1-6-16,14 6 6 16,10 4 36-16,5 7-25 15,0 6-2-15,-1 4 4 16,-2 7-11-16,-4 3 39 16,0 6-34-16,-3 2-6 15,-5 0 46-15,-3 1-39 16,-8-2 0-16,-1-6-8 15,-8-4 2-15,-4-8-2 0,-4-6-19 16,0-10-140-16,0-5-157 16,-3-9-428-16</inkml:trace>
  <inkml:trace contextRef="#ctx0" brushRef="#br1" timeOffset="53317.9">27720 4188 687 0,'0'0'605'16,"0"0"-427"-16,0 0 1 0,0 0-58 15,0 0-2-15,0 0-26 16,-22-42-21-16,11 42-28 15,-1 4-25-15,-6 13-7 16,-4 7 56-16,-1 7-61 16,-2 4 15-16,0 1-7 15,-2 3-5-15,2-5 5 16,2-3-15-16,1-6 0 16,4-4-3-16,6-4 4 15,3-6-2-15,2-4 1 16,2-2-54-16,4-4-25 15,1-1-80-15,0 0-36 16,0-10 68-16,4-8-201 0,6-2-319 16</inkml:trace>
  <inkml:trace contextRef="#ctx0" brushRef="#br1" timeOffset="53625.71">27550 4191 360 0,'0'0'401'15,"0"0"-207"-15,0 0-12 16,0 0-7-16,0 0 11 16,0 0-4-16,0 0-22 15,18-41 3-15,-17 41-99 16,1 0-43-16,1 13-9 0,1 8 58 16,2 7 3-16,0 3-22 15,3 3-39-15,4 0 44 16,1-3-55-16,2-2-1 15,-1-3 11-15,-3-5-10 16,0-5 0-16,-4-5-1 16,-2-6-42-16,-3 0 6 15,0-3-104-15,1-2-45 16,-1 0-46-16,3-4 20 16,0-8-184-16,0-2-377 0</inkml:trace>
  <inkml:trace contextRef="#ctx0" brushRef="#br2" timeOffset="58775.6">27867 4110 725 0,'0'0'215'15,"0"0"-36"-15,0 0-31 16,0 0-2-16,0 0 0 16,0 0 15-16,0-23-13 15,0 23-51-15,0 0-35 16,0 0-62-16,-1 0 20 16,-11 0-20-16,-4 12 8 15,-8 5 4-15,-6 7 13 16,-4 4-3-16,-5 6 15 15,0 3-37-15,-3 2 9 16,5 1-8-16,1-2 1 0,6-2-2 16,4-3 7-1,5-6-7-15,6-5 0 0,3-3-7 16,6-6-52-16,1-6 4 16,2-3-95-16,2-4-64 15,1-3-15-15,0-13-67 16,0-4-600-16</inkml:trace>
  <inkml:trace contextRef="#ctx0" brushRef="#br2" timeOffset="59106.71">27566 4141 750 0,'0'0'133'16,"0"0"27"-16,0 0-9 15,0 0-54-15,0 0-10 16,0 0 13-16,0 0-7 16,48-21-39-16,-35 31 86 15,4 6-35-15,2 4-13 16,4 5-13-16,5 3-14 16,5 3-24-16,6 4-5 15,4-1-19-15,2 2 33 16,-3-6-50-16,-4-1 1 15,-10-7 6-15,-8-3-7 16,-8-8 0-16,-9-4-16 16,-3-3-71-16,-2-3 18 0,-16-1-35 15,-10-1-151-15,3-10-24 16,7-2-249-16</inkml:trace>
  <inkml:trace contextRef="#ctx0" brushRef="#br2" timeOffset="78139.83">3373 11856 1211 0,'0'0'326'0,"0"0"-186"16,0 0-88-16,0 0-30 15,-15-75 7-15,15 58 68 0,0-1-46 16,9-2-33-16,4 0-1 16,4 0-1-16,5 1 4 15,5 2-20-15,4 3 10 16,7 3-1-16,5 1-9 15,3 3-6-15,6 1 6 16,6 4 1-16,14 2 6 16,19 10-7-16,-6 13 1 15,-7 2 19-15,-8 9-20 16,-12 2 0-16,8 7 1 16,13 9 6-16,-4 4-1 15,-1-2-6-15,-1 2 8 16,-3-7-4-16,-3-5-3 0,-3-8-1 15,1-6 1-15,-1-10 0 16,0-8-1-16,0-6-11 16,0-6-19-16,-1 0 29 15,-6-11-28-15,-8-12 20 16,-7-8 7-16,-11-8-4 16,-3-8 6-16,-10-3-9 15,-4-3 9-15,-8 2 9 16,-5 7-8-16,-1 9 13 15,0 7 11-15,0 8 6 16,-3 6 15-16,2 7-18 16,1 3-19-16,0 3 10 15,0 1-19-15,0 0-7 16,0 8-8-16,4 10 15 16,6 10 11-16,-2 7-11 0,-2 2 0 15,3 6-13-15,-4-1 14 16,0 1-2-16,0-4-10 15,1-2-40-15,0-5-5 16,0-5-29-16,1-7 10 16,1-5 24-16,-2-6-36 15,0-6 34-15,0-3 33 16,-1-3 20-16,-2-14 7 16,-1-9-7-16,1-6 0 15,3-6 32-15,5-5-13 0,3-2 0 16,7-1-3-1,6 3-1-15,7 5 23 0,5 7-28 16,6 7-9-16,6 6 9 16,4 6-9-16,3 8-1 15,3 4 9-15,3 0-8 16,2 10 23-16,6 7-8 16,-2 4 4-16,18 6 14 15,16 10-14-15,18 7 1 16,8 3-8-16,-1 0-12 15,-7-3 25-15,-4-7-26 16,1-2 0-16,-7-3 15 16,-5-3-8-16,-11-6 4 15,-20-7-11-15,-16-5 1 16,-14-6-9-16,-1-4 8 0,7-1-2 16,8 0 2-16,10-3 1 15,3-12 0-15,12-15-1 16,21-18 1-16,18-22 2 15,4-12-3-15,-23 4 0 16,-30 16 0-16,-30 21 9 16,-12 7 19-16,-3 0 25 15,-5-1-14-15,-5 2 21 16,-14 11-60-16,-6 5-36 16,0 7-5-16,-26 6-82 15,4 3-230-15,1 1-708 0</inkml:trace>
  <inkml:trace contextRef="#ctx0" brushRef="#br2" timeOffset="117851.71">17549 10143 78 0,'0'0'0'0,"0"0"0"16,0 3 10-16,0-3 175 15,0 0 95-15,0 0-133 16,0 0-71-16,0 0 20 16,0 0-31-16,0 0-15 15,0 0-8-15,0 0-20 16,0 0-5-16,0 0 2 15,0 0-3-15,0 0 42 16,0 0-31-16,0 0 4 16,0 0 5-16,-1 0-16 15,-2 0-1-15,1-2 4 0,-1 0-11 16,1-1 34-16,-1-1-33 16,1 1 12-16,0-2 3 15,1 0 1-15,1 0-2 16,0 0-6-16,0-1-5 15,0-1 45-15,0 1-44 16,0-1-4-16,0 0 15 16,0 0-15-16,0-1-6 15,0 0 8-15,0-1 1 16,0-1 29-16,0 0-38 0,0 0 4 16,0 2 2-1,0-2-12-15,0 1 7 0,0 0-8 16,0-1 1-16,0 0 16 15,0 1-17-15,0-1 0 16,-2 0 1-16,2 2 0 16,-1-1 12-16,1 1-13 15,0-2 7-15,-2-1 9 16,1 1-16-16,1-1 0 16,-2-2 9-16,1 0-8 15,-1 0 8-15,1 1 0 16,-1 1-8-16,1 0 32 15,-1 1-33-15,2 0 19 16,0 0-4-16,0-2-14 16,0 1 15-16,0 0-16 0,0 0 6 15,0 0 13-15,0-2-18 16,0 1 23-16,0 0-7 16,0-1-10-16,0 0 12 15,-1 1-19-15,1-1 1 16,0 0 11-16,0 1-11 15,0-1 12-15,0 1 2 16,0 1-2-16,0-2 12 16,0 2-25-16,0 0 0 15,0-2-5-15,0 0 18 16,0 1-13-16,0-3 1 16,0 2-1-16,0-1 9 15,0-3-9-15,1 0 0 0,2-1-10 16,-1 0 19-16,-2-1-10 15,1-1 1-15,-1 0 0 16,0 1 10-16,0 1-10 16,0 2 0-16,0 1-12 15,2 1 21-15,1 3-9 16,0-1 0-16,0 1 1 16,0-1 11-16,-1-4-12 15,-2 1 0-15,0-1-15 16,0-1 15-16,0 0 0 15,0 1 0-15,0 0 1 16,0 0 10-16,0 0-11 16,0 2 0-16,0-1-3 15,0 1 3-15,0 0 0 16,0 0 0-16,1-1 0 0,1 3 7 16,0 1-7-16,0 1-3 15,-1 2-3-15,1 0 6 16,-2 4-8-16,0 0 7 15,0 2-24-15,0 2 4 16,0 0-60-16,0 0-71 16,0 0-78-16,-5 0 3 15,-11 15 4-15,2-1-144 16,3-2-275-16</inkml:trace>
  <inkml:trace contextRef="#ctx0" brushRef="#br2" timeOffset="118579.76">17306 9038 165 0,'0'0'160'16,"0"0"-108"-16,0 0-31 16,0 0 66-16,0 0 27 15,0 0 24-15,0 0-21 0,0 25 16 16,0-19-34 0,2-2 2-16,1-1-19 0,0 0-24 15,1-3-8-15,3 0 31 16,1 0 0-16,2 0 15 15,4 0-46-15,-1-6-11 16,3-4-8-16,0-3-18 16,1-2 2-16,1-3-12 15,0-3 10-15,-1-3 4 16,-1-1-17-16,-1 3 0 16,-2 0 0-16,-1 2 1 15,0 3 5-15,-3 2-6 16,0 3 9-16,0 1 19 0,0 1-27 15,-3 3 8 1,0 1 1-16,-3 3-9 16,0 0 11-16,-1 2-12 0,-1 0 7 15,-1-1 12-15,2 2-19 16,-2 0 2-16,0 0 11 16,0 0-13-16,0 0 0 15,0 0-3-15,1 0-7 16,3 6 2-16,1 5 8 15,1 5 0-15,1 2 1 16,5 3 8-16,0 0-7 16,0 2-2-16,3 1 6 15,-1 0 7-15,0 0-13 16,-3 0-6-16,-2-2 6 0,-2-1-7 16,-4-1 7-16,0-2 0 15,-1-6 0-15,-2-2-2 16,1-3 2-16,-1-3-1 15,0-1-17-15,0-3-30 16,2 0-33-16,-1 0-37 16,2 0-67-16,0-6-310 0</inkml:trace>
  <inkml:trace contextRef="#ctx0" brushRef="#br2" timeOffset="120163.53">4080 13336 10 0,'0'0'1168'0,"0"0"-997"16,0 0-96-16,0 0-15 16,0 0 24-16,0 0 41 15,0 0-40-15,-95 23 8 16,72 5-12-16,-1 7-4 15,-1 8 0-15,7 3-39 16,3 7-37-16,3 0 49 16,8 1-50-16,4-5-10 15,0-7-13-15,21-5 6 16,4-10 9-16,6-10-11 16,5-10 19-16,2-7 37 15,3-11-25-15,-2-19 4 0,0-13 8 16,-3-20-4-1,-3-20 5-15,-11 2-4 0,-9 8-21 16,-13 11 43-16,0 17-22 16,-12 0 23-16,-7-1 7 15,-7 14-34-15,0 10 1 16,-4 10-18-16,-3 12-7 16,0 0-1-16,-1 19 8 15,-1 10 0-15,4 12-71 16,7 28-86-16,8-8-100 15,7-9-399-15</inkml:trace>
  <inkml:trace contextRef="#ctx0" brushRef="#br2" timeOffset="120374.96">4340 13723 937 0,'0'0'927'16,"0"0"-792"-16,0 0-52 16,0 0 3-16,0 0-6 15,0 0-33-15,0 0-47 16,-29-43-71-16,29 31-84 16,2-1-420-16,4 1-867 0</inkml:trace>
  <inkml:trace contextRef="#ctx0" brushRef="#br2" timeOffset="121006.28">4868 13536 1043 0,'0'0'249'0,"0"0"-168"16,0 0 7-16,69-86 11 16,-46 57 9-16,-2-1-15 15,2-1-68-15,-4-3-24 0,-1 1 30 16,-8-2-22 0,-4 5-9-16,-6 1 2 0,0 5 9 15,-6 6 45-15,-13 4-41 16,-9 5 12-16,-8 8 20 15,-3 1-29-15,-6 4 1 16,-1 14 23-16,4 5 1 16,8 3-5-16,5 3-38 15,7 5-2-15,6 0 2 16,10 2 7-16,6 3-7 16,0-3-1-16,22 0-10 15,8-4 10-15,7-1-15 16,6-4-5-16,4 0 12 15,3-3 0-15,-2 0-4 16,0 0 12-16,-8 1-11 0,-8 2 11 16,-10 0-23-16,-10 3-4 15,-9 0 21-15,-3 4 0 16,-12-1 6-16,-10-2-12 16,-10-3 13-16,-8-5 10 15,-2-7 38-15,-4-6 14 16,1-6 4-16,-1-4-1 15,1-4 3-15,7-15 6 16,6-14-32-16,11-9 29 16,14-10-47-16,7-10-12 15,24-4 3-15,16 2-15 16,6 6-1-16,6 12-35 16,11 12-90-16,-15 11-55 0,-8 9-364 15</inkml:trace>
  <inkml:trace contextRef="#ctx0" brushRef="#br2" timeOffset="124422.14">17885 7963 580 0,'0'0'489'0,"0"0"-372"15,0 0 8-15,0 0-13 16,0 0-14-16,0 0 3 16,0 0-43-16,0-13 21 0,0 13-59 15,0 0-11-15,0 0 0 16,0 0-9-16,1 0 0 16,2 0 0-16,0 0 0 15,0 6 20-15,2 1-18 16,1 1 7-16,1 2 8 15,-1 1 5-15,-1 2 3 16,1 1-13-16,-2 0-1 16,2 2 11-16,-3-2-21 15,1-2-1-15,-2 0 8 16,1-5-7-16,-1-1 0 16,-1-4 6-16,1-2-1 15,2 0 45-15,4 0 15 0,5-14 0 16,5-7-39-16,6-6-17 15,6-7 11-15,3-5-21 16,5-3 9-16,2-1-8 16,1 1-1-16,3 4 0 15,-2 1-1-15,0 7 0 16,-3 6 1-16,-10 6 0 16,-7 7 0-16,-9 5-21 15,-9 5 10-15,-4 1-98 16,0 0-172-16,-31 8-2 15,1 4-27-15,-3-4-555 0</inkml:trace>
  <inkml:trace contextRef="#ctx0" brushRef="#br3" timeOffset="144194.53">19614 11341 339 0,'0'0'595'16,"0"0"-384"-16,0 0-43 16,0 0-45-16,0 0-28 15,0 0 46-15,0 0-58 16,21-23-1-16,-17 22-24 15,2-1-15-15,2 1 10 16,1 1-53-16,4 0 0 16,1 0 5-16,4 0 6 15,2 0-11-15,2 0 14 16,4 0-5-16,3 0 22 16,0 0-31-16,3 0 0 0,1 0 10 15,1 0-1-15,0 0-2 16,2 0 11-16,0 0-5 15,-2 0 37-15,2 0-50 16,-2 0 0-16,1 0 14 16,-2 0-4-16,-1 0-10 15,0 0 6-15,-1 0-6 16,-1 0 13-16,-2 0-13 16,-1 0 0-16,-3 0-16 15,-2 1 17-15,-1 1-1 16,0 0 5-16,0 0-4 15,0-1 13-15,1 1-14 16,0 1 0-16,0-2-13 16,1 0 13-16,0 1 0 15,0-2 0-15,3 0 0 0,-2 0 15 16,1 0-15-16,-1 0 0 16,-6 0-7-16,-3 0 7 15,-5 0 0-15,0-2 2 16,-2 2-1-16,0 0 16 15,1-1-17-15,1 1-1 16,-3 0-15-16,1 0 16 16,-2 0 0-16,0 0 1 15,-3 0-1-15,-3 0 10 16,1 0-10-16,-1 0-35 16,0 0 34-16,0 0-33 15,0 0 25-15,0 0 3 0,0 0-41 16,0 0-38-16,-6 0-123 15,-5 0-8-15,-8 0-70 16,3 0-126-16,2-1-247 0</inkml:trace>
  <inkml:trace contextRef="#ctx0" brushRef="#br3" timeOffset="144791.93">20782 11203 23 0,'0'0'290'0,"0"0"-52"15,0 0-59-15,0 0 12 16,0 0-25-16,0 0-4 16,0 0-18-16,-34-71 4 0,32 67 3 15,1 1-60 1,1 1-11-16,0 2 18 0,0 0-54 16,0 0-18-16,0 0 2 15,0 0 0-15,0 0 28 16,0 0-40-16,0 0-16 15,0 0 6-15,0 0 6 16,6 0-1-16,4 7 40 16,5 2-4-16,0 1 5 15,5 1-46-15,-1 1-5 16,2 0 23-16,0 1-22 16,-2 0-2-16,2 0 0 15,-3 0 6-15,-3 0 2 0,1-2-8 16,-4 1-5-1,-1-2 5-15,-3-3 0 0,-1 0 0 16,-3-3-1 0,-1-1 2-16,-3-1 3 0,0-2-4 15,0 0-14-15,0 2 8 16,0-2 1-16,0 3-7 16,-7-1 12-16,-7 3 9 15,1 0 8-15,-5 2-17 16,1 5 0-16,-2-1 2 15,-1 5-1-15,0 1-1 16,-2 1 0-16,-1 3 0 16,1 2 10-16,-1 1-10 15,1-2-5-15,4-1 5 16,2-2 0-16,4-2-9 0,4-6-15 16,4-1-28-16,2-3 15 15,2-2-54-15,0 0-66 16,0-5-123-16,0 0-128 15,0 0-414-15</inkml:trace>
  <inkml:trace contextRef="#ctx0" brushRef="#br3" timeOffset="145737.4">21348 11207 755 0,'0'0'348'0,"0"0"-144"16,0 0-4-16,0 0 1 16,0 0-25-16,0 0-49 15,0 0-42-15,21-15-61 16,-20 15 20-16,4 2-43 0,-1 11 7 16,1 2 10-16,-1 3-17 15,0 4 6 1,-1 1-7-16,0-3 8 0,0 0-4 15,-1-1-4-15,1-5-7 16,0-6 7-16,-1-1 0 16,2-5 0-16,3-2 0 15,2 0 6-15,3 0 21 16,6-14-27-16,4-5 0 16,3-5 8-16,4-5 2 15,3-7 2-15,5-2-12 16,-1-1 15-16,-1-1-14 15,-2 7-1-15,-7 5-1 0,-7 10 1 16,-7 7 0-16,-6 5 0 16,-6 5 0-16,0 1-83 15,-2 0-99-15,-23 12-116 16,1 1-94-16,2 0-575 0</inkml:trace>
  <inkml:trace contextRef="#ctx0" brushRef="#br3" timeOffset="153344.06">4095 15408 153 0,'0'0'555'0,"0"0"-286"16,0 0-100-16,0 0-3 16,0 0 6-16,0 0-28 15,0-27 18-15,0 25-45 16,0 2-31-16,0 0-23 16,-3 0-23-16,-3 0-14 0,-6 2 4 15,-3 8-23-15,-6 4 42 16,-4 6-39-16,-3 3 20 15,-2 7 1-15,4 4-8 16,1 4-8-16,4 3-12 16,6 1 7-16,8 1 13 15,4-1-23-15,3-1-1 16,3-3 1-16,19-2-2 16,5-7 2-16,6-7-1 15,7-7 1-15,6-8 16 16,4-7-16-16,0-3 1 15,1-17-1-15,-6-7-9 16,-2-6 9-16,-10-6 0 0,-12-4 8 16,-5-5 7-1,-11-3-6-15,-5-1-6 0,-11 1 10 16,-10 3-11-16,-10 7 10 16,-5 9-6-16,-5 9 9 15,-3 10-14-15,1 12-1 16,1 1-1-16,3 11 1 15,5 12-6-15,6 3-20 16,7 7-37-16,12 1-59 16,9 2-3-16,9 10-212 15,16-11-234-15,2-7-351 0</inkml:trace>
  <inkml:trace contextRef="#ctx0" brushRef="#br3" timeOffset="153623.31">4702 15705 1759 0,'0'0'489'0,"0"0"-401"16,0 0 13-16,0 0 15 15,0 0-42-15,0 0-65 16,0 0 11-16,0-12-31 16,0 10 11-16,0 2-31 15,0 0-26-15,0 0-44 0,0-1-28 16,0-5-66 0,0 1-188-16,0-2-476 0</inkml:trace>
  <inkml:trace contextRef="#ctx0" brushRef="#br3" timeOffset="154012.28">5062 15194 468 0,'0'0'817'16,"0"0"-587"-16,0 0-117 16,0 0 40-16,0 0-2 15,0 0-41-15,0 0-44 16,10-1-34-16,-10 25 112 16,0 9-45-16,0 9-24 15,0 7-18-15,0 8-8 16,-7 3 3-16,1 4-10 15,1 2-41-15,2-2 38 16,0-1-39-16,3-5-1 16,0-6 1-16,0-7-10 0,0-8 1 15,0-8-27 1,0-11-46-16,3-6 38 0,2-6-90 16,4-6-45-1,3-9-204-15,-3-6-510 0</inkml:trace>
  <inkml:trace contextRef="#ctx0" brushRef="#br2" timeOffset="169277.46">17442 6575 686 0,'0'0'221'15,"0"0"-129"-15,0 0 20 16,0 0 5-16,0 0 12 0,0 0-30 16,-1 0-15-1,-1 0-14-15,2 0-8 0,0 0-15 16,-2 0 32-16,2 0-43 16,-1 0 8-16,-1-1 5 15,1-1-8-15,-1 1-15 16,2 0-2-16,-1-1-24 15,1 2 45-15,0-1-44 16,-2-2 15-16,1 0 2 16,-2-1 2-16,0 0 1 15,0-2-18-15,-1 1 4 16,-1-1 23-16,2-1-29 0,0 1 15 16,0-1-1-1,2 0-7-15,-2 0-6 0,-1-2-2 16,3 1 10-16,-1-2 5 15,1 1-15-15,1-3 0 16,0 1 1-16,0-2 0 16,0-1 8-16,0-2-9 15,0 1 1-15,0 0 8 16,0-1-9-16,0-1 0 16,0 0 0-16,-4 0 0 15,2 2 6-15,-1-1-6 16,0 2 7-16,2 1 10 15,1-1-17-15,0 0-6 16,0-1 5-16,0-2 1 16,0-3 0-16,0 1 0 0,3 1 6 15,1 0-2-15,0 3-4 16,-1 0-1-16,-1 2 1 16,-1 1 1-16,1 0 7 15,0 0-8-15,-1-2 12 16,1 0-2-16,-1-3-10 15,2-1-7-15,0-1 7 16,0-1 0-16,2-1 1 16,-4 0-1-16,3 1 1 15,-4 2 11-15,2 0-12 16,-2 1-6-16,0-1 4 16,1 1 2-16,-1 1 0 15,2-2 0-15,1 0 2 16,0 0 4-16,0 0-6 15,1-2-6-15,3-2 6 0,-2-1 0 16,0-1 1-16,-2 1-1 16,0 2 6-16,-2 0-4 15,1 0-2-15,-1 0-8 16,1 0 8-16,-1-1 1 16,-1 1 0-16,2 1-1 15,-1 2 6-15,1 1 7 16,-1 1-13-16,1 2 0 15,2 3 2-15,-3-1-2 16,1 0 1-16,-2 2-1 0,1 0 1 16,-1 0 9-1,0 3-10-15,0 0-11 0,0 3 11 16,0 0 0-16,0 2-21 16,0 2-71-16,0 0-108 15,-7 6-131-15,-6 5-24 16,-1 1-222-16</inkml:trace>
  <inkml:trace contextRef="#ctx0" brushRef="#br2" timeOffset="169951.67">17220 5542 500 0,'0'0'171'0,"0"0"-121"15,0 0-47-15,0 0 3 16,0 0 59-16,0 0 10 15,0 0 33-15,0 12-8 16,0-11-13-16,0-1 23 16,0 0-25-16,0 0 1 15,0 0 17-15,1 0-16 0,4 0 17 16,3-3 10-16,4-7-64 16,5-4-8-16,-1-4-35 15,5-3-5-15,-1-3 33 16,0-5-25-16,3-3-8 15,-5 0-2-15,1-2 0 16,-4 0 23-16,0 3-23 16,-3 1 0-16,-2 5 16 15,-2 2-10-15,-2 6 7 16,-3 5 14-16,0 2-1 16,0 4 23-16,-2 4-48 15,2-1 8-15,-3 3-9 16,1 0 0-16,1 0-17 15,2 0 5-15,4 0 12 16,1 9 10-16,4 4-10 0,1 4-1 16,1 3-10-16,0 1 17 15,1 3-6-15,-1 1 2 16,0 1-2-16,-2 1 12 16,2 1-12-16,-3 0-3 15,0 0-16-15,0-1 19 16,-3-1-25-16,-1-4-49 15,0-4-44-15,-2-1-21 16,-3-1-62-16,-1-1-33 16,-2-2-82-16,0-7-553 0</inkml:trace>
  <inkml:trace contextRef="#ctx0" brushRef="#br2" timeOffset="172407.1">5745 13379 1132 0,'0'0'315'15,"0"0"-202"-15,0 0-28 16,0 0-4-16,0 0 0 15,0 0-4-15,0 0-62 16,-54 12-9-16,40 9 41 0,0 2-47 16,3 2 26-16,-3 1-9 15,0-3-16-15,2 3 10 16,0-2-11-16,-1 0 0 16,1-2-16-16,0 1-67 15,0-3-81-15,-1 0-69 16,1-8-49-16,3-5-284 0</inkml:trace>
  <inkml:trace contextRef="#ctx0" brushRef="#br2" timeOffset="172730.23">5523 13374 555 0,'0'0'545'0,"0"0"-283"16,0 0-101-16,0 0-30 16,0 0 31-16,0 0-32 15,0 0-48-15,3-14-56 16,4 14-24-16,-1 4 57 16,5 8-11-16,2 5 11 15,-1 2-19-15,2 4-4 16,2 2 10-16,-4 2-34 15,4 1-4-15,-4-2 9 0,1-2-17 16,-5-2-1 0,-2-2 1-16,2-2-28 0,-3 0-36 15,0 1-76-15,-1-4-157 16,-2-5-306-16</inkml:trace>
  <inkml:trace contextRef="#ctx0" brushRef="#br2" timeOffset="173395.45">6460 13343 61 0,'0'0'980'16,"0"0"-714"-16,0 0-96 0,0 0-33 15,0 0 62 1,0 0-65-16,-96 10-36 0,74 14-25 16,-2 4-18-16,7 6-14 15,1 2 5-15,7 1-45 16,3 0 26-16,6 0-27 15,0-3-9-15,12-3-3 16,9-5 3-16,3-6 8 16,6-6 1-16,7-6 0 15,-1-8-2-15,0 0 3 16,-5-16-1-16,-3-7 11 16,-4-6-4-16,-9-5 9 0,-6-6 14 15,-5-3-12-15,-4-1 60 16,-4 0-36-16,-14 5-3 15,-6 2-5-15,-4 9-22 16,-2 5 5-16,-3 9-17 16,-1 7 9-16,0 7-25 15,2 0 16-15,4 9-21 16,4 9-20-16,6 4-56 16,8 7-54-16,10 10-55 15,0-5-347-15,16-7-139 0</inkml:trace>
  <inkml:trace contextRef="#ctx0" brushRef="#br2" timeOffset="173889.13">6785 13591 1172 0,'0'0'361'0,"0"0"-269"15,0 0-49-15,0 0 105 16,0 0-32-16,0 0-72 16,0 0-17-16,5 0-12 15,-5 0 14-15,0 0-26 16,0-2 3-16,0-8 0 0,0-3-6 15,-5-1-9-15,-7 3-6 16,1 2-14-16,-3 6 29 16,0 3 0-16,4 0 0 15,-1 6 22-15,4 7-16 16,2 1-6-16,4 1-1 16,1-1 1-16,0-1-9 15,0-4 7-15,6-2-32 16,3-4 27-16,0-3-6 15,1 0 13-15,-2-2 3 16,-4-8 4-16,-1-1 21 16,-3-2-5-16,0 1 14 15,-1 2 42-15,-10 1-54 0,-2 4-7 16,1 5-18-16,3 0-29 16,3 8-146-16,6 4-346 15,0-1-455-15</inkml:trace>
  <inkml:trace contextRef="#ctx0" brushRef="#br2" timeOffset="174533.41">7240 13494 506 0,'0'0'681'0,"0"0"-555"16,0 0 21-16,0 0 14 15,46-73 13-15,-35 54-51 16,-5 0-62-16,0-4 5 16,-3-4-54-16,-2-2-6 15,-1-2-2-15,0-5-4 16,-1 1 0-16,-13 1 0 15,-8 5-4-15,-3 3 4 16,-10 6 19-16,-4 9 21 16,-3 7 38-16,-2 4-68 15,2 4 26-15,6 14 1 16,8 7-18-16,7 3-7 0,10 6-12 16,11 2 0-16,0 4-17 15,22 1 23-15,10-1-6 16,5-1 0-16,5-6-6 15,0-1-8-15,1-7-18 16,-1-2 4-16,0-4 12 16,-3 1 6-16,-2 0 4 15,0 1 5-15,-5 1 1 16,-7 3-1-16,-7-1 1 16,-11-2-7-16,-7 0-11 15,-1 3 18-15,-20-2-9 16,-7-3 9-16,-8 0 16 15,-6-3 17-15,-6-5-1 0,-3-7-17 16,-4-5 50-16,2 0-38 16,5-17 22-16,9-8-2 15,11-10 5-15,17-7-18 16,11-4-34-16,0-8 14 16,26 1-22-16,8 2 8 15,5 7-56-15,13 9-73 16,-10 11-105-16,-11 9-509 0</inkml:trace>
  <inkml:trace contextRef="#ctx0" brushRef="#br2" timeOffset="176530.9">18028 4811 706 0,'0'0'310'16,"0"0"-152"-16,0 0 0 15,0 0-23-15,0 0-2 16,0 0-17-16,0 0-30 16,6-8-13-16,-6 8-13 15,0 0-42-15,1 0 31 16,-1 0-49-16,0 0 0 0,0 0-6 15,2 6-2-15,1 6 8 16,0 4 0-16,-1 2 1 16,1 2 5-16,-2 1-6 15,1 0 0-15,1 1 1 16,0-4 6-16,0-1-6 16,1-3-1-16,-3-4 2 15,2-3 19-15,-1-4-21 16,-1-2 0-16,2-1 1 15,-1 0 9-15,2 0 6 16,6-1 18-16,1-12-32 16,4-5 51-16,6-5-34 15,1-7-6-15,4-1-4 0,1-4-8 16,3-2-1 0,1 2 0-16,0 0 7 0,-4 5-4 15,-3 8-3-15,-6 5 0 16,-8 5 1-16,-2 7-1 15,-5 2 0-15,-2 0 0 16,-1 3 1-16,0-1-13 16,0 1 12-16,0 0-12 15,0 0 12-15,0 0-8 16,0 0 1-16,0 0-11 16,0 0-63-16,0 0-20 15,0 0-115-15,-12 11 22 16,2 2-18-16,-4 0-157 0</inkml:trace>
  <inkml:trace contextRef="#ctx0" brushRef="#br2" timeOffset="198301.57">19222 7573 143 0,'0'0'55'0,"0"0"294"0,0 0-154 16,1 0-80-16,1 0 17 15,1 0 12-15,0 0-74 16,1 0-6-16,0 0-1 16,3 0-12-16,-1 0-9 15,0-1-10-15,2-1-4 16,0 1 43-16,1 1-45 15,3-2-1-15,1 2-5 16,1 0-7-16,4 0-4 0,-1 0 2 16,1-1-10-1,3 1 38-15,-1 0-29 0,2-1 20 16,0-1 10-16,1 2-5 16,-2-1-6-16,1-1 0 15,2 1-28-15,1 0 41 16,-2-1-34-16,1 1-2 15,-2 1 14-15,0-2-2 16,-2 2-2-16,2 0-1 16,-1-1-14-16,-1 1 22 15,-1 0-23-15,-3 0 0 16,1 0 7-16,-4-2-6 16,-1 2 0-16,-3-1-1 15,-1 1 8-15,0-1 3 16,0-1-11-16,-2 2 0 0,-2-1 5 15,-1 1-4 1,0-2-1-16,-3 2 1 0,0 0-1 16,0-1 0-16,0 1-6 15,0 0-46-15,0-2-7 16,0 2-57-16,0 0 21 16,0-1-32-16,-4 1-18 15,-2-1 30-15,-2-2-144 16,-5-1-38-16,4 0-15 15,-2-2-63-15</inkml:trace>
  <inkml:trace contextRef="#ctx0" brushRef="#br2" timeOffset="198778.29">19717 7367 656 0,'0'0'190'0,"0"0"7"16,0 0-48-16,0 0 9 15,0 0 26-15,0 0-89 16,0 0-28-16,3-35-19 16,0 35-13-16,3 0 10 15,-2 0-8-15,4 0-26 16,1 1 39-16,0 8-48 15,0 1 12-15,1 2 10 0,2 4-14 16,0 2-1-16,3 1-9 16,4-1 1-16,2 1 24 15,-1-2-25-15,-2 1 0 16,-2-6 0-16,-7-2 0 16,-5-3-1-16,-2-3-21 15,-2-1-19-15,0 0 41 16,-3 0 6-16,-9 2 29 15,-6 1 8-15,-3 0-9 16,-1 4-9-16,-5-1-4 16,-1 6-21-16,-4 2 43 15,1-1-36-15,-1 4-7 16,3 0 9-16,2 0-9 0,2 0 0 16,5-1-20-16,7-2-95 15,5 2-103-15,4-5-136 16,4-6-362-16</inkml:trace>
  <inkml:trace contextRef="#ctx0" brushRef="#br2" timeOffset="203597.41">17655 7659 192 0,'0'0'1'0,"0"0"338"0,0 0-94 15,0 0-115 1,0 0-43-16,0 0 0 0,0 2-29 16,0-2-8-16,0 0 30 15,0-2-41-15,0 1 34 16,0 1-2-16,0-2-16 16,0 1-13-16,-1 0-42 15,-4-1 12-15,-1-1-15 16,-3 2 3-16,-1-2 0 15,-2 2 2-15,-1-1-2 16,-1 2 8-16,-2-1-8 16,-1 1 0-16,-4 0-7 15,0 0 7-15,-4 0 0 0,-3 0 1 16,-2 1-1 0,-1 2 0-16,-1 0 0 0,2-2 1 15,1 2-1-15,2 0 1 16,0-2-1-16,2 1 0 15,-2-1 1-15,1 1-1 16,-4-1 0-16,-3 1 2 16,2-1 5-16,0 0-7 15,4 1 0-15,6-1 1 16,5 1 0-16,8-2 0 16,5 0 7-16,2 1-8 15,1-1 39-15,0 0-21 16,0 0 25-16,0 0-6 0,0 0-37 15,0 0-11 1,0 0-24-16,0 0-40 0,0 0 6 16,0 0-46-16,0 0-59 15,0 2-111-15,0-2-13 0</inkml:trace>
  <inkml:trace contextRef="#ctx0" brushRef="#br2" timeOffset="204100.06">17245 7513 153 0,'0'0'512'0,"0"0"-381"16,0 0-130-16,0 0 44 15,0 0 87-15,0 0 7 16,0 0-90-16,-82 37 3 15,55-22 0-15,-3 0-1 16,-2 1 5-16,-1-1-30 16,0-1-11-16,3-1 20 15,5-3-34-15,7-2 16 16,3-2 1-16,6-2-18 16,4-1 8-16,4-1-8 15,1-1-16-15,0-1 9 16,0 2 14-16,0-2 5 15,0 1 4-15,0 0 7 0,0 4 21 16,7 0 13-16,5 2-8 16,5 3 28-16,3 1-39 15,3 2-11-15,5 1-5 16,2-1-11-16,0 0 3 16,-2-2-14-16,-2 0 1 15,-6-1 3-15,-6-3-4 16,-2 0-7-16,-6-3-8 15,-5-1-28-15,-1-2-11 16,0 1-38-16,-1 1 20 16,-11-2 48-16,0 1-83 15,-2-2-91-15,3 0-142 16,3-2-445-16</inkml:trace>
  <inkml:trace contextRef="#ctx0" brushRef="#br2" timeOffset="-212023.42">21630 10826 449 0,'0'0'1'0,"0"0"1"16,0 0 220-16,0 0-20 16,0 0-99-16,0 0 21 15,0-12-55-15,-2 10-34 16,1-1 18-16,-1 0-52 15,-1 1 22-15,2 0-4 16,-2 0-13-16,0 1 1 16,0-1-7-16,-2 1 0 0,0-1 10 15,-1 1-1-15,-2 0-6 16,-1-1 6-16,-3 2 1 16,2 0 7-16,-3 0-12 15,0 0 5-15,0 0 4 16,0 0-13-16,-1 6-1 15,1 1 1-15,-1 2 5 16,-1-1 3-16,0 2-8 16,-1 0 1-16,1 1 43 15,-1-1-44-15,2 1 22 16,0 0-1-16,-2 1-12 16,1 1 9-16,-3-1 6 15,2 3-25-15,1-1 44 0,-1-1-44 16,2 3 0-1,1-2 0-15,-1 1 9 0,2-3-6 16,1 2-3-16,0-1 0 16,4-1 10-16,-2 0-10 15,1 1-8-15,2-2 8 16,0 0 1-16,0 3 0 16,-1-1-1-16,3 2 0 15,-1 1 6-15,0 0-6 16,1-1 1-16,-1-1 9 15,2 0-9-15,-1-1-1 16,1 0 0-16,2 1 0 16,1 0-6-16,0 0 6 15,0 0 0-15,0 0-10 16,0 0 11-16,0 2-1 0,0-3 13 16,0 1-6-16,0-2 14 15,1 1-21-15,1-2 0 16,2 1-21-16,-1-4 21 15,0 2-16-15,1-1 3 16,2-1 13-16,2 1 20 16,1 0-20-16,-2 0 1 15,1 0 24-15,-2 1-25 16,2-1 0-16,-1-1 1 16,-1 0-1-16,0 0 1 15,3-1-1-15,1 0 2 16,0 0 4-16,5 0-6 0,0 0-1 15,3 0 1-15,0 0 0 16,1 0 0-16,-2 0 0 16,-1 1 1-16,-2-1 5 15,-2-2-6-15,-2 3-2 16,1-4 2-16,0 1 2 16,0 0-2-16,4-1 0 15,-2 0 1-15,3-1 11 16,1-2-12-16,2 0-3 15,0-1 3-15,0 0 0 16,0 0 1-16,1 0 0 16,-1 0 6-16,-2-4-1 15,0 0-6-15,-2 0 0 16,2 0 0-16,-4-2 1 16,3 1-1-16,0-3 1 0,1 1-1 15,-1-1 13-15,0-1-13 16,1 1 0-16,-3-2-7 15,2 0 7-15,-2 0-1 16,2-1 1-16,-2 0 0 16,2-2 11-16,-1-1-11 15,0-1 0-15,0 1-22 16,-3-1 23-16,0 0-1 16,-3-1 8-16,-3 2-8 15,0-1 17-15,-1 3-17 16,0 1 0-16,-2 0 0 0,1-1 0 15,0 2 0 1,-3-1 1-16,2 0-1 0,-1-2 0 16,1 0-6-16,-2 1 6 15,2-2-14-15,-3-1 14 16,0 3-9-16,0-3-1 16,0 1 10-16,0 0 0 15,0 2 0-15,0-2 10 16,0-1-1-16,0 3-9 15,0-3-1-15,0 3 1 16,0-1-6-16,0 1-7 16,0-1 12-16,-6 0-3 15,2 2 3-15,-3-1 2 16,3 3-1-16,-1-1 19 16,1 0-18-16,0 2 5 0,1-2 3 15,0 0-9-15,1 0 18 16,-2 0-18-16,-2-3-9 15,-2 2 8-15,-5-3-19 16,-4 0 20-16,-2-2 0 16,-5 2 0-16,3-2 21 15,-3 1-21-15,4 3 0 16,1-1 16-16,2 1-15 16,3 2-1-16,1 3 10 15,2 0-9-15,-2 1 6 16,-1 2-7-16,0 1-4 15,2 2-18-15,-1 1 19 0,2 0 3 16,2 0-23 0,1 0-55-16,1 7-71 0,1 3-105 15,3-1-77-15,1-4-52 16</inkml:trace>
  <inkml:trace contextRef="#ctx0" brushRef="#br2" timeOffset="-210370.84">18537 7538 532 0,'0'0'105'16,"0"0"-17"-16,0 0-8 0,0 0-30 15,0 0 46-15,0 0-24 16,0 0 13-16,-31-35-47 16,16 31-24-16,0 1 1 15,-6 0-15-15,-3 0 10 16,0 2 4-16,-3-1-14 16,-3 1-2-16,-2-1 2 15,-1 1 0-15,-2 1 2 16,-3 0-2-16,0 0 6 15,0 0-3-15,0 0-3 16,0 3 0-16,2 5 3 16,0 4 0-16,0 2-3 15,0 1 0-15,2 3 1 16,2 2 23-16,3 2-24 16,2-2 2-16,5 3 20 0,-1 0-21 15,5 1 0-15,-3 1 8 16,2 0-8-16,1 2 14 15,0 0-15-15,3 1 0 16,4 1-12-16,3-1 12 16,8 1-1-16,0 1 0 15,12 2-15-15,9 1 16 16,4 1 32-16,2-2-31 16,0-2 18-16,-4-3-13 15,-1-3-6-15,-2-3 0 0,1-4 2 16,2-3-2-1,2-1 0-15,3-5 7 0,4-1-7 16,1-1 29-16,3-2 12 16,3 0-1-16,5-1-12 15,3 1-9-15,4-1-5 16,3 0-14-16,0-3 33 16,-3 0-23-16,-1 0 0 15,-5-7 8-15,0-7 15 16,-5-6-1-16,0-3-7 15,-4-4-25-15,-2-2 48 16,-1-5-48-16,0-1 0 16,-3-2 0-16,0-3 0 0,-2 3 1 15,-3-2-1 1,-5 1 2-16,-4 3 15 0,-5 2 17 16,-7 1-24-16,-4 2 19 15,0 1-29-15,-7 1-16 16,-12-1 16-16,-4 1 0 15,-7 2 12-15,-1-1-12 16,-5 4 0-16,-1 3-6 16,1 3 6-16,0 5-29 15,0 3-22-15,0 5-59 16,-4 1-3-16,-12 3-73 16,9 0-125-16,5 0-262 0</inkml:trace>
  <inkml:trace contextRef="#ctx0" brushRef="#br2" timeOffset="-208110.89">4584 10212 474 0,'0'0'176'16,"0"0"-23"-16,0 0-87 15,0 0-25-15,0 0 15 16,0 0 45-16,0 0-10 16,-25-23-31-16,22 22-23 15,-2 1-26-15,-2 0 29 16,-5 0-40-16,-3 3-1 15,-1 7 1-15,-2 2 1 0,-6 4 10 16,2 2-9-16,-2 3 6 16,4 3 12-16,-2 3-20 15,0 3 0-15,2 4 10 16,-1 2-9-16,4 5 7 16,0 3-4-16,2 1 2 15,2 2 8-15,-2-2-14 16,3 0 0-16,-2-1 5 15,-2 1-4-15,4 2 8 16,-1-1-3-16,4 1-4 0,1 0 9 16,1 0-11-1,7-2 0-15,0 1-5 0,0-4 5 16,0-1-8-16,13-3 8 16,-1-3 0-16,3-2 0 15,0-3-3-15,1 2 3 16,-1-4-1-16,0-2 8 15,2 0-7-15,-1-2 0 16,1-1 0-16,2-4 12 16,3 0-12-16,5-1 0 15,0-1 3-15,3-1-3 16,5-1 0-16,-2-2 11 16,-3 0-11-16,1-5 7 15,-5-2-7-15,-2-3 0 16,1-3 11-16,-1 0-11 0,0 0 0 15,-3-6 9-15,4-5-2 16,-1-4-7-16,3-5 0 16,1-3 9-16,6-6 6 15,2-5-15-15,3-2-12 16,0-4 12-16,1 0 0 16,-4-2-1-16,0 2 1 15,-5 1 0-15,-4 4-6 16,-2 2 6-16,-5-2 0 15,1 3-1-15,-2 0 1 16,1-2-1-16,0 0 0 16,1 0-15-16,-1-1 6 15,-1-1-20-15,-5 1 2 0,-1 0 27 16,-6-1-17-16,-4 3-7 16,-3 0 12-16,0 3 13 15,0 2-11-15,-9 0 9 16,-4 1-5-16,1-1-5 15,1-3 14-15,-2 0-2 16,1-3 8-16,-1 0-8 16,1-1 19-16,-2-1-19 15,1 0 0-15,-1 0-8 16,-2 2 10-16,-2 1-2 16,0 7 0-16,-4 3 0 15,-1 4 14-15,-2 5-14 16,0 3 0-16,-5 3 3 15,-1 2-3-15,-4 3 0 16,-4 3 1-16,-4 0 0 0,0 0-1 16,-5 0 0-16,2 0-7 15,-3 7-7-15,2 1 14 16,-2 4-11-16,6 2 1 16,-9 14-72-16,13-4-112 15,9-2-141-15</inkml:trace>
  <inkml:trace contextRef="#ctx0" brushRef="#br3" timeOffset="-186870.35">21561 10354 666 0,'0'0'200'15,"0"0"-101"-15,0 0-27 16,0 0 23-16,0 0 36 15,0 0-53-15,0 0-10 16,0 2-5-16,0-2-10 16,0 0 7-16,0 0-8 0,0 0-21 15,0 0 46-15,0 0-31 16,0 0 11-16,0 0-9 16,0 0-19-16,0 0 5 15,0-3-31-15,-1-6 7 16,-2 0 6-16,0-4-16 15,-2-1-7-15,2-2 7 16,-3-2 7-16,3 0 5 16,0-2-12-16,2 0 12 15,-1-1 8-15,2 1-7 16,0-1-13-16,0 2 20 16,0-3-5-16,0 1-8 15,0 3 3-15,0 0-9 0,0 2 17 16,0 2-18-16,0 1 0 15,0 0 15-15,0 2-14 16,0-2-1-16,0 1 9 16,3-2-3-16,0-1 8 15,2 1-14-15,-3 0 0 16,2 1-7-16,-4 1 22 16,0-1-15-16,0 0 10 15,0 1-9-15,0-3 15 16,0 1-16-16,0 0 1 15,0 0 8-15,0 0-9 16,0 1 0-16,0-1 8 16,0 0-7-16,0 0-1 0,1 2 0 15,1-3 1 1,-2 1 14-16,0-2-15 0,0 1-1 16,0 0 1-16,0 1 1 15,0-1 5-15,0 3-6 16,0 0 7-16,3-1 0 15,0-1-7-15,0-1-4 16,0-5 4-16,1-2 1 16,-1-4-1-16,1-3 0 15,-2-1 7-15,-1-3-4 16,-1 4-3-16,0 1-2 16,0 5 2-16,0 3 1 0,0 7-1 15,0 3-6-15,0 4 6 16,0 2-4-16,0 2 4 15,0 1-9-15,0 1-9 16,0 0 3-16,0 0-7 16,0 0-62-16,0 0-48 15,-5 8 49-15,-1 5-78 16,1 2-79-16,-2 12 16 16,2-4-55-16,2-3-288 0</inkml:trace>
  <inkml:trace contextRef="#ctx0" brushRef="#br3" timeOffset="-186298.88">21279 9584 192 0,'0'0'198'15,"0"0"-27"-15,0 0 1 16,0 0-29-16,0 0-11 15,0 0 12-15,0 0-93 16,-4 4-22-16,4-4 11 16,0 0-11-16,0 2 12 15,0-2 31-15,0 0 11 16,3 0 6-16,3 0-32 16,1 0 14-16,3 0 18 15,1-6-57-15,0-4 3 16,2-3-11-16,-1-4-11 0,-1-5 0 15,2-6-13-15,-3-5 0 16,2-2-13-16,0-3 25 16,0 0-12-16,1 1 7 15,1 5-7-15,2 2 5 16,-1 3-5-16,1 4 0 16,0 4-1-16,0 3 1 15,-3 2 0-15,-1 4 1 16,-1 2-1-16,-5 2 3 15,-2 3-3-15,-2 2 6 16,-2 1 13-16,0 0-19 16,0 0-22-16,0 1-29 0,2 13 27 15,0 5 24 1,2 6 18-16,1 3-7 0,2 5 14 16,3-1-24-16,1 1-1 15,3 1 9-15,2 1-9 16,-1-1 0-16,0-2-29 15,-3-1-81-15,-4 2-104 16,-3-9-95-16,-5-9-344 0</inkml:trace>
  <inkml:trace contextRef="#ctx0" brushRef="#br3" timeOffset="-180308.9">21252 10456 41 0,'0'0'121'16,"0"0"-101"-16,0 0-4 15,0 0 321-15,0 0-145 16,0 0-91-16,11-10 35 16,-11 7-19-16,1 2-31 15,-1 1 6-15,0 0-47 16,0 0 18-16,0 0-17 15,0 0-38-15,0-2-8 16,0 2-34-16,0 0-6 0,0 0 38 16,0 0 4-16,-4 0 18 15,-4 0 5-15,-1 0-14 16,-1 0-1-16,-2 0-10 16,0 0 1-16,-1 0 11 15,-1 0-12-15,-1 0 0 16,2 0 2-16,0 0-2 15,2 0 1-15,2 0-1 16,1 0 1-16,0 0 14 16,0 0-15-16,-1 0-9 15,-1 0 9-15,-1 0 0 16,-1 0 0-16,-1 0 0 0,-1 0 2 16,-2 0 7-16,1 0-9 15,-1 0-12-15,-1 0 12 16,-2 0 6-16,0 2-6 15,1-1 0-15,-2 1 2 16,2-2-4-16,-1 0 2 16,0 1-6-16,-1-1-3 15,1 0 9-15,-2 0-1 16,1 0 0-16,-2 0 1 16,0 0 9-16,-1 0-9 15,-1 0-2-15,2 0-18 16,0 0 29-16,1 0-9 15,0 0 1-15,-1 0 0 0,2 0 8 16,-1 0-9 0,2 0 0-16,1-1-2 0,2 1 2 15,-1-2 0-15,1 2-3 16,2 0 3-16,-3 0-1 16,1 0 1-16,-3 0 0 15,1 0 4-15,-3 0-4 16,-1 0-20-16,0 0 20 15,1 0-1-15,-2 0 1 16,3 0 0-16,3 0 1 16,1 0 7-16,1 0-8 15,0 0 0-15,1 0 0 16,1 0 0-16,-1 0 1 0,-2 0-1 16,3 0 1-1,-4 0 9-15,2 0-10 0,-1 0 0 16,2 0 0-16,2 0 0 15,-1 2 0-15,1-1 0 16,-1 0 0-16,1 1 7 16,-2-1-7-16,-2 1 0 15,-2-1-6-15,2-1 6 16,-1 0 0-16,2 0 1 16,1 0 0-16,0 0 15 15,3 0-16-15,1 0 0 16,3-1 10-16,2-1-9 15,1 1 4-15,0-1 2 16,3 1 0-16,1 1 4 16,-2 0-11-16,2 0 0 0,-4 0-4 15,1 0 4-15,-1 0-6 16,-4 0-1-16,1 0 6 16,-2 0-1-16,1 0-5 15,4 0-8-15,1 0 4 16,3 0-24-16,0 0-83 15,0 0-100-15,4-1 37 16,4-2-21-16,2-2-170 0</inkml:trace>
  <inkml:trace contextRef="#ctx0" brushRef="#br3" timeOffset="-179641.68">20002 10267 88 0,'0'0'590'15,"0"0"-423"-15,0 0-76 16,0 0-3-16,0 0 21 15,0 0-40-15,0 0-9 16,4-13-49-16,-9 13 37 16,-4 0-20-16,-3 0-14 15,-3 0-2-15,-2 0 39 0,-2 6-31 16,1 1 6 0,-4 1 0-16,-1 2-8 0,-2 2 8 15,1-1-3-15,0 0-21 16,0 0 41-16,2-1-29 15,4 0 4-15,0-2-4 16,3 1-13-16,0-2 11 16,3 0-12-16,1-1 6 15,1 0 8-15,1-1-12 16,1 0-2-16,2-1 13 16,0 0-7-16,3-3 0 15,1 2 5-15,1-1-9 16,1-1 1-16,0 2-3 0,0 0 0 15,0 2 1-15,0 2 25 16,0 3-5-16,6 3 14 16,4 1-3-16,6 2 35 15,1 0-66-15,7 4 6 16,3 3 38-16,1 0-44 16,3-1 9-16,-1 0-4 15,-2 0-4-15,-4-5 7 16,-7-3-9-16,-4-4-6 15,-7-5-9-15,-4-1 8 16,-2-2 5-16,0-2-34 16,0 1 21-16,-7-1 6 0,-7 2-20 15,-10-2-174-15,3 0-78 16,2 0-592-16</inkml:trace>
  <inkml:trace contextRef="#ctx0" brushRef="#br3" timeOffset="-177601.14">22274 10473 49 0,'0'0'31'16,"0"0"-18"-16,0 0 160 16,0 0-13-16,0 0-9 0,0 0-31 15,0 0 6-15,-12 11 38 16,12-11-5-16,0 0-40 15,0 0-28-15,0 0-38 16,0 0 13-16,0 0-48 16,0 0-17-16,0 0 7 15,0 2-8-15,0-2-11 16,0 0-32-16,0 1 33 16,0-1 2-16,0 2-9 15,5-1 17-15,2 1 25 16,2 0 11-16,2 0-14 15,-1 1-9-15,2-1-6 0,0 1 30 16,0-2-37-16,4 2 0 16,1-1 6-16,1-1 2 15,1 0-8 1,-1-1 6-16,1 2-5 0,-1-2 18 16,2 0-19-16,-3 0 0 15,0 1 9-15,2 1-9 16,-1-1 9-16,3 0 1 15,0-1-9-15,-3 0 6 16,1 2-5-16,-1-2 5 16,-1 0 19-16,2 0-26 15,1 0 2-15,0 0 0 16,1 0-1-16,0 0 0 16,2 0-1-16,-3 0 2 15,0 0 11-15,1 0-13 0,-1 0-3 16,0 0 3-16,1 0 0 15,0 0 2-15,-2 0-2 16,0 0 1-16,4 1 1 16,-2 2-2-16,3-2-2 15,3 2 2-15,-1-1 0 16,3-2 0-16,-1 0 0 16,-3 0 0-16,-1 0 3 15,-1 0-3-15,-1 0 0 16,0 0 3-16,-1 0-3 15,3 0 1-15,0 0-1 16,4 0 0-16,2 0 11 16,1 0-11-16,2 0 0 0,0 0-17 15,-5 0 18-15,-2 0-1 16,-7 0 7-16,-2 0-7 16,-4 0 13-16,0 1-13 15,-1 0 0-15,2 1-13 16,1 1 14-16,1 0-2 15,2-1 1-15,3 0 0 16,-1 1 9-16,0-3-9 16,-2 0 1-16,-3 0 25 15,0 0-19-15,-5 0 2 16,1 0 9-16,-2 0-11 16,0 0 0-16,-2 0-7 15,1 0 6-15,2-2-1 0,-1-1-5 16,0 2-6-1,1 0 5-15,-2-1 2 0,-4 2-1 16,0-1 0-16,-4 1-35 16,0 0 26-16,0 0-64 15,0 0-33-15,0 0 11 16,0 0 5-16,0-2-13 16,-8 2-34-16,-4-1-48 15,0-1-129-15</inkml:trace>
  <inkml:trace contextRef="#ctx0" brushRef="#br3" timeOffset="-177162.31">23709 10386 408 0,'0'0'216'16,"0"0"17"-16,0 0-61 15,0 0 48-15,0 0-30 16,0 0-26-16,0 0-36 16,0-33-36-16,0 33-54 15,0 0 22-15,0 0-60 16,3 0-6-16,2 4 6 16,3 6 28-16,3 4 10 15,4 3-6-15,3 3-20 16,2 1 39-16,2 2-44 0,0 1-6 15,1 0 1 1,-2-2 8-16,-2 1-3 0,-4-2-7 16,0-3 2-16,-6-1-1 15,-3-3-1-15,-5-1-8 16,-1 0-3-16,-3 0 11 16,-13-1 0-16,-8 1 16 15,-7-1-7-15,-5 1 18 16,-6 0-27-16,0 0 6 15,2-2 4-15,1 2-10 16,5-2-1-16,8 1-64 16,4 3-161-16,7-3-99 15,8-4-411-15</inkml:trace>
  <inkml:trace contextRef="#ctx0" brushRef="#br3" timeOffset="-176101.15">24442 10580 472 0,'0'0'197'0,"0"0"115"16,0 0-119-16,0 0-36 15,0 0 1-15,0 0 8 16,0 0-64-16,0-8-58 16,0 8 17-16,0 0-18 15,0 0-21-15,3 3 1 16,0 7 1-16,1 4 23 15,1 2-16-15,1 3-22 16,0 2 18-16,-2 0-27 16,2 0 0-16,-1 0 12 15,-1-2-10-15,-1-1 9 16,2-4-11-16,-1-1 0 0,-1-5-16 16,2-1 23-1,-4-2-7-15,2-3 9 0,0 0-8 16,0-2 15-1,3 0-15-15,6-2-1 0,0-8 29 16,6-5-23-16,0-3-3 16,3-5 8-16,2-1-11 15,0-3 2-15,1-1-2 16,1 0 7-16,-1 0-7 16,0 0 0-16,-2 4-6 15,2 1 6-15,1 5 0 16,1 0 1-16,1 3-1 15,1 1 9-15,-2 1-16 16,0 3 7-16,-2 2-1 0,-6 1 1 16,-8 3 0-16,-3 2 0 15,-4 1-1-15,-3 1-23 16,0 0-9-16,0 0-50 16,-8 4-6-16,-19 16-38 15,2 0-152-15,-2-3-304 0</inkml:trace>
  <inkml:trace contextRef="#ctx0" brushRef="#br3" timeOffset="-174459.45">5839 15351 12 0,'0'0'778'0,"0"0"-515"16,0 0-78 0,0 0 2-16,0 0-42 0,0 0 14 15,0 0-21-15,24-48-64 16,-24 48-18-16,0 0 26 15,0 0-61-15,-9 3-8 16,-6 11 35-16,-9 4-5 16,-6 8 31-16,-1 2-62 15,-2 3-6-15,2 1 9 16,1 1-14-16,6-3-1 16,2-2 0-16,7-3-3 15,3-3-43-15,3-3-88 16,6-2-102-16,3-6-110 15,0-5-272-15</inkml:trace>
  <inkml:trace contextRef="#ctx0" brushRef="#br3" timeOffset="-174186.18">5612 15329 990 0,'0'0'607'16,"0"0"-410"-16,0 0-86 16,0 0-45-16,0 0-57 15,0 0 42-15,0 0 21 16,46 70-40-16,-27-37 1 0,4-1-13 16,6 1-6-16,2-4-11 15,5-1 3-15,3-1-12 16,2-3-24-16,10 1-105 15,-8-5-197-15,-8-5-399 0</inkml:trace>
  <inkml:trace contextRef="#ctx0" brushRef="#br3" timeOffset="-173654.59">6758 15213 1150 0,'0'0'347'0,"0"0"-135"16,0 0-35-16,0 0-55 15,0 0-43-15,-92 17 15 16,72 8-63-16,2 6 3 16,3 6 9-16,4 1-28 15,3 3 4-15,8-2-15 0,0-2 2 16,3-3-12-16,15-7-2 15,7-7-22-15,8-8 28 16,4-9-26-16,2-3 8 16,2-7-25-16,-1-14 45 15,-9-6-10-15,-3-5 10 16,-11-7 0-16,-11 0 18 16,-6-2 4-16,0 0 43 15,-20 4-12-15,-8 6 5 16,-2 8 7-16,-6 7-65 15,-4 6-11-15,0 7-1 16,1 3 11-16,6 5-34 16,6 10-71-16,17 15-96 0,6-5-138 15,4-2-267-15</inkml:trace>
  <inkml:trace contextRef="#ctx0" brushRef="#br3" timeOffset="-173459.13">7183 15433 1810 0,'0'0'547'0,"0"0"-451"16,0 0-45-16,0 0 32 0,0 0-45 15,0 0-38-15,0 0-110 16,9-10-179-16,-6 10-438 0</inkml:trace>
  <inkml:trace contextRef="#ctx0" brushRef="#br3" timeOffset="-172852.75">7599 14966 1311 0,'0'0'568'16,"0"0"-308"-16,0 0-99 16,0 0-55-16,0 0-49 15,0 0-36-15,0 0-18 16,0 66 44-16,0-21-25 15,5 6 10-15,4 3-32 16,3-2 1-16,-3-1 5 16,-2-4-5-16,-2-5-1 0,1-7 0 15,-6-6-7 1,4-6-14-16,-4-6-35 0,0-7-47 16,0-3-17-16,0-7-159 15,-10 0-231-15,2-5 2 0</inkml:trace>
  <inkml:trace contextRef="#ctx0" brushRef="#br3" timeOffset="-172617.38">7626 14933 224 0,'0'0'729'15,"0"0"-494"-15,0 0-46 0,0 0 59 16,0 0-73-16,0 0-102 16,0 0-15-16,-68-43-45 15,45 65 0-15,-5 9-13 16,1 8-9-16,-9 24-52 16,6-10-233-16,7-3-344 0</inkml:trace>
  <inkml:trace contextRef="#ctx0" brushRef="#br3" timeOffset="-172406.94">7449 15612 550 0,'0'0'682'15,"0"0"-491"-15,0 0-56 16,0 0 113-16,85 6-60 15,-42-6-104-15,11 0-59 16,5-5-19-16,6-3-12 16,24-7-23-16,-16 2-270 15,-13 0-449-15</inkml:trace>
  <inkml:trace contextRef="#ctx0" brushRef="#br3" timeOffset="-153887.12">3498 10257 1113 0,'0'0'256'0,"0"0"-93"15,0 0-69-15,0 0-8 16,20-42 34-16,-19 40-23 16,1 1-75-16,-2 1 16 15,1 0-38-15,2 1 0 16,3 12 7-16,0 4 2 15,0 2 1-15,0 3-10 16,-3-2 8-16,0-5 22 16,0-2-30-16,-3-6 0 15,1-3 18-15,1-4 1 16,2 0 33-16,5-4 27 0,6-14-39 16,6-11 18-16,9-9-58 15,6-7 1-15,5-8 17 16,3-7-9-16,2 0-9 15,-6 2 0-15,-5 8 2 16,-10 15-4-16,-13 11 2 16,-3 11-25-16,-9 13-21 15,0 0-162-15,-24 31-139 16,2 4-42-16,-4-2-355 0</inkml:trace>
  <inkml:trace contextRef="#ctx0" brushRef="#br3" timeOffset="-152753.16">4756 10047 662 0,'0'0'373'15,"0"0"-169"-15,0 0-49 16,0 0-23-16,0 0-36 0,0 0 19 16,0 0-90-1,-3-40-23-15,3 40-2 0,3 6 1 16,7 7 0-16,-1 2 12 16,2 2-12-16,-1 3 16 15,2-3-17-15,-4 0 0 16,-1-3-10-16,-4-3 10 15,0-2-1-15,-3-4 1 16,0-2 0-16,0-3 17 16,0 0-17-16,3 0 0 15,3 0 36-15,3-4-35 16,9-13 52-16,7-9-27 16,5-7-18-16,3-8 14 15,3-7-22-15,-5-2-1 16,0 2-11-16,-5 7 12 0,-10 7 0 15,-4 12 7-15,-3 8-6 16,-6 7-2-16,-3 4-7 16,0 3-65-16,0 0-6 15,-3 0-99-15,-6 3 64 16,-16 8-42-16,2 1-144 16,2-3-348-16</inkml:trace>
  <inkml:trace contextRef="#ctx0" brushRef="#br2" timeOffset="-147338.65">18413 4483 508 0,'0'0'91'0,"0"0"26"15,0 0-42-15,0 0-47 16,0 0 4-16,0 0 31 0,0 0 25 16,-39-58 38-16,31 51-25 15,0 0-22-15,0 1-8 16,2 2-45-16,-2 0-16 15,-3-1-9-15,-3 2 5 16,-3 2 6-16,-5 0-12 16,-4 1 0-16,-1 0 3 15,-1 0-3-15,-2 0 0 16,0 0 0-16,-1 1 0 16,1 5 15-16,-3 1-15 15,0 0 0-15,0 4-13 16,-1 1 28-16,2 3-14 0,0 2 8 15,2 1-8-15,2 4 18 16,2-1-19-16,3 3 0 16,0 1-5-16,3 1 5 15,3 0 0-15,-1 4 1 16,3 1 1-16,2 3 14 16,1 1-16-16,4 3-3 15,5 0-15-15,3 2 18 16,0-2 0-16,0 0-1 15,11-3-9-15,2-1 9 16,8-1 1-16,6-7 0 16,3 0 29-16,3-6-29 15,2-3 0-15,4-3 15 0,3-5-9 16,0-3 4 0,4-3-10-16,0-3 2 0,3 0 20 15,1 0-22-15,0-4 7 16,-1-6 2-16,-2-3-7 15,-3-1 13-15,-3-4-9 16,-5-4 0-16,-5-3 14 16,-4-4-13-16,-2-4-7 15,-1-3 6-15,-4-3-6 16,-1 1 1-16,-2 2-1 16,-4-1 0-16,-1 3 18 15,-1 0-8-15,-5 2-9 16,-1-1 18-16,-5 1-17 15,0 1 9-15,-6 0 13 16,-9-1-11-16,-3 2 44 0,-4-3-51 16,-3 2 5-16,-4 2 14 15,-2 0-25-15,-2 5-10 16,-4 7 8-16,-1 6 2 16,-5 6 0-16,1 5-12 15,-1 1-86-15,0 25-36 16,10 1-128-16,11 0-249 0</inkml:trace>
  <inkml:trace contextRef="#ctx0" brushRef="#br2" timeOffset="-144891.18">18846 4805 662 0,'0'0'162'0,"0"0"-79"16,0 0-83-16,0 0 0 15,0 0 68-15,0 0-20 16,0 0-25-16,45-12 16 16,-32 11 5-16,1 0 26 0,2 1-52 15,-1-2-11 1,1 2 39-16,-1 0-30 0,0-1 31 16,-2 1 12-16,-1-2-4 15,0 2 1-15,2 0-56 16,2 0 2-16,3 0 6 15,3 0-1-15,1 0-7 16,3 0 6-16,0 0-6 16,0 2 12-16,-1-2 4 15,4 1-15-15,1-1 52 16,1 0-43-16,2 0 23 16,-2 0 7-16,-1 2-18 15,-3-2 2-15,-1 1-24 16,3-1 14-16,-1 1 5 15,5 2-19-15,1 0 0 0,2 0 10 16,3 1-9-16,-4 0 0 16,0 2 2-16,-2-2 3 15,0 0 36-15,-1 0-33 16,1 1 1-16,3-1 8 16,2-1-8-16,0 1-8 15,1-1-2-15,1 0 13 16,2-2-4-16,-3 2-9 15,-2-2-5-15,-6-1 5 16,-2 2 1-16,-2-2 5 16,-2 0 5-16,2 1-5 15,2-1 10-15,3 2-16 16,2-1 0-16,5 1 8 16,2-1-8-16,1 0 0 0,-1-1 2 15,-1 2-2-15,-1-2 10 16,-6 0-10-16,-2 1 0 15,-5-1 16-15,-1 0-13 16,-3 0 4-16,-1 0 11 16,0 0-12-16,0 0 41 15,3-1-47-15,1-2 0 16,-2 0-12-16,0 0 13 16,-2 0-1-16,-6 2 15 15,-1 1-15-15,-5-1 9 16,-5 1-9-16,-4 0 0 15,0 0-26-15,0 0 12 16,0 0-31-16,0 0-2 0,0 0-49 16,-9 0-43-16,-4 0-46 15,-7 0-40-15,1 0-86 16,2-3-98-16</inkml:trace>
  <inkml:trace contextRef="#ctx0" brushRef="#br2" timeOffset="-144455.34">20818 4682 441 0,'0'0'146'16,"0"0"-6"-16,0 0 16 16,0 0 36-16,0 0-15 0,0 0-14 15,0 0-46 1,-21-27-80-16,21 27 9 0,0 0-46 15,0 0 0-15,0 7 16 16,5 4 27-16,10 2 30 16,1 1-13-16,8-1-23 15,4 1 7-15,4-3-5 16,2 0-8-16,-1 1 7 16,-3-2-22-16,-7 0-8 15,-5 0 5-15,-7-1-12 16,-7 2 14-16,-2 1-15 15,-2 0 0-15,0 4 18 16,-5 1 4-16,-8 3-9 0,-5 1 18 16,-7 3-10-1,-5 0 34-15,-5 4-55 0,-3 0 1 16,-3 1 3-16,0 0-4 16,2-2-10-16,4-1-5 15,7-5-71-15,7-3-56 16,12 2-117-16,6-6-123 15,3-6-370-15</inkml:trace>
  <inkml:trace contextRef="#ctx0" brushRef="#br2" timeOffset="-143194.72">8026 13323 477 0,'0'0'991'0,"0"0"-806"16,0 0-103-16,0 0 2 15,0 0 94-15,0 0-85 16,0 0-41-16,-10-2 7 16,-5 20 7-16,-6 5-14 15,-6 4-7-15,-3 3-44 16,-1 3 51-16,0-1-52 16,1 1-2-16,2-2 2 15,3-3 0-15,3-3-11 16,6-3-77-16,5-5-107 15,5-7-139-15,3-8-309 16,2-2-367-16</inkml:trace>
  <inkml:trace contextRef="#ctx0" brushRef="#br2" timeOffset="-142955.35">7761 13329 939 0,'0'0'566'15,"0"0"-429"-15,0 0-37 16,0 0 63-16,0 0-90 16,0 0 32-16,0 0 35 15,13 64-58-15,-3-35-1 16,1 4-41-16,4-2-26 0,0-2 20 16,4 1-24-1,2-4-10-15,5-3 0 0,0-2-45 16,10-1-114-16,-6-4-388 15,-5-8-777-15</inkml:trace>
  <inkml:trace contextRef="#ctx0" brushRef="#br2" timeOffset="-142442.72">8617 13346 1071 0,'0'0'345'16,"0"0"-152"-16,0 0-3 15,0 0-31-15,0 0-77 16,0 0-27-16,0 0 29 16,-97 28-22-16,72-4-12 15,1 6-4-15,3 2-15 16,6 1 6-16,7-1-37 0,8-1-10 16,0-4-11-1,8-6 16-15,14-7-21 0,8-7 8 16,4-7 15-16,5 0-12 15,-1-17-23-15,-4-7 20 16,-6-6-3-16,-8-9 32 16,-10-1-11-16,-10-5 20 15,0 4 20-15,-15 2 25 16,-10 10-29-16,-5 8-14 16,0 11 23-16,3 8-45 15,4 2 0-15,6 12-6 16,4 9-38-16,8 5-64 15,5 14-130-15,8-8-334 16,8-5-436-16</inkml:trace>
  <inkml:trace contextRef="#ctx0" brushRef="#br2" timeOffset="-142284.15">8790 13507 880 0,'0'0'1109'0,"0"0"-893"15,0 0-179-15,0 0 64 16,0 0-54-16,0 0-47 16,0 0-44-16,12-6-266 15,-6 3-572-15</inkml:trace>
  <inkml:trace contextRef="#ctx0" brushRef="#br2" timeOffset="-141723.65">9355 13340 1343 0,'0'0'357'15,"0"0"-290"-15,0 0-26 16,0 0 67-16,68-79-29 15,-58 57-8-15,-1-2-71 16,-6 0 0-16,-3 0 38 16,-2 3-18-16,-15 4 30 15,-9 6 10-15,-5 3-27 0,-5 6 10 16,-1 2-42-16,-2 0 8 16,2 8 38-16,9 6-47 15,6 2 1-15,8 0 0 16,9 3-1-16,5 1-2 15,6 1-4-15,18 1 6 16,9 1 12-16,4 0-12 16,6-1-38-16,1-1-2 15,-1 2 4-15,-6 0 16 16,-4 0-1-16,-3 3 9 16,-8 2-14-16,-8 0 24 15,-7 2-36-15,-7 1-6 16,-1-1 2-16,-23-1 20 0,-6-3 22 15,-7-4 0-15,-7-6 93 16,-3-7-4-16,-1-6 1 16,3-3 6-16,6-8-25 15,8-14-8-15,19-11-7 16,12-7-32-16,12-8 31 16,30-5-55-16,13-2-24 15,30-9-52-15,-12 16-139 16,-12 12-358-16</inkml:trace>
  <inkml:trace contextRef="#ctx0" brushRef="#br2" timeOffset="-139797.79">21361 4707 204 0,'0'0'997'0,"0"0"-803"16,0 0-24-16,0 0-7 15,0 0-14-15,0 0-18 16,0 0-67-16,14-21-54 16,-13 21 24-16,1 0-28 15,-1 10-6-15,2 4 31 16,-1 4-16-16,-1 3 3 16,-1 2-18-16,2 1 2 15,-1-2 16-15,3-2-18 16,1-1 0-16,1-5 4 15,3-4-4-15,3-5 0 16,3-3 6-16,6-2-4 16,5-6 47-16,4-13-39 0,5-9 26 15,3-5 8 1,4-8-20-16,3-3-1 0,0 0-23 16,-2 3 12-16,-7 5-6 15,-6 7-6-15,-11 8-9 16,-7 7 8-16,-8 9-9 15,-4 5-62-15,0 0-133 16,-28 23-114-16,0 1 20 16,0 1-345-16</inkml:trace>
  <inkml:trace contextRef="#ctx0" brushRef="#br2" timeOffset="-131279.58">18561 3972 393 0,'0'0'65'0,"0"0"242"15,0 0-81-15,0 0-102 16,0 0-5-16,0 0-15 15,-5 0-23-15,5 0-7 16,0 0-37-16,0 0-7 16,0 0 46-16,0 0-57 15,0 0 17-15,0 0 8 16,0 0 12-16,0 0 18 16,0-6-42-16,0-4-30 0,0-4 36 15,0-4-38-15,0-4 0 16,0-5 8-16,0-5-2 15,0-3 7-15,0-2-13 16,0 0 1-16,0 0 50 16,5 2-40-16,1 1 4 15,0 2-2-15,-2 4-4 16,2 2 15-16,0 0-17 16,-3 2 2-16,0-1 28 15,-1-1-37-15,-1 1 8 16,-1 0 11-16,2-1-13 15,-2 1-5-15,0 1 2 16,0 2 7-16,0-1 21 0,0 1-31 16,0 3-3-16,0 1 3 15,1 2 2-15,-1 2 6 16,0 4-8-16,0 1 10 16,0 4-16-16,0 0 6 15,0 2-6-15,0 2 0 16,0 1-1-16,0 0-24 15,0 0-18-15,0 0-54 16,0 0-57-16,0 0-105 16,-1 0-71-16,-12 7 53 15,0 0-96-15,0 0-186 0</inkml:trace>
  <inkml:trace contextRef="#ctx0" brushRef="#br2" timeOffset="-130752.98">18382 3360 126 0,'0'0'95'16,"0"0"-3"-16,0 0-5 16,0 0 63-16,0 0-16 15,0 0 87-15,0 0-40 16,12 8-45-16,1-8-38 15,-1-1-40-15,3-6-17 16,-2-3 8-16,1-3-18 0,1-3 30 16,-2-3-29-1,2-5 16-15,-1-3-29 0,0-4-6 16,-2-4-6-16,3-2-7 16,-1-1 2-16,-2-1 12 15,0 5-13 1,-3 5 36-16,-2 6 8 0,0 9 10 15,-2 6 7-15,-2 4-27 16,-2 2-33-16,1 2 17 16,-1 0-19-16,1 0-25 15,4 0 6-15,3 10 0 16,4 7 18-16,2 4 0 16,3 5 1-16,0 3-5 15,-2 4 5-15,1-1-16 0,-4 1 15 16,2-2 1-1,-3-3-23-15,-1-4-27 0,-3-3-17 16,0-5 25-16,-2-3-17 16,-3-4-24-16,0-3 50 15,0-2-28-15,0-1 0 16,6-3-30-16,-3 0-103 16,1 0-220-16</inkml:trace>
  <inkml:trace contextRef="#ctx0" brushRef="#br2" timeOffset="-128996.68">18755 5095 101 0,'0'0'78'15,"0"0"218"-15,0 0-84 16,0 0-110-16,0 0-44 15,0 0-33-15,0 0 43 0,0 16 10 16,0-5-44 0,0 3 18-16,0 3-34 0,-3 3-7 15,0 4 46-15,0 2-56 16,0 1 21-16,-3 3-3 16,3 4 0-16,0 1 5 15,1 3-24-15,1 3 1 16,1 2-1-16,0 0 12 15,0 3-6-15,0-2 20 16,0 3-5-16,0 0 10 16,0-2-9-16,0 0-21 15,0-2 48-15,0-3-27 16,3 0 13-16,2-1 3 16,-2 1 4-16,1-2-3 15,-3 1-2-15,-1 0-24 0,0-3 47 16,0-2-41-1,0-3-2-15,0-6-1 0,-1-3-10 16,-1-7-4-16,2-2-2 16,0-3 1-16,0-2-16 15,0-2-42-15,3-1-66 16,5 1-45-16,2-3-40 16,-2-2-167-16,-1-1-330 0</inkml:trace>
  <inkml:trace contextRef="#ctx0" brushRef="#br2" timeOffset="-128567.83">18512 6222 671 0,'0'0'501'16,"0"0"-423"-16,0 0-20 15,0 0 19-15,0 0 49 16,0 0-8-16,0 0-42 16,59 73-31-16,-43-54-45 15,0-2 0-15,3-1-16 16,4-3-16-16,3-5-63 16,6-2-50-16,1-6-51 0,1 0-69 15,1-4 59 1,-3-13 106-16,-3-9 100 0,1-4 13 15,-4-2 114-15,-2-1 54 16,-6 5 44-16,-6 9 19 16,-5 5-14-16,-3 6-59 15,-2 6-13-15,-2 2-83 16,0 0-28-16,-12 12-29 16,-10 10 35-16,-7 4-3 15,-5 7-39-15,-2 1-1 16,-1 2-8-16,1 0-2 15,-11 10-119-15,9-9-214 16,8-9-422-16</inkml:trace>
  <inkml:trace contextRef="#ctx0" brushRef="#br3" timeOffset="-118648.35">25009 10300 74 0,'0'0'725'0,"0"0"-565"15,0 0-19-15,0 0-65 16,0 0 1-16,0 0-15 16,-3-78 11-16,0 68 10 15,-3 3-5-15,-1 1 17 16,-2 0-71-16,-5 2-22 16,-5 0 36-16,-3 1-27 15,-4 0-9-15,-2 2 10 16,-4 1-2-16,1 0 7 15,0 0-17-15,-1 0 0 16,2 0 3-16,1 0-1 16,-1 4-2-16,0 3 10 15,0 2 3-15,-1 1 6 0,1 1-10 16,0 3-3-16,0 3 29 16,0 3-35-16,2 2 1 15,0 5 8-15,1 1-8 16,3 5 9-16,3-1-10 15,2 2 0-15,3 2-5 16,5 0 5-16,2-1-8 16,3 1 8-16,4-3 0 15,2 0 0-15,0-3 0 16,0-2 9-16,9-3-22 16,7 1 13-16,1-4-2 15,3 1 2-15,1-3-7 16,3 0 7-16,-1-2-1 0,1 0 1 15,0-1-11 1,0-1-5-16,0-2 4 0,0-3 12 16,0 0 0-16,1 0-6 15,3-2 5-15,4-2 1 16,-1-1-1-16,2-2-45 16,-2-3 23-16,-1-1 17 15,-3 0 6-15,-2 0 0 16,-3-1 0-16,0-6 2 15,-2-3 25-15,3-2-27 16,-1 0 0-16,1-5 44 16,0 0-44-16,3-4 22 15,-1-2-2-15,2 0-7 0,-5-2 24 16,2 1-14 0,-5 2-11-16,-3 1 42 0,-2 1-54 15,-3 1 13-15,-1 1 2 16,-1 1-5-16,-3 1 23 15,0 0-5-15,-3 0-27 16,0-1 61-16,-3 0-62 16,0 1 9-16,0-3-6 15,0 1-3-15,0-4 1 16,0 1 20-16,-4-1-20 16,-4-1 45-16,2 0-40 15,-3 1-4-15,2 0 7 0,-2 0-2 16,-3 1-3-16,0 0-4 15,-3 2 0-15,-4-1-14 16,-2 2 14-16,-4 6-27 16,-4 2-13-16,-22 10-124 15,7 0-135-15,2 0-321 0</inkml:trace>
  <inkml:trace contextRef="#ctx0" brushRef="#br3" timeOffset="-113356.11">25427 10515 142 0,'0'0'63'16,"0"0"434"-16,0 0-315 16,0 0-72-16,0 0 20 15,0 0-62-15,-3 0 5 16,3 0-5-16,0 0-9 15,0 0 18-15,0 0-29 0,0 0-20 16,0 0 37 0,0 0-55-16,0 0 11 0,0 0-5 15,0 0-10-15,0 0-2 16,0 0-4-16,0 0-38 16,0 0 37-16,0 0 2 15,0 0 11-15,3 0 37 16,4 0 5-16,5 0-8 15,3 0-26-15,2 0-13 16,2 0 42-16,0 0-48 16,1 0 18-16,0-1 0 15,3-1-13-15,-5 1 9 0,3 0-15 16,-5-1 6-16,2 2 7 16,0-1-13-16,-2-1 0 15,2 1 0-15,-3 1 0 16,3-1 1-16,-4 1-1 15,2 0 6-15,-1 0-6 16,1 0 0-16,1 0 0 16,2 0 0-16,-1 0 0 15,1 0 0-15,2 0 1 16,-3 0 1-16,1 0 5 16,1 0-7-16,-2 0 0 15,1 0 3-15,-1 0-3 16,3 0 0-16,1 0 0 15,-2-2 1-15,2 1 9 16,-1 0-10-16,-1-1 0 0,-1 1-9 16,0 1 10-16,-1-2-1 15,0 1 0-15,0 1 1 16,3-1 12-16,0-1-13 16,1 2 0-16,1-1-15 15,-3 1 16-15,1 0-1 16,-3-2 12-16,0 2-12 15,-3 0 6-15,3 0-6 16,-3-1 0-16,3 1-10 16,-2 0 10-16,4-2 0 15,-3 2 7-15,1-1-7 16,-1 1 0-16,-4-1-1 16,0 1 2-16,-2-2 21 0,-3 1-22 15,2 1 0-15,-3-2 2 16,1 2-2-16,-2 0 0 15,0-1 0-15,0 1 2 16,-5 0-1-16,1 0-1 16,-2 0-1-16,0 0-5 15,0 0-6-15,0 0-26 16,0 0-41-16,-2 0-136 16,-8 0 83-16,-7 0-31 15,1 0-158-15,1 0-256 0</inkml:trace>
  <inkml:trace contextRef="#ctx0" brushRef="#br3" timeOffset="-112890.54">26489 10366 783 0,'0'0'236'15,"0"0"-31"-15,0 0-32 16,0 0-9-16,0 0 2 16,0 0 11-16,0 0-108 15,3-15-17-15,-3 15-15 16,2 0-17-16,1 0 3 16,2 0-23-16,4 9 0 15,3 4 49-15,5 1-42 0,2 3 4 16,4-2-1-16,0 2 2 15,4-3-6-15,1 1-6 16,-1-3 0-16,-3-2 10 16,-1-1-10-16,-6-2 0 15,-6-5-1-15,-5 1 2 16,-3-1 7-16,-3-2-8 16,0 1 1-16,0 0-13 15,-3 4 34-15,-9 2 5 16,-7 2 23-16,-5 3-28 15,-4 4-5-15,-4-1-17 16,-2 2 10-16,0 1-4 16,-2-2-6-16,-2 1-52 15,2-2-66-15,-10 4-148 16,11-5-286-16,6-3-722 0</inkml:trace>
  <inkml:trace contextRef="#ctx0" brushRef="#br3" timeOffset="-108662.93">24829 11457 816 0,'0'0'227'16,"0"0"-48"-16,0 0-46 15,0 0-5-15,0 0-4 16,0 0-47-16,0-6-29 15,0 6-11-15,0 0-20 0,0 0 49 16,0 6-57 0,0 6 32-16,0 6 25 0,0 6-27 15,0 4-5-15,-7 0-3 16,0 4-18-16,-2 1 25 16,3-1-38-16,0 2 0 15,2-3 13-15,-1 0-6 16,2-3-6-16,2-1-1 15,1-1 8-15,0-1 12 16,0-1-20-16,0-2 0 16,0 2 16-16,0 0-10 15,0 1-6-15,0-2 7 16,0 1-6-16,0 0 13 16,0 0-14-16,0 1 0 15,0 1-18-15,0 1 24 0,0 0-6 16,0-2 5-1,0-1-4-15,0-1 7 0,0-5-8 16,0-1 0-16,0-2-4 16,0-3 4-16,1-2 0 15,2-2 0-15,0 1 0 16,0-1 6-16,2 0-6 16,-2 1 0-16,1 1-10 15,-1 0 10-15,0 0-19 16,-2 0-30-16,-1 0-36 15,0-2-42-15,0 2-24 16,0-2-49-16,-5 0 20 16,-4-1-56-16,0-2-58 15,3-2-272-15</inkml:trace>
  <inkml:trace contextRef="#ctx0" brushRef="#br3" timeOffset="-108249.64">24584 12258 101 0,'0'0'922'0,"0"0"-673"15,0 0-67-15,0 0 7 16,0 0-57-16,0 0-45 16,0 0 23-16,18 8-37 15,-8 2 5-15,3 4-18 16,1 1-16-16,1 2 20 16,0 0-57-16,3 1 7 15,0-2 3-15,1 2-11 16,-1-1-6-16,0 0 1 15,0-3-1-15,-3 0 1 16,-2-3-1-16,-1-1-13 0,-3-2 0 16,-3 0-47-1,-3-3-34-15,1 0-45 0,-4-4-83 16,2-1-57 0,-2 0-103-16,1-4-319 0</inkml:trace>
  <inkml:trace contextRef="#ctx0" brushRef="#br3" timeOffset="-107950.77">25006 12210 423 0,'0'0'637'15,"0"0"-317"-15,0 0-85 16,0 0-19-16,0 0-94 0,0 0-52 15,0 0-32-15,-28 7-13 16,13 14 43-16,-3 5-30 16,-1 3-38-1,0 3 53-15,-3 0-52 0,0 0 21 16,-1 1-2-16,-1-2-9 16,1-2 10-16,2-2-21 15,4-4-14-15,3-2-2 16,3-4-83-16,0-6-152 15,3-4-298-15,5-7-481 0</inkml:trace>
  <inkml:trace contextRef="#ctx0" brushRef="#br3" timeOffset="-104780.55">24679 9967 95 0,'0'0'223'0,"0"0"-160"15,0 0-40-15,0 0 13 16,0 0 261-16,0 0-154 16,0 0-24-16,0 7-53 15,0-6 7-15,0-1-10 16,0 1-22-16,0 1 1 15,-1-1-33-15,1 1 12 16,-2-2 43-16,2 0-35 16,0 0 44-16,0 0-2 15,0 0-11-15,0 0 10 0,0 0-34 16,0 0-26 0,0 0 59-16,0 0-46 0,0 0 40 15,0-5-9-15,0-6-39 16,0-2 3-16,0-4-18 15,0 0 1-15,0 0 31 16,0-1-31-16,0 0-1 16,0-1 10-16,0 2-4 15,0-1 8-15,-1 3-14 16,-2-2 8-16,1 3 14 16,2-2-22-16,0-1 0 15,0 0 5-15,0 1-5 16,0-2 2-16,0 0-2 15,0-1 13-15,-1 1-4 0,-2 2-8 16,1 1-1-16,1 1 25 16,-1 3-19-16,1-1 4 15,1 0-10-15,0-1 6 16,0-4 0-16,0-3-6 16,0-2 0-16,0-2 2 15,0 0-2-15,0 0 0 16,1 1 12-16,2 2-12 15,-1 2 18-15,-1 0-18 16,1 2 0-16,-1 0-3 16,1-1 3-16,-2 1 0 15,1-1 6-15,1-2-5 16,1 0 14-16,-2 1-15 0,1 0 0 16,-1 2-23-16,2 0 29 15,-3 0-6-15,0-1 1 16,0-2-1-16,0-1 8 15,0-2-8-15,0 2 0 16,0 0-8-16,0 3 8 16,0-1 0-16,0 4 0 15,0 1 1-15,0 0-1 16,0 1 0-16,0 3 0 16,0 0 0-16,0 3 0 15,0 3-9-15,0 1 8 16,0 3-6-16,0 0-9 15,0 0-39-15,-3 0-80 16,2 0-18-16,-4 10-6 16,1 5-26-16,1 11-92 0,0-2-99 15,1-5-296-15</inkml:trace>
  <inkml:trace contextRef="#ctx0" brushRef="#br3" timeOffset="-104285.88">24514 9073 360 0,'0'0'164'0,"0"0"-103"16,0 0-34-16,0 0 54 15,0 0 49-15,0 0-35 0,0 0-2 16,0 33-12-16,0-32-17 15,0-1 37-15,0 0-11 16,0 0 17-16,0 0 62 16,6-6-89-16,5-7-45 15,1-6-13-15,2-4-21 16,1-4 4-16,-2-5-5 16,2-3 0-16,-3-6 0 15,1-2 0-15,-2 0 0 16,1 0 0-16,-2 4 1 15,-2 8 33-15,-2 8-4 16,-2 8 32-16,-2 9 55 0,-1 5-89 16,1 1-28-1,-1 7-5-15,5 12 5 0,2 9 23 16,2 4-20-16,3 2 9 16,3 1 4-16,0 1-16 15,2 3 0-15,1-1 4 16,-1 1-4-16,5 1 0 15,-1-1 0-15,-1 0-14 16,-2-3 13-16,-3-3-139 16,-14-4-133-16,-2-8-135 15,-2-12-413-15</inkml:trace>
  <inkml:trace contextRef="#ctx0" brushRef="#br3" timeOffset="-103122.98">24299 7807 588 0,'0'0'141'15,"0"0"56"-15,0 0-38 16,0 0-51-16,0 0-2 16,0 0 13-16,0 0-65 15,0-32-11-15,1 31 18 16,-1-1-11-16,0 2-15 16,0 0-35-16,0 0 13 15,0 0-26-15,0 10 13 0,0 3 0 16,0 1 3-1,0 3-3-15,0 1 2 0,3 1-2 16,3-3 9-16,2 1 4 16,-1-3-13-16,1 1-1 15,-1-4 1-15,2-1 0 16,-3-3-1-16,-2-3 1 16,-2 0 0-16,0-2 13 15,-1-2-13-15,-1 0 0 16,2 0 27-16,4 0-21 15,5 0 47-15,4-5-23 16,8-6-18-16,2-6 45 16,3-4-44-16,4-5-4 15,0-6 45-15,4-5-45 16,2-3 1-16,-1-4 2 0,2 2-4 16,-4 2 9-16,-2 5-17 15,-6 7 0-15,-6 8 3 16,-8 8-3-16,-5 5 0 15,-5 4-1-15,-3 3-25 16,0 0-1-16,0 0-6 16,-6 2 5-16,-5 8 19 15,0 0-98-15,-1 1-46 16,0 0 12-16,-6 5-61 16,2-4-86-16,2-2-125 0</inkml:trace>
  <inkml:trace contextRef="#ctx0" brushRef="#br3" timeOffset="-101912.22">8449 15068 565 0,'0'0'549'0,"0"0"-420"16,0 0-78-16,0 0 20 15,0 0 29-15,-87 72 31 16,69-49-70-16,3 1-44 15,3 2 21-15,0-2-37 16,-1 0-2-16,2 0-18 16,-5 1-104-16,1-3-99 0,2-9-290 15</inkml:trace>
  <inkml:trace contextRef="#ctx0" brushRef="#br3" timeOffset="-101650.91">8234 14955 1294 0,'0'0'393'0,"0"0"-128"16,0 0-179-16,0 0-45 16,0 0 85-16,0 0-23 0,50 94-39 15,-26-56-17 1,4 2-45-16,1 1 37 0,-1 0-39 15,-4-2-11-15,-3-1 11 16,-2-1-56-16,-4-3-47 16,-4-4-58-16,5 1-158 15,-4-8-224-15,0-7-620 0</inkml:trace>
  <inkml:trace contextRef="#ctx0" brushRef="#br3" timeOffset="-101260.96">8863 15103 1228 0,'0'0'350'16,"0"0"-114"-16,0 0-101 16,0 0 20-16,0 0-96 15,0 0-59-15,0 0 31 16,-27 15-31-16,23 12 10 15,1 5-13-15,1 4 3 16,2-1-12-16,0-1-8 16,6-4-35-16,8-8-1 15,7-5-27-15,2-10-6 16,3-7 71-16,-2 0-32 16,1-18 36-16,-4-9 14 15,-9-7 23-15,-7-4 59 16,-5-4 42-16,-6 0-9 0,-20 5 36 15,-7 5-82 1,-7 13-23-16,-6 8-4 0,9 10-41 16,4 1-1-16,9 9-2 15,15 9-82-15,15 12-60 16,19-4-186-16,8-7-344 0</inkml:trace>
  <inkml:trace contextRef="#ctx0" brushRef="#br3" timeOffset="-101078.45">9338 15147 1045 0,'0'0'1088'0,"0"0"-862"16,0 0-136-16,0 0 53 16,0 0-92-16,0 0-24 15,-27-72-27-15,27 72-70 16,3 0-134-16,10 0-293 15,-1 1-173-15</inkml:trace>
  <inkml:trace contextRef="#ctx0" brushRef="#br3" timeOffset="-100809.16">9529 14802 443 0,'0'0'1377'0,"0"0"-1038"0,0 0-145 16,0 0-19-16,0 0-53 16,0 0-70-16,0 0-37 15,-9-18-15-15,16 49 0 16,3 13 56-16,-2 8-56 16,0 9-1-16,-4 2 1 15,-2 2 0-15,-2-2 0 16,0-2-1-16,0-3-54 15,1-4 0-15,3 4-110 16,-2-15-160-16,-2-13-527 0</inkml:trace>
  <inkml:trace contextRef="#ctx0" brushRef="#br2" timeOffset="-89691.89">7309 9954 74 0,'0'0'1118'0,"0"0"-729"15,0 0-193-15,0 0-42 0,0 0 34 16,0 0-54-1,0 0-59-15,0-26-39 0,0 26-29 16,1 9 7-16,6 8-14 16,-1 8 0-16,2 3 15 15,0 3-14-15,-1 0-1 16,-1-1 10-16,-2-2-10 16,1-4 12-16,-2-6-12 15,0-5 0-15,-2-4-17 16,1-7 19-16,5-2-2 15,7-2 24-15,9-21 23 16,13-12-10-16,15-13-37 16,22-23 9-16,26-19 21 15,-5 7-30-15,-11 12 13 16,-16 20 16-16,-28 26-6 0,-6 4-6 16,-6 4-17-16,-14 10-30 15,-11 5 29-15,-2 2-85 16,-15 4-93-16,-39 29-10 15,0-2-288-15,-2 0-404 0</inkml:trace>
  <inkml:trace contextRef="#ctx0" brushRef="#br2" timeOffset="-87745.1">22564 4814 806 0,'0'0'409'0,"0"0"-223"0,0 0-79 15,0 0 40-15,0 0-29 16,0 0-27-16,0 0-15 16,-4-5-30-16,4 5-29 15,0 0-16-15,0 0-1 16,0 0 34-16,8 0-27 16,4 0 21-16,7 0 4 15,4 0-12-15,4 1 5 16,7 0-17-16,2 1-8 15,3-2 34-15,4 0-34 16,3 0 21-16,2 0 1 0,3 0-6 16,1 0 5-16,-4-3-21 15,-1-1 2-15,-3 0 18 16,-3-2-20-16,0 1 2 16,-2-1-1-16,3 0 7 15,2 1-2-15,1-1-6 16,1 2 0-16,-1 1-4 15,-2 0 4-15,-6 2-2 16,-4-1 2-16,-3 2 0 16,-5 0 1-16,-2 0-2 15,-4 0 9-15,3 0-7 16,1 0-1-16,1 0-6 16,3 0 6-16,1 0 0 15,0 0 0-15,-1-3 0 16,-3 2 6-16,-4-2-13 0,-6 0 7 15,-2 2-18-15,-3-1 16 16,-1 1-3-16,-4-2-22 16,-1 2-9-16,-1-1-18 15,-2 2 10-15,0-1-66 16,0-1-97-16,-9 0-71 16,-6-1-291-16,-2-3-178 0</inkml:trace>
  <inkml:trace contextRef="#ctx0" brushRef="#br2" timeOffset="-87333.19">23794 4592 934 0,'0'0'268'16,"0"0"-103"-16,0 0-26 15,0 0 39-15,0 0-20 16,0 0-37-16,0 0-45 16,16-18-38-16,-13 18-17 15,3 0-6-15,4 8-5 16,3 4 34-16,4 4-43 16,2 1 9-16,4 2 5 15,2 3-14-15,2-1 10 0,-2-1-11 16,-2-2 9-1,-4 0-2-15,-6-1-7 0,-2-1-7 16,-7 1 5-16,-4-2-4 16,0 3 6-16,-1 2 14 15,-16 2 3-15,-1 0 46 16,-6 2-51-16,-2 0 4 16,-6-1-9-16,-1-1-6 15,-1 1-2-15,0-3-31 16,-2 0-128-16,8-7-206 15,8-4-485-15</inkml:trace>
  <inkml:trace contextRef="#ctx0" brushRef="#br2" timeOffset="-78516.77">21497 3880 129 0,'0'0'256'15,"0"0"-250"-15,0 0-6 16,0 0 1-16,0 0 82 16,0 0 108-16,0 9-96 15,0-9-78-15,0 0-7 16,0 1 76-16,0-1 8 15,0 0 4-15,0 0-13 16,0 0-11-16,0 0 14 16,0 0-30-16,0 0-23 0,0 0 33 15,0 0-49 1,0 0 19-16,0 0 1 0,0 0-4 16,0 0 13-16,0 0-4 15,0 0 4-15,0 0 46 16,0 0-42-16,0 0 3 15,0 0-8-15,0 0-5 16,0 0 2-16,0 0-35 16,0-5 3-16,1-1 12 15,1 0-24-15,0-1 0 16,-1 1 16-16,1-1-4 16,-2-1 8-16,1 0-20 15,-1-2 9-15,2-3 7 16,-1-1-16-16,1-2 0 15,2-2 8-15,-3 0-8 0,2-3 1 16,-1-2-1-16,-2 0 9 16,1 1 1-16,-1 1-10 15,0 1 0-15,0 1 1 16,0 4 0-16,0 2 7 16,2 1-8-16,-1 0 1 15,1 2 13-15,1 0-14 16,-2 2 0-16,2-2 5 15,-1 1-4-15,-2 0 0 16,1 0 7-16,-1 0 4 0,0-1 15 16,0 0-27-1,0 0 0-15,0 1 4 0,0 1-4 16,0-1 0-16,0 1 6 16,0-1-6-16,2-2 13 15,-1 0-13-15,1 0 0 16,-2-1-9-16,2 0 10 15,-2-1-1-15,2 0 8 16,0-1-7-16,1 0 6 16,1-1-7-16,1-3 0 15,2 0-22-15,2-3 29 16,-2 0-7-16,-1 0 2 16,-1 2-2-16,0 4 7 15,-4 4-7-15,-1 5 0 16,0 3-7-16,0 2 7 0,0 1-16 15,0 0-11-15,0 0-39 16,0 0-36-16,0 0-100 16,0 8-15-16,0 5-5 15,-9 8-9-15,0-1-167 16,-3-3-442-16</inkml:trace>
  <inkml:trace contextRef="#ctx0" brushRef="#br2" timeOffset="-78044.03">21406 3361 578 0,'0'0'290'0,"0"0"-160"16,0 0-86-16,0 0-20 15,0 0 28-15,0 0-21 16,0 0-30-16,-5 6 66 15,5-3-27-15,0-2-2 16,0 0 16-16,0 1-41 16,0-2 35-16,0 0-2 15,6 0 40-15,4-4 62 16,3-8-94-16,2-6-25 16,4-5-8-16,3-5-11 15,1-5 5-15,2-4-15 16,1-3 0-16,-3 0-13 15,0 4 23-15,-8 4-10 16,-3 9 22-16,-3 6 20 0,-5 7 29 16,-1 6-2-16,-1 2-46 15,-1 2-12-15,1 0-11 16,1 8-20-16,1 7 4 16,5 4 16-16,0 5 5 15,3 4-5-15,1 0 0 16,1 1 23-16,-1 3-23 15,-2 0-8-15,-1 2-18 16,-3-2-98-16,-5 6-68 16,-2-7-109-16,0-8-261 0</inkml:trace>
  <inkml:trace contextRef="#ctx0" brushRef="#br2" timeOffset="-76475.01">21645 5183 1103 0,'0'0'284'0,"0"0"-201"16,0 0-47-16,0 0 6 15,0 0 32-15,0 0-8 16,0 0-31-16,1 7 31 15,-1 8 43-15,0 3-57 16,0 1-16-16,0 3-11 16,0 4-5-16,0 2 7 0,0 3-2 15,0 3-13 1,-3 3 45-16,0 2-36 0,0 4-8 16,0-1 5-16,2 2-9 15,1-1 2-15,0-1-11 16,0-6 11-16,0-2-5 15,0-5-6-15,1-3-5 16,3-3 4-16,-4-1 1 16,0-2-1-16,0-1-7 15,0 1-36-15,0-2 12 16,0-2-51-16,0-3-12 16,0-2-29-16,0-3-60 15,-1-6-78-15,-5-2-229 0,3 0-365 16</inkml:trace>
  <inkml:trace contextRef="#ctx0" brushRef="#br2" timeOffset="-76174.84">21476 5710 64 0,'0'0'899'0,"0"0"-539"16,0 0-186-16,0 0-63 16,0 0-33-16,0 0 6 15,0 0 43-15,0 50-61 16,0-25-44-16,7 2 42 0,5 2-55 16,4-2 13-1,3 0-4-15,2-2-17 0,0-3 14 16,3-4-15-1,1-1-22-15,0-4-8 0,-1-5-164 16,2-5-126-16,-6-3-195 16,-5 0-188-16</inkml:trace>
  <inkml:trace contextRef="#ctx0" brushRef="#br2" timeOffset="-75969.3">21872 5696 675 0,'0'0'649'0,"0"0"-403"0,0 0-101 16,0 0-33-16,0 0 21 15,-108 65-33-15,73-28-6 16,0 6-67-16,4 0-27 16,5 1 3-16,1-2-3 15,1 6-120-15,6-11-184 16,11-12-287-16</inkml:trace>
  <inkml:trace contextRef="#ctx0" brushRef="#br2" timeOffset="-73170.69">24303 4374 42 0,'0'0'843'16,"0"0"-541"0,0 0-134-16,0 0 5 0,0 0-22 15,0 0 4-15,0 0-28 16,0 0-42-16,0 0 6 16,0 0-77-16,0 0-6 15,0 0 1-15,0 4-9 16,0 6 0-16,0 4 18 15,0 6-6-15,0 3 19 16,3 2-31-16,2 2 0 16,1 0-9-16,-2-2 15 15,1-2-6-15,-1-5 1 0,2-2 0 16,-1-8 12-16,0-1-13 16,-2-5-3-16,3-2-5 15,2 0 16-15,4-5 5 16,6-9 2-16,6-8-9 15,4-8 14-15,6-7-20 16,5-5 8-16,3-4-2 16,3-1-6-16,-5 2-1 15,-3 8 1-15,-5 7 0 16,-10 9 0-16,-7 8 0 16,-6 8 0-16,-6 2-3 15,-2 3 3-15,-1 0-41 16,0 0-36-16,0 0-44 15,-1 1 36-15,-7 9-4 16,-1 2-35-16,-12 6-86 0,2-1-24 16,1-5-369-16</inkml:trace>
  <inkml:trace contextRef="#ctx0" brushRef="#br2" timeOffset="-72052.66">10092 13251 1008 0,'0'0'397'15,"0"0"-217"-15,0 0 12 0,0 0 10 16,0 0-30-16,0 0 1 16,32-57-83-16,-32 57-38 15,0 0-15-15,-6 13-37 16,-15 9 33-16,-3 10 1 16,-6 7-33-16,-4 4 31 15,1 3-32-15,-1 0-19 16,1-2 10-16,3-5-67 15,5-5-56-15,4-9-96 16,9-13-164-16,7-10-202 0,5-2-237 16</inkml:trace>
  <inkml:trace contextRef="#ctx0" brushRef="#br2" timeOffset="-71839.99">9918 13209 692 0,'0'0'610'0,"0"0"-339"15,0 0-80-15,0 0-94 16,0 0-31-16,0 0 62 16,2 72-41-16,5-34 17 15,8 3-79-15,3-3 7 16,4 0-17-16,2-2-13 16,3-4-2-16,-6-1-5 15,4-4-122-15,8-5-89 16,-5-5-328-16,-2-10-437 0</inkml:trace>
  <inkml:trace contextRef="#ctx0" brushRef="#br2" timeOffset="-71492.45">10552 13271 1422 0,'0'0'483'16,"0"0"-372"-16,0 0-10 15,0 0-12-15,0 0-17 16,0 0-35-16,-70 76-35 16,63-40 29-16,2-1-31 15,5-1-20-15,0-4 1 16,6-7-59-16,12-7-17 16,3-9 25-16,7-7-21 0,1 0 16 15,-3-19 21-15,-5-8 54 16,-7-9 28-16,-8-5 70 15,-6-2 55-15,-11 0-18 16,-17 7-19-16,-11 7 6 16,0 12-94-16,-1 12-21 15,6 5-14-15,7 5-35 16,19 21-154-16,7-2-302 16,1-4-640-16</inkml:trace>
  <inkml:trace contextRef="#ctx0" brushRef="#br2" timeOffset="-71345.84">10852 13373 1829 0,'0'0'396'16,"0"0"-250"-16,0 0-51 16,0 0-28-16,0 0-67 15,0 0-53-15,0 0-192 16,24-31-642-16</inkml:trace>
  <inkml:trace contextRef="#ctx0" brushRef="#br2" timeOffset="-70864.13">11252 13211 150 0,'0'0'1512'15,"0"0"-1256"-15,46-77-165 16,-24 45 10-16,-1 1-36 16,0 3 20-16,-7 1-57 15,-6 5-14-15,-8 6 14 16,0 6-7-16,-20 7-14 16,-13 3 5-16,-8 0 1 15,-5 14 15-15,1 4-28 16,4 5 1-16,8 4 24 15,12 1-25-15,11 3-2 0,10 2-7 16,17 0 9 0,19 2-7-16,13-3 1 0,5-4-76 15,6-2 39-15,-2-3-39 16,-6-3 48-16,-11 0 20 16,-16 0 14-16,-13 1-5 15,-12 0 6-15,-12 1-1 16,-19 0 124-16,-11-2-68 15,-9-5 43-15,-4-5 1 16,0-6-13-16,10-4 4 16,11-3-65-16,16-16-16 15,18-8 29-15,10-10-39 16,38-14-19-16,9 5-47 0,29-12-87 16,-13 13-143-1,-21 17-591-15</inkml:trace>
  <inkml:trace contextRef="#ctx0" brushRef="#br3" timeOffset="-66241.49">24955 7381 192 0,'0'0'704'0,"0"0"-516"16,0 0-113-16,0 0-7 16,0 0-58-16,0 0 26 15,0 0 22-15,-80-50 29 16,66 44 5-16,2 2-44 15,-1 1-26-15,-2 0 25 0,-3 2-47 16,-1 1 0 0,-5 0 10-16,-3 0-9 0,0 0 11 15,-3 0-12-15,-1 1 0 16,-3 3 9-16,1 2-9 16,-3 1 0-16,0 0 23 15,-4 3 25-15,-2-1-3 16,-3 4-26-16,-1 3-13 15,1 0 13-15,2 2-19 16,6 1 0-16,4 2-2 16,5 4-14-16,2 0 16 15,8 2 0-15,1 0 1 16,4 4 6-16,2 0-6 0,3 3-1 16,2 1 13-16,2 0-13 15,1-1 0-15,3-2 0 16,0 0-20-16,0-3 14 15,3 1-2-15,7-2-12 16,2 1 19-16,6 0 1 16,1-1-18-16,4-1-7 15,4-2-10-15,4-2 35 16,5-3 0-16,7-5-38 16,2-5 38-16,5-1 0 15,4-5 1-15,0-4 14 16,3 0-15-16,-1 0 17 15,-1-2-17-15,-1-6 0 16,-3-6-1-16,0-2 13 0,-2-4-9 16,-3-2 18-16,2-6 0 15,-5-3 39-15,1-7-49 16,-1-5-10-16,-4-6 45 16,-2-5-39-16,-4-1 0 15,-6-3 15-15,-8 3-3 16,-10 2 31-16,-9 3-29 15,0 5 4-15,-18 3 45 16,-9 4-69-16,-7 1-1 16,-5 3 37-16,-3 3-13 15,-4 1-24-15,-2 8-22 16,-2 5-28-16,-6 9 13 16,-33 8-149-16,10 4-149 0,5 7-297 15</inkml:trace>
  <inkml:trace contextRef="#ctx0" brushRef="#br3" timeOffset="-65084.58">7312 9610 1048 0,'0'0'259'15,"0"0"-86"-15,0 0 1 16,0 0-19-16,0 0 12 15,0 0-73-15,0 0-34 16,19-52 18-16,-16 52-77 0,-3 0 1 16,0 9-1-1,3 9 14-15,0 7 22 0,3 4-37 16,0 5 0-16,1-1-9 16,2-3 17-16,0-3-8 15,5-7 0-15,-1-6-16 16,5-8-1-16,3-6-8 15,3-9 25-15,10-18 0 16,3-9 0-16,5-14 0 16,10-20 8-16,-5-1-8 15,-1-2 1-15,-6 4-1 16,-16 22 7-16,0 10-2 16,-14 16-5-16,-4 14-6 15,-4 7-31-15,-2 0-118 16,0 14-83-16,0 5-21 0,0-2-333 15</inkml:trace>
  <inkml:trace contextRef="#ctx0" brushRef="#br3" timeOffset="-63282.4">25387 7764 208 0,'0'0'268'16,"0"0"83"-16,0 0-211 16,0 0-33-16,0 0 13 15,0 0-11-15,0 0 21 16,-5-6 4-16,5 6-29 15,0 0 16-15,0 0-30 16,0 0-24-16,0 0 13 16,0 0-40-16,0 0-9 15,0 0 3-15,0 0-15 16,0 0 0-16,0 0-19 16,2 0-23-16,4 0 6 0,4 0 34 15,3 0-7-15,8 0 11 16,4 0-11-16,2 2 16 15,-1 2-26-15,-1 0 0 16,2-1-13-16,0 0 14 16,0-2-1-16,1 1 13 15,0-2-13-15,1 0 14 16,-4 0-14-16,4 0 0 16,-1 0-6-16,0 0 7 15,2-2-1-15,1-1 12 16,-1 1-12-16,-1 0 7 15,-1 1-7-15,-1 1 1 16,-2 0-3-16,-2 0 2 16,-3 0 0-16,-2 0 7 15,-1 0-7-15,-1 0 1 0,-1 0-1 16,1 0 1 0,-1 0 5-16,-1 0-6 0,-1 0 0 15,2 0 0-15,-3 0 0 16,3 0 1-16,3 0-1 15,1 0 1-15,1 0 2 16,1 0-3-16,-4 0-6 16,-2 0 6-16,-3 0-1 15,0 0-5-15,-4 0 6 16,-2 0 0-16,0 0-24 16,-1 0 24-16,0 0-25 15,-1 0 13-15,0 0-8 16,-1 0-19-16,0 0-9 0,-2 0-28 15,1 0 2 1,-2 0-59-16,0 0-7 0,0 0 16 16,-2 0-64-16,-7 0-220 15,-2 0-168-15</inkml:trace>
  <inkml:trace contextRef="#ctx0" brushRef="#br3" timeOffset="-62824.63">26238 7580 755 0,'0'0'351'0,"0"0"-85"16,0 0-3-16,0 0-52 15,0 0-35-15,0 0-37 16,0 0-93-16,3-25-5 15,2 25-35-15,1 10-5 16,1 4 63-16,2 4-57 16,2 2 10-16,2 1-4 15,2 2-1-15,4 1-3 16,4-1-9-16,-1 3 6 16,4-3 0-16,-1-2-6 15,-1-4 0-15,-3-2 1 16,-3-4 0-16,-6-2 5 0,-5-3-6 15,-4-3 0 1,-3-2-20-16,0 0 20 0,-3 2-10 16,-12 4 10-16,-7 3 37 15,-5 3-10-15,-10 2-27 16,-4 3 17-16,-4 5-11 16,-5 1-6-16,-1 3-13 15,2 1-8-15,3 1-65 16,7-3-81-16,7 5-101 15,12-8-283-15,10-8-350 0</inkml:trace>
  <inkml:trace contextRef="#ctx0" brushRef="#br3" timeOffset="-54813.05">24062 8434 199 0,'0'0'313'0,"0"0"-200"15,0 0-73-15,0 0 2 16,0 0 87-16,0 0 22 16,1-9-3-16,-1 9-32 15,0 0-24-15,0 0 11 16,0 0-2-16,0 0-33 16,0 0 17-16,0 0-40 15,0 0-13-15,0 0 0 16,0 0-6-16,0 0 1 0,0 0 14 15,0 0-8 1,0 0 20-16,2 0-29 0,-2 0-17 16,1 0 18-16,-1 0-17 15,0 0-2-15,3 0 8 16,-3 6 8-16,0 1 37 16,0 4-30-16,0 1-10 15,0 1 27-15,0 2-33 16,0-1-11-16,0 3 14 15,0 0 0-15,0 2 17 16,0-1-33-16,0 1 0 16,0 0 13-16,0 2-4 15,-3 0-3-15,0 0 12 16,-3 3-8-16,0-1 15 16,0 0-25-16,0 0 0 0,0 0 6 15,2 1 5-15,2 0-11 16,1 1 6-16,1 1-5 15,0-1 12-15,0 2-13 16,0 0 0-16,0-2 0 16,0 2 0-16,0-3 0 15,0 1 0-15,0-1 3 16,0 0-2-16,0 2-1 16,0-2 0-16,0 1-2 15,3 0 2-15,-2 1 0 16,1-2 0-16,-1 0 1 15,-1 1-1-15,0 1 0 16,0 0 0-16,0 0 5 16,0-1-5-16,0 1-2 0,-3-3 2 15,0 0 0-15,0-3 0 16,2 0 0-16,1-3 1 16,0-1 2-16,0-1-3 15,0-1-6-15,0-1 6 16,0-1 0-16,0 0 6 15,0-1-6-15,0 0 6 16,0 0-10-16,0-1 4 16,-2-1-1-16,1-1 1 15,-1 1 0-15,2-2 0 16,0-2-1-16,0 1 1 16,0-2-11-16,0-1 5 15,0 0-40-15,0 0 14 0,0-1-28 16,-1 1-47-16,-2 0-33 15,-6-2-116-15,3 1-77 16,-2-2-330-16</inkml:trace>
  <inkml:trace contextRef="#ctx0" brushRef="#br3" timeOffset="-54451.02">23772 9624 1343 0,'0'0'387'16,"0"0"-203"-16,0 0-27 15,0 0-49-15,0 0-18 16,0 0-22-16,0 0-21 15,57 15-7-15,-44-3-29 16,2 4-2-16,-1 0 22 16,0 1-30-16,-2-2-1 15,1 2 1-15,-2-2-1 16,-2 1 1-16,2 0-1 16,-1-2-30-16,-1-1 23 0,2-4-66 15,0 0-18-15,0-2-54 16,4-7-122-1,-3 0-92-15,-2 0-216 0</inkml:trace>
  <inkml:trace contextRef="#ctx0" brushRef="#br3" timeOffset="-54189.71">24355 9546 1104 0,'0'0'239'0,"0"0"-135"0,0 0-12 16,0 0 48-16,0 0-5 15,0 0-28-15,-107 47-23 16,68-23-7-16,-1 2 19 16,0 1-44-16,4 0-32 15,5-2 17-15,4-2-37 16,6-3-1-16,3-5-6 15,6-1-89-15,2-5-198 16,7-6-492-16</inkml:trace>
  <inkml:trace contextRef="#ctx0" brushRef="#br3" timeOffset="-52080.36">24633 6915 198 0,'0'0'99'15,"0"0"227"-15,0 0-76 16,0 0-30-16,0 0-13 16,0 0-64-16,0 0-31 15,0 6-4-15,0-6-58 16,0 0 5-16,0 0-11 15,0 0-10-15,0 0 33 16,0 0-27-16,0 0-5 0,0 0 42 16,0 0-69-16,0-4 14 15,0-3-11-15,0-1 1 16,0-2 10-16,0 0-22 16,0-3 0-16,0-1-1 15,0 1 2-15,0-1-1 16,0 1 6-16,0 2-5 15,0 0 14-15,0 0-7 16,0 1-7-16,0-3 41 16,0 0-40-16,0 1-2 15,-2-2 1-15,1 1 1 16,-2-1-1-16,1-1-1 16,1 1 2-16,1 0 7 0,0-1-9 15,0-1 0 1,0-1 0-16,0 0 6 0,0-3-6 15,0 2 0-15,1-1 8 16,-1-1 3-16,0 0-11 16,0 2 0-16,0 0 0 15,0 0 0-15,0 3 0 16,0 0 0-16,0 3 2 16,0 1-1-16,2 0-1 15,1-1-7-15,1 1 6 16,-2 0 1-16,-1-4 0 15,-1 1 0-15,0 0-4 16,0 0-4-16,0 0 8 0,0 0-1 16,0 0 1-1,0-1 1-15,0 2-1 0,0-3 0 16,0 2 1-16,0 0 4 16,0 0-5-16,0-1-3 15,0 1 3-15,0-1 0 16,0 0-8-16,0-2 7 15,0-3 2-15,0-1 7 16,0-3-8-16,0-2 0 16,0-1-11-16,0-1 11 15,0-1 0-15,0-3 0 16,0 3 0-16,0-4 16 16,0 2-16-16,2-1 0 15,1 1-16-15,-1 1 17 0,-2 4-1 16,0 0 0-16,0 3-16 15,0 4 15-15,0 2 1 16,0 3 0-16,0 1-7 16,0 3 8-16,0 1-2 15,0 2-10-15,-3 0-5 16,1 0 15-16,0 2 1 16,1-2 0-16,1-1 7 15,0-2-4-15,0-5-3 16,0 0 1-16,0-5-1 15,0-1-2-15,1 0-12 16,6-1 11-16,-3 3-22 16,2 1 22-16,-3 1-15 0,-3 1 8 15,0 2 2-15,0 1-15 16,0 3-53-16,0 2 2 16,0 4 64-16,0 2-60 15,0 2-97-15,0 0-89 16,-3 9 3-16,-1 4 42 15,1 0-332-15</inkml:trace>
  <inkml:trace contextRef="#ctx0" brushRef="#br3" timeOffset="-51584.68">24526 5413 192 0,'0'0'134'0,"0"0"42"16,0 0-10-16,0 0 3 16,0 0-30-16,0 0-38 15,0 0-8-15,-5 29-46 16,5-27 16-16,0-2 34 15,0 0 32-15,0 0 22 16,0-2-33-16,3-9-58 0,9-4-25 16,0-5-27-1,3-6-7-15,1-2 11 16,4-1-12-16,-4-5 12 0,2 0-12 16,-4 0 0-16,-1 4 13 15,-6 5 0-15,-1 7 43 16,-3 8 12-16,-3 4-1 15,0 6-20-15,0 0-47 16,0 0-5-16,0 13 4 16,2 4 2-16,5 4 9 15,1 4 3-15,5 4-13 16,8 1 7-16,7 4-7 16,5 2 11-16,3 0-2 15,0 1-9-15,-3-3-51 16,-9 0-126-16,-8-7-212 0,-12-13-268 15</inkml:trace>
  <inkml:trace contextRef="#ctx0" brushRef="#br3" timeOffset="-50466.67">24746 4807 743 0,'0'0'195'0,"0"0"-55"16,0 0-63 0,0 0 45-16,0 0 21 0,0 0-51 15,0 0-59-15,26-8-23 16,-20 12-10-16,0 9 12 16,-2 4-12-16,1 3 0 15,-1 1 3-15,-2 1 9 16,1 1-10-16,1-2-2 15,0-1 0-15,-1-3 18 16,0-5-18-16,0-3 0 16,-1-7 10-16,1-2 6 15,2 0 70-15,2-7 68 16,6-11-103-16,4-6-2 0,5-5-49 16,2-7 0-1,3 1 34-15,0-3-25 0,1 0-7 16,3 1 5-16,1 2-6 15,-1 4 19-15,2 4-20 16,-2 6 0-16,-1 4-3 16,-7 4 12-16,-4 5-9 15,-6 1 2-15,-4 2 0 16,-4 4 15-16,-5 0-17 16,0 1-53-16,0 0-26 15,-3 0-203-15,-18 7 72 16,3 4-53-16,0-1-412 0</inkml:trace>
  <inkml:trace contextRef="#ctx0" brushRef="#br3" timeOffset="-49337.69">10225 14837 1083 0,'0'0'272'0,"0"0"-63"15,0 0 23-15,0 0-40 0,0 0-25 16,0 0-34-16,36-73-37 15,-36 72 19-15,0 1-104 16,0 3 4-16,-10 17-15 16,-13 12 12-16,-5 12-1 15,-5 6 5-15,-1 6-16 16,1-3 8-16,5-1-8 16,1-4-54-16,5-4-11 15,5-5-104-15,1 0-80 16,7-13-153-16,3-12-278 0</inkml:trace>
  <inkml:trace contextRef="#ctx0" brushRef="#br3" timeOffset="-49088.36">10049 14793 646 0,'0'0'530'15,"0"0"-268"-15,0 0-47 16,0 0-10-16,0 0-53 15,0 0-74-15,0 0-77 16,2 16 116-16,10 24-54 16,3 6-21-16,7 5-20 15,8 0-9-15,4-3 2 16,4-2-15-16,-4-3-10 16,-1-5 4-16,-5-3-104 15,5-1-95-15,-5-9-185 16,-7-8-355-16</inkml:trace>
  <inkml:trace contextRef="#ctx0" brushRef="#br3" timeOffset="-48717.34">10874 14909 1437 0,'0'0'237'0,"0"0"-116"15,0 0 27-15,0 0-9 16,0 0-113-16,0 0-2 16,0 0 2-16,-70 106 4 15,54-63-17-15,7 0-8 0,6-1 2 16,3-5-14 0,0-4-18-16,12-9-56 0,12-7 36 15,1-10-16-15,5-7-15 16,1-2 25-16,-1-19 32 15,-3-8 5-15,-9-10 28 16,-6-6 22-16,-12-7 87 16,0-2-38-16,-17 3 14 15,-9 5-3-15,-7 13-6 16,-2 14-27-16,-2 15-63 16,6 4 1-16,2 18-16 15,10 9-55-15,13 17-119 16,6-6-175-16,0-7-446 0</inkml:trace>
  <inkml:trace contextRef="#ctx0" brushRef="#br3" timeOffset="-48505.91">11252 15091 1704 0,'0'0'377'15,"0"0"-242"-15,0 0-44 16,0 0 38-16,0 0-111 16,0 0-18-16,0 0-18 15,61-34-74-15,-48 31-62 16,-1-2-133-16,-4 1-288 16,-1-3-586-16</inkml:trace>
  <inkml:trace contextRef="#ctx0" brushRef="#br3" timeOffset="-48241.62">11588 14705 836 0,'0'0'771'0,"0"0"-439"16,0 0-112-16,0 0-15 15,0 0-55-15,0 0-92 16,0 0-49-16,11-17 2 15,-6 51-4-15,-1 10 30 0,1 8-37 16,1 6 0 0,-3 2 5-16,3 1-5 0,-3-1-9 15,-3-7-15-15,0-4-61 16,0-5-11-16,0 5-135 16,-3-12-355-16,-6-10-562 0</inkml:trace>
  <inkml:trace contextRef="#ctx0" brushRef="#br3" timeOffset="-45480.13">24897 4064 157 0,'0'0'493'16,"0"0"-382"-16,0 0-49 16,0 0-40-16,0 0 17 15,0 0 60-15,-25-76 1 16,25 60-30-16,-5-1-12 15,2 0 33-15,-3 2-45 16,-3 1-8-16,-4 1 13 16,-2 3-25-16,-6 0-26 15,0 3 0-15,-4 0 0 16,-2 1 19-16,-1 2-19 16,1 0 0-16,0 1 5 15,-3 1-5-15,-3 2-7 0,-2 0 6 16,-3 0 2-16,-1 2 1 15,-1 5-2-15,1 3 0 16,3 1-16-16,4 3 16 16,2 2 0-16,3 2-1 15,3 3 2-15,6 0-2 16,2 1-12-16,2 2 11 16,1-2-11-16,1 2 22 15,-1 2-9-15,2 0 13 16,1 3-3-16,-1 2 18 15,2 4-28-15,2 2 1 16,-1 1 4-16,-2 1-3 0,2 1-2 16,2-1 7-16,-1 1-7 15,0-4 2-15,-1 1-2 16,2-2 1-16,2-1 2 16,-1 0-3-16,2 0 0 15,3-1-1-15,0-1-17 16,3 0 9-16,11 0-5 15,6-3 1-15,3-1 13 16,5 1 1-16,2-4 6 16,2 0-6-16,2-2-1 15,0 0 3-15,2-2-3 16,-2-2 7-16,0 0 31 16,-1-4-38-16,-1 1 1 0,-3-2 17 15,0-1-5 1,1-2-1-16,-1 0-8 0,3-1 8 15,1-1 5-15,1-1-16 16,0 1 1-16,1-4 6 16,-2 1 2-16,-4-2 6 15,0-2-6-15,-4-1-3 16,0-1 20-16,-1 0-26 16,0 0-1-16,2 0 8 15,0-6-7-15,4-2-1 16,0-5 0-16,3-4 12 15,0-4-1-15,0-4-11 16,-2-6 0-16,-1-4 6 0,-3-1 2 16,-2-4 0-1,-3 1 5-15,-4-4-13 0,0 3 10 16,-4-1-10-16,-3 3 0 16,0 1 4-16,-2 1-4 15,0 4-1-15,-2 1 1 16,-1 1 0-16,-1 3 10 15,-2-2-10-15,-3-1-22 16,0 2 16-16,0-3 6 16,0 0 0-16,0 0 11 15,0-1-3-15,0-2 32 16,0 3-40-16,-2 0 0 16,-8 1 8-16,-7 2-8 15,-4-1-12-15,-9 1 12 0,-7 0 6 16,-3-3 35-16,-6-1-41 15,-3-2-12-15,-2 0 12 16,3 3 9-16,-1 3 8 16,4 3 14-16,0 7-21 15,-1 4 13-15,-5 6-23 16,-4 7 0-16,-3 1-20 16,-4 2 5-16,-18 32-127 15,17-1-176-15,11-1-437 0</inkml:trace>
  <inkml:trace contextRef="#ctx0" brushRef="#br3" timeOffset="-43347.83">8698 9822 704 0,'0'0'242'0,"0"0"-125"16,0 0-76-16,0 0 70 16,0 0-14-16,0 0 6 15,0 0-20-15,-63-15-26 16,56 15 5-16,-6 0-34 15,-4 0 3-15,-3 0 50 16,-4 1-69-16,-1 5 20 16,3-1-8-16,-2 1-8 0,6 3 14 15,-3-1-28 1,-1 2 7-16,1 3 17 0,-5 1-17 16,1 1 0-16,0 1 11 15,-2 1-18-15,4 1 12 16,-2 2-14-16,1 1 0 15,-3 3-4-15,2 3 4 16,1 0 0-16,-1 1 8 16,2 0-7-16,1 1 6 15,1 0-7-15,2 2 0 16,-2 0 7-16,4 1-7 16,-2 4 0-16,2 0 0 15,0 3 0-15,0 2 0 16,-1 2 0-16,2 1 0 15,1 0-1-15,-1 0 1 0,1-2-2 16,0-1 2-16,3 1 0 16,1 1 0-16,3-1 0 15,0 2 0-15,2-2-6 16,3 0 6-16,-2 0 0 16,4 3 9-16,1-4 9 15,0 5 15-15,0-1-16 16,0 0-9-16,9 3 22 15,7 0-30-15,1 1-2 16,4 1 2-16,1 1 8 16,4-4-1-16,2-1-7 15,0-3 7-15,-1-4 2 16,1-4-9-16,-1-6 0 16,0-4-9-16,0-6 9 15,-3-5-17-15,9-4 16 0,0-6 1 16,2-2 14-16,4-2-14 15,3 0 0-15,-1-2 3 16,1-6-3-16,-3 0-7 16,0-2 6-16,1-1 2 15,-4-1 4-15,0 1-5 16,-2-3-4-16,1-2-11 16,-1-1 15-16,3-1-8 15,-3-3 7-15,1-2 2 16,-1-1-1-16,0-4 0 15,-2-3-10-15,-1-6-13 16,-1-5 21-16,-2-6 2 16,-4-6 1-16,3-3 0 0,-6-6 2 15,3-2-3-15,-2-1-20 16,-1 1 2-16,-2 3 2 16,-1 3 16-16,-3 7 5 15,-3 2-4-15,-3 5 10 16,-6 0-11-16,0 0 0 15,-1-3 6-15,-2-4-6 16,0-3 0-16,0-4 6 16,0 2-6-16,-2 1 10 15,-9 2-10-15,-3 2 0 16,-4 2 12-16,-6 5-12 16,-3 1 22-16,-1 1 2 0,-5 1-18 15,-3 2 1 1,-1 0-7-16,-2 4 7 0,-1-1 14 15,-1 4-21-15,-3 5 0 16,-3 3 17-16,-3 3-7 16,-1 8-10-16,-4 7 0 15,1 7 1-15,2 0 0 16,7 10-1-16,3 11-23 16,8 9-21-16,3 7-104 15,-2 25-86-15,10-7-78 16,4-6-265-16</inkml:trace>
  <inkml:trace contextRef="#ctx0" brushRef="#br3" timeOffset="-40967.07">25476 4523 652 0,'0'0'169'15,"0"0"-105"-15,0 0 1 16,0 0-16-16,0 0 17 16,0 0-12-16,0 0 31 15,-9-15 15-15,9 15-11 16,0 0-33-16,0 0 18 15,0 0-53-15,0 0 5 0,0 0 2 16,0 0-15 0,0 0 3-16,0 0-16 0,0 0 7 15,0 0-8-15,0 0 2 16,0 0-1-16,0 0 21 16,0 0-8-16,3 0 3 15,5 0 7-15,3 0-17 16,1 0 39-16,5 0-45 15,-1 0 12-15,2 0 9 16,2 0-10-16,-1 0 1 16,2 0-12-16,-2-1 9 15,2 1 7-15,0-1-16 16,1-1 0-16,2-1 7 0,1 2-7 16,2-2 9-1,2 0-8-15,-1 0 7 0,0-1 30 16,-2 0-38-16,1-1 0 15,-2 3 5-15,0-1-5 16,-2 0 1-16,-1 0-1 16,1 2 12-16,0-1-2 15,4 1-10-15,0-1-3 16,3 1 3-16,1-2 1 16,0 2 1-16,2 1 4 15,0 0-5-15,-2 0 25 16,1 0-26-16,-2 0 0 15,-1 0 13-15,4 0-13 16,2 0 0-16,2 0-1 16,2 0 2-16,2 0 11 0,0 0-12 15,-4 0 0-15,-2 0 6 16,-7 0-5-16,-3 0 0 16,-6 0 15-16,-2 0-14 15,-1 0 19-15,-4 0-21 16,2-3 0-16,-4 0-1 15,2 2 1-15,1-2 0 16,0 0 6-16,1 1-6 16,-3 0 13-16,-1 1-13 15,-2-1-3-15,-5 2-24 16,-2 0 25-16,-1 0-33 16,0 0-91-16,0 0-60 15,-10 0-12-15,-8 0-37 0,-1 0-83 16,2 0-225-16</inkml:trace>
  <inkml:trace contextRef="#ctx0" brushRef="#br3" timeOffset="-40524.65">26676 4253 677 0,'0'0'231'16,"0"0"-70"-16,0 0-11 0,0 0 27 16,0 0-26-1,0 0 27-15,0 0-86 0,-10-27-16 16,10 27-35 0,0 0-41-16,0 0-3 0,0 0-6 15,5 3 9-15,6 7 31 16,6 4-21-16,7 4-4 15,6 4 10-15,4 3-8 16,7 0 6-16,-1-1-14 16,0 1 15-16,-6-2-1 15,-5-3-14-15,-8-3-3 16,-6-3 3-16,-8-3 0 16,-5 0-1-16,-2-1 0 15,-6 2-10-15,-17 1 11 16,-9 3 21-16,-9 4 14 0,-11 3-4 15,-5 1-17-15,-2 2-9 16,2 4-5-16,0 0-37 16,8 1-56-16,4 7-162 15,14-7-151-15,12-7-453 0</inkml:trace>
  <inkml:trace contextRef="#ctx0" brushRef="#br3" timeOffset="-37791">27971 3648 925 0,'0'0'245'0,"0"0"-122"0,0 0-83 16,0 0-24-16,0 0 41 16,0 0-52-1,0 0-3-15,1 14 19 0,-1 2 12 16,0 7-8-16,0 4-8 16,0 1-17-16,-1 3 39 15,-4 0-38-15,2-1 8 16,2-1-2-16,1-3-5 15,0-2 0-15,3-6-2 16,13-5 1-16,3-8 16 16,10-5 24-16,8-1 17 15,11-20 14-15,5-8-30 16,7-10-2-16,1-4-37 16,3-6 11-16,-3 3 12 0,-3 3-26 15,-6 6-6-15,-12 8 6 16,-10 8 1-16,-12 10 0 15,-12 8-1-15,-6 3-122 16,0 7-94-16,-23 27 45 16,1-2-84-16,-4-2-298 0</inkml:trace>
  <inkml:trace contextRef="#ctx0" brushRef="#br3" timeOffset="-36251.64">12162 13048 1061 0,'0'0'361'16,"0"0"-181"-16,0 0-66 15,0 0 33-15,0 0-25 16,0 0-73-16,0 0 10 15,-54 38 0-15,21-6 19 16,-4 4-49-16,3 4-28 0,-2-2 20 16,3 0-21-16,-1-1 0 15,7-5-18-15,1-2-79 16,1-5-97-16,6-8-325 16,7-10-320-16</inkml:trace>
  <inkml:trace contextRef="#ctx0" brushRef="#br3" timeOffset="-36017.58">11893 13053 1086 0,'0'0'511'0,"0"0"-320"0,0 0-50 16,0 0 21-16,0 0-90 15,0 0-8-15,0 0 53 16,59 47-31-16,-27-13-14 15,4 3-72-15,3 4 9 16,-3 1-16-16,-5 2 7 16,-4-2-39-16,-6-1-59 15,3-1-122-15,-7-12-346 16,-3-9-518-16</inkml:trace>
  <inkml:trace contextRef="#ctx0" brushRef="#br3" timeOffset="-35651.24">12578 13085 1353 0,'0'0'478'16,"0"0"-359"-16,0 0-60 15,0 0-10-15,0 0 10 16,0 0-13-16,-65 97-37 15,60-57 3-15,5-1 1 16,0 0-13-16,15-7-52 16,6-5-32-16,7-10-46 15,5-9 1-15,3-8 40 16,1-4 16-16,-4-20 72 0,-5-9 2 16,-11-9 78-16,-10-7 95 15,-7-5-12-15,-9 2-10 16,-19 4-25-16,-6 10-60 15,-4 11 37-15,4 14-78 16,4 12-26-16,12 1-18 16,9 21-95-16,9 23-103 15,11-6-330-15,8-3-712 0</inkml:trace>
  <inkml:trace contextRef="#ctx0" brushRef="#br3" timeOffset="-35493.66">12921 13255 1735 0,'0'0'339'0,"0"0"-190"15,0 0-35-15,0 0-27 16,0 0-87-16,0 0-72 16,0 0-171-16,15-54-611 0</inkml:trace>
  <inkml:trace contextRef="#ctx0" brushRef="#br3" timeOffset="-35026.92">13358 13130 776 0,'0'0'736'0,"0"0"-532"16,74-91-107-16,-40 49-29 15,0 2 12-15,-4-1 32 16,-6 0-82-16,-9 1 21 16,-12 5-1-16,-3 7 7 15,-24 9-6-15,-15 11-32 16,-10 8-9-16,-6 3 55 16,-2 18-65-16,8 8 12 15,6 5-2-15,13 5-10 16,16 3 0-16,14 3-5 15,5 1-26-15,28 3 22 16,11-3-24-16,7-1-45 0,1-2-29 16,-3-7-24-16,-8-5 26 15,-13-5 54-15,-10-9 41 16,-12-5-20-16,-6-5 60 16,-16-5-23-16,-14-2 113 15,-11 0 12-15,-5-7 5 16,1-10-17-16,2-6-52 15,12-2 23-15,17-5-64 16,14-1 4-16,18-1-31 16,21-2-18-16,34-4-104 15,-9 10-149-15,-10 5-411 0</inkml:trace>
  <inkml:trace contextRef="#ctx0" brushRef="#br3" timeOffset="-33564.82">12390 14757 717 0,'0'0'306'15,"0"0"-69"-15,0 0 6 16,0 0-12-16,0 0-20 16,0 0-41-16,0 0-52 15,5-46-98-15,-38 72 63 16,-7 13-41-16,-8 10 4 16,-5 10-9-16,4 3-36 0,6-1 6 15,0-2-7-15,7-5-34 16,5-6 22-16,4-4-128 15,9-5-92-15,6-10-287 16,8-13-197-16</inkml:trace>
  <inkml:trace contextRef="#ctx0" brushRef="#br3" timeOffset="-33346.4">12135 14750 1077 0,'0'0'220'15,"0"0"72"-15,0 0-47 0,0 0-79 16,0 0-68-16,0 0-54 16,0 0-5-16,72 34 100 15,-35 9-89-15,-1 10-28 16,-2 3 0-16,-1 3-21 16,-6-2-1-16,-6-5-61 15,1 10-109-15,-4-12-107 16,-5-14-358-16</inkml:trace>
  <inkml:trace contextRef="#ctx0" brushRef="#br3" timeOffset="-32837.76">13033 14788 42 0,'0'0'1111'0,"0"0"-811"15,0 0-63-15,0 0-29 0,0 0-55 16,0 0-63-16,-85-40-7 16,57 70-48-16,-1 8-29 15,4 9 34-15,6 5-34 16,10-1-6-16,7-2 0 16,2-5-6-16,15-9-22 15,14-8-46-15,8-8-17 16,6-12 35-16,0-7-74 15,3-2 33-15,-7-16 9 16,-6-11 61-16,-9-7 27 16,-10-8 29-16,-13-6 25 15,-1-6 73-15,-10 3-33 16,-14 5-9-16,-5 8-33 16,0 15-21-16,0 12-10 15,5 13-21-15,6 3-39 0,9 37-64 16,6-4-181-16,3-2-305 15</inkml:trace>
  <inkml:trace contextRef="#ctx0" brushRef="#br3" timeOffset="-32662.23">13209 15098 1460 0,'0'0'373'15,"0"0"-161"-15,0 0-84 16,0 0-64-16,0 0-64 0,0 0-25 16,0 0-130-1,2-44-489-15</inkml:trace>
  <inkml:trace contextRef="#ctx0" brushRef="#br3" timeOffset="-32100.73">13687 14941 1182 0,'0'0'261'0,"0"0"-108"15,0 0-97 1,99-82 20-16,-63 55 25 0,0-3-54 15,0-2-5-15,-3-4 1 16,-6-3-23-16,-7-2 16 16,-7-2-36-16,-12-3 0 15,-1 4 37-15,-9 5 50 16,-18 10-14-16,-9 13-17 16,-10 14-34-16,-6 5 21 15,-2 20-43-15,5 7 0 16,10 6-9-16,12 6 9 15,14 4 0-15,13 4 6 16,0 3-5-16,24 5 9 0,10 0-10 16,8 1-43-1,1-3 42-15,3-6-74 0,-5-7 34 16,-7-4 10-16,-9-4 16 16,-8-6 3-16,-14-4 5 15,-3-6-12-15,-18-6 18 16,-15-5 2-16,-7-6 58 15,-6-4 9-15,-4-3-3 16,3-16 26-16,5-8-14 16,9-8-44-16,14-9 39 15,17-4-72-15,7-7 21 16,29-3-21-16,15 0-33 16,27 1-77-16,-10 15-134 15,-14 17-476-15</inkml:trace>
  <inkml:trace contextRef="#ctx0" brushRef="#br3" timeOffset="-21332.52">16547 10307 532 0,'0'0'43'0,"0"0"76"15,0 0-76-15,0 0 5 16,0 0-4-16,0 0 47 15,-2-17 24-15,2 17-27 16,0 0-20-16,-1 0-22 16,1 0-10-16,-3 0 22 15,-2 0-48-15,-1 0 6 16,-2-2 0-16,-3-1-4 16,0-1-11-16,-2-3 10 0,3-5-9 15,-3-1 25-15,0-4-24 16,1-4 14-16,-1-4 12 15,2 1-11-15,2-2-1 16,-2-3 1-16,3 0-17 16,-1-2 27-16,1 1-28 15,1 0 11-15,1 1 8 16,2 2-3-16,2 0 11 16,1 2-3-16,1 0-24 15,0-3 27-15,0 2-27 16,1-4 0-16,8 3 12 15,4-1-10-15,1 4 6 16,4 2 0-16,0 2-7 0,4 0 19 16,3 3-20-16,4-1-3 15,1-2 3-15,1-3 0 16,-1-2-2-16,-3-5-4 16,-6-3 6-16,-5-4 7 15,-7-4-7-15,-4-3 0 16,-5-3 12-16,0 0-7 15,-14-3-4-15,-5-2-1 16,-5 0 2-16,0-1 18 16,0 3-20-16,0 2 1 0,0 3 27 15,3 2-21 1,-1 6-5-16,-2 2 21 0,-1 3 2 16,-2 1 15-16,-1 0-40 15,2-1 0 1,-1 0 9-16,4 0-9 0,-1 0 0 15,4-1 0-15,2 2 0 16,5-1 16-16,0-2-16 16,3 1 0-16,4-1-6 15,3 2 7-15,3 1-1 16,0 1 7-16,0 0-6 16,3 3 16-16,8 0-17 15,4-1-4-15,3 3-18 16,3 2 19-16,0 1 3 15,3 1 0-15,1 3 0 0,0-2-7 16,0 2-1-16,2-1-14 16,-1-1 14-16,-1 0-16 15,-1-3 18-15,-3 0 5 16,-6 0-1-16,-6-2-9 16,-5-2 8-16,-4-2 1 15,0-3-20-15,-13-3 18 16,-8 0-2-16,-3-1 5 15,-4-1-8-15,-4 0 6 16,-2 0-4-16,-3 1 1 16,1-2-10-16,0-2 17 15,2 1-1-15,4-1 6 16,5-2-5-16,7-1 18 16,3 0-19-16,6-1 1 15,3 0 3-15,3 3 3 0,3 2-7 16,0 0 0-1,0 3 1-15,3-1 4 0,7 0-5 16,4 4 1-16,4-1-3 16,2 0 2-16,3 2 0 15,2 0 0-15,4 2-1 16,1 1 0-16,2 1 0 16,1 1 1-16,0 2-4 15,-3 1 4-15,-2 0-1 16,-5 1 1-16,-7-2 0 15,-3-4 1-15,-4-1-1 16,-2-4 0-16,-4-2 7 16,-1 0-7-16,0-4-5 0,-1-1 4 15,1-4 2-15,-1-1-1 16,2-4 0-16,-1-2 2 16,-1 1 4-16,1 0-6 15,-2 2 0-15,0 2 5 16,0 1-5-16,0 0 1 15,-5 2-1-15,-2-2 2 16,-2 1 2-16,1 0-4 16,2-1 0-16,2 0 0 15,1 1 0-15,-3 1 6 16,3 2-6-16,2 1 7 16,-1 2 51-16,1 0-58 0,1 2 0 15,0 0 9 1,0 0-9-16,10 2 1 0,3-2-1 15,5 1 2-15,0 1 6 16,5 2-8-16,0 2 0 16,0 2 0-16,1 1 0 15,-4 2 1-15,0 0-1 16,-2 0 1-16,-3 3 10 16,-2-1-11-16,-1 1-3 15,0 3 3-15,-3-1 0 16,-1 1 1-16,-2 0-1 15,1-2 8-15,-4-2 0 16,-2-1-8-16,-1-5-10 16,0-1 9-16,-1-4-5 15,-11-2 6-15,0-2-1 0,-3-4-5 16,-6-3 5-16,-3-4-18 16,-1-4 19-16,-2 0 4 15,-1-6-3-15,-1 0-1 16,-2-4-21-16,-4-2 21 15,2-1 12-15,0 1-12 16,3 1 0-16,3 5 10 16,6 0-4-16,3 3 1 15,5 0-4-15,3 0 6 16,3 1-12-16,3 1 3 16,2 1-1-16,2 2 1 15,0 1 0-15,0 4-4 16,13 0 2-16,4 1 4 0,7 0-8 15,6 0 6-15,3-3 0 16,4 0-7-16,2-2 7 16,4 2 0-16,-1 4 0 15,0 1 1-15,-2 5 11 16,-3 2-12-16,-1 0 0 16,1 2 9-16,5 0-9 15,-2 1-6-15,4 0 6 16,0 1 0-16,3 1 6 15,0 1-6-15,3 0-3 16,3 3-16-16,3-1 19 16,2 4-1-16,3 3 1 0,2 2 0 15,4 3 5-15,15 4-5 16,13 3-4-16,16 7-20 16,5 3 24-16,-7 2-9 15,-11 12 8-15,-10 2 2 16,0 1 10-16,-4 1-11 15,-10-3 0-15,-12-1-17 16,-14-2 17-16,-2-2 0 16,9 2 0-16,7 3 1 15,9 0 7-15,-6 0-8 16,-3-1 0-16,-7 1-21 16,-7-1 22-16,-4-1-1 15,-2-1 0-15,-1 1 2 16,0-1 2-16,4 0-4 15,6-4 0-15,4-2-6 0,6-3 18 16,5-2-12-16,4-1 3 16,0 0-2-16,1-5 11 15,-3-8-12-15,-4-3 0 16,-3-1 9-16,-1-3-9 16,-1-3 0-16,-1-3 2 15,2 2-2-15,-2-1 9 16,-2 1-9-16,-1 1 0 15,1 4-1-15,0 3 1 16,0 5 0-16,0 5 12 16,-1 5-2-16,0 1 6 15,0 0-16-15,0 5 9 16,2 8 1-16,8 1-2 0,13 6-8 16,22 1 10-1,21 3-10-15,9-1 12 0,-4-4-12 16,-12-2 2-16,-29-4-2 15,-18-3 0-15,-19-3 0 16,-11-4 0-16,1 0-23 16,-1-3 5-16,1 0 11 15,-6-3 7-15,-1-10-8 16,2-5 8-16,6-4-22 16,10-3-4-16,21-9-6 15,30-7 7-15,24-5 19 16,6 2 6-16,-8 10-10 15,-14 10 10-15,-16 11 0 0,1 4 5 16,4 3 8 0,3 5 7-16,5 1-17 0,5 0 8 15,1 0-3-15,0 0-8 16,-2 0-4-16,-8-2 4 16,-16-5 0-16,-19 0 0 15,-17 0 0-15,-10-1 9 16,4-5-3-16,3-2-6 15,5-1 0-15,-8-4-9 16,-1 2 10-16,0-1-1 16,-8 4 0-16,-3 2 1 15,-4 3 5-15,0 3-6 0,-1 3-5 16,4 1 4-16,4 3 1 16,10 0 0-16,24 0-1 15,26 5 2-15,31 4 2 16,17 1-3-16,-6-3-9 15,-26-3 9-15,-38-4 0 16,-23 0 1-16,-12 0-1 16,2 0 1-16,2-4 16 15,3-3-17-15,-5-1 0 16,-2 1 23-16,5 1 4 16,4 1-18-16,11-1-9 15,23 2 7-15,26 2-7 16,26 2 0-16,9 0-9 15,-6 3 9-15,-19 6 1 16,-34-1-1-16,-16-3 0 16,-17 1 1-16,-1 0 10 0,7 1-11 15,9 1-2-15,6 3 2 16,0-1 1-16,-6 0 0 16,-7-1 5-16,-2-1-6 15,-7-2 26-15,-6-2-26 16,-6 0 10-16,-8-1 34 15,-6 0-13-15,-4 0-15 16,-3 2-1-16,0 4-14 16,-2 3 6-16,3 4-7 15,-2 3-2-15,1 2 2 16,0 2 0-16,0 3-2 16,1 4 2-16,0 0 0 0,1 6 3 15,-3-1-3-15,2 3 0 16,-2 1 3-16,-1-3-3 15,0 0-1-15,1-4 1 16,-2-3 0-16,1-3 12 16,-3-2-12-16,1-6 0 15,-1-2-5-15,-4-5 5 16,0-4-1-16,-3-1 1 16,0-3-1-16,-1-2-10 15,-2 1-108-15,1 0-41 16,2 3-28-16,-1-3-153 15,-2 0-475-15</inkml:trace>
  <inkml:trace contextRef="#ctx0" brushRef="#br3" timeOffset="-21048.29">27229 2324 1106 0,'0'0'246'16,"0"0"-96"-16,0 0-18 15,87 10-58-15,-50 8 17 16,7 7-11-16,-2 8-23 0,0 2-20 16,0 3-37-1,-5 2 10-15,-2-1-11 0,-3 0 7 16,-3-6-12-16,-7-3-25 15,-5-7-99-15,-7-8-44 16,-3-12-35-16,-1-3-123 16,-1-2 37-16</inkml:trace>
  <inkml:trace contextRef="#ctx0" brushRef="#br3" timeOffset="-20819.91">27902 2296 614 0,'0'0'309'15,"0"0"-24"-15,0 0-46 16,0 0-28-16,0 0-53 16,0 0-70-16,0 0-87 0,-33-3 52 15,2 34 42 1,-5 8-37-16,-6 8-24 0,0 2-28 16,-3 4 8-16,-1-1-2 15,1 0-11-15,1-3-2 16,3-2-38-16,-5 10-105 15,14-14-159-15,6-10-405 0</inkml:trace>
  <inkml:trace contextRef="#ctx0" brushRef="#br3" timeOffset="-14846.87">19631 13311 202 0,'0'0'206'0,"0"0"-100"16,111 0-21-16,-67 0 38 0,0 0-9 16,-2 0 0-16,0 0 22 15,-2 0-29-15,-2 0 6 16,-4 0-19-16,-4 0-24 16,-6 0-1-16,-5 0-38 15,-4 0-15-15,1 0-4 16,1 0-12-16,5 0 28 15,6 0-28-15,7 0 0 16,5 1 7-16,9 1-7 16,5 0 0-16,1 0 6 15,7 1-6-15,-1-1 14 16,-2 1-14-16,1 0 0 16,-3-2 3-16,-1 1-2 0,1-1 5 15,3-1 4 1,1 0-9-16,4 0 14 0,3 0-14 15,-3 0 6-15,3 0 31 16,-4 0-2-16,-2 0-8 16,0 0-6-16,-3 0-15 15,-2 0 27-15,-2 0-21 16,2 0-13-16,-2 0 24 16,4 0-24-16,1 0 0 15,6 0 0-15,-1 0 1 16,3 0 6-16,-1 0-7 15,-3 0 0-15,-1 0 0 0,-4 0 0 16,-1 0-1-16,-1 0 1 16,-2 0 0-16,-2 0 13 15,3 0-13-15,1 0 0 16,4 0 20-16,2-3-18 16,3-2 4-16,1-1-5 15,1 1 6-15,-1-1 23 16,-3-1-30-16,1 0 7 15,-4-2 8-15,-2 1-15 16,-3-2 0-16,-5-3 2 16,-2-1-2-16,0-1 23 15,-3-5-23-15,3-1 0 16,1-4-7-16,2-1 7 16,0-1 0-16,-1-1-2 15,-1 1 2-15,-2 3-4 0,-3 0 4 16,-5 1 0-16,-2 2-8 15,-3-1 9-15,0-1-1 16,-1-2 7-16,3-3-6 16,2-5 0-16,4-4-1 15,2-5-19-15,4-3 7 16,-2-3-23-16,-1-1 14 16,-4-1 21-16,-5 4 0 15,-7 0 25-15,-5 6-25 16,-4 1 9-16,-6 1-10 15,0 3 8-15,0 0-7 16,1 0 0-16,1-2 1 16,0-1 0-16,-1-5-1 0,-2 0-14 15,-3-5 0-15,-7-3-8 16,-1-4 13-16,-3-2 7 16,0-3-65-16,-9-3 47 15,-4-3 11-15,-2-1-4 16,1-1-2-16,4 3 24 15,4 1-9-15,3 4 1 16,3 2 0-16,0 0 13 16,0 0-14-16,0-3 0 15,-1 1-16-15,-4-4 17 16,-2 0-1-16,-5-2 0 16,-2 1 1-16,-3-1-2 0,-6-10-33 15,-1 7 1 1,0 0 18-16,2 2 0 0,7 13 7 15,0-3 8-15,6 5 8 16,5 5 13-16,4 5 9 16,0 2-19-16,0 4 24 15,9 0-16-15,5 3-8 16,2-1 0-16,1 1 0 16,3 1 0-16,2-1-11 15,2-1 1-15,1 2 2 16,2-2-3-16,0 2 0 15,3-1 0-15,0 1 2 16,1 1-2-16,1 1 0 16,-3 0 1-16,3 2 3 15,-4 0-4-15,-3-2 0 0,-4-3 1 16,-6-3 0-16,-3-3 6 16,-5-4-7-16,-5-2 1 15,-2-3-1-15,-5-2 2 16,-14-4-3-16,-5-3 1 15,-1 1-24-15,-8-4 24 16,-3 1 0-16,-1 0 0 16,0-2-12-16,-2 1 12 15,3 2-6-15,4 1 6 16,6 2 0-16,5 3 0 16,7 0-12-16,7 1 12 15,6 0 2-15,1 1-2 16,3 0-10-16,14 2 10 0,7 4 0 15,3 4-8-15,4 3-59 16,1 2 41-16,1 1 13 16,-1 1 13-16,0 2-5 15,-2-1 5-15,-2 1 0 16,-4 1 1-16,0 0-1 16,-3 1 8-16,-2-1-11 15,-6-2 3-15,-2 0 0 16,-6-3 0-16,-5-1 17 15,0-2 11-15,-2-2-13 16,-15-1-13-16,-5-1 42 16,-9-2-33-16,-4-1-11 15,-3-3-7-15,-2-1 7 0,4-2 14 16,4-1-14-16,6-1-7 16,9 3-5-16,5 1 0 15,11 6 2-15,1 2 9 16,10 3-80-16,11 4 38 15,7 3 36-15,5 3 7 16,4 4-20-16,2 0-11 16,-1 0-42-16,-6 0 53 15,-2 0 8-15,-8-3 12 16,-6-1 2-16,-9-2 12 16,-7-2 58-16,0-2 12 15,-21-3-31-15,-7-1-8 16,-8-2-26-16,-7 0 4 15,-2-4-23-15,-3 2 11 0,8 0 13 16,4 3 12-16,8-2-36 16,5 0-27-16,10-3-3 15,8 1 30-15,5-2-1 16,5 1-14-16,19-1 8 16,4 1 7-16,6 0-16 15,4 2-16-15,-2-2 4 16,-4 2 28-16,-3-2-6 15,-7-1 12-15,-10-3 4 16,-6 0-9-16,-6-3 8 16,0 1 16-16,-7-2-19 15,-6 2 13-15,-1 0-19 16,2 4 7-16,-2-1-13 0,5 3 6 16,3-1-42-16,5-1 40 15,1-2-5-15,0 0 7 16,0-1-1-16,7 0 8 15,2 3 5-15,3 0-12 16,-4 2 0-16,-1-2 16 16,-2 1-15-16,-5-2 0 15,0 1 15-15,0-3 0 16,-2-2 4-16,-7 0 4 16,2 1 9-16,1 3 22 15,3 1-38-15,0 3-15 16,3 0 5-16,0 1-7 15,0 1-1-15,4-2-54 0,2-4 24 16,-1-2 30 0,-1-5 1-16,-1-1-7 0,0 0 7 15,-1 2 0-15,1 4 18 16,1 5-18-16,0 4 0 16,2 3 3-16,4 3-3 15,4 3-1-15,4 4 0 16,8 5 2-16,4 2-2 15,5 4-2-15,3 6 0 16,3 5-16-16,-2 5 19 16,3 0-7-16,3 1 6 15,3 13 1-15,5 6-2 0,8 2-1 16,5 2-3-16,1 4-9 16,3 0 15-16,-6-2-7 15,-3 1 6-15,-5-1 2 16,-7-1 6-16,-4-1-7 15,-7-1 0-15,-2-4-12 16,-4-2 12-16,-1-3 0 16,0-2 1-16,5-4 1 15,4 1 17-15,1-4-19 16,1 1 0-16,-1-3-10 16,-8 0 11-16,-5-2-1 15,-10-1 31-15,-6 0 0 16,-6 0 40-16,-3 0-41 15,-1 0-30-15,1 0 22 16,4 0-22-16,6 0-8 0,3 0-6 16,3 0 6-16,2 0 2 15,0 0-30-15,-2 0-25 16,-5 0 34-16,-4 0-81 16,-7 0 13-16,-3-1-27 15,0-23-125-15,-2 1-90 16,-5-2-220-16</inkml:trace>
  <inkml:trace contextRef="#ctx0" brushRef="#br3" timeOffset="-14506.78">26416 3539 188 0,'0'0'504'0,"0"0"-328"0,0 0 6 15,0 0-27-15,0 0-110 16,0 0-45-16,0 0-16 15,-6-7 13-15,6 18 3 16,6 5 66-16,7 2 3 16,8 4 21-16,7 3-18 15,7 0-40-15,7-1 67 16,2 1-46-16,0-1-10 16,-5-3-9-16,-10 0-3 15,-8-2-3-15,-16-1-5 16,-5-1-23-16,-26 2 87 15,-28 3-30-15,-5-2 6 16,-13 3-29-16,-1-1-28 16,12 0-6-16,0 5-34 15,12 5-101-15,14 0-29 0,31 16-120 16,4-7-207-16,16-6-505 16</inkml:trace>
  <inkml:trace contextRef="#ctx0" brushRef="#br3" timeOffset="-6689.68">4853 12876 985 0,'0'0'256'0,"0"0"-140"15,0 0-17-15,0 0-18 16,0 0 50-16,0 0-1 15,-29-11-53-15,22 10-21 16,1-1-28-16,-3-1-28 16,-3-1 44-16,-4 0-44 15,-3 0 1-15,-4-1 7 16,-7 1-2-16,-3 0 5 16,-7 1-11-16,-2 1 1 0,-4 2 32 15,1 0-23 1,-2 0 2-16,0 0 1 0,4 2-11 15,1 2 8-15,5-1-10 16,7 1 7-16,0 2 7 16,-1 0-13-16,0 1 6 15,-5 4-1-15,-2 1-5 16,-3 4 15-16,2 2-16 16,3 4 12-16,-1-1-1 15,1 1-11-15,2 2 0 16,1 1 1-16,0-2 1 15,2 1-2-15,-2 2 0 16,3-1 1-16,-1 2 3 0,-5 1-4 16,3 1 0-1,-1-2 8-15,1 3-7 0,3-1-1 16,3-1 0-16,5-3 6 16,5 2-10-16,3-2 4 15,5 2 0-15,1 1-1 16,1 2 1-16,2 2 0 15,2 2 0-15,0 1 0 16,2 4 1-16,1-1-1 16,0-2-5-16,0 1 5 15,0-3 1-15,4-1 0 16,8-2-1-16,-1-4 1 16,2-1 2-16,2-2-3 15,0-1-6-15,4-2 6 16,-2 0 0-16,4-2 0 0,-2 0 0 15,1-2 1-15,2 0-1 16,0 0 0-16,3-3-5 16,4 2 5-16,2-2 0 15,5-1 2-15,1 3-2 16,5-3 1-16,3 1 2 16,1 0-3-16,2-1 0 15,-3-1 0-15,2 1 1 16,-2-1-1-16,0-2 0 15,0-2 1-15,-1 1 2 16,1-4-3-16,1 1-5 16,-2-1 5-16,-1 0 0 15,0-3 8-15,-1 3-8 0,-3-1 6 16,4-2-11-16,0 3 5 16,2 0-1-16,0 0 1 15,2 2-1-15,1-2 1 16,3 3 0-16,-3 0 1 15,4-1-1-15,3 2 0 16,-1 1-1-16,-2-2 1 16,3 0 0-16,-1 1 1 15,6-1-1-15,1-1 6 16,6 0-12-16,15 0 6 16,-6-1-9-16,3 0 9 15,-3 1 0-15,-10-1 0 16,5 1 0-16,-8-2 2 15,-2 1-18-15,-5-2 16 0,-1-1-27 16,3-2 12 0,6 0-14-16,-1-1-12 0,7 0-4 15,-5 0 6-15,0 0 32 16,-3 0 7-16,-1-1-5 16,-4-2 5-16,0 2 0 15,1 0 9-15,0-1-9 16,4 1 11-16,3 1 4 15,17-2-15-15,15 1 0 16,15 0 1-16,9-4-1 16,-12 1 0-16,-8 0 0 15,-14 0 6-15,-13 1 3 16,-14 0-8-16,-12 2 0 0,-1-1 17 16,7-1-9-16,13-1 4 15,20-2 0-15,13 1-7 16,16-4 26-16,6 1-32 15,-6-2 0-15,-8 1 0 16,-9 2 0-16,4-1 0 16,3 1-1-16,-2-1 2 15,2-2 9-15,-8 1-10 16,1 1 0-16,-2 0 31 16,0 1-8-16,3 2 2 15,1-2-15-15,1 1-4 16,-2-1 6-16,0-1-12 15,-6-1 0-15,-9-1 0 0,-9 2 0 16,-18 1 1 0,-10 0 15-16,-5 1-14 0,8 0 50 15,9-1-51-15,8 0 1 16,1-1 14-16,-1 0-15 16,1-1 1-16,1-1-2 15,-3-1 9-15,2 1-12 16,-2 0 3-16,-1 1-3 15,-2 2 2-15,3 2 1 16,-5-1 0-16,-3 1 0 16,-1-1 1-16,-1-1 11 15,-2 0-12-15,-2-1-5 0,4-2 5 16,0-2 1-16,10-1-1 16,3 1 0-16,3-1 1 15,2 2 2-15,-5 1-3 16,-1 3-6-16,-5 0 6 15,-3 3 1-15,-1 1-1 16,-2-2 0-16,-5 3 1 16,-3-3 15-16,-4-2-16 15,-1 0 0-15,-1-1 13 16,0-3-6-16,3 0-6 16,3-4 1-16,2 3-2 15,0-1 10-15,-1 1-10 16,-2 2 0-16,-1 2 0 15,-5 0 1-15,1 1-1 16,-1 0 0-16,-1-2 0 0,1-1 8 16,-3 0-8-16,3-1-8 15,0-2 8-15,-2-1 0 16,-1 0-7-16,2 0 6 16,-5-1 2-16,1-1-9 15,-1-1 8-15,-1 0-22 16,1-2 22-16,-3-3-15 15,-3-1-7-15,-1 1 12 16,-1-2 10-16,-4 1 1 16,1-1-1-16,-1 1 0 15,-1-1-1-15,-2-1 1 16,-1 1-9-16,-2-1 9 16,-5 0 0-16,1-2-13 0,-6 0 1 15,-5 0-16-15,-2-1 21 16,-2-1 2-16,0-1-10 15,0 0 1-15,0 1 6 16,0-1-5-16,0 3 12 16,0 0 1-16,0 2-5 15,1 1 5-15,2 0 0 16,0 1 0-16,-3 2 0 16,0 0 0-16,-9 0 0 15,-7-2-11-15,-10 1 2 16,-2-2 9-16,-2 0 0 15,-3 0 1-15,2 1-1 16,-3 2 11-16,-2 1-11 16,-3 2 0-16,2 0 10 15,-2-1-10-15,-3 1 0 0,-1 1 4 16,-3 0-4-16,-2 2 5 16,-1 2-5-16,-2 3 0 15,-3 1-8-15,-1 5 8 16,-4 0-10-16,-4 2 10 15,-1 2 0-15,-2 0 6 16,0 0-6-16,1 0 0 16,-3 0-15-16,3 2 15 15,-2-1 0-15,3 2-1 16,3-3 2-16,-2 1 7 0,3-1-8 16,-1 0 0-1,-3 0-12-15,-3 0 13 0,-2 2-1 16,2-2 7-1,-3 1-6-15,4 1 11 0,1-1-12 16,-3 1 0-16,3-1-19 16,-1 2 19-16,-4 0 0 15,-2 0 1-15,1 1-1 16,-4-1 14-16,2 1-14 16,0 2 0-16,0-2-15 15,1 2 15-15,0-2 0 16,0 0 6-16,-2-1-5 15,-11-1 17-15,11 0-18 16,-5-2 0-16,1 1-21 16,10-1 22-16,-22 2-1 0,-8 0 3 15,10 0 3-15,8-1 0 16,0 1-6-16,1-2 0 16,-24 0-15-16,-9 0 15 15,8 0 0-15,10 0 8 16,22 0-7-16,11 1 13 15,10 0-14-15,3 2-1 16,-10 0-24-16,-21 3 25 16,-21-1-6-16,-15 5-22 15,0-1 6-15,6-2 15 16,9 0-16-16,12 0 18 16,11 0-13-16,16 0 25 15,11 1-7-15,-9 4 8 16,-4 0-8-16,-6 6 10 0,-10 0-10 15,14-3 0-15,-9-1-15 16,0-1 27-16,8-5-12 16,-1 0 21-16,3-3-1 15,1 1 7-15,4 0-27 16,-1-1 0-16,5 3-15 16,-3-3 22-16,-2 1-7 15,-1-1 6-15,-3 1-5 16,-2-1 8-16,2 1-9 15,-3-2 0-15,-3 2-18 16,1-3 19-16,0 0-1 16,5-1 1-16,0 0-1 15,3-2 9-15,1 0-9 0,-1 0 0 16,6 0-9-16,-2 0 10 16,3 0-1-16,-1 1 5 15,3 2-4-15,0 1 10 16,4 1-11-16,0-1-3 15,2 0-13-15,-2 1 17 16,3-4-1-16,1 0 1 16,-1 1-1-16,2-2 13 15,-2 0-13-15,-7 0 0 16,2 0-15-16,-3 1 16 16,-1-1-1-16,3 2 1 15,2-2 0-15,2 1 5 16,2 0-6-16,-3 1 1 0,0 1-10 15,1 0 10 1,-3-1-1-16,1 2 7 0,-6 2-6 16,4-2-1-16,-4 2 0 15,3-2 0-15,8 0 3 16,7 0-2-16,7-1-1 16,9-1 6-16,7 0-4 15,3 0-4-15,2 1-7 16,1 1-65-16,-3 0-64 15,-6 8-171-15,-1-2-202 16,3-2-345-16</inkml:trace>
  <inkml:trace contextRef="#ctx0" brushRef="#br3" timeOffset="-2433.98">5020 14818 907 0,'0'0'301'16,"0"0"-174"-16,0 0-14 16,0 0 24-16,0 0 1 0,0 0-37 15,-49-42-25-15,40 39-19 16,-2-2-15-16,-5 3-20 15,-1-1 27-15,-5 0-40 16,-3 1-8-16,-5 1 8 16,-1 0-2-16,-2-1 5 15,-3 1-3-15,-3 1-3 16,-1 0 35-16,-3 0-40 16,-2 0 11-16,-4 4 10 15,-5 5-7-15,3 1 7 16,2 2-13-16,0 1 4 15,4 1 7-15,6 0-20 16,-1 1-2-16,3 1 2 16,-1 1 1-16,1 3 8 15,-3-1-9-15,1 4 1 0,0 1 6 16,-4 0-7-16,1 1 0 16,-1 1 0-16,-3-1 0 15,1 0 2-15,-3 1-2 16,3 0 7-16,-1 0-4 15,3 1-3-15,-3 0 0 16,2 1-1-16,-2 2-3 16,-2 1 4-16,-1 0 0 15,0 1 9-15,0 3-6 16,5-4-3-16,3 4-7 16,5-1 5-16,6 1 2 15,5 2 0-15,2-3 0 16,8 3 2-16,5-1-17 0,5-1 15 15,4 0-9-15,1 0 8 16,0 1 2-16,9-1-1 16,3 0 0-16,9 4 7 15,1 1-4-15,5 3-3 16,4 2-1-16,5 0 1 16,6 1 0-16,4 0 1 15,5-3-1-15,7 1 6 16,18 3 4-16,19 1-10 15,23 0-9-15,6-7 9 16,-3-12-12-16,-12-9 9 16,-12-6-3-16,-6-2 5 15,-3-5-11-15,0 0 12 16,1-5-9-16,2-2 9 0,3 0 0 16,2 0 6-16,4-2-6 15,6-8 1-15,1 0-20 16,2 0 16-16,2 0-5 15,-3 0 8-15,-3 0 0 16,0 2 0-16,-6-2 0 16,-6 1 2-16,-5 0 7 15,-15 0-9-15,-10 4-3 16,7-3 3-16,12 1 0 16,10 2 19-16,16-1-7 15,-4 2-6-15,-2 2 29 0,6 2-34 16,8 0-1-1,3-1 12-15,2 1-12 0,-2 0 1 16,-6 0-1-16,-8 0 7 16,-5 0 8-16,1 0-15 15,1 0 1-15,1 0 17 16,4 0-4-16,5 0 5 16,7 0-7-16,8 0-5 15,7 0 13-15,-1 0-20 16,-3 0-5-16,-3 0 5 15,-6 0 0-15,-8 0-1 16,0 0 1-16,-5-3 0 16,-1-1 6-16,-1-1-6 15,4 0 0-15,1-1 1 16,4 2 0-16,1 0-1 0,-2-2 0 16,-1 2 0-1,-3-1-6-15,-5-1 6 0,-5 0-5 16,0-1 5-16,-6 1 1 15,1-2-1-15,2-1 0 16,8-1 12-16,5-1 4 16,8-1-16-16,-3 1-8 15,3-1 8-15,-8 5 1 16,-4-1 0-16,-9 2-1 16,-4-1 1-16,-5-2 12 15,-2 1-13-15,2-2-3 16,3-1 3-16,8-2 0 0,1 0-1 15,4-1 0-15,-3 1 1 16,-4 2 3-16,-3 1-3 16,-1 1-3-16,-4-3 2 15,1 1 1-15,-4-2-1 16,1-2 1-16,-2-1 0 16,2-1 15-16,-1-1-15 15,-1 0-4-15,-12 2 4 16,-13 2 9-16,-11 2 3 15,-4 1 4-15,9 0-10 16,8-3 31-16,8 0-37 16,3 0 3-16,-4 1 7 15,1-1-10-15,-4 1 1 16,-3-2-1-16,-5-2 2 16,-5-2 22-16,-4-2-24 0,-2 0 0 15,-5-3 5-15,1-2-5 16,-3-2-1-16,-1-2 1 15,3-5 0-15,-2 0 5 16,2-3-5-16,-2-1-37 16,-4-1 36-16,-3 2-9 15,-5 0 0-15,0 2 1 16,-4 2 9-16,-1-2-15 16,-2 1 15-16,-1 0-17 15,-2-2 16-15,5 2 1 16,-1-1-8-16,1 1 7 15,0-2-19-15,1 0 19 16,-5 1-21-16,-3 1 11 16,-7 2 5-16,-4 4 6 15,-3 2-11-15,-2 3 11 0,0 1 0 16,-6 2-11-16,-6 0 5 16,-2 0-2-16,-3 0 0 15,-4 1 5-15,0-1-10 16,-3 1 4-16,-1 0 9 15,-4 2-4-15,0-1 4 16,-3 1-3-16,-1 0 3 16,1 0 0-16,0-1-2 15,2 1-4-15,2 1 12 16,1 1-6-16,-1 1 0 16,4 1 0-16,-6 1 0 15,-4 0 0-15,0 0-11 0,-5 2 10 16,-3-2 2-16,-1 2-2 15,-2-1 1-15,-1-1-3 16,2 0 1-16,2 2 2 16,1-1-6-16,-1 2 5 15,-1 1 2-15,-2-1 5 16,-4 2-6-16,-5 1-1 16,-4-1-1-16,-3 1 2 15,-2 2-4-15,0-2 3 16,2-1 2-16,3 0 7 15,0 1-8-15,1 0-2 0,1-2-7 16,-4 1 9 0,0-2-11-16,-1 2 5 0,-3-2 6 15,0 1-11 1,0 2 11-16,1 0 0 0,3 1-1 16,2 1 1-16,4 1-7 15,0-1 6-15,1 4 1 16,-1-2 5-16,0 2-5 15,-2-2-9-15,-6 0 7 16,0 2 2-16,-2-1-7 16,-3 2 7-16,1 0 0 15,0 2 11-15,4 6-11 16,1 1 0-16,1 2 0 0,0-1 0 16,-2-2-1-1,-3 1 0-15,-2-2 1 0,0 2-5 16,-3-1 5-1,0 0-5-15,-2 1-4 0,0-1 9 16,-2 2-1-16,2 1 0 16,2-1 1-16,0 0 7 15,0-1-7-15,0-1 0 16,-6-1-1-16,4-1 1 16,-5-2-1-16,2 0 1 15,0-2 0-15,1 0 6 16,2 1-6-16,-1 0 0 15,2 1-8-15,-4 2 8 16,-1 2-1-16,3 2 1 16,-3 2 0-16,1 2 13 0,5 1-13 15,-5 2 0 1,4 1-7-16,-3-1 7 0,0 1 0 16,1-4-1-16,0-3 2 15,1-2 10-15,0 0-11 16,0-2-1-16,-2-1-11 15,1-2 12-15,-1-1-1 16,-1 1 1-16,5-1 0 16,-3 0 5-16,1 0-5 15,-2-2-3-15,-1-1-15 16,3 0 15-16,-1 0-7 16,3 0 8-16,3-1 4 0,1-5 1 15,2 2-3 1,1-1-28-16,-2 1 22 0,1 1-40 15,-2 0 13-15,-1 1 26 16,1-1 7 0,1 1-10-16,-3 1 10 0,2-1 0 15,0 1-18-15,3 1 18 16,1 0 0-16,-1 0 1 16,0 0-1-16,-4 0 19 15,0 0-19-15,-6 0 0 16,1-3-19-16,-1 0 19 15,-1 2 0-15,3-2 6 16,1 2-5-16,4 0 8 16,0-1-9-16,3 1 0 15,-1-1-14-15,0 2 15 0,1 0-1 16,-1 0 2 0,1 0 6-16,2 0 29 0,1 3-37 15,4 3 0-15,0-1 4 16,4 2-2-16,1 2-2 15,2-1 1-15,-3 1-1 16,1 0 24-16,2 1-24 16,0-1 0-16,0 2 32 15,1 1-30-15,-3-1 5 16,0 0 6-16,-1 2-12 16,3-2 26-16,1 1-27 15,-1 0 0-15,1 0-6 16,-1-1 12-16,-2-1-6 15,-1-2 0-15,-5 1 1 0,-4-1 20 16,1 1-21-16,-4-1 0 16,0 2-9-1,3 0 10-15,1 0-1 0,5 1 18 16,3 0-18-16,7 2 15 16,3 0-15-16,2 0 0 15,9-1-12-15,1 1 12 16,10-4-20-16,7 1-39 15,7-4-87-15,9-6-251 16,12 0 15-16,3-3-571 0</inkml:trace>
  <inkml:trace contextRef="#ctx0" brushRef="#br3" timeOffset="1110.3">14376 13997 1532 0,'0'0'335'15,"0"0"-191"-15,0 0-12 16,0 0 20-16,0 0-59 16,0 0-1-16,62-2-83 15,-15 2 9-15,10 3-5 16,7 0-12-16,7 0 12 15,-1-3-13-15,-1 0 0 16,-6 0-22-16,-13 0 20 0,-11 0-57 16,-14-3-51-16,-9-1-66 15,-13-9-89 1,-3 1-107-16,0 0-423 0</inkml:trace>
  <inkml:trace contextRef="#ctx0" brushRef="#br3" timeOffset="1365.62">14758 13687 1283 0,'0'0'339'0,"0"0"-32"16,0 0-74-16,0 0-2 15,0 0-67-15,0 0-70 16,0 0-27-16,-2 20-46 0,-13 35 28 15,-10 27 49-15,1 21-90 16,-3 6 9-16,11-9-13 16,6-12-4-16,8-10-40 15,2 0-97-15,5-3-84 16,6-20-20-16,0-16-618 0</inkml:trace>
  <inkml:trace contextRef="#ctx0" brushRef="#br3" timeOffset="2101.16">18865 15391 1440 0,'0'0'255'0,"0"0"36"15,0 0-105 1,0 0-63-16,0 0-61 0,-90 13-19 16,48 24 28-16,-11 23-26 15,-2 22-45-15,4 18 33 16,14 4-32-16,19-18-1 15,17-23 0-15,1-26-12 16,20-7-13-16,13-4-23 16,22-10-17-16,26-16 53 15,0-16-46-15,11-43 41 16,-8-34 17-16,-28-8 18 16,-11-17 47-16,-30 4 14 15,-15 18-24-15,-21 20 30 16,-3 20-63-16,1 22 39 15,-4 14-12-15,-6 6-10 0,-5 9-18 16,-3 5-21-16,-2 36-55 16,8 39-14-16,14 32-105 15,6-11-114-15,15-15-536 0</inkml:trace>
  <inkml:trace contextRef="#ctx0" brushRef="#br3" timeOffset="2267.93">19301 15965 1661 0,'0'0'557'0,"0"0"-349"15,0 0-54-15,1-88-67 16,-1 70-40-16,-7 4-47 0,-7 6-37 16,-2 8-170-1,0 0-318-15,3 7-932 0</inkml:trace>
  <inkml:trace contextRef="#ctx0" brushRef="#br3" timeOffset="2745.19">19747 15801 1612 0,'0'0'368'0,"0"0"-174"15,57-114-105-15,-31 62-46 16,4-2 34-16,-3-2-70 16,-6-1 5-16,-5 4 3 15,-10 5-15-15,-6 8 11 16,-13 11-11-16,-23 11 0 16,-12 11 14-16,-10 7-14 15,-3 9 0-15,5 17 11 16,8 9-10-16,15 10 6 15,15 8-7-15,18 18-3 16,28 14-22-16,29 15 16 16,9 1-20-16,-7-18-11 15,-17-17-45-15,-18-24 4 16,-9-4 43-16,-8 3 29 16,-7-3-12-16,-3-1 31 0,-25-15-10 15,-14-9 67-15,-6-11 44 16,-7-2 32-16,2-15-21 15,5-12-31-15,8-6 40 16,17-8-80-16,21-6 9 16,9-4-34-16,41-8-26 15,8 6-37-15,8 4-112 16,18 3-101-16,-28 22-315 16,-8 1-1184-16</inkml:trace>
  <inkml:trace contextRef="#ctx0" brushRef="#br3" timeOffset="3421.68">20548 14622 1189 0,'0'0'383'0,"0"0"-34"16,0 0-92-16,0 0-50 15,0 0-102-15,-85-7-63 16,61 37 48-16,2 13-54 15,7 9 9-15,15 16-20 16,0-3-11-16,24 1 15 16,9 0-29-16,1-13 0 15,4 0-20-15,-5-7 20 16,-10-10-27-16,-11-7-26 16,-12-10-16-16,-5-5 20 15,-28-7-30-15,-14-7-29 16,-11 0-25-16,-27-33-164 0,14 0-220 15,15-5-90-15</inkml:trace>
  <inkml:trace contextRef="#ctx0" brushRef="#br3" timeOffset="3581.18">20457 14569 1317 0,'0'0'284'0,"93"0"-40"16,-31 9-105-16,11 8-1 15,-1 4-38-15,-18 3-58 16,-3 6-42-16,-15 14-102 16,-14-8-495-16,-16-3-881 0</inkml:trace>
  <inkml:trace contextRef="#ctx0" brushRef="#br3" timeOffset="4039.77">20999 15754 1625 0,'0'0'392'0,"0"0"-205"16,0 0-121-16,0 0 47 16,0 0-57-16,0 0-4 15,140-2-31-15,-60 12-20 16,-2-2 25-16,-9 1-26 0,-20-5-9 16,2 0-5-16,-9-3-124 15,-16-1-103-15,-26-20-84 16,-7-7-235-16,-17-6-224 0</inkml:trace>
  <inkml:trace contextRef="#ctx0" brushRef="#br3" timeOffset="4237.72">21313 15407 901 0,'0'0'383'0,"0"0"-71"16,0 0-29-16,0 0-139 15,0 0-21-15,0 0 19 16,-7 91 30-16,-1-10-23 15,3 26-72-15,2 10-34 16,3 1 39-16,-3-9-73 0,-3-13-1 16,-7-7-8-1,-1-18-78-15,-10-4-7 0,4-20-172 16,4-18-426-16</inkml:trace>
  <inkml:trace contextRef="#ctx0" brushRef="#br3" timeOffset="5104.76">22522 15473 1242 0,'0'0'372'0,"0"0"-60"16,0 0-92-16,0 0-59 15,0 0-60-15,0 0-45 16,-94-26 7-16,57 79-62 15,2 26 36-15,15 21-5 0,17 4-14 16,6-18-1 0,23-24-17-16,1-24-14 0,6-11-1 15,9-4-8-15,8-11 18 16,12-10 5-16,-3-10 0 16,1-41 27-16,-8-27-21 15,-22-27 12-15,-26-10 74 16,-14 6-48-16,-26 24-12 15,0 29-6-15,4 21-26 16,0 14 0-16,-1 9-3 16,-1 10-86-16,1 9-19 15,11 54-163-15,8-2-313 0,7 2-492 16</inkml:trace>
  <inkml:trace contextRef="#ctx0" brushRef="#br3" timeOffset="5278.31">23177 15945 2004 0,'0'0'479'15,"0"0"-339"-15,0 0-18 16,0-82-32-16,-3 67-11 16,2 7-79-16,1 3-77 15,0 5-94-15,5 6-298 16,4 3-322-16</inkml:trace>
  <inkml:trace contextRef="#ctx0" brushRef="#br3" timeOffset="5510.09">23560 15445 1577 0,'0'0'378'16,"0"0"-114"-16,0 0-102 15,0 0-78-15,0 0-70 16,0 0 21-16,11 142 37 16,2-50-65-16,-2-5 7 15,-4-15-14-15,-5-20-16 16,-2-12-45-16,0 3-125 16,-5 15-106-16,-5-7-196 0,1-17-412 15</inkml:trace>
  <inkml:trace contextRef="#ctx0" brushRef="#br3" timeOffset="5771.85">23938 15213 1448 0,'0'0'376'16,"0"0"-118"-16,0 0-89 15,0 0-114-15,0 0-4 16,134 102 75-16,-64-23-74 16,-6 22-12-16,-16 9-18 15,-38-1-11-15,-20-8-1 0,-47-7-10 16,-28-4-80 0,-28-7 25-16,-23-10-83 0,-15-10-94 15,34-22-347-15,18-12-443 0</inkml:trace>
  <inkml:trace contextRef="#ctx0" brushRef="#br3" timeOffset="6199.31">22380 15293 990 0,'0'0'262'16,"0"0"45"-16,0 0 17 16,0 0-98-16,0 0-53 0,0 0-99 15,-70 74 0 1,9 10 34-16,-5 29-39 0,7 14-22 16,20-3-17-16,28-6-21 15,14-21-5-15,24-18-4 16,9-18-80-16,25-4 25 15,30-3-52-15,18-5-38 16,-6-6-144-16,-21-26-665 0</inkml:trace>
  <inkml:trace contextRef="#ctx0" brushRef="#br3" timeOffset="6749.31">24346 14618 1409 0,'0'0'377'16,"0"0"-85"-16,0 0-138 15,0 0-95-15,0 0-10 16,0 0-49-16,0 0 12 15,11 70 7-15,-5-31-10 16,5 1 10-16,5-3-19 16,6-7 0-16,5-7 2 15,4-10-2-15,5-13-6 16,-2 0 6-16,2-21 0 16,-4-9 14-16,-6-5-14 15,-5-3 0-15,-9 3 48 16,-6 5 20-16,-4 9 4 15,-2 12 39-15,0 9-39 16,-12 13-41-16,-9 32-31 0,-3 27 0 16,3 23 4-16,2-6-4 15,10-15-35-15,0-22-63 16,3 5-67-16,-1-9-163 16,0-3-665-16</inkml:trace>
  <inkml:trace contextRef="#ctx0" brushRef="#br3" timeOffset="7260.46">25072 15478 1365 0,'0'0'345'0,"0"0"-69"15,0 0-66-15,0 0-103 16,-96 13-30-16,53 23 4 0,-5 14-35 16,2 19-17-16,9-1-17 15,10 2-12-15,10 2 0 16,16-14-5-16,1 3-56 16,12-11-6-16,16-19-29 15,11-15 4-15,9-16 61 16,4-18 31-16,6-36-6 15,-1-30 14-15,-8-27-8 16,-16-7 105-16,-24 19-7 16,-9 29-15-16,-9 33 6 15,-13 16-36-15,-7 8 25 16,-4 11-78-16,-4 4-33 0,-6 62-70 16,10-1-152-1,9 2-474-15</inkml:trace>
  <inkml:trace contextRef="#ctx0" brushRef="#br3" timeOffset="7418.01">25343 15927 2016 0,'0'0'361'16,"0"0"-209"-16,0-72-14 15,0 54-66-15,0 9-72 16,0 9-11-16,0 12-277 15,0 3-482-15</inkml:trace>
  <inkml:trace contextRef="#ctx0" brushRef="#br3" timeOffset="7875.23">25797 15640 1487 0,'0'0'395'0,"0"0"-173"16,83-98-62-16,-40 56-43 16,1 0-42-16,-1 3-2 15,-6 2-64-15,-7 3-3 16,-13 4 2-16,-13 2-7 16,-4 6 14-16,-24 4-15 15,-20 8 9-15,-13 8 0 0,-7 2-9 16,0 19 0-16,7 13 4 15,15 12-4-15,17 8-1 16,17 7 1-16,8 6-12 16,27 12 11-16,7-8-62 15,7 1-27-15,-1-1-8 16,-13-9-13-16,-3 5 39 16,-13-5 29-16,-11-8 43 15,-7-8-3-15,-23-10 10 16,-10-14 5-16,-9-13 94 15,-1-7 32-15,0-10-6 16,8-18-16-16,12-11-24 16,21-8-5-16,9-9-62 15,50-13-24-15,41-8-1 0,4 11-53 16,18 9-92-16,-31 26-180 16,-40 21-582-16</inkml:trace>
  <inkml:trace contextRef="#ctx0" brushRef="#br3" timeOffset="8769.08">18068 14807 408 0,'0'0'333'16,"0"0"-211"-16,0 0-37 0,-38-74 9 15,30 60 49 1,4 4 90-16,1 6-39 0,-3 4 14 16,-4 0-35-16,-10 36-92 15,-13 39 13-15,-5 41 48 16,-1 25-55-16,12 12 11 15,12-2-58-15,10-9-23 16,5 8-1-16,0 5-15 16,0-6 0-16,0-10-1 15,0-17-20-15,-3-33 19 16,-2-24-54-16,-3-21-52 16,0-14-62-16,-2-8-83 15,-2-5-80-15,5-11-201 0</inkml:trace>
  <inkml:trace contextRef="#ctx0" brushRef="#br3" timeOffset="9673.13">18374 14256 940 0,'0'0'230'16,"0"0"-66"-16,0 0-57 15,0 0-5-15,0 0-28 16,0 0-35-16,79-45-7 16,-8 39-11-16,33 1 71 15,35 5-25-15,22 0-4 16,3 4-6-16,0 11-12 16,-7 0-15-16,10 0-23 15,8 2 3-15,12-1-1 16,12 0-9-16,10 0 0 15,7-2 2-15,0-4-2 0,-2-3 6 16,-3-4-6 0,-1 0 7-16,-3 1 0 0,-6 3-7 15,-8 3-1-15,-8 1-5 16,-13 0 6-16,-9 2 0 16,-8-2 0-16,-2 1 7 15,-3-1-4-15,-1-1-3 16,-2 1-1-16,-6 0 1 15,-6 1-1-15,-7-1 1 16,-7 2 0-16,-3 0 2 16,-2-1-4-16,5 1 2 15,6 1-4-15,7 1 4 0,8 1 0 16,2 4-1-16,1-2-12 16,-3 2-34-16,-9-3 47 15,-12-3-43-15,-13-1 13 16,-11-5 29-16,-6 1-1 15,-4-4 2-15,0 1 0 16,4-1 1-16,8 5-1 16,8 0 0-16,4 0-1 15,0-4-5-15,1-2-50 16,-11-4-13-16,-16 0 37 16,-18 0-23-16,-16-1 37 15,-6-8-10-15,7-1 21 16,8-4 7-16,4-3 2 0,-3-1 0 15,-3 2-2 1</inkml:trace>
  <inkml:trace contextRef="#ctx0" brushRef="#br3" timeOffset="10624.5">27195 15131 1923 0,'-12'107'-1'0,"3"-4"1"15,1-1 5-15,2 4-3 16,0 7-2-16,2 0 8 16,-3-1 7-16,-2-2-2 0,-5-8 8 15,-2-9-9-15,-1-4-4 16,-2-4-6-16,-2 0-2 15,-3-1 7-15,6-12-1 16,0-16-6-16,5-12-1 16,0-7 1-16,-4 4 0 15,-2 3 1-15,-4-2-1 16,1-7 0-16,1-7 2 16,4-6-2-16,0-5 0 15,-1-6 0-15,1-1 2 16,-3-2 0-16,-4-1 1 15,-6-1 5-15,-3-2-1 16,-4-3-7-16,-5-1-4 16,-4 0 2-16,-4-5-2 0,-3-6 4 15,-4-3 0-15,0 2 0 16,2 2 5-16,0 3-5 16,1 3-5-16,2 4 5 15,0 0 6-15,-2 3 0 16,-1 10 16-16,-3 1-6 15,-3-2 29-15,-4 1-44 16,0-3-1-16,-3-5 8 16,0-2-8-16,-4-3 1 15,-10 0-1-15,-16 0 1 16,-17 0 5-16,-8 0-6 16,7 0 0-16,7-3 5 15,9 0 2-15,-1 1 1 0,-3-1 3 16,-6 0-10-1,-4 2 26-15,-3-2-27 0,-3 2 0 16,-3-2 6-16,2 1-5 16,-3-2 6-16,2 3-7 15,4 1 9-15,3 0 19 16,5 0-19-16,4 0 3 16,-3 8 7-16,2-1-12 15,-7-1 1-15,-3-5-8 16,-6-1 0-16,-1-1 10 15,-1-12-9-15,1 1 4 16,2-4 4-16,4 3-8 16,0 1 0-16,2 0-1 15,-2 2 8-15,-4 2 4 16,-1 1-12-16,-2 3 0 0,-4 1 3 16,1-1-2-16,0 1 5 15,-3-1-6-15,4 2 1 16,0 0 2-16,3 2-3 15,-1-3 0-15,-1-2 0 16,-2 1 0-16,-2-2 0 16,-2 1 0-16,2-1 0 15,3 0 1-15,2 1 0 16,2-1-1-16,1-4 1 16,1 0-1-16,3-1 0 15,9 2 0-15,5-1 0 16,8 4 12-16,5 0-12 15,2 2 0-15,-2 0 1 0,3-1-1 16,13 4 2 0,16-1-2-16,14 2 0 0,8 0-3 15,-1 0 3-15,2 0-32 16,5 0-68-16,12 0-139 16,13 0-383-16</inkml:trace>
  <inkml:trace contextRef="#ctx0" brushRef="#br3" timeOffset="12537.33">28776 15485 735 0,'0'0'1023'0,"0"0"-820"15,0 0-119-15,0 0-6 16,0 0-19-16,0 0 7 16,-34 69-7-16,14-32-53 15,-4 1-5-15,-4-2 14 16,-5-6-15-16,-3-6 15 16,1-7-15-16,-2-8 0 15,5-8 11-15,4-1-11 16,5-12 10-16,3-14 1 15,0-6-5-15,2-6 26 16,-6-3-26-16,-2 4 9 0,-6 4 31 16,-7 11-32-1,-5 10 0-15,-4 10 4 0,-3 2-16 16,2 18 11 0,3 10-13-16,5 8-25 0,8 3-12 15,8 5-69-15,18 16-96 16,5-11-300-16,2-9-302 0</inkml:trace>
  <inkml:trace contextRef="#ctx0" brushRef="#br3" timeOffset="12921.34">28819 15963 937 0,'0'0'328'16,"0"0"-148"-16,0 0-13 16,-88 68-23-16,48-41-32 15,-6 0-42-15,-1-3-17 16,-2-4-36-16,0-6 9 16,3-6 14-16,1-4-15 15,5-4-10-15,3 0 10 16,5-12 34-16,5-11 18 15,8-5-33-15,6-6-29 16,3-4 13-16,2 1-10 16,3 6 19-16,-2 8 9 0,-4 8-15 15,-5 10 20-15,-8 5-51 16,-2 5 6-16,-7 17-8 16,0 4 2-16,0 5-25 15,5 2-26-15,3-1-69 16,8 4-84-16,6-8-359 15,6-9-517-15</inkml:trace>
  <inkml:trace contextRef="#ctx0" brushRef="#br3" timeOffset="13542.88">29756 15622 10 0,'0'0'1510'0,"0"0"-1160"15,0 0-61-15,0 0-76 16,0 0-61-16,0 0-108 16,-106-42 13-16,69 74-38 15,-3 12-18-15,3 8 13 16,4 8-14-16,4 0 1 16,13 1-1-16,7-5-43 15,9-8 11-15,13-11-38 16,17-13 17-16,14-14 32 0,8-10 10 15,7-14 11-15,4-23 5 16,3-21-4-16,-7-22 83 16,-17 2-17-16,-16 6 13 15,-23 10 29-15,-3 18-24 16,-21 1-13-16,-7 6-51 16,-5 17-14-16,-5 19-14 15,1 6-38-15,3 28-110 16,4 39-36-16,9-7-276 15,10-4-546-15</inkml:trace>
  <inkml:trace contextRef="#ctx0" brushRef="#br3" timeOffset="14017.04">30126 16020 491 0,'0'0'1180'16,"0"0"-848"-16,0 0-159 16,0 0-46-16,0 0 4 15,0 0-38-15,0 0-20 16,35-11-7-16,-34 11-16 16,-1 0 41-16,0 0-44 15,0 0-7-15,0 0 0 16,0 0-20-16,0-4-2 15,0-5-18-15,0-2-2 16,0-5 1-16,0 2-48 0,-3 2 3 16,-1 3-5-16,-5 6-24 15,-3 3 30-15,-3 0 26 16,-1 14 0-16,2 3 8 16,2 3-4-16,5 1-16 15,5 1 3-15,2-4 4 16,0-3-7-16,9-2-3 15,5-8-12-15,2-5 35 16,-1 0 11-16,-3-7-1 16,-3-8 1-16,-5-3 0 15,-4-2 29-15,0 0 19 16,-6 6-30-16,-7 4 11 16,2 10-29-16,2 6-78 0,2 13-179 15,7 3-481-15</inkml:trace>
  <inkml:trace contextRef="#ctx0" brushRef="#br3" timeOffset="14662.76">30441 15579 201 0,'0'0'1312'0,"0"0"-993"15,0 0-64-15,0 0-37 16,-39-77-87-16,39 62-30 15,4 1-64-15,18-4-24 16,6 1-13-16,11-2 0 16,7 1-10-16,4 2-8 15,5 2 3-15,1 7 2 16,-1 4 13-16,-5 3-1 16,-7 0 1-16,-13 13-1 15,-12 2-10-15,-12 5-1 0,-6 3 12 16,-11 0 26-16,-14 5-17 15,-9-2 8-15,-4-1 9 16,-2 0-11-16,1-4-2 16,10 0-13-16,9-3 6 15,12 1-24-15,8 1 11 16,9 1-42-16,21 1 19 16,9 3-13-16,3 1-14 15,1 1-3-15,-4-3 0 16,-9 0 53-16,-6-1-18 15,-11-3 14-15,-7 3 11 16,-6 0 0-16,-1 1 39 16,-17-1 16-16,-12 3-2 15,-6 0 61-15,-9-5-53 0,-4-3-6 16,-3-4 2-16,-3-6-17 16,4-5-20-16,5-3-20 15,8 0-24-15,14-24-37 16,12 0-140-16,12-5-586 0</inkml:trace>
  <inkml:trace contextRef="#ctx0" brushRef="#br3" timeOffset="15745.2">31224 15395 1315 0,'0'0'481'15,"0"0"-320"-15,0 0 20 0,0 0-13 16,0 0-94-1,0 0-47-15,0 0 17 0,103 14-43 16,-18-3 6-16,0-2 8 16,-7-5-14-16,-17-4 16 15,-25 0-17-15,-4 0 0 16,-6 0 22-16,-13-4 24 16,-9 4 28-16,-4 0-17 15,0 5-41-15,-15 19-14 16,-6 15-2-16,-6 11 0 15,-4 11 12-15,-1 7-12 16,4 1-2-16,1-1 2 16,3-2-15-16,6-2-43 15,2-7-43-15,4-6-56 16,-3 4-49-16,6-14-329 0,1-11-38 16</inkml:trace>
  <inkml:trace contextRef="#ctx0" brushRef="#br3" timeOffset="15941.03">31260 15791 85 0,'0'0'1566'0,"0"0"-1242"16,0 0-75-16,0 0-87 15,102-36-63-15,-19 36-76 16,30 0-22-16,-3 7 11 15,-21 4-12-15,-19-1-90 0,-38-5-196 16,-12-2-725-16</inkml:trace>
  <inkml:trace contextRef="#ctx0" brushRef="#br3" timeOffset="16647.06">29422 14818 1169 0,'0'0'284'16,"0"0"-77"-16,0 0-63 15,0 0-78-15,0 0-60 16,0 0 36-16,-4 75-42 16,-2-45-66-16,0 8-118 15,1-12-166-15,5-8-564 0</inkml:trace>
  <inkml:trace contextRef="#ctx0" brushRef="#br3" timeOffset="16802.06">29630 14778 1358 0,'0'0'304'16,"0"0"-162"-16,0 0-101 15,0 0-14-15,0 0 3 16,1 98-30-16,1-42-60 15,-1-8-259-15,2-9-686 0</inkml:trace>
  <inkml:trace contextRef="#ctx0" brushRef="#br3" timeOffset="17405.96">32152 14919 905 0,'0'0'319'0,"0"0"-35"16,0 0 1-16,0 0-122 16,0 0-56-16,0 0-81 15,0 0-4-15,-7 57 2 16,-6-25-15-16,1 2-2 16,-1 0-7-16,2-4-94 15,6-1-146-15,5-6-270 16,0-9-419-16</inkml:trace>
  <inkml:trace contextRef="#ctx0" brushRef="#br3" timeOffset="17562.14">32441 14952 1113 0,'0'0'491'0,"0"0"-180"16,0 0-179-16,0 0-60 15,0 0-30-15,-16 83-6 16,0-42-30-16,-4 4-6 15,-15 10-131-15,2-11-260 16,0-10-469-16</inkml:trace>
  <inkml:trace contextRef="#ctx0" brushRef="#br3" timeOffset="20969.8">6324 8345 838 0,'0'0'248'0,"0"0"-151"16,0 0-49-16,0 0-15 15,0 0 50-15,0 0-1 16,0 0-9-16,2-45-18 15,-10 38-26-15,2 0 6 16,-5-2-30-16,-2 1 6 16,-2 1-12-16,-1-2 2 15,-1 1-1-15,1 1 6 16,1 0-5-16,3 1 9 0,2 2-10 16,2 1 1-1,-2-1-6-15,-1 0 13 0,-1 0-7 16,-4 1 24-16,1 1 6 15,-6 2 45-15,-1 0-33 16,-3 0-3-16,0 0 32 16,-3 0-43-16,1 6 25 15,-1 0-7-15,0 1-13 16,-1 2 22-16,1 2-37 16,4 4-7-16,0 3 32 15,0 8-38-15,-1 4 6 16,4 6 17-16,0 0-12 15,2 1 6-15,1 1-23 0,3-3 0 16,0 2-1-16,3-2 2 16,0-1-1-1,-1-1 8-15,2-1-8 0,0-2 10 16,0 1-10-16,5-2 0 16,0 1-4-16,1 0 10 15,0-2-6-15,3 2 0 16,1-1 2-16,1 1 17 15,0 0-19-15,0-1 0 16,3-1 9-16,7-1-9 16,2 0 0-16,3-2 0 15,1-1 1-15,2-1 6 16,3-2-7-16,0-3-1 16,3-1-10-16,-6-1 11 0,6-2-7 15,-2-2 6-15,-1-1 1 16,-3 0 7-16,1-3-7 15,-1 1 0-15,0-1-3 16,0-1 3-16,-3-1-9 16,1 1 7-16,2-3 4 15,1 2 1-15,1-3-3 16,1-2-6-16,3 1 6 16,1-2 0-16,2 0-12 15,-3 0 6-15,6-3 3 16,-2-4-8-16,-1-5 11 15,0 0-4-15,-2-3 4 16,-1 2 0-16,-5-4 0 0,1 0 0 16,-4-2 0-1,-1-2 9-15,2-1-9 0,0-4 0 16,1-1 0-16,-1-1 0 16,0-1 1-16,0-1 0 15,-1 2 0-15,-1 0 9 16,-3 2-10-16,0 3-12 15,-4 4 12-15,-2 1 0 16,1 3 0-16,-4 1 1 16,0 0 0-16,0 0 19 15,0-3-20-15,3 0-3 16,-1-3 3-16,0 0 0 0,-2-1 1 16,-1 0-1-1,-2-1 1-15,0-3 20 0,0 0-6 16,-5 0-14-16,-8-1 17 15,4 2-9-15,-3 1 19 16,2 1-3-16,-1 1-25 16,1 0 20-16,1 3-20 15,1 1-2-15,1 0 2 16,-2 1 5-16,-3 1-4 16,0-1-2-16,-7 0 7 15,-7 0-3-15,0-3 3 16,-6 2-3-16,1 1-2 15,3 0 6-15,1 4-6 0,1 2-2 16,5 4-39 0,-4 4-8-16,-6 4-84 0,2 12-142 15,3 2-359-15</inkml:trace>
  <inkml:trace contextRef="#ctx0" brushRef="#br3" timeOffset="33036.11">6583 8315 1018 0,'0'0'195'0,"0"0"-26"15,0 0-93-15,0 0 6 0,0 0 18 16,0 0 11-16,-3-30 5 16,3 30-52-16,0 0-33 15,0 0 17-15,0 0-37 16,0 0-10-16,0 1 0 15,0 12 1-15,-1 6 38 16,-1 4-40-16,-2 2 0 16,1 2 34-16,0-3-27 15,2-3-6-15,1-1 0 16,0-6 0-16,0-3 24 16,0-2-25-16,0-6 0 15,10-2 9-15,5-1 19 0,12-3-6 16,12-14-7-16,13-10-7 15,21-16 17-15,24-22-19 16,22-20-6-16,-7 6 19 16,-22 16-9-16,-34 23-10 15,-26 22 0-15,-10 4 6 16,-6 3-8-16,-6 5 2 16,-8 6-40-16,-21 4-25 15,-16 16-29-15,-38 28-139 16,7-5-147-16,4 1-289 0</inkml:trace>
  <inkml:trace contextRef="#ctx0" brushRef="#br3" timeOffset="33644.82">6533 8627 962 0,'0'0'285'15,"0"0"-100"-15,0 0-112 16,0 0-22-16,0 0 33 16,0 0-11-16,0 0-26 15,6 0-16-15,-6 13 15 16,0 4 51-16,3 4-68 15,1 4-8-15,-1 1-1 16,0-1-18-16,0-1 5 16,0-3-7-16,2-3 9 15,-2-4 1-15,0-6-10 16,1-4-7-16,6-3 5 16,6-1 4-16,7-4 4 0,10-12-6 15,12-10 8-15,4-9 5 16,9-7-13-16,2-7 0 15,7-1-1-15,-4 2 2 16,-8 7-1-16,-10 11 0 16,-14 9 1-16,-13 11 2 15,-9 6-3-15,-7 4-11 16,-2 0-74-16,0 1-104 16,-8 13 65-16,-14 11-40 15,2 0-216-15,-1-5-500 0</inkml:trace>
  <inkml:trace contextRef="#ctx0" brushRef="#br3" timeOffset="39102.36">8781 9640 464 0,'0'0'126'16,"0"0"-80"-16,0 0-13 15,0 0 44-15,0 0 63 16,-85-18-26-16,67 15-7 16,-1 1-23-16,-3-1-28 0,-1 1 9 15,-4 0 22 1,-1 0-15-16,-5 1 41 0,2 1-37 15,-5 0-19-15,-3-2-14 16,-1 2-19-16,-4 0-4 16,-2-1-4-16,0 1-14 15,-5-2 27-15,1 2-28 16,-3 0 6-16,0 0 21 16,-4 0-8-16,5 0 8 15,-1 0-21-15,0-1 1 16,-1 0 30-16,-4-1-32 15,-3-1 5-15,1 2 7 0,-4-2 1 16,0 3 9 0,6 0-8-16,1 0-20 0,0 0 29 15,2 0-28 1,3 0-1-16,-3 4 6 0,1 1-6 16,-4-3 6-16,-2 1-6 15,3 0 0-15,-2-1 10 16,-1-2-10-16,2 0 0 15,1 0 10-15,0 0-9 16,-1 0-1-16,3 0 0 16,-2 0 9-16,1 1-18 15,-1 2 16-15,-1 0-7 16,5-1 2-16,-3 3-2 16,2-3 9-16,1 1-9 15,2 0 0-15,-3 0-9 0,5-2 10 16,-2 0-1-1,-1 1 1-15,0-1-1 0,-1 1 8 16,0-2-8-16,-4 1 0 16,2 0-15-16,4 1 16 15,0-1-1-15,1 1 8 16,2-1-8-16,-4 0 6 16,-2 1-6-16,-7-2 0 15,-2 0-7-15,-4 0 8 16,-2 0-1-16,-1 0 9 15,-3 0-7-15,3 1 5 16,1 2-7-16,2 0 0 16,3 0-21-16,3 0 29 0,1 1-8 15,-1-1 1 1,1 1-1-16,-1 0 14 0,1-1-14 16,-1 2-5-16,2-3-8 15,-1 1 14-15,0 2-1 16,4-3 9-16,1 1-9 15,2 1 10-15,4 0-10 16,-3 2 0-16,4 0-14 16,0 1 14-16,0 0-1 15,-4 0 1-15,2 0-18 16,2-2 17-16,5 3-15 16,5-3 16-16,4 2-17 15,6 1 17-15,-2 0 0 16,0 0 1-16,5 1 0 15,5-1 15-15,1 0-16 0,5 2 0 16,1 3-6-16,1 0 6 16,4 0 0-16,0 1 0 15,2 0 0-15,0 0 22 16,1 1-22-16,-1 3 0 16,-1 3 13-16,2 4-7 15,-1 6 0-15,2 3 7 16,-1 2 5-16,2 4 15 15,0 1-23-15,-1 3-9 16,3-1 21-16,-1 4-22 16,-1 2 1-16,3 5 13 15,0 3-13-15,0 3 24 0,-3 4-25 16,-3 12-1-16,-9 13 1 16,-6 11 0-16,-1 4-1 15,1-19 0-15,6-20 2 16,6-21 11-16,-1-3-12 15,-4 7-5-15,1 5 4 16,-2 8 1-16,0-6-2 16,0-3 2-16,4-5 0 15,0-5 6-15,5-7-6 16,4-3-9-16,2-6 8 16,0-5 1-16,0-5-12 15,9-3 3-15,1-3-7 16,-2-2 4-16,1-1 12 0,4 0-14 15,-4 0 14 1,2 0 1-16,-2 0-1 0,6 2 0 16,0 1 1-16,4-1 10 15,5 4-11-15,4 0-8 16,5 1 8-16,3 0 0 16,4-1 0-16,5-2-10 15,3-1-43-15,4-3 53 16,3 0-33-16,3-1 1 15,3 0 20-15,2-2 2 16,1-1 10-16,5-1 0 16,14 0 1-16,14-1 2 15,18 1-3-15,0-2 0 0,-6 0 3 16,-6 0 3 0,-9 0 3-16,5 0 5 0,5-5-13 15,0-2 43-15,2 2-36 16,-3 2-8-16,-3 2 3 15,-7 1-3-15,-4 0 0 16,-16 0 0-16,-14 0-9 16,-10 0-4-16,-2 0-2 15,10 0-15-15,10 0 30 16,9 0-13-16,12-3 1 16,9-4-6-16,-7-1-8 15,-14 3 14-15,-9 0 12 0,-16 3-10 16,10-1 10-1,3 0-1-15,-1 1-10 0,2 0 3 16,-2 0 8-16,1 2-4 16,2 0 4-16,-2 0 0 15,5 0 4-15,-2 0-1 16,6 0 14-16,0 0 4 16,0 2-20-16,2 0 60 15,-1 1-44-15,2 2 1 16,8 0 7-16,16 2-9 15,9-1 2-15,4-2-18 16,-20-1 6-16,-25-1 7 16,-19-2-13-16,-5 0 0 15,6 1 1-15,3-1-1 16,12 0 9-16,-8 0-9 0,0 0 9 16,-2 0-3-16,0-1-6 15,-3-5 0-15,-4 0 4 16,1 1-3-16,-5-4-1 15,-1 0 0-15,-3-1 0 16,-1 1-1-16,-2-1 1 16,2-1 0-16,-3 1 1 15,-5 0-1-15,-1 1 0 16,-3 1-1-16,-6 1 1 16,4 0-1-16,-3 1 1 15,1 0 0-15,-5 2 7 16,0-1-6-16,-3 1 9 15,1-2 1-15,-1-1-10 16,1-1 55-16,-1-1-31 16,0-1 5-16,-1 0-12 0,-1-1-17 15,-4-2 14-15,2-1-15 16,-1-3 1-16,-1-3-7 16,-2-4 8-16,1-5-2 15,5-5 8-15,-2-6-6 16,3-3-2-16,0-4 0 15,2-1-4-15,-1-1-20 16,-1-1 21-16,-2 1 3 16,-3-4 0-16,-3 0 2 15,1-3 1-15,-3-4-3 16,1 1 0-16,-2-2-25 16,0 0 26-16,5 4-1 15,-1-1 9-15,-1 1-8 0,-3 3 5 16,-3 0-6-16,0 3 0 15,0 0-10-15,0 3 10 16,-6 2 0-16,0 0 7 16,3 3-6-16,2-1 3 15,1 1-4-15,0 0 0 16,0 1-15-16,3-1 15 16,5 1-1-16,-2 1 1 15,-1 0 0-15,-1 0-1 16,-4 2-6-16,0 2 4 15,0 3-12-15,-6 3 15 16,-7 6 0-16,-5 3-6 0,-3 7-10 16,2 6-8-16,-8 9-136 15,3 0-193-15,5 6-298 0</inkml:trace>
  <inkml:trace contextRef="#ctx0" brushRef="#br3" timeOffset="41129">28250 3846 1122 0,'0'0'151'0,"0"0"-38"15,0 0-64-15,0 0-21 16,0 0-11-16,-47-83 1 16,40 72 44-16,-4 0 2 15,4 1-45-15,-2 1 18 16,-4 1-29-16,-6-1-8 15,-9 1 8-15,-10-2-7 16,-7 1 13-16,-7 4-14 16,-5-1 0-16,-2 5 44 15,1 1-24-15,-1 0 2 16,0 0 9-16,3 7-6 16,2 5 44-16,3 5-46 0,2 6-22 15,3 5 45-15,0 6-35 16,1 7 11-16,0 7 13 15,3 6-13-15,1 7 21 16,3 3-36-16,0 14-6 16,2 11 37-16,9-9-29 15,8-8 0-15,13-11 3 16,6-12-5-16,4 3 26 16,17 6-33-16,9-4 0 15,4-6 9-15,5-3-9 16,4-5 0-16,2-5 1 15,5-4 5-15,6-4 3 16,5-3-9-16,1-3-3 0,4-4 3 16,1-6 0-1,1-2-1-15,-3-5 1 0,1-4 0 16,-5 0 7-16,-1-4-7 16,-5-12 0-16,-2-5 3 15,-1-7-3-15,1-8 0 16,2-6 0-16,0-7 1 15,2-5 15-15,-3-5-16 16,0-2-7-16,-5-4 6 16,-9 1 1-16,-9 1 0 15,-7 3-1-15,-10 2 1 16,-4 2 10-16,-7 6-9 0,-3 2 0 16,0 1 20-1,0 0-20-15,-12 0 0 16,-4-1-2-16,-8 1 10 0,-4 3 0 15,-8 5-9-15,-6 5-19 16,-9 7 17-16,-5 6-7 16,-7 7-14-16,-4 5-10 15,-1 7-53-15,0 2-28 16,7 0-90-16,-8 24-57 16,18-2-71-16,10 1-316 0</inkml:trace>
  <inkml:trace contextRef="#ctx0" brushRef="#br3" timeOffset="45423.03">31893 15179 844 0,'0'0'240'0,"0"0"-104"15,0 0-21-15,0 0 14 16,0 0 5-16,0 0 20 16,0 0-81-16,0-35-41 15,0 31 30-15,0-2-50 16,0 0 10-16,-6-2-5 16,-3-1-7-16,-6-1 23 15,-4-1-33-15,-7 0 1 0,-2 0 5 16,-5-2-6-16,-1 0 0 15,-5-1 0-15,-3 0 1 16,-1 0 13-16,1 1-14 16,-1 2 0-16,3 1 0 15,1 3 0-15,-3 1-7 16,3 1 6-16,0 0 2 16,-2 1 4-16,0 0-5 15,0 0 0-15,-5-2 0 16,1 2 0-16,-3-1-1 15,3 2 1-15,1 1 0 16,2 2 11-16,-2 0-11 16,1 0 0-16,1 0 3 15,-1 0-3-15,1 1 1 16,-1 0 5-16,-2 1-5 0,0-2 11 16,-1 1-12-16,0 1 1 15,-2 1 2-15,2 1-3 16,-5 2 1-16,1 1-1 15,-1 1 1-15,-1 4 6 16,1 0-7-16,5 2 0 16,-2 2 0-16,3-1 0 15,3-1 0-15,-1 1-1 16,6-2 2-16,1 0 4 16,1 1-5-16,1 2-4 15,-3 4 3-15,-2 1 1 16,-1 3 0-16,-2 4 0 15,2 3 2-15,4 2 7 0,2 0-9 16,4 2-9-16,3-1 9 16,3 1 0-16,5-2 1 15,1 3-1-15,6-4 2 16,0 2 8-16,3 0-10 16,1 0 0-16,2 2 3 15,1 1-2-15,0 1 9 16,2 3-7-16,3 1 8 15,-1 2 9-15,1 1-20 16,0 1 0-16,0 0 5 16,0-1-5-16,0-3 0 15,0-2 0-15,0-3 10 0,0-3-4 16,0-3-6-16,7-2-6 16,3 0 4-16,1-2 2 15,1-1 0-15,1-1 0 16,-1 1 3-16,5-2 1 15,-2-2-4-15,6 1-1 16,2-2 1-16,6 0 0 16,6 0 6-16,6-1-6 15,6 2 9-15,3-1 4 16,2 0-13-16,2 0 0 16,-3 0 0-16,-2 2 6 15,-1-4-6-15,-2 1 0 16,0-4 0-16,3-2 3 15,0-1-3-15,1-3 0 0,2-2 0 16,0 0 0-16,1-1 1 16,-1 2-1-16,0-4 9 15,-3 3-9-15,2-4 0 16,-1-1-1-16,0 0 1 16,3-2 0-16,2 0 0 15,1 2 0-15,-4 0 0 16,2-1 3-16,-5 0-3 15,-3 0 0-15,-1-1 1 16,-3-1-1-16,-2 0 0 16,-1 0 0-16,-2 0 2 15,-3 0 20-15,2 0-12 0,2 0 5 16,2-4-6 0,5 1-9-16,1-1 6 0,2-2-6 15,-3-1 0-15,-2-2 6 16,-5-1-6-16,-2-1 0 15,-3-1 1-15,-1-2-1 16,0-2 7-16,1-1-7 16,3 0 2-16,1-1-1 15,0 1 0-15,1-1-2 16,-4-1 0-16,-1 1-3 16,-5-3 4-16,-2 0 0 15,-3-2 0-15,0-1 8 0,-4-1-8 16,2 1 0-1,-2 1 1-15,-1-4-1 16,3 2 0-16,-3-1 0 16,3-1 0-16,0 2-3 0,-3 0 4 15,1-2-1-15,-3 2 1 16,-2-2 0-16,-5-3 11 16,0 0-12-16,-5 0 0 15,-1-3-11-15,-1 2 12 16,-2 0-1-16,0 0 17 15,0 1-4-15,0 2 4 16,-3 0-17-16,-3 0 0 16,-1 1 3-16,1 1-3 15,0-1 0-15,0 0 8 16,1-2-8-16,-1 1 8 0,3-3-8 16,0 0 0-1,2-2-13-15,-1 0 14 0,1-3-1 16,-2-2 9-16,-3 0-9 15,-6 0 4-15,-2-2-4 16,-5 1 0-16,-1 2-11 16,-3 2 12-16,-3 1-1 15,0 4 2-15,-4 1-2 16,-5 2 11-16,0 0-11 16,-4 4 0-16,-3 4-23 15,2 2-13-15,-1 4-42 16,0 5-59-16,-16 4-118 15,9 4-108-15,9 0-519 0</inkml:trace>
  <inkml:trace contextRef="#ctx0" brushRef="#br3" timeOffset="73750.19">9095 10081 606 0,'0'0'744'0,"0"0"-424"15,0 0-120-15,0 0-24 16,0 0-91-16,0 0 15 16,0-28-2-16,0 28-27 0,0 0 17 15,0 0-81-15,0 0 8 16,0 0-8-16,0 0-7 15,0 8-7-15,0 10 6 16,0 10 1-16,0 7 11 16,-2 1-11-16,-1-2-2 15,0-4-20-15,0-10 22 16,3-5 0-16,0-10 7 16,11-5-6-16,23 0 47 15,39-25-41-15,36-21-6 16,26-18 26-16,4-8-26 15,-13 0-1-15,-37 19 5 0,-28 14 5 16,-26 18-20 0,-19 12 10-16,-7 3-17 0,-6 5 8 15,-3 1-78-15,-6 8-149 16,-46 42 50-16,7 0-26 16,-4-1-305-16</inkml:trace>
  <inkml:trace contextRef="#ctx0" brushRef="#br3" timeOffset="74310.69">8987 10860 755 0,'0'0'520'0,"0"0"-235"0,0 0-96 16,0 0-65-16,0 0-69 16,0 0-33-16,0 0 1 15,9 2-21-15,-7 21 17 16,1 7 64-16,-2 4-43 15,1 2 8-15,-2-3-34 16,3-5-13-16,2-7 10 16,4-7-5-16,8-5 0 15,14-6 45-15,24-3-14 16,30-9 12-16,30-26-49 16,12-17 1-16,-21-2-7 0,-27 7-12 15,-36 18-32-15,-17 12 2 16,-9 3-37-16,-12 5 25 15,-13 9-261-15,-21 0-253 16,-8 2-227-16</inkml:trace>
  <inkml:trace contextRef="#ctx0" brushRef="#br3" timeOffset="114465.32">4687 5208 590 0,'0'0'345'0,"0"0"-130"16,0 0-108-16,0 0-91 15,0 0 22-15,0 0 23 16,-31-62-44-16,22 52 20 16,-2-1 26-16,1-2-12 15,1 0 42-15,-3 1 14 16,0-2-57-16,-1 0-23 16,-8 0-18-16,-6-1 35 15,-6 3-44-15,-4 2 0 16,1 0 46-16,-2 3-39 15,0 2 9-15,2 1-5 0,2 3-3 16,3 1 17-16,-2 0-25 16,-2 0 0-16,-6 5-7 15,-1 9 7-15,-10 5-8 16,-4 5 7-16,0 4 2 16,-2 5-1-16,4-1 0 15,6 3-6-15,2 2-3 16,10 1 9-16,3 3-8 15,2 4 7-15,10 2 2 16,3 1-9-16,3 1 5 16,8 2-7-16,1 1 4 15,4 2 6-15,2 1-1 16,0 0 1-16,0 0 0 16,8 0-9-16,7-1 9 15,9-2-22-15,4-4 21 0,5-2-30 16,4-4 16-16,5-6 0 15,1-4 15-15,3-4 9 16,1-9-9-16,5-4-12 16,3-6 12-16,2-6-26 15,10-3 13-15,-2 0-8 16,4-13 42-16,1-8-15 16,-1-6 27-16,-1-6-18 15,-2-3 20-15,-3-6-12 16,-5-7 1-16,-7-6 5 15,1-12-5-15,-6-16 9 16,-13-15-33-16,-12-2 0 16,-16 7-10-16,-5 19-18 0,-8 21 28 15,-6 12 49 1,-5 3-35-16,-8-3 83 0,-7-1-63 16,-6-4 12-16,-8 7-5 15,0 5-23-15,-4 7-8 16,0 5-10-16,1 7 8 15,-4 5-34-15,1 10 25 16,2 0-54-16,7 21-91 16,6 39-116-16,14-2-91 15,14-1-243-15</inkml:trace>
  <inkml:trace contextRef="#ctx0" brushRef="#br3" timeOffset="115424.76">7459 5445 773 0,'0'0'113'16,"0"0"21"-16,0 0-7 0,0 0 9 15,-94-65-25-15,68 55-30 16,-1 3 18-16,1 2-24 16,2 2-44-16,-4 3 49 15,-3 0-80-15,-10 13 8 16,-9 9-3-16,-7 12 1 16,-3 10 3-16,4 9-9 15,5 7 0-15,5 3-13 16,7 13 13-16,6 13-1 15,9 14 1-15,9 5 0 16,8-8-3-16,7-20 3 16,0-21 0-16,7 8-26 15,5-11 24-15,3-1-12 0,6 6 12 16,4-17-18 0,11 1 7-16,10 2 4 0,8-10-43 15,21-7 50-15,19-9-12 16,22-12-77-16,6-9 54 15,-5-9 35-15,-7-18-16 16,-13-7 12-16,-4-8-37 16,-16 0 34-16,-14 1-29 15,-17 6 38-15,-3-3 13 16,2-11 5-16,3-5 9 16,3-21-21-16,-15 7 13 15,-13-1 32-15,-8 0-6 0,-15 10 12 16,0-8 42-1,-3 5-76-15,-13 4 24 0,-8 3-15 16,-7 2 37-16,-7 1 0 16,-9-1-31-16,-9 0-22 15,-21-5 17-15,-20 0-33 16,-16 11 22-16,8 15-22 16,25 19-10-16,23 13 8 15,12 7-8-15,-10 22-44 16,-15 24-59-16,-18 39-160 15,17-11-78-15,15-4-810 0</inkml:trace>
  <inkml:trace contextRef="#ctx0" brushRef="#br3" timeOffset="116920.76">6367 8040 925 0,'0'0'165'0,"0"0"-87"15,0 0-37-15,0 0-18 16,0 0 38-16,-55-76-9 16,34 64 13-16,-4-1 89 15,1 3-67-15,-6 3-9 16,-6 1-27-16,-7 5-34 15,-5 1 10-15,-7 0-27 16,-5 2 0-16,-1 8 10 0,0 5-4 16,0 1 11-1,4 4-4-15,-1 4-7 0,7 5 9 16,-1 4-15-16,1 7 0 16,2 6 4-16,0 7-3 15,4 4-1-15,5 4 0 16,7 0 15-16,6 1-19 15,9 1 4-15,8 11 0 16,10 13-5-16,0 13 7 16,16 5-2-16,8-9 6 15,-3-20 5-15,-2-22 8 16,2-14-19-16,2-1 0 16,10 4-8-16,10 7 2 15,9 3-18-15,3-5-26 0,5-5-26 16,6-8 66-1,0-6 6-15,0-4 4 0,0-11 12 16,-2-6-12-16,5-8 0 16,-2 0 0-16,4-17-23 15,-2-13 11-15,4-7 12 16,-3-12-5-16,0-5 5 16,-7-7 0-16,-3-4-6 15,-5-13-29-15,-7-12 19 16,-8-11 16-16,-10-1 13 15,-18 7 16-15,-12 11 50 16,-8 6-21-16,-16-3 2 16,-9-5-11-16,-11-4-15 0,-10 1 49 15,-1 16-49-15,-24 4-3 16,-6 15-5-16,1 17-17 16,-1 6-2-16,24 21-7 15,15 8-54-15,4 2-2 16,-24 14-188-16,10 4-109 15,4-1-368-15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4:42:31.5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30607 7975 4416 0,'0'0'1913'0,"0"0"-745"0,0 0-440 16,0 0-8-16,0 0 185 0,0 0 31 31,0-19-136-31,0 19-216 16,0 0-176-16,0 0-72 16,0-3 40-16,0 3 64 0,0 0 41 15,0-3-153-15,0 0-176 0,-4-1-104 16,-4-2-48-16,-4 3 16 31,0 0-8-31,0 0 0 16,-4-4 8-16,-8 4 0 0,8 3-8 15,-7 0 8-15,-1 0-8 16,0 0 0-16,-1 0 0 0,6 0 0 16,-1 0-8-16,0 0 8 31,4 7 0-31,0-1-8 15,0 0 0-15,4 0 0 0,-4 1 8 16,5 3-8-16,-6-4 0 16,6 3 0-16,-6 1-8 0,2 2-32 0,-1 1 40 15,0 0 8 1,0 0 0 0,4 2 0-16,-4-2 0 15,4 3 0-15,0-3 0 0,0 2-8 16,0 5 8-16,0-5-8 15,0 2 8-15,5-2 0 16,-6-2-8-16,5 3 8 16,-3 0 0-16,2 0-8 15,-3-1 8-15,5 1 0 16,-6 3-8-16,6 1 0 0,-1-1 0 16,-1 3 24-16,1 0 24 15,1-3-48-15,-1 0 8 16,-1 0 0-1,2 0 8-15,-1-3-8 16,0 0 88-16,-1 0-88 0,6-3 0 16,-1-1 0-16,0 4 8 15,-4-3-8-15,4 0 0 16,-1 2 48-16,-2 1-56 0,3-3 0 31,0 0 0-31,-4 2 0 16,4-2 0-16,0 0 8 0,0 3 48 15,4 0-56-15,-4 0-8 16,0 3 8-16,0 0 8 16,0 0 8-16,-3-3 56 0,2 2-72 15,1-1 8 1,0-5-8-16,0 1 0 16,0-1 0-16,0 1 8 0,1-3 0 15,3 2-8-15,-4-2 8 16,4 3-8-16,0-1 0 15,-5 5-80-15,5-5 72 16,0 4 8-16,0 0 0 16,0 3 0-16,0-3 0 15,0 3 0-15,0-4 48 0,0 2-40 16,0 1-8-16,0 2 0 16,5-5 0-16,-1 4-96 15,-1-2 40 1,5-2-16-16,4 5 72 15,4-5 8-15,-4 1-8 16,4 0 0-16,3 0-32 0,-2 0 32 16,-1-4 80-16,4 1-72 15,0 0 0-15,-5-1-8 0,9 1 56 32,-3 0-56-32,-2 0 0 15,5-1 0-15,0-2 0 0,-4 2 8 16,4-2 40-16,0 0 8 15,-4-1-56-15,-1-3 0 16,5 4 8-16,1-4 0 0,-5-2 0 16,-1 2 48-1,1-3-56-15,4 3 0 16,-4-2 8-16,4-1-8 0,-8 3 8 16,7-2-8-16,-6-2-8 15,3-2 8-15,-4 0 0 16,0 0 0-16,3 0-64 15,-2 0 64 1,2 0 0-16,-3-9 0 0,1 3-40 16,-2-4 32-16,2 1-32 0,2-4 40 15,-3 0-8-15,4 0-144 16,0 1 152-16,4-4 0 16,-5 3 48-1,2-3-48-15,-1-3-24 16,-1 3 24-16,1-6 8 0,1 3 40 15,-2-3-24-15,-3 0-24 16,4-1 8-16,-8 5-8 16,4-5 16-16,0 7 56 0,-4-6-64 31,4 3 40-31,-4 0-32 16,0-3-8-16,0 0-8 0,-1-1 0 15,2 1 0-15,-9 0 8 16,3-4 64-16,-3 4-64 15,5 0 0-15,-1 0 0 0,-4 0 8 32,-1 3 48-32,1-4 0 15,0 4-56-15,0 0 40 0,1 3-48 0,2-3 8 16,-3 0-8-16,0 0 8 16,0 3-8-16,0-3 0 15,-4 0-120-15,0 0 120 16,0 0 16-1,0 0-8-15,0 0 0 16,0-3 64-16,0-1 0 0,0 1-24 16,0 0-48-16,0 0 8 0,0 3 8 15,-4-4-8-15,4 5 88 16,-4-5-96 0,0-2 0-16,4-1 0 15,-4 4 16-15,-3-3-8 16,2 3-8-16,-3-4 0 0,-3 4-8 15,-2 0-120-15,2 3 128 16,-6-3-8-16,2 2 8 0,-2-2 0 31,-2 3 64-31,-1-3 0 16,-1-1 8-16,-2 5-64 16,7-5 8-16,-3 5 80 0,-2-2-32 15,5 1-56-15,-3-3 8 16,-2 3 32-16,-7-3 56 0,0 3-32 31,-7-1-64-31,-5 5-8 16,-8 2 0-16,-3 7 0 15,-5 3-120-15,4 3-344 0,-12 12-1216 16,16 8-569-16,8-2-5209 0</inkml:trace>
  <inkml:trace contextRef="#ctx0" brushRef="#br0" timeOffset="6239.58">2748 6800 7721 0,'0'-6'2385'16,"0"3"-913"-16,0-3-576 15,0-1 168-15,0 1 113 0,0-1-369 16,0 5-288-16,0-2-88 16,0 4-136-16,-3 0-72 15,-5 0-104 1,-5 0-112-16,-10 0 200 15,-9 4-200-15,-8 8-8 0,-4 4 96 16,-4 3-48-16,5 0-40 16,3 0 16-16,8 0-24 31,4 0 0-31,4 1 0 0,8-5 0 16,4 1 0-16,4 0-56 15,8 0-64-15,0-3 16 0,0 2 96 16,0-2-64-16,8 0-16 15,9 3 88-15,2-3 0 16,5 2 0-16,4 1 72 0,0-3-8 31,0 3-64-31,0 3 16 0,-5-3-8 16,-3 9 0-16,-3-2-8 0,-9 5 0 16,-1 3-48-16,-7-2 40 15,0 0 8-15,0-4 0 16,-15 3 0-16,-5-5 0 15,-8 2 0 1,0-2 32-16,-8-5-16 16,0 2 48-16,-4-5 8 0,0-5-24 15,8-1 16-15,-3-9-56 0,3 0 96 16,0 0-16-16,8-6 24 16,0-7-104-1,4-2 56-15,4-1-56 16,4-3 0-16,5 3-8 15,-2 3 0 1,5 0 0-16,4 7 16 16,0 0-16-16,0 3-192 15,0 3-760-15,0 0-1825 0,0 0-4256 16</inkml:trace>
  <inkml:trace contextRef="#ctx0" brushRef="#br0" timeOffset="8408.35">2780 7334 5473 0,'0'0'4601'31,"0"0"-2929"-31,0 0-800 16,0 0-128-16,0 0 457 0,0 0 47 15,0 0-400-15,-11-22-424 16,11 22-200-16,0 0-88 0,0 0-64 16,0 0-72-16,0 0-64 15,0 0 56-15,7 0 8 32,1 0 96-32,9 6-88 0,-6 4 0 15,2-1 0-15,-9 4 40 16,3 2-48-16,-7 2 0 0,0 5 8 0,-11 0 40 15,-13 4 88 1,-1 2-16-16,-3 0 56 16,4 1-56-1,1-6 32-15,7-8-56 0,8-2-80 16,0-6-8-16,8-1-8 16,0-3-48-16,0-3-200 0,12 0 248 15,8 0 208-15,12 0 16 16,0-9-136-1,4-4 41-15,-1 0-33 16,-3 0-88-16,0 0 40 0,-8 4-48 16,-9 3-8-16,-2 2-176 15,-5 1-273-15,-8 3-135 0,0 0-288 16,0 0-808-16,-4 0-1497 31,0 0-2912-31</inkml:trace>
  <inkml:trace contextRef="#ctx0" brushRef="#br0" timeOffset="8905.12">3036 7347 7433 0,'0'0'1920'0,"0"0"-1159"15,0 0-249-15,0 0 56 0,0 0-80 16,0 0-176-16,36-29-80 16,-21 26-88-16,5 0-80 15,-4 3-48 1,0 0-8-16,-4 0 0 15,-4 3 32-15,-8 6-32 0,0 1 136 16,0 3 168-16,0-1 88 0,-12 4 64 16,0-3-63-16,5-1-97 0,-6-2-56 15,9-3-144-15,0-1-104 32,4-3-64-32,0 3-144 15,8-2 208-15,8-1 16 0,-4 3 152 16,8 1-72-16,-4-1 8 0,0 3-104 15,-4 1 0-15,-5 2 0 16,-2 1-8-16,-5 3-40 31,0 0 48-31,-5 0 96 0,-10-1-96 16,-5-2 112-16,-4 4-48 16,0-5 48-16,-11-6-112 0,7-2-1168 15,8-4-3313-15</inkml:trace>
  <inkml:trace contextRef="#ctx0" brushRef="#br0" timeOffset="9594.28">1932 6600 3000 0,'0'0'6818'31,"0"0"-4786"-31,0 0-744 16,0 0-71-16,0 0-225 0,0 0-200 16,0 0-448-16,0 0-344 15,0-12-48-15,0 21 48 0,0 4 0 16,0-1-344-16,0 5-728 31,4-4-633-31,8-4-271 0,-9-6-1017 16,6-3-2216-16</inkml:trace>
  <inkml:trace contextRef="#ctx0" brushRef="#br0" timeOffset="9761.94">1932 6600 3040 0,'103'-25'2449'0,"-103"31"-385"16,-7 1-1264-16,-1 5-176 16,3 1-55-16,1 3-57 0,4-3-64 0,0 3-272 15,0 6-176 1,0-3-624 0,0-3-1929-16</inkml:trace>
  <inkml:trace contextRef="#ctx0" brushRef="#br0" timeOffset="10303.91">3211 6617 6241 0,'0'0'3040'16,"0"0"-1567"-16,0 0-617 0,0 0-40 15,0 0-16-15,0 0-304 16,-4-7-488-16,0 19 0 16,4 1-8-16,-4 6-144 0,4 7-872 31,0-7-1224-31,0-3-2201 0</inkml:trace>
  <inkml:trace contextRef="#ctx0" brushRef="#br0" timeOffset="10483.07">3302 6607 7193 0,'0'0'2801'0,"0"0"-2001"15,0 0-536-15,0 0-144 0,0 0-56 32,0 0-64-32,-32 82-304 15,32-60-1529-15,-3-5-7271 0</inkml:trace>
  <inkml:trace contextRef="#ctx0" brushRef="#br0" timeOffset="37574.33">22435 2705 1016 0,'0'0'1512'0,"0"0"-424"31,-8-10-584-31,0 7-200 0,4 3-168 16,1 0-56-16,-6 0 17 16,5 0 31-16,0 0-64 0,0 0 64 15,-3 0-32-15,3 0 48 16,-5 0 88-16,5 0-56 31,-4 0 40-31,1 0 224 0,-1 0-32 0,-1 0-40 16,-2-6 0-16,3 2 24 15,-8-5-160-15,4 6-32 0,-4-4 8 16,4 1 8 0,-4 0-96-1,0 3-40-15,4 0-32 16,0 3-40-16,-4 0 0 0,0 0 0 15,-4 0 0-15,1 0 8 0,-2 6 64 16,1 0-80-16,1 4 0 0,-5-1 0 16,3 1 0-16,2-1 8 31,3 1-8-31,-4-1 16 16,0-2-8-16,4 2 8 0,0-2-8 15,0-1 112-15,1 0 145 16,2 1-33-16,-2-1-80 0,2 1-16 31,1-1 16-31,1 3-32 16,-2 1-56-16,2 6 16 0,-1-4-8 15,0 4-16-15,4 3-8 16,0-3-40-16,-4 0 48 16,4 3-48-16,-4-3 8 0,0 0-8 31,4 0 0-31,-3-1 8 15,2 1-8-15,1 0 8 0,4-3 72 16,0 3-32-16,1-3-56 16,3 2-88-16,0-2 32 0,0 0-8 15,0 3 64-15,0-4 176 16,0 1-16 0,0 0-80-16,0-1 16 15,0 1-88-15,0 0-8 0,0-3-48 16,3 2 40-16,1-2 8 15,0-1 48-15,4 4 32 0,1 0 56 16,-2-1-128 0,1-2 80-16,0 3-80 15,-5-1 0-15,6-2 80 16,-5 2-80-16,0-5 40 0,0 2-40 16,0 1 48-16,-1-4-48 15,1 0-8-15,5-2-56 0,-1 2-16 31,3-3 72-31,6 1 16 16,-2-2 32-16,-2 2 32 0,2 2 8 16,-2-6-80-16,-2 3 0 15,-3 1 48-15,-3-1-48 16,3 0 8-16,-1 0 40 0,1-3-48 31,-4 6 40-31,5-3-48 16,2 4 8-16,1-4 0 0,0 4 8 0,0-1-16 15,4-3 8 1,-4 0-8-16,4 3 0 16,-4-2 0-16,-1-4 8 0,2 3 0 15,-2 0 0 1,6 0 0-16,-6-3-8 16,10 0 0-16,-6 0 48 0,2 0 8 15,2 0-48-15,1 0 8 16,-3 0-8-16,-2 0 40 15,1 0-48-15,0 0 8 16,-4 0 8 0,0-3-8-16,-4 3 0 0,-5-3 0 15,6 3-8-15,-1 0 8 0,0-3 8 16,3 3-16-16,2 0 8 16,-2-4 0-16,6 1-8 15,-2-3 8 1,2 3 0-16,2-7 0 15,-3 4-8-15,5-4 16 0,-6-2-8 16,-2 2 16-16,-2-2 24 16,4-1-40-16,-2 0-8 15,-1 0 0-15,0 0 8 0,-4 1-8 32,3 2 8-32,-7 1 64 15,0-1-64-15,5 1 40 0,-9 2-40 16,0 1-8-16,4-3-8 15,-4 5-128-15,0-2 32 16,0 0 104-16,0 2 40 0,4-2-40 16,-4 3-64-1,3-7 64-15,1 4 8 16,-4-3 72-16,4-1-72 0,1 0 8 16,-5-2-8-16,0 2-8 15,0-2 8-15,0-1-8 16,0 3 48-16,4-2 8 15,-4 2-40 1,0 4-8-16,4-4 0 16,-4 4 72-16,0 0-80 0,0-1-72 0,0 4-344 15,0-3 320-15,0 3 96 16,0-4 144-16,-4 4-56 16,0-4-8-16,4 2-64 0,-5 1 40 31,5-2 0-31,-4-4-56 0,4 1 48 15,0-1-24-15,0 1 64 16,0-4-88-16,-4 3 0 16,1 1 48-16,-1-4-40 0,0 0 48 31,-5 1-40-31,5-1-8 16,-3 1 192-16,-1 2-144 0,4-3-48 15,-5 4-8-15,-2-1 8 16,3 4 0-16,0-4-8 15,-4 1 8-15,4 2-8 0,-3-2 0 32,-6-1 0-32,1 1 0 0,-4 0-8 15,-4-1 0-15,0 3 8 0,1 1-40 16,3-3 40-16,-4 6 0 16,8-4 0-1,0 1-8 1,0-4-16-16,0 4-56 0,1 3-192 15,-18-4-352-15,10 4-960 0,-5 3-2441 16</inkml:trace>
  <inkml:trace contextRef="#ctx0" brushRef="#br0" timeOffset="48579.16">2203 8690 1096 0,'0'0'568'0,"0"-4"32"16,4 1 496-16,-4 0-416 15,0 0 185-15,4 0-81 0,-4 0-320 16,4-1 240-16,-4 4 48 0,0-3-128 31,0 3-32-31,0 0-15 16,0 0 31-16,0-3-8 15,0 0-88-15,0 3-104 0,0-3 32 16,0-1-72-16,0 2 64 31,0-2 128-31,0 4-8 0,0-3-119 16,0 3-97-16,0-3-8 15,0 3-72-15,0 0-88 16,0 0-8-16,0 0-56 0,0 0-8 0,0 0-24 16,0 0-72-16,0 0 8 15,-4 10 56-15,0-1 8 16,4 4-16 0,-4 2-8-16,-4 5 0 15,4-5 56-15,0 8 40 16,-4-7 88-16,4 3-80 0,-1-4-8 15,2 1-48 1,-1-3-32-16,0 0 0 16,4-4-16-16,0 4 8 0,-4 0 24 15,4-1-8-15,0 1-64 16,0-3 64-16,0 2-64 16,0-2 56-16,0 2-64 0,0 1 8 31,8-3 40-31,-4 2-48 0,-1 1 8 15,2-4-8-15,-1 1 16 16,0 0-16-16,0-1 0 16,4-6-72-16,-5 4 64 0,6-4 8 15,-5 0 8-15,4 0 8 32,-1 1-16-32,2-4 0 0,-1 0 48 15,3 0-40-15,6 0 96 16,-2 0 0-16,2 0-56 15,-2 0-32-15,5-7-16 0,1 4 56 16,-6-3-48-16,1 2 8 16,-4-2 32-1,0 3-48-15,-4-3-8 16,0 2 8-16,0-2 8 0,-1-1 40 16,-2 2-32-16,-1-5 32 15,4-3-40-15,0-3 56 0,-5-6-16 16,6-3-40-1,-5-1-8-15,0-3 8 16,4 1 0-16,-5 2-8 16,1 1 0-16,-4 0 0 0,4 3 0 15,-4 0 0-15,0 2 24 16,5-2-16-16,-5 6 0 0,0 3 0 31,0 4 0-31,0 3-8 16,0 6-40-16,0 0-176 0,0 0-408 15,0 6-1056-15,-5 7-1025 16,1 0-2312-16</inkml:trace>
  <inkml:trace contextRef="#ctx0" brushRef="#br0" timeOffset="48937.83">2617 8645 6905 0,'0'0'3113'16,"0"0"-1633"-16,0 0-504 16,0 0-40-16,0 0-175 15,0 0-329 1,0 0-192-16,0 32 392 0,0-3-16 15,-4 3-80-15,0 5-192 16,-4-2-136-16,4 6-8 0,0-2-56 16,-4 2-24-16,1 0-40 15,3-3-80-15,-1 1-8 0,-3-5-192 32,8-5 128-32,-4-3 72 15,4-11-168-15,0 1-792 0,0-3-368 16,-3-7-913-16,3-2-847 15,0-4-2938-15</inkml:trace>
  <inkml:trace contextRef="#ctx0" brushRef="#br0" timeOffset="49364.88">2645 8525 6185 0,'0'0'1904'0,"0"0"-792"15,0 0-799-15,0 0 279 16,40-76-184-16,-20 63 64 0,4 0 32 16,-1 4-184-1,5-1-104 1,0 7-112-16,-4 3 104 15,-3 0 48-15,-2 3-40 0,-3 13-88 0,-8 3 96 16,4 3 8-16,-8 0 16 16,0 3 104-16,-4 5 81 0,0-2-193 31,0 1 56-31,-16-1-24 16,-3-2 88-16,-9 2 8 15,-9-6-80-15,-3 0-136 0,1-3-24 16,-1-6-24-16,4-3 120 0,9-7-112 15,6-3-24-15,9 0-40 32,8 0-24-32,4-6-24 15,0-7-944-15,0 6-1120 0,9 1-2097 16</inkml:trace>
  <inkml:trace contextRef="#ctx0" brushRef="#br0" timeOffset="50888.5">3255 8455 6833 0,'0'0'2080'0,"0"0"-999"0,0 0-321 0,0 0-128 16,0 0-40-16,0 0-144 15,0 0-272-15,0 9-32 16,0 7 264-16,0 0-72 0,-9 6-88 15,9-6-120 1,0 0-48-16,0-3-72 16,0-7 8-16,0-3 57 0,9-3-65 15,3 0 168-15,-1-6-8 16,6-10-64-16,-10-3-96 16,1-6 64-1,-3 5 24-15,-5 5 112 16,0-1 344-16,-5 6 32 0,-3 7-160 15,-3 3-280-15,-2 0-16 16,5 0-56-16,1 7-8 16,-1 2-48-16,4 4-16 0,-1-4-64 15,5 7-792-15,0-4-1881 32,9-2-5184-32</inkml:trace>
  <inkml:trace contextRef="#ctx0" brushRef="#br0" timeOffset="51521.56">3251 8877 7497 0,'0'0'2465'0,"0"0"-1641"31,0 0-536-31,0 0-24 16,0 0 120-16,0 0-80 0,0 0-184 15,-28 79-120-15,28-69-8 16,8-1-48-16,0-5-144 0,-1-4 8 31,6 0 192-31,-2 0 104 16,2-13-104-16,-5-3 120 0,-4-3-72 15,-1 3 192-15,-3 0 296 0,0 7-112 16,0 5 553-16,-3 4-49 16,-9 0-376-16,-1 4-264 15,6 12-24 1,-1-1-120-16,4 4-48 15,4-6-96-15,0 0-72 0,0-4-168 16,12-2-112-16,-5-7-64 0,6 0 200 16,-1 0-72-16,-5-13 48 15,-3 0-192 1,-4-12-345-16,0 6-359 16,-4 0-1480-16</inkml:trace>
  <inkml:trace contextRef="#ctx0" brushRef="#br0" timeOffset="64781.49">28970 7845 416 0,'0'4'496'0,"0"-4"2712"0,0 0-1551 32,0 0-1049-32,0 0-56 15,0 0 504-15,0 0 296 0,0 0-183 16,0 0-329-16,0 0-224 16,0 0-104-16,0 0-24 15,0 0 96 1,0 0-15-16,0 0-161 15,0 0-104-15,0 0-112 0,0 0-32 16,0 0-64-16,0 0-24 16,0 0-72-16,0 0 0 15,0-4 0-15,0 4 0 0,0-3 0 32,0-3 104-32,0-1-16 15,0-2-24-15,0 2-8 0,0-2-48 16,0-4 64-16,0 0-56 15,0 4 64-15,0-7 0 16,0 6-8-16,0 1 8 0,0-4-16 16,-4 4 48-1,4-1 16-15,0 1-48 16,0-4-64-16,0 4 40 0,-5-4-8 16,5 3 56-16,0-2-40 15,-4-1-56-15,4 3 72 16,0-2-32-16,-4-1 8 15,4 3 16-15,-3-3-16 16,-1 1-48-16,4-1-8 16,0 1 8-16,0-1-8 0,0 0 0 15,0 4 0-15,0-4 8 16,0 0 0-16,0 0 64 16,0 1-64-1,-4-1-8-15,4 1 8 16,0 2 0-16,0-2 40 0,0-1-32 15,0 0 32-15,0 0 8 16,0 0-48-16,0-2-8 16,0-1 0-16,0 3 48 0,0-3-8 31,0 0-40-31,0 3 0 16,0 1 32-16,0-1 48 0,0 1-72 15,0-1 56-15,0 0-56 16,0-3-8-16,4 0 8 15,-4-3 32-15,4 0-32 0,-4 0-8 32,0 0 8-32,3 0 64 0,-3 3-24 15,4-3-40-15,-4 3 8 16,4-3-8-16,-4-3 0 0,5 3 0 16,-1 0 0-16,-4 0 0 15,4 0 0-15,-4 0 0 16,0 3-16-1,0 0 0-15,0 3 8 0,0 1-8 16,0 2 0-16,0 0 8 16,0 1 8-16,0 3-8 0,0-4 0 15,0-2 0-15,0 2-16 16,0 0 16 0,0 4 8-16,0 3-8 15,0 0 0-15,0 3 0 16,0 0-8-16,0 0-80 0,0 0-96 15,0 0-184-15,0-3-224 16,0 3-520-16,0 0-969 0,0 0 473 31,0 0 880-31,0 0-1641 32,-4 0 1265-32,-5 0 232 15,1 9-1080-15,8-3-105 0</inkml:trace>
  <inkml:trace contextRef="#ctx0" brushRef="#br0" timeOffset="65743.52">28746 6956 392 0,'0'0'576'0,"0"0"896"0,0 0-608 32,0 0-80-32,0 0 625 15,0 0-449-15,0 0-352 16,0 38-168-16,0-35 32 0,0 4-136 16,0-4-112-16,0-3 8 15,0 0 8-15,0 0 281 0,0 0 271 16,0 0 240-1,5 0-80 1,-1 0-208-16,3-3-368 0,1-7-240 16,5-6-96-16,-2-3 16 0,5 0-32 15,0-6-16-15,-4 3 64 16,4-7-64-16,-1 7 0 16,-2 3 32-1,-1 0-32-15,-5 3 0 16,6 3 0-16,-5 1 0 0,-1 5 0 15,-3-3 0-15,5 4 0 0,-5 0 0 16,-4 0-8-16,7 2 16 16,-7-2-16-1,4-1 72-15,0 1 49 16,1 0-17-16,-1-4-56 16,0 1-40-16,3 3 64 0,-3-4 0 15,0 4 0-15,0 0-64 16,1-1 192-16,-5 4 8 15,4-4 16 1,-1 4 0-16,-3 0-64 16,4 0-48-16,-4-1-48 15,0 2 8-15,0 2-8 0,4-3-56 16,-4 3 16-16,0 0-24 16,0 0 0-16,0 0-24 0,0 0-72 31,0 0 24-31,0 0 8 15,0 0 0-15,0 3 56 16,0-1 8-16,4 5-8 0,-4 3 8 0,8-1 0 16,-3 4 0-16,2 0 8 15,1-1 40-15,0 7-48 16,0 4 8 0,0-5 8-16,0 5-8 15,0-1-8-15,-4 0 8 16,0-3-8-16,-4 1 8 0,4-8 0 15,-4 4-8-15,0-3 8 0,0-4-8 16,4 0 0 0,0 1-120-16,0 6-512 15,-4-3-1249-15,4-10-2144 16</inkml:trace>
  <inkml:trace contextRef="#ctx0" brushRef="#br0" timeOffset="70223.42">30014 7626 680 0,'0'0'408'0,"0"0"-296"16,-5 3 144 15,5-3 1488-31,0 0-384 0,0 0-287 16,0 0-433-16,0 0-160 0,0 0 88 15,0 0 256-15,0 0-248 16,0 0-216-16,0 0-104 0,0 0-63 0,5 0-17 31,-5 0-48-15,4 0-56-16,-1 0-72 0,1 0 24 15,0 0 32-15,4 0-56 0,-4 0 0 32,4 0 56-32,0 0-40 15,0 0 32-15,1 0 16 0,-2 0-56 16,5 0 8-16,-4 0 32 16,-4 0 56-16,4 0 0 0,0 0 8 15,0 0 8-15,0 0 8 16,4 0-24-16,-4 0-40 0,-1 0-48 15,2 0 32-15,-1 0 32 32,-1 0 8-32,1 0 8 15,1 0-48-15,2 0 8 0,-3 0 24 16,5 0 24-16,-6 0-32 16,5 0-64-16,4 0 56 0,-4 0-8 15,0 3-48-15,4-3 112 16,-4 0 40-1,4 0 16 1,0 0-16-16,0 0 96 0,0 0-64 16,0 0-8-16,0-3 16 0,3 3-48 15,-2 0-40-15,-2 0 32 0,2 0-88 16,3 0-56 0,-5 0 0-1,5 0 72-15,0 0-24 16,-4 0-48-16,4 0 0 0,-4 0 8 0,0 0 0 15,0 3 48 1,-5-3-48-16,2 4-8 0,2-1 0 16,2-3 0-1,3 3 0-15,-1 0 8 16,5-3 0-16,0 3 0 16,1-3 0-16,-2 0 0 0,1 0 40 15,-4 0-40-15,-1 0 0 16,-2 0 0-16,-2 0-8 0,2 0 17 31,-6 0-1-31,10 0-8 16,-5 0-8-16,3 0 8 15,1 0 0-15,0 0 0 0,0 0 0 16,-4 0 0-16,0 0-8 16,-5 0 16-16,2 0-8 0,-9 0-8 31,4 0 0-31,-5 0 0 15,6 4 8-15,3-4 0 0,-5 0-8 16,10 0 0 0,-6 0 0-16,2 0 8 15,-1 0 0-15,-5 0-8 16,6 0 8-16,-5 0 8 0,-5 0-8 16,5 0-8-16,-4 2 0 15,5-2-8-15,-6 0-8 0,-3 0-104 16,4 0-217-16,-4 0-223 15,0 0-376-15,0 4-552 0,-11-4-873 16,-2 0-311 0,2 0-2889-16</inkml:trace>
  <inkml:trace contextRef="#ctx0" brushRef="#br0" timeOffset="70813.56">31133 7537 544 0,'0'0'2688'15,"0"0"-655"-15,0 0-1065 16,0 0-408-16,0 0-56 0,0 0 248 31,-8-41 80-31,8 38-191 16,0-1-25-16,0 4 8 0,0 0-104 15,0 0-128-15,0 0-64 16,0 0-16-16,0 0-88 16,0 0-120-16,0 0 144 0,0 0 352 15,8 0 1 1,-4 0-65-16,4 0 0 16,4 0-56-16,0 7-136 0,4-1-192 15,0 4-48-15,0 6-56 16,3-1 0-16,2 5 16 15,3-1-48-15,-5 0 40 16,-3-3-48-16,-4-4 8 16,0 1-8-16,-8-7 40 15,0 0-40-15,0-6 8 0,-4 0-8 16,0 0 0-16,0 0-8 16,0 0 0-16,0 0-72 0,0 0-56 31,0 0-88-31,-8 0 216 15,1 0 216-15,-10 4-48 0,-3-1-40 16,-3 3-32-16,-5 1-88 16,-4 2 64-16,-5 4-64 15,5-1 0-15,-3 5 0 0,-1 1 0 32,4-1-8-32,4 1-40 15,4-1-176-15,9-5-272 0,-2 1-136 16,6-4-624-16,-1 1-481 15,3-4-479-15,2-2-1057 0</inkml:trace>
  <inkml:trace contextRef="#ctx0" brushRef="#br0" timeOffset="74167.53">28858 7715 536 0,'0'0'392'15,"0"0"-256"1,0 0-88-16,0 0 8 16,0 0 0-16,0 0 1376 0,0 3-16 15,0-3-479-15,0 0-297 16,0 0-80-1,0 0-80-15,0 0-128 16,0 0-176-16,0 0-152 0,0 0 104 16,0 0-72-16,0 0 0 15,0 0 16-15,0 0-16 0,0 0 64 16,0 0 64-16,0 0 48 31,0 0-64-31,0 0-64 0,0 0-48 16,0 0-48-16,0 0 0 15,0 0-8-15,0 0 56 0,0 0-56 16,0 3 96-16,0-3-16 16,-4 0 0-16,0 0 16 31,0 4 16-31,0-4-56 0,0 0 40 16,-4 3-16-16,4-3 57 15,-4 0-89-15,4 3 56 0,-4-3-32 16,0 0 0-16,4 3-64 15,-4-3 96-15,5 0-8 16,-2 0-88 0,-3 0 120-16,0 0-104 0,4 3 56 15,-3-3-8-15,-2 0 40 16,1 3 8-16,1-3-40 0,3 0 72 16,-5 0-24-16,1 0-16 15,1 0 8 1,-6 0-8-16,5 0 16 15,1 0-72 1,-5 0 40-16,0 0-16 16,4 0-8-1,-4 0-64-15,0 0 40 0,4 0 72 0,0 0-56 16,-4 0 56-16,0 0-64 16,4 0-48-16,-4 0 88 15,0 3-88-15,5-3 0 0,-6 0 40 16,1 0 24-16,5 0-64 0,-6 0-8 15,2 0 8-15,2 0 88 16,-3 0-40-16,1 0 0 31,2 0-8-31,1 0-40 0,-3 0 8 16,3 0-8-16,-4 0 8 16,8 0-8-16,-4 0-8 0,-1 0 8 15,5 0 0-15,1 0 0 16,-5 0 8-16,4 0-16 31,-4 4 0-31,0-1 8 0,0-3 0 16,-4 3-8-16,4-3 8 0,-4 3 0 15,0-3-8-15,4 4 0 16,-4-4 0-16,4 0 8 0,1 0-16 0,-2 0 16 31,5 0-16-15,-4 0 16-16,5 0-8 0,-10 3 0 0,9-3 0 15,-7 3 0-15,-2-3-8 16,1 3 8-16,5 0-8 16,-1-3 8-16,-1 3 0 0,6-3 0 31,-1 0 0-31,0 3 0 16,-4-3 8-16,3 4-8 0,1-4-8 15,-3 0 8-15,3 0-8 16,0 3-8-16,0-3-88 0,0 3 48 15,4-3-16-15,0 0 24 16,-5 0-40-16,2 0-8 0,3 3 16 31,0-3-16-31,0 0-32 16,0 0-216-16,0 0-448 16,0 0-56-16,0 0-425 0,0 0 769 15,8 0-312-15,-4 0-864 16,0 0-1081-16</inkml:trace>
  <inkml:trace contextRef="#ctx0" brushRef="#br0" timeOffset="74753.8">28292 7654 144 0,'0'0'1656'16,"0"0"1441"-16,0 0-1585 15,0 0-600-15,0-2-216 0,0 2-384 16,0 0-312-16,0 0 8 31,-8 0 168-31,-4 2 104 0,1 5-40 16,-6 3 24-16,-3-1 97 15,1 0 71-15,-6 4-88 16,1-3-40-16,-4 3-64 0,5-4-48 16,-1 0-48-16,8 1-80 31,0-3 16-31,4-1-24 0,0-3 48 15,4 3-88-15,5-3-8 0,3 1 0 16,-5-1 48-16,1 0 48 16,4 4 40-16,0-7-40 0,-4 6 8 15,4-6 88 1,0 3 0 0,0 0-40-16,0-3-16 0,0 3-16 15,0-3 0-15,0 0-64 16,0 3 0-16,0 4-8 0,-4-1-32 15,0 0 32-15,4 7-8 0,-4-4-48 32,4 1 0-32,0-3-168 15,0 2-632-15,-3 0-768 0,3-2-601 16,0-4-2992-16</inkml:trace>
  <inkml:trace contextRef="#ctx0" brushRef="#br0" timeOffset="75913.86">28141 7769 1856 0,'0'0'3985'16,"0"0"-3169"-16,0 0-632 0,0 0 24 15,0 0 224-15,0 0 120 16,0 0-136-16,-36 13 72 16,24-4-72-16,0 1 17 0,4 2-161 31,0 1-80-31,0 3 104 15,0 0-64-15,4-3-8 0,-4 2-136 16,4 1 16-16,0-3 16 16,0 0 8-16,0-1-48 0,0 1 24 15,4 0-24-15,-3-4-8 32,3 4-56-32,0 0 32 0,0-4-48 15,0 4-144-15,0-4 144 16,0 1 64-16,7-1-56 15,-3-2 0-15,0-1 104 0,4 1-104 16,-3-1 40-16,2 0-40 16,-3 1 56-1,4-1-8-15,0 0-56 16,0 4 0-16,4-4 48 0,-1 1-48 16,2-4 72-16,2 3-64 15,-2-3 48-15,2 0 0 0,-2-3-56 16,-2 3 64-1,1 1-56-15,1-1 56 16,-2-3-48-16,6 3-16 16,-6-3 8-16,6 3-8 0,-6-3 8 15,9 4-8-15,0-4 0 16,0 0 80-16,0 0 8 0,0 0 16 31,0 0-40-31,-5 0 8 16,6 0-64-16,-10 0 72 0,2 0-80 15,-2 3 8-15,2-3 48 16,-6 0-48-16,5 0-8 0,-3 3 16 16,-2-3-8-16,5 0 0 31,1 3-8-31,-6-3 8 16,5 3 40-16,-4-3-40 0,4 3 48 15,0-3-40-15,4 3-8 16,-4-3 48-16,4 0-48 0,0 4-8 15,-4-4 8-15,4 3-8 32,-9-3 56-32,2 0 8 0,-1 0 64 15,-1 3 32-15,1-3 16 0,-3 0-72 16,3 0 1-16,-1 0-33 16,1 0-48-16,1 0-16 0,2 0 40 15,-3 0-40 1,5 0-8-1,-10 0 8-15,1 0 0 0,0 0-8 16,-4 0 0-16,0 0-40 0,0 0-112 16,0 0 71-16,0 0-47 15,0 0 72-15,-4 0-112 0,0 0-224 32,1 0-320-32,3 0-448 15,-5 0-256-15,5-3-441 0,-4 0-1319 16</inkml:trace>
  <inkml:trace contextRef="#ctx0" brushRef="#br0" timeOffset="76470.05">28723 8020 968 0,'0'0'4977'0,"0"0"-3753"15,0 0-520-15,0 0-152 16,0 0-112-16,0 0 48 0,-9-3 25 16,9 3-321-1,0 0-144 1,0 3 368-16,0 0 16 15,0 6-144-15,5-2 40 0,3 3-24 0,-5-5 8 16,9 5-32-16,1 3-24 16,2-4-80-16,1 4-112 0,0-4 24 31,-4 1-72-31,0 0-8 16,-4-7 40-16,-4 3-40 0,0-3-16 15,-4-3-32-15,0 3-40 16,0-3 72-16,0 4-144 0,0-1-32 15,-4 3 184-15,-4 4 224 32,-4-1-32-32,0 4-104 15,-4 0-24-15,-8 6 88 0,0 0 0 16,1 0-56-16,-5 3-40 16,0-3 16-16,0 0 0 0,0 1 8 15,8-5-72-15,0 1 0 31,4-3 0-31,8-7-8 16,4 1-304-16,1-5-456 0,3-2-600 0,0 0-1409 16,0 0-4744-16</inkml:trace>
  <inkml:trace contextRef="#ctx0" brushRef="#br0" timeOffset="96892.19">2681 7836 1320 0,'0'0'6897'16,"0"0"-5344"-16,0 0-905 0,0 0 72 15,0 0 280-15,0 0-48 31,0 0-304-31,0 0-392 16,0 0-79-16,0 0 111 0,8 0 120 0,0 0 48 16,4 0-56-16,-4 0-56 15,8 0-80-15,-4 0 16 16,4 0-8-16,3 0-8 16,2-4-112-1,3 1-80-15,-1-3-16 16,5-4 8-16,0 4 16 0,4-4-80 0,-1 1 8 15,-3-4 0-15,4 4 0 16,-8-1 40-16,-7 1-48 16,-2 5-64-1,-7 1-280-15,-8 0-152 16,0 3-864-16,0 0-665 16,-8 0-927-16,-3 0-2930 0</inkml:trace>
  <inkml:trace contextRef="#ctx0" brushRef="#br0" timeOffset="97275.26">2689 7915 1424 0,'0'0'3184'0,"0"0"-815"0,0 0-1537 16,0 0-544-16,0 0 24 0,0 0 136 16,0 0 201-16,-4 19-57 15,16-19-112-15,0 3 64 16,12-3 304 0,0 0-120-16,3 0-16 0,10-9-71 15,-5-4-121-15,-1 4 40 16,1-4-64-16,-12 3-192 0,-4 4-152 15,-4 3-16-15,-9 0-128 16,-3 3 40 0,0 0 48-16,0 0-40 15,0 0-56-15,0 0 0 16,0 0-320-16,0 0-752 0,0 0-577 16,0 0-711-16,0-4-4498 0</inkml:trace>
  <inkml:trace contextRef="#ctx0" brushRef="#br0" timeOffset="100105.9">17502 3359 928 0,'0'0'4593'0,"0"0"-3633"16,0 0-512-16,0 0 304 0,0 0 464 16,45 0 73-16,-30 0-225 31,9 0-352-31,4 0-136 0,8 0-120 15,3-3-56-15,14-1-96 16,3 1-24-16,19 3-23 0,20-3-25 16,17 0-32-16,-9 3-80 15,-22-3 16-15,-25 3 72 32,-17-3-144-32,1 0 72 0,-4-1 16 15,4-2-88-15,-16 6-16 16,-12-3-40-16,-5 3 0 0,-3 0-8 15,-4 0-56-15,0 0-672 0,-4 0-745 16,-28 3-711 0,1 3 720-1,-5 1-1473-15</inkml:trace>
  <inkml:trace contextRef="#ctx0" brushRef="#br0" timeOffset="100453.28">17598 3613 2536 0,'0'0'2369'16,"0"0"127"-16,0 0-808 31,0 0-311-31,0 0-17 16,0 0-280-16,84-13 201 0,-40 4-273 15,3 2-64-15,6-2-280 0,2-1-264 16,0 4-128-16,5 0-48 16,4-1-80-16,-4 7-88 31,0-3-8-31,-4 0 8 0,-8 3-48 16,-9 0 8-16,-7-3-8 15,-8 3-8-15,-12 0 0 0,-8 0-384 16,-4 0-904-16,0 0-1273 15,-8 0-2032-15,-4-3-3672 0</inkml:trace>
  <inkml:trace contextRef="#ctx0" brushRef="#br0" timeOffset="102711.71">29730 9004 2696 0,'0'0'2969'0,"0"0"-1681"16,0 0-720-16,0 0-280 16,0 0-192-16,0-35-8 15,-4 26 272-15,-3 2 24 0,-1-2-40 16,-1-1-216-16,-2 1-120 31,-5-1 64-31,-4 1-72 0,0-1-48 16,0 0 48-16,-4 1 0 15,-4 0 8-15,4-1 64 16,-8 1-72-16,4-1 0 0,-4 3-16 0,-3 1 16 16,-5 0 97-1,0 3-41 1,0-4 32-16,0 7-80 0,5 0 40 16,-1 0-48-16,-1 0 8 15,6 4 8-15,3 5-8 16,1 4 0-16,-1 0 40 0,-4-1-32 0,4 1 0 31,0-1-8-31,-4 1 64 16,4 3-56-16,-4 3-16 15,4 0 0-15,4 0-16 0,-4 3 16 16,4 7-8-16,5-1 16 16,-2 1 96-16,6 6-96 0,-1 0 96 31,8 7-96-31,-5-5 88 15,6 8-32-15,-1-1-56 0,4 4 88 16,-4-4-48-16,3 4-48 16,5-7 0-16,0-2 0 0,0-5-64 15,0-5 128-15,5-4 144 32,7 0 8-32,8 1 16 15,3-4-32-15,1 1-64 0,4-1 32 16,4 0-80-16,0 0-40 0,0 1-48 15,0-5 72-15,0 5-72 0,3-4 64 16,6 0-56 0,-6-3 8-1,5 0 48-15,-4-4-64 16,-1 1 0-16,2 0 0 0,3-4-40 16,-1 4 40-16,6-3 8 15,2-1 96-15,-3 1-104 0,4-7 72 16,0 0 24-1,-1-3 56-15,1 0 8 16,0 0-32-16,-4-6-8 16,-1-11-64-16,-3-2-48 0,4-6 0 15,-4 0 0-15,-1-7 0 16,2 3 0-16,-9-6-8 0,-4 0 16 31,-4 1-24-31,-9-1 16 16,-3 0 144-16,0-4 0 0,-8 5-96 15,-4-8-8-15,4-2-32 16,-4-4-16-16,0-2 56 0,0-4-40 16,0 0-16-16,-4 0 456 31,-7 3-304-31,-6 3-152 16,-7 4 0-16,-4 6 96 0,-7-1-96 15,-5 5 56-15,-4 5-80 16,-4 7 24-16,0 6 0 0,-7 4-368 15,-25 5-656-15,16 7-1040 16,4-3-3377 0</inkml:trace>
  <inkml:trace contextRef="#ctx0" brushRef="#br0" timeOffset="104417.04">4509 8877 10570 0,'0'0'1808'0,"0"0"-1240"16,0 0-120-16,0 0 529 0,0 0 311 15,13 0-328 1,6 0-368-16,14-3-200 15,3 0-120-15,7 3 48 16,9-3 32-16,-1-1-55 0,1 1-145 16,-3 3-40-16,-2-3-104 15,-7 3 40-15,-13 0-48 0,-2 0-8 16,-9 0-288-16,-8 0-417 16,-1-3-479-16,-3-1-1648 15,1 2-2634-15</inkml:trace>
  <inkml:trace contextRef="#ctx0" brushRef="#br0" timeOffset="104712.1">5227 8471 5089 0,'0'0'6409'16,"0"0"-4529"-16,0 0-639 15,0 0-257-15,0 0-384 16,0 0-192-16,0 0 392 0,0 0 232 16,-48 85-407-1,36-34-169-15,0 6-88 16,0 7-48-16,1 2-144 0,-2 4-32 16,5-6-40-16,1 0-32 15,3-7-24-15,-1-7-32 16,5-11-8-16,0-8-8 15,0-6-40-15,13-12-680 16,2-6-1353-16,-2-7-3776 16</inkml:trace>
  <inkml:trace contextRef="#ctx0" brushRef="#br0" timeOffset="105359.38">6116 8836 6105 0,'0'0'7777'16,"0"0"-6480"-16,0 0-1249 0,0 0 640 31,0 0 216-31,87 0 72 16,-39-10-216-16,12 4-239 16,3-4-201-16,9 1-200 0,0 2-48 15,-4 1-16-15,-8-3-48 16,-9 5 8-16,-15 1-16 0,-8 0-96 31,-12 3-96-31,-12 0-152 0,-1 0-473 16,-3 0-455-16,-11-3-792 15,-9 3-1065-15,4-3-4145 0</inkml:trace>
  <inkml:trace contextRef="#ctx0" brushRef="#br0" timeOffset="105682.43">6354 8569 9097 0,'0'0'2633'0,"0"0"-889"16,0 0-351-16,0 0 23 0,0 0-368 15,-4-9-480-15,0 28-344 16,-3 12 320-16,-1 14 73 0,-5 18-329 16,6 1 0-16,-5 5-16 15,7-2-104-15,1-10-72 16,-3 4-32-16,7-4-48 0,-4-10-8 16,4-8-8-16,0-11-56 15,0-6-456-15,0-9-769 0,4-6-1167 16,7-7-2889-1</inkml:trace>
  <inkml:trace contextRef="#ctx0" brushRef="#br0" timeOffset="107893.28">7589 8156 8265 0,'0'0'1785'16,"0"0"-217"-16,0 0 8 0,5-73-55 31,-1 57-137-31,0 0-336 16,-4 4-96-16,4 2-199 0,-4 4-105 15,3 3-88-15,-3 3-224 16,0 0-184-16,0 16-152 0,-7 12 0 15,-14 26 104-15,-3 25 16 32,5-2-48-32,-1-4-16 0,-1-13-48 15,10-12 8-15,-1 0-16 16,0 2-112-16,0-8-752 16,5-1-1097-16,-2-10-2896 0,5-12-4545 0</inkml:trace>
  <inkml:trace contextRef="#ctx0" brushRef="#br0" timeOffset="108164.73">7119 8868 5753 0,'0'0'5345'0,"0"0"-4393"15,0 0-264-15,0 0-48 16,0 0 857-16,0 0 23 0,105 6-576 31,-34-16-472-31,28-5-272 16,21-11-144-16,3 4-8 0,-23 6-40 16,-33 6-8-16,-26 10-504 15,-13 0-1600-15,-5 0-2681 0,-10 10-2569 16</inkml:trace>
  <inkml:trace contextRef="#ctx0" brushRef="#br0" timeOffset="108570.92">7323 9109 10506 0,'0'0'2688'16,"0"0"-1063"-16,0 0-961 16,0 0 24-16,0 0 48 0,0 0 80 15,99 0-216 1,-55 0-248 0,-4 9-183-16,0 7-25 0,-8 0-144 15,-8 9-8-15,-17 1-64 16,-7 9 72-16,-3 0 40 0,-18 6 40 15,-14 0 136-15,-5 0 56 0,-4-2 160 32,0-4-112-32,5-7-24 0,11-6-176 15,11-6-48-15,10-6-72 16,7-4-152-16,20-6 104 16,31 0 48-16,29-6 176 15,32-20-88-15,7-11-88 0,0-8-392 31,-11-6-536-31,-40 16-929 0,-20 3-5064 16</inkml:trace>
  <inkml:trace contextRef="#ctx0" brushRef="#br0" timeOffset="110039.08">8960 7540 4016 0,'0'0'3233'0,"0"0"-1689"16,0 0-583-16,0 0-385 15,0 0-64-15,0 0 112 0,-11-3-144 16,-2 3-264-16,-11 0-104 0,1 0-48 16,-5 0 8-16,-8 0-72 31,3 3 40-31,-2 4-40 16,-1-1 0-16,-4 4 8 0,12-4 0 15,0 3 0-15,8-2 0 16,9-4 0-16,3 4-8 0,4-5-16 15,0 2 8-15,4-1 8 16,0 3 0 0,0 1 232-16,0-1 24 15,0 3 8-15,-5 4 64 0,5 0-136 16,-4 6-32-16,4-3 41 16,-3 6 159-16,3 0-64 0,-4 1-64 15,4 2-104 1,-4 3 128-16,4 4 24 15,-4 0-8-15,0-1-96 16,4 4-104-16,-9 0 16 0,9 4-24 16,-7-2 120-16,3 5 8 15,-8 2-8-15,8 4-8 0,-4 0-32 32,0 6 72-32,0-1 80 15,0 1-160-15,4-2 56 0,4-5-72 16,-4 0-40-16,4-2 88 15,0 3-40-15,0-4 24 0,0 1 17 16,0-1-65-16,0 1 8 31,0 2-56-31,0 1 16 16,0-4 56-16,0 4-64 0,0 0-8 16,0-1 32-16,4-3-24 15,0 4 24-15,1-3-80 0,-2-1 8 16,1-3 64-16,0-6 0 31,0 0-72-31,-4 0-8 0,4 0 40 16,-4 0-32-16,0-3 48 0,0-4-48 15,0 1 8-15,0 3 32 16,0 3-40-16,0-3 40 0,0-1 0 16,0 4 8-1,0-3 16 1,4 0-24-16,4-4 40 0,0 1-32 15,0-1-56-15,-1-2 16 0,10-4-8 16,-6 0 0-16,6-6 64 16,2-4-72-16,5-2 8 0,4-3 0 31,8-1-8-31,0-6 0 16,0 0-48-16,8-6-176 0,16-23-584 15,-8 4-1313-15,-5-4-3576 0</inkml:trace>
  <inkml:trace contextRef="#ctx0" brushRef="#br0" timeOffset="118108.75">29408 5648 928 0,'0'0'2112'0,"0"0"113"0,24-19-1553 31,-12 13-408-31,-1 3-128 31,5-4 48-31,-4 4 336 16,1 3 248-16,-2-3-272 0,2-1-264 15,-6 4 0-15,5 0-16 0,1 0 8 16,-2 0 97-16,5 0-97 16,4 0-112-16,8 0 32 15,-4 0 24-15,8 4 80 0,-4-1 32 16,4 3 32-16,-4-2 0 16,3-1-72-16,1 3-72 15,0 0-40-15,4 1-24 0,-4-1 8 31,-4 3-64-31,0-2 56 0,-4-1 24 16,-5 4 48-16,-3-4-120 0,-8 4-48 16,0-1 0-16,1 1-8 15,-6 6-8-15,1-1 8 16,4 2 8-16,0 1 8 16,-4 5-8-1,8-1 8-15,0 0-8 16,0-3 48-16,0 0-48 0,-1 0 0 0,-2 0-8 15,-1-3 8-15,0 3-8 16,-1 0 8-16,2 0-8 16,-5 0 8-1,0 4-8-15,-4 2-8 16,4-3 0-16,-4 3 8 16,0 1 48-16,0 0-48 0,0-4-8 15,0 0-64-15,-4-3-16 16,0-3 72-16,-9-1 16 0,6 2 8 31,-1-2 56-31,-5 1 8 16,6 0-64-16,-1 3 72 0,-4-3-80 15,4 0 48-15,4 3-48 16,-8-6 0-16,4 3 0 16,0-4-72-16,-8-2-32 0,0 2 0 31,-3-2 104-31,-6 0 0 15,1-1-104-15,-4-3 56 0,0 1 48 16,0-4 120-16,0 3-40 0,-3-2-72 16,3-2 64-16,-4-2-72 15,5 0-8-15,-6 0 8 16,6 0 0 0,-1 0 0-16,4 0 0 15,0 0 8-15,0 0 0 0,4 0 8 0,-4 0-8 16,4-9 0-16,-3 6 0 15,-1-7 0-15,-1 4-8 16,-2-3 0 0,-1 2-48-16,0-2 40 15,3 3 8-15,-2-4 0 16,3 3 8-16,0-2 0 0,-4 0-8 16,4 2 0-16,-4-3-8 15,5 1 8-15,-1-1 0 0,0 4 8 31,0-3 0-31,8 2-8 16,0 1 16-16,4-1-16 0,4-2 48 16,0 3-40-16,0-4 48 15,4-2-56-15,-4-1 0 16,5 0 16-16,-6 0-16 0,5 0 8 16,-4-2-8-16,4-1 0 31,-3-3 8-31,2 0 56 0,1 0-64 15,4-4-8-15,0 1 0 0,0 0 0 16,0 3 0-16,0 0 8 16,0-3 48-16,4 0-40 15,1-1 40 1,-1 1-32-16,3-3-16 16,-3 6 48-16,4-3-48 0,1-1 0 15,-2 1-80-15,1 3 80 16,5 0 0-16,-6 0-32 0,9 0 24 15,-4 3-24 1,0 0 24-16,4 0-64 16,0 3 64-16,4 4 16 15,-5 0-8-15,6-1 8 0,-6 3 0 16,1 1-8-16,0 0 0 16,4 3 0-16,0-4 0 0,0 4-48 15,4 0 40-15,4 0 0 31,-4 3 8-31,0 0 0 0,4 0 0 16,-5 0 16-16,5 0-8 16,0 0 0-16,0 0 0 15,0 0-8-15,4 0 8 0,0 0 0 32,0 0-8-32,0 0 0 15,-1 0 8-15,-7-4 0 0,1 1 0 16,-14 0 0-16,-3 3 8 0,-4 0 32 15,-4 0-48-15,5 0-160 16,-5 0-1216-16,0 3-120 16,0 7-553-1,3-4-3192-15</inkml:trace>
  <inkml:trace contextRef="#ctx0" brushRef="#br0" timeOffset="121163.2">9359 8553 3088 0,'0'0'4969'0,"0"0"-3376"15,0 0-489 1,0 0-664-16,-8-19 144 15,-1 19 72-15,5-3 112 0,1 3 97 16,-1 0-193-16,-4 0-312 16,-5 0-152-16,-6 7 56 0,-5 8 72 31,-4 4 40-31,0 10-128 16,0 6-96-16,4 0-48 0,9 6-32 15,3 0-72-15,7 0 64 16,5-3-64-16,0 1 0 15,0-4-8-15,17-7-80 0,3-9-264 16,7-9 352-16,10-7-64 31,2-3 64-31,1-10 152 0,4-12-48 16,-1-6-104-16,-7-10 80 16,-8-4-8-16,-8-5-64 15,-12-4 64-15,-4-3-24 0,-4 3-40 16,-8 0 96-16,-12 13 120 15,-8 7-32 1,-4 8-88-16,-4 10-8 0,5 10 8 16,-5 3-104-16,4 0 0 15,4 10 0-15,4 6-120 16,9 2-552-16,2 5-608 0,13 9-1009 16,0-7-831-1,0-3-3458 1</inkml:trace>
  <inkml:trace contextRef="#ctx0" brushRef="#br0" timeOffset="121390.52">9709 8886 9514 0,'0'0'2552'0,"0"0"-351"15,0 0-817-15,0 0-368 32,0 0-104-32,0 0-296 0,0 0-184 15,36-69-432-15,-36 66-8 16,-4 3-960-16,-12 0-1080 16,0 0-2289-16,4 0-3705 0</inkml:trace>
  <inkml:trace contextRef="#ctx0" brushRef="#br0" timeOffset="122065.8">9941 8658 7985 0,'0'0'1921'16,"0"0"-889"-16,0 0-488 0,0 0-208 31,0 0 256-31,0 0 64 16,43-73-152-16,-35 57-112 0,4-6-223 16,-4 3-9-16,0-3-32 15,-3-4-32-15,-2 4-40 0,-3-7-48 16,0 4-8-16,-12 3 56 31,-7 6-32-31,-2 3-16 0,-3 7 200 16,-4 6-40-16,-4 0-120 15,4 6 16-15,5 10-16 16,-1 3-40-16,8 3 0 0,8 0 8 16,4 4-16-16,4-1 8 31,0 0-8-31,19 1 8 0,5 0 96 15,8-4-56-15,0 3 32 0,0-3-64 16,-4 0-8-16,0 1 40 16,-4 2-32-16,-4 4-16 0,-8 3 16 15,-8 2-16 1,-4-2 0 0,0 6-56-16,-4-6-96 0,-11-3-16 15,-6-1-40-15,1-9 192 0,-4-3 16 16,1-3 0-16,2-7 0 15,1-3 8-15,5-3 64 0,-2-9 136 32,2-10 72-32,2-10 136 15,2-9 304-15,11-6-448 0,0-4 24 16,0 4-80-16,24-4-112 16,4 7-48-16,8 6-56 0,3 9-64 15,1 11-72-15,8 8-936 31,-8 4-1152-31,-16 3-2722 0</inkml:trace>
  <inkml:trace contextRef="#ctx0" brushRef="#br0" timeOffset="122609.52">10570 8461 6833 0,'0'0'2072'0,"0"0"-583"16,0 0-457-16,0 0 16 0,0 0-136 15,0 0-328-15,-24 6-127 32,8 13-249-32,-8 3 248 15,0 8-160-15,1 1-112 0,-1 1-40 16,-4 3 8-16,3 0-56 15,5-3-88-15,1-1 72 0,3-5-80 16,0-1-400-16,4-3-992 16,4-6-569-1,0-3-2400-15</inkml:trace>
  <inkml:trace contextRef="#ctx0" brushRef="#br0" timeOffset="122908.67">10347 8467 6633 0,'0'0'2712'0,"0"0"-823"16,0 0-473-16,0 0-15 0,0 0-713 31,0 0-520-31,0 0 496 16,0 0 240-16,48 36-424 0,-33-11-152 15,6 3-104-15,-2 4 40 16,1 0-120-16,-3 3-40 0,2-4-48 16,-6-5-40-16,2 0 32 31,-7-4 0-31,0-3-48 16,0-1-240-16,-4-5-560 0,0 3-808 15,0-3-897-15,-4-7-2488 0</inkml:trace>
  <inkml:trace contextRef="#ctx0" brushRef="#br0" timeOffset="123778.85">11108 8340 7577 0,'0'0'1480'0,"0"0"-575"15,0 0-185-15,0 0 216 0,0 0-216 16,0 0-544-16,-20 13 48 31,0 13 312-31,-8-1-256 16,-4 3-152-16,-4-2 0 0,4-4-72 16,0-6 0-16,0-6 65 15,5-4-49-15,7-3 32 0,4-3-104 16,8-3 0-16,4-16-353 31,4 0 25-15,8-10 152-16,12-2 112 15,3-1 56-15,5 0 8 0,0 3 0 16,4 10-8-16,-4 7-96 16,0 8 104-16,-4 4 48 0,0 10 104 15,0 12 208-15,-4 7-80 0,0 6-47 16,-8 3-105-16,-1 0 24 15,-2 3 16-15,-5 3-40 0,-4 1 8 16,0 6-128-16,-17-4 64 16,-2 1-48-16,-5 3-24 0,-4-10-152 31,-4 4-8-31,0-7-232 16,0-7 280-16,4-5 32 0,-3-4 72 15,3-9-88-15,4-10 88 16,-4-3 8-16,8 0 72 0,0-7-8 15,8-15-24-15,9 0-40 32,3-13-112-32,0 0 15 15,15-3 41-15,9 3 16 0,0 0 40 16,4 10 0-16,4 9 177 16,0 7-57-16,4 5 56 15,-1 4 152-15,1 4 24 0,0 11-64 31,-1 5 8-31,-3-1 32 0,0 3 0 16,-4 0 32-16,-8 0-48 0,-3 1-128 16,-10-1-40-16,-3 0-88 15,-4 0 16 1,0-3-72 0,0 0-672-16,-7-3-944 0,-2-3-993 15,5-10-5825-15</inkml:trace>
  <inkml:trace contextRef="#ctx0" brushRef="#br0" timeOffset="124338.89">11546 8636 6665 0,'0'0'2448'0,"0"0"-791"16,0 0-433-16,0 0 64 15,0 0-47-15,0 0-449 16,0 0-168 0,44 0-120-16,-13 0-72 15,10 0-120-15,2 0-80 16,9-4 16-16,4 4-24 0,-1-3-48 16,-6 3-104-16,-10-3-64 15,-11 3 32-15,-11 0-40 0,-10 0-256 31,-7 0-584-31,0 0-544 16,-11 0-641-16,-6 0 273 0,-3 0-1353 16</inkml:trace>
  <inkml:trace contextRef="#ctx0" brushRef="#br0" timeOffset="124632.64">11729 8464 4032 0,'0'0'4497'0,"0"0"-2632"16,0 0-81-16,0 0 129 15,0 0-169 1,0 0-568-16,0 0-584 16,0-19-496-16,0 41 88 0,4 10 200 15,-4 12 16-15,0 8 17 0,0 4-161 16,0 5-88-16,0-4-88 15,0 0 8 1,0-6-80-16,8 0 48 16,-4-10-56-16,-4-6-232 15,5-6 24-15,-1-7-192 0,-4-6-865 16,0-7-815-16,0-6-2897 0</inkml:trace>
  <inkml:trace contextRef="#ctx0" brushRef="#br0" timeOffset="126583.64">12733 8363 8873 0,'0'0'1873'0,"0"0"-801"31,0 0-344-31,0 0-128 15,0 0-32-15,0 0-87 0,0 0 79 16,-99 9 0-16,67 16-40 0,0 4-136 16,4 3-128-16,4 3-56 15,8-3-104 1,5-1-16 0,6 4-80-16,5-6 0 0,5-7 0 15,18-3-176-15,9-9 176 0,12-7 184 16,3-3-72-16,5-7 24 0,-3-11-120 15,-2-8 120-15,-11-6-40 32,-4-6 128-32,-12-3 216 15,-9-7-120-15,-7 1 8 0,-4-4-63 16,-4 0-1-16,-15 13-32 0,-5 6-96 16,-4 13-80-16,0 13-56 15,4 6 8-15,1 3-8 31,6 19-88-31,6 7-769 0,11 25-431 16,4-7-1408-16,11-5-2842 0</inkml:trace>
  <inkml:trace contextRef="#ctx0" brushRef="#br0" timeOffset="127047.12">13200 8490 9113 0,'0'0'2529'0,"0"0"-809"0,0 0-831 16,0 0-569-16,0 0-88 15,15-10-176-15,-11 10 240 0,5 0-120 0,-5 0-80 16,3 0-40-1,-3 0-48 1,-4-6 192-16,0 3-200 16,0-7 8-16,0 0 0 0,-4 1 88 15,-3-1-96-15,3 4 0 16,-5 3 0-16,5 3 104 0,0 0-32 16,1 0-64-16,-1 9 0 46,0 1 72-46,4-3-72 0,0 2-8 16,0-6-8-16,0 0-72 16,0-3 80-16,0 0 88 0,0 0 192 15,0 0 88-15,0 0-136 16,0 0-8-16,0-3-32 16,0 0-88-16,0 3-104 0,0 0-32 15,0 0-560-15,0 6-608 16,0 4-1217-16,0-4-2976 0</inkml:trace>
  <inkml:trace contextRef="#ctx0" brushRef="#br0" timeOffset="127395.51">13550 8042 9658 0,'0'0'2240'16,"0"0"-95"-16,0 0-729 0,0 0-384 16,0 0-432-16,0 0-400 15,0 0 200-15,-4 48 320 0,0-4-263 16,1 10-81-16,-2 0-208 31,1 6-64-31,0-2-24 0,0-1-32 16,4-3 0-16,0-7-48 15,0-2 8-15,8-4 40 0,-4-6-40 16,8-7-8-16,-4-5 64 16,0-5-64-16,0-5-72 15,0-6-200 1,-4-4-577-16,8-3-551 16,-4 0-1368-16,0-10-2778 0</inkml:trace>
  <inkml:trace contextRef="#ctx0" brushRef="#br0" timeOffset="127957.25">14291 8277 8633 0,'0'0'1961'0,"0"0"-217"16,0 0-824-16,0 0-79 15,0 0 103-15,0 0-96 16,-103 48-160-16,83-17-208 0,-1 8-232 16,2-2-104-1,3 2-64-15,4-4 8 16,0 2-88-16,0-8-328 0,-3 0-888 15,2-4-1025-15,5-6-1679 16,1-9-4106-16</inkml:trace>
  <inkml:trace contextRef="#ctx0" brushRef="#br0" timeOffset="128203">14048 8280 9097 0,'0'0'2273'0,"0"0"-17"32,0 0-735-32,0 0-409 0,0 0-592 15,0 0-400-15,0 0 208 16,0 0 312-16,36 83-272 16,-16-42-136-16,4 4-88 0,4-4-88 15,-5-3 9-15,5-3-57 31,-8-3-8-31,1-1-529 0,-6-2-631 16,-2-7-1873-16,-2-6-1904 0</inkml:trace>
  <inkml:trace contextRef="#ctx0" brushRef="#br0" timeOffset="128570.72">14941 8036 8513 0,'0'0'1601'15,"0"0"-129"-15,0 0-248 0,0 0 161 16,0 0-185-16,0 0-376 31,-100-39 0-31,64 65-208 0,1 5-120 16,-2 17 40-16,-2 19-191 15,11-4-121-15,8 7-80 16,4-3-88-16,16-10-8 0,0 0-48 16,4-6-72-16,16-6-80 31,8-10-288-31,8-7-209 0,-5-9-639 15,17-13-920-15,-8-6-713 0,-8 0-4152 16</inkml:trace>
  <inkml:trace contextRef="#ctx0" brushRef="#br0" timeOffset="128819.29">14985 8464 8705 0,'0'0'2641'0,"0"0"-841"32,0 0-855-32,0 0-33 15,0 0-208-15,0 0-464 0,0 0 280 16,0 0-208-16,92-6-152 16,-57 6-56-16,9 0-32 15,0-3-72-15,0 3 0 0,-5-4-872 31,2-2-1777-31,-10 0-1263 0,-11-4-2186 16</inkml:trace>
  <inkml:trace contextRef="#ctx0" brushRef="#br0" timeOffset="129088.52">15582 8099 6009 0,'0'0'4073'0,"0"0"-1961"16,0 0 25-16,0 0-577 0,0 0-728 16,0 0-448-1,0 0-248 1,-8 26 344-16,0 5 32 0,0 8-240 16,0 2-120-16,4 0-79 15,4 3-25-15,-3-5-40 0,3-2-8 16,0-5-441-16,0-6-607 0,3-1-992 31,5-6-1009-31,0-3-3104 16</inkml:trace>
  <inkml:trace contextRef="#ctx0" brushRef="#br0" timeOffset="129703.24">15793 8340 544 0,'0'0'8625'0,"0"0"-6248"0,0 0-337 16,0 0-479-16,0 0-377 16,0 0-760-16,0 0-248 0,0 0 0 15,-31 29-80-15,27 3-88 47,4-4-8-47,0-2-48 16,0-4-136-16,15-6-440 0,5-6 104 15,-4-5-440-15,8-1 480 0,0-4 23 16,-8-4 457-16,-8-14 64 0,0-8 73 16,-8-9 271-16,0-3 192 15,-4-6-272-15,-4-1-104 0,-4 4-72 16,4 6-72-16,0 10-32 16,8 12-48-16,0 7-384 15,0 6-2001-15,20 0 257 0,4 9-41 16,4 4 329-1,-4 6-192-15,4-3 263 16,-9 0 505-16,2 0 1016 16,-10-1 248-16,2-2 752 0,-10 0 440 15,-3 3 241-15,0-1 319 16,0 5 120-16,-3-1-471 0,-1 3-193 31,-5 0-648-31,9-3-280 16,0-3-280-16,9 0 80 0,10-7-24 15,5-2-56-15,8-4 48 16,0-3 56-16,4 0 8 0,-5-13-8 16,-3-3 168-16,-7-6 448 31,-14-6 545-31,-7-7-33 16,0 0-576-16,-15 0-112 0,-13 6-216 15,0 4-88-15,-4 9-104 16,4 10-136-16,8 6-80 0,1 13-1416 15,10 2-1505 1,5-2-2832-16</inkml:trace>
  <inkml:trace contextRef="#ctx0" brushRef="#br0" timeOffset="129944.6">16260 7969 9193 0,'0'0'2745'0,"0"0"-384"0,0 0-1145 16,0 0-640-16,0 0-16 15,87 60 264-15,-43-15-176 0,4 9-288 32,-1 6-200-32,2 7-47 15,-10-1-65-15,-7-2-40 0,-20 0 48 16,-12-5-56-16,-8 2-641 15,-60 15 145-15,8-13-1368 0,-3-11-3033 16</inkml:trace>
  <inkml:trace contextRef="#ctx0" brushRef="#br0" timeOffset="131815.51">32284 8547 224 0,'0'0'7041'16,"0"0"-5201"-16,0 0-631 16,0 0 55-16,0 0 64 0,9-16-15 15,-9 16-537-15,0 0-768 16,0 7-8-16,0 8 0 0,0 7 80 16,-5 4 88-16,1 2-104 15,4-2 0-15,0-1-64 0,0-6 0 16,0-6-72-1,9-4 40-15,6-2 32 16,9-7 312-16,0 0-112 16,8-7-56-16,4-8 16 15,0-11 0-15,3-3 112 0,2 1 24 16,-9-4-224-16,-1 1-72 0,-3 5 64 31,-8 7-8-31,-4 7-56 16,-8 8-400-16,-8 4-1896 15,0 4-1849-15,-17 1-1377 0</inkml:trace>
  <inkml:trace contextRef="#ctx0" brushRef="#br0" timeOffset="132231.31">32503 8217 5697 0,'0'0'2264'0,"0"0"-1072"0,0 0-783 16,0 0-401-16,0 0 224 0,0 0 168 15,0 0-176 1,-43 82-40-16,35-56-88 15,8-1-96-15,0-6 0 16,0-3-8-16,0-4 8 16,12-2 72-16,12-7 240 0,0-3 328 15,8 0 56-15,3-15 24 16,1-8 241 0,4-2-281-16,4-7-320 15,-4-3-208-15,3 4-128 16,1-1 72-16,-8 0-32 0,-4 7-56 15,-8 5 8-15,-12 11-16 16,-9 9-576-16,-10 9-1649 0,-21 11-167 31,0 2-3834-31</inkml:trace>
  <inkml:trace contextRef="#ctx0" brushRef="#br0" timeOffset="134482.25">17319 8308 7033 0,'0'0'2937'16,"0"0"-657"-16,0 0-455 16,0 0-721-16,0 0-40 0,5-41-344 15,-14 41-288-15,-6 4-280 32,-2 15-80-32,-2 3 24 0,-1 9 24 15,-4 8-16-15,-1-4-32 16,6 3-64-16,-1-7 8 15,4 1-16-15,4-3-328 0,0-7-736 16,5 4-1360-16,-6-7-1417 31,9-10-2745-31</inkml:trace>
  <inkml:trace contextRef="#ctx0" brushRef="#br0" timeOffset="134706.84">17100 8302 7401 0,'0'0'2121'0,"0"0"223"16,0 0-416-16,0 0-847 15,0 0-553-15,0 0-400 16,0 0 456-16,32 51-72 0,-12-19-192 16,4 3-128-1,-1 3-112-15,1-6 16 16,-3-4-40-16,-1 1-56 0,-8-4-448 15,8 0-1064-15,-9-2-1265 16,1-11-1872-16</inkml:trace>
  <inkml:trace contextRef="#ctx0" brushRef="#br0" timeOffset="135112.51">17698 8286 6041 0,'0'0'4041'15,"0"0"-2417"-15,0 0-784 16,0 0-408-16,0 0 32 16,0 0 0-16,0 0 89 0,-60 22-41 15,48 10-240-15,4 10-120 31,4-4-48-31,4 0-104 0,0-6 0 0,12-4-8 16,8-8-552-16,0-5 328 16,8-5-248-16,-1-7 480 15,1-3 0-15,-4-10 96 0,-7-8 56 16,-6-12 88 0,-7-1 360-1,-4-7 112-15,-4-4-16 0,-11 1-64 0,-13 6-112 16,0 7-248-16,0 6-104 15,4 15-168-15,7 7-80 16,6 7-312-16,11 30-1280 0,0-2-2569 31,16-3-6601-31</inkml:trace>
  <inkml:trace contextRef="#ctx0" brushRef="#br0" timeOffset="135307.1">18144 8518 11522 0,'0'0'2665'0,"0"0"-681"15,0 0-600-15,0 0-376 16,0 0-151-16,0 0-209 0,0 0-344 16,0 0-192-16,44-67-112 31,-44 67-768-31,0 0-1553 0,-5 0-2256 15,-2 4-1640-15</inkml:trace>
  <inkml:trace contextRef="#ctx0" brushRef="#br0" timeOffset="135554.81">18284 8086 1776 0,'0'0'8186'16,"0"0"-5578"-16,0 0-479 0,0 0-513 15,0 0-472-15,0 0-640 0,0 0-360 32,11 16 280-32,-7 22 25 15,4 10-113-15,1 3-192 0,-5 6-72 16,3 0 8-16,5-6-80 16,-3 3 64-16,2-9-64 0,5 8-536 15,0-12-1137-15,-4-9-3280 0</inkml:trace>
  <inkml:trace contextRef="#ctx0" brushRef="#br0" timeOffset="136843.6">18921 8197 7345 0,'0'0'2585'0,"0"0"-881"16,0 0-968-16,0 0-480 31,0 0-40-31,0 0 296 16,0 0 345-16,-51 70-265 0,30-31-248 16,10-5-168-16,-6 1-72 15,6-3-32-15,-2-3-64 0,2-4-8 16,-1-6-288-16,-4 4-1057 15,4-8-607 1,-1-5-2545-16</inkml:trace>
  <inkml:trace contextRef="#ctx0" brushRef="#br0" timeOffset="137098.49">18746 8197 7497 0,'0'0'2209'16,"0"0"-481"-16,0 0-528 0,0 0-408 31,0 0-656-31,0 0 833 16,0 0 231-16,60 109-480 0,-28-72-432 15,0 2-56-15,-5-4-56 16,-3-3-56-16,-4-10-48 0,-9 0-72 15,-2-7-456-15,-9 2-1136 32,0-8-1249-32,0 0-5185 0</inkml:trace>
  <inkml:trace contextRef="#ctx0" brushRef="#br0" timeOffset="141816.47">19323 7969 6209 0,'0'0'2048'15,"0"0"-31"-15,0-9-681 16,0 5-224-16,0 1 281 16,0 3-233-16,-8 0-432 0,-3 3-416 15,-10 10-128-15,-3 13 56 16,-8 5-8-1,-3 14 32-15,3 5 88 0,-4 17-168 16,8 0-136-16,13-1 0 16,2 1-40-16,13-16 120 15,0 3-128-15,21-7-16 0,3-2-56 16,7-7 72 0,9-6 0-16,3-7 0 15,10-6-8-15,-5-6-888 0,-1-7-456 16,1-6-1129-16,-12 0-583 15,-12-3-2490-15</inkml:trace>
  <inkml:trace contextRef="#ctx0" brushRef="#br0" timeOffset="142259.43">19702 8083 5641 0,'0'0'1664'0,"0"0"48"0,0 0 1 0,0 0-273 16,8-82 32 15,-8 76-47-31,0-1-321 0,0 7-304 15,0 0-464-15,0 0-232 0,0 0-104 16,0 16-88-16,-4 9 88 16,-9 7 144-16,-2 6-56 0,-1 6 56 15,-4 4-16 1,0-3-16 0,5-1-32-16,-2-6-24 0,6-3-8 15,-2-6-40 1,5-10 0-16,8-3 0 15,0-7-8-15,0-3-80 16,4 1 0-16,13-1 80 0,2-6 72 16,13 0 32-16,0 0-104 15,4 0-472-15,0 0-528 0,0-9-1160 16,-8-4-857-16,-13 0-2808 0</inkml:trace>
  <inkml:trace contextRef="#ctx0" brushRef="#br0" timeOffset="142552.4">19901 8150 6041 0,'0'0'2656'0,"0"0"-351"31,0 0-649-31,0 0-239 0,0 0-609 16,0 0-512-16,0 0 88 0,-28 47 144 15,16-12-224-15,5 7-112 16,-2 5 16-16,1 1-8 0,4 0-24 16,4-1-80-1,-3-5-16 1,-1-1-64-16,4-6 64 16,0-3-40-16,-4-1-40 0,4-9-96 0,0 1-600 15,0-7-848-15,0-1-313 16,0-5-983-16,0-7-5130 0</inkml:trace>
  <inkml:trace contextRef="#ctx0" brushRef="#br0" timeOffset="143022.65">20056 7795 7481 0,'0'0'1945'16,"0"0"-273"-16,0 0-744 0,0 0-408 16,0 0-296-16,0 0-152 15,17 9 392-15,7 13 457 0,8 6-169 0,0 4-168 31,-1 10-208-31,-3 5-152 16,-8 4 8-16,-8 6-104 16,-8 7-32-16,-4-1-48 0,-13 1 32 15,-6 0-80-15,-9-7-328 16,-20 15-288-16,8-18-1249 0,5-9-1023 0</inkml:trace>
  <inkml:trace contextRef="#ctx0" brushRef="#br0" timeOffset="144291.24">20395 7496 6977 0,'0'0'1448'0,"0"0"-151"15,0 0-641-15,0 0-456 0,0 0 0 31,0 0 56-31,99-22 16 0,-50 22-104 16,-6 0-32-16,1 0-16 0,-4 3 8 16,-8 6-104-16,-12 4 56 15,-12 9-56-15,-8 0 240 16,0 7 352-16,0 3-104 16,-8 3-88-16,-5 3-143 15,6 6-17-15,3 4-16 16,0 3 24-16,0 15-144 0,-4 23-48 15,-8 16 0-15,1 10 40 16,2-2-48-16,-2-11-64 16,6-29 160-1,5-9 40-15,0-1 184 16,4-9 152-16,0 0-296 16,-4 7-128-16,4-14 72 0,0 7-64 15,0 6-72-15,0-8 48 16,0-2-56-16,0-9-48 0,0-6 16 31,-7-3-8-31,-2-7 48 16,5-3-40-16,-7-2 40 0,-6-1-40 15,-2 0 64-15,-9-3 24 16,-4-1-32-16,-12 2 32 16,-4-5-104-16,-32-2-344 0,9-1-1448 31,7-5-3249-31</inkml:trace>
  <inkml:trace contextRef="#ctx0" brushRef="#br0" timeOffset="150459.34">2398 10576 696 0,'0'0'7921'16,"0"-10"-6416"-16,0 7-737 15,0-3-192-15,0 2 136 0,0-2 0 16,0 3-240-16,-4 0-296 16,-4-1-80-16,0-2-96 0,-8 3-120 15,-4 0 120 1,-8 3-64-16,-4 0 168 15,-3 0-96-15,-1 12 96 16,0 4-56-16,4 3-32 0,8 3-16 16,4 4 80-16,1 3-80 15,10 2 8-15,5 1-16 0,4-3 8 32,0-4-224-32,13-6-104 15,6-10 88-15,1-5 40 0,4-4 152 16,3 0 48-16,-2-16 208 15,-1-3-64-15,-4-7-16 0,-5-5 112 16,2-4 104-16,-6-10-79 31,2-9-17-31,2-3 8 16,-7 0-112-16,5-3-80 0,-10 3-64 16,5-1 16-16,-8 14 104 0,0 6 240 15,0 13 176-15,0 6-56 16,0 9-64-16,0 7-56 15,0 3-112 1,0 0-248-16,0 0-32 16,0 0-64-16,0 13-8 0,0 6 96 15,0 9 8 1,-4 14 0 0,0 5 72-16,-3 7-64 0,-2 3 0 0,1 7 40 15,-3-1-32-15,2 0 0 16,1-5-16-16,5-7-168 15,-5-7-912-15,4-6-848 0,4-3-193 16,0-13-864-16,8-6-4688 0</inkml:trace>
  <inkml:trace contextRef="#ctx0" brushRef="#br0" timeOffset="150879.16">2582 10465 8993 0,'0'0'2345'15,"0"0"-1193"-15,0 0-48 0,0 0 137 16,0 0-657-16,0 0-384 16,-40 53-32-16,27-11-16 15,2 2-104-15,2 1-40 0,5-7 0 16,4-7-8-1,0-2-200-15,9-13-216 16,3-3 64-16,4-10 16 0,3-3 336 16,5-3 264-16,0-13-176 15,-4-3-80-15,0-7-8 16,-8-2 104-16,-4-7-104 16,-8 0 56-1,0-3 160-15,-8 0 224 0,-16 6 120 16,0 3-264-16,-7 14-104 0,-1 5-112 15,0 10-72-15,4 0 0 16,8 19-8-16,4 7-248 16,4 5-832-1,12 14-881-15,3-7-847 16,10-10-4002-16</inkml:trace>
  <inkml:trace contextRef="#ctx0" brushRef="#br0" timeOffset="151633.21">2848 10442 6481 0,'0'0'2736'16,"0"0"-1287"0,0 0-121-16,0 0 16 15,0 0-287-15,0 0-577 16,0 0-96-16,0 0-136 0,-64 108 24 16,53-70-120-16,-1 0-96 15,12-6-56-15,0-7-104 0,0-2 96 31,4-11-56-31,7 1-160 16,6-9-144-16,2-4-16 0,5 0 176 16,-4-13-88-16,5-6 96 15,-6-7 71-15,-3-5 73 16,0-8 40-16,-4 1 16 0,-4 0 321 31,-4 7 111-31,4 5 296 16,-8 13 8-16,0 10-8 0,0 3-528 15,0 13-200-15,0 19 0 0,0 6 0 16,0 3 16-16,3 1 40 16,6-8-56-16,-1-2-128 15,3-13-216 1,2-3-168-16,2-10-64 16,6-6 400-16,-10 0 176 0,6-13 40 15,-10-12 16-15,-3-7 64 0,-4-12 248 16,0-7 176-16,0 0 0 15,0 1-16 1,-7 5-192-16,-1 13 48 16,3 10-192-16,1 13-56 15,4 9-136-15,0 3-1064 0,0 35-376 16,0-7-1049-16,0 5-3240 0</inkml:trace>
  <inkml:trace contextRef="#ctx0" brushRef="#br0" timeOffset="152091.46">3179 10433 5937 0,'0'0'4737'0,"0"0"-3185"0,0 0-176 15,0 0 89-15,0 0-729 16,20-22-680-16,-8 44 8 0,0 6-16 15,-4 11 0-15,3 2-40 16,-7 0-16-16,-4 1-40 16,0-8-128-1,0-5-200-15,0-10-280 16,0-3 8-16,-4-7-97 16,4-5 153-16,-3-4 592 0,3 0 32 15,0-20-32-15,0-2-56 0,7-10 40 16,10-5 16-1,3-8 0-15,3-3 80 16,5 4 48-16,-4 3 256 16,-4 12 529-16,-4 13-9 15,0 7-472-15,-4 9-240 0,4 0-8 16,-4 19-32-16,-1 9 136 16,-2 7-64-1,-5 6-24-15,4 1-80 16,-8-1-56-16,0-3-56 15,0-3 56-15,0-6-64 0,-8-1-416 16,4 4-1576-16,4-10-761 16,0-6-8401-16</inkml:trace>
  <inkml:trace contextRef="#ctx0" brushRef="#br0" timeOffset="152547.18">3800 10500 4913 0,'0'0'2960'16,"0"0"-1632"-16,0 0-223 0,0 0-89 15,0 0-176-15,0 0-408 16,0 0-304 0,-51 79-128-16,51-66 8 15,0-1-8-15,4-2-48 16,4-7-48-16,-1-3 88 0,2 0 16 15,-1 0 176-15,-4-13-80 16,-1-3 0-16,1-3 0 0,-4-3-56 31,0 0 512-31,0 0 281 16,-4 2 71-16,-7 8 16 16,2 6-376-16,1 6-424 0,-3 0-56 15,-2 6-72-15,2 26-368 16,-1-4-1728-16,8 4-2297 0</inkml:trace>
  <inkml:trace contextRef="#ctx0" brushRef="#br0" timeOffset="152893.97">3740 10877 11026 0,'0'0'2432'16,"0"0"-1567"-16,0 0-281 15,0 0-88 1,0 0-112-16,0 0-248 16,0 0-136-16,-11 64 0 15,11-51-448-15,16-4-352 0,0 0-369 16,0-5 273-16,-1-4 256 15,-2 0 376-15,-1-7 264 0,-12-8 704 32,0-4 560-32,0 2 489 15,-8-1-521-15,-5 5-488 16,-2 6-288-16,-2 7-240 0,-11 0-216 16,9 16-1064-16,-1 0-4417 0</inkml:trace>
  <inkml:trace contextRef="#ctx0" brushRef="#br0" timeOffset="156471.84">4490 10753 2816 0,'0'0'552'0,"0"0"1673"16,0 0-641-16,0 0-344 0,0 0 313 15,0 0-1-15,-16-6-272 32,16 6 17-32,0 0 15 15,0 0-272-15,0 0-296 0,0 0-184 16,0 0-104-16,0 0-160 15,0 0-296-15,12 0-16 0,4 0 16 0,15 0 489 16,14-3-113 0,6 0-160-1,5-3-88-15,4-1-48 16,-12 4-72-16,-1 0 0 0,-15-1 0 16,-4 4 8-16,-15 0-8 0,-6 0-8 15,-7 0-168-15,0 0-104 0,0 0-72 31,-4 0-145-31,-4 0 97 16,-4 7-552-16,1 3-936 16,6-4-1097-16,1 0-3240 0</inkml:trace>
  <inkml:trace contextRef="#ctx0" brushRef="#br0" timeOffset="156822.76">5111 10376 7465 0,'0'0'1760'0,"0"0"-487"0,0 0-1 15,0 0-232-15,0 0 120 0,0 0-543 16,0 0-393-16,4 25 408 0,-4 10 40 15,0 12-216 1,0 11 32 0,0-1 8-16,0 3 0 15,-4 0-104-15,4-2-79 0,0-1-153 16,0-3-48-16,0 3-32 16,0-6 8-16,0-4-80 0,0-6 64 15,0-5-72 1,8-11-8-16,0-6-472 15,4-3-777-15,0-6-1327 16,-3-7-2729-16</inkml:trace>
  <inkml:trace contextRef="#ctx0" brushRef="#br0" timeOffset="157596.31">6207 10804 9273 0,'0'0'2377'0,"0"0"-1281"0,0 0-224 16,0 0 265-16,0 0 23 0,0 0-392 16,32 0-208-16,0 0-256 15,8 0-32-15,3 0-104 16,5 0 16-16,0-3-64 31,0 3-48-31,-12 0-24 16,-5 0-48-16,-3 0 0 15,-3 0-176-15,-5-3-264 0,-5-1-448 16,6-1-1056-16,-10-2-977 16,-3 1-1968-16</inkml:trace>
  <inkml:trace contextRef="#ctx0" brushRef="#br0" timeOffset="157900.23">6427 10598 6793 0,'0'0'2128'0,"0"0"-351"16,0 0-81-16,0 0 41 16,0 0-97-16,0 0-552 0,0 0-584 31,0 0-384-31,0 31 208 15,-4 8-40-15,4 2 505 0,0 10-329 0,0 0-288 16,0 3-32-16,0-4-40 16,0-2-40-16,7-4-56 15,-3 1-8-15,4-10-336 16,0 0-705-16,0-7-967 16,0-6-2137-1,-4-9-2504-15</inkml:trace>
  <inkml:trace contextRef="#ctx0" brushRef="#br0" timeOffset="161787.51">28806 9449 800 0,'0'0'376'15,"0"0"2024"-15,0 0-639 0,0 0-577 32,0-20 208-32,0 17-168 0,0 0-239 15,0 3-113-15,0-3-128 16,0 0-96-16,0 0-80 15,0-1-240-15,-4 4-32 0,4 0 64 16,0 0 73-16,0 0-129 31,0 0 48-31,0 0-120 0,0 0-128 16,0 0 24-16,0 0-128 16,0 13 8-16,0 6 104 15,-4 7 176-15,4 2-40 0,0 7 16 16,-4 0-120-16,0 3 48 15,0 0 64 1,1 3-16-16,3 1-64 0,0-1-48 16,0 0 72-16,0 1-8 15,0-1-8-15,0 0-16 16,0 0-24-16,-5 1-40 0,-7-4 16 16,1 0-112-1,-2-6 113-15,9-4-105 16,0-2-16-16,0-8 64 0,4 5 0 15,0-7 0-15,0 0 32 16,8-4-96-16,-4-2 16 16,5 0-16-16,-5-8-144 0,3 5-329 31,-3-4-95-31,4-3-592 0,-4 0-128 16,1 0-257-16,2-10-247 15,-7-5-2577-15,0-1-2888 0</inkml:trace>
  <inkml:trace contextRef="#ctx0" brushRef="#br0" timeOffset="162163.34">28663 10118 1168 0,'0'0'3216'16,"0"0"945"-16,0 0-2712 15,0 0-121-15,0 0 128 0,0 0 41 0,-4-3-353 32,4 3-512-32,0 0-448 15,0 0-176-15,4 7 208 0,4 6 168 16,-1 2-88-16,1 1 48 15,5 3-104-15,-2 0-32 16,9 0-8-16,1 0-32 0,-6-3-72 31,5-3-88-31,-4-1 40 0,-4-2-48 16,-4-3-256-16,0-1-304 16,-8-6-312-16,0 0-776 15,0 0-345-15,0-6-111 0,0-7-3121 16</inkml:trace>
  <inkml:trace contextRef="#ctx0" brushRef="#br0" timeOffset="162418.16">29077 9975 8097 0,'0'0'2377'0,"0"0"-1025"0,0 0-608 15,0 0 136-15,0 0 569 16,-79 36-369-16,51-8-392 16,-4 4-168-16,0 0-264 0,4 0-80 15,0 2-88 1,4-5 0 0,0-1-24-16,0-2-64 0,4-7-112 15,-8 6-712-15,8-6-1712 0,5-6-1969 16</inkml:trace>
  <inkml:trace contextRef="#ctx0" brushRef="#br0" timeOffset="164406.91">7566 10194 9938 0,'0'0'4032'0,"0"0"-2967"0,0 0-609 16,0 0-16-16,0 0 616 0,-9 61 168 15,2-20-343-15,-5 7-329 16,-4 2-96-16,8 8-208 16,-4-7-72-1,4-1-104-15,4-2 16 16,0-7-88-16,4-6-160 0,0-6-1024 16,0 2-817-16,11-8-3488 15,-6-7-5161-15</inkml:trace>
  <inkml:trace contextRef="#ctx0" brushRef="#br0" timeOffset="164623.71">7263 10954 11450 0,'0'0'2504'0,"0"0"-1231"31,0 0 55-31,0 0-128 0,0 0-159 15,0 0-313-15,88-13-312 0,-21 0-240 16,33 0-176-16,16 1-96 16,-4-1-960-1,-13 13-825-15,-39 0-359 0,-28 0-1929 0</inkml:trace>
  <inkml:trace contextRef="#ctx0" brushRef="#br0" timeOffset="164997.22">7287 11137 13898 0,'0'0'3193'15,"0"0"-2105"-15,0 0-487 0,0 0-161 31,96-37-40-31,-61 37-8 16,1 0-232-16,0 3-96 0,-8 13-64 16,-8 2-8-16,-16 2-160 15,-4 5 56-15,-17 0 112 16,-14 4 80-16,-9 0 24 0,1-1-8 31,-2-2 88-31,9-8 88 16,13-1 48-16,6-2-56 0,13-2-264 0,17-6 8 15,30-1 104-15,37-6-64 16,32 0-40-16,7-3-8 16,5-10-536-16,-16-9-504 15,-41 6-2721 1,-19-10-7842-16</inkml:trace>
  <inkml:trace contextRef="#ctx0" brushRef="#br0" timeOffset="166520.37">8697 10471 7033 0,'0'0'1776'16,"0"0"-1320"-16,0 0-263 15,0 0 127-15,-100-13 368 16,65 7 192-16,-1 3-264 0,0 0-128 16,8-4 0-16,4 4 72 15,4 3 81 1,8 0-33-16,5 0-136 16,7 0-160-16,0 0-136 15,0 3-128-15,0 13 528 0,0 6 48 16,0 4-200-16,0 6-24 15,0 2 40-15,0 4-80 0,0 1-47 32,0 5-25-32,0 1 160 15,-4 5-88-15,-5 4-8 16,1 3-32-16,-3 4-56 0,2 2-88 16,-2 4-16-16,3 0-64 15,-5-1 0-15,9-3-96 0,-3-2 0 16,7-4 48-1,0-10-48-15,0-2 8 16,11-3-56-16,17-8 24 16,4-8 16-16,13-1 16 0,2-9-16 15,9-6-72-15,0-7-408 16,24-3-928-16,-21-16-1449 16,-3-6-2656-16</inkml:trace>
  <inkml:trace contextRef="#ctx0" brushRef="#br0" timeOffset="166972.57">9052 10807 3040 0,'0'0'6153'31,"0"0"-4136"-31,0 0 31 0,0 0-327 16,0 0-385-16,0 0-512 15,0 0-296-15,0 0 96 0,-99 17-87 16,71 17-169-16,3 4-144 16,1 7-104-16,9 3-8 31,2-4-104-31,9-3-16 0,4-3-40 15,8-6-64-15,16-7-320 0,8-9-513 16,9-6 209-16,2-10 56 0,1 0-96 16,-4-19 464-16,-4-7 312 15,-4-9 104 1,-8-2 24 0,-9-5 296-16,-11-2 160 0,-4-1 112 0,-4 4-200 15,-15 6-136-15,-5 6-152 16,-4 11-95-16,4 8-113 0,3 10-169 15,10 10-1535-15,3 8-2137 32,8 1-4785-32</inkml:trace>
  <inkml:trace contextRef="#ctx0" brushRef="#br0" timeOffset="167173.81">9402 11150 8857 0,'0'0'7666'0,"0"0"-5730"15,0 0-919-15,0 0-145 16,0 0-248-16,0 0-264 31,0 0-360-31,17-15-80 0,-10 15-1184 0,-3 0-2497 16,0 0-4209-16</inkml:trace>
  <inkml:trace contextRef="#ctx0" brushRef="#br0" timeOffset="167721.15">9789 10972 2496 0,'0'0'5825'16,"0"0"-4728"-16,0 0-665 0,64-95-280 15,-49 64 112-15,2-1 144 16,-14 0 296-16,-3 3 288 0,0 4 56 16,-7 9 201-16,-14 4-345 31,-7 5-232-31,-7 4-56 0,-1 3-88 15,0 0-152-15,5 10-160 16,-1 2-72-16,11 7-96 0,6 0-48 16,6 7-72-16,5 2 16 15,4 4 40-15,13 0-216 32,6 0-56-32,13 3-160 0,0-7-440 15,4 4 176-15,-4-3 16 16,4-4 16-16,-4 4 295 0,-4-4 49 15,-9 0 168 1,-2 1 112-16,-13-1 56 16,-4 0-8-16,0-6 8 15,-8 0 240-15,-9-9 473 0,-3-4 127 16,-3-3-8-16,-5-3-120 16,0-3-136-16,0-13-104 0,4-9-32 0,5-3-176 15,6-4-88-15,13-3 56 31,0-4-232-31,13 5-104 16,14 2 56-16,21 4-872 0,-9 5-1688 16,-3 4-4114-16</inkml:trace>
  <inkml:trace contextRef="#ctx0" brushRef="#br0" timeOffset="168261.95">10235 10839 4064 0,'0'0'7418'0,"0"0"-4825"32,0 0-881-32,0 0-880 0,0 0-336 15,0 0 48-15,0 0 32 16,0 0-39-16,-83 76-265 15,59-31-16-15,7-1-112 0,2 7-136 16,2-3 80-16,6-1-80 31,-1-5-8-31,0-4-224 0,0-10-881 16,0 1-567-16,4-13-969 16,-4-7-2176-16</inkml:trace>
  <inkml:trace contextRef="#ctx0" brushRef="#br0" timeOffset="168522.16">10068 10893 1400 0,'0'0'9402'15,"0"0"-7194"-15,0 0-1055 16,0 0-857-16,0 0 488 0,0 0 584 15,47 73-448-15,-30-32-400 16,7 1-168-16,0 5-80 0,3-2-47 16,-3-4-57-16,4-3-120 31,-4-6-48-31,0-4 0 0,-4-2-729 16,0-10-1191-16,-13-10-3177 0</inkml:trace>
  <inkml:trace contextRef="#ctx0" brushRef="#br0" timeOffset="170758.21">10463 10922 5641 0,'0'0'3881'0,"0"0"-2793"16,0 0-64-16,0 0 120 0,0 0 209 31,0 0-233-16,0 0-320-15,24-64-232 0,-9 52-152 16,9-1-48-16,4 0-184 0,4 4-88 16,4-1-48-16,7 3-24 15,2 5-16-15,2 2-8 0,-3 0 0 32,-12 0 0-32,-13 9 0 15,-6 7-72-15,-13 3-56 0,-8 6 128 31,-20 7 72-31,-12-3 16 16,-4 3 16-16,-8-1-96 0,5-9 56 16,2 1-56-16,14-7-8 15,7-7 0-15,12 1 0 16,4-10-120-16,8 0-40 0,4 0-200 16,16 0 48-16,12 0 312 15,8 0 0-15,3-7 80 0,-2 4-72 16,-2 0 0-16,-7 3-8 15,-4 0-8 1,0 9-80-16,-12 8 80 16,0-2 0-16,-5 7-48 0,-7 4 56 15,-4-1 0-15,0 4 8 16,-7-4-8-16,-14 3 48 0,-7-5 48 16,-3-1 0-1,-9-3 80-15,0-3-24 16,-4-3 72-16,1-7 16 15,-1 1-128-15,4-7 32 0,8 0 32 16,4 0-56-16,9 0-16 16,6-10-40-16,13 3-64 15,0-8-368 1,20 2-1368-16,4 0-5273 0</inkml:trace>
  <inkml:trace contextRef="#ctx0" brushRef="#br0" timeOffset="171607.92">11570 11039 9722 0,'0'0'3864'0,"0"0"-2695"15,0 0-689-15,0 0 200 16,0 0 456 0,0 0-216-16,-4 0-408 15,16 0-504-15,3 0 216 0,13 3 305 16,13 1-161-16,6-1-208 16,5-3-88-16,-4 3-24 15,0 0-40-15,-9-3-8 0,-7 3-8 31,-8 0-240-31,-7 1-344 16,-13-4-337-16,-4 3-287 0,0-3-552 16,-4 0-449-16,-13 0 73 15,2 0-3473-15</inkml:trace>
  <inkml:trace contextRef="#ctx0" brushRef="#br0" timeOffset="171865.16">11694 10836 9025 0,'0'0'2825'16,"0"0"-913"-16,0 0-1127 0,0 0-201 0,0 0 240 15,0 0 640-15,-21 111-504 16,18-57-495-16,3 3-161 15,0-3-112 1,0 0-88-16,0-3-96 16,0-7-8-16,0 1-576 15,0-4-1065-15,-4-6-2632 0,-4-13-4753 16</inkml:trace>
  <inkml:trace contextRef="#ctx0" brushRef="#br0" timeOffset="173908.17">12829 10515 4000 0,'0'0'6338'16,"0"0"-4730"-16,0 0-800 0,0 0-16 0,0 0 425 15,-72-3 23-15,48 26-176 16,-3 8-320-16,3 10-352 0,0 4-192 15,7-1-112-15,6 4-80 32,7-7 32-32,4-2-40 15,0-5-144-15,20-9-128 0,3-8 96 16,5-11 16-16,8-6 160 0,4 0 264 16,0-23-152-16,-4-2 40 15,-4-13 128-15,-12-6 185 31,-5-1 79-31,-10-6-240 0,-5 0-56 16,-5 1-56-16,-14 6-64 16,-9 9-8-16,-8 9-72 0,1 17-48 15,-6 9 0-15,5 0-8 16,4 28-280-16,12 10-448 31,13 29-809-31,7-7-2576 0,0-9-4640 0</inkml:trace>
  <inkml:trace contextRef="#ctx0" brushRef="#br0" timeOffset="174131.8">13204 10935 11122 0,'0'0'4369'0,"0"0"-3097"0,0 0-216 16,0 0-79-16,0 0-385 31,0 0-344-31,15-77-248 16,-15 77-104-16,4 0-1449 0,-4 0-3432 31,5-3-3881-31</inkml:trace>
  <inkml:trace contextRef="#ctx0" brushRef="#br0" timeOffset="174382.74">13415 10458 3872 0,'0'0'6874'0,"0"0"-4618"32,0 0-271-32,0 0-601 0,0 0-392 15,0 0-496-15,0 0 200 0,0 0 281 16,-40 118-513-16,28-65-168 0,-1 1-112 15,2 4-40-15,7-5-32 16,0-1-64 0,4 2-40-1,0-7-8-15,0-2-336 0,0 2-904 16,0-8-1657-16,8-14-4441 16</inkml:trace>
  <inkml:trace contextRef="#ctx0" brushRef="#br0" timeOffset="175071.84">14044 10731 1456 0,'0'0'10682'15,"0"0"-8441"-15,0 0-857 0,0 0-440 16,0 0-184-16,-32 13-200 31,8 12 128-31,-4 13-167 0,0 7-209 16,0 3-160-16,5 2-56 16,3 1-48-16,0-3-32 15,0-7-16-15,8 0-288 0,0-9-897 16,4 0-951-16,0-10-2313 15,4-9-2424 1</inkml:trace>
  <inkml:trace contextRef="#ctx0" brushRef="#br0" timeOffset="175303.36">13849 10807 2776 0,'0'0'5361'0,"0"0"-3368"0,0 0-25 15,0 0-264-15,0 0 113 16,0 0-745-16,0 0-728 16,20-13-288-16,-8 43 416 0,7 4-24 31,6 8-240-31,-1-1-80 0,4 3-32 16,-4-5-40-16,-5-2 48 15,1-2-104-15,-4-6-432 16,-8-4-1408-16,-4-6-2721 0,0-12-4217 15</inkml:trace>
  <inkml:trace contextRef="#ctx0" brushRef="#br0" timeOffset="175671.4">14865 10341 7633 0,'0'0'1905'16,"0"0"71"-16,0 0-848 15,0 0-208-15,0 0 353 0,-116-16 151 16,72 41-408-16,-11 26-240 15,-1 25-95-15,-4 26-193 16,12 2-192-16,16-2-96 0,13-10 16 31,15-25-88-31,4-13-32 16,0-10-88-16,8-6-8 0,11 7-32 16,9-1-144-16,9 1-160 15,2-13-841-15,17-10-687 0,-8-10-2553 16,-9-12-5577-16</inkml:trace>
  <inkml:trace contextRef="#ctx0" brushRef="#br0" timeOffset="177066.97">14913 10890 5089 0,'0'0'5465'0,"0"0"-3385"15,0 0-832 1,0 0-511 0,0 0 527-1,0 0-152 1,40 0-424-16,-8-3-384 0,7-1-56 16,5 4-56-16,4 0-88 0,-4-3-40 15,-9 3-64-15,-11 0-192 0,-7-3-752 16,-13-3-1696-16,-4-4-1297 15,0 1-6009-15</inkml:trace>
  <inkml:trace contextRef="#ctx0" brushRef="#br0" timeOffset="177328.14">15491 10592 5353 0,'0'0'5753'0,"0"0"-3577"0,0 0-423 16,0 0-345-16,0 0-192 31,0 0-520-31,0 0-496 16,0 0 265-16,0 79-41 0,-8-32-136 16,4 7-168-16,-1 0-40 15,1-3-16-15,4 0-64 0,0-3 0 0,0-10-512 16,4 9-913-1,1-15-1607 1,3-10-2225-16</inkml:trace>
  <inkml:trace contextRef="#ctx0" brushRef="#br0" timeOffset="177727.31">15745 10772 1320 0,'0'0'8610'16,"0"0"-6122"-16,0 0-783 15,0 0-713 1,0 0-464-16,0 0-184 16,-28 20 472-16,17 8-200 0,-10 1-320 15,10 5-168-15,-1 1-56 16,7-3-72-16,5-3-8 15,0-4 0-15,0-5-272 0,17-5-344 32,7-5 304-32,-1-7 200 15,10-3-56-15,-1 0 48 0,0-13 112 16,-4-6 16-16,-9-9 0 16,-3-4 8-16,-8-6 0 15,-8-1 112-15,0 2 104 0,-16 2 32 16,-8 3-64-1,-4 6-72-15,0 10-16 16,4 7-104-16,9 9-1120 0,15 0-1505 16,4 7-1592-16,11 2-2160 15</inkml:trace>
  <inkml:trace contextRef="#ctx0" brushRef="#br0" timeOffset="178055.1">16088 10789 3992 0,'0'0'6242'0,"0"0"-4482"16,0 0-408-16,0 0-463 16,0 0-153-1,0 0-200-15,0 0 160 16,-44 82-280-16,33-44-168 0,2-3-152 16,5-3-96-16,4-4-144 15,0-2-136-15,17-10-208 16,-2-7-112-16,5-9 472 0,1 0 128 31,2-9 80-31,-3-13 96 16,0-13 304-16,-8-4 392 0,-4-5-80 15,-8-1 48-15,0 4-319 16,-16 6-49-16,0 7-136 16,-8 12-232-16,4 6-104 0,0 10-392 31,0 13-1401-31,4 9-2464 0,5-3-5705 15</inkml:trace>
  <inkml:trace contextRef="#ctx0" brushRef="#br0" timeOffset="178421.02">16204 10350 1176 0,'0'0'9042'16,"0"0"-6786"-16,0 0-639 15,0 0-761-15,0 0-48 0,0 0 96 31,48 44 112-31,-16 1-200 16,3 12-335-16,9 7-169 0,-4 2-24 16,0 1-40-16,-4 0 24 15,-8-1-80-15,-13 1-88 16,-6-6-24-16,-9 2-72 0,-21-2-8 31,-10-8-528-31,-33 14-520 0,8-13-3185 16,9-13 1592-16</inkml:trace>
  <inkml:trace contextRef="#ctx0" brushRef="#br0" timeOffset="182473.97">17156 10718 10298 0,'0'0'4385'16,"0"0"-3081"-16,0 0-216 0,0 0-96 31,8-9-15-31,-8 9-433 0,0 0-368 16,-4 13-88-16,-4 6 16 16,-12 9 64-16,0 7-72 15,-11 3-40-15,-1 3-8 0,-5 1-32 16,1-4 32-16,1-3-48 31,-1-3-1040-31,8-4 383 0,13-8-1183 16,2-8-2257-16,9-6-1968 0</inkml:trace>
  <inkml:trace contextRef="#ctx0" brushRef="#br0" timeOffset="182706.54">16961 10706 6809 0,'0'0'5289'0,"0"0"-2576"0,0 0-1609 15,0 0-680 1,0 0-16 0,0 0 656-16,0 0-168 0,88 70-327 0,-49-39-201 15,9-2-208-15,0 3-104 16,0 0-56-16,7 9-344 0,-14-10-1937 31,-13-8-4032-31</inkml:trace>
  <inkml:trace contextRef="#ctx0" brushRef="#br0" timeOffset="183193.83">18013 10626 8129 0,'0'0'4249'0,"0"0"-2761"16,0 0-807-1,0 0 47 1,0 0 248-16,-108 70-40 16,80-31-408-16,4-2-280 0,4 5-128 0,9 2-64 15,11-6-56-15,0-3-88 16,7-6-240-16,21-7-40 0,4-9-88 31,12-7 16-31,0-6 288 16,-4 0 152-16,-5-19 8 15,-3-6 240-15,-8-10 64 0,-12-4 296 16,-7-2 120-16,-5 3 65 0,-9 0-105 16,-10 13-296-16,-5 2-160 31,3 11-96-31,6 9-136 15,6 6-680-15,9 9-1913 0,0 5-3648 16</inkml:trace>
  <inkml:trace contextRef="#ctx0" brushRef="#br0" timeOffset="183367.01">18403 10928 15171 0,'0'0'2800'0,"0"0"-1783"0,0 0-273 0,0 0-136 16,0 0-344 0,0 0-264-1,0 0-528-15,0 0-1169 0,64-51-3768 16</inkml:trace>
  <inkml:trace contextRef="#ctx0" brushRef="#br0" timeOffset="183622.16">18622 10474 10138 0,'0'0'2952'0,"0"0"-567"16,0 0-753-16,0 0-592 0,0 0-584 31,0 0 473-31,0 92-73 16,-3-38-368-16,3 6-264 0,0 4-88 15,0-4-80-15,0 1-8 16,7-4 0-16,-3-3-48 0,4-6-328 16,-4-1-1128-16,0-15-3241 31,0-13-4881-31</inkml:trace>
  <inkml:trace contextRef="#ctx0" brushRef="#br0" timeOffset="184798.47">19156 10700 13178 0,'0'0'2433'31,"0"0"-1337"-31,0 0-632 16,0 0-160-16,0 0 488 0,-71 66-151 15,39-25-377-15,0 7-104 16,0-3-88-16,4-1-72 16,4-3-312-1,8-6-809-15,-4-6-1119 0,8-7-2169 16,4-13-3089-16</inkml:trace>
  <inkml:trace contextRef="#ctx0" brushRef="#br0" timeOffset="185022.31">18997 10690 3928 0,'0'0'5794'0,"0"0"-3026"0,0 0-1207 16,0 0-1249-16,0 0 544 31,0 0 408-31,32 86-352 16,-12-45-280-16,7 0-200 0,5 4-248 15,1-1-63-15,2-2-33 0,1-7-88 16,-8-4-377-16,-9-6-1103 16,-2-5-2913-16,-10-11-2280 0</inkml:trace>
  <inkml:trace contextRef="#ctx0" brushRef="#br0" timeOffset="185436.22">19882 10172 1176 0,'0'0'9642'0,"0"0"-7362"15,0 0-1007-15,0 0-641 0,0 0 232 16,-84 22 240-16,35 26-64 15,-7 28-416 1,-2 30-71-16,2 7-281 16,20-4 0-16,12-14-80 15,24-16-8-15,0-16-96 0,8-5-80 16,8-14-8-16,7-5-16 16,9 2 8-16,12-3-344 0,7 0 160 31,30-13-745-31,-18-6-911 15,-3-15-3593-15</inkml:trace>
  <inkml:trace contextRef="#ctx0" brushRef="#br0" timeOffset="186428.4">20215 10300 5633 0,'0'0'4561'0,"0"0"-2649"0,0 0-24 31,0 0-191-31,0 0-145 16,0 0-344-16,0 0-607 16,0 0-409-16,0 0-144 0,-43 35 48 15,15 6 56-15,0 9-8 16,-4 1-48-16,0 3-40 0,8-3 40 15,1-9-16 1,7-8 40-16,8-9-104 16,0-2-16-16,8-4 0 15,0-3-184-15,23-4 184 0,5 1 176 16,13-3-176-16,10-4 0 0,1 1-272 16,0-7-744-1,3 0-1329-15,-14-7-1920 16,-13-6-2504-16</inkml:trace>
  <inkml:trace contextRef="#ctx0" brushRef="#br0" timeOffset="186714.43">20327 10592 3144 0,'0'0'4801'0,"0"0"-2008"0,0 0-689 16,0 0-175-16,0 0-297 15,0 0-392-15,-20-4-680 0,9 23-31 32,3 7 327-32,-5 6-336 15,2 6 16-15,3 3-96 16,4 0-136-16,4 10-104 0,0-4-96 16,0 1 16-16,4 3-48 15,0-7 16-15,0 1-32 0,0-10-56 16,-4-4-304-1,0-8-112-15,0-7-640 16,0-3-977-16,0-7-2264 16,-4-6-2696-16</inkml:trace>
  <inkml:trace contextRef="#ctx0" brushRef="#br0" timeOffset="187252.49">20439 10207 9634 0,'0'0'2112'15,"0"0"-1544"1,0 0 336 0,0 0 513-16,51 86-289 0,-30-42-280 0,3 20-232 15,-9-4-176-15,-2 10-192 16,-5 0-112-16,-5-6 8 0,-3 6-40 15,0-7-56-15,-7 0 16 32,-1-6-64-32,-5-6-368 0,2-9-552 15,-2-4-1216-15,2-9-833 16,7-17-3984-16</inkml:trace>
  <inkml:trace contextRef="#ctx0" brushRef="#br0" timeOffset="188126.84">20722 10036 8129 0,'0'0'2513'15,"0"0"-1033"-15,0 0-928 32,0 0-104-32,0 0 328 0,79-25 25 15,-42 21-265-15,10 4-288 16,1 0-144-16,3 0-24 0,-6 0-72 0,-6 7 80 15,-14-1 96 1,-5 3 56 0,-12 8-48-16,-5 5-16 15,-3 9 528-15,0 5-208 0,-3 8-104 16,-5 10-120-16,3 13-80 0,-3 18-71 16,1 17 7-16,-1-7 40 0,-1-19 0 15,1-25-64-15,1-10-48 31,-1 7 32-15,-5 6 96-16,2 6-24 0,3-6-64 0,-1 0 104 16,6-3-120-16,-1-7 88 15,4-2 72-15,0-1-192 0,0-9 72 16,11 3-16-16,2-7-16 31,-9 1 16-31,3-4-96 0,-3-6 8 16,-4 4 40-16,0-8-48 15,-4 1 8-15,-7 0 32 0,-9 0-40 16,-12 0 40-16,0 0-32 16,-11-4-16-16,-6-2-120 31,-18-7-656-31,7-3-1553 0,8 0-3472 0</inkml:trace>
  <inkml:trace contextRef="#ctx0" brushRef="#br0" timeOffset="191204.02">2394 12315 7537 0,'0'0'2329'16,"0"0"-801"-16,0 0-576 15,0-3-272-15,0 3-120 0,0 0-320 16,0 3-224-16,0 14-16 16,-4 8 72-16,-4 7 161 15,4 6-33 1,-4 3-40-16,4 0 56 16,-3 4-16-16,-2 2 40 0,1 1 80 15,-3 3-112-15,-2-4 64 16,2 1 8-16,-1-7-72 31,-1-2-64-31,2-11-24 0,7-3-112 16,-1-6 56-16,5-6 64 31,0-4 72-31,0 1-48 0,0 0-48 16,5-4 112-16,3 3 64 15,-1-2-32-15,6-1-88 16,6 0-48-16,9-6 48 0,4 0-56 0,11 0-104 15,2 0-544-15,11-9-1344 16,-13-1-1289-16,-7-5-3808 0</inkml:trace>
  <inkml:trace contextRef="#ctx0" brushRef="#br0" timeOffset="191818.01">2606 12875 8873 0,'0'0'3241'16,"0"0"-2185"-16,0 0-496 16,0 0 361-1,0 0-65-15,0 0-712 16,0 0 32-16,0 0 152 16,75-10-328-16,-43 3-8 0,-4-5-712 15,-4-1-640-15,-5 1 383 31,-14-5 409-31,-5 5 352 0,-5-4 216 16,-18 6 472-16,3 4 176 16,-4 6-15-16,-1 0-41 0,6 16-40 15,7 6-80-15,0 3-200 16,12 1-48-16,0 0-104 16,4-4-56-16,16-3-64 0,8-7 56 31,4-2-56-31,11-10 128 0,2 0 72 15,2 0-160-15,1-10-40 0,3-6-384 16,-6-3-584-16,-2 1 176 16,-2-11-241-1,-9-3 185 1,-5-6 576-16,-11-10 8 0,-1 0 192 16,-10 4 64-16,-5-1 8 0,0 14 600 15,-8 6 624-15,-4 9 193 0,0 9-385 16,-4 7-264-16,1 13-408 15,-2 16-120-15,-3 15 176 16,5 7-168 15,-2 12-24-31,6 4-55 16,3-3-57-16,-1-4-16 0,1 0-48 16,1-2-32-16,-5-4 80 15,3-1-88-15,-2-2-8 16,-2-3-48-16,6-4-489 0,-13 1-887 15,4-10-1648-15,0-13-3386 0</inkml:trace>
  <inkml:trace contextRef="#ctx0" brushRef="#br0" timeOffset="191982.86">2848 13176 5449 0,'0'0'6593'0,"0"0"-4705"16,0 0-703-16,0 0-217 0,0 0-248 15,84-76-408-15,-45 66-200 16,10 1-112-16,27-4-184 16,-13 3-1792-16,-11-2-2793 0</inkml:trace>
  <inkml:trace contextRef="#ctx0" brushRef="#br0" timeOffset="192203.31">3450 12633 6025 0,'0'0'5193'16,"0"0"-3777"-16,0 0 17 16,0 0-81-16,0 0-184 15,0 0-552-15,0 0 80 0,-56 79-224 16,44-28-264-16,5 7-88 16,-6-4-31-16,13-1-9 0,0-2-72 31,0-3-8-31,0-4-505 15,0-6-623-15,0 0-1352 16,0-12-1601-16,0-10-4505 0</inkml:trace>
  <inkml:trace contextRef="#ctx0" brushRef="#br0" timeOffset="192366.79">3191 12986 8425 0,'0'0'2881'0,"0"0"-1089"0,0 0-479 15,0 0-377-15,79-42-352 16,-30 36-384-16,7 6-200 16,15 0-160-1,-7 0-1720-15,-16 0-4026 16</inkml:trace>
  <inkml:trace contextRef="#ctx0" brushRef="#br0" timeOffset="192763.17">3873 12766 7521 0,'0'0'2129'15,"0"0"-769"-15,0 0-168 0,0 0 56 16,0 0-239-16,0 0-321 16,-64 23-56-16,51-8-264 0,6 4-248 31,3-3-120-31,4-3 0 16,0-3-160-16,0-4-16 15,7-3-72-15,6-3 248 0,-1 0 336 0,-1-9-80 16,-2-7-32-16,-5 0-80 15,-4-3-24-15,0 3 240 16,0 3 184 0,-13 4-248-16,5 5-200 15,1 4-88-15,-1 4-8 16,3 12-432-16,5 12-1744 0,0-2-953 16,0-4-4977-16</inkml:trace>
  <inkml:trace contextRef="#ctx0" brushRef="#br0" timeOffset="193041.02">3772 13119 7801 0,'0'0'2329'16,"0"0"-1521"-16,0 0-40 15,0 0 8-15,0 0-160 16,0 0-472-16,0 0-144 0,0 0 304 15,0 0 152-15,37 38-175 32,-26-48-1-32,-7 1 480 0,-4-7-8 15,0 0 40-15,-4-3 168 16,-7 3-320-16,-2 3-239 16,2 1-233-16,3 9-168 0,3 0 0 15,5 3-761-15,0 6-1791 16,9 3-3761-16</inkml:trace>
  <inkml:trace contextRef="#ctx0" brushRef="#br0" timeOffset="193805.55">4825 12875 9458 0,'0'0'4016'0,"0"0"-2879"31,0 0 79-31,0 0-104 0,0 0 248 16,0 0-543-16,0 0-449 15,64-10 72-15,-21 3-264 0,9 1 16 16,0 0-40-16,-1 3-32 16,-6 3-120-16,-10 0-72 31,-11 0-352-31,-8 0-872 0,0 0-1857 0,-12 0-2344 15</inkml:trace>
  <inkml:trace contextRef="#ctx0" brushRef="#br0" timeOffset="194060.07">5402 12369 12290 0,'0'0'2713'16,"0"0"-889"-16,0 0-416 0,0 0-151 15,0 0-361-15,0 0-528 32,0 0 56-32,24 93 184 15,-20-11-200-15,0 23-160 0,-4 6-104 16,0-9-136-16,0-13 88 0,4-17-96 16,0-5-48-16,0-16-440 15,12 6-648-15,0-19-1561 31,-4-6-5528-31</inkml:trace>
  <inkml:trace contextRef="#ctx0" brushRef="#br0" timeOffset="194368.22">6195 12973 5129 0,'0'0'8841'0,"0"0"-7200"16,0 0-625-16,0 0 88 0,0 0 73 16,8-13-377-16,4 13-584 0,7 0 16 15,9 0-120-15,13 0-8 0,2 0-56 16,6 0 8-16,-2 0-48 31,-3 0-8-31,-8 0-224 16,-4 0-720-16,-13 0-713 0,-2-3-295 15,-14-10-273-15,-3 1-839 0,0-1-4186 16</inkml:trace>
  <inkml:trace contextRef="#ctx0" brushRef="#br0" timeOffset="194570.62">6346 12719 10882 0,'0'0'4033'16,"0"0"-2145"-16,0 0-472 15,0 0-215-15,0 0-337 32,0 0-8-32,0 0-80 0,40 108-432 15,-24-64-176-15,0 4-120 0,-7-1-8 16,-2 4-40-16,-3 0-392 0,-4 15-584 15,0-8-1649-15,0-14-4736 16</inkml:trace>
  <inkml:trace contextRef="#ctx0" brushRef="#br0" timeOffset="195068.73">7518 12246 8977 0,'0'0'2585'0,"0"0"136"16,0 0-833-16,0 0-160 0,0 0-535 0,0 0-633 15,0-3-464 1,-8 34 48-16,0 14 304 16,3 12-224-16,2 6-136 0,3 4-80 0,0 0 88 31,8-1-96-31,8 20-504 15,0-22-1497-15,-8-14-3752 0</inkml:trace>
  <inkml:trace contextRef="#ctx0" brushRef="#br0" timeOffset="195277.22">7112 13112 9209 0,'0'0'7138'16,"0"0"-6218"-16,0 0-272 31,95-12-104-31,-27-1 217 0,23 4-241 16,21 2-312-16,-12 1-208 16,-5 6-136-16,-31 0-1337 0,-32 0-4168 15</inkml:trace>
  <inkml:trace contextRef="#ctx0" brushRef="#br0" timeOffset="195628.26">7486 13240 9634 0,'0'0'2984'0,"0"0"-2016"0,0 0-303 15,0 0 255-15,88-29 96 16,-60 29-424-16,7 3-216 16,-3 13-160-16,-8 3-112 0,-4 3-104 31,-20 7 16-31,0-1 248 0,-32 8 440 16,-8-2-63-16,-12 1-369 15,5-3 264-15,2-4-112 16,10-2-200-16,16-7-200 0,15-3-24 31,4-4-200-31,23-2 200 16,29-4 176-16,28-6-176 0,23 0-56 15,13 0-408-15,-5-18-760 16,-31 1-1185-16,-24-1-5345 0</inkml:trace>
  <inkml:trace contextRef="#ctx0" brushRef="#br0" timeOffset="196370.6">8573 12512 7257 0,'0'0'2673'0,"0"0"-937"15,0 0-592-15,0 0-200 16,0 0 449-16,0 0-409 0,0 0-536 16,0 0-160-16,-59-9-168 15,23 12 96 1,-4 0 40-16,-3 0-40 0,2-3-56 15,6 0-48-15,3 3-104 16,8-3 64-16,12 0-72 16,4 4 0-16,5 2 0 0,-2 1-192 15,5 5 192 1,0 4 72-16,0 6 104 16,0 4 88-16,8 5 56 0,0 4-39 15,4 3 103-15,0 4-184 16,0-1 48-16,-5 0 40 15,2 1 0-15,3-1-40 0,-5 3 24 32,-3 4-96-32,0 3-16 15,-4 3-80-15,0 3 8 0,5 0-40 16,-5 6-40-16,8-2 56 16,-1-1 0-16,6-3-56 0,2 1-8 15,-3-8 40-15,4-6-40 31,5-5-8-31,-2-7 0 16,13-7-8-16,4-12 8 0,12-7-208 16,8-6-72-16,4 0-184 15,7-16-216-15,25-25-456 0,-17 3-921 16,-15-10-3576-16</inkml:trace>
  <inkml:trace contextRef="#ctx0" brushRef="#br0" timeOffset="198711.1">29093 8680 2176 0,'0'0'424'0,"0"0"3817"15,0 0-2553-15,0 0-551 16,0 0-361-16,8 0-104 16,-8 0 64-16,0 0-112 0,0 0-192 31,0 0-248-31,0 0-184 0,0 0-56 15,-8 0 56-15,-8 0 56 0,-3 0 112 16,-2 3-56-16,-7-3-48 16,0 3 0-1,0-3-16 1,-3 0-32-16,-5 0 88 0,-4 0-56 0,0 0 64 16,-4 0-40-16,5 0 0 15,-6 0 33-15,2 0-25 0,-1 0-8 16,0 0-64-16,1 4 0 15,-2 2 0-15,-2-3 48 16,3 4 0 0,-4-1-48-16,0 3-8 15,-4-5 8-15,-3 2 48 0,-1-3 24 16,-4-3-64-16,4 0-16 16,-4 0 8-16,5 0 112 15,3 0-72-15,4 0 32 0,5 0-64 31,2 4 0-31,9 2 32 16,4-3-48-16,0 3 8 0,9-3 0 16,3 1 8-16,0-1-8 15,4 0 0-15,4 0-8 16,8-3-128-16,0 3 32 0,0-3-8 31,0 0-72-31,0 0 32 0,8 0-465 16,4 0 25-16,0 0-272 0,-1 0-448 15,10-3-216-15,7-13-689 16,-8 1-424-16,3-2 577 16</inkml:trace>
  <inkml:trace contextRef="#ctx0" brushRef="#br0" timeOffset="199072.5">27798 8639 1424 0,'0'0'1416'0,"0"0"176"15,0 0-263-15,0 0 15 16,0 0-264-1,0 0 8-15,12-44-183 16,-12 40-1-16,0 4-416 0,-8 0-320 16,-4 0 40-16,-8 0 48 15,-8 6 184-15,-3 4 192 0,-10 6 257 16,-2-3-281-16,-6 2-152 16,2 1-152-16,8 3-72 15,-2-6 40 1,13 3-88-16,5-3-56 15,10-1 16-15,10 1-144 16,3 0-176-16,0 3 176 0,12 3 224 16,15 3 224-16,1 0-160 15,9 1-120-15,-2 2-64 0,1-3-40 32,4 1-8-32,-5-1-8 15,6-7-32-15,-2 2-16 0,-3-5-64 16,0 1-656-16,-4-4-968 0,0-6-489 15,-8 1-127-15,-8-4-2193 16</inkml:trace>
  <inkml:trace contextRef="#ctx0" brushRef="#br0" timeOffset="203535.25">8900 12868 1040 0,'0'0'8386'15,"0"0"-6370"-15,0 0-360 16,-16-51-127-16,12 48-113 16,0 3-224-16,-3 0-584 0,-5 7-344 0,-4 11-144 15,-5 14-40-15,2 3-32 16,-1 13 8-16,8-1-40 0,4 4 80 31,8 0-96-31,0-7 0 16,8-5-120-16,15-14-32 0,5-6 144 15,4-13-40-15,9-6 48 16,-2-13 64-16,1-15 120 0,-3-10-40 31,-10-7-88-31,-11-9 57 16,-8 4-17-16,-8-4 136 15,0 3 56-15,-24 6-8 0,0 4-48 16,-7 16-72-16,-1 2-64 16,-5 17-88-16,5 6 0 0,0 6-8 15,9 20-8-15,3 2-520 32,7 7-641-32,22 13-591 15,10-7-2321-15,13-6-2920 0</inkml:trace>
  <inkml:trace contextRef="#ctx0" brushRef="#br0" timeOffset="203706.51">9366 13134 5449 0,'0'0'6993'0,"0"0"-5625"15,0 0-623-15,0 0-137 16,0 0 64-16,0 0-368 0,-11-72-304 15,11 68-528-15,0 1-2185 16,0 0-5072-16</inkml:trace>
  <inkml:trace contextRef="#ctx0" brushRef="#br0" timeOffset="204246.04">9685 12919 9177 0,'0'0'2449'0,"0"0"-1625"16,0 0-504-16,0 0 104 31,60-96 384-31,-40 68-55 16,-8-4-425-16,4-3-152 0,-8-3-96 15,-4 0-72-15,-4 0-8 16,0 0-8-16,-16 6-88 0,-8 7 96 0,-8 9 120 15,0 6-8 1,-3 10 24 0,3 0-56-16,4 19 0 15,4 10 16-15,12 9-40 0,8 10 40 16,4 5-96-16,16 1 8 0,15 4 88 16,9-7-88-16,1-4 0 0,2-5-16 31,-3-5-144-31,0-2 152 15,-12-3 0-15,-13-3 0 0,-2-4 0 16,-13-3-8-16,0-2-8 16,-16-5 16-16,-12-8 264 0,-4-4 384 15,-4-3 120-15,-3 0-40 32,2-6-183-32,1-13-65 15,4-1-64-15,13-5-184 0,6 0-144 16,13-4-88-16,4-3-8 15,28-3-40-15,5 7-24 0,6-4-296 16,6 6-448-16,-2 8-705 31,9 5-1095-31,-9 3-609 16,-10 7-4409-16</inkml:trace>
  <inkml:trace contextRef="#ctx0" brushRef="#br0" timeOffset="204475.52">10375 12728 9762 0,'0'0'2624'0,"0"0"-687"16,0 0-473-16,0 0-104 0,0 0-320 16,0 0-544-1,-48-9-183-15,28 34-41 16,-4 10-168-1,0 3-16-15,0 3-16 0,5-2-72 0,-6-2 0 16,5-5-712-16,1 6-1057 16,-1-12-2184-16,8-10-1344 0</inkml:trace>
  <inkml:trace contextRef="#ctx0" brushRef="#br0" timeOffset="204699.59">10092 12725 8481 0,'0'0'2497'0,"0"0"-553"32,0 0 81-32,0 0-497 15,0 0-840-15,0 0-192 0,0 0 136 16,92 61-55-16,-69-24-305 16,5 5-96-16,-4-1-104 15,0-3-64-15,0-6-8 0,-8 0-256 16,4-7-681-1,-5 0-599-15,-2-12-1505 16,-2-3-2040-16</inkml:trace>
  <inkml:trace contextRef="#ctx0" brushRef="#br0" timeOffset="205066.97">10605 12528 8617 0,'0'0'2601'0,"0"0"-601"16,0 0-247-1,0 0-305-15,0 0-632 16,0 0-424-16,0 0-136 16,37 4 256-16,-29 18-216 0,-4 10-119 15,-4-1-25-15,0 4-8 16,-4 3-16-16,-13 0 16 0,2-3-8 31,-5-6-56-31,8-4 64 16,0-6-72-16,4-3-64 0,8-3-8 15,0-7 0-15,8 1-16 16,16-5 16-16,7 2 120 16,14-4-64-16,-2 0-56 0,1 0-368 31,0 0-544-31,-8 0-793 0,-8-9-2312 15,-8 2 833-15,-8-3-2826 0</inkml:trace>
  <inkml:trace contextRef="#ctx0" brushRef="#br0" timeOffset="205312.04">10857 12687 6937 0,'0'0'2176'0,"0"0"-159"0,0 0-73 15,0 0 209-15,0 0-361 0,-8-16-288 16,8 16-687-16,0 7-425 15,0 8-192-15,0 11 648 16,0 9-400 0,3 6-112-16,6 3-184 15,-1 1 88-15,-1 3-96 16,-3 2-72-16,0-2-24 0,1 3-24 16,-1-4-24-16,-4 1-144 15,0-1-392-15,0 1-2152 0,-4-16-129 31,-5-10-6313-31</inkml:trace>
  <inkml:trace contextRef="#ctx0" brushRef="#br0" timeOffset="205902.52">11745 12747 11242 0,'0'0'3193'0,"0"0"-2225"0,0 0-216 16,0 0 296-16,84-6-248 0,-36 3-288 15,12-1-231-15,4 2-105 16,3 2-32-16,-3-4-136 16,-4 4-8-1,-8-3-352 1,-17 3-753 0,-7-3-1183-16,-16-4-841 0,-8 1-120 15,-4-3-1960-15</inkml:trace>
  <inkml:trace contextRef="#ctx0" brushRef="#br0" timeOffset="206151.1">12096 12490 1688 0,'0'0'7754'32,"0"0"-5546"-32,0 0 128 0,0 0-399 15,0 0-473-15,0 0-384 16,0 0-431-16,0 0-377 15,-4 60 656-15,4-2-344 0,0 2-216 16,0 6-176-16,0 1-88 16,4-10-32-16,-4 7-24 0,4-4-48 31,-4-2-120-31,0-5-576 16,0 1-1040-16,0-12-2457 15,-4-14-2121-15</inkml:trace>
  <inkml:trace contextRef="#ctx0" brushRef="#br0" timeOffset="212526">12781 12449 9842 0,'0'0'2152'0,"0"0"-712"16,0 0-607-16,0 0 55 0,0 0 88 15,0 0-320 1,-52 0-296-16,24 29-24 0,-4 5-32 15,0 14-32 1,1 9-104-16,7 4-80 16,12-5-24-16,8-1-64 15,4-14-80-15,20-6 80 0,16-16 24 16,7-10 40-16,6-9-16 16,10-9-48-16,-3-20 184 0,-4-18-47 31,-8-7-41-31,-8-10 288 15,-17 1 128-15,-7-1-24 16,-12 7-128-16,0 9-48 0,-7 4-80 16,-10 16-112-16,2 5-120 15,2 17 0-15,2 6-112 0,-2 9-336 32,6 39-704-32,-1 0-1865 15,8-4-3488-15</inkml:trace>
  <inkml:trace contextRef="#ctx0" brushRef="#br0" timeOffset="212692.03">13228 12741 8145 0,'0'0'4697'0,"0"0"-2688"0,0 0-601 16,0 0-400-16,0 0-368 0,0 0-320 15,11-61-320-15,-11 55-1344 16,4 3-3329-1,4-3-3225-15</inkml:trace>
  <inkml:trace contextRef="#ctx0" brushRef="#br0" timeOffset="212908.19">13479 12319 7865 0,'0'0'4001'0,"0"0"-1865"15,0 0-455-15,0 0-873 0,0 0-512 16,0 0 592-16,0 0 104 16,-9 108-303-16,9-55-385 0,0 8-160 31,0-1-72-31,0 1-8 0,5-4-64 16,-1 3-88-1,-4 7-976-15,0-13-1777 0,-9-16-7025 0</inkml:trace>
  <inkml:trace contextRef="#ctx0" brushRef="#br0" timeOffset="213206.18">14132 12497 6329 0,'0'0'4249'0,"0"0"-2369"0,0 0-119 15,0 0-305-15,0 0-240 0,0 0-456 32,0 0-464-32,-32 25 304 15,0 13-63-15,-3 10-337 16,3 2-120-16,0 1-16 0,4 0-64 15,0-10-504-15,-4 1-1409 16,12-14-2296-16,0-9-2208 0</inkml:trace>
  <inkml:trace contextRef="#ctx0" brushRef="#br0" timeOffset="213426.84">13829 12480 9514 0,'0'0'2880'0,"0"0"-967"16,0 0-1417-16,0 0 696 0,0 0 352 15,71 86-392-15,-34-41-631 0,-1 2-281 16,-1 7-120-16,1-3-40 16,-4-6-80-16,-4-4-248 15,-4 0-1225-15,-8-12-2480 16,-4-10-3744-16</inkml:trace>
  <inkml:trace contextRef="#ctx0" brushRef="#br0" timeOffset="214094.43">14630 12319 288 0,'0'0'10154'16,"0"0"-8106"-16,0 0-512 15,0 0-631-15,0 0-25 0,0 0 112 0,-92 41-224 16,56 0-240 0,-3 23-208-16,2 18-128 31,10 17-47-31,15-7-89 0,8-19-56 0,4-26-56 15,24-15 56-15,8 3-521 16,15-3-359-16,22 6-1040 0,-6-12-1129 16,-12-14-4761-16</inkml:trace>
  <inkml:trace contextRef="#ctx0" brushRef="#br0" timeOffset="214497.97">14809 12478 9962 0,'0'0'2880'0,"0"0"-751"15,0 0-1145-15,0 0-256 0,0 0 120 16,0 0-400-16,0 0-160 16,92 19-40-16,-77 12-136 0,-6 4-64 15,-9 3-40-15,0 0 49 16,-20 1-9-16,-4-8 0 31,0-2 48-31,0-7-88 0,4-6 104 0,4-6-40 16,12-4-72-16,4 0 0 15,0-3-64-15,12 4 64 0,20-1 16 16,8 1 112 0,12-5-128-16,4-2-545 15,19-6-807 1,-11-10-1672-16,-12-6-4426 0</inkml:trace>
  <inkml:trace contextRef="#ctx0" brushRef="#br0" timeOffset="-214684.72">15212 12293 3744 0,'0'0'8610'0,"0"0"-6417"31,0 0-1313-31,0 0-200 0,0 0 312 15,84 19 16-15,-45 7-239 16,8 9-233-16,2 6-192 0,-1 7-72 16,-1 2-80-16,-7 7-72 15,-8 4-40-15,-16 2-24 32,-8-2-8-32,-8-1-40 0,0-6 56 0,-20-3-64 15,-8-10-64-15,-3 0-184 16,3-6-640-16,-13-3-881 0,18-7-1399 15,3-12-3210-15</inkml:trace>
  <inkml:trace contextRef="#ctx0" brushRef="#br0" timeOffset="-214225.08">16040 12703 4608 0,'0'0'6714'0,"0"0"-4330"15,0 0-783-15,0 0-529 0,0 0 56 16,0 0 56-16,36-23-735 15,4 23-177 1,8 0-176-16,8 0 32 16,4 0-120-16,0 7 0 0,-5-4 40 15,-7 0-48-15,-9-3-352 16,-14 0-1025-16,-18 0-15 0,-11-9-608 16,-16-4-2001-16,-3-3-2377 0</inkml:trace>
  <inkml:trace contextRef="#ctx0" brushRef="#br0" timeOffset="-213971.72">16200 12408 2904 0,'0'0'8258'0,"0"0"-5361"15,0 0-545-15,0 0-672 16,0 0-439-16,0 0-609 15,0 0-312-15,16 107 216 0,-16-5-104 16,0 6-208-16,4-12-120 31,4-24-32-31,-4-27-72 0,7-4 0 16,2 7-376-16,-2 6-544 16,9 12-1049-16,-4-15-623 15,-4-13-8178-15</inkml:trace>
  <inkml:trace contextRef="#ctx0" brushRef="#br0" timeOffset="-209906.13">17356 12332 9089 0,'0'0'2481'0,"0"0"-537"16,0 0-599-1,0 0-217-15,0 0-96 16,0 0-248-16,-49-67-376 0,21 76-224 16,-7 20 8-16,-1 9-39 0,0 12-33 15,8 11-48-15,8-1-64 16,12 4 0-1,8-7 0-15,8-6 0 16,16-13-8-16,16-9-56 16,8-14 56-16,7-15 16 15,5-3 104-15,-4-22 0 0,-12-16-40 16,-8-7 16-16,-17-10 104 0,-14 2 40 31,-5-1 152-31,-9 6-48 16,-10 6-104-16,-9 10-144 15,4 16-96-15,0 13-16 0,4 6-664 16,12 44-793-16,8-2-2535 16,0 2-2122-16</inkml:trace>
  <inkml:trace contextRef="#ctx0" brushRef="#br0" timeOffset="-209745.68">17749 12703 12042 0,'0'0'2681'0,"0"0"-1433"16,0 0-536 0,0 0-208-16,0 0-312 15,-4-76-192-15,4 63-48 16,0 3-1856-16,8 4-3609 0</inkml:trace>
  <inkml:trace contextRef="#ctx0" brushRef="#br0" timeOffset="-209500.49">18009 12217 9842 0,'0'0'2536'15,"0"0"9"-15,0 0-681 0,0 0-312 32,0 0-695-32,0 0-657 15,8 16 24-15,-5 22 264 16,5 13-120-16,1 6-184 0,2 19-104 15,6 13-32-15,-2 13-40 16,-3-14 40-16,0-21-48 0,-12-22-432 31,0-7-1080-31,0-6-2393 16,-7-7-3289-16</inkml:trace>
  <inkml:trace contextRef="#ctx0" brushRef="#br0" timeOffset="-209049.41">18774 12332 4048 0,'0'0'6154'0,"0"0"-3874"0,0 0-231 32,0 0-465-32,0 0-160 15,0 0-672-15,0 0-560 16,0 0-144-16,-44 47 241 0,24 1-105 16,-4 12-112-16,0 3-24 15,4 1 0-15,-3 0-48 0,6-10-513 16,-7-4-1047-1,9-15-1312-15,-2-9-2402 16</inkml:trace>
  <inkml:trace contextRef="#ctx0" brushRef="#br0" timeOffset="-208844.18">18570 12379 4560 0,'0'0'6522'16,"0"0"-4082"-16,0 0-287 15,0 0-1169-15,0 0-760 0,40 38 512 16,-24 3-64-16,8 10-272 31,-4 3-239-31,4 4-73 0,0-1-40 16,-5-7-48-16,2-2-497 16,3-7-1247-16,-9-9-2921 0,-2-16-3137 15</inkml:trace>
  <inkml:trace contextRef="#ctx0" brushRef="#br0" timeOffset="-208522.01">19367 12249 4672 0,'0'0'4233'0,"0"0"-2256"15,0 0-513-15,0 0 345 16,0 0-49-16,0 0-392 0,0 0-688 16,-28-35-448-16,-3 57 80 15,-9 13 17 1,-1 13 15-16,2 19 24 16,-5 15-56-16,17 16-136 0,10 4-96 15,17-19-72-15,0-26 64 16,20-19-72-16,4-13 0 0,8 4-272 15,12-1-744-15,16-2-449 32,-4-14-1071-32,-13-5-2081 15</inkml:trace>
  <inkml:trace contextRef="#ctx0" brushRef="#br0" timeOffset="-198438.27">19698 12452 72 0,'0'0'8897'0,"0"0"-6288"15,0 0-921-15,0 0-319 0,0 0-105 31,0 0-184-31,0 0-88 16,0 0-328-16,-16-76-79 16,16 69-305-16,8 1-136 0,8 0-88 15,3 3-40-15,9-1 32 0,0 1-40 16,4 3-8-16,5 0 16 31,-10 0-8-31,1 0 0 16,-12 7 0-16,-8-1-8 0,-4 3-56 15,-4 4 48-15,-8 3-32 16,-8 0 40-16,-7 3 8 0,2-3 104 16,1 0-112-16,1-3 16 31,10-4-8-31,1 1-8 16,4-4 0-16,4 3-80 0,0 4 32 0,17 0 32 15,2-1 8-15,5 1 0 16,8 0 8-16,-4 0 0 0,-4-1 0 15,-5 8 0 1,-2-5-8 0,-13 7-48-16,-4 4 48 15,0-1 0-15,-16 0 8 0,-4 1 56 16,-8-4-56-16,-4-3 56 0,-3-6-56 16,-1 0 0-16,-1-10-176 0,-10-3-745 31,7 0-1223-31,8-13-3681 15</inkml:trace>
  <inkml:trace contextRef="#ctx0" brushRef="#br0" timeOffset="-198135.7">20164 12201 6809 0,'0'0'7314'0,"0"0"-5722"31,0 0-872-31,0 0-56 16,100 0 328-16,-72 22-151 0,0 10-249 16,0 3-152-16,-5 7-224 0,-7 8-120 15,-8 1-48-15,-8 0-40 16,0 6 56-16,-15-3-8 15,-10-3-56 1,1 0-184-16,0-7-368 16,-4-3-505-16,-4-6-751 0,9-13-2049 15,3-6-2536-15</inkml:trace>
  <inkml:trace contextRef="#ctx0" brushRef="#br0" timeOffset="-197456.14">20574 12043 3896 0,'0'0'4001'0,"0"0"-2368"16,0 0-433-1,0 0-200-15,0 0-184 16,0 0 128-16,36-48-247 0,-16 44-73 16,5 4 0-16,2 0-136 15,5 0-88-15,-5 7 32 16,1 6-32-16,-4 2-80 16,-3 8-16-16,-6 2 32 15,2 4-80-15,-10 0-16 16,-3 5-15-16,-4 1-57 0,0 0 8 15,0 3-8-15,-8 7-24 16,1-4-40-16,-2 7-24 16,-3-1 104-1,5 1 24-15,-1 3-40 16,-1-1-80-16,-2 1-32 0,3 0 40 16,4 0-88-16,-1-7 0 15,1-2 0-15,4-10 40 16,0-1-32-16,0-5-8 0,0-4 8 31,0 0-8-31,0 0 56 16,0 1 8-16,-11-4-72 0,-6-1 16 0,-6-1 32 15,-9-5-40 1,-8 1-8-16,-11-7 0 16,-22 0-72-16,-26-6-776 0,11-6-1689 15,9-10-3280 1</inkml:trace>
  <inkml:trace contextRef="#ctx0" brushRef="#br0" timeOffset="-195771.96">2290 14516 7633 0,'0'0'4073'16,"0"0"-2385"0,0 0-295-16,0 0-241 15,-15-16 40-15,15 16-360 0,0 0-424 16,-4 7-256-16,0 11-144 0,-1 11 56 16,-3 6 56-1,1 6-120-15,-1 4 49 16,-1 5-41-1,2-2-8-15,-5 3 0 0,-1-3-241 16,2-1-863-16,-1-3-736 0,-4-5-865 16,4-11-1824-16,4-9-1328 0</inkml:trace>
  <inkml:trace contextRef="#ctx0" brushRef="#br0" timeOffset="-195262.97">2235 14265 7457 0,'0'0'1384'0,"0"0"625"16,0 0-921-16,4-79-296 0,4 63-240 16,12 0-272-16,3 6-120 15,9 4-56-15,5 6-64 16,-2 0-40-1,1 16 0-15,0 13-64 0,-8 8 64 16,-4 8 0-16,-13 6 0 16,-7-1 0-16,-4 2 8 0,-11 1 80 0,-21-2-40 15,-4 0 73 1,-12-4-113 0,-4-2 80-16,5-3-24 15,-2-11 8-15,14-9-56 0,7-9 40 16,16-7-8-16,8-2 104 15,4-4 80-15,0-4-232 0,19-9 8 16,9-2 80-16,8 2-24 31,1 0 184-31,2 4-24 0,-3 6 0 16,-8 3 80-16,0 0-136 16,-13 12-160-16,-2 7 96 0,-1 3 216 15,-9 4 88-15,6 6-144 16,-9-1-56-16,0 4-56 31,0-3-88-31,0 0-8 0,0-3-56 16,0-4-152-16,0-3-1568 15,0-3-561-15,0-9-3064 0</inkml:trace>
  <inkml:trace contextRef="#ctx0" brushRef="#br0" timeOffset="-194965.37">2613 14690 600 0,'0'0'10514'16,"0"0"-8186"-16,0 0-903 0,0 0-601 15,0 0-376-15,0 0-240 32,0 0 224-32,-16 67 232 0,12-29-352 15,-4 4-192-15,1-1-48 16,3-3-64-16,-5-3-8 0,5-7-768 16,0-5-1008-16,1-11-1129 15,3-6-1944-15</inkml:trace>
  <inkml:trace contextRef="#ctx0" brushRef="#br0" timeOffset="-194817.15">2669 14560 760 0,'0'0'9706'31,"0"0"-8762"-31,0 0-944 0,0 0-920 0,0 0-289 16,0 0-15-16,0 0-1112 15</inkml:trace>
  <inkml:trace contextRef="#ctx0" brushRef="#br0" timeOffset="-194289.88">3023 14573 1400 0,'0'0'2552'16,"0"0"1489"-16,0 0-2745 15,0 0-39-15,-11-73-249 0,-6 60-88 16,-2 3 128-16,-5 8-327 31,-4 2-401-31,-8 12-160 16,-4 10-8-16,0 10 0 0,8 0-8 15,4 3-88-15,17 0-56 0,7-3-8 16,4-4-160-16,19-6-8 16,9-9 128-16,8-7 48 31,1-6 8-31,-2 0 40 0,-7-9 8 15,-8-4-56-15,-4 0 120 16,-8 7 80-16,-4 0 408 0,-4 6 280 16,0 0-544-16,0 6-344 15,3 16 0-15,1 13 8 32,1 23 168-32,-1-1-88 0,0 6-80 15,-4 17 40-15,0 9 40 0,-4 15-80 16,-12-6-8-16,0-18-216 0,-4-29 208 15,-4-13-8-15,-8 3-296 16,-4-6 96 0,-11 0 216-1,3-16 352-15,0-12 240 0,8-7 264 16,5-17-87-16,3-18-401 0,11-19-368 16,17-28-48-16,24-23 0 0,20 10 40 15,4 19-384-15,-5 28-201 31,-2 20-463-31,26-17-336 16,-7 7-817-16,-9 0-1919 0</inkml:trace>
  <inkml:trace contextRef="#ctx0" brushRef="#br0" timeOffset="-193852.31">3231 14395 1272 0,'0'0'11146'31,"0"0"-8833"-31,0 0-1145 0,0 0-808 16,0 0-184-16,-12 76 312 0,4-22-128 15,4 4-192-15,4-1-96 16,-4-3-24-16,4-7 0 0,0-9-48 15,0-6-8 1,0-16-64 0,0-6-48-16,0-10 72 0,0 0-24 15,8-17-128-15,0-14 200 16,0-7 40-16,4-4 64 0,0 1 0 16,0 6-32-16,-5 10-72 0,1 12-240 31,1 10 240-31,2 3-8 15,-3 13-96-15,5 15 104 0,-6 7 144 16,-3 10-72-16,-4 2-64 16,0 7 112-16,0-3-120 0,0 0-488 15,-4-6-648-15,-3-4-641 32,-2-13-727-32,5-12-3457 0</inkml:trace>
  <inkml:trace contextRef="#ctx0" brushRef="#br0" timeOffset="-193598.76">3609 14284 1120 0,'0'0'7657'16,"0"0"-5160"-16,0 0-1305 0,0 0-736 15,0 0 152-15,0 0 537 0,-19 80-337 16,10-33-232-1,1 13-16 1,8 1-264-16,0 2-160 0,0 4-128 16,0-4 40-16,12 1-48 15,4-7-136-15,-4-3-848 16,16-3-1057-16,-4-16-599 16,-4-13-3225-16</inkml:trace>
  <inkml:trace contextRef="#ctx0" brushRef="#br0" timeOffset="-193383.06">3298 14608 5777 0,'0'0'6361'0,"0"0"-5137"0,0 0-936 15,0 0 113-15,120-38 359 32,-56 28-312-32,3 4-448 0,25 0-16 15,-12-1-1225-15,-20 4-3976 0</inkml:trace>
  <inkml:trace contextRef="#ctx0" brushRef="#br0" timeOffset="-192951.45">4056 14595 984 0,'0'0'9570'0,"0"0"-8130"0,0 0-552 31,0 0 449-31,0 0-281 0,0 0-304 16,-64 29-160-16,55-10-352 16,9-3-240-16,0 0-88 15,0-7-16-15,17-3-112 0,-2-2-120 31,6-4 288-31,-1-7 40 16,-5-5-8-16,-2-8 16 0,-9 1 200 16,-4-3-144-16,0 0 96 15,-9 3 224-15,-3 6 40 16,-8 10-96-16,5 3-320 0,-9 3 16 16,8 16-16-16,4 22-488 15,8-9-2064 1,4 0-2265-16</inkml:trace>
  <inkml:trace contextRef="#ctx0" brushRef="#br0" timeOffset="-192641.09">4099 14970 3872 0,'0'0'9466'0,"0"0"-8073"15,0 0-793-15,0 0 200 0,0 0-336 32,0 0-464-32,0 0-104 15,0 0-160-15,0 41 0 0,17-41-88 16,-6 0 304-16,1 0 0 16,-4 0 48-16,-8-6 216 0,0-1 112 15,0-2 64-15,0-4 152 31,-3 0 24-31,-10-2-120 16,-2-1-328-16,-6 6-40 0,1 1-80 16,-3 9-224-16,7 0-1720 15,0 3-2705-15</inkml:trace>
  <inkml:trace contextRef="#ctx0" brushRef="#br0" timeOffset="-189046.58">5127 14798 9674 0,'0'0'4296'16,"0"0"-2727"-16,0 0-545 15,0 0 256 1,0 0 89-16,-8 0-401 16,8 0-576-16,0 0-392 15,13 0-80-15,10-6 80 0,13-3 248 16,19-4-64-16,9-3-72 0,5 0-48 16,-6 3-64-1,-3 4-56-15,-16 6-360 16,-13-1-704-16,-10 4-681 15,-21 0-711-15,0 0-433 16,0 0-2208-16</inkml:trace>
  <inkml:trace contextRef="#ctx0" brushRef="#br0" timeOffset="-188808.75">5761 14281 11018 0,'0'0'4129'0,"0"0"-2921"32,0 0-672-32,0 0-224 15,-8 76 1000-15,4-3-327 16,4 22-385-16,0 10-360 0,0-3-112 16,8-7-56-16,-4-15-72 15,-4-17 0-15,4-15-400 16,-4-4-1257-1,0-19-2551-15,7-5-2610 0</inkml:trace>
  <inkml:trace contextRef="#ctx0" brushRef="#br0" timeOffset="-188537.55">6255 14938 12306 0,'0'0'4289'31,"0"0"-3457"-31,0 0-232 0,0 0-136 16,0 0-39-16,0 0-289 16,80-16-56-16,-37 16-16 0,13 0-64 15,-4 0-416-15,-4 0-377 16,-9 0-447-16,-11 0-976 31,-8 0-305-31,-16 0-2184 0,0 0-2496 0</inkml:trace>
  <inkml:trace contextRef="#ctx0" brushRef="#br0" timeOffset="-188307.19">6438 14722 3976 0,'0'0'10075'16,"0"0"-7651"-16,0 0-1152 0,0 0-328 16,0 0-303-1,0 0 215 1,-28 83-136-16,24-29-376 16,0 0-192-16,1 3-32 0,3 0-64 0,0-6-56 15,0-7-328-15,0 0-840 16,0-2-1065-16,7-10-2856 0,5-10-5457 15</inkml:trace>
  <inkml:trace contextRef="#ctx0" brushRef="#br0" timeOffset="-188043.3">7287 14366 6633 0,'0'0'10514'0,"0"0"-8465"0,0 0-1121 15,0 0-488-15,0 0-16 16,0 0-144-16,0 0 72 31,28 54-16-31,-20-6-216 0,-4 6-72 0,-4 7-40 16,0 2-8-16,0 0-248 15,0 14-336-15,0 15-576 0,-4-16-1513 16,0-16-3344-16</inkml:trace>
  <inkml:trace contextRef="#ctx0" brushRef="#br0" timeOffset="-187744.07">6908 15290 8913 0,'0'0'7362'31,"0"0"-5378"-31,0 0-1391 0,0 0-473 15,0 0-64-15,0 0 560 16,148-12-432-16,-33 6-176 0,1-1-8 16,-24 1-560-16,-21 6-1025 15,-35 0-2568-15,-16 0-4704 0</inkml:trace>
  <inkml:trace contextRef="#ctx0" brushRef="#br0" timeOffset="-187429.72">7115 15443 6241 0,'0'0'7017'0,"0"0"-5728"0,0 0-481 16,109 9 304-16,-78-2-40 0,-4 6-336 31,-10 2-384-31,-17 7-272 15,0 7 113-15,-24 6 319 16,-12 3-280-16,-7 1 568 0,-10 2-440 16,5-6-88-16,9-4-48 15,3-2-136-15,19-7-40 0,14-3-48 16,3-9-160-16,31-4 160 31,29-6-8-31,28-6-208 0,32-16-112 16,3-7-56-16,1-9-104 15,-40 3-1417-15,-28 0-5688 0</inkml:trace>
  <inkml:trace contextRef="#ctx0" brushRef="#br0" timeOffset="-186799.5">8554 14379 5393 0,'0'0'4481'0,"0"0"-3025"16,0 0-336-16,0 0-304 0,0 0 105 15,-88-25 95-15,49 25-144 32,-13 10-264-32,-4 2-176 0,-4 1 8 15,0-4-232-15,4 4 0 16,9-4-128-16,7 1-72 15,8 3 80-15,12-1-88 0,4 4-72 16,12 0 24-16,4 4 48 31,0 5 48-31,0 0 208 0,9 4-48 16,-2 5 1-16,1 8 63 16,-4-1 24-1,0 7 16-15,-1 2-72 16,-3 4 40-16,0 4 0 0,0 5-8 15,0 4-72-15,-3-3-24 16,-9 15-8-16,-8 10-8 0,1 12-64 16,2-5 16-16,6-24-48 15,2-21-16-15,9-16 0 16,0 7 0-16,0-1-40 16,12 3 0-16,13-6-8 15,6-3 0-15,13-6-8 16,12-4-24-16,19-9 32 0,29-16-856 15,-12 0-1665-15,-9-16-3824 16</inkml:trace>
  <inkml:trace contextRef="#ctx0" brushRef="#br0" timeOffset="-186235.77">8861 14843 8649 0,'0'0'5498'15,"0"0"-3938"-15,0 0-576 0,-84-13 8 16,52 32 73-16,0 13-249 15,0 16-352-15,4 6-272 16,8 3-88-16,9 0-104 0,11-3 0 31,0-3-120-31,20-10-160 0,3-6-184 16,14-10 80-16,-2-12 64 31,5-13 223-31,-4 0 97 16,-1-19 0-16,-3-10 97 0,-4-12-1 15,-11-7 192-15,-6-2 184 16,-7-4-88-16,-4 3-184 0,-12 6-8 16,-8 10-64-16,-8 20-128 15,-4 11 0-15,0 8-504 16,5 30-1025-16,11-2-2976 0,4-3-5201 0</inkml:trace>
  <inkml:trace contextRef="#ctx0" brushRef="#br0" timeOffset="-186079.05">9164 15163 9025 0,'0'0'7978'16,"0"0"-5689"-16,0 0-1393 16,0 0-568-16,0 0-288 15,0 0-40-15,0 0-2065 0,0 0-4856 16</inkml:trace>
  <inkml:trace contextRef="#ctx0" brushRef="#br0" timeOffset="-185525.26">9554 14966 10042 0,'0'0'2760'16,"0"0"-1680"-16,0 0-687 15,76-88-193-15,-48 56-48 0,-5 0-32 16,1-9-112-16,-7 3 64 31,-2-3-72-31,-7-1 0 0,-8 4 0 16,0 10 1128-16,-20 2-664 0,-8 17-56 15,-3 6-16-15,-5 3-48 16,-9 6 0-16,10 16-112 0,3 7-80 16,0 2-40-1,12 10-112-15,8 1 16 16,8 5-16-16,4 1-8 16,12 3 0-16,12 3-8 15,4-3-168-15,4-3-152 0,-4-1-216 16,-4-5 176-16,-9-1 208 0,-2-3 160 31,-9 0-8-31,-4 0 16 16,0-3 0-16,-13-3 16 0,-6-4 64 15,-5-6-32-15,-4-9 72 16,0-3 256-16,4-10-32 0,1 0-16 16,-1-10 64-16,11-15 113 31,5-10 71-31,8-3-32 15,12-10-256-15,16-3-152 0,9-3-136 16,6 3-200-16,17 1-1200 16,-13 8-1745-16,-6 14-7513 0</inkml:trace>
  <inkml:trace contextRef="#ctx0" brushRef="#br0" timeOffset="-184340.82">10184 14890 10098 0,'0'0'4113'0,"0"0"-2561"15,0 0-944-15,0 0-408 0,0 0 264 32,0 0 128-32,-77 115-344 15,50-68-80-15,-1 4-88 0,1-3-24 16,-1-1-56-16,3-5-616 16,5-4-856-16,1-9-1241 0,-1-14-1704 15,7-5-2368-15</inkml:trace>
  <inkml:trace contextRef="#ctx0" brushRef="#br0" timeOffset="-184136.27">9905 15046 6129 0,'0'0'4529'0,"0"0"-2873"0,0 0-88 16,0 0-23 0,11-73-177-16,-7 73-448 15,4 6-576 1,8 20-128-16,5 12 160 0,-2 3-159 0,5 7-129 15,4-1 0-15,-4-2-88 16,-4 3-176-16,0-1-921 16,-5-9-1335-1,-6-12-3073-15</inkml:trace>
  <inkml:trace contextRef="#ctx0" brushRef="#br0" timeOffset="-183850.45">10546 14633 9882 0,'0'0'2320'0,"0"0"857"0,0 0-1177 15,0 0-864 1,0 0-615-16,0 0-353 15,-27 86 704-15,10-7-296 0,2 1-328 16,2-7-104-16,13-10-144 16,0-12 72-16,0 0-72 15,0 6-112-15,0-10-592 16,0-2-985-16,-4-13-2383 16,4-10-1866-16</inkml:trace>
  <inkml:trace contextRef="#ctx0" brushRef="#br0" timeOffset="-183369.62">10745 15040 3976 0,'0'0'2089'0,"0"0"-865"0,0 0-296 16,0 0-96-16,0 0 281 15,0 0 255-15,0-7 120 16,0 7 161-16,0 0-217 0,-7 0-440 16,-2 13-184-1,-7 6 89-15,0 6-409 16,-3 10-272-16,6 1-104 0,9 1-48 15,0 2-64-15,4-4 0 16,4-7-80-16,13-2-440 16,6-11-441-16,5-2 81 15,9-10-488-15,2-3 160 16,-3 0 600-16,-1-19 600 16,-3-6-121-16,-11-7 129 15,-6-6 24-15,-10 0 745 0,-5-6 263 16,-5 2-232-16,-14 4-128 15,-9 3-48 1,-4 9-224-16,0 11-152 16,0 8-248-16,4 7-24 15,4 7-1000-15,16 15-1576 0,8-6-1393 16,0 0-3105-16</inkml:trace>
  <inkml:trace contextRef="#ctx0" brushRef="#br0" timeOffset="-183050.25">11183 15046 8329 0,'0'0'4985'0,"0"0"-3976"16,0 0-273-16,0 0-128 15,0 0-40-15,-75 98-56 16,63-63-288-16,12 4-224 0,0-8-88 15,12 1-392-15,11-6-48 16,5-7 168-16,9-10-464 16,2-9 224-1,-3 0 600-15,0-13 104 0,-12-12 0 16,-4-10 504-16,-8-7 568 16,-8-2-184-16,-4-7-176 0,-4 1-256 15,-16 2-336-15,-12 7-127 16,-24 3-97-1,5 12-1113-15,-2 11-3232 16</inkml:trace>
  <inkml:trace contextRef="#ctx0" brushRef="#br0" timeOffset="-182151.98">10072 14665 1488 0,'0'0'6017'0,"0"0"-3680"0,0 0-905 31,0 0-72-31,0 0-264 16,0 0 81-16,0 0-177 16,0 0-480-16,0 0-128 0,0 0 136 0,43 0-104 15,-15 0-136-15,0 3-88 16,4 1-56-16,-4-4-88 15,0 0-40 1,0 0-8-16,-4 0-8 16,-8 0-112-16,-4 0-256 15,-8 0-216-15,-4 0 48 0,0 0-456 16,-8 0 288-16,-12 0-336 0,-8 0 175 16,0 0 9-1,-4 0-72-15,4 3-368 16,-4-1-569-16,4 5-655 15,4-4 1087-15,1 0 961 16,7-3 472-16,4 0 312 0,0 0 1105 16,12 0 319-16,0 0 184 0,0 0-527 31,0 0-977-31,16-3-80 16,4 0 56-16,3-4 160 15,5 2 144-15,0 1 40 0,0-2-199 16,0 3-289-16,0 3-136 15,-12 0-112-15,0 0-280 32,-8 0-1449-32,-8 0-2408 0</inkml:trace>
  <inkml:trace contextRef="#ctx0" brushRef="#br0" timeOffset="-180325.38">11960 15046 656 0,'0'0'11586'0,"0"0"-8857"0,0 0-1561 16,64-32-560-16,-24 23 200 16,8-4 72-16,4 7-279 0,4-1-353 31,0 1-152-31,-1 6-96 16,-3 0-40-16,-9 0-625 0,-6 3-807 15,-9 0-1464-15,-9-3-1473 16,-11 0-1833-16</inkml:trace>
  <inkml:trace contextRef="#ctx0" brushRef="#br0" timeOffset="-180102.59">12207 14703 4016 0,'0'0'8698'0,"0"0"-6025"16,0 0-937-1,0 0-728-15,0 0-335 16,0 0 519-16,20 130-312 0,-8-28-392 16,4 6-216-16,-4-10-176 15,4-9-96-15,0-16 0 16,-4 0-504-16,0-19-1264 16,-4-16-3465-16</inkml:trace>
  <inkml:trace contextRef="#ctx0" brushRef="#br0" timeOffset="-178177.83">13028 14843 6129 0,'0'0'4737'0,"0"0"-3337"31,0 0-336-31,-88 35-103 16,64 0 23-16,9 13-424 0,7 2-320 0,8-2-112 15,4-4-128-15,20-9 0 16,12-7-272-16,7-15 264 0,5-13 8 15,4 0 32 1,-4-22 136 0,-9-16 144-16,-11-13 288 15,-11-3 152-15,-10-9 160 0,-7-1-111 16,-7 4-201-16,-10 9-240 0,-7 13-160 16,1 16-200-16,3 13 0 0,3 9 0 31,14 28-640-31,3 35-1449 15,3 1-2392-15,14-7-5769 16</inkml:trace>
  <inkml:trace contextRef="#ctx0" brushRef="#br0" timeOffset="-178015.98">13534 15094 12138 0,'0'0'4297'16,"0"0"-2785"-16,0 0-455 15,0 0-417-15,0 0-320 16,44-57-320-16,-44 57-360 0,0 6-2441 31,0 0-3872-31</inkml:trace>
  <inkml:trace contextRef="#ctx0" brushRef="#br0" timeOffset="-177789.94">13885 14614 10882 0,'0'0'4521'0,"0"0"-2401"15,0 0-719-15,0 0-929 16,0 0-184-16,0 0 592 0,4 124-320 16,-8-38-272-1,-4-3-168-15,0-14-56 16,0-8-64-16,0-14-80 15,4 7-400-15,-8 26-824 0,4-17-1737 16,0-12-6881-16</inkml:trace>
  <inkml:trace contextRef="#ctx0" brushRef="#br0" timeOffset="-176915.55">14570 14386 9674 0,'0'0'2656'0,"0"0"-671"16,0 0-737 0,0 0-512-16,-79 28 304 15,23 29 152-15,4 29-327 0,4 29-329 16,21 14-192-16,22-5-152 16,13-16-88-16,24-32-104 15,0-19-24-15,4-9 24 0,0-7-224 31,3 1-1713-31,30-1 1017 16,-10-6-2072-16,-7-19-3498 0</inkml:trace>
  <inkml:trace contextRef="#ctx0" brushRef="#br0" timeOffset="-176553.97">14714 14783 1536 0,'0'0'9426'16,"0"0"-6746"-16,0 0-999 0,0 0-961 16,0 0-288-16,91-32-72 0,-47 47-72 15,-5 8-192-15,-7 8-40 16,-11 8-56-16,-21 5 64 15,-4-3 64 1,-32 1 272-16,-4-8 184 16,-12-2-215-16,8-6 79 15,8-4-160-15,17-3-136 0,10-6-152 16,9 3-152-16,24-7 152 16,25 0 120-16,10-5-120 0,9-4-272 31,3 0-729-31,25-13-543 15,-24-12-2449-15,-12-4-2184 0</inkml:trace>
  <inkml:trace contextRef="#ctx0" brushRef="#br0" timeOffset="-176283.46">15271 14462 6569 0,'0'0'2696'15,"0"0"-479"-15,0 0-121 16,0 0-975-16,0 0-241 16,0 0-88-1,0 0 104-15,111 111-120 16,-55-25-296-16,0 21-127 0,4 5 15 16,-20-17-96-16,-20-25-96 0,-16-23-80 31,-4-5-96-31,-4 5-72 0,-20 4-152 15,-12 3-216-15,-20 0-841 16,5-13-1759-16,7-12-3738 16</inkml:trace>
  <inkml:trace contextRef="#ctx0" brushRef="#br0" timeOffset="-175880.49">16072 15055 5937 0,'0'0'6129'0,"0"0"-4088"0,0 0-777 16,0 0-808-16,0 0 64 15,107-22 16 1,-58 22-72-16,10 0-304 15,1 0-24-15,0 0-128 16,-4 0 96-16,-9 0-104 16,-15 0-544-16,-12-6-496 0,-20-16-1121 15,0 3-351-15,-20-4-3169 0</inkml:trace>
  <inkml:trace contextRef="#ctx0" brushRef="#br0" timeOffset="-175654.8">16216 14725 7161 0,'0'0'6113'0,"0"0"-3552"16,0 0-1073-16,0 0-504 16,0 0-47-16,44 80 111 0,-33-1-288 0,5 29-224 15,5 3-200 1,-2-6-216-1,1-13-48-15,-8-9-72 0,0-16-216 16,-8-8-856-16,0-14-5481 16,-4-26-513-16</inkml:trace>
  <inkml:trace contextRef="#ctx0" brushRef="#br0" timeOffset="-173961.77">29902 5454 512 0,'0'0'8954'0,"0"0"-7090"15,0 0-1208 1,0 0-464 0,0 0-192-1,0 0 16-15,0 0 144 0,4 55 144 16,-8-33-24-16,0-3-128 0,0-1-24 16,4-8-16-16,0-3 80 0,12-7 577 15,12 0 871-15,28 0-512 31,3-13-608-31,13-9-296 0,4-4-128 16,-5-6 64-16,5-3 0 16,0-6-160-16,-12 3-16 15,-5 6 16-15,-22 10-48 0,-10 9-152 32,-11 11-592-32,-12 11-2288 15,-12 13 119-15,-7 6-1536 0</inkml:trace>
  <inkml:trace contextRef="#ctx0" brushRef="#br0" timeOffset="-172643.39">17291 14662 9762 0,'0'0'2744'15,"0"0"-831"-15,0 0-625 0,0 0-400 16,0 0-136-16,0 0-216 16,-36-38-40-16,21 50 1 15,-5 7-73-15,8 10-216 0,-1 3-128 31,13 3-80-31,0-3-16 16,9-1 8-16,10-8-64 0,9-1-200 16,4-13 56-16,9-2 88 15,-6-7 120-15,1-7 8 16,-4-12 24-16,-8-12 128 0,-8-8 112 16,-13-5 176-16,-3-7-48 15,-3-3 32 1,-22 0-64-16,-10 7-64 15,-5 2-152-15,1 10-80 0,-2 16-64 16,13 9 0-16,13 10-376 16,15 35-872-16,15 4-1617 0,9-4-4448 15</inkml:trace>
  <inkml:trace contextRef="#ctx0" brushRef="#br0" timeOffset="-172476.91">17749 14798 12218 0,'0'0'4905'32,"0"0"-3705"-32,0 0-511 15,0 0-417-15,0 0-56 0,0 0 32 16,0 0-248-16,56-76-672 16,-39 70-4129-16,-2-1-7106 0</inkml:trace>
  <inkml:trace contextRef="#ctx0" brushRef="#br0" timeOffset="-172218.67">18172 14312 5905 0,'0'0'5913'0,"0"0"-2928"0,0 0-649 16,0 0-623-16,0 0-921 0,0 0-408 15,0 17 368-15,0 27-160 16,0 7-224-16,0 9-248 0,0 4-120 16,0 2-72-1,-4-3-296-15,0 1-168 16,0 9-760-16,0-12-2625 16,0-20-4433-16</inkml:trace>
  <inkml:trace contextRef="#ctx0" brushRef="#br0" timeOffset="-171412.25">19176 14430 9602 0,'0'0'3160'0,"0"0"-543"0,0 0-905 16,0 0-976-16,0 0 0 0,-91 70 17 16,46-22-265-16,6 2-224 0,-1 7-160 31,8 1-104-31,4-5 0 15,8 1-768-15,5-2-1009 16,6-15-2232-16,1-11-2912 0</inkml:trace>
  <inkml:trace contextRef="#ctx0" brushRef="#br0" timeOffset="-171200.97">18877 14443 9281 0,'0'0'2617'0,"0"0"304"16,0 0-1233-16,0 0-1144 0,0 0 80 31,0 0 240-31,103 121-271 16,-54-61-321-16,7 3-136 0,3 1-136 0,1-4-240 16,4-3-969-1,-13-16-2976-15,-10-18-5769 0</inkml:trace>
  <inkml:trace contextRef="#ctx0" brushRef="#br0" timeOffset="-169308.38">20013 14049 10162 0,'0'0'2912'16,"0"0"-871"-16,0 0-1177 15,0 0-464-15,-88 16 400 0,45 19 96 16,-6 9-103-16,6 23-113 16,6 16-232-16,18-1-200 0,10-12-128 31,9-7-72-31,21-12-48 16,10 9-96-16,14 7 24 0,6-6-688 15,1-14 536-15,16-5-1609 0,-12-17-2584 16,-8-15-4137-16</inkml:trace>
  <inkml:trace contextRef="#ctx0" brushRef="#br0" timeOffset="-168820.5">20367 14303 4368 0,'0'0'4177'0,"0"0"-2456"31,0 0-1-31,0 0-32 16,44-79-471-16,-24 66-297 16,4 3-280-16,8 7-240 0,3 0-72 15,6 3-128-15,6 0-88 16,-2 0-24-16,-2 10-24 0,-15 3-56 15,-13 2 64-15,-10 4-16 16,-5 4 80-16,-20-1 296 0,-12 0 1 16,-4 0-41-1,5-6-72 1,3 3-144-16,3 0-32 16,14-3-96-16,7 3-48 0,4 3-96 15,4 1 96-15,15 2 48 0,1 4-48 16,5-7-192-16,-1 3 16 15,-9-6 24 1,-3 4 56-16,-8-5 48 16,-4 5 40-16,0-5 0 15,-16 2 8-15,-8-4 48 0,-8-4-32 16,-7-5 72-16,-10-1 0 0,2-6-40 16,3 0-48-1,-4-13-1105-15,17-3-1959 16,6-9-5106-16</inkml:trace>
  <inkml:trace contextRef="#ctx0" brushRef="#br0" timeOffset="-168245.32">20961 13995 7281 0,'0'0'2489'0,"0"0"-49"16,0 0-71-16,0 0-393 31,0 0-336-31,0 0-455 0,0 0-521 16,55-19-128-16,-18 44-104 16,-1 10-16-16,7 10-56 0,-7 12-112 15,-1 3-88-15,-7 7-48 16,-7 0-40-16,-14 2-56 31,-7-2-16-31,-3-3 0 0,-25-4-88 16,-8 0-264-16,-11-3 72 15,2 0-1216-15,-7 4 368 0,13-13-1353 16,11-16-4048-16</inkml:trace>
  <inkml:trace contextRef="#ctx0" brushRef="#br0" timeOffset="-167396.93">21392 13744 8105 0,'0'0'2233'16,"0"0"-593"-1,0 0-568-15,0 0 89 16,95-54-257-16,-51 51-256 0,0 0-224 16,3 3-200-16,-2 0-56 0,-2 6 136 15,-7 4 72-15,-4 2 32 31,-8 8-104-31,-4 5-64 16,-5 4-80-16,-7 6 32 16,1 6 153-16,-5 6 7 0,-4 4-16 15,0 0-112-15,0 3-80 0,0 3-16 16,-4 0 16-16,-9 0-24 31,-2 4 8-31,-2-1-16 16,2 3-40-16,-5 1 56 0,3 0-32 15,6-1 56-15,3 3-64 16,4-2 40-16,4 0-56 0,0-4-56 16,0 0 40-16,4-9-48 31,0-3 8-31,0-10-8 16,-4-3 32-16,0-7-40 0,0-5-48 0,-8-1 48 15,-12-3-8-15,-8 0 8 16,0-3 0-16,-16 0-280 0,1-1 24 15,-9 2 112 1,-32-2-640 0,16 1-1473-16,9-6-2728 0</inkml:trace>
  <inkml:trace contextRef="#ctx0" brushRef="#br0" timeOffset="-53994.68">3319 12258 1688 0,'0'0'5169'0,"0"0"-3769"0,0 0-440 31,0 0 9-31,0 0-585 0,0 0 392 16,0 0-240-16,0-73 128 16,0 61-128-16,-4 2-304 15,-5 1-176-15,-6-4-56 0,-6 0 8 16,-3 0-8-16,-3 4 0 47,-1-7 16-47,-8 4 72 0,0-1-40 15,0 0-32-15,1-3-16 16,-5 3-72-16,-1 4 72 16,-2-4 72-16,3 3 16 0,-4 1-88 15,5 3 8-15,-1-1 0 0,-4 1-8 16,8 3-72-16,-4-3 16 0,0 6 48 16,0 0 8-16,5 0-64 15,-5 3 64-15,4 6 8 16,0 4-8-16,-4-1-64 0,-3 5 64 15,2 1-56 1,-6 2 48-16,-1-1-16 16,4 3-24-16,-8 0 48 0,5 4 0 15,-1-1 8-15,4 0-8 16,-4 4 0-16,1 0-144 16,2-1 144-16,2 4 72 0,-2-3-16 31,6-1-48-31,-1-2 0 0,8-1 0 15,1 0 0-15,3 1-8 16,4-4-8-16,-1 6 8 16,1 1 0-16,5 3-8 0,3 3-56 15,4 0 64-15,-1 6 0 32,2 0-8-32,7 7-48 0,-4 0 56 15,8 2-8-15,0-2 0 16,0 2-8-16,0 2 16 15,8-2-8-15,7 1 0 0,2-4 8 16,7 5 0-16,-1-2 0 31,1 1 0-31,4 0 16 0,0-1-16 0,4 4 0 16,0-2-16-16,7 1-136 16,2-5 136-16,6-3 16 15,9-1-40-15,0-3 40 0,19 7 96 16,21 2-48-1,-12-8-48 1,-4-7-168-16,-12-10 56 0,-20-3 112 0,7 1-384 16,1-5 280-16,-4-1 96 15,-5-8 0-15,1-6-192 16,1-3 120-16,6-3-24 0,4-10 72 31,9-9 32-31,4-3 56 16,0-4 176-16,-5-2 72 0,-3-1 0 15,-4 0-144-15,-12 3-16 16,-5 4-88-16,-7 3-48 0,-4 3 0 16,5-4 0-16,-2-2 0 31,1 0 40-31,7-1-40 16,-2 1-8-16,6-4 0 0,-6 7 56 15,-2-3-48-15,-7 2-8 16,0 1 0-16,-8-3 0 0,-5 2 0 15,2-2 16-15,-6 0-16 32,2-4 8-32,3-3 40 0,-1 0-48 15,9-2-8-15,-4-1 8 0,4 0-8 16,0 0 8-16,-4 0-48 16,-4 0-208-16,-4 0 104 0,3 0 136 15,-2 3 8 1,-6-2 0-1,2 2-72-15,-2 3 72 16,-7-6 16-16,4 4-16 0,-8-8-112 0,0-5 24 16,0-3 88-16,0-7 16 15,-12-1 40-15,-8-2-48 0,5 0 8 32,-6 0 0-32,-7 3 8 15,-3 0-8-15,-13 7 88 16,-4-1-96-16,-23 3 0 0,-17 4 96 15,-19 3 40-15,6 10-16 0,22 9-56 16,19 9-48-16,16 7-16 31,-7 3-200-31,-17 6-1152 16,8 10-1625-16,16 3-3696 0</inkml:trace>
  <inkml:trace contextRef="#ctx0" brushRef="#br1" timeOffset="-49332.98">9228 17449 536 0,'0'0'5857'0,"0"0"-4401"0,0 0-512 15,0 0 329-15,0 0 159 16,0 0-24-16,-37-12 209 31,37 12-369-31,-4-3-280 0,4 3-128 16,0 0-120-16,0 0-151 16,0 0-121-16,0 0-288 0,13-4-160 15,6 4 0-15,13-6 168 16,16 3-16-16,8 3-32 31,4 0-104-31,0 0-8 0,-13 0 64 16,-8 0-72-16,-11 0 0 15,-7 3-96-15,-10 0-168 0,-6-3-368 0,-5 3-257 16,0-3-263-16,4 4-976 16,-4 2-553-1,4-3-3112 1</inkml:trace>
  <inkml:trace contextRef="#ctx0" brushRef="#br1" timeOffset="-49024.98">9913 17234 6905 0,'0'0'2921'32,"0"0"-1489"-32,0 0-320 0,0 0-432 15,0 0-296-15,0 0-168 16,-8 15 513-16,3 11 255 0,-3 9-424 16,1 3-72-16,3 6-224 15,0 1-144-15,-5-1-40 31,5 4-32-31,0-4-40 0,-3-2 56 16,3-4-64-16,0 6-512 16,0-5-1512-16,4-11-1841 0</inkml:trace>
  <inkml:trace contextRef="#ctx0" brushRef="#br1" timeOffset="-48015.03">10311 17516 7521 0,'0'0'2929'15,"0"0"-1457"1,0 0-200-16,0 0-199 16,0 0 15-16,0 0-272 0,0 0-408 15,56-16-168 1,-16 13-72-16,-1 3-40 0,6 0-40 16,-2 0-80-16,-7 0 64 0,-5 0-64 31,1 0 40-31,-8 0-40 0,-3-3-8 15,-6 0-208-15,-2 0-680 16,-6-1-768-16,-3 4-345 16,4-3-367-16,-8 0-801 0</inkml:trace>
  <inkml:trace contextRef="#ctx0" brushRef="#br1" timeOffset="-47751.42">10538 17383 5113 0,'0'0'2704'0,"0"0"-1015"0,0 0 15 0,0 0-432 16,0 0 489-16,0 0 79 16,0-22-952-16,0 22-496 15,0 6-320-15,0 16 64 0,0 6 160 16,-4 4-24-1,-4 10-72 1,1-1-88-16,-2 4-32 0,1-4 0 0,-3 3-80 16,2-2-288-16,5 8-1160 15,0-9-1368-15,4-9-2002 16</inkml:trace>
  <inkml:trace contextRef="#ctx0" brushRef="#br1" timeOffset="-46610.59">11518 16697 5417 0,'0'0'5081'0,"0"0"-4097"0,0 0-216 16,0 0-592-16,0 0-104 0,0 0-72 16,-75-32 176-16,34 32-24 0,-6 0 56 31,3 0-24-31,0 0-8 16,9 7-112-16,3-4-48 15,8 0 0-15,7 3-8 0,9-6 0 16,5 7-8-16,-1-1 0 0,4 3 16 15,0 1 272-15,0 6 57 32,0 0-17-32,4 3-48 15,3 0 0-15,-3 3 80 0,0 0 64 16,1 4-168-16,-1 5 72 16,-4 8 40-16,4-1-40 0,-1 6-8 15,-3 4-120-15,4 0-64 31,-4 2 104-31,0 1-40 16,0 0-8-16,0-1 16 0,0 5-47 16,-11-1 71-16,2 0-160 15,1-4 0-15,4-2 24 0,1-3-48 0,3-8-48 16,0-2 48 0,0-6-48-1,11-1 8-15,-2-2 0 16,-1-4 0-16,3 1 0 0,2-1 0 15,-2 0 8-15,6 0-16 16,2-6-64-16,1 3-16 0,4-3-112 0,4-3-249 31,-1-1-191-31,1 1-672 16,21-7-712-16,-14-2-313 16,-3-4-2288-16</inkml:trace>
  <inkml:trace contextRef="#ctx0" brushRef="#br1" timeOffset="-40053.1">10908 16999 2456 0,'0'0'7906'0,"0"0"-6202"16,4-41 0-16,-4 31-255 0,0 10-233 15,0 0-200-15,0 0-416 32,0 0-384-32,0 6-216 15,0 16 0-15,-11 7 88 0,3 9 0 16,-5 10-32-16,2 2-8 16,-1 2-32-16,0 2 0 0,0-7-16 15,3 4-72-15,2 9-824 16,3-9-1792-1,4-10-3586-15</inkml:trace>
  <inkml:trace contextRef="#ctx0" brushRef="#br1" timeOffset="-39799.96">10685 17637 10346 0,'0'0'2176'0,"0"0"-1472"16,0 0-448-1,0 0 288-15,0 0 49 16,0 0 111-16,88 0-304 16,-32-3-224-16,16-4-128 0,-1 1-24 15,5 0-24-15,-8-1-488 16,-5 7-736-16,-14 0-969 0,-17 0-2024 15</inkml:trace>
  <inkml:trace contextRef="#ctx0" brushRef="#br1" timeOffset="-39396.47">10614 18012 9578 0,'0'0'2856'0,"0"0"-1071"15,0 0-729-15,0 0-648 0,0 0-256 16,0 0 104-16,55 0 0 15,-23 3-112-15,1 6-88 16,-1 1-8-16,-5 5-32 16,-7 2-16-16,-16 1-160 15,-4 2 24-15,-8 5 136 16,-20 0 264-16,-8 1 240 0,1 2 48 16,-1-5-128-16,8-5-56 15,8-1-152-15,16-5-216 0,4-6-48 31,43-2 48-31,33-4 88 16,35-10 241-16,13-9-329 0,-4-13-136 16,-33 7-1809-16,-31 3-3544 0</inkml:trace>
  <inkml:trace contextRef="#ctx0" brushRef="#br1" timeOffset="-34478.73">12498 16906 3136 0,'0'0'2793'0,"0"0"-2001"16,0 0-464-16,0 0 88 15,0 0 32-15,32-60-168 0,-24 51-152 31,0-4-24-31,-3 0 232 0,-5 1 240 16,0-1-15-16,0 0 239 16,-9 1 88-16,-10-4-336 15,-2 3 0-15,-7 0 416 0,-4 4-616 16,-3 5 57-16,3 4-1 31,0 0-144-31,0 4 0 0,4 8-136 16,8 4-16-16,5 7-112 31,6 2-40-31,9 4 32 16,0 5-120-16,16 1 128 0,12 4 0 0,4-1 96 15,8 3-24-15,8-6-72 16,-1 0 8-16,1-1-16 0,0-2-48 16,-8-3 8-16,-4-1-32 15,-4-2-72-15,-17-4-48 16,-2-3 40-16,-9-3 8 0,-4 3 48 15,-4 0 96 1,-9-3 8-16,-15 3 0 16,-4-3 24-16,-3-3 56 0,-5-1 24 15,-3-9 64-15,-2 1 32 16,2-4 32-16,2-4 136 16,6-8 8-16,7-10 72 0,8-4 88 31,4-3-80-31,16-5-16 15,0-8-240-15,16 5 8 0,12-8-208 16,8 7-40-16,11 6 40 16,2 3 0-16,-2 10-120 0,1 7-760 15,-8 5-640-15,0 1-793 32,-13 6-959-32,-3 0-2394 0</inkml:trace>
  <inkml:trace contextRef="#ctx0" brushRef="#br1" timeOffset="-34161.75">13116 16891 8601 0,'0'0'1777'16,"0"0"-209"-16,0 0-600 15,0 0 48-15,0 0-103 16,-108 13-313-16,76 15-216 0,4 4-160 31,-4 6-120-31,9 0-16 16,-1 3-72-16,0 1-16 0,0-7-152 15,4 0-888-15,-8-11-649 16,8-1-863-16,0-14-3185 0</inkml:trace>
  <inkml:trace contextRef="#ctx0" brushRef="#br1" timeOffset="-33943.58">12733 16919 5601 0,'0'0'2960'0,"0"0"-991"15,0 0-169-15,0 0-344 32,0 0-71-32,0 0-761 0,0 0-464 15,0 0 88-15,104 35-40 0,-68 10-64 16,-4 5-40-16,-1 1-104 16,-6-3-40-16,-1-7-1000 15,-5 0-865-15,-3-12-527 16,-4-13-2481-1</inkml:trace>
  <inkml:trace contextRef="#ctx0" brushRef="#br1" timeOffset="-33553.66">13343 16713 8873 0,'0'0'2225'0,"0"0"-489"0,0 0-1272 16,0 0-464-16,0 0 464 31,0 0-31-31,28 95-169 16,-21-57-176-16,-2 0-16 0,-1-6-16 16,0-3-40-16,0-4-16 15,0-9-168-15,3-9-208 0,6-7-185 16,2 0 465-16,6-17 88 31,3-8-56-31,-1-7 64 0,5-6 0 16,-8 3 72-16,0 4 216 0,-8 11 489 15,-4 8 39-15,-4 12 40 16,-4 0-488-16,0 22-352 0,0 16 152 16,-4 13-32-1,-4 19-40 1,-7 18-40-16,2-8-56 15,-7 12-888-15,4-25-1753 0,5-29-4728 16</inkml:trace>
  <inkml:trace contextRef="#ctx0" brushRef="#br1" timeOffset="-33186.23">12136 17736 8569 0,'0'0'2273'0,"0"0"-737"15,0 0-296 1,0 0-535-16,59-35-153 0,1 22 80 16,32 0 48-16,31-3-48 0,16-3-184 15,5 3-24-15,0 4-48 0,-13 2-112 16,-3 3-96 0,-13-2-160-1,-19 6-8-15,-29 3-304 16,-18-3-704-16,2 3-1312 0,-7 0-2033 15,-12 0-1649-15</inkml:trace>
  <inkml:trace contextRef="#ctx0" brushRef="#br1" timeOffset="-32861.56">12961 17808 10626 0,'0'0'2744'0,"0"0"-775"0,0 0-785 16,0 0-384-16,0 0-256 31,0 0-408-31,0 0-88 15,0 0 40-15,-13 83 120 0,5-45-112 16,-7 3-32-16,2 4-16 16,-2-4-48-16,2 4-48 0,6-4-1056 0,7 0-1040 15,0-6-2297 1,11-10-5041 0</inkml:trace>
  <inkml:trace contextRef="#ctx0" brushRef="#br1" timeOffset="-32571.26">13267 18021 11866 0,'0'0'3129'0,"0"0"-1761"16,0 0-576-16,0 0-408 0,-99 92-64 15,83-51-304-15,8 0-16 16,8-2-96-16,0-4-352 0,24-10-768 15,8-6-88-15,4-13 311 16,7-6 481-16,1-3 232 0,-8-19 280 16,-4-10 368-16,-13-6 849 15,-10-6 359-15,-9 2-416 16,0-2-336-16,-32 9-143 0,-12 10-385 31,-4 6-192-31,-8 16-104 16,8 6-472-16,13 12-2233 0,19 2-3568 0</inkml:trace>
  <inkml:trace contextRef="#ctx0" brushRef="#br1" timeOffset="-32142.73">14255 17541 10242 0,'0'0'2336'15,"0"0"-599"-15,0 0-425 0,0 0-672 32,0 0-64-32,88-22-104 15,-48 22-184-15,12 0-128 0,-1 0-40 16,1 0-24-16,0 0-88 15,-12 0-8-15,-4 4-32 16,-12-4-704-16,-9 0-1352 0,-2 0-633 16,-13 0-1896-1</inkml:trace>
  <inkml:trace contextRef="#ctx0" brushRef="#br1" timeOffset="-31912.15">14523 17288 10306 0,'0'0'2864'0,"0"0"-271"0,0 0-1009 15,0 0-840-15,0 0-448 16,0 0-96-16,0 0 241 16,-28 101-145-1,24-50-64-15,-1 3-120 16,5 3 8-16,0 4-104 0,0-1 16 15,5 4-32-15,3 15-616 16,-5-13-1057-16,-3-11-2640 0</inkml:trace>
  <inkml:trace contextRef="#ctx0" brushRef="#br1" timeOffset="-30412.2">15654 16704 6433 0,'0'0'2512'0,"0"0"-1295"0,0 0-497 16,0 0-152-16,0 0-96 0,80-55 32 15,-41 55-168-15,13 0 40 16,-4 7 168 0,-4 9 89-16,-8 9-201 15,-16 4-288-15,-12 6-56 16,-8-1-16-16,-28 11-64 0,-21-4 184 15,-6 4-32-15,-8-10-16 0,-2-1 8 16,14-2 8 0,15-10-72-16,16 1-16 15,16-8-72-15,8 2-48 16,39-8 48-16,38-6 304 16,34-3-96-16,13 0-120 0,-5-16-32 15,-27 3-8-15,-33 4-48 16,-18 0-240-1,-13 2-512-15,-1 4-824 16,-4 0-673-16,-10-1-2456 0</inkml:trace>
  <inkml:trace contextRef="#ctx0" brushRef="#br1" timeOffset="-30110.45">15447 17338 9874 0,'0'0'2136'16,"0"0"-976"-16,0 0-247 16,0 0-385-16,96-3 416 15,-25 3-184-15,32 0-384 0,37-3-128 16,8-3-56-16,-9-1-56 15,-20-6 56 1,-35 4-72-16,-24 3-112 16,-20-4 0-16,-8 7 88 0,-8-3-96 15,-9 3-224-15,2 3-448 16,-17 0-1344-16,-13 9-1041 0,-6 1-2440 16</inkml:trace>
  <inkml:trace contextRef="#ctx0" brushRef="#br1" timeOffset="-29713.2">15941 17624 10042 0,'0'0'4153'0,"0"0"-2321"0,0 0-400 15,0 0-832-15,0 0-352 16,0 0-136-1,0 0 8-15,0 0 177 16,12 73-65-16,-5-38-112 0,-7 3-48 16,4-3-32-16,1 3-40 15,-5-3-320-15,0-3-617 0,0-4-823 16,0 4-937-16,0-7-1247 31,0-8-2122-31</inkml:trace>
  <inkml:trace contextRef="#ctx0" brushRef="#br1" timeOffset="-29337.82">16291 17701 9089 0,'0'0'2713'0,"0"0"-384"15,0 0-257-15,0 0-752 0,0 0-200 16,0 0-583-16,0 0-465 15,-11-13-72-15,-6 38 0 32,10 7-8-32,-1 9 8 0,3 0-24 15,5-3 16-15,0 1-128 0,17-7-208 16,7-8-57-16,7-4-95 0,9-11 144 16,3-6 8-16,6-3 56 15,-6-9 136 1,-2-10 152-1,-10-13 24-15,-6-9 176 0,-10-3 400 16,-11-11 264-16,-4 4-111 0,-19 4-129 16,-13 2-256-16,-16 14-112 0,-5 8-104 15,-6 11-96-15,7 12-56 32,4 6-224-32,13 39-1344 15,10-4-2393-15,14 0-5049 0</inkml:trace>
  <inkml:trace contextRef="#ctx0" brushRef="#br1" timeOffset="-26448.01">17204 17217 9994 0,'0'0'1904'16,"0"0"-464"-16,0 0-271 16,0 0-305-16,12-15 168 0,4 15-328 15,7 0-280-15,13 0-40 31,4 0 88-31,8 0-152 16,0 0-63-16,8 0-65 0,-9 0-40 0,5 0-136 16,-12 0 72-16,-8 0-88 15,-4 0-8-15,-8 0-360 0,-12 0-329 16,-4 0-519 0,-4 0-912-1,-12-9-505-15,-8 2-480 16,-1-3-1680-16</inkml:trace>
  <inkml:trace contextRef="#ctx0" brushRef="#br1" timeOffset="-26247.7">17511 16980 6953 0,'0'0'2449'0,"0"0"-369"16,0 0-520-16,0 0 425 16,0 0-585-16,0 0-416 0,0 0-440 15,-9-42-312-15,5 65-168 0,4 18 96 16,0 9 80-16,0 11-87 31,0 6-49-31,8-4-32 16,9-2 0-16,3-7-72 0,-1-4-256 15,1 7-937-15,1-16-1263 16,-10-9-1833-16</inkml:trace>
  <inkml:trace contextRef="#ctx0" brushRef="#br1" timeOffset="-25582.61">18546 16541 9273 0,'0'0'2225'16,"0"0"-801"-16,0 0-472 0,0 0-63 16,0 0-457-16,0 0-232 15,96-54-184-15,-61 67-8 16,10 6 64-16,2 7-72 0,-2 5 8 31,-14 1-8-31,-10 0-8 16,-17 0-192-16,-8-7 120 0,-28-3 16 0,-13-3 64 15,-7-3 176 1,-3-7 152-16,3-2-80 16,13-1-72-16,11 1-88 0,7-4-88 15,21 6-144 1,0-2-128-16,21 6-16 16,14-1 224-16,9 4-160 0,8 3-312 0,-4-3-193 15,-8 0 233 1,-5 3 240-16,-10-6 192 15,-14 2 56-15,-7 2-80 16,-4 1 88-16,0 1 312 16,-15 1 160-16,-10 2 9 15,1-3-9-15,-11 0-120 0,-1 0-144 16,-4-3-80-16,-8 0-88 31,-12 3-40-31,4-6-1304 16,13-1-1801-16</inkml:trace>
  <inkml:trace contextRef="#ctx0" brushRef="#br1" timeOffset="-25310.42">18120 17306 10522 0,'0'0'2344'0,"0"0"-1047"15,0 0-393-15,0 0-352 16,144 0 296-16,-49 0-256 0,36 0-344 31,9 4-96-31,4-1-80 0,-21-3-64 16,-40 0 48-16,-23 0-56 0,-28 0-800 16,-12 0-1048-16,-8 0-73 15,-12 0 153-15,-8 6-585 16,-20 7 1321-16,-7-4-856 0</inkml:trace>
  <inkml:trace contextRef="#ctx0" brushRef="#br1" timeOffset="-25040.75">18499 17532 8849 0,'0'0'2745'0,"0"0"-329"16,0 0-567-16,0 0-217 16,0 0-367-16,0 0-601 0,0 0-160 31,75 22-176-31,-67-3-88 16,1 10-120-16,-9 3-24 0,0 3-48 15,0 6 0-15,0 3-48 16,-4 4-264-16,-1-7-736 15,5 13-625-15,0-13-1215 0,0-9-1041 0</inkml:trace>
  <inkml:trace contextRef="#ctx0" brushRef="#br1" timeOffset="-24717.07">18905 17726 10186 0,'0'0'3905'0,"0"0"-2017"0,0 0-312 16,0 0-784-16,0 0-616 0,0 0-24 16,-28 54-55-16,17-16-89 15,6 0-8-15,5 3 0 16,0-9-273 0,20-1-119-16,8-8-152 15,8-7 344-15,8-7 200 16,3-9 0-16,-7 0 88 0,-3-13 48 15,-9-12 312-15,-9-7 329 16,-11-9 287-16,-8-3-280 0,-12-4-376 31,-24 7-256-31,-16 3 8 16,-4 9-88-16,1 13-72 16,3 10-64-16,8 12-912 0,17 17-1545 15,10 2-3816-15</inkml:trace>
  <inkml:trace contextRef="#ctx0" brushRef="#br1" timeOffset="-23832.74">19427 16389 5065 0,'0'0'2800'16,"0"0"-1776"-16,0 0-600 16,84-44-167-16,-48 37 279 15,7 4 160 1,2 3-48-16,2 0-208 15,-4 0 48-15,6 6-48 0,-14 4 8 0,1 6-32 16,-12 0 57-16,-7 9-161 16,-14 4 136-1,-3 6 80-15,0 6 112 16,-12 3 80 0,-4 7-120-16,5 3-120 0,-6 6-136 15,10 13-24-15,-2 16 97 0,1 16-193 16,8 3-72-16,0-12-8 0,0-27-16 31,0-25-56-31,0-2-8 16,0 2-8-16,4 4-48 15,5 9 40-15,-1-6 40 0,-1 0-40 16,-3-3 56-16,0 2-24 16,-4-6-32-16,5 4-40 0,-5 0 0 31,0-7 56-31,0 4 0 15,0-4-64-15,0 0 0 16,0 3 16-16,0 1 112 0,0-1-120 16,0-2 40-16,-5 2-32 0,-7-6-8 15,-4-3 0-15,-3-3 0 16,-9-6-8 0,-8-8-80-16,-44-5-424 15,5-13-929-15,-2 0-3384 16</inkml:trace>
  <inkml:trace contextRef="#ctx0" brushRef="#br1" timeOffset="-10995.5">20857 17688 6993 0,'0'0'1872'0,"0"0"-303"15,-4-10-257-15,4 10-376 16,0 0 408-16,0 0-175 16,0 0-449-16,0 0-184 0,0 0-136 15,0 0-104-15,0 0-64 16,8 0-184-16,8 0-32 0,9 0 296 31,14-3 8-31,9 3-104 0,3-3-96 16,-6 0-24-16,-2 3 8 15,-11-4-104-15,-12 1 64 0,0 0-56 16,-4 0 81-16,-8-4 39 16,-1 5 24-16,2-2 72 15,-1 1-64 1,-4 0-112-16,0 0 40 15,-1 3-88-15,1-4-8 16,1 4-8-16,3 0-40 0,-4 0-472 16,0 0-345-16,7 7-1031 0,-2 5-945 15,-1-2-1528-15</inkml:trace>
  <inkml:trace contextRef="#ctx0" brushRef="#br1" timeOffset="-10409.05">21534 17370 7073 0,'0'0'1800'0,"0"0"-95"0,0 0-337 16,0 0 112-16,0 0-7 16,0 0-41-1,0 0-280-15,17-41-432 16,-17 41-400-16,0 0-280 16,0 6-40-16,0 13 0 0,0 10 136 15,0 9 57-15,0 3-25 16,0 10 64-16,4 3-88 0,0 0-32 31,-4 6 24-31,3-3 0 16,-3 0-32-16,0 1 24 15,0-7-64-15,0-1-64 0,0-9 56 16,0-6-56-16,0-3 48 16,0-6-32-16,0-7-16 0,0 3 8 31,0-6-8-31,0-3 0 15,4-1-248-15,0-2-256 16,1 0-513-16,7-1-815 0,-5-3-1145 16,1-6-3080-16</inkml:trace>
  <inkml:trace contextRef="#ctx0" brushRef="#br1" timeOffset="-9732.93">21961 17678 5873 0,'0'0'3096'0,"0"0"-1327"16,0 0-305-16,0 0-224 0,0 0 105 15,0 0-153-15,0 0-440 16,24-16-368-16,4 16-168 0,8 0-8 16,11 0-48-16,5 0-32 31,0 0-24-31,-8-3-56 0,0 3 32 15,-12 0-72-15,-4-3 8 16,-13 3 40-16,-2-3-56 0,-5-1-264 16,-8 2-392-16,3-2-592 15,-3-2-825-15,0 3-615 32,-3-1-2697-32</inkml:trace>
  <inkml:trace contextRef="#ctx0" brushRef="#br1" timeOffset="-9447.72">22161 17456 5961 0,'0'0'1576'0,"0"0"-32"15,0 0 153-15,0 0 47 0,0 0 345 16,23-32-241-16,-19 32-608 15,-4 0-568-15,0 3-392 0,5 17-264 16,2 11 505-16,1 10 63 0,-4 10-264 16,8 6-56-16,0 7-128 15,-1-1-40-15,2 4-32 0,-1-7-8 32,-5-3 8-32,-2-9-64 15,-1-10-440-15,0 7-840 0,-4-13-1065 16,4-7-2408-16</inkml:trace>
  <inkml:trace contextRef="#ctx0" brushRef="#br1" timeOffset="-8174.49">22969 17284 7665 0,'0'0'2137'15,"0"0"-761"-15,0 0 8 16,0 0-264-16,-7-85-55 16,7 62-297-16,0-2-128 15,11 0 0 1,5-1-40-16,8 4-360 15,7 3-104-15,1 3-40 0,9 3-96 16,-2 10 8-16,5 0 0 16,-4 3-8-16,-4 3 8 0,-12 7-8 15,-5 5 0-15,-6 5-64 0,-9 2 16 16,-4 3-32 0,0 4 80-1,-4-1 0-15,-9-2 16 0,-2-7-8 16,-5 0 48-16,0-7-56 15,0-2 8-15,8 0 40 0,0-7 32 16,8 0-80-16,4-3 0 0,0 3 0 31,16 0-152-31,12 1 152 16,3-1 64-16,10 6-56 0,-5-3 48 16,-1 7-56-16,-7 0 0 15,-3 0-16-15,-14 0-40 16,1 2-32-1,-12 1 80-15,0 3-32 16,0 3 0-16,-8 1 40 0,-12-1 0 16,-3 0 8-16,-5 0-8 15,-8-5 8-15,-1-2 8 16,-2-2 40-16,-5-4-40 0,0-5 112 16,0-1-16-16,9-3-8 31,3 0-32-31,12 0-24 0,4-7-48 15,16-8-376-15,0-5-1144 16,16 5-3361-16</inkml:trace>
  <inkml:trace contextRef="#ctx0" brushRef="#br1" timeOffset="-7632.6">23706 17332 7009 0,'0'0'2080'0,"0"0"-679"31,0 0-289-31,0 0-120 0,0 0-176 16,0 0-280-16,0 0-199 16,0 0-81-16,0 0-184 15,-63 29-16-15,63-20-56 0,4 1-48 16,3-7 48-16,5 0 56 31,-3-3 176-31,2 0-8 0,-7 0-80 16,0-10-56-16,-4 1-80 0,0 0 64 15,0-4 56 1,-8 6 128-16,0 4-88 0,1 3-48 0,-6 0-120 16,9 3-8-1,-3 10-96 1,7-3 56-16,0 2 48 0,0-5 0 16,0 2 0-16,11-6 0 15,-3-3 80-15,1 0 64 16,-2 0 56-16,-7-6-48 0,0-7-152 15,0 4 8 1,-7-1-8-16,-6 4 0 16,5 6-128-16,4 0-1648 0,4 3-2129 15,0 4-3353-15</inkml:trace>
  <inkml:trace contextRef="#ctx0" brushRef="#br1" timeOffset="-7191.83">24001 16948 7761 0,'0'0'2209'16,"0"0"-97"-16,0 0-856 0,0 0-519 15,0 0-409-15,0 0-224 32,4 13 312-32,8 2-80 0,7 2 48 15,9-2 16-15,9-2-72 0,6-4-112 16,1-2-16 0,0-7-112-1,-8 0 48-15,-8 0-48 16,-8 0-24-16,-8 0 8 0,-5 0 160 15,-7 0 336-15,0 0-328 0,0 3-224 16,0 13-8-16,-3 9-8 16,-9 10 80-16,3 13-8 0,-2-1 16 15,3 1-32-15,-1-1-56 16,6 1 48 0,3-7-40-16,0-2-8 15,0-1-280-15,0-10-904 16,-4 4-736-16,4-10-825 0,-4-6-2064 15</inkml:trace>
  <inkml:trace contextRef="#ctx0" brushRef="#br1" timeOffset="-6943">23961 17335 8737 0,'0'0'2169'0,"0"0"-689"15,0 0-624-15,0 0-376 32,131-9 377-32,-43 9 103 0,24 6-176 15,8 3-360-15,-21 1-200 16,-28-7-120-16,-26 1-48 0,-13-1-56 16,-4 0-80-16,-5 0-952 15,-19 6-1529 1,-4-2-1864-16,-4-1-1272 0</inkml:trace>
  <inkml:trace contextRef="#ctx0" brushRef="#br1" timeOffset="-6351.74">23256 17888 7697 0,'0'0'2625'0,"0"0"-833"16,0 0 32-1,0 0-335-15,0 0-81 16,0 0-488-16,0 0-480 16,88-26-32-16,-21 17 73 15,29 5-57-15,36 4 88 0,11 0-40 16,4 0-48-16,-7 0-176 0,-9 0-72 15,-3-6-64-15,-25 3-64 32,-23 0-40-32,-28 0 8 15,-20 3-16-15,0 0-144 0,-4 0-264 16,-9 0-424-16,-15 6-761 16,-16 3-2215-16,-16 4 999 0,-3 0-4208 0</inkml:trace>
  <inkml:trace contextRef="#ctx0" brushRef="#br1" timeOffset="-4632.83">23678 18199 8905 0,'0'0'2081'0,"0"0"-593"15,0 0-40-15,0 0-255 32,0 0-465-32,4-35-408 15,13 29-136-15,6 2-24 0,13 1-72 16,0 0-72-16,8 3 96 16,-1 0-104-16,-2 6 8 0,-10 10-8 15,-6 0-8-15,-14 6 0 16,-11 7-8-16,0 3 8 15,-16 0 120-15,-16 2 48 0,0 4-120 32,-4-6 32-32,-3-3 24 0,3-4-40 15,8-3-56-15,8-6 64 0,12-3-72 16,8-7-48-16,0 1-152 16,20-4 200-16,16 3 544 15,11-3-24-15,21-3-208 16,24 0-176-1,-5 0-15-15,-10 0-113 16,-10 0 80-16,-20-3-88 16,2-3-737-16,-14-4-1463 0,-14 4-2249 15,-18 0-2168-15</inkml:trace>
  <inkml:trace contextRef="#ctx0" brushRef="#br1" timeOffset="-3486.86">21029 17056 8329 0,'0'0'1465'15,"0"0"-457"-15,0 0-376 16,0 0 136 0,-108 22 120-16,68 13-152 15,-3 16 201-15,-9 19-353 16,-4 22-152-16,4 19-136 0,8 13 64 0,20 3 8 15,16-3-160-15,8-4-80 16,21 4-128 0,11-10 64-16,11-9-128 15,-4-25-496-15,10-23-360 16,39 0-504-16,-17-19-737 16,5-7-495-16</inkml:trace>
  <inkml:trace contextRef="#ctx0" brushRef="#br1" timeOffset="-2517.73">24590 16941 6161 0,'0'0'1624'0,"0"0"-464"16,0 0-311-16,0 0-329 31,0 0 280-31,0 0 176 0,84-28-200 16,-64 31-216-16,5 13-56 15,6 3-47-15,1 10-25 0,8 6-56 16,3 12-128-16,2 4 8 31,7 9 72-31,7 14 8 16,0 17 64-16,5 18 24 0,-12 11-80 16,-20 10-120-16,-19 0-24 15,-13-6-56-15,-21 3-24 0,-23-10-112 16,-7-5 72-16,-9-11-8 15,-4-15 0-15,4-20-72 32,4-11-768-32,-15-8-608 0,15-15-1017 0,4-6-2007 15</inkml:trace>
  <inkml:trace contextRef="#ctx0" brushRef="#br1" timeOffset="28177.28">3326 17104 11306 0,'0'0'2360'0,"0"0"-1175"15,0 0-505-15,0 0-272 16,0 0-240 0,0 0-48-16,-52 28 120 15,33 4 32-15,-5 6-160 0,4 3 136 0,4 4-104 16,0-1-24-16,4-3-16 15,4 1-88-15,8-8-16 16,0 1-8 0,0-9 0-16,16-4-144 15,8-9 144-15,8-4 16 16,11-5 64-16,9-4 128 0,8-13 8 16,4-9-40-16,0-10-88 15,-8-3 16-15,-13-6-24 0,-15-7 32 31,-8 0 32-31,-20-2 417 16,0-2 207-16,-20 2-112 0,-20-4-400 16,-3 10 24-16,-13 5 16 15,0 11-144-15,4 9-88 16,5 9-56-16,10 10 0 0,10 0-48 31,7 20-224-31,12 11-584 16,20 32-1073-16,16-5-519 0,7-4-3393 0</inkml:trace>
  <inkml:trace contextRef="#ctx0" brushRef="#br1" timeOffset="28451.18">3904 17376 16051 0,'0'0'2689'0,"0"0"-1705"15,0 0-200-15,0 0-104 0,0 0-184 16,0 0-168-16,0 0-208 16,8-9-112-16,-8 9-8 15,0 0-112 1,4 0-232-16,-4 0-376 15,4 0-904-15,4 0-1377 0,-4-3-3568 16</inkml:trace>
  <inkml:trace contextRef="#ctx0" brushRef="#br1" timeOffset="29145.41">4342 17247 8489 0,'0'0'2969'0,"0"0"-1969"15,0 0-360-15,0 0-72 16,0 0 169-16,49-77 87 16,-34 52-296-16,1-4-216 0,0-3-16 15,0-5 80-15,-4-8-168 16,-4-3-80-16,-8-2-32 16,0 2 128-1,0 3-48-15,-20 7 488 16,-8 10 57-16,-7 5-257 15,-6 11-240-15,-2 8-40 0,-2 4-80 16,6 4-24-16,3 15-80 16,8 6 0-16,8 7-24 0,12 6-72 31,8 3 24-31,0 7-104 16,28 0 128-16,4 2 40 0,11-2-336 15,2-7-201-15,2-3 201 16,1-6-248-16,-4-3 248 15,0-4-88-15,-1-2 192 0,-11-5-16 32,-4-2 40-32,-7 3 120 0,-10-3-40 15,-7 0-144-15,-4 3 104 16,-12-3 176-16,-16 0 440 0,-7-4 496 16,-9 1 320-16,-4-9-311 15,-8-1-137-15,4-3-240 16,1 0-280-16,6-10-24 15,14-6 24-15,11-6-8 16,16-4-280-16,8-5-160 16,24-1-24-16,16-3-16 0,8 3-408 15,4 7-584-15,23-3-721 16,-15 8-975 0,-12 5-2322-16</inkml:trace>
  <inkml:trace contextRef="#ctx0" brushRef="#br1" timeOffset="29491.29">4932 16748 11026 0,'0'0'3017'0,"0"0"-745"0,0 0-728 15,0 0-704 1,0 0-415-16,0 0-161 0,-68 54-160 31,65-19-96-31,3 3-8 0,11 0-88 16,13 3 80-16,8-2 8 15,4-2-56-15,-1-2-8 0,2-3-120 16,-5-3 40-16,-5-4-32 16,-7-3 168-16,-3 0-40 15,-10-2-1-15,-7 2 49 16,0-3 0-16,-12 0 49 15,-11-3-49-15,-5-1-105 16,-12-2-487-16,-12-13-800 0,4 0-1289 31,8-3-1271-31</inkml:trace>
  <inkml:trace contextRef="#ctx0" brushRef="#br1" timeOffset="29633.14">4857 16776 9882 0,'0'0'4016'0,"135"-22"-2807"32,-23 13-161-32,2 2-112 15,-26 4-208-15,-32 3-392 16,-24 0-336-16,-8 3-1712 0,-8 0-3929 0</inkml:trace>
  <inkml:trace contextRef="#ctx0" brushRef="#br1" timeOffset="30681.86">5581 16363 9402 0,'0'0'1928'16,"0"0"-848"-16,0 0-232 15,0 0-120-15,0 0 185 0,-51-44-321 16,23 44-304-16,-4-3-128 16,-8 3-8-16,-4 0-16 0,-4 0-16 31,-7 0-40-31,-5 0-32 0,1 3 0 15,-5 4-32 1,-9-4-8-16,2 0 8 0,0 3-8 0,-2-3 88 16,2 7-88-16,-1-4-8 15,0 4 0-15,5-1 0 16,-1 1 0 0,4-1 0-16,5-2 8 15,-5 2 0-15,0 1-8 16,4-4 8-16,-3 4 0 0,-1-4 0 15,0 3-8 1,1 1 8-16,7-3-8 16,4 2 8-16,-4-3 0 0,8 1 0 15,0-1 0-15,-4 1 0 16,5-1 0-16,-5 3 48 16,-1 1-56-16,-2-4-56 0,0 7 56 15,-1-7 0-15,0 7 8 31,0-7 8-31,1 1-8 0,3-1 8 16,-1 1-8-16,2-5-8 16,3 5 8-16,0-4-8 0,4 0 8 15,1-3-8-15,6 3 8 16,5-3-8-16,9 0 8 31,3 0 0-31,8 0 0 0,9 0 0 16,-6 0 0-16,9 0 80 15,0 0 0-15,0 0 80 0,0 0-40 16,0 0 40-16,0 0-64 0,0 0-104 16,-4 0-48-1,4 10-80 1,0-1 128-16,0 10 96 0,0 7 0 16,0 9-40-16,0 6 184 15,0 3 8-15,4 10-96 0,5 3 64 16,2 4-64-16,-3 2-55 0,4 1 7 31,-4 0-8-31,8-1-48 16,-4-6 24-16,0 0-72 0,4-3 48 15,-4 0 8-15,4-3-40 16,3-4 8-16,-2-2-24 0,2-7-593 16,5-3-543-16,-4 0-136 31,-4-6-832-31,-7-11-905 15</inkml:trace>
  <inkml:trace contextRef="#ctx0" brushRef="#br1" timeOffset="31224.24">2737 17783 5153 0,'0'0'3152'15,"0"0"-2192"-15,0 0-815 16,0 0-145-16,0 0-97 16,0 0 73-1,0 0 24-15,43 44 585 0,-15-41 87 16,4-3-104-16,12 0 72 16,4 0-192-16,4-6 64 0,8-3-288 15,-1 2-120-15,9 1-48 16,0 3-8-1,-1-1-40-15,2-2 48 16,-2 0-56-16,1-4 72 0,3 1-8 16,13-1 208-16,19-6 297 15,21-3 231-15,8 1-24 0,-5 1-184 16,-7 5-240-16,-17 2-200 31,0 1-40-31,-6 5-104 0,-18-2 0 16,-19 6 40-16,-17-3-40 15,-6 3 0-15,6 0-8 0,10-3 8 16,2 3-8-16,-3-3 72 16,0-1 56-16,-9 1 80 47,2 0-48-47,-6 0-8 0,-3 0-16 15,-4 0-24-15,-4-4-16 16,0 7-80-16,-4-3-8 0,0 0 32 15,-5 0-40-15,9 3-320 16,-4-4-304-16,0-2-472 16,-1-3-896-16,-10 2-1185 0,-1-5-5345 0</inkml:trace>
  <inkml:trace contextRef="#ctx0" brushRef="#br1" timeOffset="31981.2">5474 16322 6041 0,'0'0'1544'15,"0"0"-640"-15,0 0 137 0,0 0 175 0,0 0 112 32,0 0-456-32,0 0-368 15,0 0-264 1,16-12-232-16,-13 28 224 0,-3 12 529 0,9 7-121 15,-9 9-120-15,8 1-200 16,0 6-24-16,-5-4 0 16,10 1-16-16,-1 0-16 0,-1 2-136 31,2 1 64-31,-9 0 8 16,3 3-16-16,-3 0 8 0,-4 0-40 15,0 0-40-15,0 0-40 16,0-3 32-16,0-3-48 0,0-1 17 15,0-6-9-15,0 1 0 32,0-4-56-32,0-4 56 0,0 1-56 15,4-6 64-15,1-4-64 16,-1 1 64-16,3-10-64 16,-7-4 8-16,4-2-8 0,-4 0 0 15,4-7 8-15,-4 0-8 31,0-3-8-31,0 0 8 0,0 0-8 16,0 0-184-16,-4 0-233 0,-7-3-671 16,-2-7-3033-16,2-3-4657 15</inkml:trace>
  <inkml:trace contextRef="#ctx0" brushRef="#br1" timeOffset="35265.44">20539 18986 6177 0,'0'0'3961'0,"0"0"-2857"31,0 0-616-31,0 0 192 16,0 0 736-16,0 0-239 16,0 0-257-16,4-25-400 0,7 15-272 15,6-3-104-15,3-2-24 16,3-1-64-16,14-6 40 0,6 6-96 31,4-4 8-31,9 11-8 16,0 3-80-16,0 6 80 0,-4 0 8 15,-1 10 0-15,2 5 64 16,-5 7-16-16,3 4 40 16,1-1-96-16,4 4 96 0,0-7-48 31,3 0 0-31,1-3-40 15,-4-6 48-15,3-6-56 0,-6-4-56 16,-6 0-88-16,1-3-40 0,-8 0 40 16,4-6 72-16,-8-14 72 15,7-5-8-15,-2-7 8 16,-2-3 0 0,-3 4-8-16,0-1 16 15,-5 7 40-15,-3 2 0 0,-3 10 16 0,-1 7-64 16,-1 3-8-16,-3 3-48 15,4 0 48-15,-3 6 8 16,-2 7-8 0,1 0 0-16,-1 0 0 15,2-1-40-15,-5 4 40 16,-4 0-104-16,-5 3-168 0,-3-3-200 16,-4 3 72-16,0 0 24 15,0-3 40-15,0-3 32 16,-8-7 112-1,8 0 88-15,0-6 112 16,0 0 120-16,4 0 536 0,13-12-448 16,11-5-72-16,7-8-136 15,9 0 0-15,8-4 0 16,4-3 8-16,-5 4 8 0,1 6 40 31,-7 2 24-31,-6 8 88 16,-11 9-32-16,-4 3-48 0,-1 0-80 15,-6 15-8-15,2 5-16 16,-3-1-72-16,0 6 88 0,-4-3 48 16,0 1-32-16,1-4-16 15,-2-7-56 1,-3-2-24-16,1-7-8 16,2 0 16-16,1-3 72 0,4 0 16 15,3-6 32-15,9-10-8 16,9 0-40-16,-1 3-8 0,7-3-40 15,-3 4-56 1,0 5 88-16,-8 4-136 16,-8 3 0-16,-1 7 104 15,-2 12 8-15,3-3 40 0,0 6 0 16,3-3 8-16,10 0 64 16,2-7 8-16,13-5-8 15,3-4 0 1,5-3-16-16,4 0 16 15,-1 0-64-15,-11-13 96 0,1-6-56 16,-14 0-40-16,-11-3-8 16,-4 3 0-16,-12 3 0 31,-12 3-112-31,-8 7-776 0,-20 3-1217 16,0-1-1952-16</inkml:trace>
  <inkml:trace contextRef="#ctx0" brushRef="#br1" timeOffset="37100.01">5686 16786 1096 0,'0'0'7649'15,"0"0"-5704"-15,0 0-705 16,0 0-304-16,0 0 144 0,0 0 57 0,-9 0-377 15,13 0-672-15,8-3-80 16,16-7 456 0,12-2-184-16,8-4-104 15,23-3 72-15,1 3-32 16,4 0-64-16,-1 6-48 16,-15 1-56-16,4 3 0 0,-12-1-40 15,-13 4 0-15,-11 3-8 31,-16 0-216-31,-7 0-464 0,-5 0-216 16,0 0-248-16,-17 13 127 16,-3-4-1199-16,9-3-5130 0</inkml:trace>
  <inkml:trace contextRef="#ctx0" brushRef="#br1" timeOffset="58268.63">30631 10163 5065 0,'0'0'1208'31,"0"0"296"-31,0-3-416 16,0 0-127-16,0-1-129 16,0-2 112-16,0 3 8 0,0-4-288 15,0 5-128-15,0-2 25 31,0 4-33-31,0-3-192 0,0 3-120 16,0 0-80-16,0 0 8 0,0 0-24 16,0 0-8-16,0 0-16 15,0 0 0-15,0 0-40 0,0 0 32 16,0 0-80 0,0 0 40-1,0 0-32-15,-5-3-16 0,2 3 0 16,-1-7 8-16,-8 4 64 0,4-3-64 15,-4 0 0-15,0 2 0 16,0-5 0-16,0 2 8 0,-3-2-8 16,2 3 0-16,-2-1 0 0,-2 4-8 31,2 0-112-31,-1 0 104 16,-5 3-8-16,2 0-32 15,-5 0 48-15,4 0-8 0,0 3 0 16,-4 0 8-16,4 0 0 15,1 0-8-15,2 4-48 0,-3-4 8 32,5 0 48-32,-2 3 0 15,-2 1 0-15,2-1-8 16,-2 1-32-16,3-1 32 0,4 0 8 16,0 1-64-16,-4-1 64 31,8 1 0-31,-4-2 0 0,0 2-8 0,5 3 0 15,-6-1-16-15,1 1-56 16,0 2 80-16,-4 1 0 16,4 3-16-16,-4 3-32 0,0 0 48 15,1 0 0-15,-2 3 0 16,-2-3 0-16,3 3 8 16,0-6 0-1,0 7 0-15,4-5 0 0,-4 2-8 16,4 2-8-16,0-3-8 15,4 3-96-15,-4 4 40 0,5-4 72 16,-2 3 0-16,1-3 0 16,4 0 8-1,-3-2 0-15,-2-1 40 16,1-3-40-16,0 0 0 16,1-4 8-16,-6 4-8 0,6-3 0 15,-10 3 88-15,6-1-88 16,-1 5 72-16,-4-5 64 0,4 5-56 31,-1-1-72-31,2 0 0 16,-1-3-8-16,0-1 64 15,0 4-72-15,4-6 64 0,0 3-64 16,4-3 0-16,-4 0 16 31,8-1-16-31,-4 1 16 0,4-1-8 16,0 5-8-16,0-5 72 15,0 7-24-15,4-3 32 16,4 6-8-16,0-2-24 0,0-2-32 0,4 1 48 16,-4 1-16-16,4-1-32 15,0-4 32-15,-5 1-48 32,10 0 0-17,-6 0-48-15,2-3 48 0,2-1 8 16,2 1-8-16,-2 3 48 15,2-4-40-15,2 5-8 0,-3-2 56 16,5-2-48-16,2 3 64 16,-7 0-72-16,3 0 0 15,-2 0-96-15,3-4 96 0,-4 1 16 16,0 0-16-16,-1 0 0 16,6 2-112-16,-10-5 64 0,6 0 40 15,-2-1-96-15,1-3-16 31,0 1 56-31,4-1 64 0,-3-3 0 16,2 0-168-16,-7 0 168 16,4-3 32-16,-5 0-32 0,2 0-8 15,-1 0-16-15,4 0 24 16,-4 0 16-16,8 0 32 31,-1-3-48-31,1-3 0 0,4 3 0 16,1-4 0-16,-2 1 8 15,1 0-8-15,-4 0 8 0,-1-1 0 0,2-3 0 16,-1 4-8-16,-8-3 0 16,8-1 40-1,-5 0-40 1,2 1 0-16,2-1 0 0,-3 1 0 16,5 3-8-16,-6-4 0 15,1 0 8-15,0 1 0 0,0 0 16 0,0-4-16 16,-4 3-8-16,4-2 8 31,0-1 8-15,0 0-8-16,0 3 0 0,-1-2-8 0,-2-1 8 15,2 1 0-15,2-1-48 16,-2 0 40-16,2 0 8 0,-6 1-112 16,6-1 96-16,-6 0 8 31,1 1 0-31,-4-4 0 0,4 0-64 15,0 3 72-15,0-6 0 16,0 0 8-16,4 0-8 0,0 0 8 16,0 0-8-16,-4 0 0 15,-5 0 0-15,6 0-64 32,-5 3 64-32,-1-6 0 0,2 6 0 15,-1-7-32-15,-4 5 16 16,-1-1 16-16,-3-1 8 0,0 5-8 15,0-2 8-15,0-1 80 16,0 5-80 0,-3-3 0-16,-1 4 40 15,0-1-40-15,-5-3-8 0,5 0 8 16,-3 0-8-16,3-3 0 16,-4 0 0-16,-1 0 0 0,5-4 48 15,4 1-48 1,-3 0-8-16,3-3 0 15,0 6 0-15,0-4 0 16,0 5 8-16,0-1 0 16,0 2 8-16,0 2-8 0,0 2-40 15,-4-3 32-15,-8 0-104 0,3 4-32 16,2-4 128-16,-1 3-32 31,4 0 48-31,0 1 0 0,-1 2 0 16,5 0-72-16,-3-2 56 15,3 2 8-15,-8 1-40 0,4-7 48 16,-9 3-304-16,2-3 120 16,-9 3-312-16,0 1 312 31,4-1 176-31,0 1 8 0,4 2 8 16,4-2 8-16,-3 2 32 15,2-3-40-15,-6 0 0 0,3-3 0 16,-1 4 0-16,-6-7 0 15,-5 3-16-15,0 0-56 16,-12-3 64 0,0 3 0-16,1 0 0 0,2 0 0 15,1 7 0-15,5 5-8 16,-1 1-584-16,-9 3-689 0,10 10-983 16,-1 6-2169-16</inkml:trace>
  <inkml:trace contextRef="#ctx0" brushRef="#br1" timeOffset="79034.78">21319 1098 4256 0,'0'-9'2273'0,"0"-1"-1113"0,0-3-480 15,0 4-288-15,4 3-192 16,-4-4-48-16,0 4 369 0,0-4-81 15,0 4-16-15,0 0 128 16,0-1 0 0,0 4-552-16,-11 3-120 15,-10 0 120-15,-11 0 0 0,-7 0 0 16,-4 0-48-16,-6 13 96 16,1 2-48-16,5-2 144 0,3 6-144 0,4 1 56 15,8 2-56-15,8 0-56 31,0 6-24-31,4 1-40 16,9 3 104-16,3 3 16 0,4 3-136 16,0-3 72-16,0 3-16 15,15-6 80-15,6 0 80 0,2 2-80 32,5-2 8-32,8 3 160 15,-4 0-56-15,-5-1-32 16,-3-2-72-16,-7 3-8 0,-10 0-40 15,-7-6-64-15,0 3 24 0,-16-4 80 16,-11 1 0-16,-5-4 0 31,-8-3 48-31,0-2 40 16,4 2 32-16,5-6-120 0,3-4 80 16,11 1-40-16,6 0-40 15,7-1-208-15,4 8-72 0,11-2 128 16,13 8 56-16,8-4 88 15,4 10-48 1,3-4 56-16,-2 1 16 16,-1-1-8-16,-4-2 0 0,-8 0 8 15,-5-4 16-15,-15-3-32 16,-4 0-264-16,0 0 104 0,-23 0 160 16,-9-4 328-1,0 2-248 1,-8-4 128-16,4 2-8 0,0-2 32 15,4 0-56-15,4 3-136 0,12-1-40 16,8 4-240-16,8 3 64 0,0 1 96 16,8 2 72-16,12 4 16 31,4-4 88-31,8 4-80 16,-4-7 144-16,-4 0-40 0,-4 1-64 15,-8-1-56-15,-8-3-120 16,-4 6 8-16,-8-2 112 0,-12 2 104 15,-4-3 32-15,0 0 120 16,-4-3 64-16,9 0-32 31,2-3-104-31,6-3-104 0,3-1-80 16,8 5-104-16,0 1 72 16,0 5 32-16,8-1 48 15,12 4-40-15,3-1 96 0,5 3-24 31,0-2-64-31,4 2 32 0,-8 1-40 16,0 0 64-16,-16 2-64 0,-8 7 72 16,0 4-8-16,-24-1 0 15,-8 0 240-15,-4 1 153 16,-7-1 87-16,6 0-168 16,1 0-40-1,4 4-160-15,13-1-64 0,7 1 0 16,8 2-40-16,4 4-64 15,0 0-16-15,11 0-24 0,6-7 24 16,7 0 152-16,8-12-48 16,3-3-96-16,5-10 448 0,12-7-72 31,19-5-96-31,21-7-112 0,-8 0-48 16,19-22-128-16,-26 2-1336 15,-34-5-3521-15</inkml:trace>
  <inkml:trace contextRef="#ctx0" brushRef="#br1" timeOffset="80991.34">32802 651 4240 0,'0'0'2881'15,"0"0"-1777"-15,4-20-1104 16,9 17-520-16,6 0 520 0,13 3 8 16,8 0 120-16,8 0 152 0,15 0 80 15,10 13 112-15,-2 6-63 16,4 7-33-16,5 2-144 15,-8 1 152-15,-9 5-128 0,-10 1-184 16,-14 0-64-16,-15 0-8 16,-16-3-40-16,-8-3-176 0,-23-1 144 15,-18-2 72-15,-15-1 664 32,-11 0-48-32,-1-3-216 15,-3-3-152-15,7 1-120 0,4-5-56 16,16 2-8-16,4 5-56 15,12 0-8-15,13 13-464 0,10 3 232 16,5 6 232 0,17 10 64-16,18 3 24 15,13 4 56-15,7-1 24 16,10 1-32-16,-5-11-40 0,-1-6-96 16,-19-5 48-16,-12-14 24 15,-16-3-72-15,-12-6-360 0,-24-6 360 16,-20 2 32-1,-12-5 528-15,-7 5-160 16,-1-5-208-16,8 2-104 16,9 4-24-16,6 0-64 0,17 2-56 15,5 8-256-15,11 2-96 16,8 10 408 0,0 3 56-16,19 4-56 15,9 2 128-15,4-3-24 16,-4-3 56-16,-8-6-96 0,-4-3-8 15,-12-10-56-15,-4 0-216 16,-4-7-40-16,-15 1 256 0,-9 3 328 16,-4-3 0-16,4 2-120 31,0 2-128-31,8-2-80 16,8 5-208-16,-1 5 80 0,13 0 128 15,0 7 8-15,0 3 128 16,0 3 8-16,5 3-32 0,3 0-31 15,0 1 7 1,3-4 128-16,-2 3 24 16,-1-6-80-16,7 0-56 15,-6-3-32-15,2-1 48 0,-3-2-56 16,1-3 0-16,-1-1-64 16,-5 4 8-16,5-4 112 0,-4 4-120 0,1-1 0 31,-1 4 16-31,0 3 56 15,-4 0-64-15,3 6 0 16,1 7 8-16,0-1-8 0,9 7 0 16,-6 0 8-16,1 3-16 15,0-3 0 1,-4-6 0-16,-4-3-80 16,-4-4 16-16,-19-6-168 15,-9-4 152-15,-20-2 80 0,-4-7 264 16,-12-3-256-16,-16-6 440 15,-11-3-296-15,7-4-88 0,9-6 96 32,10 3-160-32,-6-3-936 15,11 0-1417-15,5-3-5584 0</inkml:trace>
  <inkml:trace contextRef="#ctx0" brushRef="#br1" timeOffset="83925.28">26184 3317 6545 0,'0'0'1584'15,"0"0"-752"-15,0 0-359 16,0 0-169-16,0 0 168 15,0 0 144-15,0 0 264 16,-84 7-64-16,80-7 136 16,-7 0-255-16,7-10-209 0,4-5-216 31,0-4-272-31,0-10 80 0,19-9-8 31,14-4-64-31,7-8-8 16,7 2-40-16,13-2 32 15,8 11-192-15,15 7-120 0,25 14 40 16,20 11 272-16,11 7 16 16,-3 13 0-16,-9 16 96 0,-15 5-88 15,-1 1 40-15,-7 7-56 16,-8-5 0-16,-17-2 72 16,-23-9-64-16,-8-7-8 0,-9-3 48 15,14-4-48-15,-2 1-312 16,16-6 192-16,-2-7 72 0,-1 0-9 15,3-13-47 1,-7-9 48-16,4-10 8 16,-8-12 0-16,-9-8-48 15,1-17 48-15,-4-20-80 0,-9 3 128 16,-11 13 0-16,-12 16 96 16,-7 25 369-16,2 1 143 15,-3 8-88-15,0 11-160 16,0 8-360-16,5 4-112 15,-5 0-208-15,3 13 320 16,1 9-16-16,8 7 16 0,-4 6 8 16,0 3 8-16,0 3-16 15,4 3 0 1,-4 1 0-16,0-4-128 16,0-3-200-16,-4-3-256 15,-4-9-313-15,0-4-279 0,-4-6 312 16,0-10 184-16,0-3 176 15,0-3 504-15,-4-9 328 0,-4-17-144 32,-1-2-176-32,2-13 72 15,-1-7 304-15,8-6-88 16,0 3-16-16,12 7 0 0,8 9-232 16,8 13 32-16,0 12-80 15,7 10 56-15,9 3-40 0,4 16 40 31,8 4-56-31,19 2 16 0,17 0 32 16,28-2 8-16,7-8-56 16,4-8-8-16,1-4 8 0,-12-3 8 15,4 0 40-15,-6 0 24 16,2 0 136-16,0 3 24 16,-1-3-152-1,1 7 96 1,-1-1-72-1,-3 0 16-15,-5 0-72 0,-3-6 64 16,-1 0 16-16,-2 0 88 0,-22-9-32 16,-20-4-23-16,-14-3 7 15,-14-6-88-15,1-6 0 0,0-8-80 16,0-11-8-16,-13 3-80 16,-10-1 88-16,-13 1 0 0,0 12-265 15,-32 10-1175-15,-4 9-568 16,0 7-3665-16</inkml:trace>
  <inkml:trace contextRef="#ctx0" brushRef="#br1" timeOffset="92609.01">4880 8058 4745 0,'0'0'968'15,"-8"-13"-592"-15,0 7-88 0,-3 3-208 16,-2-1 0-16,2 4 8 31,-2 0 32-31,2 0-64 0,-10 0 16 16,2 7-8-16,-9 5 0 16,0 4 176-16,-4 0 232 15,-3 0-184-15,-10 10-8 0,6-1-72 16,-5 3-104-16,4 4 32 31,8 0-16-31,0 3-48 0,8 3 64 0,1 3 80 16,2 0 33-16,5 1-57 15,1-1-24-15,3 4 40 16,-1 2-16-16,-2 4-40 0,2 0-32 16,2 6-32-1,-2 0 40-15,2 4-80 16,-1 2 24-16,0 0-8 0,0 1 56 15,0 3 16-15,4-4 32 16,0 7-56-16,0-3-32 16,4 2 16-16,1-2-40 0,-2-3 24 31,1-7-32-31,4 3 72 16,0-6 40-16,0 0 0 0,4 3-64 15,8 1 104-15,0 2-16 16,4 3-80-16,-8-6-24 0,4 4-80 15,0-1 96-15,-8 4-16 16,0-4-16-16,0 0 32 0,0 1 8 31,3-1 0-31,-2-3-88 16,3-3-16-16,-4-6 0 16,-4-1 0-16,0-2 0 0,0-1 48 15,-8 3 48-15,-5 1-88 16,6 0-8-16,-1-3 96 0,4 2-88 15,4 1 0 1,0 0-8-16,0-1 0 16,4 4 24-16,4 9-24 15,-4-3 104-15,-4 4-104 16,0 5 8 0,0-6 72-16,-4 7-23 0,-8-3-49 15,8 3-8-15,-4-10-89 0,4 0 89 16,4 0 81-16,0-6-81 15,0 6 0-15,0 12 0 16,7 17-105-16,2 16 105 0,-1 3 0 31,-8-1 56-31,0-12 1 16,0-21-57-16,0-14-321 0,-8-13 57 16,4-6 264-16,-8 13 0 15,0 3-16-15,-4 6-72 0,4-3 88 16,1 0 8-16,-2-6 32 31,9 3-32-31,0-3 48 0,4 6 136 16,0 1-8-16,0 1 1 15,0 2-185-15,0 2 128 16,8-2 96-16,-4 2-96 0,0-2-128 16,4 2-432-16,-4 1 327 31,0-1 89-31,-4-2 8 0,0-4-280 0,4-3-504 15,-4-7 792-15,4 1 280 16,4-4-48-16,-8 1 8 16,4 6-88-16,-4-4-152 0,4 1 72 0,0 0 353 31,-4 2-121-15,4-2-176-16,-4 0-128 0,8-1 72 15,-1 1-40-15,2-4 88 0,7 1-32 16,0 2-72-16,3 1-16 15,-2-1 0-15,3 1-984 0,-5-7 984 32,-3-2 0-32,4-4 72 15,1-4-64-15,-6-2 0 0,5 2 72 16,-4-2-32-16,0-1 208 16,0 4 288-16,0-3-312 0,-4-1-88 15,4 4-80-15,-4-3-48 16,4 3-16-16,0-4-24 0,4-2 24 31,-4-1 72-31,4 0-64 16,8 1-8-16,-4-4 0 15,12 4-128-15,-5 2 56 0,5-3-56 16,-1 4-256-16,-3-4-1185 16,-3-2 1337-16,-1-1 232 0,-4-3 8 31,-5-3-8-31,2 0-8 15,2-1-48-15,-2-5 56 0,2 3 0 16,9-7 0-16,4 0-128 0,4 1-48 16,0-1 176-16,7 0-56 15,-7-2 8 1,0-1 48 0,1 0 0-16,-10-3 0 0,0 0-8 15,1 0 8-15,0 0 160 0,4-3 192 16,0-7-72-16,9 1-48 0,2-1-96 15,0 1-64-15,2-4 161 32,2 3 7-32,-6-2 48 15,-2 2-112-15,-7 1-48 0,-4-1 64 16,-4-2 72-16,0-1 56 0,-4 0-96 16,4-6-48-16,0 3-128 15,0-6-40-15,-1 0 0 31,1-1-8-31,0 1-8 0,1-3-144 16,-6 3 40-16,5-4 72 16,-8-2 40-16,4-4 72 0,-4 0 72 15,-1-3-24-15,-2 1 40 32,2-1-56-32,6-4-56 15,-2 1 0-15,1 0-48 0,4 0-112 16,-3 3-40-16,-2 3 144 15,1 0-64-15,-4 4 72 0,-4-1 0 0,0-2-32 16,-1-1 32 0,2-3 56-1,-5-3-56-15,4-6-160 16,0-1 152-16,3 4-272 0,-2-4 280 16,-2 4 8-16,2 0 56 15,-5 0-24-15,-1-4-40 0,1-3 0 16,-8 1 80-1,5-4-80-15,-5 0 224 16,0-3 40-16,0 0-104 16,0-6-56-1,0 3-96-15,0-4-8 16,4 4-96-16,-4 0-176 0,4 3-96 16,-4 3 120-16,0 1-80 15,0 2 32-15,-4-3 24 16,-9 7 272-16,-6-4 8 0,-1 0 88 15,-5 4-88-15,-3-7-8 16,-3 0 0-16,3-3-712 0,-4 4 544 16,0-1 87-16,8 6 73 31,5 4 8-31,2 3 105 16,9 0-105-16,1 3 72 0,3 3-72 15,0-3-48-15,4 0-129 16,-5-3 121-16,1-3-24 0,0-4-48 15,-3 1 120-15,-10 3 0 16,2 0 8-16,-5-4 88 16,-8 1-88-1,-4-4-72-15,-4-3-8 0,0 0 80 16,5-3 88-16,-1 1 256 16,0 2-215-16,8 3 47 0,8 4 240 15,4-1-72 1,8 7-216-16,4 3-24 15,4 0-104-15,8 3-80 16,8 4-16-16,4-1 40 0,4 1-88 16,-4-1-921-16,-1-3 705 15,-3 4 192-15,1-7-224 0,-10 0 288 32,2-6 104-32,-6-4 40 15,-3-2-40-15,-4 2 40 0,0-2-24 16,0 5-16-16,0 1 96 15,0 6-40-15,0 0 16 0,0 3-16 16,0-3-48-16,0 1 0 31,0-1 0-31,0-4-8 16,0 2 0-16,-4-2 0 0,-3 4 0 16,7-2 8-16,0-2 0 15,0-2-8-15,0 0-8 0,11-4 0 16,1 1-40-16,0-1 32 15,-4 1-208 1,-4-4 72 0,-4 0 24-1,0 1 128-15,0 2 0 0,-8 1 64 16,0-3 72-16,-4 2 8 16,0 1-88-16,5-1-56 0,-6-3 8 15,5 4-8-15,1 3 8 0,-2-1 64 16,1 4-56-16,8-3 0 15,-4-3-16-15,1-1 8 0,-1 4-8 16,0-4 0-16,-1 1 0 16,1-3 8-16,4 5-8 0,0 1 0 31,0 0-8-31,13 2-32 16,-2 4 40-16,6-2 8 0,-10 2 48 15,1-4-48-15,-8 5 8 16,0-5-8-16,-4-2-8 15,-7 0 16-15,-6-4 72 0,2 1 40 32,-5-1-40-32,3 1 40 15,6 0-16-15,3-1 8 0,-1 1-40 16,5-1-55-16,4 1-17 16,-4-1 8-16,1 7 40 15,-5 0-56-15,4 6 8 0,0 4-8 31,4-4 8-31,0 3-8 0,0-2 0 16,0-1-8-16,0 0 8 0,0 1 0 16,8-1 0-16,-8-3 0 15,0 0 0-15,0 0 0 16,-4-3-48-16,-12 3 48 16,-4-3 0-1,4 3-8-15,-4 0 8 0,4 3 8 16,4 4 0-16,0-1 0 0,4 7 0 15,-4-1 0-15,0 1-8 16,-3 0 8-16,-5-6 0 16,-12 2-8-1,-4 1-8-15,-12 6-72 16,-4 3 63-16,-24 3-55 0,-15 10 72 16,-1 0 8-16,12 3 0 15,9 0 0-15,18 0 8 16,-10 6-16-16,3 7 8 0,9 6 8 31,19 0-16-31,12 13-64 16,8 6-168-16,16 32-808 0,15-7-1536 15,5-5-7194-15</inkml:trace>
  <inkml:trace contextRef="#ctx0" brushRef="#br1" timeOffset="96742.07">20646 5321 8361 0,'0'0'1745'0,"0"0"-481"15,0 0-472-15,0 0-256 0,0 0 328 16,0 0 305-16,-4-7-209 15,4 2-304 1,0-2-72-16,0 4-88 0,0-4-56 16,4-2-168-16,8-1-112 15,12-2-152-15,8-4 0 16,16-3 0-16,19-7 40 0,29-12 0 16,19-19 8-1,17-10-48-15,0-9 56 16,-1-3-56-16,-15-1 48 0,0 4-40 15,-9 13-8-15,-27 9 8 16,-16 19 65-16,-21 6-81 16,-7 7 0-16,4-3-8 0,0 3-1 31,3-4 9-31,-7 7 9 0,-12 3-9 16,-4 0 0-16,-4 7 0 15,-8 2 0-15,0 1 0 31,-4 3-9-31,-4 3-95 0,0 0-216 16,0 0-328-16,0 0-560 16,-12 3 40-16,0 10 48 0,-16 9-217 15,5 0-1039-15,-1-9-2897 0</inkml:trace>
  <inkml:trace contextRef="#ctx0" brushRef="#br1" timeOffset="97176.93">21946 4331 3608 0,'0'0'976'16,"0"0"-151"0,0 0-73-1,0 0 416-15,0 0-272 0,0 0-232 0,0 0 65 16,0 0-73-16,-64-32-256 15,64 32-344-15,0 0-56 16,0 0-592-16,11 3 592 0,10 0 312 31,6 3 488-31,17-6-168 16,12 0-320-16,4 0-152 0,0 0-8 16,-5-3-80-16,-7-3-16 15,-16-1 72-15,-12 1 232 0,-12 3 504 16,-8 3-151-16,0 0-713 31,0 0-160-31,-13 13 160 0,-2 9 200 16,-9 10-48-16,8 6-152 15,-4 6-16-15,8 4 16 16,4 3 96-16,4-1 0 0,0 1-96 16,4-6-8-16,-4 2-296 31,-7 4-649-31,2-13-847 0,-3-9-3377 0</inkml:trace>
  <inkml:trace contextRef="#ctx0" brushRef="#br1" timeOffset="101448.46">14188 3708 4809 0,'0'0'1040'15,"0"0"856"-15,0 0-944 16,0 0-600-16,0 0 57 15,0 4 135-15,0-4 200 16,0 2 0-16,0-2-48 16,0 0-104-16,-4 0 0 0,4 0-168 15,0 0-119-15,0 0-49 16,0 0-32 0,0 0 8-16,0-6-32 15,0-7-200-15,0-2-104 16,12-5 104-16,-1-2 88 0,9 0 8 15,5 6-96-15,-1 7-48 16,3 2 48-16,5 7 8 0,8 0 32 31,4 13-40-31,0 13-8 16,7 2 8-16,1 7-72 16,-4 6 72-16,-4-6 8 0,3 3 0 15,-6-9 0-15,-6-4-8 16,-7-6-64-16,0-6-224 0,-4-10 32 15,-8-3-145 1,4-6 257-16,-4-13 136 16,0-7-104-16,-8-9-8 0,-1 0 32 15,-7-6-16-15,0 6 96 16,0 0 8-16,0 10 312 16,-3 6-40-16,-1 9 137 15,4 7-153-15,0 3-256 16,0 0-312-16,0 16 136 15,0 6 96-15,0 4 80 16,0-1 16-16,4 7 48 0,3-4-56 16,2-2-8-16,-1 2 0 15,-1-6-104 1,-3 1-217-16,-4-4-119 16,4-3-144-16,-4-7-56 15,0 1 152-15,0-10 128 0,0 0 360 16,0-3 80-16,0-16-80 15,0-7 0-15,13-3 0 0,2-2 8 16,9-1 72-16,4 4-64 31,0 6-8-31,0 5 168 16,0 11-72-16,0 6-32 0,4 0 32 16,4 10-24-16,3 9-72 0,6 3 120 15,-2 0-24-15,5 4-48 16,11-1 88-1,-3-6-8-15,8 0 40 16,-4-3-32-16,-8-3-80 16,-4-7 40-16,-16-3-96 0,-9-3 64 15,-11-6 8-15,-4-13 232 16,-8-10 88-16,0-9-344 16,0 0-56-1,-11-7-96-15,-6 4-136 0,2 3-360 16,-2 6-400-16,10 13-368 15,3 6-4097-15</inkml:trace>
  <inkml:trace contextRef="#ctx0" brushRef="#br1" timeOffset="110354.68">6191 5372 6105 0,'0'0'1688'0,"0"0"-304"0,0 0-39 0,0 0-273 31,0 0 40-31,-4-67 152 16,4 61-15-16,0 3-217 0,0-1-336 15,0 4-248-15,0 0-224 16,0 0-224-16,0 10-88 16,16 12 8-16,0 13 80 0,8 9 0 31,8 10 8-31,0 4 64 0,4 5-64 16,-1 1 48-16,-3-1-8 15,0-5-48-15,-8-1-224 16,-4-13 216-16,0-12-112 0,-8-10 16 15,-4-9-8-15,-4-7 56 32,0-6 56-32,-1-13 256 0,1-19-120 15,9-25-80-15,-2-28-48 16,6-30 48-16,-6-9 32 16,6 4-80-16,-13 31 0 0,3 29 0 15,-7 21 0-15,0 11 0 16,0 9-8-1,0 3 0-15,0 10-232 0,0 6-992 16,0 16-953-16,0 34 961 16,0-5-1008-16,0-1-3561 15</inkml:trace>
  <inkml:trace contextRef="#ctx0" brushRef="#br1" timeOffset="111479.03">6904 4829 6617 0,'0'0'1808'0,"0"0"-255"15,0 0-393-15,0 0-48 0,0 0-448 16,0 0-224-16,-60-22-320 0,41 40 136 16,-1 12 0-16,-1 1 1 31,14 7 47-31,7 0-296 15,0-3-8-15,7-6 8 0,14-7 64 16,11-9-56-16,3-10-16 16,10-3 288-16,-2-19-112 0,0-16 0 15,-2-7-48-15,-13-2-24 16,-13-3 48 0,-7-1 80 15,-8 7 104-31,-11 2-168 0,-10 11-104 15,-11 12-64-15,-3 7 0 0,-1 9-56 16,4 15 0-16,4 20-192 0,17 39-1136 16,2-5-809-16,9-5-2040 15</inkml:trace>
  <inkml:trace contextRef="#ctx0" brushRef="#br1" timeOffset="111854.93">7310 5286 7937 0,'0'0'1977'0,"0"0"-1017"0,0 0-216 16,-127 6 152-16,76 13 168 31,3 4 89-31,-5 11-353 16,14 1-328-16,3 10-256 0,8 3-32 15,12 2-112-15,12 2-72 16,4-5-24-16,28 4 16 0,13-10 8 15,13-3-352-15,15-3-352 16,27-10-889 0,-21-9-719-16,-12-10-2737 15</inkml:trace>
  <inkml:trace contextRef="#ctx0" brushRef="#br1" timeOffset="112222.02">7681 5257 10730 0,'0'0'2424'0,"0"0"-671"15,0 0-1249-15,0 0-176 0,-96-12-24 32,68 24 64-32,5 4-48 15,3 3-104-15,3 0-184 0,10 4-32 16,7 2-120-16,4 4 120 15,20 3 8-15,15-1 56 0,10 1-64 16,7 0 0-16,0-4 0 31,-13-3-296-31,-11 1 168 16,-12-4 32-16,-16 1-8 0,-4-1 104 16,-20 0 24-16,-20-3 120 15,-12-3 104-15,-12 0 0 0,1-7 0 16,-1-6-112-16,12-3-16 15,12 0-120 1,16-6-168-16,24-29-1064 16,17 0-3049-16,14-6-6201 0</inkml:trace>
  <inkml:trace contextRef="#ctx0" brushRef="#br1" timeOffset="112483.54">8004 5083 10778 0,'0'0'2728'16,"0"0"-583"-16,0 0-1505 16,0 0-552-16,0 0 16 0,120 31 480 31,-60 5-216-31,7 8-144 16,-3 10-152-16,-12 3-56 0,-16 6-8 15,-17 4-8-15,-19 3 0 16,-8-3-8-16,-35-4-8 15,-13 1 8-15,-4-7-240 0,4-9-344 32,9-1-1272-32,15-15-969 15,19-16-2680-15</inkml:trace>
  <inkml:trace contextRef="#ctx0" brushRef="#br1" timeOffset="112680.5">8816 5454 11402 0,'0'0'3033'15,"0"0"-1433"-15,0 0-792 16,0 0-592-16,0 0-48 16,116-22-40-16,-52 16-72 15,7 3-56-15,13 3-1160 16,-28 0-1937-16,-12 6-4336 0</inkml:trace>
  <inkml:trace contextRef="#ctx0" brushRef="#br1" timeOffset="112861.95">8721 5657 6185 0,'0'0'1864'0,"0"0"-792"15,0 0 41-15,84 45 15 16,0-36-304-16,39-9-384 0,20 0-232 31,9-9-120-31,-1-10-88 16,-15-3-160-16,-8-10-760 0,-33 13-1352 15,-27-10-4682-15</inkml:trace>
  <inkml:trace contextRef="#ctx0" brushRef="#br1" timeOffset="113130.98">10267 5324 5937 0,'0'0'2968'0,"0"0"-231"0,0 0-1353 15,0 0-792-15,0 0-95 0,-100 3-41 16,61 26 56-16,-1 9-168 16,8 6-336-16,12 4 48 15,16 0-56-15,4-1-136 16,16-8-40 0,19-11-168-16,14-12 336 0,3-13 8 15,8-3 120-15,-1-25 88 0,-11-10-32 16,-9-16 0-16,-19-6 640 15,-16-4-16-15,-11 1-304 16,-46 3-208 0,-38 13-216-16,-44 18 8 15,-21 26-80-15,-11 10-720 16,43 15-1944-16,37-2-3482 0</inkml:trace>
  <inkml:trace contextRef="#ctx0" brushRef="#br1" timeOffset="113600.43">6502 6410 5393 0,'0'0'4177'0,"0"0"-2873"16,0 0-416-16,0 0 136 15,0 0 393 1,0 0-761-16,0 0-24 16,147-10 344-16,24-9-104 15,40 4-96-15,25-8-167 0,7 8-81 16,-7 2-216-16,11 3-96 16,3 4-120-16,-11 0-96 0,-15-1 0 31,-33 1-432-31,-32-4-56 15,-47 1-209-15,-37 0-743 0,-27-1-1417 16,-12 3-63-16,-21-2 127 16,-2 3 89-16,-13 2 551 0</inkml:trace>
  <inkml:trace contextRef="#ctx0" brushRef="#br1" timeOffset="113947.71">6697 6581 5881 0,'0'0'2800'0,"0"0"-1159"0,0 0-801 15,0 0 88-15,0 0 328 16,160-18 321-1,-9-5-233-15,40-6-376 16,21 4-80-16,-10 9-95 16,-11 10-233-16,1 6-280 15,-13 0-184 1,-4 6-96-16,-11 4-80 16,-25-4-192-16,-35-3-368 0,-28-3-169 15,-29 0-159-15,-15 0-144 16,5 0-168-16,-5 0 119 15,-1-12-551-15,-7-1-1241 0,-12 1-4736 16</inkml:trace>
  <inkml:trace contextRef="#ctx0" brushRef="#br1" timeOffset="115475.78">32136 6013 9874 0,'0'0'2448'0,"0"0"-864"0,0 0-919 0,0 0-449 15,0 0-216-15,0 0 0 16,-3 41 192-16,-9-6 208 0,0 4-184 15,0-1-104-15,4-10-48 32,4-6-56-32,4-9 0 0,0-3-8 15,16-10 256-15,16 0 1056 16,8-17-424-16,20-11-600 0,15-13 137 16,-3-7-25-16,4-3-256 15,-1-3-128-15,-15 10 88 31,0-1-96-31,-21 14-8 0,-15 12-160 16,-15 19-520-16,-14 25-2209 16,-18 16-1528-16,-1 7-56 0</inkml:trace>
  <inkml:trace contextRef="#ctx0" brushRef="#br1" timeOffset="116115.67">32265 7921 3240 0,'0'0'6138'31,"0"0"-4770"-31,0 0-72 16,0 0-384-16,0 0 104 0,0 0-327 0,0 0-353 15,0 0-320-15,-4-13 112 16,-20 42 224-16,-4 6-56 16,4 0-144-16,12-6-24 15,8-4-128 1,4-12-8-16,20-4 8 16,32-9 1024-16,39-12-144 0,29-27-456 15,19-8-152-15,-3-10-103 0,-21 0-33 31,-35 12-128-31,-28 10-8 16,-29 13 0-16,-10 13-72 0,-13 2-80 16,0 7-353-16,-36 10-1495 15,-8 9-513-15,-4 3-1559 0</inkml:trace>
  <inkml:trace contextRef="#ctx0" brushRef="#br1" timeOffset="117816.56">9116 6105 2984 0,'0'0'1873'0,"0"0"-177"0,0 0-192 0,0 0-111 15,0 0-225-15,-53-76 224 16,50 57-264-16,3 3-248 16,0-3-263-16,3 7-185 0,10-5-8 15,-1 8-248 1,8-1-176-16,4 1-80 16,12 2 72-16,3 7 16 15,10 0 48-15,2 0-48 0,8 13 32 16,-3 3-40-16,-3 7 0 15,-6 5-8-15,-3 3-56 0,-8 1-72 32,-12 3-56-32,-1 0 0 15,-10-3 32-15,-2 0 88 0,-3-4 72 16,1 1 0-16,-5-4 0 16,-1 4 0-16,1 3 8 0,0 0 32 15,0-1 16-15,0 1-8 16,5-4 24-16,6 1-64 0,5-7 104 31,8-3-48-31,4-3 24 16,8-3-80-16,3-3 80 15,5-8-72-15,-4 5 32 0,-4-4-48 16,-4 0-8-16,-12 4 0 31,-1-4-72-31,-10 3 16 16,-2-3-64-16,-3 4-600 0,5-1-889 0,-2 1-1543 15,-7-4-3938-15</inkml:trace>
  <inkml:trace contextRef="#ctx0" brushRef="#br1" timeOffset="118057.58">9709 6645 10362 0,'0'0'2416'0,"0"0"-1440"47,0 0-864-47,0 0-112 15,0 0 457-15,0 0 207 0,0 0-56 16,108 32-304-16,-57-29-136 16,5-3-144-16,-4 0-24 0,0 0-1008 15,-8-6-641-15,-1-14-655 16,-11 1-697-16,-8 1-3920 0</inkml:trace>
  <inkml:trace contextRef="#ctx0" brushRef="#br1" timeOffset="118235.61">10311 6315 8601 0,'0'0'4337'0,"0"0"-2816"15,0 0-1057-15,0 0-344 0,0 0 568 16,-12 41 72-16,0-16-248 0,0 11-56 15,0 5-160-15,-7 0-144 0,2 0-152 16,-7 19-664 0,1-15-1744-1,6-7-3394-15</inkml:trace>
  <inkml:trace contextRef="#ctx0" brushRef="#br1" timeOffset="132680.68">22101 3632 3304 0,'0'0'1889'16,"-5"0"-1481"-16,5 0 576 16,0 0 616-16,0 0-367 0,0 0-481 15,0 0-264-15,0 0-16 16,0 0 40-16,0 0-56 0,0 0-304 16,0 0-144-1,0 0 152-15,13 0-152 16,11 0 176-16,11 0 304 15,33 0-88-15,24 0-144 0,35-7-184 16,9-2 32-16,-21 3-48 16,-35-4-48-16,-33 7 49 15,-19 3-57 1,-8 0 0-16,-8 0-73 16,-8-3-487-16,-8 3-440 0,-24 0 544 15,-15 0-392-15,-29 3-712 16,9 6-1089-16,7-2-3312 0</inkml:trace>
  <inkml:trace contextRef="#ctx0" brushRef="#br1" timeOffset="133042.78">22049 3886 3000 0,'0'0'1536'16,"0"0"-119"-16,0 0-177 0,0 0 160 16,0 0 217-16,0 0-633 15,0 0-792-15,0 0 360 16,84-38 88-16,-41 25-136 16,5-3-96-16,3 7 8 15,5-4 113-15,4 4-33 16,0 2-168-16,0 1-112 0,0-1-48 15,-4 4-16-15,-9 0-48 16,-3 0-40-16,-12 0-64 16,-9 3 80-1,-10-3-32-15,-2-1 0 16,-2 4-48-16,-5 0-88 0,0-3-568 16,-4 3-721-16,0-3-455 15,0 0-944-15,0-7-3498 0</inkml:trace>
  <inkml:trace contextRef="#ctx0" brushRef="#br1" timeOffset="138208.87">23981 3714 1480 0,'0'0'3136'0,"0"0"-1895"15,0 0-473-15,-31-34-80 16,22 14 24-16,9-2 560 16,0-3-455-16,9 0-273 0,10-4 24 0,9 0-248 15,16-2-232 1,3 2 0-1,13-6-88-15,4 6 0 0,7 1 8 16,2 12-8-16,2 10 168 16,-3 6-88-16,0 9 48 15,-1 20-64-15,-3 9-56 0,4 16 64 16,12 9-16-16,15 13-48 0,21 11 56 16,7-11-56-1,-7-13 64-15,-17-22-16 31,-7-21-48-31,-8-14 48 16,-1-6-56-16,-3-19 0 16,-1-20-8-16,-15-5 8 0,-8 3 0 15,-12 0 0-15,-5-1-72 0,9-9 0 16,4-2 64-16,0-1 16 16,-4 6-8-16,-12 10 136 15,-8 13 64-15,-4 8-56 0,-5 11 64 16,-3 6-144-16,4 10-64 15,1 12-56-15,-2 16 48 0,9 9 0 32,-1 4 8-32,6 6 8 15,-5 0-8-15,7 1-176 16,1-10-240-16,1-4-120 0,-2-12-24 16,1-13-216-16,-1-10 192 15,2-9-24-15,2-22 479 0,5-13 129 16,4-9 8-1,4-7-8-15,7-3 81 16,-3 6 103-16,-4 7 152 16,4 6 192-16,-8 10-192 0,-9 9-128 15,-7 9 32-15,-4 7 64 16,-4 0-144-16,-8 7-144 16,4 15-8-1,-1 6 80-15,-2 1-72 0,3 6 40 16,8 0-32-16,-4 0-24 15,7-3-96-15,1-7-304 0,7-6-464 16,6-9-8-16,-1-10-217 16,3-3 105-1,9-26 568-15,0-6 352 16,-1-12 64-16,5 2 112 16,4-3 296-16,-5 4 216 0,6 6-256 15,-9 9-144-15,-5 4 64 16,-7 9 313-16,-12 7 111 31,-4 5-40-31,-12 4-360 0,-1 10-240 16,1 9-8-16,1 6-16 15,-2 4-40-15,5 3 56 0,0-1-64 16,4-2-184-16,0-4-152 16,4-6-176-16,8-3 24 15,3-6-112 1,5-10 23-16,8 0 177 0,8-10 184 15,-1-12 136-15,1-4 80 16,4-5 0-16,-1-1 0 0,2 1 8 16,-2 5-8-16,-7-3-56 15,4 4 8 1,-8 6-72 0,-5 6 120-16,-3 1 88 0,-4 5-32 15,-4 4 72-15,-8 3-120 0,-9 0-8 16,-7 0-16-16,-8 0-32 0,-4 3-352 31,-4 0-2136-31</inkml:trace>
  <inkml:trace contextRef="#ctx0" brushRef="#br1" timeOffset="144930.04">22606 3082 3064 0,'0'0'1673'0,"0"0"-1345"15,0 0-312-15,0 0-16 0,0 0 1416 32,0 0 96-32,0 0-632 15,0 0-359-15,0 0-241 0,0 4-16 16,0-4-32-16,0 0-16 16,0 0-8-16,0 0-40 0,0 0-32 15,0 0-32-15,0 0 0 31,0 0 96-31,0 0 56 16,0 0 0-16,0 0-48 0,0 0-32 16,0 0 56-16,4 0 80 15,4 0-136-15,8 0-168 0,9-4 352 16,6-2-216-16,9 0-64 16,8 0 8-1,-1-4-40 1,6 4 16-16,-6-1-56 0,1 4-8 0,-16 0 16 15,-8 3-8-15,-12-3 8 16,-5 3-16-16,-7 0 0 0,0 0-64 16,0 0-8-1,0 0 16 1,0 0 48-16,0 0-88 0,0 0-104 16,0 0-112-16,0 0-304 0,0 0-464 15,0 0-416-15,0 0 447 16,0 3-1095-16,-11-3-873 0</inkml:trace>
  <inkml:trace contextRef="#ctx0" brushRef="#br1" timeOffset="145348.63">22941 2914 5049 0,'0'0'2416'0,"0"0"-888"0,0 0-903 16,0 0-201-16,0 0 56 15,0 0-8-15,-16-25-352 32,16 25-120-32,0 0-176 15,12 3 176-15,8 4 80 0,4 2 144 16,8 0-88-16,8 4-16 0,0-3-16 15,3-1-104-15,-2 1 88 0,-6 0 32 16,-10-4-40 0,-10 0-80-1,-7 0-48-15,-8-2-120 16,0-1 168-16,-16 3 16 0,-8 0 376 16,-8 7-96-16,-3 0-88 0,-6 6-32 15,5 0-64-15,1 3-96 0,3 3 48 31,8 7-64-31,4 0 0 16,4 3-440-16,8 9-720 16,1-12-1241-16,7-7-5536 0</inkml:trace>
  <inkml:trace contextRef="#ctx0" brushRef="#br1" timeOffset="149691.75">3334 4346 5577 0,'0'0'2416'0,"0"0"-1424"15,0 0-527-15,0 0-209 16,0 0-128-16,0-51-128 31,0 48 8-31,9-3 40 0,-5 3-40 16,7 0 136-16,1-4 0 15,4 7-32-15,8-3-32 0,4 3-8 16,4 0 0-16,8 0 32 16,8 0 56-16,19 0 48 31,21 0-8-31,27 0 128 0,5 0-96 15,-16 3-48-15,-29 1-104 0,-27 2-56 16,-4-3 24-16,-1 3 8 0,9 1-40 16,4-1 32-16,0 0-40 15,-5 4 136 1,2-4 88 0,6 1-80-16,5-1-16 0,16 0 16 0,20-6 32 15,23 0-32-15,4 0 16 16,-7 0-16-16,-13 0-16 0,-15 0-40 15,-12 0-16-15,4 0-64 32,-1 0 65-32,1 0-73 15,0-3 72-15,0 3-8 0,2-3 72 16,-2-1-8-16,4 2-88 0,8-1 32 16,-1-1 8-16,1 4 0 15,-1 0 40-15,-3 0-112 31,-16 0 160-31,-16 0-128 0,-9 0 64 16,-3 0-40-16,8 0-8 16,12 4 64-16,12-1 32 0,7-1-16 15,13-2-64-15,24 4 0 16,7-4-64-16,-8 0 56 31,-7 0-72-31,-13 0 8 0,1-4 96 16,-8 2-96-1,0 2 64-15,-1 0-72 16,-20 0 0-16,-7 0 0 0,4 0 64 16,4 0-56-16,15 0-8 15,14 0-8-15,-14 0 8 16,-4 2 8-16,-3 2-8 0,0 2 8 0,-17-3 8 16,-7 1-16-16,-11-1 0 15,-2 0 0-15,9-3 0 0,11 3 0 16,5-3 48-16,8 4-40 31,8-2-8-31,11 2 8 16,21-1-16-16,-1-3 16 0,-12 3-8 15,-27 3 0-15,-16-2 8 16,-20-4-8-16,0 3 0 0,8 0 0 16,12 3-8-16,15-3 8 31,20 1 0-31,17-1 0 0,0 0 56 15,-4 0-56-15,-13 4 0 16,-16-5 0-16,-7 2 0 0,-16-1 0 16,-20 0 8-16,-1 0-8 15,-2 1 0-15,2-1 0 32,1 0 0-32,-8-3 0 0,-8 3 0 15,-8-3 8-15,0 0 0 16,0 0-8-16,-4 0-40 0,8 4-736 0,-8-2-1001 15,4-2-1495-15</inkml:trace>
  <inkml:trace contextRef="#ctx0" brushRef="#br1" timeOffset="151543.79">30682 10033 4544 0,'0'0'2529'16,"0"0"-953"-16,0 0-95 0,0 0-137 15,0 0-472-15,-3-64 296 16,3 55 129-16,0 2-113 16,0 4-432-16,0 0-48 0,3 0-104 15,-3 3-160 1,0 0-216 0,0 0-224-16,0 0-248 0,0 13 8 0,0 9 240 15,4 6 64-15,1 7-16 16,-1 0 0-16,4 0-40 15,-1 0-8-15,6-6-72 0,-1-11 64 32,8 2-64-32,-5-8 72 15,9-5 16-15,0-7 64 0,4-4 64 16,8-14-32-16,0-8-40 16,7-12-7-16,6-6-9 0,6-7-48 15,0-3-8-15,5-4 8 31,5 5-8-31,2 2-8 16,1 3 0-16,-8 10-40 0,-4 6 40 16,-13 13 8-16,-11 7-8 15,-19 6-41-15,-10 6-135 0,-3 0-1464 16,-8 9-544-16,-20 10 1239 31,-27 12-607-31,3-2-1353 16,3 0-5648-16</inkml:trace>
  <inkml:trace contextRef="#ctx0" brushRef="#br1" timeOffset="152222.93">30671 9893 3728 0,'0'0'1705'0,"0"0"-121"32,0 0-256-32,0 0-287 15,0 0 95-15,0 0-112 0,0 0-208 0,0 0-192 16,71-70-176-16,-71 70-184 15,0 0-248-15,0 0-16 0,-4 16-240 16,-3 6 240 0,-1 10 216-1,-5 9-80-15,2 4-64 16,7 2-24-16,0-2 32 0,4-4-23 16,0-3 7-16,4-6-8 15,4-7-56-15,12-6 8 0,-1-3 40 0,9-9 104 31,12-7 24-31,0 0-24 16,8-20-48-16,4-2 24 16,0-9 16-16,8-5 8 0,-2-1-96 15,2-5 16-15,5 4-64 0,-6 7 72 16,-3-1-80-16,-8 12-8 31,-5 5 8-31,-11 8-56 31,-4 4 8-31,-11 3-104 0,-10 0-680 16,-7 10-673-16,-35 9-743 16,-1-6 303-16,-8-1-3296 0</inkml:trace>
  <inkml:trace contextRef="#ctx0" brushRef="#br1" timeOffset="153540.23">27125 5518 8281 0,'0'0'2257'0,"0"0"-633"0,0 0-936 15,0 0-104 1,0 0-176-16,0-13-280 16,0 13-128-16,-28 0-992 15,-8 0-1248-15,-4 0-449 0</inkml:trace>
  <inkml:trace contextRef="#ctx0" brushRef="#br1" timeOffset="153877.17">24837 5210 10506 0,'0'0'1904'16,"0"0"-560"-16,0 0-527 0,0 0-313 15,0 0-176-15,0 0 40 16,0 0-144-16,33-54-224 16,-33 54-768-16,-20 6-1833 15,-4 7-583 1,-8 0-4122-16</inkml:trace>
  <inkml:trace contextRef="#ctx0" brushRef="#br1" timeOffset="154463.47">25065 8385 9233 0,'0'0'2473'31,"0"0"-1393"-31,0 0-744 16,0 0-288-16,0 0-48 15,0 0-192-15,0 0-88 0,-52 19-528 16,36 3-1008-16,0-3-5066 0</inkml:trace>
  <inkml:trace contextRef="#ctx0" brushRef="#br1" timeOffset="154896.96">24893 11026 11762 0,'0'0'2825'0,"0"0"-2825"16,0 0-528-16,0 0-4242 0,0 0-447 0</inkml:trace>
  <inkml:trace contextRef="#ctx0" brushRef="#br1" timeOffset="155211.84">27683 11366 10962 0,'0'0'0'0,"0"0"-896"16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5:11:52.53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4509 5388 2576 0,'0'0'8018'16,"-4"0"-6002"-16,4-3-1032 15,0 3-287-15,0 0 455 0,0 0 72 16,0 0-216 0,0 0-304-1,0 0-287 1,0 0-81 0,0 0-136-16,0 0-48 0,0 0 40 0,0 0-112 15,0 0-24-15,0 0-56 16,0 0-8-16,0 0-64 0,0 3-40 15,0 6 48-15,0 10 64 16,9 3 104-16,3 7-8 16,3 3 0-16,-2 3-40 0,2-1 32 15,5 8-24-15,-3-4-48 16,-2 0 64-16,2 3-72 0,-2-5-8 31,1 1 8-31,-4-2 0 16,0-3 8-16,-4-3-8 0,4-1 40 15,-4-6-48-15,0 0 8 16,-4-2 0-16,4-1-8 0,0 0 0 16,-5-6 16-16,1-1-8 31,1-6-8-31,-1 1 8 16,0-4 0-16,-4 0-8 0,4-3 0 15,-4 0-72-15,7-6 72 0,1-10 96 16,5-12 128-16,2-14-144 0,5-18-64 15,8-23 40 1,4-25-48 0,-4-6 64-16,0 19-64 15,-9 22 0-15,-6 31-8 0,-1 11 8 16,0-1-8-16,-4 6 8 16,0 8 8-16,-1 5-16 0,-7 7 0 0,0 2 0 31,0 4-216-31,0 0-872 15,0 6-1201-15,0 11-1472 16,-11-4-504-16</inkml:trace>
  <inkml:trace contextRef="#ctx0" brushRef="#br0" timeOffset="812.23">5291 5102 7937 0,'0'0'1865'15,"0"0"-337"-15,0 0-520 0,0 0 40 16,0 0 97-16,-8-3-489 16,3 3-416-16,1 12-184 0,-7 4 40 15,3 7 232-15,-4 2-48 16,4 7-48-1,0-4-64-15,8-2-32 16,0-1-128-16,0-2-8 0,12-5-80 16,4-5 0-16,3-10 80 15,9-3 152-15,0 0 0 0,0-16 152 16,0-9-88 0,-3-7-64-16,-10-3 120 15,-3-6 104-15,-8 0 72 16,-4-3-31-16,0 2 199 0,-8 7-224 15,-12 6-112-15,4 11-128 16,-3 5-152-16,-9 9-16 16,0 4 16-1,-4 7 0-15,-4 18 0 16,4 29-664-16,0-6-1513 0,16-4-3056 16</inkml:trace>
  <inkml:trace contextRef="#ctx0" brushRef="#br0" timeOffset="1556.14">5729 5400 3976 0,'0'0'7426'15,"0"0"-6394"-15,0 0-264 16,0 0 361 0,0 0-281-16,0 0-128 0,-99-22 88 15,67 38-80 1,-9 6-128-16,5 10-120 0,-3 6-135 16,7 10-25-16,0 9-24 0,4 3-112 15,4 4 0-15,13 2-104 16,3-2-80-16,8 0 0 15,0-10-64 1,15-1 8-16,9-12 40 16,8-9-408-16,4-10-8 0,8-9-593 15,15-16-1095-15,-3-13-2289 16,-11-6-5593-16</inkml:trace>
  <inkml:trace contextRef="#ctx0" brushRef="#br0" timeOffset="2041.75">6099 5534 9378 0,'0'0'2032'15,"0"0"-736"-15,0 0-248 16,0 0 193-16,0 0-497 16,0 0-408-1,0 0-104-15,-91 12 16 16,63 4-56-16,0 3-40 0,5 0-72 0,10 1-80 16,5 2-56-16,8-7-96 15,0 8 64-15,25-4 88 16,2-3 0-1,5 0 120-15,8-4 56 16,-4 4-176-16,-5-7 88 16,-3 4-24-16,-3 0-56 0,-10 3-8 15,-2 3 0-15,-10 0-8 16,-3 3-56-16,0 7 64 0,-12-1 48 31,-7 4 16-31,-13-3 16 16,-9-1-80-16,-2-2 8 0,-6-4 144 31,-2-9-40-31,3-10 0 16,5-3-40-16,11-6-72 15,8-33-312-15,12 1-1120 0,12-3-3297 0</inkml:trace>
  <inkml:trace contextRef="#ctx0" brushRef="#br0" timeOffset="2364.23">6402 5375 12258 0,'0'0'2521'16,"0"0"-1113"-16,0 0-800 15,0 0-400 1,0 0-104-16,0 0 344 15,72 41 64-15,-37-9-184 16,2 3-184-16,-1 3-40 16,-4 7-56-16,-4-1-40 0,-9 0 25 15,-6 1-17-15,-13 2-16 0,0 1 56 32,-17-3-48-32,-15-1 40 15,-7-3 32-15,-10-6 24 16,-7-6-104-16,-11-4-1113 15,11-9-1991-15,9-13-5026 0</inkml:trace>
  <inkml:trace contextRef="#ctx0" brushRef="#br0" timeOffset="3098.88">7003 5763 8833 0,'0'0'2817'15,"0"0"-1465"-15,0 0-23 16,0 0 287-16,0 0-592 15,0 0-576-15,32-10 272 0,5 3-192 16,3 4-111-16,12-3-121 16,-5 0-128-1,5-1-40-15,-5 4-80 16,-6-3-48-16,-9 6 0 16,-9-4-248-16,-7 4-545 0,-16 0-855 15,0 0-2169-15,-16 7-80 16,-3-1-1712-16</inkml:trace>
  <inkml:trace contextRef="#ctx0" brushRef="#br0" timeOffset="3315.7">6977 5927 6689 0,'0'0'5193'15,"0"0"-4113"1,0 0 41-16,0 0 271 15,0 0-216-15,0 0-136 16,86 0-264-16,-34-6-287 0,29-4-273 16,-6 4-56-16,1 0-160 15,-5-1-176-15,-3 1-833 16,-8 3-3176-16,-17-3-2728 16</inkml:trace>
  <inkml:trace contextRef="#ctx0" brushRef="#br0" timeOffset="5229.87">8255 5629 7345 0,'0'0'1480'0,"0"0"-295"0,0 0-305 16,0 0-64-16,0 0-320 15,-28 3-160-15,13 10 16 16,-2 6 88-16,2 3-144 0,-2 7-200 15,6 2 160-15,2 1-143 32,9 3-9-32,0 3-96 0,5-6-8 15,10-4 72-15,9-5-80 0,8-7 8 16,0-7-152 0,4-9 152-16,3 0 176 0,2-9-56 15,-5-14 104-15,-1-5 120 16,-11-7 408-1,-4-3-48-15,-8-3-176 0,-8-1-56 16,-4 1-8-16,0 3-112 16,-20 3 185-16,-8 13-193 15,-4 6-40-15,-8 6-136 0,5 7-160 16,-1 3-8 0,0 10 0-1,12 12-72-15,4 7-400 0,20 18-1113 0,0-6-2344 16,16-5-3400-16</inkml:trace>
  <inkml:trace contextRef="#ctx0" brushRef="#br0" timeOffset="5429.01">8988 5883 9578 0,'0'0'6489'0,"0"0"-5009"0,0 0-584 16,0 0-375-16,0 0-233 15,0 0-240-15,0 0-48 16,4-41-1457-16,-4 34-6336 0</inkml:trace>
  <inkml:trace contextRef="#ctx0" brushRef="#br0" timeOffset="6839.71">4761 6880 7257 0,'0'0'2697'15,"0"0"-921"1,0 0-136 0,0 0-15-16,0 0 47 15,0 0-392-15,0 0-431 0,12-26-401 16,-12 30-384-16,-12 12 8 0,-8 9 160 16,-4 13 248-1,-8 7-216-15,0 5-104 16,4 4 8-16,0 3-32 15,9-3-80-15,2-3-8 16,10-3-40-16,7-10 0 0,0-7 0 16,7-1-8-16,14-8 0 15,7-3 0-15,4-7-184 0,7-6-136 32,9-2-664-32,11-4-617 15,-11-10-2264-15,-4-2-671 0</inkml:trace>
  <inkml:trace contextRef="#ctx0" brushRef="#br0" timeOffset="7105.38">4331 7195 9706 0,'0'0'2728'16,"0"0"-1488"-16,0 0 1 16,0 0-49-16,0 0-632 0,32 0 112 15,3 0 72-15,9 0-248 0,12 0-159 16,4-7-73-16,7-3-152 0,-7 4-112 31,11-7-889-31,-15 4-4096 16,-15-1-6561-16</inkml:trace>
  <inkml:trace contextRef="#ctx0" brushRef="#br0" timeOffset="7809.92">5187 7223 10786 0,'0'0'2744'16,"0"0"-1423"-16,0 0-65 0,0 0 96 16,0 0-232-16,0 0-583 15,0 0-337 1,36 0 288-16,-4-3-168 15,4-7-152-15,3 4-80 0,10-1-24 16,-10 5-56-16,5-2-8 16,-8 4-320-16,-4 0-1032 15,-13 0-1129-15,-2 9-2008 16,-13 1-2528 0</inkml:trace>
  <inkml:trace contextRef="#ctx0" brushRef="#br0" timeOffset="8048.75">5127 7423 9874 0,'0'0'2664'0,"0"0"-2040"31,0 0-232-31,0 0 841 0,0 0-265 15,80 0-416-15,-41-3-320 16,6 0-40-16,-6-1-16 0,6 1-120 16,-2 0-56-16,-3 3-328 15,8-7-1256-15,-8 2-1161 16,-5-2-3960-16</inkml:trace>
  <inkml:trace contextRef="#ctx0" brushRef="#br0" timeOffset="8432.54">6028 7017 10218 0,'0'0'2728'16,"0"0"-919"-16,0 0-753 0,0 0-280 31,0 0-200-31,0 0 416 15,-4 72 129-15,-5-33-657 0,-2 5-224 16,3 4-112-16,-1-1-32 16,2 1-48-16,-1-4-48 15,-4 10-512-15,4-13-1409 0,0-9-3816 0</inkml:trace>
  <inkml:trace contextRef="#ctx0" brushRef="#br0" timeOffset="11264.65">6195 8080 3424 0,'0'0'8146'15,"0"0"-6874"-15,0 0-888 16,0 0 232-16,0 0 697 0,16 0 95 0,4 0-480 16,8-3-408-16,7-3-280 31,10 2-16-31,-6 1-176 15,6 3-48-15,-10 0-168 0,5 0-1072 16,-12 10-2937-16,-8 2-2888 16</inkml:trace>
  <inkml:trace contextRef="#ctx0" brushRef="#br0" timeOffset="11469.28">6239 8395 10362 0,'0'0'1704'0,"0"0"-1560"0,0 0-88 16,0 0 840-16,0 0 521 16,0 0-473-16,111 2-568 15,-66 2-376-15,6-1-384 0,-7 0-1657 0,-8 4-3176 16</inkml:trace>
  <inkml:trace contextRef="#ctx0" brushRef="#br0" timeOffset="11687.44">6239 8620 7465 0,'0'0'1832'0,"0"0"-1519"15,0 0 31-15,0 0 784 16,0 0 544-16,0 0-600 16,87 3-543-16,-46-3-329 0,-2 0-200 31,13 0-761-31,-12 6-1407 0,-16 1-2569 16</inkml:trace>
  <inkml:trace contextRef="#ctx0" brushRef="#br0" timeOffset="11881.34">6203 8899 4624 0,'0'0'2649'16,"0"0"-2041"-16,0 0 792 0,0 0-271 15,0 0-561-15,112-9-304 16,-73 5-160-1,6 1-104-15,-2 3-64 0,-7 0-1112 16,-12 0-3577-16</inkml:trace>
  <inkml:trace contextRef="#ctx0" brushRef="#br0" timeOffset="12084.95">6231 9080 8193 0,'0'0'2193'0,"0"0"-1209"0,0 0 88 31,0 0 80-31,0 0 345 0,0 0-737 16,104-3-496-16,-68 3-264 16,11 0-696-16,-10 0-1497 15,-11 0-3128-15</inkml:trace>
  <inkml:trace contextRef="#ctx0" brushRef="#br0" timeOffset="12270.44">6266 9239 5673 0,'0'0'2952'0,"0"0"-2199"15,0 0 175 1,0 0 40-16,0 0 544 0,0 0-488 15,0 0-583-15,116 6-345 16,-80-2-96-16,8-2-1097 16,-8 5-2960-16,-12-4-5135 0</inkml:trace>
  <inkml:trace contextRef="#ctx0" brushRef="#br0" timeOffset="12482.34">6223 9486 8009 0,'0'0'1881'0,"0"0"-1489"0,0 0 904 16,0 0-504-16,84-5-392 16,-45-2-400-16,-3 7-72 0,5 0-920 15,-9 0-1593-15,-13 0-5872 16</inkml:trace>
  <inkml:trace contextRef="#ctx0" brushRef="#br0" timeOffset="12672.92">6171 9633 5761 0,'0'0'2880'0,"0"0"-1887"0,0 0-113 16,0 0 136-16,0 0 448 15,0 0 121-15,0 0-145 16,0 0-920-16,112 9-320 16,-77-9-200-1,18 0-752-15,-10 0-1337 16,-7 0-2560-16</inkml:trace>
  <inkml:trace contextRef="#ctx0" brushRef="#br0" timeOffset="12864.09">6219 9804 7193 0,'0'0'4377'16,"0"0"-3929"-16,0 0 208 0,0 0-56 16,0 0-392-16,116-10-208 31,-56 4-592-31,-17 6-1072 15,-3 0-2585-15</inkml:trace>
  <inkml:trace contextRef="#ctx0" brushRef="#br0" timeOffset="13066.07">6180 9982 7985 0,'0'0'4153'0,"0"0"-3433"0,0 0-128 16,0 0 1513 0,0 0-881-1,0 0-664-15,110 6-344 16,-61 0-216-16,3 4-496 0,-13 3-1976 0,-11-1-3274 16</inkml:trace>
  <inkml:trace contextRef="#ctx0" brushRef="#br0" timeOffset="13272.03">6124 10182 8465 0,'0'0'4585'0,"0"0"-3617"31,0 0-79-31,0 0 127 16,0 0-264-16,0 0-376 0,103-19-296 15,-64 16-80-15,6-4-648 16,-2 4-768-16,2 3-345 0,-14 0-1103 16,-11 10-2329-16</inkml:trace>
  <inkml:trace contextRef="#ctx0" brushRef="#br0" timeOffset="13438.02">6096 10303 5817 0,'0'0'1960'0,"0"0"-800"16,0 0 289 0,0 0-345-16,0 0 208 15,0 0-344-15,0 0-503 0,115-7-465 16,-71 4-209-16,8 0-943 0,-13 3-664 16,-11 0-1129-16</inkml:trace>
  <inkml:trace contextRef="#ctx0" brushRef="#br0" timeOffset="13618.68">6127 10404 5449 0,'0'0'4633'0,"0"0"-3857"32,0 0-368-32,0 0 1008 15,0 0-120-15,88-10-591 0,-44 4-705 16,0 0-320-16,7 3-1161 15,-6 0-1167-15,-14 3-1737 0</inkml:trace>
  <inkml:trace contextRef="#ctx0" brushRef="#br0" timeOffset="13800.64">6064 10563 3624 0,'0'0'7298'0,"0"0"-6242"16,0 0-320-1,0 0 921 1,0 0-297-16,99-6-728 16,-55-4-384-16,4 4-248 0,-4-4-1024 15,-4 7-585-15,-1 0-743 16,-15 3-441-16,-8 0-2544 0</inkml:trace>
  <inkml:trace contextRef="#ctx0" brushRef="#br0" timeOffset="14011.94">6012 10735 5313 0,'0'0'4465'0,"0"0"-2889"0,0 0 1000 15,91 9-783-15,-42-9-481 16,10 0-584-16,1 0-728 0,15-13-432 15,-15 0-2176-15,-16-2-11083 0</inkml:trace>
  <inkml:trace contextRef="#ctx0" brushRef="#br0" timeOffset="18884.66">7003 6902 10506 0,'0'0'2840'16,"0"0"-967"-16,0-6-673 15,-7 6-328-15,-1 6-208 16,-12 16-96-16,1 7-71 0,-2 12-89 31,1 7-176-31,5 3-40 0,2-1-48 16,1-2-72-16,9 0-64 16,3-7-8-16,0-6 0 15,15-7-104-15,9-6-16 0,8-5 8 16,9-4-528-16,22-13-897 31,-3 0-2400-31,-13 0-3024 0</inkml:trace>
  <inkml:trace contextRef="#ctx0" brushRef="#br0" timeOffset="19087.89">6705 7147 9898 0,'0'0'2344'16,"0"0"-1688"-16,0 0-8 0,0 0 865 15,120 0-289 1,-56 3-728 0,15 0-256-16,-3-3-240 0,23 0-512 0,-15 0-1824 15,-29 0-4018-15</inkml:trace>
  <inkml:trace contextRef="#ctx0" brushRef="#br0" timeOffset="19381.25">7415 7147 9898 0,'0'0'2208'16,"0"0"-1440"-16,0 0-104 16,0 0 881-16,0 0-193 0,-64 92-608 15,51-60-376-15,9 3-288 31,4-4-80-31,4-5-80 0,20-1-520 16,8-9 64-16,8-7-24 16,4-9 560-16,0 0 64 15,0-6-56-15,-8-16 288 0,-12-7 464 16,-16-3 360-16,-8-6 193 31,-13 0-265-31,-23 7-240 0,-7 2-248 0,-9 6-144 16,1 14-256-16,-1 3-64 15,7 6-96-15,9 13-360 16,12 6-1288-16,17 3-4145 0</inkml:trace>
  <inkml:trace contextRef="#ctx0" brushRef="#br0" timeOffset="20137.99">8893 6880 8425 0,'0'0'2513'16,"0"0"-137"-16,0 0-599 31,0 0-177-31,0 0-208 16,0 0-319-16,0 0-409 0,0-16-336 15,0 26-232-15,-4 12-88 16,-5 10 544-16,-2 12-104 0,3 10-136 16,-5 6-184-16,9 4-80 31,1-1 24-31,-1-2-56 0,4-7-8 16,0-10 0-16,0-6-8 15,0-12-192-15,0-4-328 0,0-9-40 16,0-4-272-16,0-6-665 0,0-3-975 15,0-9-337 1,0-11-5833 0</inkml:trace>
  <inkml:trace contextRef="#ctx0" brushRef="#br0" timeOffset="20451.71">8478 6794 9418 0,'0'0'2272'0,"0"0"-480"32,0 0-487-32,0 0 87 15,0 0-528-15,0 0-232 0,91-25-112 16,-23 25-168-16,24 0-87 15,23 0-9-15,5 6-80 0,-21-3-16 16,-30 4-152-16,-29-4 80 31,-16-3-88-31,-5 3-392 16,-6-3-481-16,-10 6-559 0,-3 4-1417 16,-12 0 489-16,-4-1-4345 0</inkml:trace>
  <inkml:trace contextRef="#ctx0" brushRef="#br0" timeOffset="20639.22">9526 7147 13098 0,'0'0'3913'31,"0"0"-2297"-31,0 0-495 16,0 0-169-16,0 0-248 15,0 0-336-15,0 0-368 0,4 0-160 16,-8-4-1864-16,-4-2-5930 16</inkml:trace>
  <inkml:trace contextRef="#ctx0" brushRef="#br0" timeOffset="32745.53">6972 8163 5129 0,'-4'-7'1624'0,"4"-2"-640"16,-4 2-472-16,4 1-64 16,0 0 305-16,0 3 79 0,0-1-72 31,0 1-56-31,0 3-136 0,0-3-80 16,0 3-120-16,0-3-184 15,8 3 96-15,4 0-72 16,7 0-112-16,6 0-24 0,6 0-15 15,1 13-49-15,4 2 136 32,1 11-144-32,-9 5-64 0,-1 4 64 0,-15 4-16 15,-4 2 8 1,-8 0-161-16,0 1 81 16,-12-8-136-16,-12 1 176 0,-8-3 48 15,-3 0 88-15,-6 0-40 16,-2-4-32-1,-1 4-16-15,0-7 8 0,4 4-8 16,5 0 0-16,3-1 48 16,8 1-32-16,3-1-16 15,6 1 0-15,6-1 0 0,5 1 8 16,4-4 8 0,0 7-16-16,4-7-40 15,17 4 40-15,3 0 8 0,0-1-8 16,4 1 80-16,-1 3-80 15,-3 3-328-15,0-4 248 16,-4 4 80 0,-8-6 0-16,-8 2 0 15,-4-2 0-15,-4 6-64 0,-16 0 64 16,-12 0-16-16,-4 0 16 16,-7 0 16-16,-2-4 112 15,6 1 32-15,-1-3-64 0,8-1 8 16,12-6 105-16,9 1-105 31,7-1-96-31,4 0-8 0,0-3 8 16,19 7 32-16,5-1-40 15,4 3 0-15,0 1-753 16,0 0 505-16,-5-7 48 0,-3 0 40 16,-3-3 56-16,-9-3 32 15,-8 0 64 1,0 0-48-16,-4-3 56 0,-9 5 80 15,-2-1 448-15,-2 2-264 16,2-1 168-16,2 5-47 16,2-1-169-16,7 3-104 0,4 4-112 15,0 0 56 1,4 2 0-16,3 4-48 16,10 0-8-16,-9 0-905 0,-1-3 657 15,-3 3 136-15,1-3 112 16,-5 0 16-16,0-1 96 15,0 4 345-15,0 0 319 0,0 0-320 32,-5-1-56-32,1-2-216 15,4 0 144-15,0 0-192 0,0-7-64 16,0 4-64-16,0-7 0 16,0 1-8-16,0-8-128 0,0-2-392 31,4-4-704-31,-4 1-97 15,0-10-135-15,0 0-760 0,-4 0-2577 16</inkml:trace>
  <inkml:trace contextRef="#ctx0" brushRef="#br0" timeOffset="33002.08">6506 10741 6617 0,'0'0'4809'16,"0"0"-3553"-16,0 0-712 0,0 0-216 16,0 0 313-1,0 0 487 1,0 0-136-16,0 0-416 0,52 57-360 0,-37-38-112 16,2 0-104-16,3-3-32 15,-5 0-480-15,2-4-824 16,6-9-769-16,1 1-1007 0,-4-4-3258 15</inkml:trace>
  <inkml:trace contextRef="#ctx0" brushRef="#br0" timeOffset="33202.61">7084 10598 11778 0,'0'0'3889'15,"0"0"-3233"-15,0 0-104 0,0 0 56 16,-92 41 360-16,44-9-127 16,0 3-297-16,0 6-256 0,5-3-168 15,3 1-120-15,8-5-168 32,12-2-784-32,4-7-1209 0,12-9-3184 15</inkml:trace>
  <inkml:trace contextRef="#ctx0" brushRef="#br0" timeOffset="34745.21">3653 12030 3808 0,'0'0'5297'16,"0"0"-4120"-1,0 0-585-15,0 0 384 16,0 0 424-16,0 0 361 0,0 0-425 16,0 0-592-16,0-35-368 15,0 35-72-15,0 0-64 0,0 0-72 16,0 6-120 0,0 10 16-16,8 10 200 15,4 9-23-15,4 2-41 16,3 8-48-16,2 6-8 0,3 3-136 15,-5 0 80-15,1 0-40 16,1-4-48-16,-6 1 16 16,-2-3-16-1,-2-10-72-15,-7-7 72 16,4-8 0-16,-3-10 48 0,-5-4-48 16,4-9 0-16,-4 0 0 15,7 0 48-15,1-9 64 16,8-14 240-16,8-8-168 0,12-27-88 31,11-21 24-31,17-25-48 16,0-14-56-16,-4 7-16 0,-20 25 0 15,-17 35 0-15,-10 22-40 16,-9 11 40-16,0 5 0 16,-1 7-8-16,-3 2-72 0,0 4-128 15,-3 4-288 1,-9 11 0-16,-4 14-761 15,4 0-2592-15,3-11-3144 0</inkml:trace>
  <inkml:trace contextRef="#ctx0" brushRef="#br0" timeOffset="35099.94">4724 11626 7097 0,'0'0'2176'31,"0"0"-487"-31,0 0-97 0,0 0 41 15,0 0 279-15,0 0-656 16,9-31-592-16,-21 34-360 0,-4 19-168 16,-12 4-40-16,0 6 16 15,0 5 1-15,-4 5-113 16,1-4 16-16,3 0-8 0,0-6-8 16,3-1-625-1,10-2-1447-15,2-13-2073 16,10-3-2976-16</inkml:trace>
  <inkml:trace contextRef="#ctx0" brushRef="#br0" timeOffset="35322.4">4498 11636 10426 0,'0'0'2032'0,"0"0"-632"0,0 0-543 15,0 0-401-15,0 0-144 16,0 0-136-16,0 0 480 15,20 76-304 1,-8-41-216-16,4 0-32 16,-1 0-96-16,2-3 40 0,-2-1-48 15,2-2-376-15,-6-3-608 16,1-7-665-16,-12-4-695 16,0-5-1561-16,0-10-1464 0</inkml:trace>
  <inkml:trace contextRef="#ctx0" brushRef="#br0" timeOffset="35551.15">4442 11715 5433 0,'0'0'2032'0,"0"0"-752"32,0 0-407-32,0 0 191 0,0 0 296 15,0 0-280-15,0 0-656 0,0 0 89 16,0 0 527-16,40 39-168 15,-17-17-480-15,5 3-176 16,-3-3-128-16,6 4-24 16,-3-7-64-1,4 3-392-15,-4-3-1480 0,-4-9-3242 16</inkml:trace>
  <inkml:trace contextRef="#ctx0" brushRef="#br0" timeOffset="36862.96">4968 11954 7881 0,'0'0'3113'0,"0"0"-1505"16,0 0-448-16,0 0-119 16,0 0-121-16,-55-29 40 15,31 29-280-15,-8 7-88 16,-9 15-48-16,-2 3-119 15,-9 13 175-15,4 6-72 0,0 7-168 16,5 3-24-16,11 6-112 16,8-2-56-1,12-1-168-15,7-7-24 16,5-2 8-16,21-7-136 31,14-6-48-31,14-6-456 0,6-7-488 16,21-12-665-16,-13-7-2576 15,-10-3-4929-15</inkml:trace>
  <inkml:trace contextRef="#ctx0" brushRef="#br0" timeOffset="38309.83">5223 12080 6369 0,'0'0'1816'16,"0"0"-880"-16,0 0-103 15,0 0 63-15,0 0 360 0,12-28 304 16,-12 28-183-16,0-3-401 16,-17 3-472-16,-2 0-200 31,-9 0 0-31,-7 3 184 0,-6 6-8 16,5 4-72-16,4 0-127 15,4 3-137-15,13 3-104 0,2 0-40 0,13 0-200 16,0 3 23-16,25-3 169 15,10 1 0 1,10 2-216 0,6-3-224-16,-3 3 128 0,4-6 24 15,-8 3-128-15,-5 0-40 16,-11 0 192-16,-8 0 224 0,-8-4 48 16,-7 5 0-16,-5 2 0 0,-13 0 248 31,-11 1 200-31,-4 2 40 15,-11-3-80-15,-5-3-72 0,0-3-48 16,0-3-216-16,0-4 48 16,4-2-120-16,12-7-472 0,9-20-1456 31,7-2-1241-31,12-10-5345 0</inkml:trace>
  <inkml:trace contextRef="#ctx0" brushRef="#br0" timeOffset="38566.56">5654 11941 11082 0,'0'0'2840'16,"0"0"-1727"-16,0 0-809 0,0 0-144 15,99 19 664-15,-75 10-64 0,-1 8-336 16,-6 5-232-1,-6 9-136 1,-7-1 24-16,-4 4-80 0,0 1-128 16,-15-1-232-16,-13 0-120 15,-8-4-624-15,-24 14-865 16,4-14-575-16,0-11-4009 0</inkml:trace>
  <inkml:trace contextRef="#ctx0" brushRef="#br0" timeOffset="39324.97">3733 12893 7097 0,'0'0'4625'0,"0"0"-3521"15,0 0-752-15,0 0 184 0,0 0 641 16,0 0 279-16,72-3-520 16,-36 3-528-16,-1 0-80 15,9 0-152-15,0 3-24 0,7 4-40 16,1-1-104-16,20 0 64 31,23 4 8-31,30 2-32 0,14 1 33 16,5 3 7-16,-2 0 240 15,-22 0 96-15,-8-3-184 16,-20-4-120-16,-25-3-104 0,-19 1 40 16,-12-4-48-1,4 0-8-15,-1 4 0 16,2-7 16-16,-6 3 32 0,-7 0-48 15,-5-3 8-15,-2 3-8 16,-1-3 64-16,-5 0-64 16,-6 0 48-16,3 0-40 15,-8 3-8 1,3-3-48-16,2 0-320 0,10 0-696 16,2 0-1089-16,-1 0-3512 0</inkml:trace>
  <inkml:trace contextRef="#ctx0" brushRef="#br0" timeOffset="43448.57">10427 11065 1568 0,'0'0'6921'31,"0"0"-6073"-31,0 0-575 16,0 0-169-16,0 0 16 16,-52-89 320-16,39 73-48 0,-2 0 16 0,-9-3-168 15,-8 6 64-15,-4 7 664 16,-7 3-664-16,-6 3-40 15,1 9 248 1,-3 14 121-16,3 5-33 16,12 7-216-16,4 0-152 15,12 3-136-15,8-6-96 0,12-4-72 16,0-5-56-16,21-14-120 0,11-6 248 16,15-3 376-1,9-12-232-15,4-14-48 16,3-6 40-16,1-6-72 15,-12 4 88-15,-5-1 112 16,-10 6 256-16,-10 6 136 0,-11 8-184 16,-4 11-88-16,-8 4-120 0,1 4-264 31,-1 24 0-31,-4 23 0 16,0 28 137-16,-4 33-25 15,-13 21 0-15,-3 13-40 0,1 3-24 16,-2-6 16-16,1 0-56 15,-3-10 0-15,-5-12-8 0,-4-10-280 32,0-16-281-32,1-25-119 15,6-16 320-15,5-19-184 16,5-13 264-16,-6-6 272 0,1-3-40 16,-3-10 48-16,-1-6 264 15,-4-26 272-15,0-25 248 0,-4-31 81 31,4-36 87-15,13-12-144-16,11 2-392 16,8 17-264-16,24 19-48 15,4 22-104-15,3 19-72 0,-3 16 0 16,8 3-128-16,12 0-352 0,36-13-656 16,-9 7-1185-16,-7 9-3144 0</inkml:trace>
  <inkml:trace contextRef="#ctx0" brushRef="#br0" timeOffset="43852.41">10837 10982 10138 0,'0'0'1880'0,"0"0"-304"0,0 0-727 31,0 0-73-31,0 0-24 16,0 0-312-16,0 0-32 15,0 0-72-15,-88 98-208 0,68-50-48 16,8 0-80-16,5 2 8 16,-2-2-8-16,9-10-160 0,-4-6-152 15,4-10-24 1,0-6-64-16,0-16 376 15,0 0 24-15,-4-13 488 16,0-12-216-16,-7-7 176 0,-2-6 168 16,-6-3 80-16,-1 3-111 15,-5 6-145 1,10 6-112-16,-1 8-216 16,4 8-112-16,8 7-144 0,4 3-1481 15,20 6-2287-15,4 7 663 16,4-1-6601-16</inkml:trace>
  <inkml:trace contextRef="#ctx0" brushRef="#br0" timeOffset="44201.15">10861 11160 7273 0,'0'0'4449'16,"0"0"-3785"-16,0 0-656 15,0 0-8-15,0 0 640 16,55 9 128-16,-31-9-415 0,8 0-97 31,0 0-104-31,4 0-64 16,-5-6-24-16,-6-3-64 0,-1-8-88 15,-13-1-136-15,-2-1 96 16,-9-3 8-16,0 2 120 31,-4 4 0-31,-16 4 384 0,-8 6 112 0,-8 6-288 16,-3 2 144-16,-2 21 144 15,1 2-128-15,9 10-80 0,3 0-112 16,12 6-128-16,11-6-48 16,5 0-48-1,21-3-16 1,18-7 56-16,9-9-128 0,8-9-696 0,20-7-752 16,-17-13-641-16,-6-6-4000 15</inkml:trace>
  <inkml:trace contextRef="#ctx0" brushRef="#br0" timeOffset="44564.42">11307 11230 4336 0,'0'0'2713'0,"0"0"-1977"31,0 0-736-31,0 0 832 0,0 0 729 15,0 0-617-15,0 0-536 16,0 0-240-16,95-29-72 0,-71 17-48 16,1-8-48-16,-10 5 8 15,-2-8-8-15,-10 4-120 32,-3 0 120-32,-3 4 512 0,-14 5 72 0,-15 7-24 15,-3 3 32-15,-5 0 217 16,0 18-249-16,4 2-192 0,8 5-120 15,12 4-96-15,9-1-120 16,7 1-32 0,11-4-112-1,17-6 104-15,12 1-352 0,12-11-680 0,8-3-713 16,35-6-663-16,-16-10-1473 16</inkml:trace>
  <inkml:trace contextRef="#ctx0" brushRef="#br0" timeOffset="44948.74">11881 11074 8361 0,'0'0'2129'16,"0"0"-793"-16,0 0-328 15,-88-9 136-15,60 18 73 0,0 10-273 16,4 7-376-16,5 9-328 31,15 0-128-31,4-4-112 0,0 1-320 16,15-6-816-16,13-11-136 15,4-8 207-15,4-7 481 0,3-13-240 16,-6-22 824-16,-6-19 416 31,-3-29 672-31,-11-25 329 16,-5-9-81-16,-1-7-440 0,-3 7-176 16,-4 28 152-16,0 19 185 15,0 29-417-15,0 16 168 0,0 8-280 0,0 8-72 16,0 9-400-16,-4 28-48 15,4 42-8 1,-4 28 48 0,4 20-48-16,0 0 8 0,4-13 0 15,0-10 72-15,-4 0-80 0,-4 0-280 16,-16 4-448-16,-3-4-1144 0,-1-25-4250 16,7-19-1327-1</inkml:trace>
  <inkml:trace contextRef="#ctx0" brushRef="#br0" timeOffset="45548.91">12239 11024 11306 0,'0'0'2208'0,"0"0"-863"0,0 0-865 0,0 0-216 16,0 0-152-1,0 0 488 1,0 0-296-16,0 79-224 0,12-54-80 16,4 1-104-16,4-8-512 15,8-8-632-15,-4-7-105 16,4-3 121-16,-5-16 160 16,-2-12 536-16,-6-7 512 15,-2-6 24-15,-6-4 1000 16,-7 7 360-16,0 3 897 0,0 13-401 15,0 9-288-15,0 13-511 16,-4 0-841-16,-3 16-136 0,3 19-64 16,-1 9 40-16,-3 14-48 31,8 2 64-31,0 0-16 0,0 3-56 16,0 1-64-16,-4 0-40 15,-7 3-40-15,-5-1-72 16,-16 1 72-16,-8-4 72 0,-8-6 64 15,-7-16 0-15,-10-9-384 32,5-16 296-32,5-16 88 0,11-6-40 15,25-61-641-15,6 4-1567 16,13-10-2801-16</inkml:trace>
  <inkml:trace contextRef="#ctx0" brushRef="#br0" timeOffset="45825.67">13076 10617 11602 0,'0'0'2729'0,"0"0"-305"16,0 0-1368-16,0 0-152 15,0 0-215-15,-91-10-17 0,35 45-72 16,-4 10-224-16,-8 21-72 15,0 23-104-15,17 19-128 16,23 7-72-16,24-11 8 0,12-2 0 31,31-16-8-31,13 0-200 0,0-20-552 16,-4-15 72-16,39-3-1609 16,-23-20-2800-16,4-12-2704 0</inkml:trace>
  <inkml:trace contextRef="#ctx0" brushRef="#br0" timeOffset="46434.4">13403 10852 10082 0,'0'0'2088'0,"0"0"-103"16,0 0-313-16,0 0-224 16,0 0-600-16,0 0-584 0,0 0 153 31,55 76 55-31,-27-25-208 31,0 6-112-31,-3 10-32 0,-6-4-48 16,-3 1-72-16,-4-4-128 15,0-9-168-15,-4-13 56 16,0-13 120-16,0-12 112 0,0-13 8 16,4-6 152-16,8-26 8 0,-4-12-64 15,8-13 112-15,4-20-72 0,0 11-16 16,0-4-56-16,3 0-16 15,-7 19-48-15,0 3-40 16,-8 17 32-16,-8 12 8 16,-4 12-712-1,-4 7-1505-15,0 16-2672 16,-8 0-824-16</inkml:trace>
  <inkml:trace contextRef="#ctx0" brushRef="#br0" timeOffset="47020.63">14447 10461 10442 0,'0'0'2128'0,"0"0"-159"31,0 0-1089-31,0 0-472 15,0 0-216-15,0 0 288 0,0 0 240 16,-64 96-296-16,40-52-240 16,0-3-96-16,0-6-88 0,4-3-136 31,5-6-488-31,2-4-1024 16,5-13-337-16,5-9-423 0,3 0 1272 15,0-16-1033-15,0-16-391 0,0-6 2064 16,0-13 496-16,7 1 1408 15,-3-4 464-15,0 12-55 0,0 11 303 16,-4 8-47 0,5 20-489-1,-1 3-848-15,-1 23-736 0,1 15 152 16,0 10 8-16,4 2-64 0,1 4-40 16,-2-6-56-16,1-7-144 15,-4-12-480-15,0-7-664 0,-4-12-65 31,0-10 329-31,0-7 264 16,-4-15-632-16,-8-13 568 0,-8-7 607 16,-4-5 145-16,1-7 72 15,-5 3 0-15,4 3 8 0,7 14 409 16,6 11 311-16,3 14 320 31,8 9-488-31,0 9-176 16,19 17 360-16,5 12-56 0,8 7-167 15,4-1-241-15,4 1-136 16,-4-4-144-16,4 3-376 0,-8-12-1849 16,-12-10-5008-16</inkml:trace>
  <inkml:trace contextRef="#ctx0" brushRef="#br0" timeOffset="47623.58">14944 10798 5169 0,'0'0'4913'16,"0"0"-3097"-16,0 0-16 15,0 0-303-15,-3-73-185 0,-22 66-592 16,-10 7-248-16,-13 0 40 16,-4 17 17-1,-7 8-89 1,-1 13-104-16,4 6-176 0,8 7-72 16,8 6-80-16,17 0 0 15,6 1-8-15,14-8-48 0,3-2-152 0,27-4-248 16,9-9-17-1,16-6 169 1,4-7-120-16,3-3-384 16,-7-6-736-16,-4-1 864 0,-16 1 592 15,-12-3 72-15,-20 2-192 16,-4 1 200-16,-28 3 408 0,-24 0 96 0,-4-3-264 31,-7 0-136-31,-5-8-104 16,1-5-40-16,2-5-1985 15,26-12-5824-15</inkml:trace>
  <inkml:trace contextRef="#ctx0" brushRef="#br0" timeOffset="48148.56">15327 10900 9514 0,'0'0'2352'0,"0"0"-688"0,0 0-751 15,0 0-177 1,0 0-16-16,-104-26 168 16,65 26-168-16,3 9-280 15,8 11-256-15,4 5-184 16,12 7-32-16,5 0 32 0,7 0 0 15,0 2 40-15,3-2-32 16,9 0 32-16,8-7-40 0,-4-3 0 31,4-6-40-31,-1 0 40 16,-2-3 112-16,-1-4-24 0,-4 4-80 31,-1-1 0-31,-11 1-8 16,0 4 8-16,0-5 0 15,-7 1-8-15,-14-4-72 0,-7-2-528 16,-15-7-640-16,7 0-1401 16,4 0-3360-16</inkml:trace>
  <inkml:trace contextRef="#ctx0" brushRef="#br0" timeOffset="49020.64">14650 10693 5761 0,'0'0'1640'0,"0"0"-608"0,0 0-152 31,0 0 153-31,0 0-145 15,0 0 80-15,0 0-16 0,-104-13-63 16,68 13 31-16,-7 13 32 16,-2 9-104-16,-6 7-288 15,3 9-200-15,-4 4-56 0,1 8-32 32,-1 11-96-32,3 8-80 0,10 17 0 15,20 13-88-15,19 5-8 0,7-5-56 16,29-20 32-16,-4-25-328 15,0-12-16-15,27-1-720 16,-10-3-3009-16,-2-13 1193 0</inkml:trace>
  <inkml:trace contextRef="#ctx0" brushRef="#br0" timeOffset="49770.59">15024 10861 5369 0,'0'0'1432'0,"0"0"-640"15,0 0 64-15,0 0 665 0,0 0 263 32,0 0 184-32,16-19-319 15,-16 19-449-15,5 0-376 16,-1 0-280-16,7 10-296 0,6 9 120 15,2 10-31-15,9 6 199 0,4 9-168 16,-4 3-128-16,4 10-72 31,-8 1-24-31,0 2 8 16,-9 4-144-16,-7-4 0 16,-8 4 56-16,0-1-56 0,-19 4-8 15,-9-7 0-15,-12-3 24 0,-4-9-24 16,-4-7-152-16,-4-12-584 15,4-7-465 1,-7-16-735-16,15-6-2081 16,12 0-1832-16</inkml:trace>
  <inkml:trace contextRef="#ctx0" brushRef="#br0" timeOffset="50289.68">15586 10461 1816 0,'0'0'6833'15,"0"0"-4616"-15,0 0-849 16,0 0-432-16,0 0 545 16,80 42-169-16,-36-8-200 0,8 14-344 15,15 19-8-15,8 22-271 0,6 22-121 16,-14 13-184 0,-26-4-64-16,-30-5 24 15,-15-11-72-15,-28-2-56 16,-20 3-16-16,-11-1 16 15,-13-2-16-15,-8-4-248 0,-15-5-96 16,-1-8-609-16,-7-11-887 16,27-24-1249-1,16-18-3160-15</inkml:trace>
  <inkml:trace contextRef="#ctx0" brushRef="#br0" timeOffset="53573.91">5027 12639 7329 0,'0'0'4889'0,"0"0"-3449"0,0 0-879 15,0 0-321-15,0 0 120 0,0 0 192 16,0 0-280-16,0 0-272 15,0 0-256-15,9 0 256 0,10 0 464 16,6 0-8 0,6 0-168-1,13 0-104-15,4 0-104 16,4-6-80-16,-1 0-424 0,9 0-1680 0,-15 2-497 16,-14 1-1944-16</inkml:trace>
  <inkml:trace contextRef="#ctx0" brushRef="#br0" timeOffset="53824.51">5160 12684 9329 0,'0'0'2713'16,"0"0"-1505"-16,0 0-832 0,0 0 185 15,0 0 399-15,0 0-512 16,0 0-248-16,23 0-72 0,-7 0-24 16,8 0-8-16,3 0-16 31,6 0-16-31,11 0-64 16,19-6-264-16,-3-1-1408 0,-8-2-2257 0</inkml:trace>
  <inkml:trace contextRef="#ctx0" brushRef="#br0" timeOffset="55532.04">14478 11678 6529 0,'0'0'1920'16,"0"0"-1056"-1,0 0-551-15,0 0 39 16,0 0 536-16,0 0 344 0,0 0-88 15,0 0-448-15,4 0-95 16,5 0 39-16,2 2-64 16,-3-2 8-16,5 0-208 15,2 0-88 1,2 0-64-16,-2 0-48 0,9 0-72 16,4 4-48-16,0-4-8 0,4 0-40 15,-4 0-8-15,-5 0 0 31,-10 0-184-31,-2 0-312 16,-11 0-736-16,0 0-529 0,-4 3-79 16,-11 0-696-16,-5 3-1577 15</inkml:trace>
  <inkml:trace contextRef="#ctx0" brushRef="#br0" timeOffset="55747.5">14523 11750 3000 0,'0'0'3265'0,"0"0"-1937"16,0 0-912-16,0 0 24 16,0 0 665-16,0 0-121 15,0 0-544 1,-5 7-384-16,17-4 200 16,8 0 432-16,4 3-176 0,4 1-248 15,4 2-120-15,0-5-144 0,-4 2-40 16,-4 0-712-16,-9-6-1504 15,-2 0-737-15,-10 0-2208 16</inkml:trace>
  <inkml:trace contextRef="#ctx0" brushRef="#br0" timeOffset="55974.74">14475 11823 4929 0,'0'0'2576'16,"0"0"-1624"-16,0 0-792 16,0 0 689-16,0 0 583 0,0 0-248 15,71 10-392-15,-34-7-304 16,-2 0-160-16,1 1-176 0,0-1-152 31,3-3-704-31,-15 0-1624 16,-3 0-5434-16</inkml:trace>
  <inkml:trace contextRef="#ctx0" brushRef="#br0" timeOffset="57706.96">14877 10465 7209 0,'0'0'1904'0,"0"0"-951"47,0 0-361-47,0 0 0 0,0 0 216 16,0 0 176-16,0 0-40 15,0 0-223-15,4 3-225 0,-4-3 16 16,7 0 88-16,2-3 136 0,10-13-264 16,13-7-328-16,5-15-64 15,14-6-64-15,17-19 64 0,23-30 8 16,17-21-32-16,8-7-32 15,-9 1 32-15,-11 15-40 0,-24 28 24 16,-17 20-32-16,-14 20 32 16,-18 11-40-1,1 7-8 1,-8 3 0-16,-4 3 0 0,-12 13-376 16,0 3-1480-16,-44 36 72 15,4-4-273-15,-3 3-3192 0</inkml:trace>
  <inkml:trace contextRef="#ctx0" brushRef="#br0" timeOffset="58392.71">14861 10455 4520 0,'0'0'2009'16,"0"0"-1089"-16,0 0-272 31,0 0 208-31,124 28 25 0,-57-8-81 16,29 5-160-16,48 13-48 15,23 7 0-15,16 5-80 0,0-2-112 16,-7 0-136-16,-1 2-72 0,4-2-56 16,1-3-55 15,-10-8 63-31,-10 2-24 0,-13-8-16 16,-15-2-16-16,-28-4 32 15,-33-8-112-15,-27-8 48 0,-16-3-56 0,-8 1 0 16,-4-4-424-16,-12 0-353 15,-28-3-719 1,-12-6 600 0,-7-7-1825-16</inkml:trace>
  <inkml:trace contextRef="#ctx0" brushRef="#br0" timeOffset="59100.41">15120 10572 3512 0,'0'0'1449'0,"0"0"-449"0,0 0-192 15,0 0 96-15,0 0 24 16,0 0-143-16,-12-31 95 0,8 31-152 31,4 0-248-31,0 0-264 16,0 0-208-16,0 0 40 0,12 12 664 15,4 7 80-15,12 7-144 16,7 9-127-16,14 6-113 0,18 22 80 16,37 24 56-16,35 26-152 31,17 24 144-31,-5 12-160 0,-7 7 8 16,-25-10-88-16,-15 0-248 15,-5-16-40-15,-3-16 40 16,-1-9-48-16,-3-16 16 0,-16-16 64 15,-16-19-80-15,-21-19-192 32,-3-9 176-32,5-1 16 0,-6-3 0 15,-7-6 8-15,-5-3-8 16,-14-13 0-16,-5 0-16 0,-4-13-256 16,0-9-576-16,-24-26-848 15,-8 1-993-15,0-1-5825 0</inkml:trace>
  <inkml:trace contextRef="#ctx0" brushRef="#br0" timeOffset="60049.46">14678 10446 1112 0,'0'0'992'0,"0"0"-256"0,0 0 248 16,0 0 825-16,0 0 159 16,0 0-248-16,0 0-231 15,4 0-345-15,0 0-176 0,4-4-464 16,-1-2-240 0,2-4 8-16,-1-5-15 15,3-2-81-15,6-5-72 0,-2-9-48 16,5-7-8-16,4-10 24 15,12-15 80-15,8-23 32 16,12-28-96-16,7-23 16 0,10-12-96 16,-2-10 8-1,-3 0 72-15,-1 0-72 16,-11 13-16-16,0 16 64 16,-9 22-56-16,-10 26-8 0,-9 25 8 15,-13 22 8-15,-3 13 48 16,4-1-48-1,-4 4-16-15,4 3 0 16,0 7-72-16,-4 9-80 16,0 0-280-16,-4 3-881 0,-8 16-295 15,-4 19-456-15,-16-9-1081 16,-4 3-3296-16</inkml:trace>
  <inkml:trace contextRef="#ctx0" brushRef="#br0" timeOffset="62563.68">10829 11884 3576 0,'0'0'104'31,"0"0"2633"-31,0 0-1601 15,0 0-728-15,0 0-160 0,-40-4 784 16,36 4 465-16,0 0-89 16,0 0-96-16,0 0-143 15,0 4-233-15,4-4-136 0,0 3-144 32,0-3-264-32,12 3-384 0,12 0 128 15,28 0 280-15,44 4-32 0,35-4-136 16,24 0-79-16,-3 0-81 15,-36 4-88-15,-41 2 80 16,-27-2-80-16,-12 2-521 16,-4 1-599-1,-4 2-1160-15,-13-5-97 0,-15-1 97 16,-12-6-161 0,-12 0-2008-16</inkml:trace>
  <inkml:trace contextRef="#ctx0" brushRef="#br0" timeOffset="62839.44">10940 12055 6633 0,'0'0'2592'0,"0"0"-1295"31,0 0-769-31,0 0-288 16,0 0 704-16,0 0 696 15,84 10-375-15,-32-7-441 0,3-3-192 16,10 0-32-16,-1 0-48 16,3 0-176-16,-3 0-128 0,-4 0-128 31,-13 3-120-31,-10 0-328 16,-6 1-520-16,-11-2-960 0,-4-2-345 15,-4 0-951-15,-1-2-3506 0</inkml:trace>
  <inkml:trace contextRef="#ctx0" brushRef="#br0" timeOffset="65595.86">11251 11735 3264 0,'0'0'1825'0,"0"0"-521"0,0 0-208 15,0 0 296-15,0 0 89 32,-12-23-321-32,12 17-184 0,0 0-80 15,0 2-296-15,4 1-359 16,8-3 151-16,4 3-184 15,8 3-32-15,8 0-80 0,4 0-16 16,7 3-32-16,-2 10 40 31,2 6 0-31,-11 6 24 0,-4 7 16 16,-12 6-32-16,-12 6-16 16,-4 4 32-16,0 3 0 15,-8 0 88-15,-4-1-80 0,-3 4 32 0,2 0-16 16,1 1 104-1,4-5 8 1,4-2-24-16,4-4-40 0,0 1-64 16,0-4 24-16,0-3-88 15,4-3-40-15,8-7-8 0,-4-9-8 16,0-6-248-16,4-4-280 0,-4-2-480 31,-8-4-624-31,4 0-1129 16,-4-3-3304-16</inkml:trace>
  <inkml:trace contextRef="#ctx0" brushRef="#br0" timeOffset="65821.36">11371 12439 9738 0,'0'0'2376'0,"0"0"-1384"0,0 0-856 15,0 0-128-15,0 0 680 32,0 0 201-32,0 0-385 0,67 48-288 15,-39-26-136-15,0-3-80 16,-4 0-496-16,0-3-480 16,0-6-825-16,-8-1-1031 0,0-5-2162 0</inkml:trace>
  <inkml:trace contextRef="#ctx0" brushRef="#br0" timeOffset="66039.31">11754 12287 7377 0,'0'0'3137'0,"0"0"-1185"32,0 0-1136-32,0 0-456 15,0 0 433-15,0 0 143 0,0 0-208 16,-101 92-280-16,69-60-216 15,9 0-104-15,-1-1-88 16,4-2-40 0,4 6-808-16,8-13-1329 15,4-3-1975-15</inkml:trace>
  <inkml:trace contextRef="#ctx0" brushRef="#br0" timeOffset="77440.05">3566 11439 5553 0,'0'-3'2160'0,"0"-3"-760"15,0 6-599-15,0-4-321 16,0 4-24-16,0-3 248 16,0 3-72-16,0 0-304 15,0 0-240-15,0 0-8 0,0 0 72 16,0 0 48-16,0 0 0 15,0 0-24-15,0 0 40 16,4 0-24 0,-1 0-56-16,9 0 57 15,4-3 191-15,5 3-128 0,7-3-80 16,3 3-104-16,5-3 32 16,4 0-32-16,3-1-24 15,2 1 16-15,-2 0 8 0,-3 0-8 31,-4 0-48-31,-4 3-8 16,-4-3 0-16,-5 3 40 0,-3-3-32 16,1-1 72-16,3 1 32 15,-1 0 24-15,1-4 8 16,4 4-48-16,4 0 32 0,0 0-40 16,0 0-40-1,3 3-48-15,-3-3 0 16,0 3 0-16,0 0-8 0,-4 0 16 15,7-3 32-15,2 3-40 16,-1-4 0-16,3-2 0 16,1 3 0-16,0-1 72 15,8-2-72-15,-9 3 0 16,10 0-8-16,-10 0 0 16,6 3 0-16,-10-3 8 0,1 3-8 15,-4 0 8-15,-8 0 0 16,4 0-8-16,0 0 8 15,4 0 0 1,0 0-8-16,7 0 48 16,1 0-48-16,0 0 8 0,0 0 0 15,3 0-8-15,2 0 8 16,2 0 0-16,-7 0 0 16,0 0-8-16,-4 0 8 0,-1 0-8 31,1 0 0-31,-4 0 16 15,0 0-8-15,-4 0-8 0,8 0 0 16,0 0 8-16,4 0-8 16,-1 0 0-16,9 0 8 15,-4 0-8-15,-4 0 8 0,4 0 0 16,-5 0-8 0,-3 0 8-16,-4 0-8 15,5-4 8-15,-10 1-8 0,5 0 8 16,-9 3-8-16,2-3-8 15,-5 3 8-15,-5 0-8 16,6 0 16-16,-10 0-8 16,13 0 0-16,-3 0 8 15,7 0-8-15,3 0 0 16,-8 0-8-16,-2 3 0 16,-5 0-40-16,-8 0-128 0,-8-3-216 31,0 4 120-31,0-1 272 15,0 3 176-15,0 3-48 0,-4 4 0 16,4 3-72-16,0 7 8 16,0 5 240-16,0 7-80 0,8 6-48 15,-4 10-72-15,3 0-32 32,-2 3 56-32,-5-7-80 0,0 1-40 15,0-7 64-15,0-3-64 16,0-6 0-16,-9 3 8 15,2-3-8-15,3 0 48 0,-4-1-48 16,-1 1-8-16,2 0 8 31,-1 3 0-31,-5 6 0 0,2-3 40 16,-1 0 0-16,0 0-48 16,0-6 40-16,1 0-40 0,6-3-8 15,-3 2 8-15,0 1 8 0,5 0 0 16,-1-4-8-16,0 4 8 15,-5 0-8-15,5 3 8 16,0 6 0 0,-3 0-8-16,-2 1 8 15,-3 2 0-15,5 0-8 0,-6 1 8 16,5-7 8-16,1 3-16 0,-1-3 8 16,-1 0-8-16,2 0-88 15,-1-2 80 1,-5-1 8-16,6-1-8 15,-1-5 8-15,0 2-272 16,4-5 192-16,-1-4 80 0,2-3-8 16,-1-3 8-16,4-3-144 15,0-7 16-15,-4 1 8 0,4-1-32 32,-4-3-120-32,0-3-48 15,-4 3-16-15,0 0 208 16,-8-3 120-16,-4 0 8 0,-4 0 0 15,-4 0 8-15,-4 0-8 32,-4 0 8-32,1 0 0 0,-9 4-8 15,4-1 8-15,-7 0 48 16,-6 3-48-16,-3 1 40 16,-3-1-40-16,-9 4 0 0,1-1-8 0,-5 1 8 15,4 3 0-15,0-4 0 16,-3 0 40-16,3 1-40 15,-4 3-8 1,4-4 64-16,5 0-16 16,-1 1-40-16,0 0 56 0,4-1-64 15,-3 1 72-15,7-1-16 0,-4 1 72 16,9-1 16-16,-5 1-64 16,8-1-72-1,-5 1 0-15,6-4 0 16,4 3-16-16,-2-2 16 15,-2-4 0-15,3 4 0 16,-4-4 0-16,0 0 8 0,0-3-8 16,5 0 8-16,-6 0-8 0,6 0-8 31,3 0 8-31,0 0 0 16,0 0 0-16,5-3-8 15,-1 3 0-15,-4-3 8 0,4-1-8 16,0 1 0-16,0 0 0 31,4 0 0-31,1-3 8 0,6-4 64 16,1 0-64-16,1-2 32 15,7-4-40-15,0-3 0 16,4-3-88-16,4-4 32 0,0-5 56 0,4-4 0 16,0-4 8-1,0 2-8 1,0-2 8-16,4-2 56 0,-8 0-16 15,4 3 0-15,-3-3 16 16,-2-1 0-16,1 4 56 16,-3-3-8-16,-2-7-32 0,9-3-72 0,-3-6 0 15,3-3 0-15,4-7-8 16,0 0 0 0,0 1 16-16,0-1 32 15,-4 4-48-15,-1 2 8 16,-3-2 88-16,1 2 48 15,-10 4-64-15,6 0 0 0,-1 3-32 32,3-6-32-32,5 0 40 0,1-7-48 15,3 0 0-15,0 3 40 16,0 5-48-16,3 7 72 16,-3 11-24-16,0 6-40 0,0 7 136 15,0 9 32-15,-3 3-168 16,-1 7 113-16,0-1-17 31,4 3-96-31,0 4 0 0,0-3-8 16,-4 0-96-16,4-1-65 15,0 4 33-15,-4 0-296 0,0 0-856 16,-8-1-1064-16,0 1-2369 0,0-3-1929 16</inkml:trace>
  <inkml:trace contextRef="#ctx0" brushRef="#br0" timeOffset="78832.11">5800 9042 7241 0,'0'0'1376'0,"0"0"-744"16,0 0-383-16,0 0-25 15,37-13 8 1,-5 10 320 0,11-3-48-16,9 0-32 0,24-1-16 15,11 1-40-15,20-3 88 0,5 5 8 16,-24-2-24-16,-16 6-103 0,-24 0-145 16,-5 0-88-16,9 0-40 31,12 0-40-31,0 0 0 15,-1 0-24-15,1 0-40 0,-12 0 56 16,-8 0-56-16,-13 0-8 16,-6 3-48-16,-14 0-568 15,-6-3-505 1,-5 4 129-16,0 1-136 16,-24 2 88-16,0-1-513 0,-8 1-1767 15</inkml:trace>
  <inkml:trace contextRef="#ctx0" brushRef="#br0" timeOffset="79267.06">5908 9458 3040 0,'0'0'904'0,"0"0"-31"0,0 0-169 16,0 0-104-16,0 0-104 15,0 0 8-15,0 0-56 0,-31 28 144 16,46-28 1081-16,9 0-233 0,4 0-392 31,8 0-328-31,3-3-128 16,10-6-119-16,7-1 15 0,15-3 32 15,24 1-104-15,17-1-88 16,8 1-80-16,-4 5-48 16,-17 1-64-16,-7 3-48 0,-13 3 24 31,-19 0-48-31,-12 0-64 0,-12 0 16 16,3 0-16-16,2 0-160 15,-2 0-344-15,-11 0-216 16,-8 0-272-16,-12 0-121 0,-4 0-447 15,-4 3-1001-15,-12 0 121 32,-8 3-281-32</inkml:trace>
  <inkml:trace contextRef="#ctx0" brushRef="#br0" timeOffset="79680.13">5849 9779 3104 0,'0'0'1552'32,"0"0"-895"-32,0 0-25 15,-96 73-136-15,76-48 16 0,-1-3-16 16,14-3 104-16,7-3-104 15,0-3 224-15,4-3-15 0,24-4 295 16,3-3 160-16,22-3 64 31,10 0-351-31,33 0-137 0,23-13-96 16,13 4-176-16,-5-1-56 16,-4 4-136-16,-14 3 104 15,-22 0-112-15,-19 3-80 0,-25 0-72 16,-11 0-64-16,1 0 32 31,-6 0-80-31,1 0 8 0,-15 0 48 16,-6 0-48-16,-3 0-8 15,0 0-112-15,-4 0-280 0,0-4-552 16,0 1-1865-16,0-6-1920 0</inkml:trace>
  <inkml:trace contextRef="#ctx0" brushRef="#br0" timeOffset="81007.7">6972 9194 1568 0,'0'0'2440'0,"0"0"-943"0,0 0-641 31,0 0-208-31,0 0 176 0,0 0-40 16,0 0-128-16,-4 0-95 15,4 0 7-15,0 0 8 0,0 0 56 16,0 0-120-16,0 0-288 15,0 0-224-15,0 0-128 0,12 0 128 16,4 0 240 0,8 0-56-1,4 0-40-15,8 7-64 16,-1-4-24-16,5 0 48 0,4 0-24 0,0 4-72 16,4-4 0-16,-1 0 40 15,1 0 16-15,1 0-56 0,2-3 40 31,5 4 56-31,0-4-56 16,4 0 32-16,3 3 16 16,-3-3-16-16,0 0 48 0,4 0-32 15,-5 0 0-15,5 0-7 0,-4-3-9 16,4-1 64-16,3-2 40 31,-3 0 40-31,-1-1 24 16,5 1-72-16,1-4-104 0,-2 1 56 15,1-1-16-15,3 1 0 16,-3-4 16-16,4 0-16 0,-8 4 32 16,-5-1 88-16,1 4-88 31,-4-3-56-31,-5 2-24 16,1 1-56-16,-4 3 40 0,0-1-40 15,0 1 8-15,-4 3 40 0,-5-3-56 16,-7 3 0-16,0 0 0 0,-8 0 0 15,-4 0 0 1,0 0 8 0,-4 0-8-16,-4 0 0 15,4 0 0-15,-8 0 8 0,-1 0 64 16,2-3-72-16,-1 3 0 0,-4 0-8 16,-4-3-152-16,7 3-224 0,-3 0-112 31,1 0-312-31,3 0-177 15,-8 0-159-15,0-3-784 16,0 3-2041-16,-4-3-656 0</inkml:trace>
  <inkml:trace contextRef="#ctx0" brushRef="#br0" timeOffset="81434.55">9303 8896 5673 0,'0'0'1912'0,"0"0"-856"16,0 0-63-16,0 0 239 16,-4-6-48-16,4 6-240 0,0 0-552 15,4 0-384-15,12 0 248 0,3 9 32 16,9 4-87-1,0 3 47-15,8 0-48 16,0 0-24 0,4 3-48-16,4-1-40 0,-5 2-16 0,-2-4-24 15,-5 2-40-15,-9-5 16 16,-7-3-16-16,-4-4-8 0,-12 0-136 31,0 1-80-31,-4-1 216 16,-16 7 520-16,-3 0-120 15,-5 2-80-15,-8 2-144 0,-1 1-72 16,-6 4-56-16,0 1 32 0,2 2-80 16,-2 4-80-16,-2 3-1400 31,13-4-1273-31,9-12-6369 0</inkml:trace>
  <inkml:trace contextRef="#ctx0" brushRef="#br0" timeOffset="86384.89">9757 8597 3592 0,'0'0'2817'0,"0"0"-1337"16,0 0-40-16,0 0-159 15,-20-44-281-15,20 34 0 16,-4 5-16-16,0-2 113 0,4 1-161 15,0 2-256-15,0 1-344 32,0 3-272-32,0 0-64 0,0 0-128 15,4 0-32-15,4 7 160 0,4 8 144 16,4 5-48 0,4 2-88-16,4 10 56 0,-1 3-56 0,5 2 8 15,4 8-8 1,0 6 0-16,5-1 8 15,-5 1 80-15,-1 0-88 16,-7-6 0-16,0-1-8 16,-4-9 8-16,-5-3-8 15,-2-7 8-15,-2-6 0 0,-3 0-8 0,1-9-48 32,-5-4 48-32,3 0-8 15,1-6-104-15,1 0 72 0,6 0 40 16,6-3 120-16,2-12 24 15,5-8-40-15,0-5 16 0,4-10 64 16,3-4 64-16,-7-9-48 31,0-3-8-31,-4-3-40 0,-3 3-80 16,-2 4-16-16,-3 8-8 16,0 7-40-16,-4 7 0 15,-4 9-8-15,0 9 0 0,-4 4 0 16,-4 6-104-16,0 0-832 31,0 3-1768-31,-4 10 119 0,-8 0-2320 0</inkml:trace>
  <inkml:trace contextRef="#ctx0" brushRef="#br0" timeOffset="87196.79">10096 8156 6737 0,'0'0'1728'0,"0"0"-551"0,0 0-465 31,0 0-184-31,0 0 64 16,0 0 64-16,0 0-112 16,-4-9-216-16,4 9-176 0,0 0-48 15,0 0 8-15,0 0 40 16,0 3 40-16,0-3 48 0,0 0 113 31,0 0 103-31,0 0 40 16,8-3 264-16,7-13-248 0,5-3-296 15,5-3-80-15,-1-7-40 16,-1-3 24-16,1 0-48 0,-8 4 40 16,0 6 56-16,-4 3 56 31,-4 6 104-31,-4 6-16 15,0 7-120-15,0 0-192 0,4 10-56 16,0 6 56-16,4 10 8 16,4 2 8-16,-1 7-8 0,6-4-8 15,3 5-104-15,-1 14-936 32,1-15-3041-32,-11-6-3752 0</inkml:trace>
  <inkml:trace contextRef="#ctx0" brushRef="#br0" timeOffset="88672.26">11295 8480 7513 0,'0'0'1592'16,"0"0"-151"-16,0 0-553 0,0 0-224 31,0 0 200-31,0 0-352 16,-40-3 73-16,-4 32 95 0,-8 8 56 16,-8 11-240-16,-7 19-56 15,16-4-32-15,-1 4-88 16,16 3-56-16,16-13-152 0,16 10-112 31,4-4-88-31,35-2 88 16,29-1 0-16,4-12-48 0,32-1-792 15,-17-15-880-15,-23-19-1177 0</inkml:trace>
  <inkml:trace contextRef="#ctx0" brushRef="#br0" timeOffset="89175.4">11909 8582 8889 0,'0'0'2209'15,"0"0"-753"-15,0 0-864 0,0 0-144 16,0 0 169-16,-112-22 239 16,69 22-368-16,-2 3-312 15,2 9-24-15,15 4-136 0,4 3-16 31,8 0-128-31,11 1-40 16,5-2 72-16,13 5 96 0,11-1 56 16,12-3 96-16,3 0-56 15,6 3-16-15,2-3-32 16,-4 0 16-16,-2 7-48 0,-9-1-16 16,-4 4 8-1,-13-1-8-15,-11 4 8 16,-4-3-8-16,-8-1 0 0,-20-2 48 15,-11-4 24-15,-6-6 40 16,-6-7-48-16,-1-3-64 16,0-6 0-16,-3-22-784 15,11-6-937-15,16-7-4168 16</inkml:trace>
  <inkml:trace contextRef="#ctx0" brushRef="#br0" timeOffset="89462.59">12255 8363 9690 0,'0'0'2040'0,"0"0"-1192"16,0 0-544-16,84 32 16 0,-48-1 256 31,3 14 233-31,1 2-217 15,1 7-288-15,-6 10-128 0,-7-1-56 16,-12 4-64-16,-16 12 8 16,-16-9-64-16,-28 0 0 0,-28 6-376 15,-23 1-416-15,-36 5-849 32,19-16-1135-17,20-18-6410-15</inkml:trace>
  <inkml:trace contextRef="#ctx0" brushRef="#br0" timeOffset="91961.04">9725 7743 2680 0,'0'0'2761'0,"0"0"-1065"16,0 0-616-16,0 0-656 31,0 0-424-31,0 0 0 0,-3-9 96 15,-10 15 136-15,1 10 32 16,0 6 105-16,0 7-33 0,1 6-8 16,-6 6 16-16,6 7 136 15,-6 3-72-15,6 3-112 32,-1 9-120-32,0 10 120 0,8-3-8 15,0 0-64 1,4 3-8-16,0-13-88 15,-4 10 0-15,0-3-48 0,-4-4 32 16,0-5-104-16,-4-1 16 16,-4-3-16-16,0 0 64 15,0-4-56-15,4-2 48 0,0 0 8 0,8-4-16 16,0 1 208-16,4-1-79 16,0 1-1-16,0-4-32 0,8 0-32 15,4 0-16-15,4-6 0 31,-4-3-40-31,0-4 16 16,0-2-80-16,-4-4-8 0,-4-9-88 16,0-1-368-16,-4 1-9 0,4-6-143 15,0 2 32-15,-4-3-216 16,0 4-432-16,-4 2-465 31,-8 1-239-31,0 0-1345 0</inkml:trace>
  <inkml:trace contextRef="#ctx0" brushRef="#br0" timeOffset="93569.19">9478 9649 1200 0,'0'0'2240'0,"0"0"-775"16,0 0-513-16,0 0-320 0,0 0 88 0,0 2 200 16,0-2-144-16,0 4 137 15,12-1 7-15,1-3-96 0,2 3-304 16,9 0-32-1,4-3-184 1,0 0-136-16,8 0-104 16,3 0 56-16,10 4-120 0,-2-4 64 15,9 0-8-15,4 0 40 0,7 0 56 16,1 0 184 0,4 0-71-16,3 0-73 15,2 0-16-15,-2 0-48 16,-4 0-72-16,2-4 24 15,-6 4-8-15,-3 0 56 0,-1 0-64 16,-3 0 64-16,0 0 32 16,0 0-152-16,-4 0 80 0,4 0-40 31,-5 0-40-31,1 7 0 31,3-4 32-31,1-3-32 0,0 0 0 16,4 0-8-16,3 0 56 15,-3 0-56-15,0 0 8 16,0 0-8-16,-9 0 0 0,5 0 0 16,-8 0 0-16,4 0 0 15,-5 0 8-15,5 0 48 0,0 0-40 16,0 0-8-16,0 0-8 0,-5 0 0 16,5 0 0-16,-4 0 32 15,1 0-32-15,-2-3-8 0,-3 3 0 16,3-3 8-1,-3 3 8 1,-4-4 0-16,4 4-8 0,-5-3 0 16,2 0 0-16,-10-4 0 0,1 7-8 15,-4-5 8-15,-4 1-16 16,4-2 16-16,-4 3-48 0,4-1 48 31,-4 1-48-31,3 3 48 16,-6-3 0-16,-1 3 0 0,-1-6 0 15,-7 3 8-15,0-4-16 16,-4 1-72-16,0-7 80 0,0 4-8 31,-4-4-8-31,0-3-120 16,-4 0 128-16,3-6 8 0,2-7 0 16,-5 1-96-16,4-7 16 15,-4-6 72-15,-4 0-104 16,3-4 112-16,-3 1 16 0,0-1-8 31,0-2 56-31,0-1-64 16,0 3-64-16,0-2-112 0,0-1-168 15,-3 4 152-15,3-4 8 16,0 0 56-16,0-2 23 16,3-1 17-16,6 0-128 0,7 0 128 15,-4 4 88 1,-4-1-16-16,3 0 16 15,-3-6-8-15,1 4 0 0,-2-11-144 16,-3 4 152-16,4 0 8 16,-3 3-8-16,-1 6 0 15,-4 7 0-15,0 6-128 16,0 4-112-16,0 5 232 16,0 4 8-16,0 3 0 15,0 3 8-15,0 6-8 0,0-3-8 16,0 4-72-16,4-4-56 15,-1 0 8-15,1 4 80 0,0-4 48 32,0 4 0-32,-4 3-96 15,0-1-192-15,-8 1 56 16,-7-1 232-16,-5 5 48 0,-1-5-40 16,2 4 64-16,-5 0-16 15,-4-4-56-15,0 1 8 0,-4 3-8 31,-4 0 0-31,-8-4 0 16,1 4 0-16,-9 0 8 0,-4 0 0 16,1-1 0-16,-5 4 8 15,4 0 32-15,0 0-48 16,0 0 48-16,-4 0-40 0,0 0 8 16,0 0-8-1,-3 0-8-15,-1 0 0 16,0 0 8-16,1 0 0 0,-5-3 0 15,8-3 0-15,-3 0-8 16,3-4 0-16,0 4 0 16,8 0 0-16,-3 2 0 0,-1 1-8 15,0 3 0 1,-4 0 8 0,0 0 8-16,0 0 0 0,1 0-8 15,3-3 8-15,-4 3 0 0,0-3 8 16,5 3-8-16,-9-4-8 15,5 1 8-15,3 0-8 0,-4 3 8 32,4-3 0-32,4 3-8 0,-3-3 8 15,-1 3 48-15,-4 0-48 16,0-3-8-16,0 3 0 16,0 0 0-16,1 0 0 0,3 0 0 31,0 0 0-31,5 0 8 15,-2 0-8-15,1 0 8 16,5 0-8-16,3 0 16 0,4 3-8 16,4-3 8-16,8 0-8 15,4 3-8-15,5 0 0 0,6 0-136 16,6 0-1496-16,7-3-4089 0</inkml:trace>
  <inkml:trace contextRef="#ctx0" brushRef="#br0" timeOffset="94628.72">13120 8175 3744 0,'0'0'1289'0,"0"0"-113"15,0 0 8 1,0 0 8 0,0 0 89-16,0 0 127 0,0 0-120 15,36-41-56-15,-29 35-319 0,6-4-369 16,11 0-192-16,8 1-200 16,28-7-72-16,31-3-72 0,44-3 0 31,25-7-8-31,11 1 88 15,0 3-40-15,-19-1 8 0,-1-2-48 16,-11-4 72-16,-20 3-32 16,-30 7 56-16,-30 9-104 0,-23 0 8 15,-18 7-8-15,-3 0 0 32,-4-1 8-32,1 4-8 15,-13 3-128-15,0 0-728 0,-13 0-304 16,-11 0 479-16,1 0-111 15,-1 0-344-15,-4 7-304 0,7-4-529 16,10 0-1031-16</inkml:trace>
  <inkml:trace contextRef="#ctx0" brushRef="#br0" timeOffset="95007.77">14550 7610 3120 0,'0'0'1697'0,"0"0"-441"16,0 0-480-16,0 0 240 0,0 0 152 0,0 0 81 15,-16-28-73-15,16 28-376 16,0 0-424 0,4 0-368-16,13 6 184 15,6 3 248-15,13 7-56 16,4 0-80-16,11 0-111 15,1 0-129-15,-4-3 48 0,-4-1-48 16,-8 1-16-16,-12-4 16 16,-13-2-64-16,-11 3-104 0,0 2-40 31,-15 4 144-31,-13 6 168 16,-12 4 16-16,-4 5-40 0,4 8-40 15,1-2-48-15,-2 5-56 16,6 3-104-16,-5 14-1033 31,8-11-911-31,4-10-3889 0</inkml:trace>
  <inkml:trace contextRef="#ctx0" brushRef="#br0" timeOffset="100420.89">6458 11776 640 0,'0'0'6721'16,"0"0"-5033"-16,0 0-783 16,0-9-321-16,0 9 144 0,0 0 192 15,0 0-80-15,0 0-280 16,0 0-120-16,0 0-55 15,0 0-33 1,0 0-8-16,0 0-8 16,0 0-104-16,0 0-8 0,0 2-160 15,0 8 88-15,4 9 144 16,-4 6-32-16,0 4-88 16,0 3-32-16,0-1 56 0,0 1-48 15,0 0-56-15,0-10-8 31,8-3-24-31,0-6-56 16,8-7 104-16,8-6-56 0,16 0 320 16,23-22-128-16,25-16-160 15,32-22 40-15,7-4-72 0,-7-2-8 16,-28 9-39-16,-29 21 55 16,-23 11-8-1,-12 9 64-15,0 4-16 16,-8-1-16-16,-5 6-32 0,-7 4-56 15,-8 3-80-15,0 0-409 16,0 0-351-16,-11 13-184 0,-21 15-360 16,4-2-801-1,-4-1-2648 1</inkml:trace>
  <inkml:trace contextRef="#ctx0" brushRef="#br0" timeOffset="108420.05">3418 7223 208 0,'0'0'2056'16,"0"0"-1720"-1,0 0 208 1,0 0-8-16,0-16 136 0,0 9 209 15,0 4-113-15,0 1-256 16,0-2 184-16,0 1-136 16,0 0-144-16,0 3 16 15,0 0-144-15,0 0-104 16,0 0 48-16,0 0-55 16,0 0-73-16,0 0-32 0,0 0-64 15,0 0 64-15,0 0 112 16,0 0 16-16,0 0-8 15,0 0 16 1,0 0-64-16,0 0-56 16,0 0 64-16,0 0-72 0,0 0-72 15,0 0 72-15,0 0-80 16,0 0 0-16,0 0 0 16,0 0 0-16,0 0-64 0,0 0 56 15,0 0 16-15,0 0-8 31,0 6 232-31,-4-2-32 16,0 1-72-16,4 5 104 0,-4 0-104 16,0-1 24-16,4 1-16 15,0 3-56-15,-4-1-64 0,4 1 40 16,0-1 0 0,-4 1-40-16,4 0-8 15,-4 0 144-15,0 2-8 16,0-2-40-16,-3 3-56 0,2 0 8 15,-3 3-8-15,0-3 16 16,1 3 24-16,-2-3 16 0,1 0-104 16,4-1 8-1,1-2 88-15,-1 3-40 16,0 3 16-16,-1-3-64 16,1 6 96-16,4-2-104 0,-4 2 72 15,0 0-64-15,1 0 8 16,3 0 88-1,-4-3-48-15,0-3-32 16,4 0 32-16,0-3 8 16,0 0-56-16,0-1 9 0,-4 1 31 15,4-1-40-15,0 4 0 16,0 0 0-16,-5 0-8 0,5 6 88 16,-4 0-80-16,0-3 8 31,1 4-16-31,-1-1 8 15,4 0 0-15,-4-2 8 0,0 2 56 16,4-3-72-16,-4-1 0 16,4 2 56-16,-5 2-56 0,5 0 16 31,-4 3 40-31,4 1 48 0,-3 2-32 16,-1 1 32-16,0 3 16 15,0 0-16-15,0-4-24 0,4 4 16 16,-4-7-24-16,4 1 40 15,0-1-48-15,0-6-16 0,0 0-40 16,0 0 8 0,0 4 48-1,0-4 0-15,0 3-56 16,0 0-8-16,0 4 16 0,0-1 40 0,0 0-56 16,0 1 8-16,0 2 8 0,0-2-8 31,-5-1 56-31,2-3-64 15,-1-3 8-15,4 0 0 16,0 3-8-16,0-3 8 0,0 1 0 16,0 2-8-16,0 3 0 15,0 4 8-15,0-1 0 0,4 7 8 16,4-3-8-16,-4-3 32 31,4-1-40-31,-4 4 0 16,3 0 8-16,2-1 24 0,-5 4-32 15,4-6-48-15,-1-4 48 16,-3 1 0-16,0-1 48 0,-4 1-32 16,5 6-16-16,-5-1 8 31,0 4 8-31,0 0-8 16,0 0-8-16,0-3 8 0,0 0 48 0,0-1-48 15,0-3 32-15,0 2-32 16,0-5 32-16,0-3-32 0,0-3 0 15,0 0 104 1,0 0-8 0,4-3-48-16,0 3-8 0,0 3-40 15,-1-3 8-15,-3 3 40 0,4 4-40 16,-4-1 48-16,0 4-48 16,4-4-8-1,-4-2 64-15,4 2-8 16,-4 0-8-16,9 1 0 15,-5-4-56-15,-1 0 96 16,1 0-32-16,0 1-16 0,0-5-48 16,5 5 0-16,-5 2 8 0,-1 1 0 15,1-1 80-15,0 0-88 32,-4 1 0-32,4-4 0 15,5-3 0-15,-9 0 0 0,7 3 0 16,-3-2 16-16,0-1 40 15,0 3-56-15,4-3 48 0,-4 0 16 32,0 0-64-32,-4 3 0 15,8-6 8-15,-8 3 40 16,0 0-40-16,4-3-8 0,-4 3 72 0,0-3-72 16,0-4 0-16,0 5 16 15,0-8 80-15,0 4-88 0,4-4 40 16,-4-3-40-1,4 4 0 1,-4-4 0-16,3 1-8 0,-3-1 16 16,5 4 0-16,-5-4-16 0,0 4 48 15,4-4-40-15,-4 3-8 16,0-2 8-16,4-1-8 16,-4 0 8-1,4 4 0-15,-4-7-8 16,4 4-16-16,-4-4-192 15,4 3-192-15,-4-3-160 0,0-3-200 16,0 3-376-16,0-3-89 31,0 0-519-31,0 0-1169 0,0 0-1336 16</inkml:trace>
  <inkml:trace contextRef="#ctx0" brushRef="#br0" timeOffset="108747.42">3103 10766 2704 0,'0'0'360'15,"0"0"2457"-15,0 0-689 16,0 0-1376-1,0 0-312-15,0 0 297 16,12 6 263-16,4 1 72 0,-4 3-136 16,8-1-120-16,0 4-79 15,4 0-41-15,0 2-16 0,0 1-200 16,-1 0-296 0,5 0-64-16,-4 0-112 15,4-4-8-15,-4 1 0 16,4-4-584-16,8-5-912 0,-4-1-713 15,-8-3-2384-15</inkml:trace>
  <inkml:trace contextRef="#ctx0" brushRef="#br0" timeOffset="108967.59">3717 10649 10570 0,'0'0'2984'31,"0"0"-1247"-31,0 0-857 16,0 0-520-16,0 0-48 0,0 0 376 15,-67 54-88-15,34-22-328 16,1-1-176-16,5-3-96 16,3 2-176-1,7-2-864-15,6-6-1808 0,7-9-2938 16</inkml:trace>
  <inkml:trace contextRef="#ctx0" brushRef="#br0" timeOffset="109816.23">3167 7334 2592 0,'0'0'240'0,"0"0"2753"16,0 0-1641-16,0 0-368 31,0 0-96-31,0 0 17 0,-28 0-249 0,28 0-256 16,8 0-120-16,12 0 272 15,12 0 296-15,15 0-88 16,22 0-256-16,26-6-23 0,-3-4-225 15,-4 0-144-15,-21 1 8 0,-27 6-112 16,-4-7 48 0,-5 7-56-16,-18 3-72 15,-13 0-921-15,0 0-279 16,-32 25 688-16,0-2-1168 16,4 2-3657-16</inkml:trace>
  <inkml:trace contextRef="#ctx0" brushRef="#br0" timeOffset="110686.19">3031 10947 6753 0,'0'0'3873'16,"0"0"-3129"-16,0 0-624 15,0 0 608 1,0 0 776-16,0 0 41 16,88 0-529-16,-40 0-392 0,8 0-136 15,8-3-160-15,15-6-112 0,21-4 40 16,11-6-128-16,-11-1-64 16,-20 8-56-1,-32 2 0-15,-16 7 56 16,-9 0-64-16,-3 0 0 15,-8 3-48-15,-7 0-144 0,-5 0 16 16,0 0-40-16,0 0 40 31,-9 0-216-31,-6 3-320 0,-6 0-1208 16,1 4-1025-16,5-7-4945 0</inkml:trace>
  <inkml:trace contextRef="#ctx0" brushRef="#br0" timeOffset="115929.28">2936 8658 1456 0,'0'0'784'16,"0"0"2009"-16,0 0-1289 0,-12-7-248 15,12 7 80-15,0-2-183 16,0 2-233-16,0 0-200 16,0 0-72-16,0 0-120 15,0 0-224-15,0 0-304 16,0-4-64-16,12 4 64 16,4-6 176-16,8-1-24 0,12 1-152 15,0 0 88-15,7 0-80 16,9-1 56-16,0 4-64 15,4-4 0 1,-1 7 40-16,-3 0-32 16,-4 0-8-16,-4 0 0 15,-5 10 0-15,-3-3 0 0,-3 2 0 16,-6 0-8-16,-3-2 0 16,-8 3-40-16,0-1-64 0,-4-3 48 15,-4 1-168-15,-4 2-48 31,0-3 120-31,-4 4-40 16,0-3 48-16,0 2 48 0,-8 0 32 16,-12 4 72-16,-4 0 72 15,-8 0 48-15,-11 2-40 0,-6 4-32 16,-2 1-40 0,-5-2 0-16,0 5 8 15,-4-1-16-15,-3 4 0 16,3-1 0-16,4 7 24 0,1-4-16 15,7 10-8-15,4-3-8 16,4 7 8-16,4-5-8 0,8 2-88 16,0-8-120-1,9-5-56-15,6-4 136 16,6-9 80-16,-1-4 48 16,8-6-40-16,0 4-128 0,0-7-40 15,0 3 16-15,11-3-64 16,6 3 16-1,11-3 248-15,4 0 176 16,3 0-176-16,5 0 16 16,8 0 64-16,3 0 32 0,5 0-40 15,4 3-64-15,4 1-8 16,-1-1 56-16,-7 3 24 0,0 0-72 16,-5 1-8-16,-6-1 16 31,-6 1 72-31,-7-1-80 15,-4 3 48-15,-4-2-56 0,-3 2-8 16,-6 1-40-16,-2-4-8 16,-2 3-40-16,-3 1 40 0,0 0 40 31,-4 2-24-31,0-2 32 0,0 3-56 16,-4 2-48-16,0 2 112 15,-4-2 0-15,-12 1 0 0,-12 0 8 16,-4 3 200-16,-11-3-40 15,-6 0-64-15,-2 3-40 0,-5-3 24 16,0 3-32 0,-3-1-48-16,3-1-8 15,0-2 48-15,1 1-24 16,3 0-24-16,3 0 72 0,10-3-16 16,3 0-8-16,8-1-40 15,8-2 0 1,4-1 0-16,9-3-8 15,-2 1 0-15,5-1-72 16,4-2-40-16,0-1 16 0,0-3-32 16,0 3-104-16,4-3 232 15,12 0 8-15,0 3 0 0,4-3 96 16,4 0-8-16,4 0-88 31,0 0 0-31,8 0 120 16,3 0 0-16,5 0-16 0,4 0-104 15,8 0 104-15,0 0-112 16,-1-3 72-16,1 3-64 0,-4 0 40 31,-5 0-40-31,-2 0-8 0,-10 0 8 16,1 0-8-16,-4 3 0 16,-4 3 0-16,-4 1 0 0,0-1-8 15,-5 4-48-15,2-4 16 16,-10 3 32-16,-2-2-40 15,3-1 32 1,-9 4-128-16,1-1-48 16,-4 4 136-16,0 0 56 0,0-1 8 15,-7 4-8-15,-5 0-8 16,-4 0 0-16,-5 0-72 0,-2 0 80 16,-1-1 120-16,-8 2-72 0,0-2 0 31,-3 1-32-31,-1 0 32 15,-8-3-40-15,0-1 0 16,0 1 0-16,-7-4 0 0,-1 1-8 16,-1 0 0-16,2-7 0 0,7 3 0 31,4 1 56-31,8-4-48 16,8 0 0-16,13 0 0 31,2-3-8-31,5 3-72 0,4 1-136 15,0-4-80-15,8 2 8 16,5-2 72-16,2 4-120 0,9-1-240 16,0-3 0-16,0 0 207 15,4 0 177-15,0 0 176 16,-1 0 0-16,10-3-72 0,3-3-32 0,3 2 40 16,9-2-208-16,0 3 280 15,-1 0 120-15,-2 3-112 16,-6 0 88-1,1 0-88-15,-12 0 56 16,-4 6-56-16,-5-3 48 16,-6 4-56-16,-10-5 0 0,1 2 56 0,1 2-16 15,-5-3-40-15,-4 1-160 32,0 2-64-32,0 0 224 15,0 4 96-15,0-1 56 0,-8 4-48 16,-1 3 0-16,-6-4-56 15,-5 8-40-15,0-1 64 0,-8 0-64 16,-4-3 80-16,4-1 16 16,-7 1 33-16,-2-3 87 0,1 0-64 31,-3-1-56-31,-1 1 8 16,-4 0-40-16,8 0 48 0,-7-1-112 15,2-2 16-15,-2 3-16 16,-2-4 48-16,2 4 0 31,-4-4 88-31,-1 4 72 0,-5 0 88 16,2 2-104-16,-1 1-40 15,4-3 24-15,1 6 40 0,2-3-64 16,2 0-32-16,7 3-24 0,0-3-24 16,0 3-8-1,4 0 0 1,5 0-24-16,-6-3-40 0,1 6 104 15,0-6 32-15,4 3 8 16,5-3 16-16,-1 0-104 0,0 0 40 16,9-4 48-16,-2 4-144 0,2 0 40 15,-2 3-40-15,6 3 72 16,-6 4 96 0,6 2-120-16,-2 4 32 15,2-3-80-15,7 6 72 16,0 0-72-16,4-1 0 0,0 1-8 15,0 3 8-15,4-2 113 16,7-2 63-16,6-2-88 0,-2 3 152 31,6-7 160-31,7 1-200 16,-1-4-160-16,5-2 48 16,4-1 336-16,0 0-176 0,-1-3-144 15,1 3-104-15,-8 1 120 31,0-4-80-31,-4 3-40 0,-4-3-8 16,-4 0-72-16,0-3 72 16,-4 0 104-16,4-4-40 0,4 1-56 15,0 0-8-15,8 3 72 0,4 3-24 16,3 0-40 0,-3 0 120-1,4-3 160-15,-4 0-112 0,0-1-168 16,-4-2 72-16,-8 0-16 15,4-4-56-15,-9 1 40 0,-2-4 8 16,-5-3-40-16,-4 1-16 16,-1-4 8-16,-3 3 48 0,0-3-56 15,0 0 96 1,0 0 32-16,0 0 8 16,0 0-40-16,0 0-40 15,0 0-48-15,0 0 48 0,0 0-40 16,0 0 32-16,0 0-40 31,0 0 0-31,0 0 0 0,0 0-8 16,0 0-96-16,0 0-312 15,0 0-752-15,8-7-1449 0,1-5-455 16,-1-1-1249-16</inkml:trace>
  <inkml:trace contextRef="#ctx0" brushRef="#br0" timeOffset="116377.39">3083 11732 4536 0,'0'0'1857'0,"0"0"-689"15,0 0 56-15,0 0 121 32,0 0-161-32,0 0-200 0,-32-48-128 0,25 44 113 15,7 2-121-15,-4 2-232 16,0-4-80-16,-1 4 88 0,5 0-144 15,0 0-176-15,0 0-160 16,-4 4-96-16,4 5 176 16,0 7 16-16,0 3-8 15,0 0 64-15,0 0-71 16,4 0-17-16,13 0-208 16,-2-3 64-16,1 3-56 0,1-3 56 15,2-4-56-15,-6 5 80 16,-2-5-40-16,-7-2-48 15,0 2 0 1,-4 1-24-16,0 3 24 16,-16 3 56-16,-12 0 32 0,-3 0-24 15,-5 0-56-15,-5 0 80 16,6 0-80-16,-5 0 40 31,8-3-40-31,0-3-8 0,12-4-88 16,9 1-536-16,7 0-729 15,4-4-1639-15,4 0-2169 16,7-6-4225-16</inkml:trace>
  <inkml:trace contextRef="#ctx0" brushRef="#br0" timeOffset="122929.67">6335 13157 5577 0,'0'0'2752'16,"0"0"-1191"-16,-4-3-1025 16,-1-4-328-1,5 1-48-15,0-3 664 16,0 2-64-16,9 1-272 0,-1-1-352 16,3 4-120-16,6-3 144 15,3 3 16-15,7-4 16 0,5 1-184 16,12 3 272-16,3 3-160 31,9 0 145-31,8 0 103 0,0 3 272 16,-1 10-96-16,10 9-96 15,-6 7 0-15,5 9-160 0,-5 6 64 16,2 10-72-16,2 3-80 16,17 13-32-16,7 19-40 15,21 9-8-15,-13-9 0 0,-19-15-16 31,-28-21-40-31,-16-12-56 16,3 1 72-16,2 5-32 0,2 1 65 16,-11-7-33-16,0-2 120 15,-8-5-8-15,-5-2 8 16,5 0 16-16,-3-4-64 0,-5-2-8 16,-1-4-48-1,-2-6-88-15,-2-4 40 16,-6 1-48-16,-5-9 8 0,-1 2-8 15,1-6-48-15,0 3-160 16,-4-3-136-16,0 0-240 16,0 0-249-16,0-9-895 15,0-8-1233-15,0 5-1280 16</inkml:trace>
  <inkml:trace contextRef="#ctx0" brushRef="#br0" timeOffset="123404.71">8008 13855 7409 0,'0'0'2097'16,"0"0"-1033"-16,0 0-56 0,0 0 288 31,0 0 241-31,0 0-137 15,-12-25-728-15,12 28-584 16,12 10 96-16,4 6 232 0,0 10-56 16,4 2-112-16,-1 1-88 15,-2 3-24-15,3-4 0 0,-5 5-88 16,2-5 56 0,2-2-96-16,1-1 64 15,1-2-16-15,-2-4-48 16,-3-3 0-16,-4 0 72 0,0 0-24 15,-4-3-48 1,-8 3-8 0,0 1-40-16,-8 2 40 0,-19 3 80 0,-10-3 89 15,-7 3 7-15,-12 1 40 16,-3-1-48-16,-9-2-24 16,-3-1-40-16,7-3-56 0,4-6-40 31,16-1 0-31,12-5 0 15,13-1-8-15,10-3-120 0,5 0-360 16,4-3-225-16,0 0-167 16,13-9-1264-16,6-7-2657 0,1 0-5361 15</inkml:trace>
  <inkml:trace contextRef="#ctx0" brushRef="#br0" timeOffset="148400.97">11530 13694 8585 0,'0'0'2537'0,"0"0"-689"15,0 0-423-15,0 0-153 16,0 0-176-16,0 0 56 0,24-48-143 15,-24 48-449-15,0 0-352 16,-16 12-96-16,-4 14-40 0,-16 12 112 31,-8 22 8-31,-20 20-104 0,-11 18 24 16,-5 1 8-16,9-4-24 16,19-22-8-16,16-23-40 0,12-8-48 15,4-13-80-15,0 6 80 16,-4-7-48-16,5 1-272 15,-2-10-464-15,10-7-1161 16,-6-12-2048-16,10-16 1905 16,-1-9-5330-16</inkml:trace>
  <inkml:trace contextRef="#ctx0" brushRef="#br0" timeOffset="148604.34">10502 13595 9618 0,'0'0'3920'16,"0"0"-1951"-16,0 0-801 16,0 0-1072-16,0 0 472 0,88-6 104 31,-32 31-32-31,8 16-127 16,7 10-265-16,0 3-144 15,-2 9-104-15,-9-2-304 0,7 19-817 16,-23-17-1407-16,-9-13-5154 0</inkml:trace>
  <inkml:trace contextRef="#ctx0" brushRef="#br0" timeOffset="149286.54">11430 14249 13146 0,'0'0'2793'0,"0"0"-2017"16,0 0-776-16,0 0 8 16,0 0 56-16,0 0 256 0,68 0-320 0,-36 0 0 15,12 0-792-15,-8-3-576 32,-4-13 271-32,-4-3 313 15,-8-6 256-15,-9-10 256 0,-7-4 272 16,-4 4 64-16,-15 7 696 15,-9 6 545-15,-4 9-105 0,-8 13-232 16,0 0-192-16,0 9-136 31,0 14-56-31,8 6-151 0,5 5-169 16,6 1-136-16,10 4-128 16,7-4 0-16,0-4-72 0,19-3-8 15,9-5-40-15,13-11-128 16,6-5-201-16,5-7-287 31,8 0-304-31,7-16-184 0,-3-10-281 16,7-5 505-16,2-14 304 15,-2 1-48-15,-3-7 80 0,-12 0 592 0,-8 10 72 16,-20 3 944-16,-13 13 336 16,-15 6 481-1,0 6-265 1,-11 6-432-16,-13 7-168 0,-4 0-311 15,-4 7-113-15,4 12-176 16,4 9-104-16,4 4-144 0,12 3-48 0,4 0-8 16,4 3-8-1,8 0 16 1,8 1-248-16,8-8-48 16,-5 1 104-16,2-7 104 0,-5-2 40 15,-8 2 48-15,-8-6 0 16,0 0 16-16,-17 3-16 0,-11-6-249 15,-11 0 249-15,-5-3 8 32,-8-7-8-32,-11-6-424 0,11-10-1488 15,8-9-2729-15</inkml:trace>
  <inkml:trace contextRef="#ctx0" brushRef="#br0" timeOffset="149559.6">12570 13421 9794 0,'0'0'2656'0,"0"0"-2112"0,0 0-224 16,0 0 224-16,-16 85-143 0,8-50-217 31,-4 0-184-31,-4 3-328 16,8-6-1209-16,0-7-2672 0</inkml:trace>
  <inkml:trace contextRef="#ctx0" brushRef="#br0" timeOffset="149706.81">12729 13443 10234 0,'0'0'2608'0,"0"0"-1776"16,0 0-744-16,0 0 24 0,0 0-112 16,-23 79 0-16,-1-44-792 15,-4-3-3153-15</inkml:trace>
  <inkml:trace contextRef="#ctx0" brushRef="#br0" timeOffset="150176.53">9745 13141 9458 0,'0'0'2440'16,"0"0"-664"-16,0 0-479 31,0 0-65-31,0 0-88 0,0 0-328 16,0 0-488-16,0 0-312 15,0 0-8-15,5 28-8 16,-5 1 104-16,0 3-88 0,0-4-16 16,0-2-792-16,7-4-1208 15,5-9-1225 1,-4-10-3144-16</inkml:trace>
  <inkml:trace contextRef="#ctx0" brushRef="#br0" timeOffset="150336.87">9948 13103 8513 0,'0'0'4345'32,"0"0"-2592"-32,0 0-905 15,0 0-720-15,0 0 256 0,0 0 344 16,0 86-304-16,0-45-248 16,0-3-176-16,0 13-440 15,0-13-2553-15,0-9-5680 0</inkml:trace>
  <inkml:trace contextRef="#ctx0" brushRef="#br0" timeOffset="152754.81">14291 14789 1504 0,'0'0'4185'15,"0"0"-2577"-15,0 0-56 0,0 0 49 16,4-76 135-16,-4 63 145 16,0 7-137-16,0-4-264 0,0 10-336 31,0 0-303-31,0 0-289 15,0 0-224-15,0 6-216 0,-8 17-104 16,-3 8 48-16,-2 14-8 16,2 9-40-16,-6 10-8 15,6-1 8-15,3 0 96 0,-1-2-88 32,2-1-8-32,3-3 40 15,-4-3-48-15,4-6-256 0,-5-4-264 16,2-12 136-16,-1-10-849 15,4-6-479-15,0-16-688 16,4 0-569-16,0-3-1952 0</inkml:trace>
  <inkml:trace contextRef="#ctx0" brushRef="#br0" timeOffset="153103.97">14733 14548 128 0,'0'0'8201'0,"0"0"-6288"16,0 0-337-16,0 0 16 16,0 0 129-1,0 0-433-15,0 0-656 16,0 0-344-16,-8 3 144 15,-7 35 136-15,-1 22-79 0,-5-2-105 16,10 5-40-16,-5 7-48 16,8-10-192-16,0 3-8 0,4-8-16 31,0-5-32-31,0-9-40 16,0-6-8-16,4-6-144 0,-4-4-408 15,0-9-641-15,4-6-583 16,0-4-1409-16,0-6-2536 0</inkml:trace>
  <inkml:trace contextRef="#ctx0" brushRef="#br0" timeOffset="153564.57">14920 14218 6281 0,'0'0'3105'0,"0"0"-1121"16,0 0-472-16,0 0-247 15,0 0-369-15,0 0-528 16,0 0-80 0,-4 6 336-16,-15 22-240 15,-5 4-160-15,-4 0-56 16,-8 0-48-16,-3-1-8 0,-2-2-24 15,-2-7 24-15,-2-9 0 16,-2-1 0-16,-1-8 8 0,4-4 8 31,-8-7-32-31,5-15-8 16,-1-3-16-16,-4-4-8 0,1-3 56 16,2 7-48-16,2 6 128 15,-1 6 73-15,8 13 23 16,5 0-64-16,-2 10-56 0,1 12-72 31,4 7-40-31,4 2-56 16,5 4 64-16,3 0-64 0,4 3-8 15,0-3-152-15,5 0-344 0,6 0-441 16,5 0-631-16,8-7-2225 16,12-11-3056-16</inkml:trace>
  <inkml:trace contextRef="#ctx0" brushRef="#br0" timeOffset="154105.97">15240 14021 5825 0,'0'0'2288'16,"0"0"-431"-16,0 0-281 0,0 0-184 15,0 0 121-15,0 0-449 16,0 0-408-16,-28-13-328 0,16 23-104 16,-4 2 8-1,-5 7 72 1,6 3-96-16,-5 4-32 0,0-1-96 16,4-3-56-16,1 4-24 15,-2-4-24-15,6-3-704 0,-2-3-1024 16,9-7-761-16,-4-5-2152 0</inkml:trace>
  <inkml:trace contextRef="#ctx0" brushRef="#br0" timeOffset="154348.73">15045 13960 8329 0,'0'0'1401'31,"0"0"71"-31,0 0-712 15,0 0-552-15,0 0-56 0,0 0 624 16,0 0 193-16,32 54-425 16,-17-35-112-16,-3 7-208 15,0-1-112-15,0 0-16 0,0 1-40 16,-4-1 8 0,4-2-64-16,-9-5 0 15,6-1-648-15,-5-2-753 16,-4-5-823-16,0-7-2737 0</inkml:trace>
  <inkml:trace contextRef="#ctx0" brushRef="#br0" timeOffset="154619.67">14929 14059 5153 0,'0'0'2192'0,"0"0"-1160"16,0 0-616-16,0 0 177 16,0 0 903-16,0 0-80 0,51 28-288 15,-23-15-319-15,0-1-177 16,8 1-208-16,0-3-208 0,0-1-72 31,4-2-64-31,-1-4-80 16,9 0-328-16,-8-3-1265 15,-12 0-2984-15</inkml:trace>
  <inkml:trace contextRef="#ctx0" brushRef="#br0" timeOffset="155489.28">15682 14386 4761 0,'0'0'2768'0,"0"0"-743"16,0 0-265-16,0 0-384 15,0 0 97-15,0 0-353 0,0 0-464 16,-88-42-232-16,44 55 184 15,-8 13 304-15,-8 5-88 32,4 10-183-32,5 11-225 0,3 1-104 15,12 11-120-15,12-1-72 0,9 7-64 16,15-3-48-16,0-1-8 0,19-8-72 16,18-11-96-16,10-9-408 15,5-12-497 1,20-17-927-1,-13-5-2361-15,-10-4-6785 0</inkml:trace>
  <inkml:trace contextRef="#ctx0" brushRef="#br0" timeOffset="156276.47">16124 14462 5145 0,'0'0'2736'0,"0"0"-1127"0,0 0-273 0,0 0-320 16,0 0 184-16,0 0-31 31,0 0-265-31,-56-35-272 16,28 35 40-16,-3 0 0 0,-9 0 24 15,-4 13-128-15,-4-1-127 16,4 7-105-16,4-3-136 0,13 4-104 15,2-5-40-15,14 4-56 32,7 0-80-32,4 4-40 0,8-5-16 15,12 5 48-15,7-1 88 16,10-3 144-16,-2 0-144 0,1-3-40 16,0-3-120-16,-4 3 24 15,-4-4 0-15,0 1 136 16,-4-1 0-16,-9 5-8 0,1 1-1 31,-8-1 9-31,4 5 0 16,-7 3 9-16,-5 0 39 0,0 1-48 15,0-1 16-15,-13 0 56 0,-2-5-64 16,-10-1 56 15,-2-6 0-15,-9-1 8-16,-5-9-16 0,2 1 16 15,-5-4-64-15,-4 0 48 16,5 0-56-16,2-13 0 0,-2-16-1097 16,15 4-1527-16,7-7-2473 0</inkml:trace>
  <inkml:trace contextRef="#ctx0" brushRef="#br0" timeOffset="156773.57">16239 14312 9009 0,'0'0'2273'15,"0"0"-529"-15,0 0-864 16,0 0-95-16,0 0 239 0,88-12-336 15,-64 28-296-15,4 6-184 16,0 10 8 0,4 6-104-16,4 9-16 15,-4 5-32-15,3 1 0 0,-7 5-56 16,0 1 0-16,-4-1-8 16,-12-1-40-16,-8-3 40 15,-4 0 8-15,0-6-8 0,-12-4 80 16,-12-6-64-16,0-6-16 15,-8-4-1144 1,-15-9 496-16,6-3-2345 16,9-9-6441-16</inkml:trace>
  <inkml:trace contextRef="#ctx0" brushRef="#br0" timeOffset="158380.79">15936 14338 4232 0,'0'0'2849'15,"0"0"-1065"-15,0 0-1047 0,0 0-385 32,0 0 424-32,0 0 200 15,0 0-96-15,0 0-136 0,0 0 57 16,0-3-337-16,0-10-296 15,5 0-88-15,-1-2 0 0,4-4 0 16,-1-4-8-16,6-2 0 31,2-4 8-31,6 1-32 0,3-1-40 16,3-6 72-16,1 4-72 16,4-4 56-16,-1 0 24 15,6 0 32-15,-5 0-16 0,4 0-56 16,3 0-32-16,6 0 0 31,-2 0 16-31,5 6-24 0,3-2-8 16,9 5 0-16,4 1 8 15,0 3-8-15,3 6 0 0,-2 6-80 16,2 4 80-16,1 6 8 0,-1 0 72 16,5 0-16-1,-4 10 16 1,4 5 16-16,-5 5 0 15,1 2-48-15,-5 10-32 0,2 3 32 16,-1 6-40-16,-1 6-8 16,5 1 8-16,-4-1 48 0,-1 4 8 0,1-3-64 31,4 0 8-31,-1-1 8 16,2 7 40-16,-2-3-8 15,1 3 24-15,-1 0-64 0,-3 0 80 16,-8-7 48-16,-4 1-48 15,-5-3-32-15,2-7-8 0,-14 0-40 32,-7-10-8-32,-4 1 8 15,0-7-8-15,-8-3 8 0,-5-3 0 16,2-6-8-16,-5-4 16 16,-4 0-16-16,-1-6 64 0,-3 0-56 15,0 4-8-15,0-4 0 31,0 0-432-31,0 0-888 16,-3-10-1497-16,-5 0-6449 0</inkml:trace>
  <inkml:trace contextRef="#ctx0" brushRef="#br0" timeOffset="158640.47">18236 14707 6545 0,'0'0'2336'0,"0"0"-1471"0,0 0-49 15,0 0 144-15,84 28-8 16,-49-19-248-16,5 1-232 0,0 2-47 16,4 1-217-16,-5 0-40 15,2 0-88-15,-9-4-80 16,-4 1 0-16,-5-7-737 0,1-3-943 15,-8 0-1153-15,-4 0-3160 0</inkml:trace>
  <inkml:trace contextRef="#ctx0" brushRef="#br0" timeOffset="158843.43">18806 14481 8305 0,'0'0'1817'15,"0"0"55"-15,0 0-32 0,0 0-647 0,0 0-233 16,0 0-432 0,0 0-248-16,0 0 392 0,-48 67-328 15,23-23-144-15,-3 4-96 16,5 6-88 0,-1 3-16-16,4 0-168 15,4 19-1048-15,8-12-2745 0,0-17-4753 16</inkml:trace>
  <inkml:trace contextRef="#ctx0" brushRef="#br0" timeOffset="159501.84">19328 15144 7361 0,'0'0'2457'16,"0"0"-1033"-16,0 0-272 16,0-98 96-16,-9 63 49 15,1-3-121 1,-3 0-184-16,-6 6-280 16,-7 4-312-16,1 8-152 0,-14 5-56 15,-2 12-63-15,-13 3-1 16,1 0-56-16,-1 15 48 0,4 11 48 15,4 9-88 1,16 3-32-16,4 3-48 16,16-3-64-16,8-3-8 15,8-3 16-15,20-7-40 0,7-6 96 16,10-6 208-16,7-10-208 16,-5-3 272-16,9-6-152 0,-4-16-16 31,-4-10-56-31,-9-3-32 15,-2-3-8-15,-9-3 0 0,-9 6 64 16,-11 6 8-16,1 10 80 16,-9 13 280-16,0 6-312 15,0 19-128-15,-13 16 0 0,-2 15 112 32,2 7-16-32,1 7-40 15,9-4-40-15,3 4-8 0,7-7-8 16,14 0-336-16,10-12-512 15,21-10-1017-15,-4-13-2208 16,-9-19-1688-16</inkml:trace>
  <inkml:trace contextRef="#ctx0" brushRef="#br0" timeOffset="159667.15">19886 14973 9930 0,'0'0'2768'0,"0"0"-527"15,0 0-1281 1,0 0-560-16,0 0-264 0,0 0-72 16,7 3-64-16,-23 7-192 0,-7-1-2209 15,-5-6-5880-15</inkml:trace>
  <inkml:trace contextRef="#ctx0" brushRef="#br0" timeOffset="163402.03">15634 15326 1536 0,'0'0'1040'0,"0"0"2145"0,0 0-1841 15,0 6-472-15,0-3 160 16,-5 3 97-16,2 1-137 0,-1-7-104 15,4 3-192-15,-4 0-72 32,4-3-120-32,0 0 105 0,0 0 47 15,0 0-72-15,0 0-32 16,0 0-168-16,-4-6-224 0,4-7-152 16,0 0 16-16,0 0 48 15,0-2-72-15,0 2 0 31,8 4-8-31,-1 2-80 0,-2 7 64 16,3 0 24-16,4 0 56 16,0 13-8-16,4 6-40 0,0 0 80 15,-4 3-80-15,4 1 64 0,-1-1-64 16,-2-7-8 0,2-2-8-1,-3-4-272-15,4-9-168 0,-4 0-104 16,0 0 296-16,0-12 176 15,1-4 72-15,-2-6 8 0,-3-4 0 0,4 1 56 16,0 3-48-16,-4 3 8 31,-1 6 144-31,-2 7 104 16,-1 6-256-16,0 0-8 0,4 6 0 16,-1 10 8-16,2 3 0 15,-1-3 40-15,0 0-48 0,-5 0 0 16,6-7-48-16,-5 1-200 31,-4-7-344-31,4 0-112 0,0-3-305 16,0 0 209-16,-4 0 272 15,3 0 520-15,-3-3-144 0,0-6 128 16,0 5-88-16,0-2 112 16,0 3 200-16,0-4 88 31,0 4-104-31,0 0-40 0,0-3-40 15,0-1-104-15,0-2 0 16,13-1-16-16,2 1 32 0,2-1-32 16,2 1-24-16,1 6 40 15,1 3 128-15,-6 0-120 16,5 9 56-16,-4 4-56 0,-4 0 48 16,0-1-40-1,-1-2 0-15,-2-4-16 16,-5-3-136-16,8-3-56 0,-9 0 128 15,1 0-128-15,1-12-424 16,-1-1-904 0,-4 3-3385-16</inkml:trace>
  <inkml:trace contextRef="#ctx0" brushRef="#br0" timeOffset="170196.49">13678 13817 1528 0,'0'0'4097'0,"0"0"-2761"15,0 0-352-15,0 0 56 0,-4-12-135 16,4 12-161-16,0 0-152 16,0 0-56-16,0 0-48 0,0 0 0 15,0 0-48 1,0 0-40-16,0 0-248 16,0 0-72-16,4 0 120 15,8 0 89-15,7-4 111 0,9 1-168 16,8 0-112-16,8 0 8 15,4 0-72-15,4 0-48 16,8-1 80-16,-4 4 32 16,-5 0 0-1,1-3-8-15,0 3 32 0,-5 0 0 16,-2 0-8-16,-2 0 0 0,5 0-72 16,-4 0 48-16,4 0 8 15,3 0 0 1,1-3-24-16,0 3-48 15,-4-3-8-15,4 3-40 16,-9 0 0-16,5-3 16 0,-4 3 40 16,-4 0-56-16,4 0 16 15,-1 0-16-15,1 0 0 16,4 0 48 0,4 0-40-16,12 0-8 15,-1 0 0-15,10 0 0 16,-6 0 8-16,-7 0 0 0,-4 0 8 15,-13 0-16-15,-7 0 16 47,-4 0-8-47,-4 0 0 0,0 0 0 16,4 0 0-16,7 0-8 16,2 0 0-16,2 0 0 15,9 0 0-15,-1 0-8 0,2 0 8 0,-5 0-16 16,-5 0-56-16,-7 0 64 15,-4 3 16-15,-4 0-16 0,0 0 0 16,-4 0 0-16,8-3 8 0,3 7 48 16,5-4-40-16,8 0-16 15,4 3 16-15,3-2 40 0,-3-1-40 16,4 3-8-16,-8-3 0 16,-4 1 8-1,-4-2-8-15,-9-2 8 16,1 0 0-16,-8 0 0 15,0 0 0-15,1 0 0 16,-6 0 0-16,5 0-8 0,0 0-40 16,-1 4 40-16,-2-1 8 0,-1-3-8 31,-9 3-8-31,2 0-136 16,-5-3-112-16,-4 0 40 15,-1 0 8-15,1 0 32 0,-4 0 168 16,0 0 0-16,0 0-48 15,0 0 40-15,0 0 16 32,0 0-8-32,4 0-104 0,-4 4 48 15,4-1-56-15,5 3-104 0,-5 3 128 16,-1 4 72-16,5 3 24 0,-4 9 144 16,0 1-88-16,-4 2 48 15,0 7 64 1,0 4-48-1,0 2 80-15,-8 3-8 0,0 4 24 16,1-1-64-16,-10 4-56 0,6 0 8 16,3 0-56-16,-1-4 0 0,5 4 32 15,4-3-8-15,0-1 8 32,0 1 0-32,0 3-72 15,0 0 56-15,0-1 40 0,0 4-32 31,0 1 8-31,0-5-32 0,0-2-32 16,4-7 72-16,0 0 0 16,1-6-80-16,-1-3 80 15,-4 3-40-15,4 0-40 0,-4 3-8 16,4 0 80-16,-4 1-32 16,0 2 24-16,0-3 8 0,3 0-64 15,1 3-8-15,4 1 88 16,1-1-88-16,2 0 8 31,1-3-16-31,-4 0 16 0,0-6-8 16,4 0-8-16,-7-7 8 15,-2 0-8-15,1-2 0 0,-4-5 0 0,0 2 0 16,0-4 0-16,0 0 64 16,0-4-64-1,0-2 8 1,0 2 0-16,0-5 0 0,0 2-8 15,-4-2-72-15,1-1-96 16,-10 0-32-16,-2 1 128 0,-9-4 56 0,-12 0-80 16,-5 0 96-16,-6 1 48 31,-9-4-32-31,-4 0-16 16,-7 0 8-16,-1 0 0 0,0 0 0 15,-8 0 0-15,1 0-8 16,3 0 8-16,-7 0 0 0,2 0-8 15,2 0 0-15,-1 0 48 32,1 0-48-32,2 6 8 0,-2 0 0 15,7 4 0-15,-4-1 8 16,1 1 48-16,-1-4-64 0,-4 1-8 16,5-4 8-16,-5-3 0 15,0 0 0-15,-3 0 8 31,3 0 8-31,1 0 32 0,-2 0-40 16,2 0-8-16,-5-3 16 16,5 3-16-16,-1 0 8 0,0 0 0 15,0 0 48-15,9 0 16 0,-5 0-16 16,5 0-56 0,2 3 0-1,6-3 8-15,-6 3-8 0,7-3 16 16,-2 0-16-16,0 0 8 15,-4 3 0-15,1-3 0 0,-2 3 0 16,1-3 0-16,9 0-8 16,3 0 64-1,8 0-56-15,12 0-8 16,5 0 0-16,10 0 0 0,1 0 0 16,8-6 72-16,5-7-72 15,-5-3 0-15,8-6-56 0,-4-7 56 16,4-6 32-16,0-6-32 31,4-4-48-31,11-5 40 0,2-7 0 16,-2-4 8-16,1 1 0 15,-4-3 0-15,-3-1 0 0,-5 4 8 16,-4 3-8-16,0 3 48 16,0-3 17-16,-9 3-9 31,1 0-48-31,0-3 88 0,1-1-96 15,3-18 0-15,-1-13 0 16,5-22 8-16,0-3 0 0,-4 2 0 16,0 14 0-16,-3 25-8 15,3 13 0-15,0 19 0 16,-1 6 0 0,5 0 0-16,0 0 8 0,0 0-8 15,0 6 0-15,0 10 0 16,0 3 0-16,0 3 0 0,5 8-56 15,-5 1 56-15,0 1 0 16,0 3-56 0,0-3-113-16,0 0-239 15,0-7-112-15,4-3-1224 0,0-3 304 16,-1-3-1521-16,1 7 168 16,0 2-2672-16</inkml:trace>
  <inkml:trace contextRef="#ctx0" brushRef="#br0" timeOffset="171471.74">13383 15055 1432 0,'0'0'6401'0,"0"0"-5137"16,0 0-767-16,0 0-289 16,0 0 128-16,-80-12 208 0,48 12-168 31,-3 0-128-31,-10 9 0 0,-2-2 80 15,-9 2 112-15,-4 1-8 16,-15 2-72-16,-17 5-176 16,-16-2-32-16,-8 4-48 0,9-3-32 15,3-3 56-15,9-4 72 32,-1 1 9-32,-3-7 71 0,-1 0 16 15,1 0 80-15,-9 1 208 16,-8 2-112-16,-4-3-112 15,-11 4-176-15,-4-7-112 0,-1 0 0 16,1 0-72-16,4 0 48 31,-1-7-40-31,4 1 8 0,-3-1 32 16,-4 1-48-16,-1-3 16 0,1 5-8 16,4-2 0-16,7 3 0 15,1-1 72-15,11 1 56 0,4 1-24 16,12-2-48-1,13-2-64 1,19-1 8-16,16 4 0 0,0-3 56 16,-24 3-64-16,-19-7-8 0,-25 4 0 15,1-3-56-15,7-1 16 16,20 3 8-16,25-2 40 0,15 0 8 31,0 2 0-15,-4-6 0-16,-12-2 0 0,-7-4-8 0,3-1 0 15,1 1 0-15,-2-6-8 16,2 3 8-16,3-3 0 0,0-1 0 16,5-3 0-16,3 1 8 31,5-4 0-31,-2 0 0 0,10 1-8 16,2-1 0-16,2 0 8 15,-1 3-8-15,-4-2 8 16,1 5-8-16,-6-2 0 0,6 2 0 15,-5-2 48-15,0-1-48 32,0-3 8-32,5 1-8 0,-2-4-8 15,2 0 0-15,3 0-40 0,-4-3 48 16,1 3 0-16,-2-3-8 16,-2 3 8-16,-1 0 0 0,4 0-8 15,9 0 16 1,-1 4-16-1,3-5 8-15,6-2-8 0,7-6 0 16,-4-1 0-16,-1-5-96 0,2 2 104 16,-5 0 48-16,0 4 0 15,-3 0-48-15,-5 2 8 0,4 4-8 32,0-3 0-32,4 3 8 15,4 3 0-15,4 0-8 0,0 7 8 16,8 2-8-16,-3 0-8 15,2 11 8-15,1-1 8 0,-4 6-8 16,4-3 0-16,1 4-40 31,-2 0 40-31,6 2 0 0,3 4-8 16,0 0-168-16,4 3-656 16,0 0-1112-16,0 9 447 15,0 10 385-15,11 10-896 0,-3-7-977 16,1-3-1856-16</inkml:trace>
  <inkml:trace contextRef="#ctx0" brushRef="#br0" timeOffset="171971.22">6019 13617 1792 0,'0'0'888'0,"0"0"-552"15,0 0-72-15,0 0 552 0,0 0 457 16,5 67-73-16,-1-57-272 0,0-4-96 16,-4 0-336-16,0 4-152 0,4-4-111 31,-4-3 15-31,0 1-144 16,0-4 104-16,0 0 232 15,0 0 520-15,0-4 144 0,0-15-568 16,0-6-528-16,0-7 104 0,0-12-8 15,0-1-40-15,0-6-56 32,-8-3 56-32,-1 4-16 15,-2 2 24-15,-1 7-64 0,3 9 216 16,6 13 161-16,-1 6 63 16,4 7 144-16,0 6-592 0,0 0-368 15,7 0 368-15,6 0 64 31,2 3 64-31,6 6-112 16,3 4-8-16,4 0 56 0,0 3 40 16,8 3-32-16,3 0 40 15,4 3-48-15,6 0-8 0,11 1-40 0,-4-5 48 16,7 2-64 0,-7-1-352-1,-1 3-1121-15,-10-6-1463 16,-21-4-5706-16</inkml:trace>
  <inkml:trace contextRef="#ctx0" brushRef="#br0" timeOffset="196358.59">5880 11658 2656 0,'0'0'728'0,"0"0"2473"15,-3 0-2257-15,-1-3-600 0,-5-3-136 16,5 6 360 0,0-3 0-16,0-4 57 15,1 4-217-15,-1-3-168 0,-4-1-112 16,-1 4 0-16,2-3-32 16,-10 0 16-16,2 2-64 15,-9-2 72-15,4 3-112 0,-8 0-8 16,4 0 8-16,0-4 48 0,0 4 16 15,1 0-72-15,3-1 8 32,-1 1 72-32,-3-3-8 15,9 3-24-15,-6 0 160 0,2-4-72 16,-5 4-32-16,4 0-96 16,-4-4 0-16,1 5 0 0,2-2-8 31,-3-2 48-31,5 0-40 15,-1 2 0-15,-5 1 48 16,1-3-56-16,-4 6-8 0,-4-3 8 16,1 0 8-16,-1 3-8 15,-4-4 8-15,8 1 0 0,-4 3 0 0,4-3 0 16,5 0-8 0,-5 3 8-1,4-3 0-15,-4-1-8 16,0-2 8-16,0 0-8 0,0-1 0 0,0-2 8 15,0 0 8 1,1-1 0-16,-1 0-16 0,-9 4 8 0,2 0-8 31,-9 2-56-31,1-2 56 16,2 3 0-16,2 0 0 16,-1 3 0-16,4 0 0 0,-4 0 0 15,4 0-8-15,1 0 8 0,3 0 0 16,8 0 0-16,0 0 0 31,4 0 0-31,0 0-8 16,4 3 8-16,-4-3 0 0,0 3 0 15,1-3 0-15,-1 3 0 16,-1 0 0-16,-3-3-48 0,5 4-8 16,-5-4 48-16,0 3-112 31,-4 0 112-31,-4 0-104 15,-4 0 64-15,-3 4-48 0,-6-7-160 32,6 3 88-32,7 0 168 0,4 0 64 15,8-3 32-15,12 4-96 0,0-1-16 16,4-1 8-16,4 8-48 16,-4-3 40-16,0 2 16 0,-4 7-8 15,0 0 8-15,-4 0 8 16,0 6 0-16,0-3-8 15,-4 7 8-15,4-1 0 16,1 4 48-16,-2 2 8 16,2 4 40-16,-6 3 24 15,6 0-40-15,-6 3-16 16,2 1-48-16,-2 2-16 0,-2 1 40 16,-1-4 8-16,0 4-48 15,0-4 0 1,0 3 40-16,5 1-40 15,2-1 0-15,-2 4 8 16,6-1 96-16,1 1-96 0,4 0-8 16,1 2 16-16,3 1-16 15,0-3-8-15,0-1 0 0,3 1 48 32,1 0-40-32,0-7-8 15,-4 0 8-15,0 0 0 16,0-6 48-16,0 0-56 0,0-3 56 15,0 0-48-15,-4-7 48 16,0-3-56-16,4 1 8 0,-3-7-8 31,3-4-8-31,0-5-192 0,0-1-8 16,0-3 48-16,3 1 40 16,1-1 120-16,4 0 0 0,1 0 96 15,2 0-88-15,-3 0 96 16,8 4-56-16,5-4-40 15,2 3 64 1,5 0-72-16,12-6-56 0,4 4 56 16,4-1 8-16,7-3 72 15,9 0-72-15,-1 0 56 0,6 3-16 16,2-3-40-16,1 6 8 16,-4-2-8-16,4 2 0 0,-5-3 0 31,1 0 8-31,-1-3-8 31,2 0-8-31,2 0 8 0,-3 0-8 16,4 0 0-16,-4 0 8 15,-5 0 0-15,-3 0 0 16,0 0 0-16,-5 3-8 0,-3 4 8 16,-4-4-8-16,-1 0 8 15,-2 0 0-15,-2 0 8 0,2-3-8 16,2 0 16-16,1 0-16 15,-1 0-8-15,6-3-72 32,-6 0 72-32,-7 0 8 0,-4 3-8 15,-4 0 16-15,-4 0-8 0,-9 0 0 16,-2 0 0-16,-2 0 8 0,1 0-16 16,1-3 8-16,-6-4-8 15,5-2 48 1,4 3-32-1,-8-4 48-15,4 0 0 0,-8 4 0 0,-1 0 64 16,2-1 48-16,-5-2 16 16,4-4-56-16,-4-6-32 0,4-3-32 15,0-7-72-15,4-9 64 32,4-3-56-32,-1-10 0 15,2-3-8-15,-2-6 8 0,2 3-16 16,-6 0 8-16,-3 3 0 0,5 3 0 15,-6 0 0-15,-3 3 0 16,9 0 8-16,-6-2 0 31,5-1 0-31,1 4 0 0,-6-1-8 16,5 0-48-16,-4 7-24 16,-4 0-72-16,0 6 128 0,-4 3-88 15,0 3 104-15,0 7 8 16,0 0 40-16,-4 3 56 31,-4 3-32-31,4 4 24 0,0-1-88 16,0 0 0-16,4 4 64 0,0-1-64 15,0 0-8-15,0 1 48 0,0 3-32 16,0-1-8-16,-4 4-8 16,4 3-88-1,-4 0-376 1,-3 0-432-16,2 3-632 0,-7 4-1145 0</inkml:trace>
  <inkml:trace contextRef="#ctx0" brushRef="#br0" timeOffset="198970.81">17698 14170 4913 0,'0'0'2648'0,"0"0"-1376"16,0 0-647-16,0 0-337 16,0 0 16-16,0 0 704 0,0-4-64 31,0 2-448-31,4-5-72 16,8-3-184-16,4 1-56 15,7-4 88-15,14 0-72 0,10-2 8 16,21-7 97-16,27-7 127 0,41-9 200 15,20-6-128-15,3-4-80 32,4-3-176-32,-19 3-48 15,-5 4-64-15,-7 3 16 0,-9-1 8 16,-3 4 0-16,-13 0 32 16,-23 10-8-16,-17 6-40 0,-14 5-80 15,-14 2 112-15,5 2-120 31,0-6 8-31,4 3-56 16,-12 3 56-16,-4 0-56 0,0 7 8 16,-13-3-8-16,5 6 0 15,-8-1-8-15,-4 1-8 0,-8 3-272 0,-4 0-808 16,0 0-568 0,-8 0-25-1,-28 3 505-15,5 1-280 16,-5-4-2833-16</inkml:trace>
  <inkml:trace contextRef="#ctx0" brushRef="#br0" timeOffset="199320.15">19495 13287 8305 0,'0'0'1529'0,"0"0"-81"16,0 0-544-16,0 0 440 0,0 0-103 31,0 0-129-31,0 0-520 16,0 0-280-16,63-25-176 0,-14 31-120 15,2 7 96-15,9 3-64 16,-1 3 0-16,-3 3-32 0,-3 0-16 16,-10 0 8-16,-15-3-8 31,-8 3-136-31,-12 1 56 15,-8-1 16-15,-4 3 56 0,-20 4 16 16,-12 6-8-16,-8 3 88 16,-7 7-24-16,-5-1-16 0,-4 7-48 0,-4 0-592 15,-16 6-1400 1,16-10-1001 0,13-15-4177-16</inkml:trace>
  <inkml:trace contextRef="#ctx0" brushRef="#br0" timeOffset="202102.9">14168 15713 1592 0,'0'0'5449'0,"0"0"-3401"15,0 0-1167-15,0 0-465 0,0 0 208 31,-21 0 432-31,21 0-40 16,-3-4-304-16,-1 1-175 16,0-3 39-16,0 3-224 0,0-3-72 0,0-4-48 15,-1 4 24-15,5-7-112 16,0-3-144-16,0 0-112 16,0-6 96-1,13-3-40-15,11-1 56 16,-1 7-104-16,1-3 104 15,8 9 0-15,0 4-16 0,9 2 16 16,-2 4 64-16,5 3-56 16,0 0 40-16,3 10-48 15,-2 5 0-15,-6 8 8 16,-3 2 0-16,3 4 48 16,-7-4-8-16,5 4-32 15,2-4-16-15,1-3 48 0,4-3-40 16,0-6 48-16,4-3-48 0,-1-1 32 31,-2-9-32-31,-2 0 32 16,-7 0-40-16,0 0-208 15,-5-16-120-15,-3 0 104 0,-3-12 152 16,-9-4 72-16,-1-3 8 16,-11-6-8-16,0 3 48 0,-4 0-40 31,0 9 296-31,0 10 32 15,0 3-16-15,0 6-64 16,0 10-32-16,0-2-224 0,0 2-56 16,0 0-120-16,9 0 64 0,-2 12 112 15,5 8 64-15,1 5-56 16,-2 3 40 0,6 7-40-16,-10 0 64 15,1 3-64-15,4-6-8 16,-8 0-72-16,4-4-88 0,0-9-168 15,0-3-56-15,-8-10 80 0,8-2 8 16,-4-4-288 0,4-7 208-16,3-15 320 31,2-6 56-31,-1-13 0 16,0-1 0-16,4-3 104 15,0 1 64-15,-1 6 88 0,9 7-48 16,1 11 136-16,3 10-136 15,3 10-32-15,5 0-104 0,8 13-72 16,0 9 16-16,3 4 40 16,1 0-40-16,-4-1-8 0,0-3-8 15,-12-3-24-15,-4-3-264 16,-12-7 48-16,-5-2-168 0,-2-1 112 31,-5-6 88-31,-4 0 208 16,0 0 80-16,4-9 96 15,-4-14-104-15,7-5-72 0,6-7 8 16,2-3 56-16,9-3-64 16,0 2 8-16,4 14 0 0,4 3 40 15,0 15-24 1,4 7-16-16,3 0 40 16,-3 17-40-16,8 1 56 15,0 8 0-15,4-4-16 0,-1 1-32 16,2-1 72-16,-2-10-40 15,-7 1-40-15,-8-10 0 16,-4-3-8-16,-5 0 0 16,-2 0 0-16,-10-13 0 15,-2-6 72-15,3-6-72 16,-9-7-40-16,5-3 24 0,-3 3-32 16,-5 4-264-16,0 12-424 15,0 6-1137 1,-5 7-4344-16</inkml:trace>
  <inkml:trace contextRef="#ctx0" brushRef="#br0" timeOffset="208914.69">5223 13125 4961 0,'0'0'2840'16,"0"-13"-1464"-16,0 7-719 16,0 3-297-16,4 0 0 15,-4 3 256-15,0-3 72 0,0 3-136 16,0 0-232-16,0 0-320 16,0 0-72-16,0 0 0 0,0 0-32 31,-4 6 104-31,-16 10 0 15,-8-1 176-15,-8 11-16 16,-8 0-64-16,-3-1-8 0,2 0 16 16,6 4 0-16,11-4-8 0,0 1 0 15,16-1-96-15,5-2 0 16,7 2-56 0,7-3 48-16,13 3 8 15,12 1 8-15,12-4 0 16,8 3 32-16,4 0 64 0,-1-2-96 15,5-1 56-15,-8 0-56 0,-4 0 72 16,-12 1-80 0,-8 2 0-16,-13 4-8 15,-7 3-8-15,-8 0 8 16,-8 5-40-16,-20 2 48 16,-8-2 120-16,-3-2-64 0,-9-6 40 15,4-4 64-15,9-2 41 16,7-4-97-1,11-4-56-15,9-2-48 16,8 3-112-16,4-3 8 16,20 3 104-16,8 3 40 0,8-3 24 15,4 0-56-15,-4 3-8 16,-5-6-136-16,-7 2-41 0,-3-5 1 31,-14-1 56-31,2 1 32 16,-13 0-32-16,0 2 112 15,0 1-40-15,0-1 48 0,0 1 64 16,0 0 24-16,0 3 32 16,0-1-40-16,0 2 0 0,4-2-16 15,-1 7-48 1,1-2-8-16,-4 5 40 16,0 0 16-16,0 4-56 15,-7 0 161-15,-10-4 95 0,2 4 40 16,-9-1 32-16,3 1 8 15,-3-1-16-15,5 1-16 16,2-4-152 0,2 1 32-16,11-1 88 0,4-6-160 15,0-3-112-15,8 3 8 16,7 3 104-16,6-3-16 0,3 7-8 16,-5-1-88-16,5 0 8 0,0 4-8 31,0-4 64-31,-4-2-64 15,0-4 0-15,4 3 48 16,-4-6-56-16,0 0 0 0,0-3 0 16,-1-1 0-16,5-2-1176 15,-3-4-1049-15,-6-6-2608 0</inkml:trace>
  <inkml:trace contextRef="#ctx0" brushRef="#br0" timeOffset="209143.61">5255 14938 832 0,'0'0'10930'0,"0"0"-9314"16,0 0-1496-16,0 0-120 0,0 0-8 15,36 80 0-15,-12-61 8 16,3-7-144-16,6 1-96 15,-1-3-784-15,7-7-704 16,-3 0-1097-16,-8-3-2496 16</inkml:trace>
  <inkml:trace contextRef="#ctx0" brushRef="#br0" timeOffset="209331.44">5729 14795 1040 0,'0'0'12522'0,"0"0"-10097"0,0 0-1673 32,0 0-552-32,-75 80 160 15,47-39 56-15,0 0-112 16,4 4-184-16,3-4-120 0,10-3-32 16,3 6-1104-16,8-12-1977 15,0-10-5704-15</inkml:trace>
  <inkml:trace contextRef="#ctx0" brushRef="#br0" timeOffset="211063.55">14108 15700 3408 0,'0'0'5841'0,"0"0"-4360"0,0 0-1073 31,0 0-224-31,0 0 88 0,71-3 400 16,-43 0 112-16,8 3-184 16,4-3-167-16,4 3-129 15,12 0 144-15,15 0-24 0,30 0 56 16,34 0-72-16,16 3-96 31,4 6-64-31,1-6-96 0,-12 4 96 16,-2-1 16-16,2-6-32 15,-9 0-8-15,-11 0-64 16,-8 0-48-16,-8-3-48 0,-9-7-56 16,-3 1 0-16,-5-1 80 15,-16 1-32 1,-15-1-56-16,-11 4 16 0,-6 3-8 16,9-4 0-16,4 1 40 15,4 0-48-15,-13 6 8 16,-6-3-8-16,-13 3 8 0,-13 0-8 0,-3 0-8 31,-12 0-192-31,0 0-240 16,0 0-296-16,-4 3 176 0,-8 3 248 15,-4 4-664-15,-7 2-977 16,2-2-1159-16,5-4-6178 16</inkml:trace>
  <inkml:trace contextRef="#ctx0" brushRef="#br0" timeOffset="212241.6">20005 15148 7905 0,'0'0'3177'0,"0"0"-697"15,0 0-879-15,0 0-793 0,0 0-352 0,32-16-104 16,-20 19 144-16,-5 10 0 16,6 5-168-16,-5 8-56 0,-1 2-112 31,-7 7-32-31,0-3-7 16,-15 3-25-16,-13-6-8 15,-8-4 0-15,-4-3-88 0,-4-9-216 16,5 0-457-16,15-13-839 0,3 0-1233 15,21 0-1711-15</inkml:trace>
  <inkml:trace contextRef="#ctx0" brushRef="#br0" timeOffset="212533.16">20814 15287 10186 0,'0'0'3128'16,"0"0"-1623"-1,0 0-961-15,0 0-544 16,0 0 0-16,0 0 24 0,0 0 184 15,0 0-128-15,0 0-80 0,-40 67-1400 16,31-54-537-16,6-4-663 0,-1-2-2618 16</inkml:trace>
  <inkml:trace contextRef="#ctx0" brushRef="#br0" timeOffset="212746.98">21284 15332 1800 0,'0'0'8018'16,"0"0"-6522"-16,0 0-880 0,0 0-312 16,0 0-120-16,0 0-56 31,24 51-80-31,-24-32-48 15,-13 6-48-15,2-2-1456 0,3-5-2481 0</inkml:trace>
  <inkml:trace contextRef="#ctx0" brushRef="#br0" timeOffset="212932.76">21822 15351 9057 0,'0'0'2625'0,"0"0"-1497"0,0 0-584 0,0 0-392 32,0 0-88-32,0 0-64 15,0 0-216-15,0 0-680 16,75-3-1856-16,-67 12-3138 0</inkml:trace>
  <inkml:trace contextRef="#ctx0" brushRef="#br0" timeOffset="213107.76">22380 15313 8193 0,'0'0'2329'0,"0"0"-1129"0,0 0-600 16,0 0-400-16,79-26-200 31,-55 26-152-31,4 0-488 16,19 0-504-16,-2 7-921 0,-6-4-2768 0</inkml:trace>
  <inkml:trace contextRef="#ctx0" brushRef="#br0" timeOffset="213252.37">23181 15259 8345 0,'0'0'1793'0,"0"0"-409"0,0 0-656 15,0 0-424-15,0 0-144 16,0 0-160-16,114-29-416 15,-82 29-1080-15,-4 3-2913 0</inkml:trace>
  <inkml:trace contextRef="#ctx0" brushRef="#br0" timeOffset="213397.73">23821 15265 9722 0,'0'0'1928'16,"0"0"-1080"-16,0 0-424 15,0 0-240-15,0 0-72 0,0 0-112 16,101-13-472-16,-70 13-1776 16,-3 3-4386-16</inkml:trace>
  <inkml:trace contextRef="#ctx0" brushRef="#br0" timeOffset="213538.76">24451 15284 9618 0,'0'0'1648'0,"0"0"-944"16,0 0-368-16,0 0-336 0,0 0-312 16,0 0-984-1,0 0-2593-15</inkml:trace>
  <inkml:trace contextRef="#ctx0" brushRef="#br0" timeOffset="-213593.29">5677 11404 2776 0,'0'0'5329'16,"0"0"-3928"-16,0 0-529 0,0 0-248 16,0 0 8-16,0-32 64 15,0 29-24 1,0 3-32-16,0 0-191 15,0 0-225-15,4 0-144 16,-4 0-80-16,5 10-8 0,-5 9 8 16,7 9 128-16,-3 4-24 15,4 10-24-15,-4-1-8 0,-1 0-16 32,2 0-48-32,-1-6 8 15,4-9 32-15,-4-10-48 16,3-4-48-16,2-12-120 0,7 0 168 15,8-12 144-15,8-20 312 16,11-10-232-16,5-8 24 0,4-11-48 16,-1 1-88-1,5-6 48 1,4 5-72-16,0 4-40 16,0 9 56-1,-8 10-104-15,-9 16 0 0,-11 6 0 16,-11 10-72-16,-14 2-200 15,-3 4-448-15,-4 0-368 16,0 10 375-16,0 6-207 0,-15 10-160 0,-2 2-616 16,2-6-2921-16</inkml:trace>
  <inkml:trace contextRef="#ctx0" brushRef="#br0" timeOffset="-207491.75">2346 7521 4584 0,'0'0'505'0,"0"0"815"16,0 0-848-1,0 0-192-15,0-6-72 16,0 3 416-16,0 3 8 0,0 0-152 15,0-4-159-15,-8 4-41 32,-8 0-104-32,-7 0-176 15,-9 0 56-15,-9 10-48 0,-10 3-8 16,-5 6 72-16,-11 0-64 16,3 3 8-16,-4 4-16 0,0-1-16 15,4-3 16-15,5 3 0 16,6-2 64-16,6 2 8 15,11-2-24-15,1 2 8 0,7 0-48 32,0 4-8-32,8 3 16 0,4-4-8 15,0 4 0-15,8-3-8 0,4-1 8 16,0 1 0-16,4-7-16 16,0 3-56-16,8-9 64 15,4 3 0-15,4-3-72 16,3-3 72-16,2 2 8 15,3 2 0-15,7-2 40 16,1 1 56-16,4 3-48 0,4 3 32 16,-5 1-72-16,-7 2 40 15,0 1-56-15,-7 2 0 16,-10-2 0 0,-2-4-8-16,-2 0 8 15,-7-3 16-15,0-3 48 16,0 0-64-16,0 0-48 0,-7-1 48 15,-10 5 56-15,-7-1-56 16,-4 3 16-16,-11 0 16 0,-5 4 64 31,-4-1-96-31,-4 4 104 16,1-1-24-16,-1 1-32 0,4-1 8 16,0 4-8-16,5-4-48 15,6 1 16-15,1-1 64 16,12-2-80-16,5 0 0 0,6-1-96 31,6 0 96-31,7 1-8 16,0-4-96-16,0-3-88 0,12 0 104 0,8-7 88 15,8 5 48-15,3-5 0 16,9 1-8-16,4 0 56 16,-4-1-48-16,-1 1-48 15,2 3 88 1,-9-3-72-16,-4 2-8 15,-5 2 8-15,-3-5-8 0,-12 1-8 0,1 3 0 32,-6-4 0-32,-3 4 0 15,0 0 8-15,-8 3 0 16,-8 0 0-16,-8 0-8 0,-4 7 0 16,0-4 184-16,-11 0-32 15,-1 3-24-15,1 1-72 0,-2-4 8 16,5 4 0-16,8-4 32 15,4-3-48-15,9-3-48 0,2-1-80 32,13-2-72-32,0 0-24 15,13 0 168-15,11-4 8 16,4 7 0-16,4-4 72 0,7 5 48 16,1-2-56-16,-1 1-16 15,2 0-40-15,2 0 64 0,-3 3-64 31,-8 0-8-31,1 0 8 16,-10-3 32-16,-7 3-40 16,-4-3-104-16,-5 3 48 0,-7 0 56 0,0 3 0 15,-3-3 8-15,-17 7 80 16,-4-4-80-16,-8 4 80 16,-3-4 24-1,-1 0 72-15,3 0-56 16,6 1-8-16,3-5-24 15,4-2-8-15,8 0-88 0,8-3-64 0,4 0-72 16,4 2 80-16,15-2 40 16,6-4 16-1,10 8 104-15,6-2 0 16,-2 1-104-16,1 3 0 16,-4 3 0-16,-8-2 0 15,-4 2 0-15,-8-3-64 0,-8 0-128 16,-8 3 184-16,0 0 8 0,-8 0 8 31,-12 4 112-31,3-1 168 16,-6 1 8-16,3-4-80 15,5 3-48-15,2-2-112 0,9-1-56 16,4 4 0-16,0 2-8 16,12 0 0-16,8 4 8 0,4 3-128 31,0 0 56-31,3 0-80 15,-10 3-152-15,-6 0-592 16,-11-6 640-16,0 0 176 0,-11 0 80 16,-13-4 440-16,-12-3 168 0,0 1 448 15,4-1 161-15,4-3-617 16,8 4-256 0,5 2-56-16,11 4-184 15,4 9-96-15,0 4-8 16,19 3 8-16,1 6-48 0,4 0 40 15,1-1-296-15,-6 8-104 0,-7-7 136 16,-4 3-912 0,-8-6 879-16,0-7 289 15,0-6 0-15,-4-6 8 16,-4-4 96-16,0-9 105 16,0-3 55-16,8 0-72 0,-4-6-112 15,4-4-16-15,0 3-56 16,0-2-640-1,0 3-1097-15,8-4-415 16,-4 0-3257-16</inkml:trace>
  <inkml:trace contextRef="#ctx0" brushRef="#br0" timeOffset="-207243.4">1306 11890 5369 0,'0'0'2512'0,"0"0"-1528"16,0 0-776-16,0 0-32 0,0 0 809 15,12 35 303 1,13-16 72-16,3 3-448 16,3 1-191-16,5 2-449 15,-4-6-272-15,-4 0-224 0,0-6-625 16,-9-4-319-16,5-5-792 15,-3-4-441-15,-6 0-2376 0</inkml:trace>
  <inkml:trace contextRef="#ctx0" brushRef="#br0" timeOffset="-207049.48">1848 11763 15139 0,'0'0'2992'0,"0"0"-2175"16,0 0-705-16,0 0-104 0,0 0-8 16,0 0 56-16,-63 95 8 15,35-53-64-15,3-1-529 0,1 9-1095 32,5-8-1513-32,6-14-6273 0</inkml:trace>
  <inkml:trace contextRef="#ctx0" brushRef="#br0" timeOffset="-200473.47">6103 8566 1432 0,'0'0'4617'0,"0"0"-3129"16,0 0-976-1,0 0-504-15,0 0 16 16,0 0 592-16,0 0 249 16,0 0-401-16,0 0-464 0,8 0 16 15,5 3 248-15,6-3 248 16,9 0-208-16,4 0-144 0,8 0-56 31,11 0 72-31,26 0 112 16,26 0 72-16,24 0-80 15,9 6-56-15,-12 1 8 0,-33 2-80 16,-31-3-16-16,-16-2-40 16,-9 2-88-16,6-3 56 0,-5 1-56 15,-1 2 56 1,-3-6-48-16,-12 0-8 16,-4 0 80-16,-5 0-80 15,2 0 88-15,-5 0-88 0,-5 0 8 16,-3 0-16-16,0 0-224 15,0 0-1008-15,-11 3-928 16,-6 6 943-16,-2-2-1919 16</inkml:trace>
  <inkml:trace contextRef="#ctx0" brushRef="#br0" timeOffset="-199586.33">5968 10592 3224 0,'0'0'4457'16,"0"0"-3137"-16,0 0-631 0,0 0-369 16,0 0 200-16,0 0 512 15,0 0-8 1,12 0-392-16,0-7-248 15,15 1-176-15,10-4-32 0,31-6 185 16,35-2 39-16,48-8 0 16,21 4 72-16,3 0 56 0,-15 6-8 15,-42 6-176-15,-21 7-152 32,-38 3-40-32,-22 0-96 15,-18 0-16-15,-3 0-40 0,-4 0-48 16,-5 0-40-16,-2 0-144 0,-5 0-32 15,0 0-88-15,-16 0-632 16,-27 0-905-16,6-7-607 31,-3-2-2585-31</inkml:trace>
  <inkml:trace contextRef="#ctx0" brushRef="#br0" timeOffset="-198100.97">6028 8293 7617 0,'0'0'1544'16,"0"0"-471"-16,0 0-729 0,0 0-264 16,0 0 24-16,75-3 104 15,-7-4 304-15,40 1 80 16,43 0-144-16,29-1 40 0,3 1-168 0,-8 6 112 31,-31 0-111-31,-13 0-73 16,-36 3-136-16,-27 3-32 0,-28-2-72 15,-12-1 0-15,-5 0 0 16,-6 0 0-16,-6 0 32 16,-2 0-40-16,-9-3 72 0,0 0-64 31,0 0 64-31,0 0-72 0,0 4-504 15,0-1-641-15,-12 3 169 16,-20 7 360-16,4-4-1056 16,-8 1-1417-16</inkml:trace>
  <inkml:trace contextRef="#ctx0" brushRef="#br0" timeOffset="-196370.07">6040 8328 1112 0,'0'0'2512'15,"0"0"-1391"-15,0 0-577 0,0 0-232 0,0 0 312 32,0 0 8-32,-100-57-136 15,68 57-240-15,-12 3-80 0,-7 13-40 16,-5 2-40-16,-4 8 8 16,-4 0 80-16,5 2 200 15,6-2-48-15,6 2-64 0,3 1-87 16,12-1-89-16,9 4-72 0,6-3 48 15,10 2-72-15,7 4-8 32,0-3 8-32,19 6 40 15,13-3-32-15,4 3 0 0,8-3 120 16,-1 0-128-16,-2 0 64 16,-5 0-64-16,-12-4-40 0,-9 4-160 15,-15 0 24-15,0-3 96 31,-28 3-9-31,-11-3 89 16,-5-1 113-16,-8 4 63 0,0-6 88 0,1 0 88 16,6-4-136-16,6-3-8 15,11 1-64-15,8-1-80 0,8 0-64 16,8 3-96 0,4 1 16-1,16 2 80-15,12 4 40 16,7 0 48-16,1 3-24 0,1-3-48 15,-9-1-16-15,-9-2-96 16,-7 3-208-16,-12-4 72 0,-4 1 168 0,-19-1 64 31,-9-5 104-31,-5 2 208 16,-3-6 128-16,5 3-8 0,-1-3-112 16,12 0-192-16,8 1-128 15,12 5-104-15,4 3 24 16,12 7 80-16,7 3 56 0,6 4-48 31,3 2 8-31,-8-2-16 16,-9 2-504-16,-11-3 376 0,0-6 24 15,-19-3 104-15,-9-1 144 16,-9-2 200-16,2-4 216 0,-1 4 56 16,4-4-256-16,12 7-216 31,5 3-120-31,11 9-24 15,4 4 0-15,4 6 56 0,20 0-56 16,4-3-56 0,4-3-192-16,-1-4 72 15,-3-9 96-15,-5 0 80 0,-10-10 0 16,-9-6 72-16,-4-6-24 16,0-4 216-16,-4-5 240 15,0 2-47-15,-1-3-153 0,1 1-304 16,4-1-24-16,0 9-809 15,0-2-695-15,0-4-2361 0</inkml:trace>
  <inkml:trace contextRef="#ctx0" brushRef="#br0" timeOffset="-196119.5">4857 10852 8345 0,'0'0'2049'0,"0"0"-1401"0,0 0-160 16,0 0-488-16,0 0-184 15,0 0 184-15,0 0 280 0,19 22 120 16,1 7-192-16,8 3-128 31,-4-1-72-31,8-2 120 16,0-4-128-16,4-9-16 0,-1 0-576 15,9-16-1368-15,-4 0-681 16,-8-3-2184-16</inkml:trace>
  <inkml:trace contextRef="#ctx0" brushRef="#br0" timeOffset="-195938.72">5386 10693 8265 0,'0'0'2305'15,"0"0"-529"-15,0 0-712 16,0 0-1064-16,0 0 176 0,0 0-112 15,0 0 433 1,-48 83-257-16,29-42-96 16,-1 3-96-16,-1 1-48 15,2 3-625-15,-5 5-935 0,7-8-2513 16,2-10-3648-16</inkml:trace>
  <inkml:trace contextRef="#ctx0" brushRef="#br0" timeOffset="-192975.8">15176 13290 8905 0,'0'0'1865'0,"0"0"-1193"15,0 0-672-15,0 0-352 16,0 0 352-16,0 3 176 0,8 7 232 16,-1 6 80-16,2 3-104 31,-5 3-72-31,0 7-8 0,-4-1-80 16,0 7 64-16,-4 0 32 15,-9 0-87-15,2-3-81 0,3-7-96 16,-1-9-40-16,9-6-8 15,0-7 88-15,4-3 608 32,24-7 520-32,24-24-448 0,28-17-408 0,24-19-80 15,15-12-88-15,-3 3-96 16,-13 6 0-16,-26 16-88 0,-14 16-8 16,-19 12-8-16,-12 11 0 15,-1 2 8 1,-3 0-8-16,-4 4 0 15,-8 9-48-15,-12 0-624 16,-4 9-760-16,-23 29-608 0,-14-6-569 16,1 0-3680-16</inkml:trace>
  <inkml:trace contextRef="#ctx0" brushRef="#br0" timeOffset="-184241.31">6784 7902 3872 0,'0'0'672'0,"9"-16"1529"0,-1 7-1185 15,-4-4-352-15,0-2-40 16,-1 2 281-16,1 0-17 0,0 3-24 16,-4 1-192-16,0 0-88 0,0-1 88 15,0 0-215 1,0 4-81 0,-4-3-248-16,-7-1-24 0,-10 3-88 15,2-5-8-15,-5 2 48 16,-4-3-56-16,-4 4 0 15,-7-1 24-15,-2 1-24 0,-2 0-16 0,-6 2-24 32,2 4 40-32,-1 0 80 15,5 3-72-15,-2 0 64 0,2 0-16 16,-1 6 40-16,4 7-24 16,-7 6-24-16,-2 3-40 0,-3 0 0 15,5 7 0-15,-1-3 0 31,4 5 0-31,5 1 8 0,3-4-8 16,8 7-8-16,0 0 48 16,4 6 24-16,4 4-72 15,-5 6 56-15,10 3-56 0,-1 16 8 16,8-4 0-16,0 4-8 31,8 0 16-31,0 0-8 0,4 22 8 16,20 9 48-16,0-12-64 15,-1-13-24-15,-2-21 24 16,3-14 8-16,4 6 32 0,8 8-40 0,3 5-8 16,6-3-24-1,2 0 32 1,1-3 104-16,3 0-88 0,-3-3 80 16,8 3-40-16,-5-9-48 15,5-1-8-15,0-9 8 16,0-1 72-16,0-2-80 0,-1-3-40 0,1-3 40 31,0-8 8-15,-4 1-8-16,8-6 16 0,-4-4-56 0,4-2 88 15,4-4 120-15,3-3-64 16,1 0-88-16,-1-6 16 16,-3-7-32-16,0-6-56 0,-5-3 48 31,-6-7 8-31,-6-9 0 0,-3-3-16 15,-4-7 16-15,-1-9 0 16,-2 0-64-16,-1-6 64 16,-8-1 0-16,-4 0-16 0,-5 1 16 15,-2 3 8-15,-10 3 0 32,1 0 72-32,0 3-80 0,-8-1-8 15,0 8-72-15,0-4 80 16,0 0 48-16,-8 3-40 15,0 1 0-15,1-1-8 0,-6 0-56 16,1-2 56-16,-4-1 0 16,-3 0-8-1,-5-2 8-15,-4-2 40 0,-4 4-32 16,0-3-8-16,-4 7-8 16,1-1 8-16,-2 4 48 15,1 2 0-15,-3 5-48 0,3-2 0 16,-9 4-8-1,2 3-8-15,-5 4 16 16,-3 3 0-16,-5 2 8 0,-4 5 0 16,0 5-8-16,-4 6 0 15,1 4 0-15,-1 3 56 16,0 0-56-16,5 6 0 0,-1 7 8 31,0 6 0-31,0 3-8 0,4 1-136 16,5 6-584-16,3 2-657 15,-8 10-551-15,16-2-2153 16,8-8-3272-16</inkml:trace>
  <inkml:trace contextRef="#ctx0" brushRef="#br0" timeOffset="-182673.6">7171 8886 6585 0,'0'0'1000'0,"0"0"-352"16,0 0 16-16,0 0 145 15,0 0 71 1,0 0-216-16,0 0-248 16,48-76-80-16,-24 57-152 0,4 3-96 15,4-9-72-15,3 0 32 16,6-4-40-16,6-6 0 16,5-3 8-1,8-6 40-15,0 3-48 16,7-4 152-16,5 3 120 15,0 1 0-15,-4 0-72 0,-1 0 64 0,-3 3-168 16,-4-3-24-16,-4-1-72 16,4-2 0-16,-1 6 8 0,5-4-8 31,-4 8 8-31,-5-2-8 16,1 8 16-16,4 3-16 0,-4-1-8 15,3 7 64-15,-3 3-56 16,4 0 49-16,4 4-1 0,0-1 88 31,3 4-32-31,5 2-24 16,4 1-48-16,-1 2-24 15,1 1-16-15,-4 0 8 0,-1 3 8 16,-11 0-8-16,0 0 0 16,-4-3 0-16,0 0 40 0,-4 3-48 15,3-7-8-15,5 1 8 31,3-4 0-31,2-2 0 0,6-1 8 16,-3-6 0-16,3 0 8 16,2-9-8-16,-2 2 0 0,0-6 16 15,2 1-24-15,-6 2 16 0,-3-3 80 16,0 0 40 0,-1 1 8-1,1-1-16-15,-4-3-128 16,0 4 8-16,-1-8 8 0,-3 1 56 15,-4 0-64-15,0-3 0 0,0-3 16 16,0 2-16-16,-1 1 48 0,1 3-56 31,0-4 48-31,-1 4-40 16,5 3 0-16,0 4-8 16,-4 5-8-16,3 1 8 0,-6 9 0 15,3 0 0-15,-1 3-8 0,1 7 0 16,0 0 0-16,-1 3 8 31,1 3-8-31,0 0 8 16,0 0-8-16,-4 0 0 0,-1 3-32 15,-3 6 32-15,0 4 0 16,0-3 0-16,-4 5-88 0,-1 1-64 16,2 3 64-16,-2 0 0 31,5 0 88-31,0 4-8 15,0-1-32-15,8 0 32 0,-5 0-96 16,1-3-120-16,1 0 96 16,-10-6 48-16,5-7 80 0,-9-3 8 15,2-3 0 1,-1 0 0-16,-1-6 0 16,-3-6 8-16,0-7 0 15,-4-4-8-15,4 1-8 0,-4-3 8 16,0-1 0-16,0 4-8 0,0-3 8 15,-5 2-16-15,1 1 16 0,-4 3 0 32,-4 3 0-32,4 0 0 15,0 0 0-15,0 7 0 16,0-1-64-16,4 4 56 0,4-1 0 16,-1 5 8-16,1 2-8 0,0 0 8 15,-4 0 0-15,4 2 0 31,-8 8 0-31,0-3-8 16,-4 2-40-16,-4 0 40 16,0 1-449-16,-4 0-103 0,3-1-368 15,-7-3-248-15,-4-2-577 0,0-4-559 16,0-7 272-16,-4-2-833 0</inkml:trace>
  <inkml:trace contextRef="#ctx0" brushRef="#br0" timeOffset="-182335.29">13486 6578 6185 0,'0'0'1656'16,"0"0"-536"-16,0 0-728 16,0 0-79-16,0 0 511 0,32-3-104 15,-16 16-248-15,4-1-40 16,4 5-256-16,4 1-40 0,4 5 8 15,0-1-88 1,7 0 40-16,-7 4-48 16,4-4-40-16,-4 0 0 15,-8-3 64-15,-8-3-72 0,-8 0-8 16,-8-4 8-16,0 1 200 16,-24 3 136-16,-8 6-80 15,-15 3 48 1,-9 4-111-16,-4 9-57 15,4 4-64-15,4 9-32 16,8-1-40-16,5 17-649 0,11-7-1175 31,12-19-1361-31</inkml:trace>
  <inkml:trace contextRef="#ctx0" brushRef="#br0" timeOffset="-172045.32">6223 12322 1256 0,'0'-3'304'0,"0"-1"-128"0,0-5 904 15,0 0-152-15,0-1 233 0,0 1 7 16,0-1-232-16,0 0 80 16,0 4 16-1,0 0-39 1,0 3-169-16,0 3-240 0,0 0-272 0,0 0-64 15,0 0-160-15,0 0-24 16,0 0-64-16,0 0 0 0,0 0-8 31,0 0 8-31,0 0 8 32,0 0-8-32,0 3-104 0,0 9 104 15,0 8 352-15,0 8 88 16,-4 1-136-16,0 5-80 0,4 1-120 15,0-3-32-15,0-6-32 16,0-4-24-16,0-3-16 16,0-10 0-16,16-6-56 0,0-3 56 15,8 0 336-15,16-15 129 16,7-7-201-16,13-10-136 0,3-3 128 16,18-10-32-16,-5 4-112 15,3 0-88-15,-3 3 24 31,-21 13-48-31,1-1 8 0,-16 7 56 0,-16 9-64 16,-8 1-64-16,-8 6-80 16,-8 3-520-16,0 0-449 0,0 0-463 15,-8 3-784 1,-8 13 1439 0,0-4-1311-16,-4-2-2481 15</inkml:trace>
  <inkml:trace contextRef="#ctx0" brushRef="#br0" timeOffset="-166554.65">19375 14560 832 0,'0'0'3136'15,"0"0"-1839"-15,0 0-545 16,-75-60-280-16,51 44 96 0,0 3 136 0,-1-3-8 15,6 4-64-15,-1-1 113 16,-4 3-329 0,1 4-56-16,-5 0-184 15,0 6-72-15,-8 0-24 16,-1 0-24-16,-2 3 0 16,-5 13 40-16,-8 0 160 0,-4 9 24 31,-19 10 24-31,6-3 8 0,-6 9-56 15,4 7 24-15,11-4-96 32,-4 13-64-32,5 16-16 15,10-3 0-15,14 0 32 0,-1 16-128 16,16-3 88-16,4 21-24 16,12-2-72-16,4-23-56 0,20-19 40 15,0-18 16-15,4-4-16 16,12 0 16-16,7 7-80 15,13-1 80-15,19 3 0 0,26-2-8 16,30-1 8-16,17-9 152 16,-1-9-80-16,-4-7 192 0,-12-10 241 15,-3-2-97 1,-4-4-152-16,-17-3-64 16,-23-7-120-16,-24-8-16 15,-21-5 16-15,-11-5-16 0,0-13-56 16,4-10 0-16,0-18 0 0,-8-20 56 15,-5-12-56 1,-2-4 0-16,-13 20 48 16,-4 18-96-16,0 19-16 15,-8 4 64-15,-12-3-64 16,-12-7 64-16,-11-6 0 0,-21-4 0 16,-33-5-16-16,-14-1 16 15,-8 7 80 1,19 16-72-16,28 12 48 15,25 16-48-15,-2 3-8 16,-6 0-120-16,-13 4-216 0,-3 5-184 16,7 4-112-16,8 0-9 15,13 13-183-15,11 22-480 0,11-6-817 32,14 3-2784-32</inkml:trace>
  <inkml:trace contextRef="#ctx0" brushRef="#br0" timeOffset="-163144.75">20088 14875 360 0,'0'0'5185'15,"0"0"-3977"1,0 0-464-16,0 0-136 0,0 0-24 15,0-10-64-15,0 10-95 16,0 0-121-16,0 0-296 0,0 7 40 16,0 5 40-16,0 11 32 15,0-1-32-15,0 3-40 0,0 0-40 32,4 1 72-32,5-4-64 15,2-6 16-15,6-4-32 0,2-2 0 16,1-7 72-16,8-3-144 15,4 0 144-15,8-13 32 0,8-12 24 16,-1-3 8-16,5-13-32 31,0-1-24-31,8-5 64 16,-1 2-32-16,1 4 88 0,0 3 0 16,-1 6 64-16,-3 10-80 15,-7 9 136-15,-6 7-104 0,-3 6 80 0,-9 0-112 16,1 2-56 15,0 11-24-31,0 6-8 0,-4 7-88 16,4 3 80-16,-4 5-80 0,0 8 0 15,4 2-8-15,-4 4 0 16,-4-4-128-16,4-2-40 0,-4-5-24 16,-5-11-8-1,5 0 16 1,0-11 40-16,4-5 104 15,4-4 40-15,4-6 0 0,3 0 0 16,14-13 8-16,-1-5 64 0,3-8-64 16,4-3 32-1,1-3-32-15,0-5 40 16,-4 2 88-16,-4 3-40 16,-8 6 40-16,0 8-56 15,-1 11-64-15,-3 7-8 0,1 0 112 16,-2 13-112-16,4 9 40 0,2 3-40 31,2 1 48-31,5-1-56 16,4-3 8-16,4-6-8 15,0-6-8-15,0-7-96 0,-5-3 48 16,-11-3-40-16,-12-16 88 16,-8 0-360-16,-12-4-576 0,-20-2-576 0,-16 6-857 15,-12 3-5368-15</inkml:trace>
  <inkml:trace contextRef="#ctx0" brushRef="#br0" timeOffset="-161792.83">14646 15116 488 0,'0'0'240'0,"0"0"-240"15</inkml:trace>
  <inkml:trace contextRef="#ctx0" brushRef="#br0" timeOffset="-148548.91">9419 4143 2680 0,'0'0'4433'0,"0"0"-3345"15,0 0-536 1,0 0 201-16,0 0 319 16,0 0 72-16,0 0-40 0,0 0-192 15,0 0-351-15,0 0-281 16,0 0-48-16,0 0-64 0,0 0 32 16,0 0 56-1,0 0-48 1,0 0-48-16,0 0-96 15,0 0 8-15,0 0 72 0,0 0-8 16,0 0-16-16,0 0 8 0,0 0-32 16,0 0-40-16,0 0-56 0,3 0 0 31,9 0 0-31,1 0 368 16,6 0-128-16,1 0-88 15,4 0-48-15,0 0-8 0,0-3-24 16,3 3-24-16,-2 0-40 0,-1 0 88 15,4 0-48-15,-5 0-40 32,1 0 40-32,-4 0 0 15,4 0-40-15,0 0 0 0,0 0 48 16,0 0-48-16,4 0 48 16,0 0 8-16,0 0-56 0,0 0 64 31,0 0 24-31,-1 0-40 15,1-3 8-15,4 3-16 16,-4 0 0-16,7 0-40 0,2 0 16 0,-1 0-16 16,-1 0 40-16,1 0-32 15,4 0 40-15,-4 0-39 0,0 0 103 16,3 0-8 0,1 0-24-1,4 0-16-15,-4 0-24 16,3 0-40-16,-2 0 64 0,-5 3-64 15,3-3 0-15,-3 0 8 0,1 0-8 16,-2 0 0-16,5 0 40 0,-1 0-32 31,-3 0-16-31,5 0 8 16,-2 0 8-16,1 0-16 16,-5 3 16-16,2-3-16 0,-9 3 0 15,4-3 0-15,0 3 0 0,0 1 0 16,-4-1 8-16,7 0-8 31,-3 0 8-31,4 1 0 16,3-2-8-16,-3 5 8 0,5-4 0 15,-6 0 0-15,1-3 0 16,0 3-8-16,-1 1 0 0,6-4 0 31,2 0 8-31,-3 3 32 16,8-3-40-16,-8 0-8 15,4 0 0-15,-4 0 0 0,-1 0 8 0,-3 0 0 16,1 0 0-16,-2 0 0 16,1 0-8-16,0 0 0 15,-5 0 8 1,1 0 8-16,0 0 8 16,0 0-16-16,0 0 0 15,0-3 40-15,3 3-32 0,-3 0-8 16,0-4 0-16,1 4 0 15,-1 0 0-15,3 0 8 0,-3-3-8 0,0 3 16 32,0 0-16-32,0 0 0 15,3 0 0-15,-3 0-136 16,4 0 136-16,-4-3 8 0,4 3 48 16,4-3-48-16,-4 3 0 15,3-4 0-15,6 1 0 0,-6 3 0 31,-3-2 0-31,0-2-8 16,-1 4 8-16,2-3-8 0,-5 0 0 16,4 3 80-16,-1-3-80 15,1 3 0-15,0-4 0 16,4 4 0-16,-4 0 0 0,3 0-8 31,-3 0-40-31,0 0 48 16,1 0 0-16,-2 0-88 0,5 0 32 0,3 0 56 15,-2 0 16 1,2 0 16-16,2 0-24 0,-6 0-16 16,5 0 8-16,-9 0 0 15,2 0-16 1,-10 0 8-16,-3 0 8 16,-4 0 0-16,4 0 8 0,0 0 64 15,-4 0-72-15,8 0 0 16,-4 0 0-16,4 0-8 0,-5 0 8 15,1 0 0 1,0 0 8-16,-3 4-8 16,-6-4 0-16,1 3 0 15,0-3-8-15,0 0 8 0,4 3 0 16,-4 0 0-16,4 1 8 16,3-2-8-16,-2 1 8 0,-1-3-8 31,-1 4 8-31,1-1 0 15,-8-3 0-15,1 3 0 0,-10-3-8 16,5 0 8-16,-8 0-8 16,0 0 0-16,0 0-232 15,0 0-761-15,0 0-623 0,-20 0-1185 32,1 0 625-32,-5 0-2809 0</inkml:trace>
  <inkml:trace contextRef="#ctx0" brushRef="#br0" timeOffset="-146274.75">16415 3349 9634 0,'0'0'2320'0,"0"0"-1112"16,0 0-952-16,0 0-256 0,-44-22 8 16,16 22 232-16,-3 10 40 0,-14 18 41 31,-11 26 239-31,-7 26-160 15,-5 34 88-15,12 19-368 16,20 1-72-16,21-17-40 0,15-22 88 16,19-19 8-16,9-21-56 15,0-18 0-15,8-5-48 32,8-3 0-32,7-4-272 0,9-5-864 15,16-24-153-15,-24-18-1583 16,-12-10-6346-16</inkml:trace>
  <inkml:trace contextRef="#ctx0" brushRef="#br0" timeOffset="-146012.86">16722 3641 10474 0,'0'0'2248'0,"0"0"-239"16,0 0-753-1,0 0-376-15,0 0-224 16,0 0-344-16,0 0-312 0,4 54 8 16,-8 32 104-16,-4 32 120 15,8 6-128-15,0-20 40 0,0-34-56 16,0-25-32-16,4-7-8 31,0 3-48-31,0 0-560 0,-4 4-264 16,0-14-1872-16,0-14-1985 0</inkml:trace>
  <inkml:trace contextRef="#ctx0" brushRef="#br0" timeOffset="-145729.75">16698 3524 7889 0,'0'0'2809'0,"0"0"-1569"16,67-86-296-16,-35 61-712 15,8 9 56-15,0 10 377 16,12 6 87 0,-1 3-16-16,1 22-336 0,-3 7-312 15,-14 12-88-15,-19 7-80 16,-16 3 80-16,-8 6 8 0,-32-2 120 16,-23 2-56-16,-29 0 136 15,8-9-120 1,9-13-72-16,15-16 80 15,23-9-96-15,6-4-200 0,11-2-840 16,36-7-857-16,19-3-367 16,18-13-2401-16</inkml:trace>
  <inkml:trace contextRef="#ctx0" brushRef="#br0" timeOffset="-145407.46">17442 3686 3064 0,'0'0'8314'0,"0"0"-6650"15,0 0-1072-15,0 0-592 16,0 0 0-16,0 0 104 31,-83 76 529-31,48-32-225 0,-2 7-104 16,14 0-304-16,7-3 0 16,12-7 0-16,4-9 0 0,7-10-8 15,14-13 8-15,11-9 128 16,-1 0 232-16,1-25-144 15,0-26-40 1,-12-3 312-16,-8-9-112 0,-12-1 104 16,-4 14 8-16,-16-1-144 15,-12 19-40-15,4 13-304 0,5 16-96 16,-1 3-576-16,0 51-952 16,7-1-833-1,9 4-1751 1</inkml:trace>
  <inkml:trace contextRef="#ctx0" brushRef="#br0" timeOffset="-145025.09">17730 3953 6409 0,'0'0'2000'0,"0"0"-799"16,0 0-273-16,0 0-64 15,64-93 200-15,-40 52-448 32,11-16 40-32,1-28-39 0,0-21-249 15,-12-14-104-15,-9 6 24 16,-15 9 16-16,0 16-104 0,0 19 360 16,0 16-256-16,-3 19 416 15,-1 16-264-15,4 6 56 31,-4 7 25-31,-8 6-537 0,0 16-144 0,-9 35-33 16,-2 28 105-16,-1 32 56 16,8 13 16-16,16 0 0 15,0-7 152 1,16-18-39-16,4-4-113 16,-4-15-9-16,0-20-407 15,-4-22-976-15,16-13-264 0,-4-9-529 16,4-6-2024-16</inkml:trace>
  <inkml:trace contextRef="#ctx0" brushRef="#br0" timeOffset="-144834.96">18303 3591 11778 0,'0'0'2609'0,"0"0"-1241"16,0 0-1368-16,0 0-64 15,0 79 64-15,0-35 224 0,0 10-88 16,13-3-64-16,-2 0 56 31,6-7-128-31,-2-5-376 0,1-14-936 16,4-22-441-16,-8-3-807 15,4-16-3106-15</inkml:trace>
  <inkml:trace contextRef="#ctx0" brushRef="#br0" timeOffset="-144687.39">18367 3343 10818 0,'0'0'2592'0,"0"0"-887"0,0 0-1009 16,0 0-696-16,0 0-624 16,0 0-56-16,0 0 424 0,68 63-985 15,-24-24-1647 1,-5-4-2746 0</inkml:trace>
  <inkml:trace contextRef="#ctx0" brushRef="#br0" timeOffset="-144477.62">18806 3530 8793 0,'0'0'3249'0,"0"0"-392"0,0 0-937 32,0 0-560-32,0 0-719 15,0 0-321-15,-104-44-168 0,56 63-64 16,0 10-88-16,12 12-56 16,8 7-16-16,17 6 16 0,11-1 8 15,8 1 48-15,27-3-56 31,21-9-425-31,36-17-95 0,20-25-888 16,-17-10-1161-16,-16-22-2880 0</inkml:trace>
  <inkml:trace contextRef="#ctx0" brushRef="#br0" timeOffset="-144057.18">19272 3429 5817 0,'0'0'8129'0,"0"0"-6248"0,0 0-1793 16,0 0-80-1,0 0-8-15,-68 101 168 0,56-56-24 16,12-4-96-16,0 0-40 0,12-3 56 16,15-12 24-1,10-7-88 1,6-16 224-16,13-3-112 0,0-19-48 16,4-19-64-16,-5-13-304 15,-10-9 200-15,-14-1 104 16,-15 4 384-16,-7 10 560 0,-9 8-8 15,0 17-127 1,0 10-273-16,-9 12-368 16,-3 6-168-16,-3 20-240 0,-9 24 136 15,3 33 64-15,10 28 40 16,11 19 88-16,0 0-88 16,23-12-240-16,5-23-56 0,-12-6-56 31,-4-19 216-31,-12-13 136 0,0-19-241 15,-19-10 233-15,-18-5-8 16,-22-7-64-16,-33-13 80 16,5-3 48-16,3-16 8 0,12-16-56 15,16-28-400-15,12 6-2120 32,8-3-5306-32</inkml:trace>
  <inkml:trace contextRef="#ctx0" brushRef="#br0" timeOffset="-143500.87">20376 3273 14483 0,'0'0'2016'0,"0"0"-968"16,0 0-968 0,0 0-80-16,0 0-120 15,0 0 120-15,23 96 208 0,-14-20 144 16,2 22-128-16,-3 7-120 16,0-16 8-16,-4-23-112 15,0-21-24-15,0-10-568 16,-4 9-616-16,4-6-1849 15,0-9-2152-15</inkml:trace>
  <inkml:trace contextRef="#ctx0" brushRef="#br0" timeOffset="-143016.55">21068 2927 11138 0,'0'0'1744'0,"0"0"313"15,0 0-585-15,0 0-304 0,4-47-448 0,-4 53-696 16,0 19 24-16,-4 26-48 16,-7 32 529-16,-6 34-185 0,10 13-88 31,3 3-120-31,-4-9-64 16,3-16 72-16,1-12-144 0,-3-20-720 15,7-25-657-15,0-13-1359 16,0-16-1345-16,7-13-3569 0</inkml:trace>
  <inkml:trace contextRef="#ctx0" brushRef="#br0" timeOffset="-142839.12">20866 3305 12826 0,'0'0'1905'31,"0"0"-1177"-31,0 0-624 0,0 0 16 16,135-67-112-16,-40 61 256 0,29 6-264 16,-12 6-176-16,-20 7-3649 15</inkml:trace>
  <inkml:trace contextRef="#ctx0" brushRef="#br0" timeOffset="-142504.81">21403 3460 9498 0,'0'0'1520'0,"0"0"-920"0,0 0-544 31,0 0 288-31,103-41 176 16,-54 25-112-16,-2-6-80 16,1 0 56-16,1-7-192 0,-6-2-192 15,-11-4-56-15,-8-4-224 0,-13 2 208 16,-7 5 72-16,-4 3 504 31,-23 10 1249-31,-10 13-1361 16,-10 6-224-16,-9 25 8 0,1 13-16 15,2 10 144-15,14 9-144 16,7 3-160-16,20-2 0 0,8-5 88 16,12-2-88-16,19-9-672 31,22-11-312-31,22-12-521 15,29-19-103-15,-12-6-1144 0,-4-19-4370 0</inkml:trace>
  <inkml:trace contextRef="#ctx0" brushRef="#br0" timeOffset="-142232.62">22275 3191 11378 0,'0'0'2160'0,"0"0"-1399"15,-87 38-209-15,36 0-264 0,-2 12 280 0,6 4-48 16,7 7-296-16,8-1-128 15,16-3 0-15,8-3-96 0,8-9-168 32,0-16-224-32,16-14 344 15,4-15 48-15,0-12 608 16,0-33-128-16,-12-28 88 0,-12-25 416 16,-20 5-407-16,-12 17-169 15,0 26-160-15,4 24 72 0,-7 4-280 31,-2 9-40-31,-6 10-480 16,-1 22-1321-16,12 13-2760 16,12 0-5529-16</inkml:trace>
  <inkml:trace contextRef="#ctx0" brushRef="#br0" timeOffset="-141305.02">22670 3448 9738 0,'0'0'2040'0,"0"0"-808"15,4-77-472 1,-4 40 233-16,0 2-193 0,-12-4 16 16,-4 4-40-1,-3 7 16-15,-9 9-200 16,0 12-416-16,-4 7-119 16,-13 13-57-16,6 19-73 0,3 9-31 15,4 7 24-15,16 6 40 16,16-7 40-16,0-5 0 0,20-14-152 15,16-9 152-15,12-15 24 16,3-4 312-16,5-26-103 16,4-9-49-16,-12-9-80 0,-4-10-16 31,-12-4-88-31,-4 5 0 16,-12 5 216-16,-8 10-112 0,-8 16 376 15,0 15-16-15,0 7-464 16,0 20-152-16,-8 17-16 15,4 15 168-15,4 7 48 0,0 5-40 16,12-4-8 0,16-6-8-16,7-9-136 15,5-16-128-15,-4-17-128 0,4-12-353 16,4-32-639-16,-9-9-1072 16,-11-13-2377-16</inkml:trace>
  <inkml:trace contextRef="#ctx0" brushRef="#br0" timeOffset="-141111.72">23327 2663 10298 0,'0'0'2056'0,"0"0"745"16,0-76-841-16,0 64-672 15,0 12-1016-15,0 6-272 16,0 32-296 0,-11 32 296-16,7 28 176 15,4 14 1-15,0 5-41 0,20-12-72 16,3-10-64-16,-6-6-24 15,-6-19-505-15,-7-13-1279 16,1-22-2073-16,-5-20 16 0</inkml:trace>
  <inkml:trace contextRef="#ctx0" brushRef="#br0" timeOffset="-140846.95">23224 3038 13202 0,'0'0'1745'15,"0"0"-833"1,0 0-824 0,0 0 72-1,127-63-64-15,-59 59 96 16,28 4 24-16,15 7-72 0,-6 12-104 16,-26 3-40-16,-27 0 0 15,-28 1-144-15,-5 5-176 0,-2 1-64 0,-10 9-40 16,-7 0 312-16,0 0 48 15,-7 3 64-15,-6 0 0 16,5-2-136-16,1 2-1633 0,3-9-879 16,4-13-3594-16</inkml:trace>
  <inkml:trace contextRef="#ctx0" brushRef="#br0" timeOffset="-140672.99">24033 2737 12874 0,'0'0'2545'0,"0"0"-1257"15,0 0-1088-15,0 0-200 16,0 0-472-16,0 0 360 0,-4 95-864 16,16-41-1305-16,0-10-2864 0</inkml:trace>
  <inkml:trace contextRef="#ctx0" brushRef="#br0" timeOffset="-140375.08">24172 3191 9874 0,'0'0'1352'16,"0"0"-1000"-16,0 0-192 16,-84 63 16-1,65-35 208-15,7 4 8 16,8 0-144-16,4 0-176 0,11-4-64 15,13-2 72-15,8-10-56 0,9-7 376 16,-2-9-160-16,5-3 65 16,-8-22 367-1,-9-13-16-15,-6-10 48 16,-17-3-64-16,-4-6-240 16,-8 3 72-16,-20 7-104 0,0 12-368 15,0 16-96-15,-4 12-448 16,4 20-1592-16,9 12-1017 0,6 4-3272 15</inkml:trace>
  <inkml:trace contextRef="#ctx0" brushRef="#br0" timeOffset="-139985.12">24483 3143 10682 0,'0'0'1840'15,"0"0"-448"-15,0 0-159 0,0 0-329 16,88-38-296-16,-73 47-600 0,-2 17 8 16,-5 12-16-16,-1 7 72 15,-7 5-24-15,0 1 8 16,0-4-56 0,0-2-120-16,0-13-8 15,-4-10-72-15,4-16-40 0,0-6 240 16,0-3 328-16,4-22-128 0,17-13-128 15,7-10 0-15,3-6-72 16,9 0-56 0,0-3 56-16,0 6 56 15,-8 13 0-15,-8 10 232 16,-5 15 72-16,-2 13-152 16,-6 3-208-16,1 26-160 0,4 12 152 15,-4 7 8-15,0 9 8 16,4 6 80-1,-4-2-88-15,0 15-640 16,-4-19-1856-16,-4-16-4834 0</inkml:trace>
  <inkml:trace contextRef="#ctx0" brushRef="#br0" timeOffset="-139331.18">25336 2556 904 0,'0'0'8626'0,"0"0"-6762"16,0 0-1272-16,0 0-368 16,0 0-48-16,83 47 272 0,-31 10 264 15,8 39 73-15,4 24-129 0,-5 17-352 31,-23-1-160-31,-28-12-64 16,-12-6 16-16,-32-4-96 0,-16-9-8 16,1-16-600-16,7-17-529 15,8-24-1111-15,24-22-2385 0</inkml:trace>
  <inkml:trace contextRef="#ctx0" brushRef="#br0" timeOffset="-139157.81">26575 3181 12482 0,'0'0'2001'0,"0"0"-2001"16,0 0-424-16,0 0-513 15,-84 16 449-15,41 0-1280 0,-10 0-4698 0</inkml:trace>
  <inkml:trace contextRef="#ctx0" brushRef="#br0" timeOffset="-138288.96">17156 4549 8753 0,'0'0'2521'0,"0"0"-1153"16,0 0-352-16,0 0 553 0,0 0-49 15,0 0-744 16,0 0-592-31,0 0 176 0,123-50-88 0,5 21-112 16,27-3 0-16,17 10 25 16,-13 9-25-16,-24 13-64 0,-27 0-32 0,-33 7-64 15,-22 2-88 1,-14 1-497 0,13-1-1047-1,-12 1-2761-15,0-3-2752 0</inkml:trace>
  <inkml:trace contextRef="#ctx0" brushRef="#br0" timeOffset="-137629.12">21626 4095 7841 0,'0'0'2881'0,"0"0"-1881"16,0 0-872-16,0 0 360 0,0 0 840 15,168 4 9-15,-25-4-425 31,40 3-240-31,21 0-264 0,11-3 32 16,4 0-64-16,4-3-120 16,-4-7-88-16,-19 1-72 15,-34 3-40-15,-50-1-40 0,-40 7 24 16,-32 0-40-16,-12 0 0 31,-12 0 8-31,-1 0-8 0,-15 0-72 16,-4 0-1064-16,-36 0-1248 15,-7-3-737-15,-9-7-7241 0</inkml:trace>
  <inkml:trace contextRef="#ctx0" brushRef="#br0" timeOffset="-126326.79">20105 4223 960 0,'0'-10'8458'15,"0"0"-6770"-15,0-2-768 0,0 2-80 16,0 0 32-16,11 5 97 15,-3-2-73 1,4 4-160-16,0 0-208 16,4 3-344-16,4 0-96 0,4 0-32 15,0 9-56-15,4 10-40 16,-4 3 40-16,-1 10-16 16,1 6-64-16,-3 3 72 0,-2 7 8 15,-7 6 0-15,-8 0-56 0,-4 7 56 31,0-4 280-31,-11 6-32 16,-13-3-8-16,-1-3-72 16,5 0 16-16,-3-2 112 0,10-1-152 15,2 0-16-15,3-4-15 16,3 4 23-16,5-6-16 0,0 0-72 31,0 2 0-31,5-5 0 16,7-1-32-16,-1-9 40 15,6-3-48-15,-2-6 40 0,5-4 16 0,5-10-64 16,-6-2-96-16,-3-7-272 16,1-3-873-16,-10-3-1255 15,-3-10-3402 1</inkml:trace>
  <inkml:trace contextRef="#ctx0" brushRef="#br0" timeOffset="-126101">20101 5296 9978 0,'0'0'2448'16,"0"0"-1648"-16,0 0-648 0,0 0-32 16,4 15 777-16,7 1 359 15,6 7-440-15,6-1-320 16,5 0-256-16,3 0-112 0,10 0-32 15,-5-3-96-15,-1-2-560 16,5-8-1536-16,8-9-793 0,-12 0-1408 16,-4-4-848-16</inkml:trace>
  <inkml:trace contextRef="#ctx0" brushRef="#br0" timeOffset="-125933.86">20602 5254 7153 0,'0'0'2809'16,"0"0"-697"-16,0 0-336 0,0 0-279 0,0 0-665 15,0 0-480-15,0 0 56 16,0 0 128 0,-80 45-224-1,41-4-152-15,-5 0-160 0,0 1-168 16,-20 12-968-16,8-13-2729 16,9-13-3544-16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5:21:13.2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2836 4057 1768 0,'0'0'5497'0,"0"0"-3969"16,0 0-855-16,0 0-233 15,0-3 96-15,0 0 424 16,0 3-56-16,0 0-248 0,0 0-264 31,0 0-200-31,0 0-56 0,0 0 16 16,0 0-32-16,0 0-7 0,0 0-41 16,0 0 48-16,0 0 40 15,0 0 40-15,0 0 32 0,0 0-16 16,0 0-104-1,0 0 0 1,12 0 40-16,0-3 160 0,9 3-32 16,-6-3-112-16,5 3-80 0,-8 0-16 15,4 0 0-15,4 0 0 16,-8 0-16-16,4 0 72 16,0 0-56-1,-4 0 0-15,4 0-64 16,-1 3 40-16,2 0 24 0,-2 3-64 15,2-3 8-15,2 4-8 16,1-4 88-16,0 4-24 16,4-4-72-16,-4-3 16 0,0 6-8 31,-1-3 0-31,2 0 8 16,-6 0 40-16,5 1-56 0,-3-1 8 15,2 0 0-15,5-3 0 16,-4 3 0-16,4 1 56 15,-4-2-64-15,-4 2 0 0,4-1 0 16,-4-3 0-16,-1 3 0 31,-2 0 8-31,-1 0-8 0,-1 1 8 0,2-4 0 16,-2 3 0-16,2 0-8 16,2-3 8-16,2 3 8 15,-2-3-8-15,1 0 8 16,-4 3-8-1,8-3 0-15,-4 0 0 16,4 3-8-16,0-3 0 0,3 0 0 16,5 0 8-16,0 0 0 0,4 0 0 15,0 0-8-15,0 0 24 16,-4 0-16-16,-4 0-8 0,-4 0 8 31,0 0 0-31,-4 0-8 16,-1 0 0-16,2 0 0 15,-6 0 0-15,6 0 0 0,-6 0 8 16,6 0 40-16,-6 0-40 0,1 0-8 31,1 0 8-31,-10 0 0 16,5 0-8-16,0-3 0 16,0 3 8-16,0 0 40 0,0-3 32 15,0 0-16-15,4 3 32 16,0-3-40-16,0 0-40 0,-4 3 48 15,0-4-48-15,-1 4-16 32,2-3 16-32,-1 3-8 15,-4 0 0-15,3 0-8 0,2 0-224 0,14 0-784 16,-2 0-1464-16,3 0-2578 16</inkml:trace>
  <inkml:trace contextRef="#ctx0" brushRef="#br0" timeOffset="2241.63">5566 4077 544 0,'0'0'5193'16,"0"0"-3169"-16,0 0-1216 15,0 0-376-15,0 0 201 0,0 0 207 16,0 0-64 0,15 0-80-1,-2 0-200-15,-2 0-88 16,1 0-80-16,1 0-48 0,-2 0-56 15,2 0-88 1,2 0 8 0,-3 0-39-16,4 0-25 0,-1 0 24 0,6 0 24 15,-1 0 72-15,-1 0 0 16,5 0-80-16,-3 3 8 16,3-3-56-16,-5 3-16 0,1-3-56 15,5 3 16-15,-6-3-8 16,5 3 8-16,0 0-8 0,0-3 64 31,-5 3-72-31,6 1 8 16,-1-4-8-16,-9 3 8 15,5 0 8-15,-3-3-8 0,-2 3 0 16,6 1 40-16,-6-2-48 16,5 2 8-16,-4-4 112 0,4 3-24 31,0-3 16-31,3 3-64 15,-2-3 24-15,3 3-16 0,0-3-56 16,-1 0 8-16,1 3 40 16,4-3-48-16,0 0 16 15,0 0-16 1,-4 0 72-16,4 0-64 0,-9 0 0 16,6 0 8-16,-5 0-8 15,3 0 8-15,-3 0-8 0,8 0 8 16,-4 0-8-16,4 0 40 15,-5 0-32 1,5 0-8-16,-3 0 8 16,-5 0-16-16,-1 0 16 0,1 0-8 15,1 0 0-15,3 0 0 16,-1 0 8-16,1 0-8 0,8 0 40 16,0 0 0-16,3 0 16 31,-3 0-56-31,5 0 0 0,-5 0 8 15,-5 0-8-15,1 0 0 16,-4 0 40-16,-4 0-48 0,-4 0 0 16,4 4 0-16,-5-4 8 15,2 0-8-15,-1 0-8 16,3 0 8-16,2 3-8 0,-2-3 8 31,1 0 8-31,4 0-8 16,1 0 0-16,-2 0 8 0,5 0-8 15,-4 0 8-15,8 0 0 16,-8 0 0-16,4 0 0 16,-4 0-8-1,4 0 56-15,-5 0-56 0,1 0-8 16,0 0 8-16,-3 0 16 16,2 0-8-16,-3 0 40 0,0 0-40 15,-1 0-8-15,6 0 0 16,-5 0 0-16,3 0 8 15,-3 0 0-15,4 0-8 16,1 0 8-16,-6 0 0 16,5 0-8-16,0 0 0 15,-9 0-8-15,10 0 8 0,-5 0 8 16,-1 0 0-16,5 0-8 31,0 0 8-31,1 0-8 0,3 0 0 16,0 0 8-16,3 0 0 15,1 0-8-15,0 0 8 0,-4 0 8 16,-1 0-8-16,-3 0-8 16,0 3 8-16,-3-3 0 15,2 0 48-15,-3 0-48 0,-4 3-8 32,4-3 0-32,-4 0 8 15,-1 0-8-15,2 0 8 0,-2 0-8 16,6 0 56-16,-6 0-48 15,1 0-8-15,5 0 8 32,-2 0 0-32,-3 0 8 0,4 0-8 0,-4 0-8 15,0 0 8-15,4 0 0 16,-9 0 0-16,6 0 0 0,-1 0 8 16,3 0-8-16,-2 0 8 15,6 0 40-15,1 0-40 16,0 0 40-16,0 0-48 15,1 0 0 1,3 0-8-16,-5 0 8 0,-3 0-8 16,4 0 0-16,-5 0 8 0,-2-3-8 15,3 3 8-15,-1 0-8 16,5 0 56-16,1-3-56 16,3 0 0-1,3 3 8-15,-3-4 0 16,4 1 0-16,-5 0 0 15,1 0 0-15,-8 0-8 0,5-1 8 16,-10 4 0-16,9-2 8 31,-4-2-8-31,0 4 0 0,0-3 0 16,4 3 0-16,-5-3 0 16,5 3 0-16,-3 0-8 0,-6 0 0 15,2 0-8-15,-6 0 8 16,6 0-8-16,-6 0 8 15,2 0-8-15,-2 0 0 0,1 0 8 32,-3 0-8-32,-2 0-216 15,-3 0-328-15,0 0-496 0,-4 0-705 0,0 0-959 16,0 0-3786-16</inkml:trace>
  <inkml:trace contextRef="#ctx0" brushRef="#br0" timeOffset="8758.28">3753 5362 3512 0,'0'0'2649'0,"0"0"-617"16,0 0-839-16,0 0 55 31,0 0-104-31,0-25 16 0,4 22 321 16,-4 0-353-16,0-1-520 15,0 4-128-15,0 0-152 0,0 0-104 16,0 0-96-16,0 0-128 15,0 0-24-15,0 4-144 16,0 11 168 0,-8 11 80-16,-1 9 160 15,2 6-80 1,-5 7-16-16,-1 6-16 16,2 3 64-16,3 3 0 0,-4 4-56 15,-4 12 80-15,-4 13-47 16,8-10-33-16,-4-12-40 15,4-10-80-15,5-22 56 0,3 3-72 16,-1-3 8-16,1-13 0 0,0-6-8 16,4-7-88-16,0-6-136 0,0-3-161 15,0-3-63-15,17-38-896 16,-6 0-2609-16,1-3-2792 16</inkml:trace>
  <inkml:trace contextRef="#ctx0" brushRef="#br0" timeOffset="9233.06">4127 5375 1464 0,'0'0'4249'0,"0"0"-2241"16,0 0-1136-16,0 0-376 16,0 0 233-1,0 0 79 1,4 0-64-16,-4 3 224 0,4 10-64 15,-4 6-15-15,0 3-137 0,0 10-144 16,0 6 24-16,-12 6-208 16,-4 8 8-16,4-2 80 0,-4 4-200 31,4 0-72-31,-3-6-112 16,6-1-32-16,-2-9-40 0,7 0-40 15,0-2 40-15,0-11-40 16,-1 0-8-16,5-3 0 0,-4-6-8 15,4-3-192-15,0-3-232 32,-3-4-496-32,3 0-968 0,-12-6-529 15,8 0-311-15,-5-9-3802 0</inkml:trace>
  <inkml:trace contextRef="#ctx0" brushRef="#br0" timeOffset="9855.06">4422 5124 984 0,'0'0'6545'16,"0"0"-4632"-16,0 0-1153 0,0 0-296 16,0 0 0-16,0 0-80 15,-4 0-72-15,-4 0 72 0,-4 3-80 16,-4 10-72-16,-3 0 248 31,-2 0 32-31,-7 6-55 0,4-4-73 16,-8 1-80-16,4 0-56 15,-3 0-128-15,-1-7-40 32,0 1-24-32,-4-7 64 0,4-3-112 15,-3 0 120-15,-1-9 32 16,0-7-56-16,0-3-48 0,0-4-40 15,0 8 48-15,1-5-64 16,-5 8 0-16,8 2 80 0,0 4 104 16,0 3-112-16,4 3-16 15,0 0 16-15,1 0 48 0,2 6-16 16,10 1 0-16,-1 2-56 16,-1 0 16-1,2 4-64-15,3 3 8 16,0 0 0-16,0 0 0 15,4 3-8-15,-4 0 8 0,4 6-8 16,0-6 0-16,0 4-304 0,4 2-1224 16,4-9-1121-1,0-3-3216-15</inkml:trace>
  <inkml:trace contextRef="#ctx0" brushRef="#br0" timeOffset="10608.84">4848 5223 4120 0,'0'0'2921'16,"0"0"-777"-16,0 0-1151 15,0 0-377-15,0 0-72 0,0 0 176 16,-47-3 136-16,23 12 16 16,-4 10-231-16,-4 6 215 15,-4 11-336 1,-3 5-32-16,3 9-40 0,-5 17-72 16,2 19-32-16,3 18 8 15,8 5-32-15,15-8-40 0,10-18-64 16,3-26-95-16,3-13-17 15,14-3-32 1,7 1-72-16,4 2 0 16,12-6-24-16,3-15-385 0,13-17-847 15,-8-6-1720-15,-12 0-3466 16</inkml:trace>
  <inkml:trace contextRef="#ctx0" brushRef="#br0" timeOffset="11639.5">5310 5556 4064 0,'0'0'2497'0,"0"0"-753"15,0 0-295-15,0 0-417 32,0 0 424-32,0 0 24 0,0 0-455 15,0 0-225-15,0 0-424 0,-36-47-192 16,12 47-8-16,-8 6 32 0,-3 3-16 16,-5 4 16-1,1 3-16-15,-2-1 56 16,9 5-72-16,4-5-96 15,9 2-80-15,6-2-40 0,6-2-112 16,3 0 144-16,4-4-96 16,0 4 96-16,16-4 16 0,4-2 16 15,4 3 48-15,4-8-24 32,0 5 40-32,0-4-48 15,-5 3 40-15,5 1-64 0,-4-1-8 16,0 4 0-16,-4 3 0 0,0-1-8 15,-4 4-8-15,-4 0-80 47,-5 3 80-47,-2 6-48 16,-5-2 56-16,0 2 48 0,0-3-40 16,-12 3 0-16,-4 1 56 15,-4-7 16-15,-4 3 24 0,-4-3-32 16,-4-3-8-16,0-7 24 15,0 1 24-15,-3-7-16 16,7-3 16-16,-4 0-16 0,4 0 48 16,0-13-48-16,8-2-47 0,0 2-41 15,9-3-8-15,-2 3-289 0,13-2-767 16,0 5-2865 0,0-2-6001-1</inkml:trace>
  <inkml:trace contextRef="#ctx0" brushRef="#br0" timeOffset="12202.14">5521 5314 496 0,'0'0'8417'16,"0"0"-6576"0,0 0-673-16,0 0-56 15,0 0 425-15,0 0-353 0,73-3-280 16,-45 23-272-16,8 5-96 15,-1 10-288-15,9 9-80 0,-4 7-104 16,-4 6 8 0,3 7 40-16,-7-1-8 15,-4 4-56-15,-4 0-40 16,-8-4 97-16,-8 4-97 0,-8-4 136 16,0-3-64-16,0 1-56 15,-20-7 40-15,-4-10-64 16,-8-6 0-1,-3-15-168-15,-1-7-665 16,-12-16-943-16,12 0-2609 0,4-7-6305 16</inkml:trace>
  <inkml:trace contextRef="#ctx0" brushRef="#br0" timeOffset="13634.16">6203 5839 24 0,'0'0'6753'0,"0"0"-4321"15,0 0-1263-15,0 0-185 16,0 0 160-16,0 0 168 0,0 0-231 15,0 0-377-15,0 0-272 16,0 0-144-16,0 0-24 0,0 0 0 16,0 0-104-16,0 0-160 31,12 0 0-31,7 0 256 16,13 0-8-16,9 0-16 0,6 3-48 15,9 0-80-15,8 0 64 16,-1 0 40-16,1-3 56 0,0 3-143 31,-1 4 15-31,2-4-72 16,-5-3-8-16,4 0-48 15,-4 0 56-15,-6 0 16 0,2 0 8 0,-3 0-80 16,-6 0 32-16,-3 0-32 16,0 0 0-16,-13-3 0 15,1 3 8 1,-8-4-16-16,-3 4 16 15,-6 0-8-15,-2 0 0 16,-9 0-8-16,-4 0-64 0,0 0-432 0,0 0-345 16,0 0-375-16,-13 0 504 15,5 4-928 1,-7-1-601-16,2-3-1736 16,6 0-3072-16</inkml:trace>
  <inkml:trace contextRef="#ctx0" brushRef="#br0" timeOffset="14043.67">7140 5737 1136 0,'0'0'4769'15,"0"0"-3137"-15,0 0 168 0,0 0-207 31,0 0-329-31,0 0-80 16,0 0 49-16,3-16-297 16,-3 16-280-16,0 0-224 0,4 0-104 0,4 0 96 15,5 10 136-15,2 2-176 16,5 4-120-16,1 0 33 16,10 0-57-1,1 0 32-15,4 3-64 16,0 0-48-16,-1 0-56 15,-3 0-40-15,-4 0-56 0,-4-3 0 16,-12 0-8-16,-5 0-8 0,-2-3-72 16,-5 2-56-16,-12 4 16 0,-12 0 64 31,-8 4 56-31,-4-1-144 16,-3 0-128-16,-5 4-281 15,7-4-343-15,6 0-456 0,8 0-1145 16,10-6-735-16,9-7-4714 0</inkml:trace>
  <inkml:trace contextRef="#ctx0" brushRef="#br0" timeOffset="14774.67">8195 5911 1536 0,'0'0'5369'0,"0"0"-3473"0,0 0-703 16,0 0-33 0,0 0-80-16,0 0-8 15,0 0 89-15,17-79-353 16,-26 63-296-16,-3 4-184 16,-4-4-80-16,-7 3-160 0,-5 1-72 15,0 5 112-15,-8 4 0 31,0 3-32-31,0 3-24 0,0 9 0 16,4 11 8-16,0 6 16 16,8 5 104-16,5 4-24 0,2 7-104 15,10-1-72-15,7-3 0 16,0-6 0-16,11-9 0 31,10-7-8-31,7-10 8 0,3-9 40 16,1-2 8-16,8-21 32 15,-5-9-72-15,2-2 40 0,-5-5-48 16,-4-2 48-16,-5 0-40 16,-6 3 40-16,-10 6 176 15,1 10 320 1,-8 6 25-16,0 10-17 0,0 2-304 16,0 4-128-16,0 0-48 15,-4 4-72-15,-4 15 0 0,-3 6 40 16,2 10 80-16,1 0-56 15,5 3 8-15,3 0-8 0,0-3-64 16,7 0 0 0,10-3 0-16,2-4 16 15,9-5 24-15,0-8-40 16,8-5-96-16,8-7-224 0,-4-3-480 16,8-25-857-16,-12-4-2120 15,-5-9-4016-15</inkml:trace>
  <inkml:trace contextRef="#ctx0" brushRef="#br0" timeOffset="68558.48">3577 7020 3808 0,'0'-7'6026'0,"0"1"-4226"15,0-1-408-15,0 4 1 32,0 0 47-32,0 3-152 15,0 0-296-15,0 0-255 0,0 0-425 16,0 0-224-16,0 0-88 0,0 0-56 16,0 16-56-16,0 6 112 15,0 10 168-15,0 10-48 31,0 5-16-31,0 10 16 0,0 0-64 16,0 4-8-16,0-1 16 16,-4 4-56-16,4-4 80 0,-7 0-40 15,3 0-40-15,0-6 0 16,-1-6 8-16,1-10-8 31,4-3 40-31,0-13-48 0,0 1-280 16,0-8-448-16,0-8-433 15,-4-7-623-15,1-3-769 0,-1-16-1968 0</inkml:trace>
  <inkml:trace contextRef="#ctx0" brushRef="#br0" timeOffset="68991.53">3538 6899 6905 0,'0'0'1848'0,"0"0"-815"16,0 0-273-16,0 0-216 31,0 0 144-31,91-67 56 0,-59 58-72 31,8 6-112-31,4 3-207 16,0 0-97-16,-1 12-88 0,-6 14-168 15,-6 5-64-15,-11 11 64 16,-4 5 128-16,-8 4-24 16,-8 0-96-16,0 3 8 0,-4-6 72 15,-16 2 32-15,-3-5 176 16,-5-7 8-16,-9-3 48 0,-3-7-72 15,-7-2-176-15,-1-10 192 16,-8 0-168-16,5-10-56 16,-1 0-72-1,12-6-256-15,3-6-1488 0,14-10-441 16,11 0-2920-16</inkml:trace>
  <inkml:trace contextRef="#ctx0" brushRef="#br0" timeOffset="69426.12">4574 6877 4913 0,'0'0'4056'0,"0"0"-2471"0,0 0-657 16,0 0-192-16,0 0 488 15,-112-10 409-15,72 26-441 0,-4 7-152 16,-3 5-176-16,2 13-271 15,6 10-113-15,-1 19-112 16,8-3-136 0,12 5-48-16,0 1 0 0,20-16-104 15,0 7-72-15,12-10 88 16,16-3-96-16,8-10 88 0,11-9-80 16,6-10-8-16,-1-6-176 15,3-7-504 1,13-9-937-16,-13-6-1343 15,-10-10-2113-15</inkml:trace>
  <inkml:trace contextRef="#ctx0" brushRef="#br0" timeOffset="70077.61">5175 7058 1640 0,'0'0'8034'0,"0"0"-6058"16,0 0-592-1,0 0-159 1,0 0 119-16,-43-76-112 0,19 69-392 0,-1 4-208 15,-6 3-191-15,-1 0-201 16,4 0-120-16,4 10-24 16,4 2-8-16,4 1-88 0,8 3-80 31,8 6 80-31,0 0 0 16,0 4 0-16,16 2 56 0,4 1-56 15,4-1-56-15,4 4 48 16,8-3 8-16,-4-1-56 0,-1-2 48 15,1-1 8-15,-4 0 56 32,-8 1-48-32,-4-4-8 0,-5 0 0 15,-6 1-8-15,-5-1 8 16,-5-3 8-16,-14 3 120 16,-9-9-24-16,-4 3-16 0,-7-7 40 15,-6-3-72-15,-2-6-40 31,-5 0-16-31,9 0-112 0,2-6-640 16,9-23-329-16,17 7-791 0,6-3-2537 16</inkml:trace>
  <inkml:trace contextRef="#ctx0" brushRef="#br0" timeOffset="70366.66">5521 6696 4608 0,'0'0'4914'0,"0"0"-3290"0,0 0-192 16,0 0 377-16,0 0-145 15,0 0-672-15,-19-35-352 0,3 35-216 16,-8 13 72-16,-4 6-39 31,5 3-161-31,2 3-192 0,-3 4-16 16,5-1-88-16,2 4 0 15,-7 0-1033-15,5-7-2815 16,3-5-6018-16</inkml:trace>
  <inkml:trace contextRef="#ctx0" brushRef="#br0" timeOffset="70970.84">5929 6959 10506 0,'0'0'2272'0,"0"0"-991"16,0 0-289-16,0 0 40 0,0 0-312 16,0 0-384-1,0 0 536 1,-13 105-63-16,2-22-289 0,-2 22-232 16,5-10-112-16,1-19 16 15,3-19-64-15,-5-16-32 0,5 7-24 16,-4 3-56-16,1 0 64 0,-1-4-80 31,3-12-232-31,-3-6-328 16,5-4-865-16,-1-9-1071 15,0-10-2161-15</inkml:trace>
  <inkml:trace contextRef="#ctx0" brushRef="#br0" timeOffset="71525.35">6677 7118 8617 0,'0'0'2145'16,"0"0"-249"-1,0 0-95-15,0 0-425 16,0 0-552-16,0 0-224 0,0 0-104 16,-108-32-152-16,69 42-120 15,-1 6-24-15,5 6-8 0,3-3-95 16,4 3-97-1,11 0-8-15,10 1-153 16,7-4 81-16,0 0 80 16,11-3-120-16,17-4 120 0,8-2 0 15,4 0 48-15,0-4-48 16,-1 0-80-16,-3 0 80 0,-4 4 0 31,-4 3 0-31,-8 3-8 16,1 3 0-16,-14 3-88 0,-3 3 0 15,-4 0 96-15,-4 4 8 16,-16 0 88-16,-8-4 24 0,-4-2-48 16,-4-5 56-16,1-1-7 31,-5-8-65-31,3-3 40 16,6-6-96-16,11 0-449 0,13-15-663 15,7-8-1168-15,0 1-3458 0</inkml:trace>
  <inkml:trace contextRef="#ctx0" brushRef="#br0" timeOffset="71770.97">7031 7521 8025 0,'0'0'1865'15,"0"0"-993"1,0 0 256-16,0 0 392 16,0 0 57-16,-31 86-433 0,11-64-448 15,-4 1-384-15,4-4-160 16,1-1-128-16,-2-5-24 0,1 0-824 16,9-7-1897-16,3-6-3112 15</inkml:trace>
  <inkml:trace contextRef="#ctx0" brushRef="#br0" timeOffset="72524.36">7630 7395 4961 0,'0'0'5481'0,"0"0"-4369"15,0 0 40-15,0 0-216 0,-4-71 329 16,-5 46-105-16,1 3-304 0,1-3-400 15,-10 2-120-15,2 4-128 32,-5 4-80-32,-5 5 56 15,-3 10-120-15,-3 0-48 0,-1 15-8 16,-4 17 104-16,0 7-104 16,8 5 56-16,0 6-16 15,9-2-40-15,10-3 16 0,6-4 8 31,3-9-32-31,3-7-208 16,18-12-88-16,3-10 128 0,8-3 160 0,0-16 0 16,3-12-136-16,1-7 32 15,0-6-8-15,-5-4 72 16,-6 1 48-16,-1-4 0 16,-9 7 88-1,-2 6 72-15,-9 13 352 16,-4 5 201-16,0 17-201 0,0 0-512 0,0 23 80 15,-8 12-56 1,-5 6 152-16,6 10-104 0,3-1-24 16,4-2-40-1,0 0 48-15,11-7-56 16,10-3-104-16,7-9-448 16,3-10-193-16,25-10-63 0,-8-5-1488 15,-8-4-1881-15</inkml:trace>
  <inkml:trace contextRef="#ctx0" brushRef="#br0" timeOffset="72846">7952 6870 10418 0,'0'0'2704'0,"0"0"-831"16,0 0-1193-16,0 0 224 15,92 32 368-15,-48 0-175 16,11 16-297 0,14 15-312-16,6 23-192 15,-12-7-144-15,-10-3 56 0,-22-12-128 0,-15-14-24 16,-11 8-48-16,-5 5-8 15,-13 4-200-15,-23-7 104 16,-51 23-1040 0,8-19-3425-16,2-14-32 15</inkml:trace>
  <inkml:trace contextRef="#ctx0" brushRef="#br0" timeOffset="73863.89">3553 8467 9073 0,'0'0'2593'0,"0"0"-1273"16,0 0-119-16,0 0 111 16,0 0-152-16,0 0-416 0,0 0-384 31,9 23 456-31,-9 2-79 16,0 10-321-16,0 6-8 15,0 7-80-15,-13 6-144 0,2 3-56 16,-6 3-32-16,6 1-24 15,-6-4 0-15,6-3-72 0,-1-7-184 16,3-5 40 0,-2-7-616-16,7-13-561 15,0 0-951-15,0-9-1833 16,-1-10-1080-16</inkml:trace>
  <inkml:trace contextRef="#ctx0" brushRef="#br0" timeOffset="74458.62">3542 8471 4488 0,'0'0'3121'0,"3"-74"-1264"16,1 30-681 0,5-3-384-16,3 5 104 15,-1 4 80-15,9 9-191 16,4 7-321-16,4 3-192 0,8 6-216 15,4 7 8-15,3 0-8 16,5 6-48-16,-8 3 0 0,4 16-8 31,-12 10-8-31,-4 9 0 16,-12 9-8-16,-9 11 16 16,-7-1 8-16,0 6 64 0,-15-5-56 15,-13-1 48-15,-8 0-16 16,-3-7-40-16,-10-2 96 0,-3-7-8 31,1-6-8-31,-1-9-72 0,0-11-16 16,5-8 48-16,6-7 48 15,14-3-96-15,3-19-80 0,16-4-96 16,8-9 32-16,0 3 48 16,8 4 32-16,11 6 48 15,5 6 16 1,1 6 96-16,6 10 128 0,-3 0 136 15,4 0-32-15,0 13-104 16,-4 3 0-16,4 9 152 0,-4 4-72 16,0 3-8-16,-4 5-152 15,-1 2 40 1,-6 2-8-16,-2 3-8 16,-2-2-72-16,-2-1 16 15,2-3-104-15,-6-3 0 0,5-3 0 16,0-7 8-16,4-2-16 15,4-5-8-15,12-5-496 0,0-7-1560 32,-4-6-1833-32</inkml:trace>
  <inkml:trace contextRef="#ctx0" brushRef="#br0" timeOffset="75216.12">4696 8201 5817 0,'0'0'4585'0,"0"0"-3665"16,0 0-432-16,0 0-24 0,-3-48 744 0,-13 42 113 15,-4 6-417-15,-4 0-328 32,-12 0-16-32,-3 13 128 15,-10 15 56-15,-2 10 25 0,-5 10-177 16,8 12-184-16,1 13-136 0,2 19-72 16,17 10-40-16,17-10-88 15,11-19 32-15,4-25-104 31,20-11-8-31,11-2 0 0,5 0-72 16,20 0-336-16,0-16-440 16,20-19-833-16,-13 0-2184 0,-15-9-3496 15</inkml:trace>
  <inkml:trace contextRef="#ctx0" brushRef="#br0" timeOffset="75794.5">5283 8385 128 0,'0'0'8089'0,"0"0"-5976"15,0 0-721-15,0 0-24 16,0 0-223-16,0 0-65 0,-116-45-24 16,81 45-328-16,-10 13-184 31,6 3-264-31,3 0-104 0,8 3 24 15,4 6-80-15,12-3-120 16,8 1-72-16,4-1-72 0,8 0 120 16,20 3 24-16,8-5 96 15,7-1-96-15,-2-6-72 32,2 2 24-32,-3-5-104 0,-8-1 32 15,-8-2 40-15,-4 6 72 16,-5-1 8-16,-6 4-8 0,-5 6 8 15,-4 0 8-15,0 7 200 0,-9 3 8 16,-10-4 24 0,-1 1-8-1,-8 0-15-15,-4-7 55 0,-4 0-24 16,1-9-80-16,-1-4-72 16,-5-5-72-16,9-4-24 0,-7-26-760 15,11-6-1193 1,9-3-3936-16</inkml:trace>
  <inkml:trace contextRef="#ctx0" brushRef="#br0" timeOffset="76171.17">5553 8163 4400 0,'0'0'6482'0,"0"0"-4162"15,0 0-903-15,0 0-353 0,0 0 88 16,105 9-64-16,-70 16-239 15,1 10-409-15,3 10-64 16,-3 6-64 0,1 0-120-16,-1 2-48 0,-12 5-88 15,-5-1 32-15,-10 3-8 16,-5 0-24-16,-4 1-8 0,-13-1 24 16,-15-3-72-16,-8-3-120 15,-31 13-760 1,7-16-1497-16,0-13-3360 15</inkml:trace>
  <inkml:trace contextRef="#ctx0" brushRef="#br0" timeOffset="80069.35">3864 9677 8737 0,'0'0'2577'16,"0"0"-1369"-16,0 0-416 0,0-3 129 16,0 3 127-16,-4 0-184 15,-4 7-456-15,-3 11 192 16,-10 1-184-16,1 10-72 0,-3 3-136 31,-5 6-32-31,0 3-16 16,0 7 0-16,0-1 1 0,4 7-49 15,0-3-48-15,5 0 32 16,6-3-96-16,5-7 0 0,8-3 8 16,0-3-8-16,0-10-64 15,17-6-225 1,2-3-127-16,5-3-160 16,0-7 136-16,-4-6-384 0,0 0 264 15,-8 0 560-15,-4-13 80 16,-4-9 56-16,-4-6 272 0,0-4 168 15,-12-9-16 1,-4-4-88-16,-4-6 24 16,-7-3-199-16,-1-6-129 15,-4 0-48-15,-5-1 8 0,-6 4-120 16,-1 3 40-16,-4 7-48 16,0 12 0-16,4 6-8 15,13 10 0 1,6 13-120-16,6 6-513 15,10 0-423-15,6 35-720 0,3-3-1017 16,0-1-4768-16</inkml:trace>
  <inkml:trace contextRef="#ctx0" brushRef="#br0" timeOffset="84397.42">3107 4924 9434 0,'0'0'1344'31,"0"0"-888"-31,0 0-320 0,0 0-64 0,0 0-24 16,4-3 40-1,0 16-16-15,-4 6 320 16,4 3 56-16,0 3-240 0,1 4-104 0,-2-4-48 16,1 0-40-1,-4-5 24 1,4-1-40-16,4-6-232 0,0-4-528 0,4 1-688 16,0-7-1009-1,0 0-647-15</inkml:trace>
  <inkml:trace contextRef="#ctx0" brushRef="#br0" timeOffset="84635.48">3283 4921 4624 0,'0'0'4265'16,"0"0"-3536"-16,0 0-9 0,0 0-240 31,0 0-16-31,0 0 216 15,0 0 0-15,0-16-232 0,0 16-272 16,0 9-176-16,0 8 16 16,0 1 112-16,0 11-16 0,0 3-96 15,0 0-16-15,0 12-560 32,8-6-1440-32,3-12-4394 0</inkml:trace>
  <inkml:trace contextRef="#ctx0" brushRef="#br0" timeOffset="85552.02">8681 5413 2656 0,'0'0'6497'31,"0"0"-4736"-31,0 0-961 0,0 0-320 16,0 0 56-16,0 0-128 0,0 0-296 15,0 0-112-15,0 0 0 16,-3 16 0-16,-5 6 64 0,-1 4-48 16,1-4-16-1,-3 0-80 1,2 0-848-16,1-3-768 0,5-6-1185 15,-1-3-3352-15</inkml:trace>
  <inkml:trace contextRef="#ctx0" brushRef="#br0" timeOffset="85757.19">8857 5448 8857 0,'0'0'2417'0,"0"0"-953"0,0 0-944 15,0 0-344-15,0 0-96 32,0 0 88-32,0 0 353 15,0 0-217-15,-16 67-160 0,12-39-144 16,-13 17-424-16,10-10-1169 16,-5-4-3136-16</inkml:trace>
  <inkml:trace contextRef="#ctx0" brushRef="#br0" timeOffset="91348.11">2466 7267 7481 0,'0'0'2361'31,"0"0"-1337"-31,-4 0-448 0,4 0 80 16,0 0 288-16,0 0 57 15,0 0-297-15,0 0-296 0,0 0-232 16,0 0-128-16,0 0-40 0,0 0 32 16,4 0-32-1,12 0 160 1,3 0 264-16,13 4 0 16,9-1-96-16,6 0-56 15,5 0-72 1,4 0-48-16,-1 0 0 0,1 0-8 15,-8 4-80-15,-8-4-64 0,-1 4 64 16,-11-5-56-16,-3 2-8 16,-9-4 40-16,-4 0-48 15,-1 0 56-15,2 0-48 0,-2 0 48 16,2 0-48-16,-2 0-8 16,1 0 0-16,0 0 8 0,-4 0 48 31,0 0-56-31,-4 0-48 15,0 0-72-15,-4 0-208 0,0 0-336 16,0 0-512-16,0-4-729 16,0 2-287-16,-12-2-1985 0</inkml:trace>
  <inkml:trace contextRef="#ctx0" brushRef="#br0" timeOffset="91777.24">3020 7124 5937 0,'0'0'2504'0,"0"0"-1391"16,0 0-233-16,0 0 64 0,0 0 56 16,-25-18 104-16,25 18-295 15,0 0-201-15,0 0-472 0,0 0-88 0,0 0-96 31,0 0 112-31,4 6-24 16,9 3 256 0,-2 4 48-16,2 3-88 0,6-1-112 0,-2 2-24 15,-6-2 8-15,9 1-56 16,-8 0-64-16,1-3 56 0,-10 3-56 31,1-3-8-31,0 2 8 16,-4 1-8-16,0 3 216 0,-8-3-32 15,-8 0 16-15,-3 3-48 16,-5-3 48-16,0 3-40 0,-1-3-56 16,6 0-56-16,-5-1-48 47,8-2-136-47,-16 9-808 15,8-9-1712-15,0 0-5042 0</inkml:trace>
  <inkml:trace contextRef="#ctx0" brushRef="#br0" timeOffset="93071.76">2473 8642 1424 0,'0'0'456'0,"0"0"5729"0,0 0-4672 16,0 0-665-16,0 0 160 15,0 0 128-15,0 0-128 16,0 0 17-16,-39 0-441 15,39 0-80 1,0 0 168-16,0 0-168 16,0 0-224-16,0 0-88 0,4 0-192 15,8 0-104-15,4 0 104 16,8 0 376-16,15 0-240 16,6-3 80-16,10 0-120 0,5-7 8 31,-1 7-88-31,1-3 112 15,-8-1-72-15,-4 7 8 0,-12-3-56 16,-13 3 40-16,-2 0-32 16,-10 0-16-16,2 0 40 0,-5 0-40 15,-5 0 0-15,1 0-8 16,5 0 8-16,-1 0-72 16,-1 0-96-1,-3 0-280-15,4 0-336 0,-3 0-608 16,-5 0-561-16,0-3-367 0,0 0-497 15,-13-3-3800 1</inkml:trace>
  <inkml:trace contextRef="#ctx0" brushRef="#br0" timeOffset="93382.58">2956 8461 4200 0,'0'0'3017'0,"0"0"-416"16,0 0-1105-16,0 0-352 0,0 0 64 16,0 0 129-16,-8-6-353 15,8 6-472-15,0 0-288 16,4 0-176-16,8 6 248 0,4 4 96 31,8 2 56-31,3 1-192 16,1-3-40-16,0 2-112 0,-8 1-8 15,-4-4-96-15,-4 7-56 16,-12-3 56-16,0 6 8 0,0 3 120 16,-20-3-31-16,-4 3-89 15,-8 1 120 1,0-4-128-16,-15 6-185 16,6-5-1247-16,10-8-3761 0</inkml:trace>
  <inkml:trace contextRef="#ctx0" brushRef="#br0" timeOffset="94324.81">2219 9937 9962 0,'0'0'2088'0,"0"0"-1512"16,0 0-360 0,0 0 464-16,0 0 345 15,0 0-281-15,0 0-232 16,0 0-8-16,84 13-176 0,-53-10-8 16,9 1 80-16,3-4-104 15,6 3-96-15,-1 0-72 16,3 3-24-16,-3-3-56 15,0 0-32-15,-8 4-8 32,-8-4 8-32,-8 0-8 15,-8 1 8-15,-5-4-8 0,-6 0 40 16,-1 0-40-16,-4 0-8 16,0 0-16-16,0 0-40 0,0 0 8 15,0 0-24-15,0 0-152 16,0 0-112-16,0 0-248 0,0 2-448 15,0-2-504-15,4 0-633 16,0 0-904-16,-4 0-4432 0</inkml:trace>
  <inkml:trace contextRef="#ctx0" brushRef="#br0" timeOffset="94741.61">2661 9842 864 0,'0'0'8321'0,"0"0"-5904"16,0 0-1433-16,0 0-320 15,0 0 521 1,0 0 7-16,0 0-288 0,4 0-328 15,8 13 16-15,8-4-144 16,0 4-168-16,8 3-112 16,0-3-39-16,3-1-9 0,-3 1 8 15,0 0-8 1,0-4-112-16,-12 4 0 16,-4 0-8-16,-8 0-8 15,-4-1-8-15,-4 4 16 0,-20 3 56 16,-4 3 48-16,-7 0-56 15,-10 4 0-15,-6-4-48 0,7 4 8 32,0-7-8-32,8-1-176 15,9 2-841-15,14-11-959 16,13-3-2425-16,0-6-5593 0</inkml:trace>
  <inkml:trace contextRef="#ctx0" brushRef="#br0" timeOffset="129059.32">2916 11287 6465 0,'0'0'5537'0,"0"0"-3144"15,0 0-1577-15,0 0-696 16,-24 6 104-16,13 13 568 0,-2 6 0 16,1 7-240-16,-4 6-80 15,5 3-136 1,-6 4-79 0,2 3-105-16,2-4-56 0,-2 1-48 15,3-7-32-15,3-6-8 0,2-4-8 16,3-9-657-16,4-3-999 0,0-3-2257 15,0-10-3528-15</inkml:trace>
  <inkml:trace contextRef="#ctx0" brushRef="#br0" timeOffset="129328.09">2864 11319 10474 0,'0'0'2928'16,"0"0"-1423"-16,0 0-545 0,0 0-264 15,0 0-40-15,0 0 16 16,84-58-184-16,-37 43-192 31,26-1-143-31,-6 0-49 0,5 3-56 16,-5 1-48-16,-22 8-192 15,-13 4-505-15,-17 0-1071 0,-15 13-1041 0,-56 19 737 16,1-4-97-16,-9 4-3480 16</inkml:trace>
  <inkml:trace contextRef="#ctx0" brushRef="#br0" timeOffset="129536.71">2681 11604 3144 0,'0'0'3281'0,"0"0"-937"16,0 0-823-16,0 0-177 31,0 0 112-31,0 0-215 16,0 0 103-16,0 0-136 0,120 22-512 15,-57-31-488-15,12 0-40 16,-2-4-168-16,-13 7-392 0,3 6-2128 16,-12 0-2497-16,-23 0-4201 0</inkml:trace>
  <inkml:trace contextRef="#ctx0" brushRef="#br0" timeOffset="129747.9">2486 11900 4656 0,'0'0'5202'0,"0"0"-3042"0,0 0-1240 0,79 0 513 16,-27 0 223-16,8-7-624 16,8-2-456-16,3-1-352 15,1 1-24-15,20-7-200 0,-21 6-1576 16,-15 1-3801-16</inkml:trace>
  <inkml:trace contextRef="#ctx0" brushRef="#br0" timeOffset="130108.57">3330 11608 6449 0,'0'0'5369'0,"0"0"-3112"0,0 0-473 16,0 0-480-16,0 0-576 31,0 0-464-31,0 0-40 0,0 0 305 16,-20 88-249-16,12-43-104 15,1 3-80-15,3-4-88 0,4-3-8 16,0-6-96-16,0-3-248 16,7-13-49-16,10-6-151 31,2-10-80-31,9-3 480 0,4-16 144 16,4-16 72-16,0-6 24 15,0-13 208-15,-8-3 176 0,0-3-48 16,-9 7-15-16,-6 5-9 15,-5 13-80-15,-5 13-88 16,-3 9-240 0,4 10 0-16,0 4-1417 0,12 34 73 15,-4-3-1216-15,4-4-3306 16</inkml:trace>
  <inkml:trace contextRef="#ctx0" brushRef="#br0" timeOffset="131028.84">3960 11690 9345 0,'0'0'2241'0,"0"0"-593"15,0 0 193-15,-72-73-449 0,36 70-336 32,-7 3-200-32,2 9-327 0,6 11-265 15,3 8-192-15,12 1-64 16,4-1-8-16,12-2-80 15,4-4-136-15,4-9-137 0,20-7-183 16,8-6 128-16,4 0 296 31,-1-16-112-31,5-6 136 0,-8-3 88 16,-8-1 88-16,-12 4 64 16,-4 9 424-16,-8 7 529 15,0 6-417-15,0 6-576 0,-8 16-56 16,-4 7-48-16,8 6 8 15,4-3-16 1,0-1-88-16,16-5-352 0,16-11-344 16,4-5 167-16,16-10-15 15,23-6 160-15,21-33 56 16,20-27 248-16,-5-23 160 0,-11-19 8 16,-25-9 0-1,-19 6 0-15,-16 2-8 16,-20 24-96-16,-16 18 104 0,-4 26 104 15,-12 12 512-15,-8 4 408 16,-8 6-159-16,-11 9-353 16,-1 10-240-16,-8 22-152 0,-4 32-40 31,0 29 8-31,8 25-32 0,12 12-48 16,17-2 40-16,15-16-48 15,0-29-8-15,8-19-192 16,3-16-352-16,6-13-313 0,7-5-23 15,-1-5-312-15,12-8-816 32,6-7 279-32,6-13 393 0,-2-22 552 15,11-22 792-15,-13-4 8 16,-3-2 632-16,-5-1 232 16,-18 20 432-16,-2 6 953 0,-10 16-385 15,-5 15-239-15,0 7-817 31,-5 13-664-31,-6 22-64 0,-1 10-16 0,-4 5-24 16,8 1-48-16,4 0 0 16,4-7-48-16,0-9-408 15,8-9-168-15,12-14-65 0,-1-12 1 16,13 0 224 0,0-19-136-1,5-16 216-15,-9-6 320 0,3-10 64 16,-11 4 8-16,-8 2 368 0,-4 16 416 15,-4 10 232-15,-4 19-39 16,-4 0-665-16,-9 26-312 0,-2 15 0 31,3 3-8-31,4 7-8 16,8 0-272-16,0-6-497 0,16-7-359 16,8-10-592-16,36-12-945 15,-9-9-2496-15,5-7-2104 0</inkml:trace>
  <inkml:trace contextRef="#ctx0" brushRef="#br0" timeOffset="131387.03">5458 11398 8633 0,'0'0'2969'0,"0"0"-336"16,0 0-945-16,-107-26-608 16,62 43-216-16,2 11-216 31,7 16-311-31,8 7-249 0,4 4-24 15,16-2-64-15,8-8-240 0,0-7-449 16,20-16-263-16,11-10-120 16,1-12 288-16,13-5 552 0,-6-24 216 15,2-9 16 1,-5-10 64 0,-9 0 176-16,-7 7 400 0,-8 9 432 15,-4 16 280-15,-8 14-143 16,0 2-841-16,-4 25-296 0,-5 13-24 15,2 10 0-15,7 2-48 0,0 1-88 32,12-6-424-32,11-7-417 15,14-10-111-15,7-12-280 0,8-10-232 16,31-15-937-16,-15-13-351 16,-4-10-5354-16</inkml:trace>
  <inkml:trace contextRef="#ctx0" brushRef="#br0" timeOffset="131549.44">6088 10995 10042 0,'0'0'5225'16,"0"0"-2961"-16,0 0-759 15,0 0-841-15,0 0-552 0,-92 63 232 16,60 42-72-16,4 19-144 31,8 3-56-31,9-6-72 16,2-20-304-16,9-15-1208 0,0-32-1489 15,0-16-3609-15</inkml:trace>
  <inkml:trace contextRef="#ctx0" brushRef="#br0" timeOffset="131736.41">5581 11154 11562 0,'0'0'4081'0,"116"-7"-3449"31,0 17-392-31,11 18-104 16,1 10-136-16,-25 4 0 15,-19-4-1592-15,-28-13-1649 0,-21-3-7721 16</inkml:trace>
  <inkml:trace contextRef="#ctx0" brushRef="#br0" timeOffset="132050.07">6227 11636 7433 0,'0'0'1144'16,"0"0"-824"-16,0 0 1121 0,0 0-249 15,88-25-296-15,-45 3-416 32,1-4-312-32,0-6-112 15,-4-3-56-15,-4-3-80 0,-12-3-384 16,-16 0 264-16,-8 6 200 15,-20 13 1040-15,-16 15 641 0,-20 7-441 0,-4 23 0 16,-4 14-95 0,5 11-393-16,15 10-280 15,9 1-232 1,18-1-112-16,17-7-128 0,8-7-240 16,28-9 240-16,23-13 0 15,33-9-120-15,28-13-1225 0,-12 0-1199 0,-20-13-2849 16</inkml:trace>
  <inkml:trace contextRef="#ctx0" brushRef="#br0" timeOffset="132454.6">7263 10737 5673 0,'0'0'3312'0,"0"0"-1343"16,0 0 503 0,0 0 9-16,0 0-681 15,0 0-511-15,0 0-729 0,0 0-504 16,-48 10-56-16,29 63 464 16,-2 32-200-16,1 16-120 0,1-4-64 15,6-6 40 1,2-19-104-16,3-19-16 15,-5-16-632-15,6-12-1305 16,7-14-335-16,0-5-1689 0,0-10-1408 16</inkml:trace>
  <inkml:trace contextRef="#ctx0" brushRef="#br0" timeOffset="133057.28">7434 10855 6649 0,'0'0'3897'0,"0"0"-2481"0,0 0 1249 16,20-73-585-16,-20 73-944 31,0 7-688-31,-11 21-304 16,-17 26 577-16,-4 25-273 0,-4 26-208 16,-1 3-104-16,9-19-72 15,17-22 0-15,7-23-64 0,4-12-296 16,0 3-176-16,0-4-265 15,8-5-151 1,12-17-360-16,12-9 360 16,3-12 80-16,5-20 160 0,4-13 391 15,-4 1 217-15,-8-4 40 16,-8 11 305-16,-13 14 783 0,-11 16 472 16,0 7-560-1,-19 17-656-15,-1 18 48 16,-4 6-103-16,12 3-161 15,5 4-120-15,7-3-8 0,3-8-8 16,20-5-8-16,9-12-241 16,9-15-79-16,2-5-96 15,9-9-16 1,1-19-160-16,-2-14 208 16,-7-8-192-16,-8-8 112 0,-8 1 328 15,-13 9 152-15,-6 10 24 16,-9 19 1320-16,-5 13-328 15,-18 6-608-15,-5 16-16 0,-8 16 17 32,4 12-201-32,8 10-40 15,8 0-96-15,16 7-72 0,0-8-8 16,24-5 0-16,15-7-184 16,17-12-481-16,4-17-191 15,8-8-104-15,4-8-168 0,7-46-569 31,-15 2-2343-31,-20-6-3770 0</inkml:trace>
  <inkml:trace contextRef="#ctx0" brushRef="#br0" timeOffset="133248.22">6777 10972 13778 0,'0'0'3929'0,"135"0"-3281"16,5 4-231-16,27 5 263 16,4 4-144-1,-11 0-312-15,-33 0-224 16,-39-7-240-16,-25-6-4241 0</inkml:trace>
  <inkml:trace contextRef="#ctx0" brushRef="#br0" timeOffset="133757.34">8757 11160 12946 0,'0'0'3929'0,"0"0"-2385"16,0 0-639-16,0 0-609 15,0 0-224-15,0 0 392 0,16 133 152 31,-12-25-88-31,0 13-128 16,4 3-168-16,-8-10-184 0,3-22-48 16,-3-19-16-16,0-19-840 15,0-16 320-15,-3-3-1505 16,-1-7-1903 0,-4-8-2130-16</inkml:trace>
  <inkml:trace contextRef="#ctx0" brushRef="#br0" timeOffset="134041.01">8964 11011 9193 0,'0'0'1737'16,"0"0"-41"-16,0 0-624 0,108-83-311 15,-64 80-49-15,8 3-96 0,-1 19-256 16,1 19-32-16,-13 13-128 15,-7 6-200 1,-19 10 8-16,-13 2-8 16,-32-2 0-16,-32 3-104 15,-31-3 0-15,3-13 104 0,8-16-144 16,17-16-240-16,30-12-152 16,1-7-616-16,36-3-281 0,4-16-367 31,28-6-5058-31</inkml:trace>
  <inkml:trace contextRef="#ctx0" brushRef="#br0" timeOffset="134337.13">9558 11242 8105 0,'0'0'5553'32,"0"0"-4192"-32,0 0-1361 15,0 0 8-15,0 0 352 16,-60 99 192-16,37-58-224 0,2 7-176 15,10 2-72-15,11-5-80 0,0-3-128 16,19-14-200-16,17-9 168 16,12-13 160-1,4-6 48-15,-1-22 64 16,-6-16 0-16,-10-19 320 16,-14-3 400-16,-21-7 112 0,0 3-95 0,-32 17-185 15,-9-1-192-15,-10 16-200 16,-1 16-264-1,8 16-8-15,8 3-464 16,24 32-1313-16,12 0-2527 16,0-9-4186-16</inkml:trace>
  <inkml:trace contextRef="#ctx0" brushRef="#br0" timeOffset="134571.84">10044 10766 10882 0,'0'0'4065'0,"0"0"-2017"16,0 0-584-16,0 0-847 0,0 0-545 31,0 0 560-31,0 140 32 16,12-29-232-16,8 13-224 15,-4-10-88-15,-4-28-96 0,-9-23-24 0,-3-19-840 16,0-8-16-1,4 2-1089-15,0-6-2128 0,5-10-888 0</inkml:trace>
  <inkml:trace contextRef="#ctx0" brushRef="#br0" timeOffset="134733.26">10422 11300 12586 0,'0'0'4081'16,"0"0"-3769"-16,0 0 216 15,-19 98-88-15,11-50-168 16,3 2-120-16,1 1-56 16,4-6-96-16,0-7-704 0,0-16-1664 15,0-9-2649-15,9-13-2193 16</inkml:trace>
  <inkml:trace contextRef="#ctx0" brushRef="#br0" timeOffset="134877.71">10487 11007 10354 0,'0'0'2472'31,"0"0"-2472"-31,0 0-432 16,0 0-312-16,0 80-1416 16,0-45-3610-16</inkml:trace>
  <inkml:trace contextRef="#ctx0" brushRef="#br0" timeOffset="135090.26">10884 11163 10402 0,'0'0'2744'16,"0"0"-1239"-16,-83-22-113 0,35 22-344 15,5 16-200-15,2 16-240 0,5 12-199 16,12 10-201-16,13 6-120 15,11 0-88-15,11 4-320 16,26-7-881-16,34-6-647 0,-7-19-1321 16,4-17-4136-16</inkml:trace>
  <inkml:trace contextRef="#ctx0" brushRef="#br0" timeOffset="135515.31">11275 11125 13066 0,'0'0'2649'0,"0"0"-2201"32,0 0-264-32,-12 114-80 15,0-60-48-15,4 0 16 16,0 0-56-16,8-3-16 0,0-10-432 16,4-15-384-16,12-10-144 15,8-16 239-15,4-16-7 0,4-19-80 16,3-26 376-1,6-18 312-15,-9 3 120 16,-9 9 384-16,-11 13 832 16,-8 26 1025-16,0 2-9 0,-4 11-727 15,0 15-593-15,-11 2-824 16,-6 30-32-16,-7 22-56 16,5 28 0-1,6 27 0-15,5 12 48 16,8-4 24-16,0-12-72 0,13-10-112 15,-5-6 104-15,-8-4-8 0,0-11-360 16,-17-20 240-16,-7-13 136 31,-15-13 0-31,-21 4 0 16,-28-7-112-16,1-9-472 0,7-16-433 16,5-25-23-16,30-13-1104 0,10-6-2481 15</inkml:trace>
  <inkml:trace contextRef="#ctx0" brushRef="#br0" timeOffset="135959.1">12064 10944 9618 0,'0'0'2320'16,"0"0"-472"-16,0 0-607 0,-8-92 127 31,8 73-256-31,0 3-56 16,0 6-191-16,8 4-449 15,12 3-368-15,8 3-40 0,3 6 104 16,10 14-104-16,2 2 40 0,1 9-48 16,0 7 88-16,-16 4-80 15,-12 2 64-15,-16 1 16 31,-4-1-32-31,-24 3 40 0,-8-2-96 16,-32 21-504-16,9-8-1377 16,7-10-4152-16</inkml:trace>
  <inkml:trace contextRef="#ctx0" brushRef="#br0" timeOffset="136214.94">12152 11674 6209 0,'0'0'6841'0,"0"0"-5656"0,0 0-657 16,0 0 32-16,0 0 88 16,0 0-264-1,0 0-256 1,60 10-72-16,-52-7-56 0,-1-3-296 16,-3 0-24-16,0-3 224 0,0-20-104 15,-4-2 200-15,0-7 56 0,0 0 504 16,0 4-160-16,0 9-88 31,-4 9-312-31,-8 10-808 16,1 4-2073-16,-2 8-9497 0</inkml:trace>
  <inkml:trace contextRef="#ctx0" brushRef="#br0" timeOffset="142167.12">2920 12258 8489 0,'0'0'2537'0,"0"0"-1385"15,-4 0-720-15,4 0-272 16,0 0 304-16,0 0 505 0,0 0-401 15,0 0-360-15,0 0-208 16,0 0-8-16,4 0 8 0,4 0 48 31,8 7 104-31,7-1-72 16,9-3 88-16,9 3-16 16,2-2-48-16,13 2-8 0,4-3-40 15,4-3-48-15,-1 0 64 16,5 0-24-16,4 0 0 0,0 0 24 15,-5 0 88 1,1 0 0-16,-1 0 24 16,-2 0 16-16,3 0-16 15,-5 0-64-15,5 0-40 0,-5 0-64 16,1 0-8-16,0 0 40 16,-1 4-40-16,5-4 8 15,1 3-8-15,-6-3 64 16,1 0-72-16,-4 0 8 15,0 3 40-15,-9-3-48 16,1 0 8-16,-4 0-8 0,3 0 0 16,1 0 0-16,0 0 8 15,-1 0 48 1,5 0-48-16,0 0 0 16,8 0 80-16,0 0 48 15,-1-3-72-15,5 3 24 0,-4 0 32 16,4 0-16-16,-8 0-48 15,0 0-40-15,-9 0 32 0,5 0 0 32,-4-3-40-32,4 3 48 15,3-4-48-15,5 1 0 16,0 0 0-16,8 0-8 0,-5-1-8 16,1 2 8-16,-5-2 0 15,-3 1 0-15,-15 3 0 0,-10-3 8 31,-7 3 8-31,-9-3-8 0,-2 3-8 16,-6-3 16-16,2-1-8 16,-1 4 48-16,4-3-56 0,-4 0 0 15,-1 3 0-15,-2-3-8 16,-5 3 8-16,-4 0-176 16,0 0-296-1,-4 0-344-15,-20 0-64 0,3 0-1072 16,2-3-3322-16</inkml:trace>
  <inkml:trace contextRef="#ctx0" brushRef="#br0" timeOffset="148633.47">3841 4680 1408 0,'0'0'448'0,"0"0"1632"16,0 0-1111-1,0 0-785-15,0 0 536 16,-13 0 64-16,13 0-104 16,-4 0-144-16,4 0-264 0,-4 0-152 15,-3 0-72-15,-1 6 448 0,-8 0 80 16,-1 7-247-1,-2 0-65-15,-1-4 48 16,0 4-32-16,4 0-104 16,-4 0-16-16,4 2 40 15,-4-2 16-15,4 3-72 0,-4 3-56 16,5-3-16-16,-2 6-72 0,-3-3 0 16,5 3 192-16,-6 1-32 31,2-5-88-31,3 5 24 15,-5 2 32-15,2-2 8 0,-1 2 32 16,4 0-56-16,0 4 0 16,1-4-104-16,-2 1-8 0,2 2 64 15,-2-3 24-15,1 1-24 32,1-1 0-32,-6 0 0 15,6 1 8-15,-2 0-56 0,-2-4 72 16,7 3-80-16,-4 0 112 15,4-2-112-15,4 2 136 0,0-2-64 0,0 2-24 16,4 3 24 0,-4-2-16-1,4 2-64-15,0 1 8 16,0 0 0-16,0 2 8 0,1-2 40 16,-6 3-48-16,5 0 56 15,0-7-64-15,0 3 0 16,0 1 8-16,4 0 0 15,0-4-8-15,0 3-8 16,0-2-40-16,0-1-16 16,0 4 56-16,8 3 8 0,0-1 0 15,1 4 120-15,-2 0-112 16,-3 0 0 0,0-6 0-16,4-1 73 15,-4-3-73-15,0-2 40 16,0-4-40-16,4 0-8 0,4-3-40 15,0 3-8-15,4-3 32 16,0 3-41-16,3-3 57 0,5 2 73 16,1-5-65-16,-1 4-8 31,4-5 0-31,-5 1 0 16,5 3 128-16,0-4-120 0,0-2 8 15,4 3-16-15,-4-4 0 16,3 0 8-16,1 4-8 0,4-7 8 15,-8 4 64-15,8-4-8 16,-8-2-56 0,0-1-8-16,3 3-64 15,1-3 64-15,0 0 80 0,-4 4-32 16,8-4 16-16,-4 0-64 16,-1-3 64-16,6 4-64 0,-1-1 8 15,0-3 32 1,-1 0-40-16,1 0 0 15,0 0 0-15,-8 0 0 16,7 0 0-16,-7 0 0 0,4 0 0 16,0 0 0-16,1 0 0 15,-1-3 0-15,-5 3 0 0,9-4 16 32,4 4-8-32,3-3 0 15,6 0 40-15,-2-4-40 0,1 1-8 16,0 0-8-16,0-4 8 15,0 4-8-15,-1-3 0 0,-3 2 0 16,-4 1-64-16,0 2 72 31,0 1 0-31,-4 0 0 16,3 0-8-16,1 0 8 0,4 3 0 16,0-3 0-16,4 0 8 15,-1 3 0-15,2-4 40 0,2 4-40 31,-3-3-8-31,-5 3 8 0,2-3-8 16,-6 0 8-16,-3-1-8 16,0 4 0-16,-5-2 0 0,10-2 8 15,-1 1-8-15,4 0 0 16,-1 3 0-16,1-3 8 16,-4 3-8-16,0 0 0 15,-4 0 0-15,-8 0 0 16,0 0 0-16,0 0 8 15,0 0-8-15,0 0 0 0,7 0 0 16,-3 0 8-16,4 0-8 16,3 0 0-16,2 0 0 15,-5 3-16 1,3-3 8-16,-3 3 8 16,-4 0-16-16,-1-3 16 15,5 4 8-15,-4-2-8 0,1-2 8 16,-1 4 0-16,3-1 0 15,1 0 0-15,0 0 0 0,3 1 0 32,-2-4-8-32,3 3 8 15,-1 0-8-15,6-3 0 0,-2 3 0 16,-4 0 8-16,2 0 0 16,-5 4-8-16,-1-4 0 15,-3 3-8-15,0-2 16 0,0 2-8 31,-4 0 0-31,4-3 0 0,-4 0 0 16,4 1-8-16,-1-1 0 0,-3 0 8 16,4 0-16-16,0 0 16 15,-4 0-8 1,-4 1 8 0,-1 2 0-16,1-6 0 0,1 3 0 15,-1 1 0-15,-1-1 0 0,1-3 0 16,4 2 0-16,0-2 0 0,0 0-56 15,0 4-72 1,-4-1 112 0,3 0-120-16,-7-3 136 15,1 0 0-15,-2 3 0 0,-3-3 0 16,5 0 0-16,-2 0 8 0,5 0 0 16,0 0-8-16,-5-3 0 15,5 0 0-15,1 0 0 16,-5-1-8-16,-5 2 16 0,2-5-8 31,-6 4 16-31,6 0 32 16,-6 0-48-16,6-1 0 0,-2-2 0 15,5 0 8-15,0 3-8 16,-4-4 0-16,3 4 0 16,2 0-8-16,-5-4 16 0,-1 1-8 31,-2 0 0-31,-1-1 0 15,-5-5-56-15,1 2 48 0,1-3 8 0,-2 1-8 16,1-1 0-16,5 1-40 16,-6-4 24-1,5 3-96 1,-3 0 32-16,2-2-17 0,1 2 9 16,-3 3 80-16,-2-3 8 15,1 4-136-15,-8 0 8 0,4-1-40 0,-4 0 168 16,4 1 0-16,-4-1 8 15,4-3 8-15,-4 4-8 16,4 0 72 0,4 2-72-16,-4-2 0 15,0 2 8-15,3 1 0 0,-7-1 0 16,4-2 0-16,1 3 40 16,-1-4-40-16,-4 0 48 15,4-2-8-15,0-4-48 0,0 0 0 31,-1-3 0-31,6 0-8 16,-5 0 8-16,4 0 8 0,-4-3-8 16,-4 3 0-16,0-3-104 15,0 3-88-15,0 3 192 16,0-3 0-16,0 0 48 0,0 3 16 31,0 3-48-31,0-3-8 16,0 4 0-16,0-5 8 0,0 2-16 15,0 2 72-15,-4-3-64 0,4-3 0 16,-4 3-8-16,0-3 8 16,0 3 136-16,-1 1-96 15,1-2-40 1,1 2 8-16,-1-5-8 16,0 5 48-16,0-4-48 0,0-1 0 15,-1 5 56-15,1-4-64 16,-3 6 0-16,-5-3-136 0,4 3 88 15,-4 0 48 1,-8-2 72-16,8 5-64 16,-3-2 56-16,-2-1-64 15,-3 0 8-15,1 0 8 0,-2 0-16 16,1 4 8-16,1 0-8 16,2-4 8-16,2 3-8 15,-5-2 8 1,0 2-8-16,0-3-8 15,-4 1 8-15,-4 2 0 16,0-3 0-16,4 4 0 0,-3 0 0 16,7-1 8-16,-4 1-8 15,-1 2 0-15,2 1-8 0,-5-1 16 32,0-2-8-32,-3 3 0 15,-5-1 0-15,-5-3 0 16,2 1 0-16,-1 3 0 0,0-1 0 15,4 1 0-15,4 0 0 0,0 3 0 16,0-1 17-16,4 1-17 16,-3 3 0-1,-1-3 8-15,0 3-8 16,0 0 0-16,-4 0 0 16,5 0 0-16,-5 0 0 0,-5 0 0 15,6 0 0-15,-1 0 8 0,0-3 40 16,1 3-48-1,-1-3 0-15,-1 0 0 16,1 0 0-16,5-1 0 16,-5 1-8-16,0 0 8 15,1 0-8-15,3-1 8 0,-4 1-8 32,-5 0-49-32,2-3 49 0,-1 3 8 15,-4 0 0-15,-3-1 0 16,2-2 0-16,-2-1 0 15,-1 1-8-15,4 0 8 16,0 0-8-16,1-4 8 0,7 1 16 16,-5-1-16-16,6 0-8 0,3-5 8 31,-4 2-56-31,0-3 48 16,1 0 8-16,-1 0-8 15,-1 1 8-15,2-2-8 0,-1 2-48 16,0-1-24-16,-3-3 24 15,2 3 48-15,1 0-64 0,1 0-32 16,-1-3-32 0,4 0 48-16,0 0 88 15,4 0-16-15,0 6-32 16,0 0 0-16,0 1-32 0,0 2-48 16,5 1-72-16,-5-1-8 15,4 1 16-15,0-4 56 16,0 4 96-16,1-4 40 15,-5 0 8 1,4-3 48-16,-8 0-56 0,4 0-88 16,-4 4 80-16,4 2-56 0,0 0 56 15,0 1 8-15,4 6 0 16,5-3 0 0,-6 2 8-16,5 1-8 15,1 0 0-15,-5 0 8 16,-4 0-8-16,0 0 0 0,-4-1-8 15,0 1 8-15,0 0 0 16,4 3 8-16,0-3 8 0,4 3 24 31,1-3-40-31,3-1 0 16,-1 2-8-16,6 2 8 16,-5-4-8-16,-1 4 0 0,-2-3 8 15,-5 0 0-15,0 3 0 16,0 0 0-16,0 0 8 0,0 0 0 15,0 0-8 1,5 0 0-16,-1 0 0 16,0 0-8-1,0 0 0-15,0 3 8 0,-3 4-8 0,-1-1 8 16,0 0 0-16,0 4-8 16,0-7 8-16,-4 3 0 15,0 0 0-15,0 1 0 16,-3-1 0-16,3-3 0 15,-5 3 0-15,1 1 0 16,5-1 8-16,-1-2-8 0,0 2 0 16,4-3 8-16,9 3-8 15,-5 1 0 1,-1 2-800-16,10-2-1753 16,-1-1-5040-16</inkml:trace>
  <inkml:trace contextRef="#ctx0" brushRef="#br0" timeOffset="151392.81">9104 11878 1768 0,'0'0'6529'0,"0"0"-4488"16,-5 0-1121 0,5 0-528-1,0 0-32-15,0 0 400 0,0 0 272 0,0 0-223 16,0 0-329-16,0 0-328 15,0 0-152-15,5 0-96 16,7 0 96-16,19 6 176 0,25 0 408 31,36 4-176-31,43-1-136 16,20 1-56-16,10-4-112 0,-2-3-32 16,-20 4-72-16,-8-5 144 15,-27-2-136-15,-28 4 0 0,-32-4 56 16,-16 0-56-16,-9 0-8 31,-3 0 80-31,0 0-72 0,-12 0 104 16,-8 0-112-16,0 0-8 15,0 0-192-15,0 0-320 16,-11 0-472-16,-14 3-400 0,1 3-561 31,4-2-3016-31</inkml:trace>
  <inkml:trace contextRef="#ctx0" brushRef="#br0" timeOffset="154603.14">12646 11468 7433 0,'0'0'2993'16,"0"0"-1641"-16,0 0-760 0,0 0 80 0,0 0 569 15,0 0 23-15,0 0-328 16,4 0-440-16,8 0-168 16,8 0 120-1,8 0-232-15,7 0-16 0,9 3-96 16,4 0-24 0,12 1-32-16,0-2 40 0,3 2 16 15,1 2-96-15,-8-3 88 0,-5 0-88 16,-10 1 41-1,-13-4-49-15,-13 0 8 16,-7 3-8-16,-4-3-145 16,-4 0-407-16,-4 9-808 15,-8-2-2425-15,-8 2 641 0</inkml:trace>
  <inkml:trace contextRef="#ctx0" brushRef="#br0" timeOffset="154903.87">12749 11782 9874 0,'0'0'1888'15,"0"0"-1048"-15,0 0 312 0,100 0 321 16,-56-3-217-16,-1 3-232 0,10-3-288 15,-2 3-255-15,1 0-217 16,4 0-136 0,-4 0-40-16,-9 6-80 15,-3-3-8-15,0 1-144 16,-8-1-337-16,-9-3-487 0,5 0-872 16,-11-3-817-1,-2-10-1928-15</inkml:trace>
  <inkml:trace contextRef="#ctx0" brushRef="#br0" timeOffset="155322.84">13434 11242 8089 0,'0'0'2529'15,"0"0"-1065"-15,0 0-736 16,0 0 617-16,0 0 71 0,0 0-480 31,0 0-496-31,0 0-440 16,-11 6 0-16,19 14 192 16,8 5 88-16,7 10-40 0,5 0-56 15,4 6-96-15,0-2 48 16,4 5-88-16,0 0-32 0,-4-3-8 15,-4 1 56 1,-5-4-16-16,-10-3-48 16,-6-3 0-16,-7-4 0 15,0-6 8-15,-15 1 8 0,-9-1 64 16,-4-3-24 0,-8 3-8-1,0 1-32-15,-4-1-8 0,4 0 40 16,0 3-48-16,8-3 0 0,1 0-104 15,6 1-680-15,6 2-880 16,7-6-1337-16,4-3-4528 0</inkml:trace>
  <inkml:trace contextRef="#ctx0" brushRef="#br0" timeOffset="157758.14">14646 11452 3592 0,'0'0'7634'0,"0"0"-5234"15,0 0-1503-15,0 0-393 16,0 0 296-16,0 0 80 16,12 0-352-1,12 0 216-15,8 0-24 0,7 0-287 16,10 0-233-16,-6 0-104 0,0 0-16 15,-2-4-32-15,-13-5-40 16,-13-7-8-16,-2-3-88 16,-13-3-104-16,-5 0 56 0,-22-3 136 31,-10 9 0-31,-6 3 0 16,-9 10 8-16,5 3 56 0,-2 16-8 15,10 9 16-15,15 13 8 16,12 3 64-16,8 4-16 0,4-1-120 15,23 1 56-15,9-7-8 32,9-10-40-32,6-2-8 0,1-10 16 15,0-7-24-15,0-5-608 16,-9-4-577-16,10-20-1215 16,-18-2-689-16,-6 0-1936 0</inkml:trace>
  <inkml:trace contextRef="#ctx0" brushRef="#br0" timeOffset="158169.16">15387 11376 4600 0,'0'0'1665'0,"0"0"-233"16,68-73-104 0,-49 44 145-16,-2 3-33 15,-14 8 24 1,-3 2 265-16,-11 3-713 15,-13 1-296-15,-8 8-112 16,-4 4-128-16,0 0-160 16,-4 10-128-16,8 9-40 0,4 3-112 15,9 7-40-15,10-1-72 16,9 1-16-16,5-1-136 0,18 4 224 16,14-3 16-16,2-1 56 15,1-6-72-15,-4 1-128 0,-12-1 72 16,-13-6 40-16,-2 3 8 31,-9-3-64-31,-13-1 72 0,-15 2 72 16,-7-8 64-16,-13 1 0 15,0-4 40-15,5-6-31 16,2 0-73-16,9 0-24 0,13-6-48 31,10-10-417-31,22-13-1471 16,15 3-2809-16,12 1-2440 0</inkml:trace>
  <inkml:trace contextRef="#ctx0" brushRef="#br0" timeOffset="158388.46">15702 11382 9089 0,'0'0'2433'0,"0"0"-337"0,0 0-807 0,0 0-601 15,0 0-384-15,0 0 208 16,-32 41 632-16,16-6-536 15,4 3-312-15,4 7-112 0,3-1-87 32,5-3-97-32,0 1 16 15,9-7-16-15,7-10-81 16,-4-3-503-16,7-9-608 0,2-3-1288 16,-10-10-2145-16</inkml:trace>
  <inkml:trace contextRef="#ctx0" brushRef="#br0" timeOffset="158908.23">15805 11046 7641 0,'0'0'1664'16,"0"0"225"-16,0 0-505 0,0 0 321 16,0 0 79-16,0 0-648 31,0 0-496-31,-32-29-416 15,21 61 176-15,-2 9 73 0,5 16 39 16,5 3-176-16,3 7-112 16,0 3-56-16,0-3-88 0,7 0-16 15,2-4 16-15,-1-9-80 32,-1 0 0-32,1-13-288 15,1-6-608-15,2 0-953 0,1-10-2008 16,-3-9-1416-16</inkml:trace>
  <inkml:trace contextRef="#ctx0" brushRef="#br0" timeOffset="159081.56">15650 11398 10202 0,'0'0'1720'0,"0"0"-192"15,0 0-679-15,0 0-273 0,0 0 0 0,116-26-112 31,-61 26-288-31,5 13-176 16,19 6-432-16,-19 0-1801 16,-8-6-2744-16</inkml:trace>
  <inkml:trace contextRef="#ctx0" brushRef="#br0" timeOffset="159261.29">16128 11420 8025 0,'0'0'2953'0,"0"0"-953"16,0 0-1144-16,0 0 65 0,0 0 391 15,-28 76-288-15,21-41-520 16,7 3-208-16,0 1-144 0,3-8-96 16,9 1-56-16,-4-7-320 31,8-9-1048-31,-4-6-1417 16,0-10-1832-16</inkml:trace>
  <inkml:trace contextRef="#ctx0" brushRef="#br0" timeOffset="159381.72">16160 11337 8953 0,'0'0'2377'16,"0"0"103"0,0 0-839-16,4-76-505 15,-4 67-184-15,0 9-696 0,4 0-256 16,-4 38-656-16,0-3-800 16,0 3-2617-16</inkml:trace>
  <inkml:trace contextRef="#ctx0" brushRef="#br0" timeOffset="160324.79">16232 11633 9057 0,'0'0'2185'0,"0"0"-313"15,35-98-167-15,-18 59-65 0,7-2-472 16,-1 3-496-16,5 0-280 15,4 6-39-15,0 7-185 0,-4 9-168 16,0 13-112-16,-8 3 104 31,-9 16 8-31,1 19 0 16,-3 6-48-16,-9 10 48 0,0 3 48 16,0 0-32-16,-13-10-8 15,2-3 0-15,3-12-8 0,-1-10-96 16,9-10-24-16,-4-9 120 15,4-9 176 1,0-17-104-16,0-9-72 16,17-9 8-16,2-10-8 0,5 0 0 15,8 0 56-15,0 10-40 16,0 3-16 0,-4 15-88-16,0 13 40 15,-8 13-24-15,-5 0 72 16,2 23 0-16,-2 12 8 0,-2 3 0 15,-6 3 8-15,-3 4 40 0,4-4-48 16,1-6-8-16,-6-7-40 16,5-6-248-16,0-9-265 15,4-10-231 1,8-3 304-16,4-12 64 16,8-17-64-16,3-6 232 0,6-9 144 15,-1-1 104-15,-9-3 0 16,-3 10 304-16,-12 10 344 31,-8 12 392-31,-4 13-96 0,-4 3-711 16,0 15-217-16,-7 14-16 15,2 6 56-15,-3 3-8 0,4 1-40 16,4-8 8-16,0-3-16 16,4-8-240-16,9-10-353 31,6-8 265-31,1-2-64 0,-1-19 0 0,6-12 120 15,-5-8 120-15,-5-5 104 16,-2-3-16-16,-5 2 64 0,-8 10 200 16,0 9 392-16,-4 17 128 15,-8 9-304-15,-4 6-288 16,4 23-120-16,-4 9 0 16,8 7 0-1,4 2 0-15,4-2-8 0,0-10-120 16,12-4-160-16,8-12-264 0,-1-9 32 15,9-10 256-15,-4-3-96 16,4-23-8-16,-4-5 240 16,1-4 56-1,-14-1 64-15,1 5 8 16,-8 9 144-16,-4 9 496 0,0 13-152 16,0 0-448-16,0 16-48 15,0 9-72-15,0 4-96 16,20 3-40-16,12-7-840 15,20-6-1377 1,-9-10-1455-16,2-9-3106 0</inkml:trace>
  <inkml:trace contextRef="#ctx0" brushRef="#br0" timeOffset="160581.18">17881 10820 11202 0,'0'0'3097'0,"0"0"-601"0,0 0-880 16,0 0-607-16,0 0-577 16,0 0-432-1,0 0 344 1,4 108-24-16,-4-12-104 0,0 5-72 16,8-6-128-16,7-9 72 0,2-26-72 15,-6-9-16-15,2-16-216 0,-5-13-520 16,3 0-617-16,-2-3-831 15,-5-19-841-15,-4 0-1520 16,0-15-3592-16</inkml:trace>
  <inkml:trace contextRef="#ctx0" brushRef="#br0" timeOffset="160819.84">17813 11100 8121 0,'0'0'2649'15,"0"0"-473"-15,0 0-1152 0,0 0-87 31,0 0-33-31,116-48-144 16,-68 48-216-16,3 13-216 0,1 2-128 16,8 8-136-16,-8-1 0 15,-5 7-56-15,-2-1-8 16,-17 4-48-16,-13 2 8 0,-7 1 40 31,-4 1 104-31,-4 2 64 16,0 0-56-16,0-3-40 0,-4-7-72 0,4-2-304 15,0-14-848-15,0-2-864 16,9-10-2945-16</inkml:trace>
  <inkml:trace contextRef="#ctx0" brushRef="#br0" timeOffset="161016.29">18462 11001 11946 0,'0'0'2945'15,"0"0"-1929"1,0 0-952-16,0 0 184 31,0 0-128-31,0 0 0 16,24 86-120-16,-11-64-832 0,10 0-1761 16,-6-6-2112-16,3-6-1360 0</inkml:trace>
  <inkml:trace contextRef="#ctx0" brushRef="#br0" timeOffset="161161.81">18598 11163 5209 0,'0'0'5193'0,"0"0"-2785"16,0 0-1055-16,0 0-841 0,0 0 520 16,-11 79-272-16,6-41-136 15,1 4-256-15,4-1-168 0,0 0-136 32,0-2 16-32,0-11-80 15,0-3-256-15,9-9-616 16,2-3-1801-16,-3-13-1655 0</inkml:trace>
  <inkml:trace contextRef="#ctx0" brushRef="#br0" timeOffset="161322.53">18662 10801 8369 0,'0'0'1945'0,"0"0"-769"16,0 0-1176-1,0 0-664-15,0 0-184 16,-24 73-5082-16</inkml:trace>
  <inkml:trace contextRef="#ctx0" brushRef="#br0" timeOffset="162297.76">18742 11242 10658 0,'0'0'2368'16,"0"0"-711"-16,0 0-649 15,59-85 96-15,-43 65-8 0,-4 5-207 16,1 5-273-16,-10 10-528 0,5 0-88 15,0 16 0-15,-3 10 72 16,-1 5-64 0,-1 7 80-16,-3-3-72 15,0 0-16-15,4-9-8 16,-4-4-160-16,0-9-104 0,8-13 24 16,4 0 176-16,4-4 64 15,4-15 8-15,12-3-72 16,-4-9 8-16,4 1 64 15,0-1 0-15,-4 3 0 16,-5 5 40-16,-7 11-40 16,-4 8-105-16,0 4-183 0,0 13 160 15,0 16 88-15,4 5 40 16,4 1 8 0,12 0-8-16,15 4-64 15,37-5-560-15,23-2 184 16,-2-10-744-16,-22-15-456 0,-28-7-89 15,-18-13 769-15,-5-9 680 16,0-13 280-16,-9-6 152 0,-10-10 600 31,-13 6 40-31,0 1 353 16,-21 9 47-16,-7 10-112 16,0 15-400-16,0 7-344 0,-4 3-224 15,4 19-40-15,1 10 0 16,11 2-16-16,5 1-40 0,7 3 88 15,4-7-104 1,7 1-96-16,17-10 96 16,3-6 80-16,10-13 88 15,3 0-40-15,-5-6 16 0,-3-14-40 16,-4-2 16 0,-7 0 153-1,-10-1 287-15,-3 5 48 0,-4 8-64 16,-4 7-176-16,0 3-368 0,0 13-104 15,-4 15 96-15,-4 14-40 16,8 18 48-16,0 26 0 0,12 28 0 16,19 6-64-16,-3 8 56 0,-3-11-32 31,-18-6 32-31,-7 3-896 16,-11-6 624-16,-25-3-40 15,-4-19-121-15,0-26-255 0,0-25-560 16,1-13 648-16,-9-12 608 15,-8-7 72-15,-4-3 888 0,9-25 48 32,-1-29-119-32,12-29-153 15,12-28-104-15,20-6-184 16,8 6-232-16,36 12-216 0,7 29-40 16,34 4 40-16,9 5-8 31,2 14-152-31,4 12-560 0,-32 19-1889 15,-20 12-3088-15</inkml:trace>
  <inkml:trace contextRef="#ctx0" brushRef="#br0" timeOffset="163201.69">14905 12751 9722 0,'0'0'2216'0,"0"0"-736"0,0 0-31 16,0 0 543-16,0 0-320 16,0 0-687-16,0 0-409 0,-17-19-408 15,26 41 104-15,10 10 312 16,2 9-248-16,11 3-120 31,-5 7-120-31,9 0-88 0,-4-1-8 16,0-2-8-16,-4-10-336 15,-4-9-112-15,0-16-88 0,-1-13 248 0,1-7 296 16,1-25 72-16,-1-28-72 16,4-19 64-1,3-26 8 1,1-6 24-16,-9 19 40 0,-2 22-40 16,-14 35 24-16,-2 16-56 0,3 3 16 15,0 6-80-15,-1 10-144 0,2 10-464 16,3 25-216-16,8 38-1201 31,-5-9-3040-31,2-7-4489 16</inkml:trace>
  <inkml:trace contextRef="#ctx0" brushRef="#br0" timeOffset="163822.56">15964 12821 9329 0,'0'0'1945'0,"0"0"-537"16,-11-80 393-16,-10 54-249 0,-7 4-520 16,-7 9-392-16,-5 13-264 15,1 4 8-15,-6 21-152 32,10 7-111-32,10 6-113 0,10 0 0 15,15-6-8-15,0-6-56 16,24-8-33-16,8-8 81 0,11-7 0 0,6-3-128 15,-6-16 128-15,0-9 8 16,-6-7 0 0,-9 0 56-1,-12 0 8-15,-9 7 137 0,-3 9 223 16,-4 13 152-16,0 3-320 16,-8 29-248-16,-3 6 64 0,3 6 0 15,3 7-72-15,5-7 72 0,5 0-72 31,11-6-160-31,12-9-288 16,7-11-8-16,10-8-217 0,6-7 113 16,9-20-16-16,-1-14 320 15,5-23 208-15,4-42 48 0,-5-34 8 16,-11-17 40-16,-12 1 48 31,-12 19 112-31,-16 25 224 0,-8 29 96 16,0 22 57-16,-4 22 7 15,0 17-56-15,0 11-48 16,0 4-144-16,-11 16-344 0,-17 35 0 16,-9 35 32-16,1 31 32 31,4 14 8-31,17-5-32 0,15-11-40 16,0-20-8-16,19-22-112 15,5-22-416-15,-3-19-560 16,-2-17-393-16,5-2-1287 0,17-13-9 0,-2 0-1680 15,1-16-3400-15</inkml:trace>
  <inkml:trace contextRef="#ctx0" brushRef="#br0" timeOffset="164134.7">16837 12633 6249 0,'0'0'4137'16,"0"0"-1497"-16,0 0-111 16,0 0-561-16,0 0-856 0,0 0-823 15,0 0-49 1,-16 57-80-16,8-6-96 15,8-3-56-15,0-7-8 0,4-6-296 16,8-16-209-16,8-10-47 16,8-9 40-16,-4-3 360 0,8-22-48 15,0-13 24-15,-4-10 168 32,-9-6 8-32,1 0 240 0,-8 6 336 15,-3 11 337-15,-5 11 31 16,-4 16 72-16,0 10-568 15,0 10-376-15,-4 25-8 0,-9 6-56 32,5 13 80-32,5 7-40 15,3-4-48-15,0-3-56 0,11-10-208 16,6-6-544-16,10-9-873 16,-2-7-2055-16,-6-16-1842 0</inkml:trace>
  <inkml:trace contextRef="#ctx0" brushRef="#br0" timeOffset="164487.69">17296 12671 8569 0,'0'0'2113'16,"0"0"-1457"-16,0 0-120 16,0 0 128-16,0 0 128 15,-9 80-55 1,13-68-177-16,9-9-176 0,7 0-216 0,3-3 56 15,1-6-88-15,0-16-136 16,-5-4-200-16,-6-11-96 16,-5-2 192-16,-8 1 104 0,-8 3 128 31,-16 10 648-31,-12 9 160 0,-3 13-72 16,-6 3 112-16,10 28-143 15,3 11-49-15,11 8-320 16,14 14-224-16,7-1-72 0,11 0 0 15,22-2-72-15,11-11-16 32,8-6-80-32,3-12 0 0,1-10-192 15,16-19-424-15,-21 0-1136 16,-7-16-3001-16</inkml:trace>
  <inkml:trace contextRef="#ctx0" brushRef="#br0" timeOffset="165026.81">18670 12627 8937 0,'0'0'2161'0,"0"0"-1137"0,0 0-152 31,72-112 305-31,-56 68 559 16,-5-4-176-16,-2-2-520 0,-9-1-87 16,0 9-417-16,-9 5 8 15,-14 11-160-15,-5 10-112 16,-13 10-144-16,-6 6 16 0,-5 22 80 0,1 16 16 16,3 26-24 15,12 21 56-31,16 26-128 0,16 13-24 0,4-3-32 15,24-16-8-15,0-16 40 16,-1-7-32-16,-6-15-8 16,-6-10-24-16,-2-19-48 0,-9-6-8 15,4 3-328 1,-4 0-552 0,0-3 88-16,0-10-1016 0,-9-22-937 15,-6 0-2312-15,-6-7-2145 0</inkml:trace>
  <inkml:trace contextRef="#ctx0" brushRef="#br0" timeOffset="165200.7">18243 12852 11058 0,'0'0'2344'16,"0"0"-1111"-16,0 0-601 0,101-3 368 15,-46 3-128-15,21 6-336 31,12 10-432-31,-1-3-104 16,13 0-1448-16,-25-7-2737 0,-27-3-3128 16</inkml:trace>
  <inkml:trace contextRef="#ctx0" brushRef="#br0" timeOffset="165507.79">18952 12821 8161 0,'0'0'2649'0,"0"0"-977"0,0 0 57 0,0 0-9 15,0 0 0-15,0 0-279 16,0 0-641-16,0 0-568 16,-31-4-136-1,7 33 88-15,4 12-56 16,4 4-120-16,4 2 0 16,8-3 0-16,4 1-8 0,12-10-24 0,16-6 24 15,4-14-16-15,3-8 16 16,10-7 120-16,-6-13-24 0,-3-16-32 31,-8-12 40-31,-4-3-96 16,-12-4 48-16,-7 3 16 15,-5 8-72-15,0 5 0 0,0 10-8 16,-9 15-504-16,1 10-1337 0,1 13-1943 16,7 0-2146-16</inkml:trace>
  <inkml:trace contextRef="#ctx0" brushRef="#br0" timeOffset="165917.47">19355 12855 7761 0,'0'0'2481'16,"0"0"-345"-16,0 0-87 15,0 0-201-15,0 0-552 0,76-16-704 0,-61 42-248 16,2 6-192-1,-2 5-39 1,-2 8-57-16,-9-1-40 0,-4-5-16 16,0-1-112-16,0-13-65 15,0-6-31-15,-4-9 48 16,0-10 160-16,4 0 224 0,0-13-80 16,0-12-136-16,4-4-8 15,11-6 0-15,6-3 0 0,7 0 0 0,0 3 0 31,0 3 16-31,-4 10 32 16,-5 6 169-16,-3 13 7 16,-4 3-120-16,-1 12-24 0,-6 17-64 15,3 9 88-15,-4 1-56 0,-4 2 0 16,0 0-48-16,4-6-376 31,3-6-481-31,18-7-1263 16,-1-10-1785-16,4-9-696 0</inkml:trace>
  <inkml:trace contextRef="#ctx0" brushRef="#br0" timeOffset="166167.41">20140 12865 7601 0,'0'0'2945'0,"0"0"-649"16,21-73-167-16,-21 50-513 0,-5 14 40 15,-22 6-783-15,-10 3-97 16,-10 12-104-16,-2 14-168 0,6 6-208 0,-1 3-136 15,12 3-104 1,13 0-56 0,6 3-8-16,13-3-80 15,13-3 40-15,15-6-88 0,19-4-216 16,5-12-296-16,8-7-16 16,3-6-489-16,-3-9-207 0,15-36-1296 0,-19 4-329 31,-7-7-2656-31</inkml:trace>
  <inkml:trace contextRef="#ctx0" brushRef="#br0" timeOffset="166355.46">20475 12512 8249 0,'0'0'3081'15,"0"0"-425"-15,0 0-535 0,0 0-545 32,0 0-343-32,0 0-641 15,0 0-496-15,0 0 264 16,0 0-40-1,19 121-120-15,-19-54-80 16,0 2-64-16,0 1-16 0,0-12-40 16,0 5-416-16,0 10-696 15,0-19-1601-15,0-16-2536 0</inkml:trace>
  <inkml:trace contextRef="#ctx0" brushRef="#br0" timeOffset="166633.94">20324 12827 9826 0,'0'0'2088'16,"0"0"-712"-16,87-48-495 0,-36 35 319 0,5 13 80 15,0 0-256 1,-3 7-552-16,-6 12-352 16,-12 3-96-16,-3 3 24 15,-11 7-48-15,-5 0 8 16,-8 3 0-16,-4 6 0 15,3-3 56-15,2 3-64 0,-1 1 8 16,3-8 8-16,2-2-16 16,2-9-112-16,-2-11-688 15,-2-9-832 1,1-12-200-16,-8-13-881 16,-4-10-3560-16</inkml:trace>
  <inkml:trace contextRef="#ctx0" brushRef="#br0" timeOffset="167022.34">20902 12617 10298 0,'0'0'2208'0,"0"0"-1824"0,0 0-384 16,0 0-400-16,0 0 112 16,87 92 16-16,-67-63-88 15,-4-1-864-15,-1-5-457 0,-2-8 753 16,-5-5 928-1,-8-7 288-15,0-3 1393 16,-8 4 143-16,-12-2-352 0,-8 8 1 16,4 3-241-16,-4 12-344 15,5 4-344-15,10 9-288 16,5 6-64-16,8 4-184 16,4-3 48-1,20-4-8-15,8-6-40 16,4-13-8-16,3-13 136 0,2-9 32 0,-2-9 112 15,-7-17 128-15,-11-15 337 16,-10-7-41-16,-11-2-216 16,0-1-200-1,-24 0-152-15,-8 10-56 16,-4 6-80-16,-3 13 0 16,-6 15-824-16,-6 10-1049 0,11 16-2271 15,12 4-4418-15</inkml:trace>
  <inkml:trace contextRef="#ctx0" brushRef="#br0" timeOffset="167443.78">21312 12814 10042 0,'0'0'2904'0,"0"0"-991"31,0 0-617-31,0 0-664 0,0 0-304 15,84-19-72-15,-69 45-64 0,-6 11-72 16,-2 5-16-16,1 5-48 16,-8 1-40-16,0 0-16 15,0-7-248-15,0-6-352 16,-4-10 128 0,0-12 120-16,4-10 352 0,0-3 32 15,0-13 152-15,12-12-168 0,12-7-8 16,0-9 8-16,8 0-8 15,0-4 8-15,4 4 56 16,-5 3-24 0,-3 9 256-16,-3 7 368 15,-6 10 248-15,-3 12-327 16,-8 9-417-16,-4 19-56 0,-4 14 64 16,0 5-128-16,-4 7 0 15,-4 0-8-15,1 0-48 0,2-6-552 31,5-4-785-31,0-12-1599 16,12-13-2946-16</inkml:trace>
  <inkml:trace contextRef="#ctx0" brushRef="#br0" timeOffset="167593.81">22105 12928 11706 0,'0'0'3113'0,"0"0"-2209"15,0 0-840-15,0 0-56 16,0 0-8 0,-45 0-2025-1</inkml:trace>
  <inkml:trace contextRef="#ctx0" brushRef="#br0" timeOffset="168365.52">14371 10528 10898 0,'0'0'2416'0,"0"0"-1167"0,0 0-1025 16,0 0-152-16,0 0 264 0,0 0 32 15,0 0-184-15,-12 79-40 16,12-60-144 0,0-6-472-16,4-3-848 15,4-10-753-15,4-3 209 16,-4-14 207-16,4-5-2336 0</inkml:trace>
  <inkml:trace contextRef="#ctx0" brushRef="#br0" timeOffset="168499.03">14454 10404 4184 0,'0'-10'3113'0,"4"1"48"15,-4 6-897-15,5 3-960 16,-5 3-1031-16,0 19-209 16,4 7 408-16,0 12-144 0,0 0-152 15,3 17-176-15,6-14-560 16,-6-9-2497-16</inkml:trace>
  <inkml:trace contextRef="#ctx0" brushRef="#br0" timeOffset="169445.78">21658 12017 7329 0,'0'0'2265'0,"0"0"-505"16,0 0-296-16,0 0-175 15,0 0-153-15,0 0-496 0,0-9-400 16,-4 21-128-16,-4 7 312 0,-8 7-80 16,4-1-160 15,1 4-64-31,2-1-72 0,1-2-48 0,8-4-320 15,0-6-600-15,12-4-1353 16,4-5-2280-16,9-7-2264 0</inkml:trace>
  <inkml:trace contextRef="#ctx0" brushRef="#br0" timeOffset="169624.56">21858 12043 9962 0,'0'0'2416'0,"0"0"-1424"0,0 0-984 15,0 0 288-15,0 0 569 32,0 0 79-32,-13 85-304 15,9-56-256-15,-3-1-224 0,3-2-160 16,-9 6-248-16,5-7-2088 0,5-9-5418 16</inkml:trace>
  <inkml:trace contextRef="#ctx0" brushRef="#br0" timeOffset="178168.87">14849 11979 40 0,'0'0'8577'0,"0"0"-6344"15,0 0-1409-15,0 0-752 16,0 0-72-16,4 0-80 16,8 3 80-16,8 4 568 0,8-5-128 0,7 2-168 31,2 2-96-31,10-3-88 15,1 1 88-15,0-1-80 0,0-3 8 16,-1 3 96-16,1-3 32 16,-4 0 65-16,-4 0-17 0,8 3-24 15,-4-3-56-15,3 3-72 32,2 0-24-32,2-3 16 0,5 3-32 15,0 1-72-15,-4-4 120 16,-1 3-120-16,1-3 32 15,0 0-48-15,4 0 48 0,-9 0-40 32,5 0-8-32,-4 0 0 15,0-3 8-15,4-1 48 0,-1-2-56 16,-3 3 0-16,8-3 8 16,-4-4-8-16,0 7 8 15,0-6 0-15,-9 5 0 0,1-2 0 0,-4 3 0 16,0-4 0-1,3 4-8 1,2 0-8-16,2-3 8 0,1 3 64 16,4-1-64-16,3 1-16 15,-7 3-40-15,1-3 48 16,-6 3 0-16,-3-3 8 0,0 3 0 16,4-4 8-1,-5 2 40-15,5-1-48 16,-4-1 0-16,8 1 8 0,3 3-8 15,2-3 0-15,-1 0 8 16,3-1-8-16,1 1 8 16,0-3 0-16,-4 0 8 0,-1 2-16 31,1-2 0-31,-8 6 0 0,4-3 0 16,-4 3 0-16,-1 0 16 15,1 0-8-15,4 0-8 16,-5 0-8-16,6 3 8 0,3-3 0 15,-5 3 0-15,1 0 0 32,3 1 0-32,-2-4 0 0,-2 3-8 15,1-3 0-15,0 0 0 16,-4 0 8-16,4 0 0 16,-4 0 0-16,-1 0 0 0,-2 0 0 15,-2 0 16-15,-3 0 40 16,-1 0-48-1,1 0-8-15,-3 3 0 0,3 0 0 16,-4 0 8-16,3 4 0 16,1-4 0-16,-4 0-8 15,0 4 40-15,-1-4-40 0,-3 3-72 16,-7-3-80 0,-2 0-72-16,-10 0-168 15,-9 1-712-15,-5 2-945 0,-11-3 481 16,-4 0-681-16</inkml:trace>
  <inkml:trace contextRef="#ctx0" brushRef="#br0" timeOffset="179690.37">15646 13328 7329 0,'0'0'2729'0,"0"0"-1545"16,0 0-792-16,0 0 400 0,0 0 921 16,0 0-57-16,0 0-536 31,0 0-312-31,-8 4-288 16,8-4-88-16,16 0-335 0,28 2-89 15,35 5 520-15,53 6-272 16,24 2-192-16,18 2 32 0,-2-5-88 15,-13-9 0 1,-3 1 56-16,-9-4-56 16,-16 0 128-16,-35 0-88 15,-29 0-48-15,-26 0 16 0,-9 0-16 16,-4 0 8-16,0 0-8 16,0 0 8-16,-5 0-8 0,-7 0 0 15,4 0-192 1,-4 3-504-16,20 6-1129 15,-8 1-2360 1,4-4-2616-16</inkml:trace>
  <inkml:trace contextRef="#ctx0" brushRef="#br0" timeOffset="180389.7">19367 13436 7209 0,'0'0'2345'0,"0"0"-1441"0,0 0-512 16,0 0 32-16,124 22 280 16,-57-5-40-16,29-2-96 15,24 11-160-15,7-8-168 0,0 2-104 16,-11-8-79-1,-17-5-49-15,-18-7-8 16,-22 3 0-16,-15-3-73 0,-12 0 65 16,-1 0-8-16,-3 0-40 15,0 0-176-15,-11 0-216 16,-13 3-384-16,-4-3-808 16,0 0-3449-16</inkml:trace>
  <inkml:trace contextRef="#ctx0" brushRef="#br0" timeOffset="189779.77">4052 14490 3264 0,'0'-6'2817'0,"0"-7"-681"16,-5 4-903-16,5-1-97 15,-4 1 48 1,4-1-96-16,0 7 8 16,0 0-135-16,0 3-161 15,0 0-144-15,0 0-80 0,0 0-16 16,0 0-96-16,0 0-96 15,0 0-152-15,0 0-112 0,0 0-23 32,0 0-65-32,0 0-8 15,0 0-8-15,0 6 0 32,0 7 0-32,0 6 264 0,0 3-40 15,9 3-104-15,3 4 0 16,-5 3-48-16,10 3 40 15,-2 3 8-15,5 3 64 0,4 4-80 16,4 2 16-16,-1 1 8 0,-2 3-56 16,3 3 8-16,-4-3-32 0,-4-4 16 15,-5-5-56-15,2-5 40 16,-6-2 24 0,-3-3-64-16,1-3 0 15,-1-7 0-15,-1-3 8 0,-3-6-8 16,4 0-8-16,-3-1 8 15,-1-6 0-15,-1 1-8 0,1-7 8 16,-4 3-8-16,4 0 0 31,-4-3 0-31,0 0-8 0,0 0 0 16,4 0 8-16,-4 0 8 16,4 0 80-16,-4-6 16 0,4-4-96 15,4-5 48-15,0-2-40 31,4-8-8-31,0-3 40 16,0-8-40-16,4-1 0 0,3-11 0 16,2-19 8-16,7-18-8 15,4-17-8-15,-1 7 16 0,-3 18-8 16,-8 23 0-16,-4 19 0 16,4-2-8-16,0-5 0 31,0 4 0-31,0 7-8 0,-1 5 0 0,-2 0 0 15,-2 8 0-15,2 2-40 16,-2 3 0-16,-2 1-16 0,-6 2 64 16,1 3-48-16,-4 4 32 15,-4 3-96 1,0 0-160 0,0 0-344-16,-4 0-600 0,-15 10-569 15,-1 2-1432-15,-5-2-8281 0</inkml:trace>
  <inkml:trace contextRef="#ctx0" brushRef="#br0" timeOffset="196722.03">5422 13849 824 0,'0'-3'9314'0,"0"0"-7514"15,0 3-1312-15,0 3-312 16,-11 13 440-16,-10 9 889 0,-3 10-457 16,-4 3-504-16,-4 3-128 15,0-2 32-15,1-2-88 31,3-2-200-31,0-3-48 0,5-3 8 16,2-7-120-16,5-6-48 16,4-3-608-16,12-13-992 0,-4 0-969 15,4-13-335-15</inkml:trace>
  <inkml:trace contextRef="#ctx0" brushRef="#br0" timeOffset="196947.51">5183 13881 7889 0,'0'0'2817'0,"0"0"-937"0,0 0-1048 16,0 0-488-16,0 0 81 16,0 0 911-1,0 0-424 1,8 92-480-16,0-57-168 0,4-3-80 16,0 3-72-16,4-4-32 0,-5 4-72 15,6-10-8-15,-1 1-216 0,-4-7-1064 16,-1-6-1033-16,-2-7-631 31,-5-6-2617-31</inkml:trace>
  <inkml:trace contextRef="#ctx0" brushRef="#br0" timeOffset="197158.25">5127 13954 3688 0,'0'0'4129'16,"0"0"-2729"-16,0 0-223 0,0 0-97 15,0 0-128-15,-16-13-544 16,20 19-256-16,8 7 664 0,8 3-39 16,8 3-33-16,0 0-200 15,4 0-224-15,4-6-96 32,-1 0-80-32,-3-4-16 0,0 0-128 15,-8-2-720-15,-4-1-2025 16,-16-6-2736-16</inkml:trace>
  <inkml:trace contextRef="#ctx0" brushRef="#br0" timeOffset="198124">5394 14430 5097 0,'0'0'3120'0,"0"0"-663"16,0 0-1129-1,0 0-16 1,0 0 417-16,0 0-121 0,0 0-544 16,0 0-360-16,-28-41-191 15,0 41 7-15,-8 3 40 16,1 16 0-16,-9 6-136 0,-4 14-96 0,0 21 16 31,-3 25-56-31,6 27 16 16,10 5-88-16,19-18-152 0,16-27-8 15,0-24-56-15,16-9 0 16,8 5 0-16,8 0-160 16,7-2-528-16,6-11 296 0,-6-15-584 31,17-16-905-31,-13 0-1879 0,-7-19-2466 16</inkml:trace>
  <inkml:trace contextRef="#ctx0" brushRef="#br0" timeOffset="198769.78">5821 14576 360 0,'0'0'9458'0,"0"0"-7354"31,0 0-648-31,0 0 473 16,0 0-617-16,0 0-344 0,-92-44-96 16,49 44-231-16,-2 0-81 15,2 12-144-15,2 1-96 0,14 0-104 31,3 3-136-31,11-1-80 16,6 4-112-16,7 4-64 0,4-4 64 16,20 3-56-16,8 1 16 15,7-1 144-15,2 0-136 16,2 0-32-16,0-3-16 0,-6 3 64 16,-1 4 112-16,-12-1 8 15,-9 7 0 1,-11 0 0-16,-4 0 8 0,-4-1 0 15,-20-3 0-15,-8-2 96 16,-3-4 176-16,-9-9 120 16,-4-4-8-16,1-2-72 0,-1-7-144 15,4 0-80 1,7-16-16-16,10-10-72 16,27-27-512-16,0 5-1176 15,20 1-4370-15</inkml:trace>
  <inkml:trace contextRef="#ctx0" brushRef="#br0" timeOffset="199099.17">6019 14322 3320 0,'0'0'10090'0,"0"0"-7801"16,0 0-1737-16,0 0 56 15,0 0 224-15,101 22-112 0,-66 7-279 0,1 6-209 16,-4 9-112 15,-12 4-64-31,-4 9 32 0,-13 4-8 16,-3 2-72-16,-7 4 80 0,-21-4-80 15,-8-2 112-15,-7-4-120 16,-6-3-48-16,-18 0-841 0,11-16-1567 16,9-13-4241-16</inkml:trace>
  <inkml:trace contextRef="#ctx0" brushRef="#br0" timeOffset="200026.07">6988 14983 2472 0,'0'0'7722'0,"0"0"-5306"16,0 0-799 0,0 0-89-16,0 0-64 15,0 0-32-15,-20 0-303 0,20 0-385 16,0 0-304-16,0 0-248 15,16 0-120-15,8 0 120 16,16 0 48-16,7 0-48 0,13 0-96 16,-4 0-88-16,0 0-8 15,-8 0-160-15,-12 0-448 0,-4 0-648 32,-13 0-897-32,-6 6-863 15,-6 0-945-15,-7 1-2064 0</inkml:trace>
  <inkml:trace contextRef="#ctx0" brushRef="#br0" timeOffset="200216.15">6984 15119 2784 0,'0'0'7042'16,"0"0"-5242"-16,0 0-1080 15,0 0 216-15,0 0 289 0,0 0 615 16,0 0-320-16,120 13-768 15,-56-13-439 1,11 0-313-16,-8 0-40 16,29 0-777-16,-16-10-1383 0,-28 4-5290 15</inkml:trace>
  <inkml:trace contextRef="#ctx0" brushRef="#br0" timeOffset="200971.76">8789 14573 10898 0,'0'0'2600'0,"0"0"-287"0,0 0-617 15,0 0-471-15,0 0-361 16,0 0-272-16,0 0-320 16,0 0 128-16,-28 127 144 0,16-19-232 15,-3 3-208 1,2 0-40-16,1-16-8 15,0-12-56-15,-4-1-88 0,0-15-152 16,4-16-792-16,1-16-432 16,-9-6-217-16,3-7-2656 15,2-7-328-15</inkml:trace>
  <inkml:trace contextRef="#ctx0" brushRef="#br0" timeOffset="201483.23">8765 14595 224 0,'36'-76'7497'16,"-4"9"-6377"-16,-4 29-255 15,-5 13 471-15,5 0-184 0,4-1-16 32,8 4-592-32,0 9-255 15,-1 4-9-15,6 9-88 16,-9 9-56-16,-5 17-136 0,-10 11 64 15,-10 15-56-15,-11 14 8 16,-7 20-8-16,-29 12 96 0,-9-9-104 16,2-16-56-16,3-25-8 15,0-13-48-15,-7-4 112 16,-18 1-24-16,-3-6 24 0,5-10 128 31,7-7 80-31,16-9 224 0,12-3 56 16,21-16 344-16,7-3-328 0,20 0-504 15,16 2-16-15,7 11 16 16,9 9 80-16,0 0-72 16,-1 19-8-16,-2 6 8 15,-10 4 32 1,-3 6-32-16,-8 3 48 16,-8 3 0-16,-5 1-48 15,-2 5 72-15,-5 4 8 0,-4-1-24 0,3-5-16 16,-3-7-40-16,1-3 48 15,-5-10-56 1,0-9-8-16,0-6-40 16,0-7-104-16,0-3-400 15,4-9-752-15,-4-8-2665 16</inkml:trace>
  <inkml:trace contextRef="#ctx0" brushRef="#br0" timeOffset="201848.4">9976 14525 5641 0,'0'0'4881'0,"0"0"-3569"16,0 0-232-16,0 0 32 31,0 0 489-15,-95-35-145-16,46 42-216 0,2 18-223 16,-13 13-233-16,-3 26-176 15,-1 28-272-15,8 22-160 0,12 7-32 16,32-13-128-16,12-23 32 15,0-31-48-15,20-12-144 0,4-10-440 16,12 5-864-16,24-5-777 16,-5-3-2136-16,-3-20-3801 15</inkml:trace>
  <inkml:trace contextRef="#ctx0" brushRef="#br0" timeOffset="202263.63">10251 14735 8241 0,'0'0'4561'16,"0"0"-2944"-16,0 0-433 15,0 0-360-15,0 0 272 0,-119-16 209 16,70 29-329-16,2 3-432 0,3 2-256 15,12 8-192-15,9-4-96 16,14 4-8 0,9 2-136-16,0 1 96 15,24 3-40-15,12 0 32 16,8-1-96-16,4-3 80 0,0-2-312 0,-9 0 232 16,-7-4-40-16,-8 0 72 15,-12-3 80 1,-12 3 40-16,0 0 8 15,-16 4 64-15,-12-7 16 16,-7-3 16-16,-10-1 48 16,-2-8 8-16,-1-4-32 0,8-3-32 15,1-10-96-15,15-12-256 0,16-22-1489 32,8 3-3096-32,0-4-4969 0</inkml:trace>
  <inkml:trace contextRef="#ctx0" brushRef="#br0" timeOffset="202557.63">10682 14376 1432 0,'0'0'8818'15,"0"0"-6522"-15,0 0-1008 0,0 0-119 16,0 0 279-16,107 73-328 15,-72-28-304 1,10 5-223-16,2 7-137 16,5 17-64-16,0 15-16 15,-12-7-136-15,-12-9-144 0,-24-9-48 16,-4-17-40-16,-28 1-8 0,-12 6-32 16,-12-7 24-1,-8-6 0-15,0-6-584 16,-7 7-1873-16,16-13-1648 15,14-11-5185-15</inkml:trace>
  <inkml:trace contextRef="#ctx0" brushRef="#br0" timeOffset="203299.57">11494 15138 6385 0,'0'0'5513'0,"0"0"-3112"15,0 0-513 1,0 0-344-16,0 0-183 0,0 0-353 15,0 0-440-15,0 0-304 16,72-29-16-16,-20 29-104 0,20 7 0 16,20 2-80-16,-6 4-8 15,-6-3-56 1,-12-1 0-16,-24-3-128 16,-4 1-456-16,-4-1-552 0,-16-6-297 15,-12 0 241-15,-8 0 112 16,-12-3-1337-16,-12-9-743 0,-4 2-3186 15</inkml:trace>
  <inkml:trace contextRef="#ctx0" brushRef="#br0" timeOffset="203546.89">11797 14849 6241 0,'0'0'3201'0,"0"0"-1057"31,0 0-56-31,0 0 9 0,0 0-585 16,0 0-96-16,0 0-415 16,60 10-257-16,-56 60-72 0,-4 25-208 15,0 13-152-15,-12 3-112 16,3-13-88-16,6-6-8 31,3-3-104-31,3-6-200 0,10-10-880 0,11-7-952 16,-5-18-2873-16,2-22-4762 15</inkml:trace>
  <inkml:trace contextRef="#ctx0" brushRef="#br0" timeOffset="204207.19">13243 14852 6545 0,'0'0'2857'16,"0"0"-305"-16,0 0-752 0,0 0-191 15,0 0-417-15,0 0-200 16,0 0-328 0,21-32-312-1,-42 61 265-15,-14 25 135 0,-10 22-280 16,-6 23-176-16,-1 6-184 16,20-16-40-16,8-23-24 0,16-21-8 0,4-4-40 15,4 3-232-15,0 4-304 31,0-1-96-31,16-8-200 16,4-14 31-16,4-15 145 0,4-10 144 16,0-7 64-16,-8-21 448 15,-4-26 160-15,-8-26 296 0,-8-25 112 32,-28-3-64-32,-16 14 88 15,4 23 17-15,4 27-145 0,4 6 80 16,-4 0-104-16,1 3-232 15,7 9-104-15,16 20-104 16,7 6-488-16,14 45-880 0,19-1-1017 16,4 4-4144-16</inkml:trace>
  <inkml:trace contextRef="#ctx0" brushRef="#br0" timeOffset="205728.99">14252 15179 800 0,'0'0'4897'16,"0"0"-2537"-16,0 0-727 16,0 0-289-16,0 0-32 15,-49 16 248-15,38-16 105 0,3 0-281 16,3 0-368 0,1 0-231-16,4-3-137 15,0-10-304-15,4 0-344 0,17-2 0 16,-1-7 128-16,12-7-24 15,3-3-48-15,9-3-8 16,-4-3-48 0,4 6 0-16,-5 4-104 15,2 6-40-15,-9 16-152 0,-4 6 296 16,-9 0-8-16,-7 18 8 16,0 11 0-16,-12 9-48 15,0 7 48-15,0 2-8 0,-12 4-160 31,-8-7-88-31,0 1-89 16,-3-7-47-16,-1-6-32 0,3-10 64 16,1-9 160-16,5-10 192 15,7-3 8-15,4-10 64 16,4-15-56-16,8-10-8 0,20-7-56 16,7-8 56-16,13-4 120 15,8-3-48 1,0-4-64-16,0 1 88 15,0 6-8-15,-13 10 64 0,-3 15 144 16,-4 13 24-16,-13 16-312 16,-6 10 96-16,-9 22-96 0,-5 18 80 15,-3 7 9 1,-3 7-89 0,-9 0 80-16,-1-4-40 0,-6-9-32 15,7-10-16-15,0-10 0 0,4-8-249 16,0-14 97-16,0-9 152 15,4 0 88-15,4-25 9 0,0-13-89 32,8-7-8-32,20-21 8 15,11-20-8-15,10 7 0 0,-6 9 16 16,1 12-8-16,-8 27 88 16,4 6 16-16,0 12-104 0,0 13 48 15,-5 25-48-15,-11 29 0 31,-8 0 56-31,-4 6-56 16,-12 4 40-16,0-17-40 0,-3 5-8 16,-10-8-288-16,5-3-329 15,1-3-759-15,3-9-1553 0,4-10-2792 0</inkml:trace>
  <inkml:trace contextRef="#ctx0" brushRef="#br0" timeOffset="206179.24">15749 15252 3120 0,'0'0'3257'0,"0"0"-1065"16,0 0-959-16,56-104 15 16,-40 63-240-16,-8-4 56 0,-8-6-71 0,0 1-225 15,0 2-88-15,-20 10 48 16,-3 9-128-16,-9 16-224 0,-5 13-160 31,-2 10-64-31,-1 22 32 16,0 9-24-16,8 9 72 15,9 2-128-15,6-2-96 0,13-9 0 16,4-2-8-16,17-14 0 0,6-3 0 16,13-12 0-16,0-10-80 31,4 0 80-31,-1-19 64 15,2-10-56-15,-5-9-8 0,-5-3 88 16,-3 3-80-16,-8 0 64 16,-4 6 152-16,-8 16 249 0,-4 13 87 15,-4 6-488-15,0 22-64 32,-4 20-8-32,-8 3 112 15,4 9-64-15,-4-3 8 0,8 0-56 0,4-4-368 16,0-5-657-16,16-4-1479 15,8-16-2169-15,0-9-1744 0</inkml:trace>
  <inkml:trace contextRef="#ctx0" brushRef="#br0" timeOffset="206421.12">16598 14925 8265 0,'0'0'2641'0,"0"0"-265"31,0 0-439-31,0 0-409 16,0 0-784-16,0 0-288 16,0 0 32-16,0 0-111 0,-80 77-185 15,44-30-136-15,1 7-48 0,-5 0-8 32,4-3 0-32,5 0-529 15,-1-3-919-15,-1-4-1408 16,10-16-2354-16,3-12 113 0</inkml:trace>
  <inkml:trace contextRef="#ctx0" brushRef="#br0" timeOffset="206606.21">16239 14907 520 0,'0'0'10170'0,"0"0"-7146"0,0 0-791 15,0 0-881-15,0 0-608 0,0 0-31 16,101 22-25-16,-74 35-296 0,1 6-216 15,3 4-80 1,6-4-16 0,-1 4-80-16,0-4-328 15,3 7-825-15,-11-16-2007 0,-4-15-5922 16</inkml:trace>
  <inkml:trace contextRef="#ctx0" brushRef="#br0" timeOffset="207529.31">15638 16141 1328 0,'0'0'8858'0,"0"0"-7330"0,0 0-592 15,0 0-272-15,51-79 369 16,-42 54 399-16,-1-4-408 15,-8-3-240-15,0-3-320 0,0 0-168 32,-17-3-144-32,-6 0-24 15,-5 6-120-15,-8 7 48 0,-8 13-7 16,1 12-41-16,-6 6 40 16,6 22 16-16,-5 23-64 0,12 25 0 15,8-3 0-15,16-6-8 16,12-13 8-1,4-22-48-15,17 0-121 16,6-4-87-16,4-12-104 0,6-13 24 16,3-3 336-16,-1-12 8 15,6-20 80-15,-6-10-72 16,5-18 128-16,-8 0-80 16,-4-4-56-1,-9 1 208-15,-6 21 136 0,-6 5 113 16,-2 14 127-16,-9 14 88 0,0 9-480 15,0 19-152-15,-5 22 0 16,-3 19 96-16,5 4-80 16,3 2-16-1,0 1 8-15,11-16-48 16,13 9-8-16,12-9 16 16,4-9-16-16,4-8-1056 0,16-15-217 15,-12-13-2927-15,-9-6-5418 0</inkml:trace>
  <inkml:trace contextRef="#ctx0" brushRef="#br0" timeOffset="208863.9">18778 14773 7009 0,'0'0'3017'15,"0"0"-1145"-15,0 0-512 0,92-76-287 16,-73 63 7-16,-7 4 136 0,-8 2-40 15,-4 4-191 1,0 0-353 0,-12 3-352-16,-24-3-64 0,-32-1-144 15,-35 4-16-15,-33 0-40 16,-7 0 128-16,7 7-24 16,37 3 32-16,39-5-24 0,21 2-40 0,18 3-80 15,10 3-8-15,11 5-96 16,0 5-24-1,47 12 120-15,37 12 48 16,32 10 24-16,11-3-64 16,-3-6 64-16,-33-17-72 15,-23-8-48-15,-24-11 48 0,-8 5-8 16,-4-2 0-16,-13 1 0 0,-6 3-56 31,-13 0-32-31,-21-3 96 16,-35 6 24-16,-35 1-8 15,-29 5 56-15,-15-3-16 0,0 4 16 16,11 0-24-16,37-7-40 16,27-3 0-16,20 0 8 0,20-3-16 31,8 6 0-31,12 4-112 16,27 9-16-16,61 6 128 15,56 0 0-15,23-6 88 0,8-9-80 0,1-14 40 16,-21-9-48-16,-12-3 48 15,-31-3-40-15,-32-6 0 16,-36 2-8 0,-20 1-64-16,-13 3-256 15,2 3-360-15,-22 0-729 16,-19 3-1439-16,-8 7-1025 0</inkml:trace>
  <inkml:trace contextRef="#ctx0" brushRef="#br0" timeOffset="209479.28">18192 16370 6601 0,'0'0'6689'16,"0"0"-5312"-16,0 0-345 16,0 0 24-16,-95-64 192 15,50 64-135-15,6 0-409 0,3 4-352 16,8 15-224-16,12 6-128 16,12 4-48-16,4 6-8 15,7 3 56-15,21 0 0 16,13 0-88-16,2 0 16 15,9 0 16-15,-4-6-40 16,-4-3-8-16,-4-4 104 0,-12 0 0 16,-8-3 48-16,-12-2-48 15,-8-1 0 1,-8-4 8-16,-20-2 96 16,-13-3 192-16,-2-10 112 15,-13 0-88-15,-4-7-120 0,4-11-56 16,5-8-136-16,14-6-8 15,14-6-168-15,23-22-864 32,20 6-2769-32,16 6-3233 0</inkml:trace>
  <inkml:trace contextRef="#ctx0" brushRef="#br0" timeOffset="209671.78">19025 16008 12546 0,'0'0'3097'16,"0"0"-1505"-16,0 0-400 0,0 0-303 15,0 0-73-15,0 0-192 16,-120-54-272 0,76 61-144-16,-3 12-200 15,-2 9-8-15,2 7-176 0,-13 3-992 16,12-6-2953-16,8-7-5561 15</inkml:trace>
  <inkml:trace contextRef="#ctx0" brushRef="#br0" timeOffset="210643.29">20024 14989 11778 0,'0'0'3945'0,"0"0"-2489"16,0 0-592-16,0 0-512 31,0 0-152-31,0 0 801 0,-7 83 23 15,3-23-432-15,-4 19-200 16,8 17-224-16,0-11-72 0,0-12-32 16,0-25-8-16,0-7-56 15,0-3-192-15,0 3-344 32,0 1-536-32,0-14-849 0,0-9-2031 15,0-15-1138-15</inkml:trace>
  <inkml:trace contextRef="#ctx0" brushRef="#br0" timeOffset="210912.34">20092 14938 4905 0,'24'-89'3000'0,"4"6"-1119"16,-8 42-89-16,0 10-112 16,8 2-103-16,7 4 95 0,10 9-896 15,2 12-168-15,9 8-160 0,-4 24-55 31,-5 17-49-31,-10 18-216 16,-22 1-56-16,-15 2-64 0,-19 1 0 16,-29-13 72-16,-23 3-80 15,-30-6 0-15,9-16 48 0,10-10-48 16,14-9 0-16,27-6-320 31,6-4-465-31,19-6-879 0,16 0-1529 16,4-3-3152-16</inkml:trace>
  <inkml:trace contextRef="#ctx0" brushRef="#br0" timeOffset="211170.37">21452 14725 12618 0,'0'0'2777'0,"0"0"-1417"16,0 0-424-16,0 0 201 15,-157-57 127 1,58 73-288-16,3 22-280 16,1 41-200-16,23 20-216 0,28 3-80 15,8 18-104-15,29-9-32 16,10 7-64-16,37-1 0 0,16-6-8 16,11 1-280-16,-3-27-328 0,9-11-504 31,-22-27-2801-31,-11-22-1168 15</inkml:trace>
  <inkml:trace contextRef="#ctx0" brushRef="#br0" timeOffset="212831.08">17945 14151 8905 0,'0'0'2209'0,"0"0"-1057"31,-112 13-136-31,37 21 305 16,-29 27 39-16,-27 40-176 15,-13 29-240-15,5 23-175 0,15 12-137 16,33-7-280-16,11 5-112 0,16 2-112 16,24-7-32-16,24 8-24 31,16 2-64-31,40-10-8 15,24-11-48-15,15-17-128 0,13-25-480 16,-8-20-897-16,-20-31-2416 16,-12-22-5697-16</inkml:trace>
  <inkml:trace contextRef="#ctx0" brushRef="#br0" timeOffset="-205137.28">21841 15008 9674 0,'0'-16'2024'0,"0"3"-576"16,-7-3-576-16,-18-3-143 31,-6 4 183-31,-13 5 128 16,-12 4-192-16,-4 2-232 0,1 4-168 0,3 0-87 15,8 13-65-15,8 6-96 16,12 6-24-16,9 7-112 0,19 7-64 15,0 2-8 1,28 3 8 0,15 4 0-16,13 6 80 15,8-6 8-15,-1-1-80 0,-7-5 88 16,-12-5-88-16,-13-8-8 16,-14-1 0-16,-6-5 0 0,-11-7 0 15,0-1 0 1,-24-5 0-16,-8 0 104 15,-11-4-32-15,-13-6 0 16,-4 0-24-16,0-3-40 0,1-13-8 16,8-6-512-16,6-29-1281 15,13 6-3160-15,13 1-3761 0</inkml:trace>
  <inkml:trace contextRef="#ctx0" brushRef="#br0" timeOffset="-204902.98">22144 14611 8089 0,'0'0'2425'0,"0"0"-857"15,0 0-792-15,0 0-368 0,0 0 120 16,-95-47 89-16,59 53-145 15,0 13-296 1,-4 10-176-16,8 5-72 0,0 21-1441 16,8-11-2351-16,9-3-5426 15</inkml:trace>
  <inkml:trace contextRef="#ctx0" brushRef="#br0" timeOffset="-204567.29">22666 14703 11018 0,'0'0'2368'16,"0"0"-271"-16,0 0-1009 15,0 0-712-15,0 0-8 0,-16 111 592 32,8-9-47-32,4 12-265 15,4 0-240-15,0-9-184 0,8-3-96 16,1 2-64-16,-9 2 8 16,0-11-16-16,0-16-56 15,-13-22-272-15,2-19-120 0,-6 4-480 0,-2-8-961 16,2-8-3600-16</inkml:trace>
  <inkml:trace contextRef="#ctx0" brushRef="#br0" timeOffset="-204073.23">23479 15119 9025 0,'0'0'2457'0,"0"0"-1025"16,0 0-432-16,0 0-287 0,-36-73 471 15,12 64-144-15,-12 5-424 32,-3 4-200-32,-5 0-48 0,-4 4-144 15,0 11-16-15,8 5-95 16,4 5-113-16,12 7 0 16,13 2-72-16,11 5 63 0,4 2-63 0,20 0 64 15,15-3-88 1,5-3-32-1,4 0-144-15,-5-3-152 0,2-1 104 16,-13-5 224-16,-4 0 88 16,-9-4 8-16,-7-3 0 15,-12-4 0-15,0-2 48 0,-16 0 96 16,-16-4 160 0,-11-2 160-16,-6-7-176 15,-2 0-128-15,3 0-160 0,5-16-56 16,15-3-1000-16,15 3-3505 15</inkml:trace>
  <inkml:trace contextRef="#ctx0" brushRef="#br0" timeOffset="-203838.03">23953 15526 12346 0,'0'0'3097'0,"0"0"-1769"16,0 0-968-16,0 0-144 0,0 0 88 15,0 0 72-15,-3 89-168 16,-18-58-72-16,-7 1-136 0,0-4-448 16,-7 1-1016-16,7-7-1257 15,3-9-1567 1</inkml:trace>
  <inkml:trace contextRef="#ctx0" brushRef="#br0" timeOffset="-203397.34">24531 15379 8993 0,'0'0'1913'15,"0"0"-985"1,40-76-216-16,-29 38 152 16,-3 0 89-16,-8 0-281 15,0 6-208-15,-15 7 160 0,-21 9-224 16,-8 13-200-16,-11 3 32 16,-1 25 32-16,0 13-80 0,11 6-56 31,18 8-112-31,11-5 32 15,16-3-48-15,0-9 8 16,24-6-8-16,12-10-8 0,7-15-40 16,5-4 48-16,1-13 48 15,-6-16 24-15,-3-6-56 0,-5 3 64 16,-11 4 192-16,-7 9 192 31,-9 9 113-31,-5 10-201 0,-3 13-368 16,0 22 32-16,-3 12 32 0,-1 11 32 15,0 5-104-15,4 0 0 16,11-6-688-16,21 1-857 16,-4-14-1423-1,4-18-1561-15</inkml:trace>
  <inkml:trace contextRef="#ctx0" brushRef="#br0" timeOffset="-203157.2">24997 14687 10866 0,'0'0'2640'0,"0"0"-2031"16,0 0 119-16,88 111 376 0,-37-31 8 16,13 21-296-16,0 7-112 31,-12-6-39-31,-24-7-65 15,-28-12-176-15,-20 0-208 0,-36-4-136 16,-16-3-80-16,-12 0-408 16,-3-3-576-16,15-19-769 0,16-10-3456 0</inkml:trace>
  <inkml:trace contextRef="#ctx0" brushRef="#br0" timeOffset="-202369.78">25982 14992 12138 0,'0'0'3937'0,"0"0"-2465"0,0 0-312 0,0 0-495 31,0 0-129-31,0 0 128 15,103 140-72-15,-71-35-312 16,3 9-176-16,-7-3-8 0,4-12-88 16,0-17-8-16,-4-16 0 31,0-18-224-31,-8-13-24 0,0-16-184 16,0-6 160-16,4-10 272 15,8-3 104-15,3-38 40 0,-3-35-48 16,12-35 56-16,0-13 40 15,3-9-24-15,5 16-96 16,-8 28-16-16,-7 19-56 0,-14 26 0 31,-3 12 0-31,-4 1-72 16,4 6-472-16,8 6-1096 0,-12 13-2873 16,-4 3-1617-16</inkml:trace>
  <inkml:trace contextRef="#ctx0" brushRef="#br0" timeOffset="-201530.25">27662 14392 9009 0,'0'0'2305'16,"0"0"-329"-16,0 0-279 15,0 0-841 1,0 0-344-16,0 0 608 15,-63 83-160-15,31-39-431 0,-8 7-337 16,1-3-64-16,2-1-56 0,1 1-72 16,5-10-24-16,-1-6-392 15,8-7-633-15,4-9-679 0,8-13-673 16,4-3 73 0,8-19-121-16,0-19-1936 15,4-7 2345-15,12-12 2040 16,7 0 400-16,2 0 1769 0,-1 10 951 15,-8 5-775-15,-1 20-225 16,-7 12 65-16,-4 10-1001 0,1 16-976 47,3 22 160-47,-5 10-24 16,1 9-136-16,4 3-88 0,1 1-64 15,-2-8-56-15,5-5-8 16,-8-13-552-16,1-12-512 15,-5-17-376-15,0-6 311 0,-9-23 441 16,-10-14-512-16,-13-27 336 16,-5 0 640-16,5-2 192 0,1-4 40 15,3 16 264-15,1-3 528 16,6 15 88-16,5 17 48 16,8 15-320-16,8 10-480 0,0 20 104 15,20 18 417 1,8 6-241-16,4 4-160 15,8 2-168-15,3 2 0 0,2-8-72 16,2-3-8-16,17-3-1000 16,-12-9-689-16,-8-13-1263 15</inkml:trace>
  <inkml:trace contextRef="#ctx0" brushRef="#br0" timeOffset="-200856.6">27937 15132 9634 0,'0'0'2344'16,"0"0"-392"-16,0 0-735 0,0 0-297 31,-107-29 416-31,51 35-72 0,-11 23-263 16,-13 22-313-16,4 32-200 15,13 21-128-15,14 17-120 16,38-7-128-16,19-6-96 0,27-16-16 16,17-3 0-16,0-16-248 31,0-16-88-31,-13-19-616 0,25-19 320 16,-8-6-2465-16,-4-13-5649 0</inkml:trace>
  <inkml:trace contextRef="#ctx0" brushRef="#br0" timeOffset="-199484.04">28400 15287 8241 0,'0'0'2185'0,"0"0"-201"16,0 0-239-16,0 0-553 0,0 0-272 15,0 0-224 1,-104-50 120-1,69 53-272-15,3 12-95 0,0 8-257 16,8 6-88-16,11 2-104 16,6 4-24-16,7 3 24 0,0 3 56 15,3-2-48-15,18-1 8 16,3-4-16 0,-1-5-264-16,10-3 39 15,-6-4-319-15,-3-6 232 0,-4-4 304 16,-4-2 8-16,-4-4-8 15,-12 1 8-15,0-4 0 0,-9 3 8 16,-14-3 416-16,-9 0 96 31,-8-3-247-31,-4 0-177 16,5 0-96-16,-2 0-48 0,6-6-1321 16,11-7-2560-16,12 1-4384 0</inkml:trace>
  <inkml:trace contextRef="#ctx0" brushRef="#br0" timeOffset="-199218.63">29013 14805 9978 0,'0'0'2216'0,"0"0"-351"15,0 0-177-15,0 0-824 16,0 0-464-16,-20-7-144 0,-3 23 112 16,-5 7-96-1,-13 8-152 1,2 8-40-16,-5-2-80 16,-4 17-520-16,12-12-1848 0,4-7-3161 0</inkml:trace>
  <inkml:trace contextRef="#ctx0" brushRef="#br0" timeOffset="-198731.15">29121 15259 9073 0,'0'0'2641'0,"0"0"-1281"0,0 0-351 15,0 0-321-15,0 0 216 16,55 41 256-16,-14-3-368 0,-2 7-392 15,5 5-208-15,-8 4-56 16,-9 7-40-16,-10-4 32 16,-17 0-120-16,-8 0-8 0,-24-3-376 15,-8-3-80-15,-11 0-448 0,-22 12-1584 16,18-12 719-16,11-10-2544 0</inkml:trace>
  <inkml:trace contextRef="#ctx0" brushRef="#br0" timeOffset="-198064.99">29850 14519 9402 0,'0'0'2168'0,"0"0"-784"0,0 0-263 16,0 0 207-16,104 3-184 0,-65 29-376 15,17 25-248 1,16 41-24 0,3 42-103-16,1 25-113 0,-20 7-120 15,-20-1-72-15,-21-15 0 16,-15 3-40-16,-3-7-40 0,-41-13-8 16,-16-21-88-16,-20-26-16 0,9-28-481 31,7-23-583-31,-7-9-296 15,23-13-929-15,4-7-1583 0</inkml:trace>
  <inkml:trace contextRef="#ctx0" brushRef="#br0" timeOffset="-193649.55">6777 4943 1424 0,'0'0'8522'16,"0"0"-6898"-16,0 0-1008 0,4-22-376 15,-1 22 192-15,-3 0 104 32,4 6-24-32,-4 13 113 0,0 13-49 15,0 6-16-15,0 7-232 16,0 5-120-16,-7-5-104 15,3-7-56-15,-4-9-32 0,8-7 40 16,0-10-56-16,0-12 0 31,19 0 144-31,9-19 608 0,17-12-384 16,11-14 88-16,19-18-120 16,-4-1-176-16,9-3-39 15,-4 1 47-15,-8 15-48 0,0 0-112 16,-8 7 72-16,-13 15-8 15,-19 13-72 1,-12 10-40-16,-12 6-160 0,-4 6-1225 16,-24 29 297-16,-12 0-1425 0,1-3-3088 15</inkml:trace>
  <inkml:trace contextRef="#ctx0" brushRef="#br0" timeOffset="-191585.94">13964 14440 4176 0,'0'0'2689'0,"0"0"-1137"0,0 0-936 15,0 0 241-15,0 0 231 0,0-20 256 16,0 18 0-16,0 2-223 31,0 0-145-31,0 0-328 16,0-4-232-16,9 4-264 0,2 0-152 15,10-3 152-15,7 3-128 16,11 0 200-16,13 0-208 0,24 0 144 0,23 3-112 16,37 7 192 15,7 2-40-31,1 1-72 16,-9 0 24-16,-16-7-56 0,1 1-32 15,-4-5 72-15,-13-2-120 16,-8 0 40-16,-14 0-7 0,-22 0 15 0,-15 0-8 15,-4 0 16-15,4 0-64 16,8 0-8 0,4 0-16-1,4 4 16-15,-5 2 0 0,13 4 0 0,11 0 0 16,-7-1 0 0,8 4-80-1,-5-7 72-15,-15 3-88 16,3-5 47-16,-3 2 1 0,-11-3-64 15,-10-3-24-15,-3 0 32 16,-8 0-16-16,-8 0 24 0,-5 0-56 16,-2 0-48-16,-5 0-368 15,-1 0-488-15,-2 0-440 0,3-3-97 32,0 3 129-32,3-3-544 15,6 0-257-15,3-4 153 0,-1 1 599 16,-2 3-1167-16</inkml:trace>
  <inkml:trace contextRef="#ctx0" brushRef="#br0" timeOffset="-189806.18">16849 14481 6161 0,'0'0'2680'0,"0"0"-783"0,0 0-561 16,0 0-80-16,0 0-23 15,0 0-289 1,0 0-416-16,0 0-320 16,40-10-56-16,-32 14 40 0,0 5-48 15,0 7-32-15,-4 3-64 0,-1 3 64 16,-3 7-8-16,0-1-8 16,0 10 16-16,-15-2-24 0,-1 5-16 31,0 3-16-31,0 4-8 15,0-4-40-15,0 7 40 0,0-3-40 16,0-1 0-16,5 1 0 16,-6-1 112-16,2 4 56 0,-2-3 96 15,2 0 0-15,-2 2-23 32,2-2-9-32,2 6-40 0,2-3 64 15,-1 3-80-15,7 0-24 16,2-4 8-16,3-2-56 15,0-3-24-15,0-4-16 0,0 0-64 32,0-6 80-32,0 0-32 15,0 3 16-15,-4-6-16 0,-4-1 8 16,0-2-56-16,-4 3 40 31,0 0-40-31,8-1 8 0,-3 1 32 16,-2 0-40-16,5-3 0 0,0-1 0 15,0 1 48-15,0 3-48 16,1-1 48-16,-1 1-48 0,-1 0-8 16,1 3 0-16,0 0 0 15,4-4 0-15,0 1 0 0,-4 3 0 16,1-7-8 0,-1 4-128-16,4-7 40 15,-4 1 40-15,-5-4 48 16,9-3-120-16,-4 0-128 0,0-6-208 15,1-4-64-15,3 1-33 16,-4-4 113-16,4-2 32 16,-4-1 144-1,4-3 168-15,0 3 96 16,0-3 8-16,0 0-8 0,0 0 16 16,0 0 32-16,0 0-32 15,0 0-8-15,0 3 0 16,-4-3-48-16,-5 0-88 0,-2 0 136 31,-10 0 88-31,-7 0-40 16,-3 0 0-16,-9 0-32 0,-3 0-8 15,-9-6 40-15,-4 3-32 16,-8-4-8-16,-4 4 0 16,1 0 0-16,-6 0 8 0,2 3-8 15,0 0 0 1,2 0 0-16,5 0-8 15,9 0 8-15,-4 0-8 0,3 0-8 16,0 3 8-16,0 0 96 16,-4 0 48-16,0-3-96 15,0 3 24-15,-3 1-72 16,-1-4 40 0,4 3-32-16,0-3 40 0,0 3-40 15,5-3-8-15,3 0 16 0,0 0-8 16,9 0 8-16,-2 0-8 15,2 0 0-15,3 0 8 16,5-3-8 0,-6-4 0-16,6 4-8 15,-1 0 0-15,-4 0 0 16,4-4 8 0,-4 5-8-16,4-2 0 15,-3 1 0-15,3 0 0 16,4 0 0-16,4-4 0 0,4 1 8 15,4-3 0-15,1-4 0 16,2-6 0-16,6 3 40 16,-6-7-40-16,6 5 8 0,-2-8 48 15,1 4-64-15,1 0 0 16,-2-4 8-16,6 4 48 0,-5-3-8 16,3-1 96-16,6-2 0 15,-5 2-23 1,8 1 15-16,0-3-136 15,0 2 16-15,0-2 88 0,0 2-8 16,0-3-48-16,4-5 8 16,0-1-8-16,-4-4-40 15,0 2-8-15,0-5 8 16,0 1-8-16,0 0-8 16,0-1 8-16,0 8 8 15,-4-5 0-15,0 1 32 0,0 3-40 16,0-3 0-16,-1 0 8 15,5-4 0-15,-4 1 0 0,4 0-8 32,-3 0-8-32,-1 3 0 15,4-1 0-15,-4 8 0 0,4-4 8 16,0 3-16-16,0 0 8 16,8-3 0-16,4 4-40 0,-4-1 48 31,7-3-8-31,2 3 0 15,-6-3-32-15,2 0 40 16,-2 0 0-16,-3-6 8 0,-4 3 0 16,1-3 8-16,-5 3-8 15,0 3 0-15,0-3 56 0,0 6-64 32,0 0 8-32,0 1-8 15,0 2 0-15,0 4 8 0,0-1-8 16,0 4 0-16,7 0 0 0,-3 0 0 15,4 3 0-15,-8-3 8 16,4-4-8-16,-4 0 8 16,0-2-8-1,0-4 0 1,0 7 0-16,-4-4-56 16,0 10 56-16,4 0 0 15,0 3 0-15,0 6 0 0,0 1-96 16,0 3-376-16,0 3-121 15,0 3-247-15,4 0-1688 0,5 3-3490 16</inkml:trace>
  <inkml:trace contextRef="#ctx0" brushRef="#br1" timeOffset="-177429.53">11470 5273 1632 0,'0'0'7882'0,"0"0"-5850"16,0 0-624-16,0 0-263 16,0 0-25-16,0 0-40 0,-12-25-248 31,12 25-168-31,0 0-200 16,0 0-232-16,0 0-232 0,0 13 16 15,4 12-8-15,4 7 136 16,4 9 57-16,4 7-1 15,4 2-64-15,0 2-80 0,8 1 24 32,-1-2-64-32,1-3 40 15,0-4-48-15,0-9-8 0,-7-7-104 16,-6-5 40-16,-2-10 0 16,-6-7-24-16,-3-6-80 0,0 0 168 15,9-3 40-15,-6-19 176 16,9-7-64-1,4-12 16-15,4-17-16 16,4-24 48-16,8-16 96 0,-4 6-80 16,-12 18-40-16,-5 24-56 15,-7 21-32-15,1 0-32 0,-2 7 32 16,1 3-40 0,-8 13-40-16,0 6-8 15,0 0-152-15,0 12-112 16,0 11-136-16,-4 9-624 0,0 15-593 15,1-8-2440-15,-1-5-1896 16</inkml:trace>
  <inkml:trace contextRef="#ctx0" brushRef="#br1" timeOffset="-177028.84">12566 5137 4064 0,'0'0'5089'0,"0"0"-3712"0,0 0-689 15,0 0 344 1,0 0 552-16,0 0-327 15,0 0-553-15,0 0-160 0,-28-70-192 16,-4 86 48-16,-11 10 72 16,-9 5 144-16,-4 14-55 15,0 2-89-15,5 10-208 16,2 4 16-16,10-1-8 16,7 4-88-16,16-4-136 15,12-6-48-15,4-7 0 0,7-5 0 16,18-8-72-16,6-11-240 15,10-4-504-15,2-13-369 16,21-6-735 0,-16-13-1193-16,-4-6-4560 0</inkml:trace>
  <inkml:trace contextRef="#ctx0" brushRef="#br1" timeOffset="-176610.28">12841 5210 5297 0,'0'0'5689'0,"0"0"-3113"15,0 0-647-15,0 0-841 16,0 0-320-16,-32-22-296 0,8 22-152 31,-4 3 24-31,0 9 25 0,0 8-49 16,1-1-120-16,7 3-120 15,7 0-40-15,9-3-40 0,4 3-72 16,0 1 72-16,17-1-8 16,3-3 24-16,3 3-16 15,9-6 104 1,-4 0-24-16,4 0-80 0,-4-7 0 16,-4 0-168-16,-4 4 160 15,-8 0-8-15,-4 3 8 0,-8-3-56 16,0 6 64-16,-8 0 48 15,-16 0 48 1,-4-3 24-16,-4 0 0 16,-8 0 48-16,-3-7-56 15,-1 0 24-15,0-2-128 16,8-7-8-16,5 0-280 0,10-29-937 16,9 1-1503-16,12-7-2673 0</inkml:trace>
  <inkml:trace contextRef="#ctx0" brushRef="#br1" timeOffset="-176320.2">13048 4975 7057 0,'0'0'5697'0,"0"0"-3512"0,0 0-1177 16,0 0-536-16,0 0-48 0,0 0-32 15,0 0 232-15,76 60 56 16,-60-22-255-16,-4 7-73 16,-1-1-208-1,-2 7-16-15,-5-3-40 16,-4-4-40-16,0 4-48 0,-13-7 72 16,-10-3-72-1,-1-3-24-15,-8-3-528 16,-12-4-1249-16,8-9-3008 15,8-9-6393-15</inkml:trace>
  <inkml:trace contextRef="#ctx0" brushRef="#br1" timeOffset="-176005.86">13526 5385 6633 0,'0'0'6089'0,"0"0"-3600"0,0 0-929 15,0 0-536-15,0 0-360 0,0 0-247 16,84-32-81-16,-41 22 8 15,9 1-184-15,1 2-96 0,-6-2-64 16,1 5-272 0,-16 1-488-1,-13 3-665-15,-19 0-1503 16,-11 3-1089-16,-17 7 80 0</inkml:trace>
  <inkml:trace contextRef="#ctx0" brushRef="#br1" timeOffset="-175820.7">13530 5464 3016 0,'0'0'2841'0,"0"0"-681"16,0 0-423-16,0 0-369 0,0 0-104 15,84 54-200-15,-52-51-287 0,3-3-129 32,6 0-272-32,2 0-200 15,6-3-176-15,14-10-544 16,-12 0-2265-16,-10-2-4224 0</inkml:trace>
  <inkml:trace contextRef="#ctx0" brushRef="#br1" timeOffset="-175386.01">14231 4838 8689 0,'0'0'2393'0,"0"0"-145"0,0 0-327 16,0 0-377-16,0 0-64 31,0 0-343-31,0-44-489 0,0 44-432 16,0 19-152-16,4 13-40 15,0 12 328-15,5 13-120 0,-5 4-80 16,3 2-56-16,5-2-48 15,-3-4-40-15,-2-7 0 32,1 1-8-32,-4-6-264 0,5-7-616 15,-9 3-889-15,0-9-2031 16,-13-13-681-16</inkml:trace>
  <inkml:trace contextRef="#ctx0" brushRef="#br1" timeOffset="-174837.52">14267 4781 9554 0,'0'0'1664'16,"0"0"16"0,-8-95-215-16,8 64-89 15,0 5-368-15,0 4 0 0,8 6-320 16,12 3-688-16,4 7 40 15,4 2-40-15,8 4 8 0,8 0-8 16,-5 16 8-16,5 3-8 16,-8 10-56-16,-4 6-48 0,-12 3-24 31,-12 10-112-31,-8 2 120 16,-4 8-16-16,-24-1 88 0,-11 3 0 15,-13-3 48-15,-1-6 16 16,-6-10-8-16,7-9 40 15,4-10-40-15,12-6-8 0,12-10 0 32,13-6 72-32,11 0 24 15,0-6-96-15,15-10-64 0,13-3-296 16,0 3 360-16,4 4 128 16,-4 5 120-16,-4 4 8 0,-5 3-64 15,-2 0-96-15,-1 16-24 16,-4 3 128-1,3 3 73-15,-2 4-49 16,6 2-72-16,-2 1-40 0,-6 3-56 16,5-1 64-16,0-2-24 15,-4-4-48-15,0 1-40 0,-8-4-8 16,5-6-136 0,-6-4-480-16,1-2-489 15,0-3-919-15,0-4-2009 16,0-3-4369-16</inkml:trace>
  <inkml:trace contextRef="#ctx0" brushRef="#br1" timeOffset="-174410.34">15084 4778 8769 0,'0'0'2481'0,"0"0"-689"15,0 0-7 1,0 0-313-16,0 0-184 15,0 0-240-15,0 0-311 0,-67-51-201 16,39 51-240-16,-4 19-24 16,-5 7-16-16,2 9 24 15,3 6-72-15,4 10-88 16,8 3-48-16,8 3-72 16,8 0 8-16,4 0-8 15,8-6 0-15,12-6 0 0,8-4-176 16,4-6-552-16,7-10-576 31,-2-6-313-31,14-6-1047 0,-6-13-1793 16,-6 0-3033-16</inkml:trace>
  <inkml:trace contextRef="#ctx0" brushRef="#br1" timeOffset="-173930.63">15474 4825 5641 0,'0'0'5001'0,"0"0"-3169"0,0 0 129 0,0 0-753 15,0 0-368-15,0 0-272 16,-51-31-216-16,31 31 48 15,-8 3 16-15,4 10-104 0,-3 6-111 16,2-3-57-16,5 6-40 16,5-3-56-16,6 3-48 15,5 4-64-15,4-1-48 16,0 1 16 0,24-1 96-16,0 0 120 0,8-3 80 15,0-6-192-15,4 0 64 0,-4-3-24 16,0-4-48-16,-8-2 0 15,-4-1 0 1,-5 1 0-16,-7 2 0 16,-4-3-8-16,-4 7 8 15,0-4 16-15,-4 4 72 0,-11 3 104 16,-13-3 56-16,0 0-64 31,-8-1-80-31,0-2-56 0,0-4 24 16,0-3-72-16,4-3-288 15,13 0-1065-15,2-6-1095 16,14-7-2801-16</inkml:trace>
  <inkml:trace contextRef="#ctx0" brushRef="#br1" timeOffset="-173621.33">15642 4566 8857 0,'0'0'3065'15,"0"0"-977"-15,0 0-735 16,0 0-625-16,0 0-352 0,0 0-120 16,0 0 392-16,75 37 144 0,-30-5-272 31,6 6-175-31,5 3-105 15,-8 1 8-15,-5 5-72 0,-7 5-80 16,-16-2-48-16,-12 4-40 16,-8-3 64-16,-8 0 56 0,-16-3-128 15,-8-7-408-15,-19 9-857 16,3-12-1607-16,5-12-3738 0</inkml:trace>
  <inkml:trace contextRef="#ctx0" brushRef="#br1" timeOffset="-172796.53">16774 4731 4112 0,'0'0'8826'0,"0"0"-6793"0,0 0-1129 15,0 0-248-15,0 0 120 16,0 0-208-16,15 0-24 0,13 0 121 31,12-4-145-31,8 4-200 16,8-3-104-16,4 0-88 0,-5 3-64 16,-3 0-64-16,-8 0-88 15,-8 0-432-15,-12 0-304 0,-8-3-649 16,-9-1-647-16,-7-11 319 31,-19 2-1111-31,-1-3-4578 0</inkml:trace>
  <inkml:trace contextRef="#ctx0" brushRef="#br1" timeOffset="-172565.66">16961 4435 6969 0,'0'0'4257'0,"0"0"-2217"0,0 0 25 16,0 0-505-16,0 0-304 16,0 0-439-16,0 0-465 0,0 0-64 15,36 61 208 1,-16-17-80-16,3 10-104 16,1 3-200-16,0 3-24 15,-8 4-88-15,4-4-128 0,-4-3-512 16,-4-3-800-16,12 3-889 15,-5-12-2016-15,2-16-2256 0</inkml:trace>
  <inkml:trace contextRef="#ctx0" brushRef="#br1" timeOffset="-172045.72">17869 4299 9249 0,'0'0'2697'0,"0"0"-584"0,0 0-289 16,0 0-448-16,0 0-528 0,0 0-440 15,0 0-280-15,-19 12-7 16,2 23 175-16,2 7-64 0,2 5-96 16,2 4-8-1,7 6-56-15,0 0-16 16,4-2-48-16,0-5-8 16,0-2-16-16,8-7-312 0,7-6-128 15,5-9 31-15,-4-11-127 0,0-8 240 16,0-7 312-16,-8 0 112 31,0-16 256-31,-8-13 401 16,0-6 87-16,-4-6-336 15,-16-10-200-15,-8 1 80 0,-8-5-104 16,-3 4 8-16,-1 4-88 0,3 5-104 16,2 7 16-16,11 10-32 31,4 6-88-31,4 6-8 15,4 7-392-15,5 6-728 0,3 4-1257 16,-1 5-1976-16,5 4-3152 0</inkml:trace>
  <inkml:trace contextRef="#ctx0" brushRef="#br1" timeOffset="-166182.53">15936 15618 9353 0,'0'0'1745'0,"0"0"-1065"0,0 0-24 16,0 0 280-16,0 0 177 31,-27-39-113-31,11 33-352 0,0 3-160 0,-4 0-176 16,-4 3-152-16,0 0-48 15,1 0-32-15,-9 0-24 16,-1 0-40-16,-6 0-8 0,-1 3 40 15,-8 0-40 1,4 0-8 0,-4 4 0-16,1-1 8 0,-1-3 40 15,4 7 16-15,-4-1-56 0,8 0 56 16,1 1-56-16,-2 6-8 16,6-3 8-16,-1 3 8 0,0 3 32 31,4 3-48-31,0 0 0 15,1 7 0 1,7-1 8-16,-4 7-8 16,3-3 0-16,6 0 0 15,3 0 0-15,0 3 0 0,8-1 8 16,0 1 48-16,4-3-48 16,4 3-8-16,0-3-80 0,0-4 32 15,8 1-8-15,4-4-136 16,0 1 64-16,4-1-96 15,0-3 56-15,4 0-848 0,4 1 664 16,-1-1 176-16,1-3 96 16,4 4-64-16,0-5-1001 0,-4 1 769 31,4 0 304-31,-4-3 72 16,0 0 0-16,4 0-664 0,-4-7 184 15,4 4 240-15,4-6 176 0,3-1 64 16,-3 0 0-16,4-3 16 15,-4 4-16-15,-4-1 48 16,0-3 8 0,-4 3-8-16,0-2 40 15,-1-1 160-15,5-3-112 0,0 0 96 16,0 0 72-16,4 0 192 0,4 0-111 31,-1-3-185-31,-3-3-144 16,5-1 24-16,-10 1-80 0,6-1 0 15,-10-2 0-15,1 3 192 16,0-1 48-16,0-2-40 16,-1-1 0-16,1 1 8 0,1-1-56 31,-5-2-24-31,3-1-72 0,-3-6-48 16,0 0 64-16,0-1-24 15,0-5 88-15,-5 0-120 16,2-4 352-16,-2 1-128 0,2 2-104 15,-6-2 24-15,6 6-56 32,-10-4-8-32,1 4-88 0,-3-4 120 15,-5 1-64-15,0-4 232 16,0-2-96-16,0-1 128 16,0 0-80-16,-9-3-72 0,2 0-168 0,-1 4 65 15,-5-1-57 1,2 3 8-1,-10-3-24-15,2 4-40 0,-5-4 40 16,-4 7 64-16,-4-4-56 16,-4 1 80-16,1 2-72 15,-1 1-8-15,3 3 48 0,-2 0 88 16,-5 5-72 0,4 2-64-16,-3 8-8 15,-2 7-16-15,2 0 8 16,-1 4-112-16,0 11-441 0,0 11-1047 15,-7 12-936-15,6-6-449 16,9-4-3769-16</inkml:trace>
  <inkml:trace contextRef="#ctx0" brushRef="#br1" timeOffset="-158346.95">7793 5292 7825 0,'0'-13'1240'0,"0"7"345"15,0 0-401-15,0 3-376 16,0 0-112-16,0 3-160 0,0 0 1 16,0 0-113-16,0 0-240 31,0 3-168-31,0 16 112 15,7 7 144-15,-7 8-16 0,4 4-80 16,-4 7-80-16,5-7-32 16,-5 0 0-16,4-13-56 0,0-6-8 15,7-12 0-15,6-7 16 32,11 0 96-32,8-22 256 0,7-17-184 15,9-5-56-15,4-7-40 0,0-6-80 16,-1 0 88-16,-3 0-16 15,-4 12 72-15,-12 7-8 0,-8 13 56 16,-13 9-72 0,-11 13-120-1,0 0-8-15,-4 3-384 0,0 3-784 16,0 9 328-16,0 4-16 0,-15 16-377 16,2-6-999-16,-2-8-3665 15</inkml:trace>
  <inkml:trace contextRef="#ctx0" brushRef="#br1" timeOffset="-155937.45">19431 3299 4000 0,'0'0'6298'0,"0"0"-4826"16,0 0-600-16,0 0 48 15,0 0 265-15,0-23-49 0,0 23-368 16,0 0-232-16,-8 0-240 15,-12 4-192 1,-16 5 56-16,-27 13-40 16,-33 10-8-16,-20 9-56 15,4-2 0-15,29-8-8 0,28-9-40 16,19-3 8-16,-1 0-8 16,1 1-8-16,8-5 0 0,17 1-72 31,7-6-208-31,4-1 56 15,15 4 24-15,22-4 200 16,7 1 8-16,8 3 96 0,7-4 32 16,5-6-8-16,0 4-56 15,0-1-16-15,-5 0 8 0,-8 1 24 32,-10 3 0-32,-13 2-88 0,-20 4-72 15,-8 6 24-15,-8 4 48 16,-33 9 144-16,-18 12-40 0,-28 10 48 15,-25 7-64-15,13-4-8 16,15-16-72-16,28-12 0 16,16-10 56-1,0 7-7-15,0-1-49 16,4 4 0-16,16-3-8 0,8-4-65 16,12 1-55-16,0-7 48 0,25 0 40 15,10-9 32-15,17-5 329 16,20-5 7-1,31 0-152-15,29-18 24 16,15-8-24-16,-7-2 32 16,-17 6 32-16,-35 3 8 15,-24 9-56-15,-21 0-120 0,-11 4-40 16,0 0-40-16,-8-1-72 0,-4 4-160 31,-8 0-368-31,-8 0-136 16,-4 3-129-16,-12 0-823 15,-8 0-1505-15,-3 0-4288 0</inkml:trace>
  <inkml:trace contextRef="#ctx0" brushRef="#br1" timeOffset="-154542.25">19096 4838 10338 0,'0'0'2760'0,"0"0"-1087"16,0 0-1017-16,0 0-304 31,0 0 16-31,0 0 24 0,-91 10-64 16,70 9-32-16,6 0-80 15,7 3 16-15,-1 7-144 0,9 2-80 16,0 4 48-16,13-3-56 16,11 0 8-16,8-3 184 15,8-7 0 1,3-3-8-16,1-6 8 0,0-1-72 15,-9 1-72-15,-3 0 1 16,-15-4-49-16,-10 1-16 0,-7 3 8 0,0 2 8 16,-11-2 320-16,-17 3 96 31,-4-1-64-31,-12 2-8 16,-4-4-128-16,0-4-144 0,1-3-16 15,2-3 40-15,6-3-88 16,7 0-8-16,8-13-536 0,16-24-905 15,8-5-2551-15,0-2-2866 16</inkml:trace>
  <inkml:trace contextRef="#ctx0" brushRef="#br1" timeOffset="-154320.72">19443 4588 12226 0,'0'0'2345'0,"0"0"-1169"15,0 0-464-15,0 0-208 16,-88-16 8-16,44 16-16 16,1 6-120-1,-5 10-104-15,4 3-167 0,12 6-105 16,-4 14-193-16,13-11-1439 15,6 1-3305-15</inkml:trace>
  <inkml:trace contextRef="#ctx0" brushRef="#br1" timeOffset="-153625.62">20367 3352 11962 0,'0'0'4129'0,"0"0"-2697"15,0 0-592-15,0 0-431 0,0 0-409 16,0 0 0-16,4 51 336 31,5-6 264-31,-6 6-240 0,5 12-232 16,-4 13-16-16,5-6-40 15,-5-3-24-15,-4 3-48 16,0-16-24-16,0 3-168 0,0-10-216 16,0-5-504-16,0-10-673 31,-4-10-1351-31,-1-9-1457 0,-3-4-3761 0</inkml:trace>
  <inkml:trace contextRef="#ctx0" brushRef="#br1" timeOffset="-153313.28">20296 3476 7817 0,'0'0'1777'0,"-12"-98"-625"0,7 69 128 15,1-3 488-15,4 4 25 16,0-1-297-16,0 7-536 16,17 7-688-16,11 2-192 0,4 3 32 31,15 4-56-31,5 6-32 15,4 0 16-15,-4 3-40 0,-9 13-8 16,-11 6-72-16,-11 10-32 16,-14 3 40-16,-7 3 24 0,-11 6 48 15,-26 4 120-15,-6 2-24 32,-10-5 24-32,-10-1-15 0,-9-5-41 15,9-1-64-15,7-6 0 16,7-10-1025-16,18-6-1407 15,15-7-1521-15,12-9-2392 0</inkml:trace>
  <inkml:trace contextRef="#ctx0" brushRef="#br1" timeOffset="-153001.52">21216 3076 10882 0,'0'0'2640'0,"0"0"-1247"16,0 0-737-1,0 0-328-15,0 0 16 0,-112 19 280 16,73 13 160-16,-10 12-32 0,-2 20-263 31,-1 18-89-31,9 20-144 16,15 3-120-16,15-6-64 0,13-8-72 15,37-11-8-15,-1-17-80 16,3-12 88-16,1-16 72 0,0-10-72 16,7-2-576-16,25-8-721 31,-12-5-1735-31,-16-10-3458 0</inkml:trace>
  <inkml:trace contextRef="#ctx0" brushRef="#br1" timeOffset="-152509.52">21570 3134 10538 0,'0'0'1704'0,"0"0"-352"15,0 0-39-15,0 0-497 0,0 0-400 32,0 0-152-32,0 0 64 15,-99 37 40-15,71-11-168 16,9 0-120-16,2 2-32 0,6 1-48 15,11-1-8-15,0-2-88 16,7 2 96-16,21-2 96 0,8-1-32 16,3 0 184-16,6-6-88 31,-9 0-32-31,-5 0-64 0,-10-2-64 16,-10-2 0-16,-7 1 0 15,-4 3-16-15,-20 0 16 0,-12-3 120 16,-8 0 200-16,-12-4-15 31,-6 1-65-31,2-10-136 16,0-3-8-16,7 0-96 0,14-16-593 15,10-28-1455-15,14 6-1841 16,11-6-3288-16</inkml:trace>
  <inkml:trace contextRef="#ctx0" brushRef="#br1" timeOffset="-152300.5">21785 2622 10234 0,'0'0'2240'15,"0"0"-503"1,0 0 31-16,0 0-384 16,0 0-496-16,0 0-448 15,0 0-343-15,-23-22-17 0,-1 44-80 16,-4 10 0-16,-4 6 8 15,0 13-8-15,-3 22-673 0,7-9-1527 16,7-10-3385-16</inkml:trace>
  <inkml:trace contextRef="#ctx0" brushRef="#br1" timeOffset="-151730.6">22069 2886 9233 0,'0'0'2169'15,"0"0"-561"-15,0 0 73 16,0 0-153-16,0 0-416 0,4-29-440 16,0 45-472-16,0 13-152 31,-1 25 304-31,5 28 17 15,-4 26-9-15,-4 13-88 0,0 0 24 0,0-7-144 16,0-16-56 0,0 4-24-16,-4-10-32 0,0-16-40 15,0-22-608-15,1-19-377 32,3-6-791-32,-4-11-1185 0,4-5-2800 15</inkml:trace>
  <inkml:trace contextRef="#ctx0" brushRef="#br1" timeOffset="-151303.48">22769 3092 10306 0,'0'0'2032'16,"0"0"-584"-16,0 0-135 0,0 0-609 16,0 0 16-16,-103-32 80 15,64 32-40-15,-6 7-264 0,2 12-303 16,3 3-145-16,9 7-48 31,10-1-16-31,9 1-89 16,12 0-239-16,0 2 176 0,20 1 168 15,16 3 0-15,4 0 0 16,4-7-80-16,-5 1-112 16,-11-7-104-16,0-3 296 0,-15 0 64 31,-2-6-64-31,-11 6-56 16,0-3-48-16,-20 3 104 0,-12 0 136 0,-7 0 24 15,-14 0 0-15,2-3-72 16,7-4-88-16,8-8-1176 15,20-1-1921-15,12-3-3488 0</inkml:trace>
  <inkml:trace contextRef="#ctx0" brushRef="#br1" timeOffset="-151106.92">22977 3562 9794 0,'0'0'2040'15,"0"0"-1392"-15,0 0 40 0,0 0 0 16,0 0-31-16,-4 102-1 16,-20-71-56-16,-4 8-272 15,-4-5-144-15,-4 4-184 0,-16 4-1664 32,9-7-1513-32,7-13-6345 0</inkml:trace>
  <inkml:trace contextRef="#ctx0" brushRef="#br1" timeOffset="-150594.9">23419 3188 12122 0,'0'0'2321'15,"0"0"-785"-15,0 0-584 16,0 0-520-16,0 0-320 15,0 0-104-15,0 0 120 0,-12 60 192 32,5-16-32-32,-6 7-112 15,5 6-32-15,4 0-56 0,1 3-88 16,-1-2-40-16,4-4-424 16,0-10-560-16,-4-3-880 0,4-12-745 15,-5-13-3992-15</inkml:trace>
  <inkml:trace contextRef="#ctx0" brushRef="#br1" timeOffset="-150149.92">23654 3178 3424 0,'0'0'8146'0,"0"0"-6058"16,0 0-735-16,0 0-881 16,0 0-400-16,0 0 560 0,-15 79 72 15,10-34-184 1,1 5-184-1,0 4-192-15,4 0-48 0,0-2-96 16,-4-8-200-16,4-3-976 16,-3-9-1144-16,-1-10 23 0,0-13-2512 15</inkml:trace>
  <inkml:trace contextRef="#ctx0" brushRef="#br1" timeOffset="-149765.5">23862 2946 9313 0,'0'0'2489'0,"0"0"-609"0,0 0-639 16,0 0-761-16,0 0-352 15,0 0-48-15,-80 19 120 0,44 0 8 31,-7 3-112-31,-2-3 40 16,-2-3-24-16,-1-6-24 16,4-4 0-16,-4-3-32 0,8-3 40 15,9 0-48-15,-1-9 8 16,8-1 160-16,7 1 208 0,2 0 0 31,7 2-72-31,-1 4-32 0,5 3-127 16,1 0-193-16,-5 10-145 15,0 8-7-15,-4 8 56 0,0 6 16 16,1-1 72-16,-2 8-616 16,-2 8-976-16,2-6-961 15,5-12-4944-15</inkml:trace>
  <inkml:trace contextRef="#ctx0" brushRef="#br1" timeOffset="-149322.91">24260 2917 10354 0,'0'0'1840'0,"0"0"-1008"0,0 0-184 0,-91 13 185 15,55 9 135-15,-1 10-88 16,-2 9-232-16,3 10-208 16,4 3-240-16,8 7-88 15,0-4-96-15,16 3-8 16,0-3-8-16,8-3-80 16,0-6-328-16,16-7-440 0,4-6-648 15,20-13-633-15,-8-6-887 16,4-9-2194-16</inkml:trace>
  <inkml:trace contextRef="#ctx0" brushRef="#br1" timeOffset="-148909.58">24455 3073 8065 0,'0'0'3185'0,"0"0"-1569"16,0 0-672-16,0 0-487 0,0 0-89 15,0 0 264-15,0 0-200 16,-99 29-72 0,75-4-176-16,8-3-120 15,4 0-56-15,0 1-8 0,8-1-128 16,-1-3 40-16,5 0-96 15,5-3 80-15,11 3-32 16,8 0 56 0,0-3-232-16,4 3-344 15,4-6 440-15,-9 0-8 16,-3-1-89-16,-3-2 305 0,-10-1 0 0,-7 1-144 16,0-1-96-16,-7 4 248 15,-18 0 384 1,-3-1 169-16,-11 4 39 15,2-3-192-15,-6-4-144 16,3-2-160-16,0-1-96 0,13-6-1088 16,6 0-1969-16</inkml:trace>
  <inkml:trace contextRef="#ctx0" brushRef="#br1" timeOffset="-148580.45">24618 2781 3208 0,'0'0'6466'0,"0"0"-4674"0,0 0-776 16,0 0-160-1,0 0 641 1,84 57-313-16,-52-22-192 0,4 6-216 16,4 4-56-16,-8 6-247 0,0-1-241 15,-17 4-104-15,-11 1-48 0,-4 1-80 16,-11-1-208-16,-14-1-521 31,-3-7-431-31,-15 10-1152 16,7-13-801-16,5-12-5465 0</inkml:trace>
  <inkml:trace contextRef="#ctx0" brushRef="#br1" timeOffset="-147735.58">24997 2448 9073 0,'0'0'2153'16,"0"0"-489"-16,0 0-119 15,0 0-201 1,0 0-192-16,0 0-304 16,0 0-400-16,28-7-376 0,-1 33 224 15,25 28 73-15,16 28 95 16,16 29-208-16,-8 13-136 0,-12-10-56 15,-17-9 8-15,-27-13-24 32,-16 4-48-32,-11-1 0 15,-34-3-8-15,-10-3-104 0,-13-4-240 16,1-2-224-16,-6-10-585 0,22-19-1375 16,7-16-2257-16</inkml:trace>
  <inkml:trace contextRef="#ctx0" brushRef="#br1" timeOffset="-145895.54">23451 4003 3512 0,'0'0'5137'16,"0"0"-3392"-16,0 0-385 16,0 0-240-16,0 0-48 0,0 0-231 15,0-3-393-15,5-6-240 32,-2-4 72-32,1-3-16 0,0-3-128 15,4-3 72-15,4-4 40 16,4 1-160-16,0-3-88 15,3 2-48-15,2 7-8 0,3 6-328 16,4 7 384-16,4 6 0 31,3 0 24-31,1 10 40 0,4 5-16 16,-5 1-40-16,2 0-8 16,-5 0 0-16,-4 0 16 0,-5-3-8 15,-3-1-8-15,4 1 8 0,-4-6-8 16,4-5 0-1,0-2 72 1,4 0-16-16,-4 0-8 0,4-9-48 16,-5-10-24-16,-3-3 24 15,-3-4 0-15,-6-2 40 0,-3-4-40 16,-8 3 0-16,0 4 48 0,0 6 336 31,0 9-16-31,0 4-64 16,0 6-304-16,0 0 0 0,0 6-208 15,-4 7 72-15,0 6 72 16,1 3 48-16,-1 4-40 16,4-4-136-16,-4 0-160 0,-1-3-248 15,5 0-416-15,0 1-273 0,0-5 121 32,0-5 208-32,-4 0 64 15,4-4 248-15,-8-6-161 16,5 0 353-16,-5 0 448 0,3-10 8 15,1-6 80-15,4-3 192 32,0-3 401-32,9-4-233 0,10-2-280 15,9-1-8-15,0 4 16 16,4 3-168-16,-4 6 0 16,0 3 8-16,4 7 32 0,-8 6 176 15,4 0 8-15,-9 0-24 16,5 0 120-1,0 0 40-15,-4 9 96 16,8-2-40-16,0 3-184 0,7-4-56 16,2 3 24-16,-1-2-80 15,-1-1 32-15,1-6-48 0,-8 0 9 0,-4 0 31 32,-4 0-88-32,-4-13 168 15,-1 0 104-15,-2-6 80 16,-2-6-16-16,-7 0 24 0,0-1-72 15,1 4-232-15,-5 3-112 16,0 6-104-16,0 13-536 0,-13 0-1881 31,-2 0-3064-31</inkml:trace>
  <inkml:trace contextRef="#ctx0" brushRef="#br1" timeOffset="-140131.1">22384 3921 5569 0,'0'0'2016'0,"0"0"177"0,0 0-897 16,0 0-504-16,0 0 144 31,0 0 385-31,7 0-313 0,5-7-552 16,4 5-256-16,5-5-72 15,2 1-24-15,5 2 32 16,-4 1-40-16,4 0-96 0,-4 0-88 16,-5 3-896-16,-6 0-1065 31,-9 0-503-31,-4 3-2465 0</inkml:trace>
  <inkml:trace contextRef="#ctx0" brushRef="#br1" timeOffset="-139915.33">22300 4045 6809 0,'0'0'2809'0,"0"0"-1313"16,0 0-496-16,0 0 224 16,0 0 257-16,95-3-489 0,-75-1-232 31,0 1-352-31,-4 0-208 15,1 3-200-15,-2-3-304 0,9-1-1072 16,0-2-1401-16,-5 0-5232 16</inkml:trace>
  <inkml:trace contextRef="#ctx0" brushRef="#br1" timeOffset="-132004.06">25905 2698 1088 0,'0'0'6929'0,"0"0"-5032"16,-11-31-265-16,7 21-152 0,0 1-39 31,-1 6-1-31,5-1-160 16,0 1-336-16,0 3-319 0,0 0-105 16,0 0-376-16,0 0-144 15,0 0-152-15,0 7-136 0,5 5 288 16,3 17 0-16,3 6 96 31,6 13-88-31,2 2 0 16,5 4 40-16,4 3-48 0,8-6 0 15,-4-4 0-15,3-2 0 16,2-4 104-16,-5-9-104 0,-5-7-128 0,-7-5-208 16,-3-8 87-1,-10-5 201 1,-3-1 48-16,0-6 48 15,0 0 48-15,-4 0 25 0,9 0 103 16,-2-13 152-16,5-12-168 16,8-7 48-16,-1-9 56 0,6-13-72 15,-1-22 80 1,0-19-80-16,-9 6-40 16,2 6-56-16,-14 16-88 15,-3 26 88-15,0 0-128 0,0 3-16 16,0 15-8-16,0 14-40 15,0 6 40-15,0 3-136 0,0 3-864 32,-7 13-232-32,-2 6 103 15,-3 7-775-15,1 6-281 16,2-7-775-16,9-2-2521 0</inkml:trace>
  <inkml:trace contextRef="#ctx0" brushRef="#br1" timeOffset="-131638.46">26914 2428 9602 0,'0'0'1792'0,"0"0"-496"15,0 0-128-15,0 0-127 16,0 0-169-16,-28-37-128 0,0 37-400 16,-8 0-120-1,-4 15 8-15,-8 14 88 16,1 9-48-16,-1 23-56 16,-1 24-8-16,14 23-64 0,15 3-96 15,16-19-32-15,4-22-16 16,16-29-48-16,12 0 48 0,12 4 128 31,15 6-128-31,9 3 0 16,8-6-368-16,0-14-320 0,16-8-952 15,-17-14-953-15,-15-12-2056 0</inkml:trace>
  <inkml:trace contextRef="#ctx0" brushRef="#br1" timeOffset="-130806.08">27475 2451 5401 0,'0'0'2336'0,"0"0"-463"0,0 0-177 16,0 0-56-16,0 0 225 0,0 0-657 15,0 0-600-15,8-64-248 16,-40 64-184-16,-11 0-48 15,-13 0 0-15,-8 16 40 16,0 3-24 0,8 4-32-16,4 2-96 0,17 7-16 15,11-4-56-15,12 7-24 16,12-3-56-16,4 3 64 0,28 3 72 16,3-3 16-16,13-3 88 15,5 0-104 1,-6-7 24-16,1 0-24 15,-4-6 96-15,-9 0-88 16,2 4 32-16,-14-4-40 0,-3-1-16 16,-8 2-48-16,-3 2 64 31,-6 0-48-31,-3 0 48 0,-3-2-8 16,-18-5 8-16,-3-2 48 15,-8-4 120-15,-7-5-32 0,-9-4 0 16,0 0-136-16,4 0-72 15,4-23-648-15,8 5-2440 16,17-5-4386-16</inkml:trace>
  <inkml:trace contextRef="#ctx0" brushRef="#br1" timeOffset="-130122.68">27774 1959 4384 0,'0'0'1737'16,"0"0"191"-16,0 0-175 0,0 0-321 15,0 0 32-15,0 0 81 16,0 0-377 0,0 0-440-16,12-22-728 15,-16 22-32-15,-11 9-112 16,-6 4 144-16,-3 9 168 0,-4 0-8 15,0 3-152-15,5 1 104 16,-1 0-96-16,4-4 24 0,4 0-40 31,4-3-496-31,4-6-1008 16,8-1-457-16,0-6-711 0,0-2-1937 16</inkml:trace>
  <inkml:trace contextRef="#ctx0" brushRef="#br1" timeOffset="-129876.24">27846 1917 5401 0,'0'0'1760'0,"0"0"320"0,0 0-535 16,0 0-81-16,0 0-408 31,0 0-544-31,0 0-408 0,-20-3 41 15,-4 22 55-15,-4 4 8 16,0 2-104-16,0 0-8 0,4 1-88 16,-4-1 48-16,9-2-56 15,-5 8-208-15,7-9-1425 16,10 1-3272-16</inkml:trace>
  <inkml:trace contextRef="#ctx0" brushRef="#br1" timeOffset="-129223.78">28017 2209 3952 0,'0'0'5073'0,"0"0"-3352"15,0 0-57-15,0 0-192 0,0 0-423 16,0 0-241-16,12-9-440 16,8 25-208-16,12 9 440 0,8 10-8 31,8 10-168-31,-1 5-144 15,-2 7-128-15,-6 7-88 16,-7 9-56-16,-12 19 56 0,-20 13-64 16,0-10 8-16,-20-18-8 15,-8-24 0-15,-4-17 40 0,-7 8-40 16,-10 3-432 0,-35 23-368-16,17-16-1712 15,7-16-2625-15</inkml:trace>
  <inkml:trace contextRef="#ctx0" brushRef="#br1" timeOffset="-127032.42">11754 6252 1384 0,'0'0'7705'0,"0"0"-5616"16,0 0-905-16,0 0-112 16,0 0 481-16,0 0-185 15,0 0-328-15,-4 0-96 16,4 0-199-16,0 0-257 0,11 0-216 31,10 0-104-31,22-10 200 0,41-12-128 16,31-7-120-16,25-3 24 15,7 1-40-15,-8 2-104 16,-15 4 8-16,-12 2 64 0,-25 7-24 16,-27 7-48-16,-24 3 8 31,-12 2-8-31,-5 1-80 0,-2 0-184 15,-6 3-112-15,-11 0-456 16,0 0-497-16,-7 3-207 16,-38 13-200-16,6-3-1145 0,-1 2-3040 0</inkml:trace>
  <inkml:trace contextRef="#ctx0" brushRef="#br1" timeOffset="-126632.9">11789 6445 7457 0,'0'0'2641'16,"0"0"-1609"-16,0 0-648 15,0 0 264-15,0 0 600 0,0 0 281 47,44 0-121-47,-4 0-400 0,11-3-448 16,22-10-136-16,34-6 41 15,24-6-17-15,13-4-104 16,-9 4 48-16,-31 3-56 0,-36 9-128 16,-25 6-88-16,-6 1-32 15,-5 3-40-15,-5-3-48 0,-3 2 8 16,-12 4-8-16,-8 0 0 15,-4 0-72-15,0 0-88 16,0 0-144-16,0 0-344 0,4 0-465 16,0 0-447-16,11 0 64 31,-2 4-1673-31,2-1-6289 0</inkml:trace>
  <inkml:trace contextRef="#ctx0" brushRef="#br2" timeOffset="-116226.06">14005 13564 2960 0,'0'0'5097'0,"0"0"-3736"31,0 0-169-31,-25-77-408 16,25 55-136-16,0 0 64 0,4-4-48 15,13 4-56-15,6-4 89 0,9-2-225 16,8 3-192-16,8 2-136 16,19 5 8-16,25 5 48 15,24 6-64 1,11 7 24-16,-4 3 128 15,-11 17-88-15,-32 2 24 16,-12 3 8-16,-25 1-56 0,-3-1 40 0,0 13-112 16,-4 13-48-1,0 16-56-15,-12 15 64 16,-12 23-56-16,-9-13 8 16,-3-13 56-16,0-25-64 15,0-12 64-15,-7 2 0 16,-1 10 8-16,4 3-8 0,-5-6-64 15,6-7 8-15,-1-5 40 16,4-7-56 0,0-10 64-16,0-7-64 15,0-5-8-15,0-4-64 16,0-2-168-16,4-2-240 0,4-2-392 16,-4-2-1640-16,0-11-561 15,-4-3-7225-15</inkml:trace>
  <inkml:trace contextRef="#ctx0" brushRef="#br2" timeOffset="-115969.8">14833 14132 11378 0,'0'0'2208'0,"0"0"-1135"15,0 0-369-15,0 0 208 0,96 15-72 16,-64 2-88-16,-4 5-184 0,0 0-247 16,-5 3-153-1,-3 4-168-15,4-4-16 16,-4-3-529-16,0-2-447 16,4-8-1016-16,12-12-441 15,-8 0-503-15,-4-3-2522 0</inkml:trace>
  <inkml:trace contextRef="#ctx0" brushRef="#br2" timeOffset="-115791.02">15403 13929 6489 0,'0'0'1944'0,"0"0"665"0,0 0-825 16,0 0-383-16,0 0-753 16,0 0 384-16,0 0 176 0,0 0-288 31,-111 111-272-31,78-67-327 15,1 1-113-15,5 2-128 16,7 1-80-16,3 18 0 0,10-15-1273 16,3-6-3296-16</inkml:trace>
  <inkml:trace contextRef="#ctx0" brushRef="#br2" timeOffset="-109592.08">14061 6718 10066 0,'0'0'1768'16,"0"0"-1272"-16,0 0-288 16,-17 0 160-16,17 0 376 0,0-7 129 0,-4 1 23 15,4-3-136 1,0-4-304 0,0-6-208-16,4 0-248 15,13-9-48-15,2-1-296 0,9 0 272 16,8 1-104-16,4 6-184 15,3 2 176-15,1 11 8 0,8 3 176 16,4 6 96 0,4 0-96-16,0 9 64 15,-1 10-64 1,1 13 0-16,0-1 0 0,-5 11 0 0,5-1 0 16,4 0 0-16,-5 1 48 15,10-4-48-15,10-3-72 16,17-7-384-1,15-6-56-15,9-9-48 16,-9-10 279-16,-23-3-23 16,-24 0 304-16,-20-3 80 0,-1-6-80 15,9-7-8-15,4-3-112 16,4-10 120-16,-9-6 168 0,2-9-80 31,-1-7 0-31,-9-3-80 16,9-10 160-16,-5 4-87 0,6 0 31 15,2 9 0-15,-7 10 24 16,-4 9 40-16,-4 10-104 16,-1 3 8-16,-7 6-24 0,9 4-8 31,-10 2 32-31,5 7 136 0,0 0-160 16,0 13 24-16,-1 12 40 0,10 7-16 15,2 3 40-15,5 9-64 16,8 1-8-1,0-1-72 1,0-3-120-16,3-2-88 0,1-8-24 16,0-5 64-16,-1-7 96 0,1-6-56 15,-4-7 128-15,3-6-56 0,1 0 48 16,8-6 16-16,-4-11 32 16,3-8 112-16,1 0-72 15,-4-10-8 1,4 0-72-16,-5-6 8 15,1-7 96-15,4-2-104 0,7-17 0 16,17-16 0-16,12-15 56 16,-5 12-56-16,-23 20 0 15,-24 21 0-15,-12 23 8 0,4-4 272 32,-1 4 264-32,5-4-40 15,-8 11-152-15,-4 2-176 0,-4 10-96 16,-4 3-80-16,0 6-120 15,-1 19-128-15,-3 7 248 16,4 10 0-16,0 5-48 0,0 7-328 31,0 0 56-31,3-3 64 16,1-7 72-16,-4-2 16 0,4-14-32 0,-5-9 64 16,6-6-8-16,-1-9-56 15,0-4-48-15,3-10 184 16,9-16 64-16,3-9 8 15,18-18 0 1,23-27 0-16,19-22 136 16,12-5 88-16,-7 5-152 0,-24 26 120 15,-29 31 8-15,-18 14 168 0,-6 8-80 16,8-2-16-16,6-1-104 16,3 4 0-1,-4 7-24-15,-1 5 48 16,-3 3-128-16,3 7-24 15,-3 0-48-15,1 17-80 0,2 5 72 16,5 6 8-16,4 4-8 16,-4 3-200-16,-5-3-328 0,-3-1 96 31,-5-8 184-31,-2-4-88 16,-5-10 144-16,-1-9-40 0,5 0 128 15,4-13 112-15,3-18-8 31,9-7-168-31,16-23 96 16,12-22-144-16,0 7-40 0,-13 0 119 16,-11 13 145-16,-8 12 217 15,8-9 527-15,4-4-312 0,-1 7-32 0,1 10-8 16,-4 8-56-16,-8 14-176 16,-1 9 64-16,-7 10-24 15,-4 6-64-15,-1 0 0 16,6 6-72-1,-6 13-64-15,1 6 0 16,1 7 16-16,2 7-16 0,0-2-8 16,2 2 0-16,-2-8-312 0,2-2-32 15,-2-10 56-15,1-3 8 16,0-10 200 0,4-6 88-16,-1 0 0 15,5-12 72-15,4-20 40 16,12-16-112-16,11-25-216 0,1 3 8 15,-12 0-32-15,-1 7 240 16,-11 12 72 0,8-6 272-16,12 0-112 15,-8 12-128-15,-9 10 176 16,-6 13-32-16,-6 9-72 0,-8 4-24 16,-2 9-56-16,-1 0-88 15,-8 6 0-15,0 10-8 16,-5 3 0-16,5 3 0 0,-4 4-128 15,4-7-192-15,-4 0-64 32,8-3-104-32,0-7 120 15,7-2 240-15,1-7-64 0,4 0 184 16,4-13 16-16,0-9-8 0,4-7 64 16,-5-3 24-16,5-3 96 15,-1-2 136 1,-2 2 88-16,-1-1 144 15,-1 8-200-15,-2 6 192 16,-10 9-224-16,-3 4-112 0,-4 2-96 0,-9 7-112 16,2 0-56-16,-10 0-64 15,2 0 112 1,-6 7-72-16,-3 5-416 16,0 1-512-16,-4 6-712 15,-8-6-769-15,-3-1-3288 16</inkml:trace>
  <inkml:trace contextRef="#ctx0" brushRef="#br2" timeOffset="-109243.71">24882 4273 7761 0,'0'0'2545'0,"0"0"-777"0,0 0-360 31,0 0-63-31,0 0-289 16,0 0-296-16,0 0-184 16,0 0-112-16,107 13-104 0,-75-4-96 15,4 4-144-15,4 0 0 16,-5 0-56-16,5 2-56 0,-8 2 8 16,-4-5-8-1,-4 4-8-15,-8-3 0 16,-8 3 8-16,-4 6 40 15,-4 3 57-15,-8 7 71 0,-12 3 16 16,-4 3-88-16,-8 3 8 16,-8-6-112-16,-3 6-48 15,-5-6-1105 1,-8-3-879-16,5-7-1153 0,14-9-7905 16</inkml:trace>
  <inkml:trace contextRef="#ctx0" brushRef="#br2" timeOffset="-107632.52">11084 4842 56 0,'0'0'9810'16,"0"0"-7490"-16,0 0-1496 0,0 0-568 0,4 0-256 16,0 3 8-16,0 13-8 15,-1 12 688 1,6 23-23-1,3 22 119-15,4 25-152 0,-4 14-208 16,3 2-152-16,1 0-88 16,1 3-16-16,-2 14 40 0,-3 5-64 0,-3 4 0 31,-2-4-144-31,1-5 48 16,0-23 16-16,4-13-56 15,-4-22 48-15,-4-16 16 0,0-19-64 16,1-6 0-16,-2 0 0 15,5 2-8-15,-4-5-152 0,0-10-344 16,0-9-528-16,0-7-744 31,0-10 63-31,-4-8 89 0,0-7-2369 16</inkml:trace>
  <inkml:trace contextRef="#ctx0" brushRef="#br2" timeOffset="-106682.64">11183 5020 6873 0,'0'0'1368'0,"0"0"-744"0,0 0-624 16,0 0 0-16,0 0 224 15,0 0 505 1,80-58 39-16,-36 39 88 16,23-3-320-16,29-13-48 0,27-3-144 15,21-3 88-15,4 0-128 16,-9 2 72-16,-11 11 25 0,-13 2-65 15,-7 4-112-15,-5 3-120 32,-3 0-104-32,-4 0-8 0,-4 0 8 15,-17 0-192-15,-15 3-328 16,-13 3-193-16,-10 4 169 0,2-1 520 16,1-2 24-16,4 2 232 15,-12 1-24-15,-9-1 0 31,-6 7-112-31,-6-4 8 0,2 5-96 16,-6-2 64-16,1 4-64 16,5 0 0-16,6 0 0 0,1 0-16 15,1 0-80-15,-6 4 88 16,1 1 0-16,-4 2 24 16,-8 3-24-1,-4 2 0-15,0 4 417 0,0 6-97 16,0 4 16-16,-8 5-80 15,0 4-8-15,4 3-24 16,-4 10-16-16,4 3-64 0,4 16-24 16,0 18 0-1,0-2-56-15,0-10 16 16,0-6-72-16,0-13 8 0,0 9 32 16,-4 10-40-16,4-3 40 15,-4 0 16-15,4 3-48 16,0-4 32-16,0-2 16 0,8 3-64 31,-4-6 0-31,4-1-72 0,-4-6 64 16,-4-6-96-16,0-6-80 15,0-8-176-15,0-8 144 16,-16-4-160-16,-8-8 24 0,-8-5 280 16,-15 1 72-16,-5 0 88 31,-24 2 0-31,-20 4-40 0,-19 7 96 15,-5 2 32-15,-3 1 176 16,3 3 88-16,8-1 32 16,-7 1-104-16,-5 0-88 0,1 0 40 15,8-4-96-15,15-5 72 16,28-5-128 0,20-8-112-16,12-7 24 15,1 1-72 1,3-4-16-16,4 0-200 15,20-29-1032-15,8 0-1873 16,4-6-6593-16</inkml:trace>
  <inkml:trace contextRef="#ctx0" brushRef="#br2" timeOffset="-105620.89">25574 2082 7497 0,'0'0'2361'0,"0"0"-753"0,0 0-400 15,0 0-528-15,0 0-680 16,0 7 96-16,0 15 184 0,0 6 665 16,9 7-9-16,-5 13-128 31,7 16-280-31,-3 28-184 16,5 28-48-16,-6 20 0 0,5-3-112 15,4-7-72-15,-4-19-40 16,8-6 8-16,-8-7-8 0,4-3-72 15,-4-6 0-15,0-6-152 32,-8-16-72-32,4-10-104 15,-4-13-264-15,0-3-208 0,4 7-456 16,4 22-441-16,0-10-463 0,0-12-3265 16</inkml:trace>
  <inkml:trace contextRef="#ctx0" brushRef="#br2" timeOffset="-104302.15">25810 4197 8673 0,'0'0'2137'0,"0"0"-841"0,0 0-64 15,0 0-519-15,0 0-393 0,0 0-40 16,116-31 48-16,-49 21 0 31,25 3-152-31,31 1 72 16,17-3-48-16,11-4 112 0,-4 0-192 16,1-3 32-16,0-3 8 15,3 3 64-15,1 1 24 0,3-8 24 16,0 4-80-16,-3-6-72 31,-6-4-32-31,-6 4 8 16,-8-4-88-16,-17 7 72 0,-8 0-72 15,-2 3-8-15,-10 0-8 16,-3 0 8-16,-21 6 0 0,-11 3 0 0,-16 1 0 16,-4-1 0-1,3 1 48 1,2-1 0-1,2-2-48-15,-6 2-8 0,-13 1 8 0,-5-1 48 16,-11 3 16-16,0-2-64 16,-4 3-72-16,-5-1 72 0,2 1-48 15,-5 0 32 1,4-4 16-16,4 1 88 16,-4-7-40-16,0 0-48 15,3-6 0-15,-2-7-8 0,-1-3-288 16,-4-9 24-16,0-7 184 15,0-8 88-15,-9-14 8 0,-2-19-8 32,3 3-96-32,0 10 48 15,0-1 48-15,4 1 48 0,-4-22-40 16,4 6 48-16,0 19-48 16,4 19 0-16,0 13 8 0,0-7-8 15,4-6 0-15,8-7 40 31,0 1-8-31,4-3-40 16,-9 3-8-16,-3-7 8 0,-4 0-8 16,-4 1-64-16,-7-1 64 15,-9 6-80-15,4 7 40 0,0 13-24 16,4 3 72 0,1 13 48-16,2 5-40 15,5 8 0-15,0 2 40 16,4 1-48-16,0 6 8 0,0-4 0 15,0 4 0-15,0 0-8 16,0 3 0-16,-4-3 0 0,0 3-88 16,-8-3-360-1,-4-1 24-15,-4 4 136 16,-8 0 176-16,-4-2 32 16,1 2 0-16,-9-4 16 0,-8 1 64 15,0 0 0-15,-8-4-8 16,-7 1-120-16,-1-1 40 0,-7 5 88 31,2 2 0-31,-14 0-16 16,-17 0 8-16,-20 6 8 0,-3 7 8 15,4 2 0-15,11 1 0 16,20 0 0-16,0 0-8 0,17 0 0 16,15-6 0-16,5 2-8 31,3-2 8-31,-20 5 16 15,-24 5-8-15,-19 2 0 0,-9 3 32 16,13-3-40-16,7-2 0 16,13-1 8-16,10-3 0 0,14-1-8 15,19-5 8-15,0 3-8 16,4-1-8 0,-7 4 0-16,-5-3 8 15,8-1 0-15,0 5-8 0,5-5 8 16,3-2 8-16,4-1 0 15,-1 4-8-15,10-7 8 16,-5 1-8-16,8-4 16 16,4 0-8-1,8-3-8-15,0 3 8 0,4-3-8 16,0 0 8-16,0 0-8 0,-8 0 16 16,-4 0-16-16,-12 0-472 15,-3 3-640-15,-9 0 167 16,3 1-351-1,-2 2-360-15,11 3-857 16,12-2-3808-16</inkml:trace>
  <inkml:trace contextRef="#ctx0" brushRef="#br2" timeOffset="-93299.03">4418 16091 7465 0,'0'0'2929'16,"0"0"-1601"-16,0 0-1192 0,0 0-56 15,0 0-80-15,104 31 88 32,-61-21-72-32,13-4 48 0,19 1 64 15,26-4-40-15,30 0 104 16,9 0-56-16,-1-3 96 0,-12 7 128 16,-19-5-160-16,-4 5-48 15,-13 3-48-15,-16-1-40 31,-15-3-64-31,-8 1 0 0,-3-7 80 16,18 6-72-16,33-3 144 16,31-3 105-16,16 0 143 15,5 0 160-15,-1 0 32 0,-7 0-32 16,12 0 48 0,-1 4-96-16,0 5-136 15,4 4-168-15,1-4-40 0,-1 4-152 16,9-3-16-16,-1-1 0 15,8 4 120-15,-4 0-120 16,-3-1 56-16,-9 1-40 0,-7-1-16 16,-12 1 8-1,-17 0-8 1,-8 0 8-16,-16 0 88 0,-7-1-80 0,-8-2-8 16,0-1 40-16,0-3-40 15,-5 4-8-15,5-7-8 16,-4 0-136-16,3 0 96 0,1 0-32 31,0 1 72-31,4 2 0 0,2 1 0 16,11 2 8-16,10-3 8 15,8 4 0-15,5 0 64 16,8 2-64-16,-1-2-8 0,0-4 0 16,-3 3-16-16,3 1 8 31,-8 0 0-31,1-4-40 0,-1 0-128 15,-7 1-48-15,-12-4-336 16,-28 0-1072-16,-20-3-2297 0</inkml:trace>
  <inkml:trace contextRef="#ctx0" brushRef="#br2" timeOffset="-91925.84">19646 16722 1632 0,'0'0'6401'0,"0"0"-4432"32,0 0-1041-32,0 0-208 0,84-22-64 15,-52 19 72-15,11-3 200 16,10 2-151-16,2 1-209 15,25 3-200-15,19 0-216 0,24 16-96 16,14 0 32-16,-6 0-80 31,-4 0 96-31,-3-1-32 0,-5-2 80 0,5 0-48 16,-1-3 0-16,5-4 16 16,8-3 0-16,3 0-8 15,8-3 8-15,-7 0-104 0,-1 0 40 16,-12 4-8-1,-3 2-48 1,-8-3 0-16,0-3 64 0,3 0-64 0,-8 0 16 16,5 0 88-1,0 0-96-15,-5-3 40 0,1-3 0 16,-5-1 8-16,5 1-56 0,-4-1-48 31,-1 1 48-31,-4 0 48 16,1-1-40-16,-8 4 8 0,-5 0-8 15,-3 3 0-15,0 0 8 16,-1 0 72-16,5 0-40 0,-1 0-40 16,5 0-8-16,-5 0 8 31,1 0-8-31,5 0 0 16,-7 0 8-16,7 3-8 0,-2 0 8 15,1 1-8-15,-1-1 8 16,-7 0 0-16,4 0-8 0,-1 3 0 15,-3 4 72-15,-1 3-72 32,1 3-56-32,0-1 56 15,-1 1-8-15,1 3 8 0,4 1 0 16,3-1-8-16,5-1 8 0,-1-1 0 16,-3-5 0-16,-5 1 0 0,-3-7 0 15,-4-2 8 1,-12-2 0-1,-13 2-8-15,-10-1 0 16,10 0 8-16,17 3-16 0,23 7 8 0,13 0 0 16,-20-1 0-16,-25-2 0 15,-22-7 0-15,-6 0 0 0,5 1 8 32,0-1-8-32,3-3 8 15,-6 3 16-15,-9-3-16 16,-13 0-8-16,-3 0-80 0,-4 0-544 15,-8 0-776-15,-4-19-1201 0,-16 3-1424 16,0-3-4328-16</inkml:trace>
  <inkml:trace contextRef="#ctx0" brushRef="#br2" timeOffset="-86945.43">24519 6045 11450 0,'0'0'2785'32,"0"0"-1321"-32,0-3-784 0,0 0 0 15,4-4-120-15,8 1 88 16,8-4 17-16,0 4-313 0,12 0-192 16,7-1-160-16,25 7-96 15,48 0-1177-15,-9 10-2792 31,1-1-1720-31</inkml:trace>
  <inkml:trace contextRef="#ctx0" brushRef="#br2" timeOffset="-86573.2">27264 6051 11858 0,'0'0'2561'16,"0"0"-1145"-16,0 0-944 15,0 0-72-15,0 0-224 16,104-29 32-16,-61 29-16 0,10-2-96 16,6 2-96-16,5 0-96 15,39 2-1584 1,-19 5-2657-16,-5-7-6425 0</inkml:trace>
  <inkml:trace contextRef="#ctx0" brushRef="#br2" timeOffset="-86225.41">29659 6096 11378 0,'0'0'1568'16,"0"0"-872"-16,0 0-400 16,99-13-159-16,-58 13 15 15,10 0 16-15,9 0-96 0,16 9-72 16,39 10-120-16,-15 1-1249 31,-8-5-3224-31</inkml:trace>
  <inkml:trace contextRef="#ctx0" brushRef="#br2" timeOffset="-85905.81">31966 6092 8737 0,'0'0'2889'0,"0"0"-1921"31,112 0-624-31,-57 0-144 0,4 0-104 15,1 4-96-15,0 9 0 16,0-1-8-16,20 10-656 16,-20 1-1800-16,-9-11-3602 0</inkml:trace>
  <inkml:trace contextRef="#ctx0" brushRef="#br2" timeOffset="-85273.11">24283 8518 14267 0,'0'0'2568'0,"0"0"-1792"0,125-32-688 16,-42 23-88-16,40 3 0 0,21 6 0 16,15 0-368-16,-27 0-1080 15,-28 0-2409-15</inkml:trace>
  <inkml:trace contextRef="#ctx0" brushRef="#br2" timeOffset="-84944.95">27001 8347 13450 0,'0'0'2585'0,"0"0"-1609"0,0 0-664 15,0 0-112-15,111-39 40 0,-66 37 112 16,18-2-104-16,29 4-200 0,24 6-48 16,11 7-536-1,-3-3-1904 1,-36-10-1913-16,-29 0-4945 15</inkml:trace>
  <inkml:trace contextRef="#ctx0" brushRef="#br2" timeOffset="-84597.91">29503 8445 11706 0,'0'0'2320'0,"0"0"-1479"16,0 0-417-16,124-13 136 15,-76 13-56-15,11 0-80 0,13 0-184 0,24 10-240 16,16-1-224 0,-17-2-1808-1,-16-4-2801-15</inkml:trace>
  <inkml:trace contextRef="#ctx0" brushRef="#br2" timeOffset="-84252.94">32093 8293 11690 0,'0'0'2745'31,"0"0"-1433"-31,84 0-696 0,-44 0-176 15,8 0 336-15,3 0-112 16,9 0-344-16,0 0-184 16,7 3-136-16,2 3-224 0,14-2-912 15,-11-4-1616-15,-17 0-1929 0</inkml:trace>
  <inkml:trace contextRef="#ctx0" brushRef="#br2" timeOffset="-83641.25">24666 10737 14595 0,'0'0'2872'0,"0"0"-1680"16,0 0-871-16,139 0-209 0,-42 0-112 16,34 13-296-16,21 6-337 15,-33-3-1167-15,-19-7-3561 0</inkml:trace>
  <inkml:trace contextRef="#ctx0" brushRef="#br2" timeOffset="-83329.51">26846 10998 10898 0,'0'0'6249'0,"0"0"-4448"16,0 0-873-16,0 0-440 0,0 0-216 0,124-48-48 15,-57 45 16-15,21 3-96 16,32 0-144-16,7 13-72 16,0-1-712-1,-7-5-1153-15,-32-4-2632 16,-21-3-3616-16</inkml:trace>
  <inkml:trace contextRef="#ctx0" brushRef="#br2" timeOffset="-82798.52">29520 10735 7537 0,'0'0'4625'0,"0"0"-2584"15,0 0-809-15,0 0-672 16,0 0 144-16,0 0 400 16,0 0-272-16,87-10-383 0,-35 16-185 15,4 0-120-15,23 7-112 16,12 3-32-16,-3-6-520 0,16-7-889 31,-28-3-3496-31,-28 0-3369 0</inkml:trace>
  <inkml:trace contextRef="#ctx0" brushRef="#br2" timeOffset="-82452.89">31344 10839 8553 0,'0'0'5105'16,"0"0"-4096"-16,0 0-497 15,0 0-120-15,111-6-136 16,-55 6 88-16,8 3-96 0,3 3-112 16,6 4-136-16,15-4-216 15,19-6-776-15,-19-3-1393 0,-8-13-2968 0</inkml:trace>
  <inkml:trace contextRef="#ctx0" brushRef="#br2" timeOffset="-70071.09">7585 4610 9161 0,'0'0'2033'0,"0"0"-817"15,0 0-616 1,0 0-240-16,28-29-104 16,-24 29 281-16,0 0-129 0,1 0-112 15,-1 10-184-15,3 9 264 16,1 9 296-16,5 7-392 15,-6 0-128-15,5 6-48 16,-8-6 16-16,5-3-72 16,-2-6-40-16,1-11 8 15,0-8-8-15,4-7 88 0,9 0 104 16,5-19 128-16,15-13-88 16,6-6 32-16,9-10-136 15,4-2 56 1,0-8 8-16,4 5-24 15,-1 1-15-15,1 11-65 0,-12 6 40 16,-9 7 24-16,-11 15-80 16,-15 4-80-16,-10 9-48 15,-7 0-160-15,0 0 0 0,0 6-177 32,0 7 65-32,-11-1-360 15,-2 7-704-15,-6 3-609 0,3-5-919 31,4-5-2993-31</inkml:trace>
  <inkml:trace contextRef="#ctx0" brushRef="#br2" timeOffset="-62159.46">4359 4124 800 0,'0'0'5553'0,"0"0"-3785"0,0 0-1192 16,0 0-392-16,0 0 16 16,0 0 289-16,0 0 239 15,0 0 104 1,0 0-72-16,0 0-264 15,0 0-112-15,0 0-184 16,0 0-200-16,4 0 0 0,7 0 208 16,10 3 8-16,2 4-24 15,8-4-56-15,6 3 8 16,7-3-16-16,19 7-63 16,25 0 31-16,28-5 32 15,3 5-24-15,-4-7 40 16,-23 1-8-16,-28-4-88 0,-16 3 56 15,-12 0-40-15,3 0-16 0,-2-3-48 32,-1 3 16-32,-12 0 0 15,-5-3 48-15,-11 0-56 16,4 0 40-16,-4 0 56 0,3 0 120 16,2 0-16-16,7-3-64 15,0-3-80-15,0 0-56 0,-1-1 56 31,1 7-64-31,-3-3 0 16,-9 0-40-16,-1 3-544 16,-7 0-977-16,4 3-1071 0,-4 0-3425 0</inkml:trace>
  <inkml:trace contextRef="#ctx0" brushRef="#br2" timeOffset="-53872.57">11602 7235 3696 0,'0'0'2057'0,"-20"0"-553"0,12 0-768 15,0 0-296-15,-4 0 248 0,4 0 465 31,0 0-1-31,0 0-272 16,4 0-192-16,4 4-232 0,0-4-80 16,0 0-47-16,0 0 63 15,0 3-88-15,0-3-64 0,16 0-128 16,12 0 344-16,12 0-160 31,27-7-104-31,29-8-72 0,27-1-32 16,13-6-32-16,-4 3 0 15,-5-1-48-15,-7-5 40 0,7-4-48 16,-3-2-8-16,-1-1-208 16,-15 3 24-16,-21 7 16 31,-27 10 176-31,-12 2-8 0,-12 0 16 16,3 4-8-16,6 0 0 15,-2-1-8-15,-11 1 0 0,0 6 0 16,-12-3 0-16,-5-1 8 15,-6 4-8-15,-5-2 8 32,0 2-8-32,-4 0-304 0,0 0-320 15,0 0-64-15,0 0 79 0,0 0-223 16,0 0-360-16,0 0-816 0,-4-3-2057 16</inkml:trace>
  <inkml:trace contextRef="#ctx0" brushRef="#br2" timeOffset="-53467.72">13060 6737 3832 0,'0'0'5602'0,"0"0"-3818"0,0 0-488 15,0 0-600-15,0 0 40 32,0 0 1-32,0 0-233 15,4-13-272-15,12 20 136 0,7 2 152 16,18 10-176-16,2-3-88 16,13 6-128-16,4-2-56 0,-4 5 0 15,0-6-24-15,-13 3-48 16,-15 1 0-16,-12-5-56 31,-16 8-96-31,0 2 152 0,-32 7 64 16,-11 4 136-16,-13 2 8 0,-8 6 16 15,0 1-48-15,1-1-48 0,11 1-80 16,4-7-48 0,20-2-1208-1,8-11-2753-15,16-15-5145 16</inkml:trace>
  <inkml:trace contextRef="#ctx0" brushRef="#br2" timeOffset="-49342.63">9196 13855 2512 0,'0'0'6225'15,"0"0"-4552"-15,0 0-865 16,0 0-192-16,0 0 16 0,0 0 184 16,0 0-23-16,0 0-393 15,-5 3-240-15,1 1-136 16,-8 2 32-1,1 1 8-15,-6-1-56 16,2-3 48-16,-9 3-48 0,-4 1 0 16,0-7 8-16,0 3 32 15,-4-3-40-15,4 0 0 32,0-10 72-32,0-3-32 0,0-2-32 15,5-4 64-15,-1-1-32 16,4 2 80-16,-1-5 24 0,2 1-32 15,-1-6-8-15,4-1-40 16,0 1 0-16,-3-4-24 16,6 0 0-16,-2 0-40 0,6 0 112 15,-3 1-48 1,9-4-64-16,3 0 24 16,-4-6-32-16,4-7 0 0,0 0 16 15,0-9 0-15,4 3-8 16,-1-10 0-16,5 5 0 15,1-8 0-15,-1-9 48 16,7-13-56 0,9-20-56-16,4-2-32 0,8 7 80 15,-4 12 8-15,-1 12 0 0,-3 17 104 32,-7 5-96-32,-2 17 32 15,1 0-32-15,4-6-8 0,4-7 0 16,4-10 0-16,4-3 0 15,0 4-8-15,8-17 0 0,11-18 8 16,-3 9 0-16,-8 10 48 16,0 9 8-16,-8 22-56 15,7-9 48-15,5 0-48 0,1 3 48 32,-2 3-48-32,1 0 0 15,3 4 0-15,1-4-64 0,8 0 64 16,0 0 0-16,4-3 0 15,3 4-8-15,-3-4-88 16,8 0 88-16,-4-7 16 0,7 1 0 31,-7-7 0-31,4 4 0 0,-1-1-8 16,-3 4 8-16,-4 3-8 0,4 3 16 16,-4 0 48-16,-1 3-64 15,9-3 8-15,8-3-8 16,23-10 0-16,13-3 0 15,4 0-8 1,-13 13-8-16,-23 10 16 0,-28 15-24 16,-13 3 24-16,-7 4 8 0,8-7 40 15,7-6 88-15,1 0-16 16,4-7-56-16,0 4 0 16,8-3-48-1,0-4-8-15,7 4 0 16,0-1 8-16,6-2 32 15,-6-1-48-15,-3 4 8 0,-5 3-8 16,-7-1 8-16,-8 1 0 16,0 3 8-16,0 0-8 0,-1 3 0 31,5 0 0-31,-3 3-8 16,-2 4-72-16,5 2-104 0,-5 7 32 15,1 0 16-15,-8 0 0 16,-8 3 64-16,-4 4 64 15,-12-1-8-15,-4 3 8 0,0-2-8 32,-4 2 8-32,0 1 0 15,-4 2-8 1,3 1-304-16,-7-4-160 0,5 7-360 16,-1 0-137-16,-4-3-543 15,0 2-496-15,0 4-3730 16</inkml:trace>
  <inkml:trace contextRef="#ctx0" brushRef="#br2" timeOffset="-48940.08">12626 8604 1016 0,'0'0'4505'0,"0"0"-3441"15,0 0-128-15,0 0-128 16,-84-9 48-16,76 9 537 0,8 0 15 15,0 0-376-15,0 0-976 16,20 0 168-16,12 0-128 0,16-4 144 31,24 4-176-31,20 0 112 16,19-3-64-16,8 0-104 16,-19 0 97-16,-28 0-97 0,-25-1 72 15,-15 1-32-15,-4 0-40 16,-8 0 40-16,-4 0 128 0,-16 3 408 31,0 0-200-31,-4 0-160 16,-20 12-16-16,-8 10-32 15,0 10 24-15,-4 13 0 0,5 9-80 0,6 6-40 16,2 7-24-16,3-1 8 16,4-2 24-16,4-4-88 15,8-9-552 1,4 0-784-16,0-16-857 15,4-10-3440-15</inkml:trace>
  <inkml:trace contextRef="#ctx0" brushRef="#br2" timeOffset="-45426.99">17001 14294 9297 0,'0'0'2881'16,"0"0"-1569"-16,0 0-792 15,0 0-327-15,-21-76-105 0,6 53-32 16,-5 1 296-16,-5-7 480 0,2-3-72 31,-9 7-224-31,4 0-248 16,-3-1-104-16,-1 4-96 15,-9 3-32-15,6 0-48 0,-9 3 56 16,0 0-64-16,-4-3 16 16,-4 3 32-16,0-3-48 0,-3 4 48 15,-5-2-40-15,-3 2 0 16,-6-5 40-16,-2 5-40 31,-4-1 0-31,2-3 0 0,-2 6 0 0,4-3 16 16,-2 4-16-1,6-1 48-15,-1 3-48 0,1 4-8 0,3 0 8 16,-1-1-8-16,2 1 0 16,-5 3 8-1,1-1-8 1,-1 4 0-16,4 0 0 0,4 0 0 15,1 0 0-15,3 10-8 0,-4 3 8 16,0 3-8-16,0 0 0 0,4 6 8 16,-7-3 0-16,3 3 0 31,0-3 8-31,5 3 0 16,3-6-8-16,4 3 0 0,0 0 0 15,0 0-8-15,1 1 0 16,-1-2 8-16,-5 1 0 0,2 1 0 15,-5-1 8-15,0-1-8 32,4 2 8-32,1-4 0 0,12 2-8 15,-2-1 0-15,5 1-8 16,4 2-40-16,5 5-24 16,-1 1 64-16,0 5 8 0,-8 4-48 15,8 0 48-15,-4 6 0 31,0-2 16-31,0 2-8 0,8 0 0 16,1 0-8-16,3 4-120 16,3-4 32-16,6 6 40 15,3 5 48-15,-4-2 0 0,4 1 48 0,-4 6-40 16,4 3 0 0,-4-2 8-1,0 2-8-15,4 0 0 0,-4-3 0 16,4 1 0-16,1 5-8 15,7 10 0-15,0 13-80 16,11-7 64-16,5-6 8 0,12-6-40 0,0-16-96 31,4 12 144-31,3 4 128 16,2 0-80-16,-9-4 16 0,-5-3-64 16,1 1 8-16,-7-11 8 15,-6-2 0-15,6 0 32 16,-2-7-48-16,1 3 8 0,4-2 0 31,4 2 8-31,4 1-8 0,7 2 8 16,1 4 32-16,9 3-48 15,-6 0 16-15,1 0-16 16,-1 0 8-16,-2-6 8 0,2-4-8 16,-3-3-8-16,0-2 0 31,8-5-136-31,0-5 136 0,0-1-64 15,7-2 64-15,5 0 0 16,4-4-8-16,0 0 8 16,4-3 40-16,-1-3-40 0,1-1-72 0,7-2 64 15,2-3 0 1,11-7 8 0,15 3 8-16,17 1 144 0,2-4 16 15,-13 3 64-15,-22-2-88 16,-24-2 32-16,-14 2-56 15,-2-4 0-15,13 0-72 16,4 0 8-16,28-16 17 16,7-13 15-16,21-21-88 15,8-7 96-15,-10-7-96 0,-9 4 8 16,-14 6 0-16,-15 6 8 16,-17 13-8-16,-19 3-8 15,-3 4-64-15,2-11 8 0,8-5 48 31,2-10 16-31,3 0-8 0,4-3 0 16,-1-3 8-16,1 3-8 16,0-4 0-16,-4 1 0 15,-9-4-72-15,-3 1 72 0,-8 0-8 16,-8-4-16-16,0 3 24 31,-9 4 16-31,6 3 56 0,-9-1-64 16,7 5 160-16,-2-1-64 15,-6 0-8-15,6 0-40 16,-2 0-48-16,2-3 0 0,-2 0 0 16,-2-7 40-1,-2 0-40-15,-3 1-8 16,0 2 48-16,-8-2-48 0,0 0 0 16,0-1 0-16,-8 4 8 15,0-1 48-15,-8 1-56 16,0 6 0-16,-4-3 0 0,1 3 8 15,-5 0 48 1,0 0-56-16,-4 3 0 16,-8-3-48-16,-8 3 48 0,-8 4-16 15,-19-1-88-15,-29-2 16 16,-15-2-16-16,-14 11 0 16,6 10-136-16,16 9-81 0,27 9-103 31,16 6-296-31,13 4-440 0,10 0-512 15,-18 3-265-15,7 0-647 16,4 6-2553-16</inkml:trace>
  <inkml:trace contextRef="#ctx0" brushRef="#br2" timeOffset="-37063.96">15292 5934 8449 0,'0'0'2329'0,"0"0"-785"15,-5-42-712-15,5 30 145 31,0-1-65-31,12 0-104 16,8 4-232-16,8-1-232 0,7 4-96 16,10 3-96-16,7 3-96 0,3 0 0 15,9 3 8-15,0 16-8 0,-5 7-56 16,1 9-72 0,-8 6 64-1,-8 13-72-15,-8 6 80 16,-8 4 0-16,-5 5 16 15,1 11 56-15,-3 12 16 0,3 9 40 16,3 10 0-16,-7-6-8 0,0-9 32 16,-4-8 40-1,-4-2-8-15,-4 0-16 16,0 0-16-16,-1-7 33 16,2-12 23-16,-5-13-48 0,0-13-48 15,0-3-24-15,3 7 8 16,6 2 32-16,-1 7-80 0,8-3 72 31,-1-3 48-31,5-7-16 16,0-3-32-16,-3-6 0 0,-2-7-40 15,-3 0-24-15,0-6-48 16,-8 1 0-16,4-8 0 16,-4-2 0-16,-1-1-8 0,2-6-384 31,3 4-624-31,-8-4-481 15,-1-3-2440-15,-3 0-1032 0,0-3-3080 0</inkml:trace>
  <inkml:trace contextRef="#ctx0" brushRef="#br2" timeOffset="-36756.39">15877 7769 4584 0,'0'0'5210'16,"0"0"-3730"-16,0 0-432 16,0 0 264-16,0 0 425 15,0 0-401-15,0 0-504 16,27 16 72-16,1 0 89 0,4 0-329 16,5-1-272-16,6 5-248 15,1-1-8-15,-4-1-80 0,4-1-40 31,-5-5 32-31,2 4 0 16,-9-7-48-16,-1 1-144 0,-3-3-312 16,-4-1-504-16,0-6-761 15,-12 0-2032-15,0-13-319 16,-4-6-3682-16</inkml:trace>
  <inkml:trace contextRef="#ctx0" brushRef="#br2" timeOffset="-36518.1">16622 7417 6977 0,'0'0'5657'15,"0"0"-2864"1,0 0-1569-16,0 0-728 16,0 0 264-16,0 0 209 0,-60 54-177 15,40-19-144-15,0 9-224 16,-3 7-88-1,-5 6-112 1,-4 3-112-16,0-3-40 0,0-3-72 16,0-3-368-16,-3 0-1048 0,11-16-3401 15,7-13-6114-15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5:30:05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2908 4042 808 0,'0'0'4201'0,"0"0"-2385"0,0 0-1080 16,0 0-336 0,0 0 120-1,0 0 272-15,0 0-15 0,0 0-217 16,0 0-272-16,-4 0-8 0,4 3 72 15,0-3 48-15,0 0-16 16,0 0 64-16,0 0-56 0,0 0-56 31,0 0-136-31,0 0-32 16,0 0-32-16,0 0 9 0,4 0-33 16,4 0 208-16,0 0-32 15,0 0 40-15,4 0-176 0,4 3 0 16,0 0-56-16,0 0-96 47,0 0 64-47,-1-3-48 15,6 3 56-15,-2-3-24 0,1 4-40 16,0-1 80-16,-4 0-80 16,8-3 64-16,-8 3-56 0,8 1 48 0,-4-1-48 15,0-3 56 1,3 3-64-16,1-3 8 15,4 3 104-15,0-3-112 16,0 3 80-16,4-3-8 0,0 3 40 0,0-3-112 16,0 0 136-16,-4 3-40 0,-4-3 40 15,0 4-40-15,-1-4-32 16,-3 3 8 0,1-3 0-1,-2 3-16-15,5-3-16 0,0 0 8 0,0 0 40 16,8 0 32-16,0 0 24 15,-4 0 0-15,4 0-32 0,-5 0-8 32,-3 0-24-32,-4 0-24 15,-4 0-56-15,0 0 0 16,-4 3-8-16,-4-3 8 0,4 4-8 16,-1-2 0-16,6 2 0 15,-2-1-104-15,6-3-416 0,22 6-872 16,1-3-1697-16,-8-3-5256 0</inkml:trace>
  <inkml:trace contextRef="#ctx0" brushRef="#br0" timeOffset="1552.08">5912 4149 144 0,'0'0'9362'0,"0"0"-7506"16,0 0-1112-16,0 0-328 16,0 0 168-16,0 0 232 0,0 0-79 15,0 0-449-15,4 0-272 16,4 0 112-16,4 4 112 0,4-1-64 31,0 0-64-31,3 4-48 16,2-5 0-16,3 5-8 0,-5-4 64 15,9 0-112-15,0 0 48 16,4 1-56-16,0 2 16 16,0-3 64-16,-4 0-32 0,0 4-40 31,0-4 0-31,0-3 48 16,0 6 40-16,3-3-88 0,-3 1 8 15,4-4 40-15,-4 2 24 16,-4-2 32-16,-1 4-104 15,2-1 48 1,-1-3-40-16,-9 3-8 0,9-3 0 16,0 0 8-16,8 0 56 15,4 0 32-15,0 0-24 0,8 0 48 16,-1 0-80-16,-2 0 16 16,-5 0-56-16,-4-3 0 15,-1 0 64-15,-3 3-16 16,0-4-40-16,-1 2 40 15,5 2 16-15,1-4 0 16,3 1-64-16,-1 0 56 0,1 0-56 16,4 3-8-16,-5-3 0 15,2-1 16-15,-1 1-16 16,-4 0 0 0,3 3 8-16,-7 0-8 15,4 0 8-15,-4-3 0 0,0 3-8 16,4-3 8-16,0 0 0 15,-4-1 8-15,7 4-16 16,-3-3 0-16,8 0 0 0,-5 0 8 31,2 3-8-31,-1-4 0 16,0 4 0-16,-1-3 0 0,-7 3 0 16,4 0 0-16,0 0 0 15,-4 0 8-15,-4-2-8 16,-1 2 8-16,1 0-8 0,0 0 8 15,-3 0 0 1,11 0-8-16,-4-4 16 16,3 4-16-16,-3-3 8 0,-1 3-8 15,1-3 8-15,-7 3-8 16,-1 0 16-16,-1-3-8 16,-2 3-8-16,2 0 0 15,1 0 0 1,4-4 8-16,0 4 0 0,4 0 0 15,4 0-8-15,0 0 0 0,0 0 0 16,0 0 8-16,0 0-8 16,3 0 0-16,-3 0 0 15,0 0 0 1,0 0 48-16,-4 0 88 16,4 4-24-16,-4-4-32 15,3 3 16-15,1-3 0 0,0 0-40 16,0 3-40-16,0-3-8 15,-4 3 64-15,0-3-64 0,-8 0-8 32,-1 0 16-32,-2 0-16 15,-2 0-216-15,-15 0-680 0,0 0-1744 0,0 0-3826 16</inkml:trace>
  <inkml:trace contextRef="#ctx0" brushRef="#br0" timeOffset="11618.98">24311 11195 1840 0,'0'0'6585'16,"0"0"-4928"0,0 0-705-16,0 0 136 0,9-16 232 15,-9 13-543-15,4 3-225 0,0-4 224 16,-4 1-328-16,4 0-8 0,-4 0-40 15,3-3-168-15,-3 3 8 32,0-1 16-32,0 1-32 15,0-3 16-15,-7 2-120 0,-5-2-24 16,-8 0 8-16,0 3-56 0,0 0 0 16,-4 3-40-16,0 0 32 15,4 0-40-15,1 0-8 31,2 6 8-31,2 4 0 0,-6-1 0 16,10 4 0-16,-2-1 0 16,2 1-8-16,3-3-72 0,4-1 32 15,4 1-56-15,0-4-16 16,0 3-16-16,4-2 136 31,11 2 104-31,2 4-104 0,6-3 72 0,5 3 8 16,0-1-32-1,0-2-48-15,0 2-16 0,-4-2 8 0,-5 3 8 16,2-1 0-16,-1 1-8 16,-1-1 0-1,-6 5 0 1,2-2-40-16,-6 4 40 0,-5-3 0 16,0 3-72-16,-4-3 32 15,0 3 40-15,-4-6 8 16,-9 0-16-16,-2-1 16 0,-6-2 8 0,-3-4 112 31,-4-3-72-31,1-3 56 16,-1 0-56-16,0 0 0 0,0 0 24 15,0-6-16-15,8-3 40 16,1-4-48-16,6 3 25 0,6 1-25 16,3-4-40-16,4 7-8 31,0-4-345-31,15 7-919 0,5 3-2817 15,5 0-1840-15</inkml:trace>
  <inkml:trace contextRef="#ctx0" brushRef="#br0" timeOffset="13125.09">24543 11430 1328 0,'0'0'6417'15,"0"0"-4672"-15,0 0-265 0,0 0 24 16,0 0 161 0,0 0-385-1,0-7-592-15,0 7-264 0,0 0-216 16,0 0-144-16,0 7-64 0,0 6 256 15,0 5 264-15,-4 5-112 16,4-1-184-16,-4 0-112 0,4 4 32 31,0-4 32-31,0-3-104 16,0 0-7-16,4-7-9 0,4 1-56 16,-4-6 80-16,0-1-80 15,-1-6-104-15,2 0-545 0,3-3-559 16,0-10-912-16,-5-3-3690 0</inkml:trace>
  <inkml:trace contextRef="#ctx0" brushRef="#br0" timeOffset="14512.37">26654 11354 7801 0,'0'0'1889'15,"0"0"-609"-15,0 0-128 16,0 0-8-16,0 0 281 16,0 0-41-16,33-48-296 0,-33 48-392 15,0 0-448-15,-9 0-232 16,-10 0 192-16,-1 0-112 0,-8 0-48 31,0 0-48-31,4 0 0 16,0 3-40-16,8 7 32 0,1-4-56 15,6 4-24-15,1 2 24 16,4-2-8-16,4 5-8 16,0-2 8-16,0 3 72 0,8 0 0 31,5-3 0-31,2 5 120 0,9-1-72 16,0 2-48-16,-1 0 0 15,-2-3 8-15,3 6 40 16,0-3-40-16,-5 0-8 15,-2 0 8-15,-6 0-8 0,-3 0 0 16,1 3-8 0,-9-6 8-16,0 3-8 15,0 0-40-15,-4-6 48 0,-9-1 0 16,-6-2 8-16,-1 0 136 16,-8-7-72-16,0 0 48 15,0-3-40-15,0 0 24 16,0 0-80-16,8-13-24 15,0 0-528-15,16-9-776 16,4 3-1272-16,0-3-3258 0</inkml:trace>
  <inkml:trace contextRef="#ctx0" brushRef="#br0" timeOffset="14925.87">26914 11636 984 0,'0'0'9394'0,"0"0"-7650"15,0 0-144-15,0 0-447 16,0 0-121-16,0 0-176 0,75-19-288 15,-63 25-264 1,0 10-136-16,-4 3-88 16,-8 1-80-16,0 2-16 0,-4 3 8 15,-15-3 8-15,-6-2 72 16,1-2 32-16,0-5-8 16,5-3 0-16,2-1-48 15,10-6 8-15,3 0-56 16,4-3-96-16,11 3 96 15,21-3 40-15,13 0 112 0,10 0-152 16,13 0-48-16,0 0-296 16,20-3-960-16,-21 3-1401 15,-20 0-4952-15</inkml:trace>
  <inkml:trace contextRef="#ctx0" brushRef="#br0" timeOffset="15974.69">29368 11248 8681 0,'0'0'1737'16,"0"0"-657"-16,0 0 0 0,0 0 208 15,0 0-111-15,-8-47-609 16,-12 44-280-16,-8 0-160 0,-7 0-56 16,-6 3-64-16,2 0 40 15,3 0-32-15,0 6-16 0,8 7 0 31,12 2-88-31,4 1-16 16,12 0-24-16,0 4 128 16,12-5 8-16,12 7 160 0,8 0-160 15,7 1 200-15,2-1-128 16,-6-3 40-16,1 3-120 0,-4-2 8 16,0-2 40-1,-8 5 8-15,-5-1-40 16,2 0-8-1,-9-3 40-15,-4 3-48 0,-4-6-72 0,-4 0 64 16,0-3-48-16,-8-4-8 16,-8-2 64-16,-12-1 240 15,-4-6-16 1,-4 0 8-16,-4-3-168 16,5-7 72-16,-2-2-136 0,14-4-48 15,14 3-864-15,5 0-1104 0,4 7-2978 16</inkml:trace>
  <inkml:trace contextRef="#ctx0" brushRef="#br0" timeOffset="16587.59">29670 11519 568 0,'0'0'8409'0,"0"0"-6688"0,0 0-353 15,0 0-80-15,0 0-359 16,0 0-273-16,0 0-504 16,0 0 88-1,49-26-96-15,-25 26-48 16,4 3-40-16,-9 7-40 16,1-4-8-16,-8 4 0 0,-4-1-8 0,-4-3-232 15,-4 4 32-15,0-3 104 16,-4 2 96-1,-8-3 80-15,-7 4 48 16,2-4 40-16,6 1 8 16,-2-4-80-16,9 3-96 15,0 4-16-15,4 2-168 0,4 1 168 16,13 3 16-16,6 3 176 16,1 3-56-1,0-3-112-15,-4-3 48 16,-4 3-48-16,0-6-8 15,-8 3 0-15,-4-3-8 0,-4-1-136 16,0-2 24-16,-8-4 120 16,-8 0 184-16,-9 1-24 0,-2-7 64 31,-4 0-216-31,-1 0-8 16,-16-4-296-16,12-5-1584 15,8-4-2657-15</inkml:trace>
  <inkml:trace contextRef="#ctx0" brushRef="#br0" timeOffset="17377.62">31826 11248 2816 0,'0'0'6313'0,"0"0"-4752"16,0 0-201-16,0 0 24 16,0 0-119-1,0 0-33-15,-23-66-640 16,2 60-352-16,-3 6-128 0,0 0-40 15,1 0 56-15,-1 0-32 16,0 6-32-16,8 4-64 0,0 2 0 16,8 1-8-16,0 3-64 31,8-1 64-31,0 5 8 0,4 2 8 16,12 0 80-16,12 1 24 15,4 2-24-15,3 0 16 0,1 4-96 16,-3 0-8-16,-6-4 16 15,-3 0-16-15,-4 1 0 32,-8-1-8-32,-5-2 8 0,-7-5-48 15,0-2-40-15,0 0 72 16,-15-3 16-16,-5-4-8 0,-8-2 8 16,-4-4 120-16,-4-3-72 15,1 0-48-15,-1-6-272 16,12-1-776-1,8-6-696-15,11 7-345 0,5-3-2224 16</inkml:trace>
  <inkml:trace contextRef="#ctx0" brushRef="#br0" timeOffset="17803.62">32189 11525 3696 0,'0'0'6042'0,"0"0"-4234"16,0 0 136-16,0 0-287 31,0 0-545-31,0 0-464 0,0 0-472 16,0 0-104-16,-20-6 96 16,4 31 40-16,4 0-48 0,0 4-96 15,4-1-56-15,4-2 48 16,0 0-56-16,4-8-8 31,0-2-104-31,12-3 40 0,4-6 72 16,4-4 80-16,0-3 40 15,0 0-24-15,-4-3-8 0,4-10 8 16,-9 0-88-16,6 0 64 16,-9 4 152-16,-5 5 193 15,1 4-161 1,-4 4-256-16,0 12-248 15,0 9 200-15,0 7 48 0,-4 3 8 16,1-1 0-16,-1 5-8 0,4-4-177 16,0 6-743-16,0-13-2256 15,0-6-4482-15</inkml:trace>
  <inkml:trace contextRef="#ctx0" brushRef="#br0" timeOffset="19193.84">24563 8801 1568 0,'0'0'8698'16,"0"0"-7210"0,0 0-520-16,0 0-512 0,0 0-240 15,0 0 80-15,-100-32 249 16,68 32 127-16,4 0-296 16,5 10-64-16,-1 2-160 0,11 4-152 0,2 3-88 31,11 0 88-31,0 0 64 15,0 0-56-15,16 1 8 0,3-5 120 16,2 1 32-16,-1 0-112 16,3-3-48-16,1-4 64 0,0 4 16 15,-3-1-80-15,-2-2 40 32,-3 3-32-32,0 0-16 0,-9-1 0 15,-2 1-40-15,-5 0-8 31,0-1 48-31,-8 1 120 16,-12 0 48-16,-4-4 88 0,-8 1 64 16,0-7-120-16,-7-3-16 15,6 0-88-15,1 0-96 0,9-3-200 16,19-16-976-16,4 3-1081 16,4 0-3240-16</inkml:trace>
  <inkml:trace contextRef="#ctx0" brushRef="#br0" timeOffset="19515.68">24805 8966 9754 0,'0'0'2752'16,"0"0"-503"-1,0 0-1073-15,0 0-568 16,0 0-320-16,0 0-168 0,0 0 280 15,0 0-256-15,0 41 8 16,0-19-48-16,17 4 16 16,3-1-8-16,-1 1-56 0,2-1-16 31,3-3-32-31,-9 4 56 0,2-8-56 16,-10 2-8-16,-7-4-200 15,0-4-96-15,-11 1-8 16,-17-7-40-16,-4-2-432 0,-16-4-1320 15,8-13-1809-15,4-3-2609 0</inkml:trace>
  <inkml:trace contextRef="#ctx0" brushRef="#br0" timeOffset="19657.7">24850 8960 6673 0,'0'0'4729'0,"0"0"-3649"16,0 0-568-1,84-4 472-15,-49 4-15 16,1 7-233-16,4 5-360 0,8 5-376 16,-12-5-888-16,-8-2-5082 15</inkml:trace>
  <inkml:trace contextRef="#ctx0" brushRef="#br0" timeOffset="20473.41">26998 9138 1112 0,'0'0'6705'0,"0"0"-5433"0,0 0-47 16,0 0-257-16,-81-67-112 16,53 60-96-16,4-2 8 0,1 5-111 15,3 4-225-15,8 0-288 31,4 0-144-31,4 0-216 16,4 10 8-16,0 3 208 0,0 3 24 16,0 0 152-16,12-1-40 15,4 4-24-15,4-2-8 0,-4 5 72 16,8-4-120-16,0 5 24 16,0 2 40-1,-5 1-64-15,5-1 8 16,-8-3-56-16,-4 4 0 0,-4-4-8 15,-8-3-64-15,0 0 56 16,0 0 0-16,-4-6 0 0,-7-4 8 16,-14-5 112-1,-3-2 192 1,0-2-72-16,-3 0-104 0,3-9 24 16,0-4-152-16,8-2-432 0,8-5-824 15,12-2-345-15,0 7-975 16,16-2-3850-16</inkml:trace>
  <inkml:trace contextRef="#ctx0" brushRef="#br0" timeOffset="20892.68">27324 9347 6649 0,'0'0'2416'0,"0"0"-503"16,0 0-593-16,0 0-128 0,0 0 73 15,0 0-457-15,0 0-528 32,-8 6-272-32,-4 10 200 15,-4 7-40-15,4 2-152 0,-4 7 112 16,12-4-56-16,0 4 8 15,4-7-80-15,0 1-32 0,16-7 32 0,0-4-200 16,8-2-8 0,4-6 80-1,-5-4 72-15,-2-3 56 16,-5 0 56-16,-8-3 72 0,-8-7 632 0,0-6-240 16,-13 0-232-1,-10 1-80-15,-9 2-144 0,0 3-56 0,1 7-8 31,-1 3-152-31,-1 3-1296 16,14 10-1465-16,2-3-6129 16</inkml:trace>
  <inkml:trace contextRef="#ctx0" brushRef="#br0" timeOffset="21876.99">29423 9058 6969 0,'0'0'2865'16,"0"0"-1873"-16,0 0-336 15,0 0-24-15,-35-86-368 0,10 74 120 16,-2 2 80-16,3 4 96 16,0 2-127-16,4 4-105 15,1 0-112 1,6 0-216-16,5 10-72 16,4 6 72-16,4 6 40 0,0 4 168 15,12 2-8-15,4 1 0 16,9 3-16-16,-6-1-56 15,1 4-32-15,0-3-32 0,-4 0-64 32,-5-1 64-32,-2-2-16 15,-1-4-40-15,-8 1-8 0,0-7 0 16,-8-3 8-16,-12-7 72 16,-4-3-8-16,-8-6 112 15,-4 0-16-15,0 0-104 0,1-12-64 16,15-7-952-1,8 3-625-15,8-3-2527 16</inkml:trace>
  <inkml:trace contextRef="#ctx0" brushRef="#br0" timeOffset="22264.14">29571 9255 9161 0,'0'0'1873'16,"0"0"-457"-1,0 0-672-15,0 0-160 16,0 0-31-16,0 0 39 0,0 0 16 16,84-4-264-16,-60 8-136 15,-1-1-112-15,1-3 8 16,-4 3-32-16,1-3-8 0,-10 0 8 31,-7 0 200-31,4 0 448 16,-8 0-56-16,0 0-296 0,0 0-184 15,-4 10-184-15,-4 5-24 0,1 11 24 16,-10 6 89 0,9 6-33-16,-4 0 24 0,8 0-32 31,0 0-48-31,4-6-56 15,0-7-529-15,0-3-615 0,0-5-936 16,8-5-561-16,-8-6-3640 0</inkml:trace>
  <inkml:trace contextRef="#ctx0" brushRef="#br0" timeOffset="22433.74">29647 9455 7761 0,'0'0'2289'0,"0"0"-593"16,0 0-880-16,0 0-176 0,0 0-32 15,0 0 337-15,107-38-121 16,-75 38-368 0,4 3-264-16,8 6-192 15,20 7 0-15,-8-3-1520 16,-9 0-3425-16</inkml:trace>
  <inkml:trace contextRef="#ctx0" brushRef="#br0" timeOffset="23309.07">31902 9051 4913 0,'0'0'4248'16,"0"0"-2119"-1,0 0-1425-15,0 0-424 16,0 0-16-16,-92-18 264 16,64 11 128-16,8 7 33 0,1 0-161 0,2 0-528 15,10 3-112-15,7 10-176 16,0 6 208-1,0 3 40-15,20 4 40 16,3 3 272-16,9-1-72 16,0 0-152-16,0 1 80 15,-1-1-128-15,-6-5 40 0,-1-1-40 16,-13 0 0-16,-2-6 0 0,-9 0-64 31,0-3 64-31,-4-4 192 16,-12 1 88-16,-5 0-24 15,2-8 112-15,-9-2-96 0,-4 0-32 16,0 0-96-16,1-2-16 16,3-11-128-16,7-3-496 0,18-9-1168 31,3 5-497-31,0 1-2160 0</inkml:trace>
  <inkml:trace contextRef="#ctx0" brushRef="#br0" timeOffset="23872.9">32297 9407 6937 0,'0'0'1920'16,"0"0"-887"-16,0 0-57 0,0 0-208 15,0 0 192 1,0 0-40-16,0 0-183 15,87-73-89-15,-71 57-240 16,0 4-208-16,0-4-48 16,-5 0-144-16,-2-3 80 0,-1 0-8 15,-8 3 0-15,0 0 24 32,-4 4 8-32,-13 2-56 0,-2 0-56 15,-9 7-8-15,0 0 0 16,4 3 8-16,4 0-8 0,1 3-72 15,6 7-96-15,5 3-16 16,4 2 56-16,4 4-8 31,0 0 144-31,12 7 0 0,12-1 136 16,4 4-120-16,0-1 96 16,4-2-24-16,-8-1-32 0,0 0-48 15,-12-3-8-15,-5-2-8 0,-7 2-120 16,0-6 8-1,-3-3 120 1,-13-4 24-16,-8-2 96 0,4-7 136 16,-8 0 96-16,8 0-24 15,0-10-32-15,4-9 240 0,12-4-104 16,4-5-232 0,4-1-200-16,20 1-48 15,8-1 32 1,8 4-88-16,4 6-968 0,8 9-768 0,-9 4-1153 15,-11 0-6577-15</inkml:trace>
  <inkml:trace contextRef="#ctx0" brushRef="#br0" timeOffset="25191.97">24447 6540 8617 0,'0'0'1825'16,"0"0"-921"-16,0 0-256 0,0 0 192 15,-12-44 0-15,0 37-167 16,-8 1-281-16,-3 3-112 0,-1 3 80 16,-4 0-120-1,0 0-64 1,4 0-40-16,4 6-88 0,4 1-48 16,4 2-136-16,0 4 80 0,12 3-24 15,0-1 80-15,0 4 0 16,4 1 48-16,16-5-48 0,0 5 8 31,8-5 160-31,0 2 24 16,-1-5-96-16,1 1-24 0,-8-1-64 15,-3 1 40-15,-2 0-48 16,-7 0-56-16,-4-1-48 16,-4-2 24-16,0 3 72 0,-4-7 0 31,-8 3 8-31,-8-2 0 0,1-4 176 15,-13-3 24-15,4 0-40 16,-9 0-16-16,10-3-136 16,-1-7 40-16,8-6-48 15,9 3-840-15,11-5-664 0,3 8-1153 32,13 1-5001-32</inkml:trace>
  <inkml:trace contextRef="#ctx0" brushRef="#br0" timeOffset="25911.85">24766 6772 6793 0,'0'0'1504'16,"0"0"-79"-16,0 0-489 0,0 0-8 0,0 0-56 15,0 0 40 1,16-83-119 0,-16 68-193-16,-16 2-40 0,4 4-176 15,-12 2-144-15,4 4-160 16,-3 3-80-16,2 0 0 16,5 10-152-16,8 5 0 0,4-2 48 0,4 6-72 31,0-7 176-31,21 5 0 15,-2-5 160-15,13-6-152 0,-4 1 272 16,0-7-224-16,-4 0-48 16,-4 0-8-16,-12 0 72 15,0 0 48-15,-5 0 296 0,-3-3 128 16,0 3-320-16,0 0-224 0,0 3-248 31,0 13 208-31,-3 3 40 16,-5 10 64-16,0-1 8 15,3 1-64-15,2 3-8 0,3-7-72 16,0 7-1464-16,0-10-1393 31,0-7-5241-31</inkml:trace>
  <inkml:trace contextRef="#ctx0" brushRef="#br0" timeOffset="28065.34">26822 6477 9778 0,'0'0'2016'15,"0"0"-792"-15,0 0-392 16,0 0 121-16,0 0 215 16,4-55-480-16,-24 50-360 0,-12 1-208 31,-4 1-40-31,-4 3 0 16,5 0-72-16,3 0 40 0,8 10-48 15,4 2-16-15,8 1-112 16,8 0 24-16,4 6-16 0,0 0 120 15,19 3 0-15,9-3 8 16,8 3 120 0,-3-3 136-1,3 0-184 1,-5-6 8-16,-3-1-80 0,-4 1 72 16,-8-3 72-16,-1-1-96 15,-6 1-56-15,-5 0-72 0,-4-1-112 16,0-3 184-16,-8 4 0 0,-12 2 80 15,-8-2 112-15,-8-3-192 16,-3-1 200-16,-2-3-56 0,5-3-128 16,12 0-16-16,9 0-512 15,15-6-416-15,12-7-1536 16,12 0-3674-16</inkml:trace>
  <inkml:trace contextRef="#ctx0" brushRef="#br0" timeOffset="28379.32">27137 6626 9025 0,'0'0'2569'0,"0"0"-585"16,0 0-527-16,0 0-457 0,0 0-392 15,0 0-408-15,3 9-152 16,-3 8 128-16,0 1-24 16,0 5-72-16,-3-1 16 15,-1 0-48-15,0-6-48 16,4 3-344-16,0-6-816 15,0-7-921-15,0 3-983 0,8-9-4010 16</inkml:trace>
  <inkml:trace contextRef="#ctx0" brushRef="#br0" timeOffset="28702">27356 6626 7465 0,'0'0'3985'0,"0"0"-2449"15,0 0-680-15,0 0-744 0,0 0-104 32,0 0 545-32,0 0-25 15,-28 98-240-15,20-69-136 0,8-7-88 16,0-6-64-16,0-3 0 16,16-4 0-16,7-9 280 15,2 0-144-15,2-6-128 0,1-13 0 16,-7-6-8-1,-6-7 0-15,-7 0 56 16,-8 0 448-16,0 4-96 0,-19 6-64 16,-6 5-48-16,-6 11-216 15,-9 6-80-15,3 0-32 16,2 19-712-16,12 3-1800 16,6-3-3098-16</inkml:trace>
  <inkml:trace contextRef="#ctx0" brushRef="#br0" timeOffset="29670.87">29245 6499 8249 0,'0'0'2593'0,"0"0"-1105"0,0 0-312 16,0 0 241-16,0 0-361 16,0 0-352-16,-48-70-344 15,12 63-136 1,-4 5-40-16,4 2-56 0,-4 0-48 16,4 0-72-16,12 6-8 15,5 7-72-15,6 2 0 0,10 1-8 16,3 3 64-16,0 1-40 15,16-1 8 1,11 3 48-16,10-3 48 16,-2 0 0-16,5-3 112 15,-8 0-24-15,-4-4-72 16,-8 1-8-16,-8-4-56 0,-9 1-136 16,-3 3-152-16,0-4 240 0,-3 4 48 31,-13-1 16-31,-4 1 64 15,-4-6 0-15,-4 2-80 16,-8-9 56-16,8 3-56 0,0-3-328 16,9 0-672-16,19-6-976 15,0-3-545-15,4-4-3728 0</inkml:trace>
  <inkml:trace contextRef="#ctx0" brushRef="#br0" timeOffset="29919.14">29332 6680 8009 0,'0'0'2009'16,"0"0"-273"-16,0 0-608 16,0 0-520-16,0 0-296 0,0 0-264 0,0 6 8 15,0 7 321-15,-4 3-73 16,0 3-176-1,-4-3-8-15,4-1-16 16,0 5-96-16,1-5-8 16,-2 2-224-16,5-5-713 0,0 1-727 15,8-7-1585-15</inkml:trace>
  <inkml:trace contextRef="#ctx0" brushRef="#br0" timeOffset="30133.86">29436 6683 7281 0,'0'0'2713'0,"0"0"-985"0,0 0-472 15,0 0-760 1,0 0-480 0,0 0 593-16,0 0 223 15,0 0-400-15,24 73-144 0,-20-51-112 16,-4 4-104-16,0-4-72 0,4 6-312 15,-4-5-1409-15,3-4-2351 0</inkml:trace>
  <inkml:trace contextRef="#ctx0" brushRef="#br0" timeOffset="31222.01">31782 6534 9193 0,'0'0'1897'0,"0"0"-881"16,0 0-144 0,0 0-176-16,0 0-135 15,-56-48-81-15,28 45-104 0,0 0 24 16,-3 3-200-16,7 0-64 15,0 0-136-15,12 0-80 0,4 9-56 16,8 1-88-16,0 6 216 31,4 3 8-31,16 0 152 16,12 3-8-16,4 3 56 0,3-3-128 16,2 4-64-16,-5-4 112 0,-5 1-112 15,-7-5 40-15,-4 5-48 16,-12-7-80-16,-4-1-64 31,-4-2-80-31,0 0 160 0,-16 0 64 16,-8-4 88-16,-3 1 152 15,-6-7-88-15,1 0-32 0,5-3 24 16,7 3-144-16,7-3-312 16,13 0-936-16,0 0 207 31,17-6-3520-31</inkml:trace>
  <inkml:trace contextRef="#ctx0" brushRef="#br0" timeOffset="31455.15">32026 6728 8001 0,'0'0'2417'0,"0"0"-593"0,0 0 57 15,0 0-713-15,0 0-840 16,0 0-200-16,0 22-64 0,3 3 552 15,-3 4-264-15,4 2-56 32,4 1-200-32,-3-3-40 15,3-1 16-15,-1-2-24 0,1-7-48 16,-4-3-216-16,4-1-1000 0,4-2-897 16,-4-6-1023-16,0-7-7442 0</inkml:trace>
  <inkml:trace contextRef="#ctx0" brushRef="#br0" timeOffset="31799.12">32280 6794 9337 0,'0'0'1953'0,"0"0"-465"0,0 0-952 15,0 0-16-15,0 0 313 16,0 0-73-16,88 13-416 0,-80-3-344 16,-4 2-40-1,-4 1-120 1,0 3 152-16,-8 3 8 0,-11-3 48 16,-2 0 32-16,-3-1 64 0,4-2 24 15,5-7-40-15,11 4-128 16,4-7-16-16,0 4-112 0,28-1 128 31,7 0 384-31,17 1-176 16,0-4-208-16,7-3-472 0,9 0-816 15,-16 0-825-15,-16-3-4888 0</inkml:trace>
  <inkml:trace contextRef="#ctx0" brushRef="#br0" timeOffset="50714.12">3186 5429 5841 0,'0'-3'4321'16,"0"3"-2673"-16,0-3-776 16,0 3-320-16,0 0-160 0,0 0-48 15,0 6-159-15,0 7 399 32,0 6 392-32,-7 6-256 0,-1 4-184 15,-4 6-128-15,-4 0-120 16,4 6-56-16,-4 0-8 0,-3 1 64 15,2 2-184-15,-3-3-8 16,1 4-48-16,2-7-40 31,2-4 65-31,-1 1-57 0,8-6-16 16,0-4-145-16,3-3-303 16,1-5-288-16,4-5-880 0,0-9-1105 15,0-3-1696-15,13 0-3656 0</inkml:trace>
  <inkml:trace contextRef="#ctx0" brushRef="#br0" timeOffset="51111.36">3433 5470 8001 0,'0'0'2121'16,"0"0"-1065"-16,0 0 56 0,0 0-32 16,0 0 185-16,0 0-201 31,0 0-16-31,0 0-320 16,28-41-432-16,-28 41-296 0,0 3 64 15,0 13-64-15,-11 10 296 0,-1 5 104 16,-4 7 17-16,4 0-241 15,-4 4 24-15,4-1-96 32,-4-3-96-32,4-3-8 0,5 0 48 15,-6-3 0-15,5-1-40 16,1-5-8-16,-2-7-104 0,5 0-488 16,-4-7-457-16,5-2-727 0,-5-7-689 15,4-3-1527 1,4 0-1690-1</inkml:trace>
  <inkml:trace contextRef="#ctx0" brushRef="#br0" timeOffset="51596.73">3609 5188 5537 0,'0'0'4113'0,"0"0"-2489"16,0 0-1184-16,0 0-384 16,0 0 320-16,0 0 168 0,-43 28 24 15,30-15-96-15,-2 3-103 16,-6 0-1-16,2-4-160 31,-5 1 64-31,-4 0-32 0,4-7 56 16,-8 0-168-16,0-6 24 15,-3 0-24-15,3 0-16 0,0-9 24 16,0-7-24-16,0 0-16 16,8-3 72-16,0 3 112 31,0 4 72-31,4 2-112 0,0 0-32 0,0 7-96 15,5 3-32-15,-6 0-72 16,2 0 40-16,-1 0 0 0,-1 7 8 16,6-1-56-16,-1 4 0 15,0 2 0 1,0 1 0 0,4 3 0-16,1-1 0 0,-2 8-472 0,1 12-1104 15,9-4-1513-15,3-5-3648 16</inkml:trace>
  <inkml:trace contextRef="#ctx0" brushRef="#br0" timeOffset="52275.11">4047 5207 7801 0,'0'0'2305'16,"0"0"-1169"-16,0 0-456 31,0 0 48-31,0 0 176 0,-79-4 137 15,55 14-241-15,-8 3-296 16,-4 9-24-16,1 3 104 16,-14 11-72-16,6 8-160 0,-1 3 24 15,4 7-88-15,4 3-136 32,5 4-55-32,6 2-49 0,10 1-48 15,10-7-8-15,5-3-129 16,0 0 129-16,20-7-152 0,8-2 16 15,4-7-128-15,20 0-1136 0,-8-9-408 16,-9-10-2161-16</inkml:trace>
  <inkml:trace contextRef="#ctx0" brushRef="#br0" timeOffset="53878.31">4406 5432 784 0,'0'0'4417'0,"0"0"-1753"16,0 0-1320-16,0 0-135 15,0 0-129-15,4-35-96 0,-8 32 368 16,-4 0-167 0,-4 3-673-1,-11 0-312-15,-5 0-104 0,-4 0 32 16,-4 9 48-16,-4 1 0 0,4 3 72 15,4 2 0-15,4-2-144 16,4 0-56-16,9 0-48 0,7-1-40 31,-1 1-40-31,9-4-88 16,0 1 120-16,0 3 48 0,9-4 0 16,6 1 0-16,6 3 8 15,3-4 160-15,-1 4-16 0,1-3-104 16,0 5 8-16,-5-2-40 31,5 3-8-31,-3-1-8 16,-6 5 0-16,-2 2-72 0,-6 0 0 15,-3 0 64-15,-4 1-32 16,0-4 32-16,0 3 16 0,-7-7-8 16,-10 2 8-16,2-5-8 15,-6-2 0 1,-3-4 64-16,-3 1 16 15,3-7 0-15,-4 0-32 0,4 0-32 16,-4 0 64-16,4-10-24 16,5-3 16-16,-2 1 24 0,6-5 72 15,2 5-40 1,10-4-32-16,-1 7-16 16,0 5-24-16,4-2-56 15,0 6-112-15,0 0-40 0,4 0-720 16,16 0-360-16,-1 6-593 15,2-2-1191-15</inkml:trace>
  <inkml:trace contextRef="#ctx0" brushRef="#br0" timeOffset="54281.88">4586 5731 9153 0,'0'0'2473'0,"0"0"-1313"16,0 0-520-16,0 0-160 0,0 0 177 16,0 0 175-1,0 0-144 1,0 0-264-16,-77 91-176 0,66-62-96 16,-1 3-80-16,3-6 8 0,9 2-72 15,0-6-8-15,0-6 0 16,5 0-8-16,11-3-96 15,0-7-592 1,3-3-688-16,13-3-393 16,-8-9-1207-16,1-4-3898 0</inkml:trace>
  <inkml:trace contextRef="#ctx0" brushRef="#br0" timeOffset="54711.42">4693 5543 5905 0,'0'0'3008'15,"0"0"-1943"-15,0 0 455 32,0 0-264-32,0 0-136 15,0 0-207-15,0 0-481 0,0 0-336 16,-32-22-88-16,20 35-8 0,1-1 8 15,2 8-8-15,1-5-72 0,4 2 64 16,1-5-80 0,3-2-64-1,0-4 16-15,3-3-136 16,5-3-168-16,5 0 392 0,-2 0-153 16,1 0 185-16,-4-9 0 0,-4-4 16 15,-4 0 0-15,0 0 201 16,0 0 415-1,-4 4-8-15,-4 3-88 16,0 6-240-16,0 0-56 16,5 0-176-16,-6 6-48 0,5 7-80 15,0 0-56-15,4 2 0 16,0-2-544-16,0-3-456 0,8-4-609 31,1 0-2976-31</inkml:trace>
  <inkml:trace contextRef="#ctx0" brushRef="#br0" timeOffset="55169.35">4868 5309 1432 0,'0'0'7689'0,"0"0"-5928"15,0 0-57 1,0 0-175-16,0 0-169 15,0 0-424-15,0 0-464 16,0 0-216-16,45 2 216 0,-22 14-48 16,1 7-232-16,4 5-72 15,0 7-112-15,0 0 136 0,-9 9-64 32,5-2-72-32,-7 5 8 15,-6 1 32-15,-3 0-48 0,-8-1 0 16,0 4 105-16,-4 3-97 15,-11 0 0-15,-9 0 0 16,-4 0-8-16,-8 0-97 16,-16 16-1223-1,4-16-1272-15,4-10-4178 0</inkml:trace>
  <inkml:trace contextRef="#ctx0" brushRef="#br0" timeOffset="58005.14">5334 5813 1768 0,'0'0'4545'0,"0"0"-1625"15,0 0-1343-15,4-3-521 0,5 3-376 16,-1 0-80-16,3-3-8 15,6 3-15-15,7 0 71 32,-1 0-208-32,1 0-136 0,0 0-72 15,4 0-32-15,-4 0-24 16,3 0-40-16,5 3 80 0,1 0-96 16,-1 4-16-16,7-5-48 0,1 5 8 15,8-4 16 1,-5 4-72-1,10-4 0-15,-6 3 0 0,1-3 8 16,-1 0 32-16,-6 0-40 16,-9-3 0-16,-4 0 0 0,-9 0-8 15,-6 0 16 1,-2 0-8-16,-7 0 48 16,0 0-56-1,1 0 0-15,-1 0-56 0,-4 0-112 0,0 0-256 16,0 0-888-16,0 0-33 15,0-3-527-15,0 0-2065 0,-9-3-1528 16</inkml:trace>
  <inkml:trace contextRef="#ctx0" brushRef="#br0" timeOffset="58447.47">6028 5680 1688 0,'0'0'5913'0,"0"0"-4169"0,0 0-351 16,0 0-73-16,0 0 32 16,0 0 401-16,0 0-417 15,0 0-536 1,-13-45-456-16,13 45-240 0,0 0-104 15,0 7-128-15,0 2 80 16,0 10 48-16,9-3 16 0,3 7 80 16,3 2-88-16,9-3 56 15,4 0-56 1,0 0 128 0,4 0-32-16,-8-5-56 0,-4 1 8 0,-4-5-56 15,-8 0-48-15,-5 0-56 16,-3 2 56-16,0-2 0 0,-11 3 40 15,-13 0 8-15,-4 3 0 32,-8 0 72-32,0 0-8 15,1 0-64-15,3-3-64 0,4 0-432 16,8 0-784-16,8-4-632 0,8-2-721 16,4-3-4208-16</inkml:trace>
  <inkml:trace contextRef="#ctx0" brushRef="#br0" timeOffset="59263.3">6908 5718 5905 0,'0'0'2232'15,"0"0"-1144"-15,0 0-215 16,0 0-49-16,0 0 256 0,-4-73-32 16,-4 57-176-16,-3 0-63 31,-6-3-177-31,-3 3-344 0,-8 0-40 15,-4 4 16-15,0 5-120 16,1 4 408-16,-9 3-336 16,1 16-208-16,3 13 0 0,-5 9 112 31,6 9-72-31,10-2-48 16,6 3 0-16,10-7-80 0,9 0 64 0,0-9-144 15,25-4-384-15,3-9 16 16,11-12 272-16,2-4 128 15,6-3 56-15,-6-13-400 0,2-9 88 16,-11-3 248 0,-4-7 96-1,-4-3 40-15,-9-4 128 0,-2 5 48 16,-5-1 184-16,-5 3 224 16,-3 10-160-16,0 3 24 0,0 13 208 15,0 2-184-15,0 4-376 0,0 0-96 31,0 7-224-31,0 12 216 16,-3 3 8-16,-5 3 0 0,4 1 0 16,-5 2 16-16,2 4-8 15,3-3 56-15,0 2-56 0,0 1-8 16,4 0 0-16,0-4 56 31,4 1-56-31,4-7-432 0,8-3-664 16,3-3-336-16,17-7-401 31,-4-2-1351-31,-4-4-2642 0</inkml:trace>
  <inkml:trace contextRef="#ctx0" brushRef="#br0" timeOffset="60142.6">7196 5820 4977 0,'0'0'4080'15,"0"0"-2511"-15,0 0 135 32,0 0-80-32,0 0-159 15,0 0-601-15,0 0-608 0,-17 15-160 0,6 11 232 16,-6 2-64 0,6 4-128-16,3 3-128 0,-1-3 0 15,9 0 64-15,0-4-64 16,4-6-8-1,12 0-400-15,5-9-528 16,14-7-592-16,-3-6-281 0,0 0-2144 16</inkml:trace>
  <inkml:trace contextRef="#ctx0" brushRef="#br0" timeOffset="60568.18">7347 5566 7393 0,'0'0'2137'16,"0"0"-1081"-16,0 0-232 0,0 0 24 16,0 0-256-16,0 0-288 15,-32 6 336-15,20 3-63 0,4 8-329 16,-5-5-184-16,9-2 8 31,1 2-72-31,3-2-120 16,0-7 112-16,0 3-120 0,3-6-48 15,10 0 80-15,-1 0 88 16,-5-6-48-16,6-7-137 0,-9 1 121 16,-4-1 72-16,0 4 241 15,0-1 399 1,-4 7-368-16,-9 3-88 15,2 0-40-15,7 0-40 0,-4 0-104 16,3 0-80-16,5 3 8 16,0 0-96-16,0 0-192 0,0-3-88 15,0 0-241 1,0 0-831-16,0-3-3321 16</inkml:trace>
  <inkml:trace contextRef="#ctx0" brushRef="#br0" timeOffset="63980.62">8212 5283 9938 0,'0'0'2016'16,"0"0"-688"-16,0 0-143 0,0 0-297 31,0 0-136-31,0 0-240 16,0-4-456-16,11 30 16 15,1 15 296-15,4 20-160 0,8 21-96 16,-5-5 24-16,2-8-64 16,-10-12-24-16,2-12-32 0,-2 3-16 31,2 2-256-31,-1-11 96 16,-9-14-64-16,9-6-8 15,1-13-264-15,2-6 440 0,5-6 56 0,4-16 96 16,4-10 88-16,-4-12-80 15,3-4 144 1,5-6 40 0,-4-3-104-16,4-4-40 0,0 4-144 15,0 6 80-15,-8 10-72 16,0 13 0-16,-12 8 40 0,-4 17-48 0,-8 3-320 31,0 10-2376-31,-8 9-217 16,-4 3-4321-16</inkml:trace>
  <inkml:trace contextRef="#ctx0" brushRef="#br0" timeOffset="64197.56">8215 5556 6249 0,'0'0'4841'0,"0"0"-3609"0,0 0-616 15,0 0-216-15,79-16 40 16,-34 10 513-16,2 6-289 31,13 0-320-31,0 0-208 0,3 0-72 16,1 3-64-16,0 6-1032 16,-12 1-873-16,-16 0-2800 0</inkml:trace>
  <inkml:trace contextRef="#ctx0" brushRef="#br0" timeOffset="65233.18">9391 5556 7601 0,'0'0'1608'0,"0"0"-831"15,0 0-345-15,0 0 56 0,-120-25 360 16,80 25-16-16,5 0-192 16,-2 6-240-16,10 10-168 15,7-1-168 1,7 8-56-16,2 2 32 0,7 1 73 15,4 2-105-15,0-2 0 16,4-1 104-16,7 0 0 0,6-3-112 16,3-2 0-16,3-1 48 15,5 0 24 1,0 0 8 0,0 0-72-16,-4 0 48 0,-8 0-48 0,0 0 0 15,-5 0-8-15,-7 4-8 16,-4-5 0-16,0-2 8 0,-11 3 352 31,-13-6 0-31,-4-3 72 16,-12-4 0-16,-3-6-80 15,-2 0-144-15,6 0-80 0,3-6-48 16,8-4 0-16,8 1-64 0,12-1-8 16,4-3-400-16,4 4-768 15,16-4-1137-15,4 6-2848 0</inkml:trace>
  <inkml:trace contextRef="#ctx0" brushRef="#br0" timeOffset="65538.98">9550 5927 8305 0,'0'0'2337'0,"0"0"-849"16,0 0-928-1,0 0-376 1,0 0 432-16,0 0 417 0,-40 73-241 0,20-41-296 16,5 3-216-16,-2 0-96 15,9 0-64-15,5-3-72 16,3-7 24-16,0-3-72 0,19-6-56 31,1-3-280-31,12-10-296 16,11-3-929-16,-6-3-719 0,-5-13-3521 15</inkml:trace>
  <inkml:trace contextRef="#ctx0" brushRef="#br0" timeOffset="65901.98">9685 5832 7361 0,'0'0'2409'15,"0"0"-817"-15,0 0-736 32,0 0-120-32,0 0-128 0,0 0-296 15,0 0 65-15,-36 0-145 0,28 7-128 16,5-1-104-16,-1 3-72 15,4 1 72-15,-4 0 16 16,4 2 80 0,0-2-96-1,0-1-216 1,0 1-96-16,8-4-17 0,-1 0 105 0,6-6 224 16,-5 0 16-16,3 0 136 15,-3-6-16-15,-3-6-40 16,-5-5 241-16,0 2 263 0,0-1-120 15,-5 0-256-15,-7 3-24 16,1 7-200-16,-6 6-176 0,6 0-1457 16,3 9-2839-16</inkml:trace>
  <inkml:trace contextRef="#ctx0" brushRef="#br0" timeOffset="81786.06">1199 7963 1528 0,'0'0'216'16,"0"0"2801"-16,0 0-1089 0,0 0-776 16,-17-29-88-16,14 23-63 0,3 3-57 15,-4-4-96-15,4 7-128 16,0-3 240-16,-4 3 17 0,4 0-177 31,0 0-16-31,0 0-104 16,0 0-208-16,0 0-168 0,0 0-80 15,0 0-48-15,0 0-32 16,0 0-40-16,0 0-88 0,0 0-16 16,0 0-48-16,0 0-56 31,0 3-48-31,0 13 0 15,0 0 152-15,0 9 8 0,0 4 104 16,0 3-56-16,4 3-56 16,8 6 64-16,-4 0 40 15,0 3-8-15,3-2-16 0,2-1-32 32,-5 0-32-32,-1-2-8 15,-3-4 56-15,1-4 0 0,-1-2-48 0,0-4 40 16,-4-6-48-16,4-3 0 15,-4-3 0-15,0-3 0 16,3-5 8-16,-3-1-8 16,0-1 0-1,0-3 40-15,0 0 32 16,0 0 65-16,8 0-1 0,-3-10-32 16,7-9 72-16,3-6-8 15,5-10-32 1,4-9-112-16,0-7 16 15,4-9 0-15,-1-7 8 0,5 3-8 16,0 4-48-16,-4 9 8 16,-4 7 64-16,0 9-64 0,-8 6 80 15,-4 10-16-15,0 3 40 16,-3 3-48-16,-2 7-8 0,-3 3-40 31,-4 0-8-31,0 3 40 16,4 0-48-16,-4 0-64 0,0 0-264 15,0 0-520-15,0 0-841 32,16 0-463-32,-4 0 167 15,0 0-2880-15</inkml:trace>
  <inkml:trace contextRef="#ctx0" brushRef="#br0" timeOffset="82392.89">2032 7849 8361 0,'0'0'1513'16,"0"0"-249"-16,0 0-184 0,0 0-160 15,0 0 169 1,0 0-201-1,0 0-360-15,-72-20-184 0,44 30 80 16,-8 9 224-16,-4 9-128 16,-7 7-128-16,-5 10 192 0,-1 6-207 15,6 6-57-15,3 9-96 16,12-2-128-16,4 3-96 0,9-4 0 16,11-6-56-1,8-6 56-15,0-13 0 16,23 0 56-16,9-13 0 15,8-2-56-15,4-10-248 0,23-7-641 16,-14-6-1047-16,-5 0-2729 16</inkml:trace>
  <inkml:trace contextRef="#ctx0" brushRef="#br0" timeOffset="83540.45">2402 7991 9057 0,'0'0'1977'0,"0"0"-969"0,0 0 64 16,0 0 209-16,0 0 327 15,0 0-328-15,12-31-608 16,-12 31-400-16,-8 0-176 0,-8 0-40 15,-8 9 192-15,-11 4-63 16,-6 2-33 0,-6 8-32-16,-1-4-112 15,4 3 40-15,8-3 8 16,1 0-56-16,11 0-48 0,7-3 48 16,10 0-112-16,7-6-88 15,0 2-73-15,7-2 129 0,17-1 120 31,4 1 24-31,8-4 8 16,4 1-8-16,-4-4 0 16,0 0-8-16,-8 0-56 0,-5 0 0 15,-3 3 16-15,-12 4 0 16,5-1-48-16,-10 4-32 0,-3 6 80 16,0 4 32-1,0-1 16-15,0 3 0 16,-16 1 0-16,1-1 8 15,-9 0 88-15,-8-3-40 0,-4-2 8 16,0-5-56-16,-4 2 112 16,0-8-56-16,1-3-16 15,7-6 16-15,4 0-8 16,4 0 112 0,3-6 89-16,6-10-113 0,7 0 16 15,0-3-160-15,4 0 8 0,0-3-8 16,4 6 8-16,0 3-8 15,0 7 0 1,0 6-200-16,0 0-713 16,11 0-1479-16,2 10-449 15,2-1-2840-15</inkml:trace>
  <inkml:trace contextRef="#ctx0" brushRef="#br0" timeOffset="83969.23">2518 8369 3328 0,'0'0'6210'0,"0"0"-3682"0,0 0-768 16,0 0-199-16,0 0-377 16,0 0-408-16,0 0-328 0,0 0-216 15,-9 16 296-15,1 0-71 16,-3 9 7-1,-6 0-128-15,6-2-40 16,-1-1-80-16,-4 0-168 16,8-2 40-16,-1-2-80 0,2-5 64 15,3 0-24-15,0-4-48 16,0 1-368-16,4-4-736 0,0-6-1265 31,0 0-2384-31,0 0-4353 0</inkml:trace>
  <inkml:trace contextRef="#ctx0" brushRef="#br0" timeOffset="84433.12">2761 7845 888 0,'0'0'7329'0,"0"0"-5312"15,0 0-777-15,0 0-152 16,0 0-320-1,0 0 65-15,0 0 247 16,0 0-400-16,0 0-192 16,60-13-208-16,-49 26-8 0,1 9 152 15,0 4-176-15,0 9 64 32,1 3 88-32,-2 6-168 0,1 0 1 15,-4 1 39-15,-4 3-112 16,-4-4 48-16,0 4-48 0,0-1-48 15,-8-2 16-15,-12-1-32 16,-4-2-24-16,-8-8-64 31,-7-2-8-31,-2-3-632 0,-19-1-1241 16,13-5-1992-16,8-7-4368 0</inkml:trace>
  <inkml:trace contextRef="#ctx0" brushRef="#br0" timeOffset="88341.21">3143 8204 40 0,'0'0'5785'16,"0"0"-3393"-16,0 0-1384 0,0 0-335 31,0 0 287-31,0 0 152 16,0 0-192-16,0 0-280 15,0 0-79-15,0 0 63 0,0 0-88 16,0 0 8-16,0 0-24 16,0 0-32-16,0 0-160 15,0 3-48-15,0-3-56 0,0 0-24 16,4 0 40 0,12 0 128-16,4 3 153 15,8-3-49-15,3 0-208 0,10 0-24 16,6 0-56-16,-2 0-48 15,2 0-80-15,-3 0 0 16,-8 0-56-16,-8 0 0 16,-9 0 0-1,-10 0 0-15,-1-3-184 16,-8 3-240-16,0 0-633 0,0 0-527 16,-13 0-1336-16,-2 3-297 0,-2 4-3841 15</inkml:trace>
  <inkml:trace contextRef="#ctx0" brushRef="#br0" timeOffset="88635.22">3203 8372 1664 0,'0'0'8522'0,"0"0"-7114"0,0 0-872 15,0 0 136-15,0 0 448 16,0 0 177-16,0 0-369 16,84 0-296-16,-52 0-152 0,0 0-96 31,3 0-56-31,-3 0-40 16,4 0-128-16,-1 0-64 0,-3 0-32 0,0 0-56 15,-4 0 32-15,0 0-40 16,8 0-792-1,-8-3-2168 1,-8-6-3210-16</inkml:trace>
  <inkml:trace contextRef="#ctx0" brushRef="#br0" timeOffset="89195.93">4183 7804 6617 0,'0'0'4009'15,"0"0"-2529"1,0 0 344-16,0 0-183 16,0 0-337-16,0 0-400 0,0 0-360 0,0-16-368 15,0 35-168 1,-8 3 345-16,4 13 119 0,0 9-192 16,-4 1-136-1,4 6-48-15,0 3 0 16,0-4-24-16,-4 2 0 15,4-5 0-15,-4-3-72 0,1 1 80 16,-1-7-80-16,-5-3-48 16,6-9-304-16,-1-4-288 0,-1-3-393 31,1-6-1231-31,5-7-881 16,-1-3-3640-16</inkml:trace>
  <inkml:trace contextRef="#ctx0" brushRef="#br0" timeOffset="89909.03">4211 7661 1840 0,'0'0'4385'16,"0"0"-3193"-16,0 0 168 0,0 0-23 16,0 0 39-16,0 0-208 15,0 0-168-15,79-66-519 0,-62 66-265 16,2 6-16 0,5 10 16-16,4 9 0 15,-4 4-144-15,0 2 24 16,-1 7-96-16,-6-3 0 15,-6 7 0-15,-6-5 0 0,-5-2 0 16,0 4 0-16,-12-4 0 16,-9-1-8-1,-10 1 8-15,-1-6 72 16,-8-4-24-16,-7 1 32 16,-1-7-72-16,-1-3-8 0,6-7 0 15,7-5-64-15,5-4 48 16,6 0-16-16,14-4 32 0,2-5 0 31,9-4-16-31,0-3-64 16,5 6 80-16,10 1-80 15,6 0 80-15,-6 5-48 0,9 4 48 16,-4 0 0-16,-4 0 8 16,0 0 144-16,0 10-24 0,0 2-32 15,0 8 128 1,0-1 8-16,-1 0 80 15,2 6 80-15,-2 1-120 16,-6 2-72-16,3 1 32 0,-5 3-16 16,-3-4 32-16,0 1-56 0,-4-1-88 15,0-2-32 1,0-4-24-16,0-3-40 16,0-3 56-16,0-4-16 15,5-2-40-15,-1-3 16 16,0-2 72-16,3-1-64 0,-3-1-32 15,9 0-120-15,-6-3-312 16,14 0-912 0,-10-3-1024-16,1-6-3266 0</inkml:trace>
  <inkml:trace contextRef="#ctx0" brushRef="#br0" timeOffset="90582.43">4956 7829 2960 0,'0'0'2873'15,"0"0"-513"-15,0 0-1264 0,0 0-7 16,0 0-201-16,4-32 176 16,-4 30-64-16,0 2-23 0,0-4-89 31,0 1-208-31,-8 3-112 15,0-3-272-15,-8 3-48 16,1 0-32-16,-9 0 96 0,3 0 24 16,-7 10-40-16,4 2-16 15,-4 1-88-15,5 9 57 0,-1 0-97 32,0 7-40-32,0 6-104 15,4 6 120-15,4 0 0 0,4 7-80 16,0 0 0-16,12-1-32 0,0 1 64 15,0 2 0-15,5-2-8 16,6-4-56-16,5-2 64 16,4-10-32-1,4-4-32-15,0-6-8 16,-1-6-8-16,5-3 0 16,-4-3-72-16,16-8-1008 0,-8 2-1553 0,-8-4-4217 15</inkml:trace>
  <inkml:trace contextRef="#ctx0" brushRef="#br0" timeOffset="91884.21">5299 7953 1880 0,'0'0'6673'0,"0"0"-5168"16,0 0-9-16,0 0-320 0,0 0 385 16,0 0 151-16,0 0-936 31,0 0-96-31,-21-45-312 16,6 45-168-16,-9-2-96 0,-4 2 32 15,-4 0-24-15,0 0 0 0,4 2-64 16,4 5 32-16,5-1-80 15,2 7-112-15,10 0 40 32,3 0 0-32,4 5 24 0,0 1 0 15,0 1 40-15,11-1 8 16,10-1-272-16,3-1 272 0,-1-2 0 16,5-2 0-16,-4 3-64 15,0 0 64-15,0-4 8 16,-8 1-8-1,-4 0 0-15,0 0 0 0,-1-4-8 16,-6 4 8-16,3 0-8 16,-8 2-64-16,0 2 24 0,0-2 48 15,0 1 8 1,-17 0-8-16,2 0 0 16,-5-3 8-16,-8 0 64 15,-4-8-8-15,0 5-56 0,0-7 64 16,0-3-64-16,1 0 40 15,6 0 16-15,6-3-56 0,-1-7 48 16,8-2-8-16,4 2 48 47,4-3-88-47,0 4 56 0,4 0-32 16,0-1-32-16,0 4-8 15,0-1 0-15,0 4-40 0,0 0-24 16,0 3-472-16,0 0-1096 15,11 3-1065-15,-2 4 129 16,3 2-5858-16</inkml:trace>
  <inkml:trace contextRef="#ctx0" brushRef="#br0" timeOffset="92504.55">5486 8239 5209 0,'0'0'5345'15,"0"0"-3849"-15,0 0-168 0,0 0 153 16,0 0-49-16,0-3-432 16,0 3-360-1,0 0-416-15,-4 9-224 0,0 4 144 16,-4 6 120-16,3 6-103 15,-2 1-65-15,-1 6 48 16,0-4 8-16,8 1-32 0,-8-1-112 16,8-2 56-1,0-4-16 1,-4-3-40-16,4-3 0 0,0-1 40 0,0-5-48 16,0-3-72-16,0-4-448 15,0 0-417-15,4 0-511 16,4-3-880-16,0-6-617 0,0-7-8065 15</inkml:trace>
  <inkml:trace contextRef="#ctx0" brushRef="#br0" timeOffset="93118.13">5757 7772 1112 0,'0'0'8578'0,"0"0"-6474"0,0 0-1248 16,0 0-512-16,0 0 488 31,0 0 113-31,0 0-233 0,0 0 8 16,95 99-232-16,-70-64-96 15,-10 2-96-15,1 8-64 16,-4 6-136-16,-3 0 48 0,-9 6-24 16,0-3-56-16,0 3-48 31,-9 0 40-31,-6-6-40 0,-6-3 32 16,-3-4-48-16,1-9 0 15,-10 3-400-15,1-6-792 0,-15 2-1064 16,11-5 271-16,5-13-3560 0</inkml:trace>
  <inkml:trace contextRef="#ctx0" brushRef="#br0" timeOffset="96867.08">6371 8267 7177 0,'0'0'5097'0,"0"0"-3817"15,0 0-463-15,0 0 71 16,0 4 144-16,0-4-128 0,0 0-328 16,3 3-384-16,9-3 72 15,8 3 56-15,4 3 9 0,4-3-113 31,4 4-56-31,0-4 80 16,4 0-72-16,-1-3-48 16,5 3-40-16,-3-3-32 0,-2 0 0 15,-3 0-40-15,-4 0 0 16,-5 0-8-16,-6 0-152 0,-6 0-160 16,2 0-280-1,-9 0-369-15,0 0-791 16,-4 0-545-16,0 0-727 15,0-6-6002-15</inkml:trace>
  <inkml:trace contextRef="#ctx0" brushRef="#br0" timeOffset="97250.85">6586 8026 1712 0,'0'0'8394'0,"0"0"-6274"0,0 0-368 16,0 0-199-16,0 0-505 0,0 0-536 31,0 0-344-31,0 38 496 31,0-6 56-31,0 9-255 16,0-3-73-16,0 7-168 0,0-1-72 15,0-2-56-15,0-5 48 16,0 5-88-16,-4-7-56 0,0 0 48 16,-1-7-32-16,5 1 56 15,0-7-64-15,0 0-8 0,0-6-344 16,0 0-304-16,0-3-369 0,13-4-1039 15,-2 1-2057-15,-3-10-4929 16</inkml:trace>
  <inkml:trace contextRef="#ctx0" brushRef="#br0" timeOffset="98452.22">7737 7801 360 0,'0'0'8953'0,"0"0"-6488"16,0 0-1225-16,0 0-656 15,0 0-248-15,-40 16 465 0,20 3 119 0,1 6-312 16,-9 7-112-16,4 0-104 31,-4 6-160-31,0 3-104 16,3 4-56-16,2-1-24 0,-1 3-40 15,8-2 40-15,4-4-48 16,5-3-72-16,7-3-40 0,0-6 32 16,0-7 80-16,11-3-96 31,6-6-80-31,-2-4-72 0,-4-5 192 16,6-4 56-16,-6 0 72 15,2-4 88-15,-5-12 0 0,-1-6-32 16,-3 0-56-16,1-3 160 15,-5-7 56-15,0-3 48 32,0 3 32-32,-5-3 89 0,-2 0-81 15,-5-3-136-15,-4 3-120 16,4-3 64-16,-4 7 32 0,-4-1 96 16,4 6-144-16,-3 1-48 15,-5 9-48-15,7 0 16 16,-2 7-16-1,2-1-24-15,10 3-40 0,-1 5 40 16,3-1-48-16,5 3 56 16,-4 0-56-16,4 0-192 0,0 0-448 15,-4 5-880 1,1 18 263-16,-1-4-1679 16,4-3-2450-16</inkml:trace>
  <inkml:trace contextRef="#ctx0" brushRef="#br0" timeOffset="100476.98">9219 7560 1192 0,'0'0'2800'0,"0"0"1785"16,0 0-3937-16,0 0-431 0,0 0 15 16,0 0 224-16,0 0 328 15,-44-10-8-15,24 10-96 0,-3 0-192 16,-5 0 24-16,-9 0-32 31,-2 0 41-31,-5 0 31 0,-8 0 0 16,-4 0-168-16,0 3-88 15,-3 0-40-15,0 4-112 16,-1-1-64-16,0 0-72 0,4 1 56 16,8-1-56-16,8 7 0 31,8-7 0-31,12 4-8 0,5 2-88 16,7-2-64-16,3-4 24 15,5 3-96-15,0 1 224 0,0-3 0 16,0-1 0-16,13 0 64 0,-2 0 40 15,6 1 48 1,2-1 24 0,5 0 24-16,4 4 0 0,8-3-32 15,3 2-8-15,6 0-16 16,-2 1-64-16,5 3 8 0,0-1-32 16,-4 1-40-16,-4 0-8 0,-9 0-8 31,-3-1 0-31,-7 1-8 15,-6-1-8-15,-6-2-72 0,-1 0 88 16,-5-4-72-16,-3 0-56 16,0 1 120-16,0-1 8 0,0 3-24 15,-3 1 24-15,-14 0 8 32,-7-1 0-32,-8 4 80 0,-4-3-24 15,-7 2-64-15,-9 1 72 16,1-3-24-16,-5 2-48 15,0 1 8-15,4-1-8 0,1 1-8 16,-1 0 0-16,7 0-8 31,6-1 16-31,3 1 0 0,8 3-8 16,8-3-88-16,0-1 96 16,8 1-80-16,8 0 16 0,0-1 56 15,4-2-80-15,0 0 88 0,0-1 48 16,8 4 24-1,8-4 56 1,0 4 80-16,4-3-48 16,0-1-32-16,3 0 40 0,1 1 8 15,4-1 8-15,0-2-39 16,8-1-1-16,0 1-48 0,8-1-16 0,3 0 8 31,6-3-80-31,3 1 160 16,3-4 0-16,5 0 112 15,7 0-8-15,6 0-16 0,-6 0-152 16,0 0 64-16,2 0-160 16,-9 0 8-16,-13 0 32 0,-3 0-48 31,-12 3 16-31,-5-3-16 16,-10 3-104-16,-10 0-560 0,-7 1-561 15,-4-2-1007-15,-11-2-2577 16,-6 3-6289-16</inkml:trace>
  <inkml:trace contextRef="#ctx0" brushRef="#br0" timeOffset="107487.59">3096 6293 2512 0,'0'0'1656'16,"0"0"-1111"-16,0 0-57 15,0 0-40 1,0 0 192-16,0 0-120 16,0 0-384-16,0 0-128 0,0 0-8 15,0 0 0-15,0 3 8 16,0 0 120-16,0-3-56 0,0 3 8 15,0 0 408 1,0-3-192 0,0 0-88-16,0 0 48 0,0 4 88 15,4-4 16-15,3 2 97 0,1 2-33 16,0-1-48-16,8-3-32 16,0 3-32-16,0-3-40 0,4 0-40 31,3 0 0-31,2 0-104 15,-1 0 8-15,0 0-80 0,-5 0 16 16,5 0 0-16,-7 0-64 16,-2 3-8-16,1 1 0 0,0 2 0 15,0-3 48-15,0 0-48 32,4 0 0-32,4 0 8 0,4-3 72 15,-1 4-80-15,6-1 8 16,-6 0 0-16,1-3-8 15,-4 3 72-15,0 1-72 0,-8-4 0 32,0 3 0-32,-4 0 0 15,0-3 0-15,-4 0 0 16,0 3 8-16,8-3 0 0,-1 0 64 16,6 0 24-16,3 0-40 15,8 0 24-15,0 0-32 0,3 0-40 0,5 0 0 16,-5 0 16-1,2 0 32 1,-10 0-48-16,-3 0 0 16,-3 0-8-16,-1 6 8 0,-5-3 0 15,5 1 0-15,-4-1 0 16,4 0-8-16,4 0 16 0,-1-3 56 0,5 0 48 31,0 0-32-31,0 0 8 16,4 0 0-16,-8 0-88 15,1 0 0-15,-6 0 8 0,-7 0-8 16,4 0 8-16,-4 3 48 0,0-3-64 31,8 0 8-31,-1 0-8 16,6 0 8-16,6 0 0 16,5 0 0-16,0 0 0 0,0 0-8 15,-4 0 8-15,-4 3-8 16,-12-3 8-16,-5 4-8 0,2-4-8 15,-9 3 0-15,3 0-8 32,1-3 16-32,5 0 0 15,2 3 8-15,5-3 0 0,1 4 48 16,7-4-40-16,-5 0-16 16,1 3 0-16,-4-3 0 0,-1 2 0 15,-2-2 16-15,-6 4-16 16,2-1-48-1,-5 0 48-15,-4-3 16 16,-1 0-8-16,-3 3 40 0,0-3 0 16,0 0 225-16,0 0 119 15,0 0 8-15,0 0-80 0,0 0-112 0,0 0-64 32,0 0-80-32,0 0-16 15,0 0-48-15,0 0-224 16,0 0-1176-16,-3-3-1353 0,-9-3-4729 15</inkml:trace>
  <inkml:trace contextRef="#ctx0" brushRef="#br0" timeOffset="110735.11">12614 4889 8361 0,'0'0'2097'0,"0"0"-809"0,0 0-160 16,0 0 121-16,0 0 119 16,16-22-264-16,-16 22-352 0,0 0-224 31,0 0-144-31,0 0-344 15,0 6-40-15,0 13 0 16,0 10 96-16,0 9 176 0,0 13-111 16,-4 3-57-16,-8 6-32 0,0-3-16 15,0 0 40-15,0-9-56 32,0-3-40-32,4-8-264 0,4-2-353 15,4-9-407-15,0-4-736 16,0-6-185-16,0-4-847 0,8-8-2945 15</inkml:trace>
  <inkml:trace contextRef="#ctx0" brushRef="#br0" timeOffset="111087.21">12985 4816 7417 0,'0'0'1528'16,"0"0"-127"-16,0 0-33 0,0 0-240 15,0 0-184-15,7-19-143 16,-7 19-185-16,0 0-160 0,0 0-280 31,0 10-176-31,0 8 0 16,0 12 120-16,0 4 80 15,0 11-40-15,0 2 16 0,-3 7-80 16,3-3-40-16,0-3 40 31,0-4-80-31,0-6-8 16,0-3-8-16,-4-7-8 0,4-5-528 16,-5-4-480-16,1-3-225 0,0-7-295 15,0-2-704-15,-3-7-1057 0</inkml:trace>
  <inkml:trace contextRef="#ctx0" brushRef="#br0" timeOffset="111560.09">13084 4534 6809 0,'0'0'1272'0,"0"0"-128"0,0 0 305 15,0 0-393-15,0 0-576 16,0 0-480-16,0 0 80 16,-24 28 216-16,4-2-80 0,0 2-128 15,-4 4 0-15,-4-7 8 16,0-2-96-16,-3-5 0 0,-5-5 8 15,-4-6 16-15,0-4 168 16,-8-3-112-16,0-6-72 31,1-11 56-31,-1-5-64 0,4-6 120 16,4 2-112-16,4 7 0 16,8 3 48-16,5 7 72 0,3 9 16 0,3 0-136 15,2 3-8-15,-2 10 8 16,-2 6-8-1,3 3 0 1,-4 0 56-16,4 1-48 0,-4 2 0 16,4-3 0-16,0 3-8 15,8 4 0-15,4-1-456 0,4 14-664 0,12-10-1040 16,4-4-3530-16</inkml:trace>
  <inkml:trace contextRef="#ctx0" brushRef="#br0" timeOffset="112033.47">13562 4584 8785 0,'0'0'1953'0,"0"0"-729"0,0 0-480 16,0 0-208-16,0 0 265 16,-100 51 247-16,61-9-104 0,3 8-272 15,-8 20-224-15,0 16-88 0,9-7-96 32,7-6-120-32,11-12-64 15,17-14-80-15,0 1-16 0,0 6-56 16,24-7 64-16,12-8-184 15,4-8-408-15,8-8-144 0,16-14-1160 16,-16-6-865-16,-5-3-4112 0</inkml:trace>
  <inkml:trace contextRef="#ctx0" brushRef="#br0" timeOffset="112588.01">13904 4756 1488 0,'0'0'7401'0,"0"0"-6072"15,0 0 31 1,0 0-376-16,0 0-144 0,0 0 425 15,-32-76-513-15,13 73-320 16,-5-1-224-16,-8 4-24 0,0 4 16 16,-7 8 0-16,7 4-64 15,0 6-8 1,8-3-128-16,8 3 0 16,4 4-40-16,12-4-128 0,0 4 64 15,8-1 96-15,16 0 8 16,4 4 8-16,7-7 136 15,1 1-32-15,-4-4 48 0,-4-1-96 32,-4 2-56-32,-4-5-8 15,-8 1 0-15,0 3 0 0,-9 0 0 16,-3 0-16-16,0-3 16 16,-3 0 0-16,-13 0 8 0,-8-7-8 15,-4 1 8-15,-8-3 88 31,-3-4 32-31,-2-3-64 0,2 0-16 16,3-10 56-16,4-6-32 16,8 0 8-16,12-3-32 15,4 1-48-15,8 1-8 0,0 4-232 16,16 4-456-16,8 9-944 16,8 3-337-1,0 10-847-15,-4 0-5394 0</inkml:trace>
  <inkml:trace contextRef="#ctx0" brushRef="#br0" timeOffset="112866.54">14005 5054 9882 0,'0'0'2288'16,"0"0"-351"-16,0 0-665 0,0 0-576 31,0 0-432-31,0 0-248 16,7 29 488-16,-7-1 96 0,0-2-272 15,0 3-64-15,0-1-96 16,0-2-64-16,-4-4-32 0,1 0-24 16,-1 0-48-16,4-3-168 31,0-3-648-31,0 0-1280 0,7-3-481 15,5-10-3544-15</inkml:trace>
  <inkml:trace contextRef="#ctx0" brushRef="#br0" timeOffset="113220.99">14147 4531 7177 0,'0'0'1632'0,"0"0"-175"16,0 0 175-16,0 0-352 0,0 0 177 16,25-23-297-16,-9 23-528 15,12 10-312 1,-1 12-72-16,13 6 176 15,0 11-144-15,3 5-104 16,-6 7-8-16,-5 3-88 0,-13 10-80 16,-6 2 0-16,-9 4-8 15,-4-3 8-15,-21-4 0 0,-7-9-72 16,-3-6-96-16,-13-7-432 31,-20 3-1200-31,8-8-769 0,8-14-3496 16</inkml:trace>
  <inkml:trace contextRef="#ctx0" brushRef="#br0" timeOffset="114673.18">14916 4934 6953 0,'0'0'2336'0,"0"0"-855"16,0 0-433-16,0 0 24 0,0 0 393 15,0 0-17 1,0 0-360-16,0 0-536 16,9 0-232-16,10 0-64 15,9-7-24-15,4 1-24 0,9 3-120 16,-2-4-88-16,-7 4 96 15,-4 3-96-15,-9-3-112 0,-6 3-464 32,-5 0-936-32,-8 0-1097 15,-12 6-1495-15,-8 4 1759 0,0 0-4032 16</inkml:trace>
  <inkml:trace contextRef="#ctx0" brushRef="#br0" timeOffset="114860.03">14941 5079 3240 0,'0'0'1601'16,"0"0"-641"-16,0 0 792 15,0 0 185-15,0 0-225 0,0 0-280 16,0 0-240-16,91 20-367 16,-51-20-361-1,0 0-248 1,4 0-216-16,0 0-336 0,-4 0-1313 0,-9-7-3584 15</inkml:trace>
  <inkml:trace contextRef="#ctx0" brushRef="#br0" timeOffset="115424.42">15793 4531 7481 0,'0'0'1216'0,"0"0"137"0,0 0 367 32,0 0-368-32,0 0-31 0,0 0-281 15,0 0-480-15,0 0-560 0,0 0-56 16,0 15 56-16,0 17 192 15,0 6 56-15,0 10-104 16,-7 6-72-16,-6-4 24 16,2 5-88-1,-2-5 72-15,2-2-32 0,-1-7-32 16,7-9-8-16,1-10 40 0,4-6-48 16,0-6-56-16,21-7-40 15,7-3 96-15,15 0 392 16,5-13-232-1,8-6-16-15,4-6-144 16,-9-1-152-16,1-2-368 16,-8-1-848-16,-13 7-465 0,-3 0-375 15,-7 6-873-15,-14 6-2568 0</inkml:trace>
  <inkml:trace contextRef="#ctx0" brushRef="#br0" timeOffset="115776.97">16148 4823 5569 0,'0'0'1904'16,"0"0"-968"-16,0 0-440 16,0 0 81-16,0 0 15 0,0 2-88 31,0-2 24-31,3 0 80 16,10 0 96-16,-1 0-80 0,4 0-304 0,3-2-168 15,2-5-88-15,3-6-64 16,-5-6-456-16,-7 1 120 15,-8-5-272-15,-4 4 96 16,0 0 408 0,-7 6 104-16,-10 10 280 15,2 3-128-15,-5 0-88 0,-1 16 288 0,10 6 24 16,-6 4-192-16,10 2 120 16,3 4-128-16,4 0-64 15,4-4-104 1,20-2 72-16,4-4-72 15,11-3-8-15,13-6-400 16,4-7-368-16,32-6-552 0,-9-3-865 16,-11-13-2063-16</inkml:trace>
  <inkml:trace contextRef="#ctx0" brushRef="#br0" timeOffset="116052.62">16869 4496 8649 0,'0'0'2177'15,"0"0"-513"-15,0 0-288 16,0 0-231-16,0 0-745 0,0 0-320 31,0 0 144-31,-84 50 392 16,56-8-200-16,-3 5-128 0,6 10-120 0,-3 10-72 16,13 19-88-16,2 12 152 15,6-6-72 1,7-22-40-1,0-19 24-15,0-16 8 0,7 6-72 16,2 4 40-16,3 2-48 16,-5-9-248-16,2-6-560 0,-9-6-816 15,0-8-313-15,-12-8-327 0,-4-7-369 16</inkml:trace>
  <inkml:trace contextRef="#ctx0" brushRef="#br0" timeOffset="116247.96">16499 5023 2840 0,'0'0'6393'0,"0"0"-5600"31,79-29-321-31,-35 20 248 16,4 2 128-16,8 1-72 0,7 0-304 15,10-1-264-15,-6-3-128 16,5-2-80-16,8-20-576 15,-17 0-1656-15,-15-6-4914 0</inkml:trace>
  <inkml:trace contextRef="#ctx0" brushRef="#br0" timeOffset="116480.93">17248 4511 7905 0,'0'0'1416'15,"0"0"-559"1,0 0-705-16,0 0-72 0,0 0 488 15,0 0 520-15,-53 77 184 16,34-36-375-16,-5 7-265 16,8 6-360-16,0 6-192 0,8 0 16 15,8 7-40-15,0-4-32 0,12-6-24 16,8-12-152 0,12-10-552-16,0-10-81 15,11-18-159-15,-3-4-1072 16,-12-3-3361-16</inkml:trace>
  <inkml:trace contextRef="#ctx0" brushRef="#br0" timeOffset="116648.12">17068 4794 3792 0,'0'0'2081'0,"0"0"-905"15,0 0-392-15,120 0-80 0,-64 0-264 16,43-6-440-16,-19-1-600 16,-5-2-3833-16</inkml:trace>
  <inkml:trace contextRef="#ctx0" brushRef="#br0" timeOffset="116783.95">17996 4680 10202 0,'0'0'2384'0,"0"0"-655"15,0 0-529-15,0 0-320 16,0 0 16-16,0 0-440 0,0 0-456 16,0 0-680-16,-7-10-3633 15,-9 10-2336-15</inkml:trace>
  <inkml:trace contextRef="#ctx0" brushRef="#br0" timeOffset="120764.83">12582 5677 2496 0,'0'0'6697'16,"0"0"-5360"-16,0 0-561 15,0 0 80-15,-56-13 184 0,53 13 201 16,3 0-57-16,0 0-144 16,0-3-592-16,11 3-448 0,13 0 80 31,12 0 96-31,32-4 48 16,27 4-152-16,-7 0 56 0,-8 0-128 15,-16 0-8-15,-33 0-536 16,-3 0-912-16,-8 0-753 0,-20 0-327 15,-16 10-457-15,-12-7 785 0</inkml:trace>
  <inkml:trace contextRef="#ctx0" brushRef="#br0" timeOffset="120981.21">12558 5816 5457 0,'0'0'3880'0,"0"0"-2695"0,0 0-513 16,0 0 208-16,0 0 184 15,111-19 113-15,-66 13-113 0,2 0-152 0,5-4-264 32,-4 3-224-32,-8 2-232 15,-1 1-192-15,-3-2-568 16,-8-1-1552-16,-8-2-2193 0</inkml:trace>
  <inkml:trace contextRef="#ctx0" brushRef="#br0" timeOffset="121734.09">13176 5810 8129 0,'0'0'2065'16,"0"0"-825"-16,0 0-528 16,0 0-296-16,0 0-256 0,0 0-160 15,4 12 0-15,0 8 16 31,-1 2 48-31,10 6-16 16,2 4 48-16,9-3-48 0,4-4 40 16,12-3-16-16,3-9 32 15,2-6-24-15,7-7 8 0,-5 0 72 16,-2-13-40-16,-6-13-8 16,-7-5 40-1,-4-10 17-15,-4-7 15 16,-5-3-8-16,-2 0-56 0,-2 1-56 15,-2 2 8-15,-2 10 32 16,-3 6 24-16,1 9 16 0,-5 8-144 16,-1 8 64-1,1 4-64-15,-4 3-64 16,0 0-168-16,0 0-96 16,0 10 128-16,0 3-289 0,0-1-383 15,-7 8-576-15,-6-5-1113 16,1-5-2992-16</inkml:trace>
  <inkml:trace contextRef="#ctx0" brushRef="#br0" timeOffset="122124.5">13514 5670 7737 0,'0'0'2489'0,"0"0"-1353"16,0 0-752-16,0 0-232 16,0 0 112-16,0 0-104 15,0 0 96-15,16 0 248 0,4 0 232 16,8-13-295 0,4 1-217-16,0-4-24 15,0-6-72-15,-4-4-48 0,-4-2 64 16,-1-1-72-16,-7 4 64 15,-4 5 216-15,-3 5 152 16,-2 8-8-16,-7 4-144 16,4 3-352-16,0 3 0 15,9 17-192-15,-6 5 192 16,5 10 72-16,4 3-16 0,-4 0-8 16,4 3-32-16,-4-6-16 15,-1 0-232-15,6 4-1664 16,-6-11-833-1,2-9-6081-15</inkml:trace>
  <inkml:trace contextRef="#ctx0" brushRef="#br0" timeOffset="129087.43">2720 5089 7633 0,'0'0'1488'0,"0"0"-111"15,-7-22-449-15,-1 19-240 16,4 3-544-1,-5 0 24-15,2 19-40 16,-1 7 88-16,0 5-80 0,4 7-8 16,-4 10 152-16,0 18-24 15,0 20 16-15,-8 25 97 16,4 13-25-16,0 6 88 0,0-3-56 31,5-9-216-31,-1-1 40 16,-1-25-72-16,1-19-56 0,5-28-8 15,-1-14-56-15,0 8 0 16,4-4 16-16,0-1-24 16,-4-11 0-16,4-11-64 0,0-2-392 31,0-10-304-31,0 0-17 16,8-41 33-1,3 3-1848-15,2-7-3762 0</inkml:trace>
  <inkml:trace contextRef="#ctx0" brushRef="#br0" timeOffset="131089.91">2761 4905 4232 0,'0'0'2193'16,"0"0"-1209"-16,0 0-176 15,0 0-216-15,0 0 65 16,0 0-33-16,19-16-136 0,2 13-176 31,-1 0 128-31,7 3-144 16,6-3-56-16,-2 3-56 0,9 0-8 0,3-3-24 16,10 3-32-16,2 0-8 15,1 0-16-15,8 0 8 16,-4 0-96-16,4 3 0 15,-5 0 0 1,5 3 64-16,4-3-16 16,-1 1-56-16,17-4 0 0,16 0 40 0,15-4-32 15,-11-2 56-15,-24-3-56 16,-24 5 32-16,-21 1-40 16,5 0 48-1,-4 0-48-15,3 3 8 16,-7-3-8-16,1 3 0 15,-6 0 16-15,5 0 32 0,8 0 64 16,4 0-64-16,4 0 48 16,3 0-96-16,9 0 72 15,0 0 32 1,-1 0-96-16,-3 0 88 16,-3 3-88-16,-10 3-8 0,-7-3 64 15,-8 4-64-15,-4-4 0 16,-4 3 8-16,-1-3-16 15,5 4 16-15,1-4 40 0,3 3-48 32,7-3 0-32,1 4 8 15,3-1 24-15,-7 1-32 16,0-1 0-16,-12 3-16 0,-8-6-64 16,-7 1-184-16,-1-1 64 0,0 0 40 15,-4-3 160-15,0 0 8 16,0 0 64-1,0 3-16-15,3 1-48 16,5 5 40-16,1 4 8 16,-1 2-8-16,-1 5-40 0,-7 2-8 15,0 3-88-15,0 4-120 0,-4-1 128 16,-12-2 80 0,1-1 8-16,-2 0 96 15,6 1-16-15,-6-1-24 16,9 0 40-16,-3 5-56 15,3 1 16-15,3 4 8 0,-2 3-16 16,-1 3-48-16,0 4 40 0,-4-1 0 31,0 7 32-31,-1-3-72 16,-2-4 40-16,3 4-40 16,-4-4-8-16,5-2 0 0,-2 2 8 15,1 1 49-15,5-1-49 16,-2 3 112-16,1 1-112 0,4 3 56 31,1 0-56-31,-1-4-8 16,4-2 80-16,0-4-72 15,0 0 0-15,0-6 40 0,0 3-40 16,0 0-8-16,0-3 0 16,0 4 8-16,0-5 8 0,0 1 40 15,7 4-56 1,-3-4-56-16,-4-1 48 15,8-5-64-15,-4-4-56 0,1 0 32 16,-1-2 40-16,-4-7 8 16,3 3 40-16,-3-3 8 0,4-1 0 15,0-2-57 1,-4 0-71-16,4-4 8 16,-4 1 0-16,0-3-160 15,0-4-56-15,0-3-32 16,0 0 112-16,0 0 168 0,0-3 88 15,-8-10 8-15,1 0 8 0,-10 0 40 32,2 0 0-32,-2 1-56 15,-7 2-8-15,-3 1-16 16,-1-1 24-16,-9 1 64 0,-2 2 168 16,-1-2-88-16,1 6-8 15,-6-4-16-15,2 4-48 0,-5 0-8 31,0-4-16-31,-4 5 56 16,0-2 0-16,-4 1-32 16,1 0 48-16,-1 3-72 0,4 0 8 15,0 0 80-15,1 0 41 16,3 0-73-16,0 0-40 0,4 0 8 16,1 0-8-1,3 0-16-15,0 3 48 16,0 0-96-16,0 1 40 15,4-4-32-15,-4 0 0 0,-3 0 48 16,2 0-48-16,-2 0 0 16,-1 0 0-16,4 0 104 15,0 0 48-15,5 0-32 16,-1-4-24-16,4 4-88 16,-5-3-8-16,-2 0 0 15,-1 3 48 1,1-3-48-16,-6-4-8 15,6 4 16-15,-1 0 0 16,4-3 80-16,0 3-80 0,4 3 40 16,0-4 0-16,4 1-56 15,-4 0 8-15,4 0 0 0,5-1 40 16,-5-2-32-16,4 3-8 16,0 0 96-16,-4 0-96 0,0 0 0 31,0-1-8-31,1 1 72 15,-1 3 80-15,4-3-56 16,4 3-48-16,0 0-40 0,8-3-8 16,4 3 64-16,4 0 8 15,0 0 24-15,4 0 104 0,0-3 40 32,0 3-56-32,0 0-32 0,0 0-40 15,-3 0 40-15,-6-3-16 16,5-1-120-16,-4 1-8 0,-4 0 64 15,4 0-24-15,4-6 16 16,0 2 40-16,1-3-104 16,-5-3 96-1,8 4-40-15,-5-4 16 16,1 7-24-16,0 0-48 0,4 3 0 16,0 3-40-16,0 0-440 0,0 0-1856 15,8 0-2569-15</inkml:trace>
  <inkml:trace contextRef="#ctx0" brushRef="#br0" timeOffset="140377.72">8180 8972 5513 0,'0'0'5729'16,"0"0"-4777"-16,0 0-696 0,0 0-104 31,23 3 816-31,9-3 217 16,4 4-289-16,8-1-312 0,8-3-272 0,-5 0-200 16,-2 0 8-1,-6 0-120 1,-15 0-320-16,-8 0-1128 15,-20 0-281-15,-12 0-2191 0,-8 0-585 16</inkml:trace>
  <inkml:trace contextRef="#ctx0" brushRef="#br0" timeOffset="140674.6">8271 9004 7393 0,'0'0'2001'31,"0"0"-1161"-31,0 0 608 15,0 0 88-15,0 0 97 0,0 0-425 16,0 0-88-16,0 0-472 16,12 86-200-16,-8-67-120 0,-4 6-95 15,0 1-105-15,-4 2-24 32,-8 1-8-32,-4 3 0 15,-8-1-40-15,-4-5 32 0,-4 2-80 16,-4-5 88-16,1-8-96 15,-1-2-48-15,4-6-112 0,-4-7-416 32,8 0-481-32,4-20-679 15,8-27-785-15,4 5-2384 0,12-5-3096 16</inkml:trace>
  <inkml:trace contextRef="#ctx0" brushRef="#br0" timeOffset="141162.51">8311 8645 4785 0,'0'0'4368'0,"0"0"-3079"15,0 0 151-15,0 0 56 16,0 0-31-16,0 0-337 15,-4-28-464-15,-5 28-392 0,5 0-216 16,-3 6-48-16,-1 7-8 0,0 0-8 16,0 2-8-16,8 1 8 31,0 0-8-31,0-4-56 16,0-2 8-16,0-7 0 0,4 1-168 15,4-1 64-15,-4-3 168 16,-4 0 16-16,0 0 168 0,0 0-56 15,0-7-112-15,0 4-16 32,-8-3 272-32,0 2-64 15,0 2-144-15,4-1-56 0,0 3 112 16,4 0-72-16,0 0-48 0,0 0 0 16,0 0 0-16,0 0 88 15,0-4 8 1,0 4 128-16,0-3-48 15,0 0-120-15,0 3-56 0,0 0-64 16,-12 0-32-16,0 10 88 0,-8 15-312 16,4 0-1792-16,4 1-3689 15</inkml:trace>
  <inkml:trace contextRef="#ctx0" brushRef="#br0" timeOffset="141583.84">8494 9090 6041 0,'0'0'5529'15,"0"0"-3089"-15,0 0-1087 16,0 0-201-16,0 0-104 15,0 0-384-15,0 0-192 0,75-13-143 16,-47 10-137-16,0 0-72 16,0 3-64-16,4 0-56 15,-8 0-56 1,1 0-488-16,-10 0-625 0,-7 0-1359 16,-8 6-1297-16,-4 0-1096 15,-12 1-128-15</inkml:trace>
  <inkml:trace contextRef="#ctx0" brushRef="#br0" timeOffset="141785.13">8450 9217 1272 0,'0'0'7153'0,"0"0"-4960"16,0 0-449-16,0 0-256 0,0 0-231 15,88 3-225-15,-60-3-288 31,0 0-328-31,0 0-224 16,3 0-56-16,-3 0-136 0,-3 0-464 16,6 0-1416-16,-7-6-2121 15,-4-4-4145-15</inkml:trace>
  <inkml:trace contextRef="#ctx0" brushRef="#br0" timeOffset="142041.12">9024 8903 1176 0,'0'0'9458'0,"0"0"-6842"16,0 0-1191-16,0 0-569 16,0 0-112-16,0 0 296 0,-4 41 104 15,-4-13-415-15,5 4-233 31,-6 3-128-31,1 0-192 16,0-3-112-16,5 0-56 0,-2-7-8 16,1 0-104-16,0-3-880 0,4-6-1537 15,0-9-3888-15</inkml:trace>
  <inkml:trace contextRef="#ctx0" brushRef="#br0" timeOffset="143140.19">8745 7004 2760 0,'0'0'7122'16,"0"0"-5186"-16,0 0-504 15,0 0 121 1,0 0-89-16,0 0-320 16,0 0-376-16,0 0-328 0,0 0-263 0,-8 3 239 15,5 19 96-15,3 3-216 32,0 4-128-32,-5 0-88 15,5 6-8-15,0-7-8 0,0 7-8 16,-4-6-56-16,4-4-104 15,0 0-616-15,0-2-697 0,0-7-1471 16,4-10-2905-16</inkml:trace>
  <inkml:trace contextRef="#ctx0" brushRef="#br0" timeOffset="143607.03">8988 6969 3272 0,'0'0'5761'0,"0"0"-3464"15,0 0-953-15,0 0-336 16,0 0 161-1,0 0-65-15,8-6-240 16,-4 6-320-16,8 0-320 16,0 0-80-16,4 0-8 0,4 6-64 15,-4 10-32-15,-8 3-40 0,-4 3 0 16,-4 6 64 0,0 1-64-16,-21 6 128 15,-2-6 48-15,-9-1-40 16,8-3-8-16,0-5-24 15,4-8-55-15,12-5 15 0,4-4-64 16,4-3 8-16,4 0 0 0,16 0 184 31,8 0-40-31,8-7-56 16,4-2-40-16,4 3-56 16,-1-4 0-16,-3 4-320 0,12-3-681 15,-16-1-1679-15,-8 0-4730 0</inkml:trace>
  <inkml:trace contextRef="#ctx0" brushRef="#br0" timeOffset="144898.4">9602 7725 4729 0,'0'0'4993'0,"0"0"-2985"0,0 0-528 15,0 0 249-15,0 0-113 16,0 0-304-16,4-42-175 31,-4 42-465-31,0 0-312 0,0 0-160 16,0 0-144-16,0 10-56 15,0 5 0-15,-8 11 200 0,-5 3-40 16,-2 5-32-16,3 5 64 31,-4-1 32-31,4 3-136 16,0-3-32-16,8 0 8 0,-4-3-64 0,8 0 16 16,0-6-8-1,0-4 0-15,0 0-8 0,0-5-208 0,0-5-296 16,0-5-288-16,0-4-769 15,0-6-1439 1,4 0-1793 0,0-6-3273-16</inkml:trace>
  <inkml:trace contextRef="#ctx0" brushRef="#br0" timeOffset="145301.81">9681 7508 6969 0,'0'0'1488'0,"0"0"-191"15,0 0-297-15,0 0 8 16,0 0 8-16,72-54-120 0,-48 52-279 15,4 2-89-15,-1 0-104 16,5 2 16-16,-4 11-144 31,0 6 32-31,-7 7-216 0,-2-1 24 16,-7 3-8-16,-8 4-120 16,-4 0 0-16,-4 0 48 0,-12 0 64 0,-7 0 40 15,-10-1 32 1,-3-5 0-16,-3-4 16 15,-5-3 32 1,0-6 32-16,-3-4-96 0,-2-2-104 16,6-5 0-16,6-2-72 15,10 0-440-15,11-9-1056 0,8-7-936 0,8-3-3026 16</inkml:trace>
  <inkml:trace contextRef="#ctx0" brushRef="#br0" timeOffset="145835.78">10386 7452 8865 0,'0'0'2017'0,"0"0"-489"15,0 0-208-15,0 0-103 0,0 0-169 32,0 0-184-32,-83 6-96 15,47 16 32-15,0 10-191 0,-7 9-73 16,2 7-88-16,5 5-64 0,5 1-152 15,3 7-40-15,8-4-72 32,8 3-40-32,8-3-72 15,4-3 48-15,9 0-40 0,10-6-16 16,13-7-104-16,-1-3-136 16,14-6-448-16,19-13-512 0,-13-6-1377 15,-7-6-4585-15</inkml:trace>
  <inkml:trace contextRef="#ctx0" brushRef="#br0" timeOffset="146676.15">10769 7617 544 0,'0'0'7377'0,"0"0"-5360"0,0 0-601 16,0 0-208 0,0 0 16-16,0 0-383 15,-24-22-329-15,8 22-216 0,-7 0 8 16,-5 0 112 0,0 2 144-16,-8 8-184 15,4 3-96-15,4-1-104 0,0 1-32 16,8 0-40-16,5 3-88 15,6-4-16-15,5 4 0 16,4 0 0-16,0 0 8 16,9-3 0-16,6 0-8 15,2-1 0-15,6 1 96 16,1-3 8-16,0 2-104 0,0-2 0 16,-9-4 8-16,2 3 0 15,-6 4 0-15,1 0-8 16,-3 0 0-1,-5-1-8-15,-1 4 0 16,-3 0 8-16,0 3-8 16,0 0 0-16,-7 0 8 0,-6-3 0 15,-2 0 0-15,-6-3 8 16,-3-4 40-16,-4 1-40 0,1-7 64 31,-4 0 8-31,-1-3 0 16,-5 0-64-16,9-3 56 0,1-7-24 15,7-6 0-15,7 4-48 16,5-4-56-16,8 0-320 16,0 3-520-16,17 4-1432 0,7-1-1849 31,-5 7-3689-31</inkml:trace>
  <inkml:trace contextRef="#ctx0" brushRef="#br0" timeOffset="147082.1">10869 8007 7617 0,'0'0'4425'31,"0"0"-3273"-31,0 0-151 0,0 0 23 16,0 0 88-16,0 0-264 15,0 0-376-15,0 0-392 16,24 3 72-16,-1-3 24 0,1 3-64 16,4-3-104-16,0 0-8 15,4 0-208 1,-4 0-576-16,-4 0-1456 16,-8 0-329-16,-4 0-2448 0,-12 0-424 15</inkml:trace>
  <inkml:trace contextRef="#ctx0" brushRef="#br0" timeOffset="147372.51">10996 8004 3104 0,'0'0'2809'0,"0"0"1352"15,0 0-2705-15,0 0-120 16,0 0 97-16,0 0 7 16,0 0-360-16,-43 47-288 0,39-27-336 31,4 2-144-31,-5-3-160 15,5 6-72-15,0-2-32 0,0 2-32 16,0 0 41-16,0 1-57 16,0-4 8-16,0 3 0 0,0 0 56 31,0-5-56-31,-8 2 64 16,-7-6-64-16,-2 0-8 15,-7-7-136-15,1-3 23 0,-10-2-135 16,-2-4-344-16,3 0-528 15,-4-19-1224-15,12-7-1649 0,5-2-4065 0</inkml:trace>
  <inkml:trace contextRef="#ctx0" brushRef="#br0" timeOffset="147911.47">11092 7718 7569 0,'0'0'1889'16,"0"0"-1049"-16,0 0-152 15,0 0 208-15,0 0-64 0,-36-3-128 16,28 13-63-16,-4 2-137 0,8 1-200 16,-4 0-200-16,8-4-24 31,0 1-80-31,0-1-32 16,4-5 32-16,4-2 0 0,4-2 184 15,0 0-184-15,-4-2-32 16,0-8-88-16,-4-6 112 0,-4 3-40 15,0-3 48-15,-4 4 184 16,-12 2 240 0,4 10-72-1,-8 0 32-15,5 0-80 0,2 16 16 16,5 0-232-16,4 3-80 0,4 0 56 16,0-3-64-16,8-7-64 0,4-2-48 15,8-7 112 1,0 0-8-1,-4-10 8-15,0-5-416 16,-4-5-48-16,-12 5 96 0,0 2-192 0,0 3-448 16,-12 4-1377-16,-4 3-8193 15</inkml:trace>
  <inkml:trace contextRef="#ctx0" brushRef="#br0" timeOffset="148824.12">11451 7404 7585 0,'0'0'1969'0,"0"0"-729"15,0 0 344-15,0 0-192 16,0 0 377-16,0 0-409 0,0 0-488 15,3-26-464-15,-3 30-256 16,0 11-152-16,0 11 344 16,-7 9 73-16,-2 6-145 15,1 10 48-15,1 6 32 16,-1 3-88-16,4 16-120 16,-5 13-72-16,2 13 48 0,-1 0-64 15,-8-1 8-15,0-9-16 16,0-6-48-16,4-13 0 15,0-16 16 1,4-12 64-16,4-7-64 16,0 9 40-16,4 1-56 0,-4 6 0 15,4-10-184-15,0-9-56 16,0-9-512-16,12-14-721 16,0-5-2311-16,0-7-4426 0</inkml:trace>
  <inkml:trace contextRef="#ctx0" brushRef="#br0" timeOffset="150741.62">11945 7769 6545 0,'0'0'2672'0,"0"0"-1447"0,0 0-89 31,0 0-192-31,0 0 488 16,0 0-303-16,0 0-713 16,0 0-272-16,0 0 24 0,-96-16 120 15,60 26 48-15,0 5-64 16,0-2-72-16,4 6-72 0,4-3-16 31,9 0-112-31,2 0 0 16,14-3-40-16,-1 2-24 15,4-2 56-15,11-4 16 0,10 1 40 16,7 3 0-16,7-4 72 0,1 1-40 16,4 0 16-16,0 2-80 15,-4 1 16 1,-4-1-8-16,-4 1-24 15,0 6 0-15,-13 1-24 16,1-2-24-16,-4 5-8 0,-8 2 56 16,0 0 0-16,-4 4-8 0,0-3 8 15,-12-4 0 1,-8-3 0-16,-3-4 0 16,-5-2 8-16,-4-6 72 15,-4-4 0-15,0-3-16 16,0 0-8-16,-4-10 64 0,8-3 48 15,1-6 128-15,3 1 80 16,7-1-7 0,10 6-89-16,-2 0-40 15,9 4-40-15,4 9-40 16,0 0-104-16,0 0-56 0,0 0-144 16,0 0-232-16,4 3 128 15,5 6-369-15,2 4-591 0,2-3-1880 31,-1-1-3826-31</inkml:trace>
  <inkml:trace contextRef="#ctx0" brushRef="#br0" timeOffset="151349.69">12255 8029 4488 0,'0'0'4241'0,"0"0"-2424"15,0 0-281-15,0 0-56 0,0 0 41 32,0 0-201-32,-7-9-552 0,7 12-360 15,-4 10-96-15,-1 5 464 16,1 8-119-16,0 2-281 0,0 4-64 15,4 6-120-15,0 1-24 16,0-1-8-16,0 0-72 16,0-3-32-16,8-3-40 15,-4-7 40-15,1-6-40 16,-1-3-16-16,-1-7-296 16,1-9-776-16,0 0-1777 0,0-3-4345 15</inkml:trace>
  <inkml:trace contextRef="#ctx0" brushRef="#br0" timeOffset="152942.07">12662 8112 9762 0,'0'0'4361'0,"0"0"-3113"16,0 0-552-16,0 0 160 16,71 0 248-16,-47 0-199 0,-4 6-385 15,1 7-232-15,-6 6-96 16,5 6-104-16,-12 1 0 15,-4 5-16 1,-4 4-64-16,0 0 72 16,-8 3-8-16,-8-3-64 15,0-6-8-15,-4-4-360 0,-4 1-840 16,5-10-1665-16,2-7-4681 0</inkml:trace>
  <inkml:trace contextRef="#ctx0" brushRef="#br0" timeOffset="153561.73">13458 7826 5145 0,'0'0'5393'16,"0"0"-3337"-16,0 0-71 0,0 0-217 31,0 0-496-31,0 0-576 0,0 0-448 16,-11 19 297-16,-2 16-49 0,2 3-160 15,-2 10-88-15,2-1-64 16,3 4-104-16,0-3-8 15,3-4-64-15,2 1 56 0,3-10-64 16,0-7-88 0,0-2-256-16,0-8-480 15,0-5-249-15,12-6-679 0,0-7-1281 16,-5 0-2760-16</inkml:trace>
  <inkml:trace contextRef="#ctx0" brushRef="#br0" timeOffset="153899.19">13793 7693 5129 0,'0'0'3208'0,"0"0"-1015"16,0 0-697-16,0 0-624 15,0 0 64-15,0 0-143 16,0 0-433-16,0 15 584 0,0 11 0 31,0 6-504-31,-4 6-184 16,-8 3 56-16,0 0-40 0,5 1-24 16,-10-1-104-16,9-3-64 0,-3-3-72 15,2-3 40 1,5-7 1-1,0-3-49-15,1-6-257 0,-1-3-447 16,0-7-776-16,0-6-1249 16,4-6-3120-16,-5-7-1248 0</inkml:trace>
  <inkml:trace contextRef="#ctx0" brushRef="#br0" timeOffset="154326.22">13865 7464 4240 0,'0'0'5009'0,"0"0"-2992"15,0 0-977-15,0 0-632 0,0 0 472 16,0 0 329-16,-84 42-337 15,57-20-392-15,-1 3-224 0,0-3-136 16,0-2-40 0,0-5-32-1,0-5 24-15,-4-4 16 0,4-6 0 16,-4 0-40-16,4-6 32 0,-4-13 16 16,4-4-24-16,4 1-64 15,1 0 168-15,-1 6 160 0,0 4 48 16,0 8 24-1,4 4-127 1,-8 6-57-16,4 14-40 16,0 5-72-16,0 7-64 0,9 0-40 15,3 5-8-15,0-2-256 0,12 10-649 16,0-10-1343 0,7-9-2617-16</inkml:trace>
  <inkml:trace contextRef="#ctx0" brushRef="#br0" timeOffset="154814.75">14188 7540 7985 0,'0'0'3177'0,"0"0"-1217"0,0 0-263 16,0 0-417-16,0 0-288 0,0 0-248 15,0 0-136 1,-84 20-183-16,56 8-105 16,0 7 80-16,0 9-96 15,-4 4-48-15,8 6 0 16,1 0-72-16,3 6-72 0,8-3-32 15,7 0-80-15,1-3 16 16,4-3 32 0,4-3-48-16,17-10-248 15,3-9-240-15,4-4-688 16,15-16-457-16,1-2-1479 0,-8-7-5362 16</inkml:trace>
  <inkml:trace contextRef="#ctx0" brushRef="#br0" timeOffset="155514.97">14586 7610 6689 0,'0'0'2745'0,"0"0"-1521"15,0 0-296-15,0 0 352 16,-87-3 465-16,51 3-377 0,-1 10-560 16,5 2-384-16,1 4-184 15,3 3-104-15,8 0-72 0,4 4-56 16,8-4 56-16,4-1-56 16,4 2-8-16,0-1-32 0,12-4-64 15,8 1 96-15,-4-3-88 31,4 0-64-31,0-3 24 16,4 2 128-16,-8 1 0 0,0-1 0 16,0 4-8-16,-13 3 8 15,1 0-48-15,-4 1-24 0,0-2 64 0,-4 5 16 16,-11-4 0 0,-9 0 64-1,4-4-16-15,0 2 88 16,-8-8-16-16,4-3 16 0,-4-2 8 15,0-4-96-15,4 0 16 16,5-4 8-16,2-5 112 16,6-4 48-16,7 0 161 15,0-6-89-15,4 4-152 16,0 2-40-16,0 4-56 16,4 2-56-16,0 4 8 0,-4 3-8 15,0 0-8-15,0 0-560 31,0 0-449-31,8 16-39 16,-8-4-1881-16,7 4-2952 0</inkml:trace>
  <inkml:trace contextRef="#ctx0" brushRef="#br0" timeOffset="155998.14">14729 7947 3272 0,'0'0'6866'31,"0"0"-5242"-31,0 0-704 0,0 0-96 15,0 0 457-15,0 0 391 16,0 0-656-16,0 0-272 0,-60 102-143 16,57-71-89-16,-1 1-192 15,0 3-24-15,4-4-104 16,0-2-88-16,0-4-56 0,0-6 24 31,0-3-16-31,0-3-56 16,0-3-192-16,0-7-544 0,0-3-985 15,4-3-3024-15,0-10-4337 0</inkml:trace>
  <inkml:trace contextRef="#ctx0" brushRef="#br0" timeOffset="156462.94">14909 7560 3392 0,'0'0'4009'0,"0"0"-1360"32,0 0-953-32,0 0-800 15,0 0 24-15,0 0 449 0,0 0-73 16,0 0-360-16,63 104-32 15,-46-62-143-15,-2 2-169 16,-7 10-184-16,1 0-104 0,-6 3-136 31,-3-3-48-31,-3 0-112 16,-10-6 64-16,-6-1 8 0,-1-5-80 0,-5-7-360 16,-6-1-824-16,-1-8-1489 15,8-10-3176-15</inkml:trace>
  <inkml:trace contextRef="#ctx0" brushRef="#br0" timeOffset="157580.91">15032 7223 9778 0,'0'0'2648'0,"0"0"-1496"16,0 0-399-16,0 0 615 15,92 48 72-15,-64-17-544 16,8 14-87-16,-1 5-241 0,10 17-200 16,11 16-152-16,-5 15-16 31,-7 4-88-31,-12-7 8 0,-17-22-16 15,-11-16-8-15,-4-16-88 16,0 4 8-16,-15 5-8 16,-9 8-8-16,-4 2 0 0,-4-9 0 15,-4-3-112-15,4-13-552 16,4-7-264 0,0-15-857-16,8-7-2464 0,9-6-4857 15</inkml:trace>
  <inkml:trace contextRef="#ctx0" brushRef="#br0" timeOffset="159429.6">16028 7588 3104 0,'0'0'6330'16,"0"0"-4522"-16,0 0-128 15,0 0-191-15,0 0 375 32,0 0-424-32,0 0-279 0,16-48-321 15,-16 48-400-15,4 0-224 0,-4 0-136 16,0 0-80-16,8 13-136 0,1 9 136 16,2 7 152-1,1 6-40 1,4 9-56-16,4 4-8 15,4 3 16-15,0-1-56 0,4 1 64 16,-4 0-64-16,4-3 0 16,-5-7 40-16,1 0-40 0,-4-6-8 0,1-3-8 31,-10-7-64-31,5-3 24 16,-8-5-48-16,0-2 96 15,0-2-88-15,-4-4 16 0,4-2-80 16,-4-4 80-16,0 0 0 15,0-3 72-15,0 0 8 0,3-9 96 32,2-10-56-32,3-10-40 15,4-6 8-15,3-10 40 0,-2-5-56 16,11-17 16-16,-5 4 32 16,1-7-40-16,-4 3 0 0,0 10-8 15,-4 0 8-15,-4 12 8 31,-4 14 32-31,-4 8 32 16,0 14-16-16,-4 3-8 0,0 6-56 16,0 0-80-16,0 0-312 15,0 0-1289-15,0 6-991 16,4 3-425-16,-4 1-5961 0</inkml:trace>
  <inkml:trace contextRef="#ctx0" brushRef="#br0" timeOffset="159909.6">17248 7471 10106 0,'0'0'2008'31,"0"0"-248"-31,0 0-543 15,0 0-481-15,0 0-32 0,0 0-8 16,-88 53-48-16,52-12-136 16,-7 11-63-16,-6 8 15 31,6 0-72-31,-1 4-168 0,8-4-24 0,8 0-40 16,9 1-88-16,10-4-24 15,9-3-48-15,4-4 72 0,20-5-72 16,12-4 0-16,4-6-64 15,4-6-368-15,-1-10-744 16,13-10-905-16,-16-9-2576 16,-13 0-4385-16</inkml:trace>
  <inkml:trace contextRef="#ctx0" brushRef="#br0" timeOffset="160482.79">17717 7639 6873 0,'0'0'2729'0,"0"0"-801"16,0 0-320-16,0 0 1 0,0 0-297 31,0 0-632-31,0 0-256 0,-87-32 96 16,47 32 48-16,1 3-79 0,7 10-281 15,4 3-136-15,4-1-72 16,12 8-32-16,3-4-88 15,5 0 120-15,4 3 0 0,4 1 8 16,9-1 80 0,2 3-40-16,9-3-40 15,-3 1 64-15,3-1 16 0,-1 0-80 16,-3-3 40-16,0 0-48 16,-4 7-16-16,-4-4-48 15,-8 0 56 1,-4 0-64-16,0 1 56 15,0-1-48-15,-12-3 64 16,-4-3 48-16,0-1-48 0,-7-2 8 31,-1-7 48-31,-8 1 88 16,4-7-48-16,-4 0 24 0,0-4 8 16,4-8-56-16,4-4-16 15,12-3-56-15,9-3-352 0,6-7-929 16,13 7-2944-16,8 0-2416 0</inkml:trace>
  <inkml:trace contextRef="#ctx0" brushRef="#br0" timeOffset="160813.04">17921 7960 11466 0,'0'0'2657'16,"0"0"-1257"-16,0 0-624 16,0 0 144-1,0 0-200-15,84 0-312 16,-41 0-168-16,9 3-71 15,4-3-73-15,-1 0-32 0,-2 0-64 16,-5 0-88-16,-12 0-521 16,-12 0-239-16,-17-3-272 0,-11-7-672 15,-20 3-961-15,0-2-3072 0</inkml:trace>
  <inkml:trace contextRef="#ctx0" brushRef="#br0" timeOffset="161082.94">18076 8017 7577 0,'0'0'2193'15,"0"0"-273"-15,0 0-264 16,-7 79-87-16,7-54-121 0,0 4-296 0,4-1-424 16,-1 4-368-16,1 3-119 15,0 0-89-15,0 3 40 16,-4 0-136-1,0-3 16-15,0 0-24 16,-8-10 0-16,1 1 40 16,-6-10-88-16,1-3-144 0,-8-7-264 0,1-3-49 15,-5-3-335-15,0-3-1008 16,-8-29-729-16,0 3-1936 0,12-5-4439 16</inkml:trace>
  <inkml:trace contextRef="#ctx0" brushRef="#br0" timeOffset="161562.91">18260 7686 9025 0,'0'0'1721'15,"0"0"-241"-15,0 0-400 16,0 0-159 0,0 0-425-1,0 0-136-15,0 0 200 0,0 0-88 0,0 0-160 16,-45 57-216-16,41-40-24 16,4-2-72-16,0-5-8 15,0 0 8 1,17-8 0-16,-6-2 104 15,6 0-104-15,-6 0-128 16,2-9 8-16,-5-7-80 0,-8 4 64 16,0-5 80-16,0 5 56 0,-17 2 248 15,2 7-80-15,-5 3 88 0,8 0 8 32,-1 3-168-32,10 7-88 15,-1-1-16-15,4-2-64 16,0-1 72-16,7-6 0 0,14 0 256 15,-5-6-72-15,0-7-56 0,-5-9-120 32,-2 3-8-32,-9 0-40 15,0 3 32-15,0 6 0 16,-20 10-312-16,4 6-1384 0,4 4-2337 16</inkml:trace>
  <inkml:trace contextRef="#ctx0" brushRef="#br0" timeOffset="162117.53">18503 7458 10346 0,'0'0'2008'0,"0"0"-704"15,0 0 17 1,0 0 111-16,0 0-456 16,0 0-208-16,0 0-199 15,88 44-177-15,-60-15-56 0,-1 3 40 16,-3 9-88-16,0 3-48 16,4 4 80-16,-4 9-80 0,-5 0-104 15,2 0-24-15,-1-3-32 31,-5 0 16-31,-2 0-96 16,-5-3 8-16,-8 3 64 0,0 0-64 16,-4-3-8-16,-13 3 8 15,-3-7 40-15,-7-5-48 32,3-7 16-32,-4-7-8 0,4-2 72 15,-4-7-80-15,8-3-192 0,0-4-472 16,4 1-624-16,4-10-841 0,8 1-2016 15,4-4-5217-15</inkml:trace>
  <inkml:trace contextRef="#ctx0" brushRef="#br0" timeOffset="175360.09">1103 10023 4745 0,'0'-3'8129'32,"0"3"-6144"-32,0 0-1353 15,0 0-248-15,0 0 96 16,0 0-136-16,0 0-272 0,8 13-64 16,0 9-8-16,4 6 80 15,-4 7 8-15,4 4 0 0,-4 8-40 16,0 4 40-16,0 3-32 31,-4 6 16-31,4-3 0 0,0 4-64 16,0-7 64-16,-1-7-64 15,-3-9 0-15,5-15 48 0,-5-7-56 16,4-10 8-16,-5-6 0 0,10 0 232 16,-1-22 384-1,8-7-279 1,3-15 23-16,5-23-128 15,4-18-64-15,0 2-72 0,-4 6-40 16,-8 17-16-16,-5 19-48 16,2 3 48-16,-6 6-48 0,-7 10-48 0,1 9-40 31,-5 10-40-31,0 3 8 16,0 0-304-16,0 9-505 15,-5 10-39-15,-3 7-1096 0,1 0-873 16,3-8-3704-1</inkml:trace>
  <inkml:trace contextRef="#ctx0" brushRef="#br0" timeOffset="175699.58">2015 9906 5369 0,'0'0'4129'0,"0"0"-2713"15,0 0-1184-15,0 0 88 16,0 0 296 0,0 0 376-16,-103 22 409 0,63 7-249 15,-4 8-128-15,1 8-288 16,-10 19-168-16,10-4-64 0,3 6 33 15,9 5-145-15,10-11-240 16,5 6-72 0,12-5-80-16,4-4-48 15,16-9 48-15,20-11 0 0,4-5-24 16,12-13-929-16,23-9-431 16,-11-10-1736-16,-12 0-4482 0</inkml:trace>
  <inkml:trace contextRef="#ctx0" brushRef="#br0" timeOffset="176338.81">2402 9957 5945 0,'0'0'5601'0,"0"0"-4033"16,0 0-832-16,0 0-159 16,0 0 455-16,-84-20 80 15,56 23-312-15,-4 7-208 16,0 6-184-16,9 0-23 0,3 6-305 16,4 3-80-16,12 1-8 31,0 2-88-31,4 1 88 15,0 3-9-15,11-7-55 0,6 0-56 16,3-5-176-16,3-1-64 0,5 0 296 16,0-7 72-16,0 5 0 15,-8-2 0-15,0 1-192 32,-4 3 64-32,-8 0 24 0,-8 0 32 15,0 0 64-15,-8 0 8 16,-12 0 184-16,-8 1 152 0,-4-5 176 15,-4-2-120-15,-3-4-95 16,-6 1 7-16,6-10 8 31,-1 0-48-31,9 0-88 0,3-16-104 0,7 0 24 16,10-3-96-16,11 1-552 16,0-5-881-16,24 4-2351 0,-1 0-2026 15,5 6-2191-15</inkml:trace>
  <inkml:trace contextRef="#ctx0" brushRef="#br0" timeOffset="176803.69">2505 10341 3648 0,'0'0'8154'15,"0"0"-5897"-15,0 0-1377 0,0 0-144 16,0 0-288-16,0 0-48 15,56-10-88-15,-43 23-152 32,2 3-152-32,-7 0-8 0,-4 6 8 15,-4 0 24-15,-8 4 264 0,-11 2 176 16,-5-2 176-16,-8-4 33 0,4-3-233 16,4 0-160-16,3-7-128 15,10-2-88 1,11-7-72-1,0 0-272-15,8 1 152 0,20-4 120 16,3 0 0-16,10 0-232 16,2 0-777-16,17-10-799 0,-13-3-2633 0,-10 1-5585 15</inkml:trace>
  <inkml:trace contextRef="#ctx0" brushRef="#br0" timeOffset="177140.56">2829 9969 9434 0,'0'0'4729'0,"0"0"-3585"0,0 0-512 32,0 0-224-32,0 0 64 15,0 0 352-15,0 0 80 0,83 70-407 16,-51-38-273-16,0 6-80 0,0 3 8 16,-4 3 48-16,-9 4-64 15,-11 6-80-15,-8 0 40 16,0 0-40-1,-15 7-56-15,-17-8-280 16,-28 14-512-16,8-16-833 16,4-13-2808-16</inkml:trace>
  <inkml:trace contextRef="#ctx0" brushRef="#br0" timeOffset="177775.12">3538 10420 5281 0,'0'0'6705'0,"0"0"-4841"16,0 0-479-16,0 0 79 0,0 0-72 15,-8-3-279-15,8 3-361 16,0 0-328-16,8 0-152 0,7 0-184 16,9 0 240-16,8 0-24 31,12 0-96-31,4 0-136 0,4 0-24 15,0-3-48-15,-5 0-232 16,-2-1-680-16,-2 1-2073 16,-15 3-3280-16,-13 0-3961 0</inkml:trace>
  <inkml:trace contextRef="#ctx0" brushRef="#br0" timeOffset="177972.31">3609 10592 8809 0,'0'0'2561'0,"0"0"-1793"0,84 0-256 0,-37 0 56 16,13 0-64-16,4 0-200 31,24-7-167-31,-12 1-137 16,-16-4-2041-16</inkml:trace>
  <inkml:trace contextRef="#ctx0" brushRef="#br0" timeOffset="178318.25">4477 9934 11962 0,'0'0'2081'16,"0"0"-593"0,0 0-440-16,0 0-288 0,0 0-192 15,0 0-232-15,0 0 369 16,0 86-201-16,-3-35-200 0,-1 3-112 15,-4 3-80 1,4 7-104 0,0-4 56-16,-1 0-64 0,5-2-80 15,-3-8-448-15,3-6-473 0,0-5-567 16,0-11-1248-16,0-12-2578 16</inkml:trace>
  <inkml:trace contextRef="#ctx0" brushRef="#br0" timeOffset="178811.65">4395 9915 4504 0,'0'0'4553'0,"0"0"-3648"31,39-95-273-31,-19 63 272 0,3 13-184 16,5 7-32-16,0 5-368 15,0 4-192-15,4 3-56 0,0 6-16 16,-4 16-8-16,-4 4 24 31,-8 9 8-31,-4 6-32 0,-12 4-48 16,0-1-8-16,-12 4 0 0,-16-4 0 16,-4-3 0-16,-8-5-40 15,-3-8-48-15,-2-6 96 0,6-6 8 16,3-10 48-16,8-2 40 15,8-4 200 1,12 0 321-16,4 0 183 16,4 0-336-16,0 0-56 0,4 0-32 15,17 0-112-15,2 12-152 16,8 7-24-16,2 7-88 0,-1 2 16 16,-5 4-8-16,-3 3 8 31,-3 3-8-31,-1-3 0 15,-5 3 40-15,2-3-32 0,-6-3 80 16,5-1-80-16,-4-5 32 0,0 0-48 16,0-8-48-16,0 1-992 15,-4-9-1425-15,0-1-2184 0</inkml:trace>
  <inkml:trace contextRef="#ctx0" brushRef="#br0" timeOffset="179180.07">5302 9833 9450 0,'0'0'2272'0,"0"0"-368"0,0 0-263 0,0 0-681 16,0 0-184-16,-91-7 360 15,47 23-103-15,-8 10-369 0,5 9-152 32,-1 6-144-32,4 9-40 15,8 8-136-15,9 2-48 16,10 4-80-16,13 2-64 0,4-2-72 15,16-4 8-15,16 0-32 16,4-9-200-16,8-6-248 0,-1-14-496 31,13-8-321-31,-8-14-2399 16,-12-9-5234-16</inkml:trace>
  <inkml:trace contextRef="#ctx0" brushRef="#br0" timeOffset="179811.6">5709 9998 5009 0,'0'0'6097'0,"0"0"-4337"16,0 0-183-16,0 0-257 15,0 0-464-15,0 0-232 0,0 0 72 32,-104-26-88-32,69 33-63 15,-5 8-145-15,3 2-176 0,9 5-88 16,5 3-96-16,7 0-40 16,8 1-56-16,8 0-8 15,0 2 32-15,20-3 32 0,4 4 0 31,7-4-152-31,1-3-184 16,0-3 128-16,0 1-64 0,-4-5 151 0,-4 2 57 16,0-2 56-1,-3 4 8-15,-10 4-80 16,-3-1 72-16,-8 0 8 0,0 0 0 16,-8 0 8-1,-8-2 40-15,-11-5 8 16,-1-5 8-16,-4 0 33 0,-5-10 55 15,1 0-8-15,1 0-96 16,7-13-40-16,4-3 56 16,8-3-64-16,9-3-489 15,7-14-1127-15,3 8-3345 16,9 6-6777-16</inkml:trace>
  <inkml:trace contextRef="#ctx0" brushRef="#br0" timeOffset="180357.11">5841 10366 10282 0,'0'0'3080'16,"0"0"-1183"-16,0 0-561 15,0 0-528-15,0 0-224 16,0 0-256-16,0 0-176 0,36 16 88 16,-17 0-119-16,1 3-41 15,-3 0-72-15,-10 0-8 16,1 3 16-1,-8-3-16-15,0 0 120 16,-12-3 120-16,-12 3 248 0,0-3-24 16,5-3-232-16,2-4-88 15,6-3-96-15,7 1-48 16,4-4-120-16,8 0-136 0,16 1 160 31,8-1-200-31,7-3-760 16,25-7-1673-16,-17-8-2312 0,-2-8-4809 0</inkml:trace>
  <inkml:trace contextRef="#ctx0" brushRef="#br0" timeOffset="180668.45">6148 10026 1672 0,'0'0'9698'0,"0"0"-7482"0,0 0-991 15,0 0-465-15,0 0-192 0,0 0 72 16,39 32 272-16,-11-7-304 16,4 7-248-16,4 3-111 15,-8 7 63 1,4-1 88-16,-8 0-136 15,-9 7-112-15,-2-4-56 0,-13 4-48 16,0-1-40-16,-17 1 80 16,-18-4-88-16,-25 1-576 15,4-10-1345-15,9-10-4192 0</inkml:trace>
  <inkml:trace contextRef="#ctx0" brushRef="#br0" timeOffset="181176.04">6844 10312 4656 0,'0'0'6138'16,"0"0"-3882"-16,0 0-247 0,0 0-273 31,0 0-512-31,0 0-263 16,0 0-681-16,0 0-136 15,68-3 288-15,-20 9-208 0,8 1-104 16,0-1-40-16,-1-3-40 15,-7 1-40-15,-8-4-264 0,-8 0-808 16,-16 0-361 0,-8-7-903-1,-8-12 175-15,-24 0-2816 0,1 0-1880 16</inkml:trace>
  <inkml:trace contextRef="#ctx0" brushRef="#br0" timeOffset="181415.47">6980 10163 9378 0,'0'0'2024'16,"0"0"-728"-16,0 0-24 0,0 0 697 0,0 0-1 15,0 0-631-15,0 0-657 16,0 0-432 0,23 9-192-16,-23 20 504 15,5 6-144-15,-1 12-176 16,4 7-64-16,-8 7-104 15,8 2-24-15,-5-2-48 0,1-1-272 16,5-9-904-16,3-4-1281 0,-5-15-2360 31,2-9-3336-31</inkml:trace>
  <inkml:trace contextRef="#ctx0" brushRef="#br0" timeOffset="181900.43">7909 10033 5329 0,'0'0'6409'16,"0"0"-5361"-16,0 0-840 0,0 0 328 16,0 0 489-16,-68 98-49 0,40-50-392 15,-4 6-232-15,4 3-176 0,4 3-72 32,8 7-32-32,4-10-72 15,4 0-24-15,8-9-520 16,0-10-224-16,12-13-440 0,8-6 415 15,4-9 233-15,4-10 440 0,-5 0 120 16,-2-13 8-16,-10-16 416 31,-7-2 777-31,-4-14 479 16,-8-8-344-16,-20-5-144 0,-3-2-295 16,-9 0-225-16,1 2-256 15,-2 8-136-15,5 5-72 0,8 11-96 31,9 8-64-31,6 10-16 16,2 10-32-16,7 6-880 16,0 12-2025-16,-5 7-1872 0,9 7-5529 0</inkml:trace>
  <inkml:trace contextRef="#ctx0" brushRef="#br0" timeOffset="183153.95">9338 9994 5777 0,'0'0'2696'0,"0"0"-1183"16,0 0-337-16,0 0-288 15,0 0 56-15,21-25 433 0,-21 25-129 16,-13-3-224-16,-6 0-528 16,-13 0-296-16,-12 3-8 15,-4 0 32 1,-8 0 48-16,-11 0 120 0,-1 9-160 16,-4 4-71-16,1-1-49 15,11 5-104-15,4 1 8 0,12 5-16 16,13-1-80-16,10 3 8 15,10-6 0-15,7 3-153 16,4 1 121-16,15-1 48 16,17-3 56-1,8 0 8-15,16 4 88 16,7-8-24-16,10 5 24 0,-6-1-48 0,5-1 0 16,-9-1-48-16,-7-2 17 15,-7 1-9-15,-10 0 0 16,-11-4 8-1,-4-2-16-15,-12 3-8 16,-5-4-73-16,-7 1-7 16,0 3 24-16,-11-1 64 0,-13 1 0 15,-12 3 104-15,-12 0-8 16,-7 0-47-16,-10 3-33 0,-6-3 40 31,-1 6-40-31,5-3-8 16,3 0 0-16,8 3 48 0,12 0-56 15,12-3-8-15,13 1-48 16,15-2-16-16,4-1-81 31,27 1 153-31,29 5 145 0,35-5 79 0,33 2-8 16,16-4 40-16,-1-10-56 16,-7-3-16-16,-29 0-88 0,-19-3-88 15,-24 0 88-15,-20 0-88 16,-16 0-8-1,-1 0-136 1,-3-3-208-16,-8 3-464 0,-12 0-985 16,-12 0-2592-16,-8 0-496 0</inkml:trace>
  <inkml:trace contextRef="#ctx0" brushRef="#br0" timeOffset="183520.29">8597 11306 5905 0,'0'0'7049'15,"0"0"-5016"-15,0 0-1505 0,0 0-24 16,81 6 0-16,-34-3 56 0,5 1-168 16,8-4-200-16,0 3-136 15,-1 0-32 1,-6 0-24-1,-10 0-392-15,-7 1-864 0,-20-2-969 16,-16-2-391-16,0 0-1857 16,-24 0-608-16</inkml:trace>
  <inkml:trace contextRef="#ctx0" brushRef="#br0" timeOffset="183776.05">8753 11392 8281 0,'0'0'2313'15,"0"0"-257"-15,0 0-255 16,0 0-489-16,56 92-80 0,-45-70-528 31,6 0-360-31,-10 4-144 0,-3 2 0 16,-4-2 40-16,0 5-47 16,-11-2-17-16,-10-1-48 15,-6-5-72-15,-1-7 16 0,1-7 0 16,-1-6-72-16,3-3-272 15,-3 0-505-15,8-19-399 0,9-29-1368 32,-1 4-2313-32,12-3-3633 0</inkml:trace>
  <inkml:trace contextRef="#ctx0" brushRef="#br0" timeOffset="184199.01">8897 11065 7033 0,'0'0'5105'16,"0"0"-3745"-16,0 0-575 0,0 0-561 31,0 0 32-15,0 0 224-16,0 0-128 0,0 0-280 0,-36 76-72 15,36-57 0-15,0-3-672 16,11-3-729-16,6-7 201 15,-6-3 328-15,6-3 152 0,-9-6 384 32,-1-10 336-32,-7-6 304 0,0-4 472 15,0 4 176-15,-11 3 176 16,-2 6-143-16,-2 7-409 16,-2 6-304-16,2 0-88 0,2 3-40 15,6 9-144-15,-1 5 0 31,8-2-8-31,0-2-64 0,0-4-224 16,0-2-216-16,0-4 368 16,0-3 144-16,0 0 352 15,0 0-352-15,-4-10-224 0,-12 1-416 0,4 3-273 16,0 3-1655-16</inkml:trace>
  <inkml:trace contextRef="#ctx0" brushRef="#br0" timeOffset="184480.01">9235 11411 7137 0,'0'0'5169'0,"0"0"-3689"0,0 0-975 32,0 0 127-32,92-26 400 15,-60 23-104-15,0 3-432 16,7 0-264-16,-3 0-80 0,-8 0-152 16,-4 3-672-16,-20 7-1744 31,-4-1-1817-31,0-2-1785 0</inkml:trace>
  <inkml:trace contextRef="#ctx0" brushRef="#br0" timeOffset="184661.31">9191 11595 7905 0,'0'0'2457'0,"0"0"-969"15,84 9-80-15,-40-9-287 16,3 0-393-16,2 0-416 0,2-3-160 16,-7-3-152-16,7-4-944 0,-10-3-1497 15,-13 4-4504-15</inkml:trace>
  <inkml:trace contextRef="#ctx0" brushRef="#br0" timeOffset="184842.8">9777 11414 6569 0,'0'0'7137'15,"0"0"-4656"1,0 0-1257-16,0 0-656 16,0 0-136-16,0 0 769 15,0 0-361-15,-32 95-480 0,16-54-248 16,0 1-112-16,0-1-72 31,-4 6-1064-31,9-12-1985 0,3-6-4096 0</inkml:trace>
  <inkml:trace contextRef="#ctx0" brushRef="#br0" timeOffset="185862.84">9000 9639 7497 0,'0'0'5209'16,"0"0"-3056"-1,0 0-217-15,0 0-536 16,0 0-311-16,0 0-193 0,-4-16-360 0,4 19-312 16,0 10-224-16,0 9 144 15,0 4 8-15,0 2-56 0,0 1-80 32,0-1-16-32,0-6-40 15,0 1-336-15,0-7-568 16,4 0-1241-16,8-7-2744 0,4-6-2896 0</inkml:trace>
  <inkml:trace contextRef="#ctx0" brushRef="#br0" timeOffset="186191.33">9239 9585 10410 0,'0'0'2056'16,"0"0"-223"-16,0 0-505 31,0 0-656-31,0 0-208 16,0 0-80-16,0 0-112 0,60-13-56 15,-49 26-32-15,2 6-64 0,-9 0-40 16,-4 7-64-16,0-4 80 0,-4 0 104 16,-16 0 16-1,0-3 185 1,0-6 15-16,4-3-24 15,4-1-192-15,5-6-24 0,7-3-176 16,0 0-8-16,15 3 8 16,21-3 32-16,8 0-32 0,12 0-320 0,36 0-905 31,-17-3-1519-31,-11-3-3393 16</inkml:trace>
  <inkml:trace contextRef="#ctx0" brushRef="#br0" timeOffset="186874.9">10195 10271 10938 0,'0'0'2904'0,"0"0"-943"15,0 0-321-15,0 0-696 0,0 0-335 16,0 0-265-16,0 32 152 16,-4 6 216-16,1 6-312 15,3 7-176-15,0 3-96 0,0 3-56 16,7-3-56 0,1-3-16-16,1-7 0 15,-2-5-344-15,-3-8-456 0,0-5-584 16,0-7-537-16,-4-13-1192 15,0-3-2624-15,-8-3-1912 16</inkml:trace>
  <inkml:trace contextRef="#ctx0" brushRef="#br0" timeOffset="187197.18">10251 10198 5569 0,'0'0'2888'0,"0"0"-1327"16,12-73 111-16,-3 47 40 0,-2 8 65 16,1 5-433-16,8 0-600 15,4 7-392-15,4 3-56 16,4 3-176-16,4 3-72 0,3 16-40 31,-3 3-8-31,-4 6-8 16,-11 4 0-16,-10 0-56 0,-7 3-16 15,-4-3 80-15,-16-4 0 16,-12 1 8-16,-7-7 72 16,-2-3-72-16,-6-6 104 0,3-1-64 15,4-2-48 1,0-4-88-16,9-6-1456 16,10 0-1441-16,14 0-3184 0</inkml:trace>
  <inkml:trace contextRef="#ctx0" brushRef="#br0" timeOffset="187535.21">11080 10046 10722 0,'0'0'2200'0,"0"0"-663"16,0 0-849-16,0 0-376 16,0 0 752-16,-99 25 304 15,58 7-351-15,-6 5-297 0,3 8-208 32,4 9-72-32,4 7-200 15,8 8-72-15,12 17-160 0,16-6 72 16,0-11-80-16,20-12 0 15,8-12-8-15,12-1-240 16,8 0-552-16,16-8-1025 0,-17-14-2776 31,-3-16-4681-31</inkml:trace>
  <inkml:trace contextRef="#ctx0" brushRef="#br0" timeOffset="188015.05">11634 10147 5977 0,'0'0'5449'0,"0"0"-4193"15,0 0-368-15,0 0 57 16,0 0 271-16,-92-22-16 0,60 22-328 16,-3 3-304-16,7 13-312 0,4 3-208 31,3 3-48-31,10 4-80 16,7 2 24-16,4 4 48 15,0 0 0-15,4 2-32 0,16 1 40 16,-5-3 0-16,6 0-160 15,-2-3 160-15,1-1-64 0,-4-6 0 32,-8-2 64-32,-4 2 0 15,-4-3 0-15,0-1 48 16,-12-1-40-16,-4-2 64 0,-8-8 80 0,-4-1 145 16,-4-3 71-16,1-3-224 15,-1 0-40-15,4-13-104 16,5 1-88-1,10-11-873-15,13-11-663 16,8 5-2249-16,16 4-3736 0</inkml:trace>
  <inkml:trace contextRef="#ctx0" brushRef="#br0" timeOffset="188218.1">11761 10515 7737 0,'0'0'2369'0,"0"0"-1417"0,0 0-288 31,96 0 56-31,-64 3 0 16,3 4-112-16,-3-4-255 16,-4 4-353-16,-4-1-193 0,-12-6-911 15,-3 3-848-15,-9-3-2705 0</inkml:trace>
  <inkml:trace contextRef="#ctx0" brushRef="#br0" timeOffset="188465.59">11769 10579 3936 0,'0'0'3985'0,"0"0"-2601"16,0 0 113-16,0 0-41 15,0 0 24 1,4 86 145-16,12-64-305 15,0 0-584-15,4 4-408 16,0-4-200-16,-8 3-64 0,-1-6-16 0,-6 0-48 16,-5-3 16-16,0-6 32 15,-16-1-48 1,-8-6-216-16,-4-3-536 16,-8-12-1112-16,4-8-465 15,8-2-839-15</inkml:trace>
  <inkml:trace contextRef="#ctx0" brushRef="#br0" timeOffset="188826.17">12012 10255 4384 0,'0'0'3961'0,"0"0"-1456"31,0 0-1649-31,0 0-552 16,0 0 176-16,0 0 336 16,0 0-344-16,0 0-280 0,-43 26-192 15,43-17 0-15,0 1-152 16,4-1 16 0,7-3-120-16,6 1 40 0,-2-4-304 15,-2-3 248-15,-6 0 272 16,-7-7-8-16,0-5 56 15,-4-1 104-15,-16-3 24 0,-4 3 240 16,-4 4 376-16,5 6 137 0,3 3-393 16,3 0-304-16,6 0-232 0,7 9-200 31,4 11-688-31,7-5-945 16,10-2-3408-16</inkml:trace>
  <inkml:trace contextRef="#ctx0" brushRef="#br0" timeOffset="189144.84">12327 9992 7665 0,'0'0'4833'0,"0"0"-3681"0,0 0-896 16,0 0 321-16,0 0 1175 15,0 98-168-15,4-38-447 16,4 23-297 0,8 21-280-16,0 8-96 0,-4-17-104 15,-1-22-184-15,-6-29-64 16,-1-5-56-16,0 2-48 0,-4 7-8 15,7 2-280-15,-3 1-432 16,0-13-1297-16,0-12-3248 0</inkml:trace>
  <inkml:trace contextRef="#ctx0" brushRef="#br0" timeOffset="190444.97">13163 10220 8953 0,'0'0'1705'15,"0"0"-697"-15,0 0-184 0,0 0 24 16,-43-35-216-16,11 35 321 0,-4 0-9 16,-3 0-72-16,-2 0-336 15,2 13-248-15,3 3-136 16,4 6-64-16,12 0-88 15,12 3-56 1,8 4-24-16,0 0 80 0,16 2 32 16,15-2-24-16,1 3 48 15,9 0-40-15,2-4 24 0,-3 1-40 32,4-1-104-32,-8-2-8 15,-4-4 72-15,-8-3 32 0,-13 0-40 16,-11-3 32-16,0-3-56 15,-15-1 72-15,-13-6 112 0,-8 1 128 16,-8-4-24-16,0-3-16 31,-4 0-96-31,9 0-104 0,3 0-32 16,12-16-808-16,7 4-1792 16,14-1-2465-16</inkml:trace>
  <inkml:trace contextRef="#ctx0" brushRef="#br0" timeOffset="190802.95">13367 10607 9794 0,'0'0'2280'15,"0"0"-1056"-15,0 0-287 16,0 0 183-16,0 0 184 0,95-9-448 16,-74 18-320-16,-6 8-264 0,1-2-152 31,-12 1-112-31,-4 0-8 16,-4 0 0-16,-20 0 0 0,-4-1 176 15,-11 2 233-15,7-5-81 16,8-2-56-16,7-1-120 0,14 1-152 15,3-1-16-15,24 0 8 32,15 1 8-32,13-3-888 0,28-4-881 15,-12-3-2448-15,-12 0-3712 0</inkml:trace>
  <inkml:trace contextRef="#ctx0" brushRef="#br0" timeOffset="191019.9">13825 10772 1192 0,'0'0'10850'0,"0"0"-9338"16,0 0-847 0,0 0 7-1,0 0 440-15,64 74-184 0,-60-55-280 16,-4-1-328-16,0 5-144 15,-21-7-32-15,-6 3-144 16,-25-10-592-16,4 1-1904 0,5-10-4314 16</inkml:trace>
  <inkml:trace contextRef="#ctx0" brushRef="#br0" timeOffset="191785.09">14323 10369 10506 0,'0'0'2280'0,"0"0"-199"0,0 0-281 16,0 0-440-16,0 0-415 15,0 0-281 1,0 0-376-16,0 0 104 16,20 80 72-16,-20-33-200 0,0 4-136 15,0 0-56-15,0-3 0 16,0-4-64-16,0-3-8 0,0-6-328 15,0-7-528 1,0 2-625 0,4-8-951-16,8-7-1657 0,0-5-2920 15</inkml:trace>
  <inkml:trace contextRef="#ctx0" brushRef="#br0" timeOffset="192064.52">14705 10388 10178 0,'0'0'2344'0,"0"0"-135"15,0 0-681-15,0 0-632 32,0 0-400-32,0 0-296 15,0 0 480-15,-4 67-7 0,4-29-257 16,-4 4-216-16,1-1-128 15,3 0 56-15,0 0-120 0,0-6 104 16,0 0-112-16,0-6 0 31,0-7-56-31,0-7-776 0,0-5-705 16,0-10-1215-16,-8 0-2041 0,-5-6-3041 16</inkml:trace>
  <inkml:trace contextRef="#ctx0" brushRef="#br0" timeOffset="192433.12">14753 10147 1664 0,'0'0'9762'0,"0"0"-7666"0,0 0-1511 15,0 0-529-15,0 0 200 16,-15 0 776-16,-1 6-24 0,-5 1-304 15,-11-7-232-15,1 3-224 16,-9-3-80-16,-3 0-48 0,-6 0 80 16,1 0-72-16,5-3-24 31,7 0-96-31,8 3-8 16,8 0 0-16,8 0-8 0,8 0-72 15,0 0-40-15,4 0 112 31,0 0 8-31,0 0 64 0,0 0 8 16,0 0 32-16,-3 0-15 16,-10 0-81-16,1 9-8 15,-8 7 0-15,5 6-473 0,-2 20-1007 0,10-5-1457 16,3-5-3496-16</inkml:trace>
  <inkml:trace contextRef="#ctx0" brushRef="#br0" timeOffset="192818.3">15244 10204 8249 0,'0'0'4505'0,"0"0"-2456"31,0 0-769-31,0 0-560 16,0 0 280-16,0 0 33 0,-96 57-209 16,68-18-360-16,4 8-176 15,5 4-64-15,2 6-56 0,9 3-48 16,5 1-104-16,3-1-16 31,0-6-8-31,19-3-40 31,9-10-72-31,4 1-280 0,3-14-424 16,18-9-577-16,-14-7-2343 0,-2-5-3674 16</inkml:trace>
  <inkml:trace contextRef="#ctx0" brushRef="#br0" timeOffset="193656.13">15702 10344 1112 0,'0'0'8105'16,"0"0"-6272"-16,0 0-553 16,0 0-208-16,0 0 665 0,0 0 15 15,-17-57-856-15,-11 53-496 16,-3 2 40-16,-5-2-63 16,0 4-137-16,0 0-88 0,9 13-56 31,2 3-96-31,6 3-80 15,14 6 8-15,5 4 8 0,0-1 64 16,21 4 64-16,7 0-64 16,-1-3-144-16,5-1-8 15,-4-3-40-15,-4-6 47 0,-4 1 137 16,-8-8 0 0,-8 4-48-16,-4-3 40 15,0 0 8-15,-12-1 8 0,-8 1 8 16,-4-4 64-16,0 1-23 15,-4-4-49-15,9-2-313 16,-1-4-951-16,3 0-2761 16,9-4-4408-1</inkml:trace>
  <inkml:trace contextRef="#ctx0" brushRef="#br0" timeOffset="193948.14">15904 10579 7113 0,'0'0'5881'15,"0"0"-4913"-15,0 0-583 16,0 0-129-16,0 0 200 0,84 28-80 31,-84-15 24-31,0 6-72 16,-19-3 0-16,-9 0 120 0,-4 3 32 15,0-3-88-15,4-4-112 16,8 1-160-16,9-3-120 16,11-4-24-16,0 4 24 0,15-7 24 31,13 3-24-31,12-3-192 0,19-3-1128 16,-14 0-808-16,-6-6-1865 0</inkml:trace>
  <inkml:trace contextRef="#ctx0" brushRef="#br0" timeOffset="194277.04">16096 10252 9650 0,'0'0'1840'16,"0"0"-824"-16,0 0 32 15,0 0 585-15,92 38-169 0,-69-10-520 32,-6 7-496-32,-6 10-232 15,-2 6-72-15,-5 6-72 0,-4-3-24 16,0 0 16-16,-13-3-64 15,2-10-456-15,-10-3-616 16,2-6-1168-16,7-10-689 0,0-9-4024 0</inkml:trace>
  <inkml:trace contextRef="#ctx0" brushRef="#br0" timeOffset="194666.77">16224 9903 9233 0,'0'0'2521'0,"0"0"-489"16,0 0-663-16,0 0-497 16,0 0 80-16,91 54 144 0,-39 0 17 31,12 28-313-31,8 19-344 16,-5 17-168-16,-15-4 8 15,-16-9-136-15,-12-19-56 0,-16-13-32 31,0-19-24-31,-8-13-32 16,0-2-16-16,-8 2-112 0,-12 0-448 16,-5 3-680-16,-26-5-713 15,3-17-2048-15,9-9-4016 0</inkml:trace>
  <inkml:trace contextRef="#ctx0" brushRef="#br0" timeOffset="195844.9">17012 10071 11666 0,'0'0'2481'0,"0"0"-1225"16,0 0-216-16,0 0-272 16,0 0-264-16,0 0-288 15,9 28 40-15,6 10 353 0,6 19-241 16,10 23-192-16,5 18-80 15,-4 4-24 1,-8-23-64-16,-9-18 96 16,-6-26-104-16,3-13-168 15,-5 0 0-15,6 0-64 0,-1-2-56 16,4-8 7-16,-4-12 113 16,3 0 168-16,1-12 120 31,5-14-40-31,-2-12 16 0,9-26 129 15,4-18 47-15,3-26 16 16,-3 9-136-16,-4 20-32 0,-7 25-64 16,-10 19 40-16,6 3-80 15,-6 1 32-15,2 8-48 16,-9 14 0 0,-4 9-424-16,0 3-1577 0,-13 26-191 15,1-1-1825-15,1-3-3497 16</inkml:trace>
  <inkml:trace contextRef="#ctx0" brushRef="#br0" timeOffset="196152.34">18028 9979 9938 0,'0'0'2064'0,"0"0"-992"16,0 0-280-16,0 0 473 0,-95 3 79 15,55 26-184-15,0 9-288 16,-8 19-287-16,1 22-169 31,3 19-168-31,16 7-128 0,16 0-40 16,12-29-64-16,12-19 40 15,8-15-56-15,8-7-480 0,8 3-649 16,12-3 89-16,31 0-680 0,-12-10-385 16,-11-19-1791-16</inkml:trace>
  <inkml:trace contextRef="#ctx0" brushRef="#br0" timeOffset="196810.55">18602 10135 1040 0,'0'0'9042'0,"0"0"-7002"16,0 0-152-16,0 0-391 0,0 0-873 15,0 0 104-15,-75-52 144 0,38 50-136 16,-2 2-239-16,-1 0-281 16,1 9-104-16,6 10-72 0,6 0-40 15,3 3-96-15,16 7-48 16,3-1 96-1,5 4 48 1,9 3 64-16,14 0-64 0,5 0 0 16,9-3-96-16,-6-1-16 0,-4-2 112 15,-2-4 0-15,-5-3 0 0,-9 1-8 16,-2-1-8-16,-5 0 8 31,-4-3 0-31,0 4 8 16,-9-4 0-16,-10-4 112 0,-9-2 24 15,-8-6-32-15,1-1 88 0,-10-6-120 16,2 0-72-16,2-6-336 16,6-23-849-16,7 0-1831 31,16-2-6434-31</inkml:trace>
  <inkml:trace contextRef="#ctx0" brushRef="#br0" timeOffset="197112.34">18861 10474 8633 0,'0'0'2561'16,"0"0"-1081"-16,0 0-232 16,0 0-55-16,0 0-57 15,0 0-464-15,104-32-400 0,-64 32-208 0,4 0-48 32,3 7 64-32,-7-4-80 15,-8 3-384-15,-16-6-1400 0,-20 0-313 16,-16 0-2256-16,-12 0 1369 15</inkml:trace>
  <inkml:trace contextRef="#ctx0" brushRef="#br0" timeOffset="197312.2">18873 10468 3064 0,'0'0'4641'16,"0"0"-2552"-16,0 0-409 15,0 79-464-15,8-47-120 0,0 0-15 16,0-4-201-16,0 4-320 15,-4-7-288-15,0-3-112 0,-4 1-40 32,0-7-48-32,0-4 8 15,-16 1-80-15,0-10-528 16,-8-3-960-16,1-3-1033 0,6-10-3440 0</inkml:trace>
  <inkml:trace contextRef="#ctx0" brushRef="#br0" timeOffset="197668.3">19033 10157 264 0,'0'0'8561'0,"0"0"-7232"15,0 0-737-15,0 0-208 31,0 0-8-31,0 0-80 0,0 0-216 16,0 0-80-16,-64 60-80 16,72-51-200-16,8 1-184 0,-1-7-368 15,-2-3 240-15,-1 0 440 16,-9 0 152-16,-3-13 0 16,0 1 536-16,-11-1 176 0,-6 0 8 15,2 7-64-15,-5 0 16 31,4 2-56-31,8 4-392 0,4 0-224 16,4 0-224-16,0 7 144 16,0-1-24-16,12 1-56 15,0-5-824-15,-4 2-1737 0,-5-4-3584 0</inkml:trace>
  <inkml:trace contextRef="#ctx0" brushRef="#br0" timeOffset="198299.74">19339 10042 6361 0,'0'0'5257'0,"0"0"-3737"16,0 0-447 0,0 0 127-16,0 0 120 15,0 0-432-15,0 0-288 0,28 45 241 16,-7-14-353-16,-2 8-296 16,5 5 0-16,8 10 32 15,0 3-32-15,3 10-80 0,-7 0-48 16,0 2 16-16,-7-2-64 15,-14-7-16 1,-7-6-352-16,0-6-808 16,-35 2-689-16,3-11-1976 15,4-14-4096-15</inkml:trace>
  <inkml:trace contextRef="#ctx0" brushRef="#br0" timeOffset="200811.58">2386 11144 9618 0,'0'0'5329'15,"0"0"-4289"-15,0 0-624 16,0 0-248 0,0 0-152-16,0 0-16 0,0 0-120 15,0-7-848-15,-8 27-32 0,0-1-465 16,0-3-2936-16</inkml:trace>
  <inkml:trace contextRef="#ctx0" brushRef="#br0" timeOffset="201008.99">2370 11735 4488 0,'0'0'6154'0,"0"0"-4626"0,0 0-1360 16,0 0-168-16,0 0-176 15,0 0-88-15,0 28-504 16,0-12-1713-16,0 0-2896 0</inkml:trace>
  <inkml:trace contextRef="#ctx0" brushRef="#br0" timeOffset="201185.3">2327 12093 472 0,'0'0'9266'15,"0"0"-7362"1,0 0-1384-16,0 0-344 16,0 0 192-16,0 0-8 15,0 0-248-15,4 19-112 0,3 1-1288 0,1-5-2617 16,0 1-2568-16</inkml:trace>
  <inkml:trace contextRef="#ctx0" brushRef="#br0" timeOffset="201320.09">2215 12404 7617 0,'0'0'1704'0,"0"0"-1343"0,0 0-361 31,0 0-841-31,0 0-303 16,0 0-3217-16</inkml:trace>
  <inkml:trace contextRef="#ctx0" brushRef="#br0" timeOffset="201508.1">2187 12734 6913 0,'0'0'4209'0,"0"0"-4209"0,0 0-200 16,0 0-312-16,0 0 448 15,0 0 16-15,32 55-408 16,-21-40-633-1,-11 2-135-15,0-8-888 16,0-6-745-16</inkml:trace>
  <inkml:trace contextRef="#ctx0" brushRef="#br0" timeOffset="202885.94">1371 14192 12082 0,'0'0'3889'0,"0"0"-3177"15,0 0-320-15,0 0 80 16,0 0-56-16,0 19-80 0,0 13 393 15,7 6-193-15,5 13-264 16,0 3-144-16,8 6-8 0,0 1 0 16,-1-2-120-1,2-1 8-15,-5-10 40 16,-1-4-48-16,-2-6 16 16,-1-9 32-16,-5-11-48 0,1-5 0 15,-3-7 0-15,2-6-64 31,5 0 64-31,1-2 320 0,2-15-120 16,5-5 16-16,4-13-96 16,0-6 200-16,4-19-32 0,0-23-64 15,7-18-104-15,-3-7-24 32,0 6-32-32,-4 23-64 15,-12 25 0-15,0 19-64 0,-4 9 56 16,0 7-152-16,-4 4-152 15,0 5-328-15,-8 10-816 0,0 29-2433 16,-8 8 1888-16,-4 5-2464 0</inkml:trace>
  <inkml:trace contextRef="#ctx0" brushRef="#br0" timeOffset="203314.46">2578 13894 9754 0,'0'0'2880'16,"0"0"-1367"-16,0 0 31 0,0 0-192 16,0 0-336-16,0 0-127 15,-108-17-145-15,64 43-144 32,0 9-88-32,0 13-144 0,-4 15-152 15,1 26 16-15,2 16-64 16,14 3-32-16,11-4-16 0,20-15-80 15,0-25-32-15,8-10 0 16,7-16-8-16,10-3-176 31,6 0-224-31,10 3-768 0,26-6-1081 0,-7-13-3344 16,-12-13-2425-16</inkml:trace>
  <inkml:trace contextRef="#ctx0" brushRef="#br0" timeOffset="204822.8">3103 14062 8977 0,'0'0'3985'16,"0"0"-2977"-16,0 0 193 15,0 0-65-15,-12-73 8 0,-3 66-40 0,-6 4-423 16,-7 3-441-16,-7 0-120 16,-9 3 8-16,-4 10 56 15,1 6-24 1,2 0-64-16,2 3-24 15,15 0-72-15,4 7-72 16,12-3-48-16,12 2 40 0,0 1 24 0,19 2-80 16,18-2-120-16,7-1-64 15,3-2 0 1,5 0 135-16,0-7-87 16,0-1 72-16,-8 2-128 15,-9-5-40-15,-7 2 48 16,-8-2 72-16,-16 1 16 0,-4 6 64 15,-4-3 168-15,-20 3 88 0,-7 1 144 32,-9-4 88-32,-4 0 32 15,-4-6-8-15,-4-1-24 16,4-2-80-16,1-10-16 0,2 0-103 16,6 0 15-16,7-7 80 31,8-8 272-31,8-1 32 0,9-6-232 15,-2 6-96-15,9 0 24 16,0 7 8-16,0 2-16 16,0 4-208-16,0 3-120 0,0 0-152 15,0 6-384-15,9 10 176 16,2 9-953 0,1-3-1095-16,0-2-2993 0</inkml:trace>
  <inkml:trace contextRef="#ctx0" brushRef="#br0" timeOffset="205317.84">3155 14481 4336 0,'0'0'6706'0,"0"0"-5298"0,0 0 209 15,0 0 319 1,0 0-488 0,0 0-456-16,0 0-463 0,0 0-161 15,8-10-8-15,-8 14-72 16,0 11-104-16,0 7 416 0,0 4-224 15,-8 2-184 1,4 1-80-16,-4 0-32 16,4-1-64-16,0 1-16 15,4-7-80-15,0 0-280 0,0-3-648 16,8-6-705-16,4-4-1335 16,0-9-2785-16</inkml:trace>
  <inkml:trace contextRef="#ctx0" brushRef="#br0" timeOffset="205777.74">3351 14516 2560 0,'0'0'6553'0,"0"0"-3488"0,0 0-1281 16,0 0 97-16,0 0-353 0,3-19-472 16,1 19-431-16,4 0-425 15,8 0-80-15,0 0-32 0,4 3-32 16,-5 6-56-1,2 1-8 1,-1 3-136-16,-12 3 40 0,-4 0 24 16,0-1 56-16,-12 4 24 0,-13 1 160 15,-2-5 248-15,3 1 112 16,-4-3-104-16,8-3-96 0,12-5-136 31,5 2-184-31,3-7-144 16,3 3 48-16,22-3 48 15,10 0-8-15,5 0-336 0,8 0-360 16,-1-3-425-16,9-19-839 16,-11 6-2041-16,-10 0-4577 0</inkml:trace>
  <inkml:trace contextRef="#ctx0" brushRef="#br0" timeOffset="206123.52">3629 13995 808 0,'0'0'10130'16,"0"0"-7770"-1,0 0-303-15,0 0-201 16,0 0-840-16,0 0-592 0,0 0 233 16,92 41-65-16,-45 7-272 0,5 6-128 15,4 6-88-15,-4 1 40 0,-8 2-48 32,-12 1-48-32,-16-1 0 15,-16 0-48-15,0-2-200 16,-28-4-216-16,-32 16-296 0,1-16-985 15,6-12-3128-15</inkml:trace>
  <inkml:trace contextRef="#ctx0" brushRef="#br0" timeOffset="206882.03">4578 14512 3104 0,'0'0'10386'0,"0"0"-7961"16,0 0-1161-1,0 0-280-15,0 0-367 16,0 0-137-16,0 0-224 16,115 0-80-16,-63 0-104 0,4 0-72 15,-4 0-112-15,-9 7-736 16,-7-1-2209-16,-16 1-2312 15,-8-4-3681-15</inkml:trace>
  <inkml:trace contextRef="#ctx0" brushRef="#br0" timeOffset="207038.2">4606 14646 10626 0,'0'0'1952'31,"0"0"-1032"-31,0 0 97 15,0 0 15-15,0 0-72 0,0 0-344 16,123 22-336-16,-59-18-280 16,39-4-1048-16,-23 0-1633 15,-4 0-2712-15</inkml:trace>
  <inkml:trace contextRef="#ctx0" brushRef="#br0" timeOffset="207354.83">5426 14075 10266 0,'0'0'2720'16,"0"0"-687"-16,0 0-201 15,0 0-336-15,0 0-391 16,0 0-513-1,0 0-552-15,-8 6 80 16,8 22-72-16,0 14 160 0,8 5-96 16,0 10-64-16,4 0 8 15,0 7-40-15,-5-4 32 16,2-2-48-16,-1-4-432 0,-4-7-720 31,-4-6-657-31,0-5-1231 16,0-11-1825-16,-4-13-2785 0</inkml:trace>
  <inkml:trace contextRef="#ctx0" brushRef="#br0" timeOffset="207866.41">5438 13922 7993 0,'4'-86'2009'0,"12"23"-129"16,-4 22-792-16,8 12-104 15,4-3 369-15,4 4-377 16,11 2-576-16,2 14-248 16,6 2-144-16,5 10 64 15,-1 3-72-15,-2 16-8 0,-10 13-56 16,-7 9-24-16,-12 10 16 16,-16 9 64-16,-4 1 0 15,-15 2-88 1,-26-2 48-16,-2-11 40 15,-17-5 0-15,-4-7 8 0,1-6 72 16,-1-13-64-16,8-6 64 16,11-7 72-16,14-6 96 15,11 0-80-15,17 0 120 0,3-6 64 32,7 2-72-32,17 4-72 15,12 0-80-15,4 0-64 0,4 19 16 16,-1 7-72-16,1 5 0 15,-7 8-8-15,-2 2 8 16,-7 3 0-16,4 1 8 0,0 2 48 31,-4-2-48-31,4-1 48 16,-9-6 17-16,-3-6-57 0,-3-7-8 16,-6-8 40-16,5-8 16 0,-8-6 0 15,8-3-64-15,4-3-577 16,-9-13-1743-16,2 0-3569 0</inkml:trace>
  <inkml:trace contextRef="#ctx0" brushRef="#br0" timeOffset="209393.02">6458 14033 8953 0,'0'0'2377'0,"0"0"-585"0,0 0-191 15,0 0-217-15,0 0-128 16,0 0-368-16,-52-10-464 0,17 30-55 16,-14 8 71-16,-2 13 112 15,7 11-248-15,4 4-80 16,5 18-128 0,14-4-56-16,10-1-40 0,11 1 0 0,19-13 0 15,18 7 0 1,14-4-208-16,5-6-552 15,24-6-721 1,-16-16-1399-16,-17-13-2489 0</inkml:trace>
  <inkml:trace contextRef="#ctx0" brushRef="#br0" timeOffset="209935.94">6992 14186 5313 0,'0'0'5265'0,"0"0"-3513"15,0 0-808-15,0 0-95 0,0 0 215 0,-84-32 0 16,52 32-328 0,-4 0-240-16,5 12-144 15,-5 5-80 1,8 1-120-16,4 1-96 0,5 7-56 16,6-1-64-16,5 7 16 15,8-3-24-15,0 3 56 0,21-4 16 16,5 0 0-16,7-5-48 15,7 2 0 1,-4-3 48-16,-5-5-128 16,-3-2 64-16,-7-2 16 15,-10 0 40-15,-3-7-64 0,-4 4 16 16,-4-1 40-16,0 1 16 0,-16-1 56 16,0-3 64-16,-7 4 32 31,-5-4 0-31,-4 0 48 0,-5-2-136 15,2-4 8-15,7 0-72 16,0 0-88-16,5-10-504 0,10 1-616 16,5-7-696-16,8 0-953 15,12 3-3656-15,4 4 2136 0</inkml:trace>
  <inkml:trace contextRef="#ctx0" brushRef="#br0" timeOffset="210276.95">7104 14576 4280 0,'0'0'4609'0,"0"0"-2152"0,0 0-1153 15,0 0 0-15,0 0 137 0,0 0-529 16,-9 10-216-16,5 9-184 31,-3 0-216-31,7 6-200 16,-4 3 0-16,4 2-48 0,0-2-16 15,0-3-32-15,0 4-816 0,0-7-1032 16,0-6-729-16,0-6-2744 16,0-7-2199-16</inkml:trace>
  <inkml:trace contextRef="#ctx0" brushRef="#br0" timeOffset="210595.9">7247 14620 8785 0,'0'0'2585'15,"0"0"-1761"-15,0 0-480 0,0 0 368 16,0 0 105-16,0 0-337 0,0 0-240 16,72 55-144-16,-72-36-88 15,0-4 136 1,-13 1 400-1,2 0 216-15,-9-3-48 0,8-1-168 16,4-5-128-16,8 3-336 16,0-7-80-16,0 0-56 0,20-3-40 15,4 0 96-15,8 0-840 16,11 0-1048 15,-2-10-785-31,-10-3-4456 16</inkml:trace>
  <inkml:trace contextRef="#ctx0" brushRef="#br0" timeOffset="211024.74">7450 14033 9193 0,'0'0'4401'0,"0"0"-3312"0,0 0-785 16,0 0 80-16,88 51 704 0,-45-13-144 31,10 6-128-31,-6 8-71 16,1 7-241-16,-12 2-200 0,-12-1-168 15,-13 1-24-15,-11 2-48 16,-3-2-64-16,-22-4 0 0,-1 0-312 15,-27 19-720-15,14-16-1297 32,-2-12-2200-32</inkml:trace>
  <inkml:trace contextRef="#ctx0" brushRef="#br0" timeOffset="211422.92">8171 14583 2800 0,'0'0'7754'0,"0"0"-5106"16,0 0-919-16,0 0-97 0,0 0-408 16,0 0-287-16,0 0-345 15,0 0-416-15,84-17-80 0,-41 17 0 16,6 0-16-16,-1 0-8 15,-5 7-72-15,-3-1-8 0,-12 1-416 32,-8-7-1105-32,-8 0-1423 15,-9 0-217-15,-3-3-2712 0</inkml:trace>
  <inkml:trace contextRef="#ctx0" brushRef="#br0" timeOffset="211662.76">8403 14341 5129 0,'0'0'3960'0,"0"0"-1711"0,0 0-89 15,0 0 193-15,0 0-609 16,0 0-335 0,0 0-673-16,0 0-536 0,0 38 432 15,0 3-24-15,0 4-208 16,0 6-184-16,3 3-152 15,5-4-56-15,-4 2-8 0,-4-2-160 16,4-2-752 0,5 2-1209-1,2-8-2359-15,2-14-1818 0</inkml:trace>
  <inkml:trace contextRef="#ctx0" brushRef="#br0" timeOffset="212202.02">9359 14259 10242 0,'0'0'2200'16,"0"0"-527"-16,0 0-401 15,0 0-208 1,0 0-200-16,0 0-296 16,-45 18 160-16,18 14 9 0,-4 10-273 15,-2 5-176-15,10 10-120 16,-2 4-136-16,9 2-32 0,4-2 0 15,9-1-120 1,3-3-296-16,0-6-376 16,11-10 31-16,6-9 233 15,-2-10-680-15,-2-12 72 0,-6-10 800 16,-3-6 336-16,0-17 200 16,-4-12 584-16,0-13 104 0,-12-2-80 31,-8-7-80-31,-4-4-63 15,-8-2-153-15,0 0-152 16,-3 2-104-16,7 10-112 0,0 7-16 16,8 12-80-16,8 10-48 0,4 12-168 15,0 7-744-15,1 6-1457 32,7 13-455-32,-5 0-2322 0</inkml:trace>
  <inkml:trace contextRef="#ctx0" brushRef="#br0" timeOffset="213182.54">10869 14036 8993 0,'0'0'1833'0,"0"0"-777"0,0 0-64 16,0 0 281-16,0 0 447 0,0 0-408 15,0 0-416 1,32-13-352-1,-64 13-135-15,-24 0-137 16,-32 0-80-16,-23 13 64 0,-9 3 40 16,25 7-40-16,26-8-96 0,30-2-88 15,11 0-56-15,0 3-16 0,9 3 0 32,2 3-104-32,13-3-64 31,4 3 88-31,21 4-16 0,14-4 80 15,13-3-88-15,11 3 8 16,10-6 96-16,-2 0 8 0,1 0 40 16,-4-3-40-16,-12-1 0 15,-5 1 32-15,-19-4-40 16,-8 1 0-16,-16 0-96 0,-4-1-104 16,-20 4 200-16,-16 2 112 15,-11 1-40-15,-18 3 16 0,-10 3 24 16,0 1-96-16,-2 2-8 31,6 1 8-31,15-4 32 16,-4 6-48-16,17-2 0 0,11-1 0 15,12 1-72-15,16-4-48 0,4 3 48 16,19-2 72-16,22-5 40 0,19 5 48 16,27-7-24-1,24-4 16 1,17-2-16-16,-5-7-56 15,-3-3 48-15,-16 0 16 0,-17 0-72 16,-19-3-216-16,-24 0-512 16,-16 3-433-16,-8 0-535 15,-20 0-1009-15,0 0-3720 16</inkml:trace>
  <inkml:trace contextRef="#ctx0" brushRef="#br0" timeOffset="213861.2">10111 15420 11306 0,'0'0'4137'0,"0"0"-3233"15,0 0-528-15,80 0-40 0,-27 0 232 16,2 7-56 0,8-1-304-16,6 1-192 15,-6-1-16-15,-3-2-1120 0,-13-2-2048 16,-11 1-2050-16,-19-3-2399 15</inkml:trace>
  <inkml:trace contextRef="#ctx0" brushRef="#br0" timeOffset="214130.39">10347 15414 3144 0,'0'0'4169'16,"0"0"-1640"-16,0 0-1113 15,0 0-40-15,0 0-144 16,0 0 329-1,0 0-169-15,-64 86-520 16,64-60-288-16,12 2-232 0,4 4-183 16,-4-3-65-16,0-1-56 15,-8 1-40-15,-4-1 56 16,-4-2 16-16,-16-1 8 0,-4-6 40 31,0-3-128-31,-8-4-64 16,4-5-216-16,-4-7-337 0,4 0-543 15,1-26-880-15,3-5-1017 16,11-1-4809-16</inkml:trace>
  <inkml:trace contextRef="#ctx0" brushRef="#br0" timeOffset="214564.78">10343 15113 7801 0,'0'0'2257'16,"0"0"-321"-16,0 0-704 15,0 0-327-15,0 0-217 0,0 0-152 16,-13 3-56-16,10 6-216 16,-1 1-96-16,0 3-80 15,4-4-88 1,0 0 0-16,0-2-8 15,4-1 8-15,8-2 32 0,-4-1-32 16,0-3 120-16,-1 0-120 16,-3 0 8-16,1-7 8 15,-5-2 32-15,0-4-40 0,-9 4 64 32,-2-4 24-32,-6 3 88 15,-2 4 104-15,3 3 88 0,4 3-56 16,4 0-144-16,5 0-176 15,3 0-120-15,0 3 0 16,3 0 120-16,9 4-8 0,4-4-88 31,-8 0-688-31,0-3-496 0,-4 0-1145 16,-4 3-1504-16,0-3-3784 16</inkml:trace>
  <inkml:trace contextRef="#ctx0" brushRef="#br0" timeOffset="-214600.07">10665 15526 8833 0,'0'0'3025'0,"0"0"-1297"16,80 0 57-16,-36 0-457 15,0 0-432-15,-1 3-424 0,2-3-304 16,-9 3-168-16,-12 0-720 15,-9 0-1208-15,-15 0-945 0,-4 0-1520 32,-16 1-1368-32</inkml:trace>
  <inkml:trace contextRef="#ctx0" brushRef="#br0" timeOffset="-214447.31">10693 15646 3120 0,'0'0'1288'0,"0"0"1729"16,0 0-1249-1,0 0 9-15,0 0-289 16,0 0-232-16,0 0-527 0,92 70-417 16,-48-67-312-16,-4-3-312 0,20 0-1185 15,-8-3-2384-15,-9-10-5176 16</inkml:trace>
  <inkml:trace contextRef="#ctx0" brushRef="#br0" timeOffset="-214234.39">11288 15475 6265 0,'0'0'5817'16,"0"0"-2968"-16,0 0-361 0,0 0-975 31,0 0-465-31,0 0-504 16,-13 16-232-16,5 12 240 16,-4 7-256-16,4 6-120 0,-4-3-40 15,9 4-136-15,-6-4 72 16,9 0-72-16,0-3-368 0,0-1-912 31,5-4-3345-31,2-12-5513 0</inkml:trace>
  <inkml:trace contextRef="#ctx0" brushRef="#br0" timeOffset="-213521.96">10327 13529 11210 0,'0'0'3193'0,"0"0"-1841"16,0 0-840-16,0 0 88 31,0 0 72-31,0 0-256 0,0 0 609 31,-16 72-441-31,12-37-320 16,-8 6-160-16,12 1-24 0,-4-1-80 16,4-3-496-16,0-3-761 15,8-6-839-15,4-10-1809 16,0-13-3256-16</inkml:trace>
  <inkml:trace contextRef="#ctx0" brushRef="#br0" timeOffset="-213218.07">10526 13516 8689 0,'0'0'2193'0,"0"0"-465"0,0 0-295 16,0 0 279-1,0 0-56-15,0 0-600 16,0 0-559-16,0 0-305 0,60-29-64 15,-37 45-48-15,1 3-64 16,-7 6-16-16,-6 4 0 16,-11 0-8-16,0-4 8 15,-19 0 48-15,-9 1 104 16,-4-10 112-16,-4-1 104 16,12-5-112-16,8-3-112 0,12-4-144 15,4-3-56-15,17 3-88 31,30 0 144-31,5 0 112 0,15 0-112 16,5 0-360-16,8-3-624 16,-9 0-1497-16,-19-12-2872 0</inkml:trace>
  <inkml:trace contextRef="#ctx0" brushRef="#br0" timeOffset="-212255.45">11490 14338 10522 0,'0'0'2808'0,"0"0"-79"16,0 0-681-16,0 0-727 15,0 0-417-15,-4-6-432 16,4 22-472-16,8 12 176 0,5 14 208 31,-2 5-120-31,6 7-40 0,-6 0-176 16,1 3 16-16,0-3-64 16,-4-3 0-16,0-3-136 0,-4-4-312 15,4-6-568-15,-4-3-881 16,0-10-1175-16,0-9-2105 0</inkml:trace>
  <inkml:trace contextRef="#ctx0" brushRef="#br0" timeOffset="-211917.86">11586 14141 7985 0,'0'0'1401'0,"0"0"-153"16,0 0 240-16,0 0-496 0,0 0-424 31,84-47 57-31,-56 47 7 16,0 0-40-16,0 12-224 15,-5 4 16-15,-3 3-48 0,0 6-152 16,-8 1-48-16,-8 9-16 15,-4 0 8-15,-4 3-32 0,-12 3 8 32,-12-3-32-32,-3-3 32 15,-10-3-56-15,-2-3-40 0,-9-7-8 16,0-7 0-16,4-2-768 0,5-9-1000 16,15-4-1057-16,11 0-4849 15</inkml:trace>
  <inkml:trace contextRef="#ctx0" brushRef="#br0" timeOffset="-211579.05">12435 14129 4368 0,'0'0'6978'16,"0"0"-4706"-16,0 0 105 0,0 0-601 15,-32-20-807-15,-4 23-289 16,-8 17 112-16,-8 12-136 16,-3 12-200-16,3 19-88 0,0 20-72 15,8 15-112-15,16 4-32 31,20-7-144-31,12-3 0 0,24-6-8 16,20 0-64-16,0-16-48 16,-1-16-384-16,-3-23-312 15,12-9-1080-15,-1-5-2305 0,-6-8-4537 0</inkml:trace>
  <inkml:trace contextRef="#ctx0" brushRef="#br0" timeOffset="-210997.54">13080 14147 9898 0,'0'0'2072'15,"0"0"-280"-15,0 0-487 16,0 0-721-16,-104-44 48 0,49 41 16 15,-1 3-48-15,-4 0-184 0,8 0-120 16,9 12-136 0,7 1-48-16,16 9-112 0,3 7 0 15,14 3-96-15,3 3 88 16,3 3-64 0,22 3 72-16,6 3 0 0,9-5 120 15,0-1-56-15,-4-6-56 16,0 0 88-16,-8-4-88 15,-4-3 40-15,-5 4-48 0,-6-4 0 16,-6 4-8 0,-7 0 8-16,0-1 0 15,-24 1 65-15,0-4-17 0,-11-6 32 16,-5-3-8-16,-3-10 8 16,-6-3-8-16,6-3-56 15,-1-6-16-15,8-10-545 0,12-19-1055 31,12 7-1385-31,12-1-2552 0</inkml:trace>
  <inkml:trace contextRef="#ctx0" brushRef="#br0" timeOffset="-210611.76">13152 14697 3624 0,'0'0'6010'0,"0"0"-3282"0,0 0-559 16,0 0-201-16,0 0-1040 16,0 0-432-16,0 0-272 0,103-10-152 15,-59 10 24-15,-4 0-96 31,4 0-632-31,-8 0-1992 0,-13-3-1569 16,-7 0-2081-16</inkml:trace>
  <inkml:trace contextRef="#ctx0" brushRef="#br0" timeOffset="-210364.45">13172 14677 4016 0,'0'0'2393'16,"0"0"-577"-16,0 0 153 15,0 0-185-15,23 74-224 0,-7-46-239 16,5 4-369-16,-6 0-392 31,5 0-264-31,-8 2-120 0,-4-5-72 16,0-1-8-16,-8 1-40 0,0-10 24 16,-12-3-80-16,-4-3-120 15,-8-7-208-15,0-3-216 0,0-3-632 16,-3-22-697-1,3-3-447-15,8-4-3585 16</inkml:trace>
  <inkml:trace contextRef="#ctx0" brushRef="#br0" timeOffset="-210009.72">13410 14433 4336 0,'0'0'5722'0,"0"0"-4194"15,0 0-336-15,0 0-344 16,0 0-359-16,0 0 439 0,0 0-440 16,0 0-248-16,-75 29-136 31,71-16-104-31,4-1-104 16,0-2-72-16,4-4-248 0,11-2 16 15,2-2-248-15,-6-2-209 16,2 0 713-16,-9-2 96 0,-4-11 56 15,0-4 80-15,-20 5 96 32,-5-1 184-32,-2 4 121 0,-1 6 263 15,0 3-136-15,12 0-288 0,4 9-320 16,12 4-72-16,0 2-8 0,12 2-48 16,8-4-168-16,12-1-993 15,-12-6-1143 1,-4-2-3673-1</inkml:trace>
  <inkml:trace contextRef="#ctx0" brushRef="#br0" timeOffset="-209578.25">13745 13964 7561 0,'0'0'2641'16,"0"0"-1089"-16,0 0-808 0,0 0-280 15,0 0 1265-15,0 0-249 0,-19 98-256 16,19-35-256-16,0 26-223 0,19 26-89 16,1 11 0-1,8 2-160 1,-7-8-160-16,2-9-232 15,-3-6-16-15,4-4-88 0,-5-5 0 16,-2-23-96-16,-2-16-440 0,-6-6-952 16,-5-16-2433-16,0-13-4521 15</inkml:trace>
  <inkml:trace contextRef="#ctx0" brushRef="#br0" timeOffset="-208467.93">14546 14366 7641 0,'0'0'2457'0,"0"0"-489"16,0 0-88-16,0 0-463 15,0 0-185-15,0 0-352 16,0 0-408-16,0 0-200 0,-115-57 48 31,63 64-31-31,4 6 31 0,8 6-136 16,8-1-96-16,8 11-88 15,16-4-8-15,5 7 8 16,3 3-96-16,19 0 88 0,18 3 8 31,6-3 48-31,13 3 48 16,4 1-48-16,0-2-48 0,-9 5-184 15,-7-4 32-15,-8 0 56 16,-16-6 40-16,-12-4 40 16,-8-6-56-16,-12-2 72 0,-20-11 40 15,-8-6 8 1,-7-3 80-16,-9 0 192 16,-4-16-144-16,8-2-56 0,4-5-24 15,8-6-8-15,12 7-80 16,16-3-8-16,12 6-8 15,4 3-624-15,28 7-993 16,20 9-1079-16,0 9-1425 16,-8 7-2721-16</inkml:trace>
  <inkml:trace contextRef="#ctx0" brushRef="#br0" timeOffset="-208135.09">14901 14789 6809 0,'0'0'5305'16,"0"0"-2528"-16,0 0-529 0,0 0-960 31,0 0-791-31,0 0-217 0,-16 48 240 16,8-13-216-16,8 2-184 16,0 2-72-16,0-4-48 0,4-4 0 15,8-2-200-15,0-7-808 16,-1-3-777-16,2-6-1031 0,-5-7-2370 15</inkml:trace>
  <inkml:trace contextRef="#ctx0" brushRef="#br0" timeOffset="-207819.26">15024 14754 10466 0,'0'0'2360'0,"0"0"-799"16,0 0-553-16,0 0-72 16,96 25-120-16,-64 1-320 0,0 2-240 31,-4 4-128-31,-13 0-48 16,-6-4-80-16,-9 1-8 15,-13-4 8-15,-15-6 280 0,0 1 48 16,-4-8 9-16,9 1-129 15,11-7-96-15,8 0-112 0,4-2-192 16,28 2 168 0,15-3-24-1,13 4-417-15,28-7-495 0,-12 0-208 16,-13-3-3561-16</inkml:trace>
  <inkml:trace contextRef="#ctx0" brushRef="#br0" timeOffset="-206105.85">15662 15014 10338 0,'0'0'2704'16,"0"0"-1159"-16,0 0-353 15,0 0-208-15,87-9-160 16,-74 12-264-16,-6 13-304 0,-3 3-96 16,-4 6-96-16,0 7-16 15,-11 0 41-15,-13-1 7 16,-1 1-96-1,1-3-897-15,1-7-1551 16,7-3-2009-16,4-9-5777 0</inkml:trace>
  <inkml:trace contextRef="#ctx0" brushRef="#br0" timeOffset="-205774.62">16192 14516 6737 0,'0'0'4473'0,"0"0"-2841"15,0 0 609-15,0 0-1049 16,0 0-672-1,0 0-200 1,0 48 776-16,0-4-287 0,0 13-297 16,0 13-208-16,0-4-144 0,0 1-48 15,0-3-24-15,0-13-88 0,0-1 0 16,-4-8-688-16,-5-10-833 16,2-10-1327-16,3-10-1441 15,4-5-3033-15</inkml:trace>
  <inkml:trace contextRef="#ctx0" brushRef="#br0" timeOffset="-205488.42">16559 14427 1432 0,'0'0'8554'16,"0"0"-6050"-16,0 0-439 15,0 0-1345-15,0 0-592 32,0 0 712-32,0 0 32 0,-13 98-200 0,13-53-168 15,0-1-192-15,0 4-111 16,0 3-33-16,0-4-64 16,0 1-56-16,0-4 24 0,0-6-72 15,-4-3-80 1,-3-6-673-1,3-13-687-15,-13-10-904 0,10-6-1737 16,-5 0-1728-16</inkml:trace>
  <inkml:trace contextRef="#ctx0" brushRef="#br0" timeOffset="-205130.66">16662 14186 6705 0,'0'0'2897'0,"0"0"-385"0,0 0-944 16,0 0-919-16,0 0-545 15,0 0 864-15,-48 38 168 0,21-10-608 16,-5-3-328-16,-1 1-80 16,1-10-24-16,0 0 8 15,-3-10 32-15,-1-6-8 0,-4 0-56 16,1-3 8-16,2-13-72 31,1-3 40-31,5-3-48 0,-5 0 0 16,0 6 0-16,4 0 64 15,4 7-16-15,0 5-40 0,8 4 80 16,1 10-80-16,2 9-16 0,6 9-40 16,7 4 48-1,4 0-8 1,0 3-368-16,15 9-1296 0,-2-6-1449 15,-1-13-5937-15</inkml:trace>
  <inkml:trace contextRef="#ctx0" brushRef="#br0" timeOffset="-204703.29">17136 14230 9818 0,'0'0'2160'15,"0"0"-192"-15,0 0-543 0,0 0-801 0,0 0 312 16,-79 51 48 0,34-10-288-1,-2 20-199-15,-1 18-201 16,4 19-128-1,16 10-64-15,20-3-48 0,8-13-56 16,12-19-56-16,12-16-168 16,0-15-601-16,20-4-671 15,-5-6-712-15,2-7-3137 0</inkml:trace>
  <inkml:trace contextRef="#ctx0" brushRef="#br0" timeOffset="-204143.41">17566 14348 5521 0,'0'0'2576'15,"0"0"-895"-15,0 0-33 16,0 0-288-16,0 0-240 16,0 0-159-16,-64-73-233 0,25 73 56 0,-10 0-8 15,2 0-200 1,-1 6-280 0,8 13-96-16,5 3-120 0,14 4-80 15,10 2-80-15,11 4-32 16,4 3 8-16,20 6 104 15,12-3 8-15,3 4-8 0,2-5-104 16,-10-2 32 0,-7-3-56-16,-4-6 128 15,-12-1-8-15,-8-3 8 0,0 1 0 16,0-1 0-16,-16 0 8 16,0-3 0-16,-8 0 72 15,-3-3-32-15,-5-6 8 0,-1-4 16 31,-3-6-48-31,4 0 72 0,4 0 0 16,9-10-24-16,7-3 32 16,4-2 16-16,8-1-32 15,0-3 8-15,0 3 41 0,8 0 15 16,-5 7-72-16,6-1-80 31,-9 7-8-31,0 3-809 16,0 9-2335-16,0 4-1721 0</inkml:trace>
  <inkml:trace contextRef="#ctx0" brushRef="#br0" timeOffset="-203074.55">17658 14808 2712 0,'0'0'5129'0,"0"0"-2904"15,0 0-313-15,0 0 329 0,0 0-281 32,0 0-576-32,0 0-416 15,0 0-495-15,8 12-385 16,-13 17 240-16,5 12 104 0,-3 4-208 15,3 3-104-15,0-1-64 0,0-9-56 16,0 1-472-16,3 2-1497 31,2-13-919-31,3-9-2842 0</inkml:trace>
  <inkml:trace contextRef="#ctx0" brushRef="#br0" timeOffset="-202763.08">17837 14890 1688 0,'0'0'4105'0,"0"0"-2369"0,0 0 32 0,0 0 89 15,32-72-321 1,-28 68 249-16,0 4-281 0,0 0-688 0,8 0-600 16,3 10-64-1,6 9-72 1,-5 6-8-16,-4 7-72 15,-5 0-16-15,-7 2 16 0,-11-2 16 0,-13-6 208 16,-4-4 168 0,0-6 136-16,0-6 17 0,12-4-81 15,13-6-248 1,3 3-160-16,7-3-48 16,21 3-8-16,19-3 0 15,9 0-304-15,25 0-1073 0,-18-9-1375 16,-7-7-2457-16</inkml:trace>
  <inkml:trace contextRef="#ctx0" brushRef="#br0" timeOffset="-202359.07">18009 14211 8849 0,'0'0'2025'0,"0"0"-561"15,0 0-848-15,0 0-552 16,0 0 736-16,0 0 481 0,79 73 15 16,-39-28-328-1,15 15-368-15,10 19-176 16,-1 23-79-16,-9 5-81 16,-19-5-160-16,-24-19-16 0,-12-26-80 15,0-13-8-15,-12-9-344 16,-12 4-889-16,-16 8-1287 0,0-6-1681 31,12-9-5777-31</inkml:trace>
  <inkml:trace contextRef="#ctx0" brushRef="#br0" timeOffset="-201492.38">18486 14043 6617 0,'0'0'4009'16,"0"0"-2649"-16,0 0-256 15,0 0-776-15,0 0-48 0,0 0 1105 16,56 79 63-16,-11 0-504 16,10 29-296-16,5 16-216 15,-4 7-159-15,-13-5-73 0,-10-2-128 32,-1-3-64-32,-5-7 40 15,-3-12 16-15,-4-23-48 16,-8-19-16-16,-12-18-184 0,0-11-745 15,-4 4-1207-15,-17-6-721 16,2-10-4808-16</inkml:trace>
  <inkml:trace contextRef="#ctx0" brushRef="#br0" timeOffset="-200532.08">19061 14166 1296 0,'0'0'6033'0,"0"0"-4209"0,0 0-215 16,0 0-121-16,0 0 248 0,0 0-127 31,-12-19-561-31,12 19-536 16,0 10-440-16,0 12 40 16,12 13 408-16,-1 16-32 0,13 28-111 15,8 23-137-15,8 6-72 16,4-3-8-16,-8-13-64 0,-4-23-88 31,-8-14 8-31,-9-17 56 16,-2-7-64-16,2-5-8 15,-2-4-48-15,-2-6-192 0,-3-16 216 16,1 0 24 0,-2-29 144-16,1-12-64 15,8-22 64-15,4-23 0 0,8-16-16 16,11-6 16-16,6 23-64 15,-2 18-16-15,-7 23-64 16,-4 5 0-16,4-2-16 0,4 0 16 0,-8 3 0 16,-8 15-40-16,-16 11-256 15,-8 12-464 1,-4 0-1361-16,-20 22 889 16,-16 22-825-16,4-9-2151 15,8 0-3506-15</inkml:trace>
  <inkml:trace contextRef="#ctx0" brushRef="#br0" timeOffset="-200199.38">20324 14100 3688 0,'0'0'6370'0,"0"0"-4466"16,0 0 88-16,0 0-623 0,0 0-817 15,0 0 216-15,-116 12 496 0,52 20-351 16,-3 13-297-16,3 15-208 16,0 20-112-1,12 18-120-15,24 4-24 16,28-4-152-16,17-6-112 0,22-13 56 15,9-12 56-15,3-13 0 16,-6-16-440-16,-2-9-504 16,17-7-617-1,-8-3-2248-15,-8-16-4000 16</inkml:trace>
  <inkml:trace contextRef="#ctx0" brushRef="#br0" timeOffset="-199302.2">20734 14322 1664 0,'0'0'7185'16,"0"0"-5312"-16,0 0-33 15,0 0-359-15,0 0-337 0,12-15-80 16,-12 15-248-16,-9 0-176 16,-6 0-264-16,-17 0-32 15,-7 0 105 1,-6 5-129-16,-2 2-128 0,3 3-72 16,8-4-40-16,4 3-72 15,8 4-8-15,9 0-40 0,11 9-120 16,4 0 152-16,4 7 0 15,19 3 0 1,5 0 8-16,7 2-152 16,6-2-112-16,-5 0 32 0,-5-4 55 31,-3 1 113-31,-7-7 56 16,-6 7-48-16,-11-7 48 0,-4 0 0 15,0-3 0-15,-19 0 8 16,-2-6 32-16,-10-3 32 15,-1-8 72-15,-8-2 129 0,3 0-73 16,-2-9-96-16,3-4-16 16,4-6-32-16,16-3-48 0,4 3-48 15,16-12-713-15,17 5-2063 32,3 7-5074-32</inkml:trace>
  <inkml:trace contextRef="#ctx0" brushRef="#br0" timeOffset="-197809.67">20930 14703 7097 0,'0'0'2689'0,"0"0"-1321"31,0 0-672-31,0 0-408 16,103 0 0-16,-56 4 16 0,-6 2-136 15,2 0-168-15,-11-3-512 16,-8-3-1480-16,-13 0-2289 0,-11 0-32 16</inkml:trace>
  <inkml:trace contextRef="#ctx0" brushRef="#br0" timeOffset="-197560.3">21001 14713 808 0,'0'0'3184'0,"0"0"-823"0,0 0-305 15,0 0 73 1,0 0-545 0,0 0-200-16,43 76-471 0,-30-47-305 15,-5 5-280-15,-5 4 48 16,-3 4 168-16,0-4-80 15,0-3-216-15,-11-7-72 0,-6-6-48 16,2-2-128 0,-1-11-216-16,-4-6-944 15,0-3-584-15,0-19-353 0,4-9-2024 16,8-7-3712-16</inkml:trace>
  <inkml:trace contextRef="#ctx0" brushRef="#br0" timeOffset="-197127.25">21113 14420 5329 0,'0'0'4345'16,"0"0"-2921"-16,0 0-352 31,0 0-408-31,0 0-152 16,0 0-56-16,0 0-127 0,-52 13-249 15,52-10-24-15,0 1-56 16,0-4 48-16,0 0 56 0,0 0 128 16,0 0 120-16,0-4-160 15,0-2-136 1,0 3 64-16,0 3 680 16,-4 0-288-16,-13 0-352 0,2 0 8 15,-9 6-40-15,4 7 16 16,0 0-64-16,12-1-72 0,0 1-8 15,8 0-176 1,0-3 32-16,0-5 112 16,16-5 32-16,4 0 104 15,0 0-40-15,-9-5-56 0,6-12-8 16,-13 2 0-16,-4-5-56 16,0 8 40-16,-8-1-32 0,-5 10-352 31,2 6-1144-31,-1 10-761 15,4 6-2312-15</inkml:trace>
  <inkml:trace contextRef="#ctx0" brushRef="#br0" timeOffset="-196738.25">21236 14176 6185 0,'0'0'3321'0,"0"0"-1249"16,0 0-240-1,0 0 25 1,0 0-473-16,0 0-432 0,0 0-760 16,-5 10-96-16,26 22 256 0,7 21 169 15,7 24 15-15,14 21-24 16,-2 13-72-16,1 0-184 0,-16-6-112 31,-8-10-48-31,-16-15-32 16,-8-23-64-16,0-16-240 15,-8-12-960-15,-36 9-841 0,4-3-1079 16,-4-13-6202-16</inkml:trace>
  <inkml:trace contextRef="#ctx0" brushRef="#br0" timeOffset="-193225.42">14491 15249 5697 0,'0'0'4433'0,"0"0"-2801"0,0 0-584 15,0 0-160-15,0 0 177 16,-13-6 119-16,13 6-400 31,0 0-328-31,0 0-280 0,8 0-160 16,5 6 160-16,6 0 328 15,9 1 80-15,9-1-111 0,6-2-129 16,13 2-120-16,8-3-80 16,7 0-80-16,0-3-8 31,-2 3-56-31,-5 0-336 0,-13-3-504 15,-11 0-449-15,-12 0-839 16,-16 0-17-16,-12 0 185 0,-17 4-1017 16,-6-4-159-16</inkml:trace>
  <inkml:trace contextRef="#ctx0" brushRef="#br0" timeOffset="-192960.37">14454 15408 7401 0,'0'0'2177'15,"0"0"-833"-15,0 0-160 0,0 0 296 16,0 0 217-16,0 0-217 16,56 6-472-16,-16-2-296 0,8-2-247 15,8 2-193-15,4-1-8 31,3 0-136-31,5 0 48 16,0 1-160-16,-5-1-16 0,-7 0-368 16,4-3-649-16,-20 0-1567 0,-12 0-3337 15</inkml:trace>
  <inkml:trace contextRef="#ctx0" brushRef="#br0" timeOffset="-191228.47">32499 5886 4745 0,'0'0'6993'15,"0"0"-5561"-15,0 0-784 0,0 0-111 32,0 0-57-32,0 0 40 0,0 0-120 15,17-9-136-15,-17 9-152 16,0 12-112-16,0 10 0 16,4 7 120-16,-4 3 80 0,0 0-56 15,3-7-72-15,1-6-16 16,0-6-40-1,5-10 40-15,6-3 392 16,13-3 712-16,12-19-423 16,12-13-345-16,4-6-48 15,8-11 32-15,3 2-152 0,1-11-208 0,-9 7 40 16,-3 7-56 0,-16 2 0-1,-12 17 0-15,-12 12 40 0,-8 9-40 16,-8 7-880-1,0 7-1561 1,0 34-71-16,-16-3 575 0,4 0-3320 16</inkml:trace>
  <inkml:trace contextRef="#ctx0" brushRef="#br0" timeOffset="-190355.11">32559 8131 10298 0,'0'0'4857'0,"0"0"-3721"0,0 0-696 16,0 0-320-16,0 0-120 16,0 6 0-16,-8 17 264 0,1 5 96 15,3 7-48-15,-1-3-152 16,5-1-72-16,0-5-88 0,0-7 0 15,9-7-72 1,10-5 72-16,5-7 184 16,8 0 160-16,12-22-103 15,7-4-41-15,13-12 144 0,12-12 8 16,28-24-112-16,-13 11-152 16,-11 6 16-16,-20 12-56 0,-32 26-40 31,-9 3 0-31,-6 4-8 15,-9 12-440-15,-4 0-793 0,-32 9-567 16,0 10-688-16,-5-3-2986 0</inkml:trace>
  <inkml:trace contextRef="#ctx0" brushRef="#br0" timeOffset="-175755.61">1315 8868 4400 0,'-4'0'2089'0,"4"0"375"15,0 0-1279-15,0 0-505 16,0 0-16-16,0 0 264 0,0 0 152 16,0 0-119-16,0 0-305 31,0 0-272-31,0 0-136 16,0 0-80-16,0 0-32 0,0 0 8 15,0 0-40-15,0 0-32 16,0 0 8-16,0 0-72 0,0 0 80 15,0 0 24-15,0 0 32 16,0 0-16 0,0 0-32-16,0 0 24 15,0 0-120-15,0 0-24 0,4 0-224 16,-1 0 248-16,5 0 128 16,4 0-24-16,4 0 120 0,12 0 16 15,4-4-136 1,11-2 16-1,2-1 8-15,6 1 0 0,-3 0-40 16,-4-1-80-16,-4 1 64 0,-4 3-56 16,0 0-8-16,-5 0 64 15,1 0-64-15,-4-1-8 0,0 4 0 32,4-3 0-32,-4 3 8 15,4 0 0-15,4 0-8 16,-1 0 8-16,1-3 0 0,4 3-8 15,0 0 64-15,0 0-64 0,4-3 0 16,-1 3 8-16,-3-4-8 31,4 4 0-31,-4-3 0 16,-1 0 0-16,6 0 0 0,-2-3 0 16,6 3 8-16,-6-1-8 15,5 1 0-15,-8 0 8 0,-1 0-8 16,2 0 0-16,-9 0 0 31,-1 3 8-31,-6 0-8 16,-2-4 8-16,-3 4-8 0,0-3 8 0,-4 3 0 15,0 0-8-15,0-3 0 16,0 3 8-16,3-3-8 16,2 3 8-16,3-3-8 15,0 3 0 1,-1-4 8-16,1 4-8 15,-8 0 0-15,0 0 0 0,-8 0 0 16,-5 0-8-16,2 0-216 0,-5 0-64 16,0 0 0-16,0 0 288 15,0 0 168 1,0 0-40-16,-5 0-56 16,2 0-72-1,-13 0-352-15,4 7-1208 0,-4-4-2585 0</inkml:trace>
  <inkml:trace contextRef="#ctx0" brushRef="#br0" timeOffset="-173375.23">1259 10982 984 0,'0'0'344'15,"0"0"2256"-15,0 0-175 16,0 0-1329-16,0 0-520 0,0 0 24 15,0 0 120-15,0 0-47 0,0 0-81 16,0 0-152-16,0 0-88 16,0 0-144-16,0 0 200 0,4 0 112 15,-1 0-112-15,5 0-184 16,1 0-8 0,6 0 32-16,5-3-48 15,5 0 33-15,3 3 15 16,-1-4-32-16,4 1-24 15,-3 0 32-15,4 3 8 0,5 0-96 16,-1 0-40-16,7 0-48 0,-7 0-24 31,8 0 72-31,0 0-88 16,0 0 64-16,-1 0-64 16,1 0 8-16,4 0 40 0,-5 0-8 15,2-3 24-15,-6 3-72 16,-3-3 72-16,-4 3-64 0,0-3 112 31,0 3-24-31,-4-3-8 16,0-1-40-16,3 1 80 0,1 0-72 15,0-4 88-15,9 5-96 0,-6-2 8 16,5-2 8-16,-4 3 0 16,-1 3-16-16,-3-4-40 15,-4 4 0 1,0 0 40-16,0-3-32 15,0 0-16-15,4 3 8 0,-4-3 0 16,4 0 64-16,-4-3-72 0,4 2 0 16,-8 1 0-16,4-3 16 15,0 2-8 1,-1 1 0-16,-7 0 88 16,4 0 16-16,-5 3 56 15,-2-3 32-15,-1 3 16 0,-4-3-16 16,-1 0-48-16,2 3 0 15,-5-4-136-15,-5 1 56 0,1 3-64 32,-4 0 56-32,0 0-56 15,0 0 64-15,0 0-72 16,0 0-8-16,0 0-208 0,0 0-232 16,0 0 24-16,-7 0 416 15,-5 0-144-15,-16 7-696 0,4-1-1488 31,0 0-2786-31</inkml:trace>
  <inkml:trace contextRef="#ctx0" brushRef="#br0" timeOffset="-170666.99">1618 15033 1064 0,'0'0'4801'0,"0"0"-2481"0,0 0-1256 16,0 0-655-16,0 0-17 16,0 0 208-16,0 0 176 0,0 0-160 31,0 0-296-31,0 0-128 16,0 0 24-16,0 0 176 0,0 0 72 15,3 0-39-15,-3 0-73 16,0 0-144-16,4 0-56 0,-4 0-80 15,4 0-64-15,4 0 40 32,0 0-40-32,4 0 0 0,7 0 64 15,-2 0-16-15,7 0 64 16,0 0-72-16,8 0 8 16,0 0-40-16,0 0 40 0,3 0 24 15,1 0-32-15,-4 0-32 31,4 0-8-31,-8 0 80 0,3 0-80 16,-3 0 64-16,0 0-16 16,4 0-8-16,4 0 32 0,0 0-16 15,8 0 8-15,-4-3 32 0,3 3-32 16,1-3 16 0,-4 0-40-1,-1 3 48-15,2-4-16 0,-5 2-32 16,-1 2-40-16,1 0 56 15,-4 0-56-15,8 0 16 0,-4 0-16 16,4 0 48-16,3 0-48 0,-2 0 8 31,-6 0-8-31,5 0 8 16,-1 0-8-16,2 0 64 0,-1 0 0 16,3 0 8-16,1 0-16 15,4 0-48-15,-4 0 56 16,-1 0-16-16,2 0 8 0,-2 0 0 31,2 0-48-31,-2-4 32 0,0 1-40 16,-2 0 40-16,-1 0 0 15,-1 0-40-15,-3-1 8 16,4 1 88-16,-4 0 40 0,4-3-56 16,-5 3-72-16,-3-1 64 31,0 1 48-31,-8 0-56 0,-4 0-72 15,-8 3 40-15,-3-4-32 16,-6 4-8-16,-3 0 72 0,0 0-72 16,0 0-48-16,0 0-32 0,0 0-8 15,0 0 88 1,-3 0-104 0,-14 0-16-16,1 0-1632 0,4 0-2377 15</inkml:trace>
  <inkml:trace contextRef="#ctx0" brushRef="#br0" timeOffset="-160850.12">16937 8842 8753 0,'0'-3'2497'0,"0"3"-1089"15,0-3-256-15,0 3-63 0,0 0 47 32,0 0-184-32,4 0-96 15,3 0-120-15,10 0-247 16,7 0-185-16,8 0-32 0,11 0-104 15,25 0 0-15,32 0-152 16,39 0 160-16,28 0-168 0,12-4 88 31,1-2-88-31,-12 0 120 0,-9 3-120 16,-11-4 64-16,-41 7-32 16,-32-3-40-16,-34 3 0 0,-17 0 0 15,-13 0 0-15,1 0 0 16,-8 0-584-16,-4 0-520 15,-12 10-9-15,-24 5-439 16,1-2-2369 0,-1 0-7209-16</inkml:trace>
  <inkml:trace contextRef="#ctx0" brushRef="#br0" timeOffset="-160002.72">17598 11233 4152 0,'0'0'6474'0,"0"0"-4610"0,0 0-640 16,0 0-639-16,0 0-281 16,0 0 264-16,-36-19 128 15,36 19 136 1,20 0 48-16,20 3-16 15,44 3 89-15,47 4-385 0,21-1-200 16,11-3-192-16,-8-6-80 0,-15 0-32 16,0 0-56-16,-13-2 0 15,-24-2 64 1,-31 1-64-16,-28 0 40 16,-20 3-48-16,-8 0 0 15,0 0 0-15,-8 0 0 0,-4 0-584 16,-4 3-1313-16,-12 6-1919 15,0-2-961-15</inkml:trace>
  <inkml:trace contextRef="#ctx0" brushRef="#br0" timeOffset="-158892.75">19347 15427 9434 0,'0'0'2656'0,"0"0"-1656"0,0 0-720 16,0 0-128-16,0 0 513 0,0 0 767 16,112 10-208-1,-69-7-440 1,25 3-184-16,32-2-152 0,28-2-159 16,11 5-113-16,1-7-8 15,-5 0-24-15,-12 0 8 0,1 0-8 16,-12 0-24-16,-21 0 40 15,-23 0-24 1,-24 0-48-16,-17 0-80 16,1 0 48-16,-11 0-48 0,-2 0-16 15,-6 3-128-15,-9-3-296 16,0 3-440-16,0-3-481 0,-9 3-495 16,-14-3-385-16,3 0-1767 31,-5 0-5146-31</inkml:trace>
  <inkml:trace contextRef="#ctx0" brushRef="#br0" timeOffset="-155455.25">21360 7889 4120 0,'0'0'1449'0,"0"0"-425"0,0 0-168 16,0 0-104-16,8-53-120 15,-5 46 65-15,-3 4 263 0,0-3-176 31,4 6-208-31,-4 0-136 16,0 0-144-16,0 0-120 0,0 0-88 16,0 0-88-16,0 6 8 15,4 4 112-15,0 6 40 0,0 3 88 16,1-1-112-16,-1 8 8 31,3-1-56-31,-3 4 56 16,0 3 41-16,5 3 87 0,-5 6 32 15,7 0-104-15,-3 4-48 16,1 6-72-16,2-4 16 0,-3 4-48 16,-4 0-48-16,-4 0 80 15,0-7-32 1,0 4 16-16,0-4-56 16,0 1 48-16,0-1-40 0,0 3 32 15,0-2 24-15,0-1-16 16,0 1-56-16,0-1 8 0,0-2 56 0,0 2-16 31,0-2 192-31,0 2 16 16,0-3-16-16,0 0-104 15,0 1-72-15,8-5-16 0,0-1 16 16,4-1 32-16,0 0 120 16,0 0 40-16,3 6-136 0,2-3-48 31,-1 3-16-31,-1 0-40 15,-3-6-8-15,-3 0 72 0,-5-3-32 16,-1-7-32-16,-3 7 24 16,0-3-40-16,0-4 0 0,-7 3 72 15,-2 1-56-15,-3 0-8 32,9-1 8-32,-5 1 0 15,4 3-8-15,-5-1 0 0,5 4 0 16,1 4 56-16,-5-5-56 15,-1 1-8-15,5 3 16 0,-3-2-16 16,-1 1 16-16,4 2 32 31,-5-1 24-31,5 0-64 0,4 6 64 16,0 1 32-16,0-1 120 0,0 1-135 16,0 2-33-16,0 1-40 15,-7-4 64-15,-1 1-8 0,0-4-64 16,-4-3 64-1,0 0-64-15,-4 0 48 16,8-3-48-16,-3 3 0 16,7 0 32-16,-1-3-40 0,5 4 8 15,0-2-8-15,0 2 8 16,5 2 8-16,6 0 40 0,-3 1-48 31,0-5 0-31,4 2 0 16,-8 2-8-16,-4-6 8 0,4 3 0 31,0 0-8-31,0 0 0 16,-1 3 0-16,6 4 8 0,-1 3-8 15,3 2 0-15,-2 4 8 16,3 0 0-16,-5 0 0 16,-3 3 40-16,0-3-40 0,1 3-8 15,-5 4 16-15,4-1-8 16,4 4 0-16,-1-1 0 0,6 4 0 15,6-1 40-15,5 14-48 32,4 12 8-32,0 13-8 0,-7-10 0 15,-2-19 0-15,-12-19 8 0,-7-15 0 16,5 8 0-16,-1 7 0 16,0 10 40-16,0-4-24 0,0 4-24 15,0-3 80 1,3-1-32-1,2 1-40-15,-1-1 64 0,-1 1-64 16,2-1 48-16,-5-2-56 16,-4-1 8-16,0-3 64 0,0-3-64 15,-4 0 8-15,-8-6 40 0,0-4-16 32,-1-3-40-32,6 1 0 15,3-1 0-15,0 4 56 0,4-1-48 16,0 1-8-16,-4-1 88 15,4 1-8-15,0-1 8 0,-4 0-24 16,4 1 0-16,0-1 8 31,0-3-16-31,0 4 8 16,0-4-56-16,0 3-8 0,0-2 0 16,0-1-8-16,0 4 8 15,0-1 0-15,0-3 0 16,0 4 0-16,0-1 48 0,0 1-48 31,4-4 0-31,-4-3 8 16,4 0 8-16,-4-3-8 0,0-3 0 0,0 2 0 15,0 1 0-15,0-3-8 16,-8 3 8-16,3 0 0 16,-2 0 0-16,3-3 0 15,0 3 0 1,0-3 8-16,4-1-8 15,0-2 0-15,0-7 0 0,0 0 0 0,0-2-8 16,-4-5 8-16,1-5-8 16,3 0-8-16,-5-1 8 15,1-3-8 1,4-6 8-16,0 7 0 16,0-4 0-16,0 0-48 15,0 6 0-15,0-2 0 0,0 2-64 16,0 1-64-16,0-4-144 15,4 4-160-15,1-1-160 0,-5 1-201 32,0-1-703-32,0 1-1065 15,0-7-2352-15</inkml:trace>
  <inkml:trace contextRef="#ctx0" brushRef="#br0" timeOffset="-155080.6">21336 15767 2880 0,'0'0'1416'15,"0"0"3353"-15,0 0-3400 0,0 0-593 16,91 19-344-16,-59-13 424 16,0-3 592-1,0-3 49-15,4 7-57 16,3-4-384-16,6 0-288 16,2 0-223-16,1 1-273 0,4 1-72 15,-5 2-64-15,6-4-56 16,-6 0-72-16,-3 1-8 0,-8-4-88 31,-8 0-384-31,0 0-481 16,-5-13-839-16,5-13-905 0,-4 1-2600 15,-4 0-1248-15</inkml:trace>
  <inkml:trace contextRef="#ctx0" brushRef="#br0" timeOffset="-153566.34">21435 7934 1408 0,'0'0'2680'0,"0"0"-127"15,0 0-1465-15,0 0-488 16,0 0 256-16,0 3 417 15,0-3 119-15,0 0-64 0,0 0 25 32,0 0-329-32,0 0-352 0,0 0-248 15,0 0-80-15,0 0-40 16,0 0-80-16,0 0-88 0,0-3 16 16,-4-3-80-16,-3-7 56 15,3-3 0-15,-1-3-16 16,-3-7-104-16,0-2 0 15,5-7-8-15,3-3 0 16,0 0 0-16,0 0 8 16,0-3-8-16,7 0 24 15,5 9-24-15,0 0 48 0,-4 9 8 16,0 11-8 0,-4 2 24-16,-4 7 24 15,5 0 0-15,-5 3-47 16,0 0-41-16,0 0 40 15,0 0-48-15,0 0 0 0,0 0-32 16,0 0-137-16,0 0-495 0,0 0-936 31,0 6-360-31,0 1 39 16,0-1-5304-16</inkml:trace>
  <inkml:trace contextRef="#ctx0" brushRef="#br0" timeOffset="-153044.46">21080 7429 3136 0,'0'0'5617'0,"0"0"-4016"16,0 0-649-16,0 0-184 15,0 0-96-15,0 0 352 16,0 0 105 0,0 0-97-16,48-6-192 15,-8 6-48-15,23 3-224 16,29-3-152-16,32 0-119 0,8 0-89 16,-21 0-48-16,-35-3-32 0,-36 3-48 15,-12-6 16 16,-8 2-24-31,-5 4 0 0,-2-3-16 0,-13 0-56 16,0 3-32 0,0 0-208-16,-5 0-248 0,-7 0-33 15,-8 0-567-15,1 6-1504 0,2 4-649 16,2-4-5265-16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5:37:14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1438 7588 6977 0,'4'-3'1536'15,"-4"-4"-944"-15,0 7-263 16,4-3 63-16,0 0 280 15,-4 0 512-15,0 3-264 0,0 0-128 32,0 0-160-32,0 0-199 0,0 0-73 15,0 0-112-15,0 0-160 16,0 0-80-16,0 0 40 16,-4 0-40-16,0 0 120 0,-4 0-48 15,-8 0 152-15,0 0-120 31,-8 0-32-31,0 0-72 0,0 0 64 16,0 6-72-16,5-3 8 16,-5 7-8-16,3-3 0 15,2 2-32-15,-5 0 32 0,0 1 8 16,0 3 8-16,4-4-8 31,0 0 0-31,5 1-8 0,-2 3-8 16,6-4-48-16,-6 1 40 15,6 2-40-15,-2 1 56 0,2 0-8 16,-6 3 8-16,2 3 0 0,-6-3 0 16,6 3 0-16,-5-3 0 15,4 3 0-15,0-4 8 16,4-2-8 0,0 3 0-16,0-3-8 15,8-1-112-15,-3 1 24 0,-2 3 24 16,9 0-16-16,-4 3 80 0,0 4 8 15,4-1 0-15,-4 3 8 16,0 0 48 0,4 1-48-16,0 2 72 15,0 1-72-15,0-4 24 16,0 4-24-16,0-4 0 16,0 4 8-16,0-1-16 0,8 1 0 31,0-4 8-31,1 4 64 0,-2-7-72 15,5 4 8-15,-4-4-8 16,0 0 8-16,0-3 8 16,0 4-8-16,4-1 0 0,-4-4 8 15,0 2-8-15,-1-1-8 32,6-6-40-32,-5 2 40 0,3 1 8 15,2-3 0-15,-2-1 72 0,-3 4-80 16,5-3 0-16,-6 3 0 15,5-4 8-15,0 5 0 0,4-2 48 16,-4 1-40 0,4-3-16-1,0 3 8-15,0-4 0 0,0 1 0 16,-4 0 0-16,4 0 0 16,-4-4 0-16,4 4 0 0,-4-3-8 15,-1-1 64-15,6 0-56 0,-6 4 0 31,6 0 56-31,-6 0-64 16,6-4 8-16,-6 4 32 0,6-4-40 16,-6 4 64-16,6 0-24 15,2-3-40-15,-3 2 0 0,0 1 8 16,4-1 0-16,8 1-8 31,-4-4 0-31,8 4-48 0,0 0 48 16,0 3 80-16,-1-3-24 15,1 2-8-15,0 4-40 16,-4 1 8-16,4 2-8 0,-4-3 64 16,0 3-56-16,4-3-16 15,0 3 16-15,3-3 64 0,1-3-80 32,4 0 56-32,4 0-48 15,3-3 0-15,5 0 40 16,4-1 8-16,0 1-40 0,3-1-8 0,-3-2-8 15,4 0 16 1,4 2-16 0,-1-2 0-16,6-1 0 15,2 1 0-15,8-4 40 0,22 4-40 16,10 2-8-16,8 1 8 16,-3-3 0-16,-9-4 64 0,-3 0-64 0,-8 1 8 31,-1-4 48-31,-7 0-56 15,0 0 0-15,-5-3-16 16,-11 0 16-16,-12 0 0 0,8 0 0 16,12 0 0-16,10 0 16 15,19-3-8-15,-14-3-8 0,-3-1 16 32,-1 4-16-32,1 0 8 15,4 0 40-15,-20 3-48 0,-13 0 0 31,-11 0 0-31,-8 0 0 16,12 0-8-16,12 0 8 0,-1 0 0 16,4 0 0-16,13 0 0 15,16-6 0-15,12-1 0 16,4-3 0-16,-9 1 48 0,-12 0-40 16,-23 2-8-16,-8 1 8 0,-17 2-16 15,2 2 16-15,2-5-8 16,12 1 0-16,10-1 0 15,-2-2-8 1,-3-1 8-16,20 1 0 16,-12 0-8-16,3-1 8 0,-3 0 0 15,-8 1 0-15,7-1 8 16,1 1 0-16,-4-1 0 0,-1 4 0 16,-2-4-8-1,-10 7 0 1,5-6 8-16,-4 6 0 0,0-7-8 15,-2 7 16-15,7-4-16 0,-1-2 56 16,0 6-56-16,-5-4 0 16,1 1 0-16,-9 3 8 0,-2-1 8 31,-2 2 64-31,-3 2 16 16,-4 0 8-16,-1 0-16 0,2 0 16 15,-2 0-32-15,1 0-16 16,-4 0-8-16,-4 2-48 0,-5 5 0 15,1-4 8-15,-7 4 0 32,-1-1-8-32,-5 3-8 15,2-2-24-15,-2 2 32 0,-3 1 0 16,0-1 0-16,0-2 0 16,1 2-16-16,-2-3 16 0,-3 1 0 15,4 3 8-15,4-1 0 31,-4 0 0-31,0 4-8 0,-1 3-80 16,6 3 8-16,-6 3 64 0,2-3 8 16,2 0 40-16,6 1 32 15,3-1 16-15,4-7-24 0,8-2-56 16,7-4 40 0,5-3 32-1,3 1-8 1,1-4-64-16,4 0-8 15,0 0 0-15,-5-10 0 0,5 3 0 16,0-5-8-16,4 2 0 16,0-2 0-16,4-1-40 0,-1 1 32 15,5-5-88-15,0 4 0 16,4 1-16-16,-5-4-8 16,1 3 112-16,-1-3-56 0,1 4-112 15,-3 2 96-15,2-2 88 0,-7 2-88 16,4 0 72-16,3 4 16 15,17-3-48-15,19 9 48 32,33 0 0-32,28 9 0 0,10 14 8 15,10 8 56-15,-5 4 8 16,12 3 80-16,5 4-24 0,-1-1-32 16,-4 0 72-16,-8-3-72 15,-7 0 152-15,-9-3-160 16,-3-3-8-1,-1-3-72-15,-8-4 56 0,-7-3-48 16,-1-3-8-16,-8-6-8 16,-3-3 8-16,-4-4-8 0,3 0 0 15,1 0-56 1,7 1 56 0,-4-1 0-16,9 7 0 0,7-4 8 15,1 1-8-15,7-1 16 0,0 1-16 16,9-4 0-16,-9 4 0 15,5-1 8-15,-9-2-8 0,-4-1 0 32,0 0 0-32,-3 4 0 15,-1-7-8-15,1 0-8 16,-2-3 16-16,-6 0 0 0,-8 0 16 16,-8-9 32-16,-14-10-48 15,-13-1-48-15,-18-2 40 0,-23 7 8 31,-8-5-8-31,-9 1-40 16,9-6-24-16,8-3 8 0,8-4 16 16,-5 0 48-16,-3 0 0 15,-4 7-8-15,-4-1 8 16,-5 4 0-16,-2 3 64 0,-6 3-48 31,-3 1-16-31,0-2 8 16,0 5-8-16,0-1 0 0,4 3-8 0,8 1-40 15,-1 3 48-15,5-4-8 16,4 4 8-16,-1-4 0 16,5 1-8-16,-8 0 8 15,4-8 0 1,0 2 0-16,-5-1 8 16,5-7 8-16,8-5-8 0,-4-4-8 0,7-3 0 15,2-6 8-15,-2-4-8 16,1-2-88-16,-8-1-24 15,-4 0 8 1,-9-2 104-16,1-1-96 16,-8-3 16-16,-1 0-64 15,-2 0 40-15,-1-3-136 0,-8-1-48 16,4-1 144-16,-5 1-152 16,-7-2-32-16,8-13 48 0,-4-13-280 31,-9 7 56-31,2 6 128 15,-10 9 232-15,-3 14 80 0,-4-7 16 16,0-7 32-16,0 7 16 16,0 6 0-16,0 3 72 15,0 4-64-15,-4 2 40 0,1 5-40 32,-5 2 80-32,0 3-64 15,-1 0-16-15,-2 3 0 0,-6 1 0 16,-2-1-8-16,-5 1-136 0,-8 2 16 15,0 4-32-15,-7 0 152 16,-9-1 72-16,-1 1-64 16,-2 3 88-1,-5-3-88-15,0 0 64 16,0 0-72-16,1-7 8 0,-1 0-16 16,-3 1 24-16,3-4-8 0,-4 4 32 15,-4-1-40-15,0 0 0 16,-3 4-8-1,-6 0 8-15,-6-1 8 16,-20 4 64-16,-17-6-72 16,0 2-88-16,-3 0 80 0,12 1 16 15,2 3-8-15,10 0 8 16,-8-3 0-16,-2 2 72 0,2 1-80 31,0 3 8-31,-5 0-56 16,5-4 104-16,-9 8-40 0,-3-4-16 15,-1 6-48-15,0-3 48 16,1 3 72-16,-9 4-72 16,9 0 0-16,3-1 0 0,0 3 0 31,9 4 0-31,0-3 16 16,-1 3 32-16,0-4-32 0,0 1 72 15,5-4-8-15,3 1-72 16,1-1-8-16,-5 1-8 0,1 3 8 15,-1-4-8-15,0 0-40 16,1 1 48 0,0 3 64-16,-2-1-64 15,2 7 0-15,3 0 72 0,1 0-24 16,-1 0 32-16,1 0-80 16,-1 0 0-16,1 0 0 0,3 0-40 15,4 0 40 1,0 4 88-16,-3 2-88 15,3 0 96-15,-8 4-88 16,1 3 8-16,-1-4 40 0,1 4 0 16,-2 0-48-16,-2-1-8 15,4-2 8-15,-5-1-8 0,-3-3 8 32,3 1-8-32,0-4 0 15,1-3 40-15,3 0-32 0,5 0 0 16,14 0 56-16,14-3-56 15,-9-4-8-15,-16 1 0 16,-11 0 0-16,-9-1 0 0,9 1 0 31,7 0 0-31,4 0 16 16,5-1-16-16,7 1 8 0,20 2-8 16,5-2 0-16,3 0 0 15,-20 3 8-15,-24-7-8 16,-19 0-8-16,-4 1 8 0,7 0 0 15,28 2 0-15,21 1 0 16,18 0 8 0,-2 2 24-16,-2 1-32 0,-10-3-8 15,-9-1 0-15,0 1 8 16,-4 3-8-16,1-7-56 16,3 7 64-16,-3-3 0 15,3 0 64-15,4 3-64 16,-3-1-56-1,3 1 56-15,-4 3 0 0,0 0 8 16,1 0-8-16,3 0 0 0,0 0-48 16,0 0 48-16,-3 0 8 0,-1 3 0 31,-1 4-8-31,2-5-8 16,-1 2 8-16,-4-1 0 15,1 3-8-15,3 1 8 0,-3-1 16 16,-2 4-16-16,5 2 0 15,5 4-8-15,-5 0 0 0,0 0 0 32,-7 0 0-32,-1 3 0 15,-15-3 0-15,-9-4 0 16,-16 1 8-16,13 0 0 0,15-7 8 16,24 1-16-16,13-5 16 15,-9 2-8-15,-21 2 0 0,-22 1 0 16,-12 2 0-1,-1-3-48-15,9 4 40 16,11-7-64-16,20 4 72 16,12-4-56-16,13 0-48 0,2-3 104 15,-11 3-64-15,2 0 64 16,-15-3 0-16,1 3-48 16,1-3 24-16,-8 7 48 15,2-4-8-15,2 0-16 31,0 4-8-31,7-5 8 16,-5 8 8-16,2-3-8 0,-5-1 8 16,5 0-8-16,-6 4 8 15,6-4-8-15,-12 1-8 0,6-1 0 16,2 0 0-16,-5 1-64 16,12-1 72-16,-19 0 8 0,3 4 0 15,5-4 8-15,-5 4-16 16,16-1 0-16,-12 4 56 0,-7-1 8 31,-9 4-56-31,-16 3-8 16,13-2-48-16,15-2 48 15,21-5 0-15,10-1 0 0,-3 4 0 16,-11-1 8-16,-13 1-16 16,9 0 16-16,-2 0 0 0,2 0-8 31,-1-1-8-31,1 1 8 0,-5-1-48 15,0 1 48-15,4 0 0 16,-3-4 0-16,2 1 40 0,-2 3-40 16,7-4 0-16,1 1-40 15,7-1 40-15,0-2 0 16,5 2 0 0,-1-2-104-16,-1 2-248 15,2-6 248-15,-5 0 96 0,4-3 0 16,1 4 0-16,3-4 8 0,4 3 0 15,-4 3 0-15,5-2-8 16,-2 5-32 0,2-3-96-16,-1 7 56 15,4-4 16-15,-3 1 64 16,-2 2-57-16,-2-2-95 0,-1 3 72 16,-1-4 72-16,2 4 0 15,-1-4 0-15,1 1-16 0,-2 3-72 31,-2-4 32-31,3 4 64 16,1-1-48-16,6 1-32 16,6-3 80-16,-1 2 0 0,0-2 0 15,4 0 0-15,0-1 0 16,1-2-8-16,-6 2 8 0,5-2 0 31,0-7 0-31,0 2 8 0,1 2 0 16,-1-1-8-16,0 0 8 15,8 0-8-15,-3 4 0 0,3-1-8 16,0 3 0-16,3 4 8 16,2 0 0-16,3 0-8 15,0 2 0 1,0 7-80-16,0-2 80 16,0 2-72-16,4 0 64 0,-4 1-376 15,4-1-376-15,-8 3-568 0,1-6-985 16,2-3-3208-16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5:37:20.5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1621 5356 1832 0,'-3'-3'864'0,"-2"3"2617"15,1-3-2233-15,0-1-104 16,4 1 201-16,-4 0-185 0,4 0 272 16,-4 0 32-16,4 0-303 15,0 3-273-15,0 0-240 0,0 0-240 32,0 0-184-32,0 0-144 15,0 0-80-15,0 3-104 0,0 9 8 16,0 8 96-16,4 5 0 15,8 7 16-15,4-1 120 16,0 7-64-16,8 1-16 0,-4-4-48 31,4-1 64-31,-5 1-64 16,-2 0 40-16,2-6-40 0,-2-7-8 16,-6 0 0-16,-2-2 0 15,2-5 0-15,-7-5 0 0,4-1 8 16,-3-2 32-16,-5-4-40 15,4-3 0 1,-1 0 16-16,5 0 192 16,0-13 376-16,4-9-287 0,0-10-73 15,4-9-8-15,0-7 8 16,0-9-104-16,-4-3-64 16,-1-4-8-16,2 7 0 15,-1 3-48-15,-5 9 0 16,2 14 0-16,-5 9 8 15,4 6 40-15,-8 6-40 16,3 4-8-16,-3 3 0 0,4 3-72 16,-4 0-712-16,0 3-1153 15,4 25-199 1,-4-2-489-16,5-4-2976 0</inkml:trace>
  <inkml:trace contextRef="#ctx0" brushRef="#br0" timeOffset="434.81">2434 5292 744 0,'0'0'7313'0,"0"0"-5416"16,0 0-713-16,0 0-360 16,0 0 128-16,0 0-64 15,0 0-191-15,-84-28-65 16,52 41-56-16,-4 6 96 15,-3 6-248-15,-1 7-88 0,0 6-24 16,4 6-80-16,4 4-40 16,8 3 80-1,9-4-168-15,11 1-104 16,4-3 0-16,11-8-24 16,13-2 24-16,12-6 0 0,4-4 0 15,0-9-224-15,0-3-696 16,12-13-1016-16,-16 0-481 0,-8-7-2520 15</inkml:trace>
  <inkml:trace contextRef="#ctx0" brushRef="#br0" timeOffset="928.44">2681 5368 616 0,'0'0'7281'16,"0"0"-5008"-16,0 0-1105 15,0 0-248-15,0 0 184 16,0 0-111 0,0 0-473-16,0 0-264 0,-47-15-152 15,19 28 48-15,4-1-8 16,-4 4-8-16,3-3-24 0,5 3-48 15,5-4-64-15,7 1 0 16,4-7-64 0,4 4-24-16,0-4-24 15,12-2 112-15,12-1 192 16,8-1 88-16,3-2-176 0,1 4 24 16,-8 2-120-16,-4 4-8 15,0 2 0-15,-12 4-72 16,-1 0 40-1,-7 7-64-15,1-1 88 16,-5 0 0-16,0-3-8 16,-12 3 16-16,-4-6 128 0,-8 0 152 15,-4 0-32-15,-4-10-40 16,0 0-80-16,1-2-112 0,-1-4 88 31,8 0-104-31,3-6-392 0,10-4-512 16,11-3-712-16,0 1-769 15,7-1-3832-15</inkml:trace>
  <inkml:trace contextRef="#ctx0" brushRef="#br0" timeOffset="1172.31">2884 5603 5417 0,'0'0'4817'0,"0"0"-2417"15,0 0-1744 1,0 0-544-16,0 0 144 16,0 0 673-16,0 0-289 15,-31 83-240-15,22-58-104 0,5 1-112 16,4 3-56-16,-4-4-128 16,4-6-64-16,-4 0-688 0,4-3-857 15,0-10-807-15,0-3-3625 0</inkml:trace>
  <inkml:trace contextRef="#ctx0" brushRef="#br0" timeOffset="1480.94">3051 5305 5353 0,'0'0'5185'16,"0"0"-3361"0,0 0-752-16,0 0-504 15,0 0-367-15,0 0-193 0,45 9 608 0,-22 20 128 16,1 6-288-16,0 7-176 16,0 2-144-16,-8 3-24 15,0 1-112-15,-12 0-40 0,-4-7 32 31,0 0 8-31,-8-9-8 16,-12 0 8-16,-8-4 0 0,0-9-8 16,-4 1-240-16,-7-11-728 15,11-3-1073-15,4-6-2480 0</inkml:trace>
  <inkml:trace contextRef="#ctx0" brushRef="#br0" timeOffset="1742.14">3566 5657 8449 0,'0'0'2793'0,"0"0"-1737"0,0 0-224 16,0 0-264-16,0 0 33 15,87-28-33 1,-47 28-200 0,3-3-160-16,6 3-136 0,-6 0-72 15,-2 0-544-15,-18 0-865 16,-11 0-807-16,-8 3-2617 0</inkml:trace>
  <inkml:trace contextRef="#ctx0" brushRef="#br0" timeOffset="1931.1">3530 5766 5945 0,'0'0'3136'0,"0"0"-1583"32,0 0 175-32,0 0-320 0,103 15-295 15,-55-15-441-15,11 0-312 16,6 0-272-16,30-6-88 0,-19-3-1056 15,-9-1-3553-15</inkml:trace>
  <inkml:trace contextRef="#ctx0" brushRef="#br0" timeOffset="2379.71">4642 5203 10650 0,'0'0'2336'31,"0"0"-767"-31,0 0-809 0,0 0-352 16,0 0-144-16,0 0 424 15,-9 54-160-15,9-19-112 0,-4 10-184 16,4 3-56-16,-4 2-32 15,4-2-80-15,0 3 0 32,-4-4-48-32,0-5-16 0,-3-4-24 15,3-3-304-15,-5-10-312 0,1-3-592 16,1-9-776-16,-6-6-753 16,2-7-3744-16</inkml:trace>
  <inkml:trace contextRef="#ctx0" brushRef="#br0" timeOffset="2896.01">4642 5229 5601 0,'0'0'1480'0,"0"0"-696"16,0 0 680 0,31-83 137-1,-15 64-1049-15,4 1-24 0,4 1-128 0,4 8-400 31,-1 3 88-31,10 6-88 16,-5 0 64-16,-4 6-48 16,-9 10-16-16,-7 6-192 0,-4 3 64 15,-8 7-8-15,0 6 136 16,-20 3 8-16,-8-2 112 0,-8 2-64 16,-3-10-56-16,-10 1 64 15,6-9-64-15,-1-8 104 0,0-5-56 16,12-4 24-16,8-6-64 31,17 0 120-31,7 0 16 0,0-9-144 16,20-4 0-16,8 4 48 15,8-1 96-15,3 7 104 16,-3 3 80-16,-4 0 81 0,-8 10 151 16,0 5 40-16,-5 4-40 15,-2 6-184 1,-6 5-152-16,2-2-88 0,-2 7 56 15,-7 0-16-15,4-3-96 16,1-1 0-16,-6-2-64 16,1-4 40-16,-4-3-56 0,0-5-72 15,0-5-256 1,4-6-528-16,0 1-392 16,5-7-225-16,-2 0-1247 0,1-10-5306 15</inkml:trace>
  <inkml:trace contextRef="#ctx0" brushRef="#br0" timeOffset="3265.15">5390 5143 4961 0,'0'0'4216'0,"0"0"-2647"16,0 0-145-16,0 0-80 15,0 0 161-15,0 0-385 0,-20-34-464 16,5 34-392-16,-13 15-40 31,-4 7 48-31,-4 10 64 0,0 6-64 16,4 7 24-16,1 5-23 0,7 5-25 15,3-1-56-15,14 0-104 16,7-1-24-16,0-5-64 0,15-3 0 16,9-8 0-1,8-5-208 1,4-10-40-16,-1-2-681 0,14-17-1303 0,-10-3-1761 16,-7-3-5281-1</inkml:trace>
  <inkml:trace contextRef="#ctx0" brushRef="#br0" timeOffset="3775.45">5749 5279 6081 0,'0'0'3224'0,"0"0"-1807"16,0 0-569-16,0 0-32 0,0 0-152 15,0 0 160-15,-84-22-71 32,56 22-289-32,0 0-160 0,4 0-104 0,5 0-80 15,6 0-96-15,6 0-24 16,7 7-352-16,0 2 288 15,0 4 64-15,20 0 64 0,8 6 200 16,0 0-144 0,-1-3 8-1,5 3-56-15,-4 0-16 0,-4 0-48 16,-8 0-8-16,0 0 0 16,0 0 0-16,-12 3 0 0,0-6-56 15,-4 6-32-15,-4-6 64 0,-16 0 24 31,-8-3 72-31,0-4 56 16,-8 1 32-16,0-7-24 0,1-3-72 16,3 0 24-16,11 0-80 15,6-9-8-15,11-1-40 0,4-3-1024 16,8-3-769-16,11 4-2111 31,-2-1-4818-31</inkml:trace>
  <inkml:trace contextRef="#ctx0" brushRef="#br0" timeOffset="4036.45">5960 5483 6905 0,'0'0'4321'0,"0"0"-2145"16,0 0-551-16,0 0-825 0,0 0-360 15,0 0-240 1,4 13 216-16,-4 9 304 16,-4 3-392-1,0 7-136-15,0 0-112 0,-4-4 16 16,8 4 0-16,0-7-96 0,0 4-488 16,0-4-752-16,4-8-1360 0,8-5-2442 15</inkml:trace>
  <inkml:trace contextRef="#ctx0" brushRef="#br0" timeOffset="4376.42">6068 5156 784 0,'0'0'8674'0,"0"0"-6706"15,0 0-664-15,0 0-664 16,0 0-480-16,0 0 593 0,0 0 407 16,80 57-400-16,-48-22-304 0,3 3-208 15,-7 3-72-15,0 4-80 16,-5-1 56-16,-10 4-152 15,-9-7 0 1,-4-3-48-16,-17-3 48 16,-11-3 0-16,-7 0-320 0,-25 3-888 15,9-10-1249-15,6-9-6393 16</inkml:trace>
  <inkml:trace contextRef="#ctx0" brushRef="#br0" timeOffset="5264.24">6633 5461 2480 0,'0'0'8562'16,"0"0"-6914"-16,0 0-1040 0,0 0-432 15,0 0 224-15,0 0 769 0,84 6-129 16,-40-3-232-16,7 1-224 15,9-4-224-15,0 3-168 0,0-1-48 32,-12-2-136-32,-8 0-8 15,-12 0-320-15,-17 0-480 16,-11 0-504-16,-7-5-1049 0,-21-5-2536 16,3-3-584-16</inkml:trace>
  <inkml:trace contextRef="#ctx0" brushRef="#br0" timeOffset="5513.55">6844 5226 3320 0,'0'0'6738'0,"0"0"-4778"0,0 0-352 31,0 0-415-31,0 0-289 0,0 0-528 16,0 0 168-16,0 0 440 15,17 83-368 1,-10-42-208-16,5 3-239 16,-3 4 7-16,-2-4-80 15,1 1-32-15,0-4-16 0,1 0-48 0,-2-6-40 16,9 0-745-16,8 0-1183 16,0-7-2001-16,-4-11-3865 0</inkml:trace>
  <inkml:trace contextRef="#ctx0" brushRef="#br0" timeOffset="6106.94">7933 5166 16 0,'0'0'9810'15,"0"0"-7450"-15,0 0-904 0,0 0-639 16,0 0-105 0,0 0-288-1,-24 9 208-15,3 16 40 16,1 7-288-16,-3 9-120 0,-1 4-168 0,3 5 40 16,6 5 0-16,2-4-64 15,10-1-72-15,3-6 0 16,0-2-240-1,0-13-312-15,12-4-184 16,4-12 24-16,4-7 376 16,-5-6 336-16,-2 0 24 0,-5-22 208 15,-5-10 384-15,-3-3 56 16,-11-13-48-16,-13-2-64 0,-12-1 57 47,0-6-217-47,0 3-40 15,-4 6-88-15,4 4-120 16,1 9-56-16,7 9-96 0,7 13-128 16,6 7-576-16,6 6-825 15,9 26-823-15,0 2-321 0,0 1-4488 0</inkml:trace>
  <inkml:trace contextRef="#ctx0" brushRef="#br0" timeOffset="7454.92">9570 4762 280 0,'0'0'6585'15,"0"0"-4969"-15,0 0-768 0,0 0-175 16,0 0 799-16,4-9 304 16,-4 9-279-16,-4-4-585 15,-8 1-640-15,-8 3-56 0,-12 0 72 16,-12 0-64-1,-12 0-64-15,-15 0-16 16,-25 10-48-16,-20 2-96 16,2 4 136-16,13 0-128 0,34-6 72 15,27-4-80-15,12 3 0 16,4 4-8-16,9 0-296 16,-2 3 200-1,9 0-64-15,8 0 80 0,8 6 88 16,20-3 48-16,12 3 48 15,8-3 120-15,12 0-80 0,3 1-48 16,1-2-24-16,0-5-16 16,-4 3-40-1,-4-4 0-15,-17 1 56 16,-7-3-64-16,-12-1 0 16,-8-6-112-16,-12 4-88 0,0-1-232 15,-8 1 32-15,-16-1 272 16,-8 4 120-16,-11 2 8 0,-13 1 144 31,-4 0-56-31,-8 2 0 16,0 2-40-16,-4-2-48 15,1 1 48-15,4 3 16 0,7 0-32 16,8 3-32-16,12 1-8 31,8 2-96-31,12-3 104 0,8 0-8 0,8 4-56 16,4-7 64-16,20-3 8 15,19 3 144-15,25-3 144 16,28-4-112-16,36-2-64 0,11-4-40 16,5-2-8-16,-9-4 0 15,-19 0 32-15,-29 0-8 16,-23-4-24 0,-21 1-56-16,-15 0-8 0,0 3 56 15,0-3-64-15,-7 0 40 16,-14 3-40-16,-3 0-8 0,-4 0-72 15,-4 0-1072-15,-12 0-2681 16,-3 0-464-16</inkml:trace>
  <inkml:trace contextRef="#ctx0" brushRef="#br0" timeOffset="8424.41">8741 6051 6129 0,'0'0'4777'0,"0"0"-3753"0,0 0-376 16,0 0 264-16,0 0 481 15,0 0-425-15,12 6-440 16,8-2 248-16,12-1-128 0,7 0-256 0,6 0-192 16,2-3-136-1,-2 4-64-15,-2-4-432 0,-11 0-800 0,-8 0-1488 16,-9-4-1505-16,-11-2-1889 15</inkml:trace>
  <inkml:trace contextRef="#ctx0" brushRef="#br0" timeOffset="8714.65">8872 6051 328 0,'0'0'8873'15,"0"0"-7376"-15,0 0-721 16,0 0 336-1,0 0 64-15,-3 77-63 16,3-52-441-16,3 3-88 16,9 1-184-16,1 0-192 0,-6-1-88 15,1 1-64-15,-3-1-8 32,-5 4 24-32,0-3-64 0,-17 3 56 15,-3-4 8-15,-8-3-24 16,-4-6-48-16,-3-3-80 0,3-6-272 15,0-4-576-15,-8-6-456 16,16-16-401-16,4-3-2208 0</inkml:trace>
  <inkml:trace contextRef="#ctx0" brushRef="#br0" timeOffset="9120.58">8953 5785 4520 0,'0'0'4633'0,"0"0"-3320"16,0 0-457-16,0 0-360 0,0 0 16 15,0 0-160 1,0 0 112-16,-21 9 216 15,10 7-311-15,7 3-153 16,-1 0-168-16,5-3 32 0,0-3-80 16,0-4-56-16,0-3-160 31,9 1-25-31,-2-7 241 0,5 0-48 16,-3-10-80-16,-2-2 112 15,-7-8 16-15,0-2-8 0,0 0 8 16,-7 3 104-16,-6 10 417 15,2-1 15-15,-2 3-184 32,1 7-144-32,9 0-208 0,-1 0-24 15,0 10 24-15,4 0-176 16,0 9-488-16,8-6-457 0,-5-1-1583 0</inkml:trace>
  <inkml:trace contextRef="#ctx0" brushRef="#br0" timeOffset="9495.26">9140 6197 5705 0,'0'0'4817'16,"0"0"-2985"-16,0 0-1192 15,0 0-280-15,0 0 272 0,0 0 457 16,32 0-241-16,-8 0-336 31,8 0-232-31,-1-3-160 0,5 3 32 16,0 0-152-16,-8 0-200 15,-8 0-896-15,-8 0-857 16,-12 0-703-16,-12 6-2409 0,-8-2 408 0</inkml:trace>
  <inkml:trace contextRef="#ctx0" brushRef="#br0" timeOffset="9673.84">9132 6296 1584 0,'0'0'4057'0,"0"0"-2393"15,0 0-32 1,0 0-415-16,0 0-289 16,96 15-8-16,-65-15-192 0,5 0-296 15,-4 0-328-15,4-6-104 16,-8 0-1824-16,-4-4-3801 15</inkml:trace>
  <inkml:trace contextRef="#ctx0" brushRef="#br0" timeOffset="9863.21">9617 6067 8705 0,'0'0'5129'0,"0"0"-4216"31,0 0-913-31,0 0 232 0,0 0 464 16,-7 83 96-16,7-52-440 16,-4 4-104-16,4 3-160 15,-4-6-88-15,4 6-800 0,-4-9-1480 16,0-7-2578-16</inkml:trace>
  <inkml:trace contextRef="#ctx0" brushRef="#br0" timeOffset="10706.62">9112 4349 784 0,'0'0'7233'16,"0"0"-5656"-16,0 0 31 15,0 0-176-15,0 0-160 16,-4-18-87-16,4 18-169 0,0 0-256 16,0 0-392-16,-4 3-368 31,-1 6 32-31,-3 10-32 0,-3 7 112 16,7 2-40-16,-9 7-72 15,10 0 104-15,3-3-40 16,0 3-64-16,0-4-176 0,0-2-1016 0,0-7-936 15,3-6-865 1,6-10-3320 0</inkml:trace>
  <inkml:trace contextRef="#ctx0" brushRef="#br0" timeOffset="11085.22">9295 4308 9329 0,'0'0'2353'0,"0"0"-521"16,0 0-375-16,0 0-377 15,0 0-560-15,0 0-440 0,0 0-80 32,0 0-128-32,40 10 128 15,-16 6 256-15,-4-4 72 0,-1 8-80 16,-6-2-136-16,-9-2-112 15,-4 0 8-15,0 3 200 0,-21-3 40 16,-3 3-80-16,0-3 8 31,1 0 40-31,3-4-104 16,8-5-56-16,8-1-56 0,4-6-8 16,4 0-112-16,19 0 120 15,18 0 225-15,6-9-1 0,9 2-80 16,0-5-144-16,-4 5-232 15,-12 1-177 1,-8 3-375-16,-8 3-952 16,-13 0-1137-16,-7-3-3544 0</inkml:trace>
  <inkml:trace contextRef="#ctx0" brushRef="#br0" timeOffset="11700.98">9992 5000 6041 0,'0'0'4641'0,"0"0"-3201"0,0 0 240 16,0 0-175-16,0 0 47 0,-12-69-312 15,12 65-271-15,0 4-313 16,-4 0-360-16,4 7-296 0,-4 12-176 31,-3 9 176-31,2 14 0 16,1-1 80-16,4 6-32 0,0-2-32 16,0-1 48-16,0-6-64 15,4 1 0-15,1-7-400 0,-5-4-464 16,0-3-721-16,0-2-591 31,0-8-353-31,0-5-3160 0</inkml:trace>
  <inkml:trace contextRef="#ctx0" brushRef="#br0" timeOffset="12015.69">10016 4857 416 0,'0'0'6513'0,"4"-82"-4161"16,1 41-1063-16,2 6 335 16,1 9-144-16,-4 10-279 0,4 7-305 15,4 9-464 1,0 0-416-16,8 3 104 16,8 13 8-16,4 6-72 15,-4 10-56-15,0 0-48 0,-13 6-96 16,-11 0 96-16,-4 3-72 15,-12-3 120-15,-12 0 72 0,-8-3-72 32,-3-3 0-32,-5 0 8 15,-4-7-8-15,4-6-112 0,5-3-440 16,3-3-776-16,8-7-289 16,7-6-1071-16,9 0-3258 0</inkml:trace>
  <inkml:trace contextRef="#ctx0" brushRef="#br0" timeOffset="12357.76">10586 4714 1512 0,'0'0'6201'0,"0"0"-4512"0,0 0-169 16,0 0-672 0,0 0-360-16,0 0-304 15,0 0 648 1,0 0 345-16,-95 45-273 0,63-10-128 16,0 6 104-16,4 7-344 0,0 3-168 15,4 6-56-15,7-3-88 16,10 0-96-16,3-7-72 15,4-5-40 1,11-4 40-16,10-3-56 16,3-10-280-16,8-6-256 15,7-6-632-15,-3-7-1657 0,-4-6-2536 0</inkml:trace>
  <inkml:trace contextRef="#ctx0" brushRef="#br0" timeOffset="12886.26">10893 4797 1928 0,'0'0'6505'0,"0"0"-4912"16,0 0-689-16,0 0-184 16,0 0 152-1,0 0-120-15,-84-3 65 16,48 3 111-16,1 0-344 0,-2 0-160 16,10 3-184-16,7 7-240 0,8-1-32 15,7 0-176-15,5 8 64 16,5-2 144-1,14 8 104-15,5 2 48 16,4-3 136-16,0 0-152 16,0 1-32-16,-4-1-96 0,-4 0 8 15,-9 0-16-15,-2 4-8 16,-5-4-80-16,-4 3 0 0,0-5 80 31,-4-5-128-31,-8 1 136 16,-4-3 8-16,0 0-8 0,-7-4 56 15,2-3-40-15,1-2-8 16,-4-1 160-16,1-3-96 16,6 0 8-16,-2 0-72 0,6-10-8 31,10-2-96-31,-1 2-664 16,4-6-1265-16,4 4-943 0,7-1-4954 0</inkml:trace>
  <inkml:trace contextRef="#ctx0" brushRef="#br0" timeOffset="13156.46">10992 5127 1792 0,'0'0'4561'0,"0"0"-2433"16,0 0-1272-16,0 0-199 0,0 0 271 15,0 0-112-15,96 4-344 0,-72 2-320 32,0-6-152-32,-5 3-72 15,-2-3-984-15,-10 0-945 0,-3 0-1143 16</inkml:trace>
  <inkml:trace contextRef="#ctx0" brushRef="#br0" timeOffset="13402.99">11032 5162 2696 0,'0'0'2505'0,"0"0"-345"0,0 0-520 15,0 0-375-15,0 0-225 16,0 0-296-16,28 89 64 15,-20-70-296 1,-5 0-176-16,2 1-32 16,-5-2 33-16,0 1-49 15,-5-3-152-15,-10 0-56 0,-1-6 40 16,-8-4-120-16,-4-6-8 16,-3 0-993-16,6-6-751 15,5-10-1353-15</inkml:trace>
  <inkml:trace contextRef="#ctx0" brushRef="#br0" timeOffset="13861.59">11176 4905 2616 0,'0'0'5081'0,"0"0"-3072"15,0 0-1337-15,0 0-416 0,0 0 208 32,0 0 192-32,0 0 64 15,-17-3-432-15,17 3-288 16,-4 0 0-16,4 3 64 0,0 0-56 16,0 0-8-16,0 0 8 15,0-3-8-15,0 0 0 0,0 0 0 16,0 0 0-1,0 0 112-15,0 0 96 16,0 0-88-16,0 0 8 16,0 0 232-16,-11 0 201 0,3 0-265 15,-12 0 216-15,3 0-264 16,6 0-96-16,-1 0-144 16,7 4 8-16,5-4-16 15,0 0-104-15,0 0 40 16,5 0-8-16,3 0 72 15,0 0 216-15,-1 0-72 0,2 0-144 16,-9 0-72-16,0 3-808 16,-9 3-1009-1,-6 1 169-15,7-1-4513 16</inkml:trace>
  <inkml:trace contextRef="#ctx0" brushRef="#br0" timeOffset="14186.66">11415 4699 9033 0,'0'0'3217'0,"0"0"-1633"15,0 0-559-15,0 0-649 16,0 0-160-16,0 12-128 0,0 14 528 16,0 9 192-16,0 9-112 15,0 10-288-15,0 10-160 16,0-1-56-16,0 7-24 16,0-6-87-16,0-7 15 15,0-3-16-15,4-4-80 16,0-8-281-16,-4-4-679 0,7-7-624 15,1-5-1225-15,1-13-3752 16</inkml:trace>
  <inkml:trace contextRef="#ctx0" brushRef="#br0" timeOffset="15686.47">11917 4921 2560 0,'0'0'3113'15,"0"0"-1049"-15,0 0-439 0,0 0-401 16,0 0 184-16,0 0 200 16,7-22-151-16,-7 19-577 0,-4 3-592 15,-3-4-224-15,-10 4-56 32,-2 0 56-32,-9 0 16 0,0 0-72 15,-8 0 72-15,5 7-72 16,3-4-8-16,3 3 0 0,9 0-48 15,8 1-184-15,1 6-24 16,7-1 88-16,7 4 16 31,10 3 152-31,15 7 120 0,3-1 112 16,1 0-96-16,0 1-40 16,-1-7-32-16,-3 0-56 0,-8-3 80 15,-3-3-80-15,-6-1-8 0,-2 1 0 16,-6-3-8-1,-3-4-48 1,0 6 48-16,-4-2-88 0,0-3 96 16,0 2-208-16,-8-3 40 15,-8 1 168-15,-7-1 8 0,-5-6 208 16,-4 0 16-16,0 0-152 0,4 0-24 31,4 0-56-31,4-3 0 16,8-4-200-16,8 4-472 0,4 0-945 15,8 0-1415-15,8 3-4834 16</inkml:trace>
  <inkml:trace contextRef="#ctx0" brushRef="#br0" timeOffset="15969.65">12184 5210 1304 0,'0'0'9106'15,"0"0"-7242"-15,0 0-984 16,0 0-584-16,0 0 401 0,0 0 263 16,-32 44-24-16,27-21-152 15,1 2-416-15,1 0-104 16,3 1-56-1,0-1-112-15,0-3 24 0,3 1-64 16,1-8-56-16,5-2-448 16,-1-3-936-16,3-4-1297 0,2-6-3520 15</inkml:trace>
  <inkml:trace contextRef="#ctx0" brushRef="#br0" timeOffset="16214.62">12470 5296 5905 0,'0'0'4433'0,"0"0"-3433"16,0 0-200-16,0 0-112 15,0 0 112-15,0 0 9 0,53 72-105 16,-53-52-280-16,0 2-296 31,-9-3-128-31,-3-3-296 0,-12 3-968 16,5-6-1161-16,-1-4-3336 0</inkml:trace>
  <inkml:trace contextRef="#ctx0" brushRef="#br0" timeOffset="17189.87">12877 4892 6177 0,'0'0'4921'0,"0"0"-3633"16,0 0 96-16,0 0-175 15,0 0-73-15,0 0-264 0,0-12-344 16,0 18-352 0,0 10-168-1,0 9 224-15,0 10 80 0,0 0-56 16,0 10-88-16,0-1-63 0,0-3-57 16,0-6-40-16,0-3-8 15,0-3-417-15,4-7-567 0,8-3-1248 31,0-4-465-31,-1-8-2728 16</inkml:trace>
  <inkml:trace contextRef="#ctx0" brushRef="#br0" timeOffset="17490.54">13232 4775 1480 0,'0'0'7409'16,"0"0"-5328"-16,0 0-1697 15,0 0-312-15,0 0 496 16,0 0 280 0,-4 95-64-16,-1-60-127 0,1 6-273 15,0-6-48-15,0 4 8 16,-3-8-184-16,7 1-48 0,-4-6-32 15,4-4-72-15,0-3 80 16,0-3-24 0,0-1-64-16,0-5-360 15,4-1-832-15,3-6-505 16,-3-3-1311-16</inkml:trace>
  <inkml:trace contextRef="#ctx0" brushRef="#br0" timeOffset="17948.78">13383 4572 2480 0,'0'0'6681'0,"0"0"-4728"16,0 0-865-16,0 0-408 15,0 0-80-15,0 0-72 0,0 0-271 16,-16 3 47-16,-1 10 104 31,-2-1-192-31,-5 1-40 16,-4-1 104-16,-4-2 72 0,-4-3-48 16,1-4-120-16,-1 0-88 15,-1 0-40-15,2-3-40 0,3 0 88 0,4 0-88 16,5-9 112-1,2 2-80 1,1-3-40-16,5 4 48 16,-2 0-32-16,-2 6-24 0,-1 0-40 15,-4 0 40-15,0 0 112 16,0 6 40-16,0 4-64 0,4-1-40 0,-4 4-48 31,12-4 16-31,-3 4-16 16,2 3-104-16,2 3-496 15,3 4-400-15,-1 18-472 0,2-3-609 16,3-6-3928-16</inkml:trace>
  <inkml:trace contextRef="#ctx0" brushRef="#br0" timeOffset="18525.16">13761 4603 808 0,'0'0'7617'0,"0"0"-5528"31,0 0-473-31,0 0 72 16,0 0-95-16,0 0-497 0,0 0-496 16,0 0-264-16,-48-3-80 15,16 28 64-15,-7 7 8 0,3 10 8 16,4 8-111-16,4 4-153 31,4 7 32-31,9 2-16 16,6 1-8-16,9-4-72 0,0 0-8 0,4-9-80 15,12-6-184 1,5-7-505-16,-2-6-919 0,13-10 40 16,0-7-1137-16,-8-8-4793 0</inkml:trace>
  <inkml:trace contextRef="#ctx0" brushRef="#br0" timeOffset="19784.52">14207 4753 2536 0,'0'0'3897'16,"0"0"-2025"-1,0 0-791-15,0 0-153 16,0 0 128-16,0 0 136 16,-11-13-304-16,-6 13-456 0,-6 0-175 15,-1 0-9-15,-8 0 256 16,4 0-48-16,0 6-184 0,4 7 8 31,5 0-248-31,2 3 16 31,2 3-48-31,10-1 0 0,1 2 0 16,4 2-16-16,0-3 16 16,4 0 80-16,9-3-80 15,6 0-8-15,1 0-176 0,4-7 104 16,0 4 80-16,0-3 8 16,-4 2 48-16,0 1-56 0,-4 0 0 0,-4 2-8 15,-8-2-168-15,-4 3 0 16,0 0-8-16,-8 0 128 15,-8-4 56-15,-4-2 8 16,0-4 120 0,-4 1 48-16,0-4 40 15,0-3-56-15,1 0-56 0,2 0 32 16,5 0-136-16,5-6-216 0,-1-4-496 16,12-6-681-16,4 0-1567 15,7 4-3730-15</inkml:trace>
  <inkml:trace contextRef="#ctx0" brushRef="#br0" timeOffset="20063.62">14331 5023 1384 0,'0'0'4945'0,"0"0"-1752"16,0 0-2089-16,0 0-584 0,0 0 248 16,0 0 152-1,12 60 8 1,-12-38-175-16,-4 7-89 0,-4-4-288 16,0 1-208-16,0-4-56 0,4-3-48 15,1 0-64-15,-2 0-880 16,5-6-665-16,0-7-1143 15,5-3-5090 1</inkml:trace>
  <inkml:trace contextRef="#ctx0" brushRef="#br0" timeOffset="20445.53">14538 4629 856 0,'0'0'7921'15,"0"0"-5552"-15,0 0-1313 0,0 0-848 32,0 0 360-32,0 0 160 15,68 44 121-15,-44-18 87 16,4 2-368-16,-4 13-184 0,-5-2-104 16,-6 9-80-16,-9 2-128 15,-4 1-56-15,-17 0-8 0,-6-4-8 16,-5-5-760-1,-16 2-840-15,12-12-841 16,0-10-4024-16</inkml:trace>
  <inkml:trace contextRef="#ctx0" brushRef="#br0" timeOffset="21083.17">14777 4397 1224 0,'0'0'7049'0,"0"0"-5592"0,0 0-785 15,0 0 448-15,0 0 8 16,72 83-24 0,-40-49 145-16,3 14-425 15,6 3-88-15,6 16-296 16,-2 19-216-16,-10 12-136 0,-11 4 0 16,-12-20-32-16,-12-19 24 15,0-21-64-15,-12-7-16 0,-4 6-40 31,-8 7 40-31,-8-1-856 16,-11 7-1536-16,7-12-137 16,4-14-5337-16</inkml:trace>
  <inkml:trace contextRef="#ctx0" brushRef="#br0" timeOffset="22192.62">15598 4638 2936 0,'0'0'5089'0,"0"0"-2976"0,0 0 135 0,0 0-583 16,0 0-49-1,0 0-232-15,0 0-280 0,-4-22-239 0,4 22-345 16,0 0-288-16,0 3-232 15,8 13-160 1,0 9 160 0,4 11 88-16,0 11-48 0,-4 7-40 15,7 6 0-15,-2 1 16 16,-1-4 64-16,0 0-80 16,4-12-48-1,-5-11-120-15,6-8-8 0,-6-10-24 16,2-7 80-16,-2-9 96 15,2 0 24-15,2-16 144 0,5-12-24 16,0-13 24-16,8-16 56 16,4-23-80-16,-1 7-40 0,1 3 8 15,-4 7-88-15,-4 18 16 32,0-6 56-32,1 1-56 0,-10 18-16 15,-7 10 0-15,-8 12-8 16,0 10-312-16,-4 3-680 0,-15 23 199 15,-18 21-279-15,5-5-1785 16,9-4-2440-16</inkml:trace>
  <inkml:trace contextRef="#ctx0" brushRef="#br0" timeOffset="22543.41">16527 4502 5513 0,'0'0'5041'0,"0"0"-3537"16,0 0-112-16,0 0-1152 31,0 0-96-31,0 0 185 16,0 0 519-16,-96 29 56 0,56 6-24 15,-4 6-352-15,5 3-56 16,-2 10-80-16,13 0-72 0,5 3-168 16,14 0-39-16,6 1-105 31,3-4-8-31,20-4 0 0,8-6-81 16,7-5-63-16,9-11-504 15,16-8-688-15,-8-8-1088 0,-13-9-2169 16</inkml:trace>
  <inkml:trace contextRef="#ctx0" brushRef="#br0" timeOffset="22996.77">16825 4642 1408 0,'0'0'6641'15,"0"0"-4872"-15,0 0-185 0,0 0-760 16,0 0-232 0,0 0 24-16,0 0 193 15,-96-17-49-15,65 17-184 0,-1 0-176 16,4 7-152-16,8 6-8 15,4-1-232-15,12 8-8 16,4 2 8-16,0 3 128 0,20 7-128 31,4 3 216-31,0 3-104 0,0-6-16 16,-4 3-56-16,-4-7-40 16,-9-3-8-16,-3 1 16 15,-4-4-16-15,0-3 0 0,0 0-48 16,-8-6-40-16,-7 0 88 31,-1-4 0-31,0 0 48 0,-4-5 72 16,-4-4 8-16,4 0-32 15,-4-4-96-15,0-8-72 16,4-13-640-16,5 3-1088 0,7-1-2441 0</inkml:trace>
  <inkml:trace contextRef="#ctx0" brushRef="#br0" timeOffset="23349.39">16993 4924 1480 0,'0'0'9066'0,"0"0"-6834"0,0 0-759 16,0 0-481-16,0 0-520 16,51 0-272-16,-19 0-96 0,1 0 0 15,10 0-56-15,4 0-40 31,-2 0-8-31,-6 0-408 0,-15 0-608 16,-16 0-249-16,-8 0-1175 16,-32 0 47-16,-3-6 537 15,-5-1-2721-15</inkml:trace>
  <inkml:trace contextRef="#ctx0" brushRef="#br0" timeOffset="23544.34">17081 4924 2832 0,'0'0'1881'0,"0"0"-1"16,0 0-120-16,0 0-439 15,0 73-129-15,3-47-232 16,5 5 160-16,-4-2-464 0,4-1-215 16,-3 1-41-1,-5-1-120-15,0-2-104 16,0 0-40-16,-9-4 40 0,-10 0-72 16,-5-9-104-16,-4-1-128 15,-4-9-128 1,-8-3-753-16,8-3-655 0,4-9-1481 0</inkml:trace>
  <inkml:trace contextRef="#ctx0" brushRef="#br0" timeOffset="23939.22">17208 4638 256 0,'0'0'8761'0,"0"0"-7208"16,0 0-1025-16,0 0-200 0,0 0 88 15,0 0-144-15,0 0-64 32,0 0 24-32,-48 10-160 0,44 2 8 15,-4 5-32-15,4-2-48 0,4-2 0 16,0 3 0-16,0 0 48 15,4-7-48-15,4 1-256 0,3-7 72 16,-6-3 184 0,3 0 176-1,-8-13-40-15,0-6-48 0,0-3 64 16,-13 0 296-16,-2-1 160 0,-5 5 201 16,-3 5-57-16,6 7-280 15,6 6-472-15,2 0-240 0,5 22-344 31,4 0-1057-31,0 0-1423 16</inkml:trace>
  <inkml:trace contextRef="#ctx0" brushRef="#br0" timeOffset="24342.05">17379 4477 776 0,'0'0'9346'16,"0"0"-7122"-16,0 0-1304 15,0 0-344-15,0 0 9 0,0 0 327 16,91 41-16-16,-59-6-72 0,0 9-360 16,5 10-96-1,2 16-144-15,1 16-48 16,-4 15-96-16,-8-6-8 15,-12-19-56-15,-12-24-8 16,-4-15-8-16,-13 5-576 0,-38 21-880 16,3-5-2433-16,-3-14-568 0</inkml:trace>
  <inkml:trace contextRef="#ctx0" brushRef="#br1" timeOffset="35961.93">8434 4257 4849 0,'0'0'1464'16,"0"0"264"-16,0 0-1024 0,0 0-464 15,0 0-168-15,0 0-64 16,0 3 272-16,0 4 177 15,-3 3 151 1,-6 5-96-16,-3 1-160 16,-3 7 64-16,-2 5-112 0,-3 4-64 15,-3 2 32-15,-1 11-64 16,0 3 32-16,0 6 32 16,1 16-112-16,2 12-40 0,-3 17-48 31,0 2-16-31,5-2-8 15,2-23-40-15,6-22 8 0,-6-13-8 16,6-3 72-16,-6 7-32 16,2 2 24-16,-2 7 24 15,6-3 137-15,-6-1 103 0,10 5 240 32,-1-8-240-32,0 7-88 15,5 0 48-15,-6 3-88 0,1 1-152 0,0 2 8 16,0 0 0-16,4 1-16 15,0-7-32-15,0 3 40 16,0-3-8-16,4-4-24 16,0-2 24-1,0-3 48-15,16-4 64 16,0 3-64-16,8 0 48 0,0 4-72 0,-1 3-64 16,2-7 8-16,-9 4 48 15,-8-3-56-15,-4-1-8 16,-4-3-56-1,0-2-344-15,0-4 320 16,0-7 80-16,0-6-16 16,0-3 8-16,0-3 0 0,0-3-40 15,0-4-24-15,3-2-72 16,5 2 144-16,-3-6 0 0,3 7 8 31,3-7 0-31,2 4 0 16,2-1 40-16,6 0-40 0,7 1-8 15,3-4 0-15,9 3-80 16,7 0 8-16,13-3-544 16,0 1 360-16,8-1 152 0,4-3 88 31,16 0-64-31,11-3 80 16,17-10 0-16,3-3 8 0,-4 0 72 15,-27 4-8-15,-24 5 0 0,-16 1 32 16,-1 0-24-16,9 2-80 15,12 1 112-15,8 0-40 16,-1-4 8 0,-2 2-80-16,2 1 120 15,1-2 168-15,-1 3-88 0,-3 3-24 0,0 0-120 16,-1 0-8-16,-3 0-40 16,0 0 0-1,0 6 0-15,3 1-8 16,13-2 8-16,16 5 0 15,16-3 0-15,3-1 40 16,-4-3 32-16,-11-3-80 0,-17 0 0 16,-15 0 0-16,-8 0 0 15,-20 0 0-15,4 0 0 0,23 0 0 32,21 0 0-32,31-6 8 15,1-1-8-15,-8 1 72 0,-9-1-72 16,-23 2 0-16,-8 1 0 15,-21 4 0-15,-7-3 0 16,0 3 0-16,7-3 0 0,9 3 0 31,24-3-8-31,16-1 8 16,11-2 0-16,8 0 0 16,-7-1 8-16,-13 1 8 0,-11 3-16 0,-4 3 8 15,4 0 32-15,-1 0 40 16,1 0-16-16,0 0 160 15,-1 0-40 1,9 0-96-16,0 0-88 16,3 0 48-16,0 3-48 15,5-3-8-15,-4 3 0 0,-5-3-64 16,5 0 64-16,-4 0 8 0,-1 0 0 16,1 0 0-16,-4-3 0 0,-1 3 0 31,1-6 8-31,-4 2 0 15,3 2-8-15,-7 2 0 16,7-4 0-16,-3 1 0 0,4 3 8 16,-5-3 0-16,1 3 40 0,-12 0-48 31,-21-3 0-31,-7-1 0 16,-4 1 0-16,20 0 8 15,23-3 88-15,25 0-88 0,-1-1 96 16,-11 4-56-16,-4 0-40 15,-16 3 0-15,-1 0 0 0,1 0 0 32,0 0 0-32,-1 0 32 15,-3 0-40-15,4 0 0 16,-13-7 0-16,-7 4 0 0,-16 0 8 16,-1 0 0-16,9 3-8 15,4 0 16-15,11-3-16 0,-6 0 8 16,-6-1-8-1,1 1 8-15,-4-3-8 16,-4 0 8-16,0-1 0 16,-9 1-8-16,1-1-8 0,-4-2-48 15,0 3 8-15,-5-4 40 16,1 1-128-16,-4-1 56 16,0-3-16-16,-4 1-48 15,0-1-88-15,-8-3 16 16,-1-3-160-16,-2-3 192 15,-1-1 16-15,-4 1-64 0,-5-6-128 16,-3-4 40-16,0-3 216 16,-4-3 104-1,0-3 40-15,5-4-32 16,-5-6 144-16,4-6 384 16,0 0-360-16,3-3-88 0,-3 2 48 15,9 1-40-15,-5 3-80 16,-1-3 64-16,10 7-8 0,-10-8 8 31,5 4 88-31,-8-3-88 16,1 7 96-16,-2-4-96 15,1 3-32-15,-4 0 8 0,4 3-48 16,4 0-8-16,4-2 0 16,0 2 0-16,3-2 0 0,2-2-16 15,-1 2-80 1,-4-4 88-1,-1 0 8 1,-2 3 0-16,-5-3 8 16,-4 6-8-16,0 1-8 0,0 5 8 15,0 1 8-15,0 3 0 16,0 4-8-16,0 4-40 0,0-1-16 16,0 3-80-16,0-4-96 0,0 0 8 15,-4 0 96-15,-1-3 64 16,5 3 24-16,-7 1 40 0,-1-1 0 15,0 3 0-15,-4-2 0 16,0 2 0 0,-1 3-48-16,-2-2 48 15,3-1 8-15,-4 7-8 16,1-3 8-16,-2-4-8 0,2 7-8 16,-5 0-136-16,3-1-120 15,-6 4 64-15,-1-3 88 0,-4 6 48 31,-8-3-24-31,-4 4 40 0,0-1-8 16,-7 3 8 0,-9 3 48-16,0-2-8 0,-8 6 8 15,1-4 0-15,-5 3-8 16,-4 1 8-16,-8-3-8 0,-15 2 8 31,7-2-8-31,12-1 8 0,8 1 0 16,12 2 0-16,-7-2-8 15,-9-4 8-15,5 0 0 0,-6 4 0 16,2-4 8-16,-4 4-8 16,-5-1 40-16,4-3-40 15,-4 7-8 1,4-3 0-16,-3 2 8 0,-9 1-8 16,-11-3 8-1,7 5 0-15,12-2 0 0,9 3 0 0,15-1 0 16,-12 1 0-16,-12 0 0 31,9 0-8-31,-17-3 0 16,-8-4-40-16,-16 4 48 0,13 0-8 15,15-1-48-15,25 7 48 0,11 0 0 16,-12 0 8-16,-7 0-8 16,-10 0-40-16,6 3 48 31,-4 3 8-31,-1 1-8 0,4-1 0 15,-4-3 0-15,1 4 0 16,-2-7 0-16,2 3 0 0,0-3 0 16,-1 0 16-16,4 0-16 15,0-3 0-15,1-4 0 32,3 1 8-32,-3 0-8 0,2 0 0 0,-2 2 8 15,3-2 8-15,-4 3-16 16,4-1 8-16,1 4 40 0,3-3-32 15,0 3-16-15,1 0 8 16,-1 0-8 0,-4 0 0-1,5 7 8-15,-6-1 0 0,2 1 0 16,-5-5 8-16,-4 2 40 0,5-1-40 16,-1-3 40-16,0 0 16 0,8 0-24 15,-3 0 16-15,3 0 0 31,0 0-56-31,1 0 8 16,-1 0-8-16,-4 0 0 0,0 0 8 16,0 0-8-16,1 0-8 0,-1 0 8 15,1 0 0-15,-2 0 0 16,2 0 8-16,3-3-16 31,0 3 16-31,1 0-16 0,-1 0 8 16,4 0-8-16,-4 3 0 15,1 3 0-15,-1 1-8 0,-3-1-8 16,3-3 8-16,-5 3-8 16,2-2 16-16,3-4-96 31,8 3 88-31,-4 0 8 0,9 0-80 16,-5-3-40-16,8 7 112 0,-3-5-8 15,-1 2 8-15,-4 2-8 0,0 1-48 16,-4-4 64-16,0 3-8 15,0 0 0 1,2-2-152 0,5-1 32-16,5 0 80 0,1 0 40 15,-1 4 0-15,4-4 0 16,-8 0 8-16,0 3-8 0,5-3 8 0,-2 1-16 16,-6 2 16-16,3-3 0 31,-4-3-8-31,0 3 8 15,4-3 8-15,5 0-8 0,-5 0-8 16,1 0-80-16,-1 3-152 16,0-3 176-16,8 3 48 0,4-3 16 15,0 4 0-15,4-1 0 32,1-3-16-32,7 3 8 0,4 0 0 15,-4 1-8-15,5 2 8 16,-5 0-8-16,0 0 8 0,0 4 0 15,0-3 0-15,3-1-96 16,1 3-32-16,1 1-40 31,-1-4 32-31,4 4 96 0,-4 3-65 16,1-1-63-16,-5-2 24 16,-4 3-8-16,0-1 16 0,-5-6 64 15,5 4 24-15,0-4-64 0,13-3 120 16,3 1 24-1,12-4-16 1,0 0 8-16,4 0-16 0,0 3-16 16,-4 3-144-16,0 7 88 15,-8 3 72-15,0 3 48 0,-4 3-40 16,-3 3 64-16,2 4 88 0,-2 3 40 31,2-1-96-31,10 4 96 16,3 4-152-16,4-2-40 0,0 2 0 15,0 2 64-15,8 0-72 16,-8-6-296-16,0 4 64 0,0-11-1040 16,-12-9-1433-16</inkml:trace>
  <inkml:trace contextRef="#ctx0" brushRef="#br1" timeOffset="41933.86">3283 8832 640 0,'0'0'792'16,"0"-3"-144"-1,0 3-648-15,0-3-304 0,4 3-48 0,0-3 72 16,-4 3 0-16,4 0 280 16,-4 0 664-16,0-3 0 0,0 3-200 15,0-3-312-15,0 0-152 31,0-1-1768-31</inkml:trace>
  <inkml:trace contextRef="#ctx0" brushRef="#br1" timeOffset="42861.75">3402 8734 3832 0,'0'0'496'16,"0"0"1321"-16,0 0-49 0,0 0-888 15,0 0-295 1,0 0-97 0,0 0 0-16,-20 0-152 0,4 4-104 0,1-4-24 15,-6 2-8-15,1 2 56 16,1-1-80-16,-2 0-96 0,-7 0-24 16,5 0-40-1,3 1 32 1,0-4-40-16,8 3 96 15,0-3 96-15,8 3 24 0,0-3-64 16,4 0 24-16,0 0-120 16,0 0 40-16,0 0-96 0,0 0 48 15,0 0 16-15,0 3 16 32,-4 0-24-32,4 0 72 0,-4 7 312 15,-4-1 145-15,5 1-265 16,-6 6-152-16,5 0-96 0,0 3 72 15,0 3 40-15,0 0-32 16,4 0-80-16,-3 4 88 31,3 2 88-31,0-2-56 0,-4 6-64 16,4-4 0-16,-5 4-80 16,5-4 16-16,-4 1 0 0,0 0-16 15,0-1 40-15,-3 1-24 0,3-1 8 16,-1 1-32-1,-3-1 24 1,4 1-16-16,1-4-40 0,-1 4 48 16,0-4-56-16,0 1 0 15,-5 2 40-15,5-5-40 0,1-1 8 0,-5 0 56 16,4-3-64-16,0 0 40 31,-1-3-40-31,1 3-8 16,4 4 8-16,-3-1 0 0,3 0 8 31,-4 0-8-31,4 3 8 16,0-2 32-16,0-4-48 0,0 3 8 15,0 0 0-15,0-3 0 16,0 3 0-16,0-5 8 0,0-2-8 16,0 4 40-16,0-3 8 15,4-3-8-15,-1 0-32 0,1-1 88 16,5-2 0-16,-1-1-32 15,7-3-24-15,5 1-32 32,12-4 64-32,8-3-80 0,28 0 0 15,28-3-720-15,-5-6-1352 16,-11-8-2105-16</inkml:trace>
  <inkml:trace contextRef="#ctx0" brushRef="#br1" timeOffset="44601.87">3733 9029 7465 0,'0'0'1945'0,"0"0"-857"15,0 0 136-15,0 0 136 0,0 0 273 16,3-22-273-16,-3 22-600 0,0 0-440 15,0 0-232 1,0 10-88 0,0 9 88-16,-3 9 104 15,-5 11 64-15,-4 2-32 0,4 9-80 0,0 1-24 16,0 3-40-16,0 4-8 16,0-5-56-16,0-2-8 0,4-3 8 31,0-7 32-31,-3-6-48 15,-2-10-96-15,5-2-352 16,0-7-168-16,0-4-384 0,4-9-440 16,-4 1-193-16,4-4-79 0,0-13-296 15,0-3-5746-15</inkml:trace>
  <inkml:trace contextRef="#ctx0" brushRef="#br1" timeOffset="44976.73">3796 9010 256 0,'0'0'6705'0,"0"0"-5617"16,0 0 40-16,0 0-119 15,0 0-233-15,45-82-120 0,-30 69-104 0,5 4-72 16,4 2-224-1,4 1-240 1,-1 3 192-16,1 3 120 16,-3 0-112-16,-1 0-112 0,-13 16-104 15,6 3-72-15,-13 6 72 16,-1 4 16-16,-3 2-8 0,-3 4 48 0,-14 3-56 31,-6 0 48-31,-5 1-48 16,-8-2 8-16,-8-5 96 15,1 0-64-15,-6-7-40 0,2-2-184 32,-1-7-608-32,0-10-640 0,8-6-921 15,21 0-3992-15</inkml:trace>
  <inkml:trace contextRef="#ctx0" brushRef="#br1" timeOffset="45390.37">4502 8896 176 0,'0'0'7777'16,"0"0"-6296"-16,0 0-281 15,0 0-128-15,0 0-152 0,0 0-64 16,-80-41 249 0,53 41-145-16,-5 16-216 15,-5 9-280-15,5 10-64 16,-4 9-48-16,1 23-56 0,-5 16-24 15,8-7-176-15,12-6-16 16,9-7-24-16,11-15-48 0,0 3-8 31,0 2 16-31,15-8-16 16,9-13-320-16,12-3-624 0,20-11-936 16,-8-5-841-16,-8-7-2936 0</inkml:trace>
  <inkml:trace contextRef="#ctx0" brushRef="#br1" timeOffset="48049.8">4761 9036 3632 0,'0'0'5617'0,"0"0"-4192"16,0 0-985-16,0 0-224 0,0 0 336 31,0 0 296-31,4-35-80 16,-4 35-111-16,-4 0-65 15,-8 0-296-15,-4 0-144 0,-8 0 56 16,-4 0-16-16,0 6 16 16,0 4 16-16,0-1-48 0,5-2-64 15,3 2-16 1,7 0-56-16,5-2-40 15,5-1-104-15,3 1 0 16,0-1 24-16,3 0 24 0,14 1 56 16,7-1 168-16,-1-3-168 15,5 4-24-15,0-7-96 16,-4 3-32-16,-5 3 80 16,-2-3 56-16,-9 4-32 15,0 2-40 1,-4 4-40-16,-4 0 48 0,0 6 80 0,-9 3 8 15,-10-3 0-15,-1 3 88 16,-4-3 8 0,-4-3-32-16,-4 0 32 15,0-6 16-15,4-7-48 16,1-3-16-16,-1 0 24 0,4 0-80 16,8-13-120-16,4-3-552 15,12-6-536-15,0 6-793 0,12 0-3504 16</inkml:trace>
  <inkml:trace contextRef="#ctx0" brushRef="#br1" timeOffset="48328.75">4880 9188 7193 0,'0'0'4793'0,"0"0"-4185"16,0 0-504-16,0 0 200 15,0 0 312-15,0 70 201 16,0-45-169-16,0 4-344 16,0-1-104-16,-8 4-88 15,-3-6-48-15,3 2 40 0,-5-3-32 16,6-2-72-16,-1-1-288 31,-1-6-1369-31,9-10-2671 0</inkml:trace>
  <inkml:trace contextRef="#ctx0" brushRef="#br1" timeOffset="48682.09">5164 8864 3544 0,'0'0'6402'15,"0"0"-4818"-15,0 0-672 16,0 0-440-16,0 0-280 0,0 0 216 15,0 0 737-15,-13 67-249 16,1-26-368 0,5 4-216-1,-10 6 64-15,6-1-48 0,-6 4-32 16,6 0-56 0,-2-6-128-1,2-1-48-15,7-2-64 0,-4-7-64 0,4-6-688 16,-1 0-1280-16,5-14-1209 15,0-1-4977-15</inkml:trace>
  <inkml:trace contextRef="#ctx0" brushRef="#br1" timeOffset="49539.01">5514 9029 5297 0,'0'0'2720'0,"0"0"-1255"16,0 0-809-16,0 0 224 16,0 0 96-16,0 0-168 0,-76-35 24 0,45 35-87 15,3 0-89-15,0 0-184 16,4 0-200-1,7 7-64 1,2-1-40-16,11 4-88 0,0-4-80 16,4 7-264-16,0 0 264 15,8 2 24-15,3 4 96 0,6 4 0 16,-2-4-32-16,2 0-88 16,-6 0 16-1,2 0 40-15,-6 0-56 16,-3 0 0-16,0-3 0 0,0-1-64 15,-4 2 56-15,0-5-40 16,0-2 48-16,-8-4 0 0,-3 1 8 16,-13-1 112-16,-1-3 24 31,1 0 8-31,-4-3-48 0,5 0-24 16,3 0-8-16,3 0-72 15,10 0-368-15,7-3-1064 0,0 3-1081 16,12 0-4368-16</inkml:trace>
  <inkml:trace contextRef="#ctx0" brushRef="#br1" timeOffset="49800.25">5598 9229 9514 0,'0'0'2600'16,"0"0"-1600"-16,0 0-240 16,0 0 257-16,0 0-1 15,-52 70-232-15,40-41-264 0,3 0-272 0,5-1-128 32,-3-3-64-17,3 1-40-15,0-4-16 0,0-3-48 0,4 0-816 16,0-6-1408-16,0-7-2225 15</inkml:trace>
  <inkml:trace contextRef="#ctx0" brushRef="#br1" timeOffset="50092.77">5841 9283 776 0,'0'0'10026'0,"0"0"-8202"0,0 0-1232 16,0 0 233-1,0 0 71 1,0 0-328-16,0 0-72 0,15 89-232 15,-30-60-168-15,-5-4 24 16,-5 4-24-16,-6-7-96 16,-5 4-1224-16,4-11-1289 0,12-5-4200 15</inkml:trace>
  <inkml:trace contextRef="#ctx0" brushRef="#br1" timeOffset="51565.92">6107 9093 8409 0,'0'0'2273'0,"0"0"-953"15,0 0 32-15,0 0-55 0,0 0-513 16,0 0-464-16,4 0-312 16,-8 19 248-1,-7 7 184 1,-1 8-64-16,-4 1-136 0,-1 7-144 16,6-5-48-1,-1-2-40-15,-1 1-8 16,2-5-160-16,3-5-752 0,-1-1-1104 15,6-6-1153-15,-1-9-3881 16</inkml:trace>
  <inkml:trace contextRef="#ctx0" brushRef="#br1" timeOffset="51841">6322 8994 4600 0,'0'0'5154'16,"0"0"-3338"-16,0 0-904 0,0 0-568 16,0 0-152-16,0 0 712 31,0 0 121-31,-23 83-361 16,11-42-272-16,-4-2-120 0,0-2-128 15,0 2-88-15,0-4-8 16,4-7-32-16,0-3-16 0,0-2-88 15,5-10-856-15,-6-10-745 32,9 0-1287-32,-4-3-2801 0</inkml:trace>
  <inkml:trace contextRef="#ctx0" brushRef="#br1" timeOffset="52207.84">6354 8804 1720 0,'0'0'7009'0,"0"0"-6000"0,0 0-673 16,0 0-128 0,0 0 360-16,-83 35 224 15,51-16-184-15,0 0-248 16,1-3-128-16,-2-3-72 0,6-4-16 15,-5-3-8-15,12-6-40 16,-1 0-40-16,6-3 48 0,2-12 24 31,6-2 168-31,3-1 209 16,-4 5 191-16,4 3 160 16,4 7-136-16,-8 3-472 0,-4 7-248 15,-4 15 8-15,-4 6 80 0,0 4-72 16,5 6-16-16,-2 3-216 31,10 10-1040-31,-1-9-1129 16,8-11-2384-16</inkml:trace>
  <inkml:trace contextRef="#ctx0" brushRef="#br1" timeOffset="52559.6">6697 8861 8361 0,'0'0'1697'16,"0"0"-753"-16,0 0 192 15,-83 10-112-15,51 9 217 16,0 9-225 0,0 7-208-16,0 4-240 15,8 5-160-15,0 0-160 16,9 4-144-16,6-7-32 0,5 0-24 16,4-2-48-16,4-5-104 15,12-8-584-15,0-7-528 0,24-7-777 31,-8-8-951-31,-4-4-6466 0</inkml:trace>
  <inkml:trace contextRef="#ctx0" brushRef="#br1" timeOffset="52936.25">6921 8963 9161 0,'0'0'1833'16,"0"0"-865"-16,0 0-224 16,0 0 104-16,0 0 321 15,-88-10-169 1,60 23-328-16,0 6-384 0,12 3-136 16,0 0-144-16,8 4-8 0,8-1 0 15,0 1-104-15,12-7-48 16,4 0 72-16,0 0-208 15,4-3 16 1,-9-3 56-16,2-4 208 16,-5 0 0-16,-8 1 0 0,0-1-32 15,0 1 40-15,-13 2 96 16,-6 1 168-16,-5 0 80 16,-8 3-104-16,-4-3-72 0,4 2-72 31,8-2-96-31,4 0-256 15,16-10-1392-15,4 0-1529 0,4-3-4113 0</inkml:trace>
  <inkml:trace contextRef="#ctx0" brushRef="#br1" timeOffset="53137.97">6921 9245 9273 0,'0'0'3025'0,"0"0"-1457"16,0 0-519-16,0 0-353 15,0 0-344-15,0 0 40 16,0 26 376-16,0-4-288 16,-4 0-168-1,-5 3-176-15,1 1-64 0,4 0-72 16,1-4-248-16,3 0-1512 16,0-3-2857-16,0-10-6313 0</inkml:trace>
  <inkml:trace contextRef="#ctx0" brushRef="#br1" timeOffset="53648.33">7168 8797 8769 0,'0'0'2401'16,"0"0"-953"-16,0 0-528 15,0 0-159 1,0 0 191-16,0 0 88 15,87 42-288-15,-60-10-112 16,-3 3-216-16,4 9-104 0,-11 3-64 16,-6 5-159-16,-7 2-33 15,-4 3 24-15,-15 0-88 0,-17 3-152 32,-32 13-865-32,5-13-1471 15,6-12-2209-15</inkml:trace>
  <inkml:trace contextRef="#ctx0" brushRef="#br1" timeOffset="57105.4">8554 8883 5577 0,'0'0'3224'0,"0"0"-799"15,0 0-1145-15,0 0-328 0,0 0 33 32,-9 0-265-32,9 0-272 0,-4 13-40 15,1 3 720-15,-1 10-456 16,-4 5-256-16,0 4-120 16,4 6-95-16,-4 7 15 0,0 3-88 15,0 2-8-15,5 1-64 31,-6 4-40-31,5-4 56 0,0-7-72 16,4-6-128-16,-4-9-673 16,4-6-375-16,0-10-976 15,0-13-369-15,0-3-663 0,0 0-3818 0</inkml:trace>
  <inkml:trace contextRef="#ctx0" brushRef="#br1" timeOffset="57454.46">8597 8756 8249 0,'0'0'1481'0,"0"0"-385"0,0 0-128 15,0 0 0-15,96-38-128 16,-68 38-71-16,4 0-113 0,-4 16-184 31,0 10-224-31,-8 2-136 16,-12 10-40-16,-8 4-64 0,0 2 56 15,-17-3 0-15,-11 0-16 16,-3-2-48-16,-9-8 8 0,0-2 40 16,-8-7 48-16,1-3-96 31,2-3-184-31,6-6-896 0,7-10-497 31,12 0-1175-31,12-7-4602 0</inkml:trace>
  <inkml:trace contextRef="#ctx0" brushRef="#br1" timeOffset="57791.57">9363 8712 4889 0,'0'0'4048'0,"0"0"-2919"0,0 0-169 16,0 0-440-16,0 0 544 15,-92 22 184-15,52 7 121 0,0 9-433 31,0 6-200-31,1 10-144 16,3 0-144-16,0 3-32 16,8 1-112-16,12 2-159 0,8-3-41 15,8 0-104-15,4-6-8 0,20-10-48 16,8-3 48-16,4-9-32 31,3-10-505-31,17-16-1311 16,-7-3-2569-16,-10 0-5489 0</inkml:trace>
  <inkml:trace contextRef="#ctx0" brushRef="#br1" timeOffset="58230.23">9602 8832 8425 0,'0'0'1737'0,"0"0"-569"0,0 0-64 0,0 0-136 16,0 0-303-16,0 0 183 16,-84-22-88-16,52 22-72 0,-4 10-312 31,8 6-184-31,0-1-88 15,13 2-24-15,2 1-80 0,10 2 0 16,3 2-56-16,3 3 56 16,18-3 48-16,-2 4 16 15,9-1-64-15,-4-2-240 0,-4-4-168 32,0-1 120-32,-12-1 48 15,0-2 144-15,-8-5 24 0,0 2 16 16,-16-2 56-16,-7 0 104 15,-9-1 0-15,-5-6 0 0,1 4-96 16,4-4-8-16,8-3-88 31,5 0-1768-31,11 0-2449 0</inkml:trace>
  <inkml:trace contextRef="#ctx0" brushRef="#br1" timeOffset="58511.05">9585 9112 5417 0,'0'0'6409'16,"0"0"-5417"-16,0 0-400 0,84-19 73 15,-56 19 183-15,-3 0 296 0,-10 0-464 16,-7 10-408-16,-3 2-168 0,-5 1-104 31,-9 3 0-31,-14 3 200 16,-5-3 208-16,0-1 88 15,4-2-88-15,7-3-191 0,9-4-113 16,8-3-104-16,0 0-192 0,13 4 192 16,10-4 152-16,13 0-152 31,1-3-529-31,22 0-975 16,-11-6-1433-16,-9-10-5376 0</inkml:trace>
  <inkml:trace contextRef="#ctx0" brushRef="#br1" timeOffset="59456.07">10219 8677 7721 0,'0'0'2305'0,"0"0"-833"15,0 0 96-15,0 0 337 0,0 0-553 31,0 0-80-31,0 0-400 16,4-32-407-16,-4 38-465 0,0 17 72 16,0 15 80-16,-11 16 216 15,-2 25-72-15,-2 16-56 16,2 10-112-16,-2-6-56 0,6-10-24 16,-3-23-40-1,5-12 8-15,3-13 32 16,0-6-48-16,-1 0-144 0,5 0-304 15,-4-6-448-15,4-7-593 16,0-9-903-16,0-7-633 16,4-6-4032-16</inkml:trace>
  <inkml:trace contextRef="#ctx0" brushRef="#br1" timeOffset="59979.92">10706 8868 6737 0,'0'0'2977'15,"0"0"-1729"-15,0 0 32 0,0 0-88 16,0 0 65-16,-17-45-449 16,-7 42-312-16,-8-3-112 15,-7 2 88-15,3 4-80 0,-3 0-144 32,2 7-48-32,5 8-112 0,9 4-88 15,3 7 0-15,3 0-8 0,9 9-96 16,8-4 96-16,0 4 8 15,0 0-8-15,17 0-216 16,-2-6 96-16,6-1-16 16,-6-6-32-1,-2 0 128-15,-2-3 48 16,-3-3-48-16,1 3 32 0,-6-6 8 0,-3 0 0 16,0 0 0-16,0-1 0 15,-12-2 0-15,4-4 8 16,-7 4 0-1,-9-7 8-15,-1 0 56 16,1-3-64-16,-8 0-104 0,8-3-504 16,-7-23-632-16,11 4-985 15,8-3-5048-15</inkml:trace>
  <inkml:trace contextRef="#ctx0" brushRef="#br1" timeOffset="60356.78">10685 9201 11602 0,'0'0'3121'0,"0"0"-1865"16,0 0-816-16,0 0-392 16,0 0 672-1,0 0 224-15,-11 85-351 16,6-50-305-16,1 1-184 31,4-5-32-31,0 1-72 16,0-3-368-16,0-1-937 0,0-6-1895 15,0-9-4738-15</inkml:trace>
  <inkml:trace contextRef="#ctx0" brushRef="#br1" timeOffset="61187.65">11076 9299 9450 0,'0'0'2888'0,"0"0"-1039"16,0 0-689-16,0 0-512 0,0 0 64 31,0 0-264-31,0 0-96 16,36 45-192-16,-32-20-80 16,-4 4 24-16,0 2-104 0,-4-2-184 15,-12-1-488-15,4-2-824 16,-1-4-385-16,2-9-1111 0,3-7-4650 15</inkml:trace>
  <inkml:trace contextRef="#ctx0" brushRef="#br1" timeOffset="61496.96">11526 9061 9353 0,'0'0'2625'0,"0"0"-929"16,0 0-639 0,0 0-681-16,0 0-272 0,0 0 376 15,0 0 376-15,0 0-224 16,-40 99-280-16,29-65-208 0,2 1-16 15,1-3-64-15,-3 0-56 16,2 0-8 0,5-7-56-16,0-3-968 15,0-6-864-15,4-6-497 16,0-4-1808-16,0-6-3792 0</inkml:trace>
  <inkml:trace contextRef="#ctx0" brushRef="#br1" timeOffset="61744.14">11769 8938 9057 0,'0'0'2777'0,"0"0"-416"16,0 0-697-16,0 0-1208 0,0 0-328 16,0 0 664-1,8 76-392-15,-16-41-136 16,0 2-64-16,1-2-96 15,-2 1 16-15,5-5-120 0,-4-2 56 16,1-4-56-16,3-6-104 16,-5-3-632-1,1-7-872 1,1-2-993-16,3-4-2928 0</inkml:trace>
  <inkml:trace contextRef="#ctx0" brushRef="#br1" timeOffset="62099.1">11900 8738 10402 0,'0'0'2576'16,"0"0"-1712"-16,0 0-856 16,0 0 120-16,0 0 305 31,-91 76 191-31,64-48-120 0,-5-6-216 15,4-3-128-15,0-3-32 16,0-9-8-16,0-4 0 0,4-3-24 16,0-3-24-16,4-13-16 15,0-3 24-15,5-1-24 32,-2-2-48-32,6 7 32 0,2 5 264 0,-3 7 104 15,1 3-296-15,-6 3-40 16,-3 16-24-16,5 7-40 0,3 5 48 15,3 4 0-15,-2 0-56 16,7 0-632 0,4 6-1208-1,0-9-1177-15,0-10-6489 0</inkml:trace>
  <inkml:trace contextRef="#ctx0" brushRef="#br1" timeOffset="62481.78">12307 8804 5617 0,'0'0'4041'0,"0"0"-2441"16,0 0-416-16,0 0 80 16,0 0 9-16,0 0-297 31,0 0-184-31,-100-41-104 0,68 47-160 0,4 13-128 16,-7 7 81-16,3 11-33 15,0 2-272-15,8 5-24 0,1 1-56 16,10 2-96-16,1 1 0 15,12-4-104 1,0 4-368 0,4-10-337-16,13-6-575 0,22-4-752 15,-7-9-257-15,0-12-1888 0</inkml:trace>
  <inkml:trace contextRef="#ctx0" brushRef="#br1" timeOffset="62861.52">12566 8820 9762 0,'0'0'1952'15,"0"0"-408"-15,0 0-535 32,0 0-177-32,0 0 128 0,0 0-432 15,0 0-104-15,-60 0-16 16,24 9-136-16,1 4-104 0,3 0-96 15,4 0-16-15,8 2-56 16,8 1-48-16,12-3-40 16,0 3 32-1,8 0 56-15,12 0-8 16,3-1-80-16,9-2-16 16,-8 0-136-1,4 3 232-15,-11-4-56 0,-2 4 64 16,-7 0-8-16,-8 0-112 15,0 0 48-15,-4 0 72 16,-12 0 80-16,-8-3-64 0,0-1 120 16,-4-2-72-16,0-1-64 15,1-3-672-15,7 1-1904 0,12-7-1625 0</inkml:trace>
  <inkml:trace contextRef="#ctx0" brushRef="#br1" timeOffset="63046.36">12609 9115 12098 0,'0'0'3217'16,"0"0"-2377"-16,0 0-744 31,0 0 216-31,0 0 224 0,-7 79-120 16,-5-50-200-16,4 3-112 15,-4-4-104-15,8 1-664 0,-4-7-1296 16,8-6-1153-16,0-6-7185 0</inkml:trace>
  <inkml:trace contextRef="#ctx0" brushRef="#br1" timeOffset="63322.77">12884 8750 9498 0,'0'0'2328'0,"0"0"-848"15,0 0-1096-15,0 0 17 0,0 0 335 0,60 79 176 32,-43-37-248-17,-2-1-296-15,1 10-96 0,-4-4-120 0,-3 4-32 16,-9 0-40-16,-5 0 40 15,-18-4-120-15,-37 14-240 16,0-14-1472-16,-4-8-1417 0</inkml:trace>
  <inkml:trace contextRef="#ctx0" brushRef="#br1" timeOffset="64253.06">13144 8715 10218 0,'0'0'2600'0,"0"0"-1103"16,0 0-481-16,107 16-104 0,-71 6-56 16,-4 13-272-16,-8 6-128 31,-8 10-144-31,-8 7-128 0,-8-2-47 15,0 5-129-15,-12-4 120 16,-8 0-128-16,-8-9 0 16,0-1-152-16,0-8-417 0,0-8-463 15,5-2-952-15,7-10-457 16,12-7-1712 0</inkml:trace>
  <inkml:trace contextRef="#ctx0" brushRef="#br1" timeOffset="64547.21">13980 9172 12066 0,'0'0'2617'0,"0"0"-1473"0,0 0-712 16,0 0 8-16,0 0-120 31,0 0-304-31,0 0-16 16,0 0-1616-16,21-3-1201 0,-6 6-2488 0</inkml:trace>
  <inkml:trace contextRef="#ctx0" brushRef="#br1" timeOffset="64716.59">14375 9182 9618 0,'0'0'1856'0,"0"0"-1160"0,0 0-440 0,0 0-160 15,0 0-96 1,79 0-664 0,-62 3-1040-16,-6 4-3265 15</inkml:trace>
  <inkml:trace contextRef="#ctx0" brushRef="#br1" timeOffset="64838.71">14777 9201 8121 0,'0'0'1345'0,"0"0"-1345"0,0 0-1193 16,84-7-3696-16</inkml:trace>
  <inkml:trace contextRef="#ctx0" brushRef="#br1" timeOffset="65002.83">15195 9217 8969 0,'0'0'1681'16,"0"0"-1105"-16,0 0-400 31,0 0-80-31,0 0-88 16,92 0-8-16,-72 0-392 0,-12 0-1617 16,4 0-3832-16</inkml:trace>
  <inkml:trace contextRef="#ctx0" brushRef="#br1" timeOffset="66780.22">17192 8725 9025 0,'0'0'2409'0,"0"0"-697"16,0 0-327-1,0 0 63-15,0 0-384 0,0 0-536 16,0 0-304-16,0 13-152 0,0 12 368 16,-8 6 81-16,4 11-73 15,0-1-160-15,0 10-48 16,4-4-72-1,0 7-64-15,0-6-32 16,0 3-32-16,0-7-32 0,4 1-8 16,0-7 0-16,0-7 0 15,-4-5-240-15,0-4-392 16,0-9-329-16,0-3-791 0,0-10-833 31,-12 0-263-31,0 0-1433 0</inkml:trace>
  <inkml:trace contextRef="#ctx0" brushRef="#br1" timeOffset="67171.73">17315 8591 6585 0,'0'0'1648'0,"0"0"-247"15,0 0-225-15,0 0-88 0,0 0 40 0,16-35 73 16,-4 35-577-16,8 0-344 16,4 0-80-16,8 7 184 15,0 12 40 1,4 0-24-16,0 9-72 15,-5 1-96-15,-6 3-56 0,-10-1-176 16,-15 1 0-16,0 0 0 16,-28-3 0-16,-12 2 144 15,-7-5 32-15,-13-4-24 0,0 0-72 32,-3-3-64-32,7 0-16 15,8-3-984-15,12 3-1064 16,12-6-777-16,20-10-4633 0</inkml:trace>
  <inkml:trace contextRef="#ctx0" brushRef="#br1" timeOffset="67547.07">18112 8588 7617 0,'0'0'1873'16,"0"0"-97"-16,0 0-616 0,0 0-416 16,0 0-56-1,0 0 369-15,-88 19 103 16,45 10-176-16,-5 6-168 15,-4 9-112-15,4 7-175 16,5 3-81-16,-2 3-104 0,14 0-120 31,6-3-112-31,18 3-40 0,7-3-72 16,7 0-48-16,25-6 40 16,13 0-232-16,7-4-472 15,-1-9-441-15,25-6-1103 0,-21-14-1889 16,-7-8-7113-16</inkml:trace>
  <inkml:trace contextRef="#ctx0" brushRef="#br1" timeOffset="68047.75">18507 8690 8025 0,'0'0'1809'15,"0"0"-473"-15,0 0-120 16,0 0 64-16,0 0-87 15,-60-41-297-15,24 41-24 0,0 0-256 16,0 2-176-16,0 11-264 16,8 9-120-1,5-2-56-15,7 2 0 16,8 3-136-16,8 4 128 16,0-1-32-16,15 1 32 0,13 3 8 15,0 0-8-15,4-4-152 16,-4-3-96-16,-8-6 8 0,-4 0 104 31,-8-3 136-31,-4-3-40 16,-4 0-8-16,0-4 48 15,-16 1 8-15,-3-1 0 0,-9 1 112 16,-9-4 56-16,-3-3 32 16,1 0-72-16,-1-3-64 0,8 0-64 15,12-3-496 1,9-3-1888-16,11-3-2241 15</inkml:trace>
  <inkml:trace contextRef="#ctx0" brushRef="#br1" timeOffset="68337.6">18542 9001 6329 0,'0'0'5737'16,"0"0"-3825"-16,0 0-799 15,0 0-489-15,0 0-224 16,0 0 184-16,0 0 656 0,0 0-664 16,8 85-135-16,-4-59-241 15,-4 2-56-15,5-2-136 0,-1 2 88 31,0-5-96-31,-4-1-640 16,3-3-857-16,1-6-1335 16,0-4-1713-16,0-9-4065 0</inkml:trace>
  <inkml:trace contextRef="#ctx0" brushRef="#br1" timeOffset="68618.8">18682 9017 9722 0,'0'0'2496'0,"0"0"-607"0,0 0-657 16,0 0-264-16,0 0-224 16,0 0-96-1,100 0-88-15,-68 12-280 16,-8 4-128-16,-5 3-128 0,-15-3-24 16,-4 3-24-16,-8-3 24 15,-16 0 145-15,-4-3 79 0,1 0 40 16,3-4-72-16,11-3-56 31,6 1-136-31,7-4-112 0,7 3 64 16,25-2 48-16,9-2 0 15,10-2-416-15,21 0-449 0,-8-2-967 16,-17-11-2745-16</inkml:trace>
  <inkml:trace contextRef="#ctx0" brushRef="#br1" timeOffset="69789.42">19467 8521 7401 0,'0'0'1320'0,"0"0"289"15,0 0-145-15,0 0-32 0,0 0 41 0,0 0-361 16,7-9-584-16,-3 28-472 31,-4 13 224-31,0 22 240 16,0 22-80-16,0 22-232 0,5 7 32 15,3-7-72-15,0-9 8 16,-1-22-72-16,2-13 0 0,-9-9-56 16,4-1-40-16,-4 7 0 31,0 3-8-31,0 6-528 0,0-6 304 16,8-13-208-16,-5-2-704 15,5-8-1000-15,1-5 215 16,-1-11-3744-16</inkml:trace>
  <inkml:trace contextRef="#ctx0" brushRef="#br1" timeOffset="70375.45">19877 8855 7361 0,'0'0'1608'0,"0"0"-327"0,0 0-657 31,0 0 280-31,0 0 352 0,0 0-135 16,0 0-385-16,-51-41-360 16,19 37 152-16,-4 4-120 15,-1 0 0-15,2 0-96 0,7 10-40 16,5 2-160-16,6 7-112 31,13 4-120-31,4 2 40 0,0 7 80 16,25 0 0-16,6 2 104 15,9-2-104-15,-8-3-56 16,0-4-216-16,-8-2 80 0,-5-11 64 16,-6 4 128-16,-10-6-48 15,1-1 32 1,-4-2 8-16,0-1 0 0,-4 0 8 15,-7 4 128-15,-13-4 152 16,0 0-32-16,-8-3-56 16,0 4-192-16,4-4-40 0,4-3-1080 15,16 3-1025 1,4-3-1935-16,4 0-3122 16</inkml:trace>
  <inkml:trace contextRef="#ctx0" brushRef="#br1" timeOffset="70586.75">20021 9106 10658 0,'0'0'3024'0,"0"0"-775"0,0 0-1017 15,0 0-336-15,0 0-344 16,0 0-407-16,0 0-73 16,16 44 200-16,-16-12-96 0,0 6-88 15,0 0-16-15,0 0-64 31,4 0-8-31,4-3 0 0,-5-6-536 16,5-4-865-16,-3-3-1575 16,-5-12-3506-16</inkml:trace>
  <inkml:trace contextRef="#ctx0" brushRef="#br1" timeOffset="70838.2">20275 9150 5329 0,'0'0'6049'15,"0"0"-4665"-15,0 0-864 16,0 0-184-16,0 0 241 0,0 0 159 16,0 0 64-16,73 86-352 15,-73-64-208-15,-4 3-144 16,-16-2-96-16,-8-4-120 0,0-4-720 31,-12-2-705-31,8-6-1343 16,8-4-3930-16</inkml:trace>
  <inkml:trace contextRef="#ctx0" brushRef="#br1" timeOffset="71101">20543 8851 6873 0,'0'0'4953'16,"0"0"-3673"-16,0 0-656 0,0 0-616 16,0 0 160-16,7 26 737 0,-3 0-1 15,-4 5-264-15,5 4-240 16,-5 0-200-16,0 6-80 15,0-3-64-15,0-3-56 0,0 0-8 16,0-6-1200 0,-5-7-648-16,1-6-841 15,0-7-3840-15</inkml:trace>
  <inkml:trace contextRef="#ctx0" brushRef="#br1" timeOffset="71332.5">20786 8785 10666 0,'0'0'1608'0,"0"0"441"15,0 0-985-15,0 0-736 0,0 0-320 16,0 0 536-16,0 0-24 31,11 89-120-31,-11-54-248 16,0 3-40-16,-7 0-32 0,3 0-32 15,0 0-48-15,0-3 0 16,0-3-232-16,4-3-1072 0,-5-11-1201 16,1-11-2232-16</inkml:trace>
  <inkml:trace contextRef="#ctx0" brushRef="#br1" timeOffset="71696.33">20956 8620 9522 0,'0'0'2656'16,"0"0"-1672"-16,0 0-880 0,0 0-96 16,0 0 440-16,0 0 241 0,-110 16-81 31,70-13-232-31,3 0-224 15,-2 0-48 1,-1-3-48-16,5 0 8 16,3 0 0-16,4-9-56 15,4-1 64-15,3-2-8 0,2 2-56 16,-1 3-8-16,-1 5 136 16,2 2 112-16,-1 0 160 15,0 2-112-15,0 18-112 0,4-1-168 16,1 6 80-16,2 0-96 15,9 4-296-15,0 6-1408 0,4-10-993 16,0-9-5729-16</inkml:trace>
  <inkml:trace contextRef="#ctx0" brushRef="#br1" timeOffset="72144.85">21287 8531 9482 0,'0'0'1976'16,"0"0"-712"-16,0 0-760 0,0 0 88 15,0 0 921-15,-84 41-505 16,49-9-200-16,-1 6-208 0,-3 10 56 31,3 2-103-31,0 7-209 16,8 1-160-16,8-1-80 15,8-3-96-15,12 0 0 0,0-6-8 16,8-1-136-16,16-9-544 16,4-3-825-16,16-6 9 0,-5-13-1385 0,-7-10-3776 15</inkml:trace>
  <inkml:trace contextRef="#ctx0" brushRef="#br1" timeOffset="72579.52">21579 8712 9394 0,'0'0'1632'0,"0"0"-272"0,0 0-752 31,0 0-224-31,0 0 48 16,0 0 73-16,-84-4 183 0,44 4-160 16,0 0-280-16,0 4-144 15,8 5-32-15,12-2-72 0,5 5-16 16,15 1-160-16,0 3 24 31,24 3 152-31,8 3 224 16,3 4-144-16,1-4-80 0,-4-3 0 15,-8 0-8-15,-9-3-8 0,-6 0 8 16,-5-4-96 0,-4 4 16-16,0-3 88 0,-16 3 16 15,-4-4 160 1,-4 5-56-16,-8-5-8 15,4 1-112-15,4-3-624 0,9-4-857 16,6 0-1351-16,9-6-4722 16</inkml:trace>
  <inkml:trace contextRef="#ctx0" brushRef="#br1" timeOffset="72774.23">21682 8963 10658 0,'0'0'2768'0,"0"0"-1391"15,0 0-1305-15,0 0 336 16,0 0 600 0,0 88-304-16,0-49-208 15,4-1-192-15,0 3-192 0,-4-3-112 16,4 0-200-16,1-6-1792 16,-5-13-2793-16</inkml:trace>
  <inkml:trace contextRef="#ctx0" brushRef="#br1" timeOffset="73342.92">21806 8503 8689 0,'0'0'1993'16,"0"0"-321"-16,0 0-632 16,0 0 385-16,0 0-137 15,0 0-336-15,48 0-536 0,-33 22-168 32,6 13 8-32,-6 9 8 0,13 23 32 15,-4 15-63-15,0-6-17 0,-8-2-88 16,-9-14-40-16,-7-16-80 15,0 4-8-15,-19 3-585 16,-25 3-839-16,4-13-1184 16,1-13-2593-1</inkml:trace>
  <inkml:trace contextRef="#ctx0" brushRef="#br1" timeOffset="74827.33">22137 8318 6177 0,'0'0'1872'0,"0"0"-720"15,0 0-247-15,0 0-81 16,0 0 80-16,0 0-96 0,19-25-360 0,-3 22-144 16,5 3-296-16,7 0 192 15,3 0-40-15,5 0-88 16,-4 0-8-1,0 3-56-15,0 0-8 16,-8 3 8-16,-5 0 0 0,-3 1-8 16,-8-4 0-16,-4 4-80 15,0 2 80-15,-4 4 112 0,0 3 73 16,0 3 135 0,0 6 144-16,4 4-40 15,-4 2-96-15,5 1-56 16,2 3-96-16,-3 3 32 15,0 4 48-15,0-1-64 0,0 0 16 16,-4 1-32-16,0 2 16 16,0-3 8-1,0 0 32-15,0-2-72 16,0 2-8-16,0-3-32 16,0 0 8-16,0 0 0 0,0 0-24 15,0 0 16-15,3 0-47 16,6-3-9-16,-5 3 0 0,4 0-56 31,-4-3 8-31,-1 4-8 16,6-4 80-16,-9-1-88 15,4-2 0-15,0 0 0 0,-4 0 8 16,0-4 48-16,0-3-48 16,0 1 0-16,0-7 0 0,0 0 0 15,-8-3 40 1,-1-3-40-16,-6-4-8 15,-9-3-48-15,-12-6-449 16,-40 0-695-16,8-12-2665 0,1-8-3448 16</inkml:trace>
  <inkml:trace contextRef="#ctx0" brushRef="#br1" timeOffset="76997.11">10311 5822 6265 0,'0'0'1408'0,"0"0"-1000"0,0 0-232 16,0 0-48-16,0 0 184 31,-4-34 272-31,4 21-127 0,0-3 15 16,0-3-184-16,8 0-216 16,4-3-56-16,4 0 88 0,-1 2-104 0,9 8 8 15,1-1 176 1,3 10-136-1,11 3 136-15,6 3 8 16,6 13 112-16,12 3 0 0,17 10 152 16,16 9-144-16,16 6-56 15,3 0-32-15,-7-2-136 0,-17-7-8 0,-7-13-8 16,-5-3-56 0,2-3-16-1,-10-6 0-15,-15-8-72 16,-4 2 64-16,-9-4-136 0,10-4-48 15,6-11 72-15,1-11 64 16,-9-5 40-16,-6-8 8 0,-13 2-176 16,-13-5-8-16,-7 4 192 31,-8 7 160-31,-4 2 160 0,0 10-64 16,-4 6 128-16,1 4-16 15,-2 5-87-15,1 4-209 16,4 0-72-16,-4 13-200 0,4 9 192 15,0 4 8-15,0 9 0 32,8 2 80-32,8 8-24 0,-4 3-48 15,4 2-8-15,0 2-80 16,-4-5-401-16,-4-6 49 16,3-9-240-16,-2-6-152 0,-5-11 32 0,0-11-56 15,0-4 376 1,-4-7 472-1,4-18-208-15,-4-10 151 0,3-10 49 16,1-8 8-16,1 1 0 16,3 2 201-16,7 2 351 15,9 7 264-15,4 9-448 0,8 10 88 16,8 9-200 0,8 10-104-16,7 3 88 15,5 3-40-15,20 16-96 0,19 13-32 16,26 3-64-16,9 0 0 15,-6 0 72-15,-9-7-64 16,-11-2 40-16,-5-4-32 0,-3-6-16 31,-8-1 24-31,-16-5-32 0,-16 0-64 16,-13-10 0-16,-3 0-48 16,8 0 104-16,15 0 0 31,17-10-56-31,19-12 64 0,13-7 0 15,-12 1-152-15,-25 6 104 16,-31 9 40-16,-20 6 8 0,-4-2 128 16,-8 0 24-16,-4 2-144 15,-16-3-8-15,0 1-48 16,-24-4-464-16,0 4-496 0,-4-4-1521 0</inkml:trace>
  <inkml:trace contextRef="#ctx0" brushRef="#br1" timeOffset="80128.87">15793 5810 2904 0,'0'0'7282'16,"0"0"-5634"-16,0 0-992 15,0 0-56-15,0 0 441 16,-12 0 151 0,12-6-376-16,-8-4-176 15,8-6-248-15,0-3-112 0,0-3-32 16,0-6-232-16,4-1 56 16,12-3-72-16,4 0-8 15,8 1-184-15,0 8-232 0,4 4 344 31,3 13 80-31,10 6-48 0,-2 0 48 16,5 13 8-16,0 9 0 16,-4 4-8-16,3 5 48 15,-2-3-40-15,-2 1 56 16,-2-4-64-16,-10-2 0 0,5-7 16 16,-8-3-8-1,0-10-8-15,-1-3 0 16,-3 0-8-16,0-3 8 0,0-14 8 15,-4-5-8-15,-8-3 0 16,4-7-24 0,-8-6 24-16,-4 3 0 0,4 0 88 15,-4 10 96-15,0 6 168 16,-4 6 24-16,4 7-32 16,-4 6 33-16,3 0-377 0,-3 0-289 15,5 9 89-15,3 7 200 16,-4 6 48-16,4 1-32 15,-5 5-16 1,6-2-160-16,-5-4-64 16,4 0-96-16,-1-6-64 0,-3-4-264 15,1-5-248-15,-5-1 80 16,4-6 384-16,-4 0 416 16,0-9 16-16,4-13 8 0,0-4 0 31,3-2-8-31,6-4 48 15,6 6 32-15,5 7-80 0,4 7 96 16,8 8-96-16,8 4 0 16,4 10 120-16,0 6-56 15,-1 9 24-15,9 0-88 0,-4-2 104 32,8 2 24-32,0-6 88 0,-9-3 64 15,1-3-48-15,-12-3-48 0,-8-8-16 16,-8-2-64-16,-13 0 88 15,-2-12 232-15,-5-4-248 16,-4-10 96-16,0 1-72 16,0 0-80-16,-13-4-72 15,9 7-8-15,-3 9-40 16,3 7-808-16,0 6-1840 0,4 0-4794 16</inkml:trace>
  <inkml:trace contextRef="#ctx0" brushRef="#br1" timeOffset="82638.92">23009 8404 3344 0,'0'0'4233'0,"0"0"-2312"16,0 0-1169-16,0 0-280 15,0 0-192-15,0-3 120 16,0 3 40-1,0 0-280-15,-4 0-104 16,-8 0-8-16,-8 0 104 16,-4 0-72-16,0 3-64 0,-4-3 88 0,-4 0-48 15,0 0 120-15,5 0-16 16,3 0 32 0,4 0-88-16,0 0-16 15,8 6-40-15,0 1-40 16,4-1 8-16,0 0-8 15,4 1-8-15,0 2 0 0,4-3 80 16,0 4 104-16,0 0 96 0,0 2 233 31,0 4 39-31,0 3-128 16,0 6-120-16,0-2-24 16,0 6-8-16,0-1-56 0,4 0-56 15,-4 4-24-15,0 3-32 16,0 0-16-16,0 0-80 0,0 0 112 31,0 3-112-31,0-3 56 16,0 3-56-16,0-3 0 15,4 0 8-15,-4 0-16 0,4 0 48 16,0 0-32-16,1 3 40 16,-2 0-48-16,5 3 128 0,-4 1-80 15,0-1 72 1,0 0-120-16,0 3 88 15,0-2 0-15,0-7-96 16,0 3 64-16,0-3-56 0,0-4 40 16,0 1 0-16,3 0-48 15,-2 3 8-15,-1 0-8 16,0 0 0-16,0 3 8 16,0 3 0-16,-1 0 56 15,6 7 248-15,-9-3-168 16,4 5-32-16,0-2-48 0,0 0 169 15,0-4-113-15,-1 3-56 16,5-2-16 0,-8-1 56-16,5-2-48 15,-1-1 8-15,0 0-56 16,0 1 0-16,-1-4 0 0,-3 0 8 16,0 3-16-16,0-6 8 15,0-3-8-15,-3 0 0 0,-1-4 0 31,0-3 0-31,0 4 0 16,-5-4 8-16,2 1 0 16,3 2 0-16,0 1 0 0,0 3-8 15,0 3 8-15,-1 0 0 16,1 0 0-16,1 3 0 0,-1 0 40 16,0 0-32-1,0 3-16-15,0 1 8 16,-1-1-8-16,1 7 0 15,1-1 16-15,-1 4-16 0,0 3 8 16,4 0-8-16,0-1 0 16,0 2 0-1,0-4 0 1,-4-1 0-16,4-6 72 0,-4 1-72 16,0-4 8-16,0 1 0 0,4-1 0 15,0 3 0-15,0 1-8 0,0 3 16 16,0-4-8-16,8 4 56 31,0-4-8-31,0 0-40 16,-1 1-8-16,2-4 64 0,-5-3-72 15,4 4 8-15,-8-4 8 0,3 3-8 16,-3-3 8-16,4 0 40 31,1 4-56-31,-1-1 16 16,4-3-16-16,-1 6 48 0,6-2-40 15,-5-1 40-15,3 0-48 16,-7-3 0-16,-4-3 8 0,0 0-8 16,0-3 8-16,-8-1 0 31,1 1 0-31,-1 0 40 16,3 0-48-16,5 0 0 0,0-1 8 0,0 7 0 15,13 4 0-15,-2 2 0 16,2 1 0-16,-5-4 40 0,-1 3-48 15,-3 1-8-15,-4-4-56 16,0-3 64 0,0 3 0-1,0-2 0-15,0 2-8 0,0 0 8 0,0 3 0 16,4-2 0-16,0 5 0 16,1-6 0-16,-5 4 0 0,0-7 0 15,0 0 0-15,0-3 8 31,0 0 0-31,0 3-8 16,4 0 0-16,-4 4 8 0,3 2 0 16,1-3 0-1,4 4-8-15,-4-7 8 0,5 3-8 0,6-3-72 16,1 0 72-16,4-6-64 31,4-3 64-31,0-4 0 0,4-3-8 16,0 0 8-16,0 1 0 15,4-4 0-15,7 0 8 0,1 0 8 16,8-3-16-16,8 0 8 16,8-7-8-16,3-6-96 31,17-6-64-31,31-54-664 0,-15 3-1809 16,-8-16-5241-16</inkml:trace>
  <inkml:trace contextRef="#ctx0" brushRef="#br1" timeOffset="84105.84">23232 8506 1800 0,'0'0'4961'0,"0"0"-2777"0,0 0-583 16,0 0-161-16,0 0-96 15,0 0 65 1,0 0-17-16,16-51-336 0,-16 51-168 15,0 0-239-15,0 0-361 16,0 0-136-16,0 0-152 16,0 3-168-16,0 13 48 0,0 6 120 15,0 7 16 1,-4 2 56-16,4 4-64 16,0-3 0-16,0 3 0 0,4-7 0 15,8-2-16-15,0-7-56 16,4-3-16-16,-4-3-129 15,0-4 201-15,3-6-16 0,-2-3 24 32,-2 0 145-32,2-6 7 0,2-13-48 15,2-3-88-15,-2-4 88 16,2-6-40-16,2-3 48 16,1-2-40-16,-3 2-8 0,-2 0-8 15,-7 6-8-15,4 10 56 31,-8 6-16-31,-4 7-48 0,0 3-40 16,0 3-8-16,0 0-728 16,0 3-577-16,-4 6 449 15,-8 7-1376-15,8 0-1601 0,4-3-4241 0</inkml:trace>
  <inkml:trace contextRef="#ctx0" brushRef="#br1" timeOffset="84520.77">24077 8296 7977 0,'0'0'1465'0,"0"0"-185"0,0 0-112 31,0 0-472-31,0 0-184 0,0 0 160 16,-13-25-343-16,-6 25-177 15,-1 0 176-15,-4 9 144 16,-4 7-64-16,1 3-80 0,-6 4 24 16,1 2-16-16,0 7-64 31,0-1 0-31,4 4-80 0,1 0-56 15,11 0-32-15,4 3-104 16,9-3-56-16,3 3 48 16,11-3 8-16,17 0 8 0,4-7-8 31,11-2-40-31,-2-4-456 16,2-9-440-16,9-10-736 0,-16-3-641 0,-8 0-3760 15</inkml:trace>
  <inkml:trace contextRef="#ctx0" brushRef="#br1" timeOffset="84968.18">24412 8363 6953 0,'0'0'2032'0,"0"0"-383"16,0 0-209-16,0 0-232 0,0 0-239 16,0 0-81-16,-13-48-416 15,-6 48-168-15,-5 0 8 0,-4 0-88 16,4 13-136-16,3-1-48 31,6 8-40-31,3-5-8 16,8 5-184-16,4-1 152 0,4-1 40 15,12 5 160-15,8-4 8 16,0 0-88-16,-1 0-8 0,-3-3-64 16,-3-1-8-16,-2-5 64 15,-11 0-64 1,-4 2-8 0,0-2-72-16,-4 2 32 0,-11 1 48 0,-13-3 160 15,0-1-32-15,-4 1-72 16,4-4 56-16,4-2-104 0,4 2-8 15,12-6-912 1,8 0-912 0,8 0 263-16,12-10-4088 15</inkml:trace>
  <inkml:trace contextRef="#ctx0" brushRef="#br1" timeOffset="85164.07">24531 8528 5817 0,'0'0'4857'0,"0"0"-2881"15,0 0-864-15,0 0-607 16,0 0 15-16,0 0 776 0,0 0-400 16,12 63-368-16,-8-37-272 0,-4-1-112 15,4 4-48-15,0-7-88 32,-4 3-8-32,0-9-104 15,0 0-984-15,0-6-1208 0,3-4-793 16,-3-6-6033-16</inkml:trace>
  <inkml:trace contextRef="#ctx0" brushRef="#br1" timeOffset="85406.87">24750 8302 10002 0,'0'0'1256'0,"0"0"-408"0,0 0-432 16,0 0 344-1,87-9 585 1,-67 22-201-16,5 9-160 16,-1 6-288-16,-1 7-248 0,-7 6-256 15,-12 4-72-15,-4-1-64 16,0 4 40-16,-20 0-96 0,-24 15-360 0,1-9-1504 31,3-13-2393-31</inkml:trace>
  <inkml:trace contextRef="#ctx0" brushRef="#br1" timeOffset="86902.25">23415 9375 9193 0,'0'0'1897'0,"0"0"-185"16,0 0 273-16,0 0-601 0,0 0-552 31,0 0-240-31,13-6-344 15,-6 22-200-15,1 9 184 0,0 10-96 16,4 3-8-16,-4 4-56 16,-4-4-64-16,5 0 56 15,-6-6-64-15,5-10 0 0,-4-3-8 32,0-12-48-32,4-5 56 0,4-2 72 15,0-6 72-15,8-13-71 0,-1-10 79 16,1-6 88-16,5-6-56 15,-1-6-24-15,-5-8 40 16,5 5-104-16,-7 2-48 16,-2 10-40-16,1 13 0 15,-12 9 0-15,0 13-8 16,-4 3-624-16,0 9-881 0,0 14 513 16,-4 21-880-16,0-9-1257 15,4 0-4153-15</inkml:trace>
  <inkml:trace contextRef="#ctx0" brushRef="#br1" timeOffset="87221.55">24141 9207 1720 0,'0'0'7145'0,"0"0"-5144"0,0 0 23 15,0 0-263-15,0 0-577 16,0 0-184-16,0 0-320 16,20-69-544-16,-33 69-136 0,-15 9 0 31,-7 10 64-31,-9 9 48 16,0 7 64-16,-3 7 32 0,2 5 24 0,13 7-80 15,4-3-32-15,17 3-111 16,7-3-9-16,4-4-41 15,19 1 41-15,18-7 0 16,2-6-344 0,25-6-888-16,-8-7-992 15,-13-12-2209-15</inkml:trace>
  <inkml:trace contextRef="#ctx0" brushRef="#br1" timeOffset="87655.3">24567 9229 8969 0,'0'0'1833'0,"0"0"-1129"16,0 0 32-16,0 0 8 0,0 0-440 15,0 0 232-15,-84-66 273 16,52 66-153-16,8 0-328 0,5 6-168 16,-1 10-160-1,7 6-24 1,5 4-80-16,8 2 96 16,0 4-16-16,4 0 24 0,13 0 120 0,3-1-48 15,-5-2-40-15,2-7 16 16,-6-3-48-16,1 0 0 15,-8-6-8 1,-4 0-104-16,0-1 104 16,-20 1 8-16,-4-3 120 0,-11-1 120 15,-5 1-48-15,-1-7-48 0,6 3-144 16,3 0-104-16,20-6-1376 16,4 0-769-1,8 0-2192-15</inkml:trace>
  <inkml:trace contextRef="#ctx0" brushRef="#br1" timeOffset="87922.9">24586 9436 10474 0,'0'0'1672'16,"0"0"-696"-16,0 0-104 15,0 0-119-15,96 3 7 16,-80 7-128-16,-4 5-248 0,-8 2-280 15,-4 1-96-15,0 5 0 0,-16-1 0 32,-8-3 88-32,-4-3-8 15,5-3 80-15,7-4-64 16,4 0-8-16,12-5-96 0,0 2 56 0,15-3-56 16,17 3 0-16,13-2-224 15,22-4-1048-15,-11 0-897 16,-5-7-1863-1</inkml:trace>
  <inkml:trace contextRef="#ctx0" brushRef="#br1" timeOffset="88165.63">25033 9131 8833 0,'0'0'1657'15,"0"0"-881"-15,0 0-128 0,0 0 80 16,0 0 472-16,0 0-47 0,84 51-129 31,-65-23-312-31,-2 7-200 16,-2 3-248-16,-2 7-144 16,-13-1-56-16,0 4 0 0,-24 0-64 15,-36 18-408-15,12-8-1376 16,-4-11-2425-16</inkml:trace>
  <inkml:trace contextRef="#ctx0" brushRef="#br1" timeOffset="88599.39">24069 10814 14307 0,'0'0'2288'0,"0"0"-1280"0,0 0-640 31,0 0-144-31,0 0-208 16,0 0-16-16,0 0-48 16,64 73-544-16,-64-25-1216 0,0-7-1361 15,-13 0-4640-15</inkml:trace>
  <inkml:trace contextRef="#ctx0" brushRef="#br1" timeOffset="88786.61">24057 11363 7433 0,'0'0'3993'16,"0"0"-3073"-16,0 0-400 16,0 0-88-1,91 48-208-15,-70-33-152 16,-10 2-72-16,-3 5-88 0,-8 13-984 31,0-4-1240-31,-16-5-3354 16</inkml:trace>
  <inkml:trace contextRef="#ctx0" brushRef="#br1" timeOffset="88905.85">24124 11773 2480 0,'0'0'6938'15,"0"0"-5442"-15,0 0-544 0,0 0-448 16,0 0-504-16,0 0-424 16,80 85-2080-16,-80-69-6122 0</inkml:trace>
  <inkml:trace contextRef="#ctx0" brushRef="#br1" timeOffset="89047.27">24113 12144 984 0,'0'0'9690'0,"0"0"-8074"0,0 0 40 0,0 0-343 15,95 35-433-15,-78-29-488 16,-10-2-392-16,-3-2-1216 0,-4-2-4577 15</inkml:trace>
  <inkml:trace contextRef="#ctx0" brushRef="#br1" timeOffset="90112.25">23690 13519 11018 0,'0'0'2880'16,"0"0"-695"-16,0 0-721 0,0 0-696 15,0 0-408-15,0 0-39 0,0 0 143 16,56 82-184-16,-48-37-160 31,0 6-24-31,0 3-80 16,-4 3 40-16,0-7 0 0,0-5-56 15,-1-7-72-15,1-13-104 16,1-5-48-16,3-11 80 0,0-9 144 16,8 0 88-16,3-3-80 31,5-16 112-31,4-7-64 0,4-15 56 16,4-19 96-16,4-20 32 15,-4-2-24-15,-4 12-16 16,-9 7-64-16,-10 18-56 0,-2 7-64 31,-3 3 96-31,-3 19-112 16,-5 13-8-16,0 3-384 0,-5 16-384 15,-7 22-384-15,1 0-1297 16,7-6-3072-16</inkml:trace>
  <inkml:trace contextRef="#ctx0" brushRef="#br1" timeOffset="90404.61">24698 13306 2720 0,'0'0'5201'32,"0"0"-3224"-32,0 0 295 15,0 0 73-15,0 0-873 0,0 0-600 16,0 0 240-16,-112-28 25 15,61 56-313-15,-1 10-376 0,0 10-112 32,5 9-168-32,11 6-40 15,-1 1-48-15,18 3-80 0,10-4 0 16,9 1-96-16,17-4-112 16,15-6-296-16,16-13-528 15,23-9-641-15,-11-13-2224 0,0-9-3352 16</inkml:trace>
  <inkml:trace contextRef="#ctx0" brushRef="#br1" timeOffset="90981.22">25276 13227 10322 0,'0'0'2160'15,"0"0"-1168"-15,0 0-183 0,-84-38 231 32,41 35 176-32,-2 3-328 0,2 6-280 15,3 13-288-15,8 10-240 16,12 9-72-16,8-4-16 16,8 8 8-16,4-4-112 0,4 0 112 15,20 0 0-15,0 0-208 31,0-6 64-31,4-4-48 0,-9-2 8 16,2-4 8-16,-10 4 40 16,2-4 136-16,-13 0-8 15,0 0 8-15,-4-3 0 0,-16-3 8 16,-4 0 48 0,-8-7-40-16,-4-5 144 15,-3-4 88-15,-2 0-32 0,-2 0-72 16,11-13-24-16,0-3-56 15,16-3 8-15,4-3 16 16,12 3-88-16,0 0-144 0,24 6-640 16,-1 10-1528-1,1 3-2681-15</inkml:trace>
  <inkml:trace contextRef="#ctx0" brushRef="#br1" timeOffset="91365.37">25244 13732 808 0,'0'0'10618'16,"0"0"-8194"-16,0 0-831 0,0 0-489 15,0 0-328-15,0 0-320 16,8 22 224-16,-8 3 33 15,0 4-385-15,0 3-160 0,0-4-168 16,0 1-40 0,0-4-464-1,0-6-729-15,0-6-991 0,0-3-993 16,4-4-2944-16</inkml:trace>
  <inkml:trace contextRef="#ctx0" brushRef="#br1" timeOffset="91630.08">25419 13722 9402 0,'0'0'3168'0,"0"0"-1495"16,0 0-553-16,0 0-56 15,84-32-280-15,-60 32-224 16,-4 0-128-16,-4 7-176 0,-8 5-168 31,-8 8-80-31,0-2 0 16,-16 1 112-16,-12 1 305 0,-4 2-65 15,4-7-64-15,8 2-80 16,8-5-160-16,12 1-56 0,4-1 0 16,28 1 0-16,13 0-288 31,26-13-1137-31,-4 0-2391 16,-11-3-1241-16</inkml:trace>
  <inkml:trace contextRef="#ctx0" brushRef="#br1" timeOffset="92380.33">25758 12938 8425 0,'0'0'2649'15,"0"0"-1313"-15,0 0-344 0,0 0 105 16,0 0-273-1,0 0-424 1,0 0 112-16,0 0-280 16,91-16-144-16,-59 16-80 0,0 6 48 15,0 4-48-15,-4-1-8 0,-4 1 0 16,-4 2-96-16,-8 1 40 0,-4 6 32 31,-8 7 24-31,0 2 256 16,0 7 144-16,-8 7-80 15,0 2 72-15,0 10-120 0,5 0 8 16,3 6-32-16,0 1-63 16,0-1-129-1,0 4 16-15,0-1-64 16,0-6 0-16,3 0 80 31,5-3-80-15,0-3 8-16,0-4 32 0,0-5-48 0,0-1 8 15,-4-3-8-15,0 1 56 0,-4-5-8 16,0 4 32-16,-4-3-32 16,-12-3-32-16,-8 0 64 15,-4-7-16-15,-4-3-64 0,-7-3 0 16,-37-3-696-16,12-6-1969 16,0-7-4201-16</inkml:trace>
  <inkml:trace contextRef="#ctx0" brushRef="#br1" timeOffset="97258.89">25411 8042 3328 0,'0'0'5001'0,"0"0"-4105"0,0-16-223 0,0 10-153 16,4-1 32-16,5 4 184 15,6 3 144-15,6 0-552 0,7 0-176 16,0 0-96-16,7 13-40 31,-3 0 40-31,0 2-48 0,-4 5-8 16,0-5 0-16,-5 7 0 15,-3-2-8-15,-4 2 8 0,0 3 16 16,-4 1-8-16,0 5 40 16,0 1 56-16,4 6-16 31,-4 0 24-31,-1 4 8 0,2 2 184 15,-1-3-39-15,-5 4-73 16,2-1-56-16,2 4 32 0,2 3 40 16,-1 0 0-16,-1 3-32 15,6-4-80-15,-2 8 0 16,-2-5-24 0,-2 1-64-16,-3-3 16 0,-3-3-16 15,-5-1 56-15,0-2-56 16,0-1-8-16,-9 4 8 0,-3 0 72 15,5 3-64-15,-2 2 56 16,9 1 0 0,0 4 8-1,0-5-80-15,0 1 48 0,0-2-40 16,0-5 8-16,0-3-8 0,0-2 0 16,0-4 0-16,0-7 0 0,-4 4-8 15,0-3 8-15,4 0-8 31,-4 0 16-31,4 0-8 16,0 3 96-16,0-1-104 0,4 4 72 16,4-3-16-16,-4 3-48 0,5-3 0 15,-2 0 0-15,-3-3 256 32,0 0-16-32,0-4 0 15,-4 1-96-15,0-4-56 0,0 7 16 16,0 0 0-16,0-1 0 15,0 1-40-15,0 3 120 0,5 0-96 16,2-3-40-16,-3 0 8 16,0 0-56-16,0-4 8 31,-4 1 32-31,0-1-40 0,0-2 0 16,0 2-8-16,4 1 8 15,-4-1-8-15,4 1 8 0,1 0 0 0,-2-4 0 16,1 3 0-1,0 4 0 1,0-3 8-16,0 3-8 16,-4-1 40-16,4 1-40 0,0 0 8 15,4 3-8-15,0 3-8 0,0 0 48 16,-1-3-40-16,2 3 8 0,-1-4-16 16,0 2 0-16,-1-1 16 31,-2-4-8-31,3 1 0 15,-1-3 8-15,-3 3-8 0,0-4 0 16,1 1 0-16,-1-1 0 0,0 1 0 16,3-1-8-16,-7 1 0 31,4 3 8-31,0 0 0 16,0 2-8-16,-4-2 0 0,5 3 8 15,-1 0-8-15,0 0 8 16,-1 0 41-16,5 0-41 0,-4-4 0 15,-4 1 216-15,4 3-144 16,-4-6-32-16,0 3-40 31,0-4 256-31,0-2-136 0,0 2-80 16,0-2-40-16,5 2 16 16,-1 1 72-16,-4-1-48 0,0 1 0 0,0-4-40 15,0 4 0-15,0-1 0 16,0 4 0-1,0 0 8 1,0 0 40-16,0 5 8 0,0-1-56 16,3-1 8-16,-3 0 72 0,0-4-72 15,0-5-8-15,0-1 0 0,0-3 8 16,0-3 40-16,0-3-48 31,0 3 0-31,0 0 0 16,0 4 0-16,0-1 40 0,0-3-40 15,0 3-8-15,0-3 8 16,0 0 0-16,0 3-8 16,-3 0 8-16,-1 1 0 0,-1-1 0 31,1 3 0-31,0 7 0 0,4 3 120 16,0 3-56-16,0-3-64 15,4 3 40-15,5-6-48 16,-2-1 8-16,-7-2 8 0,0-6-8 15,0 2 0-15,0-6 0 32,0 3 0-32,0-3 0 0,-7 0 0 15,2 3-8-15,1 4 8 16,0-4 0-16,4 4 0 0,-4-4 40 16,0 0-48-16,1 3 8 0,3 0-8 15,0-2 0 1,0 2 0-1,0 1 0-15,0-1 16 0,3 0-8 16,5 1 0-16,0-4 8 16,1-3-16-1,-9 0 8-15,3-3-8 16,-3-3 0-16,0 0 0 0,0 2 8 16,0 1-8-16,0 3 8 15,4 0-8-15,-4 1 8 0,0-1-8 16,0-1 0-16,0 1 0 15,0 1 8-15,0-5-8 0,0 5 32 16,0-5-32-16,-4 7-8 31,-3-2 8-31,-2-1 0 0,1-4-8 16,-3 2 0-16,-2-5 0 16,2 1 0-16,-1-3 8 15,-1-1 8-15,2 0-8 0,-2 1 8 16,-2-1 8-16,2 4-8 31,-6 0-8-31,-1 0 16 0,-8 0-16 16,-8-4-248-16,-7-3-240 15,-6-6-256-15,-6 0-657 16,-28-10-1511-16,14-5-2449 0,9-5-3617 0</inkml:trace>
  <inkml:trace contextRef="#ctx0" brushRef="#br1" timeOffset="98475.88">12598 7261 3752 0,'0'0'1753'16,"0"0"1255"-16,0 0-1351 0,0 0-465 0,0 0 336 16,-4 0 657 15,12-3-361-31,4-10-1056 0,8-6-392 16,4 0-64-16,4-6-64 0,7-7-103 15,1 3-65-15,8-9-64 16,-4 3-16-16,3 4-88 0,-6 2-193 15,-5 6-359 1,-9 8-480 0,-3 8-944-16,-12 7 439 0,1 4-4080 15,-9 5-984-15</inkml:trace>
  <inkml:trace contextRef="#ctx0" brushRef="#br1" timeOffset="98731.01">12725 7306 1328 0,'0'0'7889'0,"0"0"-5768"15,0 0-881-15,0 0-192 32,104-83 9-32,-60 57-321 15,4 1-168-15,11-4-96 0,-3-2-232 16,4 2-144-16,-8 4-96 15,-13 6-184-15,-7 3-584 0,-19 10-536 16,-9 6-585-16,-8 3-1311 31,-17 12 1231-31,-3 4-976 0</inkml:trace>
  <inkml:trace contextRef="#ctx0" brushRef="#br1" timeOffset="98952.31">12849 7308 3408 0,'0'0'2729'16,"0"0"1176"-16,0 0-2625 0,0 0-408 0,0 0-24 15,91-76-32-15,-51 48-151 16,8-4-73-16,4 0-152 0,4-2-168 31,-1-1-152-31,-3 3-72 16,-12 3-48-16,-12 10 0 15,-8 6-120-15,-12 4-680 0,-4 9-697 16,-4 0-1167-16,0 0 119 0</inkml:trace>
  <inkml:trace contextRef="#ctx0" brushRef="#br1" timeOffset="107780.99">1266 9210 1568 0,'0'-3'4737'0,"4"3"-1833"15,-4-3-935-15,0 0-193 0,0 3 81 32,0 0-393-32,0 0-392 15,0 0-336-15,0 0-320 16,0 0-191-16,0 9-225 0,0 14 48 15,-7 8-24-15,-1 14 160 16,-1 6-88-16,5 9-48 0,-3-3 0 31,3 4 0-31,0-7-32 16,0-7-16-16,4 1-120 0,-9-10-321 16,5-10-751-16,1-2-712 0,-5-11-249 15,4-5-375-15,0-7-2337 16</inkml:trace>
  <inkml:trace contextRef="#ctx0" brushRef="#br1" timeOffset="108295.3">1315 9134 2656 0,'0'0'2993'16,"28"-79"-1241"-1,-17 41-72-15,6 0 9 16,-2 9-105-16,1 10-176 15,-4 3-399-15,3 7-369 0,6 6-248 16,3 3-160-16,4 0-160 16,0 6-64-16,0 16-8 0,-5 7-56 31,-7 5 56-31,-4 8 0 16,-12-1 0-16,0 7-104 15,-12-4-120-15,-16-3-24 0,-3-2 88 16,-18-5 160-16,2-5 8 15,-5-7 40-15,0-6-32 0,12-3 72 32,8-7-24-32,17-3 16 15,2-3 48-15,10 0 16 16,3 0-40-16,0 3-104 0,3 4-200 0,10 3 200 16,6 5 56-16,2 4 32 15,-1 4-32-15,-1-1 16 16,1 0-24-1,-8 0 96-15,4 3 80 16,-4 1-8-16,4 2-64 16,-4 1-72-16,-4-1 72 0,4-2-104 15,-8 3 0 1,4-1-40-16,-4-5 64 16,-4-1-64-16,3-3-8 0,-3-3-576 15,4-7-568-15,-4-6-873 16,0-3-1839-16,5 0-4786 15</inkml:trace>
  <inkml:trace contextRef="#ctx0" brushRef="#br1" timeOffset="108704.46">1955 8956 7865 0,'0'0'2001'15,"0"0"-1209"-15,0 0 264 0,0 0 120 16,-7-76 105-16,-9 70-113 0,-8 6-616 16,-8 0-80-16,-4 0-136 15,-4 12 128 1,0 11 80-16,-3 2-184 15,11 4-120-15,4 9-96 16,4 3-48-16,9 7-96 0,2 0-8 0,13 2 8 16,0 1 16-16,4-4-16 15,16-2-40 1,4-7 40-16,-1 0 0 16,5-9-192-16,0-4 72 15,-3-3-24-15,-9-2-216 16,3-5-80-16,-6-2-240 0,-2 0-544 15,-3-4-217-15,-4 1-551 0,1-4-2617 16</inkml:trace>
  <inkml:trace contextRef="#ctx0" brushRef="#br1" timeOffset="109371.08">2084 9131 8793 0,'0'0'2585'0,"0"0"-1425"0,0 0-104 16,0 0 297-16,0 0-97 16,0 0-552-16,0 0-304 31,0 0-72-31,-88-41-40 0,64 41-56 15,0 0 64-15,8 3-128 16,0 3-88-16,12 4-80 0,0 2-136 16,4 5 16-16,0 5 112 15,8 0 0-15,12 3 8 16,4-3 32 0,4 0-32-16,-5-2-56 0,5-5-192 15,-7 2 0-15,-6-5 56 16,-6 4 0-16,-6 0 88 0,-3-3 8 15,-7 6 96-15,-13-4 0 16,-8 1 88 0,0 0-80-16,-4-6 0 15,8-1-8-15,4-9-1224 0,12 0-1849 16,4 0-3672-16</inkml:trace>
  <inkml:trace contextRef="#ctx0" brushRef="#br1" timeOffset="109568.9">2163 9283 9554 0,'0'0'3248'15,"0"0"-1999"-15,0 0-465 0,0 0 232 16,4 0-272-16,-4 13-160 16,0 9-168-16,0 4-120 15,0 5-96-15,0 4-24 0,-12-3-96 16,4 3-80-16,0-3-32 15,4-7-1128-15,4-6-1408 0,0-6-1513 16,0-7-3065-16</inkml:trace>
  <inkml:trace contextRef="#ctx0" brushRef="#br1" timeOffset="109889.62">2262 8982 7465 0,'0'0'5153'0,"0"0"-4105"0,0 0-391 16,0 0-169-16,0 0-208 0,0 0-88 16,0 0 400-16,0 0 168 31,0 0-288-31,72 95-200 15,-52-60-104-15,-8 0-16 0,-8 0-48 16,-4 3-8-16,0 3-48 0,-4-3 24 16,-16 1-64-16,1-2-8 31,-1-2-384-31,-5-3-736 16,1-3-856-16,5-7-1193 0,6-9-7929 15</inkml:trace>
  <inkml:trace contextRef="#ctx0" brushRef="#br1" timeOffset="110416.57">2454 9268 8769 0,'0'0'2825'0,"0"0"-1657"16,0 0-136-16,0 0 33 0,0 0-313 31,0 0-472-31,0 0-232 16,0 0 232-16,40 3-88 0,-20 0-184 15,8 3 184-15,-9-3-72 0,5 4-120 16,-3-7-72-16,-10 3-888 16,1-3-753-16,-7 0-415 0,-5 0-865 15,0 0-103-15</inkml:trace>
  <inkml:trace contextRef="#ctx0" brushRef="#br1" timeOffset="110671.61">2533 9134 4809 0,'0'0'3216'0,"0"0"-703"15,0 0-689-15,0 0-408 0,0 0-311 16,0 0-569-16,0 0-288 15,4 16 320-15,5 3-96 16,-5 9-104-16,0 4-88 0,-4 3-32 31,0 0-152-31,0 0-16 0,0 3-32 16,0-3-48-16,-4-3-128 16,4-3-912-16,0-4-1056 15,4-6-1977-15,3-9-4105 0</inkml:trace>
  <inkml:trace contextRef="#ctx0" brushRef="#br1" timeOffset="111120.34">2939 9096 5033 0,'0'0'4569'16,"0"0"-3417"-16,0 0-320 0,0 0 216 16,0 0 24-16,0 0-111 15,0 0-409 1,-3 0-344-16,-9 19 160 16,-4 10 56-16,0 6-88 0,0 3-48 15,0 3-88-15,4 0-80 16,0-2-24-16,5-2-40 15,7-5-8 1,0-6 0-16,0-8-48 16,0-5-40-16,7-6-160 0,1-7 64 15,4 0 136-15,0-10 176 16,-8-9 16-16,0-6-8 16,-4-7 176-16,-4-3 192 0,-12-3 153 15,-11-3-105-15,-5-1-88 31,-4 5-80-31,4-2-240 0,0 11-88 0,4 2-96 16,8 10-8 0,12 7-176-16,4 9-760 15,8 6-3057-15,16 17-672 0,0-5-4489 0</inkml:trace>
  <inkml:trace contextRef="#ctx0" brushRef="#br1" timeOffset="113728.27">1884 6080 3800 0,'0'0'1969'0,"0"0"-201"15,0 0-984 1,0 0-240-16,0 0 465 16,0 0-41-16,0 0-440 15,0-16-208-15,-12 9-88 0,0 4-64 16,-8 0-88-16,-8 3-72 15,1 0 0-15,-13 6 56 0,3 7-56 32,-6 0 0-32,-1 6 0 15,0-3 8-15,1 6-8 0,2 1-8 16,5 2 0-16,1 3 0 16,3 1 0-16,-4 0 0 15,0 6 0-15,5 2 8 0,-5-2 80 31,-1 6-8-31,-2 4-16 16,7-1 8-16,0 1-56 0,0-1 40 16,4 1 16-16,4-4-64 15,1 4 0-15,-1-1 48 16,0 1-40-16,3-1 40 0,-2 7 24 16,3-3-16-1,-4 2-56-15,8 1 16 16,-4 0-16-16,9-1 0 0,-6 2 48 15,9-5-48-15,-4 1 0 16,0-7 0-16,5-3 0 16,-6-3-8-16,5 0 0 15,-3 0 96-15,3-3 88 16,-1 0 48-16,2-4-64 16,-1 1-16-16,8 2-23 0,-9-2 31 15,9 0 40-15,-4-1-48 31,1 4-32-31,-1-1-8 16,4 4 32-16,-4 0-32 0,0 0-48 16,4-6-16-16,0 0 16 0,0-4-56 15,0-6 40-15,0 3-40 16,0-3 40-16,0-3-40 16,0 0 0-16,0 0 0 0,0-3 16 31,0-4-24-31,0-3 8 15,0 1 0-15,0-7-8 0,0 0-80 16,0 0-448-16,0 0-585 16,4-7-495-16,-4-2-1529 0</inkml:trace>
  <inkml:trace contextRef="#ctx0" brushRef="#br1" timeOffset="113970.17">533 7995 8809 0,'0'0'2913'0,"0"0"-1889"0,0 0-720 0,0 0-160 16,0 0 184-16,0 15 473 15,13-2 87-15,2-4-232 16,1 1-272-1,4-1-232-15,4-2-152 16,0-1-72-16,0-6-1152 0,8 0-1313 16,-4-3-455-16,-5-7-3194 15</inkml:trace>
  <inkml:trace contextRef="#ctx0" brushRef="#br1" timeOffset="114135.46">920 7791 7297 0,'0'0'5593'15,"0"0"-4128"-15,0 0-961 16,0 0-264-16,0 0 272 16,0 0 144-16,-96 95-208 0,76-66-176 31,5 3-160-31,-2 9-112 0,6-6-848 16,2-4-3025-16</inkml:trace>
  <inkml:trace contextRef="#ctx0" brushRef="#br1" timeOffset="114848.52">796 9175 6729 0,'0'0'4193'31,"0"0"-2777"-31,0 0-832 16,0 0 80-16,0 0 193 15,-104-25-73-15,77 25-208 0,-5 0-224 16,4 7-216-16,0 2-128 15,8-3-8-15,5 4-56 0,6 0-680 32,9-1-985-32,0-3-807 15,13 1-3369-15</inkml:trace>
  <inkml:trace contextRef="#ctx0" brushRef="#br1" timeOffset="115063.18">828 9325 4232 0,'0'0'3097'0,"0"0"-160"15,0 0-2041-15,0 0 56 16,0 0 376 0,-87 0-135-16,59 0-281 15,-4 0-224-15,4-4-304 16,4-2-240-16,4-3-144 15,4-4-608-15,8 0-1841 0,4 4-4776 16</inkml:trace>
  <inkml:trace contextRef="#ctx0" brushRef="#br1" timeOffset="123254.24">1311 10480 4480 0,'0'-3'4105'0,"0"3"-1576"15,0 0-1217-15,0 0-408 0,0 0 529 16,0 0 71-16,0 0-416 31,0 0-440-31,0 0-280 16,0 0-192-16,0 0-72 0,-5 0-104 0,1 13-8 16,0 9-40-16,-3 10 48 15,-5 6 48-15,-1 4 8 0,6-1-56 16,-1 0 57-16,-1 0-49 0,5-6 0 31,1 0 40-15,3-6-48-16,0-4 0 0,0-3-385 15,0-3-359-15,0-6-840 0,0-3-304 16,3-4-409-16,1-3-744 0,0-3-3608 16</inkml:trace>
  <inkml:trace contextRef="#ctx0" brushRef="#br1" timeOffset="123793.09">1354 10401 416 0,'0'0'7881'0,"0"0"-6432"16,0 0-457-16,0 0-176 0,12-76 88 15,-4 63-16-15,0 4-296 32,0 2-15-32,8-2-225 15,0 5-248-15,4 4-104 0,8 0 0 16,-5 10-24-16,1 12-56 0,-3 7 16 16,-14 9 48-16,-3 0 0 0,-4 3-32 15,-4 1 48-15,-15-4 8 16,-1-3 32-1,-4-10-32-15,-4 0 64 16,0-9 56-16,4-3-56 16,0-3-16-16,4-7 40 0,8 0-40 15,4-3 40-15,4 0 56 16,4 0 56-16,0 0 144 0,0 0 56 31,0 0-8-31,0 0 64 16,0 0-312-16,4 0-152 0,1 0-72 15,2 3 72-15,5 6 48 16,0 4 32-16,0 3-32 0,0 3-48 16,-4 0 8-16,0 3-8 31,4 0 64-31,-4 1-56 0,0 2 8 16,0-2-8-16,-1-1-8 15,-3 0-48-15,1-6-800 16,-1 0-736-16,4-7-569 0,-4-2-2176 0</inkml:trace>
  <inkml:trace contextRef="#ctx0" brushRef="#br1" timeOffset="124133.58">1888 10341 7009 0,'0'0'3305'0,"0"0"-1561"0,0 0-752 15,0 0 513-15,0 0-217 0,0 0-400 32,-64-45-392-32,36 64-192 15,-4 10 88-15,0 12 48 0,-3 10-216 16,7 9-79-16,0-3-97 15,12 4 64-15,0-7-104 0,8-7 56 16,4-5-64-16,4-10-88 31,0-4-281-31,12-6-359 0,4-6-280 16,20-10-984-16,-4-2-441 16,0-4-1584-16</inkml:trace>
  <inkml:trace contextRef="#ctx0" brushRef="#br1" timeOffset="124500.06">1992 10449 4320 0,'0'0'6186'15,"0"0"-4474"-15,0 0-408 16,0 0 1-16,0 0-153 0,0 0-416 15,-104-13-288-15,84 26-128 16,4 3-192-16,4 2-128 16,9 8 0-16,3 0-56 15,0-1-48-15,11 0-56 16,6-3 48-16,2-3-32 16,-3-3-312-16,-4-3 160 0,-1-7 72 15,-6 1 144-15,-1-4 72 16,-4 0 8-16,0 0-72 15,0 0 0-15,-4 0 72 0,-16 7 256 32,0 0-8-32,-8-1-136 0,-4 1-112 15,4-4-8-15,5-3-1256 16,6 1-1609-16,14-4-5409 0</inkml:trace>
  <inkml:trace contextRef="#ctx0" brushRef="#br1" timeOffset="124852.16">2131 10649 10138 0,'0'0'2752'16,"0"0"-1688"-16,0 0-423 15,0 0-9-15,0 0-264 16,0 0-264-16,0 0 32 0,0 0 88 16,36 31-24-1,-36-18-40-15,0 6 104 16,0-3 64-16,-8-3 136 0,-4 3 32 16,-4-7 56-16,4 1-39 15,8-4-233-15,1-3-192 16,3 1-88-16,3-4-96 0,17 0-376 31,12 0 408-31,8-7-777 0,20-9-1367 16,-9 0-777-16,-7 1-4640 0</inkml:trace>
  <inkml:trace contextRef="#ctx0" brushRef="#br1" timeOffset="125190.33">2290 10281 9778 0,'0'0'2416'15,"0"0"-832"-15,0 0 369 0,0 0-473 16,0 0-520-16,0 0-568 15,0 0-87-15,80 0 15 0,-48 19-120 16,0 9-16 0,-4 4-72-16,-4 9-96 15,-12 4-16-15,-9 2 48 16,-3-3 24-16,-3 1-64 0,-13-3 64 16,-8-8-64-16,0 1-8 15,-4-10-104-15,0 1-576 0,-4-1-737 31,8-5-1359-31,9-11-2962 0</inkml:trace>
  <inkml:trace contextRef="#ctx0" brushRef="#br1" timeOffset="125496.97">2514 10588 904 0,'0'0'8730'0,"0"0"-6730"15,0 0-936-15,0 0-280 16,0 0-384-16,40-6 313 0,-20 6-329 15,7 0-184 1,-3 0-40 0,-4 0-160-16,0 0-296 0,-12 3-336 15,0-3-473-15,-4 0-607 0,-4 0-472 16,0 0-2289-16</inkml:trace>
  <inkml:trace contextRef="#ctx0" brushRef="#br1" timeOffset="125769.07">2582 10392 3304 0,'0'0'6642'0,"0"0"-5250"32,0 0-632-32,0 0 16 15,0 0 56-15,0 0-415 0,0 0 623 16,0 0-136-16,7 98-344 15,-3-63 0-15,0 3-112 0,-4-3-152 16,0 0-72-16,0 0-64 31,0-10-112-31,0 4 48 16,0-4-96-16,-4-6 0 0,4-3-768 0,0 3-1328 16,0-6-929-16,4-3-4624 15</inkml:trace>
  <inkml:trace contextRef="#ctx0" brushRef="#br1" timeOffset="126193.63">2960 10398 5753 0,'0'0'3128'15,"0"0"-1247"-15,0 0-25 0,0 0-223 16,0 0-521-16,0 0-608 0,-36 13-184 16,20 12 56-16,0 10-120 31,-4 3-152-31,8 6-16 16,0 4-80-16,4-7 8 0,0-3-8 15,5-3-8-15,3-9-304 16,0-4-368-16,0-6 16 0,0-10-256 15,0 1 119-15,0-7 537 32,0 0 256-32,0-10 601 15,0-9 407-15,0-3 256 0,-13-10-272 0,-2 0-72 16,-10-3-231-16,-3-3-17 16,-3 6-184-16,6 4-184 0,-2 6-192 15,11 9-112 1,1 10-8-1,2 3-624-15,13 16-1537 16,0 6-2520-16,0 0-2752 0</inkml:trace>
  <inkml:trace contextRef="#ctx0" brushRef="#br1" timeOffset="127033">3255 10264 2904 0,'0'0'5521'0,"0"0"-4320"15,0 0 15-15,0 0-112 0,0 0 40 16,0 0 153-16,8-28-201 16,-8 28-320-16,-12-3-344 0,-8-1-232 15,0 4-48 1,-8 0-64-16,4 0-32 16,-4 0-40-16,8 0 40 15,0 7-56 1,8-1 0-16,1 1 0 15,6-4-16-15,1 3-104 16,4-3 48-16,0 4 0 0,0-4 72 16,0 3 56-16,0 0 72 15,0-2 88-15,0 5-56 0,4 1 8 16,-4 2 80-16,0 5-48 16,0-2 88-16,0 4-64 15,0 4-95-15,0 2-1 0,0-3-40 31,5 7-16-31,-5 3-72 16,4 3 8-16,-4-1 8 0,0 1 56 16,0 0-8-16,0-3-16 15,0 3 24-15,0-6-64 16,0 2-8-16,0 1 8 0,0 0 0 16,0 3 72-1,0 6-80-15,0 0 0 16,0 7 88-16,0 3 112 0,0 3-8 15,0-4-16-15,0 4-80 16,0-3-88-16,0 0 0 16,0-3 0-16,0-7 40 15,0-6-48-15,0-7 8 16,0-2-8-16,0-10-96 16,19-7-360-16,5-6-168 0,40-6-305 15,-8-13-1567-15,4-3-2561 16</inkml:trace>
  <inkml:trace contextRef="#ctx0" brushRef="#br1" timeOffset="128534.99">3502 10569 4560 0,'0'0'5434'0,"0"0"-3722"0,0 0-664 16,0 0-176-16,0 0-167 15,0 0-121-15,0 0-312 16,0 13-48-1,-9 16 488-15,2 2-280 16,-5 7-216-16,8 0-8 0,-5 4-104 16,6-1-8-16,-5-3-16 0,8 0-72 15,-4-3 0-15,0-6-8 16,0-7-192 0,4-3-480-16,0-6-840 15,0-7-825-15,0-3-3016 16</inkml:trace>
  <inkml:trace contextRef="#ctx0" brushRef="#br1" timeOffset="128833.06">3534 10426 5249 0,'0'0'2512'16,"0"0"-984"-16,0 0-471 0,0 0-281 31,0 0-192-31,0 0-200 16,0 0-128-16,83-66 8 15,-59 66-40-15,-4 16-40 0,-4 2 16 16,0 8-64-16,-8 6-40 0,-4-4-24 16,-4 1-64-16,0-1 40 15,-12-5 8 1,-4-1 48-16,-8-10 72 15,-4 1-15-15,1-3-9 16,-5-3-152-16,-9-2-24 0,5-5-1433 16,8 0-1575-16</inkml:trace>
  <inkml:trace contextRef="#ctx0" brushRef="#br1" timeOffset="129247.79">4036 10376 9089 0,'0'0'2529'15,"0"0"-1505"-15,0 0 288 16,0 0 17-16,0 0-337 16,0 0-136-1,-60 50 152-15,24-11-167 0,0 11-193 16,1 4-88-16,7 3-192 15,4-3-176-15,7 1-128 0,9-8-56 16,8 4-8-16,21-10-64 16,14-3-328-1,9-6-488-15,24-7-129 16,-13-5-1199-16,-6-11-2737 0</inkml:trace>
  <inkml:trace contextRef="#ctx0" brushRef="#br1" timeOffset="129698.06">4350 10426 9193 0,'0'0'2553'16,"0"0"-1169"-16,0 0-127 0,0 0-233 16,0 0-88-16,0 0-200 15,0 0-312-15,-51-6-216 16,19 15-48 0,-1 8-16-16,1 2-48 15,1-1-48 1,7 5-48-16,8-1-56 15,12 3-48-15,4-2-88 0,4 2-136 16,16-2 72-16,4-1-8 16,3 0-336-16,1-3-56 15,-3 0 200-15,-5-3-96 0,-9-3 120 0,-3-4 127 16,-3-3 97-16,-5 1 112 16,-5-1 96-16,-10-3 296 0,-13-3 233 15,0 3-281-15,-4-3-96 31,4 0-24-31,4 0-128 0,12 0-1009 16,8 0-2223-16</inkml:trace>
  <inkml:trace contextRef="#ctx0" brushRef="#br1" timeOffset="129988.62">4474 10696 2496 0,'0'0'8226'16,"0"0"-7066"-16,0 0-592 16,0 0-80-16,0 0 8 15,0 0-104 1,0 0-192-16,0 0 289 0,24 32-73 16,-40-13 128-16,-4 0 208 15,0 0-128-15,4 0-48 0,0 1-128 16,4-8-232-16,5-6-128 15,7 4-88 1,0-7-160 0,15 0 160-16,13-3 0 0,4 0-360 0,4 0-1160 15,16-19-272-15,-17 4-921 16,1-5-5433-16</inkml:trace>
  <inkml:trace contextRef="#ctx0" brushRef="#br1" timeOffset="130410.64">4808 10401 6889 0,'0'0'3873'0,"0"0"-2585"0,0 0 528 16,0 0 121-16,0 0-625 0,0 0-448 15,0 0-416-15,0-13-368 16,0 45 112-1,0 13 273 1,0 5-137-16,0 11-40 0,0-4-16 16,4 3-128-16,0-3-64 0,5-3-8 15,-1 0-24-15,-5-3-48 16,1-6 0-16,0-1-328 0,0-12-608 31,1-1-721-31,-5-12-2304 16,4-9-3408-16</inkml:trace>
  <inkml:trace contextRef="#ctx0" brushRef="#br1" timeOffset="132252.81">4454 10661 1856 0,'0'0'5649'0,"0"0"-4801"0,0 0-64 16,0 0 281-16,0 0-41 31,0 0-152-31,0 0-56 16,4-32-192-16,-4 32-240 0,0 0-111 15,0 0-113-15,0 0-40 16,0 0-40-16,0 4-80 0,0 9 56 16,-4 2 248-16,-1 7 24 31,-6 4-128-31,3 2 200 16,0 4 128-16,4 3-144 0,0-3-120 0,4 3-88 15,0-3-16-15,0 0-144 16,0-4 40-16,0-2 8 0,0-8-48 15,0-1 40 1,0-5-56 0,0-6 8-16,0-2-8 15,0-1 48-15,0-3 0 0,0 0-48 0,0-3-312 16,4-7-936-16,0-9-4121 16</inkml:trace>
  <inkml:trace contextRef="#ctx0" brushRef="#br1" timeOffset="133435.53">5422 10525 728 0,'0'0'6649'31,"0"0"-4544"-31,0 0-1001 16,0 0 256-16,0 0-8 0,8-32-127 16,-8 32-193-16,0 0-248 15,0 0-360-15,-4 0-200 16,-15 0-88-16,-9 0-16 0,-9 3-48 31,-3 7-24-31,1 2 56 16,-1 5 48-16,8-2-40 0,8 1-32 15,8 3-80-15,12-3-48 16,4 3-64-16,0-3-8 0,24 3 120 16,8 0 104-16,4 0-104 15,-1-3-56 1,1-3-240-16,-8 0-56 15,-4-4 88-15,-7-3 88 0,-6 1 120 16,1 2 40-16,-3-3-40 0,-9 1-24 16,0 3-32-16,0-1 104 15,-17 4 8 1,2 0 112-16,-13-1 16 16,0-2 96-16,-4 2-8 15,-4-5-48-15,4-1-16 0,4-3-104 16,8-3-48-16,9 0-784 15,2 0-1408-15,9-3-729 16</inkml:trace>
  <inkml:trace contextRef="#ctx0" brushRef="#br1" timeOffset="133754.43">5577 10757 8873 0,'0'0'2273'16,"0"0"-1377"-16,0 0 104 15,0 0 153-15,0 0-41 16,0 0-472-16,21 3-152 0,-21 9-16 16,0 5-192-1,-9-2-40-15,-6 1 184 16,-2 0 24-16,6-3-96 0,-5-1-135 15,7-2-73-15,6-7-112 16,3 3-32-16,0-3-144 16,3-3-32-16,18 4 119 15,3-4-335-15,8 0-568 16,11 0-496-16,-3-7-777 16,-4-2-1799-16</inkml:trace>
  <inkml:trace contextRef="#ctx0" brushRef="#br1" timeOffset="134022.97">5873 10846 7945 0,'0'0'2385'0,"0"0"-1633"16,0 0 64-16,0 0 72 16,0 0-136-16,0 0-87 0,11 82 79 15,-22-63-288-15,-10 3-232 16,6 1-168 0,-5-8-56-16,-8 4-1304 15,7-6-1305-15,6-6-4617 0</inkml:trace>
  <inkml:trace contextRef="#ctx0" brushRef="#br1" timeOffset="134295.43">6195 10655 5537 0,'0'0'7265'16,"0"0"-5560"-1,0 0-497-15,0 0-624 16,0 0-360-16,0 0-120 0,0 0 840 16,0 0-224-16,-12 82-408 15,5-50-95-15,-6 0-105 16,5-3-64-16,1-1-40 0,-2-3-8 31,1 1-281-31,8-7-959 16,-4 0-1232-16,4-6-1777 0,0-7-5401 0</inkml:trace>
  <inkml:trace contextRef="#ctx0" brushRef="#br1" timeOffset="134549.57">6446 10576 7377 0,'0'0'4809'0,"0"0"-3593"15,0 0 793-15,0 0-1305 16,0 0-544 0,0 0 416-16,4 38 216 15,-16-10-296-15,4 4-208 0,-4 0-128 16,0 3-23-16,5-7-89 0,-1 4-40 16,-1 0-8-16,1-7-321 15,-3 0-1495 1,2-2-2561-16,1-11-2688 15</inkml:trace>
  <inkml:trace contextRef="#ctx0" brushRef="#br1" timeOffset="134924.54">6490 10471 8361 0,'0'0'2257'16,"0"0"-537"-16,0 0-880 0,0 0-480 31,0 0 161-31,0 0 127 0,0 0 168 16,-40 12 136-16,13 1-432 16,-5-3-160-16,-5-1 8 0,1-2-72 15,1-4-144-15,3-3-56 16,4 0-24-16,8 0-24 15,0 0 32 1,8-13 40-16,4 1-40 16,0-5-32-1,1 8 1-15,2 0 311 16,-3 9 112-16,0 0-304 0,-3 6-168 16,-6 16-8-16,-3 7-96 15,5 6 96-15,-2 6-704 0,10 10-1025 16,7-7-2152-16,0-9-4088 15</inkml:trace>
  <inkml:trace contextRef="#ctx0" brushRef="#br1" timeOffset="135276.87">6865 10363 10402 0,'0'0'1928'0,"0"0"-320"0,0 0-639 16,0 0-137-16,0 0 328 15,0 0-48-15,-96 83-424 16,64-42-263-1,8 9-33-15,0 1-96 16,9 0-136-16,2 0-72 0,9-4-40 16,4-2-48-16,0-1 0 0,17-2-304 15,6-4-384-15,1-9-65 16,4-4-151 0,16-13-1048-16,-8-2-1169 15,-4-10-5345-15</inkml:trace>
  <inkml:trace contextRef="#ctx0" brushRef="#br1" timeOffset="135807.87">7155 10563 7601 0,'0'0'2025'16,"0"0"-409"-16,0 0-232 15,0 0-280-15,0 0-7 0,0 0-49 16,0 0-192-16,-75-35-152 0,51 35-136 16,-1 3-120-16,2 10-55 15,7 3-145 1,4 6-208-16,4 0-40 16,4 3-96-16,4-2 24 15,9 2 64-15,6-2 0 16,5-5-168-16,8 1-89 15,-5-3-31-15,-2-6 96 0,-5-1 32 32,-4-2 72-32,-5-1 80 0,-7-2 0 15,0 1-56-15,0-1 72 16,-11 2 8-16,-6 1 128 0,-11-4-16 16,5 0-56-16,-9 0-64 15,4-3-112-15,4 0-1624 31,12 0-3009-31</inkml:trace>
  <inkml:trace contextRef="#ctx0" brushRef="#br1" timeOffset="136094.14">7306 10757 8737 0,'0'0'2081'15,"0"0"-969"-15,0 0-120 0,0 0-8 16,0 0 97-16,0 0-569 16,0 0-504-1,0 0 88-15,41 19 64 16,-57-1 112-16,-5 2-56 0,2 2 32 16,3-3-56-16,0-3-120 15,12-4 8-15,4 1-32 0,0-6-48 16,8-1 0-16,16-6-8 47,16 0-1088-47,-8-9-1249 0,-4-8-2576 15</inkml:trace>
  <inkml:trace contextRef="#ctx0" brushRef="#br1" timeOffset="136388.78">7430 10394 1736 0,'0'0'9042'0,"0"0"-6698"0,0 0-223 15,0 0-945-15,0 0-616 16,0 0 112-16,48 32 104 0,-20-3-279 15,4 9-185-15,0 0-192 16,-8 7 8 0,-5-1-40-16,-6-3-32 15,-13 1-48-15,0-4 40 0,-20-3 40 16,-12-4-88-16,-32 11-528 16,12-11-1121-16,5-5-2688 0</inkml:trace>
  <inkml:trace contextRef="#ctx0" brushRef="#br1" timeOffset="137178.84">8590 10544 9193 0,'0'0'2089'0,"0"0"127"15,0 0 273-15,0 0-777 0,0 0-519 16,0 0-393-1,0 0-400 1,0-16-400-16,0 48 8 0,0 9 352 0,0 16-144 16,0 0-96-16,0 4-40 31,0 2-32-31,4-2 32 16,-1-11-80-16,1 1-232 0,-4-10-504 15,4-9-761-15,-4-6-663 16,0-14-1681-16,0-9-2640 0</inkml:trace>
  <inkml:trace contextRef="#ctx0" brushRef="#br1" timeOffset="137442.54">8618 10385 8649 0,'0'0'2049'16,"0"0"-1025"-16,0 0-272 0,0 0 400 15,95-35-399-15,-63 38-73 32,4 20 88-32,-1 2-48 0,-7 3-384 15,-7 11-216-15,-14-1-120 0,-7 3-40 16,-7-3 40-16,-21 1 48 16,-8-8 8-16,-8-6 104 0,-4 1-160 15,0-7-64 1,5-3-760-1,-2 0-1000-15,17-7-753 0,17-6-4881 16</inkml:trace>
  <inkml:trace contextRef="#ctx0" brushRef="#br1" timeOffset="137736.57">9391 10341 9458 0,'0'0'2016'0,"0"0"-72"0,0 0-879 31,0 0-577-31,0 0 192 0,-88 28 400 16,41 7-144-16,-6 10-184 16,5 12-263-16,9 3-121 15,7 0-128-15,11 1-104 0,14-4-136 16,7-3-48-16,11 0 48 31,21 0-80-31,5-10-240 0,2-2-785 31,17-8-1375-31,-8-8-753 0,-13-13-7049 16</inkml:trace>
  <inkml:trace contextRef="#ctx0" brushRef="#br1" timeOffset="138179.37">9634 10471 8385 0,'0'0'2529'15,"0"0"-785"-15,0 0-544 0,0 0-327 32,0 0-1-32,0 0 40 0,-80-51-312 15,56 51-232-15,0 0-184 16,8 9-80-16,1 11-104 16,6 5-56-16,9 4 8 0,0 5 40 15,0 1-40-15,16 0 48 31,8 0 0-31,0-6-64 0,4-4-88 16,-8-3 144-16,0 1 8 16,-8-4-72-16,-9-3 72 0,-3 0-8 15,0-1 0-15,-11-2 8 0,-13 0 64 16,-4-4-8 0,-8-5-48-1,-3-1 120-15,-2-3-128 0,5 0-8 16,4-10-1248-16,12-3-1761 15,9 1-4328-15</inkml:trace>
  <inkml:trace contextRef="#ctx0" brushRef="#br1" timeOffset="138462.75">9729 10718 6737 0,'0'0'4161'0,"0"0"-3201"0,0 0-48 31,0 0 96-31,0 0 121 0,0 0-489 16,79 17-248-16,-79-2-160 15,-3 1 24-15,-13 0-48 16,-8 3 88-16,4-3-96 0,0-3-48 16,4-4-80-16,8 1-64 31,8-1-8-31,0-6-8 15,8 1 8-15,16-1 0 0,8 0-128 16,24-3-896-16,-13 0-1048 16,2-3-2377-16</inkml:trace>
  <inkml:trace contextRef="#ctx0" brushRef="#br1" timeOffset="138952.54">10107 10318 10898 0,'0'0'1264'15,"0"0"424"-15,0 0 33 16,0 0-617-16,0 0-376 0,0 0-384 16,4 54 440-16,-11 7 177 15,-1 2-393 1,8 7-248-16,-4 3-104 16,4-9-120-16,0 2-16 0,0 1-64 15,0-7 88-15,4-2-104 16,0-8-272-16,-4-5-968 0,0-4-609 15,0-9-1271 1,0-13-1769-16</inkml:trace>
  <inkml:trace contextRef="#ctx0" brushRef="#br1" timeOffset="139364.94">10534 10620 1504 0,'0'0'7337'32,"0"0"-5824"-32,0 0-9 15,0 0-24-15,0 0 265 0,0 0-177 16,0 0-448-16,0 0-624 15,0 0-272-15,-75-44-56 0,43 44-15 16,-5 0-25-16,5 9-64 31,9 7-64-31,-1 3-48 16,12 3 32-16,8 4-160 0,4-1 119 0,8 0-7 16,8 4 64-16,12 0-64 15,0-7-96-15,0 4-56 0,0-11-16 16,-13-2-16-1,-2-4 0-15,-9 1 56 16,-4-4 0-16,-4 0 8 16,-20 4 120-16,-4-3 64 0,-8 2 0 15,-8-3-288-15,4 1-1792 16,16-7-2297-16</inkml:trace>
  <inkml:trace contextRef="#ctx0" brushRef="#br1" timeOffset="139693.74">10614 10779 7241 0,'0'0'2169'15,"0"0"-1025"-15,0 0 8 16,0 0 128-16,0 0-103 0,0 0-369 15,79-10-360-15,-75 23-312 32,-4-1-128-32,0 5 72 15,-8 2 192-15,-12 0 80 0,1 0-72 16,-2-4 0-16,10 2-136 0,2-5-64 16,5-6-72-16,4 1 0 0,13-1 48 15,11-2-56 1,8-4-920-1,23 0-848-15,-11-13-745 16,-4 3-3984-16</inkml:trace>
  <inkml:trace contextRef="#ctx0" brushRef="#br1" timeOffset="139964.84">11148 10525 10506 0,'0'0'2376'0,"0"0"-191"16,0 0-993-16,0 0-584 0,0 0-392 16,0 0 376-16,3 92-64 15,-10-48-184-15,-6 1-224 16,2-4 9-16,-1 1-81 0,0-7-48 31,8-4-177-31,-4-9-1087 16,8-3-1264-16,0-12-1689 0,0-4-2865 0</inkml:trace>
  <inkml:trace contextRef="#ctx0" brushRef="#br1" timeOffset="140191.6">11343 10503 8329 0,'0'0'2665'0,"0"0"-345"16,0 0-887-16,0 0-1113 16,0 0 536-16,3 89-168 15,-14-48-312 1,-1 0-152-16,0 0-56 16,0-3-120-16,1-9 8 15,6 0-56-15,1-10-192 0,4-10-1336 31,0-6-1129-31,0-3-2336 0</inkml:trace>
  <inkml:trace contextRef="#ctx0" brushRef="#br1" timeOffset="140497.07">11479 10322 9618 0,'0'0'2528'15,"0"0"-1640"-15,0 0-64 16,-68 72-199-16,35-42-57 0,1-2-328 16,5-6-128-16,-4-6 16 15,10-10 40-15,-3-2-32 0,4-4-24 16,1-10-64-16,2-9 8 16,6-3-56-1,-6-3 16-15,2 2-16 16,2 4 48-16,-6 9 136 0,-1 7-8 15,-1 3-80-15,-2 16 56 16,-5 10-8-16,4 9-72 16,4 6-72-16,4 3-40 15,16 7-1400-15,8-7-2457 16,9-15-3545-16</inkml:trace>
  <inkml:trace contextRef="#ctx0" brushRef="#br1" timeOffset="140775.26">11805 10264 11058 0,'0'0'2536'0,"0"0"-1735"31,0 0-377-31,0 0 760 15,-100 108 48-15,61-56-168 0,3 1-471 16,-1-2-225-16,10 0-152 16,11-4-104-16,4-2-40 15,9-10-24-15,3 3-48 0,19-6-72 16,5-4-544 0,12-2-337-16,20-7-895 15,-9-3-1097-15,-3-10-3984 0</inkml:trace>
  <inkml:trace contextRef="#ctx0" brushRef="#br1" timeOffset="141280.87">12020 10449 6121 0,'0'0'2080'0,"0"0"25"15,0 0-849-15,0 0 48 0,-96-23 201 16,68 23-417-16,0 7-304 16,5 9-256-16,11 3-224 0,8 6-184 15,4 7 8 1,0 0-56-16,20-4 80 16,4 4-104-16,-1-10 0 15,-2-3 16-15,-1-3-64 0,-9-3-56 16,-3-4-8-1,-4 1 16 1,-4-1 40-16,0 1 0 0,-4 0 8 0,-11 2 32 16,-6-6 16-16,1 4 40 15,-7-4-8-15,3 1-80 16,8-4-544-16,4-3-1368 0,12 0-1945 31,0 0-5129-31</inkml:trace>
  <inkml:trace contextRef="#ctx0" brushRef="#br1" timeOffset="141521.29">12115 10680 8905 0,'0'0'2081'0,"0"0"-577"32,0 0-400-32,0 0-167 31,0 0-225-31,92 29-288 15,-83-13-128-15,-9 3-216 0,0-3-72 16,-13 3 88-16,-6-4 96 16,-5 2 48-16,0-2 16 0,3-2-128 15,6-3-32-15,11-1-56 16,4 1-40-16,0-4-120 16,19 0-480-16,26-6-1048 0,-6 0-1401 15,1 0-6833-15</inkml:trace>
  <inkml:trace contextRef="#ctx0" brushRef="#br1" timeOffset="141776.49">12414 10394 7393 0,'0'0'4689'16,"0"0"-4001"-16,0 0-160 15,0 0 425-15,32 83 31 0,-11-45-136 16,-2 7-336-16,-3-1-192 16,-8 1-160-16,-4-1-40 0,-4-6 24 31,-8-3 8-31,-20-3-48 16,-11-4-104-16,-29 1-176 15,8-10-2104-15,8-6-3538 0</inkml:trace>
  <inkml:trace contextRef="#ctx0" brushRef="#br1" timeOffset="142374.56">13625 10763 4120 0,'0'0'9434'0,"0"0"-7457"16,0 0-1129-16,0 0-184 0,0 0-400 16,80-22-144-1,-52 22-32-15,8 0-88 16,-4 0-1976-16,-4 0-3649 0</inkml:trace>
  <inkml:trace contextRef="#ctx0" brushRef="#br1" timeOffset="142521.74">14355 10728 9217 0,'0'0'1905'0,"0"0"-1265"16,0 0-464-16,0 0-176 0,95-13-464 16,-74 13-568-16,-6 0-985 15,1 7-1872-15</inkml:trace>
  <inkml:trace contextRef="#ctx0" brushRef="#br1" timeOffset="142649">14857 10760 9554 0,'0'0'1968'0,"0"0"-1104"16,0 0-864 0,0 0-832-1,0 0-2169-15,96-13-5551 0</inkml:trace>
  <inkml:trace contextRef="#ctx0" brushRef="#br1" timeOffset="142768.07">15324 10757 8345 0,'0'0'3177'15,"0"0"-1073"-15,0 0-1063 16,0 0-689-16,0 0-176 0,86-16-48 16,-73 16-128-16,-9-4-632 15,0 4-2505-15</inkml:trace>
  <inkml:trace contextRef="#ctx0" brushRef="#br1" timeOffset="143459.63">17120 10192 6569 0,'0'0'7137'0,"0"0"-5408"16,0 0-1025-16,0 0-520 31,0 0 432-31,12 82 432 0,0-34 57 0,-4 15-457 16,0 1-240-16,-1 2-216 15,-2-2-64-15,-5-10-72 0,4 0-56 16,-4-6-192-16,0-14-320 15,0-2-601 1,0-9-463-16,0-8-1128 16,-4-8-2337-16</inkml:trace>
  <inkml:trace contextRef="#ctx0" brushRef="#br1" timeOffset="143739.23">17204 10081 8617 0,'0'0'2113'0,"0"0"-281"0,0 0-31 16,0 0-329-16,0 0-640 15,0 0-416-15,0 0-16 32,103-26-96-32,-71 58-120 0,-4 3-72 15,-4 3-112-15,-8-6 0 31,-12-1-8-31,-4-2 0 0,-24-7 8 16,-12-3 0-16,-32-6 88 16,5-7 64-16,-13-3-152 15,-15-3-320-15,18 3-1488 0,13-3-2033 0</inkml:trace>
  <inkml:trace contextRef="#ctx0" brushRef="#br1" timeOffset="144380.56">18065 10106 2904 0,'0'0'6738'16,"0"0"-4930"-16,0 0 32 0,0 0 209 15,0 0-457 1,0 0-576-16,-17-32-504 16,-7 32-119-16,-8 0 135 15,1 9-72-15,-9 20-56 0,0 9-16 16,-4 23-120-16,1 28-104 15,15 18 32-15,15 4-48 0,13-5-136 16,24-27-8-16,4-25 0 31,0-13 120-31,0-3-120 0,8 6-368 16,24 11-648-16,-8-8-2049 16,-13-15-2480-16</inkml:trace>
  <inkml:trace contextRef="#ctx0" brushRef="#br1" timeOffset="146137.76">18355 10287 8009 0,'0'0'2017'0,"0"0"-417"15,0 0-136 1,0 0 41-16,0 0-153 0,44-61-208 0,-44 58-152 16,0 3-183-16,0 0-465 0,-16 0-200 15,-8 0 0-15,-12 0-136 32,-7 3 72-32,-5 7-80 15,-4 6 8-15,12 0-8 0,4-1-32 16,12 8-64-16,9-1 16 15,10 3-120-15,5 1-216 0,20-1 127 16,20 4 145-16,0-4-8 16,11-3 48-1,-6 1-160 1,-13-11 184-16,-4-2 64 0,-17 0 16 0,-3-1-56 16,-8 0-32-16,0 4-8 15,-12 3 96-15,-8 0 96 0,-8 0 120 16,-4-1 56-1,-3-5 104 1,-1 0-87-16,-8-4-137 0,8-3-80 16,0 0-72-16,13-3 0 15,7 0-321 1,16 0-1039-16,0-3-768 16,11-9-3225-16</inkml:trace>
  <inkml:trace contextRef="#ctx0" brushRef="#br1" timeOffset="146376.4">18435 10471 5737 0,'0'0'5281'16,"0"0"-3713"-16,0 0 49 15,0 0-289-15,0 0-368 0,0 0-600 16,4 25 136-16,-8 7 416 0,-4 3-263 15,4 0-385-15,0-4-88 32,0-2-104-32,0-4-24 15,4-2-48-15,0-7-248 0,0-1-577 0,0-2-1319 16,0-6-2521-16,12-1-4225 16</inkml:trace>
  <inkml:trace contextRef="#ctx0" brushRef="#br1" timeOffset="146661.44">18582 10553 9418 0,'0'0'2336'0,"0"0"-928"15,0 0 273-15,0 0-281 16,0 0-440 0,0 0-376-16,0 0-368 15,0 0-112-15,84 4-96 16,-80 18-8-16,-4 0-8 0,0 1 8 15,-20-5 48-15,-4-2 24 16,4 0 16-16,1-7-72 0,6 1 32 31,6-3-48-31,7-1-120 16,11-6-112-16,21 3-104 0,8-3-928 16,24 0-1385-16,-9-9-351 15,-7-4-2593-15</inkml:trace>
  <inkml:trace contextRef="#ctx0" brushRef="#br1" timeOffset="146953.28">19005 10153 7073 0,'0'0'2345'0,"0"0"-289"0,0 0-48 16,0 0-71-16,0 0-521 0,0 0-768 16,0 0-480-16,0 32 256 15,-4 6 241 1,4 10-225-16,0 9-32 16,0 7-96-16,0 2-112 15,7 1-104-15,-3-4-32 0,0-5-64 16,-4-4-400-16,0-7-793 15,0-2-927-15,0-13-2321 0,0-10-3825 16</inkml:trace>
  <inkml:trace contextRef="#ctx0" brushRef="#br1" timeOffset="147381.91">19339 10303 6673 0,'0'0'2208'0,"0"0"-815"16,0 0-57-16,0 0 8 16,0 0-71-1,0 0 39-15,0 0-112 16,28-51-480-16,-44 51-320 0,-16 0-200 15,-4 0-48-15,1 0-8 16,-9 6-16-16,12 7-8 16,1 6-112-16,10 3-8 15,9 3-72-15,12 1-24 16,0 5 96-16,16 1 0 16,8 0 0-16,8 0 0 0,0-7-168 15,-8-3-104-15,-8-6 72 16,-5-6 120-16,-2-4 72 15,-9 1 8 1,0-1-96-16,0 0 96 16,-17 0 72-16,2 4 72 0,-5 0-64 15,-1-4-8-15,2 0-72 16,11 1-720-16,4-1-2248 16,4-6-2506-16</inkml:trace>
  <inkml:trace contextRef="#ctx0" brushRef="#br1" timeOffset="147630.1">19423 10553 9161 0,'0'0'2569'0,"0"0"-1209"15,0 0-424-15,0 0 17 16,0 0-281 0,0 0-352-16,0 0-120 15,79 45-88-15,-79-26-112 0,0-3 0 16,-3 0 8-16,-13 0 32 15,0-4 64-15,0-2-8 16,0-4 48-16,8 1-72 16,4-1-72-16,4-6-64 15,16 3-40-15,16-3-312 16,27 0-1136-16,-6 0-1057 0,-1 0-3632 16</inkml:trace>
  <inkml:trace contextRef="#ctx0" brushRef="#br1" timeOffset="148333.94">19886 10594 9914 0,'0'0'2320'0,"0"0"-552"31,0 0-487-31,0 0-41 0,0 0-392 16,0 0-368-16,82 17-232 16,-69 1-104-16,-9 8-96 0,-4-1-40 15,-4 1 56-15,-12-1-64 16,-4 1-128-16,0-4-312 15,4 0-616 1,0-3-1024-16,5-3-857 16,6-10-4064-16</inkml:trace>
  <inkml:trace contextRef="#ctx0" brushRef="#br1" timeOffset="148587.97">20212 10350 9418 0,'0'0'2168'16,"0"0"-104"-16,0 0-311 0,0 0-697 31,0 0-552-31,0 0-256 16,3 51 712-16,-3-16-432 15,0 9-231-15,0 1-153 0,0-1-48 16,0 1-88-16,0-7-8 15,-3-10-72-15,3-2-737 0,0-4-1183 32,0-6-1129-32,0-10-2512 0</inkml:trace>
  <inkml:trace contextRef="#ctx0" brushRef="#br1" timeOffset="148807.84">20443 10325 7937 0,'0'0'2593'16,"0"0"-169"-16,0 0-127 0,0 0-1209 16,0 0-888-16,0 0 408 0,0 0 16 15,4 99-312-15,-12-58-184 16,4 0-24 0,4-6-88-16,-4 0 32 15,0-10-48-15,4-6-288 16,-4-3-1152-16,0-13-888 0,0-3-897 15,0 0-3273-15</inkml:trace>
  <inkml:trace contextRef="#ctx0" brushRef="#br1" timeOffset="149143.09">20586 10068 8833 0,'0'0'2745'16,"0"0"-96"-16,0 0-1737 0,0 0-208 31,0 0 352-31,-111 92-488 16,75-58-360-16,1 1-80 15,2-3-64-15,6-10-8 0,-1-5 40 0,0-8-24 16,4-9-72-16,0 0-104 16,-1-22-152-16,6-4 136 15,3-2 120 1,0-4 0-16,4 3 96 15,4 4 152-15,0 9 16 16,-4 10 8-16,4 6-264 0,-7 0-8 16,-9 15-72-16,3 11 16 0,6 6-48 15,-2 9 16 1,10 3-760-16,7 17-1456 16,4-11-1769-16,12-8-6585 15</inkml:trace>
  <inkml:trace contextRef="#ctx0" brushRef="#br1" timeOffset="149453.12">20797 10128 8409 0,'0'0'1609'0,"0"0"-65"16,0 0-24-16,0 0-375 16,0 0-473-16,0 0-208 0,-32 12 800 15,1 20-448-15,-5 3-72 0,-4 10-127 16,5 3-105 0,7 5-136-1,7 5-144-15,10-4-160 0,11-1 32 16,0-2-104-16,11-3-120 15,17-10-424-15,8-6-601 0,8-13-583 16,-12-7-841-16,0-8-2856 16</inkml:trace>
  <inkml:trace contextRef="#ctx0" brushRef="#br1" timeOffset="150025.43">21089 10207 7697 0,'0'0'2105'0,"0"0"-65"0,0 0-592 16,0 0-103-16,0 0-225 15,0 0-560-15,0 0-144 16,-73-9-56 0,46 12-40-16,-1 7-168 15,8 2-80-15,4 4-72 0,8 3 0 16,4 0-40-16,4 0-24 16,4 3 64-16,12 1 48 0,4-1-48 15,4 3-160-15,-4-6-88 31,-5 3 128-31,-6-2 40 0,-5-4 72 16,-4 2-40-16,-4 5 48 16,-12-4 0-16,-12 0 48 0,4 0 24 15,-4-3-64-15,1-3 64 16,3-4-72-16,11-6-1304 31,1-3-1737-31,12 0-4344 0</inkml:trace>
  <inkml:trace contextRef="#ctx0" brushRef="#br1" timeOffset="150266.71">21132 10455 8489 0,'0'0'1913'0,"0"0"-553"16,0 0 160-16,0 0 1 15,0 0-633-15,0 0-544 0,52 32-216 16,-52-16 8-16,-16 3 40 15,0 0 40 1,-4-3-8 0,5-1-88-16,2 1-40 0,9-6-72 15,4-1-8-15,0 1-64 0,21-7 56 16,3 1-976-16,23-4-880 0,-11-10-721 16,-5-6-3240-16</inkml:trace>
  <inkml:trace contextRef="#ctx0" brushRef="#br1" timeOffset="150567.26">21280 10118 9073 0,'0'0'2689'0,"0"0"-344"0,0 0-1121 15,0 0-504 1,0 0 64-16,88 64-64 31,-53-23-192-31,5 7-168 0,-5 3-128 0,-3 3-111 16,-11 3-57-16,-10-3-8 16,-11 0-8-16,-4-10 0 15,-19-3-48-15,-5-6-64 0,-7-6-577 16,-21-4-775-1,11-9-1128-15,9-6-4186 16</inkml:trace>
  <inkml:trace contextRef="#ctx0" brushRef="#br1" timeOffset="152052.29">22193 10046 5129 0,'0'0'1392'16,"0"0"-288"0,0 0-184-1,0 0 65-15,0 0-105 0,0 0-168 16,0 0-192-16,-5-7-40 15,5 7 32-15,0 0 80 16,0 0 120-16,0 0 121 0,12 0-465 16,12 0 8-1,4 0-248-15,8 0-80 16,4 0-40-16,3 3-8 0,-2 4-24 16,-10 2 24-16,-6-3 72 15,-10 1-72-15,-7-4-72 16,-8 6-160-1,0 4 232-15,-12 3 224 16,-4 7 72-16,0 5-24 16,0 3-80-16,4 8-72 0,5 2-8 15,-2 3-40-15,5 4 0 16,0 3-16-16,0-3-48 0,-3 2 56 16,3-5-64-16,-5-4 8 31,5 0 0-31,0-6-8 15,4-3 104-15,0 0 8 0,0-4 40 16,0-3 48-16,0 1-72 16,0-4-64-16,0-6 48 0,-7 0 24 15,-5-3-24-15,-4 0-48 16,-5-7 96 0,-11 0 104-16,1 0-144 15,-5-2 1-15,-4-1-121 0,-4 3-265 16,-3-2-1367-16,7 2-2201 15,12-3-4504-15</inkml:trace>
  <inkml:trace contextRef="#ctx0" brushRef="#br1" timeOffset="155275.4">25862 7902 2736 0,'0'0'4377'0,"0"0"-3601"16,0 0-152 0,-4 67-256-16,-1-39-112 0,-2 1-48 15,3-1 177-15,4 1 103 0,0-6-16 16,0-4-88-16,4-7-48 16,20-9 464-1,7-3 568-15,13-9-199 16,24-23-353-16,24-16-56 15,32-18-96-15,15-11-184 16,-3 8-152-16,-13 5-104 0,-40 23-152 31,-23 9-8-31,-28 13-64 0,-16 13 8 16,-4 0-8-16,-8 6-184 16,-4 0-2128-16,-32 35 383 15,0-4 9-15,-8 4-3977 0</inkml:trace>
  <inkml:trace contextRef="#ctx0" brushRef="#br1" timeOffset="157626.31">3398 11903 11930 0,'0'0'2577'16,"0"0"-1777"-16,0 0-616 0,0 0-112 15,0 0 368-15,0 0 256 32,4 0-320-32,-4 3-376 0,0 3-64 15,0 7-624-15,0 3-56 0,0 19-1065 16,-4-7-959-16,0 1-3209 16</inkml:trace>
  <inkml:trace contextRef="#ctx0" brushRef="#br1" timeOffset="157806.54">3302 12436 8001 0,'0'0'2353'0,"0"0"-1545"15,0 0 264-15,0 0-24 0,0 0-328 32,0 0-287-32,0 0-289 15,0 0-144-15,0 0-553 0,28 79-1647 31,-28-59-3721-31</inkml:trace>
  <inkml:trace contextRef="#ctx0" brushRef="#br1" timeOffset="157941.46">3278 12916 2680 0,'0'0'4433'16,"0"0"-2817"-16,0 0-359 15,0 0-137-15,0 0-168 0,0 0-472 16,41 22-480-16,-30-13-1560 31,-3-2-3721-31</inkml:trace>
  <inkml:trace contextRef="#ctx0" brushRef="#br1" timeOffset="158053.03">3267 13284 1456 0,'0'0'4769'16,"0"0"-3193"-16,0 0-1472 0,0 0-104 15,0 0-5385-15</inkml:trace>
  <inkml:trace contextRef="#ctx0" brushRef="#br1" timeOffset="158204.07">3370 13506 4152 0,'0'0'11059'15,"0"0"-9275"-15,0 0-1256 16,0 0-120-16,0 0 120 0,0 0-528 15,0 0-48-15,5-22-4088 0</inkml:trace>
  <inkml:trace contextRef="#ctx0" brushRef="#br1" timeOffset="159868.43">3482 14716 2480 0,'0'0'5465'0,"0"0"-3472"16,0 0-1377-16,0 0-384 0,0 0 232 16,-8 0 664-16,-8 0-280 15,-4 3-80-15,-4 0 41 0,-4 0-233 16,0 1-40-1,0 2-112 1,4-3-96-16,5 0-120 0,2 4-112 16,6-4 0-16,3 3-48 0,-1 3-48 15,6 1-8-15,-1 3-40 16,4 3 48 0,-4 6 64-16,4 0 144 15,0 1 80-15,0 2 56 16,0-6-48-16,0 3 80 0,0 1 73 15,0-5-17-15,8 5-80 16,-1 2-112-16,-2 3-72 0,3 1 80 16,-8 6-48-16,0 0-40 31,0 3-24-31,-13 3 8 16,-2 1 72-16,-5 2 32 0,0 0-80 15,0 1-32-15,4-1-56 16,4-5-64-16,12-4-8 0,0 0 72 15,0-7-32-15,20-2-48 32,12-1 0-32,4-9-56 15,7 0-40-15,9-10-240 0,24-6-448 16,-8-16-1809-16,-13-6-6056 0</inkml:trace>
  <inkml:trace contextRef="#ctx0" brushRef="#br1" timeOffset="161061.1">963 15154 3104 0,'0'0'7114'0,"0"0"-5338"31,0 0-176-31,0 0 481 15,0 0-377-15,0 0-359 0,0 0-321 16,0 0-432-16,0-29-272 16,0 33-296-16,0 15-24 0,-3 6 0 15,-1 10 136-15,-4 9 16 16,-5 1-72 0,6-1-64-16,-1 1-8 15,0-7-8-15,3 0-168 0,-2-9-312 16,7-1-672-16,-4-6-697 15,0-6-1952-15,4-6-2312 16</inkml:trace>
  <inkml:trace contextRef="#ctx0" brushRef="#br1" timeOffset="161555.72">984 14922 1328 0,'0'0'7633'16,"0"0"-5928"-16,35-73-977 0,-18 51-184 16,-2 9 320-16,2 4 24 15,-6 9-127-15,1 0-481 16,4 6-272-16,0 13 136 0,-4 10-16 31,0 9-72-31,-5 3 64 16,-7 7-16-16,0-4-88 15,-7-2-16-15,-13-5 0 0,-8-5 0 16,-3-7 144-16,-10 1-56 16,-2-7 64-16,3-6-32 0,8-4-24 15,4-5-48 1,12-1 0-16,8-3-32 16,8 3-16-16,0-3 0 15,0 3-288-15,4 3 40 0,12 7 248 16,0 0 128-16,4 6 0 15,-1 0 16-15,2 0-88 16,-1 0 72 0,-1 3-64-16,-6 0 56 15,2 0 0-15,2 4 56 0,-2 3-80 16,-2-4-24-16,-2 1-64 0,-3 2 8 16,1-3 32-16,-2-2-48 15,1-7-464 1,-4-4-1176-16,-4-5-2241 15,4-7-4977-15</inkml:trace>
  <inkml:trace contextRef="#ctx0" brushRef="#br1" timeOffset="161922.91">1517 15037 1744 0,'0'0'8866'0,"0"0"-7226"16,0 0-776-16,0 0 241 16,0 0 223-16,0 0-96 0,0 0-400 15,-32-35-488-15,8 44-96 16,-3 7 192-16,-9 6 57 15,0 7-81 1,0 9-104-16,8 3-112 0,4 7 16 16,9-4-136-16,7 1-80 15,8-4 8-15,0-3-8 0,12-3-32 16,4-6 24-16,3-7-160 16,1-6-664-1,0-7-417-15,8-9-1183 16,0 0-1481-16,-8 0-4305 0</inkml:trace>
  <inkml:trace contextRef="#ctx0" brushRef="#br1" timeOffset="162722.44">1773 15125 416 0,'0'0'9146'0,"0"0"-7610"16,0 0-984-16,0 0 584 0,0 0 577 31,0 0 183-31,0 0-976 16,0 0-512-16,-56-28-96 0,32 28 24 15,0 6-16-15,8 0-151 0,4 7-41 16,4-3-128-16,4 6-144 16,0-1 96-16,4 1 40 15,0 0-105 1,4 0 1-16,8-3 24 15,-4 0-112-15,8-1 80 0,-5-2 120 16,-2 3 0-16,-1-7-8 0,-4 0-56 16,0 0 56-16,-4 1 0 31,0-1 0-31,-4 0 8 16,-8 4 72-16,-8-3 64 0,-4 2 64 15,-8 4 0-15,-4-4-79 16,1 1-49-16,3-1-24 0,8-2-48 15,8-1-721-15,7-6-1439 32,9 0-2009-32,0 0-2928 0</inkml:trace>
  <inkml:trace contextRef="#ctx0" brushRef="#br1" timeOffset="162927.01">1760 15307 3024 0,'0'0'6858'0,"0"0"-4034"16,0 0-1600-16,0 0-263 0,0 0-169 0,0 0-416 15,-3 22 272-15,-5-3-120 16,0 3-136 0,-1 3-208-1,2-2-96-15,-1-1-88 0,4-3-16 16,4 0-1152-16,0-10-1697 15,0-2-2496-15</inkml:trace>
  <inkml:trace contextRef="#ctx0" brushRef="#br1" timeOffset="163205.23">1884 15303 3488 0,'0'0'6850'16,"0"0"-5090"-16,0 0-744 31,0 0 697-31,0 0-233 0,0 0-648 16,0 0-416-16,84-9-184 15,-76 18-232-15,-5 1-88 0,-3 6 80 32,0 3 8-32,-15-4 72 15,-1 5 128-15,-9-5 96 16,10-5-24-16,3 0-79 0,8-8-137 15,4-2-56-15,0 0-65 16,12 0-615-16,24 0 32 0,-4-9-1512 16,0 3-1841-16</inkml:trace>
  <inkml:trace contextRef="#ctx0" brushRef="#br1" timeOffset="163528.96">2084 15030 3928 0,'0'0'7474'0,"0"0"-4994"16,0 0-1535-16,0 0-401 16,0 0-80-16,0 0 344 0,0 0 0 31,43 54-352-31,-27-29-216 15,-4 1-120-15,3 2-32 0,-6 1-16 16,-1 3-64-16,-8-4 0 16,0 4 0-16,-8 3 64 0,-8-3 40 15,-8 3 9-15,-8-3-73 16,0 0-48-16,-4-4-193 31,-3-3-1399-31,7-2-2417 0,8-14-8297 0</inkml:trace>
  <inkml:trace contextRef="#ctx0" brushRef="#br1" timeOffset="163872.81">2279 15303 10490 0,'0'0'4641'0,"0"0"-3593"15,0 0-80-15,0 0-72 16,0 0-432-16,0 0-264 0,63-16-127 15,-31 13 15-15,0 3-88 16,4-3-80-16,-8 0-169 0,-8 3-815 16,-5 0-1344-16,-11 0-345 15,-4 0-1664-15,0-3-3280 0</inkml:trace>
  <inkml:trace contextRef="#ctx0" brushRef="#br1" timeOffset="164092.26">2450 15129 2512 0,'0'0'9626'0,"0"0"-7321"0,0 0-489 16,0 0-616-16,0 0-528 16,0 0-400-16,0 0-128 15,0 0 209-15,-12 79-137 0,8-44-120 16,0 0-24-1,4-4-64 1,-4 1-8-16,4-3-392 0,0-1-1161 0,0-8-3304 16,4-8-4729-16</inkml:trace>
  <inkml:trace contextRef="#ctx0" brushRef="#br1" timeOffset="164475.44">2912 15065 5633 0,'0'0'6505'0,"0"0"-4080"0,0 0-1793 16,0 0-160-16,0 0 208 0,0 0-8 15,-68 101-248 1,56-69-216-16,5 0-80 0,-2 0-80 31,1-7-40-31,4 1-8 16,4-10-128-16,0-1-264 0,0-8-432 15,0-1 72 1,0-6 120-16,0 0 504 16,0-6 128-16,0-10 752 15,0-6 264-15,-3-7-368 0,-9 0 136 16,-1-6-63-16,-2-2-9 15,-5 5-248-15,3 6-40 0,2 8-232 0,7 5-144 16,-1 9-48-16,6 4-976 16,3 13-2849-16,0 0-592 15</inkml:trace>
  <inkml:trace contextRef="#ctx0" brushRef="#br1" timeOffset="165960.25">3708 14961 1696 0,'0'0'9010'16,"0"0"-7210"-16,0 0-239 0,0 0-441 31,0 0-288-31,0 0 72 0,-7 53 328 16,-1-12-463-16,0 1-353 16,4 5-160-16,0 1-144 0,-4-3-56 15,0-1 16-15,4-6-56 16,0-3-16-16,1-6-168 0,-6-7-809 15,9-3-991 1,0-6-1921 0,0-7-2184-16</inkml:trace>
  <inkml:trace contextRef="#ctx0" brushRef="#br1" timeOffset="166247.79">3789 14846 9610 0,'0'0'2336'16,"0"0"-944"-16,0 0 17 16,39-86 247-16,-26 77-672 0,2 6-432 15,5 3-280-15,4 0-56 32,0 9-64-32,0 7-48 15,-8 6-7-15,0 7-97 0,-16 6 8 16,0 3 0-16,-8 3 96 31,-12 4-56-31,-12-8 16 0,-4-2-16 16,-3-3 24-16,-6-10-24 15,2 1 16-15,3-7-64 0,8-7-537 16,12-3-1479-16,8-3-2417 0</inkml:trace>
  <inkml:trace contextRef="#ctx0" brushRef="#br1" timeOffset="166617.68">4410 14760 7705 0,'0'0'4377'16,"0"0"-2384"-16,0 0-97 31,0 0-536-31,0 0-48 16,0 0-487-16,-111-12-17 0,70 40-176 15,2 16-184-15,3 11-152 16,4 8-64-16,8 4-136 0,4 6-48 31,12-3 8-31,8-7-56 0,0 1 0 16,24-7-248-1,8-6-544-15,12-10-16 0,28 0-440 0,-17-15-1777 16,-3-10-6513-16</inkml:trace>
  <inkml:trace contextRef="#ctx0" brushRef="#br1" timeOffset="167556.15">4773 14875 728 0,'0'0'7921'0,"0"0"-6136"16,0 0-353-16,0 0-200 15,0 0 225-15,-4-74-57 0,-20 71-728 31,-8 3-288-31,-4 0 200 16,-8 0 72-16,4 13-79 0,5 3-161 16,3 6-152-16,8 4-112 15,8 2-96-15,7 4-48 16,9 3-8 0,13 3 0-16,11 0 8 0,12-3 40 15,3 0-48-15,1-3-56 16,-4-1-312-16,-8-5-48 0,-12-1 95 15,-4-6 201-15,-12 4 112 16,0-8-48-16,-25 1 56 0,-2-3 72 16,-9-7 24-1,-4-2 57-15,1-1 111 16,-6-3-160-16,10 0 16 16,3-7-40-16,12-6-80 0,12 1-80 15,8-7-1033-15,12 6-2871 31,11 3-1410-31</inkml:trace>
  <inkml:trace contextRef="#ctx0" brushRef="#br1" timeOffset="168756.36">5295 14662 1344 0,'0'0'8018'16,"0"0"-5762"-16,0 0-312 15,0 0-423-15,0 0-361 0,-4-22-528 32,-4 63-208-32,-1 35 880 15,9 32-471-15,0 10-145 0,4-4-128 16,20-9-144-16,1-17-72 15,3-2-168-15,-8 0-56 0,-5-16-72 16,2-13 40-16,-10-16-88 31,1-6-96-31,0 0-248 0,-4 0-424 16,-4 0-856-16,0-10-993 16,0-15-2656-16</inkml:trace>
  <inkml:trace contextRef="#ctx0" brushRef="#br1" timeOffset="177584.68">4836 15214 4184 0,'0'0'2865'0,"0"0"-336"15,0 0-481-15,0 0-112 0,0 0-359 0,0 0-569 16,21-6-544-16,-21 25-80 16,4 0 24-16,-1 10-144 15,-3 3-104-15,0-1 32 0,0 4-112 16,0-6-8-1,-3-1-72-15,3-3-96 16,0-2-1008-16,0-4-1568 0,0-13-3258 16</inkml:trace>
  <inkml:trace contextRef="#ctx0" brushRef="#br1" timeOffset="178318.44">5768 14992 4200 0,'0'0'5898'0,"0"0"-4250"16,0 0-344-16,0 0-207 15,0 0 167-15,0 0-224 16,0 0-568-16,0 0-184 0,-103-44 24 31,79 44-16-31,0 3-48 0,5 7-136 16,6 2-112-16,5 4-8 16,5 0-96-16,3 3 96 15,0 0-64-15,3-3 64 0,14 0 8 31,2-4 8-31,5 1 72 16,0-4 0-16,1 1-72 0,-6 3 32 0,1-4-32 16,-5 4-8-16,-6-1 0 15,-9 1 0-15,0 0 0 16,0 3 0-16,-16 0 104 0,-8-3-48 16,-4-1 32-1,1-2-16 1,-1-4-8-16,7 1-64 0,5-4-496 15,16-3-1112-15,0-7-288 16,9-6-4050-16</inkml:trace>
  <inkml:trace contextRef="#ctx0" brushRef="#br1" timeOffset="178524.65">5884 15132 6617 0,'0'0'4065'0,"0"0"-3193"15,0 0-128-15,0 0 480 0,0 0-47 32,-11 73-449-32,2-45-224 15,5-6-288 1,-4 7-72-16,8-6-56 16,0-4-88-16,0-4-1032 15,8-2-1377-15,5-6-1520 0</inkml:trace>
  <inkml:trace contextRef="#ctx0" brushRef="#br1" timeOffset="178781.77">6012 15144 9297 0,'0'0'2553'0,"0"0"-1361"15,0 0-880-15,0 0 737 0,0 0-41 16,63 26-528-16,-50-13-288 15,-9 6-120-15,-4-3-64 16,-8 3 296-16,-8-1 96 0,-5 2-56 0,2-5-88 31,6-5-80-31,10 3-104 16,3-7-72-16,3-3-96 0,22-3 80 16,6 0-608-16,22 0-1272 15,-10-9-2345-15,-3-4-3057 0</inkml:trace>
  <inkml:trace contextRef="#ctx0" brushRef="#br1" timeOffset="178992.43">6434 15272 8385 0,'0'0'2025'15,"0"0"-353"-15,0 0-416 0,0 0-143 16,0 0-153-16,-11 79-432 16,-10-57-216-16,1 3-312 0,1 4-64 15,-1-6-2329-15,12-8-3040 0</inkml:trace>
  <inkml:trace contextRef="#ctx0" brushRef="#br1" timeOffset="179265.26">6844 15055 10490 0,'0'0'3953'15,"0"0"-2193"-15,0 0-880 0,0 0-608 31,0 0 208-31,0 0 136 16,0 96-247-16,0-55-169 0,-4 0-88 16,-3-2-40-16,-1-4-72 15,-1-7-360-15,5-2-897 0,4-14-1455 16,0-6-1601-16,0-6-3593 0</inkml:trace>
  <inkml:trace contextRef="#ctx0" brushRef="#br1" timeOffset="179472.49">7119 14989 9273 0,'0'0'3841'16,"0"0"-2760"-16,0 0-809 16,0 0 528-16,0 0 40 0,-15 98-232 15,11-69-208-15,-5-4-200 16,9 0-112-16,-7-8-40 0,3-2 16 15,4-5-64 1,-8-7-56-16,3-3-688 16,-6 0-1208-16,3-3-233 15,0-7-2872-15</inkml:trace>
  <inkml:trace contextRef="#ctx0" brushRef="#br1" timeOffset="180007.09">7171 14694 9233 0,'0'0'2601'15,"0"0"-1361"-15,0 0-744 0,0 0-112 16,0 0 1033-1,0 0-729 1,-84 95-336-16,53-73-104 0,-1-3-24 16,0-6-40-16,-4-7-40 0,4-3-40 15,1-3-40-15,3 0-8 16,3-12-8 0,-3-4 72-16,9-3-120 15,-1 0 8-15,0 6 80 16,0 4-88-16,4 9 128 0,-4 0-8 15,-3 15 152-15,6 14 0 16,2 6-120-16,-2 6-80 0,10-3 25 16,7 3-97-16,0-9-161 31,15 3-1135-31,13-13-2529 16,0-6-3624-16</inkml:trace>
  <inkml:trace contextRef="#ctx0" brushRef="#br1" timeOffset="180373.84">7677 14579 10922 0,'0'0'3048'16,"0"0"-695"-16,0 0-1241 0,0 0-656 15,-43 29 40-15,11-1 217 16,-8 17-249-16,0 9-80 0,4 12-88 15,4 1-96-15,8 0-128 16,9 0-24-16,15-14 0 0,0 1-48 31,11-2-192-31,17-8-536 16,28 3-625-16,-9-15-1495 0,-2-7-2793 16</inkml:trace>
  <inkml:trace contextRef="#ctx0" brushRef="#br1" timeOffset="181656.45">8032 14846 1072 0,'0'0'1560'0,"0"0"-264"16,0 0 849-16,0 0-633 16,0 0-376-16,68-76-119 15,-61 60 167-15,-3 3 96 16,1 1-144-16,-1 2 337 0,-4 0-97 16,0 8-192-16,-9 2-248 15,-10 0-447-15,-13 0-281 16,-4 2-72-1,-4 11 40-15,0 3 16 16,8 3-112-16,8 3-40 16,9 0-40-16,10-3-176 0,5 4 112 15,0-1 64-15,16 3 0 16,9 1 112-16,3-1-112 16,0 0-8-1,0-5-264-15,-5-4 0 31,-3-4 72-31,-9 1 127 16,-2-7-15-16,-9 1 0 0,0-1-32 16,-12 0 120-16,-13 1 104 15,-1-1 8-15,-7-3 25 0,1-3 7 0,0 4-32 16,4-4-64-16,13 0-48 16,3 0-88-16,7 0-529 15,5-7-1607-15,17 4-2777 0,3-4-4537 16</inkml:trace>
  <inkml:trace contextRef="#ctx0" brushRef="#br1" timeOffset="181904.6">8243 14954 8673 0,'0'0'3945'15,"0"0"-2945"-15,0 0-431 16,0 0-281-16,0 0 696 0,0 0 8 16,-12 64-408-16,8-39-288 15,-4-3-136-15,1 0-72 0,3-2-16 32,-1-5-72-32,5 4-696 15,0-6-1624-15,0-4-2097 0</inkml:trace>
  <inkml:trace contextRef="#ctx0" brushRef="#br1" timeOffset="182187.91">8390 14932 936 0,'0'0'9746'0,"0"0"-7402"0,0 0-751 15,0 0-809-15,0 0-296 16,0 0-112-16,0 0-216 15,0 0-152 1,65 76-8-16,-65-54 0 0,-13 0 128 16,-11-2 128-16,-4-5 96 15,9-2 96-15,-2-4-48 0,14 1-184 32,7-10-216-32,4 3-144 15,20-3 144 1,8 0 0-16,27-6-928 15,-15-7-1832-15,0 0-3130 0</inkml:trace>
  <inkml:trace contextRef="#ctx0" brushRef="#br1" timeOffset="182531.87">8554 14595 7393 0,'0'0'2345'16,"0"0"-553"-16,0 0-600 15,0 0-360-15,0 0-295 16,0 0 863-1,0 0-192-15,47 77-496 16,-26-40-280-16,-1 8-144 0,-5 2-56 16,-2 4-96-16,-13 4-32 0,0-5-32 15,-9-2 33-15,-15-4-105 16,-8-6-337 0,-23 4-951-16,7-14-1744 15,5-6-4986-15</inkml:trace>
  <inkml:trace contextRef="#ctx0" brushRef="#br1" timeOffset="184407.08">9638 14700 10114 0,'0'0'2376'16,"0"0"-311"-16,0 0-345 15,0 0-112-15,0 0-319 0,-4-16-585 0,4 19-464 31,-4 19-232-15,-5 7 200-16,-2 16 136 0,3 5-128 0,-9 7-112 16,10-3-24-16,-1 4-16 15,-1-11-56-15,6-2-8 16,-1-7-48 0,4-4-632-16,0-2-984 15,0-6-2209-15,0-13-2169 0</inkml:trace>
  <inkml:trace contextRef="#ctx0" brushRef="#br1" timeOffset="184674.94">9558 14551 256 0,'0'0'9698'15,"0"0"-7514"-15,0 0-344 16,0 0-775-16,0 0-465 0,111-61-40 31,-71 68-104-31,1 12-144 16,-6 9-200-16,-7 7-64 0,-20 6-48 15,-8 4-8-15,-16-1 8 0,-16-2 120 16,-12-4-104-16,-8-7 56 16,1-2-8-16,-1-6-64 15,4-5-784 1,16 1-760-16,16-6-777 15,16-10-4136-15</inkml:trace>
  <inkml:trace contextRef="#ctx0" brushRef="#br1" timeOffset="184934.6">10219 14449 6361 0,'0'0'5457'0,"0"0"-3281"15,0 0-1319-15,0 0-569 0,0 0 872 16,-80 86 56-16,45-32-552 31,-5 6-256-31,1 4-143 0,2 6-97 16,5-1-112-16,17-2 8 16,11-3-56-16,4-7-8 15,23-10 0-15,21-5-489 0,35-5-447 31,-10-11-848-31,-5-10-2057 0</inkml:trace>
  <inkml:trace contextRef="#ctx0" brushRef="#br1" timeOffset="185391.28">10558 14624 4256 0,'0'0'4369'15,"0"0"-2480"-15,0 0-273 16,0 0-360-16,0 0 121 0,-112-23 47 15,73 23-440-15,-1 0-464 32,12 10-288-32,4 3-96 0,8 6-136 15,8 6-104-15,8 1 0 16,0 5 104-16,20 1 96 16,8 3-96-16,4 0-72 0,0-3-328 31,-4-4-216-31,-9-6 312 15,-6-2 144-15,-13-1 56 0,0-4 104 16,-17 1 112-16,-7 0 32 16,-12-3 48-16,-3-1 64 15,-1-2-104-15,5-3-80 0,2-4-72 16,10-3-1512 0,10 0-2705-16,13-7-6001 15</inkml:trace>
  <inkml:trace contextRef="#ctx0" brushRef="#br1" timeOffset="185620.84">10614 14875 8025 0,'0'0'2481'16,"0"0"-969"-16,0 0-320 16,0 0-175-16,0 0-345 0,0 0-312 15,60 57 24-15,-80-35-8 16,-1 3-24-16,-3-2-56 0,5-1-112 31,3-6-120-31,8-4-8 16,8-2-56-16,0-4-56 0,16-2-144 15,16-4-560-15,19 0-944 16,1-4-1105-16,-8-9-4257 0</inkml:trace>
  <inkml:trace contextRef="#ctx0" brushRef="#br1" timeOffset="186157.11">10988 14357 11562 0,'0'0'1200'0,"0"0"937"16,0 0-697-16,0 0-792 0,0 0-192 15,0 0-56-15,-20 73 857 16,9 4-505-16,11 24-256 0,0 13-128 31,11 1-208-31,6-27-8 0,-6-21-104 16,-3-22 8-16,-8-7-56 16,4 3-440-16,-4-3-1016 0,0 3-449 15,-4-16-2040-15,-4-8-1144 16</inkml:trace>
  <inkml:trace contextRef="#ctx0" brushRef="#br1" timeOffset="186597.81">11462 14598 1168 0,'0'0'6529'0,"0"0"-4840"16,0 0-49-16,0 0-400 0,0 0-144 31,0 0 361-31,0 0-289 16,0 0-376-16,-8-34-96 15,-23 34-144-15,-9 0 32 0,0 0-111 16,4 12-161-16,4 4-208 15,12 3-104-15,4 10-72 0,16 3-96 32,0 9 88-32,8 6 80 15,16-2-144-15,0 2-241 0,4-2 33 16,-5-4 32-16,-6-9 192 0,-2-4 72 16,-10-6 56-16,-1-5 8 15,-4-5 0-15,0-2 0 16,-13-4 40-1,-2-3 200-15,-9-3 168 16,-4 0-71-16,0 0-185 0,0-9-160 16,0-13-256-16,9 3-1745 0,11-1-4112 15</inkml:trace>
  <inkml:trace contextRef="#ctx0" brushRef="#br1" timeOffset="186988.91">11570 14954 8737 0,'0'0'4681'0,"0"0"-2704"16,0 0-889-1,0 0-640 1,0 0 72-16,0 0 536 0,0 83-439 15,0-48-361-15,0-4-144 16,0 1-56-16,-4-4-56 0,4-5-408 0,-4-1-809 16,0-3-1791-1,4-9-3314-15</inkml:trace>
  <inkml:trace contextRef="#ctx0" brushRef="#br1" timeOffset="187237.41">11681 14970 1872 0,'0'0'8298'0,"0"0"-6218"0,0 0-544 15,0 0-407-15,0 0-73 16,0 0-312-16,92 22-344 0,-83 0-184 16,-9 4-120-16,0-4-88 15,-17 3 104-15,-3-5 72 0,1 2 24 16,-2-7 16-16,10-5-80 31,11-1-144-31,0-6-56 16,11 4 56-16,17-4 0 0,16-3-360 15,24 0-1640-15,-4-3-2417 0,-13-9-2376 16</inkml:trace>
  <inkml:trace contextRef="#ctx0" brushRef="#br1" timeOffset="188353.72">12212 14913 6329 0,'0'0'4993'15,"0"0"-2865"-15,0 0-95 32,0 0-537-32,0 0-392 15,0 0-287-15,64-16-217 0,-49 38-296 16,-2 3-88-16,-10 7-72 15,-3 3-136-15,0-3 104 0,-8 3-112 16,-12-6-200-16,-4-4-480 31,-4 4-897-31,4-11-1567 0,9-2-2474 0</inkml:trace>
  <inkml:trace contextRef="#ctx0" brushRef="#br1" timeOffset="188607.4">12609 14713 3688 0,'0'0'7714'0,"0"0"-5570"0,0 0-1191 31,0 0-513-31,0 0 456 16,0 0 112-16,37 114-344 0,-37-63-264 15,0 3-104-15,-5 0-128 16,-6-7-72-16,-10-2-96 0,6 2-928 16,-1-11-1912-16,4-14-2970 0</inkml:trace>
  <inkml:trace contextRef="#ctx0" brushRef="#br1" timeOffset="188842.99">12837 14630 9418 0,'0'0'2248'0,"0"0"-288"16,0 0-839-16,0 0-753 16,0 0 200-16,0 0 528 0,8 95-288 15,-8-47-360-15,0 3-176 16,0 3-136-16,-12-7-56 15,0-2-80-15,-4-7-736 16,-4-9-1552-16,8-11-2009 16,-4-11-2841-16</inkml:trace>
  <inkml:trace contextRef="#ctx0" brushRef="#br1" timeOffset="189162.07">12921 14420 8633 0,'0'0'2681'16,"0"0"-585"-16,0 0-1119 16,0 0 159-16,0 0 192 0,-108 87-584 31,76-59-320-31,4-3-224 16,8-6-72-16,1-6-32 15,6-10-48-15,1-3 225 0,-3-3 143 16,3-13-224-16,-4-6-96 15,-4 0-24-15,3-3-64 0,-6 8 72 32,3 8 16-32,-4 9-8 0,0 0-80 15,-3 19-8-15,-1 10 8 16,4 6-8-16,3 6-80 16,6 3-720-1,15 10-1281-15,0-6-2488 16,0-16-3433-16</inkml:trace>
  <inkml:trace contextRef="#ctx0" brushRef="#br1" timeOffset="189442.05">13260 14471 11522 0,'0'0'2801'15,"0"0"-977"-15,0 0-1224 16,0 0-200-16,0 0 672 0,-104 99-287 31,64-45-337-31,4 3-64 16,4 10-200-16,4-1-72 16,12 4-64-16,8-3-40 0,8-4 8 15,17-5-16-15,22-11-96 16,5-3-128-16,16-9-712 0,-8-13-921 31,-13-9-2984-31</inkml:trace>
  <inkml:trace contextRef="#ctx0" brushRef="#br1" timeOffset="189973.23">13662 14557 7905 0,'0'0'2641'16,"0"0"-1225"-16,0 0-504 0,0 0 489 16,-104-3 439-16,64 13-608 31,5 5-528-31,3 4-360 15,8 3-232-15,7 4-112 0,13 0-8 16,4 2 0-16,13 7-8 16,6 0 16-16,9-4 64 0,0 5-24 0,0-8-40 15,-4-3-88-15,-8-2-56 16,-8-4 40 0,-8 0 56-1,0-4 48-15,-12 2 0 0,-12-2 72 16,-3-2 8-16,-10-4 8 15,1 1-16-15,1-10-16 0,3 3-56 16,8-3-512 0,12 0-1664-16,8-3-1921 15</inkml:trace>
  <inkml:trace contextRef="#ctx0" brushRef="#br1" timeOffset="190197.91">13709 14859 8737 0,'0'0'4017'0,"0"0"-2056"0,0 0-705 16,0 0-520-16,0 0 312 31,4 70-136-31,-4-33-343 16,0-1-329-16,0-1-88 0,-4-7-72 15,-3-3-80-15,-1-2-272 16,-1-4-1065-16,2-3-1687 0,3-10-2049 0</inkml:trace>
  <inkml:trace contextRef="#ctx0" brushRef="#br1" timeOffset="190476.6">13833 14849 10002 0,'0'0'2288'16,"0"0"-175"-16,0 0-441 16,0 0-968-16,0 0 64 15,0 0-200 1,0 0-272-16,80 29-112 16,-76 0-120-16,-4-1-56 15,0 3 65-15,-17-5-65 0,-11 0 112 16,5-4-16-16,-1-7-32 15,13-2-16-15,-2-6-56 0,13-4-56 16,4 0-176-16,20 0 232 16,16-3-161-16,32 0-815 0,-8-3-1320 15,-8-10-2001-15</inkml:trace>
  <inkml:trace contextRef="#ctx0" brushRef="#br1" timeOffset="190884.97">13977 14494 9249 0,'0'0'2121'0,"0"0"271"0,0 0-535 31,0 0-737-31,0 0-48 16,91 38-87-16,-55 3-177 0,4 6-224 15,-5 10-240-15,2 7-200 16,-10 6-72-16,-11-3-64 16,-8-7 0-16,-8-3-8 0,-8-9-176 15,-16-10-296-15,-23-3-744 32,3-10-1169-32,8-12-2480 0</inkml:trace>
  <inkml:trace contextRef="#ctx0" brushRef="#br1" timeOffset="192372.41">14287 14325 5329 0,'0'0'5913'16,"0"0"-3961"-16,0 0-215 15,0 0-465-15,0 0-376 16,0 0-304-16,48 19-96 16,-17 32 49-16,10 25 143 0,2 29-152 15,6 13-216-15,-10-4-120 0,-11-13-80 31,-8-27-48-31,-8-17-72 16,-8-19 64-16,-4-7-64 16,0 4-128-16,0-3-200 0,-16 3-320 15,-8-9-441-15,-4-8-231 16,-7-11-816-16,7-4-945 0,7-3-4713 16</inkml:trace>
  <inkml:trace contextRef="#ctx0" brushRef="#br1" timeOffset="192627.94">15112 14973 10474 0,'0'0'2112'16,"0"0"-223"-16,0 0-249 16,0 0-840-16,0 0-272 15,0 0-256-15,0 0-272 16,48-19-1392-16,-36 22-2505 0,4 1-3432 16</inkml:trace>
  <inkml:trace contextRef="#ctx0" brushRef="#br1" timeOffset="192785.47">15702 14944 7721 0,'0'0'2457'32,"0"0"-1577"-32,0 0-512 15,95-12-368-15,-63 12-736 16,0 0-2529-16</inkml:trace>
  <inkml:trace contextRef="#ctx0" brushRef="#br1" timeOffset="192909.84">16172 14913 7217 0,'0'0'1160'0,"0"0"-1160"15,0 0-312-15,95-23-2440 16,-63 23-2560-16</inkml:trace>
  <inkml:trace contextRef="#ctx0" brushRef="#br1" timeOffset="193054.54">16698 14925 11506 0,'0'0'2192'16,"0"0"-711"-1,0 0-513-15,0 0-672 16,0 0-296-16,0 0-560 15,0 0-3409-15</inkml:trace>
  <inkml:trace contextRef="#ctx0" brushRef="#br1" timeOffset="193812.11">17192 14570 600 0,'0'0'7601'15,"0"0"-5592"-15,0 0-73 16,0 0 105-1,0 0 63-15,0 0-368 0,0 0-303 16,0-51-529-16,0 51-392 0,0 3-336 16,0 16-160-16,0 13 16 31,0 22 376-31,0 26-168 16,0 14-144-16,3-1-40 0,6-21-8 15,-5-24-48-15,0-13-32 16,0-3-496-16,0 3-640 0,-4-3-1049 15,0-14-2664-15,0-5-2712 0</inkml:trace>
  <inkml:trace contextRef="#ctx0" brushRef="#br1" timeOffset="194093.27">17324 14357 7681 0,'0'0'3025'0,"0"0"-2145"16,0 0 632-16,0 0-215 0,0 0-289 0,83-48-168 15,-67 64-184-15,3 7-280 16,2 12-184-16,-14 2-112 16,-3 8-16-16,-4-1-56 15,-7 1-8 1,-18-4 0-16,-3 0-96 15,-7-9-88-15,-5-3-432 0,-3-7-176 16,-5-6-560-16,-5-13-441 0,18-3-951 16,11 0-2962-1</inkml:trace>
  <inkml:trace contextRef="#ctx0" brushRef="#br1" timeOffset="194367.98">17857 14275 10242 0,'0'0'2448'16,"0"0"-263"-16,0 0-721 15,0 0-648-15,0 0-296 0,0 0-248 16,-31 2 176-16,-14 30 441 16,-2 10-257-16,-1 12-144 15,0 6-160-15,8 19-56 0,8 13-136 31,24 10-64-31,8 3-72 16,24-23 8-16,8-21-72 0,0-27 56 16,-4-8-400-16,12 3-944 0,-5-7-961 15,-3-6-3640-15</inkml:trace>
  <inkml:trace contextRef="#ctx0" brushRef="#br1" timeOffset="194772.21">18168 14420 6409 0,'0'0'4185'16,"0"0"-2065"-16,0 0-183 0,0 0-1033 31,0 0-360-31,0 0-8 16,-88-22-16-16,60 35-64 0,0 6-160 15,4 3-192-15,9 3 24 16,11 1-120-16,0 3-8 16,4-1 64-16,8 4-56 0,12 0 80 31,3-1-40-31,-3-5-40 15,-3-4 56-15,-6-3-64 0,-11-3 0 16,0-6 0-16,-16-1 96 16,-11-6 24-16,-14 3-23 0,-6-6 7 15,7 0-8-15,-4 0-96 16,16 0-96 0,21 0-1081-16,7 0-1439 15,0 0-2009-15</inkml:trace>
  <inkml:trace contextRef="#ctx0" brushRef="#br1" timeOffset="194952.45">18116 14636 10866 0,'0'0'3072'0,"0"0"-1431"16,0 0-1073-16,0 0-280 16,0 0 632-16,0 96-152 0,0-55-368 31,0 0-248-31,4 0-39 0,-4-6-113 15,5-3-257-15,2-10-1143 16,-3-5-1705-16,4-12-2336 0</inkml:trace>
  <inkml:trace contextRef="#ctx0" brushRef="#br1" timeOffset="195207.87">18295 14662 8193 0,'0'0'2377'0,"0"0"-633"15,0 0-152-15,0 0-439 0,0 0-25 32,0 0-264-32,80 0-392 0,-72 13-216 15,0 9-96-15,-8 0-152 0,-8 3-8 16,-8 4 264-16,-7-4-8 16,2-3 89-16,5-2-217 15,8-5-64-15,8-5-8 0,0 0-56 16,13-7-128-1,10-3-209-15,9 0-567 16,4-26-1368-16,-4 1-1873 0,-12-7-3049 16</inkml:trace>
  <inkml:trace contextRef="#ctx0" brushRef="#br1" timeOffset="195448.15">18666 14262 9762 0,'0'0'2192'16,"0"0"609"-16,0 0-1193 0,0 0-1120 16,0 0 184-16,0 0 464 31,-40 117-335-31,33-60-201 0,2 16-216 16,5 16-120-16,8 16-120 15,8 6-48-15,0-12-8 16,-8-23-88-16,-8-28-248 0,0-4-1232 15,-8-18-3281-15,-4-8-3585 0</inkml:trace>
  <inkml:trace contextRef="#ctx0" brushRef="#br1" timeOffset="195891.45">19244 14398 1144 0,'0'0'8538'16,"0"0"-6306"-16,0 0-552 15,0 0-743-15,0 0-281 0,-84-41 296 16,48 44-288-16,4 16-184 16,1 7-184-16,6 5-96 0,10 4-128 31,6 3-72-31,5 1-32 16,4-1 32-16,8-4 40 15,9-5-40-15,7-1-224 0,-5-5-8 16,-3-7 96-16,-4-7 56 15,-8 1 32-15,-4-4 0 0,-4 1 48 32,-15-1 136-32,-13 0 120 0,0 0-8 15,-9-2-120-15,10-1-40 16,-1 3-88-16,12-2-216 0,16-1-1384 16,4-3-2265-16,4 0-3753 15</inkml:trace>
  <inkml:trace contextRef="#ctx0" brushRef="#br1" timeOffset="196077.31">19199 14687 10306 0,'0'0'4121'15,"0"0"-3185"-15,0 0-792 16,0 0 104 0,0 0 520-16,0 99-168 15,0-58-304-15,-3 7-152 16,-5-7-144-16,0-3-96 0,4 0-1152 15,4-16-1353-15,0-6-2248 0</inkml:trace>
  <inkml:trace contextRef="#ctx0" brushRef="#br1" timeOffset="196341.37">19355 14675 8649 0,'0'0'2281'16,"0"0"-233"-16,0 0-335 31,0 0-665-31,0 0-8 0,96-20-352 16,-73 33-264-16,-2 6-168 15,-5 7-144-15,-8-1-112 0,-8 7 0 0,-17-1 0 16,-11 1 120-16,-7 0 249 16,-5-7 39 15,8-2-32-16,16-4-200-15,8-3-176 0,8-3-104 0,21-4 104 16,30-3 0-16,36-6-953 16,-10 0-1039-16,-6-15-2945 0</inkml:trace>
  <inkml:trace contextRef="#ctx0" brushRef="#br1" timeOffset="197277.87">19845 14690 8009 0,'0'0'3857'0,"0"0"-2153"0,0 0-815 16,0 0-73-16,84 23-112 16,-73 2-104-16,-2 7-264 0,-9 3-144 15,0 6-88-15,-4-3-104 32,-12-3-408-32,-4 7-1328 15,4-14-1241-15,0-6-2992 0</inkml:trace>
  <inkml:trace contextRef="#ctx0" brushRef="#br1" timeOffset="197540.76">20264 14630 9978 0,'0'0'3216'0,"0"0"-1951"16,0 0-881-16,0 0 16 16,0 0 616-16,7 83-184 0,-7-42-296 15,0 6-264-15,-7-5-144 16,-1 2-80-16,-5-6-48 0,2-6-984 31,-1-3-1208-31,4-13-993 16,4-7-3712-16</inkml:trace>
  <inkml:trace contextRef="#ctx0" brushRef="#br1" timeOffset="197737">20459 14481 7905 0,'0'0'2249'0,"0"0"95"15,0 0-303-15,0 0-593 16,0 0-960-16,0 0-232 15,0 0 192-15,31 83-152 0,-31-36-144 32,0 1-64-32,0 0-88 15,0-7-64-15,-7 0-1464 0,-9-12-1521 0,4-10-4536 16</inkml:trace>
  <inkml:trace contextRef="#ctx0" brushRef="#br1" timeOffset="198012.56">20599 14236 10474 0,'0'0'2272'15,"0"0"-1160"-15,0 0-247 16,-96 29 191 0,55-7-240-16,2-2-248 15,3-2-24-15,8-2-160 16,4-6-96-16,9-4-80 0,2-6 25 15,5 3-81-15,5-3 24 16,3 0-104-16,-8 4 8 0,-9 2-80 31,-7 7-88-31,-3 12 16 16,-5 7-64-16,0 9-609 0,9 19-1335 16,2-6-737-16,14-13-2520 0</inkml:trace>
  <inkml:trace contextRef="#ctx0" brushRef="#br1" timeOffset="198305.3">20977 14243 11426 0,'0'0'2104'0,"0"0"-103"15,0 0-873-15,0 0-680 0,0 0 280 16,-111 22 152-16,66 3-191 0,2 10-225 16,6 4-160-16,5 5-120 15,9 3-72 1,7 5-40-16,8 1-72 16,8 1-8-16,0 0 8 15,20 3-280-15,4-9-544 0,4-3-417 16,3-11-719-16,-6-11-1129 15,-5-17-4296-15</inkml:trace>
  <inkml:trace contextRef="#ctx0" brushRef="#br1" timeOffset="198884.26">21033 14455 5193 0,'0'0'1504'0,"0"0"-400"0,0 0-16 15,0 0-287-15,0 0 255 0,0 0 24 16,0 0-312-16,0 0-168 16,32-19 80-1,-32 19 73-15,0 0-41 16,0 0-88-16,3 0-64 16,-3 0 24-16,0 0-184 0,0-3-240 15,0 3-8-15,0 0 144 16,0 0 80-16,-3 0 97 0,-14 0-113 31,-2 0-136-31,-5 0 24 16,3 0-128-16,6 10-80 0,7 2-40 15,3 10-8-15,5 4-88 16,0 0 96-16,17 2 16 16,3 1 56-16,-1-4-16 0,6-3-56 15,-5-3 0 1,-9-6-72-1,1-3 64-15,-7-1-40 0,-5-6-48 16,0 4 80-16,-17-4 16 16,-7 0 88-16,1-3 8 0,-5 0-96 15,4 0-120-15,8 0-1185 16,4 0-1615 0,12-6-1769-16</inkml:trace>
  <inkml:trace contextRef="#ctx0" brushRef="#br1" timeOffset="199073.11">21272 14570 10938 0,'0'0'3225'0,"0"0"-2161"16,0 0-856-16,0 0 672 16,-13 89-80-16,6-48-168 0,-1 0-264 15,0 1-224-15,3-5-48 16,2-5-96-16,-1-3-520 0,4-7-1904 31,-4-12-2441-31</inkml:trace>
  <inkml:trace contextRef="#ctx0" brushRef="#br1" timeOffset="199333.01">21368 14595 9946 0,'0'0'2872'16,"0"0"-831"-16,0 0-937 16,0 0-216-16,0 0-144 0,0 0-208 15,0 0-304 1,47 80-112-16,-47-55-72 16,-16 0 80-16,-8 1-55 15,4-7-1-15,1 0 0 0,6-3 0 16,9-7-72-16,4 1-128 0,13-7 56 15,38-3-97 1,1 0-1447-16,-9 0-3049 16</inkml:trace>
  <inkml:trace contextRef="#ctx0" brushRef="#br1" timeOffset="199889.36">21615 14297 2864 0,'0'0'8338'16,"0"0"-6770"-16,0 0-247 15,84 44 95-15,-53-2-96 0,5 18-264 16,0 22-256-16,-12-2-367 16,-9-10-233-16,-15-7-104 0,-4-15-96 31,-20 3-416-31,-27 12-1385 16,7-15-2680-16,4-13-7233 0</inkml:trace>
  <inkml:trace contextRef="#ctx0" brushRef="#br2" timeOffset="208490.21">3375 8664 1792 0,'0'0'1392'0,"0"0"-48"15,0 0-639-15,0 0-233 0,0 0 368 32,0 0 144-32,0 0 56 15,-92 10 65-15,76-4-169 16,-5-3-264-16,6 0-136 0,-2 1-104 15,2 2-224-15,2 1-8 16,-2 2-16-16,-1 0 48 0,0 1 56 16,0-1 32-1,4 4-16-15,-3 0 57 16,2 0-89-16,2-1-120 16,-2 1-64-16,2 0-16 0,-1-4 24 15,3 4-24-15,2-1 104 16,-1 1 56-16,0 0 40 15,3-4-32-15,1 8-104 16,1-2 80-16,3 5-40 16,0-5 24-16,0 7 48 15,0 0-32-15,-4 4 16 0,-4 0-40 16,8-1-40-16,-4 4-24 16,-1-4-8-1,5 7-24-15,0 0 24 16,0-1 32-16,0 4 0 15,0 0 0-15,5 3-55 0,3-3-1 16,-4 3-24-16,0-3 128 16,-4 3-56-16,0-3-48 0,0 0-24 31,0 0-16-31,0-3 0 16,0 3 8-16,0-3-56 15,0-1 56-15,0 1-16 0,0-1 0 16,0 1 0-16,0-3 8 15,0-1 72-15,3 1-120 0,6-4 40 32,-5 1-40-32,0-1 88 15,-4 0-96-15,0 1 0 0,0-4 8 16,0 7 0-16,0-4 0 0,0 4 0 16,0-4 40-16,0 4-32 15,0-4-8-15,0 0 8 16,0 1-8-1,0-4 48-15,0 4-48 16,0-1-8-16,0 0 0 0,0 4 0 16,0 3 8-16,0-4 0 0,0 4 8 15,0 0 0-15,0-3-16 16,0-4 8 0,4 0 0-16,0-3 0 15,-1 0-8-15,1-2 8 16,-4 2 0-16,0 0 0 0,0 3 0 31,0 1 0-31,-4-1-8 16,-3 4 8-16,3-1 72 15,-4-2-80-15,3 2-8 0,1-2 8 16,1 3 0-16,3-1 16 16,0 4-16-16,0-1 8 0,0 4 0 15,-4-3-8-15,-4 0 8 16,4 3 0-16,-5-6 0 15,-2 2-8-15,3-3 8 0,-1 2-8 32,-2-5 8-32,7 0-8 0,-4 1-8 15,0-1 8-15,0 0 0 0,-4 1 0 16,5 2 0-16,-2-2 0 16,-3 5 0-16,0-2 0 15,0-1 0-15,5 1 0 16,-6 0 0-1,9-4 40-15,-4-2-40 0,8-1-8 16,0 0 0-16,0-3-8 0,0 0 16 16,0-3-16-16,0 3 8 31,0 0-64-31,-3-3 56 16,-1 0-136-16,0 3 32 0,0-6 24 15,-1 2 88-15,-3 1 0 16,8-3 0-16,-3 0 8 0,-1-1 0 15,0 1 8-15,4 0-8 32,-4 3 0-32,4-4-8 0,0 7 8 15,-4 0 0-15,4 0 0 16,0 1 0-16,0-1 0 0,0-1 0 16,0 2-40-16,0-1 32 15,0-4-96-15,0 5 96 31,0-5-48-31,0 2 56 0,0-8 0 16,-5 4 0-16,1 2 0 16,1-2 0-16,-5 0-8 0,4 3 0 0,-5-1 8 15,5-2-8-15,1 3 0 16,3 0 8 0,-4 3-8-1,4 3 0-15,0 0 0 0,0 4 0 16,0 3 8-16,0 2 48 15,4 1-40-15,-1 6-8 0,1 4 72 16,1 2-72-16,-1-3 8 16,0 4 8-16,0-1-16 0,3-6-8 15,-3 0-104 1,5-3 104-16,-5 0-168 16,4-3 48-16,-8-1 72 15,0 1 56-15,0 0-8 0,0 0 8 16,0 2 8-16,0 1-8 15,0 0 8-15,0 1 16 0,3 2-24 32,5 0 48-32,5 6-40 15,-2-3-8-15,6 7-8 0,-6-4 0 16,6 7 8-16,-2 3-16 16,1 0 8-16,-8 0 8 15,0 6 0-15,-4-3 0 0,-4-3 8 31,0-2-8-31,0-2 8 16,0-2-16-16,0 0 16 0,0-4-8 16,4 1 8-16,4-4-8 0,-4 0 8 15,4 3-8 1,-4-2 0-16,0-4 8 16,-4 0-8-16,0 0 0 15,0-3 0-15,0-7-8 16,0 1-40-16,-4-3-16 0,4-1 56 15,0-3-208-15,0 0 120 16,0-3 24 0,0 1 64-16,0-2-128 15,4 1 136-15,-1 1 0 0,2-1-8 16,-5-3-32-16,4 3 32 16,0-1 16-16,-4-5-16 0,4 3 8 15,0 0-8-15,0 0-72 31,-1 0 24-31,1 0 48 0,1 3 0 16,-1 0 8-16,4 3 0 16,-1 0 8-16,-3 0-8 0,1 0 48 15,3 4-40-15,-8-4 8 16,8 0-8-16,-8-3 0 31,3 1-8-31,1-1 8 0,0-1 8 16,-4-1-16-16,5 2 8 15,-1 3 0-15,-4-6-8 0,0 3 8 16,0 0 0-16,0 0-8 16,0 0 48-16,0 0-48 15,-9 3 8 1,5-3 0-16,-3 3 8 0,3-6-8 16,0 3 0-16,4-2 0 15,0-5 0-15,0 4-8 0,0-3 0 16,0-1 8-16,0 4 0 15,0 0 0 1,0 0 0-16,0 0 0 16,0 0 0-16,0-1 0 0,0 2 0 15,0-2-8-15,0-5 0 16,8 2 48-16,-1 1 8 16,6-3 48-16,2 6 16 0,6-4-24 15,3 4-80-15,7-3 72 0,9-1-16 31,8-2 0-31,3-3-72 16,2-5-72-16,-1-2-232 16,-9 0-537-16,-11 0-487 0,-8-2-1136 15,-12-15 47-15,-12 5-191 16,0-1-2706-16</inkml:trace>
  <inkml:trace contextRef="#ctx0" brushRef="#br2" timeOffset="211572.14">22045 8051 3632 0,'0'0'3945'0,"0"0"-2000"0,0 0-849 16,0 0-376-16,0 0 40 0,0 0 168 31,0 0 113-31,0 0-81 16,0 0-304-16,0 3-296 16,11 1-184-16,10 2 96 0,7 1-136 15,4 5-48-15,3 4-40 0,1 3-48 16,-8 3 8-16,0-2-8 31,-13 8-136-31,-6-2 56 16,-5 5 24-16,-4 1 56 0,0 6 8 15,-4 0 0-15,0 4 40 16,-5-1-32-16,6 3-8 0,3-3-8 16,0 7 8-16,0 0 8 31,0 2-8-31,0 4 8 15,0 0 56-15,-8-3-72 0,4 3 8 16,-9-6 0-16,6 3 0 16,-5-4 8-16,-4-2-8 0,4 2-8 0,-4 4 8 15,-3 0 48 1,2 0 16 0,2 3-24-16,2-4 16 15,-2-2-56-15,-2 0 120 0,6-7-128 16,3 0 16-16,-5-2-8 15,6-2 40-15,-1 5 48 0,4-1-88 0,4 4 40 32,0-1-40-32,0-3 0 15,0 4 0-15,0 2 8 16,4-2-8-16,4 5 40 0,3-2 40 16,2 3 0-16,-5 0-80 15,-1-4 0-15,1 4 64 0,-3-3-64 31,-1 3 48-31,-4-3-8 16,4-1-40-16,-1 4 80 0,5-7-8 16,-4 4-72-16,5-4 64 15,-2-2 88-15,1-1 40 0,0 0 48 16,4 3-71-16,-4 1-33 31,0-4 24-31,-4 1-16 16,1-1-80-16,-5 0 24 0,3 3 32 31,-3-2-48-31,0-1 40 0,4 0-48 16,-4 1-24-16,0 2 32 0,0-3-24 15,0 4-56-15,0 2 0 16,-4 1 8-16,-4 0 0 16,4 2 8-16,-4 1 56 0,0-6-72 15,1 2 0-15,-2-9 8 16,-3 1 0-16,5-2 8 0,-2 5 56 15,1-4-72 1,-3 3 0-16,2 1 16 16,-3-1 40-16,5 3-48 15,-1 1 0-15,-1-4 0 0,5 7 48 16,4-4-48-16,0 1 0 16,0-1 40-16,0-3-40 0,0 0 0 31,8-2 48-31,-3-1-8 15,-1 0-40-15,4-3 8 0,-8 3 40 16,0-3-48-16,3-1 0 16,-3 1 0-16,0 4 0 0,4-4 8 15,4 3-8-15,5 3 0 32,-2-3 0-32,6 3 8 15,-2 4 72-15,1-1-88 0,-4 1 0 16,1-4 16-16,-2 3-8 15,1-2 64-15,-4-4-64 0,0 0-8 16,0 0 48-16,-4-3-40 16,4 3-8-1,0 0 8-15,4 0-8 16,0 3 0-16,4 1-8 0,0-1 8 16,-1 0 0-16,2 0 0 15,2 4 8-15,-6-3-8 0,2 2 0 16,-7-3 8-1,4-6-8-15,-4 0 8 16,0-3-8-16,1-1 8 16,2-2-8-16,1 0 0 0,-4-1 8 15,0 1-8-15,0-4 0 16,-8 0 16-16,0-2-8 0,0 2-8 31,0-2 8-31,-8 5-8 31,0-3 8-31,0 7-8 0,8 0 8 16,-4 6-8-16,4 3 16 16,0 0-8-16,0 7 40 15,0 0-48-15,4 2 0 0,-4 4 0 16,5-2 0-16,-5 1 8 16,0 5 104-16,0 2 120 0,0-6-24 15,0 3 8-15,-5-3-24 16,1 0-104-16,0-3 32 15,4-1-120-15,-4-2 64 0,4 3-56 16,-4-7 0-16,0 1 0 16,1-4 32-1,-2 0-32-15,-3-2-8 16,0-8 0-16,1 4 0 0,-2-6 8 16,-3-1-8-16,5-6 16 15,-6 4-16-15,5-4 8 16,1 0 0-1,-1 0 0-15,-1 1-8 16,1-4 8-16,1 0-8 0,3-6 8 16,-5 2-8-16,1-5 0 0,1 3 0 15,-1-7 0-15,-1 4 8 16,5-7-8 0,-7 3-8-16,-1-3 8 15,-8 0-16-15,-12 4 16 16,-12-7 8-16,-7 0 8 0,-26 0-8 15,2 0 104-15,-1 0-64 16,-3 0 0-16,15 0-48 0,-3 0-48 31,15 0-48-31,16-3-64 16,12 3 56-16,11 0 16 0,13 0-16 16,0 0-160-16,9 0-24 15,10 3 216-15,1 0 64 16,1 6-216-16,-6-6-544 0,-15-3-1024 15,0 0-2657 1,0 0-2889-16</inkml:trace>
  <inkml:trace contextRef="#ctx0" brushRef="#br2" timeOffset="214181.53">10689 15818 11162 0,'0'0'4145'0,"0"0"-2601"15,0 0 385-15,0 0-481 0,12-35-472 16,-12 35-440-16,0 0-152 15,0 12-168-15,0 11-160 32,-8 18 248-32,4 19 8 0,-7 4-176 15,7 3-24-15,-1-4-56 16,1-13-8-16,0 2-48 0,4-8 0 16,0-9-296-16,0-3-296 15,0-10-328-15,8-3-1208 31,8-13-3354-31,0-3-4256 0</inkml:trace>
  <inkml:trace contextRef="#ctx0" brushRef="#br2" timeOffset="214544.51">10972 15941 11218 0,'0'0'3201'15,"0"0"-1497"-15,0 0-312 0,0 0-240 0,0 0-183 16,0 0-433-16,0 0-224 16,88-63-136-16,-56 63-64 15,-1 16-56 1,-3 6-8-16,-7 6-48 16,-10 8-8-16,-11-1 8 15,-7 6 56-15,-21-6 192 0,-4 0 96 16,0-10 96-16,0-3 16 31,4-3-120-31,12-6-144 0,8 0-168 16,8-7-24-16,8 0-24 15,20 1 24-15,16-4 0 0,7-3-256 16,5 0-136-16,4 0-232 16,0 0-336-16,7-10-1337 31,-15-2-3000-31,-12-4-3201 0</inkml:trace>
  <inkml:trace contextRef="#ctx0" brushRef="#br2" timeOffset="-214721.92">11917 15957 12066 0,'0'0'3985'0,"0"0"-2753"16,0 0 249-16,0 0-353 0,0 0-128 15,-17-9-472-15,-10 31-232 0,-6 10-24 32,-2 6-64-17,-1 3-120-15,8 4-40 0,-4-4-48 0,13-6-280 16,-5 0-616-16,3-3-904 16,6-10-1153-16,-1-7-1816 0,8-8-3097 15</inkml:trace>
  <inkml:trace contextRef="#ctx0" brushRef="#br2" timeOffset="-214503.58">11653 15887 10594 0,'0'0'3184'0,"0"0"-927"16,0 0-161-16,0 0-839 31,0 0-553-31,0 0 104 0,0 0 24 16,64 108-408-16,-36-57-240 15,4 0-112-15,0-3-56 0,-4-4 24 16,-4-6-40-16,-8-3-200 0,-4-6-256 16,-5-1-528-1,-3-2-824 1,-4-8-2449-16,5-5-3809 0</inkml:trace>
  <inkml:trace contextRef="#ctx0" brushRef="#br2" timeOffset="-214089.89">12263 15980 7465 0,'0'0'4793'16,"0"0"-2464"-16,0 0-409 15,0 0-384-15,0 0-495 0,4-4-289 16,-4 30 112-16,0 9-96 16,0 6-328-1,0 7-224-15,0-4-88 0,0 1-72 16,0-8-48-16,0 2-8 16,0-8-88-16,0-2-384 15,0 0-800-15,4-7-1489 0,4-9-3792 16</inkml:trace>
  <inkml:trace contextRef="#ctx0" brushRef="#br2" timeOffset="-213714.61">12523 16005 1008 0,'0'0'11890'16,"0"0"-9449"-16,0 0-633 0,0 0-864 16,0 0-103-16,86-42-137 31,-58 42-208-31,4 13-136 0,-4 6-216 16,-4 4-64-16,-7 2-32 15,-13 7-40-15,-4 2 40 16,-13 2 8-16,-15-1 96 0,-8-4 152 15,5-2 72-15,3 0-16 32,8-7-40-32,16-3-152 0,4-3-152 0,20-4-8 15,19-2 8-15,17-4-16 16,8-3-352 0,4-3-392-1,19-9-664-15,-14-10-2617 0,-14-4-4689 16</inkml:trace>
  <inkml:trace contextRef="#ctx0" brushRef="#br2" timeOffset="-204469.9">10546 16989 5217 0,'0'0'1344'15,"0"0"-272"-15,0 0-688 0,0 0-96 16,0 0 368-16,0 0 57 16,8-89-1-1,8 64-56-15,0-1-184 16,3-2-144-16,9 2 40 0,0 1 56 16,0 3 64-16,0 6 32 15,4 6-111-15,0 7-105 0,0 3-40 16,7 0-152-1,2 16 64-15,10 10-32 16,1 6 40-16,8 5-104 16,0 8-64-16,3 6 80 0,-3-4-88 15,-8-2 0-15,0-7 0 16,-8-3-8-16,-12-13-272 16,-4-6-168-1,-9-13 88-15,1-3 72 16,-8-26 127-16,0-15 57 0,-4-6 40 31,0-7 56-31,-4-4 0 16,4 1 8-16,-4 3 56 15,4 4 201-15,-4 15 439 0,4 9 176 16,-4 14-312-16,0 12-40 16,4 0-480-16,0 22 0 0,4 6-40 15,0 8 0-15,-1-1 8 16,6 2 40-16,-2-5-56 15,-2 3-8-15,-2-9-144 0,2-4-168 32,-5-6-264-32,-1-4-96 0,-3-2-80 15,-4-7 231-15,0-3 337 0,0 0 192 16,0-16 8-16,4-9 0 16,5-4 0-16,2-6 0 15,1-3-8-15,12 3 8 16,4 7 136-1,4 2 9-15,12 7-1 0,0 13-64 16,12 6 24-16,0 0 24 0,2 9 8 16,2 14-40-16,0 2-96 15,0 4 40-15,0 2-40 16,0-2-8 0,-5-4 0-16,-2 1 0 15,-6-11 0-15,-3-2 8 16,-12-6 0-16,-4-7 48 0,-9-3 56 15,-6-17 40-15,-2-8-72 16,1-10 0-16,-3-4 48 0,2-2-56 31,1 3-64-31,-3 2 16 16,-2 11-16-16,-3 6 40 0,4 9-48 16,-3 4-48-16,2 9-1088 15,-3 6-1017-15,4 6-1696 0</inkml:trace>
  <inkml:trace contextRef="#ctx0" brushRef="#br2" timeOffset="-202422.28">23288 15284 3504 0,'0'0'2609'16,"0"0"-1001"-16,0 0-488 0,0 0-207 31,0 0-57-31,0 29 168 0,0-29 456 16,0 0 57-1,0 0-305-15,0 0-432 0,0 0-280 16,0 0-208-16,-4 0 0 16,0-6 8-16,0-7-200 0,0-3-56 15,4-3-48 1,0-3 64-16,4-4-64 16,15-2-16-16,13-1-8 15,-4 0-40-15,9 7 48 0,-5 3-56 16,3 13-88-16,1 3 136 15,0 3 0-15,3 3 8 16,6 16 128-16,2 3-8 16,-3 7-32-16,0 2-40 15,4 8-40-15,-5-2 48 16,6 2-48-16,-2-7 0 0,-3-4 8 16,4-6 89-16,0-3-57 15,3-9-40 1,-3-7 72-16,1-3-72 15,-6-3 64-15,0-13-8 16,-6-10-56-16,-5-5 80 0,-4-11-32 16,-5-5-40-16,-3-1 40 15,1 1-48-15,-6-4-8 0,-7 9 48 32,0 7-40-32,-4 10 72 15,-4 9 64-15,0 7 104 16,0 9 24-16,0 0-272 0,0 6-160 15,0 13 144-15,0 4 16 16,0 5 0-16,0-2 8 0,0 2 0 31,0-3 0-31,0 4 0 0,0-4 0 16,4 4 0-16,4-4-8 16,-4-3-8-16,0-2-160 0,0-8-104 15,0-2 56-15,0-10 8 16,-4 0 208-16,8 0 56 15,0-19 32 1,0-7-80-16,4-8 8 0,-1-5-8 16,2-8 0-16,6-1 0 15,1 1-8-15,5-1 0 0,3 10 0 16,-5 9-16-16,5 14-64 16,-4 11-64-1,4 4 72-15,0 6 64 16,0 14 8-16,4 5-16 15,3-3 16-15,1 0 8 0,8-6-8 16,4 0 16-16,0-3-8 16,8-7 40-16,-1-3 0 0,1 0-40 31,4-3 40-31,-1 0 0 16,-3 0 40-16,0 0-72 15,-4-12-8-15,7-1 56 0,-3-9-64 16,4-3 16-16,0-7 32 15,0-6-48-15,3 0 8 0,-7 0 0 32,-8 2 0-32,-12 8 40 0,-12 6 24 15,-8 6 208-15,-12 3-32 16,-4 4-80-16,0-1-56 0,0 4-112 16,-4 3 0-1,-9-1-64 1,6 4-352-16,-5 0-280 0,4 0-217 0,0 0-1735 15,0 0-65-15,0 0-367 16,4 0-3618-16</inkml:trace>
  <inkml:trace contextRef="#ctx0" brushRef="#br2" timeOffset="-199901.05">24360 15713 6705 0,'0'0'4737'0,"0"0"-2793"15,0 0-183-15,0 0 63 0,0 0-128 16,-4-45-327-16,4 45-409 31,0 0-376-31,-4 0-272 0,4 0-216 16,-4 10-96-16,-1 9 0 16,-6 10 168-16,3 8-56 15,0 8-24-15,-4 9 8 0,4 3-96 16,0 0 8-16,3-3-8 31,2-3-248-31,3-6-232 0,0-8-704 16,3 2-929-16,10-17-2079 0,2-3-1994 15</inkml:trace>
  <inkml:trace contextRef="#ctx0" brushRef="#br2" timeOffset="-199532.69">24547 15706 7945 0,'0'0'4297'0,"0"0"-2673"0,0 0 449 31,0 0-537-31,0 0-552 16,0 0-487-16,0 0-57 0,88-66-168 15,-57 66-80-15,5 12-64 16,-4 8-72-16,-12 5-48 0,-8 4-8 15,-12 6-56-15,-4-1 56 32,-20 1 216-32,-8 0 128 15,-4-6 32-15,1-1 16 0,-1-9-40 16,12 1-136-16,7-8-120 31,14-2-96-31,3-1 0 0,12 1 0 16,20-1 0-16,15 1 48 15,9-4-48-15,0-3-432 16,0-3-336-16,0 0-528 0,8-15-649 16,-17-2-2024-16,-7 2-1032 0</inkml:trace>
  <inkml:trace contextRef="#ctx0" brushRef="#br2" timeOffset="-199309.45">25351 15719 6313 0,'0'0'5585'0,"0"0"-3577"16,0 0 177-16,0 0-361 0,0 0-439 31,0 0-617-31,0 0-584 16,0 0-56-16,-91 42-48 16,51-1-16-16,-4 3-8 0,4 4-56 15,8 2 0-15,1-5-776 0,7 3-1017 16,8-10-2063-16,4-13-1170 0</inkml:trace>
  <inkml:trace contextRef="#ctx0" brushRef="#br2" timeOffset="-199097.85">25112 15650 8185 0,'0'0'2745'31,"0"0"-481"-31,0 0 353 15,0 0-1081-15,0 0-984 0,0 0-280 16,0 0 569-16,20 91-225 16,-3-37-376-16,2 3-120 0,9 0 8 0,0-3-112 15,-4-6-16 1,0-7 0 0,-4-9-688-16,0 6-785 15,0-12-975-15,-4-7-1561 0</inkml:trace>
  <inkml:trace contextRef="#ctx0" brushRef="#br2" timeOffset="-198802.48">25675 15672 3688 0,'0'0'9026'16,"0"0"-6777"-16,0 0 55 0,0 0-719 15,0 0-801-15,4-7-664 16,-4 55 352-16,0 28 200 0,0 19-304 16,3-6-176-16,-3-12-104 15,0-27-72-15,0-15 40 0,0 3-40 16,0 0 32-16,0-3-40 31,0-6 0-31,0-10 0 16,0-7-8-16,0-5-64 0,0-7-264 0,0 0-328 15,8-3-752 1,0-10-1761-16,4-3-5217 0</inkml:trace>
  <inkml:trace contextRef="#ctx0" brushRef="#br2" timeOffset="-195045.46">1657 8591 6489 0,'0'0'2048'0,"0"0"-1496"0,0 0-368 31,0 0-55-31,0 0 223 15,0 0 480-15,0 0 88 16,0 0-176-16,-36 0-224 0,20 0-288 0,-8 0-88 16,-8 4 64-16,-7 2-80 15,-1 3-48-15,-1-2-24 16,2-1-56 0,3 3 48-16,4-2-40 15,1-1-8-15,6 4 0 16,10-4 8-16,2 4-8 0,6-7 0 15,3 6-80-15,0-6 0 0,4 7 80 16,0-3 168 0,0 2 88-16,0-3 57 15,0-3-57-15,0 4-56 16,0-4 56-16,0 0 16 16,0 1 32-16,0 2-56 0,-4 0-16 15,-1 7 144-15,1 3-56 0,-7 9-96 31,3 3 32-31,4 4-16 16,-4 3-112-16,0 4-32 16,4-2 8-16,0-2-32 0,0 0-24 15,-1-3 0-15,2 3-40 16,-1-7 8-16,4-2-16 0,-4 0 0 31,0-1 96-31,0-3-48 16,-4 7-48-16,4-4 72 15,0 7-72-15,0-4 88 0,0 4-24 32,-4 3-56-32,4-4-8 0,1 1 0 15,-2 0 8-15,-3-3 80 0,4-4-88 16,0-2 8-16,0-1-8 16,1 3 8-16,-1 0 40 15,-1 1-40-15,-3 2-8 0,4 4 0 16,-3 3 0-16,3-3 8 0,-5 6 64 15,5-3-24-15,-3-3 24 16,3-1-64 0,0 1 41-16,4-3-41 15,-4-1 0-15,-1-2 8 16,5 2-8-16,-4 1 0 0,4 6-8 16,-4-3 8-16,4-1-8 15,-3 4 8 1,3 0-8-16,0 0 40 15,0 3-40-15,0-3 0 16,-4 6 0-16,0 0 0 0,4 1 48 16,-8-1-40-16,3 0-8 15,1-2 0-15,-3-2 48 0,7-2-40 32,-4 0 0-32,0 4 0 15,4-1 8-15,-4 0 32 16,0 3-48-16,-1 0 0 0,2 1 8 15,-5 2 40-15,4 0-40 16,-4 1 40-16,3-4-48 0,2 0 8 16,-5 0 0-1,4 4 0-15,0-3 0 16,0-1 0-16,0-3 0 16,4 3 16-16,-8-6 24 0,8 0-48 15,-4-3-8-15,0 0 8 16,4-4 8-16,0 1 0 15,0-1 0-15,0 1 0 16,0 0-8-16,0-1 8 16,0 1-8-16,0-1 8 15,0 1-8-15,-4-1 0 0,4 1 8 16,-4 0-8-16,4-4 8 16,-4 3-8-1,-4 1 0-15,4 0 0 16,-4-4 8-16,0 4 0 15,1 2-8-15,-6-2 8 0,5 3-8 16,-8 0 8-16,5 5-8 16,-1 2 16-16,-1 2-16 0,2 3 0 31,-2 1 0-31,-2-1 8 16,7 0-8-16,-4 1 0 15,4-4 0-15,0-3 0 0,-4 1 0 16,4-2 0-16,-8-1 8 15,4-5 0-15,0-2 0 0,0-4 0 32,4 1 0-32,-4-4 0 0,4 0 0 15,0 0-8-15,-4 1 0 16,5 2 0-16,-2 0 8 0,1 1 32 16,1-1-40-16,-1 1 0 15,-5 2 8-15,6-2-8 16,-5 5 16-1,3 1-16-15,2-4 0 0,-1 4 0 16,-1 3 0-16,5-3-8 16,-3 3 8-16,3 0 0 0,0 3-8 15,4-3 8-15,-4 6 0 32,0-3-8-32,-1 4 8 15,-2-5 0-15,-1 5 0 0,4-1-8 16,-4 0 8-16,4-2 8 15,0-2-8-15,4 5 0 0,0-4 0 16,0 0-16-16,0-3 16 31,0 0 0-31,0 0 8 0,0 0 8 16,0 3-16-16,4 0 0 16,0 3 8-16,0-3 0 0,-4 3 0 15,8 1-8-15,-8-4 0 16,4 3 8-16,0-3 8 31,-4 1-8-31,0 2-8 0,0-3 24 16,-4 0-16-16,-4 0 40 0,0-3-32 15,-8 0-8-15,4 0 8 0,0 0-16 16,0-4 8-16,5 5 0 16,-2 5-8-16,5-3 0 15,0 7-8-15,4-1 8 16,-4 3-8-1,0 1 8-15,1 0 8 0,3 2-8 16,-4 4 0-16,4 1-8 0,-5-1 0 16,1-1-40-16,4 5-88 31,-4-4 16-31,0-4-16 16,0 4-64-16,1-6-32 0,-5 0 63 15,3-1 105-15,1-2 64 0,0-1-16 16,4 0 0-16,0-2 8 15,0-4-64-15,0 3 72 32,0-3-8-32,8-3-56 0,5-3 8 15,2-3 56-15,5-1-104 16,1-6 88-16,7-3-64 0,3-3-256 16,5-3 184-16,8-7 152 15,0 1-224-15,7-7 216 31,-3 0-256-31,12-16-480 0,-16-3-1689 16,-9 0-2440-16</inkml:trace>
  <inkml:trace contextRef="#ctx0" brushRef="#br2" timeOffset="-192036.83">2390 8744 5193 0,'0'0'2600'0,"0"0"-1096"0,0 0-535 31,0 0-201-31,0 0 112 16,-12-4-24-16,12 4-88 15,0-2-328-15,0 2-231 0,0 0-41 16,4-4-120-16,0 4 32 16,8 0-80-1,0-3-24-15,4 3 24 0,3 0 8 16,2 0-8-16,-5 3 0 16,0 10-8-16,-5 0-80 15,-2 2 0-15,-1 7 40 0,-5 1 32 16,-3 2-48-1,0 4 64-15,0 0 56 16,-3-1 8-16,-5 4 64 0,4-1 0 16,-5 4 0-16,2 4-56 15,3 2 16-15,-4 3-24 16,4 7 24-16,4 0 8 0,-5 3 8 31,1 3-16-31,4 0 16 16,-3-3 24-16,3 3 96 0,0-6 0 15,-4 0-64-15,4-4 0 16,-4-5-88-16,0 2 0 0,4-6-72 16,0-3 8-16,-4 4 0 31,4-2 40-31,-4-2 24 0,-1 4 8 16,2-2 40-16,-1 2-112 15,0-1 8-15,4 3-8 16,-4 0 0-16,4 0 8 0,-4 4-8 15,4-1 48-15,-4 1-48 32,4-1-8-32,-5-2 16 0,5-1-8 0,-3 0 0 15,-5 4-8-15,4-7 16 16,0 0-8-16,0-3 0 16,0-4-8-16,4 1 0 0,0 0 0 15,0 0 0 1,0 0 0-1,0 2 8-15,0 1 0 0,4 4 88 0,-4-4-88 16,0 0 0 0,0 2-8-16,0-2 8 0,0-3 0 15,0 0 0-15,0-3 40 0,0 2 0 32,0 1 0-32,0 6 8 15,0 0 8-15,0 0 8 0,0 7 16 16,0 2 8-16,0 1-32 15,0 0-56-15,4 2 0 0,0 1 8 16,-4 0 40-16,4-3-48 31,-4-1 0-31,8-5 0 0,0-1 0 16,0-3 0-16,4-3 0 16,0-1 0-16,0 1 0 15,-5-3 72-15,6 3-72 0,-1-3 0 16,-5 0 48-16,-3 0-40 15,-4-4 112-15,0-2-120 0,0-1 56 32,0 0-56-32,0 1 24 0,0 2-24 15,0 1-8-15,0 3 64 16,0 3-48-16,-4 2-8 0,0 5 80 16,1 2-32-1,3 4-48 1,-4 0 40-16,0-1-48 0,0-2 8 15,0-1 8-15,-1-3-8 0,1-2 48 16,1-1-48-16,3-7 0 16,-4 4 0-16,4 0 48 0,-4 0 17 31,4-3-73-31,0 3 48 16,-4 0-48-16,0 3 80 0,-5-3-72 15,2 3 0-15,-1-3 0 16,-5 3 56-16,6-3-56 0,3 6-8 15,-4-3 8-15,0 0 176 32,0 4-88-32,0-4-48 15,0 3-40-15,-4 3 8 0,0-2-8 16,4 2 80-16,-4-6-32 16,4 0-40-16,1-3-8 0,-5 0 0 15,7 0 0-15,1 0 0 31,0-3 0-31,1 2 48 16,-1 5-56-16,0-4 0 0,0 3 48 16,-5 0-48-16,5 0 0 0,-7 3 40 15,7 1-32-15,-5-1-8 0,2 0 8 16,-5 1 0 0,4-5 0-1,3 5-8-15,-2-4 0 16,3 0-8-16,4 0 8 0,-4 0-8 15,4-3 0-15,0 6 8 0,0-6 0 16,0 3 8-16,0-3 40 0,0-3-40 16,-4-7-8-16,4 1 16 31,-4-4-8-31,-1-3 0 16,5 0 0-16,0 3 8 0,0-2-16 15,0 2 8-15,0 0 0 16,0-3-8-16,0 3-40 0,0-3 40 31,0 3 8-31,5 0 0 16,-1 4-8-16,4-4 8 0,-4 4 0 15,0-4-8-15,-1 0 16 16,2 1-16-16,-5-4 0 0,4 3 0 16,0 3 0-16,-4-3 0 31,0 3 8-31,0-2 0 15,0-1-8-15,0-3 8 0,0-3 0 16,0 3 40-16,0 0-48 0,-4-3 0 16,4 0 0-16,-4 3 8 0,4-3-8 15,0-1-40 1,0 5 40 0,-5-4 8-16,2 3 0 15,-1 0 40-15,-4 0-48 0,0 0 0 16,-4 3 0-16,0 0 0 15,0 0 0-15,0 0 0 0,0 1 8 0,-4 2-8 32,4 1 8-32,0-4-8 15,-3 0 8-15,-2-3-8 16,2-3 0-16,-2 0 0 0,-2 0-8 16,3-6-80-16,-9-1-16 15,2 0-184-15,-1 1 8 0,-4-3 192 31,-4-5 80-31,0 5 8 16,-3-7 40-16,3 3 200 0,0 3 104 16,4-2 32-16,4-4-88 15,8 3-136-15,8-3-104 0,4 3-40 16,4-3-8-16,0 3-96 31,0-3-184-31,0 0-56 16,0 3 96-16,-4-3 40 0,0 3 32 15,0 4-160-15,-8-1-433 16,0 0-527-16,-12-6-1488 0,4 0-2722 16,-7 0-1791-16</inkml:trace>
  <inkml:trace contextRef="#ctx0" brushRef="#br2" timeOffset="-189515.45">1143 16637 1776 0,'0'0'5545'0,"0"-3"-3048"16,0-1-769-16,0 4 112 15,0 0 81-15,0 0-361 16,0 0-464-16,0 0-335 0,0 0-233 16,0 7-216-16,-4 12-112 15,0 9 240 1,-4 7-120-16,4 7-152 15,-4 2-72-15,4 0-80 16,-4-6 40-16,4 1-56 0,4-11-280 16,0 1-744-16,0-10-945 15,4-3-2112-15,8-10-2576 0</inkml:trace>
  <inkml:trace contextRef="#ctx0" brushRef="#br2" timeOffset="-189176.39">1287 16704 5449 0,'0'0'4785'15,"0"0"-2481"-15,0 0-1016 16,0 0 129-16,0 0-193 16,0 0-488-16,0 0-408 0,35-45-328 15,-27 48-64-15,5 10 64 16,-6 9 72-16,-3 0 104 15,-4 7 48 1,0 3-96-16,0-4 16 0,-11 1 56 16,-2-4 257-16,-2-3 63 15,2-2 0-15,5-5 48 0,1-8-336 16,7-1-160-16,0-3-72 16,4-3-80-1,16 0-40-15,7 0 32 16,13 0 56-16,4-6-440 15,4-4-472-15,8-9-1017 0,-17 6-2848 16,-7-2-6977-16</inkml:trace>
  <inkml:trace contextRef="#ctx0" brushRef="#br2" timeOffset="-188988.56">1717 16713 7417 0,'0'0'6017'15,"0"0"-4296"-15,0 0-1089 0,0 0-48 16,0 0 216 0,0 0-376-16,-92 95-184 15,68-63-240-15,0 0 0 16,5 0-704-16,-5-4-1624 0,7-6-1793 16,6-9-5201-16</inkml:trace>
  <inkml:trace contextRef="#ctx0" brushRef="#br2" timeOffset="-188778.75">1526 16719 1568 0,'0'0'12138'15,"0"0"-9753"-15,0 0-1713 32,0 0-616-32,0 0 488 15,0 0 208-15,47 80-312 0,-27-52-247 16,-8 1-73-16,4-1-120 0,-4-2-305 15,-4-1-647-15,-4 4-688 16,-4-7-2281-16,0-6-6417 0</inkml:trace>
  <inkml:trace contextRef="#ctx0" brushRef="#br2" timeOffset="-188283.85">1820 16732 3512 0,'0'0'8946'0,"0"0"-6089"0,0 0-1681 16,0 0-544-16,0 0-288 31,0 0 576-31,0 76-7 0,0-35-449 15,0 4-320-15,0 2-72 16,-8 5-72-16,5-8-8 0,-1 10-1040 16,-1-10-2073-16,1-15-4969 0</inkml:trace>
  <inkml:trace contextRef="#ctx0" brushRef="#br2" timeOffset="-186475.47">318 11493 5705 0,'0'0'4561'0,"0"0"-3545"15,0 0-32-15,0 0 136 0,0 0-71 16,0 0 55-16,0-3-368 15,0 3-232-15,4-3-208 0,1 0-296 16,6-1 32-16,9-2-136 47,4 3 104-47,4 0-96 0,3 0-824 16,14 3-1161-16,-10 0-175 15,-3 0-2961-15</inkml:trace>
  <inkml:trace contextRef="#ctx0" brushRef="#br2" timeOffset="-186292.62">263 11706 3592 0,'0'0'4105'0,"0"0"-2745"0,0 0-455 16,0 0-393-1,0 0 112 1,0 0 608-16,0 0-216 0,0 0-319 15,99-3-321-15,-67 0-376 16,12 3-184-16,-9 0-1041 0,-11 0-3200 16</inkml:trace>
  <inkml:trace contextRef="#ctx0" brushRef="#br2" timeOffset="-184341.45">25595 7734 5401 0,'0'0'4777'16,"0"0"-3305"-16,0 0-264 16,0 0 169-16,0 0-25 0,0-26-232 31,0 26-208-31,0 0-208 16,0 0-295-16,0 0-305 0,0 0-104 15,3 10-145-15,1 9 145 16,0 4 65-16,5 8-17 15,-5-2-40-15,3 3 96 0,1-7-64 32,1-3-40-32,2-3 0 0,1-9 0 15,1-4 72-15,2-3-24 0,5-3 72 16,4 0 0-16,4-9-24 16,8-13 24-16,0-10 8 15,12-6 72-15,3-10 40 16,9-3-144-1,4-6-40-15,8 0-8 0,-4 6-48 16,-1 7 8-16,-7 9-8 0,-17 9 0 16,-11 13-8-16,-12 7 0 15,-16 6-152-15,-4 0-600 16,0 6-457 0,-20 14 361-16,-16 14-912 15,5-2-1073-15,-1-7-4456 0</inkml:trace>
  <inkml:trace contextRef="#ctx0" brushRef="#br2" timeOffset="-179762.69">2084 8690 16 0,'0'0'7745'0,"0"0"-5744"15,0 0-1385-15,0 3-376 16,0-3 288-16,0 0 584 16,0 0 40-16,0 0-55 0,0 0-169 15,0 0-40 1,0 0-112-16,0 0-56 15,0 0-56-15,0 0-95 0,7-3-129 16,5-10-224-16,20-6-24 16,20-10-192-16,32-12 8 15,31-9-8-15,8 2 0 0,-15 7 8 32,-28 12 0-32,-40 13-8 0,-12 7-56 15,-4 2-64-15,-9 4-96 16,-3 0-56-16,-12 3-72 15,0 0-129-15,0 0-119 0,-4 0-72 16,-4 0-168-16,-3 3-704 31,-2 3-681-31,6-2-1752 0,-1-4-1088 16</inkml:trace>
  <inkml:trace contextRef="#ctx0" brushRef="#br2" timeOffset="-179401.58">2518 8242 6689 0,'0'0'4049'0,"0"0"-2785"16,0 0 64-1,0 0-7 1,0 0-169-16,0 0-160 0,0 0-320 0,0 0-408 15,39-10-8-15,1 10 72 16,12 0-88-16,8 4-88 16,-4 9-87-16,-9-1-57 15,-6 4-8 1,-22 13-8-16,-15-1-40 16,-4 10 48-16,-12 4 144 15,-23 2 80-15,-5 1 104 0,-12-1-104 16,4-6-56-16,4-3-72 0,8-4-48 15,16-2-48-15,20-6-888 32,20-11-2969-32,8-6-2561 0</inkml:trace>
  <inkml:trace contextRef="#ctx0" brushRef="#br2" timeOffset="-178069.6">2932 7489 3368 0,'0'0'8970'16,"0"0"-6545"-16,0 0-1025 15,0 0-168-15,0 0-264 0,0-28-199 16,0 28-257-16,0 0-288 15,0 13-216-15,0 12 0 0,-8 29 104 16,-8 22 64-16,-4 23-32 16,-4-4-72-1,8-19-72-15,0-19 72 16,5-18-64-16,-6 2 32 0,6 3-40 16,-2 1-272-16,2-10-584 15,3-10-737-15,-1-22-1407 16,9-3-1209-16,0 0-1240 0</inkml:trace>
  <inkml:trace contextRef="#ctx0" brushRef="#br2" timeOffset="-177515.32">2932 7277 5617 0,'0'0'2832'16,"0"0"-1047"-16,48-105-353 0,-24 67 328 15,12 3-511-15,3 7-1 16,1 5-432-16,8 7-176 16,-1 10-96-16,2 6-336 0,-10 0-72 31,-3 22-136-31,-8 16-64 16,-12 10 64-16,-8 9 32 0,-8 6-32 15,-12 1 0-15,-15-4-248 16,-14-6 176-16,-10 0 64 15,-1-12 0-15,-4-1-8 0,8-13 16 16,4-8 0 0,8-8 0-16,12-9 16 15,9-3 96-15,7-3 8 0,8-13 0 16,0-2-120-16,0 1 0 16,12-1 0-16,-1 5 136 15,2 6 8-15,-5 7-16 16,3 0-120-1,6 20 65-15,-2 8 79 0,5 7-24 16,4 6-40-16,4 7-16 0,8 3-64 16,-4-1 48-16,4-2-8 15,-5-1-40-15,-6-2-8 16,-10-10 0 0,-2-3-120-16,-10-7 40 15,-3-6-8-15,0-9 16 0,0-4 24 16,0-6 48-16,0 0 120 15,-3 0 32-15,-1-3-48 16,-5-3-104-16,1-7-633 0,-3-9-1335 31,-2 6-2225-31,2 0-7577 0</inkml:trace>
  <inkml:trace contextRef="#ctx0" brushRef="#br2" timeOffset="-176882.65">3577 7988 1776 0,'0'0'8066'0,"0"0"-6442"0,0 0-440 16,0 0-112-16,0 0-63 15,0 0-377-15,0 0-352 16,0 0-32-16,-4 22 616 16,-3 0-272-1,-1 4-288-15,3-4-112 16,-3 4-64-16,5-4-112 0,-1 0 88 15,-4-6-56-15,3-4-48 0,1-2-112 16,4-1-600-16,0-5-1248 16,0-4-449-1,0 0-559-15,9-10-2097 16</inkml:trace>
  <inkml:trace contextRef="#ctx0" brushRef="#br2" timeOffset="-176655.54">3733 7817 4977 0,'0'0'5561'15,"0"0"-4417"-15,0 0 8 0,0 0 32 16,-25 95-335-16,18-67-329 16,3-2-16-16,0-4-72 0,0-3-208 31,4-3-88-31,-4-3-64 15,0 0-24-15,-4-8-48 16,0 5-256-16,-4-3-672 0,-8-7-665 0,4 0-935 16,4 0-3233-16</inkml:trace>
  <inkml:trace contextRef="#ctx0" brushRef="#br2" timeOffset="-176287.39">3685 7661 2712 0,'0'0'5489'0,"0"0"-3240"16,0 0-777 0,0 0-1008-16,0 0 128 15,0 0 160-15,0 0-231 16,-56 82-193-16,44-65-96 16,0-2-112-1,-3-2 80-15,-2-4 8 16,2-5-8-16,-9-4-32 0,0 0-32 15,0 0-16-15,-1-13 56 16,-3 3 184-16,5-2 208 16,-1 2 200-16,0 7-296 0,9 3-200 15,-6 0-176-15,5 7 97 16,4 8 31-16,-3 5-24 0,6 5-48 31,5 0-80-31,1-3-24 16,3 0-24-16,0-3-16 0,0-6-8 15,0 0-344-15,0 0-609 16,7-7-623-16,2-3-1048 0,-1 1-1561 16,-1-4-4249-16</inkml:trace>
  <inkml:trace contextRef="#ctx0" brushRef="#br2" timeOffset="-175119.07">6702 8655 10042 0,'0'0'3032'16,"0"0"-1935"-16,0 0-441 31,0 0 280-31,0 0 224 0,-13 0 80 16,21-6 9-16,8-7-609 16,12-3-536-16,15-9 32 0,26-4-128 15,18-9 144-15,1 0-88 16,-12 3-56-16,-12 0 8 31,-21 12 40-31,-7 1-48 0,-8 3-8 0,-8 10 0 16,-16 2-48-16,-4 7-216 15,0 0-280-15,-4 3-392 0,-16 14-289 16,0-5-1639-16,4 1-2506 16</inkml:trace>
  <inkml:trace contextRef="#ctx0" brushRef="#br2" timeOffset="-174806.43">7112 8226 9794 0,'0'0'1984'16,"0"0"-768"-16,0 0 305 0,0 0-129 15,0 0-264-15,0 0-208 0,-12-9-160 16,20 9-311-16,11 0-441 15,13 3 304-15,5 6-176 16,6 4-128-16,0 3 40 0,-2 3-48 31,-9 3 8-31,-8 4-8 16,-13 2-48-16,-7 1 48 0,-4-1 0 16,0 1 48-16,-15-1 0 15,-2-2 32-15,-3-1-80 31,1-3-96-31,-5 4-800 0,7-7-1129 16,6-7-3320-16</inkml:trace>
  <inkml:trace contextRef="#ctx0" brushRef="#br2" timeOffset="-174400.55">7757 7734 5337 0,'0'0'8297'0,"0"0"-6448"31,0 0-233-31,0 0-264 0,0 0-663 16,0 0-161-16,0 0-264 15,0 0-144-15,0 0 464 0,-24 79-88 16,16-21-184-16,1 2-160 16,2 4-64-16,-3-1-16 31,8-3-72-31,-4-3 48 0,0-9-40 15,0-10-8-15,4-6-72 0,-3-7-288 16,-1-5-392-16,-1-8-824 0,1-12-1289 16,4 0-1952-16,-4-12-2017 15</inkml:trace>
  <inkml:trace contextRef="#ctx0" brushRef="#br2" timeOffset="-173990.11">7693 7565 8705 0,'0'0'1377'0,"20"-82"495"15,0 41-1376-15,0 6 720 0,8 3-119 16,4 7-569-16,8 3-104 16,3 2-40-16,9 8-128 0,0 5 96 31,-1 7-40-31,-2 17 24 15,-14 14-88-15,-7 10-72 0,-11 10-104 16,-13 6-8-16,-4 0-64 16,-21 1 72-16,-7-7 0 0,-4-4-72 15,-7-9 72-15,-9-6-64 16,0-6 64-16,0-8-64 31,1-5 48-31,6-10-32 0,9 0 24 16,13-3-48-16,3 0 72 15,12 0 16-15,0 0 0 16,4 0-16-16,0 0-24 0,0 0-48 0,0 0-104 16,0 0-24-1,0 7-432 1,0-1-144-16,0 13-424 0,-4-3-969 16,4-3-2632-16</inkml:trace>
  <inkml:trace contextRef="#ctx0" brushRef="#br2" timeOffset="-173470.83">7909 8283 1672 0,'0'0'7746'15,"0"0"-5994"-15,0 0-72 0,0 0-79 16,0 0-33-16,0 0-320 16,0 0-336-1,7-32-319 1,-7 32-345-16,0 7-240 0,0 9 8 0,0 6 184 15,-4 3 0-15,1 7-80 16,-1-3-64-16,-5-4-48 0,5-3 48 16,-4-6-56-16,8 0 48 15,-3-6-48-15,3-1-336 16,-4-3-873-16,4-6-1839 0,4 0-2185 31,-1 0-3001-31</inkml:trace>
  <inkml:trace contextRef="#ctx0" brushRef="#br2" timeOffset="-173247.03">8056 8214 2712 0,'0'0'6698'0,"0"0"-4914"0,0 0-72 16,0 0-479-16,0 0-377 15,0 0-448-15,0 0 272 16,0 31 56-16,-9-5-248 15,2 5-184-15,-1-2-56 0,0 0-136 32,0-1-48-32,0-6-48 0,4-3-16 0,-4-6 0 15,0-4-472-15,0-2-1224 16,4-7-1065-16,0 0-1808 16</inkml:trace>
  <inkml:trace contextRef="#ctx0" brushRef="#br2" timeOffset="-172802.34">8088 8071 7537 0,'0'0'3233'0,"0"0"-1993"0,0 0-856 32,0 0 128-32,0 0 208 0,0 0 81 15,0 0-89-15,-41 37-256 16,30-27-136-16,-6-3-144 15,-2-1 8-15,-5-3-32 0,0 0 0 16,-4-3-32-16,0 0-24 31,0 0 80-31,5 0 24 0,3 0-24 16,8-3-56-16,-1 3-40 31,6 0-72-31,-1 0 0 16,8 0 0-16,-8 0 0 0,8 0 0 15,-5 0 0-15,5 6-8 16,0-3 64-16,0 7-64 0,-3 0 48 0,-1 2-40 16,0 4 80-16,0 3-72 15,0-3-16-15,-3 3 72 16,7 0-32-16,-5-6-32 0,5 3 0 16,-4-3 0-1,4-4-8-15,0 1-32 16,0-4-560-16,0-3-1136 0,0-3-585 15,0 0-743-15,0-6-2538 16</inkml:trace>
  <inkml:trace contextRef="#ctx0" brushRef="#br2" timeOffset="-171543.94">23355 8166 7273 0,'0'0'4505'0,"0"0"-3233"0,0 0 81 31,0 0-65-31,0 0-72 16,52-73-456-16,-20 44-216 15,4-3 49-15,8-5-49 0,7-2-200 16,-2-2-128-16,3 3-112 16,-5 0-8-16,-7 9-96 0,-13 7 48 31,-10 9-40-31,-13 7-8 15,-4 6-680-15,-4 3-745 0,-32 22 33 16,1-2-1120-16,3-1-2810 0</inkml:trace>
  <inkml:trace contextRef="#ctx0" brushRef="#br2" timeOffset="-171248.44">23574 7760 9394 0,'0'0'2456'16,"0"0"-568"-16,0 0-215 0,0 0-41 16,0 0-520-1,0 0-127-15,0 0-297 16,24-52-432-16,4 52-112 0,8 0-72 16,5 0-16-16,6 0-48 15,-8 0-16-15,2 0 8 16,-9-2-96-16,-8 2 96 15,-13-4 40-15,-7 4-40 16,-4 0 0-16,0 6-208 16,-4 17 144-16,-3 2 64 0,-6 10 0 15,2 3-416-15,-1 13-1185 16,-1-13-2392-16,6-3-2328 16</inkml:trace>
  <inkml:trace contextRef="#ctx0" brushRef="#br2" timeOffset="-170661.32">23802 7124 6305 0,'0'0'4857'0,"0"0"-3545"16,0 0 625-16,0 0 7 15,0 0-728-15,0 0-376 16,0 0-271-16,0 0-449 0,8 16-24 16,-1 19 136-16,-3 10-120 15,1 2 0-15,-1 4-96 16,0-6 32 0,0 2-40-16,3-9 88 15,2-3-88-15,-1-6-8 0,-1-10-56 16,1-7-88-16,1-5 40 15,2-7 104-15,1-13 128 16,8-12 40-16,1-13-120 0,2-10 72 31,1-3 40-31,-4-6-16 16,-1 0 104-16,2-4-88 0,-1 8-88 16,-1 5-64-16,-2 10 40 15,-10 12-40-15,1 11-8 16,-3 8 0-16,-1 7-96 0,-4 0-560 31,0 10-536-31,-17 28-153 0,2-6-1663 16,-2 3-1841-16</inkml:trace>
  <inkml:trace contextRef="#ctx0" brushRef="#br2" timeOffset="-170171.61">24276 7474 8585 0,'0'0'2409'16,"0"0"-817"-16,0 0 289 0,0 0-233 0,0 0-648 16,4-10-600-16,-4 17-280 15,-4 11 16-15,-12 5 136 16,4 5-136-16,-4 7-40 16,0-3-32-1,0 0-16-15,4-7 40 0,4 0-88 16,0-6 0-16,1-2-552 0,7-8-936 15,0-9-993-15,0 0-647 16,0 0-1985-16</inkml:trace>
  <inkml:trace contextRef="#ctx0" brushRef="#br2" timeOffset="-169766.57">24431 7372 5313 0,'0'0'2816'0,"0"0"-823"31,0 0-505-31,0 0-552 16,0 0-480-16,0 0 512 15,0 0-135-15,0 0-257 0,0 0 0 16,-23 48-232-16,14-36-144 16,-2 4-8-16,-2 0-40 0,-2-3-80 31,-2 3-24-31,2-3 8 15,-2-4 0-15,2 0 16 16,-1-2 0-16,0-4-64 0,0-3 40 0,4 0-48 16,4-3-56-16,0-13 56 15,8-3-8-15,0-6 8 16,0-4-48 0,8 0 48-16,-4 1 8 15,4 6 40-15,-4 6 184 16,-4 6 216-16,0 10-88 0,0 0-360 0,0 0-8 15,-12 16 8-15,-4 6 0 16,4 0-8 0,-8 10-784-16,1-7-1904 15,6-5-2842-15</inkml:trace>
  <inkml:trace contextRef="#ctx0" brushRef="#br2" timeOffset="-169286.56">24311 7499 5209 0,'0'0'3120'16,"0"0"-1839"-16,0 0-489 16,0 0 184-16,0 0 128 15,0 0-48-15,64 25-247 16,-51 1-177-16,-2 2-96 0,-2 1 56 16,-1 6-176-16,-5-3-200 0,1 0-16 31,0-4-120-31,0-2-64 15,5-4-16-15,-2-7-336 16,-3-2-840-16,8-10-937 0,0 1-855 16,-4-4-6706-16</inkml:trace>
  <inkml:trace contextRef="#ctx0" brushRef="#br2" timeOffset="-164441.84">20574 3210 3016 0,'0'0'4825'0,"0"0"-3713"0,0 0 217 31,-3-22 87-31,3 18 112 16,0 1 57-16,0 0-233 15,0 3-280-15,0 0-424 0,0 0-216 16,0 0-112-16,0 0-151 16,0 0-169-16,0 0-8 0,0 13-113 31,7 6 121-31,10 12 0 15,-2 10 113-15,13 23-33 0,8 19 40 16,12 18-64-16,4 4 32 16,-12-3-48-16,-5-16-32 0,-10-20 0 15,-6-15 48-15,-7-10-48 32,4-9 48-32,-4 0-48 15,8 3 0-15,-4 3 0 0,4-10 8 16,-8-3 32-16,3-2 0 15,-2-7-48-15,-2-7 0 16,-3-3 0-16,1-2 48 0,-1-4-48 16,3 0 136-1,2 0 24-15,2-10-16 16,2-9-32-16,7-6-40 0,-5-13 40 16,5-19 32-16,0-29 88 15,8-31-16-15,-4-14-16 16,0 4-32-16,4 20-72 15,-13 27-48-15,1 23-40 16,-4 12 8-16,-4 10-16 16,4-3 0-16,0-3-32 0,5-4 24 15,-2 11-32-15,-3 5 32 16,0 7-88-16,-9 9-72 16,-2 4-136-1,-1 5-576-15,-4 4-737 16,0 0-1439-16,-9 22 855 0,-2 1-2680 15,-5 6 120-15</inkml:trace>
  <inkml:trace contextRef="#ctx0" brushRef="#br2" timeOffset="-163780.16">21646 4023 1360 0,'0'0'7609'0,"0"0"-5488"15,0 0-505 1,0 0-175-16,0 0-417 16,0 0-448-16,0 0-456 0,0-7-72 15,-3 23-48-15,-1 3 208 16,-5 3 40-16,-3 4 16 16,5 2 8-16,-6 1-32 15,2-1-40-15,-1 1-128 16,-1-4-16-16,6-3-40 15,-1-2-16-15,3-1-72 0,1-4-672 16,0 2-1096-16,4-8-937 16,0-3-3408-16</inkml:trace>
  <inkml:trace contextRef="#ctx0" brushRef="#br2" timeOffset="-163462.68">21882 3978 2496 0,'0'0'8762'0,"0"0"-6994"16,0 0-896-16,0 0-511 16,0 0-169-16,0 0-112 15,0 3-32-15,0 10 416 0,-9 6 32 31,1 3-136-31,-3 3-56 16,-6 1 168-16,2 2-24 0,-5 4-152 0,-1-3-40 16,2-1-112-16,3-2-96 15,4-4 0-15,0-3-48 16,4-3-424-16,0-7-1040 16,8-2-585-1,-4-7-751-15,4-10 39 16,0-5-2520-16</inkml:trace>
  <inkml:trace contextRef="#ctx0" brushRef="#br2" timeOffset="-163060.98">21918 3768 2696 0,'0'0'1808'0,"0"0"41"0,0 0-9 15,0 0-7-15,0 0-225 16,0 0-328-16,0 0-103 0,0 0-353 31,11-31-488-31,-15 31-256 16,-7 3-8-16,-6 6 104 15,-3 4-80-15,-3 3 0 0,-1-3-8 16,0 2-72-16,8-2 40 16,-4-3-8-16,0-4 32 0,0-3-16 31,0 1-16-31,4-4 48 15,0 0-32-15,0-13 48 16,4 0-24-16,-4-3-32 0,4 4-48 0,5-1 136 16,3 13 304-16,-5 0-240 15,5 0-208-15,-4 3-8 16,-3 13 0 0,2 0 8-16,-2 3 0 15,-6 0 8-15,6-3 0 16,-5 6-8-16,0-3-120 0,4 3-1248 0,0-3-2497 15,8-6-5545-15</inkml:trace>
  <inkml:trace contextRef="#ctx0" brushRef="#br2" timeOffset="-162619.22">22440 3806 10162 0,'0'0'2568'16,"0"0"-1392"-16,0 0-471 15,0 0 391-15,0 0 184 0,0 0-464 0,39-6-448 16,-7-3-216-16,7 2 0 15,6-2-88 1,2 2 16-16,-6 1-72 16,-6 3-8-1,-11 3-120-15,-8 0-464 0,-8 0-1200 16,-8 6-1097-16,-8 7-351 0,-8 0-4370 0</inkml:trace>
  <inkml:trace contextRef="#ctx0" brushRef="#br2" timeOffset="-162429.09">22475 4057 7481 0,'0'0'3225'0,"0"0"-1113"32,0 0-383-32,0 0 63 15,0 0-616-15,0 0-400 16,100-12-335-16,-52 5-129 0,-1 1-184 15,1 3-128-15,16-1-673 16,-17 2-1807-16,-2 2-2961 0</inkml:trace>
  <inkml:trace contextRef="#ctx0" brushRef="#br2" timeOffset="-161665.78">23746 3080 10426 0,'0'0'2488'0,"0"0"-431"0,0 0-321 15,0 0-432-15,0 0-367 16,0 0-361-16,0-7-576 31,0 29 0-31,-8 29 0 0,-4 22 176 16,-4 25 40-16,0 4-64 16,4-13-96-16,1-22-8 0,-2-23-48 31,2-3 0-31,-2 4-448 15,-6-1-633-15,2 4-335 16,2-13-944-16,2-16-57 0,2-6-407 0,-1-13-3634 16</inkml:trace>
  <inkml:trace contextRef="#ctx0" brushRef="#br2" timeOffset="-161111.4">23718 2971 6969 0,'52'-98'2112'15,"4"-6"-1423"-15,-16 27 87 16,-9 23 264-16,-3 19-152 0,0 10 16 16,8-1 1-16,11 4-217 31,13 3-464-31,5 13 56 16,2 6-32-16,-3 0-16 0,-8 19-40 15,-16 16-184-15,-9 25-8 0,-31 26-16 16,-20 19-24-16,-23-1 40 15,-33-5 56-15,-16-20-56 32,0-19-120-32,-15-2-24 0,12-20-240 15,14-13 192-15,22-9 144 16,19-10 48-16,16-2 96 0,5-4-48 16,2 0 16-16,10 0 80 15,7 0 408-15,11 0-64 31,13-7-480-31,8 4 40 0,4 3 344 16,8 3-208-16,-8 16-176 0,-4 7-8 16,-8 6 0-16,-9 5 64 0,-3 2-64 15,-3 5 48-15,-6 1 0 16,1-4-40 0,0 7 48-1,4-7-56-15,1 0 16 0,-2-6-8 16,1-4 64-16,5-8-64 0,-6-7 8 15,1-7-16-15,0-5-8 0,4-4-40 16,-4 0 48-16,4-10-128 31,0-6-568-31,3-6-792 16,-6 0-961 0,-1 9-2656-16</inkml:trace>
  <inkml:trace contextRef="#ctx0" brushRef="#br2" timeOffset="-160750.34">24339 3730 8481 0,'0'0'2825'0,"0"0"-1305"0,0 0-816 15,0 0-320-15,0 0-376 16,0 0 345-16,0 0 335 0,-11 64-368 0,7-35-96 15,0-4-104-15,-5-3-8 32,5 0-96-32,1 0-16 15,-1-6-368-15,0 0-856 0,4-3-1177 16,-4-4-2672-16</inkml:trace>
  <inkml:trace contextRef="#ctx0" brushRef="#br2" timeOffset="-160505.22">24558 3712 4793 0,'0'0'5289'0,"0"0"-3393"0,0 0-536 16,0 0-896-16,0 0-183 31,0 0 351-31,0 0 96 0,-19 79-224 16,7-47-224-16,4-1-152 15,-4-2-32-15,0 0-96 16,0-4-144-16,4-6-1016 0,0-4-473 0,0-5-1063 16,0-7-2737-16</inkml:trace>
  <inkml:trace contextRef="#ctx0" brushRef="#br2" timeOffset="-160120.86">24603 3534 8545 0,'0'0'2929'0,"0"0"-1553"15,0 0-808-15,0 0-232 16,0 0 65-16,0 0 31 16,-4 0-32-16,0 0 32 0,-5 3-112 31,-2 3-136-31,-1-3 8 0,-8-3-8 15,0 3-48-15,-8-3-16 16,5 0-64-16,-2 0-8 16,5 0-40-16,1 0 48 0,2 0-40 15,10 4 32-15,-2-4-48 32,5 0 56-32,4 0 40 0,0 0 344 15,0 0 456-15,-4 0-87 16,4-7-489-16,-7 1-168 15,-1 0 0-15,-5 6-40 0,-6 0-112 0,-5 3-40 16,0 13-8 0,-4 9-24-1,4 3 64-15,8 4-536 0,9 10-937 16,3-8-1431-16,4-11-2506 16</inkml:trace>
  <inkml:trace contextRef="#ctx0" brushRef="#br2" timeOffset="-159731.62">24878 3686 7641 0,'0'0'4801'0,"0"0"-3056"15,0 0 191-15,0 0-784 0,0 0-704 16,0 0-224-16,88-32 144 15,-49 29-16-15,8 3-79 16,-2-3-137 0,2 3-56-16,-6-3-80 0,-6-1-48 15,-11 1-320-15,-12 0-185 16,-8-7-311-16,-4 4-808 16,-4-10-441-16,-11 4-1007 0,-6-1-2882 15</inkml:trace>
  <inkml:trace contextRef="#ctx0" brushRef="#br2" timeOffset="-159489.52">25164 3397 7281 0,'0'0'2737'0,"0"0"-393"32,0 0 113-32,0 0-617 0,0 0-752 15,0 0-616-15,0 0-368 16,0 0 56-16,-20 73 337 15,5-29-145-15,-2 4-160 0,2 6-24 16,-2 3-72-16,2-3-40 31,2 3-56-31,2-3-48 0,3-3-912 16,4 3-801-16,0-13-2464 16,4-12-2912-16</inkml:trace>
  <inkml:trace contextRef="#ctx0" brushRef="#br2" timeOffset="-159026.52">25985 3282 10522 0,'0'0'1952'0,"0"0"-616"16,0 0-207-16,0 0-497 16,0 0-376-1,0 0-88-15,-80 52 168 16,45-11-80-16,-5 13-88 16,4 3-104-16,5 0 8 15,3 3-64-15,7-3-8 0,1-5-600 16,12-8-264-16,4-9-176 0,4-7 31 15,0-12 169-15,0-13 240 32,8-3 600-32,-4-9 432 15,9-14 528-15,-6-12 473 0,-3-9-25 16,-4-6-368-16,0-4-104 16,-4-7-47-16,-16-2 47 0,-3 2-472 15,-10 4-248-15,1 6 0 31,0 7-64-31,5 12-152 16,7 7 0-16,9 9 0 0,2 13-440 0,9 9-1673 16,9 10-2680-16,6 9 432 15</inkml:trace>
  <inkml:trace contextRef="#ctx0" brushRef="#br2" timeOffset="-158302.78">26364 3025 8593 0,'0'0'2073'16,"0"0"-193"-16,0 0 153 0,0 0-345 15,0 0-520-15,0 0-472 31,4-25-448-31,-4 38-248 16,0 12 0-16,0 13 168 16,-8 23 153-16,-9 18 231 0,2 19-112 15,2-6-80-15,6-18-208 0,-1-20-24 16,8-13-80-16,-4 9 16 31,0 11-24-31,0 2-40 16,-4-2-104-16,4-7-312 0,0-10-288 15,-4-6-585-15,4-3-1023 16,1-13-657-16,3-12-3912 0</inkml:trace>
  <inkml:trace contextRef="#ctx0" brushRef="#br2" timeOffset="-157820.66">26467 3102 5393 0,'0'0'1088'0,"0"0"-696"16,0-108 368-16,0 54 224 16,-4-4-288-16,0-2-103 0,4 0-49 31,0 3 232-31,0 9 176 15,17 7-384-15,2 6-240 0,9 3-200 16,0 7-128-16,8 6-48 16,-5 9 40-16,5 7 16 0,1 3 0 15,-2 10 144-15,1 15 128 32,-4 7 24-32,-8 15-55 15,0 20-185-15,-16-6 0 0,-8 8-16 16,0 1-48-16,-24-16 0 15,-8 10 56-15,-8-10 40 16,-8-4-16-16,1-2-32 0,-1-10-48 16,-1-6 0-1,2-7 72-15,-1-9 16 16,8-6 40-16,12-7-48 0,4-3-8 16,13 0-72-16,3 0 176 15,8 0-176-15,0-10-432 16,12 4-1273-16,0 0-2904 0</inkml:trace>
  <inkml:trace contextRef="#ctx0" brushRef="#br2" timeOffset="-156709.78">27236 2803 7401 0,'0'0'1224'16,"0"0"-279"-16,0 0 631 0,0 0-136 15,0 0-264-15,0 0 273 0,0-51-161 16,0 51-616-16,0 0-672 16,0 19-24-16,0 13 16 15,5 13 8 1,-1 24 72-16,-1 17 64 16,1 25-64-16,4 7-8 0,-4-7-56 15,5-9 72-15,-2-13-80 16,1-23-24-16,0-15-264 15,0-13-624-15,-4-9-224 0,4-1 304 32,0-6 359-32,-4-2 305 15,-1-14 104-15,6-6 64 0,-5 0 1161 16,8-19-409-16,4-13 16 16,3-9 0-16,5-7-120 15,8-22-200-15,9-15-32 0,6-17-23 31,5-3-41-31,-1 10-104 16,-6 19-104-16,-10 19-48 0,9-7-80 0,-8 10 56 16,0 3 16-16,0-6-80 15,-16 29 48-15,-4-1-56 16,-5 13 0-16,-2 13-200 16,-9 6-1321-1,0 29-951-15,-13 28 632 16,-2-6-969-16,-2-3-6081 0</inkml:trace>
  <inkml:trace contextRef="#ctx0" brushRef="#br2" timeOffset="-156109.41">27913 3492 7585 0,'0'0'2713'0,"0"0"-833"16,0 0-160-16,0 0-263 0,0 0-337 15,0 0-552-15,0 0-424 0,0 0-136 31,9 32 0-31,-9-3 168 16,-13 6-24-16,-2 2-96 16,-1 5 32-16,0-4-32 0,0 3-56 15,4-9-40-15,0 0-680 16,8-4-688-16,0-2-985 0,4-10-2160 16</inkml:trace>
  <inkml:trace contextRef="#ctx0" brushRef="#br2" timeOffset="-155839.95">28173 3451 8385 0,'0'0'1857'0,"0"0"-529"0,0 0-848 16,0 0-424-16,0 0 344 0,0 0 552 15,-20 83-311 1,8-49-273-16,3 1-160 16,-2 3-80-16,3-2-56 15,-5-1-16-15,6-4 0 16,-5-3 0-16,8-2-56 0,-4-4-696 16,4-6-457-16,0-6-1279 0,0-7-2497 15</inkml:trace>
  <inkml:trace contextRef="#ctx0" brushRef="#br2" timeOffset="-155418.62">28328 3241 6209 0,'0'0'2800'0,"0"0"-1151"0,0 0-761 15,0 0-464-15,0 0-248 16,0 0-48-16,0 0 56 16,-8 16 432-1,-4 3-184-15,-4-3-16 16,-4 6 65-16,-4 1-33 16,-4-4-192-16,5 0-136 0,-1-3-40 15,0-4-24-15,0-5 8 16,4-1 0-16,0-6 8 15,4 0 32-15,0-3 8 16,5-13 40-16,2-10 0 16,1 1-96-16,0-4-8 15,5 1-32-15,3 6 192 0,-9 9 416 16,5 7 152-16,-8 6-496 16,-4 0-280-1,-3 19-16-15,-5 3 16 16,-4 3 48-16,7 4-48 15,2-1 8-15,3-2-8 0,0 6-400 16,4-10-1840-16,4-9-2433 0</inkml:trace>
  <inkml:trace contextRef="#ctx0" brushRef="#br2" timeOffset="-154175.22">19682 2206 6785 0,'0'0'2216'0,"0"0"-799"15,0 0-745-15,0 0-560 0,0 0-104 16,0 0 464-16,0 0 336 31,-12 102 136-31,8-54-55 16,4 22 79-16,-4 31 96 0,0 32-440 16,4 20 0-16,-4-4-152 0,4-9-64 15,0-10-208-15,4-6-119 16,12 9 167-16,3 7-24 31,2 6-16-31,-1-7 16 0,-8 1-72 16,-5-13-32-16,2-16-16 15,-1-6-40-15,-8-13-16 0,4-15 8 16,-4-18-8-16,0-17 24 16,0-4-72-16,0-3-8 31,0 6-40-31,0 3-48 0,0-8-104 0,-4-5-248 15,0-5-425-15,0-4-711 16,0-9-1064-16,4-7-1289 0</inkml:trace>
  <inkml:trace contextRef="#ctx0" brushRef="#br2" timeOffset="-152118.89">19869 1705 4368 0,'0'0'1657'15,"0"0"39"1,0 0-912-16,0 0-712 0,0 0 80 16,0 0 737-16,60 12 551 15,-4-2-232-15,28-4-232 16,43 4-224-16,21 3-143 0,15-4-17 15,8-3-64 1,0 1-80-16,9-1-160 16,11-3-240-16,-8-3 56 0,1 0-88 15,-14 0 80-15,-2 0-96 16,-5 0 0-16,1 0 0 16,-1 4 0-16,0-1 0 0,-3 6 0 31,-5-6 0-31,-4 4 0 0,-3-4-88 15,0 3-48-15,-1-2 88 16,0-4 40-16,17 2-8 31,7 2 16-31,16 5 0 0,17 4-72 16,3 3 16-16,4 6 40 16,-12 3-96-16,-12-3 112 0,-11-2 16 15,-13-1-16-15,-8-3 16 16,-7-1 72-16,3-2-24 15,1 0-64-15,7-4 80 0,0 4-80 0,-3 3 0 16,-9-7 0 0,-8-2 0-1,-7 2 40-15,-12 1-40 0,-5-4 0 16,1 1-16-16,-1 2 16 16,-7-6 0-16,3 3 0 15,-7-2 8-15,0-1-8 0,3 0-8 16,-3 0-160-1,-1 1-64 1,-7-4-120-16,-4 0 24 0,-5 0 104 0,1 0 72 16,-9 0 144-16,5 0 0 15,-12-4 8-15,-16 1 0 16,-12 3 8-16,-4-3-8 0,3 0 8 31,-2 3-8-31,2-4 0 16,-3 2 8-16,-5 2-8 0,6 0 0 15,2 0-48-15,2 0 32 16,-2 0 16-16,0 0 16 0,-2 2-16 16,-5 5 0-16,-8-4-48 31,-4 4 48-31,-9-1 16 0,2-3-8 16,-6 3-8-16,-7-3 0 15,4 4 0-15,-3 3-32 16,-5-1-120-16,3 4-16 0,-3 2 120 15,4 8 48-15,-4 6 0 16,4 5 136 0,-4 14-88-16,4 22 256 0,-4 25 48 15,0 38-24-15,0 13 56 16,0-3-112-16,-4-6-16 16,0-20-152-16,4 10 0 0,0 0-16 15,-4 7 40 1,1 9 120-16,-10-4-144 15,1 1 264 1,0-13-192-16,4-10 0 16,-3 1-32-16,-2-7-24 15,5-3-64-15,-7-6 8 16,-5-7-16-16,3-6 8 0,-6-3 0 16,7-14-8-16,4-14 17 0,0-17 7 15,8-3 16-15,-4 0-40 16,0 6 16-16,4 1-56 15,0-7 8-15,0-10 32 0,4-8-48 16,-4-1 8-16,0-10 40 31,4-2-40-31,-4-4-8 0,0-3 0 16,-3 0-8-16,-14 0 8 16,-11-6 104-16,-16-4-104 15,-23-3-144-15,-37 1 40 0,-43-5 16 16,-17 5-209-16,-2-1-159 15,6 7-80 1,21 0-160-16,-1 2 320 0,4 1 120 16,-3-7 208-16,0 5 48 15,-9-5 0-15,-7-3-176 16,3 0 176-16,-7 1-24 0,-1-1 24 16,-3 0 0-1,0 4-136 1,0 3-40-16,4-1 40 0,3 7 136 15,13 0 56-15,7 0-56 0,16 0 16 16,1 0-16-16,7 0 88 16,-3 0 24-16,0 0 56 0,-5 0 64 31,1 0-8-31,-5 0-88 16,5 0-16-16,-1 0-40 0,1 0-72 15,-5-3 8-15,4 3 32 16,-11-3-40-16,-5-4 0 0,-7 1 0 15,-4-7 56-15,-4 4-64 32,3-4 16-32,1 0-16 15,3 4 8-15,0-1 40 0,9 1 72 16,3 2 8-16,5-2-40 16,4 6-8-16,11-4-80 0,5 1 8 15,-1-1 0-15,0 1 0 31,5 0 56-31,8 3-8 16,-2-4-48-16,2 7 0 0,3 0-8 0,1 0 0 16,-1 0 8-16,5 0 0 15,3 0 0-15,4 4 160 0,-4 2 56 16,-4-3 32 0,-3 4-96-1,-1-7-72-15,1 6-24 16,-1-3-56-16,12-3 0 0,21 3 0 0,16 4 0 15,2-4 41-15,-2 3-49 16,-1 0 8-16,0-3-16 0,12 4 8 31,13-1-209-31,19-6-679 16,4 0-1472-16,4 0-2257 16</inkml:trace>
  <inkml:trace contextRef="#ctx0" brushRef="#br2" timeOffset="-151034.12">21256 4464 4320 0,'0'0'6906'0,"0"0"-5194"0,0 0-135 16,0 0-665-16,0 0-416 15,0 6-296-15,-4 23 392 16,-4 12 368 0,0 22-216-16,0 20-319 0,0 19-113 15,8 9-112-15,-4-10-96 16,4-22-40-16,0-24-16 0,0-17-32 16,0-3-8-16,0 3-8 15,0 6-136-15,0-2-152 16,0-1-409-16,0-6-343 15,0 12-784 1,0-12-1025-16,0-6-3360 0</inkml:trace>
  <inkml:trace contextRef="#ctx0" brushRef="#br2" timeOffset="-150799.35">21048 5368 7945 0,'0'0'2377'0,"0"0"-1241"16,0 0-32-16,9 77-88 0,2-52-271 15,1 4-193-15,1-4-320 16,2-6-232-16,1 4-200 0,12-11-1457 15,0-5-1599-15,-5-7-2706 0</inkml:trace>
  <inkml:trace contextRef="#ctx0" brushRef="#br2" timeOffset="-150638.29">21487 5403 8937 0,'0'0'4537'0,"0"0"-2856"15,0 0-681 1,0 0-600-16,0 0 32 15,0 0 360-15,-80 67-216 16,44-35-240-16,1 3-215 0,-1 3-113 16,-1 0-8-16,-2 10-849 15,11-7-1943-15,0-12-4290 16</inkml:trace>
  <inkml:trace contextRef="#ctx0" brushRef="#br2" timeOffset="-150370.87">20961 5950 11106 0,'0'0'4049'0,"0"0"-3401"0,0 0-8 15,-16 76-120 1,12-41-56-16,-4 3 232 16,5 3-320-16,-2 0-176 0,5 0-200 15,0-6-328-15,0 4-712 16,0-11-1640-16,0-6-2786 16</inkml:trace>
  <inkml:trace contextRef="#ctx0" brushRef="#br2" timeOffset="-150049.52">21168 6004 6729 0,'0'0'5433'0,"0"0"-3617"16,0 0-727-16,0 0-329 0,0 0-176 15,56-41-64-15,-36 41-48 16,-5 3-104-16,2 9-264 15,-9 4-24-15,-5 3-72 0,-3 3 64 32,0 0 304-32,-11 1 289 15,-9-1 15-15,0-3-120 0,4 0-24 16,-1-6-112-16,6 3-64 16,7-7-192-16,4 1-168 15,0-7 0-15,20 3 48 0,3-3-48 31,14 1-192-31,3-4-832 0,20-7-1265 16,-17-5-3272-16,-2-4-2072 0</inkml:trace>
  <inkml:trace contextRef="#ctx0" brushRef="#br2" timeOffset="-149864.12">21654 6013 3776 0,'0'0'7402'15,"0"0"-3409"-15,0 0-2169 0,0 0-456 16,0 0-551-16,0 0-321 0,0 0-256 15,-28 3-136-15,4 23-32 16,-8 6-72-16,0-1 0 16,0 1-344-1,1 0-873-15,8-10-1151 16,-2-6-1825-16,9-10-2304 16</inkml:trace>
  <inkml:trace contextRef="#ctx0" brushRef="#br2" timeOffset="-149719.83">21455 6039 2776 0,'0'0'8162'16,"0"0"-4289"-16,0 0-2129 16,0 0-472-16,0 0-632 15,0 0-215-15,79-4 15 0,-54 33-168 16,3 3-136-16,-4 3-136 16,8 3-768-16,-8-10-1241 0,-5-5-3400 0</inkml:trace>
  <inkml:trace contextRef="#ctx0" brushRef="#br2" timeOffset="-149538.65">21946 5985 11322 0,'0'0'5625'0,"0"0"-4329"15,0 0-1008-15,0 0-7 16,0 0 583-16,0 95-192 0,-5-60-400 0,5 6-272 15,-8 10-464-15,4-10-1545 16,4-9-4560-16</inkml:trace>
  <inkml:trace contextRef="#ctx0" brushRef="#br2" timeOffset="-147724.65">23981 4118 7633 0,'0'0'3033'0,"0"0"-1865"15,0 0-784-15,0 0-88 32,0 0 144-32,-24 79 408 0,20-38-343 15,1 10 295-15,3 22-160 16,0 16-288-16,0 22-48 0,11 4 248 16,1-1-88-16,0-9-112 15,0-10 40-15,-4-3-160 16,0-19-64-1,-4-13-72-15,-4-15-23 16,0-4-17-16,4 3-48 0,-4 4-8 16,0 3-137-16,0-7-207 0,0-2-16 15,0-11-200-15,4 5-360 16,-4-2-904 0,0-2-1297-1,0-7-3304-15</inkml:trace>
  <inkml:trace contextRef="#ctx0" brushRef="#br2" timeOffset="-147451.95">23622 5499 9394 0,'0'0'2784'16,"0"0"-1480"-16,0 0-535 0,0 0 191 16,88 12-16-16,-56 11-200 15,0-4-280-15,-4 9-120 0,0 4-192 16,-4 0-56-16,-5-3-96 16,2-1-296-16,3-6-968 31,11-3-656-31,1-6-2001 0,-4-10-3409 0</inkml:trace>
  <inkml:trace contextRef="#ctx0" brushRef="#br2" timeOffset="-147274.66">24304 5413 1256 0,'0'0'10034'16,"0"0"-7370"-16,0 0-791 0,0 0-745 15,0 0-680-15,0 0-72 0,-79-6 216 16,42 28-103-16,-3 13-265 0,1 3-128 15,3 3-96-15,4 10-160 32,-12 16-913-32,8-10-1351 15,8-12-3113-15</inkml:trace>
  <inkml:trace contextRef="#ctx0" brushRef="#br2" timeOffset="-147047.87">23953 5892 9994 0,'0'0'4569'0,"0"0"-4041"31,0 0 72-31,0 0 80 0,-16 96 96 16,16-62-248-16,0 5-176 15,0-4-208-15,0-3-144 0,0 6-720 16,0-13-2328-16,0-6-2770 0</inkml:trace>
  <inkml:trace contextRef="#ctx0" brushRef="#br2" timeOffset="-146737.72">24124 5854 11898 0,'0'0'3113'0,"0"0"-1665"0,0 0-440 15,0 0-528-15,0 0-184 16,60-9-176-16,-40 25-112 16,-4 6 8-16,0 6-16 0,-12 1-8 31,-4-1 8-31,-4 4-8 0,-12-6 8 15,-4-4 224-15,0-3 73 16,9-3 87-16,3-7-144 16,8 1-240-16,0-7 56 0,23 3-112 15,9-2 56-15,16-4-897 32,23 0-1751-32,-7-16-2241 0,-12-3-5401 0</inkml:trace>
  <inkml:trace contextRef="#ctx0" brushRef="#br2" timeOffset="-146560.98">24678 5826 10506 0,'0'0'4313'0,"0"0"-3305"0,0 0-664 16,0 0 136-16,0 0 24 16,-92 85-232-16,61-53-144 15,-5 6-128-15,4-3-208 0,-8-3-1776 0,9-6-2417 31,6-11-4489-31</inkml:trace>
  <inkml:trace contextRef="#ctx0" brushRef="#br2" timeOffset="-146389.39">24419 5851 4640 0,'0'0'9314'31,"0"0"-6921"-31,0 0-1169 0,0 0-928 16,0 0 8-16,0 0 192 15,68 105-63-15,-36-64-209 16,0-3-168-16,-1 1-56 0,1-4-640 16,-8-7-2481-16,-3-12-3337 0</inkml:trace>
  <inkml:trace contextRef="#ctx0" brushRef="#br2" timeOffset="-146196.79">24938 5839 13418 0,'0'0'4841'0,"0"0"-4000"15,0 0-833-15,0 0 312 16,0 0 368-16,3 104-248 16,1-62-264-16,4 5-72 0,1 1-104 15,-2 12-968 1,1-12-1865-16,-8-10-3112 15</inkml:trace>
  <inkml:trace contextRef="#ctx0" brushRef="#br2" timeOffset="-143931.96">25559 4025 4112 0,'0'0'4737'0,"0"0"-3472"16,0 0 111-16,0 0-384 0,0 0-520 15,0 0-272-15,15-15-200 16,-15 24 0-16,0 14 0 16,0 5 704-16,0 16-207 0,0 10 31 31,0 16-24-31,-3 23-176 16,3 14-112-16,0 11 192 0,0-1-56 15,8-9-48-15,4-3-80 16,3-3-24-16,-2-4 16 15,-2-6-32-15,2-6-88 0,-2-13 24 16,-3-16-16 0,-4-13-40-16,5-3-56 15,-2 1 72-15,1 3-24 0,0 2-56 16,1-9 8-16,-2-3 8 16,-3-6-16-16,0-4-176 15,0-2-112-15,5-1-280 16,-6-3-616-16,9-7-945 15,1-2-959-15,-6-7-6090 16</inkml:trace>
  <inkml:trace contextRef="#ctx0" brushRef="#br2" timeOffset="-143671.78">25439 5632 4016 0,'0'0'6490'16,"0"0"-4986"-16,0 0-1008 0,0 0 200 16,0 0-136-16,108 73-215 0,-76-54-81 15,0 0-136 1,0-3-128-16,0 0-384 0,11-6-889 15,-7-1-1023 1,0-9-3602-16</inkml:trace>
  <inkml:trace contextRef="#ctx0" brushRef="#br2" timeOffset="-143510.52">26109 5562 24 0,'0'0'11498'15,"0"0"-8425"-15,0 0-961 16,0 0-1368-16,0 0-496 15,0 0-112-15,-112 54 64 0,69-22 8 16,-6 3-96-16,2 3-72 16,-5 9-40-1,16-5-1008-15,8-10-3889 0</inkml:trace>
  <inkml:trace contextRef="#ctx0" brushRef="#br2" timeOffset="-142446.8">26547 3959 1464 0,'0'0'2808'0,"0"0"2330"16,0 0-3730-16,0 0-544 0,0 0-464 15,0 0-320-15,0 0-72 0,-75-3 320 31,51 18 40-31,-4 8-16 16,-4 8 0-16,4 1-120 16,4 3 9-16,3 7-89 0,6 5-16 15,11 4-56-15,4 16 56 16,8 18 136-16,28 23 152 0,4 10 184 31,7-1-200-31,-2 4-128 16,-2-13-88-16,-7-3-32 15,3-7-72-15,-2-12 0 0,-1-10-40 0,-4 0-32 16,-4-12 56-16,-9-10-64 16,-7-16 72-16,-4-3-72 15,0 0 40 1,4 6-32-16,-8 0-8 16,4-6 40-16,-4-3-40 15,-4-7 0-15,8 4-8 0,-4-7-224 0,8 4-936 16,-4-4-1185-16,-1-7-1591 15</inkml:trace>
  <inkml:trace contextRef="#ctx0" brushRef="#br2" timeOffset="-142211.37">26507 5911 7561 0,'0'0'4681'0,"0"0"-3897"16,0 0-576-16,100 16-48 0,-53-6 32 16,5-7-104-16,-4 3-88 15,12-6-80-15,-12 0-1448 16,-13 0-4313-16</inkml:trace>
  <inkml:trace contextRef="#ctx0" brushRef="#br2" timeOffset="-142028.22">27105 5667 11058 0,'0'0'3129'0,"0"0"-1833"0,0 0-800 0,0 0-208 15,0 0 656 1,0 0-96-16,0 0-392 15,-60 92-223-15,44-57-57 16,4 3-136-16,-7 26-40 16,-2-10-1329-16,1-4-3336 15</inkml:trace>
  <inkml:trace contextRef="#ctx0" brushRef="#br2" timeOffset="-141728.04">26858 6388 9089 0,'0'0'6530'15,"0"0"-5202"-15,0 0-784 16,0 0-480 0,0 0 48-16,0 0 360 0,0 0 121 15,11 101-201-15,2-62-144 16,2-4-248-16,2-1-192 0,11-5-1097 16,-9-3-2535-16,5-14-2610 15</inkml:trace>
  <inkml:trace contextRef="#ctx0" brushRef="#br2" timeOffset="-141422.52">27181 6318 2600 0,'0'0'9498'0,"0"0"-7049"0,0 0-1153 15,0 0 80-15,0 0-360 16,0 0-503-16,0 0-233 0,64-25-32 15,-45 37-88-15,-7 7-32 16,-4 3-104-16,-8 1-16 31,0 2 0-31,-11 3 112 0,-10 2 224 16,5-8 16-16,0 0-88 16,4-7-152-16,12-5-48 0,0 0-72 15,12-4 0-15,20-3-8 16,8-3-184-16,8 0-664 31,20-19-1001-31,-9-3-2856 0,-11-7-3969 0</inkml:trace>
  <inkml:trace contextRef="#ctx0" brushRef="#br2" timeOffset="-141229">27870 6204 4672 0,'0'0'7210'0,"0"0"-3009"15,0 0-3049-15,0 0-696 16,0 0-304-16,0 0 232 0,-88 50 121 16,52-24-193-16,1 5-168 31,-1-2-144-31,4 0-24 0,-8 6-1257 16,8-13-1823-16,4-3-2898 0</inkml:trace>
  <inkml:trace contextRef="#ctx0" brushRef="#br2" timeOffset="-141041.6">27595 6239 7457 0,'0'0'5401'0,"0"0"-2888"16,0 0-1625-16,0 0-816 0,0 0 368 16,0 0 432-16,32 85-144 15,-12-53-263-15,-1 3-201 31,9-4-144-31,-8-8-120 0,5 2-256 0,-2-9-985 16,-7-3-1663-16,-4-10-3466 16</inkml:trace>
  <inkml:trace contextRef="#ctx0" brushRef="#br2" timeOffset="-140838.75">27989 6166 3696 0,'0'0'10082'0,"0"0"-7553"0,0 0-1417 16,0 0-776-16,0 0-128 31,0 0 536-31,0 95-23 16,0-57-193-16,0 3-248 0,12-3-144 16,1-3-136-16,-6-3-24 0,9 0-1224 15,-4-10-1529-15,-4-12-2768 0</inkml:trace>
  <inkml:trace contextRef="#ctx0" brushRef="#br2" timeOffset="-140510.59">28184 6143 888 0,'0'0'10330'0,"0"0"-7722"0,0 0-559 15,0 0-849-15,0 0-560 16,0 0-240-16,0 0 152 0,64 26-15 16,-40-10-113-16,0 3-192 15,-4-1-48 1,-4 2-64 0,-12-5-56-16,-4 8-56 0,-4-1 112 15,-12 4 88-15,-8-1 96 0,-4-3-32 16,8 0-144-16,5-2-40 0,6-2-80 15,9-5-8-15,4-3 0 32,24-1-48-32,12-6-424 15,15-3-744-15,-6-9-1457 0,-6-7-3248 16</inkml:trace>
  <inkml:trace contextRef="#ctx0" brushRef="#br2" timeOffset="-139002.08">27595 4032 8249 0,'0'0'3145'0,"0"0"-1929"0,0 0-752 16,0 0-336-16,0 0-40 15,0 0 608-15,67 32-223 0,-35-10-41 16,0 10-152-16,12 6-80 31,8 9-40-31,4 7-64 0,16 20-48 16,20 18-40-16,22 12 0 16,10 11 0-16,-1-4 120 15,-3-13-112-15,-12-6 40 0,-1-6-40 16,1-10 32-16,-1-6-40 31,-2-7 96-31,-2-5-56 0,-12-4-40 0,-11-10 0 16,-21-9 0-16,-14-10-8 15,-6-5 96-15,6 5-80 16,-2 0 88-16,9 4 96 0,-8-1 16 16,-1-2-56-1,-6-4 64 1,-5-3-72-16,-4-3-80 0,-5-3-24 15,-11-4-8-15,0-3-40 0,-8 1-48 16,0-7-96-16,-4 3-520 16,0 0-528-16,0-3-297 15,0 4-583 1,0-4-2553-16</inkml:trace>
  <inkml:trace contextRef="#ctx0" brushRef="#br2" timeOffset="-138622.89">29615 5343 9946 0,'0'0'2872'0,"0"0"-1159"16,0 0-265-16,0 0-152 0,0 0-456 0,0 0-280 16,0 0-191-16,36-3-265 15,-17 25-32-15,9 7 120 0,4 9-88 16,5 7-56 0,-2 2 8-16,-7-6-56 15,-1 0 0 1,-10-2 0-16,-13-7-56 0,-4-4-16 0,-8 1 72 15,-16-7 16-15,-12 0 40 16,-7-3-56-16,-9 0 0 0,0-3-80 31,-1 0-376-31,-2 6-489 16,7-3-1551-16,16-6-4010 0</inkml:trace>
  <inkml:trace contextRef="#ctx0" brushRef="#br2" timeOffset="-137823.6">29524 6102 12138 0,'0'0'3033'0,"0"0"-1337"0,0 0-536 0,0 0-592 31,0 0-439-31,0 0-129 16,0 0 0-16,0 0 688 15,19 105 40-15,-3-51-352 0,0 6-168 16,0 0-136-16,-4-2-72 0,-5-1-448 16,2-7 80-16,-1 8-568 31,-4-14-1689-31,3-15-2784 0</inkml:trace>
  <inkml:trace contextRef="#ctx0" brushRef="#br2" timeOffset="-137478.53">29806 6172 10890 0,'0'0'2440'16,"0"0"-1407"-1,0 0-249-15,0 0 0 16,88-19 72-16,-72 32-280 0,0 9-208 16,-8 10-192-16,-8 5-104 15,0-1-72-15,-12 2 56 0,-4-3-8 16,-8-7 16-1,-1 0-56-15,14-11 56 16,-1-2-56-16,8-8 0 16,4 2-8-16,12-5 0 0,20-1 56 15,11 0-56-15,9-3-104 16,16-6-1240-16,-8-10-1384 0,-8-7-2522 16</inkml:trace>
  <inkml:trace contextRef="#ctx0" brushRef="#br2" timeOffset="-137285.89">30543 6178 7009 0,'0'0'4369'0,"0"0"-2513"16,0 0-1352-16,0 0-119 0,-83 51 199 15,43-23-128-15,-1 4-264 16,6 3-40-16,-1 0-48 0,8 0-104 15,4-7-600-15,5 4-1057 16,6-12-823 0,5-8-3473-16</inkml:trace>
  <inkml:trace contextRef="#ctx0" brushRef="#br2" timeOffset="-137104.83">30220 6200 9418 0,'0'0'3168'0,"0"0"-1439"15,0 0-977-15,0 0-752 16,0 0 0-16,0 0 176 0,52 99 352 16,-31-55-240-16,-2 1-128 15,5-1-64-15,0-2-96 16,4-1-864 0,-9-13-2049-16,-2-12-8337 0</inkml:trace>
  <inkml:trace contextRef="#ctx0" brushRef="#br2" timeOffset="-136391.12">30830 6080 10546 0,'0'0'2864'16,"0"0"-935"-16,0 0-617 16,0 0-656-16,0 0-496 15,0 0-48-15,4 89 632 16,0-26-39-16,12 23-257 15,3-10-152-15,-2-3-128 0,-6-16-168 16,-2-12-288-16,-9 8-929 16,0-5-2863-1,0-16-3602-15</inkml:trace>
  <inkml:trace contextRef="#ctx0" brushRef="#br2" timeOffset="-132290.09">29144 2387 11490 0,'0'0'2601'0,"0"0"-1257"0,0 0-616 15,0-16-728-15,4 16-280 16,9 3 280-16,7 10 48 15,3 3 152-15,5 7 144 0,4-1-48 16,-8 0-128-16,0 0-88 31,-8 0-8-31,-4 1-72 0,-4-4 8 16,-4-4 0-16,-4 1 48 16,0-3-8-16,0-7 24 15,0-2-64-15,0-1 40 0,0-3-40 16,0 0 64-16,8 0 120 15,8 0 448 1,12-10 57-16,23-12-377 16,33-20-200-16,40-15-112 0,27-6 112 15,4 0-112-15,1-1 0 16,-29 10-8-16,-15 3 56 0,-20 7-56 16,-29 12-96-1,-19 10 88-15,-12 6 8 16,-4 0 0-16,-8 3-176 15,-9 7 0-15,-11 6-1393 0,-15 3-1103 16,-65 38 799-16,5-2 257 16,-5-4-2689-16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5:49:32.1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4454 6511 592 0,'-5'-6'320'16,"5"0"168"-16,-7-4 304 15,7 1-72-15,-8-1 16 0,4 4-496 32,0-4 1441-32,-4 1-321 0,0-4-288 15,0 3-96-15,4-2-87 16,-3 6-249-16,2-4-144 15,-3 4 320-15,4-1 0 0,0 1 136 16,1 0-63-16,3 3-209 31,0 3 48-31,0-3-24 0,0 3-200 16,0 0-128-16,0 0-72 16,0 0-64-16,0 0-112 0,0 0 8 15,0 9-120-15,0 10 240 16,3 10 97-16,5 3-65 15,5 12-160 1,-2 6-72-16,9 17 40 0,-4 0 0 16,0 3 80-16,0 15-56 15,-9-14-112-15,6 8 40 16,-9 10-48-16,4-23 0 0,-5 7 16 16,-3-9-16-1,9-20 8-15,-9-2 0 16,4-14-8-16,4-6 8 0,-4-12-8 15,-4-4 0-15,3-6 0 16,5 0-72-16,1-6 72 16,2-13 152-16,10-20-64 0,3-20-16 31,8-37-64-31,11-34 56 0,5-19-64 16,0 0 0-16,-4 9-16 15,-4 16 8-15,3 6-40 16,-3 11-32-16,-4 27 72 0,-8 20 8 15,-9 22 8-15,-10 19-8 32,3 0 0-32,-1 6 8 0,2 0-8 15,-5 13-8-15,-5 0-112 16,1 13-104-16,-4 15-336 16,0 8-497-16,-4 27-919 0,-7-6-1041 15,-6-9-3248-15</inkml:trace>
  <inkml:trace contextRef="#ctx0" brushRef="#br0" timeOffset="773.97">5027 7321 7585 0,'0'0'2609'0,"0"0"-1193"31,0 0-328-31,0 0-16 0,0 0-87 16,0 0-377-16,0 0-288 16,0 0 0-16,0 19 440 0,-7 0-208 15,-1 4-208-15,4-1-16 31,-8 6 24-31,4-2-56 16,-4 2-103-16,4-2-121 0,0-1-64 16,0-6 40-16,0 0-48 15,0-6-48-15,4 0-313 0,0-7-295 16,4-6-688-16,0 0-256 31,0 0-481-31,20-25-879 0,0-1-1097 16,-4 1 48-16</inkml:trace>
  <inkml:trace contextRef="#ctx0" brushRef="#br0" timeOffset="1021.83">5171 7286 4296 0,'0'0'1913'0,"0"0"-385"0,0 0-304 16,0 0 321-16,0 0-185 0,40-57-232 0,-40 57-128 15,0 0-319-15,0 6-481 16,-8 13 304-16,-4 7 392 0,0 6-320 31,-3 3-192-31,-2 0-208 16,6-4-64-16,2 4-40 15,-3-6-24-15,5-4-40 0,-1-6-8 16,-1-3-360-16,5-6-440 0,-3-4-680 16,3-6-513-16,-4-10-103 31,3-5-3153-31</inkml:trace>
  <inkml:trace contextRef="#ctx0" brushRef="#br0" timeOffset="1430.91">5239 6975 8513 0,'0'0'1681'0,"0"0"-905"0,0 0-344 0,0 0 104 16,0 0 80 0,0 0-56-1,0 0-224-15,0 0-104 16,-52 77-88-16,32-62-40 0,0 1 185 16,-8 0 31-16,4-6-120 15,-8-1-64-15,5-6-64 0,-1-3 8 0,4 0-32 31,0 0 24-31,4-12 8 16,0-1 40-16,8-3-24 16,0 3-32-16,5 4 112 0,3 3 112 15,4 6 72-15,-5 0-176 0,-3 6-120 32,0 10 64-32,1 3 144 15,-6 3-112-15,5 0-112 16,1 0-32-16,-6-3 48 0,5-2-48 15,1-2-16-15,-6 4-392 16,5-3-1192-16,1-3-2417 0</inkml:trace>
  <inkml:trace contextRef="#ctx0" brushRef="#br0" timeOffset="3195.22">5849 7032 9297 0,'0'0'3921'15,"0"0"-2632"-15,0 0-297 0,0 0 160 16,0 0 16-16,-4 0-231 16,4 0-217-16,0 0-288 15,4 3-232 1,7 1 72-16,6-1 0 0,11-3-40 16,0 3-168-1,7-3-48-15,5 0-16 0,3-3 0 0,5-4-152 16,-8 4-600-16,1 0-528 15,-14 0-905 1,-11 3-784-16,-5 0-1432 16,-11 0-896-16</inkml:trace>
  <inkml:trace contextRef="#ctx0" brushRef="#br0" timeOffset="3398.43">5908 7178 5905 0,'0'0'2584'16,"0"0"-1071"-16,0 0-305 0,0 0 0 16,0 0 272-16,0 0-63 15,-16 19-425-15,36-19 8 0,8 0-216 32,8 0-392-32,3 0-216 15,6 0-176-15,-2-2-96 16,21-8-824-16,-16 3-2160 0,-8-2-3714 0</inkml:trace>
  <inkml:trace contextRef="#ctx0" brushRef="#br0" timeOffset="4438.6">7849 6124 10058 0,'0'0'2656'0,"0"0"-807"16,0 0-657-16,0 0-8 0,0 0-96 15,0 0-375-15,0 0-417 16,-13 7-128-16,2 31 352 0,-5 9-96 16,-4 23-144-16,0 16-48 31,-3 19-136-31,2-1-8 0,1-5-40 16,1-23-40-16,6-22-8 15,-2-12-256-15,-2-8 32 0,2 4-744 16,-5-3-41-16,3 0-735 31,2-19-544-31,3-9-697 16,3-7-1064-16</inkml:trace>
  <inkml:trace contextRef="#ctx0" brushRef="#br0" timeOffset="4978.57">7709 6159 6081 0,'24'-73'1480'15,"4"3"-184"-15,-8 29-183 0,3 0 23 16,14-4-32-16,6 1 48 16,29-13-391-16,16 3-129 0,-4 16-64 15,-9 12-248-15,-15 13 80 16,-16 13-8 0,-1 0-200-16,2 20-192 15,-13 12 0-15,-9 22-192 0,-18 28 192 16,-14 23 72-16,-34 15 32 15,-21-9-104-15,-12-15 0 0,0-20-72 16,5-19 16-16,11-15 56 31,12-8 8-31,5-9 48 16,-6-2-56-16,1-1 0 0,-3-6 0 16,15-13 0-16,12-3 8 0,13-10-8 15,11-15-16-15,3-4-320 16,17-2 72-16,11 3 264 31,1 8 56-31,4 8 48 0,1 12 72 16,-9 0 32-16,4 9 56 15,-1 14 216-15,-8 8-88 0,5 7-48 16,-3 10-40-16,-1 3-56 16,-4 3-168-16,-1 0-8 31,-2 0-64-31,-6-7-8 0,-3-2 0 0,-4-8-24 15,1-8 24-15,-1-10 0 16,-4-6-48-16,0-7-56 0,0-6-200 16,0 0 8-16,0-9-96 15,0-7-1496 1,-4-3-4185 0</inkml:trace>
  <inkml:trace contextRef="#ctx0" brushRef="#br0" timeOffset="5534.29">8390 6953 3952 0,'0'0'5706'0,"0"0"-3898"0,0 0-376 15,0 0 177-15,0 0 15 0,0 0-440 16,5-25-568-16,-5 34-464 31,0 7 104-31,-5 9 233 16,-3 4-153-16,1 3-112 0,-1 0-80 15,-5-1-136-15,6-2 48 16,-1-4-40-16,4-3-16 0,-1-9-184 16,1-4-553-16,4-2-799 31,0-7-792-31,13-10 279 0,2-9-703 15,6-3-4498-15</inkml:trace>
  <inkml:trace contextRef="#ctx0" brushRef="#br0" timeOffset="5750.63">8582 6842 8329 0,'0'0'2841'15,"0"0"-1065"-15,0 0-487 16,0 0-305-16,0 0-448 0,0 0 64 15,0 0 528-15,4 44-360 0,-4-15-344 16,-4-1-127 0,-9 4-113-1,2 0-96-15,-2-4-24 0,-2-5-64 16,3-1-472-16,0-6-361 16,-4-3-615-16,4-13-592 0,0 0-617 15,5 0-3136-15</inkml:trace>
  <inkml:trace contextRef="#ctx0" brushRef="#br0" timeOffset="6108.25">8633 6635 7393 0,'0'0'2521'0,"0"0"-1153"16,0 0-800-16,0 0-160 0,0 0 480 15,0 0 81-15,0 0-281 16,-43 80-160-16,26-61-280 0,2-3-48 16,-5-3 0-16,0-7 48 31,4-3-56-31,-8-3-72 0,1 0-40 16,-1-13-8-16,-4-3 0 15,3-3-8-15,1 4 0 16,0 2 288-16,1 3 40 0,-1 10 80 0,0 0-96 15,5 3-103 1,2 17-97 0,6-1-112-16,2 3 8 0,5-3-72 15,4 3-280-15,0 4-785 16,4-8-1287-16,5-1-1841 16</inkml:trace>
  <inkml:trace contextRef="#ctx0" brushRef="#br0" timeOffset="6824.36">9331 6620 9233 0,'0'0'2073'0,"0"0"-929"32,0 0-632-32,0 0 224 0,0 0 329 15,0 0 55-15,0 0-216 0,91 0-280 16,-38-3-272 0,2-4-160-16,0 1-72 0,5 2-48 15,-8-2-64-15,-8 3-8 16,-12 0-40-1,-4 0-344-15,-12 3-296 0,-8 0-288 16,-8 0-672-16,-8-4-441 16,-8 4-759-16,0-3-3754 15</inkml:trace>
  <inkml:trace contextRef="#ctx0" brushRef="#br0" timeOffset="7079.07">9630 6400 8873 0,'0'0'2521'31,"0"0"-345"-31,0 0-495 16,0 0-289-16,0 0-656 0,0 0 64 16,0 0 233-16,-36 96-353 15,16-46-288-15,4 8-64 0,-4 2-136 16,0 4-80-16,0-1-40 31,8-2-72-31,-3-7-256 16,10-7-720-16,1-3-825 0,4-12-1327 15,0-13-3242-15</inkml:trace>
  <inkml:trace contextRef="#ctx0" brushRef="#br0" timeOffset="7783.36">10629 6092 7881 0,'0'0'1617'0,"0"0"-233"31,0 0-216-31,0 0 0 0,0 0-95 16,0 0-337-16,0 0-16 0,-52 67 96 15,25-22-264-15,-4 5-64 16,3 7-88-16,-9 13-80 0,10-3-192 16,-1 0-128-1,8-1-104 1,3-15 56-16,9 0-448 16,5-10-568-16,3-12 272 0,0-13-240 0,3-10 464 15,10-6 568-15,-1-16 200 16,-5-15 280-16,2-11 176 0,-9-12 216 31,0-9-120-31,-5-4 168 16,-14 0-287-16,-9-2 39 15,-4-1-128-15,-4 6-88 0,5 10-40 16,6 13-248-16,9 13-96 0,4 15-72 16,5 13-80-16,7 3-728 31,0 38-288-31,7 0-961 15,9-2-2744-15</inkml:trace>
  <inkml:trace contextRef="#ctx0" brushRef="#br0" timeOffset="8766.31">11219 5705 6969 0,'0'0'4393'31,"0"0"-2353"-31,0 0-135 16,0 0-425-16,0 0-560 0,0 0-440 16,-12 10 105-16,5 25 327 15,-6 22-272-15,2 22-296 16,-6 39-136-16,2 12-104 0,-2-3-8 15,2-7 0 1,2-21 24-16,6-10-24 16,-1-16-88-16,4-22 40 0,-5-16 40 15,6-7-88-15,-5-2-120 16,4-4-272-16,-4-6-344 16,0-7-360-16,0-18-433 15,-4-14-1263-15,5-9-2625 16</inkml:trace>
  <inkml:trace contextRef="#ctx0" brushRef="#br0" timeOffset="9133.29">11255 5677 8513 0,'0'0'1385'0,"0"0"-33"16,33-92-400-16,-10 53 112 15,5 8-135-15,11 5-233 0,6 4 32 32,26 9-200-32,21 4-112 15,23 9-16-15,-11 9-96 0,-24 16 16 16,-33 5-104-16,-23 1-16 16,-11 14-144-16,-9 12 64 15,-8 22 8-15,-28-9 32 0,-16 3-8 16,-20 3-72-1,-20-6 9-15,-24 3-33 16,-7-10 16-16,12-18-24 0,23-23 24 16,24-15-24-16,20-5-48 15,12-2-296-15,4 0-521 16,16-25-679-16,5 0-1049 31,3-7-7369-31</inkml:trace>
  <inkml:trace contextRef="#ctx0" brushRef="#br0" timeOffset="12269.41">12523 5686 6785 0,'0'0'2056'0,"0"0"65"16,0 0-673-16,0 0 168 15,0 0-23-15,-9-16-377 31,9 16-576-31,0 0-288 0,0 0-120 16,0 7-96-16,0 8 24 16,9 11 225-16,2 6-41 0,1 9-120 15,8 10-48-15,4 18-24 16,4 24-16-16,0 18-56 31,-5 3 40-31,1-9-16 0,-7-22-88 16,-6-33-8-16,-3-12 0 0,1-3 40 15,-2 0-40-15,1 0-8 0,0 0 0 16,1-10-304-16,-2-9 216 16,-3-9-144-1,4-7 0 1,1-7 232-16,2-15 184 0,5-10-8 16,4-12 48-16,4-23-8 15,8-19-72-15,7-28 24 0,10-16-64 16,-2-10-24-16,-3 7-64 0,-8 15-8 31,4 10 48-31,-12 23-48 16,-12 24 72-16,-5 26-80 0,-3 13-8 15,-4 7 8-15,1 2 0 16,-1 9 0-16,0 4-416 0,-4 20-864 16,0 37-193-16,0-10-1543 31,-8 4-5218-31</inkml:trace>
  <inkml:trace contextRef="#ctx0" brushRef="#br0" timeOffset="12899.68">13434 6363 7217 0,'0'0'2745'16,"0"0"-809"-16,0 0-168 0,0 0-23 15,0 0-393 1,4-10-600-16,-4 10-384 0,0 13-136 0,0 9 449 15,-7 3-161 1,-1 7-272 0,-5 0-8-16,2 2-96 0,-1 5-8 15,-4-4-128-15,4 0-8 16,3-3-160-16,2-7 0 0,3-6-600 16,0-4-473-16,4-2-831 0,0-6-977 31,8-7-2056-31</inkml:trace>
  <inkml:trace contextRef="#ctx0" brushRef="#br0" timeOffset="13173.41">13717 6245 9329 0,'0'0'2993'0,"0"0"-1289"15,0 0-1119-15,0 0-225 0,0 0 1104 16,0 0-520-16,-12 86-80 31,1-48-319-31,-5 3-169 0,0 1-112 16,0 2-144-16,0-6 16 16,4 3-128-16,-4-9 48 15,8-7-56-15,0-3-368 0,4-6-545 16,-4-6-719-16,-4-10-888 15,8 0-1929 1,0 0-4345-16</inkml:trace>
  <inkml:trace contextRef="#ctx0" brushRef="#br0" timeOffset="13587.84">13814 6064 9009 0,'0'0'2273'16,"0"0"-337"-16,0 0-575 0,0 0-425 31,0 0-488-31,0 0-336 0,0 0 368 16,0 0 288-16,-53 86-416 15,29-48-200-15,0-4-40 16,-4-2 40-16,5-6-96 0,-5-4 16 15,4-6 8-15,0-6-32 32,0-7 16-32,4-3 64 0,0-7-72 15,-4-15 16-15,9-3-64 16,-2-7-8-16,2-3 0 16,2 0 73-16,-2 6-1 0,2 7 288 15,-2 9 72-15,-2 13-200 16,-6 0-160-1,-1 13-16-15,-4 13 48 0,0 5-96 16,4 4-8-16,1 1-56 16,3-2-528-16,-1 14-929 15,6-13-2231-15,6-7-2522 0</inkml:trace>
  <inkml:trace contextRef="#ctx0" brushRef="#br0" timeOffset="15666.93">11514 6677 8513 0,'0'0'2217'16,"0"0"-937"-16,0 0-216 15,0 0 401-15,0-10-257 0,0 10-488 16,0 0-272-16,0 3-200 16,0 13 0-16,-12 3 352 15,0 4-120 1,-3 8-103-16,2 1-201 16,-2 0-80-16,6-3-48 0,-3-4-48 15,9-3-64-15,-1-3-473 16,4-6-679-16,0-4-1000 15,7-6-1777-15,1-3-1808 0</inkml:trace>
  <inkml:trace contextRef="#ctx0" brushRef="#br0" timeOffset="15914.51">11690 6629 8873 0,'0'0'2457'0,"0"0"-1441"16,0 0-680-16,0 0 336 0,0 0 649 16,0 0-193-16,0 0-440 15,-28 99-248-15,15-68-168 16,2-2-120-16,-6 0-80 16,6-1-64-16,-1-6-8 15,0-3-320-15,8-6-576 16,0-6-624-16,4-7-625 0,0 0-7 15,0-7-593-15</inkml:trace>
  <inkml:trace contextRef="#ctx0" brushRef="#br0" timeOffset="16275.43">11765 6435 7881 0,'0'0'2161'0,"0"0"-409"0,0 0-944 31,0 0-144-31,0 0 161 16,0 0 23-16,0 0-8 0,0 0-336 15,0 0-256-15,0 0-136 16,-52 76-40-16,40-66-8 16,1-3 24-16,-2-4 8 0,-2-3-16 31,-2 0 8-31,-3 0-8 0,1-10-64 15,-5 0 48-15,0 1-16 0,-4 3-32 16,5 3 40-16,-2 3 192 16,1 0 104-16,4 6-144 15,5 6-8-15,-2 1-72 16,6 0-48 0,3 0-72-16,-1 0-8 0,2-1-128 15,-1 1-616-15,-4 3-976 0,0-3-2249 16,0-4-3272-16</inkml:trace>
  <inkml:trace contextRef="#ctx0" brushRef="#br0" timeOffset="22521.77">4135 8054 10418 0,'0'0'2984'0,"0"-5"-1271"16,0 5-825-16,0 0 112 15,0 0 72-15,0 0-287 0,0 5-329 32,-4 15 104-32,-7 5-24 15,-2 4-240-15,1 6-128 0,1 3-48 16,-2 0-64-16,2 0-56 16,3-3-104-16,3-4-704 15,5-2-881-15,5-10-1263 0,7-9-3258 0</inkml:trace>
  <inkml:trace contextRef="#ctx0" brushRef="#br0" timeOffset="22828.29">4267 8160 11042 0,'0'0'2304'0,"0"0"-1215"15,0 0-249-15,0 0-88 0,0 0 88 16,44-4-152-16,-33 4-336 16,2 10-80-16,-9 6-120 15,-1 3 96-15,-3 3 113 0,-3 4-41 16,-14-4 24-16,2 3 104 16,-6-3 32-16,6 0-184 0,-1-6-80 15,8-3-40-15,4-3-72 16,4-4-104-16,0-3-88 0,19-3 32 31,9 0-8-31,8 0-376 16,5-9-744-16,14-17-481 0,-7 4-2176 15,-9-1-1352-15</inkml:trace>
  <inkml:trace contextRef="#ctx0" brushRef="#br0" timeOffset="22995.33">4642 8153 9161 0,'0'0'3145'15,"0"0"-1264"-15,0 0-689 0,0 0-88 16,0 0-136-16,0 0-288 16,-88 79-368-16,67-50-264 15,2 0-48-15,7-4-960 16,0-2-1096 0,4-11-1113-16,3-6-2536 0</inkml:trace>
  <inkml:trace contextRef="#ctx0" brushRef="#br0" timeOffset="23158.55">4482 8128 9978 0,'0'0'4008'0,"0"0"-2087"15,0 0-961-15,0 0-616 16,0 0 464-16,0 0-248 0,51 73-287 16,-30-45-273-16,3 1-145 15,-1-4-951-15,9-2-1128 0,-8-8-873 31,-4-5-3808-31</inkml:trace>
  <inkml:trace contextRef="#ctx0" brushRef="#br0" timeOffset="23340.59">4836 8093 10338 0,'0'0'4577'16,"0"0"-2865"-1,0 0-808 1,0 0-168-1,0 0 497-15,0 0-153 16,0 98-552-16,0-53-264 0,0-1-160 16,0 1-104-16,0-4-200 15,0 3-624-15,8-9-1065 0,1-13-3368 16</inkml:trace>
  <inkml:trace contextRef="#ctx0" brushRef="#br0" timeOffset="24307.68">7677 7569 12426 0,'0'0'3897'0,"0"0"-2529"15,0 0-712-15,0 0-127 0,0 0 71 32,0 0 272-32,0 0-176 15,-19 79-416-15,10-41-128 16,1 1-72-16,1-1-80 0,-1 0-64 15,3-7-512-15,5 4-848 16,0-9-1369-16,9-11-2760 0</inkml:trace>
  <inkml:trace contextRef="#ctx0" brushRef="#br0" timeOffset="24608.78">7832 7658 11746 0,'0'0'2505'0,"0"0"-1377"0,0 0-624 16,0 0-24-16,0 0 392 15,0 0-264-15,84 19-136 0,-76 3-104 16,-8 0-151 0,0 7 7-16,-15 3 120 15,-10-1 264-15,-3-2 0 16,4-4-192-16,5-3-192 15,6-5-104-15,10-8-72 0,3-3-48 16,7 1-184-16,17-7 128 0,12 0-56 16,9 0-424-16,-2-13-648 31,21-16-713-31,-12 4-2104 0,-13 0-2296 16</inkml:trace>
  <inkml:trace contextRef="#ctx0" brushRef="#br0" timeOffset="24772.69">8219 7708 10122 0,'0'0'4129'0,"0"0"-3049"32,0 0-392-32,0 0 464 0,0 0-304 15,-88 102-480-15,64-67-200 16,5-3-168-16,3-3-416 0,0-10-952 16,4-4-744-16,4-12-617 15,0-3-448-15,4 0-2744 0</inkml:trace>
  <inkml:trace contextRef="#ctx0" brushRef="#br0" timeOffset="24922.33">8036 7760 4640 0,'0'0'3905'16,"0"0"-1784"-16,0 0-145 0,0 0 553 15,0 0-905-15,0 0-952 16,0 0 72 0,8 0 73-1,-5 35-473-15,10-1-192 0,-1 1-80 16,4-6-72-16,3-4-720 0,2-3-561 15,10-12-1047-15,-6 0-1673 0,-10-10-3513 16</inkml:trace>
  <inkml:trace contextRef="#ctx0" brushRef="#br0" timeOffset="25114.83">8403 7664 10594 0,'0'0'4041'0,"0"0"-2329"16,0 0-800-16,0 0-328 31,0 0 833-31,0 0-201 0,11 89-632 16,-11-47-312-16,0-1-232 15,0 0-40-15,4 16-848 0,-4-13-1417 32,0-9-2856-32</inkml:trace>
  <inkml:trace contextRef="#ctx0" brushRef="#br0" timeOffset="26796.75">8367 5375 7721 0,'0'0'2561'0,"0"0"-1121"0,0 0-288 16,0 0-224-16,0 0-191 31,0 0-233-31,0-13-184 0,0 23-144 16,0 6 360-16,0 6-64 16,0 3-192-16,0-3-176 15,0 0 0-15,0-5-56 0,0-4-40 16,8-7 40-16,-5-6-48 15,14 0 208 1,2-10 216-16,9-16-184 0,4-8-16 16,8-8 0-16,-4-2 97 15,4-4-9-15,-1-2-152 16,2 2-88-16,-9 10-24 0,-5 6-40 16,-7 10 40-1,-8 10-48 1,-4 8-8-16,-4 4-384 0,-4 4-817 0,0 24-135 15,0 3-1040-15,-12-5-2466 16</inkml:trace>
  <inkml:trace contextRef="#ctx0" brushRef="#br0" timeOffset="28578.41">10438 5829 5945 0,'0'0'1352'31,"0"0"-232"-31,0 0 193 16,0 0-17-16,0 0 16 16,0 0 120-16,16-63-343 0,-11 60-193 15,-5-1 40-15,0 4-288 0,0 0-368 16,0 0-192-16,0 9-88 31,0 14-40-31,0 8 40 16,0 1 8-16,0 0 8 0,0 0 24 15,0-10-40-15,4-9 0 16,7-7 16-16,2-6 56 31,6-6 72-31,1-20-72 0,8-12 0 16,-5-9-16-16,5-10-8 16,-4-4-40-16,1 1 0 0,6-16 0 15,-6 9 0-15,-1 0 56 0,-1 4-64 16,-3 25-16-16,-4 3 16 15,-4 16 0-15,-4 12-176 16,-4 7-704 0,-4 13-1176-16,0 9-81 15,0 4-2344-15</inkml:trace>
  <inkml:trace contextRef="#ctx0" brushRef="#br0" timeOffset="29338.6">11642 5137 5433 0,'0'0'2888'16,"0"0"-1247"-16,0 0-465 15,0 0-584 1,0 0 56-16,0 0 192 16,0-13-248-16,0 13-319 0,0 3-265 15,0 10 56-15,-4 6-56 16,0 7 0-16,0-1 8 15,-5 3 32-15,6-5-40 0,-1-1 0 32,4-6 48-32,0-6-40 15,0-8-16-15,0-2 8 0,7 0 344 16,10-2 280-16,3-15-248 0,7-5-112 16,5-6-128 15,-4-4 0-31,9-6-48 0,-6-7-24 0,1 1-64 15,4-4 40-15,-8-2-32 16,0 8 32-16,-5 7 184 0,-7 13-184 16,-8 13-48-16,-8 12-1184 15,0 16-1409-15,-8 6-1264 16</inkml:trace>
  <inkml:trace contextRef="#ctx0" brushRef="#br0" timeOffset="30689.5">11024 7299 11018 0,'0'0'2560'0,"0"0"-1079"15,0 0-433-15,0 0-160 16,0 0-264-16,0 0-224 0,0 0 353 31,0 64-273-31,0-32-288 16,0-4-104-16,0 3-80 15,0 1-8-15,0-6-232 0,-4-4-561 16,4 0-935-16,0-6-1057 16,0-10-2248-16</inkml:trace>
  <inkml:trace contextRef="#ctx0" brushRef="#br0" timeOffset="31011.75">11172 7312 8769 0,'0'0'2489'16,"0"0"-729"0,0 0-615-16,0 0-249 15,0 0 88-15,0 0-232 16,0 0-136-16,95-13-256 0,-83 29-120 16,-3 3-72-16,-9 3-32 0,-5-3 8 15,-11 6 121 1,-12-2 135-16,4-4 40 15,-4 0 24-15,9-6-144 16,2-1-72-16,14-5-120 16,3-1-128-16,0-3-32 0,15-3 32 15,9 0 0-15,8 0-120 0,4 0-664 32,0-3-465-32,8-13-911 15,-12 0-1713-15,-8 1-1728 0</inkml:trace>
  <inkml:trace contextRef="#ctx0" brushRef="#br0" timeOffset="31219.33">11507 7340 4865 0,'0'0'4008'0,"0"0"-1911"16,0 0-513-16,0 0-712 0,0 0 185 0,0 0 431 15,-56 42-504-15,31-20-480 16,5 3-256-1,1-2-128 1,-1 2-120-16,8-9-176 0,3-1-760 16,6-5-784-16,-1-7-305 15,4-3-103-15,0-15-185 16,0-2-6215-16</inkml:trace>
  <inkml:trace contextRef="#ctx0" brushRef="#br0" timeOffset="31400.69">11371 7315 4865 0,'0'0'2760'0,"0"0"-175"0,0 0-361 15,0 0-343-15,0 0-801 16,0 0-680-16,16-9 736 0,-8 34-360 16,-1 3-280-16,2 1-160 31,-5-4-151-31,4 1-121 0,-1-4-64 16,-3-3-105-16,0-6-599 15,5-4-784-15,-2-3-1033 0,1-2-2232 16,5-4-2760-16</inkml:trace>
  <inkml:trace contextRef="#ctx0" brushRef="#br0" timeOffset="31590.62">11593 7286 8969 0,'0'0'2921'0,"0"0"-352"15,0 0-1177-15,0 0-928 16,0 0 800-1,0 0-224-15,-7 77-503 0,3-49-241 16,4 4-176-16,0-1-120 16,0-2-288-16,0-6-993 0,0-1-1151 15,0-10-1577-15,4-9-3225 16</inkml:trace>
  <inkml:trace contextRef="#ctx0" brushRef="#br0" timeOffset="31851.64">11750 7264 3024 0,'0'0'7842'16,"0"0"-6130"-16,0 0-808 31,0 0-295-31,0 0 399 0,0 0-48 16,0 0-304-16,83 32-304 16,-79-4-64-16,-4-2-80 0,-4 6-208 15,-12-4 192-15,-4-6 8 16,-4 0 200-16,5-5 65 31,6-8-201-31,5 0-80 0,8-9-184 16,12 0 16-16,20 0-40 15,16 0 24-15,12-12-681 0,28-13-887 16,-17 2-1224-16,-7 1-3514 0</inkml:trace>
  <inkml:trace contextRef="#ctx0" brushRef="#br0" timeOffset="32928.11">10410 6937 5921 0,'0'0'1616'15,"0"0"-712"-15,0 0 105 0,0 0 399 16,0 0-128 0,0 0-264-1,0 0-95-15,12 0-153 0,-12 0 8 0,0 0-160 16,-4 0-424 0,-11 3-24-16,-6 4-40 0,-3 2-56 15,-4 0 16-15,5 8 24 0,-5-5 48 31,8 11-8-31,5-1-32 16,2 6-40-16,5 1 8 0,8 9-8 16,0 0-8-16,0 0-16 15,4 0-40-15,4 0 40 16,4-6-8-16,-4-3-40 0,4-7 0 31,-7-3 0-31,2-3-8 0,-3-3-8 16,0-1-480-16,-4-5-384 15,4-1-560-15,-4-3-601 16,0 0-1896-16,-4-3-1816 0</inkml:trace>
  <inkml:trace contextRef="#ctx0" brushRef="#br0" timeOffset="33112.42">10219 7369 6809 0,'0'0'2985'0,"0"0"-2209"0,0 0-264 15,0 0 536 1,0 0 88 0,0 0-303-16,68 31-273 0,-48-21-232 15,-4 0-304-15,4-4-24 16,-9 0-1089-16,10-6-855 16,-10 0-2233-16,-2 0-1512 0</inkml:trace>
  <inkml:trace contextRef="#ctx0" brushRef="#br0" timeOffset="33277.68">10459 7337 7257 0,'0'0'2929'0,"0"0"-745"16,0 0-752-16,0 0-383 15,0 0-417-15,0 0 448 0,0 0-328 32,-32 51-416-32,12-29-176 0,3 0-144 15,-2 0-16-15,-9 7-992 16,8-6-2017-16,0-5-4568 0</inkml:trace>
  <inkml:trace contextRef="#ctx0" brushRef="#br0" timeOffset="33975.41">10025 7702 9498 0,'0'0'2344'0,"0"0"-680"0,0 0-391 16,0 0 87 0,0 0-224-16,0 0-600 15,0 0-232-15,0 23 449 16,-5-1-233-16,5 0-200 0,-4 4-200 31,4-1-48-31,-4 0-72 16,4-3-152-16,0-3-520 0,0-3-953 15,4-6-1071-15,8-4-2201 16,4-6-2625-16</inkml:trace>
  <inkml:trace contextRef="#ctx0" brushRef="#br0" timeOffset="34160.85">10311 7706 10762 0,'0'0'2488'0,"0"0"-1816"15,0 0-191-15,0 0 319 16,0 0-192-16,-56 82-264 0,40-60-208 16,4 0-136-16,1-5-432 31,2-5-704-31,-3-2-337 0,1-10-439 15,-2 0-761-15,5-7-2888 0</inkml:trace>
  <inkml:trace contextRef="#ctx0" brushRef="#br0" timeOffset="34321.6">10156 7747 2712 0,'0'0'5129'15,"0"0"-2672"1,0 0-729-16,0 0-1080 16,0 0 184-16,0 0 689 15,0 0-657-15,79 50-352 0,-55-30-240 16,0-1-144-16,-4-3-128 15,-4-4-808-15,4-5-896 0,-12-4-1113 32,3-3-3672-32</inkml:trace>
  <inkml:trace contextRef="#ctx0" brushRef="#br0" timeOffset="34499.87">10510 7674 9538 0,'0'0'4064'16,"0"0"-3399"-16,0 0-153 0,0 0 792 16,0 0-312-16,-8 86-152 15,4-58-424-15,4 1-264 0,-4-1-152 16,4 10-800-16,-3-13-1512 31,3-2-3089-31</inkml:trace>
  <inkml:trace contextRef="#ctx0" brushRef="#br0" timeOffset="35710.48">12961 7150 11162 0,'0'0'2640'0,"0"0"-1959"15,0 0-481-15,0 0 176 0,0 0 552 16,-28 104 80-16,24-65-328 15,0-1-336 1,4-4-224-16,0 1-120 16,0-6-440-16,0 3-1072 0,0-10-1337 15,0-9-3752-15</inkml:trace>
  <inkml:trace contextRef="#ctx0" brushRef="#br0" timeOffset="35999.56">13084 7223 5217 0,'0'0'6305'15,"0"0"-4337"1,0 0-1079-16,0 0-537 16,0 0 152-16,0 0 232 0,0 0 40 15,75 25-200-15,-75 1-104 16,0-1-248-16,-15 4-48 15,-5-1 184-15,-4-6 25 0,4 0 31 32,0-5-104-32,12-5-192 15,8-2-64-15,0-1-56 0,16-5-64 16,16-4 56-16,12 0-584 16,16-7-577-16,-4-6-1223 15,-13-2-2481-15</inkml:trace>
  <inkml:trace contextRef="#ctx0" brushRef="#br0" timeOffset="36179.68">13534 7217 9193 0,'0'0'2553'0,"0"0"-1545"16,0 0 321-16,0 0 31 15,0 0-192-15,-40 79-560 16,16-57-336-16,5 0-168 0,-1-3-104 15,-8 0-1048-15,8-6-1705 16,0-4-1704-16</inkml:trace>
  <inkml:trace contextRef="#ctx0" brushRef="#br0" timeOffset="36351.56">13363 7204 11842 0,'0'0'2809'0,"0"0"-1497"0,0 0-832 31,0 0 272-31,0 0 16 16,0 0-128-16,99 89-295 0,-78-61-201 15,-6 1-144-15,-6 3-1209 16,-2-7-1903-16,-7-6-2922 0</inkml:trace>
  <inkml:trace contextRef="#ctx0" brushRef="#br0" timeOffset="37229.71">13765 7220 9722 0,'0'0'4329'0,"0"0"-2577"16,0 0-832-16,0 0-400 0,-4 28 664 15,1 1-15-15,3 6-289 16,-9 3-320-16,9 0-304 16,-8-3-120-1,4-4-136-15,-7 8-848 16,-2-11-1353-16,2-9-4936 0</inkml:trace>
  <inkml:trace contextRef="#ctx0" brushRef="#br1" timeOffset="43362.9">5127 5657 5761 0,'0'0'824'0,"0"0"-456"0,0 0-112 16,0 0-112 0,-87-63 192-1,67 50 432-15,-1 4 401 16,2 3-345-16,3-1 0 0,-4 4-232 0,0 3-312 16,4 0-168-16,-7 0 8 15,-1 0-120-15,-4 6 64 0,0 4-16 31,-4-1-32-31,-4 1 88 16,0 2 0-16,0 1 0 16,-8 3 80-16,1 0 40 0,-2 3-64 15,2 0 56-15,2-3 80 16,-2 3-79-16,7 0-57 0,5 0-16 31,-1 3-8-31,0-3-64 16,4 7 0-16,-4 2 0 0,0 4 8 15,-4 6 72-15,-4 6 24 16,0 8 0-16,5 2 72 16,-5 0-48-16,3-1-40 0,6-5-40 31,4 3-64-31,-1-3 72 16,4-1-120-16,-4 0 40 0,3 8-40 15,-3-1 40-15,0 3-32 16,0 3 0-16,-3-3-8 15,4 1 40-15,2-4 48 0,1 3-88 16,4-7 0 0,5 4 8-16,-2-3 0 15,6 3 0-15,-6 3-8 0,6-2 0 16,-6 2 40-16,2 3 0 16,-2-7 32-16,6 5-72 15,-6-4 0-15,6 3 8 16,3-3-8-16,4 3 8 15,-4 4 32-15,4-4-40 16,0 0 40-16,0 6 24 0,0-3-24 16,-4 1 56-16,5 2 40 15,-2-2-64-15,5-4-16 0,0 0 72 32,0 0-64-32,8-3-64 15,4 3 120-15,0 0 48 0,4-3-56 16,-1 0-72-16,-2 0-40 15,2-3 64-15,2 0-72 16,3-3-88-16,3-1-24 0,1-5-152 31,4-1 264-31,0-6 80 16,4 0-80-16,0-4-296 0,4-2 272 16,3-4 24-16,2 1 16 15,2-1-16-15,6-6-144 16,2-3 24-16,1 0 120 0,4-7 96 15,0-2 8 1,0-1-88-16,-5-2 16 16,-3-4-32-16,-1 0 8 0,2 0 40 15,-6 0-40-15,1-10-8 16,-4-3 0-16,-1 1 64 0,-3-1 24 16,1 0-80-1,-5 3 8-15,0-2 56 16,-1 2-64-16,-8-3 40 15,5 4-48-15,-3-4 0 0,3 0 0 16,0-2 8-16,0-1-8 16,0-3 40-16,3-3-40 0,1-4-56 31,4 1 40-31,-4 0-56 16,0-1 24-16,-4 0 40 0,0-2-96 15,-4 2 56-15,-1-5-40 16,1-1-16-16,0-6 32 15,0 0 0-15,-5-6 8 0,2-1-72 32,-5 4 136-32,0-1 48 15,-4-2-48-15,0-1 8 0,-5 1-8 32,6-3 0-32,-5 2 0 15,-1-2 0-15,-3-1-8 0,4 0 8 16,1 4 48-16,-2-1-48 0,1 4 0 15,5 3 8-15,-2 3-8 16,1 3 8-16,-7 3 8 0,2-2 40 16,-7 3-48-16,4-1 80 15,0-3 40-15,0 0-56 16,4-3-64-16,0 0 56 16,4-2-64-16,-1 2 16 15,2-1-8-15,2 1 0 16,-2 0 0-16,-1 4 0 0,-5-4 168 15,2-3-104-15,-1-4 0 16,3-2 48-16,-2 0-64 16,3-4-40-1,-1 7-8-15,2 3 8 16,-2-1 64-16,2 2-72 0,-2 2 0 16,-3 0 0-16,-4-3 88 15,0-1 24-15,1-2-120 16,-5 0 48-16,0-1-48 0,0-2 56 31,0 0-48-31,0-1 89 16,0-3-25-16,0 1-24 0,0-1-48 15,4 0 8-15,-1 4-8 16,-3 0 16-16,0 6-16 16,0-1-16-16,-3 8-161 0,-6-4 177 31,-7 0 305-31,5 0-137 0,-9 0-96 15,3 0 24-15,2 0-96 0,-6-6 96 16,2 6-40-16,-1-6-48 16,-4 3 8-16,-4 3-8 15,0 3-8-15,-8 4 0 16,-3-1 0 0,-1 7 16-16,-8-1-16 15,4 5 8-15,-4 1 48 0,0 5-56 16,4-1 16-16,1 4-8 0,-1 6-8 15,4-1 0-15,0 4-192 16,-4 0-184 0,-3 16-433-16,-1 6-535 31,-16 20-952-31,12-4-689 16,8 0-4009-16</inkml:trace>
  <inkml:trace contextRef="#ctx0" brushRef="#br1" timeOffset="45887.38">12706 5226 5905 0,'0'0'1136'0,"0"0"-664"0,0 0 96 16,0 0 32-16,0 0-64 16,-9-13-15-16,-6 13 207 0,2 0-40 15,-10 0-240 1,3 0-192 0,-8 0 0-16,0 3 48 15,-4 4-104-15,4 5 64 0,0-2 48 16,0 2-88-16,5 1-56 0,3 6-112 15,3-3 0-15,6 6 0 16,-1 4 16 0,0-4 0-16,0 6-64 15,0-2 88-15,-4 6 41 16,4-1-17-16,-4 8 64 0,1-4 24 16,-2-1-72-16,2 1-24 0,2 0-64 15,-2 4 24 1,6-2-24-16,-3 5 0 15,5-1 32-15,3 4-72 16,-5-1 120-16,5 1 88 16,0 5-112-16,1 4 0 0,3 0 24 15,-4 0 40-15,4 0-40 0,-8-3 160 32,3 3-96-32,-2-7-16 15,-1 4-56-15,4-3 456 16,4 0-160-16,0-4-32 0,0 1-136 15,4 2-39-15,7-6 135 16,2 4-112-16,-5-1-144 31,3 1 8-31,-2 2-32 0,-1-2-48 16,3 2 56-16,-2 1-24 16,6 3-48-16,-3-4 64 0,4 1-64 15,5 0 64-15,-6-10-56 16,9 3 40-16,-8-3-32 15,4-3-16 1,-4-3 8-16,-4 0 80 0,3-1-80 16,-6-2 32-16,-1-4-40 15,-1 1 8-15,-3 2 0 0,0-2 0 16,-4 2-8-16,5 7-40 16,3-3-8-1,-5 0 48-15,9 0 8 16,-3 3-8-16,6-4 0 0,-7-3-104 15,4 1 32-15,0-6 64 16,1-1 0-16,-2 0 8 0,9 0 0 31,-8-3 0-31,8 3-8 16,0 1-96-16,4-1 104 0,4-3-88 16,0-3-16-16,3-1 104 15,-3-2 56-15,4-3 8 0,0 2-64 16,-4-2 0-16,0 0 16 15,4 2-8-15,0-5 0 32,0-1 8-32,3 1-8 0,5-5 48 15,0 2-40-15,0-1-8 16,7-3 40-16,-6 3-40 0,6-3-8 16,-3 0 16-16,0 0-16 15,0 0 0-15,4 0 8 16,-9 0 0-1,5-3 0-15,0-4-8 0,0-5-16 16,0-1-88-16,-5-6-112 16,2-3 0-16,2-7-128 0,-3-2-33 15,-4-4-87-15,4-4 96 16,-4 2-480 0,-1-5 304-16,1 1 232 15,-8-4 200-15,4 8 56 0,-8-5 56 16,-4 7 0-16,3-6 0 15,2 6-208 1,-1-6-168-16,0 0-208 16,4-7-40-16,0 0 39 15,0-3 297-15,-5 1 208 0,-3-1-8 16,0-3 88-16,-12 6 8 16,4 1 152-16,-8-1 88 0,4 0 56 15,-4 1-104-15,4-1-39 16,0 4-57-16,0-4 40 31,-4 7 8-31,4-4-80 0,-8 4-56 16,8-7 0-16,-5 4 32 15,-3-7-40-15,4 6-8 0,-4 1 0 16,0 0 8-16,0 2 144 16,0 1 24-16,0 0 136 31,-7-1 80-31,-1 1-216 0,0 3 144 0,-4-3-144 15,0 0-64-15,-1 0 16 16,2 2 48-16,-5 1 8 0,4 0-48 16,0 3-80-16,-4 0 72 15,4 0-120 1,-4 7 80-16,4-4-88 16,-8 3 16-16,1 4-8 0,-1 0-8 15,-5-1 8-15,6 1 0 16,-5 0 8-16,8-1 0 0,-4 4-16 15,4-6-8-15,4 2 0 32,-4 4-8-32,-3-4-32 15,-2 4 0-15,-3-1-64 0,-8 5 48 16,1 2-56-16,-5-3 56 0,0 3 8 16,-3 3 0-16,2 1 40 15,1-1-40-15,-3 0-64 31,3 0 112-31,0 1 0 0,4-1 0 16,-4 1-8-16,0-1 8 16,4 3 8-16,-4 1 16 0,-3-1-8 15,3 7-8-15,-4-4-8 32,4 4 8-32,0 0 0 15,4 3-8-15,-3-3 0 0,3 0 8 16,0 3-40-16,-5 0 32 15,2 0 8 1,3 0 0-16,-4 0-8 0,0 6 0 16,-3 4 8-16,2-1-8 15,-2 4-8-15,3 3 16 16,0-4 0-16,4 4 0 0,-3-3 16 16,7 0-16-16,-4 2-808 0,-4-2-632 15,4 3-1169-15,8-10-6161 0</inkml:trace>
  <inkml:trace contextRef="#ctx0" brushRef="#br1" timeOffset="56998.78">3976 10274 9161 0,'0'-6'2233'0,"0"2"-1201"16,0 1-336-16,0 3-160 0,0 0 241 31,0 0 263-31,0 0-360 16,0 0-344-16,0 0-216 0,0 0-48 15,0 0-24-15,0 3-40 16,0 10 120-16,4 10 272 0,3 5 40 16,2 7-40-16,3 9-48 15,-5 4-128 1,10 12 17-16,-2 1-121 15,5 2-24-15,1 1-24 16,-2-1-64-16,-3 7 64 0,5-6 8 16,-6-1-72-16,-3-2 8 15,0-7-8-15,-4-7 0 16,3 0 8-16,-2-5-8 16,-1-4 40-16,0-3-40 15,-1 0-8-15,2-7 0 16,-1-2 8-16,-4-7-8 0,-1-10-8 15,1-6 0-15,1-3 8 16,3 0 48 0,3-15-40-16,2-14 112 15,2-9-112-15,10-26 8 16,-1-25 64-16,8-34-80 0,3-11 0 16,-3 1 0-16,0 6-56 31,-4 16-40-31,0 6 88 0,-4 19 0 15,-5 29 8-15,2 19-8 16,-6 9-8-16,1 4 8 16,0 0 0-16,0 6 0 0,-4 6-192 15,-5 10-256-15,2 3-393 16,-9 3-735-16,0 44 96 0,0-5-777 31,0 3-3608-31</inkml:trace>
  <inkml:trace contextRef="#ctx0" brushRef="#br1" timeOffset="57532.28">4737 11065 7769 0,'0'0'2553'15,"0"0"-977"-15,0 0-320 0,0 0-87 16,0 0-305-16,0 0-360 0,0 15 120 15,0 5 152 1,-4 5-224 0,-5 4-216-16,2-4-56 0,-5 3-32 15,3 1-31-15,-2 0-161 0,3-7-40 16,0 0-8-16,4-3-8 16,0-3-137-16,0-3-615 0,4-1-728 15,0-5-704-15,0-7-857 16,8 0-3432-16</inkml:trace>
  <inkml:trace contextRef="#ctx0" brushRef="#br1" timeOffset="57800.67">4920 11036 10386 0,'0'0'2176'0,"0"0"-1568"0,0 0 120 16,0 0 377-16,0 0-25 16,-35 83-112-16,22-55-432 0,2 1-232 31,-2-4-64-31,1 4-56 16,1-7-136-16,2 4-32 15,1-8 56-15,5-2-72 0,-5 0-248 0,4-7-520 16,-1-2-728-16,1-7-505 15,4 0-943-15,0 0-1593 0</inkml:trace>
  <inkml:trace contextRef="#ctx0" brushRef="#br1" timeOffset="58203.71">4964 10900 3792 0,'0'0'6386'15,"0"0"-5050"-15,0 0-784 16,0 0-280-16,0 0 200 16,0 0 368-16,-12 12-127 0,4-2-241 15,-4-1 8-15,-4-3 200 0,-4 4-48 32,-4-3-136-32,5-1-224 15,-1 0-120-15,-5-3-96 16,5 0 32-16,5-3-24 0,-2 4 0 15,2-4-56-15,-2 0 40 16,10 0-40-16,-5-7 48 31,3-2 24-31,6-4-64 0,-1-3 40 16,0 7-40-16,4-1 104 0,-4 7 304 16,4 3 25-16,-4 0-281 15,-8 16-160-15,0 6 288 0,1 7-80 16,-2 2-168-1,5 1 32 1,-3-3-80-16,2-1-56 0,1-2-424 16,1 2-785-16,-1-9-1431 15,4-6-2905-15</inkml:trace>
  <inkml:trace contextRef="#ctx0" brushRef="#br1" timeOffset="59083.93">5430 10966 1280 0,'0'0'8674'15,"0"0"-6962"-15,0 0-648 0,0 0 265 16,0 0 15-16,0 0-160 16,0 0-488-16,-8 0-296 15,8 0-72 1,0 0 88-16,0 0-7 0,8 0 15 15,12 0 96-15,8 0-32 16,12 0-224-16,12-6-72 0,0 0-96 16,7-1-40-16,-3 1-48 15,-4 0 144 1,-4-1-24 0,-12 4 16-16,-8 0-24 0,-9 3 0 0,-10 0-64 15,-5 0 8-15,-4 0-56 16,3 0 40-16,-3 0-48 0,0 0 0 31,0 0 0-31,0 0-200 16,0 0-384-16,4 0-976 15,0 0-2937-15,8 0-424 0</inkml:trace>
  <inkml:trace contextRef="#ctx0" brushRef="#br1" timeOffset="59836.55">6829 10357 9898 0,'0'0'2104'0,"0"0"-592"15,0 0-487-15,0 0-121 16,0 0 8-16,0 0-368 16,0 0 152-16,-76 117-240 0,32-38-168 15,0 20-72-15,0 2-104 16,9-15-39 0,11-19-57-16,8-23-16 15,4-5-249-15,4 8-799 0,0-3 456 16,3 4 448-16,5-10-416 15,0-12-640-15,13-7 840 0,-2-13 80 16,10-6 56 0,-6-6 224-1,2-16 96-15,-6-13 312 0,-2-7 240 16,-9-21 376-16,0-17-328 0,-24-18 128 16,-4 9-96-16,-8 13-199 15,0 22-25-15,8 13 48 0,-12-10-216 31,0 0-184-31,1 3-40 16,7 11-104-16,8 11 40 0,16 16-48 16,8 10-696-16,4 36-1673 15,16 1-343-15,-1 8-4970 0</inkml:trace>
  <inkml:trace contextRef="#ctx0" brushRef="#br1" timeOffset="61063.56">7490 10083 9209 0,'0'0'1873'0,"0"0"-1"16,0 0-231 0,0 0-249-16,0 0-304 15,0 0-544-15,0 0 24 16,-16 52 361-16,4-11-265 0,-4 19-224 15,0 19-96-15,-3 13 96 16,6-3-152-16,2-19-184 0,3-19 8 31,-1-13-56-31,-2 7-48 16,-1 8 56-16,-4 5-56 0,-5-4 0 16,6-4-8-16,-2-5 0 15,2-10 0-15,2-10-384 0,2-6-376 16,3-6-440-16,4-7-849 31,1-9-791-31,3-13-145 16,0-6-5681-16</inkml:trace>
  <inkml:trace contextRef="#ctx0" brushRef="#br1" timeOffset="61467.78">7490 9950 6977 0,'0'0'1224'0,"0"0"-472"15,32-111-15-15,-12 60 615 0,8 10-536 16,4 6 112-16,3 6-16 16,9 7-223-16,8 10-257 0,8 2 168 15,3 10 136-15,9 0-304 0,-7 12-112 16,-11 14-48-16,-9 12-168 15,-17 22 16-15,-17-2-64 0,-11 8 24 32,0 1 8-32,-15-7-16 15,-9 4-72-15,-4-1 8 0,-4-2 8 16,-7-1-16-16,-6-6 0 16,-7-6 8-16,-3-10 8 0,-5-13 56 15,-3-6 0-15,3-9 0 31,4-10-72-31,7 0 56 16,14-16 24-16,11-3-32 0,8-3-32 16,9 3 48-16,7 3-64 15,0 6-272-15,3 10-768 0,9 0-1480 16,-1 10-2570-16</inkml:trace>
  <inkml:trace contextRef="#ctx0" brushRef="#br1" timeOffset="62054.38">7729 10941 11146 0,'0'0'2560'16,"0"0"-719"-16,0 0-657 15,0 0-576-15,0 0-72 0,0 0 609 16,0 0-393 0,-16 76-264-1,8-47-64-15,-4 3-192 0,9-1-56 16,-6-3-168-16,5 4 120 0,-8-6-120 16,9-1-8-16,-5-3-112 15,3-6-232 1,5-6-464-16,0 0-641 15,0-10-1319-15,0 0-2313 16,5 0-2577-16</inkml:trace>
  <inkml:trace contextRef="#ctx0" brushRef="#br1" timeOffset="62338.6">7960 10833 10122 0,'0'0'2520'16,"0"0"-1047"-16,0 0-305 0,0 0-296 31,0 0-280-31,0 0 304 16,0 0 313-16,-16 60-529 0,5-28-240 15,-2 3-136-15,2 0 32 0,-2-4-184 16,1 4-64-16,1-6-32 15,6-4-48-15,-7-3-8 16,9-5-112 0,-1-5-480-16,0-2-504 15,0-10-705-15,-1 0-1207 0,5 0-1369 16</inkml:trace>
  <inkml:trace contextRef="#ctx0" brushRef="#br1" timeOffset="62762.83">8032 10652 8553 0,'0'0'2369'0,"0"0"-897"0,0 0-776 32,0 0-248-32,0 0-136 15,0 0 681-15,0 0-41 0,0 0-448 16,0 0-8-16,-56 76-96 15,32-57 32-15,-4 0-56 16,0 0-184-16,0 0 0 0,1-3-40 31,-1-3-80-31,4-4-24 0,0-2-48 16,0-4 81-16,4-3-81 0,4-6-41 16,4-7 33-16,0-9-72 15,4 0-8-15,4-1 88 16,0 7 88-16,1 7 209 15,-1 3 63 1,0 6 64-16,-9 0-136 16,2 6-192-16,-6 10-16 0,2 6 32 15,-2 3-64-15,2 1-40 16,2 2-8-16,2 1-288 0,-6 12-648 16,10-9-1385-1,-1-3-2408-15</inkml:trace>
  <inkml:trace contextRef="#ctx0" brushRef="#br1" timeOffset="63575.24">8434 9906 7457 0,'0'0'2489'0,"0"0"-1065"0,0 0-168 15,0 0-32-15,0-13-287 16,0 13 71-16,0 3-328 0,8 13-208 31,0 12 280-15,4 11-112-16,4 8-296 0,-4 23-175 15,4 22-57-15,4 20 0 0,-1 8-104 16,-2-22-8-16,-6-28 64 16,-2-29-64-16,-9-12-160 0,4 0 80 15,0-1-217 1,0-6 1-1,-1-6 152 1,1-12 136-16,0-4 8 16,1-4 88-16,7-21-32 0,-1-10 48 15,9-29 40-15,8-24 33 16,12-29-41-16,4-7-72 0,0 9-56 0,-5 20 8 16,-11 25 56-16,-4 16-72 15,-7 19-8-15,-9 10 8 16,3 6 0-16,-3 6 0 0,-3 10-64 15,-5 9-793-15,0 23 281 16,-9 37-760 0,-6-5-1465-16,2-1-5344 0</inkml:trace>
  <inkml:trace contextRef="#ctx0" brushRef="#br1" timeOffset="63952.8">9060 10550 8121 0,'0'0'2625'16,"0"0"-737"-16,0 0-127 16,0 0-513-16,0 0-472 15,0 0-8 1,0 0 128-16,0 0-424 0,-24 76-183 16,16-47-81-16,0-1-64 15,-3 4-16-15,-2 0-120 0,5-3-8 16,-4-1 0-16,8-2-296 15,-4-7-513 1,4-3-679-16,4-4-600 16,0-2-729-16,0-7-3712 15</inkml:trace>
  <inkml:trace contextRef="#ctx0" brushRef="#br1" timeOffset="64205.06">9211 10515 8737 0,'0'0'2321'16,"0"0"-481"-16,0 0-231 15,0 0-593-15,0 0-368 0,0 0-168 32,4 35 336-32,-8-6-312 15,-7 3-232-15,2 3-96 0,-3-4-56 16,1 1-64-16,-2-4-56 0,5-2 0 15,1-4-88-15,-1-3-544 16,-1-3-592-16,2-3-864 16,3-7-497-1,4-6-3008-15</inkml:trace>
  <inkml:trace contextRef="#ctx0" brushRef="#br1" timeOffset="64665.93">9323 10303 8249 0,'0'0'1793'16,"0"0"-489"-16,0 0-272 0,0 0-8 31,0 0 145-31,0 0-385 16,0 0-560-16,0 0 80 15,-28 38 280-15,8-13-192 0,1 3-168 16,-2 2-72-16,1-5-24 16,5-3-32-16,-6-3-80 0,10-9 40 31,-6-4-8-31,6-3 48 16,-2-3 8-16,-2-6-64 15,2-14-40-15,2-2-136 0,-5-6 48 16,4 2 88-16,0 1 0 15,4 6 8 1,0 6 144-16,0 7 64 0,0 6 48 16,1 0-184-16,-6 9-24 15,1 10 40-15,0-3-48 16,-4 7-32-16,0-1 40 0,4-3-48 0,-4 3 32 16,4 0-40-16,1 0-104 15,6 1-488 1,-3 18-808-16,4-9-1201 15,1-4-2256-15</inkml:trace>
  <inkml:trace contextRef="#ctx0" brushRef="#br1" timeOffset="65332.15">10143 10194 11162 0,'0'0'2296'0,"0"0"-1167"16,0 0-377-16,0 0 688 0,0 0-344 16,0 0-432-16,80-9-263 15,-36 3-121-15,8 3-24 16,4-4-168-1,0 1 16-15,-5 0-72 0,-3-1-32 16,-12 4-424-16,-12-4-417 16,-9 4-823-16,-15 3-784 0,-15 0-1601 15,-13 7-2105-15</inkml:trace>
  <inkml:trace contextRef="#ctx0" brushRef="#br1" timeOffset="65534.6">10180 10411 6809 0,'0'0'2464'0,"0"0"-911"31,0 0 263-31,0 0-151 0,0 0-233 16,111 6-392-16,-59-6-464 16,4 0-312-16,19-3-184 0,-7-4-80 15,32 1-352-15,-17-1-1408 31,-23-2-2697-31</inkml:trace>
  <inkml:trace contextRef="#ctx0" brushRef="#br1" timeOffset="66452.63">12972 9703 7457 0,'0'0'4121'15,"0"0"-2321"-15,0 0-103 16,0 0-281-16,0 0-200 16,-4-35 1-16,4 35-361 0,0 15-472 15,0 14-16-15,0 16 200 32,0 18-160-32,0 20-120 0,4 18-144 15,-4-6-48-15,4-18 0 0,-4-17-88 16,0-19-16-16,0 7-272 15,0 6-208-15,-4 0-520 16,-7-10-809 0,-2-6-863-16,1-9-1113 15,1-13-4033-15</inkml:trace>
  <inkml:trace contextRef="#ctx0" brushRef="#br1" timeOffset="67022.22">13144 9651 6689 0,'0'0'1552'16,"15"-88"233"-16,-6 40-337 15,-1 1-312-15,3 5-24 0,2 8-199 32,2 8 103-32,6 4-688 15,7 6-208-15,3 3-64 0,5 7-56 16,8 6-64-16,4 0 64 15,4 6 56-15,-1 13-40 16,-3 10 56-16,0 6 0 0,-20 6-64 16,-16 10 0-16,-12 3-8 31,-16 3 8-31,-24 6 0 0,-12-5-8 16,-23 5 0-16,-21-2 0 15,8-14 8-15,8-6 72 0,9-22-80 16,23-6 8-16,0-7 8 15,4-3-8 1,16-3-8-16,16 0 80 16,12-3 136-16,0-9-104 0,25 2-48 15,10 4 40-15,1-1 248 16,7 7 136-16,-2 0-64 0,-5 16-160 16,-1 6 9-16,-3 10 47 0,0 7 48 31,-4 5-112-31,0 3-168 15,-4 4 16-15,4 0-32 0,-5 0-16 16,-2-4-56-16,-5 1 0 16,-1-7-8-16,-2-2-56 0,-5-11 64 15,-5-6 0-15,1-9-176 32,0-4-256-32,-4-2-409 0,0-7-271 15,0-3-288-15,0-10-649 16,0 0-6224-16</inkml:trace>
  <inkml:trace contextRef="#ctx0" brushRef="#br1" timeOffset="67477">13900 10176 8529 0,'0'0'2361'0,"0"0"-129"31,0 0-279-31,0 0-393 0,0 0-536 16,0 0-528-16,0 0-24 15,0 0 257-15,4 66-313 16,-4-34-192-16,0 6-96 0,-4 0-64 31,-3-3-16-31,-1-3-48 16,4 0-104-16,-5-10-512 15,6 0-505-15,3-6-943 0,0-10-313 16,0-3-1855-16,0-3-2522 0</inkml:trace>
  <inkml:trace contextRef="#ctx0" brushRef="#br1" timeOffset="67715.28">14076 10150 6705 0,'0'0'2080'0,"0"0"41"15,0 0-145-15,0 0-39 0,0 0-521 16,0 0-872 0,20-6-96-1,-20 31 328-15,0 7-400 0,0 3-56 16,-4 3-119-16,0 0-65 0,0 0-80 15,0-3-8-15,0-3-48 16,4-3-360 0,-4-7-697-16,0-7-839 15,0-2-497-15,1-9-2248 0</inkml:trace>
  <inkml:trace contextRef="#ctx0" brushRef="#br1" timeOffset="68166.19">14239 9858 8769 0,'0'0'2513'0,"0"0"-745"16,0 0-399-16,0 0-585 15,0 0-200 1,0 0-288-16,0 0 312 15,0 0 144-15,-23 64-312 0,7-39-312 16,0-3-8-16,4-3-64 16,-4 0-8-16,0-6-32 0,-5-4 96 15,-2-2-24 1,-1-7-80-16,-4 0 40 16,0 0-40-16,0-10-8 15,0-5 8-15,9-4-8 0,-1-4 56 16,3 4-48-16,6 3 72 15,3 7 209-15,0 9-41 0,-8 0-80 32,0 6-24-32,-4 16 104 15,-4 4-80-15,0-1-80 0,8 4-16 16,-4-4-24-16,5-2-40 16,2-5-8-16,5-2 0 0,-3 0-200 15,2-3-344-15,5 3-937 31,1 0-2303-31,-1-7-3266 0</inkml:trace>
  <inkml:trace contextRef="#ctx0" brushRef="#br0" timeOffset="102380.04">4434 12446 5153 0,'0'0'5785'31,"0"0"-4177"-31,0 0-512 16,0 0 17-16,0 0 87 0,0 0-240 15,0-25-312-15,0 25-320 16,-4 2-184-16,-4 18-72 0,-4 11 232 16,-7 23 113-16,-2 26-57 31,-3 15-80-31,4-3-32 15,8-16-112-15,5-22-16 0,-1-13 8 16,-1 7-120-16,2 9 8 16,-5 0 48-16,3-6-64 0,2-7-120 15,-1-9-328-15,4-9-465 32,0-10-463-32,4-4-872 0,-5-12-593 15,5 0-1016-15,0-12-2184 0</inkml:trace>
  <inkml:trace contextRef="#ctx0" brushRef="#br0" timeOffset="102750.58">4088 12417 8993 0,'0'0'1993'16,"0"0"-953"-16,0 0-232 0,0 0 8 31,0 0-103-31,0 0 111 16,-9-3-136-16,33 3-136 0,8 0 80 15,20 0-16-15,19-3-152 16,6-7-160-16,-2 0-80 16,1-2-159-16,-16 6-65 0,-5-1-441 31,-14 7-831-31,-18 0-912 16,-19 10 199-16,-28 31 161 0,-15-6 424 0,-6 3-1297 15</inkml:trace>
  <inkml:trace contextRef="#ctx0" brushRef="#br0" timeOffset="103093.17">3781 13471 8809 0,'0'0'1969'0,"0"0"-1121"0,0 0-176 16,0 0 464-16,0 0 161 15,127-22-137-15,-75 9-368 0,12-2-232 32,0 2-208-32,-1 0 96 15,-3 4-152-15,-4 2-48 0,-9 1-176 16,-2 6-72-16,-13 0 0 15,-5 0 0-15,-3 0-8 16,-8 0-240-16,0 0-192 0,-4 0-408 31,4 0-680-31,-4 3-705 16,4 0-2232-16</inkml:trace>
  <inkml:trace contextRef="#ctx0" brushRef="#br0" timeOffset="103544.32">5218 12979 11138 0,'0'0'2953'16,"0"0"-1617"-16,0 0-704 15,0 0-24-15,0 0 32 0,0 0 80 32,0 0-120-32,120-3-279 15,-60 3-137-15,4 0-128 0,4-3-40 16,0-4 48-16,-5-2-64 16,-12 6 0-16,-6-4-8 0,-13 4-392 15,-17 0-265-15,-2 0-543 16,-2-1-800-1,-2 2-905-15,-1-5-6585 16</inkml:trace>
  <inkml:trace contextRef="#ctx0" brushRef="#br0" timeOffset="104179.45">6840 12427 9874 0,'0'0'2040'0,"0"0"-840"16,0 0-223-16,0 0-225 0,0 0 128 15,0 0-48 1,0 0-384-16,-28 28 88 15,-7 26 144-15,-9 26-200 16,-12 24-287-16,4 11-89 0,13-7-16 16,3-10-16-16,12-15-72 15,11-17 0-15,6-12-280 16,7-16-153-16,0-9-135 16,3-1 0-16,14-2-184 15,-2-7-8-15,6-12 24 16,-1-7 488-16,-5-10 248 0,2-22 216 15,-6-12 288-15,-11-7 312 16,0-19 8 0,-11-16-104-16,-30-12-88 15,-14-4-207-15,-5 17-1 16,8 18-136-16,17 26-48 0,-1 9-16 16,-5 3-104-16,6 1-48 15,3 5-72-15,12 17-264 0,12 6-600 31,8 3-793-31,16 35 209 16,12-3-905-16,0-3-2184 0</inkml:trace>
  <inkml:trace contextRef="#ctx0" brushRef="#br0" timeOffset="104581.06">7323 12144 6305 0,'0'0'4953'15,"0"0"-3481"1,0 0 209-16,0 0 71 16,0 0-464-16,0 0-480 15,0 0-480-15,-13 38 361 0,2 19 15 16,-13 32-232-16,4 29-160 16,-4 9-144-16,0-3-32 0,9-7 0 31,2-22-88-31,2-6-40 15,2-9 80-15,5-20-88 16,-4-12-192-16,4-17-800 0,4-8 480 16,-3-1-969-16,3-6-591 15,0-1-529-15,0-8-2280 0</inkml:trace>
  <inkml:trace contextRef="#ctx0" brushRef="#br0" timeOffset="104921.82">7287 11979 8969 0,'0'0'1609'0,"19"-83"-817"0,2 36-280 16,11 2-144-16,7 4 144 0,9 13 0 15,8 2-24-15,8 13 121 16,4 13 39-1,-1 0-64-15,-3 26-136 16,-8 12-120-16,-21 25-176 16,-23 29-152-16,-16 19 48 15,-32 4 24-15,-7-10 32 0,-9-16-96 16,9-23 136-16,-2-12-72 0,9-12 40 31,-3-7 104-31,-13 2-48 16,-4 2-32-16,-4-4-136 15,-8-10-24-15,21-6-1224 0,15-16-2553 16</inkml:trace>
  <inkml:trace contextRef="#ctx0" brushRef="#br0" timeOffset="105456.63">7753 12880 7801 0,'0'0'2873'0,"0"0"-913"31,0 0 233-31,0 0-241 0,0 0-384 16,0 0-511-16,0 0-537 16,0 0-296-16,0 0-160 0,4 32 304 0,-15 3-120 15,2 7-128 1,-3 2-40-1,0-2-72-15,4-1-8 16,-4-3-48-16,9-3-560 0,-1-7-576 16,-1-5-537-16,5-11-1223 15,9-2-2025-15,-2-10-2169 0</inkml:trace>
  <inkml:trace contextRef="#ctx0" brushRef="#br0" timeOffset="105721.43">8088 12754 9458 0,'0'0'3096'31,"0"0"-991"-31,0 0-1113 0,0 0-728 16,0 0 72-16,0 0 856 15,-37 98-376-15,22-60-432 0,3 4-223 16,0-8-105-16,4-2 24 15,0 0-72-15,0-4-8 32,4-5-241-32,-4-4-631 0,0-3-624 15,0-10-921-15,4 0-1615 0,0-6-1890 16</inkml:trace>
  <inkml:trace contextRef="#ctx0" brushRef="#br0" timeOffset="106128.5">8167 12627 9193 0,'0'0'2737'0,"0"0"-1321"0,0 0-407 32,0 0-577-32,0 0-56 15,0 0 232-15,0 0-104 0,-8 0-104 16,-3 9 248-16,-9 1-128 15,-8 2-176-15,-4 1-48 0,-4-4-112 16,0 4-47-16,-4-3-49 31,0-4-80-31,5 0 40 0,3-6-32 16,4 0-16-16,4 0 24 16,-1-9-24-16,10 0-48 0,-1-4 0 15,4 3 32-15,1 4 8 16,-2 3-8-16,-2 3 16 31,2 0 56-31,-2 15 32 0,-2 8-32 0,2 2-8 16,-6 7-32-1,6 3 40-15,-5 0-56 0,-1-3-208 16,2-1-569-16,-5 8-1383 16,8-14-1633-16,8-3-3825 0</inkml:trace>
  <inkml:trace contextRef="#ctx0" brushRef="#br0" timeOffset="107176.42">8335 11544 8529 0,'0'0'1657'0,"0"0"-617"0,0 0-576 31,0 0 96-31,0 0 736 16,0 0 57-16,107 114-105 0,-55-47-256 16,16 19-208-16,7 22-144 15,-6 16-239-15,-18 9-201 0,-19-3 64 16,-20-6-208-16,-12 3 16 31,0 0-56-31,-24-7-16 0,-16-2-48 16,-8-10-48-16,-12-10-472 15,-15-3-209-15,-9-6-503 16,17-25-976-16,7-17-321 0</inkml:trace>
  <inkml:trace contextRef="#ctx0" brushRef="#br0" timeOffset="107968.17">3908 11839 7585 0,'0'0'1945'15,"0"0"-577"-15,0 0-440 0,0 0 288 16,0 0 185-16,0 0-705 0,-63-3-384 16,35 28 456-16,-12 7 88 31,-16 19 8-31,-20 31-168 16,-20 33-87-16,1 24-145 0,3 14-160 15,25 5-40-15,18-8-88 16,22-1-64-16,11 1-32 0,16-8-72 15,8-8 56-15,32 2-64 32,15-9-312-32,21-9 0 15,16-4-1193-15,7-16 161 0,-19-28-1728 16,-16-26-2218-16</inkml:trace>
  <inkml:trace contextRef="#ctx0" brushRef="#br0" timeOffset="108979.74">9108 11849 9642 0,'0'0'1784'0,"0"0"-232"0,0 0-295 16,0 0-169-16,0 0 16 15,0 0-272-15,0 0-296 0,-9 0-280 16,18 41-144-16,6 35 360 16,13 32-23-1,8 22-297-15,5 1-40 16,-2 2-40-16,-3-15-64 0,-8-7-8 15,4-10-496-15,-4-28 175 16,-8-25 217-16,-9-16-552 0,1-20 424 16,1-2 144-1,6-10-112-15,-3 0 200 16,5-26 200-16,2-37 40 16,1-35 80-1,8-39-40-15,3-19-88 16,10-5-23-16,2 11-113 15,5 17-48-15,0 9-8 0,-1 16-8 16,-10 26-65-16,-9 27-79 16,-17 24 104-16,-2 21 40 0,-6 7 0 15,1 3-784-15,-4 25-784 16,-4 51 648-16,-8-2-553 0,-8-5-2992 16</inkml:trace>
  <inkml:trace contextRef="#ctx0" brushRef="#br0" timeOffset="109431.52">10156 12512 9722 0,'0'0'2648'0,"0"0"-1088"16,0 0-479-16,0 0-481 0,0 0-264 15,0 0 600-15,0 0-104 16,-17 96-232-16,10-52-352 0,-1 4-120 31,-1-1-79-31,-2 1-49 16,3-7-73-16,-5-2-359 0,2-8-968 15,7-5 616-15,4-4-1160 16,0-10-689-16,0-5-2608 0</inkml:trace>
  <inkml:trace contextRef="#ctx0" brushRef="#br0" timeOffset="109684.53">10382 12493 6889 0,'0'0'2601'0,"0"0"-401"0,0 0-488 16,0 0-39-16,0 0-481 15,0 0-472-15,13-25-480 0,-13 47 8 16,-9 13 328-16,-2 3-160 0,-2 10-192 16,2 3-151-16,-5-4-25 15,0 1-40 1,4-10-8-16,-4-3-417 15,8-7-535-15,-3-11-720 16,6-8-353-16,5-9-839 0,0 0-1641 0</inkml:trace>
  <inkml:trace contextRef="#ctx0" brushRef="#br0" timeOffset="110045.34">10463 12211 8809 0,'0'0'1545'16,"0"0"39"-16,0 0-176 0,0 0-728 31,0 0-279-31,0 0-193 16,0 0 24-16,0 0 296 0,-32 41-160 16,8-19-88-16,-4 4-64 0,0-7-64 15,0 0 32-15,0-7-72 16,0-2-64-16,0-1 24 15,1-9-24 1,-1 0 0-16,0 0-40 16,0-9 64-16,0-1 8 0,4 1-72 15,-4 3 136-15,8 3 56 0,0 3 144 16,0 3 24-16,1 12-160 16,2 11-96-1,2-1-16-15,2 4-96 16,-2 3-16-16,6-1-408 15,1 14-760-15,8-10-904 16,0-7-1801-16</inkml:trace>
  <inkml:trace contextRef="#ctx0" brushRef="#br0" timeOffset="110413.23">11148 12398 11138 0,'0'0'2616'0,"0"0"-975"0,0 0-121 16,0 0-656-16,0 0-464 15,84-22-16-15,-45 22-79 0,13-3-161 16,-1 3-72 0,1 0-72-16,-3 0-112 15,-10 0-585-15,-15 0-1111 16,-8 0-552-16,-16 0-353 0,-16 3-1368 15,-4 3-1104-15</inkml:trace>
  <inkml:trace contextRef="#ctx0" brushRef="#br0" timeOffset="110595.04">10996 12611 4993 0,'0'0'2056'16,"0"0"-304"-16,0 0 377 0,0 0-353 31,112 41-464-31,-52-38-399 16,19-3-385-16,17 0-272 15,-9-3-256-15,21-6-448 0,-32-1-1321 16,-24 0-5856-16</inkml:trace>
  <inkml:trace contextRef="#ctx0" brushRef="#br0" timeOffset="111299.71">13307 11871 12226 0,'0'0'2425'0,"0"0"-385"15,0 0-608 1,0 0-439-16,0 0-505 16,0 0-336-16,0 0-8 15,-15 98 344-15,6 4-80 0,1 9-184 16,4 4-120-16,-3-17-16 16,-6-3-88-16,-6-19-496 0,2-9-408 31,2-20-1537-31,-1-12 937 15,-12 4-1201-15,3-4-1424 16,-3-13-2888-16</inkml:trace>
  <inkml:trace contextRef="#ctx0" brushRef="#br0" timeOffset="111799.84">13315 11792 8065 0,'24'-102'536'0,"0"-6"641"15,0 29 63-15,-1 19-144 16,-2 18-296-16,-1 10 72 16,12 4 33-1,7 2-417-15,17 7-112 0,8 10-152 16,7 9-72-16,2 3-8 16,-6 22-64-16,-11 20 8 0,-24 34-88 15,-32 36-96-15,-28 9 96 16,-36-4-64-1,-16-15-336-15,-11-26 96 16,-5-12 152-16,-7-10 40 16,-1-16 112-16,21-15 16 0,19-10 40 15,20-10 16-15,12-3 32 16,8-3 224-16,8 0-16 0,7 0 432 31,9-3-344-31,28-7-400 16,13 7-104-16,10 3 104 15,1 0 120-15,0 19 0 0,-4 6-48 16,-4 7-64-16,-5 3 0 16,-7 7 72-16,0 2 144 0,0 7 16 31,0 3-184-31,0 6 16 0,-4 0-64 16,-4-2-8-16,-9-5 0 15,-2-5-240-15,-2-10-560 0,-7-6 8 16,-4-7-728-16,0-8-817 15,0-8-4016-15</inkml:trace>
  <inkml:trace contextRef="#ctx0" brushRef="#br0" timeOffset="112266.11">14064 12471 6569 0,'0'0'5169'0,"0"0"-3329"0,0 0-87 0,0 0-289 15,0 0-448-15,0 0-328 16,0 0-391-1,0 0-113 1,0 54 520-16,0-13-352 0,-3 10-88 16,-2-3-176-16,1 2-80 15,0-5-8-15,0-7-16 0,0-6-408 0,4-4-328 16,0-6-601-16,0-5-1103 31,12-8-601-31,0-6-3480 16</inkml:trace>
  <inkml:trace contextRef="#ctx0" brushRef="#br0" timeOffset="112474.97">14319 12455 7241 0,'0'0'2633'0,"0"0"-857"16,0 0-32-16,0 0-135 15,0 0-705-15,20-22-568 0,-20 44 304 16,0 7 152-16,0 9-368 15,0 3-248-15,0 4-56 32,-8-1-120-32,0 1 0 0,-4-4-384 15,0-10-792-15,4-2-664 16,-3-10-393-16,-2-9-991 0,5-7-3730 0</inkml:trace>
  <inkml:trace contextRef="#ctx0" brushRef="#br0" timeOffset="112893.04">14426 12191 7073 0,'0'0'2761'16,"0"0"-1041"-16,0 0-512 15,0 0-112-15,0 0-135 0,0 0-281 16,0-6-376-16,-7 12-160 15,-9 4-16-15,-4 6 88 0,-8 0 8 16,-8 3 80-16,0 0-40 31,1-3-112-31,-6-3 0 0,6-1-64 16,3-5-24-16,0-1-48 16,8-6-8-16,4 0 8 0,0-3 32 15,5-13 8-15,2-3 16 16,-2 0-64-16,6 0 56 31,1 6 328-31,1 3 80 0,-1 10 17 16,3 0-353-16,-3 10-72 15,-3 12-16-15,-6 10 0 0,2 0-48 0,2 6-280 16,2 0-505-16,-6 13-551 16,6-16-1224-1,-1 0-2738 1</inkml:trace>
  <inkml:trace contextRef="#ctx0" brushRef="#br0" timeOffset="116039.04">4202 14112 7433 0,'0'0'2961'0,"0"0"-1881"16,0 0-592-16,0 0 160 15,0 0 368-15,0 0-175 0,-23-3-137 16,15-6 8-16,0-1-80 15,0-3-192-15,4-5-216 0,4-5-24 32,0-5-40-32,0-4-152 15,16-3 48-15,8 0-56 0,8 0-200 16,12 13 192-16,24 0 16 16,27 9-8-16,33 10 8 0,10 3 64 15,2 12-72-15,-16 23 0 31,-21 4-192-31,-23-1-272 32,-20-3-856-32,-13-10-136 0,-10-2 359 15,3 5 561-15,-1 1 192 16,9 2 144-16,-4-8 48 0,0-1-8 0,-4-13-328 16,-1-3-128-16,-3-6 128 15,-8 0 224-15,-4-15 216 16,0-11 48-16,-12-2 456 0,-5-7 504 15,-2-6-104-15,-1-4-248 16,-4-2-72-16,0 2 72 0,4 4-95 16,0 9 39-1,0 10-24-15,0 12 56 16,-1 7-584-16,6 3-16 16,3 16 16-16,4 9 8 0,0 7 0 15,0 3-8-15,-1 0-8 16,6-3-120-16,-6 3-224 0,5-7-504 31,-4-2-249-31,0-1-303 16,-4-3-312-16,-7-9 455 0,-1-4 257 15,-1-6 40-15,5-3-560 16,0 0 744-16,8-15 784 0,3-11 48 16,6-5 1096-16,6-4 296 31,5-6-584-31,12-1-8 15,5 4-15-15,1 3 47 0,11 9-208 16,3 8-264-16,3 8 56 16,17 10 48-16,11 3-88 0,21 22-160 15,0 7-88-15,-5 0-24 32,-11-3-56-32,-13-10-96 0,9-3 48 15,-5-3-40-15,1-4 8 0,-5-6-8 16,6 0-8-16,-22-3 0 15,-11 0 81-15,-16 0-33 16,-1-6 72-16,5-3 120 16,8-8 56-1,4-5-144-15,-8-9 0 0,-9-5-56 16,-6-8-96-16,-14 0-16 0,-7-7 16 16,-8 7 0-16,-8 5-192 15,-4 11-224-15,-8 9-321 16,-4 9-783-1,-4 7-2849-15</inkml:trace>
  <inkml:trace contextRef="#ctx0" brushRef="#br0" timeOffset="117694.57">6546 15002 10362 0,'0'0'2496'0,"0"0"-823"0,0 0-241 16,0 0-152-16,0 0-80 16,0 0-239-16,0 0-329 0,-9-67-408 15,9 76-224 1,9 17 8-16,7 15-8 15,4 10 56-15,8 16 8 16,8 24-56-16,7 18 0 0,-4-1-8 16,-6-16-280-16,-13-26 88 15,-8-28 184-15,-4-3-8 16,3 0 16-16,6 0-120 16,-6 3-568-16,2-16 528 15,-9-5 8-15,4-14-81 16,-5-3 185-16,9-13 48 0,1-16 249 15,11-12-49-15,-1-22 96 16,14-30 24 0,6-27-8-16,4-17-152 15,5 1-96-15,0 5-56 16,-8 20 8-16,-4 22-16 0,-13 23-64 16,-10 28 24-16,-6 12 40 15,2 14 0-15,-5 2 0 0,-1 10-336 16,-3 10-649-1,1 25 9 1,-5 35-432-16,0-4-1249 16,0-6-5384-16</inkml:trace>
  <inkml:trace contextRef="#ctx0" brushRef="#br0" timeOffset="118143.9">7466 15472 9762 0,'0'0'2256'31,"0"0"-848"-31,0 0-391 15,0 0-225-15,0 0 32 16,0 0 416-16,0 0-472 0,5 66-352 16,-10-37-264-16,-3 6 9 15,-4-4-161-15,5 1 0 0,-6-3-193 16,5-1-535 0,1-6-464-16,7 1-512 15,0-7-57-15,0-4-1055 16,0-9-3394-16</inkml:trace>
  <inkml:trace contextRef="#ctx0" brushRef="#br0" timeOffset="118377.46">7713 15386 7721 0,'0'0'2585'0,"0"0"-529"0,0 0-63 15,0 0-633-15,0 0-696 16,0 0 40-1,16 25 112-15,-16 7-256 16,-11 3-304-16,-2 0-135 16,1-4-41-16,0-2-80 0,4-7-128 15,-3-2-393-15,3-8-631 16,-1-6-416-16,1-6-281 0,5 0-471 31,3-6-1985-31</inkml:trace>
  <inkml:trace contextRef="#ctx0" brushRef="#br0" timeOffset="118732.08">7821 15135 6329 0,'0'0'4393'0,"0"0"-2617"0,0 0-272 15,0 0-695-15,0 0-73 0,0 0 416 16,0 0-408-16,-60 41-344 15,45-28-192 1,-6 0-112 0,-7-4-8-16,0 0-8 0,-4-5-8 15,-3-1 0-15,-5-3-64 0,0 0 64 16,0-9-64-16,-3-1 48 0,6 0-40 16,1 7 32-16,8 3 25 31,0 0 87-16,5 3 72-15,7 17-72 0,4-1-48 0,0 6-56 16,4 3-48-16,4 1-8 0,0-4-272 16,4 1-545-16,0 6-887 15,0-10-728-15,4-3-3074 0</inkml:trace>
  <inkml:trace contextRef="#ctx0" brushRef="#br0" timeOffset="119295.21">8438 15154 11178 0,'0'0'2768'15,"0"0"-1279"-15,0 0-593 32,0 0-176-32,0 0-128 0,0 0 200 15,0 0-55-15,92 19-257 16,-40-19-120-16,-1 0-144 0,5 0-72 16,0-7-32-16,-9 4-96 0,-6-3-16 15,-9 0-512 1,-8 3-833-1,-13 3-1151-15,-3 0-625 0,-8 0-4360 16</inkml:trace>
  <inkml:trace contextRef="#ctx0" brushRef="#br0" timeOffset="119493.7">8482 15373 11666 0,'0'0'2761'0,"0"0"-1297"0,0 0-120 16,0 0-128-16,0 0-471 31,115 6-385-31,-62-6-152 0,3 0-208 16,7-3 0-16,9-6-840 16,-13-1-1929-16,-15 1-4257 0</inkml:trace>
  <inkml:trace contextRef="#ctx0" brushRef="#br0" timeOffset="121122.92">11430 14503 7537 0,'0'0'1744'0,"0"0"345"0,0 0-537 15,0 0-47-15,17-83-233 32,-17 77 176-32,0 3-160 0,0 3-519 15,0 9-449-15,0 17-240 16,0 28 232-16,0 29 144 15,0 24-104-15,-4 11-168 0,-5-23-128 16,5-25-48-16,4-29 32 31,-4-3-40-31,1 0-104 0,-1 1-480 16,0-2-368-16,0-5-625 0,4-6-1039 16,-5-13-1481-16,5-7-4273 15</inkml:trace>
  <inkml:trace contextRef="#ctx0" brushRef="#br0" timeOffset="121416.9">11271 14290 9762 0,'0'0'1416'0,"0"0"-472"15,0 0-40-15,0 0 417 0,0 0 135 16,0 0-472-16,-8-38-480 0,44 32-328 16,28 3-24-16,20-4 16 31,-1 4-48-31,-7 3-112 31,-16 0 56-31,-25 0-64 0,-7 10-704 16,-7 6-1712-16,-21 12 127 15,-24 26 97-15,-21-6-609 0,2-1-2504 0</inkml:trace>
  <inkml:trace contextRef="#ctx0" brushRef="#br0" timeOffset="121620.13">10992 15179 5113 0,'0'0'1472'15,"0"0"360"1,0 0 209-1,0 0-193-15,0 0-7 16,79 48-449-16,-30-48-416 0,10 0-416 16,5-7-224-16,0-5-160 0,7 6-88 15,-6-4-88-15,14 1-1384 0,-19-1-2489 32,-12 0-3688-32</inkml:trace>
  <inkml:trace contextRef="#ctx0" brushRef="#br0" timeOffset="121924.17">12132 14992 1464 0,'0'0'8610'0,"0"0"-6426"0,0 0-359 0,0 0-233 15,0 0 136 1,0 0-576-16,56-26-511 0,-9 21-169 16,25-5-128-16,28 0-80 15,-9 4-112 1,-7 0-56-16,-20 2-96 15,-17 4-320-15,9-3-1665 0,-4-6-2031 16,-16 3-705-16</inkml:trace>
  <inkml:trace contextRef="#ctx0" brushRef="#br0" timeOffset="122367.53">13522 14497 10266 0,'0'0'2616'0,"0"0"-687"16,0 0-593-16,0 0-424 16,0 0-440-16,0 0-152 0,-95 10 224 15,55 24-111-15,-4 8-225 31,4 11-136-31,4 8 8 16,1 2-80-16,3 4 0 0,8 3-88 16,7-6-361-16,6-11-263 15,11-5-376-15,0-16-152 0,0-7 200 32,15-12 287-32,-2-13 649 0,2 0 104 15,2-16 248-15,-10-13 601 16,-3-15 375-16,-4-7-120 0,-8-9-256 15,-19-4-184-15,-13 1-151 16,-4-1-233-16,-4 7-104 0,-4 3-56 16,9 7-120-1,7 12 0 1,12 6-376-16,11 10-385 0,13 16-1119 16,0 3-720-16,4 0-3506 0</inkml:trace>
  <inkml:trace contextRef="#ctx0" brushRef="#br0" timeOffset="122766.49">13761 14173 10578 0,'0'0'2648'0,"0"0"-711"15,0 0-377-15,0 0-768 0,0 0-448 16,0 0 617-16,-48 134-217 15,33-27-88-15,-2 23-304 16,14-6-144-16,-1-6-136 16,4-17-64-1,0-22 40-15,-4-15-48 0,4-22-96 16,0-5-496-16,-4 2-160 0,0-8-673 16,-1 4-903-16,-2-16-713 15,3-12-936-15,-4-7-3784 16</inkml:trace>
  <inkml:trace contextRef="#ctx0" brushRef="#br0" timeOffset="123065.42">13570 14198 5721 0,'0'0'2048'0,"40"-121"-431"16,-12 87-361-16,4-4-384 0,11-3-272 15,5 6-32-15,0 9-72 16,4 10-24-16,4 13-23 16,4 3-9-16,-4 6 160 0,-5 16 48 31,-7 13 64-31,-8 4-160 0,-12 8-160 16,-20 10-184-16,-4 0-208 0,-24 7 0 15,-20 0 48-15,-24 2-48 16,-24 1-168-16,-23-4-304 15,3-9-440-15,9-13-632 16,39-15-1505 0,28-17-1504-16</inkml:trace>
  <inkml:trace contextRef="#ctx0" brushRef="#br0" timeOffset="123497.6">14140 14849 10778 0,'0'0'2816'0,"0"0"-455"16,0 0-801-16,0 0-584 15,0 0-471-15,0 0-17 16,0 0 168-16,-12 86-264 15,0-45-224 1,0-3-88-16,0 3-80 16,-4-2-72-16,8-4 72 0,-4-7-472 15,4-6-80-15,4 1-833 0,4-7-991 32,0-7-321-32,4-3-3128 15</inkml:trace>
  <inkml:trace contextRef="#ctx0" brushRef="#br0" timeOffset="123709.6">14291 14801 6649 0,'0'0'2160'0,"0"0"33"31,0 0-449-31,0 0 41 16,0 0-473-16,0 0-680 0,0 0 296 15,0 0-256-15,0 0-336 16,4 96-208-16,-16-55-24 31,0-3-96-31,-4 0-8 0,4-9-216 16,0-4-464-16,5-6-768 15,3-3-352-15,0-10-697 0,-1-6-3072 0</inkml:trace>
  <inkml:trace contextRef="#ctx0" brushRef="#br0" timeOffset="124041.07">14431 14548 8937 0,'0'0'2185'0,"0"0"-105"0,0 0-687 31,0 0-753-31,0 0-64 16,0 0 200-16,-72 41-288 0,44-19-224 15,-4 0-112-15,4-3-32 16,0-6-64-16,1-3-40 0,-5-4 72 15,4-6-24-15,0 0-56 16,0-16 40-16,0 0 40 0,4-6-88 31,5 0 8-31,-2 3 64 16,1 6 24-16,5 6 128 16,-5 7-144-16,-1 0-32 0,6 20-40 15,-5 8-8-15,0 7-104 16,-4 23-768-16,4-11-1304 0,1-9-2489 0</inkml:trace>
  <inkml:trace contextRef="#ctx0" brushRef="#br0" timeOffset="124694.25">11092 13747 9394 0,'0'0'1992'0,"0"0"-616"15,0 0-296-15,0 0-415 0,0 0 231 16,-76 76 624-16,28-22-408 16,-12 23-151-16,-15 24-313 15,-5 30-112-15,1 15-80 16,14 6-112-16,18 0-152 16,19-9-96-16,8-3-48 15,16-4-48-15,8-12 8 0,36-6-8 31,20-7-120-31,19 0-432 16,29-3-256-16,16-9-481 0,-25-27-1063 16,-11-24-1809-16</inkml:trace>
  <inkml:trace contextRef="#ctx0" brushRef="#br0" timeOffset="125341.81">14502 13649 9161 0,'0'0'2593'0,"0"0"-264"16,0 0-529-16,0 0-728 16,0 0-600-16,0 0 256 0,112 159 113 31,-48-32-65-31,7 19-184 16,-7 9-208-16,-8-8-128 0,-20-21 24 15,-12-2-160-15,-16-13 0 0,-8-6-120 16,-21-22-8-16,-2-20 0 15,-1-18-112 1,-8-10-120 0,-12-1-176-16,-7 5-424 0,-13-4-112 15,-16-10-929-15,12-9-1200 0,16-13-4368 16</inkml:trace>
  <inkml:trace contextRef="#ctx0" brushRef="#br0" timeOffset="125751.59">14913 13623 11330 0,'0'0'1576'15,"0"0"81"1,0 0 191-16,0 0-1056 0,0 0-512 16,111-31-8-16,-47 31 80 15,4 0-152-15,3 0-200 0,-2 0-56 0,-2 0-1064 32,-11 0-1648-32,-16-3-2025 15</inkml:trace>
  <inkml:trace contextRef="#ctx0" brushRef="#br0" timeOffset="125986.96">15674 13125 9538 0,'0'0'1928'15,"0"0"-128"-15,0 0-783 0,0 0-633 16,0 0 1024-16,0 0 112 15,8 105-552-15,-8-45-335 32,3 23-377-32,14 15-88 0,2 10-40 15,9-3-128-15,-8 0-160 16,-8-19-849-16,-7-20-1431 0,-5-18-4233 0</inkml:trace>
  <inkml:trace contextRef="#ctx0" brushRef="#br0" timeOffset="126664.43">16813 14166 11602 0,'0'0'2408'16,"0"0"-415"-16,0 0-321 0,0 0-303 15,0 0-81-15,0 0-480 32,0 0-536-32,0 0-184 0,-4 67 336 15,-3 35-32-15,7 12-184 16,-5 3-56-16,1-8-80 16,0-14-72-16,-3-6-96 0,-1-19-128 15,-1-16-552-15,1-19-104 31,-7 2-1056-31,-1-5-2249 0,0-10-688 0</inkml:trace>
  <inkml:trace contextRef="#ctx0" brushRef="#br0" timeOffset="127159.15">16893 13855 5961 0,'27'-108'2056'15,"1"13"-407"-15,-3 38-321 16,-1 19-200-16,-4 19-24 0,7 3-39 0,10 6-289 31,10 7-440-31,9 3-184 16,4 25-8-16,3 14 88 0,5 24 40 16,-12 23-8-16,-28 19-144 15,-28 3-48-15,-20-20-72 16,-28-21-376-1,-19-16-48-15,-30-3 96 16,-10-4 248-16,-1-9 80 16,25-16 56-16,31-16-48 0,20-3 160 15,0 0 136-15,8 0 232 16,9-3-40-16,15-7 24 0,0 4-168 16,23 0-352-16,9 6 136 31,8 0-16-31,4 16-24 0,-9 12 0 15,-3 14-48-15,-4 8 0 16,-7 4 32-16,-1 7 64 16,-1 12-63-16,5-3-33 0,0-4-48 15,4 4 0 1,-5-16 48 0,5 4-48-16,-7-14-56 0,-5-12-81 0,-4-13-167 15,-8-10-112-15,-1-9-16 16,1-3 344-16,-4-26-880 15,0-2-832-15,0-1-2161 0</inkml:trace>
  <inkml:trace contextRef="#ctx0" brushRef="#br0" timeOffset="127648.43">17773 14741 8953 0,'0'0'2609'15,"0"0"-537"-15,0 0 233 16,0 0-513-16,0 0-623 0,0 0-721 15,0 0-160 1,-7 48 552-16,-1-4-392 16,3 10-192-16,1-3-136 15,-3 3-72-15,3-9-40 0,4-4-8 16,-4-3-80-16,0-10-504 16,4-2-640-16,0-4-1065 0,0-6-1616 31,0-10-1872-31</inkml:trace>
  <inkml:trace contextRef="#ctx0" brushRef="#br0" timeOffset="127857.66">18013 14662 1736 0,'0'0'7682'0,"0"0"-5242"0,0 0-159 15,0 0-473-15,0 0-976 16,0 0-304-16,0 0 408 15,24 45-319-15,-24-1-385 0,0 3-136 16,0 1-16-16,0 0-72 31,0-4-8-31,0-3-336 0,0-6-673 16,-9-3-999-16,1-10-801 16,5-12-3064-16</inkml:trace>
  <inkml:trace contextRef="#ctx0" brushRef="#br0" timeOffset="128239.03">18176 14408 10162 0,'0'0'2704'0,"0"0"-1544"16,0 0-799-16,0 0 143 15,0 0 376-15,0 0-40 0,-96 57-312 16,76-41-264-16,-7 0-152 0,3-1-24 31,-4-2-80-31,0-3 64 16,0-4-72-16,0-3 48 16,4-3-32-16,1 0 32 0,-1-12-40 15,7-1 112-15,2-3 32 16,2 0 88-16,5 4-16 0,-3 5 89 15,-2 4-161-15,-2 3-56 32,-2 3-88-32,2 13 0 15,-1 9-8-15,-4 7-248 0,12 6-665 16,-4 13-1183-16,4-6-641 16,0-7-4928-16</inkml:trace>
  <inkml:trace contextRef="#ctx0" brushRef="#br0" timeOffset="128923.43">19977 14386 11962 0,'0'0'1944'15,"0"0"177"1,0 0-193-16,0 0-575 16,0 0-721-16,0 0-408 15,0 0 320-15,8 114 200 0,-4 6-232 16,7 11-336-16,2-10-104 16,-9-27-72-16,0-36-128 0,-4-17-464 15,0-16-136-15,0-2-496 31,-4-1-1209-31,0-6-744 16,-4-13-2192-16</inkml:trace>
  <inkml:trace contextRef="#ctx0" brushRef="#br0" timeOffset="129417.7">20032 14386 7457 0,'0'0'1504'0,"0"0"-191"16,0 0-609-16,0 0 120 0,84-67 248 16,-48 57 72-1,12 1-151-15,8 6-193 16,8 3-144-16,3 0-272 16,8 0-192-16,2 0-136 0,-6 3-56 15,-7 0-88-15,-8-3-328 16,-12 0 168-1,-12 0 72-15,-9 0 176 16,-10-3 8-16,-9 3 424 16,-4-3 160-16,0 3-216 0,0 0-296 15,-4 15-32-15,-9 11 200 16,-2 9 152-16,-2 12-192 0,2 4-56 16,7 10-47-16,-1-1-9 31,9 7-96-31,0-1 112 15,0-2-112-15,13-1 0 0,-1 1 0 16,-1-7 0-16,2-6-160 16,-6-7 16-16,-7-9 135 31,0-6 1-31,-11-10-104 0,-21-4 112 16,-16-5 80-16,-24-3 185 0,-23-7 63 15,3 0-88-15,4 0-72 0,21 0-168 16,19 0-16-16,-5 0-648 15,-1-7-1329-15,17-3-2248 16,14 5-3240-16</inkml:trace>
  <inkml:trace contextRef="#ctx0" brushRef="#br0" timeOffset="129958.03">20965 13443 6129 0,'0'0'6113'0,"0"0"-4993"0,0 0-864 15,0 0 96-15,0 98 409 16,-4-47-105-1,-4 3-168 1,-4 6-224-16,4-6-144 0,5-9-72 16,3-10 24-16,3-17-72 0,17-14 96 15,20-4 200-15,7-26-72 16,30-24 88-16,18-24 8 0,33-17 72 16,7-11-96-16,1 10-80 15,-22 12-40 1,-33 33-71-16,-22 12 167 15,-19 19-8-15,-16 13-104 16,4 3-160-16,-4 0-240 0,4 6-729 16,12 23-1015-16,-8-1-1017 15,-1-5-4704-15</inkml:trace>
  <inkml:trace contextRef="#ctx0" brushRef="#br0" timeOffset="130101.43">22997 13221 12634 0,'0'0'1889'0,"0"0"-193"0,0 0-920 31,0 0-480-31,0 0-296 16,0 0-784-16,-84-52-1825 0,41 56-5880 0</inkml:trace>
  <inkml:trace contextRef="#ctx0" brushRef="#br0" timeOffset="133685.84">10904 16256 10626 0,'0'0'2888'16,"0"0"-1999"-16,0 0-585 15,0 0-152-15,-3-19 232 0,3 19 656 16,-4-7-224-16,0 4-288 15,0-3-16-15,4-4-144 0,-5 1-71 16,5-7 7-16,0-3 32 31,17-7-232-31,3-2-96 0,12-4-8 16,7 1-8-16,5-1-232 16,8 9-160-16,8 8-49 0,3 5 129 15,14 7 224-15,18 3 40 31,16 6 56-31,-12 13 32 16,-15 0 24-16,-28 3-48 0,-7-3 64 16,6 7-64-16,13 2 0 15,11 1 40-15,-3-1-40 0,0-5 8 16,15-1-16-16,5-3 8 31,16-3-8-31,-13-3-48 0,-19-7-344 16,-25-6-128-16,-14 0 56 0,-2 0 64 15,5-19 240-15,4-9 160 16,-8-7 96-16,-9-13-8 0,-3-9-80 16,-7-3-8-1,-6-4 0-15,1 0 56 16,-8 10 8-16,-4 7-56 16,5 9 112-16,-9 12-8 0,0 10 8 15,4 10 72-15,-4 6-192 16,0 9-16-16,0 17-40 0,0 9 56 31,0 10 8-31,0 5 48 16,0-2-56-16,0 0 0 0,7-1-8 15,5-5-40-15,0-8-192 16,4-2-48-16,-4-7-72 16,0-5-112-16,-8-8-352 0,4-5 56 31,-5-4 311-31,-3-3 457 15,9-7 24-15,-5-12 80 0,8-9-96 16,4-14 80-16,8-5 105 16,-1-7-97-16,14-3-40 15,2 0 64-15,1 3 40 0,8 9 32 32,0 10-56-32,4 10-136 0,0 12-8 15,-1 13 0-15,1 0 8 0,0 19 0 16,3 10 8-16,5 2 184 15,0 8-96-15,7 2 8 16,13 6-48-16,20 10-40 0,19 1-16 16,9-7 104-1,-9-7-40-15,-11-15-48 16,-28-17 32-16,-17-2 8 0,-18-10-8 16,-10 0-24-16,1 0 48 15,-4-19 32-15,4-10-8 16,-12-12 184-16,-4-22-64 0,-12-1-216 31,-8-25-624-31,0 13-976 0,-8 25-2545 16</inkml:trace>
  <inkml:trace contextRef="#ctx0" brushRef="#br0" timeOffset="134659.03">11530 14071 5513 0,'0'0'2352'0,"0"0"-912"32,0 0-63-32,0 0-73 0,0 0 8 15,36-76-295-15,-16 51-129 16,4-4-40-16,4-3-312 15,4-6-192-15,7-6-120 0,2-7-72 32,6-6-56-32,13-13-40 15,-4 3 16-15,4 1-72 0,3-4-16 16,-12 19-168-16,-6 7-144 16,-17 9-168-16,-13 22 40 0,-15 13-1128 15,-11 13 695-15,-38 35-215 16,10-1-1304-1,-1-3-3290-15</inkml:trace>
  <inkml:trace contextRef="#ctx0" brushRef="#br0" timeOffset="136235.1">13232 15243 7241 0,'0'0'1504'0,"0"0"-271"0,0 0-97 16,0 0 16-16,0 0 216 31,0 0 241-31,7-10-321 15,-7 10-632-15,0 4-368 0,0 14-184 16,0 14 224-16,0 22 120 16,0 23-79-16,-16 27-129 31,-3 4-136-31,6 0-88 0,-2-9-8 16,15-17 104-1,0-3-104-15,0-12 48 16,0-16-56-16,4-16 0 0,3-6 48 15,1 2-40-15,1 1-8 16,2 3-144-16,-3-3-48 16,1-4-113-16,-2-5 33 0,-3-4-48 15,0-4-392-15,-4 1 192 0,0-3-880 16,4 3-305-16,-4-4-1399 0,4-5-6282 16</inkml:trace>
  <inkml:trace contextRef="#ctx0" brushRef="#br0" timeOffset="136640.12">13017 16297 10066 0,'0'0'2904'0,"0"0"-1199"0,0 0-1185 15,0 0 40-15,0 0 104 16,-4 79 96-16,19-47-360 16,9 0-216-16,0-7-184 0,0 1-56 31,4-7-544-31,-4-3-504 16,0-7 144-16,4-6-321 0,4-3-207 0,-1 0-1144 15,-3-12-305-15,-4-10 24 16,0-8 1217-1,0-4 1696 1,0-1 1384-16,-9 6 449 0,-2 4 343 16,-13 12 337-16,0 7-569 0,-13 6-752 15,-15 9 137-15,-7 13-89 0,-5 4-504 16,4 9-472-16,1-3-264 16,-2 16-448-16,10-14-1857 15,7-5-4856-15</inkml:trace>
  <inkml:trace contextRef="#ctx0" brushRef="#br0" timeOffset="137568.97">14068 15389 7329 0,'0'0'2000'16,"0"0"-575"-16,0 0-465 0,0 0-400 15,0 0-144-15,0 0 336 16,40 29 17-16,-24-7-33 0,0 10-136 16,0 5-64-1,3 8-240-15,6 6-112 16,6 19 112-16,18 18 80 16,14 21 0-16,13-1-104 0,-9-16-72 15,-7-26-80-15,-20-28-56 16,0-6-8-16,3 6-8 15,10 3 72-15,2 1 104 0,-7-1-39 16,-4-6 223-16,0-7-112 16,-9-2-152-1,-3-7-88-15,-4-3-8 16,-4 0-40-16,0-4-8 16,-8-2 0-16,-4-4-56 0,-4 1-264 15,-4-4-216-15,-4 0-233 31,0-3-199-31,0 0 88 0,0 0-408 16,0 0-57-16,0 0-47 16,0-10-856-16,0 1-4066 0</inkml:trace>
  <inkml:trace contextRef="#ctx0" brushRef="#br0" timeOffset="137907.46">14965 16192 7761 0,'0'0'2073'16,"0"0"-657"-16,0 0-360 15,0 0 88-15,0 0-39 16,0 0-233-16,0 0-416 16,0 0 64-16,15 48 152 15,-2-13-224-15,2 3-240 16,1 3-128-16,5 3-24 0,-2 1 8 31,1-4-8-31,0 1 24 0,-4-7-72 16,-8-1 56-16,-4-8-64 15,-4-1 0-15,-4-6-8 16,-20 0 8-16,-12-6 8 0,-8-4-8 16,-11-2-200-16,-5-1 200 15,-4-3-632-15,-7 1-808 0,11-4-785 31,15 0-2472-31</inkml:trace>
  <inkml:trace contextRef="#ctx0" brushRef="#br0" timeOffset="140929.41">17096 15341 9233 0,'0'0'1657'0,"0"0"-481"0,0 0-40 16,8-25-47-16,-8 22 319 16,5 3-40-16,-5 0-408 15,0 0-272 1,0 0-287-16,3 19-305 15,-3 10 104-15,0 15 112 16,0 10 80 0,0 9-176-16,-3 17-80 15,3 9-72-15,0 12-8 16,7-12-48-16,13-16 40 0,-4-19-40 16,-1-16 8-16,6 3-8 15,-1 1 32-15,-1 2-40 0,-2-12-368 16,-6-7-312-16,-7-5-329 15,1-8-615-15,-5-5-392 0,0-7-41 16,-9 0-855-16,-6-13-6658 0</inkml:trace>
  <inkml:trace contextRef="#ctx0" brushRef="#br0" timeOffset="141178.81">16809 16040 9946 0,'0'0'1792'0,"0"0"-992"0,0 0-288 16,0 0 280-16,100 79 121 16,-68-53-185-16,3-1-272 0,6-3-144 31,-1 1-216-31,-5-8-96 15,-3 1-944-15,8-10-905 0,-9 1-1247 16,-6-7-3554-16</inkml:trace>
  <inkml:trace contextRef="#ctx0" brushRef="#br0" timeOffset="141343.81">17523 15909 10522 0,'0'0'2312'16,"0"0"-527"-16,0 0-553 15,0 0-640-15,0 0-400 0,0 0 152 32,-72 71 88-32,28-27-288 15,-4 4-144-15,-20 9-1064 0,9-10-1032 16,11-5-2553-16</inkml:trace>
  <inkml:trace contextRef="#ctx0" brushRef="#br0" timeOffset="145323.41">6259 14418 6481 0,'0'0'1928'16,"0"0"-679"-16,0 0-249 0,0 0 80 15,0 0-232-15,0-10-232 16,0 10-256-16,0 0-256 15,0 0-104 1,7 0 48-16,14 0 56 16,3 0 72-16,4 0-71 0,7 0-33 0,9 0-56 15,4 0 32-15,8 0-40 16,19 0 48-16,21 0-48 16,-5 0-8-1,-10 0 8-15,-10 3-8 16,-19 4 8-16,4-5-8 15,0 5 0-15,-9-4-48 0,-7 0 40 16,-8 0 8-16,-1-3-8 31,-3 0 8-31,4 0 0 0,0 0 8 16,0 0 0-16,5 0 0 16,2 0-8-16,1-3 8 0,4 3-8 15,-4 0 0-15,-1 0 0 16,-7 0 8-16,0 0-8 15,-4 0 0-15,-8 3-16 0,-4-3-32 32,0 0 48-32,-4 0 0 15,4 0 0-15,-4 0 0 0,8 0 0 16,-5 0 8-16,9 0-8 16,4 0 8-16,0 0-8 0,-3 4 0 15,-6-1 0-15,-7 3-48 16,-4 0-32-1,-4-2-25-15,0-1-15 16,-4 0 104-16,0 3 16 0,0-6 16 16,0 6-8-16,4 1 40 0,1-4 49 15,-2 7 39 1,5 0-40-16,0 2 8 16,-1 7 24-16,-2 0-32 15,-5 3 8-15,0 4-40 16,0 5 40-16,0 1 8 15,0 3-104-15,0 0 48 0,0 6-48 32,0 0 0-32,0-2 88 0,12 2-88 15,-1-3 56-15,6 3 16 16,-6-6 0-16,2 3-64 16,-5-6-8-16,-4 0 8 0,-4 0-8 15,3-7 0-15,-3 7 8 16,0-4-8-16,4 4-8 0,-4 0 8 31,4 6 0-31,5 0 48 16,-5 3-8-16,7 0 176 15,2 4-48-15,-5 3-72 0,-1-1-88 16,1-2-16-16,1-4 0 16,-5 4 8-16,-4-8 0 0,0 5 40 15,0-4-48 1,0-3 0-16,0-4-120 15,-4-2-16-15,-1 0-8 16,1-4 48-16,-4-2 88 0,4 2 0 16,1-3 0-16,-1 0 0 15,4 0 0-15,-4-2 0 16,4-1 8-16,0-3 0 16,0-4 0-16,4 4-128 15,3-3-200-15,-3 0 8 16,4-4 120-16,-4 0 48 0,1-2-152 15,-1-1 71-15,-4-2-23 16,0-4 8 0,0 0-216-16,-9 0 360 15,-10 0 104-15,-2-4 0 16,-7-5 8-16,0 2 48 0,-4-2 8 16,-3 3-8-16,-5-1-8 15,-8 1 8-15,5 2-56 0,-13 1 64 31,0 0-16-31,-4 0 32 16,-8 0 24-16,1 0 56 16,-5-4 64-16,-4 4-80 0,1 0-7 15,-1-4-17-15,-3 5-64 16,6 2 0-16,2 0-8 0,-1 0-32 16,9 0 96-1,3 0-16-15,0 2-88 16,0 5 48-16,4-1-48 15,0 1 0-15,4-1-8 0,1-6 8 16,-1 0 0 0,5 0-8-16,2 0 8 15,2 0 0-15,2-6 0 0,6-4 0 16,3 4 16-16,4 0-24 16,0-1 8-16,9 1 8 15,-2 3-8-15,6 3-8 0,2-4 8 16,6 4 0-16,-1-3 40 15,-1 0 80 1,5 0 72-16,-3-7-48 16,-1-3 0-16,-1-2 96 15,5-7 32-15,0 0-32 0,1-7-80 16,3-3-160-16,0 0 24 16,0-6-24-16,0 0-8 0,0-6 8 31,0-1 8-31,0-6-8 15,0 1-8-15,0-8-112 16,0-2-16-16,0-4-72 0,0 1 72 16,-16 0 24-16,0-1 104 15,0 0 0-15,0 7 0 0,0 0 176 16,4 3-176 0,4 4 64-16,4-1-16 15,4-6-48-15,0 3-88 16,4-3 40-16,0-1 48 0,0 5 0 15,0 8 8-15,-4 3-8 16,0 11 8-16,0 8 104 16,-4 8 24-16,-4 2-136 15,8 4 8-15,-4-1 56 16,4 0-64-16,0 4 16 16,0-7-16-16,0 4-56 0,0-4 48 31,-3 0 0-31,3-2-56 15,-4-1-72-15,4 0-72 0,-5 6-816 16,-3 10-377-16,0 0-1271 16,5 10-3858-1</inkml:trace>
  <inkml:trace contextRef="#ctx0" brushRef="#br1" timeOffset="159156.97">15846 12875 4000 0,'0'0'3905'15,"0"0"-3049"-15,0 0-191 16,0 0-217-16,31-39 368 15,-27 36 168-15,0 0 168 0,0 3-176 16,-4-3-399-16,4-1-121 16,0 2-80-16,-4 2-48 0,0 0-72 31,0-4-80-31,0 4-32 16,0 0-56-16,0-3-8 0,0 0-16 15,-12-4-64-15,4-2 0 16,-8 3 8-16,4-1 56 31,-4-2-56-31,1 2-8 0,-6-5 0 16,1 5 0-16,1-2 8 15,-5-1-8-15,3 4 8 0,2 3-8 16,3-1 0-16,0 1 0 0,-4 0-8 16,4 3 0-1,0 0 8-15,0 0-8 16,-4 0-48-16,4 0 56 15,-3 0 0-15,-2 0 0 16,5 3-8-16,-3-3 64 0,2 3-56 16,2 1 0-16,2-1-8 15,-2 0 8-15,-1 0 0 0,-4 1 8 16,0-2-8 0,-4 5 0-16,0-4 8 15,-3 4-8-15,-1-1 0 16,0 3 0-16,0 1 8 15,-4 0-8-15,8-1 0 0,4 0 0 16,0-2 8-16,4-1-8 0,0 4 0 31,0-4 0-31,1 4 0 16,-6-1 0-16,-3 4 0 16,-4 0 8-16,0 6-8 0,-7 0 0 15,-1-1 8-15,4 2 0 16,4-1-8-16,0 0 8 0,4 0 0 31,5-3-8-31,-2 0 8 16,6-1-8-16,2 5 8 15,2-5 0-15,-6 4 8 0,6 1-16 16,-6-1 16-16,6 3-16 0,-5-3 48 16,4 0-40-16,0 0 0 15,0 0 8 1,4 0-16-16,0 0 8 15,1 0-8-15,2 0 16 16,1-3-8-16,4 3-8 0,-4 0 8 16,4 0 0-1,0 0-8-15,0 0 8 16,0-3 0-16,0 7-8 0,0-8 0 16,0 7 0-16,0-2-16 15,0-1 16-15,0 0 0 16,0 3 0-16,0-6 0 0,0 6 0 15,0-6 8-15,0 3 0 16,0 0 8 0,0-3-16-16,0 3 0 15,0 0 0-15,4 3 8 16,-4-3-8-16,4 3 0 0,-4 0 16 16,5-2-16-16,-5 2 8 15,0-3 0-15,0-3 0 0,0 3-8 31,0-6 8-31,3 2-8 16,1-5 0-16,0 3 0 16,0-4 0-16,0 4 0 0,8-4 0 15,-4 4 0-15,4 0 0 16,4 0 0 0,0-4 8-16,-4 4 0 0,4-4-8 15,4 1 8-15,-9-1-8 16,6 1 0-16,-2-4 8 15,2 4-8-15,-2-4 0 0,1 4 8 16,0-1-8 0,0-3 0-1,5 1 8-15,-2 3 0 0,1-4-8 0,4 3 16 16,-1-2-16-16,-2-1 0 16,7 0 8-16,-4-3 0 15,-1 1-8-15,1 2 8 0,0-3 0 31,-4-3-8-31,-4 4 8 0,4-2-8 16,-4 2 0-16,0-1 0 16,3-3 0-16,2 0 8 15,-1 0-8-15,4 0 8 0,-1 0-8 16,1 0 0-16,0 0 0 16,4-3 0-16,-4-1 0 0,3 2 0 31,-2-2-8-31,3 1 8 15,0 0 0-15,-4-4-8 16,4 4 8-16,0 0 0 0,0-3 0 16,-5 3 0-16,5-4-8 31,4 1 8-31,-8-3-16 0,4-1-72 0,0 0 0 16,0 1 8-1,3-4 80 1,-3 3-16-16,0-2 16 15,4-1-8-15,-4 1 8 0,-1-4-112 16,6-3-184-16,-6 0 0 16,1-1 40-16,-4-5 136 0,-4 0 96 0,-4-1 24 15,0-2-8-15,-4-4 0 16,0 3 8-16,0-2 8 16,3-1 0-16,2 3-8 0,3-3 0 31,-4 7 8-31,4 0-8 15,-5-1 0-15,-2 4 0 0,-2 3 0 16,-7 3 0-16,0-6 16 16,0 3-8-16,-4 0 0 15,0-3-8-15,0 0 8 0,0-1-8 32,0-2 0-32,0-1 0 0,0 1-8 15,0 0 0-15,5-4 0 16,-5 4-48-16,0-1-104 15,-5 4-112-15,-7 0-112 0,-3 3-48 16,-1-3-17-16,0 2 97 31,0-2 112-31,4 0 120 16,3 0 64-16,2-3 56 0,-5-1-8 0,3 0 0 16,-6 1 8-16,-1-4 48 15,-4 4 0-15,0-3-40 0,0 2 88 16,-3 1 16-1,2-1 16 1,1 1-112-16,-3 3-8 16,3 3 0-16,-1 0 112 0,-2 6-48 15,-5-3-16-15,0 3-56 0,-4 1 16 16,-8-1-8-16,0 0 0 16,-3 1-8-1,-1-1 0-15,-4 0-144 16,-12 7-312-16,16 3-1544 15,8-1-153-15</inkml:trace>
  <inkml:trace contextRef="#ctx0" brushRef="#br1" timeOffset="176868.01">10601 15859 2776 0,'-47'-3'0'0,"3"-3"-1920"0</inkml:trace>
  <inkml:trace contextRef="#ctx0" brushRef="#br1" timeOffset="184247.52">14243 5464 9057 0,'0'0'2057'0,"0"0"-905"16,0-19-400-16,9 16-96 31,-6-1-95-31,1 1 183 0,0 3 8 16,-4 0-192-16,4 0-240 15,-4 0-224-15,0 13-48 0,4 3 80 31,-4 9 24-31,0 4-80 16,5-1 32-16,-1-2-48 16,-1 0 8-16,5-8-56 0,4-5 40 15,8-7 72-15,12-6 208 16,24-6 64-16,32-25-168 0,27-24-112 0,17-9-96 16,-1-5 32-16,-8-1 32 15,-31 19 41 1,-21 10 7-1,-26 13-56-15,-13 11-56 0,-8 2 40 16,-5 2-48-16,-6 4 56 16,-10 5-64-16,1 1-80 0,-4 3-288 0,0 0-417 15,-11 3-583-15,-13 20-24 32,0-5-785-32,3 2-1992 15</inkml:trace>
  <inkml:trace contextRef="#ctx0" brushRef="#br1" timeOffset="185022">17566 5588 10458 0,'0'0'2184'0,"0"0"-191"15,0 0-689 1,0 0 128-16,0 0-288 15,0 0-303-15,0 0-401 16,16-48-280-16,-16 76 24 0,0 14 392 0,0 12-256 31,-3 3-152-31,-5 7-120 16,-5-4-40-16,6-3 0 0,-6-3-8 16,5-6-168-16,4-7-472 15,1-6-760-15,3-16-1105 0,0-7-2056 16,0-12-7169-16</inkml:trace>
  <inkml:trace contextRef="#ctx0" brushRef="#br1" timeOffset="185278.18">18069 5257 13482 0,'0'0'2265'0,"0"0"-353"16,0 0-783-16,0 0-289 16,0 0-328-16,0 0-376 0,19-3-128 15,-15 51 256-15,4 28 80 16,0 20-144 0,4 5-88-16,-7-15-112 0,-2-20-88 15,-3-21-768-15,-3 12-1065 16,-14-3-2151-16,1-10-7275 15</inkml:trace>
  <inkml:trace contextRef="#ctx0" brushRef="#br1" timeOffset="185458.31">17861 5629 12338 0,'0'0'1793'0,"0"0"-777"31,0 0-520-31,75-86 24 16,-26 61-48-16,26-1-72 0,1 8-240 16,27 8-160-16,-19 3-1352 15,-24 7-3057-15</inkml:trace>
  <inkml:trace contextRef="#ctx0" brushRef="#br1" timeOffset="185790.42">18423 5674 9938 0,'0'0'2032'0,"0"0"-1512"0,0 0-320 16,0 0 360-16,0 0 593 15,0 0 135-15,99 15-240 0,-75-27-448 16,0-8-320 0,4-2-176-16,-7-3-104 15,-2-4-72-15,-3-2 72 16,-8-1-144-16,-8 3 32 0,0 4 112 15,-8 9 144-15,-12 6 8 16,-8 10 16-16,0 7-64 16,0 12 136-16,0 9 80 15,9 4-208-15,6 6-23 16,9 3-81-16,4 1 48 16,17-4-56-16,11-3-305 0,11-7-399 31,17-6-672-31,32-15-704 0,-9-4-465 15,-2-3-2160-15</inkml:trace>
  <inkml:trace contextRef="#ctx0" brushRef="#br1" timeOffset="186077.55">19184 5496 8705 0,'0'0'3257'32,"0"0"-480"-32,0 0-1441 15,0 0-872-15,0 0-40 0,-88 72 64 16,56-24-160-16,8 6-136 15,5 7-104-15,6-4-88 0,6-3-8 0,7-7-392 16,0-9-168 15,4-12-56-31,12-13-176 16,-4-13 568-16,-1-3 232 0,-2-29 176 0,-5-13 344 16,-4-6 424-16,-4-9-176 15,-13-4-56-15,-11 4-103 0,-3 7-17 16,-1 11-168-1,0 17-256 1,4 12-168-16,9 13-160 16,10 9-1064-16,9 32-385 0,13 1-1183 0,10-4-2385 15</inkml:trace>
  <inkml:trace contextRef="#ctx0" brushRef="#br1" timeOffset="186508.13">19515 5613 11922 0,'0'0'3057'0,"0"0"-1817"16,0 0-8-16,-69-86-552 31,30 80-39-31,-1 6-105 16,-4 6-168-16,8 20-176 0,4 12-112 15,8 3-32-15,13 4-48 16,11-4-64-16,0-6-216 0,11-10-24 15,13-9-208-15,8-13 367 32,4-3 145-32,5-19 249 0,-10-13-105 15,1-5-48-15,-8-5 56 16,-8-2 232-16,-5 6-64 0,-2 6 168 16,-9 16 72-16,0 13-128 0,0 3-392 15,0 22-40 1,0 16 0-1,0 3 88-15,0 10-88 16,8-3-8-16,12-1-56 0,8-8-280 16,4-8-80-16,7-12 32 0,5-12-512 15,0-7-425-15,0-13-991 0,-9-22-233 32,10-48-375-32,-10 7-1513 15,-7 0 272-15</inkml:trace>
  <inkml:trace contextRef="#ctx0" brushRef="#br1" timeOffset="186671">19989 5242 4456 0,'0'0'4761'15,"35"-111"-1592"-15,-31 89-656 0,0 2-1 16,1 8-871-16,-5 2-329 31,0 10-528-31,0 6-592 16,0 23-192-16,0 12 128 0,0 23-48 16,0 25-32-16,12 18 48 15,8 11-80-15,3-26-16 0,-10-19-312 16,-13-6-1064-16,0-23-1065 31,0-2-3888-31</inkml:trace>
  <inkml:trace contextRef="#ctx0" brushRef="#br1" timeOffset="186921.11">19845 5343 10962 0,'0'0'1464'15,"0"0"-816"-15,108-47-128 0,-48 37 449 16,-4 10 295-16,8 0 24 0,-5 19-472 16,-8 16-272-16,-2 6-95 0,-14 7-161 31,-10 6-48-31,-14 0-80 16,-7 0-64-16,-4-3-96 15,0-7-120-15,-12-3-520 0,1-2-753 31,-2-14-1071-31,6-9-665 16</inkml:trace>
  <inkml:trace contextRef="#ctx0" brushRef="#br1" timeOffset="187061.18">20467 5143 14443 0,'0'0'2144'0,"0"0"-1504"16,0 0-584-16,0 0-56 31,0 0-624-31,0 0-936 0,-24 86-1337 16,24-51-7081-16</inkml:trace>
  <inkml:trace contextRef="#ctx0" brushRef="#br1" timeOffset="187338.43">20567 5423 11562 0,'0'0'3097'15,"0"0"-1825"-15,0 0-1048 16,0 0-16-16,0 0 376 0,28 92-136 16,-24-57-200-1,-1 0-120-15,5-7-80 16,-4-2-32-16,9-11-8 16,-2-12 64-16,6-3 120 0,2-12 112 15,-3-17 257-15,8-9-25 16,-1-9-192-16,-2-10-200 15,3-1-80 1,-5 8-64-16,1 5-120 16,-8 13-576-16,-3 16-321 0,-2 16-1263 15,-3 19-2641-15,0 0 856 0</inkml:trace>
  <inkml:trace contextRef="#ctx0" brushRef="#br1" timeOffset="187639.26">20917 5502 6649 0,'0'0'3993'0,"0"0"-2193"16,0 0-95-16,0 0-865 16,0 0-216-16,0 0-168 15,95-38-264-15,-63 19-96 0,0-6-40 16,-4-1-56 0,-4-6-136-16,-12-3 136 15,-12 7 56-15,0 2 192 16,-32 10 448-1,-11 10-8-15,-6 6-16 0,2 22-159 16,8 10-121-16,14 9-168 16,18 7 24-16,7 3-96 0,19-4-32 15,20-2 24-15,26-1-128 16,22-12-8-16,-7-13-16 0,-9-6-88 16,-7-13-200-16,-19-10-320 15,11-27-681-15,-5-2-1279 16,-16 1-3385-16</inkml:trace>
  <inkml:trace contextRef="#ctx0" brushRef="#br1" timeOffset="188615.59">22846 5010 12338 0,'0'0'2193'0,"0"0"-1001"16,0 0-344-16,-108-61-136 0,64 55 32 15,-4 3-184-15,12 3-135 16,8 6-185-16,13 16-160 16,11 10-80-16,4 10-16 0,19 5 16 31,22 4-96-31,6 0-168 16,9-4 184-16,0-6-72 15,-9-9-89-15,-15-3-7 0,-15-7 24 16,-14-6 112-16,-10 0 112 15,-25-3 104-15,-28-4 136 0,-24 1 112 16,4-7 17 0,5-3-113-1,19 0-32-15,20 0-120 16,8-6-104-16,13-1-96 0,38-12-624 0,21 3-3321 16,16 1-1425-16</inkml:trace>
  <inkml:trace contextRef="#ctx0" brushRef="#br1" timeOffset="188922.11">23181 5283 12546 0,'0'0'2761'0,"0"0"-1985"15,0 0-632-15,0 0-80 16,0 0 16 0,0 0 16-16,-56 79 8 15,52-56-8-15,4-1 0 16,7 0-96-16,18-3-80 0,6-10-240 15,1-2 320-15,4-7 80 16,-8-7 64-16,-8-15 88 0,-8-13 216 31,-12-6 456-31,-4-7-239 16,-28 4-161-16,-4 3 120 16,-12 9 40-16,-4 10-272 0,9 12-240 15,11 10-152-15,15 13-272 16,17 12-632-16,32 20-921 0,13-7-2247 31,7-10-4338-31</inkml:trace>
  <inkml:trace contextRef="#ctx0" brushRef="#br1" timeOffset="189304.84">23535 5283 3896 0,'0'0'1097'16,"0"0"383"-16,0 0-24 0,0 0-40 0,0 0 329 16,0 0 375-16,0 0 585 15,59 38-849 1,-42-60-799-16,2-13-161 16,1-6-528-16,5-26 40 15,3-25-144-15,3-35-64 16,-3-10-104-16,-8-3-88 0,-8 11 0 15,-12 33 0-15,0 23 40 0,-9 32-48 32,-6 19 0-32,-9 9 0 15,-4 13 0-15,-12 19 8 16,-8 60-16-16,1 45 16 0,15 23 32 16,23 11-40-16,14-12-24 15,22-26-368-15,6-24-488 0,-6-29-256 31,1-23-1089-31,13-16-95 16,-6-5-2914-16,1-14-2623 0</inkml:trace>
  <inkml:trace contextRef="#ctx0" brushRef="#br1" timeOffset="189643.7">24017 5003 12138 0,'0'0'3169'0,"0"0"-2097"16,0 0-872-16,0 0 8 15,0 102 64-15,0-64-104 0,0 0-56 16,0-6-64-16,0-7-48 0,8-2-248 16,0-14-336-1,4-9 344-15,0 0 232 16,4-19 8-16,3-9-352 16,-2-10 248-16,-2-10 104 15,-2 0 136-15,2 4 304 0,-6 6 408 16,-5 16 432-16,0 12-191 0,-4 10-825 31,0 16-264-31,0 16 0 16,0 6 8-16,0 10 56 15,0-1 0-15,11 0-24 0,9-2-40 16,5-4-192-16,6-9-712 16,1-10-41-16,15-19-871 0,-11-3-1361 31,1-6-3224-31</inkml:trace>
  <inkml:trace contextRef="#ctx0" brushRef="#br1" timeOffset="189821.95">24747 4518 10666 0,'0'0'2160'0,"0"0"1929"16,3-73-2441 0,-3 66-479-16,0 7-801 15,-3 26-304-15,-6 28-64 16,1 31 104-16,4 33-32 0,0 18-72 15,-4-2-88-15,-4-23-904 16,-3-41-1489 0,2-26-2752-16</inkml:trace>
  <inkml:trace contextRef="#ctx0" brushRef="#br1" timeOffset="190037.93">24535 4873 11362 0,'0'0'1744'0,"0"0"-223"16,55-70-561-16,-14 55-224 0,6 8-232 16,5 7-152-16,4 16 40 0,0 12-264 15,-1 27-48-15,-7-1-24 16,-12 6-56-16,-8 3-64 31,-12-9 56-31,-8 1 8 0,-8-8-104 16,0-6-912-16,0-9-928 15,-12-13-681-15,4-13-3688 0</inkml:trace>
  <inkml:trace contextRef="#ctx0" brushRef="#br1" timeOffset="190197.46">25188 4642 12938 0,'0'0'2417'0,"0"0"-1377"16,0 0-1040-16,0 0-152 15,0 0 144 1,0 85-544-16,8-24-1048 16,5-11-2401-16,6-5-5425 0</inkml:trace>
  <inkml:trace contextRef="#ctx0" brushRef="#br1" timeOffset="190457.19">25292 5086 9570 0,'0'0'1912'0,"0"0"-64"15,0 0-727-15,-60 76-393 0,44-44-456 16,9 0-40-16,7 3-24 0,0-4-96 16,11-2-112-16,17-10 0 15,0-6-64-15,4-10 64 32,-4-3 16-32,-5-13 216 0,-6-16 48 15,-10-6 552-15,-7-9-96 16,-11-3-360-16,-13-4-152 0,-4 6-87 15,-4 7-41-15,4 13-96 0,4 12-633 16,8 20-1711 15,5 12-129-31,11 3-2376 0</inkml:trace>
  <inkml:trace contextRef="#ctx0" brushRef="#br1" timeOffset="190816.4">25460 5077 9273 0,'0'0'3017'15,"0"0"-720"1,0 0-737-16,0 0-608 0,0 0-424 16,95-4-288-16,-79 40-40 15,-4 8-24-15,-4 3-96 0,-1 4-16 0,-3-10-64 16,-4-6-96-16,0-6-224 31,0-13 16-31,0-13 88 16,0-3 216-16,0-13 240 0,0-12-128 15,4-10-104-15,13-6 0 0,7-4 48 16,4 1-48-16,4-1 0 16,3 7 80-16,-7 6-80 31,-8 20-8-31,-8 12-32 0,-4 6 16 16,-8 26 16-16,0 12 0 15,-4 4 16-15,-12 0 88 0,4-1-104 16,0-6 0-16,0-9-456 15,8-7-656-15,4-15-336 32,16-10-737-32,4 0-799 0</inkml:trace>
  <inkml:trace contextRef="#ctx0" brushRef="#br1" timeOffset="191089.89">26304 4791 12994 0,'0'0'3937'0,"0"0"-2929"15,0 0-656 1,0 0-136-16,-96 34 89 0,64 5-137 16,4 5-64-16,8 10-32 0,12 7 8 15,8-5-80-15,0-1-176 32,13-4-225-32,6-4-23 0,-2-6 160 15,-10-5 192-15,-3-8 64 16,-4-3-8-16,-15-9 16 15,-17-6 168-15,-8-7 136 0,-4-3-8 16,5 0-159-16,2-10-137 16,33-15-385-16,4 3-991 0,13-3-3065 15</inkml:trace>
  <inkml:trace contextRef="#ctx0" brushRef="#br1" timeOffset="191222.86">26802 4743 12698 0,'0'0'1841'0,"0"0"-1265"15,0 0-576-15,0 0-656 0,0 0-345 16,0 0-3816-16</inkml:trace>
  <inkml:trace contextRef="#ctx0" brushRef="#br1" timeOffset="192088.81">17945 6328 6601 0,'0'0'2857'0,"0"0"-921"16,0 0-360-16,0 0 129 0,0 0-249 16,0 0-872-16,0 0 80 31,8 0-192-31,16 0 48 0,12 0-127 15,31 0-73-15,53 0-24 16,75-10-16-16,52-12-64 16,40-4-144-16,8 1-24 0,-20 0 24 0,-12 9 96 15,-25 0 208-15,-34 9 200 16,-37 4-160-16,-31 3-168 16,-41 0-112-1,-27 0-88-15,-29 0-8 16,-11 0-40-16,0 0-8 15,-3 0-64-15,3 0-112 0,-8 0-96 16,3 3-224 0,29 7-744-16,-9 3-785 15,6-7-4008-15</inkml:trace>
  <inkml:trace contextRef="#ctx0" brushRef="#br1" timeOffset="192656.87">22985 5791 8249 0,'0'0'2401'0,"0"0"-1361"15,0 0-536-15,0 0-288 16,0 0 872-16,104-3-39 16,-9 3-305-16,40 0-112 0,33 0-192 15,16 0-16-15,7 0 96 31,-8-7-152-31,8 1-168 16,-4-6-104-16,-3-5 32 0,-13 2-128 16,-15-1 64-16,-14 6 112 0,-9 1 80 15,-6-1-87-15,-16 7 7 32,-3 0-128-32,-12 0-40 15,-21 3-8-15,-15-3-40 0,-16-1-409 16,16-9-1087-16,-5 1-2537 15,-3-4-5193-15</inkml:trace>
  <inkml:trace contextRef="#ctx0" brushRef="#br1" timeOffset="192815.47">26659 5737 1168 0,'0'0'10386'0,"0"0"-9098"0,0 0-800 16,0 0-272-1,0 0 264 1,0 0-480-16,0 0-648 16,0 0-2072-16</inkml:trace>
  <inkml:trace contextRef="#ctx0" brushRef="#br1" timeOffset="199002.1">17598 13204 11106 0,'0'0'2384'0,"0"-9"-943"0,0 6-457 0,0 3-304 15,0 0-152 1,5 0-192 0,6 9-160-16,1 13 0 0,0 4-24 15,-8 3-32-15,0 5-112 16,-4 5 64-16,0-4-24 15,0-4-32-15,-8-2-16 0,4-7-16 16,-4-6-176 0,8-3-40-16,0-7 16 15,0-6 160-15,4 0 56 0,20-16 104 16,16-9-96-16,11-10 168 16,26-19 72-16,30-16 32 15,37-16-160-15,15-3-72 0,0 4-40 31,-11 15-8-31,-37 22-8 0,-24 13 8 16,-27 13 0-16,-28 9 0 16,-19 10 8-16,-6 0-8 15,-7 3-48-15,0 0-568 0,-11 3-176 32,-17 13-144-32,-28 13-800 15,4-4-1305-15,4 0-4833 0</inkml:trace>
  <inkml:trace contextRef="#ctx0" brushRef="#br1" timeOffset="203149.26">5478 5950 6177 0,'0'0'2296'15,"0"0"-1311"-15,0-23-265 0,0 17-208 16,0 3-8-16,0-4 408 16,0 7 72-1,0-2 49-15,0-2-289 16,0 4-288-16,0 0-304 15,0 0-152-15,0 6-56 0,8 14 56 0,-4 5 0 16,4 10 56-16,4 3 16 16,-4 0-72-1,-1 0 16-15,6-3 64 16,-5-9-80-16,-1-11 0 16,6-5 48-16,2-10 40 15,6 0 264-15,10-25 80 16,9-13-128-16,8-13-152 0,20-19-96 0,12-16-8 31,15-15 16-31,-12 12-56 16,-14 15 0-16,-30 30 0 15,-11 12 48-15,-4 4-56 0,-4 6 0 16,0 0 0-16,-8 12 0 16,-12 10 0-16,0 3-1304 0,-4 38-288 31,-12 1-81-31,-8 2-2872 0</inkml:trace>
  <inkml:trace contextRef="#ctx0" brushRef="#br1" timeOffset="204873.65">2881 4003 1432 0,'0'0'7978'0,"0"0"-6562"0,0 0-752 16,0 0-456-16,0 0-208 15,0 0 64 1,-9 0 48-16,18 0 200 16,10 0 456-16,33 7 393 0,36-4-377 15,55 0-232-15,25 0-96 16,6 1-24-16,-6-2-120 0,-29 2-144 15,-31-4-16-15,-33 3-24 16,-26-3-16-16,-25 0-112 16,-5 0 16-16,-6 0 40 0,-6 0 0 0,-7 0-56 31,0 0-136-31,0 0-960 16,-4 10-896-16,1-7-537 0,3 3-3792 15</inkml:trace>
  <inkml:trace contextRef="#ctx0" brushRef="#br1" timeOffset="205581.01">6303 4124 9353 0,'0'0'1657'0,"0"0"-921"0,0 0-456 15,0 0-224-15,0 0 24 16,0 0 176-16,96-6 232 0,-25 6 64 15,41 0-64-15,39 3-55 16,28 6-209-16,0 1-72 0,-3-1-88 16,-25-2-16-16,-3-4 80 15,-9-3-120-15,-8 0 64 16,-15 0 16 0,-24-3-80-16,-29 3 0 0,-22-7-8 15,-9 7 72-15,-9-3-64 16,1 3-8-16,-4 0-8 15,-8 0 8-15,-12 0-48 0,0 0-368 16,0 0-545 0,-12 0 177-16,-4 10-864 15,-3-7-3977-15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5:56:05.9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3044 4073 1504 0,'0'0'920'0,"0"0"2409"0,-4 0-1249 16,4 0-1016-16,0 0-311 15,0 0 7 1,0 0 32-16,0 0-176 16,0 0-144-16,0 0-168 0,0 0-112 15,-4 0-8-15,4 0-24 16,0 4-64-16,0-4-48 16,0 0-40-16,0 0 56 15,0 0 0-15,0 0-56 16,0 0-8-16,0 0 0 15,0 0 0-15,0 0 16 0,0 0-16 16,8 0-72-16,3 0 72 16,6 3 520-16,7 0 345 15,8 0-281 1,-5 0-320-16,4-3-104 16,2 3-32-16,-6-3 16 0,5 3-40 15,0 1 8-15,1-4-40 16,-1 3-8-16,-1 0-48 15,-4-3-8-15,1 0 56 0,0 0-8 32,4 0 8-32,-8 0 24 15,4 0 24-15,-3 0-8 0,-6 0-48 16,1 0 8-16,-4 0-56 16,0 0 48-16,0 0-48 15,0 0 48-15,0 0-48 0,0 0 32 16,4 0-40-1,-1 0 56-15,1 0 16 16,5 0-64-16,-1 3 64 0,4-3 24 16,0 4 24-16,3-2-72 15,-4-2-48-15,1 4 8 16,0-4 80-16,-3 0-40 16,3 0 16-16,-4 3-56 15,4-3 120-15,0 0-56 16,-1 0-16-16,-3 0-48 0,4 0 72 15,-8 0-8-15,4 0-24 16,-1 0 8-16,-2-3-40 16,-1 3-8-1,-1-4 40-15,-6 2-32 16,-6 2-8-16,1-4 0 16,-8 4-8-16,4 0-296 15,0-3-1128-15,1 0-3145 0</inkml:trace>
  <inkml:trace contextRef="#ctx0" brushRef="#br0" timeOffset="1666.73">5933 4099 1744 0,'0'0'984'0,"0"0"3177"15,0 0-2841-15,0 0-824 0,0 0-104 16,-4 0 513-16,4 0 127 16,0 0-112-16,0 0-232 0,0 0-88 31,0 0 8-31,0 0-95 15,4 0-65-15,3 0-48 16,9 0 0-16,4 0-136 0,0 0-72 16,3 0-112-16,1 0 0 0,1 3-72 15,-1 0 0-15,-5-3 8 32,5 3-8-32,-4 1 40 15,5-2 16-15,-2 2-64 16,-3-1 56-16,0 0-48 0,3 0 8 0,1 0 56 15,-3 1-24-15,3-4-48 16,-5 3 56-16,5-3-48 16,-3 0 0-1,3 3 0-15,-1-3 0 16,-3 0 8-16,0 0-8 16,3 0 32-16,-2 0-32 0,-5 0-8 0,3 0 0 15,2 0 0-15,-2 0 8 16,-3 0 8-1,5 0-16-15,-6 0 0 16,5 0 8-16,0 0 0 16,0 0 0-16,-4 0-8 15,4 0 8 1,0 0 0-16,4 0-8 16,-1 0 16-16,1 3 0 0,4-3-8 15,0 0 0-15,0 0 0 16,0 0 0-16,0 0 0 15,0 0-8-15,-5 0 16 0,5 0-16 16,-7 0 8-16,3 0 8 16,-5 0-8-16,1 0 0 0,4 0 0 31,-3 0-8-31,2 0 0 16,-3 0 40-16,4 0-40 15,-1-3 0-15,1 3 0 0,4-3 8 16,-3 0 8-16,3 3-16 0,0-4 8 15,0 1 0 1,0 3 8 0,-2-3 0-16,6 0-8 0,-4 3 0 15,0-3 56-15,0 3-56 16,0-4 0-16,-4 4 0 0,1-2-8 16,-2 2 8-16,1-4 8 0,4 4-8 31,0-3 40-31,0 3-40 15,7 0-8-15,-3 0 16 0,0 0 48 16,0 0-64-16,-4 0 8 16,4 0-8-16,-8 0 16 0,4 0-8 15,0 0 0-15,0 0 0 32,0 0 8-32,-1 0 56 0,6 0-16 15,-6 0 0-15,1 0-8 16,0 0 24-16,0 0 8 0,0 0-8 15,0 0 16-15,0 0-88 16,0 0 8-16,0 0 56 31,0 0-48-31,-5 0 56 0,-3 0-64 16,0 0 8-16,-4 0-8 16,-4 0 40-16,0 0-40 0,-8 0 0 15,3 0-8-15,-7 0 0 16,0 0-496-16,-4 0-1384 15,-7 0-1985 1,-9 0-528-16</inkml:trace>
  <inkml:trace contextRef="#ctx0" brushRef="#br0" timeOffset="29466.1">3283 5794 5417 0,'0'0'4377'16,"-5"0"-2129"-16,5 0-1464 31,0 0-544-31,0 0 336 0,0 0 689 16,0 0-225-16,0 3-328 16,0-3-336-16,0 0-216 0,0 3-72 15,0-3 32-15,9 4 24 16,2-1 232-16,6 0 216 31,6 3 65-31,9 0-161 0,4-2-152 16,8-4 16-16,4 0-40 15,-4 0-80-15,-9 0-40 0,-3 0-72 16,-8 3-16-16,-7-3-40 31,-14 3 8-31,1-3-8 16,-4 0 0-16,0 0-16 0,0 0 32 0,0 0-8 15,0 0-8-15,0 0-56 16,0 0 32-16,0 0-48 0,0 0-136 16,8 0-688-16,4-3-1304 15,4-4-5162-15</inkml:trace>
  <inkml:trace contextRef="#ctx0" brushRef="#br0" timeOffset="30569.9">5111 5474 7297 0,'0'0'4641'0,"0"0"-3769"0,0 0 40 31,0 0 305-31,0 0-73 0,0 0-384 16,0-13-344-16,0 13-192 15,0 9-144-15,-7 7 288 16,3 7 176-16,-9 8-103 0,2 1-65 16,-6 6-16-16,6 3-64 31,-6 0-104-31,2-2-48 0,2-4-64 16,6-1-16-16,-5-2 0 15,4-7-56-15,0-2 0 0,4-4-8 16,4-7-80-16,0-2-312 0,0-7-472 15,0 0-289 1,0-3-1039 0,16-16 15-16,0-3-2552 0,-4-3-2960 15</inkml:trace>
  <inkml:trace contextRef="#ctx0" brushRef="#br0" timeOffset="30932.15">5442 5372 9914 0,'0'0'2040'0,"0"0"-504"16,0 0-223-16,0 0-209 15,0 0-512-15,0 0-304 0,0 0-232 16,0 35 272-16,-8 0 296 31,-4 6-64-31,4 3-216 0,-4 4-39 16,-4-3-97-16,5-1-56 16,-2-3-104-16,6-6 8 15,-1-7 8-15,-1-5-56 0,5-7-8 0,0-7-88 16,4-3-584-1,0-6-753 1,0-12-999-16,0-13-1385 16,0-1-7169-16</inkml:trace>
  <inkml:trace contextRef="#ctx0" brushRef="#br0" timeOffset="31376.66">5553 5156 1360 0,'0'0'7865'0,"0"0"-5424"0,0 0-1505 31,0 0-680-31,0 0-208 16,0 0 208-16,0 0 456 0,-28 29 105 15,13-11-177-15,-2 5-288 16,-2 2-112-16,-5 1-8 0,4-4 32 15,-8 0 32-15,5-6 32 32,-5-3-64-32,4-4-8 31,-8-2-96-31,4-5-48 0,0-2-40 16,-4-2 24-16,0-14 0 15,4-3-24-15,0-1-24 0,4 5 8 16,1 2 72-16,3 3 168 0,-1 7-103 15,-2 3-145-15,-1 0-40 16,4 0 40-16,0 9-40 0,0 4-8 16,4 4-8-16,-3-2 0 15,6 1 8-15,1 0 0 0,5 0 0 16,-6 0-184-16,5 12-697 16,5-6-1543-1,-5-6-2025-15</inkml:trace>
  <inkml:trace contextRef="#ctx0" brushRef="#br0" timeOffset="32502.73">5581 5766 704 0,'0'0'6617'31,"0"0"-4296"-31,0 0-1401 16,0 0-496-16,0 0 56 15,0 0 192-15,0 0 48 0,-28 15-264 16,21-5-120-16,-5 3-64 16,8 3-119-16,-5 3 79 0,6-4 40 31,3 1-32-31,0 3-72 15,0-3-72-15,0 3-16 0,0-3 0 16,7 0 0-16,2-4-32 16,3-2-48-16,-1-3-8 15,9-4 8-15,1-3 112 0,3 0-112 32,-5-3 24-32,1-10-24 15,5-3 112-15,-10-3-8 0,1-7 96 16,-4 4 160-16,-4-3 96 0,-8 0-40 15,0-1 184 1,0 4 16 0,0 6-39-16,-4 4-97 0,-4-1-56 15,-5 6 16-15,-2 4-320 16,-5 3-40-16,-3 0-80 0,-1 0 0 0,-1 13-184 16,9 6-1128-16,4-3-1753 15,9 0-3280-15</inkml:trace>
  <inkml:trace contextRef="#ctx0" brushRef="#br0" timeOffset="33688.48">7797 5385 8913 0,'0'0'2481'16,"0"0"-1425"-16,0 0-240 16,0 0-64-16,0 0 265 0,-79-7 47 15,51 26-88-15,0 7-272 16,3 12-192-16,-3 6-136 16,4 10-103-16,5 10-105 15,6-1-152-15,10 4-8 31,3-4-8-31,3-5-120 16,18-5-697-16,14-2-927 0,-3-13-1217 16,0-15-2688-16</inkml:trace>
  <inkml:trace contextRef="#ctx0" brushRef="#br0" timeOffset="34085.18">8363 5413 5169 0,'0'0'6569'0,"0"0"-5545"0,0 0-688 0,0 0 72 16,-96 70 377 0,60-22 111-16,0 6-368 0,0 6-264 31,12 0-88-31,0 1-80 0,13-5-96 15,3-8-528-15,4-7-360 16,4-6-177-16,4-13-23 0,7-12 88 0,2-7 576 16,-1-3 424-1,-5-13 288-15,1-9 456 16,-8-6 304-16,0-7 185 16,-8 0-145-16,-7-3 0 15,-9 6-72-15,-4 0-352 16,-4 4-135-16,4 9-161 0,0 0-80 15,4 9-192-15,8 4-96 16,4 6-240 0,8 0-1041-16,8 10-1111 15,12 5-649-15,8-2-3152 0</inkml:trace>
  <inkml:trace contextRef="#ctx0" brushRef="#br0" timeOffset="34551.28">8661 5683 8489 0,'0'0'2281'0,"0"0"-1073"16,0 0-104-16,0 0 9 15,-79-63 55-15,55 56-184 0,0 7-312 16,-4 0-328-16,0 16-48 16,0 6 104-16,-4 7-104 15,9 2-168 1,6 4-64-16,6-3-64 0,2-3-48 16,9-4-16-16,0-6 64 15,9-6-192-15,10-10 192 0,5-3 128 16,8-6 144-16,0-16-272 15,0-7 48 1,3-6 97-16,-10 0-65 16,-1 4 16-16,-13 2 136 15,-2 13 256-15,-9 6 168 0,0 10-296 16,0 0-360-16,0 16-136 16,0 16 128-16,0 6-8 0,0 7 16 31,4 5-56-31,4-5-752 15,-1-4-545-15,10-9-687 16,7-10-769-16,-5-9-1792 0,-2-13-4248 16</inkml:trace>
  <inkml:trace contextRef="#ctx0" brushRef="#br0" timeOffset="34918.94">8848 5651 11314 0,'0'0'2408'0,"0"0"-783"0,0 0-449 15,0 0-840-15,0 0-192 16,0 0-24-16,0 0-112 16,84 58 8-1,-80-27-16-15,-4 4-48 16,0-3-80-16,-8 0-16 0,-12-4-168 16,1-6 136-16,-1-6-184 0,-1-10 144 15,17-6 216-15,1-2 120 16,3-21-120-1,16-9-136-15,11-6 120 16,6-3 16-16,3-3 0 16,-1 2 72-16,-3 10 216 15,-8 10 312-15,-5 13-176 0,-6 9-200 16,-5 3-224-16,-1 19 8 31,-3 10 104-31,-4 6 16 0,0 4 0 16,0 2-48-16,4-3-80 15,1-3-384-15,23-3-1192 0,-5-6-1649 16,5-16-4568-16</inkml:trace>
  <inkml:trace contextRef="#ctx0" brushRef="#br0" timeOffset="35331.28">9638 5598 8433 0,'0'0'4649'0,"0"0"-3384"16,0 0 167-16,11-83-296 15,-11 70 280 1,-15 7-351 0,-6 6-433-16,-10 3-432 0,-5 19-136 15,0 10-64-15,1 13 8 16,3 5-8-16,4 1 8 0,7 3-8 16,14-3-200-16,7-7-536 15,0-12-193 1,19-10-7-16,9-15 256 15,9-7 384-15,2-20 296 0,5-18 96 16,8-19 136-16,-5-28 216 16,-3-26 40-16,-12-8-64 0,-16 8-8 15,-11 29-87-15,-5 28 231 32,0 19-48-32,0 13 80 15,-5 6 16-15,1 7-48 0,0 9-368 16,-8 12-192-16,0 36-160 0,-7 31 160 15,-2 29 8-15,1 10-8 32,12-7-280-32,1-28-744 15,7-20-1017-15,0-19-1031 0,0-18-2353 0</inkml:trace>
  <inkml:trace contextRef="#ctx0" brushRef="#br0" timeOffset="35702.44">10020 5546 10122 0,'0'0'3160'0,"0"0"-1439"16,0 0-633-16,0 0-728 16,0 0-352-1,0 0 216-15,0 0 224 16,-68 86-128-16,49-44-144 0,6 2-120 15,6-3-56-15,7-6-72 16,0-3-496-16,15-7-368 0,9-12 24 16,4-7 184-16,0-6 143 31,4-9 537-31,-4-17 48 0,-4-9 457 16,-9-6 599-16,-7-7 280 15,-8 4-384-15,0 0-184 0,-15 6 193 16,-9 9-81-16,-4 13-448 15,0 10-312-15,-4 6-120 32,4 16-600-32,5 32-1017 0,10-7-2591 15,2 3-2850-15</inkml:trace>
  <inkml:trace contextRef="#ctx0" brushRef="#br0" timeOffset="36356.58">10283 5600 8313 0,'0'0'4977'16,"0"0"-3368"0,0 0-985-16,0 0-88 15,0 0 72-15,0 0-264 0,79-32-176 16,-66 49-160-16,-2 11 0 15,-2 7-8 1,-9 3 0-16,0 0-120 16,0 1-104-16,-13-8-200 15,2-5-128-15,-6-7 0 0,10-7-32 16,-5-6 304-16,7-6 280 16,5 0 208-16,0-18 16 0,9-14-224 15,10-3 96-15,5-10 128 16,8 1 64-16,0-4 256 15,0 11 136-15,-8 5-144 0,-4 12 24 32,-4 14-280-32,-4 6-280 15,-4 6-24-15,-4 20-152 0,-4 9 96 16,0 3 80-16,0 6 56 16,-12 1 48-16,0-11-80 15,4-2-24 1,-3-6-104-16,2-7-568 0,1-10-160 15,4-9-120-15,4 0 552 16,0-15 392-16,0-14-152 0,12-6 96 16,8-9 64-16,4-1 184 15,-1-2 232 1,5 8 312-16,0 7 40 16,-7 14 16-16,-1 11-280 15,-9 7-480-15,1 13-24 0,-3 12 0 16,-5 4 96-16,-4 6-88 15,0-3 56-15,0-4-56 0,0-2-8 32,-4-7-176-32,-1-3-312 0,5-10-352 15,0-6-304-15,0 0 528 16,5-26-16-16,6-2-1649 16,1-4-3816-16</inkml:trace>
  <inkml:trace contextRef="#ctx0" brushRef="#br0" timeOffset="37003.61">10880 5168 9337 0,'0'0'2985'0,"0"0"-1497"15,0 0-279 1,0 0-225-16,9-9-168 0,10 18-552 15,2 20 136-15,18 22-8 0,13 22-72 16,-1 26-168 0,-6 5-80-1,-17-18 8-15,-17-19-64 0,-11-26-8 16,0 0-8-16,-19 4 0 0,-5 2-192 16,-8 7-1728-16,-16-3 776 15,8-16-1873-15,12-13-6609 0</inkml:trace>
  <inkml:trace contextRef="#ctx0" brushRef="#br0" timeOffset="37172.53">11670 5635 8601 0,'0'0'6842'15,"0"0"-6210"-15,0 0-632 16,0 0-2841-16,0 0-4960 0</inkml:trace>
  <inkml:trace contextRef="#ctx0" brushRef="#br0" timeOffset="41370">2187 5718 8001 0,'0'0'2897'0,"0"0"-1921"0,0 0-552 16,0 0-256-16,0 0 144 15,-20 0 168-15,12 0 136 0,0 3 73 16,0 3-33-16,0 4-160 16,-4 3-8-16,1 5-56 15,2 2-88 1,-3 5-120-16,8 1-48 16,1-1-104-16,3 0 0 15,0-3-72-15,3 1-104 0,9-4 104 0,8-4 0 16,4-5 128-16,8 0-56 15,0-10 32 1,4 0 72-16,3 0-88 16,-7-10-32-16,0-5-32 15,-4-2 72-15,-8-5-16 0,-4-3 0 16,-9 0 80-16,-2-1-80 16,-5-2 121-16,0-1 39 0,0 4 136 31,-8-4-56-31,-8 3 24 15,-4 1 32-15,-4 6 40 16,-3-3-160-16,-5 9-208 0,-1 4-40 16,1 6 104-16,0 3-48 15,4 0-64-15,9 12-72 0,3 7-464 16,16 19-1048 0,0-6-2337-1,0-3-4497-15</inkml:trace>
  <inkml:trace contextRef="#ctx0" brushRef="#br0" timeOffset="42740.88">2155 8106 10138 0,'0'0'4889'0,"0"0"-3929"16,0 0-600 0,0 0 80-16,0 0-8 15,0 0-104-15,0 0 216 0,0 76 369 16,0-38-201-16,0 3-320 15,-4 4-104-15,4-8-112 0,0 2-32 16,0-4-48-16,0-7-24 31,0-2-8-31,0-4-48 0,0-9-16 16,0-1-40-16,0-5-544 16,16-7-904-16,0 0-2729 15,-1-7-4921-15</inkml:trace>
  <inkml:trace contextRef="#ctx0" brushRef="#br0" timeOffset="43213.65">3008 8445 10386 0,'0'0'4881'16,"0"0"-3985"-16,0 0-424 16,0 0 320-16,0 0 48 0,0 0 225 15,83 0-209-15,-35 0-328 31,8 0-256-31,4 0-96 0,-9 0-16 16,-3 0-160-16,-16 0 24 16,-8 0-24-16,-12 0-8 15,-8 0-480-15,-4 4-800 0,0-2-913 16,-8-2-3048-16</inkml:trace>
  <inkml:trace contextRef="#ctx0" brushRef="#br0" timeOffset="47052.44">4885 7810 16 0,'0'0'5801'0,"0"0"-3233"0,0 0-1567 16,0 0 71-16,0 0 152 15,-17-22 360-15,13 22-239 0,4 0-433 32,0 0-176-32,0 0-224 15,0 0-176-15,0 0-112 0,0 0-128 16,0 0-96-16,0 0-80 15,0 13 8-15,4 3 72 16,0 3 104-16,13 6-16 0,-2 7 24 31,5-4 8-31,4 4-104 16,-4 3 40-16,4 0-8 0,0 0 32 16,-4 0-72-16,-4 0 0 15,0-3 8-15,-1 3 32 16,-3-4 16-16,-3-2-56 0,-2-1-8 15,1 1 8 1,0-3 40-16,1-1 0 16,-2-6-40-16,1-4 0 0,-4-2-8 15,5-3 48-15,-6-4-40 16,1-3-8-16,0-3 8 0,-4 0 0 16,0 0 0-1,0 0 48-15,4 0-8 16,0 0 88-16,0-3 64 15,0-9-79-15,4-7 39 0,0-4-64 16,0-6-32-16,0-2-56 16,4-7 40-16,-4-4-48 15,4-2 0 1,0-4 8-16,-1-2 0 16,6 2 0-16,-6 1 0 0,10-1 56 15,-6 7-64-15,1-1 0 16,5 7 8-16,-6 7-8 15,2-1 8-15,-2 4-8 0,1 3 8 32,-4 3 0-32,-1-1 0 15,2 5 8-15,-1-2 32 16,0 5-40-16,-4-1-8 0,-4 4 0 16,0 2 8-16,-1 1 8 15,-3 3-8-15,0 3-8 0,4-3-40 16,-4-1-488-1,5 4-545-15,-5 0-1295 16,0 0-1625-16,0 0-2761 16</inkml:trace>
  <inkml:trace contextRef="#ctx0" brushRef="#br0" timeOffset="53724.6">5570 8210 336 0,'0'0'3336'15,"0"0"1113"-15,0 0-3409 16,0-3-495-16,0 3 55 15,0-3 224 1,0 3-32-16,0 0-232 16,0 0-144-16,0 0 64 0,0 0 0 15,0 0 9-15,0 0-105 16,0 0-128-16,0 0-80 16,0 0-64-16,0 0-104 15,0 10 16-15,-4 2 96 16,0 1 8-16,-1 6 32 15,1 0-72-15,-3 3-24 0,3 4 56 16,0-1 48-16,-4 0-8 16,3 1-56-16,1 2-48 0,1-6 16 31,-5 1-24-31,4-4-32 16,0-4 56-16,0 2-64 0,4-8-8 15,-5 4 0-15,5-10 0 16,0 3-176-16,0-2-336 15,0-4-280-15,0 3-96 0,0-3-209 32,0 0 33-32,0 0 112 15,0 0-144-15,0-3-1017 16,0-4-1143-16,5-3 207 0</inkml:trace>
  <inkml:trace contextRef="#ctx0" brushRef="#br0" timeOffset="54350.71">5740 8150 2432 0,'0'0'168'16,"0"0"4073"-16,0 0-1785 0,0 0-1135 15,0 0-545 1,0 0-32-16,0 0-152 15,0 0-296-15,0 13-64 16,-3 6 352-16,-1 3-95 0,-4 10-1 16,4-1-40-16,-5 8 32 15,2-5-64-15,-1 5-104 16,0-8-64-16,0 1-48 16,4-7-64-16,0-2 0 15,0-5-88-15,0 2-32 16,4-8 48-16,0-2-56 0,0-4 40 15,0 1-40-15,0-4-8 16,0 0-208 0,0-3-256-16,0 0-200 15,0 0-232-15,0-3-473 16,0-16-1375-16,0-3-3089 0</inkml:trace>
  <inkml:trace contextRef="#ctx0" brushRef="#br0" timeOffset="54885.18">5880 7995 1504 0,'0'0'4913'0,"0"0"-2945"0,0 0-935 16,0 0-25-16,0 0 208 16,0 0-160-16,0 0-328 15,0-10-240 1,0 10-239-16,0 0-161 16,-7 12-80-16,-10 4 320 0,2 7 72 15,-2-1-200-15,6 0-72 0,-6-3-56 16,2 0 16-1,2-6-40-15,-2-4 80 16,2-2-40-16,-2-4 48 16,2-3-40-16,-2 0 24 15,-1 0-48-15,-4-7 0 0,4-5-64 16,1-1 40-16,-2 1-32 16,2 5 40-16,2-2-48 0,2 5-8 31,-1 1-8-31,3 3 0 15,-2 0 0-15,-1 0 0 16,3 3-32-16,-2 7 32 0,3 0 8 16,-1 2-48-16,-2 1-40 15,-1 3 80-15,4-3 8 0,0 2 0 32,4 1 0-32,-4 0 0 15,4 0-152-15,0-3-1176 0,4 0-1049 16,0-11-5793-16</inkml:trace>
  <inkml:trace contextRef="#ctx0" brushRef="#br0" timeOffset="56532.84">6590 8121 11866 0,'0'0'2617'15,"0"0"-1673"-15,0 0-128 16,0 0 304-16,0 0-88 0,24 0-407 16,-5 0-185-16,13-3-264 15,0 0-80 1,8 0 24-16,0-3-56 16,-1 6-16-16,2-4-40 0,-5 4-8 15,-1 0-176-15,-11 0-544 16,-4 0-777-16,-12 0-1471 15,0 4-1465-15,-8-2-2465 0</inkml:trace>
  <inkml:trace contextRef="#ctx0" brushRef="#br0" timeOffset="56747.81">6625 8274 1408 0,'0'0'6313'15,"0"0"-4472"-15,0 0-473 0,0 0-384 16,0 0 328-16,0 0 529 16,64 12-441-16,-28-12-664 15,16 0-376-15,0 0-200 0,12-3-56 16,-1-3-104-16,29-7-640 31,-21 4-2336-31,-11-1-8635 0</inkml:trace>
  <inkml:trace contextRef="#ctx0" brushRef="#br0" timeOffset="57246.43">7881 8039 5281 0,'0'0'6601'16,"0"0"-4481"-16,0 0-1607 0,0 0-513 16,0 0 344-16,0 0 368 31,0 0 0-31,0 0-312 0,91 0-232 15,-63-3-24-15,-4-7-80 16,-4 1-64-16,-8-7 0 16,-8-3-264-16,-4-3-32 0,0-4 56 15,-20 0 160-15,-4 4 80 32,-4 7 112-32,0 2 360 0,1 7-152 0,3 6-168 15,3 6 72-15,6 16 144 16,-2 10 48-16,6 6-40 15,11 7 41-15,0 5-145 0,4-2-104 16,20-4-72-16,8-6 40 16,0-3-72-16,7-9-24 15,4-11-40 1,2-2-64-16,-2-10-512 0,13-3-633 16,-11-9-1471-16,-13-4-2537 15</inkml:trace>
  <inkml:trace contextRef="#ctx0" brushRef="#br0" timeOffset="57642.06">8371 7849 1720 0,'0'0'10122'0,"0"0"-7681"0,0 0-1457 16,0 0-648-16,0 0-240 15,0 0 360-15,0 0 576 16,7 85-520-16,-3-44-288 0,4 4-144 16,1-1-72-16,-2 0 64 31,1-2-72-31,-4-7-80 0,5-3-168 16,-5-13-248-16,3-4-64 15,-3-5-48-15,4-10 288 0,4 0 320 16,0-16 288-16,4-12 136 0,4-7 136 15,0-7-152 1,4-5-72 0,0 3 0-16,-1-4-152 0,-2 10-16 15,-6 3-104-15,1 9-56 16,-8 10-8-16,5 10-416 0,-9 6-1080 16,3 0-792-16,1 26 519 0,1-1-855 31,-2-3-3858-31</inkml:trace>
  <inkml:trace contextRef="#ctx0" brushRef="#br0" timeOffset="58740.75">8940 8064 1560 0,'0'0'6641'0,"0"0"-5128"16,0 0-505-16,0-86 16 15,0 61 128-15,-15 3-7 0,-2 3 119 16,-2 9-296-16,-1 10-424 31,-5 0-320-31,1 10-144 16,1 12 32-16,-1 10-32 0,8 3-72 16,4 3 8-16,12-3-16 15,0-3-120-15,0-7-296 0,16-6-16 0,4-13-72 16,4-6 400-1,4 0 104 1,4-16-176-16,-4-9-200 16,0-4 184-16,-9 1 192 0,-6-4 24 15,-2 3 192-15,-7 4 216 0,0 6 232 16,-4 6 184-16,0 7 40 0,0 6-368 31,0 0-496-31,-4 13 32 16,-4 12-56-16,1 4 97 15,-2 6-25-15,5 3-64 0,4 0 0 16,0-7-16-16,0-2-40 16,20-4-97-16,4-5-199 0,8-11-128 31,8-9-232-31,8 0-208 16,3-6-88-16,1-17-521 0,4-14 233 15,0-8 384-15,-1-21 240 16,9-23 72-16,-8-22 384 0,-8-1 152 15,-20 7 56-15,-16 16 16 16,-9 29 696-16,-3 16 848 31,0 18 985-31,0 13-1689 0,0 8 528 16,-7 1-640-16,-5 4-192 16,-4 6-552-16,-8 23-32 0,-4 12 32 15,1 23 48-15,-1 22 56 16,0 12-96-1,7-9 88-15,10-19-48 16,7-23-40-16,4-12 0 0,0 0-8 16,0 0-272-16,0 3-360 15,12-12-352-15,-1-4-640 0,9-13 303 16,1-5 97 0,7-4-32-16,-1-7 72 15,5-12 15-15,-4-6 465 16,-1-7 464-16,5-6 232 0,-8-3 8 15,1-1 248-15,-6 1 632 16,-7 3 297-16,0 6 431 0,-12 13 104 31,0 10 289-31,0 9-657 16,0 0-792-16,-4 19-472 0,-7 12 144 16,2 8 24-16,-3 2-160 15,8 3-8-15,4-9-80 0,0-3 40 16,0-10-40-16,8-6-96 31,12-10-72-31,5-6 64 16,3-3-96-16,7-19-328 0,1-10 40 15,3-12 160-15,1-10 232 16,-7 0-64-16,-1 3 160 0,-13 7 88 16,-11 12 624-16,0 13 512 15,-8 15-191 1,0 4-617-16,0 13-416 15,-8 16 64-15,-4 9 88 0,4 6-88 16,1 1-8-16,7-1-56 16,0 1-72-16,15-7-368 0,9-6-264 15,4-10-73 1,4-9-383-16,11-13-928 16,-3 0-1033-16,-7-17-3792 15</inkml:trace>
  <inkml:trace contextRef="#ctx0" brushRef="#br0" timeOffset="58955.52">10463 7350 11690 0,'0'0'2945'0,"0"0"-513"16,0 0-1032-16,0 0-527 16,0 0-465-16,0 0-400 0,-13 70 384 15,-6 6-112-15,-2 19-104 31,1 10-120-31,9-19 8 16,3-23-64-16,8-22-136 0,0-9-360 16,0 6-656-16,4 1-585 15,7-8-1023-15,2-8-1857 0,-2-14-4817 0</inkml:trace>
  <inkml:trace contextRef="#ctx0" brushRef="#br0" timeOffset="59136.65">10207 7575 4745 0,'0'0'6497'15,"0"0"-5369"1,80-41-192-16,-24 28-55 0,4 7-33 16,3 6-440-16,1 0-408 0,7 16-784 15,-11 3-1705-15,-20 3-4512 16</inkml:trace>
  <inkml:trace contextRef="#ctx0" brushRef="#br0" timeOffset="59561.96">10514 7960 3368 0,'0'0'464'16,"0"0"905"-16,0 0-185 0,0 0 64 31,0 0 168-31,0 0 73 15,91 25-585-15,-54-41-656 0,3-6-248 16,-1-7-128-16,1-3 120 16,0-9-48-16,-8-7-64 15,-8 4-120-15,-8-1 240 0,-9 14 232 32,-7 6 776-32,0 9 248 15,-23 12-351-15,-10 4-465 0,-2 10 112 0,-9 12 160 16,0 13-136-16,4 6-40 15,1 4-16-15,11 6-64 16,8-1 25-16,8-2-161 16,12-4-112-1,0-2-208-15,20-4 152 16,7-10-32-16,14-6 48 0,2-9 184 0,9-6-88 16,4-7-64-16,0-3-80 15,-5-16-72-15,-2-1-48 16,-10-2-32-1,-11 3-32-15,-12 0-216 16,-16 6-328 0,-4 1-649-16,-12 6-1383 0,-8 2-4458 0</inkml:trace>
  <inkml:trace contextRef="#ctx0" brushRef="#br0" timeOffset="60449.81">11741 7102 3368 0,'0'0'7450'15,"0"0"-5898"-15,0 0-1072 16,0 0-264-16,0 0 384 15,-99 51 321-15,67-16-113 0,0 9-16 16,0 10-296-16,-7 16-96 16,-2 22-32-16,-2 25-96 0,7 4-80 31,8 3-64-31,8-13 16 16,20-3-64-16,0 3-72 0,16 0 8 15,12 1 24-15,12-17-40 16,3-19 0-16,1-22 8 15,20 3 0-15,20-6-16 0,12-7-312 32,7-9-632-32,-32-19-2153 15,-30-16-5592-15</inkml:trace>
  <inkml:trace contextRef="#ctx0" brushRef="#br0" timeOffset="62143.32">12223 7572 3424 0,'0'0'7546'0,"0"0"-5730"16,0 0 33-16,0 0-361 0,0 0-280 15,0-22-320-15,0 28-512 0,-7 16-368 16,-2 13 337-16,-3 10-81 15,1 9-112 1,-2 3-32 0,2 0 32-16,-2 0-80 0,2-6-72 15,3-3 0-15,0-7 16 16,3-3-16-16,-2-9-80 0,7-7-440 0,0-3-537 16,0-10-1063-16,0-2-977 31,0-7-3104-31</inkml:trace>
  <inkml:trace contextRef="#ctx0" brushRef="#br0" timeOffset="62465.64">12637 7391 4304 0,'0'0'6218'16,"0"0"-4514"-16,0 0 153 31,0 0-537-31,0 0-504 0,0 0-528 16,0 0 8-16,0 0 632 0,-23 105-208 16,11-54-279-16,-4 6-225 0,4-3-56 15,-4 0-40-15,4 0 24 16,0-7-72-1,1-2-64 1,-2-10 64-16,1-3-56 0,5-10-16 16,-2-6-168-16,5-4-400 15,0-9-697-15,0-6-1343 0,-3-12 247 0,7-5-3464 16</inkml:trace>
  <inkml:trace contextRef="#ctx0" brushRef="#br0" timeOffset="62899.41">12793 7153 696 0,'0'0'9858'0,"0"0"-8090"0,0 0-712 16,0 0-528-16,0 0-175 15,0 0-169-15,0 0-40 0,-27 16 648 16,10 6-136-16,-7 7-224 15,-4-1 8-15,-4 10-64 32,-3-3 24-32,-5-3-104 0,1 3-120 15,-6-10-56-15,6-2-16 16,-2-1-32-16,5-9-8 0,-3-4 48 16,11-6-15-16,-4-3 23 0,4-6 72 15,4-17-136 1,-3-5 8-1,-1-1-56-15,4-3 40 0,0 4 40 16,0 9 80-16,-1 7-16 16,2 5-32-16,-5 7-64 0,4 7-48 15,-4 11-16-15,0 5-32 16,9 8-40 0,-1 4 40-16,3 4 40 15,9 2 0-15,1 0-112 0,7 0-664 16,0 13-665-16,7-12-1551 15,1-7-2122-15</inkml:trace>
  <inkml:trace contextRef="#ctx0" brushRef="#br0" timeOffset="63425.4">12825 7845 1408 0,'0'0'10002'15,"0"0"-8138"-15,0 0-1047 0,0 0-161 16,0 0 176-16,-87 22-112 0,66 7-176 16,1 3-200-16,9 3-192 0,7 3-80 15,4-3-72 1,0-7 0-16,4-2-48 0,11-8-16 15,9-8-248-15,4-7 264 0,4-3-16 32,-4-9 64-32,-4-13 88 0,-5-4 96 15,-6-6 80-15,-9-3 120 16,-4 1-96-16,0 5 280 16,-12 7-23-16,-4 6-9 0,0 6-256 15,-4 7-192-15,-4 3-88 31,0 3-104-31,5 13-384 0,-6 13-1009 16,5 0-1359-16,12-7-3202 0</inkml:trace>
  <inkml:trace contextRef="#ctx0" brushRef="#br0" timeOffset="64681.43">13367 8039 7057 0,'0'0'5785'0,"0"0"-3648"16,0 0-625-16,0 0-568 31,0 0 216-31,0 0-71 16,0 0-385-16,16-13-488 0,-8 23-168 16,-4 8 32-16,0 5-72 15,-4 8 8-15,0 4 32 0,-12 4-48 0,-12-1 0 16,-4 0-192-1,-4-3-584 1,0 0-1073-16,8-10-903 16,9-9-1921-16</inkml:trace>
  <inkml:trace contextRef="#ctx0" brushRef="#br0" timeOffset="64993.25">14005 7537 7257 0,'0'0'6273'0,"0"0"-4320"16,0 0-441-16,0 0-736 0,0 0-480 15,0 0-296-15,0 0 320 32,-56 92 25-32,35-38-145 15,6 3-80-15,2-2-64 0,2-1-56 16,3-7-352-16,-1-9-577 16,2-12-727-16,3-14-641 0,0-9-935 0,0-3-3674 15</inkml:trace>
  <inkml:trace contextRef="#ctx0" brushRef="#br0" timeOffset="65195.74">13969 7502 10042 0,'0'0'2232'16,"0"0"-1128"0,0 0-1096-16,0 0 264 15,8 86 361-15,3-42-193 16,2 7-168-16,2 0-112 0,9-3-88 15,0-7-72-15,0-10-736 16,7-11-689-16,-6-8-1487 0,-9-12-5946 16</inkml:trace>
  <inkml:trace contextRef="#ctx0" brushRef="#br0" timeOffset="65583.92">14375 7524 4785 0,'0'0'6697'31,"0"0"-5065"-31,0 0-1248 16,0 0 80-16,-64 96 73 0,36-52 143 15,-7 4-288-15,3 0-160 16,-5-1-80-16,5-5-56 0,1-5-48 0,7-11-48 16,4-7-416-1,9-10-632 1,11-9-145-1,0-3 25 1,11-26-2057-16,13-8 673 0,20-24 1312 16,8-18 1240-16,-1 0 264 15,-7 9 296-15,-8 16 728 0,-16 19 1281 0,0 6-129 16,-4 10-247-16,-4 10-473 16,4 9-1008-16,-4 16-504 15,4 12 40-15,-4 16 80 0,-5 10-8 16,-3 4-128-16,-4 2-120 15,0-3 8-15,-4 0-16 0,-11-6-56 32,-2-4-8-32,2-5-312 15,-5-4-1096-15,4-6-1288 0,8-16-3186 16</inkml:trace>
  <inkml:trace contextRef="#ctx0" brushRef="#br0" timeOffset="65840.63">14753 7547 12290 0,'0'0'3225'16,"0"0"-1825"-16,0 0-1264 16,0 0-40-1,0 0 392-15,-7 89 32 16,3-42 24-16,0 4-239 0,-1 6-137 15,1-3-48-15,-3 3-72 16,-1-6-48-16,-1-3-48 0,1-4-721 16,-3-9-1487-1,3-9-1689-15,3-14-3512 16</inkml:trace>
  <inkml:trace contextRef="#ctx0" brushRef="#br0" timeOffset="66123.05">14809 7474 9642 0,'0'0'2800'0,"0"0"-879"15,0 0-561-15,0 0-280 16,0 0-288-16,0 0-224 16,100-51-384-16,-65 76 8 0,1 7-176 31,1 9 72-31,-5 7-40 15,-9 6-48-15,-11-3 0 0,-12 0-16 16,-4-4 16-16,-24 1 65 16,-7-7-57-16,-10-3 48 0,-7-6-56 15,5-3-145-15,4-4-447 32,2-9-888-32,17-7-584 15,8-6-1881-15,13-3-5601 0</inkml:trace>
  <inkml:trace contextRef="#ctx0" brushRef="#br0" timeOffset="66380.83">15494 7439 6409 0,'0'0'9642'0,"0"0"-7882"0,0 0-1592 16,0 0-72-1,0 0 184-15,-3 101 377 16,-5-50 39-16,-1 10-232 0,5-1-224 16,0 0-136-16,1-3-8 15,-1 0-96-15,0-9-304 16,4-7-576-16,-4-6 103 0,0-9-1287 31,-1-11-1921-31,1-8-3216 0</inkml:trace>
  <inkml:trace contextRef="#ctx0" brushRef="#br0" timeOffset="66636.02">15526 7324 10042 0,'0'0'2440'0,"0"0"-479"0,0 0-761 16,0 0-680-16,0 0 64 15,100-63-56-15,-72 82-264 16,0 7-160 0,0 8-56-16,-8 4-40 15,-9 1-8-15,-11-2-88 0,-3-2-96 16,-22-6-64-16,-10-4-264 0,-5-3-296 16,-12-2-760-16,9-8-1193 15,11-2-5305-15</inkml:trace>
  <inkml:trace contextRef="#ctx0" brushRef="#br0" timeOffset="67047.03">15904 6810 10426 0,'0'0'1952'0,"0"0"-376"0,0 0-727 15,0 0-57 1,0 0 232-16,0 0-408 16,0 0-320-16,109 42-128 0,-57 17-64 15,3 37-32-15,4 28-64 16,-10 6 40-16,-17 0-40 0,-21-13 8 16,-11-18 16-1,-19 0-16-15,-22-8-16 16,-6-2 72-16,3-19-72 15,0-13-360-15,-4 1-1040 0,12-17-1209 16,4-13-5056-16</inkml:trace>
  <inkml:trace contextRef="#ctx0" brushRef="#br0" timeOffset="67220.67">17001 7696 13354 0,'0'0'2385'0,"0"0"-2385"16,0 0-304-16,0 0-3841 0,0 0-2505 0</inkml:trace>
  <inkml:trace contextRef="#ctx0" brushRef="#br0" timeOffset="93379.43">5877 8512 984 0,'0'0'1384'0,"0"0"3521"0,0 0-3225 15,0 0-463-15,0 0-25 16,3 0-72-16,-3 0-88 16,0 0-71-16,0 0-185 0,0 0-112 31,0-4-104-31,0 4-208 15,0 0-104-15,0 0-32 0,0 0-72 16,-3 0-16-16,3 0-96 16,-4 0-32-16,0 0-8 15,-5 4 0-15,1 2 0 0,5 1 0 32,-5 2-88-32,4 4-24 0,-1 0 112 15,5-1 0-15,-4 4-8 0,4-3 8 16,0-4 8-16,0 4-48 15,0-7-56-15,0 1 56 16,4-4-48-16,9 0 96 16,-6 0 120-1,14-3-16-15,-10 0-32 0,10 0 24 16,-2 0-40-16,-3-9 24 0,-4 2-64 31,4-5 80-31,-8 2-88 16,0-6 120-16,-5 4-80 15,2-7-40-15,-5 6 40 0,0-6 8 16,0 3 48-16,-5 3 32 0,-2 4 48 16,-5-1-72-16,0 4-88 15,-4 3 56-15,-4-1-88 16,-4 1 8-16,5 3-176 0,-2 0-688 31,10 7-1464-31,7-1-2465 0</inkml:trace>
  <inkml:trace contextRef="#ctx0" brushRef="#br0" timeOffset="96086.8">2271 10337 5825 0,'0'0'4289'31,"0"0"-2425"-31,0 0-1232 16,0 0-392-16,0 0-112 16,4-2-24-16,-4 2-56 0,0 6-48 0,-4 6 224 15,-5 4 184-15,-10 3-103 16,-1 0-1-16,-8 0 136 31,0-3-152-31,-8 0-104 0,4-9-32 16,4-4 0-16,9-3-24 15,2 0 0-15,10-13 16 0,3-3-88 16,4-6 8-16,4-7 80 16,15 1-72-16,9 3-56 31,0-1-16-31,4 4 0 0,0 6-48 16,-4 9 48-16,0 7 0 0,0 0 0 15,0 7 0-15,-8 9 0 0,3 12 0 16,-7 7-8-16,-4 9-56 15,-8 8 64 1,-4 2 16 0,0 3 56-16,-4 0-24 0,-12 0 16 15,-4-6-48-15,-4-4-8 16,-4-2 0-16,-4-7 72 0,5-10 8 0,-9-5-88 16,8-8 0-16,-8-8 56 31,8-7 8-31,0 0 16 15,9-10 0-15,2-9-32 0,10-9-48 16,7-4-56-16,3-3 56 16,22-3-176-16,6 0 96 0,5 6 72 15,4 10-72-15,0 9 24 32,-4 10 56-32,3 3 40 0,-3 0 136 15,-4 16 32-15,-4 3 160 16,0 6-168-16,0 1-48 0,-8 2-104 15,-4-3 56-15,-8 5-88 16,-4-8-16-16,-4 3-320 31,0-9-360-31,0 0-992 0,0-7-2225 16,-4-9-6297-16</inkml:trace>
  <inkml:trace contextRef="#ctx0" brushRef="#br0" timeOffset="96552.35">2888 10649 6633 0,'0'0'6049'0,"0"0"-3344"15,0 0-1617-15,0 0-416 32,0 0 96-32,0 0-16 0,0 0-295 15,4 0-329-15,20 0 184 16,16 0 80-16,3 0-112 0,13 0-144 16,0 0 16-16,0-3-80 0,-12-1-72 15,0 1 0 1,-16 3-8-1,-5 0-504-15,-10 0-720 0,-6-3-1057 16,-7 0-1944-16,0-1-3649 16</inkml:trace>
  <inkml:trace contextRef="#ctx0" brushRef="#br0" timeOffset="97618.97">5295 10128 9506 0,'0'0'1784'0,"0"0"-552"0,0 0-128 16,0-29 305-16,0 26 263 0,4 3-560 16,-4 0-472-16,0 0-135 15,0 0-233-15,0 0-272 16,0 10-64-16,0 9 64 0,0 13 128 16,0 5 72-16,-4 11-48 31,0 3-56-31,0 0-48 0,-5-3-32 15,5-1-8-15,4 1 8 16,-3-10 32-16,-1-6-40 16,4-7-8-16,0-3-96 0,0-9-416 15,0-1-401-15,0-8-463 32,0-1-752-32,7-3-881 0,6-10-64 0,-5-5-3328 15</inkml:trace>
  <inkml:trace contextRef="#ctx0" brushRef="#br0" timeOffset="97955.25">5725 10023 9554 0,'0'0'2832'0,"0"0"-1952"16,0 0-760-16,0 0-48 0,0 0 929 16,0 0 31-16,-24 95-240 15,16-60-240-15,4 6-208 0,1 1 104 16,-2 3-152-16,-3-1-96 31,4 0-56-31,-4 1 32 0,5-4-64 16,-1-3-56-16,-1-3-48 15,1-3 56-15,0-4-23 16,4-9-41-16,-4-2-513 0,4-8-807 16,-4-3-1376-16,4-6-2818 0</inkml:trace>
  <inkml:trace contextRef="#ctx0" brushRef="#br0" timeOffset="98431.2">5936 9766 8673 0,'0'0'4345'0,"0"0"-3553"0,0 0-415 31,0 0-249-31,0 0-48 15,0 0-80-15,0 0 8 16,-24 22 472-16,4 4 112 0,-8 2-216 16,1 4-208-16,-6-3-64 0,1-1 72 15,-3-2 8-15,-1-4-72 32,0-3 24-32,1-3-8 15,3-7-64-15,-4-6-56 0,4-3 144 16,0-3-64-16,-1-13-16 15,2-6-16-15,4-3-48 0,-1-1 0 0,0 4 80 16,4 3-32 15,-1 7 72-31,-3 5 136 0,4 7-16 16,-3 0-72-16,3 7-72 16,-8 11-40-16,4 8-8 15,0-1-8-15,4 7-40 0,9-3-8 0,-2-1 0 16,6 4-264-1,7 9-904 1,4-6-1272-16,0-6-2978 16</inkml:trace>
  <inkml:trace contextRef="#ctx0" brushRef="#br0" timeOffset="98972.82">5972 10442 11690 0,'0'0'2088'16,"0"0"-1383"-16,0 0-113 0,0 0 8 15,0 0-120-15,0 0 928 0,0 0-376 32,-39 102-511-32,22-64 23 15,6-3-160-15,-6 3-96 16,9-6-80-16,5-1-112 0,3-2-48 15,0-4 0-15,0-3-48 0,11-2-8 16,9-4-120-16,1-7-208 31,-2-2-496-31,17-7-505 16,-8 0-1231-16,-4-7-2177 0</inkml:trace>
  <inkml:trace contextRef="#ctx0" brushRef="#br0" timeOffset="99199.18">5733 10633 5433 0,'0'0'6065'15,"0"0"-5545"1,0 0-288-16,0 0 888 15,88 13-159-15,-49-10-297 0,9-3-368 16,4 0-296 0,12-7-200-16,-13-2-2185 15,-10 0-5889-15</inkml:trace>
  <inkml:trace contextRef="#ctx0" brushRef="#br0" timeOffset="99402.98">6143 10671 3392 0,'0'0'6130'15,"0"0"-4002"-15,0 0-1472 0,0 0 104 16,0 0 152-16,80 0-319 16,-52 0-313-16,4 0-280 0,0 0-264 15,-1 0-1161-15,-3-3-1215 31,-7 0-3137-31</inkml:trace>
  <inkml:trace contextRef="#ctx0" brushRef="#br0" timeOffset="99664.33">6283 10452 1280 0,'0'0'9282'15,"0"0"-6954"-15,0 0-775 16,0 0-393-16,0 0-512 16,0 0-336-16,0 0 784 15,-28 79-208-15,16-34-431 16,3-4-249-16,2 0-80 16,7 1-72-16,0-5-8 0,0-5-48 15,4 0-544-15,4-3-713 16,8-10-1423-16,-5-7-1257 15,2-5-2376-15</inkml:trace>
  <inkml:trace contextRef="#ctx0" brushRef="#br0" timeOffset="99949.93">6522 10480 1616 0,'0'0'10034'0,"0"0"-7882"15,0 0-1279-15,0 0-545 0,0 0 264 16,0 0 552 0,0 0-400-16,-24 105-128 15,20-70-192-15,-4 3-175 0,3-6-9 16,2 0-48-16,3 3-136 15,0-3 40-15,0-1-96 16,0-2-200-16,0 2-1001 16,8-5-1727-16,-4-10-4146 15</inkml:trace>
  <inkml:trace contextRef="#ctx0" brushRef="#br0" timeOffset="100722.74">7713 10229 10626 0,'0'0'2832'16,"0"0"-1879"-16,0 0-625 0,0 0 320 15,0 0 464-15,0 0-168 16,48 0-224-16,-16 0-103 15,11 0-217 1,5-3-160-16,8 0-88 16,-3-3-128-16,-2 3-24 0,-7 0-240 15,-8 3-769-15,-12 0-1343 0,-13 3-1953 16,-11 3-2040-16</inkml:trace>
  <inkml:trace contextRef="#ctx0" brushRef="#br0" timeOffset="100924.35">7777 10579 6993 0,'0'0'4369'0,"0"0"-3137"16,0 0 192-16,0 0 41 15,96 6-225-15,-53-9-544 0,9-10-248 16,4-3-232-16,8 4-216 15,11-14-312-15,-11 7-2000 0,-12-3-4034 0</inkml:trace>
  <inkml:trace contextRef="#ctx0" brushRef="#br0" timeOffset="110057.28">10188 10071 7193 0,'0'-16'1272'0,"0"-3"-536"0,0-6 41 16,-4-4 199 0,-9 0 152-1,-2 7-352-15,2 0 64 16,-2 6-127-16,-6 10-9 0,-3 6-280 15,-3 3-344-15,-9 22 168 16,-4 10 0-16,1 9-32 0,7 11-64 16,4 2-56-16,7-3-88 31,14 0-8-31,7-7-40 0,0-12-184 16,11-6-8-16,17-17-104 15,4-8 168-15,9-4 120 0,6-23 0 16,1-12-32-16,-1-6 80 15,-2-9 0-15,-6-2 104 32,-11-1-16-32,-3 2 64 0,-10 9 176 0,-7 11 240 15,-3 12 152 1,-5 12 72-16,0 7-568 0,-13 20-160 16,-2 17-64-16,-2 11 136 0,2 9-32 15,6 4-104 1,1-4 0-1,8 0 0-15,0-6-248 0,12-7-528 16,16-9-1016-16,-4-13-1433 16,4-15-1712-16</inkml:trace>
  <inkml:trace contextRef="#ctx0" brushRef="#br0" timeOffset="110420.69">10717 9969 10666 0,'0'0'2672'0,"0"0"-2192"31,0 0-328-31,0 0 17 0,0 0 615 16,-52 95-152-16,33-56-256 16,-1 5-176-16,8 1-88 15,-1-1-56-15,6-3 8 0,7-6-64 31,0-6-136-31,0-7-376 16,4-9-24-16,-1-13 336 0,10 0 200 16,-5-10 208-16,-4-15-16 15,-4-7 272-15,0-9 264 16,-12-4-80-16,-12 4 72 0,-4-1 145 16,0 8-417-16,-4 5-192 15,8 10-176 1,9 7-80-16,2 12-64 0,13 0-1329 15,4 22-703-15,16 3-801 16,4-6-3488-16</inkml:trace>
  <inkml:trace contextRef="#ctx0" brushRef="#br0" timeOffset="111633.59">11228 10093 5905 0,'0'0'4225'0,"0"0"-3129"15,0 0-184-15,0 0 72 16,0 0-296 0,0 0 481-16,0-82-41 0,-9 65-152 15,-10 5-448-15,-2 2-56 16,-7 4-176-16,-7 3-128 15,-1 3-16-15,-8 3-39 0,4 13-9 16,4 9-104 0,8 4 0-1,8 3-48-15,12-1-88 0,8 1 15 16,4-6-199-16,17-7-208 0,7-10-16 16,7-2 168-16,5-7 208 15,4-4-80-15,0-12 64 0,-1-9 176 31,-2-4 8-31,-6 1 80 16,-7-1 272-16,-7 4 176 0,-6 6 144 16,-7 6-8-16,0 3 121 15,-8 10-265-15,0 0-408 0,0 4-112 16,0 18-168-16,-8 16 168 31,-4 19 0-31,-4 22 64 0,4 33-56 16,-4 8 0-16,8 4 0 15,4-3 48-15,-4-13-48 16,-4-10-16-16,-4-3-608 0,-4-12-241 31,5-16 737-31,2-17-704 16,2-15-144-16,-1-6 712 0,3 0-248 16,-2-4-336-1,-6 0 496-15,6-15 264 16,-6-7 80-16,2-3 760 15,-9-13 184-15,0-15-56 0,-3-7-64 0,-14-25 65 16,-6-17 15 0,-1-21-368-16,12-7-96 15,20 19-216-15,16 20 16 0,12 21-112 16,24 1-128-16,20-13-56 0,28-10-736 16,31-3-1009-16,-20 13-2303 0,-15 22-5458 15</inkml:trace>
  <inkml:trace contextRef="#ctx0" brushRef="#br0" timeOffset="112398.95">11570 10153 5945 0,'0'0'5745'0,"0"0"-4057"16,0 0-415-16,0 0-393 0,0 0 48 15,0 0-208-15,0-35-296 16,12 35-192-1,8-3-136-15,-1 3-48 16,5 0-40-16,1 3 8 16,-1 14-16-16,-5-2-56 0,-6 11-16 15,-6-4-96-15,-7 9 64 0,0 1-48 16,-20-3 32-16,-3-1 72 0,-1-5-56 31,0-4 16-31,3-7 40 16,6-8 48-16,2-4-104 15,10 0 104-15,3-10-8 0,8-9-176 16,12-10-192-16,11-2 120 0,1-4 240 16,9-6-24-16,-2 6 40 31,-3-1 56-31,0 8 8 16,-8 9 128-16,-8 9-96 0,-1 10-96 15,-6 0 0-15,-9 20-128 16,-4 8 80-16,0 10 48 0,-8 4 8 15,-9-1 96-15,-2-6-96 32,3-4 56-32,-4-8-56 15,8-7 64-15,4-10-72 0,0-6 8 16,8-3 264-16,0-13-272 0,12-13-528 16,7-9 136-16,9-3 200 0,4-7 80 15,5 4 96 1,-5-1 16-1,3 10 0-15,-10 13 136 16,-6 9 280-16,-3 13-168 0,-8 0-240 16,0 29 136-16,-8 6 56 15,0 7-32-15,0 5-160 0,0 4 88 0,0-7-72 32,4 1-24-32,8-7-120 15,7-6-736-15,13-7-1160 16,28-18-593-16,-8-5-2408 0,-4-2 192 15</inkml:trace>
  <inkml:trace contextRef="#ctx0" brushRef="#br0" timeOffset="112745.64">12558 10118 6585 0,'0'0'5513'0,"0"0"-4409"0,0 0 905 16,-32-76-953-16,4 76-584 15,-7 0-64-15,-6 13 64 0,6 6-56 16,-1 6-248-16,8 1-168 31,12-1 8-31,8 1-8 16,4-8-160-16,4-5-360 0,12-6 48 15,8-7 248-15,12 0-376 16,-1-3-96-16,1-16 152 0,0-1 408 16,-8-2 136-16,-4 3 536 15,-12 6 272 1,-4 10 224-16,-4 3-440 15,0 7-536-15,-8 18 16 0,-3 7 128 16,-2 9-88-16,2 0-32 16,7 1-24-16,0-4-56 0,4-7-144 15,0-5-568 1,11-10-584-16,25-16-1057 16,0-3-423-16,-4-14-2961 15</inkml:trace>
  <inkml:trace contextRef="#ctx0" brushRef="#br0" timeOffset="112916.09">13017 9979 8649 0,'0'0'4033'0,"0"0"-1320"15,0 0-1025-15,0 0-1088 0,0 0-592 16,0 0 368-16,-41 47 32 16,9-2-224-16,0-1-71 0,1 4-113 15,-1 0-105-15,0-4-735 31,-4-3-1512-31,8-12-745 16,4-13-3136-16</inkml:trace>
  <inkml:trace contextRef="#ctx0" brushRef="#br0" timeOffset="113097.84">12745 9877 1040 0,'0'0'10730'16,"0"0"-6897"-16,0 0-3417 0,0 0 392 15,92 95 72-15,-56-47-296 0,0 3-248 16,-1 0-191 0,1 3-113-16,-3-4-32 15,-6 1-1057-15,-11-10-2720 16,-8-12-5657-16</inkml:trace>
  <inkml:trace contextRef="#ctx0" brushRef="#br0" timeOffset="113974.61">11853 11189 7633 0,'0'0'3297'16,"0"0"-1913"-16,0 0-504 15,0 0-256-15,0 0 569 16,0 0-33-16,28-32-408 0,-28 19-368 31,4-3-96-31,-4-3-64 16,0-3-96-16,0-7-56 0,0-3-72 15,-12 1 0-15,-4-4 8 16,-4 10-8-16,0 2-56 16,-8 17 56-16,-4 6 136 0,1 12-64 31,-1 20 0-31,4 16 24 0,11 3-96 16,10 3 16-16,7 0 64 0,11-7-80 15,13-5-32-15,8-14-264 16,4-9-48-16,4-16 128 15,0-3 32-15,0-13 88 16,-5-12 88 0,2-10 8-16,-10-3 64 15,-3-3 144-15,-8-3 80 0,-4 5 80 0,-4 8-136 16,-3 5 89-16,-5 14 335 16,0 9-216-16,0 3-440 15,-5 18-160 1,-3 14 160-16,-4 12 0 15,5 4 56-15,2 3 40 16,5-3-96-16,5 0 0 0,18-7 0 16,9-3-48-16,3-10-864 15,25-12-1257-15,-12-10-736 0,-4-6-10369 16</inkml:trace>
  <inkml:trace contextRef="#ctx0" brushRef="#br0" timeOffset="116111.93">15004 9481 4304 0,'0'0'7178'0,"0"0"-5562"16,0 0-143-16,0 0-585 0,0 0 24 15,-19-67-112-15,-13 63-504 16,-24 4-120 0,-32 4-24-16,-35 18-56 15,-17 6-88-15,1 4 8 0,8-6 32 16,27-8-48-16,16-1 16 16,24-5-8-16,24-2 8 0,13-1-16 15,2 4 0-15,6 6-88 16,7 0-136-16,12 6 8 15,20 1 208 1,40 9 8-16,31 3 144 16,37 0 80-16,11 0-112 15,-7-6-24-15,-33-7-72 0,-31-6 56 16,-24-6-64-16,-12 3 0 31,-4-3-8-31,-9 2 0 0,-6 7-120 16,-13-5-64-16,-13 1 184 15,-19 2 24-15,-15 2 80 0,-29 6-48 16,-16 1 8-16,-24 6-16 31,13 0-40-31,23-7 64 16,25-5 32-16,18-4-8 0,-2 3-24 16,7 10-64-16,4 3-8 0,13 2-48 15,15 2 48-15,3-1 8 0,29 0 72 16,24 0 161-16,32-3 151 15,36-10-88 1,22-6-56 0,6-12-88-16,3-4 16 0,-11-3-128 15,-4 0-40-15,-33-7-8 0,-32-2-200 16,-23 3-1049-16,-20-7-1191 0,-4 0-2089 16,-16 4-5465-16</inkml:trace>
  <inkml:trace contextRef="#ctx0" brushRef="#br0" timeOffset="116817.07">14426 11293 10090 0,'0'0'2120'0,"0"0"-472"15,0 0-23-15,0 0-281 16,0 0-648-16,0 0 40 0,-115-38-95 16,67 38-241-16,5 3-80 31,2 7-56-31,14 2-136 0,7 4-128 16,12 3-56-16,8 1-104 15,0 2 160-15,12 3 72 0,16 0-16 16,4-2 40-16,3 2-64 15,-3-2-32-15,0-1-128 32,-8-3 48-32,-8-3 80 0,-8 3-48 15,-8-4-24-15,0-2 56 16,-8 3 16-16,-16-3 88 0,-4 2-32 0,-12-5 32 16,-3 0 24 15,-1-7-40-31,0-3-8 15,8 0-64-15,12-6 0 0,8-17-464 0,20-28-1097 16,17 7-3008 0,14-1-3624-1</inkml:trace>
  <inkml:trace contextRef="#ctx0" brushRef="#br0" timeOffset="117079.95">14781 10877 960 0,'0'0'9226'16,"0"0"-7210"-16,0 0-103 15,0 0-169-15,0 0-736 0,0 0-216 16,-76-16-48-16,44 32-231 15,0 7-249 1,-3-1-152-16,7 3-112 16,5 0 0-16,2 1-1241 15,14-7-2808-15,3-10-8569 0</inkml:trace>
  <inkml:trace contextRef="#ctx0" brushRef="#br0" timeOffset="117965.02">15857 9690 13082 0,'0'0'3985'0,"0"0"-2353"0,0 0-983 15,0 0-353 1,0 0-88-16,0 0-200 16,0 0 600-16,-8 114-168 0,-4-35-200 15,0-2-120-15,5-8-72 16,-2-5 48-16,5-17-64 15,4 7-24-15,0 4-8 0,0-7 0 16,0-7-288 0,0-9-368-1,0-13-880-15,4-12-1001 0,-4-10-2152 0,0 0-2513 16</inkml:trace>
  <inkml:trace contextRef="#ctx0" brushRef="#br0" timeOffset="118248.93">15846 9642 5313 0,'0'0'4321'0,"0"0"-2825"16,35-76 568-16,-15 54-935 0,4 6-313 16,8 6 32-16,-1 7-64 15,9 3-24-15,4 0-344 0,-8 19-144 16,0 7-144-16,-8 2-128 15,-12 10 0-15,-16 4-8 16,0 2-8-16,-28 1 16 0,-20 2 64 16,-20 1-64-16,-3-7 48 31,-1-6-48-31,0-6-16 0,16-11-264 16,9 1-392-16,27-6-880 0,8-9-1017 15,12-4-3296-15</inkml:trace>
  <inkml:trace contextRef="#ctx0" brushRef="#br0" timeOffset="118519.78">16845 9483 1616 0,'0'0'11098'0,"0"0"-9049"0,0 0-977 31,0 0-392-31,0 0 144 15,0 0-280-15,-88 16 72 16,36 19 41-16,-8 29-113 0,-11 19-104 16,4 24-168-16,7 4-48 15,32-3-80-15,28-12-136 0,12-14 24 32,24-15-32-32,4-13-336 15,-5-16-912-15,33-13 151 0,-12-6-1455 16,0-13-3569-16</inkml:trace>
  <inkml:trace contextRef="#ctx0" brushRef="#br0" timeOffset="118925.38">17244 9668 8121 0,'0'0'4185'0,"0"0"-2865"0,0 0-887 15,0 0-57-15,-96-29 496 16,57 29-72-16,-2 7-16 0,2 8-296 31,7 5-280-31,8 5-208 16,12 3 0-16,12 4-72 15,0 3 72-15,19 0 0 0,13 3-8 16,9-3-80-16,-2 0-224 0,1-7-16 16,-8-2 232-16,-12-4 88 31,-9-3-112-31,-11 0 24 16,0-3 88-16,-23 0 8 0,-9-3 112 15,-8-1 48-15,-7-5 40 16,-2-1-72-16,2-6-128 0,-5 0-224 15,12-13-1712-15,16-6-2297 0</inkml:trace>
  <inkml:trace contextRef="#ctx0" brushRef="#br0" timeOffset="119135.09">17442 9271 8969 0,'0'0'4441'0,"0"0"-2608"16,0 0-617-16,0 0-816 15,0 0-288-15,0 0 112 0,0 0 24 16,-47 73-112 0,23-25-136-16,-4 18-456 15,4-6-2080-15,5-9-4026 16</inkml:trace>
  <inkml:trace contextRef="#ctx0" brushRef="#br0" timeOffset="121015.56">17833 9410 7273 0,'0'0'1712'0,"0"0"161"0,0 0-489 31,0 0 577-31,24-79 7 16,-20 73-440-16,-4 6-239 0,0 0-625 0,0 13-480 16,0 24-176-16,0 30 352 15,-8 22 144-15,0 16-176 16,0-4-160-16,4-2-72 15,4-10-24 1,0 6 16-16,4-3-16 16,4 0-56-16,0-15 56 0,-4-21-72 15,0-14-64-15,0-4-24 0,0-3-288 16,4 3-136-16,-4-3-392 16,8-7-529-1,3-18-999-15,-2-7-1433 16,2-3-2656-16</inkml:trace>
  <inkml:trace contextRef="#ctx0" brushRef="#br0" timeOffset="121533.38">18662 9604 3240 0,'0'0'6418'0,"0"0"-4738"16,0 0-104-16,0 0-343 15,0 0 311-15,15-57 40 16,-30 54-552-1,-13 3-607-15,-8 0-225 16,-16 16-64-16,1 6 16 16,-1 10 24-16,4 0-168 0,4 3 0 15,9-1-8-15,14 4 0 16,10-3-56-16,11 0 56 16,0-3 0-16,15-4-240 15,17-2-80-15,4-4-9 16,8-6 33-16,7-6 0 15,-6 2-24-15,-6-2 104 0,-11-4 168 16,-4 3 48-16,-20 4-104 0,-4 0-88 31,0 6 192-31,-15 0 232 16,-9-3 120-16,-12 3-16 16,-8-3-56-16,0 0-88 0,0-4-96 15,0-5-96-15,9-4-96 16,11-3-1240-16,3-12-1656 0,17-5-5098 0</inkml:trace>
  <inkml:trace contextRef="#ctx0" brushRef="#br0" timeOffset="122206.37">18885 10064 1488 0,'0'0'11930'0,"0"0"-9521"16,0 0-1385-16,0 0-528 15,0 0-144 1,0 0 360-16,0 0-167 15,64 67-177-15,-56-38-288 0,-4 3-80 16,-4-1-8-16,-4-2-448 16,-16 0-337-16,-12-4-823 15,4-9-1441-15,4-3-4112 0</inkml:trace>
  <inkml:trace contextRef="#ctx0" brushRef="#br0" timeOffset="122714.45">19682 9925 8545 0,'0'0'1705'0,"0"0"-273"16,-4-86-256 0,-12 58 345-16,-4 2 119 15,-8 7-184-15,-3 13-712 0,-5 6-472 16,-5 9-56-16,6 16-47 16,3 14-41-16,8 5-56 0,8 1-24 15,8-1 48-15,8-6-80 31,0-6-16-31,16-10-280 16,8-9-81-16,8-7 113 0,4-6 248 16,-1-9-112-16,6-13-56 0,-5-7 152 15,-8-3 16-15,-1 0 0 16,-7 7 48-16,-8 6 224 31,-4 6 217-31,-4 13 127 0,0 0-592 16,0 19 40-16,-1 13-64 15,1 9 56-15,9 4-48 0,7 3-8 16,3-4-40-16,5-6-536 16,24-9-561-16,-8-10-2039 31,-9-13-2314-31</inkml:trace>
  <inkml:trace contextRef="#ctx0" brushRef="#br0" timeOffset="122951.57">20005 9372 1040 0,'0'0'10874'0,"0"0"-7009"0,0 0-3569 16,0 0-296-16,0 0 680 0,79 79 200 31,-43-34 64-31,5 3-439 16,2 9 63-16,-4 3-192 15,2 4-160-15,-18 12-104 0,-6-6-8 16,-17-1-104-16,-8 2-8 0,-29-18-304 16,-30 30-1433-16,7-23-2039 15,5-9-2922-15</inkml:trace>
  <inkml:trace contextRef="#ctx0" brushRef="#br0" timeOffset="123874.04">20833 9572 5401 0,'0'0'4593'0,"0"0"-2945"0,0 0-312 0,0 0 649 15,0 0-153-15,0 0-432 32,0 0-447-32,0 0-497 15,24-25-456-15,-15 53 112 0,6 11 88 16,6 24-24-16,2 20-56 15,1-4-32-15,-4-9-40 16,0-10-48-16,-4-12 0 0,4-4-280 31,-1 1-184-31,-2-11-88 0,-2-11 15 16,-2-7-87-16,2-13 184 16,-2-3 320-16,6-19 120 15,-3-16 136-15,12-19 72 0,4-26 104 16,4-21 96-16,3-10-136 31,-7 22-111-31,-4 22 143 0,-11 29-88 16,-2 10-88-16,-2 2 48 15,-2 7 0-15,6 3-176 0,-10 16-56 16,1 0-424-16,-8 35-385 0,0 0-927 16,0-3-3177-16</inkml:trace>
  <inkml:trace contextRef="#ctx0" brushRef="#br0" timeOffset="126822.61">21447 10099 7905 0,'0'0'2745'16,"0"0"-1049"-16,0 0-272 16,0 0 49-16,0 0-281 0,5-6-400 15,-5 9-368-15,0 13-176 16,-13 7 320-16,1 5-103 16,-4 7-217-16,1 6-56 0,-6 1-96 31,6-1-40-31,-2 0-40 15,6-3 32-15,2-3-48 0,5-6-400 16,4-7-345-16,0-3-711 16,4-10-1088-16,9-6-1921 15,2-3-3873-15</inkml:trace>
  <inkml:trace contextRef="#ctx0" brushRef="#br0" timeOffset="127095.43">21622 10103 8633 0,'0'0'2777'0,"0"0"-1185"16,0 0-568-16,0 0-383 0,0 0-377 16,0 0 768-16,0 0-120 15,-32 76-392-15,21-44-240 16,-6-1-88-1,6 1-88-15,2 0-24 16,1-3-72-16,1-1 48 16,3-3-56-16,-4-6-216 0,8 0-584 15,-5-9-1016-15,5-10-769 16,0 0-2472-16,0 0-2583 0</inkml:trace>
  <inkml:trace contextRef="#ctx0" brushRef="#br0" timeOffset="127504.31">21774 9937 4112 0,'0'0'6154'0,"0"0"-4522"0,0 0-880 15,0 0-312-15,0 0 312 0,0 0 185 16,0 0-297-1,-49 16-296-15,38-6-136 16,-1-4-80 0,-8-3 48-16,5 0 72 15,-6-3-120-15,1 0-48 0,-4 0-16 0,-3 0-56 16,3 0 64-16,0-3-64 16,3 0 48-16,6-3-48 15,2-4 96 1,6 4-32-16,-1-1-8 15,4 4-16-15,4 0 40 0,-4 3 136 16,1 0-64-16,-2 0-72 16,-3 3-88-16,-7 10 72 15,2 6-72-15,-2 4 64 16,2 2 24 0,1 0-88-16,1 4-240 15,-2-1-1008-15,6-2-1585 0,3-7-4608 16</inkml:trace>
  <inkml:trace contextRef="#ctx0" brushRef="#br0" timeOffset="129004.65">21790 10468 1384 0,'0'0'6617'16,"0"0"-4416"-16,0 0-1089 15,0 0-32-15,0 0-16 0,0 0 81 16,0-10-353-16,-9 10-440 16,-2 13 48-16,-6 3 8 15,6 6-136-15,-6 6-80 16,10 1-176-16,3-3 120 16,4-1-88-16,0-3-48 15,4-3-8-15,12-9-88 0,7-4-32 16,5-6 128-16,4 0-96 15,-4-3-64 1,-4-13 160-16,-3-10 32 16,-14-2-24-16,-3 3 288 15,-4-4 160-15,-4 4-96 0,-11 6-104 16,-5 6-208-16,-8 10-48 16,-12 3-816-16,3 16-1536 0,10-1-3490 15</inkml:trace>
  <inkml:trace contextRef="#ctx0" brushRef="#br0" timeOffset="130122.01">22459 9417 832 0,'0'0'9410'0,"0"0"-7666"16,0 0-384-16,0 0-207 15,0 0 79-15,0-42-104 0,-8 39-176 0,-8 3-512 16,-7 0-88-16,-5 13 17 31,-12 12-25-31,-4 7 112 16,-4 12-80-16,4 8 40 0,1 4-128 15,11 5 8-15,4 15-160 16,11 10-40-16,17 15-88 0,24 1 0 16,12-16 64-16,4-26-24 31,-7-19-48-31,2-6-248 0,5 0-480 16,23 6-624-16,-7-6-1065 15,-8-12-2600-15</inkml:trace>
  <inkml:trace contextRef="#ctx0" brushRef="#br0" timeOffset="130927.52">23037 9560 10234 0,'0'0'1936'16,"0"0"-704"-1,0 0 17 1,0 0 247-16,0 0-216 15,0 0-696-15,0 0-416 0,-96-16-72 16,48 16 72-16,-3 0 16 16,-1 3-15-16,0 3-25 0,8 4-48 0,12-1 0 31,4 4-96-31,17 3-80 16,6 3-120-16,5 3 192 0,13 4 8 15,18 5 104-15,1-2-24 16,8 3-80-16,-1-4-72 15,-2 4-8 1,-1-3 80-16,-8-1 16 16,-5 1-16-16,-3-4-16 0,-7-3-32 15,-9 4-32-15,-4-4 80 16,0 0-8-16,-17-6 16 16,-3 0 80-16,-7-3 48 0,-10-7 0 15,5-3 40-15,-3-3-104 31,-1 0-72-31,8-3-665 0,4-29-719 16,5 7-2473-16,10-7-6465 0</inkml:trace>
  <inkml:trace contextRef="#ctx0" brushRef="#br0" timeOffset="131201.69">23407 9128 9113 0,'0'0'4553'15,"0"0"-3128"-15,0 0-753 16,0 0-392-1,0 0 328-15,-71 25-32 16,39 1-224-16,0 2-160 16,0 4-184-16,-8 15-8 0,4-5-1496 15,12-10-3273-15</inkml:trace>
  <inkml:trace contextRef="#ctx0" brushRef="#br0" timeOffset="131771.14">23583 9357 3024 0,'0'0'6698'16,"0"0"-5162"-16,0 0-400 15,0 0-296-15,0 0 81 16,0 0 119-16,60 22-136 0,-41 16-280 31,9 13-176-31,4 15-96 16,0 20-176-16,-16 16-32 0,-16-1-48 16,-16-6-8-16,-24-21 0 0,-3-24-88 15,2-9-432-15,-2-9 112 16,-25 19-904-16,5-6-993 0,10-10-2055 15</inkml:trace>
  <inkml:trace contextRef="#ctx0" brushRef="#br0" timeOffset="131952.73">24535 9893 9674 0,'0'0'0'15,"0"0"-5546"-15</inkml:trace>
  <inkml:trace contextRef="#ctx0" brushRef="#br0" timeOffset="133953.03">4610 7448 7481 0,'0'0'2721'0,"0"0"-1697"16,0 0-720-16,0 0-248 15,0 0-48 1,0 0 168-16,0 60 544 15,0-15-184-15,0 19-176 16,0 21-8-16,0 23-72 0,0 16 97 16,0-4-49-16,0 4-72 15,0-3-48-15,0-10-16 32,0-6-40-32,0-10-72 0,7-28-64 15,-3-13 96-15,0-13-96 16,0-16-8-16,0 7 72 0,5-6-32 15,-2-4-48-15,1-9-128 16,0-7-632-16,0-6-128 16,-4-16-425-16,0-9-1039 0,0-7-5282 0</inkml:trace>
  <inkml:trace contextRef="#ctx0" brushRef="#br0" timeOffset="135077.44">4765 7350 7393 0,'0'0'2113'15,"0"0"-1185"-15,0 0-312 0,0 0-496 32,0 0 112-32,0 0 192 15,40-16-144-15,-9 10 72 0,13 6-40 16,12-7-64-16,20 1-88 15,27-3 24-15,32-4-56 16,17 0-80-16,-12 0 32 0,-13 7-72 31,-39 3-8-31,-24 3-104 16,-21 0-176-16,-15 0-184 0,4 0-56 0,-4 0-112 16,0 0 16-16,0 0 128 15,-8 0 176-15,-1-6-8 16,5-1-889-16,-3 1 1057 15,3 2 112 1,-5-2 40-16,1 3 16 16,-4 0 160-16,-4 3 8 15,-4 0 80-15,-4 0 209 0,4 0 39 0,-4 3 56 16,4 3-88-16,0 7 40 16,8 3 0-1,-4 3 96-15,3 7-120 16,2 2-208-16,-6 3 64 15,-2 8-23-15,-5 9-73 0,0-1 24 16,-4 10-72-16,0 4-16 16,0 2-56-16,0 0-40 0,-4 7-16 31,0-3-64-31,4 3 40 31,0 0-48-31,0 0 48 16,0 12-48-16,0-12 0 0,0 3-8 15,0-9 72-15,0-14-64 16,0 1 0-16,0-3 0 0,0-7 0 16,0 0-8-16,0-6-72 15,0 3-56-15,0-6 128 16,-4-3-16-16,-1-1-32 0,-2-6-160 0,3-6-144 16,-4-3 56-16,-1-4 56 15,5-2 0-15,-3-4 184 16,-5-3-57-1,3 0 49-15,-2 0-64 16,-1 0 32-16,0 0 96 16,-7 0 24-16,-2 0-24 0,-7 0 16 0,-4 0-8 15,1 0 40-15,-13 0 40 16,0 7 81 0,0-5 95-16,-8 5-16 15,-4-1-40-15,-7-2-88 16,-13-4 0-16,-24 0 56 15,-19 0-24-15,-4-7 176 0,3-5 120 16,32-1-64-16,21 6-72 0,19 1 176 31,8-3-88-31,-4 2-184 16,0 1-88-16,-4-1-72 16,8 4-8-16,1 3-48 0,3 0 0 15,4 0 0-15,4 3 0 16,-3 4-48-16,6 2-56 0,-3-2-48 31,8-1 40-31,9 0-48 16,7-3-104-16,4 1-872 15,28-4-1241-15,7 0 961 0,5 0-5353 0</inkml:trace>
  <inkml:trace contextRef="#ctx0" brushRef="#br0" timeOffset="147480.25">5263 10750 1424 0,'0'0'2456'0,"-4"0"233"0,0 0-1369 16,-1 0-648-16,1 3-72 15,-3 1 81-15,-1-4-9 0,0 3-88 16,-8 0-120-1,0 0-48 1,-4 0 16-16,-8 4-80 16,-4-1-96-16,1-3-104 0,-5 1-64 0,-5-1-16 15,6-3-16-15,-5 0 8 16,1 0 48-16,3-3-40 0,-1-7 0 31,-2-6 64-31,-5 0 32 31,4-3-31-31,0-3 15 16,-3 3-8-16,2-7 112 0,2 4 24 16,-1-6 0-16,-1-1-80 0,6 0-32 15,-1 1-56-15,4-4-40 16,0 0-56-16,4-3 32 16,0 1 0-16,0-8-40 0,0 4 0 15,5-3 0-15,-1-4 72 16,0 1-72-16,0-3 0 0,1 2 48 15,-1-3 8-15,0 0 72 32,-1-2-32-32,6-1-48 0,-5 0 16 15,4-3-56-15,0 3-8 16,0-3 8-16,4-9 48 0,4-19-64 16,5-14 0-16,3-6 0 0,-1 17 96 15,1 24-48 1,0 17-40-1,0 6 0-15,0-10 16 16,-3-6 32-16,-10-6-48 0,2-4-8 16,-5 1 8-16,-1 3-8 15,2 0 0-15,-5 2 0 0,4 4 8 0,4 1 0 32,0-5-8-32,4 7 0 15,4-6 0-15,5 0 0 16,-2 0 16-16,5 0-16 0,0 3-192 15,5 3 184-15,2 0-56 16,5 1 56-16,0 5 8 0,4 1 0 31,0-4 0-31,4 7-72 16,0-4-48-16,4 1-208 0,-1 2 192 16,5 1 0-16,0 0 80 15,4 0-96-15,4-1 72 0,0 4 64 16,0 0-24-16,4 0 40 31,-1-4 16-31,6-2-8 16,-6-6-8-16,9-1 0 0,-4-4-48 15,4 5-32-15,-1 2 72 16,2 7-8-16,-2 3-32 0,1 3-8 16,3 3 48-16,1 4-40 15,0-1 40 1,4 4 8-16,-1 3-8 15,1-4-56-15,0 7 56 0,0-3 8 16,4 3-24-16,4-1 16 16,-4 5 8-16,3-1-8 0,5 0 8 15,-5 4 0 1,5-5 0-16,-4 4 0 16,4 1 0-16,0 2-8 15,3-2 8-15,13 2-16 0,-9 4 8 16,2-1 0-16,2 1 8 31,-16 0-8-31,10 3 8 0,-2-4 0 16,5 1 0-16,-4 3 0 15,3-3 0-15,-3-1-8 0,4 1 8 16,8 2 0-16,15-2 8 16,13 0 0-16,-1 0 0 15,-20 2-8-15,-22 1 0 0,-22 3 64 31,-2-3-64-31,6 0-16 16,9 0 16-16,11 0-8 0,1-1 0 16,7 4 8-16,22 0-8 15,10 0 8-15,-7 0 0 16,-21 0 0-16,-23 0 0 0,-16 0 0 16,7 0 0-1,5 0 0-15,8 4 0 16,0-1 8-16,-8 3 48 0,3-3-56 15,-3 0-8-15,4 1 0 16,0 2 8-16,-4-3 0 16,-5 0 0-16,-3 3 8 15,4-6-8-15,-4 4-8 16,0 2 0-16,3-6-8 16,-3 7 16-16,5-4 16 0,-2 0-16 15,5 0 0 1,-4 0 8-16,3 3-8 0,1-2 0 15,0 2 8 1,0 1-8-16,0-5 0 16,0 5 0-16,-1-4 48 15,0 0-48-15,1 0-8 0,0 1 0 16,4-1 8-16,0 0-8 31,4 0 16-31,7 3-8 0,13 4 0 16,12 6-40-16,-5-3 40 15,-12 0 8-15,-10-1 0 0,-18-2-8 16,5-1 0-16,4 1-8 16,-4-1 8-16,0 0 0 15,-9-5 48-15,5 5-40 0,0-2-8 16,-1-1 0 0,-2 3-8-16,3-2 8 15,-5 3-8-15,5-4 8 0,-9 0 8 16,2-3-8-16,-2 4 0 15,-3-4 0-15,-3 3 0 16,2-3 0-16,-3 4 0 16,-4-4 0-16,3 0 0 15,-3 0 0-15,-4 1 0 16,0-4 0-16,-4 3 0 0,4-3 0 16,-5 3 0-16,-2 0 0 15,3 0 0-15,0-3 8 16,-5 3-8-1,5 0 0-15,4 4 0 16,0-1 0-16,4 0 0 0,4 4-8 16,3 3 0-16,2 3 8 15,-2-3 0-15,-3-1 0 16,0 1-8-16,-4-4 8 0,-4 4 0 31,0-7 0-31,-8 0 0 16,4-2 0-16,-9-1 8 0,2-3 0 15,-9 0 0-15,-1 0 128 16,-3 0 88-16,-4 0-128 16,0-3 0-16,0-3-96 0,0-1-88 31,0 4-520-31,0-7-425 0,-4 4-703 16,-3-3-2201-16</inkml:trace>
  <inkml:trace contextRef="#ctx0" brushRef="#br0" timeOffset="147926.29">12024 6683 4184 0,'0'0'2393'0,"0"0"-481"15,0 0-503 1,0 0-25-16,0 0-328 15,0 0-472-15,0 0-504 0,0 0-72 16,0 10-8-16,5 8 8 16,2 8 72-16,-3 2-32 15,4 4 24-15,4-3 8 0,4 3 24 32,4-1-8-32,4-2-88 15,-1 0 64-15,-2-7-16 0,-1 0-48 16,-5-6 56-16,-11-6-64 15,0-4 8-15,-4-6 104 16,0 3 393-16,0-3 231 0,-12 3-360 31,-19 0-96-31,-9 4 80 16,-12 2 24-16,-8 4-144 0,-4 0-160 16,1 6 0-16,11 0-72 0,4 3 0 15,17 3-8-15,10-2-312 16,10-1-464-16,11 0-176 15,4-6-609 1,15-6-967-16,-3-8-3105 16</inkml:trace>
  <inkml:trace contextRef="#ctx0" brushRef="#br0" timeOffset="164932.26">5705 5598 2528 0,'0'0'328'0,"0"-4"1168"0,4 1-271 15,-4-3 239 1,0 2-504-16,3-2-200 16,-3-1 73-16,5 5-9 0,-1-5 16 15,-4 1-248-15,4 3-128 16,-4-4 24-16,0 7 24 15,0-3-184-15,0 3 0 0,0 0-143 32,0 0-81-32,0 0-32 0,0 0-48 15,0 0 16-15,0 0-40 16,0 0-16-16,0 0-72 16,0 0 16-16,0 0-8 0,0 10 80 15,0 6 0-15,0-1 64 31,-4 7 0-31,-5 1 96 0,2-1 40 16,-5 0 32-16,5 4-8 16,-2-4-48-16,-3 3-56 0,5 0 8 15,-2-2 80-15,-3 2 8 16,5 4 16-16,-1-7 8 16,3 3-104-1,-3-2-8-15,4-1-24 0,-3-3-32 16,3 0-16-16,4 0 8 15,-5 0-56-15,1-3 72 16,4 3-32-16,0-3 16 0,0 3-56 16,0-3-8-1,0-4 8 1,0 5-8-16,9-5 0 0,-1 1 0 0,3-3 8 16,6-1 72-16,-2-3-72 15,1-3 56-15,0 1-64 16,0-4-288-16,3 0-496 0,-2 0-608 31,-1-22-481-31,0 2-951 0,-5-2-3106 16</inkml:trace>
  <inkml:trace contextRef="#ctx0" brushRef="#br0" timeOffset="165485.41">5530 5804 3272 0,'0'0'128'0,"0"0"2889"0,0 0-833 16,0 0-1039-16,0 0-225 16,-5 3-8-16,5-3 112 15,0 0 40-15,0 0 9 0,0 0-249 31,0 0-200-31,5 0-112 0,3 0-192 16,0 0 8-16,8 0-8 16,3 0-64-16,5 0 32 15,4-3-88-15,0 3-16 0,8-4 9 16,7 4-17-16,2-3 56 31,-9 0-56-31,-1 3-72 16,-7-3-32-16,-11 0 0 0,-10 0-64 15,-3 3 64-15,0 0-64 16,-4 0 40-16,0 0-40 0,0 0 0 16,0 0-16-16,0 0-56 31,0 0-232-31,0 0-368 0,0 0-401 16,8 0-1287-16,-3 0-3722 0</inkml:trace>
  <inkml:trace contextRef="#ctx0" brushRef="#br0" timeOffset="166650.09">11892 5613 3544 0,'0'0'7834'0,"0"0"-5858"16,0 0-319-16,0 0-225 15,0 0-360-15,0 0-408 0,0 0-168 16,4-15-151-16,-4 15-161 31,4 0-184-31,5 5-24 16,-1 8 24-16,-5 6 72 0,1 7-72 15,-4 2 48-15,0 1 16 16,-15-1 16-16,-5 4-80 0,-4-6-152 0,-8-4-240 16,4-3-529-1,0-3-879 1,8-7-2217-16,8-5-3905 15</inkml:trace>
  <inkml:trace contextRef="#ctx0" brushRef="#br0" timeOffset="167073.2">12773 5137 4048 0,'0'0'5177'16,"0"0"-3600"-16,0 0-241 15,0 0 8-15,0 0 41 0,0 0-145 31,0 0-440-31,4-32-392 16,-4 38-288-16,0 10-72 0,0 7 48 16,-7 8 160-16,-6 4-88 15,5 10-24-15,-3-4-48 0,2 7 8 16,1-4-8-16,4-3-48 16,4 1 0-1,0-8-48-15,0-2 8 16,12-3 64-16,8-3-72 0,4-4-208 15,8-7-288-15,4-2-312 16,7-4-712-16,13-9-657 16,-7 0-871-16,-10-3-5586 0</inkml:trace>
  <inkml:trace contextRef="#ctx0" brushRef="#br0" timeOffset="167344.01">12558 5324 8001 0,'0'0'2593'0,"0"0"-1201"16,0 0-352-16,0 0 321 0,0 0-1 31,0 0-632-31,0 0-520 15,0 0 64-15,44-6 328 0,-5 6-304 16,9 0-144-16,5 0-80 16,-2 0-72-16,5 0-208 15,20 0-624-15,-21 0-1896 0,-7 0-2177 0</inkml:trace>
  <inkml:trace contextRef="#ctx0" brushRef="#br0" timeOffset="167590.68">13204 5388 5401 0,'0'0'5161'0,"0"0"-3129"15,0 0-728-15,0 0-503 16,0 0 79-1,0 0-40-15,107-48-520 16,-71 48-192 0,4-3-120-16,-4 3-8 0,3 0-352 0,-7 0-1184 15,-12 9-833-15,-8 1-1576 16,-8 0-1256-16</inkml:trace>
  <inkml:trace contextRef="#ctx0" brushRef="#br0" timeOffset="167792.15">13260 5499 3088 0,'0'0'1352'16,"0"0"233"0,0 0-49-16,0 0-296 15,71 10-359-15,-39-10-225 0,8 0-304 16,4 0-352-16,3 0-352 15,21-10-641-15,-5 3-583 16,-7-2-1577-16</inkml:trace>
  <inkml:trace contextRef="#ctx0" brushRef="#br0" timeOffset="168152.65">14156 5270 8105 0,'0'0'2393'15,"0"0"-1081"-15,0 0-760 0,0 0-272 16,0 0 56-16,0 0 56 16,0 0-88-16,-80 98 16 15,72-72-143-15,8 3-145 0,0-1 40 32,4-5 8-32,16-5-8 15,0-5-64-15,12-3 64 16,-1-7-64-16,1-3-8 0,4 0 176 15,-8-13-40-15,-4-6 104 16,-4-3 592-16,-8-10 176 0,-8 0-312 31,-4-2 48-31,0-1-167 16,-8 6-169-16,-12 0 16 0,-3 7-312 16,-5 9-72-16,-8 4-40 0,-1 9-8 15,-2 0-632-15,-13 25-1305 16,8 4-1055-16,8-3-4282 0</inkml:trace>
  <inkml:trace contextRef="#ctx0" brushRef="#br0" timeOffset="170703.24">6047 8299 3368 0,'0'0'528'15,"0"0"1793"-15,0 0-921 0,0 0-656 0,0 0 120 16,4-19-199-16,-4 16 31 16,0 3-176-16,0 0-136 0,0 0-104 15,0 0 8-15,0 0-24 16,0 0-8-1,0 0-8 1,0 0-72-16,0 0-16 0,0 6 64 16,-4 7 184-16,-3-1-31 0,-1 8-33 15,0 5-80-15,-4 1-72 0,0 2 96 16,-1-3 24-16,2 4 16 31,-5-4 8-31,-4 1-48 16,9 0-56-16,-10-4-16 0,5 3-64 15,1 0-16-15,2 4 24 0,-2-4-32 16,7 4-24-16,-1-4-40 16,9-3-8-16,0 1-56 31,0-1 48-31,0-3-48 0,13 0 48 16,-2-3 8-16,6 0-40 15,-2-3-8-15,5-4 64 0,-4-3-72 16,4-3 0-16,0 1 0 31,0-4-56-31,4 0-112 16,0-4-456-16,4-5-1136 0,4-17-753 0,-8 4-631 15,-9 0-4314-15</inkml:trace>
  <inkml:trace contextRef="#ctx0" brushRef="#br0" timeOffset="171244.95">5860 8560 2560 0,'0'0'536'0,"0"0"4105"0,0 0-3505 16,0 0-455-16,0 0 63 15,0 0-48-15,-8 0 184 0,8 0 8 16,0 0-48-16,0 0-119 31,0 0-33-31,0 0-88 0,0 0-192 16,8 0-272-16,9 0 224 15,7-4 320-15,4 4-208 0,7-6-152 16,5 3-48-16,3-6-56 0,2 2-8 16,-2-3-23-1,-2 1-57 1,-6 3-56-16,-7 3-16 0,-12-4 8 15,-5 4-64-15,-6 3 80 16,-1 0-64-16,-4-3 64 16,0 3-16-16,0 0-56 0,0 0 0 0,0 0-8 31,0 0-384-31,0 0-689 16,0 3-1119-16,0 7 399 0,0-7-3376 15</inkml:trace>
  <inkml:trace contextRef="#ctx0" brushRef="#br0" timeOffset="172757.99">12829 7769 744 0,'0'0'6601'15,"0"0"-4889"-15,0 0-743 0,0 0-9 16,0 0 128-16,0 0 80 16,0 0-271-16,20-61-9 0,-20 61-136 15,0 0-192-15,0 0-192 32,0 0-136-32,0 0-88 15,0 0-144-15,0 7 0 0,0 6 0 16,-8 2 248-16,0 8-168 15,0 2 16-15,0 1 32 0,0 2-64 16,0 1 112-16,0-1-40 31,0 4 24-31,-4-3 16 0,0 3 0 16,4-4-48-16,0 0-39 16,-4 1 15-16,4-1 24 0,0-2-8 15,1-4 0-15,7 4-24 0,0-7-40 16,0 3-40-1,4-3 32 1,15 0-48-16,-3-3 64 0,8-3-56 16,4-4-8-16,-4-2-168 0,0-5-192 15,0-2-313-15,0 0-95 16,-5 0-632-16,-2-12-520 0,-2-17-449 31,1 4-712-31,-8 0-3800 16</inkml:trace>
  <inkml:trace contextRef="#ctx0" brushRef="#br0" timeOffset="173279.26">12602 8004 2480 0,'0'0'512'0,"0"0"1481"16,0 0 239-16,0 0-800 0,0 0-375 0,0 0 7 16,0 0 40-16,-4 6-136 15,4-6-144-15,4 0-63 0,8 0 71 32,4 0-24-32,12 0-128 15,3 0-136-15,5-3-88 16,12-3 24-16,-4 0 25 0,0 2-97 15,-4 1-200-15,-1 0-96 0,-11 0-40 16,-7-4-16-16,-6 7-48 31,1-3 0-31,-8 0 72 16,-4 0-80-16,0 0-8 0,0 3-160 16,1 0-208-16,2 0-353 15,1 0-247-15,4 0-776 0,0 0-161 31,-4 0-1295-31</inkml:trace>
  <inkml:trace contextRef="#ctx0" brushRef="#br0" timeOffset="175848.33">21897 10315 2480 0,'0'0'3017'16,"0"0"-409"-16,0 0-999 0,0 0-225 15,0 0-232-15,0 0-224 16,4-3-144-16,-4 3-143 0,0 0-209 16,0 0-160-16,0 0-216 15,-8 10-48 1,-3 5 368-16,-6 5 80 15,-3 2-80-15,1 3-48 16,-1 4 24-16,4-1-104 0,-4 4-72 16,0 0 0-16,4 3 0 0,0-1 8 15,4-2-56 1,5-3-48-16,-2-4 40 16,9-2-104-16,0-4 120 15,0-4-47-15,9 1-81 16,-2-3 144-16,9 3-136 0,0-6 32 31,-1-1 8-31,6-3 8 0,3 1-64 16,0-1-304-16,8 0-265 15,-4-2-367-15,-1-4-624 16,5 0-361-16,-8 0-743 0,-4-4-2569 16</inkml:trace>
  <inkml:trace contextRef="#ctx0" brushRef="#br0" timeOffset="176290.37">21562 10604 3744 0,'0'0'840'0,"0"0"3793"16,0 0-3264-16,0 0-65 16,0 0-24-1,0 0 105-15,0 0-33 16,0 0-488-16,0 0-360 16,17 0-48-16,-6 0-176 15,10 0 64-15,2 0-40 0,1 0 33 16,4 0-89-16,4 0-80 31,3 0-24-31,10 3-8 0,-2-3-24 16,2 0 8-16,-2 0 8 15,-7 0-120-15,-4 0 88 0,-8 0-80 16,-4 0 40-16,-8 0-40 16,-5-3-16-16,2 3 0 31,-5 0-296-31,-4 0-376 0,0 0-393 15,0 0-807-15,0 3-1953 16,0 1-672-16</inkml:trace>
  <inkml:trace contextRef="#ctx0" brushRef="#br0" timeOffset="184209.43">5745 11776 9297 0,'-8'16'1393'16,"-12"9"-929"-16,-4 10-112 0,-4 9 376 31,0 7 400-31,0 6 9 16,0 0-225-16,4 4-232 0,9-4-104 16,3-3-272-16,3-7-136 15,9-5-40-15,0-4-72 16,9-9 8-16,10-4-56 0,6-6 0 47,14-6-8-47,9-7-320 15,24-6-816-15,-9-3-929 0,-10-10-2247 0</inkml:trace>
  <inkml:trace contextRef="#ctx0" brushRef="#br0" timeOffset="184414.03">5302 12097 10986 0,'0'0'2664'0,"0"0"-1703"16,0 0-737-16,0 0 352 15,109 0 128-15,-42 0-224 0,29 0-240 16,11 0-240-16,-7 0 0 15,-8 0-1264-15,-32 0-1561 0,-25 0-5817 16</inkml:trace>
  <inkml:trace contextRef="#ctx0" brushRef="#br0" timeOffset="184589.56">6096 12115 10922 0,'0'0'2128'0,"0"0"-1512"0,0 0-119 16,119-18-105-16,-63 11-136 15,-1 4-208-15,14 3-48 16,-18 0-1577-16,-23 6-4624 0</inkml:trace>
  <inkml:trace contextRef="#ctx0" brushRef="#br0" timeOffset="184766.67">6064 12363 5513 0,'0'0'4089'0,"0"0"-2849"31,0 0-216-31,91 16-112 16,-35-16-424-16,16 0-248 0,-1-3-152 15,25-10-88-15,-12 0-608 16,-25 1-1824-16</inkml:trace>
  <inkml:trace contextRef="#ctx0" brushRef="#br0" timeOffset="185021.73">7207 11735 12202 0,'0'0'3025'31,"0"0"-1457"-31,0 0-824 0,0 0-496 16,0 0-192-16,0 0 881 16,-36 91-57-16,12-37-408 15,0 3-192-15,5 1-152 0,2 2-56 0,14-6 8 16,3-6-80 0,11-4 0-1,17-9-416-15,13-9-416 0,26-14-473 16,-3-6-1255-16,-8-6-2113 15</inkml:trace>
  <inkml:trace contextRef="#ctx0" brushRef="#br0" timeOffset="185221.16">6844 12020 11226 0,'0'0'4017'0,"0"0"-3553"0,120 10-288 16,-12-7-104-16,7 0-72 15,8-3-544-15,-18 0-873 16,-34 0-967-16,-19-3-5154 0</inkml:trace>
  <inkml:trace contextRef="#ctx0" brushRef="#br0" timeOffset="185383.09">7510 12125 328 0,'0'0'11186'0,"0"0"-9498"15,0 0-992 1,0 0-447 0,116-13-225-16,-69 4-24 0,21-4-793 15,-12 1-1079-15,-8-1-3265 16</inkml:trace>
  <inkml:trace contextRef="#ctx0" brushRef="#br0" timeOffset="185583.26">7725 11935 568 0,'0'0'10610'15,"0"0"-8274"-15,0 0-1567 0,0 0 95 31,0 0 768-31,-12 73-560 16,12-35-560-16,-4 0-280 0,4 6-120 16,0-6-112-16,4 4-216 15,12 2-904-15,1-9-2000 0,2-13-5538 16</inkml:trace>
  <inkml:trace contextRef="#ctx0" brushRef="#br0" timeOffset="185824">8231 11823 1696 0,'0'0'13659'16,"0"0"-11059"-16,0 0-1303 0,0 0-673 15,0 0-80-15,0 0 328 16,4 92-216-16,-4-41-312 0,0 0-176 15,0 6-48 1,-4 1-112 0,0-5-8-16,0 14-592 0,0-16-1320 15,-3-7-5226-15</inkml:trace>
  <inkml:trace contextRef="#ctx0" brushRef="#br0" timeOffset="189160.71">2243 12363 11642 0,'0'0'3897'0,"0"0"-3001"0,0 0-312 16,-20-44 248-16,20 31-120 0,3 0-191 15,18-6-409-15,14 3-112 16,14 4 0 0,6-1 40-16,9 6-40 15,0 7-64-15,-9 4 48 31,-11 21-160-31,-16 7 0 0,-12 13 15 16,-16-1 73-16,0 3 16 16,-20 1 64-16,-16-7 8 0,-4 1 48 15,1-7 8-15,-1-10-8 16,12-6 0-16,4-9 1 16,11-7 127-16,13-3-8 0,0 0-168 15,21-3-328-15,14-10-33 31,18 0 177-31,10 4 176 0,1 2 0 16,0 7-344-16,-8 10-416 16,-13 9-664-16,-15 9 856 15,-16 4 424-15,-12 3 152 0,-8 0 232 16,-28 0 432-16,-11-3 280 0,-26-1-72 16,2-11-256-16,-4-1-264 15,2-10-167 1,17-9-57-16,-2-3-128 15,13-13-569-15,26-6-3663 16</inkml:trace>
  <inkml:trace contextRef="#ctx0" brushRef="#br0" timeOffset="189438.78">3446 12436 14963 0,'0'0'4049'0,"0"0"-3553"16,0 0-496-16,0 0-144 15,0 0-208-15,0 0 352 0,0 0 104 31,92 19 104-31,-49-12-208 16,1-7-352-16,-8 0-393 16,-4 0-831-16,-12 0-2433 0,-8 0-3376 0</inkml:trace>
  <inkml:trace contextRef="#ctx0" brushRef="#br0" timeOffset="189691.83">3382 12760 12658 0,'0'0'2065'15,"0"0"-1393"-15,0 0 520 0,107-6-216 16,-54-1-392-16,6-2-328 31,1-4-192-31,-4 7-64 0,4-4-648 16,-17 4-2032-16,-7 0-4938 0</inkml:trace>
  <inkml:trace contextRef="#ctx0" brushRef="#br0" timeOffset="193046.14">5426 12338 1592 0,'0'0'6505'0,"0"0"-4776"0,0 0-921 16,0 0-152-16,0 0 40 16,0-3 80-16,0 3-144 0,0 0-304 15,0 0-168-15,0 0-160 16,0 0-8 0,-8 0 8-16,1 6 8 15,-10 0 96-15,2 4-47 0,-6-4 7 16,1 0 40-16,5 1 0 15,-6-4-8-15,6 4-88 16,-5-2 56-16,3-1-48 0,-2 2 48 0,3-3-56 31,-4 1 0-31,0-1 0 16,5 3 40-16,-6-2-48 16,1-2 16-16,1-2 32 0,-5 4-48 15,-4-4 16-15,4 3-8 16,-4-3-8-16,-4 0 8 0,0 0 64 31,0 0-72-31,-4 0 8 0,1-7 0 16,-1 5 64-16,-5-8-24 31,-2 0 72-31,-1 0 40 16,0 1-16-16,-3 0 40 0,-9-4 56 15,4 3 24-15,-8 4-80 16,-4-3-16-16,1 6-16 0,3-4-24 15,0 7 24-15,8 0 16 16,1 0-72-16,-1 0-88 16,0 0 72-16,-3 0-64 0,-1 0-8 15,0 0 56-15,-4-3-64 16,0-4 48 0,-4-2-40-16,1 0 0 0,-5-4 8 15,-16 0-8-15,8-3 40 16,1 4-48-16,-5-5 0 15,16 5 216-15,-11-1 120 16,3 1-200-16,0-1 0 16,1 3 24-16,3-2-88 15,4 5 16-15,1 1-80 16,-1 3 48-16,4 0-48 0,4 0-8 16,0 3 72-1,0 0-72-15,4 0 8 0,-3 0 0 0,3 0 1 31,0 0-9-31,-4-4 0 16,5 1 0-16,3 0 0 0,0-4 8 16,4 1 0-16,8-3 0 15,4-4 0-15,8-6 0 0,9 3 80 32,-2-6-88-32,10-7-120 15,3-3 120-15,0-2 168 16,-5-8-168-16,5 1 72 0,-3-7 24 15,-1-2-88-15,0-20-8 16,-8-13 72-16,4-18-64 0,0-4-8 16,0 3 8-16,8 10 0 15,0 6 64 1,1 4-64-16,-6-1-8 16,5 4 8-16,-8-3-8 0,-4-1 48 15,-3-6-40-15,2-3 0 16,-3 3-8-16,1 0 0 15,-1 6 0 1,-1 13 8-16,2 20-8 16,6 5 0-16,-2 7 8 15,3-9 8-15,0-4-16 0,4-6 0 0,4 0 0 16,-3 0-56-16,7-1 48 16,-5 1 0-16,5 0-80 0,-8-13 88 31,0-12 8-31,4 6 0 15,-4 9-8-15,0 10 0 0,4 12-40 16,0-6 40-16,0 0 0 16,-3 4 0-16,-2-1 0 0,5 7 8 15,0 0-8-15,4 0 0 32,-3 2 0-32,3 1 0 15,0 3-72-15,0 4 72 0,-4 2 0 16,0 6-8-16,-5 5-8 15,5 2 16-15,0 3 8 0,-3 1-8 32,3 5-8-32,0 1 8 0,-1-1 8 15,5 1-8-15,0 3-120 16,0-7-225-16,20 4-7 0,12-7 248 16,20-3 104-16,8 1 0 15,4 2 0-15,3 0 0 0,-15 0 64 16,-4 7-56-1,-8-1-8 1,-20 5 8-16,-4 2 0 16,-4-3 0-16,-9 3 0 0,1-4 16 0,1 1 56 15,-1 0-64-15,-4 3 32 16,4-3-40 0,-4-1-8-16,0 4 0 15,0 0 0-15,0 0-192 16,0 0-208-16,0 0-584 0,-8 0-816 15,-12 0-865-15,0 0-1512 16,4-3-376-16</inkml:trace>
  <inkml:trace contextRef="#ctx0" brushRef="#br0" timeOffset="193367.14">1573 8366 5873 0,'0'0'1440'15,"0"0"657"-15,0 0-753 16,0 0-344-16,0 0 104 0,-8-54 201 31,8 48-273-31,0 6-520 16,0 0-512-16,4 0-128 15,4 12 56-15,8 4 72 0,4 6 16 0,8 1 40 16,4-1-56-16,3-3 48 16,6 0 8-16,-2-3 32 0,-7-4-80 15,-4 1 0 1,-8 3-8-1,-12-4-16-15,-8 8-56 16,0 2 72-16,-16 7 112 0,-11 2 16 0,-6 10-48 16,1 7-24-16,-4 6 16 15,8 7-72 1,9 2-360-16,10 20-952 16,9-14-1153-16,0-18-2984 15</inkml:trace>
  <inkml:trace contextRef="#ctx0" brushRef="#br0" timeOffset="199284.24">5901 5140 1528 0,'0'0'8938'16,"0"0"-7226"-16,0 0-744 0,-5-13-176 16,5 10 193-16,0 3 215 15,0 0-184-15,0 0-304 0,0 0-184 31,0 0-192-31,0 0-327 16,0 0-9-16,0 3-145 0,0 13 33 16,5 3 112-16,2 7 16 15,-3 2-8-15,8-2 0 0,-7-4 0 32,2-7-8-32,-3-2-24 15,8-6-104-15,0-7 128 16,4 0 96-16,16-3 329 0,12-16 39 15,24-13-160-15,27-19-112 16,25-16-72-16,7-12-64 0,-24 12-48 16,-30 17 64-16,-34 24-64 15,-15 13 0 1,-8 7-8-16,-4 0 0 16,-8 3-312-16,-4 3-80 0,0 0-256 15,0 0-121-15,-9 6-359 16,-14 13 32-16,3 0-1105 15,0-3-2192-15</inkml:trace>
  <inkml:trace contextRef="#ctx0" brushRef="#br0" timeOffset="-212958.1">20814 8979 3880 0,'-4'-4'1249'0,"0"1"-865"0,-1 0 1536 16,5 0-272-16,-4 0-207 31,4 3-105-31,0 0-312 0,0 0-256 15,0 0-87-15,0 0 15 16,0 0-96-16,0 0-96 0,0 0-216 16,0 0-152-16,0 0-136 15,9 0-240-15,14 0 240 32,14-3 216-32,10 3-128 0,9-4-24 15,23 4-16-15,22-3-40 16,22 0 0-16,4-3 40 0,-3-4-24 15,-17 1-16-15,-19-1 40 16,-16 1-40-16,-13 2 8 31,-11 1 56-31,-4-1-72 0,8-2-8 0,4 0 0 16,7-4 0-16,-3 3 8 16,0-3 8-16,-4-2 48 0,4 2-56 15,-5 3 8-15,5 1-8 16,3 3 0-16,2-1 0 15,6 4 0-15,1 0 16 16,4 3-16-16,-1 0 8 16,2 0 0-16,-6 0-8 15,0 0 0-15,-3 0 0 16,-8 0 0-16,-1 0-48 0,1 0 48 16,-4 0 0-16,-4 0 8 15,-4-6-16 1,4-4-32-16,-4 0-128 15,-5-2 120-15,-3 2-8 16,4 4-48-16,-8-3 32 0,4 5 64 16,-5 4-40-16,6 0 0 15,-2 0-160-15,1 0 72 0,-4 0 16 32,-1 4-16-32,2 1 24 15,-9-1 32-15,-5 2 32 16,-3 1 40-16,-3 2-40 0,-6-3 40 15,1 4 0-15,-3 3-120 16,2 3 8-16,-7 2 24 0,4 5 88 31,4 2 8-31,-8 7-8 0,4 0 8 16,-4 6 0-16,-4 0 8 16,0 3-8-16,0 4 0 0,0 5-8 15,-8 8 0 1,-3 14-8-16,-2 17 16 15,5-6 0-15,4-10 48 16,1 0-48-16,-6 0 0 0,-7 19 40 16,-4 13-32-16,-8-13 0 15,5-19 0-15,3-19-8 0,3-13 0 16,2 13 8-16,2 19 0 16,-2 26-8-1,3 12 0-15,4-10 8 31,8-18-16-31,0-26 16 16,0-16 8-16,0-2-8 16,0 2 48-16,0 7-56 0,0 2 0 15,0-5 8-15,4-4-8 0,0-3 8 16,0-3-8-16,-4-7 8 16,4-2 0-16,-4-7-8 15,0-3-104-15,0-6-472 0,-4-7-649 16,-12-3 841-16,-3 0 384 31,-13-3 0-31,-1-10 0 0,-7 0 0 16,-3-3 8-16,-5 4-8 0,0 2 8 15,-11 0-8-15,-5 1 8 16,-12 3 64-16,-24 2-48 0,-12 1-16 16,-11 3-8-16,8 0 8 15,7 3 0-15,12 10 0 16,1 0-8-1,3 0 0-15,1 2 0 16,7 5 8-16,-4-1 0 0,5-1 40 16,-1 2 56-16,-4-1 8 0,4-4 16 31,1 1 0-31,-1-3-16 16,13-3-32-16,11-4 33 0,12 1-25 15,4-5-80-15,-4 5 0 16,-8-1 56-16,-8 1-56 0,8 2-8 15,-2 1 8-15,-2-4-8 32,0 0 8-32,0 4 8 0,0-7-8 15,1 3-8-15,-1-2 8 16,4-1 8-16,0 0-8 16,9 0 0-16,-2 0-8 0,14 0 0 15,3-3 0-15,8 0 56 31,-1 0-56-31,14 0 0 0,-6 0 8 16,6-6 56-16,3-3 0 16,0-8 0-16,-4 2 64 15,0-1-120-15,5-3 0 0,-6-3 40 0,5-1-40 16,1 1-8 0,2-3-16-1,5-1-32-15,0-2-104 0,0-4 48 16,0 1-48-16,0-8 56 15,0-2 88-15,0-7 8 16,0-2 0-16,0-8 0 0,0-2 0 0,5 3 8 16,-1-3-8-16,-4-4 104 15,0 4-104 1,0-4 8-16,0 1 0 16,-13 2 16-16,-2 8 72 15,2-1-16-15,-2 6-72 0,-2 3 40 16,2 1-48-16,-2-1 8 15,2 4-8-15,2-3 40 0,2-1-40 32,-1 4 0-32,0-3 0 15,4-4 0-15,0 4 0 16,0-1 0-16,4 1-8 0,4 2-24 16,0 4 32-16,0 3 0 15,0 4-64-15,8-1-16 0,0 0 80 31,-4 0 16-31,0 0 40 16,0-2-56-16,-4-8 8 16,0 7 8-16,0 1-16 0,0 2 16 15,0 7-8-15,-4 2 88 16,0 7 0 0,0 3-32-16,4 4 0 15,-4 3-16-15,4 2-40 0,0 1-8 16,0 3-96-16,0 0-616 15,8 0-1713-15,3 10-672 0,6-7-3064 16</inkml:trace>
  <inkml:trace contextRef="#ctx0" brushRef="#br0" timeOffset="-211517.86">9649 10807 6185 0,'0'0'1424'0,"0"0"-200"0,0 0 281 32,0 0 111-32,0 0 96 15,-15-15-159-15,15 12-241 16,0 3-296-16,0 0-200 0,0 0-199 15,0-4-201-15,4 4-184 16,16-3-136-16,19 0 64 0,49-10 88 31,32 0-48-31,11 1-80 16,-15 2-64-16,-37 4-48 0,-38 3 8 16,-14 3-8-16,-3 0 0 15,-8-4 40-15,-4 4-48 16,-9 0-8-16,-3 0 8 0,0 0 8 31,0 0 0-31,0 0 112 16,-3 0-120-16,-5 0-16 0,-5-3-224 0,6 3-56 15,3 0-272-15,0 0-785 16,0 0-1471-16,4 3 23 16,-4 4-3952-16</inkml:trace>
  <inkml:trace contextRef="#ctx0" brushRef="#br0" timeOffset="-211206.47">10272 10496 7921 0,'0'0'1825'0,"0"0"-249"16,0 0-344-16,0 0-88 15,0 0-175-15,0 0-321 0,-13-28-616 16,13 28-32-16,16 9-160 15,8 7 160-15,7 3 128 0,10 4-56 16,-5 2 16-16,3 0-72 31,-7-3-8-31,-12 0 0 0,-16 1 0 16,-4-1-8-16,-15 4 72 16,-18-1 8-16,-11 3 48 15,-12 1-72-15,1 0 0 0,0 2-56 16,14 7-624-1,9-9-977 1,24-7-2431-16</inkml:trace>
  <inkml:trace contextRef="#ctx0" brushRef="#br0" timeOffset="-209117.68">6071 9655 8121 0,'0'0'1401'16,"0"0"-385"-16,0 0-448 16,0 0-344-16,0 0 272 0,0 0 248 15,-7-67-144-15,-6 54-80 16,2-2-7-16,-1-1-209 0,-4 0-88 15,-9 0-64 1,-2-3-96-16,-4 0-48 16,-10 3 0-16,2 0 8 15,-14 3-8-15,6 4 0 0,-9-1 0 16,4 1 0-16,5 2 0 16,2 5 0-1,2-2 0-15,2 4 8 16,2 0-8-16,-4 0 0 15,-2 6 0-15,2 4-8 0,-2 3 0 16,-6 6 0-16,3 0 0 16,1 3 0-16,-2 0-8 0,6 4 0 31,-1-1 0-31,0 0-8 16,0 7 8-16,0 0-8 15,1 3 8-15,-1 3 0 0,4 3 8 16,4 4-8-16,5 3-72 15,6 2 80-15,1 7-64 0,13 1 56 32,-2 14-72-32,9 17 16 15,4 13 56-15,13 9-64 0,10-9 72 16,1-17-8-16,-4-24 0 0,0-14 8 16,0-5 0-16,0 8 0 15,8 11 0-15,8 2 8 0,3 1-8 16,10-4-48-1,2-2 48 1,5-5-8-16,11-2 0 0,13-3-168 16,20 0 48-16,19-7-81 15,13-6 201-15,-5-13 8 0,-15-3 0 16,-13-10 73 0,-22-2-65-16,-14-4 40 15,-16-3 8-15,-2 0-48 16,2 0-8-16,13-3-177 0,4-10 81 15,-8-6-248-15,3-6 200 16,-6-10 136-16,-6-4-24 0,-3-8-16 16,-4-7-8-16,-5-3 56 31,1-4-8-31,-4-2 8 16,-4 6 0-16,-4-1 0 0,-4 5 0 15,0 2 0-15,-8 3 16 16,-4-3 40-16,0 0 16 0,-5-2-16 15,2-5-8-15,-5 1 24 32,0 0-56-32,0 3 80 0,0 4-80 15,-5 2 56-15,-6 0-64 16,-4 4-8 0,-6-4 64-16,-3 7-56 15,-4-1 48-15,-4 1-56 0,-7 3 0 16,-10 3 64-16,-2 1-64 15,-12 8 8-15,-1 0 8 16,-8 1 41-16,-11 0-57 0,-14-1 40 0,-14 1-40 16,12 6 0-16,19 6 8 15,28 7 0-15,16 3-8 0,4 3 0 32,8 0-305-32,12 19-1255 15,12 6-1152-15,0 1-3330 16</inkml:trace>
  <inkml:trace contextRef="#ctx0" brushRef="#br0" timeOffset="-195420.36">6621 9747 7161 0,'-3'-7'1392'0,"-1"7"-151"15,4-6-401-15,0 3-208 0,0 3 352 16,0-3-112-16,0 3-80 16,0 0-191-16,0 0-289 15,0 0-192 1,0 0-40-16,0 0-72 15,0 0-8-15,0 0-48 0,0 0-48 16,0 3 40-16,0 6 56 0,0 4 64 16,0 3 72-16,7 0 16 15,-3 3 64 1,9 3-56-16,-5-2 8 16,3-2-88-16,-3 1 40 15,1-3-8-15,-2 0-48 16,1-6-56-16,0-1 80 0,-3-6-88 15,-2-3-24-15,1 0 24 32,8 0 328-32,8-12 376 0,8-7-208 15,12-13-232-15,4-3-64 16,3-10 8-16,5-2-112 0,4-1-80 16,8 4 32-16,-13 3-48 15,-3 12 8-15,-16 7 0 31,-16 12 0-31,-8 4-8 0,-4 6-48 16,-4 0-344-16,0 0-464 0,-7 10-688 16,-14 5 440-16,-14 14-601 0,3-4-1207 15,4 0-2946-15</inkml:trace>
  <inkml:trace contextRef="#ctx0" brushRef="#br0" timeOffset="-194879.86">6597 9382 8449 0,'0'0'1265'16,"0"0"-257"-16,0 0-264 31,0 0-72-31,0 0 24 0,0 0-144 15,0 0-264-15,0 0-288 16,-4-19-48-16,8 41 48 0,4 13 216 16,1 0-112-16,-5 6-24 0,3-3-7 15,-3-6-25-15,5-6-40 16,-1-8 48-16,3-8-48 16,6-7 8-1,6-3 64-15,5-6 88 16,8-17-16-16,8-11-24 0,4-14 8 15,-1-6 80-15,2-6 96 16,-2 2-8 0,-8 8-80-16,-7 9-80 15,-15 15-88-15,-6 10 72 0,-6 10-128 16,-5 6-176-16,0 0-1064 16,0 19-921-16,-9 3 961 0,-2 4-1569 15</inkml:trace>
  <inkml:trace contextRef="#ctx0" brushRef="#br0" timeOffset="-180517.2">25017 7261 8793 0,'4'-7'1777'0,"0"5"-129"0,0-2-792 15,0 4-600-15,0 0 192 0,4 0 137 16,-1 6 167 0,6 11-144-16,-2 8 152 0,6 13-104 15,2 25-72 1,-2 33-88-16,-10 34-48 16,1 16-103-16,-8 10-145 15,-8 5-24-15,1-2 8 0,-5 13-32 16,3 6 24-1,5-1-80-15,4 4 48 16,4 6 24-16,9 1-64 16,2-4-96-16,2-9 48 0,-2-16-48 15,2-11 80-15,2-7-16 16,5-8 16-16,4-9-80 0,-8-13-8 16,0-29 16-16,-8-21-8 15,0-24 64 1,-5-11-72-16,2 0 64 15,-1-1-56-15,-1-3-8 16,-3-10 0-16,0-5-48 0,-4-4-136 16,0-3-160-16,0 0-320 31,0 0-513-31,5-3-887 0,3-6-1969 16,-1-1-3921-16</inkml:trace>
  <inkml:trace contextRef="#ctx0" brushRef="#br0" timeOffset="-180197.26">24790 10960 11258 0,'0'0'4177'0,"0"0"-3289"16,0 0-352-16,0 0-264 15,135 12 72-15,-55-8 448 0,32-4-231 32,31 0-289-32,21 0-88 0,-9 0-40 15,-20-10-56-15,-43 1-88 16,-25-1 0-16,-22 4-168 15,-18-4-1001-15,1-21-1751 0,-4 5-1745 16,-8-6-4097-16</inkml:trace>
  <inkml:trace contextRef="#ctx0" brushRef="#br0" timeOffset="-179593.45">24483 7350 9722 0,'0'0'1984'0,"0"0"-680"16,0 0-416-16,0 0-23 0,0 0 95 15,0 0-88-15,0 0-208 31,92-22-224-31,-1 28-72 0,57 7 96 16,19 9-63-16,9-3-57 16,-17 0-104-16,-51-6-88 0,-33-7-72 15,-35-3 8-15,-20-3-40 0,-8 0 8 16,-9 0-56 0,-3 0-200-1,-3-6-160-15,-29 0-288 0,-12 2-609 16,-32 4-319-16,8 0-569 0,13 0-1855 15</inkml:trace>
  <inkml:trace contextRef="#ctx0" brushRef="#br0" timeOffset="-169366.14">2557 4118 1744 0,'-3'0'4889'15,"-1"0"-2793"-15,0 0-1111 0,4 0-489 32,-4 0 72-32,4 0 376 15,0 0 64-15,0 0-72 16,0 0-47-16,0 0-161 0,0 0-264 15,0 0-72-15,0 0-104 16,0 0-104-16,0 0-64 0,0 0-72 16,0 0-48-1,4 0 72-15,7 0-24 16,17 0 160-16,21 0 256 16,34-4 128-16,25 4-40 0,6 0-47 15,-9 0-185-15,-34 0-136 16,-19 0-48-16,-5 0-88 15,6 0 104-15,3-2-72 16,3-2-64-16,-11 1 32 16,-8 3-40-16,-12-3 8 15,-5 0-8-15,-6 3-8 0,-10-4-72 16,-3 1-272-16,5 3-536 16,3 0-929-1,-5 0-2520-15,10 0-1280 0</inkml:trace>
  <inkml:trace contextRef="#ctx0" brushRef="#br0" timeOffset="-168975.94">3964 4153 7825 0,'0'0'2305'0,"0"0"-1009"16,0 0-488-16,0 0-240 16,0 0 128-16,0 0 41 15,0 0-337-15,0 0 80 16,72 0-200-16,-24-7-80 15,15 4-120-15,1-3 56 16,4 3-72-16,-8-1 0 16,-13 1-56-16,-11 3 40 0,-16 0-40 15,-8 0-8-15,-12 0-72 16,0 0 72 0,0 0 96-16,0 0 0 15,-5 0-96-15,-6 0-728 16,3 0-1041-16,0 3-1223 0</inkml:trace>
  <inkml:trace contextRef="#ctx0" brushRef="#br0" timeOffset="-166109.31">26105 7604 5801 0,'0'0'3112'31,"0"0"-1287"-31,0 0-729 0,0 0-112 16,0 0 305-16,-16-29-169 16,27 23-520-16,13 2-344 0,28 2 120 15,36 2-144-15,40 0-104 0,-1 15-40 16,-19 11-88 0,-33-4 0-1,-43-3-1136-15,-28 13-1497 0,-4-1-1288 16,-4-2-1656-16</inkml:trace>
  <inkml:trace contextRef="#ctx0" brushRef="#br0" timeOffset="-165907.33">26081 8328 7761 0,'0'0'2825'0,"0"0"-1353"0,0 0-816 16,0 0-224-16,84 0 264 31,-37 0 145-31,13-3-97 16,4 3-216-16,3 0-320 0,-3 15-208 15,12 14-1552-15,-16-3-1129 16,-17-4-3656-16</inkml:trace>
  <inkml:trace contextRef="#ctx0" brushRef="#br0" timeOffset="-165726.12">26296 8721 4320 0,'0'0'1481'0,"0"0"-305"0,0 0-496 15,0 0 512 1,84 54-15 0,-16-44-289-16,27 2-480 15,1-2-296-15,-12 3-112 0,-9 3-576 16,-27-1-1473-16,-16-2-6392 15</inkml:trace>
  <inkml:trace contextRef="#ctx0" brushRef="#br0" timeOffset="-165566.28">26315 9109 7361 0,'0'0'1192'16,"0"0"-640"-16,0 0 89 0,60 83 135 15,9-58 72-15,30 0-376 31,25-3-304-31,3 4-168 16,-15-10-400-16,-41-4-432 0,-31-2-3089 16</inkml:trace>
  <inkml:trace contextRef="#ctx0" brushRef="#br0" timeOffset="-165403.65">26539 9483 7097 0,'0'0'1840'0,"0"0"-1287"15,0 0-537-15,32 77 344 0,8-55-256 16,8 3 208-16,7-3-208 16,5 0-104-16,16 4-368 15,-12-7-705 1,-21-3-2975-16</inkml:trace>
  <inkml:trace contextRef="#ctx0" brushRef="#br0" timeOffset="-165230.49">26105 10083 4584 0,'0'0'2553'0,"0"0"-1305"15,15 74-912-15,34-39 264 0,42 2 201 16,41-2 31-16,15 1-352 16,1-14-328-16,-21-7-152 0,-44-11-1232 31,-27-4-3633-31</inkml:trace>
  <inkml:trace contextRef="#ctx0" brushRef="#br0" timeOffset="-162000.75">6107 9792 2768 0,'0'0'8'0,"0"0"4073"31,0 0-2449-31,0 0-968 15,0 0 25-15,0 0-121 0,0 0 216 16,0-29 312-16,0 26-296 0,0 3-152 16,0 0-103-16,0 0-65 15,0 0-136-15,0-3-128 16,-4-1 32 0,-7 1-144-16,-6-3-104 15,-2-1 8-15,3-2 8 0,-5-1-16 16,6 4 8-16,-5-7 0 15,4 4 0-15,4-4 72 0,-4 0-80 16,0 0 0 0,4 1 0-16,-4-1 0 15,0 1 8-15,-4-1-8 16,5 4 16-16,-6-1-16 0,-3 0 0 16,-4-2 0-16,5 5 8 15,-5-2-8-15,4-1 0 16,0 4 0-1,0-4 0-15,5 4 0 16,-6-7-8-16,1 7 16 16,5-4-8-16,-5 4 0 0,0 0 0 15,0-1-8-15,-1 4-8 16,-2 0 16-16,3 3-8 0,0-3 8 31,0 3 0-31,5 0-16 16,-1 0-40-16,-1 0 40 15,-7 0 16-15,5 3-8 0,-9 3 8 16,0 4 0-16,5-1 0 16,-5 4-16-1,0 0 8-15,0 0 0 0,0 3 0 16,-1-1-48-16,1 4 56 16,-3 1 0-16,-1-2 0 15,4 5-32-15,0-5 32 0,1 5 8 16,-1-1-8-16,0 0 8 15,4 0-8-15,4 1-8 16,0-4 0-16,4 6-40 16,8 1 0-16,-4 2-8 15,5 4 8-15,-6 6 40 16,6 0 8-16,-2 0 0 0,6 1 0 16,-1-2 8-16,-5 5-8 15,6-4 0 1,3 3 0-16,0 1 0 15,0-1 0-15,4 0 8 16,0 0 0-16,0 4 40 0,12-4-40 16,-1 4 64-16,6-4 0 15,3 3-64-15,-1-3 80 0,1 1-40 32,1-4 0-32,-6 3 56 15,5-6-56-15,-4 7-40 16,0-8 8-16,3 4-8 0,2 1 72 15,-1-2-32-15,-1 2 16 16,9-1 0-16,0 0 56 0,4 0-32 16,0-3-24-1,4-3 8-15,4-1-64 16,0-2 0-16,3-3 16 16,5 2 56-16,5-6 48 0,-2-3 88 15,1 0-64-15,8-3-8 16,-4-6-24-16,3-1-40 0,5-3 24 15,-4 1-16 1,0-4 16-16,0-3 0 16,-1 0-24-16,0 0-8 15,1 0-64-15,0 0 8 0,-4 0 32 16,0 0-48-16,-4-10 0 16,-5 1 8-16,1-4-8 0,-8 0 8 31,-1 1-8-31,-7-1 0 15,0 1 0-15,0-4 0 0,1-3-8 32,-1-3 8-32,3-4-80 15,9-6-16-15,-5 1-48 0,2-4-128 16,-5-7 48-16,-1 8 120 16,-3-5 96-16,-8 1 8 15,4 3 0-15,-9 0 0 0,6 4 0 16,-5-4 8-16,-1 3 8 15,1 0-8-15,5 0-8 0,-5 7 0 32,-1-4 0-32,1 4 0 0,-4 0 8 15,0-4-8-15,0-3 0 16,-4 0 0-16,0-3 0 0,-5 1 56 16,2-1-56-16,-1 0-8 15,-8 3 8-15,0 0 0 16,0 0 0-1,0 4 0-15,-12-4-8 0,4 7 8 16,-4-7 0-16,-4 0 16 16,-4 4-8-16,0-4-8 0,0 0 8 15,-7 0-16-15,-1 1 8 16,-4-1 0-16,0 0 0 0,-5 3 0 31,-2 1 0-31,-1 3 8 16,5-1 0-16,-2 4 0 0,1 0 0 15,4 3 8-15,-3 0-8 16,3 0 0-16,0-1 8 0,-4 2-8 16,-3 2 8-16,-2 0-8 31,-2 0-8-31,-9 3 8 16,1 1-8-16,-5-1-8 0,0 6 0 15,-4 1 8-15,4 0-8 16,-4 3 0-16,0-1 8 0,-3 1 0 15,-5 3 0-15,4 0 0 16,1 0 0 0,3 7 0-16,4-1 0 15,4 7-8-15,8 5-280 0,5 2-544 16,-2 2-608-16,6 13-257 16,7-3-847-16,12-4-3145 0</inkml:trace>
  <inkml:trace contextRef="#ctx0" brushRef="#br0" timeOffset="-160410.87">6865 10792 2664 0,'0'0'4729'0,"0"0"-3289"15,0 0-511 1,0 0-313-16,0 0-128 0,0-39-48 16,11 33-216-16,6-4-64 15,-2 4-112-15,5-3 144 0,8 2 40 16,0 1 48-16,8 3 40 15,0 3 0 1,8-3 88-16,-1 3-80 16,6 0 73-16,2 0-145 0,5 6-32 15,0 3-72-15,4 8 80 16,-1-2-32-16,9 7-48 0,-1 4 0 16,10 2-72-16,-6 4-16 31,4 6 16-31,5 1 72 0,-4 5 0 15,11 7 72-15,13 12 88 16,12 16 352-16,0 10 112 0,-9 0-192 16,-8 0-255-16,-14-3-161 15,-2 6 56-15,1 3-88 32,4-6-8-32,-1 3-56 0,1-3-16 15,-8-3-40-15,-1 3-8 16,-11-7 80-16,-12-15-80 15,-13-13 56-15,-7-13-64 0,0-3-8 16,4 7 8-16,8 3 48 16,3 6-32-1,6-10-16-15,-1 0 8 0,-1-6-8 16,-3-6 8-16,-5 0 8 16,2-7-8-16,-9 1 0 15,-1-7 40-15,1-3-48 0,0-3 8 16,0-4 64-1,-4-3-8-15,-5 1-56 16,-3-4-8-16,-7-3 0 0,-2 3-64 16,-2-3-240-16,-9 0-352 15,-4 0-457-15,0 0-903 16,0-6-3089-16</inkml:trace>
  <inkml:trace contextRef="#ctx0" brushRef="#br0" timeOffset="-160108.62">9610 12938 3328 0,'0'0'3017'0,"0"0"-1585"15,0 0-880-15,0 0 40 0,0 0 529 16,0 0 295-16,52 51-88 15,-20-45-184-15,7 7-383 16,5-7-185 0,4 1-168-16,0-5-176 0,-1 2-160 15,-2-4 24-15,-6 0-88 16,1 0-8-16,-8-4-144 16,-4-5-688-16,3-16-609 0,-6 2-1023 15,-5-2-2897-15</inkml:trace>
  <inkml:trace contextRef="#ctx0" brushRef="#br0" timeOffset="-159900.39">10358 12458 10666 0,'0'0'2968'15,"0"0"-1447"-15,0 0-1089 0,0 0-280 16,0 0 704-16,0 0 216 15,-55 96-80-15,35-55-431 0,0 3-265 16,1 7-152-16,6-3-88 31,-2-4-56-31,-2 1-56 0,6 3-704 16,3-14-1721-16,-1-9-3560 0</inkml:trace>
  <inkml:trace contextRef="#ctx0" brushRef="#br1" timeOffset="-147382.35">5291 6810 6065 0,'0'0'1800'16,"0"0"-271"-16,0 0-457 0,0 0-40 15,0 0-32 1,47-79-48-16,-47 69-247 16,-8 0-121-16,-12-2-152 15,-3 2-32-15,-9 4-136 16,0 0-40-16,-12 3-112 0,1 3-48 16,-10 0-56-16,-6 0 8 15,-1 9-8-15,-8 7 0 0,1-4 48 16,-1 11-48-16,0-4 32 15,0 3-40-15,8 7 0 0,0-4 0 32,9 4 16-32,-1 2-8 15,9 4 0-15,-2 4 64 0,2 2 96 16,-1 3 8-16,4 4-48 16,4 3-24-16,1-3-16 15,-2 5-32-15,5-2 0 0,0-7-8 31,4 1 16-31,1-4-16 16,7 1 8-16,0-5 72 0,4 2-64 0,0-4-8 16,8 3 24-16,-3 0-8 15,-2 0 0-15,5 3 8 16,1 0 8-16,3 1-40 16,4 2 24-1,0 0-8-15,0 4-16 16,4 3 40-16,7 3 72 0,6-3-88 15,-2 6 17-15,1-3-81 0,-4-3 0 16,4 0 8-16,0-4 32 16,0-2-40-1,-4-1 56-15,3-6-64 16,2 1 8-16,-1-5 40 16,0 1-40-16,4 0-8 0,-1-3 0 15,5 2 8-15,8 2 0 16,0-5 0-16,7 4-8 0,2-3 0 31,2 0 16-31,6-3 40 16,-6 2-48-16,5-5 8 0,0-1-8 15,0-3 40-15,-1 0-48 16,1 0 8-16,4 1 0 16,-4-4 0-16,8 0 8 0,-4 0-8 31,8 3 0-31,3-3-8 31,5 3 0-31,3-2-8 0,6 2 8 0,-2 0 0 16,-4-3 0-16,2 0-8 15,-2 0 8-15,-4-3 0 16,-3-3 48-16,0-4-40 0,-1-2-8 16,2 2 0-16,-1-6-200 15,0 4 200-15,-1-4 48 0,1-3-32 16,0 0-16-16,3 0 64 0,1 0-64 15,4 0 8-15,-4 0-8 16,3 3 8 0,0 0-8-16,2 3 48 15,-2 1-48-15,5-1 0 16,0 1 48-16,0 2-40 0,11 1 0 16,17 2 0-16,16-2 0 15,3-1 0-15,-3-2-8 0,-9-1-104 31,-12-6 104-31,-2 4 16 16,-2-4 24-16,-3 0-32 16,3 0-8-16,5 0 8 0,-1 0 64 15,4-10-72-15,5 3-48 16,-5 1 48-16,2-3 56 0,2 2-56 31,-8 1 0-31,5-4 0 16,-8 7 8-16,-4-3-8 15,-1 3 0-15,-7-1 0 0,-1 1 48 16,1 0-32-16,0-3-8 0,-1 2 40 16,1-2 0-16,4 0-40 15,0-1 72 1,-1 4-72-16,-7 3 0 16,-8-3 40-16,-12 3 0 15,-13 0-40-15,1 0 56 0,7 0-56 16,25-3 80-16,20-3-8 0,19-4-64 15,5 0 72 1,-5-2-88-16,-7-1 8 16,-16 4 8-16,3-4-16 15,-3 3 8-15,-8 1-8 16,-1 3 8-16,1-1 0 0,0 4-8 16,-5-4 0-16,5 5 0 15,0-2 0 1,-4 1 48-16,2 3-40 15,2 0-16-15,-4 0 8 16,0 0-48-16,4-3 48 0,-5 0 8 16,1 0 0-16,0 3-8 15,-5-4 8-15,5 4 0 0,0 0 0 32,0 0 0-32,-1-3-8 15,-11 0 0-15,-8 0 0 16,-17 3 0-16,5-3 0 0,8 0 0 15,7-1-8-15,9 1 8 16,0-3 0-16,-1 2 0 0,13 1 0 16,11 1-64-1,17-5-32-15,4 4-40 16,-4-4 16-16,-13 1 48 16,-15-3 56-16,-1 2-32 0,-3-2 40 15,-4 3 8-15,3-4 8 16,-2 0 0-16,-2-2-8 15,-8 2-32-15,-15 0 32 16,20-2 8-16,-16 2-8 16,4-3 16-16,7-5-8 15,-15 2-8-15,8-4 8 0,11-5-8 16,-3 0 0-16,0-4-8 16,-1 1 8-1,5-1 0-15,-4-3-96 16,12-3 40-16,-9 4-16 15,1-1 64-15,0 0 0 16,-9 4-72-16,5-7 64 0,0 3 16 16,-5 0 0-16,-3-2 0 0,-4-1 8 31,-4-4 0-31,-4-2 0 16,-1-7-8-16,-6 1 8 15,-2-1 0-15,-3 0 0 0,0 4-8 16,0-1 8-16,-5 4-8 15,-3 3 8-15,0-3 0 0,0 0-8 16,-8 2 0 0,0 2 0-16,-8-2 0 15,0 1 0-15,-5-3 0 16,2 3-16-16,-5-4 16 0,-1 1-8 16,2 3 8-16,-1-3 8 15,0 0-8-15,4 2 0 0,0 5 0 16,-5-4 8-1,6 2 0-15,-9-5 0 16,0 0 0-16,-4 0-8 16,0-4-8-16,0 4 8 0,-13 0 0 15,2 3 0-15,-1 0-8 16,-4-1-40 0,-9 1-96-16,2 0 72 15,-5 3 64-15,-4 0 0 16,1 0 0-16,-1 7 0 0,0-4-40 15,4 7 48-15,0-1-8 16,4 4 8-16,0 0 8 0,-4 3-8 31,-4-3-8-31,-4-1-48 16,-3 1 40-16,-10 0 16 16,-2 0-48-16,-9-1 40 0,-8 1 0 15,0 3-8-15,-7 0 8 16,8 3-56-16,-2 4 64 0,2-1 0 31,3 3 0-31,-16-3 8 0,-20 1 40 16,-14-4-40-16,-15 3-8 15,2-2 8-15,11 2-8 0,9-3 16 16,-1 7-16-16,1-4-16 16,7 3 16-1,1 1 0 1,3 2 0-16,-4-2 0 0,5 6 0 15,-1 0 0-15,1-1 16 0,3 1-8 16,8 0-8 0,0 3 8-16,1-3-8 15,-1-1 0-15,0 4 0 16,1-3-8-16,-5 3 8 16,4 0 0-16,-3-2 0 0,3 2 8 15,1 0-8-15,-1 0 0 0,-4 0 0 16,-4 0 0-16,-3-4 0 15,-8 1 0-15,-2 0 0 32,2-4 8-32,0 1-8 0,3-1 0 15,4 1 0-15,4 3 0 16,-3 0 8-16,3 3-8 0,-3-3 0 16,-1 3 0-16,-3 0 8 15,-1 0-8-15,-4 0 0 31,-7 0 0-31,3 0 0 0,-4-3-8 16,5 3 8 0,8 0 0-16,-2 0-8 15,6 0 0-15,3 0-80 0,5 3-8 16,15 0 23-16,8-3 25 16,-3 3 40-16,-13-3-8 15,-12 0 0-15,0 0 8 0,21 0 0 16,24 0 0-16,-2 0 8 0,-7 0-8 15,-19 0 8-15,-20 3 0 0,-17 3 0 16,0 1 0-16,5 3-8 31,23-4 8-31,24-3-8 16,9 3 8-16,-1 1 0 0,-4-1 0 16,-12 4-8-16,-8-4-8 0,-3 0 16 15,8 1-8-15,-10-4 8 16,5 0 0-16,1 0 8 31,4 1-8-31,-6-2-8 0,14 2 8 16,-5-1 0-16,1 0 0 15,3 4 8-15,-5-1-8 0,2-3-8 16,-16 3 8-16,-14 1-16 16,6-1 8-16,12-3-88 31,15 1 32-31,12-4 56 0,0 3-16 15,-3 0 16-15,3 0 0 16,8 0 0-16,-4 3 0 0,0-2-40 16,-3 2 48-16,-5-3 0 0,-4 3-8 15,0 1 8 1,4-4 8 0,-8 0 0-16,4 1-8 0,1-4-8 15,-1 3 8-15,0-3 0 16,0 2 0-16,1-2-8 0,-5 0 8 15,-4 4-8-15,8-1 8 16,0 0 0 0,9 0 0-16,-1 4-8 15,9-1 0-15,-2 4 8 0,6-1 0 16,-9 1-8-16,0-1 8 16,-4 1 0-16,0-4 0 0,1 3 8 15,-1 1 0-15,0 0-8 31,5-1 0-31,7-3-8 0,-1 7 8 16,2-3 0-16,-1-1-8 16,0 1 0-16,-4 2 0 0,-4-2 8 15,1 2-8-15,-9 1 8 16,0 0 0-16,0 0 0 31,1-4 0-31,3 1 8 0,4-1-8 16,4 1 0-16,5-7 0 15,-2 4 0-15,5-5 0 0,5 2 0 16,-1-1 8-16,4 0-8 0,0 0 0 16,0 1 0-1,9-4 0 1,2 3-8-16,13 0-488 0,4-3-1832 16,17 3-2681-16,6-3-4569 15</inkml:trace>
  <inkml:trace contextRef="#ctx0" brushRef="#br1" timeOffset="-146221.1">17232 6982 4296 0,'0'0'5546'0,"0"0"-4210"32,0 0-896-32,0 0-288 0,0 0 160 15,-5 0 552-15,5 0 481 16,0 0 79-16,9 0-192 15,3-4-320-15,16-9-416 0,7-2-376 16,25-14 56-16,32-9-55 31,39-13-17-31,24-9 16 0,13-7-48 16,19-6 24-16,-7-3 8 16,11-6 0-16,4-7-40 15,1 0 16-15,-5-3 24 0,-4-1-8 16,-12 4-48-16,-11 4 64 31,-22 12-80-31,-17 13-16 0,-22 9 16 0,-19 16-24 16,-29 13-8-16,-14 3 0 15,-10 9 0-15,5-6-176 16,-4 4-96-16,-4-1-48 0,-9 3 80 16,-6 4-121-1,-13 6-167 1,0 0-1312-16,-8 3-1361 0,-12 13 1073 0,-1-3-3657 15</inkml:trace>
  <inkml:trace contextRef="#ctx0" brushRef="#br1" timeOffset="-145830.95">19777 5502 9882 0,'0'0'2056'15,"0"0"-960"-15,0 0-448 16,0 0 209-16,0 0-49 16,-7-25-496-16,11 25-224 0,20 2 112 15,28 11-40-15,27 13 48 31,41 2-32-31,7-2-48 0,-15-4-40 16,-33-9-32-16,-35-10 0 0,-20-3-40 16,-4 0 128-16,-8 0 192 15,-4 0 248-15,-8 0 16 0,0 3-183 16,0 0-249 0,-16 10-136-1,-8 9-32-15,-7 10-8 0,-14 16 0 16,-7 18 8-16,-12 23-48 15,1 16-104-15,-1 0-857 0,21-29-1599 16,15-26-1977-16</inkml:trace>
  <inkml:trace contextRef="#ctx0" brushRef="#br1" timeOffset="-137495.15">19845 4460 3120 0,'0'0'7986'0,"-12"-25"-6098"0,9 13-255 16,3 2-553-16,-4 4-88 16,4 2 352-16,0 1-319 15,0 3-401-15,0 0-208 16,0 0-416-16,0 10-24 15,7 12 24-15,10 10 48 16,-6 9 136-16,5 10-112 0,-4 3 8 16,4-4-24-16,-8 4-56 15,4-6-24-15,0-3-232 16,-4-7-520 0,0-13-801-16,0-15-1391 15,-8-10-1793-15,0-3-2361 0</inkml:trace>
  <inkml:trace contextRef="#ctx0" brushRef="#br1" timeOffset="-137311.15">19901 4092 5553 0,'0'0'6529'0,"0"0"-4681"15,0 0-911-15,0 0-593 16,0 0-160-16,0 0 120 0,0 0-304 31,0 0-24-31,-8-12-1464 16,20 27-233-16,0 2-2256 0</inkml:trace>
  <inkml:trace contextRef="#ctx0" brushRef="#br1" timeOffset="-137061.68">20196 3899 12498 0,'0'0'2121'0,"0"0"-737"16,0 0-176 0,0 0-40-16,0 0-303 0,0 0-865 15,0 0-32 1,32 44-48-16,4 42 80 16,3 12 152-16,10-2-56 0,-10-20-40 15,-7-22 56-15,-8-13-48 16,0-3-64-16,-1 3-40 15,1 4-720-15,-3 12-873 0,-14-16-2232 32,-7-15-3320-32</inkml:trace>
  <inkml:trace contextRef="#ctx0" brushRef="#br1" timeOffset="-136880.98">20232 4324 13410 0,'0'0'1753'0,"0"0"-1321"16,0 0-280-16,88-70 0 15,-32 51-8-15,7 3-144 16,25 7-168-16,-16 2-1993 16,-13 1-3704-1</inkml:trace>
  <inkml:trace contextRef="#ctx0" brushRef="#br1" timeOffset="-136538.53">20726 4299 7273 0,'0'0'4329'15,"0"0"-3849"-15,0 0-392 16,0 0-80-16,0 0 696 16,0 0 216-16,0 0-255 0,95-26-441 15,-67 1-224-15,-3 0-208 16,-10-7-441-16,-6 0-199 0,-5 0 368 31,-4 4 320-31,-9 2 160 16,-7 4 64-16,0 9 360 0,1 7 264 15,-2 6-480-15,2 10-104 16,-2 12 105-16,2 6 311 16,2 10-112-16,6 7-136 0,7-1-96 31,0 4-88-31,3-1 8 15,18-5-16-15,7-4-80 0,11-9-504 0,6-10-256 16,2-13-641 0,24-12-255-1,-11-13-1377-15,-12-10-3120 16</inkml:trace>
  <inkml:trace contextRef="#ctx0" brushRef="#br1" timeOffset="-135870.75">21272 4057 1856 0,'0'0'6457'0,"0"0"-3520"16,0 0-569-16,0 0-1063 0,0 0-1073 15,0 0-224-15,-13 32 232 16,10 13 64-16,3 9-120 0,0 3-88 31,7-3 48-31,14-4-144 16,-1-8-144-16,-1-10 8 16,1-10 8-16,-8-12-152 0,-3-10 280 15,-9-10 168-15,0-22 112 0,-17-13 152 16,-11-5 128-16,-11-8 176 31,-10 1-208-31,6 7-16 16,0 9-159-16,6 9-41 0,9 16-144 15,9 12-168-15,11 4-64 16,3 10-552-16,5 15-177 0,13 7-527 16,19 3 56-1,7 3-225 1,13 0-143-16,4-9-416 15,-1-4 47-15,1-12-319 0,-8-10 807 16,0-3 1513-16,-8-6 1265 0,-12-16 815 16,-9-4-447-16,-11-3-65 15,-8 1-160 1,0-1-176-16,-11 4 193 16,-5 6-97-16,-4 7-248 15,0 8-440-15,0 4-336 0,4 13-296 0,4 15-8 16,5 4-72-16,7 6-48 15,0-3 120 1,4-3-8-16,15-10-8 16,5-9-160-16,0-10 176 15,0-3 56-15,-1-16 152 16,1-12-128-16,-7-10 0 0,-6-4-72 16,1-2 48-16,-12 2-8 15,0 8 80 1,0 8 113-16,0 10 343 15,0 13-112-15,0 3-472 16,0 13-336-16,5 19 328 0,6 2 8 16,10 11 0-16,7 3-8 15,7-7-104-15,5 0-400 0,8-12-57 32,-1-11-71-32,6-18-1416 15,-10-2-1129-15,-11-24-2224 0</inkml:trace>
  <inkml:trace contextRef="#ctx0" brushRef="#br1" timeOffset="-135622.36">21914 3451 11746 0,'0'0'2481'0,"0"0"-841"16,0 0-1344-16,0 0-296 0,0 0 0 15,0 0 264-15,4 79 256 16,19-34-200-16,9 5-48 15,8 5-128-15,3 2-64 16,17 12 16-16,-8 17-88 16,-12 16-8-16,-20-4-16 15,-20-6-416-15,-24-19-784 0,-4-25-376 16,-4-13-905-16,-20 0-135 16,5-10-1465-1,2-9-1184-15</inkml:trace>
  <inkml:trace contextRef="#ctx0" brushRef="#br1" timeOffset="-135292.5">21890 3857 10658 0,'0'0'1760'0,"79"-38"-1072"15,-7 10-208-15,24-7 337 31,-5 6-121-31,-12 4-232 16,-19 5-224-16,-19 11-240 16,-14 6-40-16,-7 3-1344 15,-16 0-2545-15,-4 0-1816 0</inkml:trace>
  <inkml:trace contextRef="#ctx0" brushRef="#br1" timeOffset="-135119.99">22547 3686 9113 0,'0'0'3097'15,"0"0"-1593"-15,0 0-687 16,0 0-593-16,0 0-128 0,0 0 80 31,84 95-40-31,-69-51 32 16,5 1-64-16,-3-1-104 16,-6 1-160-16,-3-10-992 0,0-10-721 15,-3-9-895-15,-5-13-4218 0</inkml:trace>
  <inkml:trace contextRef="#ctx0" brushRef="#br1" timeOffset="-134956.1">22618 3378 12658 0,'0'0'2289'15,"0"0"-993"1,0 0-872-16,0 0-424 0,0 0-1224 0,0 0-769 15,0 0-87-15,0 0-4185 16</inkml:trace>
  <inkml:trace contextRef="#ctx0" brushRef="#br1" timeOffset="-134669.89">22670 3619 464 0,'0'0'10914'0,"0"0"-8370"16,0 0-1455-16,0 0-609 15,0 0 16-15,0 0-16 32,0 0-120-32,96 89-72 0,-76-57-128 15,4 3-48-15,-5 0-56 16,2-7 16-16,-1-6-16 0,-5-5-48 16,2-14 80-16,-2-3 64 15,2-13 120-15,2-16 104 31,1-12-103-31,0-7-105 0,-4-6-96 16,0 4-64-16,-8 2-8 0,0 13-473 16,-5 10-455-16,-3 22-1104 0,0 3-3025 15,0 3-2913-15</inkml:trace>
  <inkml:trace contextRef="#ctx0" brushRef="#br1" timeOffset="-134341.18">23072 3730 7513 0,'0'0'2393'0,"0"0"-1393"0,0 0-584 16,0 0 432-16,0 0 144 31,100-50-240-31,-72 30-351 16,9-2-1-16,-10-3-112 0,-3 0-200 16,-8-1-88-16,-8-6-120 0,-8 4 40 15,-4 2 80-15,-20 4 400 16,-8 9 176-16,-4 13-120 31,-3 0-128-31,7 19 128 0,-1 13-8 16,10 6-208-16,10 7-48 15,13 3-8-15,0-4-64 0,17 1 72 16,15-4 81-16,11-6-1 16,9-7-96-16,4-9 48 31,0-12-224-31,-1-7-128 0,14-29-953 0,-18-9-1919 15,-7-7-4346-15</inkml:trace>
  <inkml:trace contextRef="#ctx0" brushRef="#br1" timeOffset="-133867.33">24463 2934 8913 0,'0'0'1505'0,"0"0"551"15,0 0-71-15,0 0-593 31,0 0-712-31,0 0-376 0,0 0-192 16,-103-32 0-16,63 51 48 16,3 6 16-16,10 0-176 0,7 7-8 15,12 3-112-15,8 0-16 16,12 3 136-16,24 0 64 31,16 1 120-31,4-4-88 0,0-1 24 16,-5-2-48-16,-11-7-72 15,-13-2-8-15,-10-1 0 0,-13 0-192 0,-4 0 32 16,-24 4 168-16,-20-4 136 16,-8 0 96-1,-12-6 80 1,1-3-40-16,7-7-48 0,12 0-168 16,20-3-56-16,13-3-464 15,34-9-528-15,17-4-2841 0,11-6-3616 0</inkml:trace>
  <inkml:trace contextRef="#ctx0" brushRef="#br1" timeOffset="-133559.54">24921 3229 12050 0,'0'0'4745'0,"0"0"-3881"0,0 0-792 16,0 0-16-16,0 0 0 31,-107 51-56-31,83-26-64 0,8 7 64 15,8 0-16-15,8-4-120 16,16 0 136-16,16-5 88 16,4-4-88-16,11-13-104 0,-3-6 104 15,-4 0 56-15,-12-22 72 32,-12-6 232-32,-16-11 112 0,-4-5 17 15,-28-4-137-15,-4 7-160 16,-7 6-184-16,3 10 56 15,7 12-64-15,10 13-664 0,23 19-1369 16,0 9-1072-16,8 4-3264 0</inkml:trace>
  <inkml:trace contextRef="#ctx0" brushRef="#br1" timeOffset="-133174.08">25351 3365 9209 0,'0'0'1713'0,"0"0"-1129"0,0 0-144 16,84-13 56-16,-56 4 184 15,0-4-240-15,0-3 249 16,-4-9 87-16,0-7-264 0,-4-9-160 31,-1-6-80-31,-6-23-272 0,-9-23 0 16,-4-18-96-16,-12-9 96 15,-8 5 56-15,3 17 24 16,2 31 16-16,7 17 8 0,8 15-8 16,-4 16 400-16,4 9-72 31,-4 7 88-31,-4 3-512 0,-4 22-152 16,-4 29 0-16,-3 28 56 15,2 36 88-15,13 9 8 16,4-7-8-16,28-16 8 0,4-34-56 15,-4-13 0-15,-4-16-864 16,-1-6-1040 0,18-7-241-16,-5-9-992 0,-1-3-4336 15</inkml:trace>
  <inkml:trace contextRef="#ctx0" brushRef="#br1" timeOffset="-132828.6">25866 3016 7825 0,'0'0'2921'16,"0"0"-817"-16,0 0 81 15,0 0-625-15,0 0-1304 0,0 0-256 16,0 0-56-16,0 0 56 16,0 0 8-1,24 66 64-15,-20-43-64 0,7-4-8 0,6-6-48 32,2-10 48-32,1-3 40 0,4 0 64 15,-4-19 0-15,-4-7-96 16,0-5 0-16,-8 2-16 15,-4-3 16-15,0 7 184 0,0 6 152 16,-4 9-48-16,0 7-296 31,0 3-80-31,0 16-160 0,4 6 168 16,3 7 72-16,2 6 8 16,7-1 64-16,0-2-72 15,8-6-32-15,3-10-440 0,1-7-248 16,4-9-664-16,5-22-649 31,-10-7-415-31,-7-9-2553 0</inkml:trace>
  <inkml:trace contextRef="#ctx0" brushRef="#br1" timeOffset="-132651.79">26412 2511 6545 0,'0'0'1816'16,"0"0"465"-1,0 0-145 1,15-73-183-16,-15 73-985 0,4 7-968 0,-4 24 0 15,9 23 72-15,2 22 224 16,17 26-104-16,-3-4-96 16,-6-18-96-16,1-7-312 0,-12-35-1953 31,-8-10-2127-31</inkml:trace>
  <inkml:trace contextRef="#ctx0" brushRef="#br1" timeOffset="-132440.59">26368 2651 9249 0,'0'0'2097'15,"0"0"-657"-15,0 0-344 16,119-25-39-16,-75 27-449 16,4 21-272-16,0 6-136 0,-5 8-64 15,1 8-64-15,-7 3-64 31,-6-4-8-31,-7-3-168 0,-8-6-808 0,-4-6-401 16,-4-10-927-16,-4-6-3257 16</inkml:trace>
  <inkml:trace contextRef="#ctx0" brushRef="#br1" timeOffset="-132273.42">26938 2495 9818 0,'0'0'2248'0,"0"0"-448"16,0 0-655-16,0 0-761 0,0 0-384 31,0 0-1377-31,0 0 673 16,0 0-1320-16,0 0-4249 16</inkml:trace>
  <inkml:trace contextRef="#ctx0" brushRef="#br1" timeOffset="-131948.02">27093 2660 8129 0,'0'0'2769'0,"0"0"-1049"16,0 0-1304-16,0 0-408 0,-20 79 264 16,8-34-88-16,4 9-32 31,4-6-80-31,4 3-72 15,0-13-200-15,20-3-312 0,4-13 144 16,8-6 248-16,0-13 120 0,3-3 176 16,-3-10 160-16,-4-15 937 0,-12-13 111 15,-11-3-304 1,-5-10-272 0,-13-3-416-16,-11 3 24 15,-8 7-240-15,0 12-176 0,0 13-200 16,1 19-1592-16,6 9-1129 15,10 10-1960-15</inkml:trace>
  <inkml:trace contextRef="#ctx0" brushRef="#br1" timeOffset="-131535.22">27455 2632 9618 0,'0'0'2432'16,"0"0"-287"-16,0 0-665 15,0 0-1304-15,0 0-176 0,0 0-8 16,24 85 8-16,-15-33 48 31,2 1-40-31,5 1-8 16,-4-6-272-16,4-13-440 0,-4-13-40 15,-8-9 415-15,0-10 337 16,0-3 48-16,0-13 88 0,0-15-63 0,8-7-25 16,4-6 168-1,4-11 56 1,4 2 56-16,4 2 48 16,8 7-224-16,-8 9-104 0,0 13-40 15,-9 9 256-15,-7 10-264 16,0 17-144-16,-4 14 104 0,0 14 40 0,-4 5 56 31,0 4 24-31,-4-3-64 16,4-6-16-1,0-14-856-15,16-8-505 0,-1-11-991 0,2-8-2697 16</inkml:trace>
  <inkml:trace contextRef="#ctx0" brushRef="#br1" timeOffset="-131383.95">28320 2584 10642 0,'0'0'2672'16,"0"0"-967"-16,0 0-1225 0,0 0-480 15,0 0-488-15,0 0 200 32,0 0-769-32,-8 61-3336 0</inkml:trace>
  <inkml:trace contextRef="#ctx0" brushRef="#br1" timeOffset="-130522.68">20694 4908 10386 0,'0'0'2184'0,"0"0"-1480"16,0 0-472-16,0 0-8 0,84-47 417 31,-52 31 47-31,7-6 64 16,10-1-40-16,6-2-240 0,25-4-56 16,27-6-168-16,33-3-88 15,19-3 0-15,4 0-48 16,-15 6-64-16,-21 0 0 0,-27 10 96 31,-32 6-136-31,-29 6 64 0,-11 6-64 16,-3 1-8-16,-1 0 0 0,-9-1-160 15,2 4-456 1,6-3-1640-16,-3 6-1625 0,4-4-2520 16</inkml:trace>
  <inkml:trace contextRef="#ctx0" brushRef="#br1" timeOffset="-129848.29">24734 4016 7513 0,'0'0'2281'0,"0"0"-1369"0,0 0-424 15,0 0-288-15,0 0 472 16,112-13 0-16,-45 4-168 16,29-10-72-1,27 0-104-15,21-10-87 16,4-3 359-16,-5-9-248 16,0 0 152-16,5-7-200 0,7-3-208 15,5 1 40-15,-5-1-136 16,4 6 80-16,-4 1 24 0,-11 6 16 31,-9 6-104-31,-15 1 48 16,-17 8-64-16,-11 4-8 0,-20 7 8 15,-12 2-24-15,-17 7 24 16,-11-4-16-16,0 4-56 16,-4 0-32-16,-8 3-224 0,-12 0-456 31,-8 0-961-31,-8 0-2271 15,-8 0-609-15</inkml:trace>
  <inkml:trace contextRef="#ctx0" brushRef="#br1" timeOffset="-128415.27">23392 4114 760 0,'0'0'6617'0,"0"0"-5193"0,0 0-671 16,0 0-185-16,0 0 80 15,92-47 176-15,-65 44-208 16,4 3-56-16,1 0-72 15,5 0-176-15,-9 9-80 16,-1 4-64-16,-3 6-15 16,-4 10-49-16,4-1-8 0,-8 7 136 15,0 3-32-15,0 4 40 16,4 2-24 0,-1 7-64-16,1-7-24 15,8 4 24-15,-3-7-8 16,6-3-8-16,-3-6-40 0,0-4-16 15,0-8 48-15,-12-5-64 16,0-2-64-16,-8-9-560 0,-4-4-648 31,-4 0-393-31,0-13-2904 0</inkml:trace>
  <inkml:trace contextRef="#ctx0" brushRef="#br1" timeOffset="-128204.16">23746 4584 2832 0,'0'0'3081'0,"0"0"-1337"15,0 0-440-15,0 0 121 0,0 0-193 16,0 0-232-16,67 83 16 16,-35-70-231-1,4-1-281-15,5 1-192 16,-6-7-160-16,1 1-152 0,-12-4-784 15,0-3-569-15,-12-10-791 16,-5-5-2881-16</inkml:trace>
  <inkml:trace contextRef="#ctx0" brushRef="#br1" timeOffset="-128025.73">24240 4346 9482 0,'0'0'2464'0,"0"0"-119"16,0 0-1033-16,0 0-1104 15,0 0-64-15,0 0 40 32,0 0 328-32,-36 102-192 15,25-64-176-15,-2 3-72 0,5 0-16 16,1 14-56-16,-6-14-880 0,9-6-2305 16</inkml:trace>
  <inkml:trace contextRef="#ctx0" brushRef="#br1" timeOffset="-125659.56">24515 4575 3168 0,'0'0'600'16,"0"0"1377"-16,0 0-529 16,0 0-408-16,0 0-96 15,0 0 289-15,-8 3-1 0,8-3-200 16,0 0-360-1,4 0-344-15,4-3 0 16,8-6-79-16,0 2-249 0,8-3 0 16,4 1 112-16,7 0-104 15,1 2 0-15,4 1 64 16,0 2-56-16,4 1-8 0,-5 0 0 31,-2 3-8-31,-5 0 0 0,0 0 0 16,-13 0-8-16,1 6-136 15,-12 1-361-15,-4 3-111 16,-4-1 88-16,-4 4 368 0,-12 0 128 16,-4-1 32-16,-4 1 112 31,-4 3-64-31,5 0-24 0,-1-1 24 16,0-2-40-16,3 3 0 15,2 0 0-15,7-3 0 16,0 2-8-16,4-2-56 0,8 0-16 15,0-7-64-15,0 4-112 16,0-4 248 0,8-3 0-16,4 1 184 0,4-4 16 15,8 0-16-15,-1 0-80 16,5 0-32-16,0-7-64 16,4 1-8-16,0-4 0 0,5 4 0 15,-2-4-8 1,1 4 0-16,-4-1 8 15,0 4 0-15,-8 0 0 16,-5 0 8-16,-6 3 0 0,-6 0 8 16,-3 0-8-16,0 0-8 15,-4 0-152-15,0 0-120 0,0 3 112 32,-8 7 160-32,-8-1 128 15,-3 1 0-15,-6-1 0 0,-3 4 8 16,-3 0-16-16,-1 3-48 15,4-4 16-15,4 1-16 0,4-3-16 16,4-1-56-16,8 4 0 31,8-7-104-31,0 0-48 0,0 1 96 16,4-1 56-16,4-3 128 16,12 1-40-16,-3-4 32 15,10 3-48-15,1-3 8 0,3 0-80 16,10 0-64-16,-2 0-48 31,1 0 32-31,1 0 64 0,-10 0 8 0,-4 0 0 16,-6 0 0-16,-9 0 8 15,0 0-48-15,-8 0 32 16,-4 0-72-16,0 0-128 0,0 3-136 16,0 0 256-1,-8 3 96 1,-5 7 56-16,-2-4 40 0,-1 4-16 15,-8 3 16-15,0-3-88 0,0-1 64 16,0-2 0-16,5 3-72 16,6-4 8-16,5 1-8 0,8 0-184 31,0-4-136-31,0 3 320 0,21-6 88 16,-2 4-8-16,5-4-16 15,8-3-56-15,-4 3-8 16,0 0 8-16,-4 0 64 0,-1 1-72 15,-6-1 0-15,-2 3 72 32,-6-3-72-32,-2 7-16 0,-3-1-96 15,-4 1 8-15,4-1 104 16,-4 7 8-16,0-3 64 16,0 3-64-16,9-4 48 0,-5 5 0 15,3-5 88-15,5 1-56 31,4-3 88-31,4-1-104 0,0 0-16 0,4 1 24 16,4-1-64-16,0-2-16 16,-9 2-280-16,2-3-360 15,-18-2-792-15,-3-1-1681 0,-3-3-87 16</inkml:trace>
  <inkml:trace contextRef="#ctx0" brushRef="#br1" timeOffset="-125329.89">25308 5309 4456 0,'0'0'2977'0,"0"0"-1817"0,0 0-792 16,0 0-256-16,0 0 120 31,0 0 313-31,0 0 231 16,19 25 24-16,-2-16-112 0,3 1-56 15,3-4-144-15,9 1-56 16,0-5-144-16,8 2-159 0,-4-1 23 16,0-3-136-16,-1 0 40 31,-7 0-56-31,-3-7-248 15,-5-5-537-15,-9-20-783 0,-3 0-1217 16,-8 1-3616-16</inkml:trace>
  <inkml:trace contextRef="#ctx0" brushRef="#br1" timeOffset="-125133.85">25738 5045 7705 0,'0'0'1897'0,"0"0"-537"0,0 0-256 0,0 0 32 16,0 0-103-16,0 0-481 15,0 0-424-15,0 12-72 0,0 8 120 32,0 5 96-32,-3 0-120 15,-2 7-64-15,1-3-72 16,0 3 80-16,0-1-96 0,0 10-1200 16,-3-9-1225-16,7-10-3960 0</inkml:trace>
  <inkml:trace contextRef="#ctx0" brushRef="#br1" timeOffset="-122902.41">23722 5013 3144 0,'0'0'1937'0,"0"0"-313"0,0 0-192 15,0 0-232-15,0 0-63 16,0 0-185-16,0-16 32 16,0 16-200-16,0 0-272 0,0 0-192 31,0 0-127-31,0 0-193 15,0 0-8-15,4 13 8 0,4 3 184 16,0 3 16-16,4 3 32 0,4 3-16 16,3-3 72-1,2 4 8 1,7 0 8-16,0-4-56 0,0 3-112 16,3 4-8-16,1-4-16 15,-8 0-56-15,4-3-48 0,-8-2 40 16,-8-1-48-16,0-6 48 0,-5-4-40 15,-3-3-8-15,-4 1-8 16,5-7-280 0,-5 0-352-16,0 0-88 15,-5-3-256-15,-2-10-889 16,-1 0-2440-16</inkml:trace>
  <inkml:trace contextRef="#ctx0" brushRef="#br1" timeOffset="-122502.09">23830 4946 5777 0,'0'0'1536'0,"0"0"-288"0,0 0-191 16,0 0 207-16,0 0 464 15,0 0 161 1,0 0-729-16,4-15-464 16,-4 15-440-16,-4 0-256 15,-9 9 0-15,-2 10 16 0,-5 0 64 16,4 10-72-16,-4-1 8 0,5 1-8 15,-2-1-8 1,6-2 8-16,2-4-8 16,1-3 48-16,4-3-40 15,-3-3-8-15,3 2-128 16,-5-5-384-16,5 0-600 0,-4 2-305 16,1-2-775-16,7-4-769 15</inkml:trace>
  <inkml:trace contextRef="#ctx0" brushRef="#br1" timeOffset="-121732.83">23813 5566 4480 0,'0'0'2897'0,"0"0"-1081"0,0 0-623 16,0 0-97 0,0 0-16-16,0 0-208 15,0 0-215-15,0 0 231 16,28-10-312-16,-11 4-224 0,2-1-168 16,5-2-96-16,12-1-16 15,0 1 104-15,16-7-40 16,0 3 96-16,8-6-32 31,-4 3-72-31,-1-3-40 16,-11 3 24-16,-16 3 32 15,-13 1 136-15,-7 6-16 0,-3 2-208 16,-5 1-48-16,0 3-16 16,0 0-184-16,0 0-864 0,-5 0-816 15,-10 0-41-15,7 0-1287 16,-5 0-6258-16</inkml:trace>
  <inkml:trace contextRef="#ctx0" brushRef="#br1" timeOffset="-120451.14">24212 4949 6545 0,'0'0'1280'15,"0"0"-584"-15,0 0-408 32,0 0 232-32,0 0 97 0,-47-79-17 15,38 64-88-15,-3-2-200 16,5 2-192-16,-10 2-16 0,2 0-24 16,-5-3-24-16,-5 7 64 15,-6-4-32-15,-1 3-24 31,-4 1 24-31,0 0 88 0,-3 2 72 16,2-3-56 0,1 4-16-16,5 0 8 15,-5 0-96-15,4 6-24 0,0 0-56 16,0 0 0-16,1 0 0 16,-1 3 8-16,0 6 40 15,0 4-40-15,4 0-16 0,0 2 8 16,-4 4 0-16,4 4 0 0,0-1 64 15,0 3-64-15,0 4 0 0,0 0 120 16,5-1-72-16,3 7-8 31,0-3-48-31,4 6 0 16,4 0-48-16,8 4 40 0,4-1-64 16,0 0 24-16,0 3 48 15,9-2 72-15,2-1-64 0,1 3-8 16,0-3 72-16,4 4-64 31,4-1 0-31,4 4-8 0,-1-7 48 16,9 4-32-16,1-4-16 15,3-6 56-15,3 0-8 0,1 0-48 16,0-3 0-16,0-4 0 16,-5 1 64-16,5-4-64 31,-8 0 0-31,5-5-64 0,-2-5 64 15,-3-2 8-15,8-4 0 0,-1-2 48 16,6-1 0-16,-2-6 49 0,5 4-105 16,3-4 64-16,-6 0 0 15,-6 0 72 1,1-7 48 0,-12-5-8-16,4-4 0 0,-4-7 72 15,0-2 8-15,0-3-152 0,3-7-40 16,5-4-64-16,-4 2-8 0,4-8-136 15,-8 1-64-15,0-1 136 32,-4 4-48-32,-8-1 16 15,-4 7 96-15,-5 1 8 0,-3-1 88 16,-4 0 0-16,0 3-80 16,0 0 248-16,-7 0-16 0,-1 0-128 15,-5 4-96-15,-6-3 80 31,-1 2-88-31,-8-3 8 0,-8-3-8 16,0 0 128-16,-12 0 64 16,5 1-24-16,-5-1-64 0,4 3-40 15,1 3-64-15,2 7 56 16,5 0-56-16,5 6 0 31,6 3 48-31,6 4-56 0,-1 5 0 16,4 1 0-16,0 3 0 15,5 0-56-15,-6 0-336 0,-3 13-648 0,4 0-889 16,-4-1-2024-16</inkml:trace>
  <inkml:trace contextRef="#ctx0" brushRef="#br1" timeOffset="-118305.78">6043 11325 5025 0,'0'0'5497'0,"0"0"-4521"0,0 0-600 16,0 0-272-16,0 0 0 31,0 0 160-31,77-47 32 0,-49 47-128 15,0 0-24-15,-1 0-104 0,1 12-32 16,-4 10 80-16,4 7 40 16,-4 15 0-16,4 19-48 0,4 30-64 15,-4 18 120 1,4 10-16 0,-4-7 112-16,-2-10-31 15,-5-8-49-15,3 2-48 0,-4 4 8 16,-4 6 112-16,0 9 632 0,3 4-24 15,-2 0-128-15,2-7-216 0,5-13-288 32,0-8-48-32,0-8-72 15,-1-15-32-15,-6-12 64 16,-1-14-104-16,0-9 112 0,-5 6-64 16,10 0-40-16,-1 0-8 0,-9-9 40 15,6-7-32-15,-2-5-16 31,2-8 0-31,-6 1-168 16,1-10-432-16,0 1-592 0,-4-4-568 16,0 0-233-16,-8 0-3608 0</inkml:trace>
  <inkml:trace contextRef="#ctx0" brushRef="#br1" timeOffset="-118065">6490 13586 6489 0,'0'0'6217'16,"0"0"-3176"-1,0 0-2161 1,0 0-880-16,0 0 408 16,0 0 432-16,0 0-224 0,75 69-231 15,-43-49-201-15,9-8-96 16,-5 1-88-16,3-4-344 0,1-6-505 0,16-3-1527 31,-12 0-1473-31,-8-6-2640 16</inkml:trace>
  <inkml:trace contextRef="#ctx0" brushRef="#br1" timeOffset="-117886.06">7063 13341 10058 0,'0'0'4385'15,"0"0"-2721"-15,0 0-928 0,0 0-216 16,0 0 168-16,-86 73-216 16,58-35-207-16,3 3-153 0,1 7-112 31,4-7-273-31,-3 10-1423 16,6-13-2809-16,6-9-6177 0</inkml:trace>
  <inkml:trace contextRef="#ctx0" brushRef="#br1" timeOffset="-114817.83">11997 8579 4504 0,'0'0'6410'16,"0"0"-4202"-16,0 0-1231 15,0 0-649-15,0 0-208 16,0 0 312-16,0 0 424 0,11 6-168 15,10 0 64-15,14 0 16 16,9 7-160-16,32-6-167 16,19-1-113-1,25-6-104-15,7 0-64 16,-23 0-40-16,-33 0-72 16,-30 0-40-16,-13 0-8 0,-5 0-32 15,-3 0-496-15,0 0-112 16,-16 0-273-16,-4 3-159 31,0 0-720-31,-39 10 551 0,2-4-591 0,1 1-2985 16</inkml:trace>
  <inkml:trace contextRef="#ctx0" brushRef="#br1" timeOffset="-114516.42">12152 8851 1688 0,'0'0'7794'0,"0"0"-5546"16,0 0-976-16,0 0-143 31,0 0 407-31,0 0 0 16,0 0-416-16,23 0-359 0,5 0-153 15,17 0-168-15,11 0-48 0,19-6-48 16,0 0-56-16,1-1-120 15,-4 1-64-15,-16 3-96 32,-4 0-8-32,-17 0 0 0,-14 3-352 15,-14 0-312-15,-7 0-344 16,0 0-417-16,-40 0-191 0,8 0-1025 16,-4 0-4672-16</inkml:trace>
  <inkml:trace contextRef="#ctx0" brushRef="#br1" timeOffset="-112042.64">20069 5089 3688 0,'0'0'4617'0,"0"0"-2872"16,0 0-841-16,0 0-312 16,0 0 296-16,0 0 408 0,0 0 81 15,0 0-89-15,0 0-288 31,15-3-208-31,9-6-304 0,12-7-287 16,28-7-105-16,35-5 0 0,29-10-40 16,11-3 160-16,-23 6-48 15,-28 9-16-15,-45 13 40 0,-15 4 40 16,-3 3-96 0,-10-4-40-1,1 7-24-15,-8-3 16 16,-8 6 8-16,0 0-96 0,0 0 8 0,0 0-8 15,0 0-64-15,0 0-304 16,0-3-536-16,12-1-409 0,0 4-2551 31,4-6-825-31</inkml:trace>
  <inkml:trace contextRef="#ctx0" brushRef="#br1" timeOffset="-105382.23">25866 4178 2616 0,'0'0'5649'16,"0"0"-3888"-16,0 0-1009 0,-13-3-168 15,13-1 264-15,0 1 32 16,0 1-232-16,0 2-7 15,0 0-1 1,0-4-160-16,0 4-232 16,0 0-144-16,0 0-40 0,5-3 8 15,3 0-8-15,7 3-64 16,5-3-56-16,5 3-112 16,6 0 88-16,1 0 32 0,0 0 48 31,4 3 0-31,-4 3 0 0,-1 3-8 15,1 4 0-15,-4 0-56 16,0 6 64-16,-7-3 8 16,-6 0-8-16,-2 0-112 0,-10 0-64 15,1-1-24-15,-4 1-16 32,0-3 136-32,-12-1 80 0,-4 5 48 15,-4-4-32-15,1 2-8 16,-9 1 72-16,0-3-16 15,-4 6-64-15,4-3 8 0,4 3 8 0,4-3-8 16,4-4-8 0,5 4-56-16,11-3 8 15,0-3-40-15,0 2 0 16,3-2 56-16,13-1 32 16,8-3 120-16,4 1-112 15,8 2 56-15,-1-5 0 0,10 2-24 16,-2 0-40-1,5-3-48-15,4 7-80 16,-8-4 120-16,-5 4 8 16,-11-4-72-16,-3 1-112 0,-18-1-24 15,1 1-64-15,-8-2-209 16,0-1 281-16,-8 2 168 0,-12 4 32 31,-3-1 80-31,-1-2 16 0,-8 2-40 16,0 0-48-16,4 1 0 15,-4 0 0-15,0 2-8 16,4-2 16-16,0 2-8 0,8 1 8 16,9-3-16-16,-2-1 0 31,9-2-80-31,4 2-40 0,0-5-80 16,4 5 192-16,12-6 8 15,5 3 8-15,2-2 80 16,9-1-32-16,4-3 0 0,0 3-8 15,4 0-40-15,-5 3 72 16,1-2-72 0,-4 5 0-16,0-6 0 0,-12 7 0 15,4-4 0-15,-8 1 0 16,-8-1-8-16,0 0-8 16,-4 4-144-16,-4-4-160 0,0 4 152 15,0-1 160 1,-12 1 0-16,-4-1 48 15,-4 4 72-15,-4 0-112 0,0-4 80 16,0 4-16-16,0-7 32 16,9 4-40-16,-2-4-56 15,9 0-8-15,5 1 0 0,3-1-200 32,3 0 176-32,18 1 24 0,3 2 208 15,8-3-104-15,3 1-56 16,-3-1-24-16,0 1-16 15,-4-4 40-15,-5 0-40 0,-3 3-8 16,-3-3 8-16,-6 1 0 31,-3 2-8-31,-4 1-64 0,1-1-88 16,-5 0 24-16,0 4 128 16,0-1-8-16,-9 4 8 15,-2-3 0-15,-6 2 88 0,-2 1-80 16,-1-3 64-16,-1 2-72 31,6-6 0-31,7 4 8 0,0-7-8 0,8 3-48 16,0 1-120-16,3-4 168 15,18 3 96-15,-1 0 64 16,8-2-64-16,4 2-40 0,0 1-40 16,-4-4-8-1,0 3 48 1,-5 0-48-16,1 4 8 0,0-4 32 0,-9 4 41 15,2-4-81-15,-9 4-8 16,-5-4 0-16,-3 3-193 16,0-2 193-16,-7-1 72 0,-14 4 9 31,6-4-1-31,-5 0 0 16,4 4 16-16,0-7-72 0,4 4-24 15,8-1-16-15,1 0-32 16,3 1-96-16,0-1 31 0,0 0 113 15,11 1 0-15,1-1 65 32,8 4 39-32,0-8 64 0,3 5 40 15,2-1-8-15,-1-2 32 16,0 2 72-16,0-3-32 16,-1 1-72-16,-3-2 0 0,4 2-48 15,-8-1 8-15,4 0-32 31,-4 0-40-31,4-3-32 0,-4 3 0 16,4 1-48-16,0-1 0 0,0 3 0 16,-5-3-8-16,-3 4-424 15,-3-4-824-15,-9 3-193 0,-4 3-231 16,-13-5-792 0,-7-1-3866-1</inkml:trace>
  <inkml:trace contextRef="#ctx0" brushRef="#br1" timeOffset="-105096.98">26687 5683 6001 0,'0'0'5697'0,"0"0"-3489"15,0 0-919-15,0 0-457 0,0 0-88 31,0 0-144-31,47 0-56 16,-15 0-88-16,-4 0-136 16,8 3-95-16,-1 0-113 0,2 4-16 15,-1-4-96-15,-4 0 80 16,-1-3-80-16,-6 0-104 0,-2 0-337 16,-3 0-367-16,0 0-696 31,-4-16-736-31,-5 0-649 15,2-3-3168-15</inkml:trace>
  <inkml:trace contextRef="#ctx0" brushRef="#br1" timeOffset="-104850.23">27288 5318 5977 0,'0'0'5385'15,"0"0"-3697"-15,0 0-383 0,0 0 367 16,0 0-376-16,0 0-544 0,0 0-408 15,-8-13-344-15,1 32 128 0,-2 7 24 32,1 2-55-32,-3 4 31 15,2 3 16-15,1-3 80 16,-3 0-128-16,-2-1-32 0,1-3 16 16,-4-2-80-16,4-4-424 0,-3-3-777 15,-1-3-1783-15,4-6-3858 0</inkml:trace>
  <inkml:trace contextRef="#ctx0" brushRef="#br1" timeOffset="-97534.52">5530 7150 1976 0,'-5'-3'704'0,"5"-4"1144"16,-4 1-231-16,4 3-521 0,-3-4 144 15,-1 1 193-15,0 0-9 0,4 0-120 16,-4 2 225-16,4 4-33 0,0-3-424 31,0 3-368-31,0 0-216 16,0 0-144-16,0 0-96 15,0 0-216-15,0 3-32 0,0 13 0 16,0 3 48-16,8 7 8 16,-1 2-48-16,6 4 57 0,-5-3-65 31,-1-7 72-31,1 0-72 15,-3-6 0-15,-1-10 0 0,0 0-16 16,0-6-153-16,7 0 169 16,2-18 169-16,11-11 247 0,-1-13-240 15,9-8 0-15,0-11-24 32,4-2-56-32,4-4-80 15,-1 1 32-15,6 5-48 0,-6 11 16 16,-11 8-16-16,-4 13 8 15,-4 11-8-15,-8 1-112 0,-8 8-184 0,0 6-104 16,-4 3-193 0,0 0-543-1,-4 0-1328-15,-8 12-305 16,-4 5-1328-16</inkml:trace>
  <inkml:trace contextRef="#ctx0" brushRef="#br1" timeOffset="-86505.6">6605 10807 4793 0,'0'0'4016'0,"5"0"-2743"31,-5-6-857-31,0 3-184 16,4-1 152-16,-4-1 72 0,4 1 80 16,-1 1-72-16,1-3-72 0,4 2 40 15,1-2-256-15,2 3-80 16,6-3-40-16,-6 2 88 31,10-2 16-31,-2 3 17 0,5 0 7 16,8-1 112-16,0 2 8 15,3 2 0-15,1 0-48 0,8 0-16 16,-8 0-8-16,4 0-64 16,0 0 16-16,0 0-24 31,-1 9 16-31,6-3-128 0,-2 4 80 0,5 2-8 15,0 1-112-15,0 0 72 16,7 3-16-16,-3 3-8 0,4-3 40 16,-4 6-16-1,-1 0 8 1,-3 0-8-16,5 4 16 16,-6-1 32-16,5 1 24 0,-1 2-48 15,5 1 16-15,4 2 48 0,0 1-72 16,-4 6-88-16,3 1 80 0,-3-2-48 15,-4 8-32-15,-4-1 40 32,0 1 0-32,-8 2 0 15,-1-2 1-15,6 6 15 0,-2 3-8 16,0 0-40-16,6 6 0 16,14 16-8-16,13 13 112 0,15 16 216 15,1 3-112-15,-8-10 16 31,-21-22-16-31,-22-21-96 0,-5-11-16 16,-4-3-40-16,7 19-16 16,1 1 48-16,8 9-32 0,-5 3-8 15,-2-13 16-15,2 7-80 32,-3-4 16-32,4-2-8 15,-8-7 40-15,0-7-32 0,-5-3-8 16,-3-2-8-16,-3-1 16 15,-10 0-8-15,1-2 0 0,4-2 0 0,0 2 56 16,4-8-64-16,4 4 0 16,4-6 24-1,4 0 24 1,3-1 0-16,2-6-40 0,-2-3 0 16,-3 1 48-16,0-8-40 15,-8 1 32-15,0-7-48 16,-8 0 16-16,-5 1-8 0,-2-7 40 0,-5 3-40 31,-5-3 8-31,-3 0 32 16,0 0-16-16,0 0-32 0,0 0-312 15,-7 0-448-15,-2 0-833 16,-14-10-2159-16,3 4-785 0,-1-3-4201 16</inkml:trace>
  <inkml:trace contextRef="#ctx0" brushRef="#br1" timeOffset="-86129.53">9370 13493 408 0,'0'0'7569'16,"0"0"-4808"-16,0 0-1473 15,0 0-216-15,0 0 145 0,56 32 279 16,-35-23-368-16,-2 4-360 16,5 0-216-16,4 3-112 15,0-3-87-15,0 3-65 0,8 2-96 0,3-1-64 31,6-2-56-31,2 1-64 16,1-3 8-16,4-3 64 0,-5-1-80 16,-7-6-320-16,-3 0-416 15,-10-3-497-15,-11 0-815 0,-4-15-321 32,-4-4-1768-32,-8-4-4088 0</inkml:trace>
  <inkml:trace contextRef="#ctx0" brushRef="#br1" timeOffset="-85846.38">10244 13258 4913 0,'0'0'4745'15,"0"0"-2401"-15,0 0-920 16,0 0-343-16,0 0 55 0,0 0 192 15,0 0-288 1,0 0-327-16,0 0-217 16,-21 29 280-16,1 9-296 0,-8 1-192 15,0 5-88-15,9-3-80 16,-2 0-32-16,6-6-80 16,3 0-8-16,4-6-272 0,4-7-736 15,4-6-1145 1,0-7-2696-16,0-9-6105 15</inkml:trace>
  <inkml:trace contextRef="#ctx0" brushRef="#br1" timeOffset="-70821.54">10710 11611 2816 0,'-13'0'4497'16,"5"-3"-3425"-16,1-4-600 15,-1 4 89-15,-1 0 271 0,9 3 400 16,-4 0-168-16,4 0-360 15,0 0-160 1,0 0-167-16,0 0-81 16,0 0-88-16,0 0-208 0,0 0-24 15,0 0-56-15,4 0-112 16,5 0 192-16,6 3 280 0,2 7 120 16,6 2-40-1,14-2-168-15,2-1 24 16,5 4 8-16,8-4-24 0,7 1-40 15,5 3 8-15,4-4-64 16,-1 1 88-16,2-1-136 16,2 1 16-1,-3-4-72-15,3 1 64 16,-2-5-48-16,2 5-8 16,4-4 56-16,-2 0-56 0,-6 1-8 15,5-1 16-15,-5 0 32 16,-2-3-40-16,-2 3-8 0,-3 1 0 15,-1-2-8-15,-3 2 16 32,0-1-8-32,-8-3 8 15,3 3 8-15,-6 0-16 0,2 4 8 16,-3-4-8-16,4 3 8 16,4 0-8-16,8 1 0 0,15 2 0 15,20 4 8-15,13 0-8 31,4-1 0-31,-20 1 0 0,-24-6 56 16,-21 2-56-16,-3-6 16 0,7 3-8 16,9 1 0-16,9 2 0 15,14 1 48-15,12-4-8 0,17 7-24 16,8-4 24 0,-8-2-40-1,-25-1 56-15,-24-3-56 0,-15 4 64 16,1-4 80-16,6 0 56 0,13 3 0 15,19 0-80-15,13 4-24 16,11 0-96-16,5-1 64 0,-9 1-24 31,-10-7-40-31,-14 3 64 16,1-2 1-16,0 2-65 16,3-3 0-16,-4 0 0 0,5-3 56 15,0 0-8-15,-4 3-56 0,-1-3 0 16,5 3 40-16,-4-3-40 31,-17 0 0-31,-3 0 0 16,-16 0 0-16,12 0 0 0,23 0 0 15,25 0 8-15,16 0 8 16,-9 0-8-16,-8 0 0 0,-11 4 40 16,-8-4-48-16,0 0 0 31,-5 0 8-31,-3 0-8 0,4 0 0 15,3-7-8-15,1 4-24 0,8 0 24 16,-1 0 0-16,8 3-128 16,-2 0 40-16,-6 0-25 0,-3 0 57 15,0 0 56 1,-6 0-72 0,2 3 80-16,-4 0-16 15,0 0 8-15,4 4 8 0,-9-4-8 0,9 0-64 16,4 4 56-16,3-5 16 15,-3 2 0-15,-1 2 0 0,-19-3 16 32,-12 1 32-32,-8-4-48 15,-9 3 0-15,13 0-48 16,12 0 48-16,8 0 8 0,8 0 0 16,-5 0 32-16,-3-3-40 0,3 4 0 15,-15-4 0-15,12 0 8 31,-4 0 0-31,-1 0 0 16,-2 0-8-16,2-4 8 0,-7-2-8 16,3 3 0-16,-7 0 8 15,-4-3-8-15,-8 2 56 0,-4 1-56 32,-1 0-48-32,1-4 48 15,-4 5-40-15,8-5 40 16,-1 1 48-16,9 2 0 0,4 1-32 15,0 0-16-15,4 0 0 0,-1 3 96 16,18 0-88-16,-10 0-8 16,4 0 8-1,-2 0 0-15,-10 0-8 16,-3 0-8-16,-9 0 8 16,-10 0 0-16,-6 0-40 0,-10 0 40 15,-6 0 16-15,-10 0-16 0,-2 0-8 16,-7 0-576-16,-24-9-1448 15,-8 2-921 1,-7-3-63-16</inkml:trace>
  <inkml:trace contextRef="#ctx0" brushRef="#br1" timeOffset="-54679.02">8152 5257 1488 0,'0'-3'1040'0,"0"0"-384"16,0 0 8-16,-4 0-160 0,-1 0-504 16,-3-1 0-16,4 1 1809 15,1 0-545-15,-1 0-376 16,4 3-128-16,-4-3-151 0,0 3-209 31,4 0-96-31,-5 0-176 16,1 0-16-16,-3 0 56 31,3 6-48-31,0 0-120 0,4 4 0 16,-4-4-64-16,4 4 64 15,0-7-80-15,0 3-72 0,0-2 96 16,0-4 56-16,0 0 224 0,8 0 248 15,3-7 200-15,6-6-392 16,7-2-184-16,-5-4 136 0,1-1-24 16,5-2-56-16,-10 3 0 15,5 3 184-15,-4 1-40 16,-4-2-136 0,4 8 16-16,0 0 1 0,-1 2-169 15,2 4 0-15,-2 3-8 16,6 0 0-16,-1 6 0 0,3 7 0 15,5 0-8-15,-4 6 0 16,8-3 8 0,-8-1 0-16,4 2-104 15,-9-5-41-15,5-2-7 16,-3-4 16-16,-6-6 40 0,2 0 96 16,-2 0 8-16,1-13 80 15,0-6-40-15,4-3-48 0,0-6-24 31,4-4 24-31,0 0 104 16,0 0-32-16,0 0-64 16,0 4 48-16,-1 9-8 0,-3 6-32 15,-3 4 24-15,-6 6-40 16,1 3-8-16,4 3-64 0,0 12 0 31,0 4 0-31,5 7 24 16,-6 0 48-16,1-4 8 0,4 0-8 15,-4-3 0-15,-4-6-72 0,-1-10-16 16,-2-3 72-16,2 0 16 16,6-13 80-16,2-12-64 15,5-4-16 1,0-6 8-16,1 4-8 16,-2-1-72-16,-3 0 72 0,0 10 64 15,-8 6-16-15,-1 3 80 0,-2 7-64 16,-1 6-64-16,-4 0-40 15,3 3 24 1,6 10-32-16,-2 3-8 31,2-1 32-31,2 4 16 16,2-3 8-16,-2-3 0 0,6-7-80 16,3-6 72-16,-1 0-72 15,9-9-24-15,0-14-16 0,-1-2-40 16,1-7 88-16,-4 4-128 15,-4 6 200-15,-3 3 0 16,-10 6 120-16,2 10 32 0,2 3-136 16,2 0-16-16,-2 9-24 15,9 7 16-15,0-3 0 0,4 2 8 32,-1-2 8-32,5-3 0 15,5-1-8-15,2-9 24 16,5 0 24-16,4 0-48 0,-1-6 0 0,-2-3-48 15,-2-1 48-15,-7 3 8 16,-3 5-8-16,-2 2 0 16,1 6 0-1,4 10 8-15,3 0 0 16,1 3 48-16,1 0 40 16,2-4 32-16,-3 2-72 0,4-5-8 15,-1-2 8-15,-3-7-40 0,-3 0 40 16,-9-3 24-1,3 0-80-15,-4-10-264 16,-2 4-320-16,-1 0-648 16,-4 3-720-16,-5 3-3226 15</inkml:trace>
  <inkml:trace contextRef="#ctx0" brushRef="#br1" timeOffset="-35691.1">6423 10922 3912 0,'0'-10'5249'16,"0"4"-4368"-16,0-4-649 15,7 1-184-15,5 2 24 0,4-2 112 16,7-1 256-16,2 4 168 15,3-3-112-15,3 2-120 16,5 1-184-16,5 3-64 0,2-1-56 31,5 4-64-31,3 0 56 16,2 0-64-16,3 0 8 0,0 10 64 16,3 3 40-16,5 6 16 15,-4 6 40-15,4 7 16 16,-5 6-48-1,-4 6 56-15,1 4-87 0,0 0-1 16,0 6-32-16,4-4-24 16,-4 8 16-16,8-1 8 0,-1 6 32 15,9 10-104-15,8 19 88 16,7 10-88-16,-3 6 56 16,-17-7-56-16,-3-12 8 15,-12-9 0-15,12-1-8 16,-1 7 48-16,10 6 232 15,-6 10-24-15,1 9-8 0,-1 10 64 16,1 2 72-16,-4-5-40 31,4-4-72-31,-8-6-144 0,0-6 40 16,3-1-112-16,-3-9-8 16,8 0 176-16,-5-3 16 0,9 0-16 15,-1-3-24-15,-2-4-16 16,-13-12-48-16,-9-19-88 15,-7-13 8-15,-9-3 40 0,6 0-56 32,3 3-32-32,-1 3-8 15,-3-6 8-15,-4-6 41 0,-4-7 55 16,-8-6-96-16,0-7 64 16,-8-2-16-16,-8-7 16 15,-1 0 0-15,-3 0 16 0,0 0 16 16,0 0-104-1,0-3-120-15,0-7-897 16,0-12-1199-16,0 3-2009 0,-7 3-1832 16</inkml:trace>
  <inkml:trace contextRef="#ctx0" brushRef="#br1" timeOffset="-35379.04">8992 13966 8225 0,'0'0'4737'0,"0"0"-3552"16,0 0-769-16,0 0-200 0,107 16 544 15,-66 3 384-15,6 7-376 16,-3 2-328-16,4 4-232 0,0 0-136 31,-1-4-56-31,1-2 64 16,1-4-80-16,-2-3-104 15,1-3-192-15,3-6-328 0,1-7-560 16,12-3-552-16,-12-7-1001 31,-12-9-2336-31</inkml:trace>
  <inkml:trace contextRef="#ctx0" brushRef="#br1" timeOffset="-35167.78">9980 13792 11162 0,'0'0'3849'0,"0"0"-2553"16,0 0-928 0,0 0-72-16,0 0 704 0,-67 79-63 15,42-38-297-15,-3 1-80 16,4 5-264-16,1 1-176 0,-5 3-16 15,0 3-104-15,-4-7-120 16,1-2-848 0,-14-1-1129-16,9-9-2592 15,8-16-5129-15</inkml:trace>
  <inkml:trace contextRef="#ctx0" brushRef="#br1" timeOffset="-29182.8">15479 14744 8969 0,'0'0'1809'0,"0"0"-1137"15,0 0-344-15,0 0 88 16,0 0 688-16,0-3 145 0,0-3-273 16,0-7-400-1,4 0-184 1,4-9-168-16,3 0-96 16,2-7-32-16,-2-2 0 0,6-1 48 0,-2-6-88 15,5 3 24-15,-4 3-16 16,4 0 40-16,0 7 16 0,3 9 88 31,5 0-16-31,4 3-72 16,0 7 8-16,0 3-24 15,5 3-8-15,-6 0 0 0,1 7-16 16,-4 8-64-16,-1 4 56 16,6 7-15-16,-6-1-41 0,5 3-8 31,5 2 40-31,-2-2-40 15,1 1 0-15,7-4 0 0,-2 0-8 16,2-3 56-16,2 1 16 16,-2-10-24-16,-3-1-40 15,4-6 40-15,-4-6 0 0,-5 0-40 32,5-3 40-32,-3-16-40 15,2-3 0-15,-3-6 40 0,3-4-40 0,-3-6-8 16,1-1 0-16,-5 1 72 15,-1-3-72-15,1 3 8 16,4 0-8-16,-4 0 0 16,0-1-48-1,0 5 48-15,-4 2 0 16,0 0 8-16,3-3-8 0,1 7 0 16,0 2 0-16,0 4 0 15,4 3 0-15,-5 0 0 0,1 3 0 16,0 7 0-1,-4 2 8-15,0 4-8 16,-4 3-16-16,0 0-32 16,-1 6-8-16,-2 7-40 0,-1 9-48 15,-1 1 96-15,2 2 48 16,-1 3 0-16,-5 1 0 0,6-4 8 31,-2 4 0-31,1-6 0 16,0-1-8-16,3-7 8 0,-2-2 80 15,-1 0-80-15,4-7-8 16,-1 1-40-16,1-4 40 16,4-3-96-16,0 0 16 0,4 0 16 31,0-13 56-31,0 0 8 16,0-9 0-16,-4 0-16 0,4-10 8 15,3 1 8-15,-7-4-8 16,8-4 8-16,-4-2-9 0,3-3-39 15,2-1 40-15,-1-3 8 16,0 4 8 0,-5 6 0-16,-3 3 41 15,-4 10-41-15,0 2 40 16,0 1-40-16,-8 6-8 16,7 4 0-16,-6 2 8 15,3 4 40-15,-1 0-40 16,2 6 0-16,3 0 48 0,0 0-48 15,-1 0 0-15,-3 9 0 16,8 10-8-16,-4 3 48 0,-1 4 0 16,2 5-40-16,-1-2 8 15,-4 0-8-15,3-4 8 0,1-3 32 32,0-6-40-32,4-3 48 15,0-4 16-15,4-9-24 0,4 0-40 16,-4 0 64-16,3 0-56 15,1-13 32-15,0-9-48 16,0 0 0-16,4-10 8 0,-4 1 8 31,3-4-16-31,2 0 16 16,-5 3-8-16,-1 6-8 0,1 4-8 16,0 10 0-16,-5-1-64 15,1 10 72-15,5 3-8 16,-1 0 0-16,-4 3 8 0,-1 7 0 15,5 5 0 1,4 1 48-16,0 0-40 16,0 3 0-16,-1-6 56 0,1 3-56 15,0-4 56-15,-4-5-56 16,-4-1 40-16,-4-2-48 16,0-4 8-16,-9 0 0 15,1 0-8-15,-3 0 0 16,-2-4-136-16,2-2-32 15,-2-4-152-15,-3-2-353 0,4-1-511 16,-4-6-904-16,-8 3-553 16,0 0-3072-16</inkml:trace>
  <inkml:trace contextRef="#ctx0" brushRef="#br1" timeOffset="-28831.58">19886 13401 6857 0,'0'0'2881'47,"0"0"-1177"-47,0 0 64 16,0 0-55-16,0 0-121 0,0 0-216 16,0 0-367-16,0-41-513 15,19 45-248-15,1 8-64 16,8 10-32-16,4 1-32 0,0 8-48 0,7-2-64 15,2 9 48-15,-2-3-56 16,1 3 8-16,-4 0 8 0,-8-3-16 16,-12-3-56-16,-8 0 56 15,-8-1 0-15,-8 1 72 16,-16-1-16-16,-4 1 8 16,-12-3-64-16,0 3 80 15,-7-4-80-15,-2-6 0 16,6 1-728-16,7 2-561 15,0-3-1279-15,12-3-1801 0,12-9-5169 16</inkml:trace>
  <inkml:trace contextRef="#ctx0" brushRef="#br1" timeOffset="-28040.4">20698 13249 11058 0,'0'0'2288'16,"0"0"-615"-16,0 0-809 16,0 0-616-16,0 0 160 0,11 0 232 15,10 19 112-15,3 13-16 32,0 6-319-32,8 13-145 0,-4 3-128 0,0 6-88 15,-1-3 16 1,-3 0-64-16,4-3 40 0,-4-9-40 15,0-7 0-15,-1-6 64 0,1-10-24 16,1-9 16 0,-1-13 40-1,0-4-24-15,-1-21-8 0,1-13 24 16,8-26 0-16,4-21 0 0,8-23 8 16,3-3-8-16,-2 15 0 15,-13 27-96-15,-13 27 16 0,-7 14-8 16,0 2-8-16,-4 4-8 15,-3 9 8 1,-2 10 0-16,-3 3-696 16,0 22-520-16,-3 26-265 15,-6-7-1455-15,5 1-3346 0</inkml:trace>
  <inkml:trace contextRef="#ctx0" brushRef="#br1" timeOffset="-27720.29">21918 12849 9297 0,'0'0'1953'0,"0"0"-609"0,0 0-736 15,0 0-536-15,0 0-64 16,0 0 704-16,0 0 25 16,0 0-137-1,-60 89-352-15,39-61-96 16,6-2-80-16,-1-1-64 0,8 1-8 16,0-7-24-16,8-3-792 0,0-4-433 15,0-9-823-15,0-3-1049 16,4 0-5407-16</inkml:trace>
  <inkml:trace contextRef="#ctx0" brushRef="#br1" timeOffset="-27526.99">21790 12817 7481 0,'0'0'1856'16,"0"0"-39"-16,0 0-249 0,0 0-528 31,0 0-920-31,0 0 313 16,0 0 231-16,23 58-192 15,-6-27-256-15,-2 4-104 0,5-7-48 16,-3 1 8-16,2-6-72 16,-2-4-344-16,2-7-464 0,1-9-585 31,0-3-815-31,-8 0-2529 0</inkml:trace>
  <inkml:trace contextRef="#ctx0" brushRef="#br1" timeOffset="-25882.92">21961 13236 1976 0,'0'0'5273'0,"0"0"-3857"16,0 0-223-16,0 0-233 15,0 0-64-15,0 0-200 0,0-6-280 31,-4 6-216-31,-4 0-104 0,0 3 208 16,-8 4 168-16,0 5 49 16,-3 1 95-16,-2 6 104 15,1-3-136-15,1 6-80 0,2-3-184 16,6 4-24-16,-1-1-48 31,3-3-16-31,6 3-40 0,3 0-120 16,0 0 112-16,0 7-16 0,3 0 9 15,10 6 15-15,6 2-48 16,2 5 8-16,3-1 0 0,11 4-32 16,1-4-72-1,8 0-48 1,0-3 0-16,-5-3-640 0,14-10-1321 16,-14-5-1904-16,-3-14-2528 0</inkml:trace>
  <inkml:trace contextRef="#ctx0" brushRef="#br1" timeOffset="-25321.5">22678 13192 7017 0,'0'0'1768'31,"0"0"-575"-31,0 0-193 16,0 0 8-16,0 0-160 0,0 0-168 16,0 0 57-16,88 54-105 15,-60-13-120-15,7 4-16 0,6 5-88 16,-2 4-56-16,1 3-128 31,-4 4-104-31,-8-7-56 0,-16-4-56 16,-12-2-8-16,0-10-64 15,-32-6-360-15,-40 0-936 16,1-10-1297-16,3-9-4128 0</inkml:trace>
  <inkml:trace contextRef="#ctx0" brushRef="#br1" timeOffset="-24781.95">20682 14141 4320 0,'0'0'6274'32,"0"0"-4442"-32,0 0-215 15,0 0-409-15,0 0-352 0,96-12 344 16,-8 8-104-16,47 4-263 16,32 0-361-16,25 0-184 15,3 7-120-15,-4-1-96 0,-4-3-16 16,-11-3-40-1,-38 3-16-15,-41-3-8 16,-46 3-160-16,-27 1-176 16,-8-4-472-16,-11 0-425 0,-5 0-623 15,-56 0-209-15,-4 0-767 16,-4 0-4250-16</inkml:trace>
  <inkml:trace contextRef="#ctx0" brushRef="#br1" timeOffset="-24475.05">20698 14281 6281 0,'0'0'3000'31,"0"0"-1455"-31,0 0-873 16,0 0-144-16,0 0 968 0,0 0 721 15,88 35-577-15,3-29-512 16,44 4-463-16,21-7-241 0,16 3-152 15,-6-6-72-15,-5 0-40 32,-6 0-64-32,-16 0-88 15,-31 0 40-15,-33 0-40 0,-31 0-8 16,-20 0-296-16,0-3-304 16,-13 0-64-16,-11 0 127 0,0 0-1127 15,-67-4-808-15,7 4-129 16,-11-4-3480-1</inkml:trace>
  <inkml:trace contextRef="#ctx0" brushRef="#br1" timeOffset="-24243">20634 14316 336 0,'0'0'9290'0,"0"0"-8098"16,107 19 64-16,22-6 304 0,34-1 65 31,20 1-385-31,8-3-416 16,-11 2-280-16,-5 1-208 0,-12-3-152 15,-19-1-96-15,-25-6-32 16,-28-3 24-16,-22 0-72 0,-22 0-8 16,-7-10-760-16,19-12-1000 15,-6 3-1137-15,-1-3-2720 0</inkml:trace>
  <inkml:trace contextRef="#ctx0" brushRef="#br1" timeOffset="-24082.84">23583 14307 8937 0,'0'0'1281'0,"0"0"-1281"15,0 0-488-15,-112-74-2129 0,76 52-4495 16</inkml:trace>
  <inkml:trace contextRef="#ctx0" brushRef="#br1" timeOffset="-20484.33">5334 11347 1640 0,'0'0'6137'0,"0"0"-4601"16,0 0-743-16,0 0-321 0,0 0-40 16,0 0 168-16,4 0-40 15,-4 7-192-15,0 5 88 0,-8 4 144 31,1 6-79-31,-6 4-201 16,2 5-120-16,-5 8 104 16,-4 2-128-16,3 0-16 0,-2 7-88 15,-1-4-64-15,0 4 40 16,-3-7 0-16,-2 0-40 0,-3-2 48 31,-7-2 16-31,-1-2-16 0,-1-3-48 16,-2 0 8-16,-5-3 64 15,-4-4-32-15,1-3-32 0,2 1 0 16,-2-4 56-16,-1-4-64 16,5 1 40-16,-6-3-32 15,10 0-8 1,-1-4 0-16,3 7 0 0,6 0-8 16,-1 0-8-16,4 3 8 15,-4 6 80-15,4 4-8 0,1-1 88 16,3 4 64-16,0 6-112 15,0 3 32 1,4 1 112-16,0 5-32 16,8 1-112-16,4 3-16 15,4-4-88-15,4 4 64 0,0-3-64 16,16-1 40-16,7 1 0 16,5-7 0-16,9 4-40 0,7-7 80 31,-5 0-88-31,6 0 0 15,-6-6-80-15,-11-4-96 16,-4 1-368-16,-12-4 112 0,-8-2 136 16,-4 2 120-16,-16-3 176 15,-16 4 16-15,-8-4 40 0,-7-3 48 32,-6 3 24-32,-3-6 48 0,0-3-8 15,-7-1-40 1,3-2 144-16,1 0-112 0,-1-4 56 0,8 3-72 15,4-2-56-15,12-1 24 16,8 7-40-16,13 0-64 16,2-1-8-1,9 4-8-15,4 3-96 16,0 0 104-16,17 4 56 16,7-5-56-16,-1 5 0 0,1-1-120 15,-3 0-80-15,-6 4 72 0,1 2 64 16,-4-2 64-1,-8 2 8-15,0 4 8 16,-4 0-8-16,0-1 216 16,-4 1-120-16,-12 3-8 15,0-3 128-15,-8-1-120 0,1-2-32 16,-5 0 128-16,4-4 16 0,-8 0-119 31,0 1 183-31,-4-7 112 16,4 0-144-16,0-3 16 15,1 0 32-15,-1-7-112 0,8 1-48 16,7-1-64-16,6-5-64 16,3 2-8-16,8 0-104 31,0 4 104-31,0-1 0 0,12 7 48 16,-1 0 16-16,9 3-64 15,1-3 0-15,3 3-16 0,-5 0-40 16,-3 0 48-16,-4-3-112 0,-8 6-48 15,-4-3 56 1,0 4 112 0,-12 2 56-16,-12 0 16 0,-8 1-8 15,-3-1 232-15,-10 0-72 16,2 1 0-16,3-4 32 0,0 0-112 0,8-3 8 16,4 0-56-16,9 1-40 31,6-5-48-31,9 1-8 15,4 3 8-15,0 0-8 0,4 0-72 16,5 4 0-16,2-5-120 16,-3 1-200-16,-4-2-40 0,-4-2-16 31,0-2-112-31,-8-3-120 16,-11-4-121-16,-5-3-655 0,0-3-896 15,-12-3-329-15,8-13-1848 16,4-3-2607-16</inkml:trace>
  <inkml:trace contextRef="#ctx0" brushRef="#br1" timeOffset="-20250.59">3076 14703 328 0,'0'0'12122'0,"0"0"-8073"0,0 0-3065 15,0 0-8-15,0 0 49 0,0 0-241 16,0 0-368-1,-4 13-224 1,4 9 80-16,0 0-168 0,0 7-88 16,0-4-16-16,4 1-240 15,-1-1-272-15,9-3-696 0,0-2-513 16,20-14-1399 0,0-3-1177-1,-4-3-4041-15</inkml:trace>
  <inkml:trace contextRef="#ctx0" brushRef="#br1" timeOffset="-20064.23">3653 14757 10362 0,'0'0'6217'31,"0"0"-4921"-31,0 0-648 16,0 0-159-16,0 0 351 0,0 0-224 15,-91 41-312-15,46-19-176 0,-2 4-128 16,3-4-80-16,8 0-624 15,0-3-1529-15,12-3-2368 32,9-12-2528-32</inkml:trace>
  <inkml:trace contextRef="#ctx0" brushRef="#br1" timeOffset="-19161.67">3128 15709 10882 0,'0'0'3961'15,"0"0"-3081"-15,0 0-528 0,0 0-16 32,0 0 472-32,0 74 192 0,3-24-95 15,9 23-433-15,8 16-256 16,0-6-96-16,0-10-72 0,-4-9-40 15,-4-20 80-15,-1 3-88 16,2 8-312-16,-9-14-504 16,0-3-569-1,-4-13-1303-15,0-12-1681 16</inkml:trace>
  <inkml:trace contextRef="#ctx0" brushRef="#br1" timeOffset="-18889.09">3167 15744 720 0,'0'0'9378'0,"0"-107"-7610"16,0 75-656-16,16 3-144 0,0 1 337 15,8 2-33-15,8 7-560 32,4 13-112-32,-1 6-208 0,5 0-8 15,0 19-175-15,-4 9 79 16,-8 14-288-16,-9 2 0 0,-15 13-96 15,-4 0 96-15,-15 4 80 16,-17 2-16-16,-12-5-8 16,-4-4-56-16,0-4-96 0,5-8-224 31,7-8-521-31,20-14-1407 16,16-11-873-16,0-9-5089 0</inkml:trace>
  <inkml:trace contextRef="#ctx0" brushRef="#br1" timeOffset="-18582.85">3820 15694 11018 0,'0'0'4641'0,"0"0"-3873"16,0 0-480-16,0 0 456 16,-56 79 160-16,45-44-239 15,7 7-297-15,4-5-208 16,0 2-160-16,15-4-120 15,10-7-809-15,3-12-239 16,3-10-64-16,1-6-248 0,-4-9 455 16,-4-20 721-16,-12-9 304 15,-8-6 1249-15,-4-7 671 0,-28-3-344 32,-4 3-431-32,-4 7-449 15,1 5-80-15,7 17-256 0,16 12-360 16,7 10-224-16,14 10-2225 15,15 12-1824-15,8 4-4424 0</inkml:trace>
  <inkml:trace contextRef="#ctx0" brushRef="#br1" timeOffset="-18218.15">4207 15744 6449 0,'0'0'6025'0,"0"0"-4897"0,32-88-768 15,-13 40 41-15,9-12 127 16,-3-23-248 0,-5-19-128-16,-9-2-112 15,-11 18-40-15,0 26 0 0,-7 28 776 16,-6 10 136-16,-2 6 152 15,-2 6-287-15,-2 10-241 0,-1 10-104 16,3 34-112-16,6 30-48 16,11 27-72-16,0 10-8 15,20-19-72 1,4-22-40-16,-5-26-64 16,2-5-16-16,-2 2-312 0,9 0-496 15,4-3-417-15,-4-9-943 16,12-26-328-16,-8-3-1505 15,-9-3-4161-15</inkml:trace>
  <inkml:trace contextRef="#ctx0" brushRef="#br1" timeOffset="-18060.01">4617 15535 4745 0,'0'0'5993'0,"0"0"-2969"16,0 0-671-16,0 0-1281 16,0 0-400-16,0 0 337 0,28 76-393 15,-20-35-392-15,8 7-224 16,-8-7-240-1,4-3-753-15,-5-2-559 16,2-14-792-16,-5-7-1497 16,-4-11-2497-16</inkml:trace>
  <inkml:trace contextRef="#ctx0" brushRef="#br1" timeOffset="-17934.07">4685 15332 224 0,'0'0'11066'15,"0"0"-9242"-15,0 0-1824 0,0 0-32 16,0 0-24-16,0 0-808 16,88 66-808-16,-56-44-3113 0</inkml:trace>
  <inkml:trace contextRef="#ctx0" brushRef="#br1" timeOffset="-17729.68">4964 15420 10698 0,'0'0'4057'0,"0"0"-2529"15,0 0-112-15,0 0-79 32,-100 7-289-32,72 21-312 15,4 8-248-15,13 5-320 0,7 3-152 32,4 0-16-32,15 1-240 15,13-10-536-15,8-6-848 0,36-17-657 16,-12-2-832-16,-5-10-2384 0</inkml:trace>
  <inkml:trace contextRef="#ctx0" brushRef="#br1" timeOffset="-17312.5">5462 15259 11442 0,'0'0'4369'0,"0"0"-3681"15,0 0-40-15,0 0-184 16,8 102-256-16,0-71-96 0,0-3-104 15,8 2-8-15,0-15-552 16,4-2-456 0,-1-13 312-16,13 0-600 15,-4-23-385-15,0-8 401 16,-4-10 584-16,-7-10 696 0,-6 3 496 16,-3 4 960-16,-4 9 1089 15,-4 9-297-15,0 13-383 0,0 10-505 16,0 3-848-16,0 20-504 31,0 11 88-31,0 14-32 16,12 18-8-16,16 20-48 0,16 19 40 15,0 2-48-15,-4-6-32 16,-16-18-256-16,-20-26-216 0,-4-13-8 16,-4-6-8-16,-24 0 200 15,-13-6 168 1,-19-4 152-16,-7-18 8 15,-5-7 72-15,5-26-8 0,11-15-72 16,11-23-112-16,45-34-1857 16,0 15-2656-16,25 0-3929 0</inkml:trace>
  <inkml:trace contextRef="#ctx0" brushRef="#br1" timeOffset="-16969.66">6395 15068 10386 0,'0'0'3272'0,"0"0"-1519"0,0 0-513 47,0 0 416-47,0 0-135 16,0 0-641-16,0 0-272 0,-116-60-192 16,56 66-120-16,4 13-72 15,9 3-88-15,10 4-136 0,26 6 8 16,11 3 8-16,3 3-16 15,33 0-144-15,12 0-128 16,8-3-96-16,-1-3-64 0,-6-7-40 16,-10-6 216-16,-15-3 192 15,-20-7-8-15,-4 1-88 0,-15 0 160 16,-21-4 256-16,-12 3 40 31,-8-5-40-31,0-1-136 0,5-3-64 16,10 0-56-16,22-10-880 0,10-9-1801 15,9-3-2648-15</inkml:trace>
  <inkml:trace contextRef="#ctx0" brushRef="#br1" timeOffset="-16771.2">6593 15119 9842 0,'0'0'8169'0,"0"0"-5888"0,0 0-1305 15,0 0-608-15,0 0-152 16,0 0 440-16,4 99-40 0,9-17-335 31,6 23-201-31,5 3-16 16,8-6-64-16,-8-20-24 0,-8-28-465 15,0-10-103-15,-4-6-288 16,12 13-1000-16,-8-9-3097 0,-4-7-3649 16</inkml:trace>
  <inkml:trace contextRef="#ctx0" brushRef="#br1" timeOffset="-16531.29">6494 15043 7905 0,'0'0'5545'0,"24"-111"-3448"32,-5 86-609-32,13-1-352 15,4 10-127-15,5 0-385 0,2 16-264 0,-7 0-208 16,-8 29-152-16,-4 6-8 15,-17 13-80-15,-7 2 40 16,-15 7-248-16,-21 0-144 16,-4-3-56-1,0 0-145-15,1 0-615 16,11-12-1504-16,15-10-2466 0</inkml:trace>
  <inkml:trace contextRef="#ctx0" brushRef="#br1" timeOffset="-16156.87">7239 14941 8489 0,'0'0'5738'0,"0"0"-3914"16,0 0-24-16,0 0-687 0,0 0-385 31,-107-34-312-31,75 62-168 16,4 13-120-16,8 1-128 0,8 2 0 15,12-6-56-15,0-6-376 16,16-7-304-16,12-9-297 31,0-13-63-31,3-3 576 0,5-15 464 16,-4-14 56-16,-4-13 56 16,-4-2 8-16,0 0 120 0,-8-1 32 15,-9 13 400-15,-7 14 336 16,0 18-143-16,-4 2-513 0,-7 27-112 15,-2 12-32-15,6 7-80 16,3-3-72 0,4-1-248-16,4-12-552 15,16-7-617-15,23-15-1255 0,-2-7-577 16,2-3-2488-16</inkml:trace>
  <inkml:trace contextRef="#ctx0" brushRef="#br1" timeOffset="-15975.9">7765 14783 9874 0,'0'0'4152'0,"0"0"-2215"0,0 0-129 16,-84 12-471-1,48 17-233-15,4 9-384 0,8 7-352 0,9 2-248 32,11 1-120-32,4-4-16 15,15-9-648-15,26-3-856 0,26-16-1193 16,-3-10-1656-16,-4-6-3673 0</inkml:trace>
  <inkml:trace contextRef="#ctx0" brushRef="#br1" timeOffset="-15645">8060 14875 10658 0,'0'0'2440'0,"0"0"-1776"15,0 0-664-15,0 0 593 0,0 0 511 16,0 0-264-16,0 0-520 15,0 0-112 1,99 19-136-16,-74-23-72 16,3-11-104-16,-5-11-216 0,1-3-40 15,-8-2 192-15,-8-1 104 16,-8 0 64-16,0 7 488 16,-16 9 264-16,-11 7 104 15,-1 9-184 1,-9 6 41-16,10 20-41 0,-5 11-168 15,16 8-208-15,4 6-184 0,12-1-112 16,8 1 0-16,16-6-168 16,15-13-584-16,10-7-849 15,46-19-975 1,-12-6-1929-16,-3 0-528 0</inkml:trace>
  <inkml:trace contextRef="#ctx0" brushRef="#br1" timeOffset="-15526.5">8960 14652 8753 0,'0'0'5946'0,"0"0"-3602"32,0 0-960-32,0 0-871 15,0 0-393-15,0 0-120 0,-103-3-825 16,62 19-3287-16,-2-6-5106 0</inkml:trace>
  <inkml:trace contextRef="#ctx0" brushRef="#br1" timeOffset="-14911.58">3027 16262 1688 0,'0'0'1152'15,"-83"29"2801"-15,35-10-2809 0,0 3-464 16,1 3 249-16,7 4-337 16,3-4 24-16,5-3 56 0,13-3 208 15,3-6 208 1,8-4 321-16,8-5-217 15,8-4-504-15,24 0 32 16,24 0 568-16,43-13-255 0,61-6-273 16,35-3-72-1,16 0 32 1,1-4-208-16,-34 11-240 0,-23-5-272 16,-31 1-368-16,-32 1-312 0,-29 1-24 15,-18-1 144-15,-10-1 288 16,10-4 128-16,6-2 144 0,5-10-48 15,4 3 48-15,15-3 0 0,25 3 0 32,28 10-344-32,7 6-817 15,-36 13-1863-15,-15 0-6858 16</inkml:trace>
  <inkml:trace contextRef="#ctx0" brushRef="#br1" timeOffset="-14476.77">7159 15576 7481 0,'0'0'6762'0,"0"0"-4898"16,0 0-920-16,0 0-288 15,91-35-160 1,-3 23-16-16,45-4-135 16,22 0-185-16,12-3-104 15,5-4 0-15,-26 5 32 0,-6-5-48 16,-41 4-40-16,-31 3-304 16,-24 4-529-16,-19-1-975 0,2-9-681 31,-7 3 17-31,0 0-1793 0</inkml:trace>
  <inkml:trace contextRef="#ctx0" brushRef="#br1" timeOffset="-14332.95">9263 15198 9025 0,'0'0'5986'15,"0"0"-4426"1,0 0-960-16,0 0-304 0,0 0-120 0,0 0-176 15,60-66-1088-15,-80 53-5409 16</inkml:trace>
  <inkml:trace contextRef="#ctx0" brushRef="#br1" timeOffset="-12353.22">4215 4114 4176 0,'0'0'2817'16,"0"0"-841"-16,0 0-1223 15,0 0-393-15,0 0 232 0,0 0 288 16,-40-2 240-16,40 2 48 16,0 0-231-16,0 0-569 15,8 0-56-15,8 6 560 0,12 0 24 32,16 4-208-32,24 2-344 15,42-2-88-15,51-10-15 0,26 0-17 0,4 0-48 16,-15-13 24 15,-34 0-112-31,-30 4-8 0,-32 2-72 16,-32 1 64-16,-17 3 0 0,-6 3-72 15,-10-3 0-15,-2 0 0 16,-10 3-168-16,-3 0 40 0,0 0-144 16,0 0-161-16,0 0-167 0,8-4-96 15,5 4-1112-15,26 0-1129 16,5-3-1176-16,0 0-4248 0</inkml:trace>
  <inkml:trace contextRef="#ctx0" brushRef="#br1" timeOffset="-11914.02">6541 4166 1736 0,'0'0'1912'0,"0"0"3409"16,0 0-3976 0,-111 0-257-1,59 0 96-15,-11-7 104 0,-13-3 41 16,-24-2-137-16,-24-4-224 16,1-6-232-16,20 3-208 0,26 6-135 15,34 3-201 1,11 4-88-16,4 3-88 15,4 0 48-15,5 3-64 16,6 0-48-16,6 0-328 0,3 0-393 16,4 6-423-16,0 3-1376 15,7 1-1609-15,10-7-1945 0</inkml:trace>
  <inkml:trace contextRef="#ctx0" brushRef="#br1" timeOffset="-10856.98">2187 3238 10682 0,'0'0'4001'0,"0"0"-3297"16,0 0-704-16,0 0 0 15,0 0-232-15,0 0 232 0,-8 19 8 16,4 4-8 0,4 2-504-16,0-3-897 15,0-3-543-15,20-9-233 16,4-10-1911-16</inkml:trace>
  <inkml:trace contextRef="#ctx0" brushRef="#br1" timeOffset="-10697.61">2262 3152 6065 0,'0'0'4241'16,"0"0"-2681"-16,0 0 136 0,0 0-279 16,0 0-1017-16,0 0-400 15,0 0-72-15,-8 17 72 16,21 17 0-1,2 1-16-15,13 7-1289 16,0-8-1303-16,-4-8-6010 0</inkml:trace>
  <inkml:trace contextRef="#ctx0" brushRef="#br1" timeOffset="-9891.9">9387 3140 10306 0,'0'0'4881'31,"0"0"-3841"-31,0 0-1040 15,0 0 0-15,0 0 0 0,0 0 64 16,-17 92-16-16,10-60 8 16,-1-4 0-16,4 4-56 31,-1-7-976-31,5-3-969 0,0-5-831 16,0-8-3802-16</inkml:trace>
  <inkml:trace contextRef="#ctx0" brushRef="#br1" timeOffset="-9726.05">9554 3165 2632 0,'0'0'11122'15,"0"0"-8873"-15,0 0-1569 0,0 0-680 16,0 0 56-16,0 0 24 16,-36 86 32-16,24-55-112 0,9 14-336 31,-2-7-1984-31,5-9-4906 15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6:07:12.6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2840 4099 3632 0,'0'0'416'0,"0"0"425"31,0 0 575-31,0-4-432 16,0 1-112-16,0 3-208 16,-4-3 129-16,4 3-17 0,0 0-152 15,0 0-80-15,0 0-168 16,0 0-120-16,0 0-80 0,0 0-64 15,0 0-16-15,0 0-48 16,0 0 32 0,0 0-32-16,0 0 16 15,0 0 56-15,0 0-72 0,0 0-48 16,0 0 152-16,0 0-8 16,4 0-8-16,9 0 120 15,-2-3-80 1,1 3-32-16,4-3-55 15,0 3-1-15,0-3 16 0,-1 3 32 16,-2 0 16-16,2 0-48 0,-2 0-16 16,-1 0-8-16,0 0 0 15,4 0 24-15,0 0-32 0,-1 0 0 32,-3 0-64-32,4 0 48 15,1 0-48-15,-6-3 40 0,5 3-40 16,-4 0 48-16,4 0-48 15,-4 0 64-15,-4 0-64 32,4 0 64-32,0 0-24 0,4 0 24 15,-4 0-16-15,7-4-48 16,-2 4 88-16,7 0-16 0,-5 0-32 16,2-3-40-16,3 3 0 15,-9 0-8-15,9 0 8 31,-8 0 0-31,4 0 0 0,0 0 0 16,-1 0 0-16,-2 0 0 16,3 0 0-16,-1 0 0 0,2 0-8 0,-6 0 0 15,5 0 8-15,1 0 96 16,2 0-96-16,-3 0 40 16,4 0 16-16,-4 0-56 15,0 0 48 1,0 0-48-16,-5 0 40 0,6 0-40 15,-10 0-8-15,2 0 8 0,2 0 8 16,-2 0 0-16,2 0-8 31,6 0 64-31,-2 0-24 16,5 0 48-16,-4 0-48 0,4 0 0 16,-1 0-40-16,-2 0 0 0,-1 0 40 15,-1 0-40-15,2 0 48 16,3 0-48-16,-5 0 56 15,1 0-56-15,1 0 0 0,-2 0 80 32,5 0-88-32,-4 0 0 15,4 0 16-15,-4 0 0 0,-4 0-16 16,3 0 8-16,-2 0 0 16,-2 0-8-16,2 0 64 15,-2 0-64-15,-2 0 0 0,-2 0 48 31,6 0-48-31,-6-3-8 16,6 3 0-16,-2 0 16 0,5 0 48 16,-1 0-56-16,2 0 8 0,-5-3 0 15,3 3 8 1,2 0 24 0,-6 0-40-16,2 0 0 0,-1 0 8 15,-1 0-8-15,2 0 0 16,-2 0 48-16,6 0-48 0,-2 0 16 15,1 0-8-15,8 0 40 0,0 0-48 16,0 0 8-16,-5 0 0 16,1 0-8-1,-3 0 0-15,-10 0 0 16,6 0 8-16,-6 0-8 16,2 0 0-16,-2 0 0 0,6 0 0 15,-2 0 0-15,5 0 8 16,3 0 8-16,2 0-16 0,-1 0 8 31,-4 0 0-31,3 0 16 16,-6 0-24-16,3 0 0 0,-9 0 8 15,1 3-8-15,1-3 0 16,-2 0 0-16,2 0 0 31,-6 0 0-31,1 0 48 0,4 0 48 16,-4 0 8-16,4 0-16 15,4 0-16-15,0 0-24 0,0-3-48 16,7-1-8-16,14-5-264 16,-5 3-1536-16,0-4-4585 0</inkml:trace>
  <inkml:trace contextRef="#ctx0" brushRef="#br0" timeOffset="1152.67">6116 4003 4032 0,'0'0'1913'15,"0"0"-793"-15,0 0-16 16,0 0-8-16,-17-6 153 0,17 6-233 31,0 0-336-31,0 0-280 0,0 0-296 16,0 0-104-16,0 0-72 15,0 0-88-15,0 0-120 16,8 0 280-16,5 0 184 0,2 3 552 16,5 0-168-16,8 0-31 31,4 1-17-31,-4-4-136 0,12 0-64 16,-5 0 88-16,5 0-48 15,1 0-160-15,-6 0 8 16,1 0-72-16,-4 0-24 0,0 0-48 15,-4 0-16-15,0 0 32 16,3 0-72 0,-3 0 112-16,0-4 24 0,0 1-48 15,0 0-88-15,0 0 72 16,-1 0 8-16,1-3-40 16,4 2-40-16,0 1 0 0,-4 0 0 15,8 0 40-15,-3-1 24 16,2 1-72-16,1 3 0 15,3 0 48-15,1 0 24 16,-3 0-24-16,-2 0-48 16,-3 0 0-16,4 0 64 15,-4 0 0-15,3 0 16 0,1 0 8 16,0-3 16-16,4 3-8 16,0-3-88-1,-1 3 0-15,-2-3 40 16,3 0 32-16,-5 3-80 15,5-3 48-15,-8-1-40 0,0 4 89 16,-4-3-97-16,0 0 56 16,-8 3-56-16,-5 0 8 0,2 0 0 31,-6 0 8-31,6 0-8 16,-2 0 0-16,2 0 0 15,-2 0 48-15,1 0-48 0,0 0-8 16,0 0 0-16,5 0 0 31,-2 0 8-31,-3 0 0 0,0 0-8 0,0 0 0 16,-4 0-48-16,-9 3-393 15,-3-3-895-15,-3 3-1384 16,-9-3-2153-16</inkml:trace>
  <inkml:trace contextRef="#ctx0" brushRef="#br0" timeOffset="4899.12">10132 2886 2904 0,'0'0'728'0,"0"0"1617"16,0 0-649-16,0 0-616 15,0 0-143-15,0 0 71 0,0 0-112 31,0 0-232-31,0 0-280 16,0 0-152-16,0 0-72 0,0 0 48 0,0 0 64 16,0 0 8-16,0 0-144 15,0 0 89-15,0 0-17 16,0 0 144-16,3 0 40 16,5 0 16-1,1 0-32-15,-1 0-128 0,3 0-56 16,-2-4-24-16,2 4-112 0,1-2 16 15,4 2 32-15,0-4 16 16,4 4-24-16,0-3-8 16,0 3-16-16,0-3-64 0,0 3 112 31,-1-3 32-31,-2 3-32 16,2-4-120-16,1 4 72 0,1 0-64 15,-6-3 0-15,2 3 96 16,2-3-48-16,1 3 32 0,4 0-80 31,-8 0 40-31,4-3 0 16,0 3 8-16,-4 0-56 0,0 0 0 15,-1 0 0-15,-2 0 8 16,-1 0-8-16,3 0 8 16,1 0 40-16,0 0-40 0,0 0 40 15,5 0-40-15,2 0 0 31,-3 0 0-31,4 0 0 0,-5 0 48 16,6 0-56-16,-5 0 0 0,0 0-8 16,-1 0 8-16,2 0 8 15,-6 0-8-15,9 0 8 16,-4 0 40 0,0 0-40-16,4 0 8 15,0 0 32-15,0 0-40 0,4 0 40 16,-5 0-48-16,-3 0 8 15,5 0 40-15,-1 0-32 0,-5 3-16 16,1-3 8 0,1 0 0-16,2 0-8 15,-3 3 8-15,0-3-8 16,0 3 0-16,0-3 0 0,4 4 8 16,-5-4 0-16,-2 3 0 15,7-3 0-15,-9 3 0 16,5-3 8-1,0 0-16-15,0 0 0 16,0 3 0-16,0-3 0 0,0 4 0 16,0-4 8-16,-1 2 0 15,2 2-8-15,3-4 56 16,0 3-56-16,3 0 0 0,-3-3 0 31,-4 3-8-31,1 1 8 16,-2-4 0-16,-3 0 0 15,4 0 0-15,-4 0 8 0,4 0 0 16,-4 0 105-16,4 0-113 16,3 0 48-16,-3 0 0 0,1 0-40 0,3 0 64 15,-5 0-64 1,1-4-16 0,-4 4 16-16,0-3-16 15,3 3 16-15,2 0-8 0,-5 0 0 16,3 0 0-16,2 0 0 0,-1 0 0 15,-1 0 8-15,5 0 0 0,0 0 0 32,1-3-8-32,-2 3 16 15,1 0 40-15,-4 0-8 16,4 0-40-16,3 0 88 0,-3-3-24 16,4 3-64-16,-4 0 80 0,1 0-80 31,-2 0 8-31,-3 0 32 15,0-4-40-15,4 2 64 16,-4 2-64-16,0-4 8 0,-1 1-8 16,-2 3 0-16,-1 0-8 15,-1 0 16-15,2 0-16 0,-2 0 0 32,2 0 0-32,-2 0 8 15,5 0 32-15,-8 0-40 16,4 0 0-16,-8 0 0 0,0 0 0 15,-4 0 8-15,0 0 56 16,-4 0-64-16,0 0-216 0,0 0-360 16,0-6-505-1,4-1-1295-15,-4-2-2505 0</inkml:trace>
  <inkml:trace contextRef="#ctx0" brushRef="#br0" timeOffset="37692.06">10307 3638 4048 0,'-4'-6'6970'16,"0"-1"-5370"-16,4-2-424 15,-4 3-7-15,4 2 295 0,-4-2-248 31,4 6-135-31,0 0-417 0,0 0-200 16,0 0-216-16,0 0-104 0,-4 0-40 16,4 0 0-16,0 0-104 15,0 0 0-15,-4 16-112 16,0 6 16-16,0 13 96 16,4 6 80-1,0 10-72-15,0 3 0 0,0 0 104 16,12 0-96-16,0 3 40 0,0-6-56 15,0 0 88-15,0-3-88 16,-4-1-40-16,-4-5-320 16,-4-5 264-1,0-5-424-15,0-3-417 16,0-7-351-16,-17-3-1216 16,2-9-1713-16,-1-7-5001 0</inkml:trace>
  <inkml:trace contextRef="#ctx0" brushRef="#br0" timeOffset="38332.68">10295 3457 4761 0,'0'0'5241'0,"0"0"-3817"0,16-79-608 0,-8 50-80 16,8 4 208-16,3 3-463 16,2 6-41-16,3 3-168 15,-1 4 56-15,5 2-160 16,-4 7-56 0,4 0-64-16,-4 0-48 15,4 16-8-15,-8 10-48 0,0 9-32 0,-5 6 88 16,-2 7 24-16,-6 9 32 15,-7 3-40-15,0 3 56 16,0-2-8 0,-11 2-56-16,-9-6 56 15,-4-3-64-15,-4-9 0 16,-8-4 8-16,4-9 0 0,-4-7 0 16,1-12 0-16,7-4 8 15,3-9-8-15,6 0 0 0,3-12 48 16,4-14-16-16,12 1-40 31,0-3-96-31,0-1 24 16,4 10 24-16,8 0-64 0,4 9 112 15,-1 4 264-15,6 6-24 16,3 0-88-16,-1 3 8 0,5 10 16 16,0 6 48-16,4 3 24 31,4 4-40-31,-5 2 8 15,6 7-16-15,-5 3 8 0,-4 3-64 16,-5-3-32-16,1 4-104 0,-7-1 48 16,-2-3 48-16,1 0 48 0,0-3-55 15,0 0-81 1,-8-10 32 0,0-3-40-16,4-6 8 15,-8-3-16-15,0-7-97 0,0-6-967 16,0 0-1168-16,-4 0-1841 0</inkml:trace>
  <inkml:trace contextRef="#ctx0" brushRef="#br0" timeOffset="38903.44">11155 3406 3648 0,'0'0'6490'15,"0"0"-5074"-15,0 0-744 0,0 0 328 16,0 0 513-1,0 0 15-15,0 0-432 16,-35-25-488-16,11 38-328 16,-12 6-16-16,0 9 57 15,0 11 7-15,-3 8 136 0,2 20-24 16,5 19-128-16,13 18-8 16,10-8-96-1,9-20-104-15,5-19-56 16,18-19-48-16,1 3 16 15,12 7 40-15,9 0-8 0,2-4-48 16,5-12-16-16,-5-10-408 16,1-3-568-16,8-16-537 0,-12-3-431 31,-12 0-2897-31</inkml:trace>
  <inkml:trace contextRef="#ctx0" brushRef="#br0" timeOffset="39623.51">11598 3553 7761 0,'0'0'3193'0,"0"0"-1793"16,0 0-376-16,0 0 129 0,0 0 151 31,0 0-248-31,0 0-600 16,-52-29-264-16,24 29-96 16,-4 6 32-16,-3 7 0 0,-5 3 88 31,3 0-96-31,6 6 8 15,3-3-48-15,8 3-40 0,4-3-40 0,8-3-88 16,8 6 80-16,0-5-144 16,0-2 32-16,12 1 0 15,16-3 112-15,4-1 0 0,8-2 16 16,7 0 40-16,-2-1 16 16,-2 0-56-1,5 1 0 1,-12-1 8-16,0 4-16 0,-8 0 0 0,-4 3-8 15,-9 0 8-15,-7 6-8 16,1-3 0-16,-5 6 8 0,-4 1 0 16,0-1 56-16,-17 0 40 31,-2-2 56-31,-9-1 24 16,-9 0 9-16,-2-2 23 0,-5-5 24 15,-4-2-72-15,-3-7-64 16,-1-3-8-16,0-3-88 0,12 0-408 15,8-22-657-15,12 3-1255 32,16-3-5650-32</inkml:trace>
  <inkml:trace contextRef="#ctx0" brushRef="#br0" timeOffset="40133.35">11745 3317 6809 0,'0'0'3193'16,"0"0"-1393"-16,0 0-112 15,0 0-15-15,0 0-33 0,0-18-424 16,5 18-616-16,6 0-439 31,10 6 15-31,10 6 72 0,5 11 40 16,7 6-8-16,10 2-16 15,-1 10-16-15,-1 4-56 0,1 3-40 16,-9 2 8-16,-2 4-88 16,-5 3 0-16,-8 4 56 31,-5 2-32-31,-7 1 0 0,-8 2-24 15,-4-2 0-15,-4-4-64 16,-4-3 112-16,-15-3-120 0,-6 0-56 0,-19 3-928 16,4-12-1657-16,5-13-5200 15</inkml:trace>
  <inkml:trace contextRef="#ctx0" brushRef="#br0" timeOffset="47683.46">10438 5032 7521 0,'0'0'5057'0,"0"0"-3088"16,-16-16-937-16,16 13-368 16,0 3 48-16,0 0 8 0,0 0-216 31,0 10-352-31,5 5 32 16,3 14 121-16,3 3-41 0,-3 6 8 15,4 0 48-15,-4 7 24 16,5-1-56-16,-2 3-88 15,-3 1-48-15,0 0-56 0,4-1-32 0,-4-2-56 16,4-1 40 0,-4-6 0-1,4 1-32-15,-8-5-8 0,3-5-8 16,-2-3-80-16,-1-4-304 16,0-7-672-16,-4 2-785 0,0-8-2024 15,0-6-1616-15</inkml:trace>
  <inkml:trace contextRef="#ctx0" brushRef="#br0" timeOffset="48311.42">10491 4988 8953 0,'0'0'1681'15,"0"0"-801"-15,-4-92 112 16,4 60 569-16,0 3-217 0,0 10-288 16,11 3-224-16,-3 0-368 31,12 7-288-31,0 0-168 0,4 2 48 16,7 4 8-16,1 3-56 15,0 0-8-15,4 12-8 16,-8 14-40-16,-4 5 48 0,0 11-8 15,-12 5 8-15,-4 5-72 16,-8 2 64 0,0-1 0-16,-8 1-8 0,-12-9-40 15,-8-1 48-15,-3-9 8 16,-5-3 0-16,-1-6 16 16,-2-8-8-16,11-5 0 0,0-13 0 15,12 0 40-15,0 0 0 16,12-13-24-16,4-5-24 15,0 1-48-15,8-2-120 16,8 7-8-16,4-1 48 31,0 7 128-31,0 6 96 16,-1 0-88-16,1 0 56 0,5 9-64 16,-5 4 72-16,3 6-16 0,5 3 0 15,-8 7-40-15,8 3 40 16,0 5 16-16,-5 5 8 15,5-1-32-15,0 0 16 0,-4 0-64 16,4 1 48-16,-3-7-40 31,-1 0 0-31,-5-6 72 0,-3-7-80 16,0-3 8-16,-8-3-8 16,4-7-80-16,-4-3-784 15,0-6-1472-15,-5 0-3177 0</inkml:trace>
  <inkml:trace contextRef="#ctx0" brushRef="#br0" timeOffset="48765.78">11343 4721 4793 0,'0'0'4064'0,"0"0"-2719"16,0 0-89-16,0 0-80 0,0 0-48 15,0 0-7-15,0 0-97 16,-83 3-104-16,62 29-32 0,-7 6-56 31,0 23-239-31,4 18-113 16,9 16 32-16,7 7-152 16,8-7-112-16,0-22 16 0,15-22-72 15,6-10-88-15,3-6-32 31,8 3-24-31,7 7 0 0,13-1 0 0,0-9-48 16,3-7-48-16,-2-9-224 16,-2-6-280-16,5-13-648 15,-8 0-2657-15,-16-3-376 0</inkml:trace>
  <inkml:trace contextRef="#ctx0" brushRef="#br0" timeOffset="49710.71">11865 4803 9794 0,'0'0'2016'32,"0"0"-808"-32,0 0 121 15,0 0-25-15,0 0-272 16,0 0-240-16,0 0-216 0,-60-47-256 16,32 47-224-16,-8 12 32 0,-7 4 17 15,3 7 151-15,0-1 8 47,4 6-32-47,8-2-200 16,9-1 0-16,6 4-72 0,9 0-8 15,4-4 0-15,0 0-64 16,24 1 64-16,4-7-112 0,4 3-152 0,8-6 264 16,-1-1-88-16,2-2-24 15,-6 0 120 1,5-3 0-16,-8-1 0 0,4-2 8 15,-5 2 0-15,-3 4 0 0,-4-1-8 16,-3 1 0-16,-2 3 0 0,-6 6-8 16,-6-3 8-1,-3 7 0 1,-4-1 8-16,0-3-8 16,-11 3 8-16,-14-2 0 0,-3-1 56 15,-7-3-56-15,-5-3 72 0,-4-3-8 16,0-4 0-16,-4-5-16 0,5-4 112 31,7 0-64-31,8-17-8 16,8 2 48-16,8-4 0 15,7-1-88-15,5 2-56 0,0 1-56 16,0 8 40-16,0 3-312 0,0 6-336 16,9 0-409-16,-1 0-1031 31,3 13-833-31,-2-4-4320 0</inkml:trace>
  <inkml:trace contextRef="#ctx0" brushRef="#br0" timeOffset="50035.45">12239 5257 2616 0,'0'0'9090'0,"0"0"-7154"0,0 0-1247 16,0 0-185-16,0 0 208 15,0 0-56-15,84 4-8 0,-72 14-48 0,-8 5-184 31,0 2-112-31,-4 7-16 16,0 0-104-16,-16 3-47 16,-4-7-9-16,0 1-24 0,-4-3-8 15,0-4-96-15,1-7-433 16,6-2-1103-16,6-10-2929 0</inkml:trace>
  <inkml:trace contextRef="#ctx0" brushRef="#br0" timeOffset="50714.85">12837 5048 5153 0,'0'0'4641'0,"0"0"-3449"15,0 0 16-15,0 0-232 16,-16-95 449-16,4 73-17 15,-8-1-480-15,-8 7-128 16,5 7-16-16,-9 6-263 0,-5 3-297 16,-2 9-48-16,-1 20 48 15,4 9 32-15,0 6-72 16,9 7-64 0,6 3-48-16,10-3-64 15,6-4 40-15,5-8-48 0,9-4-88 16,10-10-192-16,13-9-304 15,0-10-8-15,8-6 103 16,4-6-31-16,-5-16 416 0,2-7 104 31,-2-9 0-31,-7-3 56 16,-4-10-48-16,-12 0 136 0,-4 3 160 16,-12 1 136-16,0 5 161 15,0 17 151-15,0 9-40 16,0 10-136-16,0 6-248 0,-4 3-312 15,4 23-16 1,0 5 0-16,0 14 0 16,0-1 64-16,0 1-16 0,8-4-40 15,4-6 8-15,8-4-8 16,0-5 0-16,3-1 0 16,9-2 0-16,0-4-8 15,5-1-272-15,-2-5-400 16,16 0-848-16,-10-7-609 15,-9-6-3088-15</inkml:trace>
  <inkml:trace contextRef="#ctx0" brushRef="#br0" timeOffset="51065.6">13004 4543 5433 0,'0'0'6433'15,"0"0"-5001"-15,0 0-423 0,0 0 39 16,0 0 832-16,0 0-512 16,52-57-511-16,-20 67-329 15,8 15-152-15,4 10-104 0,7 9 32 16,5 11-104-1,-4 4-48-15,4 15-16 16,-12-7-32-16,-5 2-8 0,-11 1-40 16,-15-10-40-16,-2 0-16 15,-11-2-192-15,0-7 64 16,-8-4-576-16,-27 7-1553 16,3-10 57-1,-5-9-3937-15</inkml:trace>
  <inkml:trace contextRef="#ctx0" brushRef="#br0" timeOffset="63531.89">10231 4616 3104 0,'0'0'720'16,"0"0"-472"0,0 0-128-16,0 0-16 15,4 0 24-15,-4 0 1017 0,4 0-337 0,1 0-200 16,-5 0-16-16,0 0-208 15,0 0 64-15,3 0-64 0,-3 0-64 32,0 0-31-32,4 0-17 15,4 0 40-15,-4 0 112 16,5 0 40-16,2 0-136 0,1 0-128 16,4-3-40-16,-4 0 0 15,4 0 8-15,-1 3-40 0,2-4 16 16,2 1-56-16,-2 0-24 31,3 0 160-31,-1 0-40 0,-2 0-64 16,2-4 120-16,1 1-40 0,0-1 0 15,0 5 0-15,0-5-48 16,4 1-24-16,-5-1-15 31,2 1-25-31,3 3 40 16,0-3-48-16,-1 2-80 0,-3 1 8 15,1 0 72-15,-2 0-64 0,1-1 40 16,0 1-56-16,4 0 72 0,0 0 8 16,0-3 40-1,4 3-16 1,4-4-24-16,-4 1 16 16,7 0 48-16,-3-4-32 0,0 7 40 15,0-4-40-15,0 1-8 0,-4 0-48 16,0-1-48-16,3 1 0 0,1-3 8 15,0 2-8-15,4 1-8 32,0-4 8-32,-1 1-8 15,-2 2 24-15,-6 1-16 0,1 3 0 16,-4-4 0-16,0 1 0 0,-3 3 40 16,6-3 64-16,-3-1-96 31,8 4 40-31,-1-4-40 15,5 2-16-15,1-5 0 0,2 3 8 16,-7 1 56-16,0-3-64 16,0 2 56-16,-8 1-48 0,4 0-8 15,0-1 8-15,-5 1 0 32,5-1 0-32,8-2 48 15,0 0-8-15,0-1-32 0,0 1-8 16,3-4-8-16,2 3 8 15,-2-2-8-15,1 2 8 0,-8 0 8 0,0 4 64 16,-4 0-80 0,-4-1 0-1,0 1 0-15,-5 0 8 16,1 3 0-16,1-4 8 0,-2 1 32 16,1 3-32-16,-4-3-32 15,0 2 16-15,-8 1 0 0,-4 3 0 16,-4 0-176-1,0 0 168-15,0 0-144 32,0 0-24-32,-8 0-136 15,-4 0-616-15,-12 7-441 0,8-1-1399 16,-3-3-2769-16</inkml:trace>
  <inkml:trace contextRef="#ctx0" brushRef="#br0" timeOffset="65031.99">11020 6080 2496 0,'0'0'592'16,"0"0"504"-16,0 0 1089 16,0 0-809-1,0 0-648-15,103-26 0 16,-71 17-95-16,0-1 127 0,9-3-296 16,2 1 40-16,9-1-256 15,-1 1 16-15,9-5-112 31,0 5-48-31,0-1-24 0,7 1 64 16,-3-1-48-16,5 0 16 16,-2 0 88-16,1 1-64 0,-1-1 120 15,1 0 64-15,4 1 89 16,-4-1-81-16,3 0 112 16,1 1 88-16,0-1-32 0,-1 0-152 31,-7 1-128-31,0-1-112 15,-5 3-88-15,-3-2 120 0,-4 2-72 0,-4-2-16 16,4 2 32-16,-9 0 72 16,5 1 0-16,-8-1 16 15,-3 4-112-15,-2-1 16 16,-7 4-64 0,-8-3-8-16,0 3 24 15,4 0-16-15,-8 0 0 0,4-1-8 0,4 1-8 16,-5 0 8-16,-2 3 0 15,-2-3-8-15,1 3 8 16,-12 0-8 0,4 0-216-1,-8 0-600-15,0 0-896 0,-12 0-441 16,-4 0 81-16</inkml:trace>
  <inkml:trace contextRef="#ctx0" brushRef="#br0" timeOffset="75653">9841 5070 8361 0,'0'-6'2697'16,"0"3"-1713"-16,0-1-304 0,0 1-32 0,0 0 137 15,0 3 151-15,0 0-32 16,0 0-352-16,0 3-544 0,0 13 0 15,12 13-8-15,-1 9 224 16,6 19 24-16,2 22 8 0,9 23-160 16,0 6 32-16,4 7 80 31,0-11 152-31,-4-9-72 0,-4 4-120 16,0-17-168-16,-9-9 56 15,-2-19-48-15,-2-13 0 16,-3-9 40-16,1-3-40 0,-1-1 0 15,-1-6 41-15,-3-9-49 32,0-3 0-32,-4-10-297 0,0 0-151 15,0-19-368-15,-4-7-1624 16,-4-9-4602-16</inkml:trace>
  <inkml:trace contextRef="#ctx0" brushRef="#br0" timeOffset="78274.05">9729 4908 2664 0,'0'0'384'0,"0"0"2841"15,0 0-1497-15,0 0-960 16,0 0-175-16,0 0-73 0,0 0-24 16,84-31-112-16,-56 24 8 31,-1-2-88-31,10-1 8 0,-1 1 120 15,3-1-176-15,6-2-40 0,-2-1-72 16,9 0-40-16,-1-3 24 16,1 0-32-16,0 3-32 0,0-2 0 15,-4 2-64 1,-9 3 136 0,-3-2 953-16,-4 2-665 0,-4-2-296 15,0-1-80-15,4 0 16 0,3 4-48 16,2-4-8-16,3 0 40 15,3-3-48-15,5 4 0 0,0-1 0 32,0 0 0-32,-1 4 0 15,-6-1 0-15,-2 4 0 16,-7 0-64-16,0 2 64 0,-4 4-8 16,0-3 8-16,4 0 0 15,3 0 0-15,5-1-128 0,0 1-128 31,0 0-64-31,0 0 16 16,-5-3 151-16,2 6 145 0,-9-3-40 16,-1-1 48-16,-3 1-8 15,4 0 8-15,0 0 0 0,0 0 0 16,8 0-64-16,-1-4-312 31,6 1-144-31,-2 2 96 16,1-5 0-16,-4 3 232 0,4-1 32 0,-8-2 152 15,4-1 0-15,-1 1 8 16,5-1 8-16,1 4 40 0,2-4-48 16,0 4-48 15,2-4 48-31,-2 4 0 0,5-3 0 16,0-1-8-16,0 1 8 0,-5-1 0 15,-2 0-176-15,-2 1-32 0,-3-4 80 16,0 4 112-16,-4-1 8 0,0 4 0 31,-1-4-248-31,6 1-480 16,3 3-104-16,-1-7-121 15,6 3 209-15,-6 1-272 0,1-4 1024 16,-5 4 520-16,-7-1 264 0,0 0 16 16,-4 4-39-16,4-3-217 31,-3 2-400-31,2-2 144 15,1 2-288-15,0-2-64 0,-4 2-168 16,0 1 216-16,-5 3 16 16,-3-3-136-16,-4 2 136 0,1 1 48 15,-2 3-40-15,2-3-8 32,-2 0-152-32,1 0 144 15,0 0-256-15,-4 0 264 0,-4-1 296 16,0 1-128-16,0 3 0 15,4-3 16-15,-4 0-176 0,0 3 40 0,4-4-48 16,-4 4 0 0,0 0 0-1,-1 0-168-15,2 0 72 16,-1 0 96-16,-4 0-160 0,0 0-128 16,0 7-16-16,4 3 272 15,0-1 32-15,4 7 368 0,0 0 352 0,4 3-368 31,-1 0-184-31,2 3-72 16,2 0-88-16,-7 1 64 16,8-1-48-16,-8 3-16 0,1-3 56 15,-1 4-8-15,-1-1-48 16,-3 0 64-16,0 1-16 0,0-1-8 31,5 1 24-31,-2-1 32 16,5 1 0-16,4-1 120 0,0 3 16 15,4 1-64-15,-4 0-80 16,4 2-88-16,-4-2 80 16,-4 0-8-16,4 2 8 0,-8-2 64 31,3-1 8-31,-2 1-152 16,3 0 0-16,-1-4 64 0,6 0 8 15,-6-3-8-15,9 1 24 16,-8 2-8-1,4-2 8-15,-4 2-16 16,1-3 16-16,-6 3-16 0,1-3 65 16,0 4-65-16,0-4 24 15,4-3-88-15,0 3 64 0,0-2 24 16,0-1-48-16,4 0-8 16,-4 3-48-16,4-3 8 15,-4 3-8-15,-5-2 56 16,1-2-48-1,-3-2-8-15,3 0 16 0,-5 0-8 16,-3-3 0-16,4-4 0 0,-4-3-8 16,4 4 8-16,-4-7 0 15,0 4-8-15,0-4-48 16,0 0-96 0,0 0 16-16,-11 0 128 15,-6 4 0-15,-6-4 48 0,-1 0 48 16,-8 3-96-16,0-3 80 15,-3 4-80-15,-2-1 8 16,-3 3-8-16,1-2-56 0,-2-1 56 31,-2 4 0-31,-1-1 0 16,0 1 0-16,-3 3 0 0,-1-4 16 16,-5 1-8-16,6 3 48 15,-5-4-48-15,1 4 0 16,3-3 40-16,-1 2 8 0,6 1-48 15,-5-4 0 1,0 4-8 0,0-1 0-1,5 1 56-15,-5-3-56 0,4 2 8 16,-4 1 72-16,8-3-8 16,-7 6 56-16,3-4-56 15,4 1 24-15,-4 3-40 0,4-3 40 0,1-1-88 16,-2 1 56-16,-2 3-8 15,-1-3-48-15,0-1 72 16,0 1-64-16,-4-3-8 0,5-1 0 16,-5 0 0-16,4 1 80 15,-4 3-80 1,1-4-8-16,2 4 8 16,2-4 104-16,-2 4-104 0,2 0 72 15,0 0-32-15,2-1-40 16,-2-2 0-16,3 3 40 15,3-4-40-15,-2 1 56 0,-1-4-56 32,1 3-8-32,-2 1 8 15,-2-4-8-15,3 1 8 0,0 2 32 16,0-3-40-16,1 4 0 16,3-1-8-16,-1 4 8 15,1 0 8-15,1 3 0 0,3-3-8 16,-4 2 0-1,1-2 8-15,-1-3-8 16,-1 2-8-16,-2-2 0 0,-1-4 8 16,0 1 0-16,0-1-8 15,4 1-24-15,1-2 32 16,-1-1 0-16,4 5 8 16,-5-5-8-1,2 2-40-15,3 3 24 0,-4-2 0 16,4-1 8-16,0-3-104 0,1 3 104 15,-1-2-96-15,4-1-48 16,0 0 16-16,0 0 32 16,0 1 48-1,9 2 48-15,-6-6 0 16,1 6 8-16,4-3-8 0,5 0 8 16,-2 1 0-16,2-1 8 15,-5 0-8-15,4 0 8 16,-4 1-8-16,1-1 0 0,-2-3 8 31,5 3-8-31,0-3 8 16,9 0-8-16,2 0 0 0,5 0-192 15,12 0-1040-15,4-10-1657 0</inkml:trace>
  <inkml:trace contextRef="#ctx0" brushRef="#br0" timeOffset="85228.58">1442 7493 3696 0,'0'0'7922'0,"0"0"-5465"15,0 0-1721-15,0 0-512 0,0 0 336 0,0 0 352 16,8 0 32-16,3 0-32 16,17 0-103-16,4 0-25 15,9 0-312-15,2 3-152 0,9-3-128 16,-1 3-24 0,1-3-48-16,0 0-112 15,-4 0-8-15,-12 3-192 16,-9 1-392-16,-6-4-624 0,-14 0-721 15,-7 0-2584-15,0 0-2576 16</inkml:trace>
  <inkml:trace contextRef="#ctx0" brushRef="#br0" timeOffset="85566.07">2159 7140 10938 0,'0'0'3072'0,"0"0"-1599"16,0 0-265-16,0 0-152 0,0 0-248 15,0 0-223-15,0-6-329 16,0 31-160-16,0 11 152 0,0 14 96 15,0 7-152-15,0 4-80 0,8-1-48 16,-5-6-48-16,6-3 32 16,-5-4-48-16,0-5-88 15,-4-11-352 1,0-5-464-16,0-7-561 16,0-10-1047-16,-4-9-353 15,-4-3-240-15,3-10-5600 0</inkml:trace>
  <inkml:trace contextRef="#ctx0" brushRef="#br0" timeOffset="86037.02">2251 6947 4320 0,'0'0'5514'0,"7"-77"-3754"0,2 42-312 16,-1-3 185-16,3 13-905 0,6 9 544 31,2 6-504-31,5 10-344 15,4 0-184-15,4 17-56 16,4 8-88-16,-5 13-80 0,-3 3 64 16,-7 10-40-16,-10 3-40 15,-11 3-48-15,0 7-16 0,-15 2-16 32,-17-2-48-32,-9-7 8 15,-10-3-56-15,-5-10 168 16,4-9-104-16,5-12 32 0,11-7 80 0,12-14 0 15,15-2 96-15,6 0 24 16,3-9-120-16,8-4-136 16,12 1-64-1,4 2 160-15,4 4 40 16,7 2 112-16,-3 4-64 16,0 0-40-16,4 13 96 0,-1 10 16 15,-2-1-40-15,-1 6-64 0,0 1-8 16,0 3 56-1,-9-1-64-15,1 1 0 16,-8 0 0-16,-4-7 0 16,1 1-64-16,-10-7-168 15,-3 0-232-15,4-7-416 0,-4-8-640 16,4-1-377-16,-4-3-2896 0</inkml:trace>
  <inkml:trace contextRef="#ctx0" brushRef="#br0" timeOffset="86516.43">3235 7067 2472 0,'0'0'10210'0,"0"0"-8769"0,0 0-497 15,0 0-136-15,0 0 144 16,-92-70-136 0,56 70 48-16,1 0-191 15,-10 10-305-15,10 9-168 16,3 3-56-16,4 4-24 0,12 6-88 16,16-1-32-16,0 4 0 15,12 3 0-15,20 0 0 16,3-3 72-16,10-6-64 15,-2-1-8-15,2-5-24 16,-6-4-24-16,-7-1-56 16,-4 2 96-16,-4-4 0 0,-8 2 0 15,-5 2 0-15,-11-5 0 16,0 2 8 0,-4-5 0-16,-15 1 0 15,-5-4 104-15,-4 1-48 16,-4-7-8-16,0-3-32 0,0 0 32 15,1 0-40-15,6-10-8 16,5 1-520-16,5-4-945 31,3 4-2511-31,7 3-5867 0</inkml:trace>
  <inkml:trace contextRef="#ctx0" brushRef="#br0" timeOffset="87315.08">2776 6874 3200 0,'0'0'5481'0,"0"0"-3872"16,0 0-593-16,0 0-96 0,0 0-48 16,0 0 241-16,-59 28 103 0,43 1-184 15,0 9-232-15,0 6-152 16,4 10-128-16,4 13-207 31,8-4-81-31,0 4-24 0,8 3-72 16,12-16-88-16,12 10 16 15,7-8-64-15,10-4-104 0,-2-5-513 16,5-9-767-16,16-9-976 16,-12-10-1577-16,-13-13-2873 0</inkml:trace>
  <inkml:trace contextRef="#ctx0" brushRef="#br0" timeOffset="87631.12">3358 6829 6121 0,'0'0'5425'0,"0"0"-3969"0,0 0-103 16,0 0-433-16,0 0 24 0,0 0-24 16,108 35-216-16,-64 0-296 15,-5 9-8-15,-3 10-183 31,1 16-57-31,-9-3-24 0,-17-1-136 16,-7 5-240-16,-4-11-185 16,-28 22-263-16,-4-12-1408 0,-7-13-2193 0</inkml:trace>
  <inkml:trace contextRef="#ctx0" brushRef="#br0" timeOffset="88125.17">1896 8029 9209 0,'0'0'3961'0,"0"0"-3313"0,0 0-215 16,0 0 703-16,0 0 200 31,0 0-200-31,139-12-263 0,-51-4-137 15,32 0 48-15,19-3-256 16,1 6-152-16,-5 3-40 16,-12 4-88-16,-3 3-88 0,-4-3-152 15,-13 6 88-15,-19 0-88 32,-20 0 0-32,-21 0 48 0,-10 0-56 15,-1 0-128-15,-1 0-152 16,1 0-24-16,-9 0 64 15,-6 0-48-15,-6 0-272 0,2 0-840 0,-1 0-1081 16,-9 0-2808-16</inkml:trace>
  <inkml:trace contextRef="#ctx0" brushRef="#br0" timeOffset="89781.73">5020 8169 9337 0,'0'0'2113'0,"0"0"-1009"16,0 0 0-16,0 0 569 31,0 0-161-31,0 0-552 16,-8-19-536-16,8 19-296 0,4 19-112 15,7 13 128-15,10 6 185 16,7 16-89-16,0 3-16 0,7 3-120 16,9 1 32-16,0-4-56 31,0-3-80-31,0-4 8 0,-4-8 40 15,-5-8 24-15,-3-4-72 0,-8-12 0 16,-8-8-8-16,-4-7 0 16,-4-3 8-16,-4-3 0 0,3-16 232 15,-2-10-72 1,-1-15 0 0,0-16-56-16,0-26-8 0,4-32-88 15,-1-2 40-15,2 12 8 0,-5 32-48 16,0 34 8-16,-4 14-8 15,0 2-8-15,0 11-64 0,0 5 56 32,0 10-528-32,0 16-248 15,4 19 320-15,3 28-849 16,-3-2-1607-16,9-7-3714 0</inkml:trace>
  <inkml:trace contextRef="#ctx0" brushRef="#br0" timeOffset="90135.05">6051 8017 4721 0,'0'0'6457'0,"0"0"-5257"0,0 0-368 15,0 0 249-15,0 0 55 16,0 0-120-16,-83-61-168 0,55 65-72 16,-4 18-15-1,-3 9-49 1,-1 14-80-16,-1 18-168 16,5 20-88-16,9-1-96 0,11-8-112 0,12-8-32 15,0-21-64-15,20 5-56 16,12 1-16-16,7-6-48 15,10-13-272 1,7-10-328-16,-5-7-608 16,16-11-713-16,-11-4-2056 15,-7-4-2592-15</inkml:trace>
  <inkml:trace contextRef="#ctx0" brushRef="#br0" timeOffset="90591.96">6427 8080 10082 0,'0'0'1848'0,"0"0"-1008"0,0 0 16 16,0 0 457-16,-84-29 207 15,52 29-352-15,0 0-376 0,4 7-223 0,0 6-353 16,12 2-96 0,4 5-112-1,4 2 0-15,8 3 0 16,4 7-8-16,20-3-48 0,4 2 48 16,12-2-128-16,3-1 56 0,2-2-152 15,-2-1 72-15,-2-3 15 0,-10-2 25 31,-4 2-8-31,-6-3 72 16,-14 0 40-16,-2-3 8 16,-5 3 8-16,0-3 0 0,-20-1 8 15,-4-2 104-15,-8-4 56 16,-8-5-23-16,1-1 15 16,-2-3-64-1,6 0-40-15,7-3-64 16,7-13 0-16,21-9-721 0,0 5-2143 15,0 1-3249-15</inkml:trace>
  <inkml:trace contextRef="#ctx0" brushRef="#br0" timeOffset="90994.69">6597 7889 72 0,'0'0'11642'15,"0"0"-9898"1,0 0-751-16,0 0-185 15,0 0 88-15,0 0 0 16,0 0-128-16,105 32-256 0,-62-3-119 16,5 3-113-16,-1 6 40 15,6 3-8-15,-6 10 24 0,-7 0-136 32,0 9-72-32,-16 3-32 15,-5-2-16-15,-6-1-16 0,-9 0-56 16,-4-6 64-16,-13-3-72 15,-10-3-64-15,-25 6-576 16,4-13-2225-16,4-12-1288 0</inkml:trace>
  <inkml:trace contextRef="#ctx0" brushRef="#br0" timeOffset="93594.45">5681 7467 880 0,'0'0'8890'0,"0"0"-7274"16,0 0-992-16,0 0-160 0,0-6 176 15,0 6 16-15,0 0-319 16,-4 6-145-16,-4 10 168 0,-3 0 72 16,-2 6-112-16,1-3-80 31,1 4-104-31,-2-1-8 0,6-3-72 16,-1-3-56-16,-1 0-56 15,5-4-952-15,0-6-737 0,4-2-1135 31,0-4-2946-31</inkml:trace>
  <inkml:trace contextRef="#ctx0" brushRef="#br0" timeOffset="93831.78">5626 7445 2776 0,'0'0'5129'15,"0"0"-3544"-15,0 0-297 31,0 0 72-31,0 0-88 0,0 0-479 0,0 0-513 16,0 0 16-16,0 29 136 16,0-4-168-16,0 0-72 0,0 1-96 15,0-1-32-15,0 1-16 16,-4-4 16 0,-1 0-64-16,1-6-184 15,0-3-808-15,0-1-657 0,-3-5-1279 16,3-4-3474-16</inkml:trace>
  <inkml:trace contextRef="#ctx0" brushRef="#br0" timeOffset="94164.13">5465 7508 1840 0,'0'0'7169'16,"0"0"-5272"-16,0 0-697 15,0 0-128-15,0 0-39 0,0 0-33 16,37-2-24-16,-14 8-232 16,9 3-352-16,5 1-40 15,-1-1-64 1,3 4-128-16,-3-1-48 0,-1 1-32 15,-3-3-72-15,-4-3-8 16,-7 2-144-16,-5-6-448 0,-4 0-832 16,-9-3-40-16,-3 0-345 15,0 0-551 1,-3-9-7450 0</inkml:trace>
  <inkml:trace contextRef="#ctx0" brushRef="#br0" timeOffset="94943.85">5697 7448 1696 0,'0'0'5825'0,"0"0"-3816"0,0 0-561 15,0 0-176-15,0 0-40 16,0 0-119-16,0 0-497 0,0 0-344 15,-20 13 80-15,8 3 360 0,-4 9-312 16,0 7-176 0,5-1-128-1,-2-1-24-15,2-2-24 0,2-3-40 16,1-6 48-16,4-3-56 16,4-6-272-16,0-4-840 15,0-6-1049-15,8-3-2400 0,1-10-1488 0</inkml:trace>
  <inkml:trace contextRef="#ctx0" brushRef="#br0" timeOffset="95324.03">5598 7353 728 0,'0'0'7409'16,"0"0"-5488"-16,0 0-857 31,0 0 192-31,0 0 248 0,0 0-159 16,0 0-569-16,0-6-440 15,0 9-184-15,0 10 248 16,0 9 184-16,0 3-176 0,4 7-88 0,3 3-48 15,6 3-80 1,-2 0-71 0,1-3-113-16,4 3 96 0,0-6-56 15,-4-4-32-15,0-6-16 16,-1-2-224-16,2-5-345 16,-5-5-487-16,-1-7-1080 0,2-3-1753 15,-9 0-3729-15</inkml:trace>
  <inkml:trace contextRef="#ctx0" brushRef="#br0" timeOffset="97096.15">7940 8293 6409 0,'0'0'6345'0,"0"0"-3872"31,0 0-1409-31,0 0-464 15,0 0 312-15,0 0 281 0,0 0-297 16,16 0-504-16,0 0 104 16,8-3-56-16,8-1-136 15,0 1-72-15,4-3-96 0,-4 3-40 32,3-4-24-32,1 1-64 15,0 3 40-15,-8-4-48 0,0 7-128 16,-4 0-392-16,-9 0-400 0,-2 0-1017 15,-6 0-2167-15,-7 4-793 0</inkml:trace>
  <inkml:trace contextRef="#ctx0" brushRef="#br0" timeOffset="97335.08">7988 8483 3208 0,'0'0'1697'16,"0"0"1311"-16,0 0-1471 16,0 0-97-16,12 7 112 0,7-7 665 15,13 0-401-15,9 0-752 16,2 0-368-16,9 0-256 0,1-4-207 31,-2 1-89-31,1 0-144 16,-5 3-152-16,-15 0-1929 0,-12 0-3976 15</inkml:trace>
  <inkml:trace contextRef="#ctx0" brushRef="#br0" timeOffset="99595.87">9430 7696 10882 0,'0'0'2544'15,"0"0"-1031"-15,0 0-1073 16,0 0-432-16,0 0 136 16,0 0 744-16,-4 92-256 15,12-44-192-15,5 18-216 0,6 17-120 32,-7-4-56-32,-4-9 24 0,0-7-72 15,-4-15 0-15,-4 3-232 16,5 0-648-16,-5-3-912 15,0-17-609-15,-9-12-2512 0</inkml:trace>
  <inkml:trace contextRef="#ctx0" brushRef="#br0" timeOffset="100110.12">9434 7595 2536 0,'0'0'5233'15,"13"-77"-3921"-15,-2 36 41 16,6 6 191 0,6 6-760-16,5 11 288 15,12 5-431-15,11 6-89 16,9 7-216-16,4 3 80 0,-4 19-160 16,-4 7-152-16,-13 16-104 15,-19 21-88-15,-24 20-240 16,-24 16-8-16,-27-10 16 15,-5-16 160-15,4-25 8 16,8-20 32-16,-8 4-136 16,5-3 128-16,-5-3 32 0,12-13 88 15,16-7 16-15,13-9-8 16,6 0 112 0,5-13-112-16,12-2-160 15,16-5 63-15,4 5 97 16,4 5 185-16,0 7 287 0,3 3-240 15,6 3-56-15,-6 16 56 16,1 7-8-16,4 11-24 31,-4 5-80-31,-1 3-24 0,-7 2-40 16,0 4 24-16,-4-6-72 16,-8-1-8-16,-3-9-32 0,-10-7 24 15,-3-12-48-15,0-3-272 0,-4-10-400 16,0-3-24-1,0 0 23 1,0-13-775-16,0-6-4905 0</inkml:trace>
  <inkml:trace contextRef="#ctx0" brushRef="#br0" timeOffset="100456.1">10522 7563 7073 0,'0'0'3137'0,"0"0"-2057"16,0 0-104-16,0 0-224 15,-112-35 297-15,77 41 175 0,-1 20-104 16,0 9-272-16,-4 24-184 15,4 24-136-15,4 19-119 32,17 6-137-32,6-19-16 0,9-23-184 15,9-21-8-15,14-10-16 0,5 0-48 16,8-1-128-16,8-5-520 16,-1-16-377-16,21-13-743 15,-12-13-1337-15,-8-12-3936 0</inkml:trace>
  <inkml:trace contextRef="#ctx0" brushRef="#br0" timeOffset="100844.68">10797 7788 4961 0,'0'0'5049'15,"0"0"-3137"-15,0 0-448 0,0 0-1016 16,0 0-135-16,0 0 271 15,-115-13 376-15,75 23-56 0,-4 2-280 16,4 1-272-16,12-3-152 31,4 2-104-31,16 1-88 0,8 3-8 16,4 0-8-16,20 6 8 16,8 0 32-16,8 7 32 0,4-4-8 15,-4 1-48-15,-1-1 0 16,-3 0-8-16,-4-2 0 31,-8-1 0-31,-4-3 0 0,-4 3 0 31,-4-6 0-31,-8 0 0 16,-4 0 0-16,0-4 0 0,-8-2 48 16,-16 0 24-16,-4-4-8 15,-8-3 16-15,-4-3-80 16,0 0 0-16,1-9-288 0,-2-30-952 0,14 8-2553 15,11-4-3208-15</inkml:trace>
  <inkml:trace contextRef="#ctx0" brushRef="#br0" timeOffset="101127.39">10981 7518 10906 0,'0'0'4025'15,"0"0"-2705"-15,0 0-792 32,0 0 96-32,111 10 240 15,-67 9-55-15,7 9-169 0,1 7-200 16,0 9-176-16,-4 8-112 0,-4-2-48 16,-12 11-56-16,-9-4 24 15,-10 0-56-15,-13 0-8 31,0-3 0-31,-21-3-8 0,-7-1-128 16,-7-5-464-16,-13-1-929 16,8-12-2295-16,8-13-3538 0</inkml:trace>
  <inkml:trace contextRef="#ctx0" brushRef="#br0" timeOffset="102043.67">12044 7906 4913 0,'0'0'7689'0,"0"0"-5904"16,0 0-649-16,0 0-384 15,0 0 120-15,43-7-216 16,-2 1-200-16,10-1-104 0,21 1-151 0,-4 0-33 15,7-4-96 1,-2 4-24 0,-22 0-48-16,5 3 0 0,-21-1-585 15,-10 4-423-15,-13 0-672 16,-12 0-609-16,-12 0-471 16,-8-3-1777-16</inkml:trace>
  <inkml:trace contextRef="#ctx0" brushRef="#br0" timeOffset="102297.95">12212 7667 12658 0,'0'0'3113'15,"0"0"-1617"-15,0 0-544 16,0 0-39-16,0 0-273 15,0 0 264-15,27 73-56 0,-7-28-360 16,0 6-208-16,0 6-144 31,0 0-80-31,0 3-56 0,-4 1-40 16,0-1-520-16,3 13-736 16,-6-16-1545-16,-2-12-4472 0</inkml:trace>
  <inkml:trace contextRef="#ctx0" brushRef="#br0" timeOffset="103352.09">14116 7086 12322 0,'0'0'2201'16,"0"0"-1249"-16,0 0-752 15,0 0-192 1,-68 79 384-16,36 1 112 15,-4 22-16-15,12 5-144 0,5 2-152 16,14-14-112 0,1-25-80-16,4-13-80 0,0-16-592 0,4-6 80 15,9 3 280 1,6-6-160 0,5-3 64-16,4-14 0 0,0-12 16 15,0-3 392-15,-4-18 240 0,-12-11 224 31,-8-16 416-31,-4-5 56 16,-20-11-128-16,-24-2-256 0,-24-10 161 16,-23-6-385-16,-1 12 56 15,8 13 8-15,17 12-128 0,19 17-144 16,4 0-56-16,8 6-48 16,16 3-16-16,16 12 0 0,4 4-872 15,4 4-961-15,28 18 249 31,0-3-1337-31,0 3-4656 0</inkml:trace>
  <inkml:trace contextRef="#ctx0" brushRef="#br0" timeOffset="104684.76">15184 7572 5737 0,'0'0'5593'0,"0"0"-4033"15,0 0-624-15,0 0 129 16,0 0 223-16,-24-76-456 16,24 54-184-16,3-7-200 0,18 1-160 31,-1-4-88-31,8 0-80 16,-1 3-47-16,1 1-73 0,9 6-64 15,-10 9 7-15,1 10 57 16,-4 3 121-16,4 0-17 0,-4 19-32 15,-5 10-64-15,-6 5 8 16,-6 8 56 0,-7-1-64-16,0 0 104 15,-3-3-112-15,-9-3 64 0,-1-7-56 16,6-8 48-16,-5-8-48 16,7-5 0-16,1-7 0 15,4 0 40-15,0-13-48 16,4-13-200-16,17-5 80 15,-5-10 24-15,12-4 96 16,-1-6 0-16,5 1 0 0,0 2 48 16,-4 7-48-16,0 6 0 15,0 19 96-15,-8 9-32 0,-1 7-64 32,1 23 0-32,-7 12 0 15,-1 9 48-15,-5 1-48 0,-3-1 16 16,-4-6-16-16,0-3-64 15,-4-10-56-15,-7-2-64 16,-2-11-57-16,2-8 97 0,-1-4 72 31,3-4 64-31,9-21-40 16,0-10-120-16,4-9 112 0,20-20-32 16,4 1 88-16,0-1 0 15,4 0 0-15,-8 20 96 16,0 6 168-16,-4 19 105 0,0 16-17 15,-9 3-224 1,2 28-8-16,2 11 40 16,-6 11 0-16,-1 7-112 0,0 1-40 15,-5-8-8-15,5-2-128 16,1-3-704-16,14-4-801 16,1-12-1319-16,0-11-2266 0</inkml:trace>
  <inkml:trace contextRef="#ctx0" brushRef="#br0" timeOffset="105105.05">16686 7242 8921 0,'0'0'1729'0,"0"-79"-393"15,-13 34-72-15,-2 1 81 16,-5 9 327-16,0 6-464 15,-8 13-216-15,0 13-599 0,1 3-217 32,-1 19-168-32,-4 19 8 15,0 7 88-15,8 12 24 0,8 3-16 0,4-3-64 16,12-9-48 0,0-7 8-16,0-12-8 15,16-10-8-15,8-13-136 0,3-6-72 16,1 0 112-1,4-22 104-15,0-3-88 16,-8-10 80-16,-4-4 16 0,-4 4 56 16,-8 4-64-16,-4 5 216 15,-4 14 80-15,0 12-24 16,0 6-272-16,0 23-40 16,-8 9 40-16,4 3 16 15,0 7 32-15,4-4-48 16,0-6-368-16,0-3-705 0,20-6-1559 15,-1-7-1889 1,2-9-2009-16</inkml:trace>
  <inkml:trace contextRef="#ctx0" brushRef="#br0" timeOffset="105370.75">17223 6969 8873 0,'0'0'4417'0,"0"0"-3160"0,0 0-385 15,0 0-408-15,0 0-32 16,0 0 216-16,0 0 176 16,-83 108-256-16,55-51-224 0,4 4-231 31,0-2-65-31,0-1-48 0,5-7-16 15,-1-10-577-15,-1-9-695 16,-2-10-1160-16,7-9-569 0,4-7-2120 16</inkml:trace>
  <inkml:trace contextRef="#ctx0" brushRef="#br0" timeOffset="105561.59">16905 7083 3304 0,'0'0'7842'0,"0"0"-5538"0,0 0-79 15,0 0-993-15,0 0-800 16,0 0 104 0,47 38 337-16,-19 4-313 15,4 5-336-15,5 4-80 16,2-4-144-16,-7-8 0 0,0 2-616 16,-8-6-1073-16,-8-4-3144 15,-9-11-5465-15</inkml:trace>
  <inkml:trace contextRef="#ctx0" brushRef="#br0" timeOffset="106335.03">16642 8245 4721 0,'0'0'5497'0,"0"0"-4521"16,-8-70 72-16,-4 35 192 0,-8-6 201 16,0 6-289-16,-3 0-440 15,-5 3-88-15,-4 10 24 0,0 10-184 32,0 12-215-32,0 0-97 15,0 22-64-15,4 13 8 16,4 9-48-1,8 4 0-15,8 6 8 0,8-3-56 16,4-10-8-16,16-6-208 16,8-10-225-16,4-12-263 0,8-10 144 15,-1-3-264-15,6-19 504 16,-6-10-72-16,-3-8 392 16,-8-8 8-16,-8-3 168 0,-4 0 312 0,-8 4 120 15,-4 12 152-15,-4 10-64 16,0 13 17-1,0 9-361-15,0 9-288 16,0 26 40-16,0 6 128 16,0 13-24-16,0 7-88 15,12-4-56-15,4 0-8 0,7-9-48 16,9-10 8-16,5-7-16 0,2-8-176 31,10-14-840-31,9-9 151 16,-9-6-1567-16,-14-10-4322 0</inkml:trace>
  <inkml:trace contextRef="#ctx0" brushRef="#br0" timeOffset="107481.85">19519 5927 7009 0,'0'0'2833'0,"0"0"-1393"15,0 0-48-15,0 0-416 16,0 0-239-16,0 0-465 0,-120-41 0 16,32 51 288-16,-31 18 0 31,-9 11-184-31,5 5-120 0,24-3-64 16,26-9-48-16,26-7 8 15,7 4-80-15,4 0-8 0,4 5-48 16,9 4 32-16,10 1-48 15,13-4-48-15,28-1 40 32,32 1 8-32,28-3 0 0,24-3 96 15,6-7 0-15,-17-6-96 16,-26-7-16-16,-27-6 0 0,-8 7 16 16,-5-4 0-16,-3 7 0 15,-4 3-8-15,-16 0-104 16,-12 6 112-1,-8 3 0-15,-24 4 64 0,-15 3-64 16,-9 6 88-16,-20 6-80 16,-20 13-8-16,-11 10 0 0,3-3 8 15,25-10-8-15,23-13 8 16,20-6 0 0,4 6-8-1,4 10 0-15,4-1-8 0,17-2 0 0,7-3-64 16,11-10 64-1,21-7 8-15,12-6 0 0,24-9 64 0,27-7-56 16,29-6 32-16,11-12 56 31,9-10 224-31,-9-4 104 16,-7 1-176-16,-4-7-31 0,-13 0-65 16,-27 10-144-16,-25 6 0 0,-23 10 32 15,-24 6-40-15,0 0-200 16,-12 3-1257-16,0 10-1255 31,-4-4-1977-31</inkml:trace>
  <inkml:trace contextRef="#ctx0" brushRef="#br0" timeOffset="108173.56">19061 8137 9458 0,'0'0'2984'0,"0"0"-2008"31,0 0-568-31,0 0 25 0,-81-35 423 0,46 35 56 16,-5 0-208-16,5 6-232 15,-1 7-104-15,8 3-144 0,11 3-120 16,6 7-96-16,11-1 0 16,0 7 0-1,19 0 40 1,18-1 16-16,-1 1-56 0,11 0 40 16,-3-7-48-16,0 1 72 0,-5-1-64 15,-7-3-8-15,-8-3 16 16,-7-3-8-16,-14 0-8 0,-3-3 8 31,-3-3 48-31,-25-1 88 16,-8-6 185-16,-9 0-65 0,-6 0-160 15,-1-3-16-15,4 0-88 16,8-9-144-16,12-20-945 0,8 1-3152 16,16 2-8353-16</inkml:trace>
  <inkml:trace contextRef="#ctx0" brushRef="#br0" timeOffset="108414.93">19478 7721 12898 0,'0'0'2409'0,"0"0"-1345"15,0 0-488 1,0 0 48-16,0 0-104 0,0 0-24 16,-103 10-39-16,67 12-225 15,1 7-120-15,-1-1-112 0,-8 11-296 16,12-8-1481-16,4-9-4336 16</inkml:trace>
  <inkml:trace contextRef="#ctx0" brushRef="#br0" timeOffset="109434.4">20571 6321 14227 0,'0'0'2808'0,"0"0"-1968"16,0 0-840-16,0 0 224 0,-21 86 417 15,21-16 23-15,0 22-56 32,9 6-192-32,6-15-176 15,2-20-136-15,-9-22-40 0,3-2-56 16,-3 2-8-16,4 3-360 16,0-2-648-16,-3-4-673 0,-5-13-2256 15,-1-9-3120-15</inkml:trace>
  <inkml:trace contextRef="#ctx0" brushRef="#br0" timeOffset="109747.43">20511 6054 11562 0,'0'0'1736'0,"0"0"-735"0,16-79-289 16,3 60 80-16,13 9-104 16,8 10-184-16,8 4-88 0,4 21-64 15,-5 20-176-15,-6 9-96 16,-9 9-72-16,-21 4-8 0,-11-4 40 16,0-6-40-16,-24-3-56 15,-11-6-40-15,-9-7 0 0,-4-3-112 16,-8-9-432-16,5 0-248 31,3-14-424-31,12-2-673 16,19-7-2520-16</inkml:trace>
  <inkml:trace contextRef="#ctx0" brushRef="#br0" timeOffset="110023.38">21531 6045 7393 0,'0'0'6449'0,"0"0"-5208"0,0 0-497 15,0 0-248 1,-111-29 184 0,51 64 336-16,-13 32-31 0,-2 28-145 15,8 13-360-15,22 6-200 0,25-12-72 16,20-17-88-16,9-11-56 15,23-20-24-15,-1-16-40 0,13-6-272 32,8-4-552-32,36-2-1001 15,-4-7-3440-15,-17-16 904 0</inkml:trace>
  <inkml:trace contextRef="#ctx0" brushRef="#br0" timeOffset="110446.02">21897 6131 8665 0,'0'0'4905'0,"0"0"-3848"15,0 0-569-15,0 0-168 16,0 0 384-16,-112-20 256 0,69 37 88 16,7 5-343-1,4 6-457 1,8 1-144-16,17 3-24 16,7-1-80-16,7 4 0 0,21 0 8 0,12 0-8 15,8 3 0-15,-5-6-224 16,2 0-209-16,-6-7 73 0,-11 1 104 31,-8-8 248-31,-4 1 0 16,-16 1-48-16,0-5 56 15,-8-5 0-15,-16 2 72 0,-11-2-24 16,-1-7-48-16,-9-3-544 0,-2 0-1592 16,10-15-961-16,11-5-4240 0</inkml:trace>
  <inkml:trace contextRef="#ctx0" brushRef="#br0" timeOffset="110651.17">22184 5591 13018 0,'0'0'2841'0,"0"0"-1561"0,0 0-840 15,0 0-320-15,0 0-56 0,0 0 0 16,-60 79-8 0,45-34-56-1,-13 31-256-15,7-13-2720 16,2-6-6170-16</inkml:trace>
  <inkml:trace contextRef="#ctx0" brushRef="#br0" timeOffset="111030.85">22522 6016 8529 0,'0'0'6538'0,"0"0"-4746"0,0 0-1272 15,0 0-512-15,0 0 664 16,-15 124 425-16,15-48-337 15,4 17-192-15,24 11-232 16,4 4-128 0,-4-25-120-16,-9-20-88 15,-6-25-464-15,-10 3-536 0,1-5-2785 16,0-8-4049-16</inkml:trace>
  <inkml:trace contextRef="#ctx0" brushRef="#br0" timeOffset="111494.02">23240 6010 10818 0,'0'0'2768'0,"0"0"-1511"16,0 0-361-16,0 0-160 0,0 0-176 16,-91-35 128-16,42 35 176 15,-3 13-351-15,-3 12-241 0,7 7-152 16,16 6-120-16,8 3-72 15,16 1-8 1,8-1 80-16,16 0 48 16,21 0-48-16,6-2-392 0,5-4 15 15,-1-4-15 1,-7-5-72 0,-3-7 112-16,-9-4 344 0,-9 1 8 15,-11-3-8-15,-8 3 8 0,-4 0 8 16,-19 3 104-16,-9 0 72 15,-9-3-48-15,2 3-136 0,-1-3 0 16,8-3-2152-16,16-8-4298 16</inkml:trace>
  <inkml:trace contextRef="#ctx0" brushRef="#br0" timeOffset="111660.79">23503 6565 7761 0,'0'0'8090'0,"0"0"-6578"0,0 0-872 32,0 0-376-32,0 0-128 15,0 0 56-15,4 80-192 0,-44-36-120 16,4-5-1800-16,1-4-3377 0</inkml:trace>
  <inkml:trace contextRef="#ctx0" brushRef="#br0" timeOffset="112079.24">24109 6257 6041 0,'0'0'3168'0,"0"0"-1767"0,0 0-297 15,0 0-480-15,0 0 112 16,-112-18 385-16,68 43-9 16,0 4-360-1,8 12-464-15,4-6-184 16,17 3-104-16,10-10-40 0,5-2-168 16,13-10-408-16,19-7 48 15,3-9-400-15,10 0 303 16,-2-12 233-16,-3-10 416 0,-5-1 16 31,-11 1 456-31,-7 3 809 16,-6 9 199-16,-11 7-32 0,0 3-848 15,0 19-576-15,0 13-8 16,0 9 64-16,0 7-56 16,0 0-8-16,21-1-232 0,22 4-1144 31,-3-16-960-31,0-16-2089 0</inkml:trace>
  <inkml:trace contextRef="#ctx0" brushRef="#br0" timeOffset="112312.4">24444 5886 9233 0,'0'0'6538'0,"0"0"-5106"0,0 0-1152 0,0 0 288 15,0 0 281 1,107 108-1-16,-63-48-400 16,-4 1-184-16,-1 5-96 15,-7 1-40-15,-12-4-64 16,-8 7-64-16,-12 1-8 0,-8-2-400 16,-52 23-1136-16,4-19-793 15,0-9-7513-15</inkml:trace>
  <inkml:trace contextRef="#ctx0" brushRef="#br0" timeOffset="113121.76">25268 6194 10362 0,'0'0'5057'16,"0"0"-3913"-16,0 0-776 0,0 0-360 16,0 0 504-16,68 105 48 0,-28-38-80 15,12 15-207-15,-5-2-121 16,1-8-96-1,-8-14-56-15,-5-17-240 16,1 3 7-16,1-5-63 16,-5-11 104-16,-9-15 120 15,-3-13 72-15,-3-3 88 0,-6-26 8 16,5-9 16-16,-4-26 120 0,7-25 57 31,6-22-57-31,6-6-96 16,1 9-128-16,-8 22 0 15,-7 29-8-15,-6 16-40 0,1 9-505 16,0 0-767-16,-4 10-960 16,-4 3-6426-16</inkml:trace>
  <inkml:trace contextRef="#ctx0" brushRef="#br0" timeOffset="113438.7">26448 5524 7561 0,'0'0'5257'16,"0"0"-3552"-16,0 0-321 0,0 0-800 15,0 0-400-15,0 0 184 16,-32 70 176-16,11-29-192 16,-3 10-128-16,1-3-72 0,3-4-96 15,4-2-56-15,-4-5-448 32,8-8-792-32,4-10-1200 0,8-6-449 15,0-13-2944-15</inkml:trace>
  <inkml:trace contextRef="#ctx0" brushRef="#br0" timeOffset="113609.29">26435 5556 9177 0,'0'0'2753'0,"0"0"-552"0,0 0-617 16,0 0-368-16,0 0-952 16,0 0-112-16,0 0 80 0,16 86-16 15,-16-36-144-15,0 4-72 16,0-6-304-16,0 0-704 15,-3-1-848 1,-1-12-777-16,0-13-3528 0</inkml:trace>
  <inkml:trace contextRef="#ctx0" brushRef="#br0" timeOffset="113790.43">26137 5670 8161 0,'0'0'2833'0,"0"0"-1841"15,0 0-544-15,0 0 384 16,123 26 345-16,-68-11 135 0,5 5-456 16,9-5-488-16,-2 2-240 31,12-5-128-31,-15 1-1104 0,-20-7-2905 16</inkml:trace>
  <inkml:trace contextRef="#ctx0" brushRef="#br0" timeOffset="114526">26786 6080 9602 0,'0'0'2920'0,"0"0"-1512"16,0 0-247-16,0 0-305 15,0 0 0 1,-108-29 104 0,61 55 73-16,-1 8-217 0,4 14-328 0,0 9-160 15,12 20-96-15,9-11-112 16,14 4-72-16,9-3 0 0,9-10-48 15,27 3-72-15,7-6-168 32,9-6-960-32,8-10-1273 15,19-16 913-15,-7-12-1145 0,-17-10-3560 16</inkml:trace>
  <inkml:trace contextRef="#ctx0" brushRef="#br0" timeOffset="114929.72">27300 6140 6857 0,'0'0'6697'0,"0"0"-5704"16,0 0-473-16,0 0 120 15,-96-38 344-15,56 38-40 16,-3 3-224-16,3 13-239 0,12 9-257 16,4 4-224-1,12 3 0 1,12 3-40-16,0 0 40 0,20-1 0 16,8 1-8-16,8 0-289 0,0-3 273 15,-5 0-32-15,-3-7-48 16,-4 1 16-16,-8-7 88 0,-7 0 0 31,-9 3 0-31,0-3 0 16,-9 0 40-16,-10 0-32 0,-9-6 0 31,-12 0 160-31,3-10-168 16,-6-3-440-16,11-13-1544 0,8-6-2409 15</inkml:trace>
  <inkml:trace contextRef="#ctx0" brushRef="#br0" timeOffset="115137.79">27507 5746 6041 0,'0'0'8642'15,"0"0"-7050"-15,0 0-152 16,0 0-656-16,0 0-383 15,0 0-233-15,0 0-64 0,-28 29 64 0,13 3-48 16,-6 28-120 0,6-6-1393-1,2-7-3448-15</inkml:trace>
  <inkml:trace contextRef="#ctx0" brushRef="#br0" timeOffset="115605.89">27778 6035 11618 0,'0'0'2384'0,"0"0"-471"0,0 0-449 15,0 0-544 1,0 0-311 0,0 0-97-16,0 0 112 0,100 105-216 15,-65-35-160-15,2 16-128 16,-5 15 24-16,-17 1-64 16,-11-16-8-16,-4-23-56 0,-19-22-8 0,-5-6-8 31,-12 4-168-31,-5 2-400 15,-26 7-1121-15,11-14-2711 0,9-11-5202 16</inkml:trace>
  <inkml:trace contextRef="#ctx0" brushRef="#br0" timeOffset="118484.06">1685 10629 12642 0,'0'0'4545'0,"0"0"-3881"15,0 0-568-15,8 0 200 0,3 0 497 16,6 0-225-16,11-3-152 16,8-3-120-16,7 0-144 15,5-1-88-15,4 4-16 0,-8 0-48 16,-5 3-424-1,-7 0-904-15,-12 0-1777 16,-8 0-2992-16</inkml:trace>
  <inkml:trace contextRef="#ctx0" brushRef="#br0" timeOffset="118950.11">2354 10135 11562 0,'0'0'3857'0,"0"0"-2793"31,0 0-216-31,0 0-144 0,0 0-272 15,0 0-63-15,0 0 495 16,16 117-280-16,-8-51-328 0,0 1-96 16,-4 3-88-16,0-3-24 15,-4-7-40-15,4 0-8 16,-4-6-248 0,0-6-392-16,0-7-560 15,0-2-561-15,0-14-1416 16,0-6-2528-16</inkml:trace>
  <inkml:trace contextRef="#ctx0" brushRef="#br0" timeOffset="119482.65">2286 10011 8665 0,'0'0'2025'31,"0"0"-889"-31,28-93 272 16,-15 56-223-16,6 11-41 16,9 0-88-16,0 4-256 0,8 7-488 15,-1 5-56-15,6 7-112 16,-1 3-48-16,-5 15-16 0,-3 17-72 31,0 19 0-31,-12 25 64 0,-12 23 0 16,-8 2-8-16,-12-18-8 15,-16-16-56-15,-4-26-24 0,-3-3 24 16,-6 4-64-16,-10-1 64 16,-1-6 0-16,8-13 8 15,12-9-8 1,9-11 0-16,14-2 120 16,9-9-120-16,0-7-16 0,16 0-120 15,12-3 96-15,0 10 40 0,8 2 72 16,0 7-56-16,-4 0 48 15,-1 16 32 1,1 10-7-16,-4 2 39 16,4 4-8-16,0-1-64 15,4 1 80 1,-8 0-8-16,3 3-56 0,-6-3 24 0,-9 0-88 16,-1-7 40-16,-3 0-48 0,-3-2 0 31,-5-7-344-31,-1-4-393 15,1-5-655-15,-4-1-896 16,0-3-689-16,0 0-3840 0</inkml:trace>
  <inkml:trace contextRef="#ctx0" brushRef="#br0" timeOffset="119894.4">3334 10014 8673 0,'0'0'2009'15,"0"0"-1121"-15,0 0 280 16,0 0-24-16,0 0 105 16,0 0-289-16,-88-45-208 15,53 58-56-15,-1 12 272 0,0 7-135 16,0 12-89-16,5 20-184 0,10 22-24 31,18 16-256-31,3 2-128 16,24-18-80-16,7-23-72 15,-3-27 8-15,8-8-16 0,8 0-152 16,4 1-216-16,3-3-264 16,14-14-968-16,-22-9-1513 0,-11-3-2296 0</inkml:trace>
  <inkml:trace contextRef="#ctx0" brushRef="#br0" timeOffset="120449.85">3764 10096 8209 0,'0'0'3145'16,"0"0"-1529"-16,0 0-391 0,0 0 71 15,0 0-368-15,0 0-136 32,-95-28-48-32,63 28-96 0,0 13-183 15,4-1-113-15,4 4-104 16,5 6-152-16,6 4-80 0,9 2 32 31,4 1-48-31,4 6 0 16,13-3 0-16,7-1-8 15,4-6-184-15,4-2-200 0,-1-4 144 16,5-6-105-16,-8-4 161 16,4 1 112-16,-4-1-48 0,-5-3 128 15,-6 4 8-15,-6 3 0 16,2-4-8-16,-13 4 0 15,0-1 56 1,0 5 96-16,-17-2 40 0,-7-2 81 16,-8 3-105-16,-3-3 8 15,-5-1-96-15,0-2 8 0,0-7-40 0,4-3-48 16,12 0-72 0,9-3-512-1,15-19-657-15,0 6-2848 16,11-3-2864-16</inkml:trace>
  <inkml:trace contextRef="#ctx0" brushRef="#br0" timeOffset="120718.34">4131 10417 6513 0,'0'0'7017'32,"0"0"-5064"-32,0 0-1593 0,0 0-88 15,0 0 400-15,0 0 32 16,0 0-184-16,-24 89-296 0,9-58-120 16,-2 1-16-16,2 0-88 15,-6-4-464-15,2 4-752 16,7-13-1336-1,4-6-2081-15</inkml:trace>
  <inkml:trace contextRef="#ctx0" brushRef="#br0" timeOffset="121197.53">4474 10293 5921 0,'0'0'4641'0,"0"0"-3921"16,0 0 304-16,-48-82 72 16,32 72-71-16,-8 7-145 0,1 3-376 15,-1 13-160-15,-4 12 24 16,3 10 8-16,1 6-80 31,13 0-104-31,-1 4-96 0,12-7-16 16,0 0-72-16,0-12-8 15,19-11-184-15,2-5-336 0,3-10 424 16,4-3 24-16,4-16-72 16,0-7 144-16,-9-5 88 31,-3-1 32-31,-9 3 432 0,-2 1 112 0,-5 8 225 15,-4 8 47-15,0 5-64 16,0 7-376-16,0 7-408 0,0 12-40 16,0 9 0-16,0 4-48 15,4 3-8 1,7 3 8 0,6-6-48-16,3 0-496 0,-1-7-616 0,17-6-641 15,-8-6-935 1,0-10-3266-16</inkml:trace>
  <inkml:trace contextRef="#ctx0" brushRef="#br0" timeOffset="121482.45">4614 9947 9722 0,'0'0'2512'16,"0"0"-415"-16,0 0-601 16,0 0-696-16,0 0-48 0,0 0 264 15,79 82-351-15,-48-40-225 16,6 5-96-16,-1 1 48 31,0 0-56-31,-5-1 0 0,-3 4-112 0,-7 0-168 16,-14 0 40-16,-7 0-96 15,-12 9-416-15,-11-6-1120 16,-9-16-3209-16</inkml:trace>
  <inkml:trace contextRef="#ctx0" brushRef="#br1" timeOffset="128834.59">5411 11150 8897 0,'0'0'1849'0,"0"0"-825"31,0 0 96-31,0 0 441 0,0 0 79 15,0 0-368-15,0 0-384 16,-17-13-271-16,17 13-265 16,0 0-136-16,0 0-88 0,4 4-48 15,5 9-64-15,2 12 80 32,9 13-16-32,0 3-8 0,4 13 0 15,4 3-64-15,4 10-8 16,0 0 8-16,3-1-16 0,-3 1-24 15,0-7-152-15,-4-6-184 16,0-9-120 0,-8-4-9-16,-1-9 121 15,-2-4 8-15,-9-2 216 0,-1-11 32 16,-7-2 0-16,4-6 120 16,1-7 0-16,-1 0 0 0,-4-3 192 15,8-16-16-15,-1-7-104 0,6-12 240 31,-2-10-40-31,6-21 112 16,-2-27-79-16,6-21-137 0,-6-4-88 16,1 26 16-16,-8 31-96 15,-4 33 56-15,0 12-48 0,-4 3 0 16,4 3 88-16,-4 0-48 31,0 10-48-31,0 3-48 0,4 0-1169 16,0 3-2839-16,0 4-721 0</inkml:trace>
  <inkml:trace contextRef="#ctx0" brushRef="#br1" timeOffset="129314.18">6462 10626 1840 0,'0'0'9218'15,"0"0"-7690"-15,0 0-392 0,0 0-271 16,0 0-81-16,-4-2-208 15,-8 17 32-15,-4 11 272 0,-4 2-216 16,1 4-296-16,-1 6-184 31,3 0-87-31,-2 3-33 0,2-3-56 16,-2 0-8-16,3-2 0 16,4-1-713-16,-4-10-1231 15,4-3-1169-15,3-9-2384 0</inkml:trace>
  <inkml:trace contextRef="#ctx0" brushRef="#br1" timeOffset="129584.12">6266 10658 8849 0,'0'0'2153'0,"0"0"-393"16,0 0 97-16,0 0-497 0,0 0-640 15,0 0-448-15,0 0-24 16,0 0 328-16,-19 64-136 16,19-33-72-1,0 1-175-15,0 7-65 16,12-8-56-16,-5 4 8 16,10-3-40-16,-6-4-40 0,2-2-473 15,-2-4-471-15,2-6-1032 16,-9-4-353-16,4-5-743 0,-8-7-2545 15</inkml:trace>
  <inkml:trace contextRef="#ctx0" brushRef="#br1" timeOffset="129908.24">6135 10789 2920 0,'0'0'4761'15,"0"0"-3089"-15,0 0-135 16,0 0-185-16,0 0-296 0,0 0-199 16,-15-4-273-16,22 4-232 15,9 9 776-15,8 1-232 0,4 3-408 16,8-4-56 0,4 1-96-1,7-4-8-15,6 1 9 0,-6-4-105 16,-7 0-96-16,-4 0-80 0,-12-3-8 15,-8 3-48-15,-4-3-8 16,-12 4-112-16,0-4-248 0,0 0-169 31,-5 6-159-31,-10-3-816 16,-2 0-2489-16</inkml:trace>
  <inkml:trace contextRef="#ctx0" brushRef="#br1" timeOffset="130702.55">6717 11179 5025 0,'0'0'4865'15,"0"0"-3257"1,0 0-608-16,0 0-152 16,0 0-71-16,0 0 71 0,0 0 72 0,-103-13 88 15,71 39-104-15,-4 12-64 16,-8 19-263-1,0 22-145-15,4 26-40 16,13 3-40-16,10-19-152 16,14-22-96-16,3-29-40 15,11-7-8-15,9 4-56 0,12 0-80 16,4 0-168-16,7-9-248 0,6-11-552 16,14-11-385-16,-11-4-999 31,-4-4-2681-31</inkml:trace>
  <inkml:trace contextRef="#ctx0" brushRef="#br1" timeOffset="131167.56">7091 11265 6873 0,'0'0'5009'16,"0"0"-3713"-1,0 0-800-15,0 0 153 0,-91-10 591 16,51 20-80-16,4 5-184 0,-3 8-328 16,7 2-304-16,4 1-199 15,12 2-33-15,8 4-112 16,8-3 0-1,0-1-16-15,11 4 8 16,14-4-72-16,6-2-177 16,9-7-15-16,-4 0-104 0,4-6-40 15,-4-1 328-15,-4-2 40 16,0-1 32-16,-4 1 16 0,-4-1-80 31,-5 4 80-31,-3 3 0 16,-4 3 0-16,-12 3 8 0,0 0 88 15,0 1-8-15,-19-1 0 16,-5 0-16-16,-4-3-8 16,-8-3-8-16,-5 0-48 0,2-6-8 31,-17-8-400-31,9-2-1432 16,11 0-2449-16</inkml:trace>
  <inkml:trace contextRef="#ctx0" brushRef="#br1" timeOffset="131492.16">7315 11065 9658 0,'0'0'2984'0,"0"0"-1407"15,0 0-217-15,0 0-72 16,0 0-512-16,0 0 88 0,87 28 49 16,-63 14-401-16,8 2-176 15,0 10-152-15,-4 3-96 0,0 7-80 32,-4-1 64-32,-9 4-64 15,-6-1 8-15,-9 1-16 0,-9-4-312 16,-10-8-376-16,-33 8-593 31,9-15-1311-31,-2-16-5362 0</inkml:trace>
  <inkml:trace contextRef="#ctx0" brushRef="#br1" timeOffset="132014.54">8111 11471 6833 0,'0'0'5217'16,"0"0"-2464"-16,0 0-1401 0,0 0-576 16,0 0 216-1,0 0 57-15,0 0-297 0,24-3-312 16,8 0-48-1,9-1-168-15,6 1-104 16,5-3-80-16,-1 0-40 0,-3 3-432 16,-4-4-752-16,-16 4-1681 15,-12 0-3304-15</inkml:trace>
  <inkml:trace contextRef="#ctx0" brushRef="#br1" timeOffset="132224.04">8092 11715 5417 0,'0'0'6825'16,"0"0"-5545"-16,0 0 361 0,0 0-25 16,88 13-528-16,-45-13-472 15,9 0-263-15,8-9-353 16,23-7-56-16,-11 0-1393 15,-17 0-4232-15</inkml:trace>
  <inkml:trace contextRef="#ctx0" brushRef="#br1" timeOffset="133461.62">10889 10683 7097 0,'0'0'4281'16,"0"0"-2321"-16,0 0 65 0,0 0-393 31,0 0-288-31,0 0-383 16,0 0-529-16,0 0-288 15,0 17 128-15,0 18 248 0,0 9-136 16,4 7-72-16,7 9-160 16,6 4 40-16,-2 2-96 0,6 1-88 15,-6 0 80 1,1-7-80 0,-4-3-8-16,-4-3-136 15,0-3-368-15,-8-4-176 0,4-5-848 0,-4-1-953 16,0-12-1856-16,0-10-2968 15</inkml:trace>
  <inkml:trace contextRef="#ctx0" brushRef="#br1" timeOffset="134053.54">10801 10566 2864 0,'0'0'5785'0,"12"-105"-3360"0,4 80-2217 16,4 3 360-16,7 0 48 15,9-1-384-15,5 11 24 32,-2 2 424-32,5 7-39 0,0 3-145 15,-4 6-216-15,-1 13-24 16,-7 13-8-16,-4 16-96 0,-8 6-24 15,-8 3-128-15,-8 9 96 16,-4-2-88-16,-4-1 8 31,-8-2-16-31,-12-1-72 0,-4-3-152 16,-4-6 56-16,-7-7-320 16,-1-9 16-16,-4-9 296 0,4-10 120 15,5-7 56-15,10-9 16 16,9 0-8-16,8-9 0 15,8-7 8 1,0-3-8-16,8 3 64 0,12 0-64 16,1 10 136-16,10 0 16 15,1 6 184-15,4 2-80 0,4 14-112 16,4 7-8-16,3 2-64 16,-2 4 96-1,2 6 64-15,-3 3 128 16,-4 3-48-16,-1 4-40 0,-7-1-128 15,-8 0 8-15,-3 1 112 16,-2-1-64-16,-7-6-80 0,0-6-40 16,-4-3-80-16,0-11-8 31,0-1-264-31,0-11-512 0,4-3-864 16,0-3-729-16,-4 0-4112 0</inkml:trace>
  <inkml:trace contextRef="#ctx0" brushRef="#br1" timeOffset="134485.07">12068 10535 2984 0,'0'0'6554'16,"0"0"-5362"0,0 0-584-16,0 0 96 15,0 0 0-15,0 0 64 0,-84-29 249 16,52 48 343-16,-3 9-280 15,-5 7-80 1,0 10-79-16,8 9-209 16,4 3-184-16,5 3-184 15,14 4-104-15,9-1-72 0,0-2-88 16,24-1-72-16,12-6 56 16,4-3 8-16,7-7-72 0,-2-3-216 15,2-12-472-15,-7-4-584 16,8-6-961-16,-12-9-1968 31,-8-10-3705-31</inkml:trace>
  <inkml:trace contextRef="#ctx0" brushRef="#br1" timeOffset="134977.6">12546 10665 11690 0,'0'0'1856'0,"0"0"-655"0,0 0-225 15,0 0-304-15,0 0-328 16,-51-13 24-16,23 16-88 0,-4 10 16 15,-9 6 48-15,6 0-72 32,-1 6-120-32,4 1-24 15,8 2-64-15,8 1-56 0,13-4-8 16,3 4 0-16,7-4-56 0,17 0 56 16,8-2 0-16,4-4-8 15,0 0-72-15,-1-3-136 31,1-4-56-31,-4 1-56 0,-4-3 256 16,-4-1 64-16,-4 1 8 16,-8 2-8-16,-4 1-8 0,-8 0 8 15,0 6 8-15,-4 0 64 0,-16-3 8 16,-8 3 56 15,-3-3 48-31,-5-3-56 0,-5-1-48 0,6-2-72 16,3-7 0-16,4-3-896 15,9-3-2152-15,6-7-5010 16</inkml:trace>
  <inkml:trace contextRef="#ctx0" brushRef="#br1" timeOffset="135210.97">12829 11065 6489 0,'0'0'6561'0,"0"0"-4728"16,0 0-1305-16,0 0-168 0,0 0 296 15,0 0 112-15,0 0-120 16,0 0-224-16,59 85-184 0,-74-56-104 16,-2 3-136-16,-6-4-232 31,-5 7-800-31,4-9-1768 0,4-7-2281 15</inkml:trace>
  <inkml:trace contextRef="#ctx0" brushRef="#br1" timeOffset="135793.81">13347 11014 1640 0,'0'0'4857'16,"0"0"-3505"-16,0 0-16 0,0 0-223 15,-8-92-65-15,-4 63-192 0,-4 4 112 31,0-1-112-31,-8 4-231 16,0 3 151-16,-8 10-320 0,1 9-160 16,-5 0-112-16,4 6-64 15,0 20-48-15,4 2 104 0,12 10-40 16,4 7-64-16,8-1 0 31,4 1 0-31,0-4-64 0,21-6-8 16,6-7-128-16,4-6-208 15,2-12-600-15,-1-10 784 16,4 0 152-16,-8-16 184 0,4-9-96 16,-9-4 64-16,-3-6 112 31,-4-3 240-31,-4 3 40 0,-4 0-168 16,-1 3 192-16,-2 10 17 15,-5 9 311-15,0 10-264 0,0 3-608 16,0 6-16-16,0 20-8 0,0 2 56 15,8 11 0 1,0-4-8 0,8 3-40-16,3-7 0 0,6-5-8 15,6-4-88-15,5-3-584 16,0-9-384-16,8-10-801 16,-8 0-2928-16,-12-10-3289 0</inkml:trace>
  <inkml:trace contextRef="#ctx0" brushRef="#br1" timeOffset="136106.73">13542 10388 7817 0,'0'0'4641'0,"0"0"-3865"16,0 0 1129-16,0 0-145 15,0 0-744-15,0 0-328 0,0 0 73 16,92 51-41-16,-56 0-288 31,11 3-168-31,1 6 8 0,4-3-32 16,-8 0-40-16,-5-3-120 16,-7-2-32-16,-11-2-32 15,-18 1 24-15,-3 0-40 0,-11-3-72 16,-13-7-352-1,-16 9-696-15,4-11-1337 16,5-11-4672-16</inkml:trace>
  <inkml:trace contextRef="#ctx0" brushRef="#br1" timeOffset="136905.4">15021 10912 13034 0,'0'0'2945'0,"0"0"-1865"15,0 0-456-15,0 0 489 16,0 0-209-16,0 0-504 0,83-16-72 16,-39 13-72-1,27-7-120 1,17 4-56-16,-4-3-32 0,-5 2 72 15,-10 1-112-15,-22 0-8 0,9-1-368 16,-4 4-608-16,-16 0-633 16,-12 3-1087-16,-24-3 263 0,0 0-135 15,-20-3-4330-15</inkml:trace>
  <inkml:trace contextRef="#ctx0" brushRef="#br1" timeOffset="137175.34">15303 10579 544 0,'0'0'10442'0,"0"0"-7914"16,0 0-455-16,0 0-209 0,0 0-279 31,0 0-465-31,0 0-584 15,0 0-296-15,68 22 352 16,-36 45-200-16,7 15-176 0,10 20-128 16,-6 3-32-16,-3-10-56 15,-8-22-80-15,-12-19-344 0,8 6-576 16,-12-21-1745-16,3-5-4352 0</inkml:trace>
  <inkml:trace contextRef="#ctx0" brushRef="#br1" timeOffset="137826.12">16682 10236 9337 0,'0'0'2681'16,"0"0"-1025"-16,0 0-23 16,0 0-425-16,0 0-336 0,0 0-288 31,-12 16 40-31,-4 22 257 16,-4 22-233-16,4 29-256 15,0 19-200-15,8-9-104 0,8-20-32 0,0-25 8 16,0-13-64-16,8 4 0 15,8 2-176-15,4 4-376 16,8-10-264-16,-4-9-17 16,4-10 97-1,-4-9-112-15,-1-10 328 16,-6-3 288-16,-6-9 232 0,-2-14 232 0,-9-8 256 16,0-8-32-16,-17-5 88 15,-11-4 40-15,-7-6-87 16,-14-6-169-1,-6 3-40-15,-4-3-88 16,-10-1-104-16,5 4-32 16,9 6 24-16,15 13-72 0,8 13-8 15,17 6 56-15,6 9-64 16,5 7-296-16,4 3-808 0,0 0-713 31,20 16-655-31,-3 3-129 16,-6-3-4713-16</inkml:trace>
  <inkml:trace contextRef="#ctx0" brushRef="#br1" timeOffset="141674.64">10586 10214 4929 0,'0'0'2736'0,"0"0"-1288"0,0 0-215 16,-88 92-265-16,60-41-304 0,0 16 32 16,0 24 64-16,13 27 57 15,-2 9-105-15,17-4-264 31,0-2-16-31,21-13-144 0,-2 6-152 16,9 1-80-16,9 2-8 16,2 7-40-16,9-3 8 15,4-4-8-15,4-5-8 0,3-11-656 16,-11-28-1040-16,-4-22-2673 0</inkml:trace>
  <inkml:trace contextRef="#ctx0" brushRef="#br1" timeOffset="143683.26">15638 7725 3344 0,'0'0'944'0,"0"0"1089"15,0 0-1177-15,0 0-256 0,0 0-120 16,0 0-80-16,-52 63 16 16,44-54 1-16,4 1 111 15,1-4-216 1,-6 4-144-16,-3-4-152 0,-16 10-16 16,0-3-1425-16,4 0-3768 15</inkml:trace>
  <inkml:trace contextRef="#ctx0" brushRef="#br1" timeOffset="143848.18">15244 8017 5673 0,'0'0'1952'15,"0"0"-856"-15,0 0-311 0,0 0-121 16,0 0-16-16,0 0-112 16,-88 34-152-16,64-24-176 15,-4 0-208-15,1 5-96 0,-14 7-1144 31,5-2-1497-31,5-1-1824 0</inkml:trace>
  <inkml:trace contextRef="#ctx0" brushRef="#br1" timeOffset="144254.26">14781 8229 3288 0,'0'0'1425'0,"0"0"295"32,0 0-384-32,0 0-480 15,-95 22-312-15,75-18-215 0,-5 2-193 16,2 0-56-16,-5 4-64 0,-4 3-16 15,1-1-409-15,-10 1-1015 16,2 3-920-16,-1 0 439 0,4 0 433 16,0-4 1472-1,0 1 1096 1,8 0 561-16,5-7 7 0,-1 4-440 16,0-1-240-16,-1-3-247 0,6 1-217 15,-5-1-160-15,4 0-240 16,4 1-72-16,-8 2-40 0,4-2-8 31,-3-1-600-31,-5 7-481 16,4-7-247-16,0 3-416 15,-8 1 239-15,4-3-31 0,-4 2-552 16,0-3 2088-16,0 1 472 0,0-1 1480 16,0-3-656-16,1 4-87 31,-1-4-305-31,0 0-280 15,8 0-280-15,-4 0-184 0,4 1-88 16,1-1-72-16,2 3-216 16,-14 3-872-16,7 1-352 0,-4-3-377 0</inkml:trace>
  <inkml:trace contextRef="#ctx0" brushRef="#br1" timeOffset="144516.01">13191 8655 776 0,'0'0'1000'16,"0"0"-688"-16,0 0-232 15,-83 3-80-15,51-3 16 16,1 3 384-16,-6-3 664 16,1 3-160-1,-7 4-343-15,-2-4-417 0,-2 3-144 16,-1 0-304-16,1-2 112 0,-2 2 176 16,2-3 16-16,3 1 8 15,0 1 536-15,4-1 448 16,4-1 96-1,0-3-272-15,1 3-104 16,7 0-288-16,0-3-71 16,4 0-321-16,-16 4-32 0,12-1-1585 15,-4-3-3856-15</inkml:trace>
  <inkml:trace contextRef="#ctx0" brushRef="#br1" timeOffset="144928.28">11694 8734 8345 0,'0'0'2017'0,"0"0"-1113"16,0 0-464-16,-112-13-288 0,80 13-88 31,0-3 0-31,4 3-64 16,0 0 0-16,0 0-208 0,-4 0-352 15,1 3-1200-15,-1 1 1031 0,0-1 561 16,0 0 168-16,-4 0 0 15,-3 3 0-15,2 1 0 16,1-4 520 0,5 0 233-16,-1 4-385 15,4-4-248-15,0 0-120 0,1 3-72 16,-5 1-857-16,-5 2-2327 0,-2-3 599 16,-10 4 1593-16,2 0 960 15,-9-1 24 1,0 4 80-16,0-7 2088 15,9 3-55-15,4-2-1017 16,6-1 48-16,9 4-320 0,5-4-383 16,6 0-193-16,2 1-96 31,2 3-72-31,2-1-112 0,-17 10-953 16,4-6-1511-16,-4 3-1585 0</inkml:trace>
  <inkml:trace contextRef="#ctx0" brushRef="#br1" timeOffset="145124.31">9913 9115 4961 0,'0'0'864'0,"0"0"-632"31,0 0-120-31,0 0 112 16,-84 67-16-16,72-52 80 0,3 5-24 16,2 5 56-16,-5-3-176 15,0 7-40-15,0-4-96 0,-3 7-8 16,2 0-128-16,-2 3-480 15,2-3-144 1,-11 18-80-16,-3-5 112 16,3-4-2497-16</inkml:trace>
  <inkml:trace contextRef="#ctx0" brushRef="#br1" timeOffset="145386.01">9561 9696 360 0,'0'0'1456'16,"0"0"-176"-16,0 0-240 15,-58 89-199 1,49-70-321-16,5 3-200 0,4-2-192 15,0-2 48-15,0 8 192 0,0-4 592 16,0 3 8-16,4 1 145 16,0 3 119-16,-4-1-128 0,0-2-296 31,0 2-200-31,0 1-312 16,0-7-160-16,5 3-56 0,-2-3-40 15,5-2-40-15,0-5-304 16,0 1-184-16,0 3-288 15,-4-3-64-15,4 0-80 0,-4 0 56 32,-4 6-409-32,0-9-1215 15,0 3-2865-15</inkml:trace>
  <inkml:trace contextRef="#ctx0" brushRef="#br1" timeOffset="145661">9434 10347 7705 0,'0'0'4433'0,"0"0"-3473"0,0 0-680 15,0 0-176-15,0 0 40 32,16 0 313-32,5 6-57 0,-2 7-400 15,5-3-112-15,8 8-985 16,-8-5-959-16,-5-3-2193 0</inkml:trace>
  <inkml:trace contextRef="#ctx0" brushRef="#br1" timeOffset="145858.34">9757 10150 8969 0,'0'0'5242'0,"0"0"-3410"0,0 0-568 16,0 0-360-16,0 0-279 16,0 0-257-16,0 0-192 0,0 0-88 15,-60 44-16 1,44-12-64-16,4 0-8 15,-4 0-496-15,1 6-1201 16,3-6-3160-16,3-10-7321 0</inkml:trace>
  <inkml:trace contextRef="#ctx0" brushRef="#br1" timeOffset="147315.74">9072 11443 3448 0,'0'0'5849'0,"0"0"-3664"0,0 0-1393 16,0 0 16-16,0 0 585 0,-16-13-137 15,12 6-464-15,0 1-96 16,-4-4-56-1,8-5 24-15,-4-1-207 16,4-6-193-16,0-1-144 16,4-2-72-16,4-3-48 0,4 5-40 15,4 4-112-15,-1 3 16 16,2 3 80-16,2 7-80 0,-2 6-16 31,3 0 71-31,-9 0-15 31,1 13 40-31,-3 6 48 16,-5 6 8-16,-4 4 0 0,0 3 0 16,0 3 8-16,-9-7-8 15,-7 1 0-15,5-7 0 0,2-3-160 16,-2-6-40-16,7-7-104 16,4-6 8-16,0 0 200 15,0-16-152-15,0-9-584 0,7-10 384 0,10-6 448 16,-6-1 40-16,5 1 88 15,0 6 32-15,0 6 48 16,0 11-56 0,-4 5-16-16,4 6-128 15,-8 7 80-15,4 0-40 16,0 7-48-16,-4 6 64 0,-1 9-56 16,-2-3 8-16,-5 3 64 0,0 0-72 31,0 0 8-31,-9 1 24 15,-2-7-40-15,-1-1-128 0,0-5-104 16,4-7-16-16,0-3 72 16,8 0 160-16,0-19-248 0,0-6-112 15,8-11 232-15,8-5 144 32,4 0 80-32,4 3 176 0,-5 3 224 15,5 10-96-15,-3 5-64 16,-1 8 24-16,-1 6-112 0,-2 6-64 15,-6 0-112-15,2 15 88 16,-2 5 32-16,-3 5-24 31,-8 4-80-31,0 2 0 0,0 1-56 16,0 3-16-16,-4-7-16 16,0 1-528-16,0-3-752 0,4-4-616 15,12-7-1081-15,1-5-3040 0</inkml:trace>
  <inkml:trace contextRef="#ctx0" brushRef="#br1" timeOffset="147752.69">9737 11128 3080 0,'0'0'4657'15,"0"0"-2400"-15,0 0-1169 0,0 0-24 16,-64-79 152-16,49 76-303 16,-2 3-409-16,2 0-200 0,-5 15-160 15,3 7-8-15,2 4 40 16,-1 2-8-16,8 1 16 0,4 0-88 16,4-4-88-16,0-6-8 15,8-6-16-15,8-4-104 0,-4-9-40 16,4 0-16-16,3 0-56 15,-2-15 88-15,-2-1-56 32,2-7 144-32,-2 1 112 0,-2 0 40 15,-6 9 136-15,1 4 192 16,-4 5 344-16,-4 4-80 0,0 0-440 16,0 0-240-16,0 13 56 15,0 3 24-15,-4 7 24 16,0 2-104-1,0 3 40-15,0-2-48 0,1-1-568 16,-6-3-1088-16,9-2-329 16,0-8-1263-16,0-5-6146 0</inkml:trace>
  <inkml:trace contextRef="#ctx0" brushRef="#br1" timeOffset="148076.37">9965 10985 3504 0,'0'0'7474'0,"0"0"-5290"31,0 0-991-31,0 0-617 0,0 0-72 16,0 0 176-16,0 0-120 15,-49 102-176-15,38-64-184 0,2 3-104 16,1 0-24-16,1-2-72 31,-6-2-312-31,2 8-1072 0,-1-10-1497 16,3-9-3072-16</inkml:trace>
  <inkml:trace contextRef="#ctx0" brushRef="#br1" timeOffset="148353.07">9761 10989 4520 0,'0'0'5578'0,"0"0"-2898"0,0 0-1231 15,0 0-713-15,0 0-488 32,0 0 504-32,36 41 384 0,-16-13-536 15,4 4-248-15,-1 3-160 16,1 0-72-16,1-3-48 0,-1-1-64 16,-1-2 0-16,1 2-8 15,0 1-424-15,4 3-696 31,-8-3-1512-31,-8-10-3666 0</inkml:trace>
  <inkml:trace contextRef="#ctx0" brushRef="#br1" timeOffset="149202.72">9785 11985 5737 0,'0'0'5305'16,"0"0"-3273"-16,0 0-919 0,0 0-57 0,0 0 96 15,0-76-464-15,0 60-288 16,-12 1-72-16,4-5-128 15,-7 5-40-15,-6-5-8 0,-3 1-96 16,-4 4 32 0,-4 2-32-1,0 10 24-15,1 3 16 0,7 0-55 16,0 9-41-16,8 13 0 0,8 7-49 16,8 3 41-16,0 6-40 15,8 3 0 1,12-6 40-16,3-3-16 15,5-7-96-15,0-6-272 16,0-9-184-16,0-10-488 0,-4 0 576 16,4-10 296-16,-8-15 192 15,4-4 144-15,-8-6 8 0,0-3-8 16,-4-3 96-16,-8 0 152 31,-4 6 16-31,0 3 8 0,0 13 160 16,0 6-80-16,0 13-79 15,0 0-321-15,0 7-80 16,0 18-16-16,0 7 56 0,0 6 0 16,8 0-40-16,-4 0-8 31,8 0 8-31,0-10-8 0,3-2-8 16,5-13-272-16,5-4-393 0,3-5-271 15,19-8-720-15,-7-9-1409 16,-4-2-4616-16</inkml:trace>
  <inkml:trace contextRef="#ctx0" brushRef="#br1" timeOffset="154139.29">18339 9836 4320 0,'0'0'6818'0,"0"0"-5706"16,0 0-352-16,0 0 64 15,0 0-71-15,-19-64 39 0,-13 61-96 0,-13 3-280 16,-22 0-200-16,-29 19 32 15,-35 19 64 1,-9 10 0 0,9 6 120-16,28-10-176 0,39-9-104 15,16-6-80-15,12-4 32 16,4 4-96-16,4 3-8 0,8 3 0 0,20-7-120 16,9 1 64-16,38-4-16 31,29-6 32-31,31-6 40 15,5-3 72-15,-16-10-72 0,-25 0 8 16,-23 0-8-16,-8 0 0 0,-1 0 0 16,6-4 8-16,-6 4 40 15,-11 0-48 1,-16 0-56 0,-8 13-120-16,-8 6 176 0,-24 3 8 15,-23 10 96-15,-29 16-32 16,-27 12-64-16,-5 6 40 0,16-11-48 15,29-11 0-15,22-19 0 16,13-3 0-16,4 4 8 31,13 6-8-31,11-1-8 0,8 1-80 16,43-3 88-16,33-4 104 16,27-6 48-16,22-9-15 0,6-10-9 15,-8 0-32-15,-3-16 48 0,-1 3-72 16,-11 4 16-1,-9 2 24 1,-19 4-64-16,-28 0-48 0,-8 3-40 16,-17 0-328-16,1 16-601 15,-4-3-2191-15,-7 2-2434 0</inkml:trace>
  <inkml:trace contextRef="#ctx0" brushRef="#br1" timeOffset="154692.68">18045 11392 3648 0,'0'0'7594'0,"0"0"-4970"16,0 0-1559-1,0 0-121-15,0 0-112 16,-112-26 88-1,72 32 64-15,-3 11-239 0,-2 1-409 16,13 1-72-16,8 3-128 16,9 1-88-16,11-1-32 0,4-3-16 15,19 4-40-15,13-4 40 16,13 3 96 0,6-3-96-16,1-3-224 15,-13 3-136-15,2-6 72 0,-13 2 112 16,-13-2 128-16,-2 0 40 15,-13-1 0-15,0 1 8 0,-17 0 40 16,-14 0 32-16,-5-1 80 31,-12 1-32-31,-4 0-40 16,0-4-24-16,0-6-48 0,13-3-8 16,7 0-664-16,24-25-1217 0,8 0-2864 15,0-7-4233-15</inkml:trace>
  <inkml:trace contextRef="#ctx0" brushRef="#br1" timeOffset="154948.99">18292 11163 3040 0,'0'0'7458'16,"0"0"-5394"-16,0 0-407 0,0 0-321 16,0 0-352-1,0 0-264 1,0 0-152-16,0 0 80 0,-96 3-135 16,68 16-257-16,-4-3-120 0,4 3-136 15,8 9-48-15,1-8-1329 16,10-8-3344-16</inkml:trace>
  <inkml:trace contextRef="#ctx0" brushRef="#br1" timeOffset="156189.6">19367 10036 9209 0,'0'0'4441'16,"0"0"-2592"-16,0 0-41 0,0 0-327 31,0 0-281-31,0 0-512 15,-7-29-544-15,7 68-88 0,0 33 352 16,4 30-56-16,7 13-184 16,-3-4-104-16,0-22-56 0,0-30-8 15,-8-14-120-15,4-13-472 32,-4 3-472-32,0 6-841 0,-4-6-1943 15,-4-16-849-15</inkml:trace>
  <inkml:trace contextRef="#ctx0" brushRef="#br1" timeOffset="156479.5">19383 9864 1816 0,'0'0'6489'0,"20"-89"-4520"0,-8 67-273 0,-4 6-184 16,8 1 57-1,4 2-209 1,4 10-632-16,8 3-432 0,0 19-200 16,0 13 32-16,-13 25-32 15,-6 0-16-15,-13 9-8 0,-8 1-56 16,-25-10 40-16,-10 7-48 0,-10-4-8 31,-2-9-48-31,-4-4-224 16,7-8-624-16,7-11-568 15,22-9-49-15,7-12-1255 0,16-7-5618 16</inkml:trace>
  <inkml:trace contextRef="#ctx0" brushRef="#br1" timeOffset="156755.87">20303 9696 10578 0,'0'0'2544'0,"0"0"-735"32,0 0-273-32,0 0-680 15,0 0-536-15,-88-22 80 0,25 47 489 16,-16 23 79-16,-9 28-184 16,8 32-320-16,20 10-96 0,32 5-96 0,28-8-136 15,20-14-128 1,36-2 48-1,16-14-56-15,12-11-80 16,7-14-400-16,1-19-640 0,-8-16-1001 16,-24-12-2336-16,-21-9-4649 15</inkml:trace>
  <inkml:trace contextRef="#ctx0" brushRef="#br1" timeOffset="157575.19">20741 9833 7209 0,'0'0'4153'0,"0"0"-2345"0,0 0 25 16,0 0-697-16,0 0-608 15,-79-48-24-15,35 51 384 0,0 13-143 16,13 9-249-16,-1 7-240 31,15 6-120-31,13 0-64 0,4 0-64 16,21 1 48-16,14 2-48 0,14 0 80 15,2-2-80 1,1-2-8 0,-9-5-128-16,-6 0-136 0,-14-10 168 15,-14-3 24-15,-9 0 64 0,-4-3 8 16,-28 3 8-16,-8-6 112 16,-12 0-24-16,0-7-24 0,0-3-72 15,1-3-648-15,14-9-1273 16,14-11-3120-16</inkml:trace>
  <inkml:trace contextRef="#ctx0" brushRef="#br1" timeOffset="157795.07">20889 9449 11706 0,'0'0'2929'15,"0"0"-1401"-15,0 0-768 0,0 0-240 16,0 0-184-16,0 0-216 16,-32-7-112-16,13 46 72 31,-5 8-80-31,-4 32-1216 0,7-9-3121 0,6-10-5929 16</inkml:trace>
  <inkml:trace contextRef="#ctx0" brushRef="#br1" timeOffset="158400.41">21259 9344 8057 0,'0'0'2409'0,"0"0"-609"15,0 0-112-15,0 0 65 0,0 0-377 16,0 0-488-16,0 0-456 0,-11 76 233 16,11 32 335-16,8 22-224 15,12 10-232 1,4-4-136-16,-5-15-120 15,-2 0-144-15,-2-4-56 16,-6 1-88-16,-1-7-144 0,-5-26-384 16,-3-24-376-16,0-14-992 15,0-21-2409-15,0-10-2929 16</inkml:trace>
  <inkml:trace contextRef="#ctx0" brushRef="#br1" timeOffset="158908.15">22004 9731 3384 0,'0'0'6234'16,"0"0"-4234"-16,0 0-744 0,37-76 233 16,-37 57-25-1,0 6-392-15,-9 4 48 16,-19-1-287-16,-15 10-425 15,-4 0 8-15,-9 6 40 0,0 13-136 16,7 10-176-16,18 3-144 16,11 6 8-16,17 3 0 0,3 4 40 31,15-4-48-31,21 3-80 16,8-3 72-16,3-2-240 0,2-7-264 15,-6-7 0-15,-11-3 32 16,-8 1 271-16,-9-8 121 15,-15 1 40-15,0 3 48 0,-19 0 0 32,-17 3 48-32,-8-2 16 15,-3-1-16-15,-5-4-48 0,3-2-1104 16,14-3-2112-16,12-7-5042 0</inkml:trace>
  <inkml:trace contextRef="#ctx0" brushRef="#br1" timeOffset="159083.1">22247 10157 12338 0,'0'0'3009'0,"0"0"-1953"16,0 0-424-16,0 0-248 16,9 85-32-16,-33-53-120 15,0 0-232-15,-12 12-152 16,8-6-2416-16,4-12-2993 0</inkml:trace>
  <inkml:trace contextRef="#ctx0" brushRef="#br1" timeOffset="159614.2">22957 9909 8849 0,'0'0'2049'0,"0"0"-769"0,0 0-120 15,0 0 57 1,-23-92 7-16,-2 67-128 15,-3 2-312-15,-7 4-288 16,-5 6-176-16,0 7-168 0,-4 6-23 16,5 9-57-16,2 20 32 15,9 6-16-15,13 10-32 16,11-1-40-16,4 3 40 16,7-5-56-16,18-10-8 15,10-7-408-15,-3-9-33 16,8-13 193-16,-5-3 256 0,2-16 136 15,-5-12-56-15,-4-4 16 16,-9 3 72 0,-2 1 425-16,-10 6-121 15,-7 6 192-15,4 10 88 16,-4 6-704-16,4 12-48 0,-4 17-64 16,4 12 64-16,8 10 8 15,0 3-8-15,12-4-184 0,0 1-568 31,-1-9-552-31,18-11-1177 16,-13-9-2008-16,-5-15-2977 0</inkml:trace>
  <inkml:trace contextRef="#ctx0" brushRef="#br1" timeOffset="160582.37">23085 9166 10018 0,'0'0'2312'16,"0"0"-503"-16,0 0-65 15,0 0-456-15,8-73-128 0,3 70-271 0,10 3-257 16,10 9-312-16,13 30-80 15,20 37-16 1,12 35-8 0,8 19-56-16,-9 3-88 0,-11-6-8 15,-16-22-16-15,-12-7-40 16,-12-5 40-16,-13-8-48 0,-11-2-56 16,0-4-360-16,-24 4-368 0,0-23-785 31,1-12-3488-31</inkml:trace>
  <inkml:trace contextRef="#ctx0" brushRef="#br1" timeOffset="161392.13">24180 9306 10282 0,'0'0'3216'0,"0"0"-1175"0,0 0-601 15,0 0-480-15,0 0-264 16,0 0-343-16,0 0 207 0,80 123 224 16,-24-30-248-16,3 5-264 15,-11-15-176-15,-12-17-48 16,-12-24-8-1,0-7-40-15,-4 2-200 0,4 5-120 16,4-10 40-16,-4-7 104 16,-4-15 168-16,3-10 8 0,-3-10 0 15,5-19 128 1,3-21 96-16,3-30 144 16,5-18-112-16,4-20-88 15,-9 4-56-15,1 15-64 0,-15 23-32 16,-6 26-8-16,-3 18-8 15,-8 16-72-15,0 3-296 0,0 3-512 16,-8 10-1017-16,-3 4-3576 31,-6 9-2104-31</inkml:trace>
  <inkml:trace contextRef="#ctx0" brushRef="#br1" timeOffset="161691.99">25308 8671 696 0,'0'0'9850'31,"0"0"-7842"-31,0 0-295 0,0 0-425 16,0 0-424-16,0 0-424 15,0 0 16 1,-4 28 184-16,-16 4-96 16,-4 6-295-16,-4 3-97 0,5 0-64 15,-1-2-88-15,-1-1 0 16,9-10-248-16,1-5-537 0,7-8-791 16,-1-8-648-16,9-7-169 0,0-13 657 15,0-12-3369-15</inkml:trace>
  <inkml:trace contextRef="#ctx0" brushRef="#br1" timeOffset="161865.01">25112 8823 3632 0,'0'0'3225'15,"0"0"-600"-15,9-85-513 32,-9 62-400-32,0 11 177 0,0 12-609 15,0 5-928-15,0 21-296 16,0 12 240-16,0 10-72 16,8 3-120-16,3-1-32 0,6-5-72 15,-2-4-344-15,-2-9-1008 31,-2-13-617-31,-11-16-511 0,0-3-785 16,-8-3-2584-16</inkml:trace>
  <inkml:trace contextRef="#ctx0" brushRef="#br1" timeOffset="162029.94">24870 8763 6689 0,'0'0'1912'0,"0"0"-735"0,0 0-593 0,0 0-104 16,0 0 456-16,0 0 488 15,0 0-63-15,99 69-297 16,-39-40-560-16,4-4-224 0,3 1-152 16,-7-10-128-1,-4-4-456 1,-12-5-2121-16,-16-4-5688 0</inkml:trace>
  <inkml:trace contextRef="#ctx0" brushRef="#br1" timeOffset="162604.13">25894 9125 8769 0,'0'0'2169'0,"0"0"-497"16,0 0-312 0,0 0-407-1,0 0-385-15,-112-67 168 0,65 67 208 16,-9 6-232-16,11 16-240 0,9 7-200 16,12 9-127-16,13 10-97 15,11 9-40 1,11 3 0-16,17 7 0 15,13-3 56-15,6-1-56 16,1-9-16-16,-4-3-40 0,0-10-169 16,-12-3 89-16,-13-6 72 15,-6-3 48-15,-9-4 8 0,-4-3 0 32,-21 0 48-32,-6-6 0 15,-13-3 32-15,-3-7 41 0,-6-3-49 16,1-3-72-16,-3-22-425 15,15-3-1471-15,8-7-4529 0</inkml:trace>
  <inkml:trace contextRef="#ctx0" brushRef="#br1" timeOffset="162927.34">26188 8674 11202 0,'0'0'1712'16,"0"0"-279"-16,0 0-777 16,0 0-448-16,0 0 136 0,0 0-8 15,-95 86-168-15,43-26-168 32,12-9-1184-32,4-7-3105 0</inkml:trace>
  <inkml:trace contextRef="#ctx0" brushRef="#br1" timeOffset="163453.12">25471 9071 8937 0,'0'0'2081'0,"0"0"-353"15,0 0-335-15,0 0-401 16,0 0-368-16,0 0 408 0,-43 69-232 15,22-8-152-15,1 18-184 32,5 20-159-32,-2-7-17 15,6-16-120-15,7-22-96 0,4-9 8 16,0 5-24-16,4 7-56 16,16 10-512-16,3-4-641 0,29 4-871 15,0-19-817-15,0-10-2368 0</inkml:trace>
  <inkml:trace contextRef="#ctx0" brushRef="#br1" timeOffset="163814.21">26332 9055 7665 0,'0'0'3057'0,"0"0"-1785"16,0 0 296-16,0 0-47 15,0 0-313-15,0 0-552 0,0 0-360 16,11 51 448-16,10 9-80 31,3 19-191-31,8 26-89 16,-1-10 8-16,-10-12-184 0,-10-29-88 15,-11-13-48-15,0 7-72 16,-20 3-192-16,-12 6-936 0,-19 0-809 0,-1-12-2288 16,8-14-6393-16</inkml:trace>
  <inkml:trace contextRef="#ctx0" brushRef="#br1" timeOffset="164586.24">26865 8401 7393 0,'0'0'6193'0,"0"0"-4840"0,0 0-857 16,136 28-160-16,-21 46 328 31,25 24 272-31,8 22-16 15,-9 17-151-15,-16 2-105 0,-15 14-232 16,-16 3-216-16,-25-4-160 16,-35-6-40-16,-32-10-16 15,-20-12-16-15,-35-3-160 0,-21-10-40 32,-12-9-224-32,-4-10-328 0,13-19-137 15,16-16-687-15,-6-9-488 0,26-23-977 16,7-6-7945-16</inkml:trace>
  <inkml:trace contextRef="#ctx0" brushRef="#br1" timeOffset="164760.04">28778 9677 13986 0,'0'0'2361'0,"0"0"-2361"16,0 0-1872-16,-87 0-2473 0</inkml:trace>
  <inkml:trace contextRef="#ctx0" brushRef="#br1" timeOffset="166746.93">3601 10883 6585 0,'0'0'5585'15,"0"0"-4417"1,0 0-127-16,0 0 191 16,0 0-144-16,0 0-336 0,0 0-336 15,-20-6-256-15,20 6-160 0,17 0 64 16,10 0 56-16,13 0 200 15,28-3-15 1,31 0-41-16,24-7-104 16,10 7-16-16,-10 0 0 15,-27 3-64-15,-33 0-8 0,-19 0-72 16,-16 0 16-16,0 0-16 16,-8 3-48-16,-5 0-8 0,-11 1-64 31,-4-1 112-31,0-3 8 15,0 3-72-15,0-3-288 16,5 0-281-16,3 0-583 0,0 3-888 16,3-3-2169-16</inkml:trace>
  <inkml:trace contextRef="#ctx0" brushRef="#br1" timeOffset="183298.39">12251 12871 3624 0,'-7'0'4193'16,"2"0"-2657"-16,-3 0-815 16,4-6-129-16,0-4 264 0,4-2 192 15,0-8-328-15,4-2 41 16,8 0-273-16,4-6 40 15,8-4-160-15,4 0-184 0,4-3-88 32,12 0 0-32,4 4-96 0,23-5-8 15,21 11 8-15,24 0-16 16,15 12-56-16,4 10 72 16,1 3 8-16,-5 9 8 0,4 10 120 15,5 4 16-15,4 8-56 31,-1 4-48-31,5 7 32 0,-5 2-72 16,0 1 0-16,1-1 0 16,-4-3-8-16,-1-3 8 15,-4-3 0-15,1-6 0 0,3-4 0 16,5-3 0-16,11 7 0 16,0-3-8-1,1-4 0-15,-5 3 0 0,-3-3 0 16,-13-3 8-16,-8-3-8 15,-3-7 0-15,4 1 8 16,7-7-8-16,0-3 8 0,13 0-8 16,-4 0 8-1,3-15-8 1,-4-8 0-16,-3-5-184 0,-1-10-184 0,-16-4 8 16,-3-2 136-16,-32 3 72 15,-21 3 152-15,-22 6 96 16,-10 0 288-16,5-9 136 0,-8-7-184 31,3-3-184-31,-10 4-80 16,-13 9-24-16,0 3-48 0,-8 9 16 15,-4 7 88-15,3 10 112 16,-3-1 72-16,0 7-168 0,4 3-48 16,-4 0-72-16,0 0 0 31,4 0-88-31,1 0-56 0,-1 10 144 15,4-1 8-15,-1 10 8 16,1 0-8-16,-3 3 0 16,-1 7 40-16,0 3-40 0,-1-4 0 15,5 4 0-15,0-4-8 32,1-2 8-32,-2-10-8 0,1-4-8 15,1-5-88-15,2-7 96 0,-3 0 88 16,4-13-24-16,4-9-56 15,0-4-8-15,0-11 0 0,4-5 0 16,4-5 0 0,3-4 8-1,5-7 0-15,5 1 0 0,2-3 0 16,5 3-8-16,4 3 8 0,4-3 0 16,8 6-8-16,3 0 0 15,9 4 0-15,-1 2 0 0,17 4-64 31,11-4 64-31,17 8 16 16,8 2-16-16,-12 9-8 0,-9 7 8 16,-11 6-8-16,3 4-88 15,-3 0-8-15,7 2-288 0,-3 4-64 16,4 0-128-16,-4 3-96 31,7 0-200-31,1 0 311 0,11 0 121 16,4 0 104-16,5 0 136 15,3 0-64-15,1 3 72 16,0 0 16-16,-1 0-24 0,1 1 136 31,3-2 72-31,0 5 16 16,1-7-16-16,0 3 0 0,-9-3-384 16,-11 0-832-16,-1 0 55 15,-3 0 1161-15,-1-3 72 0,1-6 345 16,3 2-129-16,9 4-16 0,7 0-208 15,5 3-56 1,-4-4-8 0,-5 1-184-16,-7 0-104 0,-1-4 288 15,-3 5 288-15,-5 2 184 0,1 0-48 16,-5 0-64-16,1 0-120 16,7 0-104-16,-3-7-64 0,3 1-64 31,5-1 112-31,0 1 144 15,-5 0-56-15,-3-7-160 0,-1 1 32 16,-3-5 256-16,3 2 64 16,1-1-248-16,8-3-48 15,-1-3 56 1,-3 2-64-16,0-5-88 16,-13 0 64-16,-3-1-72 0,-1-2 0 15,-3-1 0-15,-17 4 0 16,-15 3-40-16,-12 2 32 15,-8 5-40-15,4-8 48 0,7 1 0 32,1 0 0-32,-8 0-8 15,0 3-32-15,-12-1 40 0,-4-2 0 16,-4 3-88-16,-12-16-392 16,-8 7-1952-16,-4-1-5898 0</inkml:trace>
  <inkml:trace contextRef="#ctx0" brushRef="#br1" timeOffset="203377.58">2554 14087 7041 0,'-8'-10'2841'15,"-1"4"-1321"-15,1 0-544 16,1 0 32-16,3 2 281 16,4 1 95-16,0 3-520 0,0 0-320 31,0 0-240-31,0 0-96 0,0 0 64 16,0 0 56-16,0 0-55 0,0 0-73 15,0 0-64-15,0 0-56 16,0 0-72-16,0 0-8 15,0 0 0-15,0 0-56 16,0 10 56 0,0 5 16-16,11 5 168 15,2 5 40-15,2 0-80 0,6 4-48 0,7 0-16 16,0 6 16-16,3 0-40 16,1 6-48-16,0 0 40 15,0 0 0-15,-4 4-40 0,-5-4 0 31,5-3 0-31,-8 0 0 16,1-6-8-16,-2 0 0 0,1-1 0 16,-4-2 0-16,0 0 40 15,-1-4-32-15,-2 1-16 0,2-1 16 16,-2 0-8-16,-1-2 8 31,-1-1 0-31,2-3 0 0,-6-7 0 16,1 5 0-16,-4-11 0 15,1 0 0-15,-1-3 8 16,0 0-8-16,-1-3 0 0,-3 0 0 16,8 0 72-16,1-16 112 31,2-3-96-31,1-12-40 0,4-8 16 16,-4-8-64-16,0-17 0 0,8-18 0 15,0-20 0-15,4-3 8 16,-1 4-8-16,-2 25 8 0,-5 25-16 15,-8 10 0 1,-1 6 0 0,5-4-16-16,4-2 16 0,1-3 16 15,-6 9-16-15,-3 3 0 16,5 7-16-16,-6 9 16 0,-3 3 0 16,-4 10 24-16,0 0-24 0,0 3-240 31,0 0-8-31,0 6-208 15,-4 10-24-15,-8 6 48 0,-4 7-705 16,0 6-1599-16,4-3-1481 16,5-10-3177-16</inkml:trace>
  <inkml:trace contextRef="#ctx0" brushRef="#br1" timeOffset="203811.36">4099 13817 8753 0,'0'0'2017'16,"0"0"-1257"-16,0 0-232 16,0 0 88-16,0 0 328 0,-88-16 17 15,57 32-49-15,-9 7-272 0,-3 8-24 16,-6 7 104-16,1 7-128 0,-3 19-64 31,-5 18-95-31,0 23-137 16,13 12-48-16,7-3 0 15,16-6-48-15,16-12-40 0,4-4 160 16,19-4-128-16,9-11-112 0,4-20 8 16,0-16-80-16,8-9 8 31,8-4-16-31,11-2-216 16,9 0-496-16,12-20-657 0,-16-3-2479 15,-12-3-3866-15</inkml:trace>
  <inkml:trace contextRef="#ctx0" brushRef="#br1" timeOffset="204425.84">4574 14157 7057 0,'0'0'4697'15,"0"0"-4025"-15,0 0-416 0,0 0 280 0,0 0 401 32,-97-51-41-32,62 51-88 15,-5 3-200-15,-3 10-112 16,-2 3 72-16,2 3-48 0,6 3-96 15,5 0-87-15,5 7-185 16,11 0-152-16,12-1 0 0,4 4-104 31,0 0 104-31,12 0 128 16,12-7-56-16,8 0 16 0,3 1-56 31,1-8-24-31,5 2-16 16,-2-5 8-16,-3-2-96 0,0 3-24 15,-5 0-72-15,-3 3 71 16,-3 0 113-16,-5 0-8 16,-12 3-88-16,-5 4 96 0,-3-4 0 15,0 7 8-15,-11-4 72 16,-9 3 56-16,-8-2 121 0,-8-4-17 16,-8 1 144-16,-4-11-16 15,0-2-8 1,-3-7-64-16,3-3-64 15,4-7-32-15,8-11-96 0,9-1-48 16,6-7-48-16,17 4-112 16,4 3-136-16,0 3-152 0,12 6-424 15,12 7-777 1,20 3-935-16,-8 0-1321 16,-4 3-3809-16</inkml:trace>
  <inkml:trace contextRef="#ctx0" brushRef="#br1" timeOffset="204719.84">4944 14659 10098 0,'0'0'3264'16,"0"0"-2071"-16,0 0-753 0,0 0 24 16,12 0 712-16,-8 13-368 15,0 5-352-15,-4 5-96 0,0 2-56 16,-4 3 25-16,-12 4-121 16,-8-3 16-1,0-1-128-15,-4-2-24 16,4-4-72-16,1 0-552 0,7-6-1665 15,4-6-2992-15</inkml:trace>
  <inkml:trace contextRef="#ctx0" brushRef="#br1" timeOffset="205356.91">5549 14532 9618 0,'0'0'1808'0,"0"0"-1120"16,0 0 296-16,0 0 185 15,0-86-81-15,-3 60-368 0,-5-2-312 16,-9 0-160-16,6-1 64 16,-9 1 104-16,-5 8 96 15,-6 8 64-15,-1 5 81 0,-8 7-273 32,1 16-32-32,-1 12-8 0,3 11-144 15,9 8-96-15,5 4-40 0,7 7-56 16,8-5 8-16,8-5-16 15,0-4-64-15,4-6-352 16,20-9-192-16,0-10-128 16,3-13-49-1,6-6 129-15,3-6-32 0,-4-19 8 16,0-11 344-16,-4-5 208 0,-5-9 128 16,-3-4 40-16,-4 3-32 31,-8 0 96-31,0 16 432 15,-4 10 296-15,-1 9 280 0,-3 13-151 16,0 3-401-16,0 0-416 16,0 19-72-16,0 9 208 0,0 4-96 15,5 6-96-15,3 1-24 16,4-2-16-16,4 2-40 0,7-2 40 31,1 2-40-31,4-1-8 16,4-6-24-16,0-4-440 0,0-9-608 15,8-3-809-15,-13-7-2048 16,-3-9-3760-16</inkml:trace>
  <inkml:trace contextRef="#ctx0" brushRef="#br1" timeOffset="205687.16">5761 13935 10746 0,'0'0'2712'0,"0"0"-1447"0,0 0-361 16,0 0 416-16,0 0 48 16,0 0-511-16,88 3-321 15,-60 32 48 1,3 6-216-16,1 10-48 15,4 6-96-15,0 4-8 16,-1 11-16-16,-7 21-32 0,-11 11-8 16,-10-8-80-16,-7-20-72 15,-3-23-8-15,-14-8-48 0,2 6-336 32,-13 31-792-32,0-8-3049 15,4-17-2264-15</inkml:trace>
  <inkml:trace contextRef="#ctx0" brushRef="#br1" timeOffset="-207618.45">7215 14490 6105 0,'-4'0'5393'16,"-4"0"-3417"-16,4 0-927 0,1 0-345 15,3 0 64-15,0 0 368 16,0 0-16-16,0 0-423 0,0 0-329 31,3 0-200-31,9 0 56 16,4 4 240-16,12-1-8 0,4 0-192 31,4-3-64-31,7 3-72 16,6-3-40-16,-2 0-40 0,1 0-48 15,-1 4 0-15,5-4-32 16,-3 0-376-16,-10 0-640 16,-7 2-1249-16,-8 1-2112 0,-12 1-1080 0</inkml:trace>
  <inkml:trace contextRef="#ctx0" brushRef="#br1" timeOffset="-207383.73">7224 14818 9642 0,'0'0'2648'0,"0"0"-1552"16,0 0 25-16,103-4 183 15,-60 1-80-15,2-3-392 0,-2 2-360 16,5-2-248-16,-1 3-96 15,-2 0-128-15,6 0-136 0,-10 3-1296 16,-10-3-3465-16</inkml:trace>
  <inkml:trace contextRef="#ctx0" brushRef="#br1" timeOffset="-200919.22">3625 13411 536 0,'0'0'6633'0,"0"0"-4865"16,4-35-551-16,0 23-9 0,0 2 184 16,-4 0 281-16,0 4 135 15,0 2-552-15,0 4-448 16,0 0-319-16,0 0-241 0,0 0-152 15,-12 17 24-15,-4 5-48 0,-3 6-24 16,-1 11-40-16,-1-2 40 31,2 5-48-31,3-1 0 16,0-3 0-16,0-6 0 0,4-4-232 16,3-2-505-16,2-4-767 15,3-9-1040-15,4-13-121 0,0 0-200 16,0-10-1928-16</inkml:trace>
  <inkml:trace contextRef="#ctx0" brushRef="#br1" timeOffset="-200644.56">3454 13332 6857 0,'0'0'2304'15,"0"0"-695"1,0 0-481-16,0 0 144 15,0 0 281-15,0 0-545 0,0 0-488 16,0 0-400-16,0 0 72 16,4 19 608-16,4 6-344 0,0 7-184 15,4 3-104 1,-5-1-72-16,10 5-40 16,-6-8 16-16,6 4-64 15,-2-6 0-15,-2-4-8 0,-2-3-304 16,-3-5-360-16,1-2-520 15,-9-5-992-15,0-4-945 0,0-6-3617 0</inkml:trace>
  <inkml:trace contextRef="#ctx0" brushRef="#br1" timeOffset="-200326.35">3334 13532 6329 0,'0'0'2664'16,"0"0"-1215"-1,0 0-465-15,0 0 248 16,0 0 169-16,0 0-537 0,0 0-568 16,0-16 32-1,20 12-72-15,8-2 248 16,12 0-120-16,4-4-40 0,7 1 8 0,2-1-80 15,-10 1-32 1,-3 2-160-16,-8 4-24 0,-12 3-56 16,-8 0-96-1,-4 0-688-15,-8 3-528 16,-4 13 280-16,-12 0-817 16,0-3-2120-16</inkml:trace>
  <inkml:trace contextRef="#ctx0" brushRef="#br1" timeOffset="-197751.53">9099 14021 6689 0,'0'0'1872'16,"0"0"-263"-16,0 0-433 0,0 0 184 15,0 0 329-15,-27-48-105 31,22 48-400-31,1 0-296 16,1 0-440-16,-1 3-304 0,-4 16-39 16,-4 9 303-16,4 11-128 15,0 11 16-15,0 4-88 0,8 10-72 16,-3-4-16 0,3 7-48-16,0-4 16 15,0 1-80-15,0-4 40 16,-5-6-48-16,5-3 0 0,-4-3-296 15,-4-10-528-15,0-3-433 16,-4-4-903-16,-4-8-1921 16,0-10-2696-16</inkml:trace>
  <inkml:trace contextRef="#ctx0" brushRef="#br1" timeOffset="-197148.65">8976 14008 7921 0,'0'0'1689'15,"0"0"-577"-15,20-96-568 16,-7 52-184-16,2-1 120 31,9 1 8-31,-5 0-176 0,13 6-136 16,1 3-48-16,3 6 152 15,-1 10-184-15,5 3-88 0,0 10 48 16,-4 6-48-16,-4 0-8 16,-4 19-16-16,-9 22-120 31,-6 29 8-31,-9 25 128 0,-4 7 80 0,-17-3 0 16,-2-23-16-16,-5-23-8 15,4-11-48-15,-8-4 0 0,0 0 0 16,-12 0 88-16,-8 0-40 15,1-9 112-15,2-10 137 16,6-7-73-16,7-8-80 16,13-4-40-1,2-7 24-15,13-8-136 0,4-8 0 16,4 1-88-16,13 3 88 16,10 3 96-16,4 3-40 0,6 10 16 31,-1 3 160-31,3 0-48 15,-3 10 40-15,5 5 144 0,-10 8 136 16,5 2-40-16,-8 4-144 0,0 6-72 16,-9 3-72-16,2 7-40 15,-2-1-32-15,-7 3 0 16,4 4-56-16,-7 0-32 0,-2-3 56 31,-3-4-72-31,0-6-64 16,0-6-576-16,0-7-280 0,4-9-664 15,0-10-905-15,-4-6-4416 0</inkml:trace>
  <inkml:trace contextRef="#ctx0" brushRef="#br1" timeOffset="-196697.75">10358 13909 7009 0,'0'0'2168'15,"0"0"-823"-15,0 0-353 0,-95-57 48 16,55 51 208-16,1 6-87 16,-10 0-313-16,2 16-24 15,-5 9-136-15,0 7 40 0,5 9 1 32,2 4-105-32,6 9-184 15,11 9-192-15,4 1-80 0,12 5-80 16,12-5-88-16,0 0 0 15,24-4-64-15,12-9 64 16,7-7-48-16,13-9 112 0,0-7-152 31,4-9-160-31,-9-6-40 16,1-6-288-16,-12-7-505 0,0 0-1015 0,-12 0-737 16,-12-7-2528-16</inkml:trace>
  <inkml:trace contextRef="#ctx0" brushRef="#br1" timeOffset="-196114.13">10793 14059 8265 0,'0'0'2321'16,"0"0"-1353"-16,0 0-224 15,0 0 520-15,0 0 57 0,-108-32-161 16,69 32-224-16,-6 0-160 31,6 13-168-31,-1-1-207 0,9 4-89 16,6 3-168-16,9-3-88 15,12 6 24-15,4 4-80 16,4-4 48-16,16 3-48 0,8-5 0 16,8-2 0-16,4-2-72 0,0-3 0 15,0 3 8-15,-5 0-8 16,-7-1 64-1,0 2-8-15,-12 2 8 16,0-1 0-16,-12 8 0 16,-4-4 8-16,0 4 0 0,-8 2 48 0,-12-2 48 15,-8-4-16-15,-4 0 136 16,-7-3 80 0,-6-6-8-16,-2-4-48 15,-5-5-16-15,5-4-96 16,6 0-32-16,9-7-24 15,9-9-32-15,7 0-40 0,12 1-576 16,11-7-1024-16,10 9-2913 0,7 3-3953 16</inkml:trace>
  <inkml:trace contextRef="#ctx0" brushRef="#br1" timeOffset="-195729.16">10981 14408 12418 0,'0'0'2953'31,"0"0"-1801"-31,0 0-152 16,0 0 64-16,0 0-295 0,0 0-281 16,0 0-216-16,87 44-136 15,-84-12-32-15,-3 0-40 16,-3 3-8-16,-17 0 0 0,-8 3-8 31,-4-7-48-31,-3-2-312 0,3 0-792 16,15-4-849-16,6-6-2640 15,11-12-2512-15</inkml:trace>
  <inkml:trace contextRef="#ctx0" brushRef="#br1" timeOffset="-195190.35">11625 14449 7641 0,'0'0'1897'16,"0"0"-1145"-1,0 0-64-15,37-92 376 16,-33 64-56-16,-4-1-112 15,0 4 1-15,0 2 183 0,-17 1-392 16,-2 10-96-16,-9 5-120 16,-4 4 16-16,-8 3-56 15,4 6-71-15,0 16 111 16,1 7-8-16,7 6-216 16,7 3-88-16,10 7-104 15,7-4-48-15,4-3 0 0,0-3-8 16,19-10-32-16,5-9-296 15,0-6 24 1,8-10 112-16,-4 0 88 16,4-16-32-16,-8-13 128 15,0-3 8-15,-8-3 16 0,-5 0 80 16,-2 4 184-16,-9 5 176 16,0 7 80-16,0 10 56 0,0 9-136 31,0 0-424-31,0 6 40 15,0 16-48-15,0 7 88 16,4 6-64-16,4 0-40 0,8-1 8 16,3-2-16-16,2 3-40 15,7-6-216-15,0-7-192 0,0-3-368 16,11-3-856 0,-11-6-1305-16,0-7-1888 15</inkml:trace>
  <inkml:trace contextRef="#ctx0" brushRef="#br1" timeOffset="-194891.31">11733 13960 6849 0,'0'0'5889'31,"0"0"-4464"-31,0 0-297 15,0 0 136-15,0 0-344 0,0 0-392 16,17 0 168-16,10 26 209 16,9 11-417-16,4 11-192 0,3 3-128 15,-2 3-88-15,-2 3-8 32,-3 0 16-32,-8 1-32 15,-8-1-56-15,-16 0 0 0,-4 0 16 16,-4 3 24-16,-24-3-40 15,-7-3-584-15,-17 10-440 0,3-10-1257 16,10-16-3616-16</inkml:trace>
  <inkml:trace contextRef="#ctx0" brushRef="#br1" timeOffset="-193465.64">13064 14707 1528 0,'0'0'6777'15,"0"0"-4176"-15,0 0-665 16,0 0-167-16,0 0-17 16,0 0-352-16,-8-61-223 15,8 58-201-15,0 3-208 16,0-3-360-16,16 3-184 16,8-4-40-16,16 1-80 0,24 0-24 15,28-3-16-15,-9 0-8 16,0-1-40-16,-19 4-16 15,-16-4-80 1,-4 4-240-16,-5 0-368 16,-7 0-304-16,-19-3-297 0,-6 6-223 15,-10-3-216-15,-14-4-1281 16,-6 4-2152-16</inkml:trace>
  <inkml:trace contextRef="#ctx0" brushRef="#br1" timeOffset="-193196.41">13255 14411 8209 0,'0'0'2537'0,"0"0"-609"0,0 0-303 16,0 0 7-16,0 0-48 15,-4-45-55-15,4 45-489 0,0 0-528 16,0 17-344-16,4 11-32 15,5 26 408-15,-2 25-104 16,14 23-232-16,-6 12-88 16,9-9-40-16,-8-22-80 15,0-26 0-15,-4-19-440 16,4-3-464-16,8 12-1200 0,-1-9-873 16,-3-3-3857-16</inkml:trace>
  <inkml:trace contextRef="#ctx0" brushRef="#br1" timeOffset="-192686.61">14641 14329 10746 0,'0'0'1792'0,"0"0"-488"0,0 0 41 15,0 0-233-15,0 0-144 16,0 0 200 0,-86 54-383-16,58-7-361 0,3 20-192 15,1 19-136-15,13 15-40 16,7 1-56-16,4-20 16 15,8-18-16-15,3-26-104 16,6-6-312 0,2 3-593-16,5-7 393 0,4-6 232 15,-4-6 264-15,-4-12 120 16,-4-4 88-16,-5-7-8 0,-11-18 64 16,0-10 64-16,-19-22 192 15,-29-19 113-15,-24-20-121 0,-11-6-48 31,-1 17-104-31,20 21-64 16,20 23-56-16,13-1-72 0,3 1 8 16,4 0-56-16,4 3-32 15,12 16-64-15,8 19 16 0,0 6-936 32,20 48 191-32,4-4-1591 15,-5 4-3529-15</inkml:trace>
  <inkml:trace contextRef="#ctx0" brushRef="#br1" timeOffset="-191398.39">16857 13919 8465 0,'0'0'1617'0,"0"0"-777"16,0 0-336-16,0 0 360 0,0 0 472 15,0 0-735 1,-111-25 63 0,19 28 56-16,-27 12-48 15,-13 5-256-15,9-1-40 0,3 0 0 16,20 0 24-16,13 0-88 0,23-4-112 16,20 2-72-16,12-2-8 0,0 5-112 15,8 2 0 1,9 3-8-1,15 4 0-15,7-4 8 16,42 4 40-16,37 2-48 0,38-2-24 16,20 0 16-16,-4-4-120 0,-17-6-40 15,-40-3 120 1,-27-4-8-16,-20-2 48 16,-20-3-8-16,-4 2-32 15,-5-3-32-15,-7 4-120 16,-7 2 200-16,-21 1 56 0,-16 3 16 15,-8 3-64-15,-23 3 40 0,-24 7-40 32,-30 9 40-32,-2 0-48 15,4 3 8-15,31-9 40 16,32-6-32-16,20-4-8 0,12 0-8 16,4 6 0-16,9 4-8 15,6 0-48-15,13 3 56 0,37-6 0 31,38 2 120-31,37-8 128 16,27-5-47-16,9-11-81 16,-1-4-16-16,-8-3 64 0,1 0 32 15,-8 0 80-15,-17 0 8 16,-23-3-120-16,-28 3-112 0,-25 0-48 16,-11 0-8-1,-8 0-376 1,-4 0-432-16,-12 6-681 0,-16 10-279 15,-12 0-1161-15,-8-3-4920 0</inkml:trace>
  <inkml:trace contextRef="#ctx0" brushRef="#br1" timeOffset="-190796.07">16060 15761 10402 0,'0'0'3128'0,"0"0"-1031"15,0 0-881-15,0 0-352 16,0 0 161-16,-119-29-89 0,75 29-288 15,0 9-176-15,9 7-256 16,7 3-112-16,11 3-56 0,13 0-40 16,4 1 0-1,12 2 8-15,20-2-8 16,12-1 56-16,8-3-56 16,8 3 8-16,-9-3-16 0,1 0-40 15,-12-3 40-15,-4 0 48 16,-12 0-48-16,-8 0 0 15,-8 0-48 1,-8-1 40-16,0 2 8 16,-20-2 0-16,-12 1 8 0,-4-3 80 15,-7-4-80-15,-2-3 104 16,-2 1-104-16,-1-4-16 16,8-3-384-16,4-16-872 0,12-3-1705 31,12-6-4753-31</inkml:trace>
  <inkml:trace contextRef="#ctx0" brushRef="#br1" timeOffset="-190460.99">16423 15329 8601 0,'0'0'2393'31,"0"0"-545"-31,0 0-55 15,0 0-473-15,0 0-88 0,-80-3-144 16,52 21-247-16,-7 5-345 0,3 2-136 16,0 3-192-16,4 2-88 15,0-2-80-15,0 7-512 16,8-4-1889-16,4-8-4664 0</inkml:trace>
  <inkml:trace contextRef="#ctx0" brushRef="#br1" timeOffset="-188756.19">17491 14164 11090 0,'0'0'2536'15,"0"0"-623"-15,0 0-457 16,0 0-40-16,0 0-359 16,-8-23-513-16,8 33-368 0,0 12 160 15,0 10 248-15,4 12-288 16,0 10-152 0,3 0-24-16,-3 7-72 0,5-4 0 15,-1 0-48-15,-1-3-120 16,1-4-320-16,-8-9 120 15,4-2-656-15,-4-7-577 0,0-4-1023 16,0-3-1649-16,0-12-2753 16</inkml:trace>
  <inkml:trace contextRef="#ctx0" brushRef="#br1" timeOffset="-188429.11">17467 13989 8913 0,'0'0'1353'0,"0"-77"-425"15,7 36-184-15,14-3 40 0,-1 12-8 16,8 7 153-16,4 9-193 31,7 9-224-31,8 7-16 0,6 13-40 16,-5 16 24-16,-5 15-40 15,-15 7-144-15,-11 9-192 16,-17 1-104-16,-5-1-8 0,-22-6 8 0,-18 0 96 16,-7-7-96 15,-11-5 96-31,-5-4-96 0,1-6-456 0,3-10-744 16,12-3-792-16,16-6-633 15,21-10-2504-15</inkml:trace>
  <inkml:trace contextRef="#ctx0" brushRef="#br1" timeOffset="-188118.82">18323 13897 8937 0,'0'0'1537'0,"0"0"95"15,0 0-224-15,0 0-351 16,0 0-265-16,0 0 136 0,-103-29 152 16,59 58-96-16,-4 9-191 0,0 9-65 15,9 20-240-15,-2 19-112 32,18 12-56-32,14 4-160 15,9-7-104-15,21-22 40 0,3-19-96 16,4-13-320-16,4 1-24 15,15 2 120-15,5 7-904 0,24 3-425 16,-12-13-2576-16,-9-16-4632 0</inkml:trace>
  <inkml:trace contextRef="#ctx0" brushRef="#br1" timeOffset="-187204.38">18774 14065 6769 0,'0'0'1928'0,"0"0"-199"31,0 0-233-31,0 0-56 16,0 0 529-16,0 0-673 0,0 0-648 16,0 0-56-16,-92-29 72 15,56 33-103-15,9 5-121 0,3 4-184 16,7 0-160-16,13-1-96 31,4 4 64-31,0 6-56 16,17 0 56-16,11 4 8 0,11-1 40 15,5 4-40-15,8-4-16 0,-9 0-48 16,-2 5-8-16,-9-5-120 16,-9 0 56-16,-11 1 16 0,-12-1-32 15,0-3 24 1,-24-3 56-1,-12 0 104-15,-8-6-24 0,-3-4 8 16,-5-2-16-16,0-7-24 16,4 0-48-16,16-7-272 0,8-8-656 0,24-27-929 31,0 7-2864-31,4-3-5201 16</inkml:trace>
  <inkml:trace contextRef="#ctx0" brushRef="#br1" timeOffset="-186977.41">18969 13709 9249 0,'0'0'2025'16,"0"0"303"-16,0 0-431 0,0 0-641 15,0 0-56-15,0-19-383 31,-8 23-449-31,-8 11-176 16,-5 11-64-16,-6 5-64 0,-4 8-64 0,-1-1-152 16,-13 13-1129-1,10-10-2792-15,7-12-3744 0</inkml:trace>
  <inkml:trace contextRef="#ctx0" brushRef="#br1" timeOffset="-186342.22">19308 13900 9754 0,'0'0'2136'15,"0"0"73"-15,0 0 111 0,0 0-624 16,0 0-463-16,0 0-649 0,3-16-384 16,-3 54 120-16,0 26 232 15,0 25-216-15,4 19-88 16,9 9-104-1,-2-9 0-15,1-22-72 16,-3-29-64-16,-5-13-8 0,-1-3-168 16,5 7-560-16,0 3-184 15,-3 9-825-15,-2-15-2631 16,-3-13-4186-16</inkml:trace>
  <inkml:trace contextRef="#ctx0" brushRef="#br1" timeOffset="-185373.98">19981 14043 7009 0,'0'0'1928'0,"0"0"-431"15,0 0 95-15,0 0-232 0,0 0 249 16,0 0-585-16,0 0-416 16,-76-54 8-16,32 60 64 0,5 10-72 31,-9 6-151-31,12 7-145 16,4-1-160-16,12 1-88 15,8 3-56-15,12-4 8 0,8-2-8 16,16-1 112-16,16-3-72 15,8-3-48-15,3-3-56 0,-3-3-136 32,-1-4-88-32,-6 4 88 15,-9-3 104-15,-8 2 80 16,-12 4-72-16,-9 3-33 0,-3 3 49 16,-3 4 64-16,-22-1 8 0,-6 0 65 15,-9 1-25-15,-4-7-32 0,-4 0 56 16,4-6-72-1,4-7 0 1,9-2-689-16,19-4-1311 16,12-10-2881-16,0-6-3985 0</inkml:trace>
  <inkml:trace contextRef="#ctx0" brushRef="#br1" timeOffset="-185196.67">20320 14398 9722 0,'0'0'2208'0,"0"0"-1200"16,0 0 505-16,0 0-793 0,-8 99-64 31,-16-71-280-31,-8 4-248 16,0-3-128-16,-8 5-944 16,8-8-1929-16,13-7-3400 0</inkml:trace>
  <inkml:trace contextRef="#ctx0" brushRef="#br1" timeOffset="-184745.81">20814 14211 5881 0,'0'0'2208'0,"0"0"-863"16,-17-76 79-16,-2 53 40 0,-13 11 200 16,-5 9-199-16,2 3-361 0,-5 19-368 15,5 16-264 1,7 6-104-16,3 10-248 16,18-4 0-16,3-2-112 15,4-7 0-15,4-6-8 16,16-10-192-16,-1-13-112 0,9-9 304 15,0 0 144-15,0-16-144 0,4-9-8 32,-8-6-64-32,-5-1 72 15,-2 7 80-15,-9 2 40 16,-1 7 248-16,-2 10 225 0,-5 6-121 16,0 3-456-16,0 19-8 15,0 10 64-15,0 3-24 0,4 9-48 31,8-2-216-31,8-1-344 16,3-6-753-16,14-3-1271 16,-5-7-401-16,-9-12-2696 0</inkml:trace>
  <inkml:trace contextRef="#ctx0" brushRef="#br1" timeOffset="-184459.11">21005 13792 10562 0,'0'0'2256'0,"0"0"-527"16,0 0-897-16,0 0-48 16,0 0 688-16,88 70-351 15,-53-26-345 1,9 4-336-16,12 6-120 15,0 6-160-15,-4 4-16 0,4 12-8 16,-17-7-64-16,-15-2-64 16,-16 3 0-16,-8-13-8 15,-28 7-480-15,-11-4-104 0,-45 20-1065 16,12-14-1415-16,0-9-2954 0</inkml:trace>
  <inkml:trace contextRef="#ctx0" brushRef="#br1" timeOffset="-168263.34">23774 13964 3608 0,'0'0'7794'16,"0"0"-6154"-16,0 0-215 16,0 0 63-1,0 0-128-15,0 0-152 16,0 0-319-16,0 0-225 15,28-7-256-15,-13 23-208 0,2 9 16 0,3 4-40 32,3 9-80-32,5 3 0 15,8 7-24-15,4-4-24 0,0 4-40 16,3-4-8-16,-2-2 0 16,-2-10-8-16,-3-4 8 15,-4-12-96-15,-4-4 24 0,-4-8 24 31,-5-4 48-31,-2-4 0 16,3-11 48-16,-5-14 0 0,-2-6-40 16,2-12 48-16,2-17 80 15,2 4-80-15,1-10 72 0,-4 3-80 16,0 13-32-16,0 0 40 31,0 13-56-31,-8 12 8 0,1 10-8 16,-6 13-32-16,-3 6-456 15,4 0-1168-15,-4 19-913 16,0 3-2120-16,0-6-5377 0</inkml:trace>
  <inkml:trace contextRef="#ctx0" brushRef="#br1" timeOffset="-167898.96">25104 13278 8601 0,'0'0'2545'0,"0"0"-649"0,0 0-63 16,0 0-289-16,0 0-456 16,4-13-368-16,-15 16-368 0,-6 16-71 15,-6 10-25-15,-1 6-128 32,4 6 16-32,-4 7-96 15,1-4-48-15,2 1-64 0,5-8-576 16,0-2-497-16,5-3-919 15,2-10-889-15,5-9-2384 0</inkml:trace>
  <inkml:trace contextRef="#ctx0" brushRef="#br1" timeOffset="-167674.93">24897 13360 4584 0,'0'0'4898'0,"0"0"-3234"0,0 0 496 16,0 0 241-1,0 0-1241 1,0 0-952-16,0 0 56 16,0 0 32-16,9 70-120 0,6-32-104 0,2 0-72 15,-2-3-96-15,5-3-680 16,-4-7-496-16,-8-9-529 0,-8 0-183 31,0-10-1009-31,0-6-1800 16</inkml:trace>
  <inkml:trace contextRef="#ctx0" brushRef="#br1" timeOffset="-167493.15">24734 13373 6601 0,'0'0'2456'31,"0"0"-607"-31,0 0-689 16,0 0-88-16,0 0 105 0,84 3 111 15,-48 22-112-15,3-3-568 16,6 7-336-16,-6-4-144 0,-3-2-64 15,0-1-64-15,0 3-248 16,-13-2-2416-16,-2-7-4466 0</inkml:trace>
  <inkml:trace contextRef="#ctx0" brushRef="#br1" timeOffset="-166990.15">25606 13675 11586 0,'0'0'2088'0,"0"0"-1039"15,0 0-345-15,-103-10 576 0,51 26 144 16,-8 9-175-16,-7 29-369 0,-1 22-192 16,8 17-304-1,17 8-160 1,22-19-120-16,21-15-88 15,0-26-16-15,25 1-96 0,10 3-320 16,9 2-192-16,16 4-472 0,16-7-241 16,-9-12-1255-16,-11-16-1697 0</inkml:trace>
  <inkml:trace contextRef="#ctx0" brushRef="#br1" timeOffset="-166554.65">26049 13881 11146 0,'0'0'2168'0,"0"0"-351"16,0 0-609-1,0 0-72 1,0 0-184-16,-95-58-119 0,63 58-321 16,0 17-88-16,8 5-256 15,4 10-168-15,8-1 0 16,12 4-48-16,0-3 48 0,15 3 64 16,13-3 64-1,4-1-120-15,9-2 136 16,-2-4-144-16,-7-3-216 0,-4-5 216 15,-4-2 8-15,-12-2-8 16,-4-4-64-16,-8 4-64 16,0-3 40-16,-12 2 32 15,-12-2 56-15,-4 0 24 16,-4-1-24-16,0-3-48 16,-4-2-1008-16,-7-4-1249 0,6 0-2248 15,9-10-5481-15</inkml:trace>
  <inkml:trace contextRef="#ctx0" brushRef="#br1" timeOffset="-166293.95">26627 13309 5457 0,'0'0'6409'16,"0"0"-4849"-16,0 0 345 16,0 0-705-16,0 0-440 15,-56-28 120-15,28 44-7 0,-8 6-137 16,5 6-352 0,-5 4-216-16,8 6-56 15,4 0-112-15,0 13-584 0,3-13-1353 16,6-3-3760-16</inkml:trace>
  <inkml:trace contextRef="#ctx0" brushRef="#br1" timeOffset="-164515.08">26695 14151 8313 0,'0'0'2681'0,"0"0"-649"16,0 0-79-16,0 0-505 0,0 0-128 15,0 0-167-15,0 0-417 0,15-10-296 32,1 20-40-32,4 3-64 15,0 9-184-15,0 3 56 16,0 7-80-16,-8 0-40 0,0 2 8 16,-8 1-88-16,-4 0-8 15,-4-3-136-15,-12-3-384 0,-8-4-448 31,-15 0-585-31,7-6-687 16,4-6-2593-16</inkml:trace>
  <inkml:trace contextRef="#ctx0" brushRef="#br1" timeOffset="-162400.95">27599 14027 7961 0,'0'0'2441'15,"0"0"-897"-15,0 0-144 32,0 0-159-32,0 0-177 15,0-29-352-15,0 20-296 16,0-1-152-16,0 1-128 0,0-4-80 15,0-3 16-15,-12-6-64 0,0-3 0 16,-8-1 8-16,-4-6-8 31,-8 7 0-31,0 0 64 0,1 9 56 16,-5 6 40-16,0 10 32 16,3 0-120-16,-2 22 16 15,3 17 48-15,4 8-16 0,5 7-56 16,10 6-8-16,5-2-56 31,8-1 40-31,12-3-32 0,16-10-16 16,8-9-312-16,12-10 24 15,0-12 40-15,7-13 24 16,-3-3 8-16,-3-22-32 0,-10-14 168 0,-7-8 80 16,-8-4 8-16,-5-3 72 15,-10-3-32-15,-1 3 40 16,-4 6 120-1,0 7 32-15,-4 13-8 16,0 15 288-16,0 13-224 16,-8 13-280-16,-5 21 153 0,-2 14 151 0,3 6-72 15,4 3-120-15,4-3-8 16,4 0-72 0,12-3 0-16,11-6-40 15,13-8-8-15,5-11-128 16,6-7-416-16,21-16-625 15,-16-3-1407-15,-4-6-2209 0</inkml:trace>
  <inkml:trace contextRef="#ctx0" brushRef="#br1" timeOffset="-162002.58">27806 13423 8209 0,'0'0'2201'16,"0"0"-297"-16,0 0-23 0,0 0-273 15,0 0-312 1,0 0-216-16,0 0-503 16,-4-6-353-16,-12 22-128 15,-8 3-24-15,1 6 0 16,-9 7-72-16,0 3 0 0,4 19-1049 31,8-9-1751-31,4-7-3410 16</inkml:trace>
  <inkml:trace contextRef="#ctx0" brushRef="#br1" timeOffset="-161463.93">28336 13379 8385 0,'0'0'1329'0,"0"0"111"16,0 0-568-16,0 0-72 31,0 0-72-31,16 13 321 16,4 12 303-16,8 10-64 0,7 10-448 16,13 18-127-16,12 20-241 15,4 21 72-15,0 7-152 0,-21-9-96 16,-23-13-152-16,-16-26-96 15,-4-9 16-15,0-12-56 16,-19 2 8-16,-5 7-16 0,-8 3-328 16,-12 9-432-16,-32 14-1049 15,9-20-2448-15,7-10-2608 0</inkml:trace>
  <inkml:trace contextRef="#ctx0" brushRef="#br1" timeOffset="-159567.08">21905 14354 6161 0,'0'0'3233'0,"0"0"-1433"15,0 0-280-15,0 0-127 0,0 0 31 16,0 0-248-16,0 0-328 15,-8-16-304-15,8 10-104 0,0-4-135 32,0 0-161-32,4-5-88 15,4-1 16-15,1 0-64 16,6-3-8-16,1 0 8 0,4 0-8 16,-4 3 8-16,8 3-8 15,-8 4-8-15,4 5 8 0,-5 4-8 31,-2 10-8-31,-5 12-104 16,-1 10 80-16,-7 3 40 0,0 9 16 0,-4 1 56 16,-7-4-72-1,-2-6 8-15,-2-3-8 16,7-10-200-16,-4-6 7 0,4-7-55 16,8-9 0-1,0 0 200-15,0-2 40 16,4-21-208-16,12-6 8 0,3-6 160 15,6-2 0-15,6-5 48 16,1 1 0-16,0 3 0 0,-4 6 0 16,-4 13 16-1,-5 9 80-15,-6 10 32 16,-1 4-48-16,-9 21-8 16,-3 10 24-16,0 7-48 0,-3 2-40 15,-13 0 104-15,0 1-104 16,0-10-8-16,4-7-8 15,0-9-120 1,8-6-168-16,1-10-56 16,3-3 168-16,0-9 104 0,15-17-272 15,5-12 8-15,4-7 272 16,3-2 72-16,5-7-8 16,-4 6 8-16,0 7 72 0,0 6 208 31,-4 16 224-31,-3 9-32 15,-6 10-112-15,5 10-192 0,-12 15-16 16,0 7 24-16,0 6-55 16,-8 3-73-16,0 1-48 15,0-1 0-15,0 0-217 0,0-6-775 16,0 3-1080 0,0-12-1809-16,0-4-2696 15</inkml:trace>
  <inkml:trace contextRef="#ctx0" brushRef="#br1" timeOffset="-159116.15">22833 14303 4416 0,'0'0'1953'15,"0"0"-361"-15,0-73-400 0,0 44 105 31,0 4 31-31,-11 3-224 16,3 9-72-16,-9 4 257 0,2 9-641 16,-9 0-440-16,-4 15 192 15,0 14 128-15,0 3-80 16,9 6-48-16,2 3-104 0,10 1-128 31,7-5-96-31,0-5-64 16,11-6-8-16,13-7 88 0,4-10-80 15,8-9-16-15,0 0 16 16,-5-12 56-16,5-10-8 16,-8-7-48-16,-4 0 40 0,-7-2 25 31,-6-1-73-31,-3 6 120 0,-4 7 72 16,1 10 176-16,-5 9-216 0,0 3-152 15,0 22 0 1,0 7 56-1,-5 6 32-15,1 4 8 0,0-1-96 16,0-3-208-16,0 7-921 16,4-17-1575-16,-3-6-2689 0</inkml:trace>
  <inkml:trace contextRef="#ctx0" brushRef="#br1" timeOffset="-158733.04">23424 14023 9233 0,'0'0'1993'15,"0"0"-121"-15,0 0-23 16,0 0-721-16,0 0-496 0,0 0 72 16,-77 67-80-16,49-16-256 15,0 3-176-15,5 3-47 16,3-2-73-16,4-8-72 15,0 0-377 1,4-5-663-16,0-14-712 16,4-2-1081-16,-4-20-207 0,0-2-185 15,1-4 312-15</inkml:trace>
  <inkml:trace contextRef="#ctx0" brushRef="#br1" timeOffset="-158525.95">23117 14186 4889 0,'0'0'2424'15,"0"0"-199"-15,0 0-281 0,0 0-256 16,0 0-375-16,0 0-265 16,0 0 264-16,47 44-576 0,-27-9-368 31,-4 7-120-31,4-1-112 16,0-3-48-16,0-4-8 15,0 1-80-15,0 4-256 0,-8-11-1552 31,-5-6-2377-31</inkml:trace>
  <inkml:trace contextRef="#ctx0" brushRef="#br1" timeOffset="-157790.22">22655 15379 7705 0,'0'0'2089'0,"0"0"-377"0,0 0-176 31,0-82-231-31,0 53-209 16,-5 1-232-16,-3-4-184 15,-7 7-240-15,-2 8 64 0,-2 5-16 16,-5 9-216-16,-8 3-175 0,0 15 55 16,-8 17 88-16,8 7 168 15,4 8-144 1,9 1-88-16,6 3-80 15,13-7-32-15,0-6-8 16,24-12-56-16,8-8-88 0,4-11-48 16,8-7-24-16,3-7 72 0,2-18 80 15,-2-9-88 1,-3-11 88-16,-4-3 8 31,-8 0 8-31,-12 1 48 16,-5 9 80-16,-6 6 144 15,-5 16 232-15,-4 10 88 0,0 6-296 16,0 16-232-16,0 12 24 0,-8 10-8 16,8 7-32-16,0-4 8 15,4 0-64-15,15-6 0 16,5-3 32-16,1-10-32 0,3-6-288 16,-9-6-344-16,5-10-936 15,0-7-1041-15,-12-8-2448 0,0-7-5553 16</inkml:trace>
  <inkml:trace contextRef="#ctx0" brushRef="#br1" timeOffset="-157464.9">23112 14748 3272 0,'0'0'7306'15,"0"0"-5066"-15,0 0-175 0,0 0-905 16,0 0-288-16,-27 22 352 15,3 3-223 1,-4 7-361-16,0 3-240 16,0 0-264-16,4 0-88 15,1-1-48-15,-1 8-904 0,3-10-1889 16,10-7-5289-16</inkml:trace>
  <inkml:trace contextRef="#ctx0" brushRef="#br2" timeOffset="-148212.06">9832 11528 5353 0,'0'0'2032'31,"0"0"-1016"-31,0 0-1016 0,0 0 272 15,0 0 408-15,0 0 249 16,0 0-1-16,45 7-184 16,-37-1-120-16,-1 3-264 0,1 8-216 15,-3-2-136-15,3 11 256 32,-5 5-216-32,5 4 96 0,-4 3-64 15,5 4 16-15,-5 5-96 16,7 1 56-16,2 3-8 0,6-1 0 15,1 1-40-15,4-3 64 16,4 0-24-16,-1-4-40 31,10-3 8-31,-1-2 1 0,7-5-17 0,2 1 0 16,6-6-185-16,1 2 17 16,4-2-192-16,0 0-48 0,4-4 24 15,-5 0 8-15,0 1 88 16,-2-1 88-1,-6-2-216 1,1-1-32-16,-8-3 96 0,8 3 192 16,3-3 56-16,5-3 48 0,8 0 56 15,16-4 16-15,19 4 32 0,21-3 32 16,3 3-8-16,-3-4 24 16,-8 1 160-16,-17 0 88 15,1 0 88 1,-4-4-24-16,-1 1-72 15,-3-1-120-15,-1-2-24 0,-3-4 24 16,4 0 184-16,-1 0-32 16,-3-3-64-16,-1 0-63 31,1 0-89-31,0 0-24 0,-1 0-64 16,1 0-48-16,-16-6 64 15,-5 3-64-15,-14 0 72 0,-1-1 8 16,7-2 24-16,9-1-16 15,23 1-24-15,13-3 88 16,16-1 72-16,-1 0 80 0,1 1-64 31,-17 3-24-31,-7-1-128 0,-17 4-8 16,-15 0 0-16,-12 0 0 0,-4 0-24 16,12-4-16-16,4 4-8 15,11-7 0 1,13 4 64-1,12-6-96-15,19-1 40 0,1 0-48 16,-5 4 0-16,-11-1 0 0,-13 7 0 16,-11-3-8-16,-16 2 48 15,12 1-40-15,8 0 0 0,11-4-8 32,13 5 8-32,-9-5 0 15,-11 1-8-15,0-1 0 0,-1 1 8 16,5 0 8-16,-4-1 32 15,4 1-40-15,-5 3 0 0,1-3 8 16,-8 3-8-16,-16-4-8 31,-13 7 8-31,-3-3-8 0,11-4 8 16,9 4-8-16,8-6 0 16,4 3 0-16,-4-4 8 15,-1 1-8-15,1-1 0 0,-5 0-8 16,-3-2-48-16,-4-1 48 15,-4-3 8-15,0 3-96 0,-4 0 88 32,-1-2 0-32,5 2 0 15,-4 0-96-15,4 1-24 0,-5-1 32 16,5 3 16-16,0 1 8 0,-4 0 64 16,8-1-40-1,-5 1 40 1,5 2 8-16,-4-2 0 0,4 2 0 15,-1-2 8-15,5 2-8 16,4 1 0-16,0 3 0 0,0-4 0 16,-5 5 40-16,5-2-32 15,-4-2-8 1,-1 3 0-16,5 3 0 16,-8-4 0-16,-1 1 0 0,-6 0 0 15,-6 0 8-15,-3-3-8 16,3 2 16-16,-2 1 40 15,2-3 0-15,1 3 8 0,4-4-64 32,0 7-16-32,4-6 8 0,0 3-8 15,3 0 8-15,1-1-48 16,0-2 56-16,0 6-48 16,0-3 40-16,-1 3 8 0,1-3-8 15,-1 3 8-15,1 0-8 31,4 0 8-31,-5 0 0 0,5 0 0 16,1 0 0-16,-5 0 0 16,3 0 8-16,-8 3 0 15,5 0 0-15,-4 3-8 0,0-2 0 0,0 2 0 16,0 0 0 0,-5 1 0-1,5-1 8-15,-4 0 0 0,-1 4-8 16,-2-1 0-16,3 1 0 15,-5-1 0-15,1 4 0 16,-1 0 8-16,2 0-8 0,3 3 8 0,3 3-8 31,-3-4 8-31,0 5-8 16,-9-2-8-16,-3 1 8 0,-3 1 0 16,-9 2 0-16,-1 0-8 15,-3 0 16-15,0 3 64 16,0 4-8-16,0 0-56 0,3 2 56 31,1 1-8-31,4 6-8 0,-4 1-48 16,4 2 16-16,-4 0-16 15,0-3 8-15,0 0 8 16,0-3 88-16,-4 3-8 0,4 0-48 16,-5-3 32-16,5 6-24 31,-4-2-40-31,0-1-8 0,-3 3 8 15,-6-3-8-15,5 0-8 16,-8-3 8-16,-1 0 40 16,6 0-40-16,-6-3-8 0,6 3 16 15,-2-7 40-15,2 1-40 16,3-4-16 0,-5 1 16-16,6-4 48 0,-2-3-56 15,1 0 0-15,4 0 0 16,-8 0 0-16,8 0 0 15,-8 0 0-15,3 0-8 0,-6 0 0 16,-1 0 0 0,-1-3 0-16,-6 0-280 15,-5-6-416-15,-5-10-2209 0,-10 0-1407 16,-2-3-4834-16</inkml:trace>
  <inkml:trace contextRef="#ctx0" brushRef="#br2" timeOffset="-147921.28">22172 13500 7985 0,'0'0'2441'0,"0"0"-665"16,0 0-224-16,0 0 113 0,0 0-129 31,0 0-544-31,44-19-360 15,-28 31-247-15,-1 1-185 16,2 6-32-16,-2 0-160 0,2 3 56 16,3 4 0-16,-5-4-64 15,6-3-104 1,-2 3-352-16,1-6-321 16,1-3-383-16,-2-3-1112 0,-3-7 31 15,12-3 193-15,-12-13-761 16,0-3 9-16</inkml:trace>
  <inkml:trace contextRef="#ctx0" brushRef="#br2" timeOffset="-147746.93">22638 13436 3928 0,'0'0'3057'0,"0"0"-336"0,0 0-369 16,0 0-135-16,0 0-625 16,12-22-968-16,-16 38-144 0,-11 6 416 31,2 3-328-31,-6 10-304 15,-2 0-191-15,1 0-25 0,-3 4-48 16,-5 5-801-16,4-9-3264 16,4-6-6257-16</inkml:trace>
  <inkml:trace contextRef="#ctx0" brushRef="#br2" timeOffset="-138948.86">6741 12132 8345 0,'0'0'4169'0,"0"0"-3041"0,0 0-872 16,0 0-208-16,0 0 417 15,0 0 743-15,12 0-120 16,8-4-448-16,4 1-240 0,8-3 0 31,4 2 48-31,3-5-135 16,9 3-89-16,0-4-24 0,4 4-112 15,-4 0 32-15,-1-1-64 16,-11 4-56-16,-8 0 0 16,-8 3-160-16,-12 0-649 0,-8 0-807 15,0 0-776 1,-15 9 191-16,-13 1-511 16,3-1-4266-16</inkml:trace>
  <inkml:trace contextRef="#ctx0" brushRef="#br2" timeOffset="-138656.45">6820 12204 7329 0,'0'0'2737'0,"0"0"-1761"0,0 0-640 0,0 0 24 16,0 0 632-16,0 0 184 16,0 0-215-16,5 10 119 15,10-3-192 1,10-2-272-16,6-1-40 15,9-4-80-15,4 0-95 0,11 0-113 16,5 0-88-16,4-9-56 16,1-1-72-16,-11 0-24 15,-5 4-48-15,-14 0 8 0,-14-1 0 32,-10 7 0-32,-11 0-8 15,0 0-256-15,0 0 248 0,-4 0-368 16,-7 0-953-16,-2 0-1423 15,6 3-2289-15</inkml:trace>
  <inkml:trace contextRef="#ctx0" brushRef="#br2" timeOffset="-130055.3">4123 15090 7513 0,'0'0'2065'0,"0"0"-1145"16,0 0-240-16,0 0 512 16,0 0 464-16,0 0-223 15,0 0-545-15,0 0-216 0,0 0-72 16,0 0 24-16,0 0-7 16,0 0-193-16,8 0-80 0,12 0 16 15,8-6-88-15,4 3-24 31,15-3-56-31,-2-1 0 0,6 1-24 16,1 3-72-16,-4-1-40 16,-12 1-40-16,0 3-8 0,-16 0-8 15,-5 0 0-15,-2 0-48 16,-5 0-256-16,-4 3-488 31,-1 4-865-31,1 3-1239 0,-4-4-2153 0</inkml:trace>
  <inkml:trace contextRef="#ctx0" brushRef="#br2" timeOffset="-129570.39">5115 15107 11666 0,'0'0'4169'16,"0"0"-3417"-16,0 0-272 15,0 0 24-15,0 0 384 32,0 0-207-32,0 0-401 0,0 0-160 15,116-10-112-15,-64 3 8 31,-1 4 72-31,5-3-80 0,-8 3-8 16,-4-3 8-16,-8 2 0 16,-12 1 0-16,-9 0 8 0,-2 0 56 15,-9 3-72-15,-4 0-72 0,0 0-280 16,0 0-505-16,-8 0-191 16,-5 0-984-16,2 6-2417 15</inkml:trace>
  <inkml:trace contextRef="#ctx0" brushRef="#br2" timeOffset="-116645.38">4088 15161 8009 0,'0'0'2225'0,"0"0"-1401"16,0 0-488-16,0 0 200 15,0 0 432-15,0 0 0 0,0 0-479 16,0 0-329-16,4 0 40 31,3 0 152-31,10 5 56 0,2-1-16 16,5-1-136-16,4 0-24 15,12-3 40-15,0 0-48 0,4 0-40 16,8 0-24-16,3-6-56 16,4-3 40-16,1 2-56 31,0-3-16-31,0 1-56 0,0 3 56 15,0-4-8-15,-1 0-56 16,1 4 0-16,0-7 128 0,0 4-8 16,4 0-56-16,-5-1 72 15,1 3-88-15,-4 1-48 16,-1 3 80 0,-10 3-88-16,-10 0-8 0,1 0 0 15,-8 0 8-15,-4 0 0 16,0 0 8-16,-1 0 0 0,5 0 0 15,0 0 40-15,0 0-40 16,4 0-8 0,0 0 8-16,0-6 40 15,0 3-48-15,-8-1 8 0,0 1 0 16,-9 0 0-16,-2 0 0 16,-5-1-8-16,-5 2-8 0,1 2 0 15,-4 0-224-15,0 0-272 31,-7 0-784-31,-14 0-912 0,6 0-969 16</inkml:trace>
  <inkml:trace contextRef="#ctx0" brushRef="#br2" timeOffset="-116066.75">4303 15132 4032 0,'0'0'4553'16,"0"0"-3176"-16,0 0-729 0,0 0-8 16,0 0 256-16,0 0 64 31,0 0-560-31,4 0-112 15,11 3-112-15,5 3 201 0,12 1 87 16,4-4-88-16,8 0-48 0,7 0-56 16,26-3 80-16,18 0-64 15,25-16-16-15,7 0-56 32,-3 4-32-32,-21-4-64 0,-27 6-16 15,-16 1 32-15,-17 6-56 16,-3 0-72-16,4-1 104 0,7-2 0 15,5-1-104-15,-3 4 80 16,-1-3-80-16,-9 3 24 16,-3-3-32-1,-4 6 0-15,-9-4 0 0,-3 4 0 16,-7 0-504-16,-6 0-640 16,-11 0-768-16,0 0-521 0,0 0-3208 15</inkml:trace>
  <inkml:trace contextRef="#ctx0" brushRef="#br2" timeOffset="-112279.58">3223 15062 1872 0,'0'0'1072'0,"4"-3"969"0,-4 3-713 16,0 0-496-16,0 0-88 16,0 0-16-16,0 0-80 15,0 0-159-15,0 0-65 0,0 0 56 16,0 0-8-16,0 0-16 16,0 0 64-16,0 0-8 0,-8 0-312 15,0 0-120-15,-8 0-8 16,4 0-64-16,-4 0 56 0,0 9 72 31,-4 1 192-31,4 2 48 16,1 5-135-16,-2-2-41 0,6 7 56 31,-2 0 128-31,5 10 88 16,5 0-280-16,-1 3-176 15,4 3 272-15,0 0-32 0,4 0 96 16,3 1 8-16,6-5-16 15,-2 1-120-15,1 0-80 0,4 0-64 0,5-3 48 16,-2-1-112 0,1-1 80-16,-1-2-48 0,-2-3-40 15,-1-2 8-15,-4-8 48 16,-1 1-64 0,-7-3 0-16,5-4-40 15,-9-5-184-15,4-1-224 0,-4 0-368 16,0-3-696-16,0 0-881 15,0 0-1968-15</inkml:trace>
  <inkml:trace contextRef="#ctx0" brushRef="#br2" timeOffset="-111941.45">3004 15732 6177 0,'0'0'2832'15,"0"0"-1839"-15,0 0-769 16,0 0 328-16,0 0 864 0,0 0-176 31,0 0-135-31,0 0 47 16,0 0-216-16,0 0-136 0,75 16-128 15,-54-1-80-15,-2-2-303 16,-3 3-169-16,8 0-40 16,-8-4-24-16,4 1-56 0,-1-3-432 15,-2-1-481 1,3-5-383-16,-1-4-824 16,6 0-737-16,-10-13-1848 0,5 0-720 15</inkml:trace>
  <inkml:trace contextRef="#ctx0" brushRef="#br2" timeOffset="-111755.68">3370 15633 3896 0,'0'0'3249'0,"0"0"-1273"0,0 0-175 15,0 0-1-15,0 0-159 0,0 0-433 16,-8-9-576-16,0 22-240 16,-3 9 336-16,-2 3-200 15,-7 7-160 1,8 3-200-16,-3-3-160 15,-1 0-8-15,4-1-104 0,3 4-1168 16,5-10-2713-16,4-12-2608 0</inkml:trace>
  <inkml:trace contextRef="#ctx0" brushRef="#br2" timeOffset="-107360.77">3908 15875 8025 0,'0'0'1713'16,"0"0"-1065"-16,0 0-168 0,0 0-192 16,0 0 488-16,-76-10 288 15,49 13-224-15,-1 7-351 0,-4 6 151 16,-5 6 0-16,2 3-112 31,-5 4 16-31,5 12-48 0,-5 4-104 16,3 8-24-16,2 5 16 15,-1 18-72-15,8 16-135 16,12 10-113-16,8-4 64 0,8-22 0 16,4-22-56-16,16-13-64 31,8 4 48-31,11 3-48 0,6 2 56 15,2-5-64-15,9-13-8 16,0-10-48-16,8-9 0 16,-1-13-32-16,5 0 8 0,-1-20-136 0,2-8-113 15,-5-13 121 1,-5-1 80 0,-7-8-48-16,-4-4 72 0,-9-16 16 15,-3-13 8-15,-8-18-16 16,-11 9-104-16,-14 18 24 15,-3 24 8-15,-3 9 112 16,-18-1 48-16,-7-5 0 16,-7-4-40-16,-9 13 40 15,-4 6 8-15,1 13 8 0,-5 6 88 16,-4 10-88-16,3 3 64 16,2 0-56-1,3 13-8-15,5 2 0 0,-2 8 88 0,6-1-48 31,11 3 32-31,0-2 48 16,8 2-32-16,4 0-48 0,12 1-40 16,4-1 0-16,0 1 0 15,24 2 0-15,8-2 240 0,15 2-8 16,6 1-32-16,3-1-48 31,3-2-96-31,1-1 8 16,0 0-23-16,-5-2-41 0,1 2 0 15,-4-2 0-15,-9 2-8 16,-2 0 8-16,-5-3 0 0,-4 7 0 0,-8 0 0 16,-1 2 0-1,-3 1 40 1,0 3-48-16,-4-4-8 16,0 1 8-16,0-6 8 0,0-4-8 15,3-6 8-15,2-10-8 16,-1-6 72-16,8 0-64 0,4-13-8 15,3-9-136 1,-3-9-305-16,4-7-447 16,-4-32-864-16,-8 9-2385 15,-5 7-6209-15</inkml:trace>
  <inkml:trace contextRef="#ctx0" brushRef="#br2" timeOffset="-106714.3">5351 15980 9418 0,'0'0'2680'0,"0"0"-752"16,0 0-471-16,0 0-377 31,0 0 16-31,-80-13-128 16,40 41-311-16,-8 14-89 0,-3 27-40 15,-1 23-128-15,3 26-56 16,17 12-56-16,21-6-88 0,11-10-88 15,20-18-64-15,16-11-48 32,3-12-16-32,5-22-176 15,0-13-176-15,0-9-368 0,32-4-1009 0,-12-2-1167 16,-1-14-3361-16</inkml:trace>
  <inkml:trace contextRef="#ctx0" brushRef="#br2" timeOffset="-106092.96">5992 16148 9978 0,'0'0'2968'16,"0"0"-1095"-16,0 0-329 15,0 0-208 1,-87-51-63 0,51 51-417-16,-9 0-392 0,6 9-168 15,-6 14-104-15,2 2-104 0,11 4-40 16,8 3-48-16,9 3-72 0,6 6-16 16,9-3 88-1,5 3-232 1,14-3-144-16,9-3 8 15,12-6 208-15,8-7-160 0,-1 0 72 16,5-9-201-16,0-1-23 0,-4 1 24 16,-8-4 128-16,-4 4 104 15,-17 4 80 1,-6 1 72-16,-9 5 40 16,-4 2 24-16,-12 3 312 15,-12 1 184-15,-4 0 8 0,-12-1 137 16,0-6-105-16,-7-2-160 15,-2-5-128-15,2-8-112 0,-1-7-56 32,4 0-32-32,9-10-48 15,14-12-488-15,21-22-889 0,0 2-1391 16,21 7-3457-16</inkml:trace>
  <inkml:trace contextRef="#ctx0" brushRef="#br2" timeOffset="-105849.22">6354 16687 3792 0,'0'0'6490'16,"0"0"-5562"-1,0 0 328-15,0 0 409 16,9 74-81-16,-22-46-576 0,-11 10-408 15,1 0-248-15,-9 1-136 0,0-2-208 16,0-2-8-16,1-3-1000 16,10-10-3209-1,9-9-4961-15</inkml:trace>
  <inkml:trace contextRef="#ctx0" brushRef="#br2" timeOffset="-105163.14">6812 16713 4136 0,'0'0'5514'0,"0"0"-4274"16,0 0-240-16,0 0 160 15,13-83 233-15,-9 61-353 0,-4-3-296 16,0-4-72 0,0 1-208-16,-13-4 8 15,-2 3-104-15,-5 4 201 16,-8 3 23-16,-4 9 16 0,-4 10-160 16,0 3-272-16,-3 16 32 15,-2 12 40-15,9 10-144 16,4 10 8-1,9 9-40-15,10-3-64 16,9 0-8-16,9-3-72 0,19-10-272 16,8-9-64-16,3-13-232 15,6-13-200-15,-6-6 231 16,-3-12 153-16,0-20 360 0,-4-7 96 31,-8-5 72-31,0-3 136 16,-9-4 176-16,-2 10 145 0,-5 6 79 15,-5 12 120-15,-3 14-192 16,0 9-360-16,0 3-176 16,4 19-72-16,0 13 72 0,0 7 48 15,5 2-40 1,6 3-8-16,2-2-48 16,2-7-240-16,-3 0-112 0,8-9-448 15,-1-4-705-15,9-15-1031 16,-4-4-1817-16,-7-6-3273 15</inkml:trace>
  <inkml:trace contextRef="#ctx0" brushRef="#br2" timeOffset="-104847.09">6956 15926 11018 0,'0'0'1960'16,"0"0"-711"-16,0 0-41 16,0 0-328-16,0 0 72 15,0 0-240-15,0 0-264 0,107 18-119 32,-58 43-65-32,10 21-120 15,9 20-88-15,-1 0 88 16,-18 0-24-16,-17-11 40 0,-17-8-16 15,-15 2-56-15,-12 1-32 16,-19 3-56-16,-13-6-440 0,-4-4-745 31,-12-6-279-31,17-22-1617 0,2-10-3072 16</inkml:trace>
  <inkml:trace contextRef="#ctx0" brushRef="#br2" timeOffset="-103331.53">3466 16678 8145 0,'0'0'2169'0,"0"0"-1313"31,0 0-376-31,0 0 120 0,-91-3 320 16,42 9-128-16,-22 4-231 15,-1-1-193-15,-4-3 368 0,0 1 216 16,12-4-72-16,-3-3-280 16,3 0-192-16,4 0-200 31,4 0-119-31,9 0 47 0,-1 0-40 15,8 0-96-15,9 0-8 0,6-3-128 16,5 3-129-16,12 0-295 16,5 0-336-16,3 0-1400 0,11 0-177 15,9 0 569 1,1 0-1041 0</inkml:trace>
  <inkml:trace contextRef="#ctx0" brushRef="#br2" timeOffset="-98929.14">8092 16513 10354 0,'0'0'4497'0,"0"0"-3465"16,0 0-400-16,0 0 192 0,0 3 192 31,11 0-95-31,14 0-89 16,10 4-160-16,29-4-184 0,3 0-208 15,6 0-168-15,2-3-112 16,-15 3-152-16,0 1-696 16,-17 5-1433-16,-15 0-2920 0,-19 1-1832 0</inkml:trace>
  <inkml:trace contextRef="#ctx0" brushRef="#br2" timeOffset="-98772.7">8152 16776 4993 0,'0'0'6105'0,"0"0"-4865"16,0 0-456 0,0 0 513-16,79 32 15 15,-12-29-504-15,30 1-496 0,34-4-312 16,8 0-112-16,-12-13-816 15,-35 0-2137-15,-36 0-7505 0</inkml:trace>
  <inkml:trace contextRef="#ctx0" brushRef="#br2" timeOffset="-98456.7">9645 16097 13770 0,'0'0'2929'16,"0"0"-1145"-16,0 0-935 0,0 0-457 31,0 0-72-31,-32 76 496 16,21 1-280-16,3 24-312 0,8 10-144 15,0-3-32-15,0-9-48 16,0-27-48-16,0-14-248 16,0-14-1168-16,0-9 143 0,-5 0-919 15,-6-7-1801 1,-6-2 840-16,6-17-3656 16</inkml:trace>
  <inkml:trace contextRef="#ctx0" brushRef="#br2" timeOffset="-98009.39">9419 16065 8089 0,'24'-89'1993'15,"-1"7"-577"-15,5 34-360 0,-4 20 168 32,0 15-767-32,8 3 215 15,15 7-232-15,22 3-168 0,2 13-80 16,0 19-64-16,2 22-128 15,-26 18-8-15,-23 27-200 0,-24-7-544 16,-11-19 144-16,-26-19 255 16,-18-9 321-16,-25 2 32 15,-28 4 185-15,8-6 71 0,21-20 152 32,31-15 96-32,28-8-88 15,8-2-32-15,12 0 40 16,0-2-24-16,21-8-216 0,22-3-112 15,5 6 56-15,12 7-64 16,-5 0-56-16,1 7-8 0,-8 16 0 16,-4 8 0-1,-4 4 0-15,-4 13 0 16,-8 3 48-16,0-1 96 16,-5 7-144-16,-7-3 16 0,0-3-8 15,0-3 0-15,-8-10-8 16,5-3-288-16,-6-16-288 15,9-10-624-15,0-5-913 16,-4-4-2264-16</inkml:trace>
  <inkml:trace contextRef="#ctx0" brushRef="#br2" timeOffset="-97668.41">10753 16161 11058 0,'0'0'2384'0,"0"0"-1215"16,0 0-209-16,0 0-16 15,0 0-72-15,-120-48-64 0,69 64-63 0,-12 12-97 16,3 17-136-1,-9 15-48-15,2 29-176 0,19 19-96 16,17 6-144 0,22-3-40-16,9-25 72 15,20-29-80 1,0-12-272 0,8-13-336-16,4 2-616 0,32-2-1089 15,-4-7-896-15,-9-18-3472 16</inkml:trace>
  <inkml:trace contextRef="#ctx0" brushRef="#br2" timeOffset="-97340.98">11123 16269 12706 0,'0'0'2713'15,"0"0"-1297"-15,0 0-184 16,-115-17-143-16,67 24-81 0,0 15-376 15,5 10-360-15,3 6-200 16,16 4-72-16,8 2 0 0,16 0-240 31,16 1 48-31,20-4-48 16,7-6-80-16,13 0 16 16,-4-7-256-16,-8-2 240 0,-4-4 248 15,-8-3 56-15,-17 3 16 16,-11 0 0-16,-4 1 120 0,-23 5 448 31,-17 4 64-31,-8-7-168 16,-11 4-224-16,3-4-88 0,4-9-48 15,8-3-104-15,24-13-760 0,12 0-1609 16,8-16-3648-16</inkml:trace>
  <inkml:trace contextRef="#ctx0" brushRef="#br2" timeOffset="-97151.23">11482 16732 11722 0,'0'0'4233'16,"0"0"-3505"-16,0 0-232 15,0 0-24 1,0 0 48-16,60 95 169 16,-88-57-305-16,-20 7-208 15,-3-1-176-15,-5 1-376 0,0-4-705 16,13 3-1503-16,11-9-2049 15,23-16-5945-15</inkml:trace>
  <inkml:trace contextRef="#ctx0" brushRef="#br2" timeOffset="-96757.58">12056 16716 4929 0,'0'0'2520'16,"0"0"-1320"-16,24-82 657 16,-24 53 383-16,-8 4 225 0,-16 12-585 0,-16 9-568 15,-4 4-303-15,-3 7-201 16,-2 16-264-16,10 5-136 16,7 7-192-1,12 3-120-15,12-3-96 16,8-3-72-16,16-4-88 15,12-9-32-15,8-9 8 0,4-10-24 0,3 0-8 16,-2-10 56-16,-6-9 160 31,-7 6 0-31,-12 4 72 16,-8 9 72-16,-4 0-24 0,-4 22-120 16,0 10 280-16,0 12-120 15,0 4-136-15,0 3-24 0,8-4-320 16,16-6-472-16,20-9-1089 31,0-10-1047-31,-8-18-1305 0</inkml:trace>
  <inkml:trace contextRef="#ctx0" brushRef="#br2" timeOffset="-96536.2">12383 16173 13826 0,'0'0'3185'0,"0"0"-1593"16,0 0-1592-16,0 0 265 0,84 96 263 16,-28-20 160-16,3 25-224 0,-7 7-256 15,-24-6-88 1,-21-13-64 0,-14-13 16-16,-21-16-64 0,-4-9-8 15,0-10-136-15,4-6-400 16,-8 16-688-16,4-6-1129 0,8-8-3488 15</inkml:trace>
  <inkml:trace contextRef="#ctx0" brushRef="#br2" timeOffset="-96293.03">13156 16973 12466 0,'0'0'4313'0,"0"0"-3217"16,0 0 41-16,0 0-585 16,0 0-80-16,115-44-88 0,-43 44-184 15,19 0-128-15,-3 0-72 16,-8 3-8-16,-16 0-344 31,-25-3-984-31,1 0-1121 0,-8 0-1704 16,-16-6-432-16</inkml:trace>
  <inkml:trace contextRef="#ctx0" brushRef="#br2" timeOffset="-96094.65">13462 16586 9482 0,'0'0'4464'16,"0"0"-2135"-16,0 0-217 15,0 0-855-15,0 0-497 0,0 0 360 16,-24 133-120-16,17-22-344 15,7 13-367 1,0 0-81-16,0-9-160 16,0-20-48-16,0-10-96 0,0-15-681 15,-8-3-823 1,8-23-3345-16,0-18-10290 0</inkml:trace>
  <inkml:trace contextRef="#ctx0" brushRef="#br2" timeOffset="-95442.09">14339 16672 11322 0,'0'0'2889'0,"0"0"-745"16,0 0-392-16,16-70-303 31,-16 63-441-31,0 7-448 0,0 7-496 16,-24 28 32-16,-20 34 80 15,-8 40 24-15,1 21-136 0,11 3-8 16,24-12-40-16,12-20-16 16,4-21-88-16,8-23-176 31,12-16-168-31,3-13-312 0,9 2-16 16,9-8-345-16,2-10 297 15,1-12 360-15,-8-19 448 16,-13-35 0-16,-18-26 944 0,-17-37 353 15,-36-16-209-15,-20 3-312 16,-3 16-192 0,7 31-24-16,20 26-176 15,16 22-176-15,12 16-128 0,4 6-80 16,5 7-136-16,7 6-808 16,11 28-1160-16,17 4-929 0,0 3-5553 15</inkml:trace>
  <inkml:trace contextRef="#ctx0" brushRef="#br2" timeOffset="-94552.16">17064 16872 8753 0,'0'0'2217'0,"0"0"-1001"16,0 0 288-16,0 0-519 0,0 0 735 15,0 0-472-15,20-67-552 16,-47 67-207-16,-18 0-177 0,-19 0-8 15,-35 13 112-15,-24 6 96 32,-13 3-96-32,25-3-120 0,30-6-80 15,38-4-128-15,15 1-16 16,4 6-72-16,8-1-168 16,13 5-72-16,10 8 184 0,37 1-88 15,32 5 144-15,23 5-72 31,1-4 64-31,-24-10-96 0,-20-9-16 16,-24-7 24-16,0 4 72 16,-13 0 16-16,-10 2-112 15,-14 2-112-15,-42 5 232 0,-41-3 88 0,-32 10 352 16,-15-1-72 0,11 7-128-1,33-10 32-15,31-2-96 0,28-4-88 0,12 0-88 31,16 3-248-31,4 3 152 16,36 11 96-16,48-2 64 16,43-5-16-16,17-10 16 0,7-16 8 15,-12-3-56-15,-15-9-16 16,-8-14-8-16,-21 7 8 0,-35-3-224 16,-24 10-776-16,-36 5-1177 15,0 1-1975-15,-4 3-3818 16</inkml:trace>
  <inkml:trace contextRef="#ctx0" brushRef="#br2" timeOffset="-93861.53">16260 18183 8953 0,'0'0'2849'0,"0"0"-1265"16,0 0 9-16,0 0-105 15,0 0-72-15,0 0-87 0,-28-76-545 16,7 73-256-16,-7 3-120 31,1 0-48-31,3 9-104 16,8 10-136-16,8 7-32 0,8 2-88 15,0 4 0-15,24 3 48 16,16 3-48-16,4-3 8 0,7-3-8 0,1-4-88 16,-4-6-56-1,-12-6 88 1,-8 0 48-16,-16-7-128 16,-12 1 64-16,-8-3 16 0,-24-4 56 15,-12-3 136-15,-7 0-64 16,-1 0-64-16,0 0 56 0,12-13-64 15,16-3-336 1,24-19-888-16,8 0-2617 16,20 0-1776-16</inkml:trace>
  <inkml:trace contextRef="#ctx0" brushRef="#br2" timeOffset="-93695.64">16722 17824 11138 0,'0'0'3945'15,"0"0"-2889"-15,0 0-392 0,0 0-664 16,0 0 24-16,0 0 792 16,-72 41 24-16,32-12-471 0,0 6-369 15,1 0-16-15,-2 9-945 32,9-9-2103-32,13-6-5778 0</inkml:trace>
  <inkml:trace contextRef="#ctx0" brushRef="#br2" timeOffset="-92749.01">17853 16783 11210 0,'0'0'3137'0,"0"0"-1369"0,0 0-440 16,0 0-656-16,0 0-232 0,0 0 281 15,0 0-113-15,-44 108-192 16,40-51-152-16,4 3-136 16,0 10-56-16,8-7-64 15,5 1-8 1,-2-7-32-16,-3-9-400 15,0-10-384-15,-4-6-713 0,-4-7-559 0,0-9-393 16,0-7-1744-16,0-5-4784 16</inkml:trace>
  <inkml:trace contextRef="#ctx0" brushRef="#br2" timeOffset="-92480.25">17762 16834 8553 0,'0'0'2553'15,"19"-93"-809"-15,1 49-135 0,5-4-49 32,2 14-208-32,5 12-560 15,4 9-360-15,11 13-191 0,2 0-49 16,7 22-112-16,-4 10 8 16,-13 12-16-16,-11 7-72 15,-20 3-168-15,-8 3 88 0,-36-3-16 31,-24 0 72-31,-24-3 24 16,0-13 8-16,9-10-8 0,15-9-457 16,25-12-359-16,18-4-640 0,6 0-1241 15,11-3-2752-15</inkml:trace>
  <inkml:trace contextRef="#ctx0" brushRef="#br2" timeOffset="-92231.23">18726 16754 12882 0,'0'0'2153'0,"0"0"-937"0,0 0-584 16,-107-13 408-16,42 26 409 16,-6 16-361-16,-5 9-456 0,20 10-272 15,0 12-208-15,21 4-96 16,18 2-56-16,17 1 0 0,17-4-176 31,22-9-104-31,13-6-352 16,12-10-848-16,16-16-889 0,-16-12-1496 15,-13-7-1776-15</inkml:trace>
  <inkml:trace contextRef="#ctx0" brushRef="#br2" timeOffset="-91878.35">18980 16726 10730 0,'0'0'2512'0,"0"0"-439"16,0 0-753 0,0 0-136-16,0 0-175 15,0 0-337-15,0 0-184 0,-87-7-16 16,51 33-288-16,8 2-104 15,9 10-80-15,15 0 8 0,4 7 16 16,19-1-24 0,17 1-88-16,4-1-232 15,0-6-128-15,-4-3 32 16,-12-9 200-16,-13-4 120 0,-7-9 96 16,-4-4-152-16,-15-3-169 15,-13-2 321-15,-8-4 169 0,-4 0-49 31,0-13-120-31,4-3-72 16,12-22-1145-16,13 3-2552 0,7 0-3392 16</inkml:trace>
  <inkml:trace contextRef="#ctx0" brushRef="#br2" timeOffset="-91707.51">19263 16393 6081 0,'0'0'8026'0,"0"0"-6266"16,0 0-920-16,0 0-624 0,0 0-56 15,-67 34-24-15,43-5-136 0,-7 15-416 16,7-6-3713-16,7-6-7121 16</inkml:trace>
  <inkml:trace contextRef="#ctx0" brushRef="#br2" timeOffset="-91090.44">19423 16586 9874 0,'0'0'3144'0,"0"0"-687"15,0 0-529-15,0 0-151 0,0 0-401 16,0 0-640-16,0 0-552 16,0 0 336-1,-4 133 40-15,4-15-232 16,0 12-200-16,0-3-120 15,12-13 8-15,0-18-16 0,0-24-40 16,-4-14-472-16,-4-14-304 16,0-9-408-16,-1 6-1473 0,1-6-2624 31,-4-9-4833-31</inkml:trace>
  <inkml:trace contextRef="#ctx0" brushRef="#br2" timeOffset="-90710.24">20060 16748 9217 0,'0'0'2297'16,"0"0"-257"-16,0 0-463 15,0 0-89-15,0-70-240 16,-23 70-528-1,-9 0-375-15,-12 16-1 0,-4 12-112 16,4 8-80-16,1 8-72 16,7 3-80-16,16 1-56 0,20 0-40 15,4 0 80-15,31-1-168 16,17 0-112 0,8-2-257-16,0-7-255 15,-13-6-88-15,-10-7 368 16,-22-9 272-16,-15-7 40 15,-3-2 216-15,-29-1 160 0,-13 1 304 16,2-4-104-16,-9 0-144 0,8-3-136 31,16 3-80-31,21-3-1136 16,7 0-2873-16,7 0-2552 0</inkml:trace>
  <inkml:trace contextRef="#ctx0" brushRef="#br2" timeOffset="-90559.57">20380 17338 11026 0,'0'0'2656'15,"0"0"-2039"-15,0 0-393 0,-96 42-144 16,59-27-80-16,5 14-200 16,9-6-1401-16,7-1-3664 0</inkml:trace>
  <inkml:trace contextRef="#ctx0" brushRef="#br2" timeOffset="-90155.22">20905 16995 10490 0,'0'0'2480'15,"0"0"-943"-15,0 0-609 0,0 0-656 32,0 0 64-32,0 0-40 15,-104-9-16-15,72 38 16 16,-3 5-120-16,7 4-152 0,8 1 24 16,12-4-96-16,8-7-120 15,4-9-56-15,20-6-72 0,7-13 56 31,10 0-144-31,2-10 168 16,-11-12 216-16,-4-3 0 16,-7 2 456-16,-14 8 576 0,-7 8 360 0,0 7-367 15,0 4-1017-15,-11 21 184 16,-2 7-32 0,5 9-152-1,8 0-8-15,0 1-512 0,4-8-601 16,17-5-719-16,18-13-929 15,-7-7-375-15,-4-9-3834 0</inkml:trace>
  <inkml:trace contextRef="#ctx0" brushRef="#br2" timeOffset="-89917.93">21080 16586 10546 0,'0'0'2200'16,"0"0"337"-16,0 0-1409 31,0 0-560-31,0 0 48 0,92 70 88 16,-52-10-215-16,4 19-249 15,4 23-96-15,-12 9 16 0,-16-9 0 16,-20-23-56-16,0-25-104 16,-24-16 0-16,-32 13-792 31,7-10-937-31,-2 1-2424 0</inkml:trace>
  <inkml:trace contextRef="#ctx0" brushRef="#br2" timeOffset="-85610.77">24348 16618 11178 0,'0'0'2064'0,"0"0"-999"0,0 0-81 15,-24-25-104-15,11 25-104 16,-6 0-352-16,-13 15-104 16,0 11 160-16,-12 12-32 15,4 9-135 1,1 7-161-16,3 22-56 15,8 13 8-15,16 10-40 0,12-7-64 0,7-22 0 16,17-26-104-16,8-18 104 16,4-4 8-16,16 3 112 15,12-6-72 1,-1-9-48-16,10-10-8 16,-2-4 8-16,1-18 0 15,0-13 0-15,-1-19 0 0,-3-22 16 16,0-29-8-16,-13-3 72 15,-23 7-64-15,-15 22-16 0,-13 24 8 32,-4 11-8-32,-8 6-8 15,-16-3-64-15,-12-1 72 0,-12 5 96 16,-12 14-32-16,-4 14-16 16,-7 9-40-16,-5 6 0 15,8 20 0-15,8 8-8 0,13 8-72 31,10 2 64-31,18 4-8 16,15 2 8-16,4 1-112 0,16 3 112 16,15-3 0-16,14 0 8 0,6-7 8 15,-3-2 32-15,0-8-32 16,0-5 32-16,-5-3 56 16,-2-4 24-1,-9-3 32-15,-4 0-48 16,-5 0-56-16,-3 0-40 0,-4 6 8 15,-4 0-16-15,0 1 0 0,-4 2-208 16,4 7-456-16,-5-9-1497 16,1-7-2888-16</inkml:trace>
  <inkml:trace contextRef="#ctx0" brushRef="#br2" timeOffset="-85234.84">25451 16554 9313 0,'0'0'2153'0,"0"0"-705"16,0 0-199-16,-79-16 199 16,43 16 64-16,-4 7-344 0,4 15-359 15,0 9-193-15,4 14-128 16,8 18-168 0,9 20-104-16,15 22-8 15,7 3-128-15,21-19-32 0,8-26-8 16,-8-22-40-16,4-6-176 0,8-6-280 15,0 0-408-15,11-4-665 16,5-19-1087 0,-11-2-1665-16,-14-4-4553 15</inkml:trace>
  <inkml:trace contextRef="#ctx0" brushRef="#br2" timeOffset="-84856.98">25945 16583 10058 0,'0'0'2184'0,"0"0"-448"31,0 0-335-31,0 0-201 16,-96-42-80-16,65 42-168 0,3 13-391 15,4 13-265-15,8 5-288 16,8 10 40-16,8 7-48 0,4 3-16 16,20 3 16-16,12-3 0 15,0-3-40 1,-1-4-64-16,-3-12-216 16,-12-4 56-16,-4-9 143 0,-11-6 65 15,-5-6-72-15,-5-2 128 16,-18 2 273-16,-13-4 47 15,-4 0-96-15,0 1-224 16,0-1-48-16,9-3-937 16,6 0-1023-16,13-7-2481 15</inkml:trace>
  <inkml:trace contextRef="#ctx0" brushRef="#br2" timeOffset="-84669.6">26240 16205 12962 0,'0'0'2385'0,"0"0"-809"15,0 0-720-15,0 0-472 0,0 0-128 32,0 0-8-32,-103 54-159 15,79-9-89-15,-4 31-577 16,8-10-1567-16,0-8-3473 0</inkml:trace>
  <inkml:trace contextRef="#ctx0" brushRef="#br2" timeOffset="-84235.36">26463 16954 13258 0,'0'0'2673'0,"0"0"-1409"15,0 0-448-15,0 0-512 0,0 0-216 0,0 0 136 16,0 67-23-1,-8-26-81-15,-7 7-120 0,-2 0-128 32,-7 11-649-32,5-11-1327 0,3-9-2809 15</inkml:trace>
  <inkml:trace contextRef="#ctx0" brushRef="#br2" timeOffset="-83757.84">27089 16770 8793 0,'0'0'2225'16,"0"0"-865"-16,0 0-88 0,-5-89-47 15,-10 64 47-15,-9 6-128 16,-8 6-376-16,-8 10-328 0,-4 3-103 31,1 9-113-31,-6 17 32 16,10 12-88-16,11 6-80 16,12 4-72-16,13 3 16 0,3-1-32 15,23-5-184-15,9-10-88 16,8-13-24-16,7-9 55 0,2-13 73 31,-6-3 40-31,1-23-16 16,-8-6 136-16,-4-3 8 0,-13-2 80 15,-2 5 144-15,-10 3 201 0,-3 14 183 16,-4 11-56-16,0 4-512 16,0 13-40-16,-11 15 0 15,-1 14-8 1,3 2 0-16,6 7-272 15,3-3-552-15,0-4-497 0,7-9-1279 16,6-10-1529-16,2-12-2361 0</inkml:trace>
  <inkml:trace contextRef="#ctx0" brushRef="#br2" timeOffset="-83425.64">27320 16250 8145 0,'0'0'3249'16,"0"0"-1353"-16,0 0-567 0,0 0-113 16,0 0-160-16,0 0-296 0,0 0-184 15,-64 56-304-15,36-27-128 16,0 6-23 0,4 6-121-1,-12 22-593-15,12-8-2047 0,5-11-3433 16</inkml:trace>
  <inkml:trace contextRef="#ctx0" brushRef="#br2" timeOffset="-83078.39">27770 16376 8161 0,'0'0'2937'16,"0"0"-505"-16,0 0-1063 16,0 0-489-16,0 0-176 31,0 0 688-31,52 76-351 0,-24-31-425 15,3 9-160-15,1 6-160 16,-4 1-120-16,-11 2-96 0,-17 1-80 16,-4-4 0-16,-37-6-152 0,-22 3-576 15,-45 0-833 1,13-12-3016 0,-1-13-8129-16</inkml:trace>
  <inkml:trace contextRef="#ctx0" brushRef="#br2" timeOffset="-81605.88">21854 16929 9378 0,'0'0'2344'0,"0"0"-1416"0,0 0-88 16,0 0 537-16,0 0 87 15,0 0-416-15,0 0-384 0,-24-10-272 16,28 4-39-16,7-7-249 16,2 0-104-16,6-2 8 31,1-8-8-31,4 1 8 0,1 0 0 16,-2 3 8-16,-7 3-8 15,3 7-8-15,-6 2-64 16,-2 7-56-16,2 9-81 0,-5 14 33 15,-1 9 104-15,-3 6 64 32,0 3 8-32,-4 0-8 0,0 4 8 0,0-10-8 15,-8-4 0-15,-3-5-48 16,7-10-56-16,0-3-16 16,-1-13 16-16,5 0 104 0,0-7 112 15,13-12-112 1,6-10-152-1,5-5 80-15,12-8 64 0,-4 4 8 0,8 0-8 16,-8 6 0-16,0 10 8 16,-17 13 0-16,2 5 0 15,-9 4-8-15,-8 19-152 0,0 10 152 32,0 6 8-32,-8 6 0 15,-9 0 0-15,2-2 8 0,-1-8 0 16,4-5-8-16,4-11 0 15,0-8-216-15,8-7 208 0,0-9-64 16,12-17-120-16,7-15-192 31,13-7 264-31,9-3 56 0,-2-6 64 16,5 0 8-16,-7 9 48 16,-2 10 96-16,-7 13 256 15,-9 12 144-15,-2 13-136 0,-6 4-344 16,2 21-8-16,-1 9 48 31,-5 11-8-31,2 6-8 0,-5 3-96 16,-4 0-8-16,4 16-768 0,-4-20-1616 15,0-8-3505-15</inkml:trace>
  <inkml:trace contextRef="#ctx0" brushRef="#br2" timeOffset="-79482.46">22945 16989 6753 0,'0'0'2432'31,"0"0"-1567"-31,0 0 79 16,0 0-96-16,0 0 56 0,0 0-144 15,0-57-320-15,0 44-159 16,0-2-185-16,0-2 32 0,0 2 144 15,-4-1-88-15,-7 0 8 32,-2 6-32-32,-2 7 112 15,-2 3-72-15,-3 3-120 0,5 16 16 0,3 7 64 16,3 9-48-16,9 0-48 16,0 0-8-16,0-4 8 0,4-5 0 15,9-11-56 1,-2-5 0-16,6-10 168 15,6-3 48 1,1-13-152-16,8-9 0 0,-4-4-72 0,-4 1 16 16,-4-4 48-16,-4 7 0 15,-4 2 120-15,-8 7 160 0,0 10 248 32,-4 6-176-32,0 0-416 15,0 13-144-15,0 12 144 16,-8 10 8-16,-4 3 48 0,4 0-56 15,-5 1 0-15,6-2-176 0,3-5-952 16,4-3-896-16,0-7-665 31,4-9-2352-31</inkml:trace>
  <inkml:trace contextRef="#ctx0" brushRef="#br2" timeOffset="-79294.42">23424 16678 10042 0,'0'0'2232'0,"0"0"-1432"0,0 0-288 15,0 0 409-15,-69 92-265 16,41-47-360-16,5 5-296 16,-1 1-144-16,4 13-1337 15,8-14-1151 1,1-15-4186-16</inkml:trace>
  <inkml:trace contextRef="#ctx0" brushRef="#br2" timeOffset="-79107.91">23256 16738 9706 0,'0'0'2432'0,"0"0"-592"15,0 0-23-15,0 0-1465 0,0 0 120 16,0 0 392-16,44 99-376 15,-21-52-256-15,5 7-232 0,0 1-24 32,12 14-952-32,-8-12-1728 15,-12-12-3522-15</inkml:trace>
  <inkml:trace contextRef="#ctx0" brushRef="#br2" timeOffset="-78282.26">22794 17805 8833 0,'0'0'2225'0,"0"0"-1297"15,12-73 240-15,-12 42-47 16,0 2 127 0,0 4-200-16,0-1-360 15,-20 10-8-15,0 6-80 0,-8 10-199 16,-8 0-209-16,-4 23 0 15,-4 8 32-15,8 14-128 0,4 6-88 16,13-1 40 0,10 2-48-16,9-8-8 15,0-9-152-15,21-10 40 16,7-12-16-16,7-10 128 0,5-3 8 16,1-19 8-16,-2-10-8 15,1-6-8-15,-9-2 8 0,-6-2 48 31,-9 4-40-31,-4 10 120 16,-5 3 168-16,-7 15 112 0,0 7-136 16,0 0-272-16,0 17-40 15,-4 11 40-15,1 7 8 16,-1 3 0-16,4 0-8 0,0 0-48 31,4-6-384-31,11-4-248 16,5-6-737-16,4-5-1167 0,-3-11-1297 15,-2-3-2368-15</inkml:trace>
  <inkml:trace contextRef="#ctx0" brushRef="#br2" timeOffset="-77930.05">23025 17412 9378 0,'0'0'2608'0,"0"0"-824"16,0 0 433-16,0 0-457 0,0 0-495 16,0 0-681-16,-44-4-336 15,20 30-48-15,1-1-128 0,2 7-72 32,5 0-88-32,4 6-848 15,5-7-1689-15,3-8-4160 0</inkml:trace>
  <inkml:trace contextRef="#ctx0" brushRef="#br2" timeOffset="-77171.19">25112 15919 8993 0,'0'0'1785'0,"0"0"-1049"16,0 0 8-16,0 0 152 0,-95 105-80 31,67-64-175-31,1 3-257 16,-1-2-232-16,4-1-152 16,7-6-40-16,-2-6-792 0,6-4-337 15,2-6-439-15,3-9-1345 16,3-10-3648-16</inkml:trace>
  <inkml:trace contextRef="#ctx0" brushRef="#br2" timeOffset="-76962.49">24902 16024 4745 0,'0'0'3072'0,"0"0"-335"16,0 0-825-16,0 0-1176 31,0 0-424-16,0 0 881-15,0 89-193 0,-5-48-416 16,1 0-400-16,0 1-8 16,0-7-176-16,-3-3-200 0,3-7-1144 15,0-6 31-15,-9-13-1103 16,2-6-2049-16,-2 0-2224 0</inkml:trace>
  <inkml:trace contextRef="#ctx0" brushRef="#br2" timeOffset="-76758.88">24698 16075 6545 0,'0'0'2104'0,"0"0"-927"15,0 0 215-15,0 0 288 16,0 0 49-16,100 44-609 0,-61-25-336 0,2-3-120 16,6 0-240-1,-3-3-224-15,4-1-72 0,-4-2-24 31,-1 0-104-31,-7-4-504 16,-8-3-1952-16,-11 0-2393 0</inkml:trace>
  <inkml:trace contextRef="#ctx0" brushRef="#br2" timeOffset="-75279.21">4537 15694 3392 0,'0'0'5937'0,"0"0"-3944"16,0 0-625-16,0 0-184 15,0 0 249-15,0 0-209 16,0-38-392-16,0 38-344 0,-4 0-280 16,-11 19-112-16,-9 3-8 31,0 10-80-31,-4 2 0 0,4 5 40 16,4-1-48-16,0-3-368 15,5-4-480-15,2-5-552 16,5-4-553-16,1-13-319 0,-2-2-649 15,5-7-2320-15</inkml:trace>
  <inkml:trace contextRef="#ctx0" brushRef="#br2" timeOffset="-75032.39">4318 15697 3608 0,'0'0'2297'15,"0"0"383"1,0 0-823-1,0 0-713-15,0 0-360 0,0 0-472 0,0 0-176 16,0 0 928-16,0 0-335 16,8 60-297-16,5-34-24 15,2-1-56-15,5-3-128 0,1 4-144 32,-2-7 32-32,1 0-112 15,0-4-112-15,-8-2-920 0,-1 0-465 16,-2-7-583-16,-5-3-1897 15</inkml:trace>
  <inkml:trace contextRef="#ctx0" brushRef="#br2" timeOffset="-74757.49">4247 15795 8249 0,'0'0'2769'0,"0"0"-721"0,0 0-615 15,0 0-777-15,0 0-32 16,0 0 16-16,107-32-48 0,-70 30-200 16,2-2-136-1,1 4-40 1,-5-3-120-16,-3 3-40 0,-4 0-56 0,0 0-320 15,0 0-872-15,-4 7-1457 16,-12-1-2872-16</inkml:trace>
  <inkml:trace contextRef="#ctx0" brushRef="#br2" timeOffset="-59855.15">5167 9064 2880 0,'-3'0'2201'0,"-1"0"-961"0,-1 0-360 16,1 0 64-16,4 0 216 0,-4 0-63 15,4 0-249-15,0 0-176 0,0 0-112 32,0 0-8-32,0 0-16 15,0 0-15-15,0 0-65 16,0 0-64-16,0 0-56 0,0 0-16 16,0 0-32-16,0 0 8 15,0 0-8-15,4 0-144 0,9 0 160 31,-2 0 112-31,9 0-64 16,3 0-88-16,-2 0-56 0,-1 0-16 16,-1 0-48-16,5 0-56 15,1 0 97-15,-1 0-49 0,4 0 24 16,0 0-56-16,3 0-8 31,-4 0-40-31,6 0 56 0,-1 0-64 16,-5 0 0-16,10 0-40 15,-9 0 0-15,4 0 8 16,-5 0-8-16,4 0 64 0,2 0-64 0,-6 0 0 16,10 0 0-1,3 0 0 1,-1 0 56-16,6 0-8 16,-2 0-48-16,5 0 8 0,-4 0-8 15,4 0 0-15,-1 0 40 16,-3 0 0-16,0 0-40 15,-1 0 8-15,6 0 32 16,-6 0-32-16,5 0 56 16,-1 0-16-16,-2 0 8 15,2 0-8-15,1 0-8 0,1 0 0 16,-2 0-32-16,-3 0 32 16,7 0 8-16,-2 0-48 0,-2 0 96 31,1 0-104-31,-1 0 64 15,-2 0 8-15,-2 0 8 0,-2-3 16 16,-5 3-16-16,-1 0-80 16,1-3 56-16,0 0-56 0,-1 3 0 15,-3-4 8-15,-4 4 0 32,-4-2 0-32,-7 2-8 15,-2 0 8-15,-2 0 0 0,-9 0 0 16,-1 0-8-16,-3 0 0 15,0 0-72-15,0 0-136 0,0 0-208 16,-3 0-352-16,-25 0-737 16,7 0-1207-1,-7 0-2465-15</inkml:trace>
  <inkml:trace contextRef="#ctx0" brushRef="#br2" timeOffset="-58956.47">5036 9283 2968 0,'0'0'2625'0,"0"0"-1017"16,0 0-304-16,0 0 97 15,0 0 127-15,0 0-120 0,0 0-272 32,0 0-271-32,0 0-161 15,0 0-48-15,0 0-80 0,0 0-96 16,12 0-128-16,8 3 184 15,12-3 8-15,4 0-127 32,15 0-1-32,12 0-96 0,29 0 0 15,16 0-40-15,8 0-112 16,-5 4-32-16,-7-1-80 0,-8 3 16 16,3-2-24-16,4-1-40 15,1-3 48-15,0 0 16 16,-5 0-64-16,-4 0-8 0,2 0 8 31,-5-3 48-31,-6-7 8 16,-13 7-64-16,-13-1 8 0,-17 1-8 0,-3 0 8 15,0 3-8-15,7-3 8 16,6 3 0-16,-10 0 0 16,-2 0 8-16,-2 0-8 15,-7 0 0 1,-4 0 0-16,0 0-8 15,-9 0 0-15,-6 0-8 0,-2 0-8 0,-3 0-112 16,1 0-112-16,-5 0 40 16,3 0-216-16,-3 0-264 15,-4 3-1041 1,0-3-2272-16,0 0-2216 16</inkml:trace>
  <inkml:trace contextRef="#ctx0" brushRef="#br2" timeOffset="-52783.87">3637 17354 4560 0,'0'0'2913'0,"0"0"-1873"0,0 0-568 0,-4 0 321 16,4 0 423-1,0 0-80 1,0 0-320-16,0 0-352 16,0 0-104-16,0 0-31 0,0 0-57 15,0 0-40-15,0 0 96 16,0 0-56-16,0 0-40 0,0 0-40 0,0 0-176 31,0 0 80-31,8 0 32 16,4 0 224-16,8 0 152 15,4 4-128-15,4-4-64 0,0 3-40 16,4-3-136-16,0 3 56 16,7-3 24-16,9 0 8 0,0 3-120 46,8-3 40-46,7 0 153 16,1 0 103-16,8 0-112 0,0 0-168 16,3 0 32-16,1 0-8 15,-4 0-72-15,0 0 56 0,-4 0 40 16,-9 0-48-16,1 0-72 16,-5 0 48-16,5-3 0 15,0 3-40-15,0-3 24 0,3 0-16 16,5-1-16-16,-4 4 0 15,0 0-48-15,-4 0 16 0,0 0-8 16,-5 0 40-16,-3 0 16 16,8 0-16-1,-4 0-40-15,7 4 40 16,9-4 64-16,-1 0-112 0,5 0 104 16,0 0-96-16,0 0-8 15,-1 0 8-15,-2 0 32 0,2 0-32 0,-4 0-8 31,-2-4 0-31,2 1 0 16,0 3 8-16,-3-3-8 16,1 0 8-16,-6 3-8 0,1-4 8 15,-8 4 40-15,-1-3-40 16,-3 3-8-16,0 0 8 0,-1 0 0 31,-3 0 40-31,5 0-48 16,-2 0 8-16,-3 0-8 0,0 0 8 15,-1 0-8-15,-7 0 8 16,-3 0-8-16,-10 3 8 0,-7-3 0 31,-9 0 0-31,-6 0-8 16,-5 0-136-16,0 0 56 16,0 0-48-16,0 0 128 0,-5 0-8 15,-2 0-208-15,-9 0-544 16,-4 0-976-16,0 0-929 0,1 0-1840 15,-2 0-6801-15</inkml:trace>
  <inkml:trace contextRef="#ctx0" brushRef="#br2" timeOffset="-31717.63">5761 7124 4825 0,'0'-9'3176'0,"0"0"-1727"15,4-1-769 1,-4 3-320-16,3-2-128 0,1 3 264 0,-4-1 544 16,0 1 8-1,0-1-480 1,0 1-287-16,0 3-49 16,0 0-8-16,0 3-72 0,0 0-144 15,-7 0-8-15,-9 0-48 16,-8 0 40-16,-8 0-48 0,-3 0 56 0,-6 3 8 31,-2 4 0-31,3-1 0 16,-4 0 40-16,4 1-48 15,1 2 16-15,-2 0-8 0,1 4 0 16,1 3 0-16,3 0 48 16,-4 0-40-16,4 3 32 0,4 3 0 31,-4 4 80-31,-3 2 80 15,-2 1 64-15,6 5-120 0,-5-2 8 16,0 0 40-16,9 0-80 16,-1 0-56-16,4-1 24 31,0 1 16-31,4 3-24 0,0 3 24 16,4 3 80-16,-4 0-32 15,0 7-72-15,0 3 24 0,0-3 40 16,1 5-40-16,2-1-40 15,1-2 0-15,5 1 48 16,2 3-40-16,2-3 32 0,7 0-56 16,-4 3 56-1,8 0 16-15,0 0-48 16,0-4 8-16,0 1-8 0,4-3 8 16,4-4-72-16,-1 4 80 15,2-4-40 1,-1 4-40-16,-1 0 0 15,6-4 72-15,-1 3 16 0,3-2-23 16,1-1 31-16,9-2 8 16,-6-4-64-16,5 0 8 0,0-3 32 15,4-3-24-15,0 3 8 16,0-1-64-16,4 1 0 16,0 4 0-1,0-4 8-15,-1-1-8 16,1 4 40-16,0 1-32 0,0 2 32 15,4 0-40-15,-1-6 64 16,5 0-16-16,4-9-48 31,3-4 104-31,9-7-56 0,-3 2-48 16,6-5 8-16,5-2 56 16,4-4-64-16,3-3 48 0,-2 0-56 15,2 0 8-15,-4 1 8 16,-7-1-8-16,0-3 16 15,-4 3 32-15,-4 0-56 0,-1-3 0 16,-2 0 0 0,-2 0-8-16,5 0-40 15,0-3-16-15,-1-3-24 0,5-4-8 16,-4 1 0-16,4-4-32 16,-5 0 56-16,1 0 0 15,-3 1-8-15,-2-4-8 16,1-3 24-1,3-3 0-15,1-3-80 0,1-5-88 16,3 2 31-16,-2-3-7 0,6 2 32 16,0 0 56-16,0 4-8 15,-4 2 72-15,-8 1 48 16,-4 0 0 0,-5-3 8-16,-7 2 0 15,-4-2 0-15,0-4 0 0,-4-2 8 16,0-4-8-16,4-6-8 15,-5-4-192-15,5-3-144 16,-7 1 40-16,-1-4 200 0,-9 3 56 31,-3 1-8-31,1-4 56 16,-5 0 8-16,0 1 0 0,-1-5 128 16,5 1 64-16,-4-3-104 31,0-3 8-31,1 3 168 15,-5 0-200-15,0 3 176 0,-5 3-32 16,-7 3-88-16,1 4-8 0,-6-4-64 16,-3 4-40-16,1-4-16 0,-9 1 8 15,0 2 0-15,-4-3-8 16,-8 4 0-16,0-4 0 16,0 7 112-16,1-3-64 15,-1 3 16 1,0-1-56-16,4 4 41 15,-4 0-41-15,0 3 64 0,-4-3-56 0,1 3 64 16,-13-3-72-16,-16-6-8 16,-15-4 0-16,3 3 8 15,8 7-8 1,12 6 0-16,13 7 8 16,-1 3 0-16,-8-3-8 15,8 5-16-15,1 8 16 0,-1 2 0 16,-1 4 0-16,-2 2 0 15,3 2 8-15,-7 2-8 0,-5 0 8 32,-4 2 0-32,-4 5 32 15,1 3-40-15,-5-1-8 0,0-3-8 16,12 1 16-16,5-1-8 16,6 1 8-16,10-1 0 15,7 0-8-15,8 4 0 0,8-4 8 31,9-3-8-31,3 1 0 16,3-2-120-16,5 2-17 0,0-1-183 16,0 3 32-16,0 1-192 0,0 5-880 15,0 11-568-15,0-1-865 16,0-3-3640-16</inkml:trace>
  <inkml:trace contextRef="#ctx0" brushRef="#br2" timeOffset="-28663.99">7406 15630 8977 0,'0'0'1801'16,"0"0"-897"-1,0 0-576-15,-27-76-120 16,14 51 208-16,2 5 672 16,-6 2-39-16,2-1-249 0,-9-1-400 15,0 5-264-15,-1-2-8 0,-6 5-120 16,-5-4 40-1,-7 3-40-15,-6 1 40 16,-2-4-40-16,-5 0-8 16,-4 0 8-16,-3-3-8 15,-1 3 8-15,0-6 88 0,5 3 0 16,3 0 80-16,-4 0-88 16,4 0 32-1,0 6-16-15,5 1 16 16,2 5-24-16,2 1-24 15,-1-1-72-15,0 4 16 0,0 3-8 16,4-3 0-16,1 3 0 16,-1 0 0-16,0 0 0 31,0 0-8-31,-12 3 0 0,-3 3-8 16,-9-2 0-16,-4-1-48 15,0 0-24-15,1-3 80 0,-2 0 0 16,2 3 16-16,4-3 0 15,-1 0-16-15,4 0 16 16,1 0-16 0,-1 0 0-16,-5 0 8 0,6 0-8 15,-1 0 8-15,0 0 8 16,1 0-16-16,-1 4 8 0,8-2-8 16,5-2 0-16,3 3 8 15,-1 4 8 1,6-1-8-16,4 1 0 15,-6 2-8-15,2 4 8 0,-2-3 0 16,6 2 0-16,-5 1 0 16,4 3-8-16,-4-3 8 0,5 2 0 15,-6 1-8-15,6 0 0 32,-1 0 0-32,-4 0 8 15,8 0-8-15,-3 0 8 0,3-1-8 16,-1 1 0-16,2 3 8 0,-1 0 0 15,0 4 8-15,1-1-16 16,-1-3 8-16,-1 3 48 31,1 1-8-31,1-1-48 0,3-3-24 16,0 3 24-16,0-3 0 16,8 3-8-16,0 4 8 0,1-1 0 15,-1 3 8-15,3 4-8 16,-2 3 0-16,-1 4 0 31,4-5 0-31,0 1 0 0,4 3 0 0,0-3 8 16,0 0 8-16,5-3-8 15,2 3-8-15,1 0 0 16,8-1 0-16,-3 5 0 0,3-1 48 16,0 3 48-1,0 0-80 1,0 0 120-16,3 1-56 0,5-1-8 0,1 0-24 15,-2 4-40-15,5-4 40 16,-4 4 0-16,4-4-40 0,4 4 0 16,-4-4 40-16,4-3-32 31,0 0-8-31,3 0 72 16,2 0 48-16,3 3 0 0,-5-3 9 15,5 4-33-15,4-4 0 0,-4 0-16 16,4-3-16-16,0 0-24 31,0-4 32-31,4-2-72 16,-4-1 0-16,-1-5 40 0,6 2-40 15,-6 1 0-15,5-1 0 16,1 4 0-16,-2-4-8 0,1 4-8 16,-5-4 0-16,1 0 0 15,4 4 8-15,0-4 0 31,9 4 0-31,2-1 64 0,5 1 376 16,3 0 32-16,1-4-272 0,4 1-112 16,-4-1-32-16,3-3-56 0,-2 0 48 15,3-3-32-15,3 1-8 16,-3-5 0 0,-1 1-8-1,1-3 0-15,0 0 80 0,0-4-72 16,-4-3-16-16,-1 4 0 0,5-3 0 15,-3-4-136-15,6-1 88 16,1-2 0-16,0 4 56 0,8-4 0 31,-9 0 8-31,5 0 0 16,4 0-8-16,-9 0 8 0,5-4 56 16,4-1-56-16,-5-2-8 0,10-3 48 15,-2 1-40-15,4-4 40 16,-2 0-40-16,-2 1 0 31,-3-1 80-31,-5-3-88 0,1 0 120 16,-4 1-104-16,-4-1 0 15,4-4 32-15,-1 2-40 0,1-4 0 16,4 2 0-16,-4-2-8 31,3 0 0-31,-7 0 8 16,4-1-8-16,-9 1 0 0,1 0 48 15,1-3-48-15,-6-1 8 16,5-2-8-16,-9-1 0 0,6-3-40 16,-6 4-24-16,-2-4-16 0,-6 0 32 15,-7-3 40 1,-4 1 0 0,-1-5-8-16,-2-2-72 0,-1 0 88 15,-5-4 0-15,10 1 48 16,-5 2-48-16,3 1 8 0,-3 0 0 15,4 0 0-15,1 3 0 16,-2-1-8 0,1 5 8-16,-4-1 0 15,-1 3 0-15,2-3 0 0,-5 0-8 16,-4 4 8-16,3-8-8 16,-6 4-88-16,-2-6 32 0,-3 3 48 31,0 0 8-31,0-3 8 15,1 2 0-15,-1 1 0 16,0-3 48-16,-1 3-48 0,5-4 0 16,-4 1 0-16,0-3-8 15,-4-1 0-15,0 1-72 0,0-1 72 16,-8 1 0-16,-3 3 16 31,-10 0 32-31,6 2-40 0,-13-2 0 16,0 6 0-16,-4-3 0 15,-9 3 40-15,2-3-40 0,-8 3 0 16,-2 0 0-16,-3 4-8 0,-3 5-40 16,-8 1 40-1,-2 3 0 1,-6 6-8-16,3 6-72 16,-3 7-280-1,7 3-552-15,-8 19-529 16,16 10-1039-16,16 2-5050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6:18:46.94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18100 17694 2280 0,'-3'3'336'15,"-2"-3"1584"-15,1 0 353 32,0 0-1161-32,0 0-504 0,4 0-232 15,0 0 201-15,0 0-105 16,0 0-240-16,0 0-88 0,0 0-144 16,0 0-112-16,0 0 48 31,0 0 64-31,0 0 64 15,0 0-8-15,-7 4-48 0,3-4 72 16,-5 3-64-16,1-3-16 16,1 2 88-16,-1-2-88 0,-5 4 8 15,6-4 48-15,-1 0 48 0,4 3 0 16,4-3-32 0,-5 0 80-1,5 0 80-15,0 0 176 16,0 0 160-1,0 0 24-15,0 0 0 16,0 0-64-16,0 0 25 0,0 0-73 16,5 0-24-16,-1 0-32 0,4 3-40 15,3 0 80-15,6-3 8 16,3 4-160-16,-5-1-88 0,9-3-88 16,-8 3-40-16,8 0-48 15,-8-3-40-15,0 4 8 0,4-4-8 16,-1 0 0-16,2 2 0 31,3-2 72-31,-4 0-8 16,3 0-56-16,1 0-8 0,0 0 80 15,0 0-88-15,0 0 0 0,0 0 16 16,0 0-8-16,0 0 0 31,0 0 72-31,-1 0-32 16,1 0 24-16,4 0-56 0,0 0 40 15,0 0-48-15,0 0-8 16,0 0 24-16,0 0-24 0,-5 0 8 16,2 0 0-16,-5 0-8 15,-5 0 16 1,6 0-8-16,-1 0 0 16,-5 0 8-16,6 0-8 0,2 0 8 15,1 0-8-15,4-2-8 16,0-2 8-16,-4 1 8 0,0 0 25 15,-1 3-41 1,-3-3 0-16,5 3 0 16,-6 0 0-16,-3 0 8 15,1 0-8-15,-2 0 0 0,1 0 8 16,4 0-16-16,0 0 8 16,-1 0 0-16,2 0 8 15,-1 0-8 1,-1 0 16-16,1 0-16 15,-3 0 8-15,-6 0-8 0,5 3 8 16,-4-3 0-16,4 0-8 16,0 3 8-16,0-3-8 15,4 0-48-15,0 3 48 0,3-3 0 32,1 0 8-32,1 0-8 15,-1 0 8-15,0 0-8 0,-5 0 0 16,5 0 0-16,-3 0 0 15,-2 0 8-15,5 0 0 16,-4 0-8-16,-1 0 0 0,9 0 0 16,-3 0 0-16,-1 0 0 15,0 0 0 1,-1 0-8-16,1 4 8 0,0-4 0 16,-4 2 0-16,7-2 0 15,-2 0 0-15,-5 3 0 16,0-3 0-16,-1 4 0 15,2-1 0 1,-1-3-8-16,-5 3 8 0,2 0 0 16,2-3 0-16,1 0 0 0,0 4 0 15,0-4 0-15,0 0 8 16,-1 0 0-16,6 0-8 16,-1 0 48-1,-4 0-48-15,-1 0 0 16,5 3 0-16,-3 0 0 15,-2-3 8-15,1 3 40 0,1 0-48 16,-2 0 0-16,1-3 0 16,4 0 8-16,-5 4 0 0,6-4 64 31,-1 0-64-31,0 0 8 16,-5 3-8-16,5-3 0 0,-3 0-8 15,-2 0 8-15,-3 0-8 16,4 0 0-16,-4 0-8 15,0 0 8-15,4 0 0 0,-4 0 0 16,-1 0 0-16,2 0 0 16,2 0 0-1,-2 0 0-15,3 0 0 0,-5 0 0 16,6 0 0-16,-6-3 0 16,5 3 8-16,-4 0-8 15,0-4 0-15,4 4 8 16,0-3-8-1,0 0 0-15,4 0 0 16,-5 3 0-16,5-3 0 0,-3 0 8 0,-2 3-8 16,1-4 8-16,-3 4-8 15,-2 0 0-15,-3-3 8 16,4 3 0-16,-4-3 0 0,4 3 0 31,-4-3 40-31,0 3-40 16,0 0 0-16,-1 0 8 0,2 0-8 15,-5 0 0-15,-5 0 8 16,1 0-16-16,-4 0 8 0,4 0-8 31,-4 0 8-31,0 0-16 16,0 0 8-16,0 0-144 0,0 0-40 16,0 0 64-16,0 0-17 15,0 0-63-15,0 0-32 16,0 0-16-16,0 0-88 0,0 0-112 31,0 0-328-31,-4 0-112 16,0 0-296-16,-3 0-345 0,-1-4-855 15,-5 1-3562-15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0-26T12:57:12.8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3055 2490 22 0,'0'0'17'0,"0"0"-10"16,0 0 1-16,0 0 312 16,0 0-120-16,-15-2-86 15,12 0-23-15,3 1-7 16,0-1-36-16,0 2-31 16,0 0-14-16,0 0 6 15,0 0 15-15,0 0 30 0,0 0 15 16,0 0-20-1,0 0-11-15,0 0-9 0,0 0-10 16,0 0-3-16,0 0-16 16,0 0 0-16,0 0-16 15,0 0-30-15,0 0 46 16,0 0 7-16,0 0 9 16,0 0-15-16,6 0 12 15,0 0 11-15,2 0 0 16,2 0-2-16,-1 0 1 15,3 2-7-15,4 1-4 16,1-1 11-16,5 1-9 16,5-3 2-16,6 0 5 15,4 0 0-15,6 0 22 16,1-1-16-16,-1-5 18 0,-3 0-11 16,-4 2-4-16,-6 1 5 15,-8 2-10-15,-4 0-16 16,-3 1 1-16,-3 0-9 15,4 0 0-15,-1 0 0 16,3 0 0-16,5 2 12 16,-1 1-12-16,8 0-1 15,0 0 9-15,4 0-9 16,0-2 0-16,2 2 1 16,1 0-1-16,-4 0 6 15,0 0-6-15,-3 1 0 16,-2-1-7-16,-1-1 7 15,-1 3 0-15,-1-3 1 16,2 1 0-16,1-1 12 16,-1-2-13-16,1 0 0 0,-1 0-1 15,-1 0 1-15,2 0 0 16,0 0 1-16,-1 0 0 16,6 0 10-16,-2 0-11 15,-1 0 0-15,3 0 3 16,-2 0-2-16,-1 0-1 15,-3 0 0-15,0 0 0 16,-2 0 12-16,-1 0-12 16,0 0 1-16,4 0 5 15,4 0 0-15,2 0-5 16,9 0-1-16,0 0 0 16,3 0 7-16,-1 0-6 0,-2 0 0 15,-5 0 0-15,-5 0 1 16,-5 0-2-16,2 0 1 15,-5 1 0-15,2 0 8 16,3 2-9-16,0-1 0 16,8 0 0-16,1 1 0 15,5-2 0-15,2 2 0 16,0-1 1-16,2 0 4 16,-5 1-5-16,-1 0-1 15,-6 0 0-15,-2-2 1 16,-1 2 0-16,-2-1 1 15,2-1 0-15,3-1 11 16,1 0-12-16,8 0 0 0,3 0 0 16,5 0 1-16,4-3 6 15,1-2-7-15,0 0 0 16,-1 2 5-16,-6 1-5 16,-5 0-1-16,-6 2 1 15,-5 0 0-15,-4 0 1 16,0 0-1-16,4 0 0 15,3 0 6-15,4 3-5 16,3 0-1-16,6 1 0 16,1-2 1-16,-3 0 5 15,2 1-6-15,-4-1 0 16,-3 1 5-16,-2-2-5 16,-1 2 0-16,-2 0 0 0,2 0 1 15,3-1 7 1,1 1-8-16,4 0 0 0,2 0-7 15,4-2 7-15,2-1 0 16,-2 0 1-16,0 0 2 16,-5 0 10-16,-3 0-13 15,-2 0 0-15,-5 0 3 16,2-1-2-16,-3 1 10 16,0 0-2-16,1 0-2 15,0 0 3-15,2 0-10 16,3 0 0-16,0 0 0 15,2 0 1-15,0 0 0 16,-1 0 0-16,-6 0-1 0,-1 0 1 16,-4 0-1-1,-2 0 1-15,-3 0-1 0,4 0 1 16,4 3-1-16,2 0 0 16,5 0 1-16,3-1 3 15,1 0-4-15,-1-1-1 16,2 1 1-16,-2-2 0 15,-6 0 1-15,-3 0-1 16,-6 0 1-16,-7 0 4 16,-2 0-5-16,-2 0 0 15,1-3 0-15,1 1 0 16,4 1 0-16,2 0 0 16,7-1 0-16,-1-1 3 15,4 2-3-15,-2-2-1 0,-4 2 1 16,0-1-1-1,-2-1 1-15,-2 2 0 0,-1-1 1 16,1 1 3-16,0 1-4 16,3-1-1-16,3 1 0 15,0 0 0-15,4 0-1 16,2 0 2-16,2 0 0 16,1 0 0-16,4 0 0 15,-1 0 0-15,0 0-1 16,-3 0 1-16,-8 0 0 15,0 0 0-15,-4 0 0 16,-3 0 3-16,-1 0-2 16,1 0-1-16,3 0 0 0,3-3 1 15,4 1 3-15,5-1-4 16,1 1-3-16,2 0-7 16,-2 2 10-16,0 0 0 15,-4 0-1-15,-1-1 2 16,0 1-2-16,3-3 1 15,-1 0 0-15,6-1-7 16,2-1 7-16,-2 0 0 16,5 1 1-16,-2 0-1 15,-1-1 3-15,-2 3-3 16,-4-1-6-16,-2 1 0 16,-7 1 6-16,-5 1 0 15,-1-1 0-15,1 1 1 16,4 0 10-16,4-2-11 15,5 2-2-15,3-1 2 0,5-1-1 16,1 1 1 0,0-2-12-16,0 0 12 0,-2 2 2 15,3 0-2-15,-8-1 0 16,-4 1-1-16,-2-1-3 16,-7-1 4-16,-2 2 3 15,-3-2 3-15,1 0-2 16,-1 0-3-16,2 2-1 15,0-2 1-15,3 2 0 16,-1-1 2-16,3 1-3 0,-2 0 1 16,1 1 5-1,0 0-6-15,2 0-1 0,0 0 0 16,3 0 0-16,-2 0 1 16,5 0-1-16,1 0 1 15,0-2-7-15,3 1 7 16,-2-1 0-16,-1 1 0 15,-1-3 1-15,-3 1-1 16,0-3 0-16,-2 0 0 16,1 1 8-16,-3-1-7 15,-2 1-1-15,-2 1 1 16,-3 1 1-16,2 0 3 16,-3 3-5-16,1 0 0 15,1 0-5-15,-2 0 5 16,3 0 0-16,1 0 1 0,0 0 0 15,2 0 4-15,0 0-5 16,-6 0 0-16,1 0-1 16,-1 0 1-16,1 0 0 15,2 0 1-15,1 0-1 16,2 0 9-16,2 0-9 16,-4 0-3-16,7 0 2 15,-2 0 1-15,5-3 0 16,1 0-1-16,2-1 2 15,1 0 6-15,-2 0-7 16,-2-1 0-16,-3 1-8 16,-3 1 8-16,-5-1-2 15,-5 1 1-15,-4 0 1 0,-6 0 0 16,1 0 0-16,-2 2 0 16,2 0 0-16,6 1 0 15,2 0-1-15,8 0 1 16,2 0-8-16,1 0 7 15,-3 0-4-15,-8 0-13 16,-5 0 11-16,-8 1 7 16,-1-1 0-16,-4 1 0 15,2-1 0-15,5 2 5 16,2-1-5-16,7 2 0 16,6 0 0-16,5-2 0 15,3 2 0-15,2 0 0 16,-3-1 1-16,-3-2 2 15,-4 0-3-15,-6 0 0 16,-4 0 9-16,-6 0 12 0,0 0 9 16,0 0-18-16,2 0-3 15,5 0-8-15,5 1-1 16,5 2-1-16,6 3-6 16,2-1 6-16,1 0 0 15,-4 0-1-15,-6-1 2 16,-6-1 1-16,-6 0-1 15,-5-2 0-15,-5-1 2 16,-1 2 6-16,2-2-6 16,4 0-2-16,2 0 1 15,6 0 3-15,8 0-4 16,5 0 0-16,2 0 0 0,5 0-1 16,-2 0 1-1,-2 0 0-15,-4 0 1 0,-1 0 3 16,-5-2-3-16,-3-2-1 15,-3 1 1-15,-2-1 0 16,-2 1 16-16,5 1-17 16,3-1 0-16,7 0-7 15,9 1 5-15,7 2 2 16,7 0-1-16,3 0 1 16,1 0 1-16,-7 0-1 15,-6 0 0-15,-10-2 4 16,-5-3 2-16,-3 0 13 15,0-4-6-15,2 0-6 0,3 1 3 16,2-1-10 0,3 1-2-16,1 0 2 0,4-1 0 15,-1 3-6-15,-1-2 6 16,-3 4 0-16,-2 0 1 16,-1 2-1-16,-2 1-5 15,2 1 5-15,-2 0 0 16,3 0 1-16,-1 1-2 15,0 5 2-15,0 0 1 16,1 0-2-16,-2-1-1 16,-3-1 0-16,0 0 1 15,-3-1 0-15,-1-1 0 16,3-1 1-16,-1-1 6 16,0 0-7-16,-2 0 0 15,-1 0 0-15,1 0 1 0,2 0-1 16,5 0 0-16,3 3 6 15,-1 2-13-15,-1-1 7 16,-5-1-8-16,-3 0 8 16,-6-3 0-16,-1 0 0 15,-5 0 0-15,0 0 1 16,-2 0 5-16,-2 0-6 16,3 0-6-16,0 1 5 15,0 4-66-15,4-1 1 16,-2 0 3-16,-1 1-42 15,-5-3 75-15,-5 0-51 16,-3-2-40-16,0 0-92 0,-32 0-146 16,1-12 222-16,-2-5-420 15</inkml:trace>
  <inkml:trace contextRef="#ctx0" brushRef="#br0" timeOffset="7364.3">2709 4593 727 0,'0'0'279'0,"0"0"-86"16,0 0-69-16,0 0 18 15,0 0 22-15,0-17-3 0,0 14-30 16,0 2-32-16,0-1-37 15,0-1-20-15,0 2 5 16,0-1-28-16,0 1 2 16,0-2-8-16,0 0-1 15,0-2 4-15,0-2-15 16,-3-2 5-16,-5-2 7 16,0 0-12-16,-3 0-1 15,-5-1 8-15,-1 2 3 16,-5 2 1-16,-2 1-12 15,-3 2 0-15,-3 5 0 16,-4 0 2-16,0 0-2 0,-5 7 8 16,3 5-8-16,0 2 16 15,0 2-8-15,1 4-8 16,4 0 6-16,1 3-5 16,4 3 0-16,5-2-1 15,8 1-5-15,1 0 5 16,9 0 0-16,3-2-1 15,0 0 0-15,3-2 1 16,15 0 0-16,3-2 0 16,3-4-10-16,4-1 10 15,3-1 0-15,4-2-2 16,2-2 1-16,0-1 0 16,2-1 1-16,-3 0-1 0,-3 2 1 15,-5-1-1-15,-1 2 1 16,-5 0-1-16,-5 1-1 15,-3 3 0-15,-3 2-4 16,-2 1 6-16,3 1-9 16,-5 2 8-16,-2 1 1 15,-1-1 0-15,-2 1 0 16,-2-1 0-16,0 0 1 16,0-1-1-16,-8 1 0 15,-4-2 5-15,-4 1-5 16,-1-2-1-16,-2-2 0 15,-3-1-8-15,2 0 9 16,-2-1-9-16,1-2 9 16,3-1-1-16,-1-1 1 15,1-2-3-15,3-3 3 0,-1-1 0 16,-1-2 2 0,-1-1-2-16,2 0 0 0,-5 0 0 15,0 0 1-15,0-7 0 16,0-1 5-16,-1 1-6 15,1-3 11-15,0 1-11 16,2-1 13-16,2 0 0 16,1-1-1-16,4-1 0 15,3-2 10-15,-3-3-10 16,3-1 16-16,0 1-14 16,5 3-5-16,-2 2 4 15,4 2-7-15,1 3 1 16,-1 3-5-16,1 1 7 0,1 1-18 15,0 2 3-15,0 0-83 16,0 0-164-16,0 2-453 16,0 2-537-16</inkml:trace>
  <inkml:trace contextRef="#ctx0" brushRef="#br0" timeOffset="8552.12">3052 5006 1154 0,'0'0'363'16,"0"0"-189"-16,0 0-80 15,0 0 70-15,0 0 6 16,0 0-29-16,0 0-36 0,9 0-24 15,9 0-3 1,10-4-23-16,8-3-20 0,3 0 0 16,1 1-27-1,-4 1 1-15,-5 1-9 0,-7 4-9 16,-9 0-61-16,-7 0-107 16,-10 15-146-16,-13 3-296 15,-9 2-484-15</inkml:trace>
  <inkml:trace contextRef="#ctx0" brushRef="#br0" timeOffset="8731.64">2979 5246 927 0,'0'0'531'16,"0"0"-416"-16,0 0-20 0,0 0 93 15,0 0-8-15,84-12-66 16,-46 3-55-16,3-1-28 15,1 3-31-15,17-4-68 16,-11 4-217-16,-6-2-422 0</inkml:trace>
  <inkml:trace contextRef="#ctx0" brushRef="#br0" timeOffset="9477.65">4144 4636 970 0,'0'0'218'0,"0"0"-76"16,0 0-37-16,0 0 62 15,3-79 8-15,-10 61-5 16,-7 3-58-16,-8 1-41 16,-8 4-28-16,-6 4 13 15,-4 5-18-15,-6 1-17 0,1 1 10 16,2 12-9-16,4 5-5 15,9 5-1-15,9 2-6 16,6 2-4-16,9 1-6 16,6 2-3-16,5 0 2 15,17-2 1-15,8-3-16 16,7-1 7-16,4-4-13 16,0-2-12-16,-5-4 6 15,-8-3 13-15,-8 2 6 16,-10-1 0-16,-10 2-3 15,0 3 12-15,-22 2 6 16,-9 4 19-16,-4-2 0 16,-2 0 2-16,3 0 4 0,7-2-13 15,6-1-8 1,13-1-10-16,8 1-7 0,0-1 5 16,11-1-24-16,16 1-1 15,1-3-10-15,0 0-3 16,-5-3-22-16,-4 0 33 15,-11 1 7-15,-8-1 21 16,0 3-14-16,-15 2 15 16,-15 2 20-16,-3 3 9 15,-1 2 11-15,1 1-12 16,6 1-16-16,12 2-1 16,11 0-11-16,4 0 0 0,13-1-14 15,18 0-9-15,5-5-2 16,8-2-15-1,3-7-37-15,25-11-77 0,-9-1-194 16,-8 0-281-16</inkml:trace>
  <inkml:trace contextRef="#ctx0" brushRef="#br0" timeOffset="10089.01">4553 4759 1094 0,'0'0'255'0,"0"0"-49"15,0 0-5-15,0 0-38 16,0 0-45-16,0 0-38 0,-106-52-12 15,66 52-12 1,-1 0-11-16,7 4-12 0,7 8-9 16,8 3-24-16,10 2-1 15,9 6-1-15,0 1-11 16,18 4-8-16,12 2 8 16,8 1-20-16,3-2 13 15,-2 0-26-15,-2-4 9 16,-3-3 13-16,-8-2 13 15,-7-1 11-15,-4-2-6 16,-9-1 6-16,-6-2 0 16,0 2 8-16,-5-3 18 15,-14 1 8-15,-5-1 15 16,-9-2 11-16,-4-3-14 16,-2 1-16-16,1-5-8 0,6-3-16 15,8-1-6-15,8 0-27 16,10 0-41-16,9-12-109 15,16-4-443-15,4 2-835 0</inkml:trace>
  <inkml:trace contextRef="#ctx0" brushRef="#br0" timeOffset="10295.44">4811 5153 1086 0,'0'0'521'0,"0"0"-398"0,0 0-15 16,0 0 46-16,0 0 0 16,0 0-55-16,0 0-64 15,-39 83-5-15,29-59-30 16,-2 0-21-16,-3 9-92 16,0-7-257-16,8-4-525 0</inkml:trace>
  <inkml:trace contextRef="#ctx0" brushRef="#br0" timeOffset="10525.84">5039 5201 1388 0,'0'0'347'0,"0"0"-219"16,0 0-34-16,0 0 10 15,83 19-20-15,-70-3-22 16,-7 5-11-16,-6 2-34 16,0 3-16-16,-21-3-1 15,-6 1-37-15,-13 1-115 16,4-6-251-16,8-7-547 0</inkml:trace>
  <inkml:trace contextRef="#ctx0" brushRef="#br0" timeOffset="10971.65">5824 4724 1092 0,'0'0'265'0,"0"0"-31"16,0 0-78-16,0 0-1 16,-106-38-19-16,69 38-31 15,4 3-27-15,2 13-34 16,11 3-33-16,9 5 2 16,8 2-12-16,3 3 5 0,13 1-1 15,12 0-4-15,4 0-2 16,1-1-16-16,-2-2-20 15,-4-2 9-15,-5-1-40 16,-7-3 31-16,1 0 17 16,-7 0-1-16,-4 0 21 15,-2-1-2-15,0 0 2 16,-6-1 13-16,-12-3 1 16,-4 1 11-16,-8-1 11 15,-1-3-12-15,-4-2-2 16,1-4-22-16,-5-7-43 15,12 0-135-15,8 0-463 0</inkml:trace>
  <inkml:trace contextRef="#ctx0" brushRef="#br0" timeOffset="11480.29">6039 5156 631 0,'0'0'703'15,"0"0"-560"-15,0 0-2 16,0 0 20-16,0 0 13 15,0 0-48-15,94-24-64 16,-76 24-27-16,-6 11-8 0,-6 5-7 16,-6 2 8-1,-2 3 2-15,-19 4 1 0,-9 0 0 16,-8 0-13-16,2-2-5 16,6-3 11-16,5-4-12 15,13-3-12-15,10-3-9 16,2-5-4-16,18 0-7 15,18-5-37-15,30 0-103 16,-10-10-164-16,-3-6-331 0</inkml:trace>
  <inkml:trace contextRef="#ctx0" brushRef="#br0" timeOffset="11668.79">6524 5215 942 0,'0'0'350'15,"0"0"-187"-15,0 0-108 16,0 0-36-16,0 0-19 16,0 0-144-16,0 0-247 0</inkml:trace>
  <inkml:trace contextRef="#ctx0" brushRef="#br0" timeOffset="11825.37">6842 5259 929 0,'0'0'521'0,"0"0"-299"16,0 0-52-16,0 0-87 15,0 0-83-15,82-35 0 16,-54 35-259-16,0 0-330 0</inkml:trace>
  <inkml:trace contextRef="#ctx0" brushRef="#br0" timeOffset="11976.96">7325 5234 935 0,'0'0'321'0,"0"0"-113"16,0 0-90-16,0 0-69 15,0 0-49-15,94-30-73 0,-69 30-227 16,-5 0-557-16</inkml:trace>
  <inkml:trace contextRef="#ctx0" brushRef="#br0" timeOffset="12056.75">7538 5211 742 0,'0'0'351'16,"0"0"-183"-16,0 0-152 15,0 0-16-15,0 0-615 0</inkml:trace>
  <inkml:trace contextRef="#ctx0" brushRef="#br0" timeOffset="13047.1">8174 4646 939 0,'0'0'279'16,"0"0"-28"0,0 0-8-16,0 0-61 0,0 0-32 15,0 0-77 1,0 0-17-16,46-40-34 0,-19 37-11 15,7 3-10-15,5 0-1 16,6 0 6-16,1 3-4 16,2 7-2-16,-5 2-6 15,-5 1 6-15,-7-1 0 16,-9 1 0-16,-8 0-5 16,-7 0-2-16,-7 1 6 15,0 1-29-15,-13 1 30 16,-10 2 7-16,-5 1 12 15,-5 0 7-15,-6 1-15 16,2 0-5-16,4-2 22 0,3 2-27 16,7 0 9-16,7 1-8 15,9 3-1-15,7 1 0 16,0 2-1-16,12 3 0 16,13-3 8-16,2-2-8 15,-1-4-11-15,-1-4-4 16,-7-4-3-16,-6-5 17 15,-9-1-11-15,-3-1-2 16,0 1 14-16,-11 1 20 16,-5 1 1-16,1 0 0 15,3 1-14-15,3 3 2 16,5 2-9-16,4 1-6 0,0 3-1 16,13 0-1-1,2 3-17-15,3 0-2 0,-3-1 5 16,-2 0 16-16,-5-1-13 15,-5 0 13-15,-3-2 6 16,0 0 0-16,-18 1 15 16,-3-2 13-16,-6-1-5 15,-6-4 16-15,0-1-27 16,-4-2-12-16,1-4 0 16,-10-5-58-16,10 0-126 15,5-1-417-15</inkml:trace>
  <inkml:trace contextRef="#ctx0" brushRef="#br0" timeOffset="21704.95">2118 6793 872 0,'0'0'294'0,"0"0"-160"15,0 0-26-15,0 0 15 16,0 0 27-16,0-7-30 15,0 7-40-15,0 0-30 16,0 0-22-16,-3 10 3 16,-4 5 14-16,1 6-1 15,0 5 15-15,-2 4-18 16,1 4-13-16,-2 5 15 16,0 3-6-16,3 5-12 15,0 2-6-15,-1 3-11 16,-1 0 17-16,2-1-6 15,0-3-8-15,0-7 2 16,2-4-7-16,4-6-5 16,0-4 3-16,0-4-2 0,0-3 5 15,0-2-7-15,0-6 0 16,0-2 0-16,0-3-1 16,4-2-14-16,-4-2-7 15,0 1-33-15,0-2-40 16,0 1-88-16,0-3-169 15,0 0-293-15</inkml:trace>
  <inkml:trace contextRef="#ctx0" brushRef="#br0" timeOffset="22375.16">2115 6720 586 0,'0'0'226'0,"0"0"-47"15,0 0-43-15,0 0-18 16,0 0-12-16,0 0 1 15,0 0-16-15,12-50-62 16,4 43 0-16,4 0 30 16,8 1-5-16,2 2 5 15,3 1-1-15,0 3-18 16,3 0-8-16,-2 3-19 16,-3 10 11-16,-5 5 2 0,-7 6-14 15,-1 4 11-15,-9 3 2 16,-6 3-15-16,-3 3 11 15,0 0-15-15,0 2 7 16,-8-1-3-16,-5-1 0 16,1-1 10-16,-6-1-20 15,-6-3 2-15,-3-3 18 16,-6-2-11-16,-5-5 15 16,-4-7-1-16,3-5-17 15,-1-8 3-15,3-2-9 16,5 0 10-16,4-8 7 15,11-3-9-15,6-3-2 16,6 1-6-16,5 2-68 16,6-2-106-16,12 3-328 0,4 2-438 0</inkml:trace>
  <inkml:trace contextRef="#ctx0" brushRef="#br0" timeOffset="22838.92">2858 6561 948 0,'0'0'204'0,"0"0"-71"16,0 0 4-16,0 0-31 15,0 0-16-15,0 0 40 16,0 0 19-16,-110 67-15 15,71-29-31-15,-3 7-14 16,-1 8 1-16,6 7-10 16,-1 13-31-16,7 12 0 0,9-7-10 15,11-9-7 1,11-10-17-16,8-12-13 0,20 3 7 16,11 3-8-16,11-8-1 15,10-8-21-15,1-10-23 16,0-4-44-16,13-13-113 15,-16-6-354-15,-16-4-808 0</inkml:trace>
  <inkml:trace contextRef="#ctx0" brushRef="#br0" timeOffset="23635.79">3415 6742 499 0,'0'0'580'16,"0"0"-409"-16,0 0-14 16,0 0-11-16,0 0 53 15,0 0-21-15,0 0-83 16,-57-61-35-16,33 61-2 0,-7 2-2 15,-2 13 0 1,-3 5-22-16,2 4-10 0,1 1 2 16,5 4-9-16,4-3-3 15,7 2-14-15,4-2 1 16,13-2 5-16,0-2-6 16,8 0 1-16,14-4-1 15,5 1 1-15,4-4-2 16,6-2-7-16,1-2 5 15,-3-3-3-15,-5 1 1 16,-3-2 4-16,-6 2 1 16,0 2 0-16,-9 0 7 15,-2 0-7-15,-4 3 0 16,-6 2 1-16,0 1 0 16,-3 3 10-16,-15-1 4 0,-7 2-1 15,-8-1 12 1,-4-1-19-16,-5-2-5 0,-3-3 17 15,2-6-10-15,0-2-8 16,7-6 5-16,5 0-6 16,7-2 0-16,9-13-72 15,6 1-125-15,5 0-487 0</inkml:trace>
  <inkml:trace contextRef="#ctx0" brushRef="#br0" timeOffset="24640.1">3652 6440 307 0,'0'0'203'16,"0"0"-128"-16,0 0 24 15,0 0 59-15,0 0 37 16,0 0-33-16,0 0-57 16,3-7-10-16,-3 7 9 15,0 0-23-15,0 0-24 16,0 0-21-16,0 0-10 16,0 0 2-16,0 0-2 15,0 0 8-15,0 0 11 16,0 0-8-16,0 0-9 15,-9 0 1-15,-3 6 19 16,1 1-8-16,-2 1-14 0,-2 1-7 16,2-1 0-16,2 2-4 15,-2 0 1-15,-2 1 2 16,6 0-17-16,-4 1 10 16,4-2-10-16,1 1-1 15,2-3 1-15,2-1-1 16,1-1-2-16,0-2-10 15,1-3-16-15,2 1-5 16,0-1-52-16,0-1-49 16,0 2-58-16,0-2-5 15,12 0 13-15,2-2-107 16,-2-5-433-16</inkml:trace>
  <inkml:trace contextRef="#ctx0" brushRef="#br0" timeOffset="24963.24">3710 6399 622 0,'0'0'159'16,"0"0"-33"-16,0 0 46 0,0 0-6 16,0 0-27-1,0 0-27-15,-79 14-1 0,60-3-18 16,-1 2-11-16,-1 2-35 16,-1 1-14-16,2 1-20 15,-2-1-4-15,3-1-9 16,4 1-40-16,-3-2-124 15,9-1-169-15,3-8-673 0</inkml:trace>
  <inkml:trace contextRef="#ctx0" brushRef="#br0" timeOffset="26412.37">4046 6307 664 0,'0'0'229'0,"0"0"-12"16,0 0-13-16,0 0-11 15,0 0-47-15,0 0-54 16,0 0-66-16,0 3-10 15,0 17 63-15,0 6-10 16,0 6 7-16,-3 7-17 0,-2 5-24 16,1 4 25-1,1 5-7-15,0 4-13 0,0 4 9 16,0 1-16 0,-1 4-7-16,1 13 0 0,-2 14-16 15,2 14 9-15,-3 2-10 16,1-23 18-16,2-22-15 15,3-25-2-15,0-5-2 16,0 1-8-16,0 4 1 16,3-2 3-16,5-8-4 15,-2-6-6-15,4-9-29 16,-4-5-40-16,2-9-44 0,-4 0-111 16,-1-13-344-16</inkml:trace>
  <inkml:trace contextRef="#ctx0" brushRef="#br0" timeOffset="28321.26">4769 6700 633 0,'0'0'300'0,"0"0"-88"15,0 0-35-15,0 0 10 16,0 0 14-16,0 0-44 15,0 0-20-15,11-41-46 16,-11 39-22-16,0 2-2 16,0 0-26-16,-11 0-20 15,-11 0-20-15,-6 6 1 16,-8 4 16-16,-3 1-17 16,0 3 0-16,2 1 12 15,3-1-6-15,2-1 1 16,9 1 1-16,3-2-9 15,8-1 2-15,6-2-2 0,5 1-1 16,1-2 0-16,0 1-6 16,7 0 7-16,8 1 0 15,7 1-6-15,1-1 0 16,4 0 6-16,1 0-1 16,2 0 0-16,0 2 0 15,-2 0 1-15,-1 1-2 16,-2 2-1-16,-5 1-4 15,-1 2 0-15,-7 2 7 16,-2 0-1-16,-5 1 2 16,-5-1 1-16,0 0-2 15,0-1 0-15,-6 1 5 16,-9-2-4-16,0 2 5 0,-6-2 3 16,-4-2-2-16,-2-1 2 15,-3-2-9-15,-1-3 1 16,1-1 9-16,-1-4-3 15,1-2-7-15,2-3 7 16,2 0 4-16,4-3 8 16,2-8-4-16,7-2 4 15,0-1-3-15,2 0-2 16,5 1-7-16,1 4-6 16,4 1-1-16,-1 1 0 15,2 3-37-15,0 0-78 16,5 1-204-16,4 0-573 0</inkml:trace>
  <inkml:trace contextRef="#ctx0" brushRef="#br0" timeOffset="29626.77">5014 7195 1033 0,'0'0'339'15,"0"0"-120"-15,0 0-15 16,0 0-25-16,0 0-22 16,0 0-27-16,0 0-65 0,18-16-38 15,-8 16-2-15,1 6-10 16,-2 7-9-16,1 2-5 16,-1 4 0-16,-6 2 12 15,-3-2-12-15,0 3 0 16,-9-2 8-16,-13-2-1 15,-5-1-1-15,-6-2-7 16,0-2-14-16,-1-3-26 16,7-4-126-16,8-4-311 15,13-2-430-15</inkml:trace>
  <inkml:trace contextRef="#ctx0" brushRef="#br0" timeOffset="30518.39">5666 7013 907 0,'0'0'262'0,"0"0"-86"16,0 0-38-16,0 0 0 16,0 0-11-16,0 0-22 15,0 0-28-15,0-62-35 16,0 48 2-16,0-5-11 0,-6 0-10 15,-4-2 13-15,-4-2 17 16,-8 0-25-16,2 4-7 16,-7 5-11-16,-2 4 16 15,-1 7-16-15,-3 3-4 16,0 6 0-16,3 12 9 16,2 8-4-16,6 6 3 15,5 6-13-15,10 1 5 16,7 2-5-16,0-3-2 15,7-1-11-15,10-8-44 16,5-5 13-16,3-8-22 16,1-9-7-16,6-7 13 15,-3 0-24-15,-2-11 33 0,1-9 32 16,-4-5 18 0,-3-6-1-16,-5-2 1 0,-4 0 0 15,-1 0 9-15,-7 6 21 16,-2 5 41-16,-2 6 5 15,0 8-12-15,0 2 0 16,0 6-29-16,-3 0-19 16,-5 1-4-16,-5 14 6 15,4 3 10-15,0 4 2 16,-1 5-17-16,4 3 20 16,1 0-8-16,2 3-9 15,3 1-10-15,0 0 4 16,0 0-4-16,6 0-6 0,7-3 1 15,5-1 0-15,8-5 0 16,2-6-1-16,8-3-10 16,1-6-6-16,3-7-45 15,8-3-101-15,-10-10-203 16,-7-6-350-16</inkml:trace>
  <inkml:trace contextRef="#ctx0" brushRef="#br0" timeOffset="30903.36">5978 6519 995 0,'0'0'211'16,"0"0"34"-16,0 0-54 16,0 0-2-16,0 0-29 15,0 0-56-15,0 0-39 16,79 0 4-16,-40 27 2 16,7 9 0-16,3 10-20 15,2 4-7-15,-5 6-8 16,-1 3-11-16,-8 0-1 15,-7 0-6-15,-10 1-17 16,-9-1 6-16,-9 0-6 0,-2 2-2 16,-9-3-7-16,-15-2-23 15,-9-4-44-15,-31 7-122 16,9-13-356-16,1-14-871 0</inkml:trace>
  <inkml:trace contextRef="#ctx0" brushRef="#br0" timeOffset="35003.4">1790 6412 735 0,'0'0'220'15,"0"0"-151"-15,0 0-33 16,0 0 9-16,0 0 50 16,0 0-44-16,0 0-18 15,24-10-25-15,-9 10 3 16,7 0-10-16,-1 0 8 15,6 0-9-15,-3 0 2 16,10 0-1-16,0 1 12 16,7 0-12-16,5 1 5 0,8-2 2 15,1 0-7 1,0 0 6-16,0 0-7 0,-7 0 0 16,-2 0 1-16,-1 0-1 15,-6 0 2-15,-2 1-1 16,-3 1 0-16,2-2 12 15,0 0 5-15,6 0 12 16,1 0 7-16,2 0-13 16,4 0-14-16,-1 0 9 15,-2-3-11-15,2 0 3 16,-2 2-11-16,-1-1 1 16,1 2-1-16,-1 0 1 15,4-1 0-15,3-1 0 16,-1 1 0-16,7-3 6 0,2 0-7 15,-2 0 0 1,3-2 0-16,-4 0 0 0,-4 2 0 16,-5 2 0-16,-3-1 0 15,-5 0-1-15,-2 0 1 16,-1 2 0-16,-4-2 0 16,4-2-1-16,-1 1 1 15,0-2 0-15,1 1 0 16,5-1 6-16,1-1-6 15,0 1 0-15,0 1 0 16,-2-1 0-16,-1 2 0 16,-1 0-1-16,-5 1 0 15,-1-1 1-15,-2 1-2 16,-1-1 2-16,-2 0 0 0,2-1 0 16,0 1 6-16,6 0-6 15,0-1 0-15,4 3 0 16,3-1 0-16,1 0-1 15,-4 2-1-15,-3-1-9 16,-1 2 11-16,-6-1-1 16,-2 1-1-16,-2 0 1 15,2 0 1-15,2 0 0 16,8 0 0-16,1-2 0 16,6 1 5-16,1-1-5 15,1 1-6-15,-1 1 6 16,-4-1 1-16,-3 1-1 15,-1-2 1-15,-2 2-1 16,3-1 21-16,0-2 5 0,2 1 1 16,4 0-9-1,3-1-17-15,0 0 7 0,2 0-8 16,-2 0 1-16,0 2 10 16,-6 0-11-16,-1-1-2 15,-5 1 2-15,0-1 6 16,-2 0-5-16,2-1 5 15,0-1-5-15,4-2 8 16,-1 2-9-16,7-3 0 16,-1 1-1-16,-3-1 2 0,4 1-1 15,-6-1 0 1,-2 1 1-16,0 1 5 0,-2-2-6 16,0-2 1-16,3 2 6 15,2-1 3-15,1 0-2 16,2-1-8-16,-1 1-5 15,-3 2 4-15,-4 0 1 16,-5 1 0-16,-2 2 0 16,-7-2 0-16,0 3 6 15,-7-1-6-15,-4 0 0 16,1 1-1-16,-6 1 1 16,1 0 0-16,-1 1 1 15,1 0 0-15,-2 0 11 16,4 0-12-16,-1 0 0 15,2 2 2-15,-3 10 8 0,-1 4 16 16,-1 5 2-16,2 5 10 16,-7 4 16-16,3 4-13 15,-3 0-9-15,0 3 4 16,0 0-17-16,0 3-6 16,0 1-3-16,0 3-9 15,3 1 12-15,-3 0-13 16,0 1 1-16,0 1 0 15,0 0 13-15,0-1 9 16,2 1-2-16,1-2-8 16,1 1 8-16,1 0-20 15,1 2 11-15,1 0 3 16,-1 2 2-16,0 3 2 16,3 3-7-16,-3 0-11 15,1 1 16-15,1-2-8 0,-1-3 2 16,1-3-4-16,2-3-6 15,-4-2 6-15,0-2-1 16,-3-2-4-16,-1-4-2 16,-2-2 0-16,0-3 0 15,0-4 1-15,0-2 0 16,0-3-1-16,0-4-5 16,0-3-15-16,-2-1 18 15,2-2-13-15,-1-2 15 16,-2-2-1-16,-2-1-9 15,-1-1 8-15,-7 0 2 16,1-4 0-16,-6 1-6 16,-3-3 5-16,-6 2-1 0,-3-2 1 15,-6 0-1-15,-7 1-11 16,-3 2-36-16,-8 1 30 16,-4 0 18-16,-6 2 1 15,1 1-1-15,-4 1-10 16,1-1 11-16,4 0 7 15,-1 2-7-15,8-2 0 16,0 0 0-16,-2 0 0 16,1 2 1-16,-4-2-1 15,-3 0 6-15,-4 0-12 16,-2-2 5-16,-1-1 1 16,-1-1 0-16,-1 0 0 0,5-2 0 15,1-1 0 1,3 0 1-16,2 0 7 0,3 0-8 15,0 0-1-15,0 0 1 16,1 0 1-16,-2 0 5 16,-1 0-6-16,-3 0 0 15,-1 0-1-15,-2 0 1 16,-1 0-1-16,0 0-9 16,0 0-21-16,-3 0-7 15,6 0 13-15,1 0 21 16,0 2-2-16,5 1 5 15,2 0 1-15,0-1 1 16,4 3-1-16,-3-1 9 0,1 0-9 16,0 0-6-1,-4 1 5-15,0-1-4 0,-3 2-3 16,0-2-3-16,-5 2-6 16,3-2-10-16,-1 0 16 15,0 0 11-15,0-1 4 16,0 0-3-16,4 1-2 15,2-1 1-15,-2-1 0 16,3 1 9-16,2-1-9 16,0 0-9-16,2 0-8 15,0 1 16-15,1 0 1 16,3-1 0-16,1 0-12 16,-1 1 11-16,4-2 1 15,-4 1 0-15,7-1 0 16,-4 2 6-16,4 0-4 0,0 0-1 15,4-1 1 1,2 1 6-16,0 0-8 0,0-1 0 16,0 0 1-16,3 1 0 15,-3-1-1-15,1 1 0 16,-1-2-1-16,5 2-1 16,-1-2 2-16,1 2 0 15,0 0-1-15,1-1 0 16,0 1 1-16,5 0 0 15,2-2 1-15,-1-1 2 16,2 0-2-16,0 0-1 16,2 0 1-16,2 0 0 0,2-7 0 15,-2 0 7-15,6-2-6 16,0-3 8-16,2-1-9 16,-1-1 15-16,4-3 12 15,-1-1 0-15,1-2 11 16,-1-2-20-16,-2-1-4 15,1-2 16-15,3-1-13 16,-2-1-5-16,1 1-3 16,0-2 5-16,1-1 6 15,-2 1-15-15,1-3 0 16,1 0 0-16,-2-3-6 16,-1 0-1-16,-1-1 1 15,1 1 0-15,0 0 0 16,1 0 1-16,1 2-1 15,3 1 1-15,1-1-1 0,1 0 1 16,1 0-1-16,-1-2-4 16,-1 1-4-16,0 0 5 15,-3-1 3-15,2 1 0 16,-2 2 1-16,1-1 0 16,1-2-1-16,-2-1 1 15,1-4-1-15,1-1 0 16,1-3-1-16,3 1-26 15,0 1 19-15,0 4 7 16,0 4 1-16,0 0 0 16,0 4 0-16,0 0 0 15,7-1-1-15,2 2-26 16,2 0 12-16,2 1 8 0,-2 2 1 16,-1 3 3-16,-1 3 2 15,-5 3 1-15,-2 5 0 16,-2 3 0-16,0 2 0 15,0 2 0-15,-3 0-37 16,-6 1-13-16,-1 3-27 16,-7 0-122-16,4 0-173 15,2 5-640-15</inkml:trace>
  <inkml:trace contextRef="#ctx0" brushRef="#br0" timeOffset="37818.87">7234 6757 1137 0,'0'0'300'15,"0"0"-115"-15,0 0-57 16,0 0 29-16,0 0-20 16,0 0-28-16,-8-21-56 15,8 21-23-15,0 0-21 16,0 3-8-16,3 10 13 16,2 7-12-16,4 4-2 15,-4 2 13-15,-1 5-12 16,-1 1-1-16,-2-2 1 15,-1-1 1-15,2-4 6 16,-1-4-8-16,2-5 0 0,-1-5 1 16,1-4 0-16,0-4-1 15,3-3 1 1,9 0 9-16,6-4 10 0,13-12-10 16,9-9-9-16,23-13 9 15,26-18 5-15,29-14-8 16,6 4-6-16,-15 14 1 15,-31 19 3-15,-37 22-4 16,-11 4-1-16,-3 3 0 16,-5 1 0-16,-5 1 0 15,-10 2 0-15,-7 0-46 16,-3 0-18-16,0 12 33 16,-12 0-23-16,-3 2 2 15,-7 3-87-15,-17 6-84 0,9-5-126 16,0-4-463-16</inkml:trace>
  <inkml:trace contextRef="#ctx0" brushRef="#br0" timeOffset="56568.74">2218 9413 1048 0,'0'0'735'0,"0"0"-602"16,0 0-20-16,0 0 3 15,0 0-2-15,0-20-39 16,0 20-41-16,0 0-20 16,-1 10-14-16,-4 13-5 15,-4 12 5-15,-1 10 0 16,-2 7 1-16,-3 4 7 15,6 0-8-15,-2 0 6 16,1 3-5-16,1-2-1 0,0 0 7 16,-1-2-7-16,2-2 1 15,-1-4 0-15,-1-5-1 16,-5-5-32-16,3-7-68 16,-3-7-64-16,0-6-91 15,-4-16-76-15,4-3-203 16,3-5-289-16</inkml:trace>
  <inkml:trace contextRef="#ctx0" brushRef="#br0" timeOffset="57188.08">2118 9389 836 0,'0'0'166'0,"0"0"-96"0,33-96-1 15,-15 58 14-15,6 6-30 16,3 3 7-16,4 7-13 16,3 4 3-16,4 3-17 15,-1 8 1-15,-3 6 9 16,-3 1-25-16,-4 8-18 16,-7 17-1-16,1 8 1 15,-9 11 1-15,-4 8 1 16,-5 6-1-16,-3 3 10 15,0 1-10-15,-10-4-1 16,-8-5 1-16,-7-3 0 16,-11-5 6-16,-3-6-5 15,-10-6-1-15,-3-6 16 0,2-6-8 16,4-9-9-16,6-7 8 16,13-5-2-16,8 0 7 15,7-11 13-15,9-6-17 16,3-2 1-16,0 2-10 15,15 0 0-15,9 5 1 16,1 2 6-16,3 3 27 16,-1 6-12-16,0 1-15 15,-3 0 2-15,0 12-9 16,-2 5 0-16,-1 5 8 16,0 6 3-16,-2 2 11 15,-2 6-6-15,2 0-8 16,-5 2 11-16,-4 1 6 0,-1-3 8 15,-3 0-4 1,-1-7-17-16,-1-2-1 0,-3-7-11 16,1-5 0-16,-1-6-1 15,1-3 1-15,-2-4 0 16,1-2 8-16,-1 0-7 16,0 0 17-16,0 0-18 15,2 0-69-15,-1-1-143 16,1-7-349-16</inkml:trace>
  <inkml:trace contextRef="#ctx0" brushRef="#br0" timeOffset="57667.8">3054 9217 935 0,'0'0'371'0,"0"0"-229"15,0 0-52-15,0 0 28 16,-84 24 16-16,53 9 5 16,-8 20-12-16,-3 26-35 15,1 19 1-15,8 6-22 16,13-6-14-16,14-22-20 15,6-23-5-15,3-10-31 16,14-4 10-16,8 8-2 16,11 3-8-16,10 4 16 15,2-6-17-15,4-8-17 16,-4-13-69-16,7-14-122 0,-15-10-319 16,-9-3-647-16</inkml:trace>
  <inkml:trace contextRef="#ctx0" brushRef="#br0" timeOffset="58519.52">3407 9539 36 0,'0'0'1153'0,"0"0"-969"15,0 0-75-15,0 0 38 16,0 0 44-16,0 0-14 15,0 0-67-15,12-70-25 16,-27 70-6-16,-10 0-38 0,-7 0-13 16,-9 12 2-16,2 5-18 15,2 3 1-15,4 1-3 16,6 1-10-16,8 0 0 16,8 0-3-16,8 1-16 15,3 0 13-15,5 2-19 16,17 0 24-16,6-1-5 15,5 1-1-15,3-2-17 16,1-2 11-16,-2-3-11 16,-1 1 23-16,-4-2-5 15,-2 0 4-15,-7 0 2 16,-3-2-1-16,-6 0-1 16,-6 1 2-16,-6 0-1 0,0-2 1 15,-9 0 0-15,-15-3 10 16,-6 0-2-16,-6-2 8 15,-4-3-1-15,-6-4-14 16,2-2 10-16,1 0-11 16,6-2-14-16,7-8-46 15,11-14-144-15,8 3-380 16,10-1-836-16</inkml:trace>
  <inkml:trace contextRef="#ctx0" brushRef="#br0" timeOffset="58972.31">3646 9189 988 0,'0'0'307'16,"0"0"-216"-16,0 0-82 15,0 0-9-15,0 0 42 16,0 0 38-16,0 0 12 16,40 78-2-16,-26-49-1 15,5 4-7-15,1 2-7 0,2 3-22 16,0 2 5-1,2 2-17-15,-6 0 17 0,4 0-17 16,-8 1-13-16,1 0-13 16,-8 3 10-16,-4-1 9 15,-3 0-16-15,0-1 1 16,-9-3 7-16,-4-4-20 16,-2-2 0-16,-3-6-4 15,3-4 4-15,-1-3-5 16,2-5-1-16,-2-4-48 15,5-5-81-15,2-5-206 16,2-3-411-16</inkml:trace>
  <inkml:trace contextRef="#ctx0" brushRef="#br0" timeOffset="59616.59">4192 9885 1307 0,'0'0'363'0,"0"0"-255"15,0 0-67-15,0 0 23 16,0 0 23-16,0 0-32 16,0 0-6-16,66 56-23 15,-62-33 6-15,-2 2-9 16,-2 0-6-16,-2 1 7 0,-13-1-18 15,-6-3-5-15,-5 0-1 16,-13-4-58-16,3-3-237 16,6-10-600-16</inkml:trace>
  <inkml:trace contextRef="#ctx0" brushRef="#br0" timeOffset="60282.8">4644 9479 370 0,'0'0'526'15,"0"0"-337"-15,0 0-5 16,0 0 57-16,0 0 17 16,0 0-11-16,0 0-60 15,0-66-45-15,0 65-46 16,0 1-38-16,0 0-22 0,0 1-36 16,0 18-13-16,0 10 13 15,-3 16 9-15,-6 10 0 16,2 8 3-16,-1 2-11 15,2-1 10-15,3-3-10 16,3-4-1-16,0-8 0 16,0-7-5-16,0-7-57 15,-3-5-52-15,-1-7-83 16,1-8-139-16,-2-6-262 16,1-9-319-16</inkml:trace>
  <inkml:trace contextRef="#ctx0" brushRef="#br0" timeOffset="60839.32">4669 9110 499 0,'0'0'177'16,"0"0"-90"-16,0 0-22 15,72-75 71-15,-42 64 14 16,3 5-56-16,1 6-42 16,5 0 0-16,2 13-15 15,-6 14-21-15,-7 7 7 16,-7 9-17-16,-11 8 4 16,-10 6-9-16,0 2 5 0,-22 0 3 15,-9-2-8 1,-8-8-1-16,-7-7 19 0,-5-8-9 15,-4-7 17-15,3-7 5 16,7-8-14-16,8-3 4 16,11-6-15-16,13-2 0 15,8 1 64-15,5-2-20 16,0 0-7-16,3 1 4 16,12 2-21-16,8 1-10 15,2 4-17-15,2 3 1 16,-2 5 16-16,-3 4 1 15,1 6 17-15,1 3 10 16,3 5-4-16,-2 3 6 0,3 2-28 16,-5-1-7-16,1-1-2 15,-5-2-9-15,-4-5 1 16,-3-6-1-16,-5-4-1 16,-2-8 11-16,-2-2-11 15,-3-5-1-15,0-4-47 16,0-1-38-16,0-10-37 15,0-8-175-15,0-7-1106 0</inkml:trace>
  <inkml:trace contextRef="#ctx0" brushRef="#br0" timeOffset="61274.16">5572 9164 1027 0,'0'0'260'0,"0"0"-167"0,0 0 1 16,0 0 45-1,-82-15 27-15,51 21-23 0,-7 14-40 16,1 6-6-16,-2 11-24 16,2 11-22-16,1 19-7 15,11-2-7-15,7 3-3 16,10 4-18-16,8-12-8 15,3 6 5-15,17-4-1 16,14-4-6-16,6-7-2 16,7-7-3-16,2-9-2 15,0-8-78-15,14-14-113 16,-14-8-340-16,-10-5-631 0</inkml:trace>
  <inkml:trace contextRef="#ctx0" brushRef="#br0" timeOffset="62692.36">5939 9261 748 0,'0'0'183'0,"0"0"-10"0,0 0 1 16,0 0-11-16,0 0 15 15,0 0-14-15,0 0-30 16,-5-46-51-16,-8 44-46 15,-8 0-28-15,-4 2 10 16,-10 0 3-16,-3 0 21 16,2 10-2-16,0 4-13 15,3 5-9-15,5 1-9 16,7 2-9-16,5 1 9 16,5 2-10-16,11 0 0 15,0-1 1-15,3 2 0 16,15-2 0-16,6 0 0 15,4-5-1-15,1 0 0 16,2-3-7-16,-1-4 6 0,-2 1 1 16,-1-3-1-1,-3 1 0-15,-2 2 1 0,-4-2-12 16,-3 3 10-16,-3 2-5 16,-6-1 7-16,-3 3-1 15,-3 2 1-15,0 0 4 16,0 1-4-16,-15-1-1 15,-1-2 0-15,-5-1 1 16,-4-1 0-16,-2-5 7 16,-2-4-6-16,-1-1 14 15,-1-6-13-15,1 0-1 16,2 0 8-16,1-7-2 0,8-9-7 16,2-2-9-1,7-4-49-15,10-8-75 0,0 4-169 16,3 4-244-16</inkml:trace>
  <inkml:trace contextRef="#ctx0" brushRef="#br0" timeOffset="63203.99">6139 9726 350 0,'0'0'1175'16,"0"0"-969"-16,0 0-132 15,0 0 7-15,0 0 37 16,0 0-33-16,0 0-52 16,24 29 48-16,-15-15-19 15,-2 4-22-15,1 2-11 16,-4-1-18-16,-4 4-5 16,0-1 7-16,-1-1-12 15,-17-1 1-15,-6-2-2 16,-16-6-90-16,5-3-203 15,7-8-587-15</inkml:trace>
  <inkml:trace contextRef="#ctx0" brushRef="#br0" timeOffset="64118.55">6610 9612 942 0,'0'0'179'0,"0"0"-114"15,0 0 24-15,0 0 54 16,0 0 3-16,18-88-34 16,-18 60 6-16,0-1-32 15,0-2-10-15,-4 3-11 16,-7 2-20-16,-5 5 18 16,-4 9-20-16,-2 4-22 15,-5 8-9-15,-1 3-5 16,-2 20 3-16,0 9-9 0,4 9 0 15,3 5 8 1,5 3-9-16,6-1 0 0,8-5 5 16,4-3-5-16,0-6 0 15,15-8-18-15,4-7-17 16,2-8 1-16,6-11 2 16,1 0-2-16,2-11 10 15,-2-15-2-15,1-4 25 16,-6-6 0-16,-6-3 1 15,-1-1 22-15,-7 5 10 16,-3 7 36-16,-4 8 34 16,-1 8 6-16,-1 9-44 0,0 3-61 15,0 5-3 1,0 15-6-16,0 8-6 0,0 4 12 16,0 4 11-16,0 0-11 15,8-2 11-15,11 0-11 16,5-3-9-16,6-4 9 15,1-4-17-15,2-4-14 16,0-5-52-16,4-5-107 16,-5-4-164-16,-9-5-317 0</inkml:trace>
  <inkml:trace contextRef="#ctx0" brushRef="#br0" timeOffset="64435.7">6953 8967 945 0,'0'0'302'15,"0"0"-103"-15,0 0-45 16,0 0-81-16,0 0 20 15,0 0 42-15,120 66-25 16,-74-21-28-16,12 18 6 16,5 20-24-16,-2 17-4 15,-13-6-33-15,-20-20-14 16,-17-20-11-16,-11-15 5 0,-2 7-5 16,-17 6-4-16,-32 24-51 15,2-16-133-15,-2-11-387 0</inkml:trace>
  <inkml:trace contextRef="#ctx0" brushRef="#br0" timeOffset="65779.11">5690 10034 944 0,'0'0'235'16,"0"0"-72"-16,0 0 7 15,0 0 24-15,0 0-28 16,0 0-44-16,0 0-30 16,-2 0-27-16,2 0-4 15,0 2-39-15,0-2-22 16,0 1 0-16,3 0-12 15,11 1 12-15,10 1 2 16,4-2 8-16,6 2-10 16,-2-2-56-16,-7 1-46 0,-1-2-94 15,-9 1-72 1,-12-1-37-16,-3 0-86 0,0 0-357 0</inkml:trace>
  <inkml:trace contextRef="#ctx0" brushRef="#br0" timeOffset="65981.57">5624 10103 810 0,'0'0'224'0,"0"0"-108"16,0 0 62-16,0 0-29 0,0 0-9 15,87 7-23 1,-57-7-41-16,-2 0-31 0,-1 0-34 15,-3 0-11-15,1-3-125 16,-4-4-230-16,-5-3-635 0</inkml:trace>
  <inkml:trace contextRef="#ctx0" brushRef="#br0" timeOffset="66824.33">6422 10021 1051 0,'0'0'309'0,"0"0"-216"0,0 0-21 16,0 0 39-16,0 0-38 16,0 0-35-16,0 0-16 15,96-1 8-15,-75-2 14 16,4 2-29-16,-4 1-15 16,-1 0-5-16,-7 0-98 15,-4 0-69-15,-8-2-84 16,-1-1-245-16,0 1-168 0</inkml:trace>
  <inkml:trace contextRef="#ctx0" brushRef="#br0" timeOffset="67056.69">6348 10097 645 0,'0'0'118'0,"0"0"-90"15,0 0 183-15,0 0 3 16,0 0-84-16,83 15-35 16,-50-15-45-16,3 0-3 15,3 0-12-15,-1-2-19 16,-3-3-16-16,-7 0-36 16,-7 0-135-16,-3-1-59 15,-9-4-119-15,-4 3-417 16</inkml:trace>
  <inkml:trace contextRef="#ctx0" brushRef="#br0" timeOffset="68722.23">2452 10883 719 0,'0'0'815'15,"0"0"-556"-15,0 0-155 16,0 0-40-16,0 0 33 15,0 0-18-15,0 0-54 16,3 0-19-16,-1 16 3 0,-2 8 46 16,0 7-5-1,0 6-20-15,0 5-13 0,-2 5 4 16,-8 3-9 0,-2 2 10-16,-2-2-13 15,0 0-7-15,0-3-2 0,1-3-64 16,1-6-71-16,0-5-119 15,3-10-150-15,0-10-313 16,4-10-45-16</inkml:trace>
  <inkml:trace contextRef="#ctx0" brushRef="#br0" timeOffset="69286.73">2548 10561 1060 0,'0'0'216'16,"0"0"-129"-16,0 0-39 15,56-77 94-15,-36 70-33 16,7 6-36-16,1 1-38 16,-1 7-4-16,4 13 11 15,-4 8-7-15,-3 7-19 16,-9 3-16-16,-6 5-17 15,-6 0 8-15,-3 4-3 16,-15-1 12-16,-13 1 1 16,-10-1-1-16,-8 0 10 15,-5-7 2-15,-1-3-6 0,0-9 8 16,7-8 1 0,12-5-2-16,8-8-11 0,10-5-1 15,11-1 20 1,4 0-21-16,1-7-43 0,14-4 20 15,7 0 23-15,1 1 16 16,-1 4 17-16,-1 5-5 16,-3 1-4-16,-2 0-23 15,-1 11 6-15,0 6 21 16,-3 2-18-16,3 4 2 16,-3 3-1-16,4 0 0 15,1 4 15-15,-1 1-7 16,2 0-4-16,0 2 6 15,2-2-8-15,-3 0-4 16,1-2-9-16,-1-2 1 0,0-3 9 16,-3-4-10-16,4-4-6 15,-3-2-37-15,-2-6-67 16,1-1-114-16,2-7-171 16,-4 0-489-16</inkml:trace>
  <inkml:trace contextRef="#ctx0" brushRef="#br0" timeOffset="69690.64">3552 10655 339 0,'0'0'648'16,"0"0"-567"-16,0 0-23 15,0 0 92-15,0 0 17 16,0 0-54-16,0 0 50 16,-54-27-2-16,32 34-6 15,-5 7-37-15,0 8-31 16,-4 8-16-16,-2 9-1 15,2 7-27-15,2 8-2 16,4 2-1-16,8 2-13 16,6 2-2-16,8-1-15 0,3-3-9 15,8-1 9-15,12-6-9 16,13-4-2-16,4-6 1 16,8-8-56-16,0-7-59 15,16-13-93-15,-9-7-325 16,-10-4-633-16</inkml:trace>
  <inkml:trace contextRef="#ctx0" brushRef="#br0" timeOffset="73273.07">3894 10823 54 0,'0'0'738'16,"0"0"-529"-16,0 0-70 16,0 0 93-16,0 0-96 15,0 0-11-15,0 0-8 16,25-45 3-16,-25 43-3 15,0 1-22-15,0 1-11 16,0-1-39-16,0-2-20 16,-3 0-15-16,-6-3-8 15,-6 2-2-15,-6-1 0 0,-4 2 0 16,-5 1 8-16,2 2-8 16,-2 0 0-16,3 0 2 15,6 2 4-15,6 5-5 16,3 1-1-16,2 1-12 15,8 2 11-15,2 1-18 16,0 5 18-16,0 3 1 16,12 0 0-16,3 1-1 15,4-1-14-15,1 0-11 16,1-2 18-16,1 0-6 16,-2-1 13-16,-1 0-6 15,3-1-3-15,-5 1 4 16,1-2-5-16,-5-1 10 0,0 0 1 15,-2 0-1 1,-2-1 0-16,0-1 0 0,-3 0 1 16,-2-1 1-16,-4 2-1 15,0 0-1-15,0 1 1 16,-9-1 0-16,-7 0 1 16,-1-2 7-16,-6-1-7 15,-4-2 21-15,-3-1-5 16,-1-2 9-16,-1-2-7 15,1-3-13-15,3 0 6 16,2 0 2-16,7-8-13 16,4-5-2-16,9-3-22 15,6-4-95-15,6-12-171 16,13 9-205-16,-2 0-482 0</inkml:trace>
  <inkml:trace contextRef="#ctx0" brushRef="#br0" timeOffset="73857.5">4295 10515 699 0,'0'0'292'0,"0"0"-136"0,0 0-25 16,0 0-1-16,0 0-47 15,0 0-37-15,0 0-11 16,-27 11 26-16,11 4 18 16,-5 3-20-16,1 2-14 15,-2 1 46-15,0 0-37 16,2-3-20-16,2 0-11 16,3-4-10-16,-1 0-6 15,7-3-1-15,-1-1-6 16,2-2 0-16,4-1-23 15,1-2-97-15,1-3-127 0,2-2-12 16,2 0-239-16,7-8-287 16</inkml:trace>
  <inkml:trace contextRef="#ctx0" brushRef="#br0" timeOffset="74104.85">4274 10519 48 0,'0'0'621'16,"0"0"-407"-16,0 0-70 15,0 0 15-15,0 0-15 16,0 0-43-16,0 0-45 16,-8-8-6-16,-6 16 41 15,-7 6-10-15,1 2-3 0,-5 1-30 16,1 3-20-16,2-2-15 15,4 0-13-15,0 2-74 16,6-4-218-16,4-6-377 0</inkml:trace>
  <inkml:trace contextRef="#ctx0" brushRef="#br0" timeOffset="74528.7">4332 11065 942 0,'0'0'672'16,"0"0"-592"-16,0 0-58 0,0 0 25 15,0 0 26 1,0 0-23-16,0 0 2 0,36 65-9 15,-33-46-17-15,-3 1-4 16,0 0-12-16,-8-2-2 16,-6 0 5-16,-3-4-12 15,-4 0-1-15,-10-5-78 16,7-3-210-16,2-6-403 0</inkml:trace>
  <inkml:trace contextRef="#ctx0" brushRef="#br0" timeOffset="75413.35">4978 10731 413 0,'0'0'535'0,"0"0"-277"16,0 0-166-16,0 0 36 16,0 0 17-16,0 0-56 0,0 0-6 15,-34-20 18 1,13 20-28-16,-3 0 1 0,-6 0 2 16,-1 7 2-16,-5 5-16 15,2 2-18-15,1 0-20 16,3 3 5-16,8-2-23 15,4 1-6-15,9-2 0 16,3 0-5-16,6 1 4 16,0-3-13-16,3 2-2 15,12-1 6-15,1 1-15 16,5-3-23-16,0 1 10 16,3-4-5-16,0-1 7 15,-2 0 12-15,1-1 7 0,-4 1 16 16,2 1 1-1,-6-1-1-15,-2 2 1 0,-1-1-6 16,-3 2 4-16,0 0 2 16,-3 3 0-16,-3 1 7 15,0 1-7-15,0 4 1 16,-3-1 11-16,0 1 0 16,0 0 0-16,0-2-11 15,-3 0-1-15,-6-3 10 16,-1 1-10-16,-2-2 12 15,-6-1 6-15,1-3 7 16,-5-2 24-16,-2-2-21 0,0-3-15 16,-3-2 6-1,-1 0-10-15,3 0-9 16,1-11-100-16,9-17-98 0,5 1-344 16,7 2-733-16</inkml:trace>
  <inkml:trace contextRef="#ctx0" brushRef="#br0" timeOffset="77491.78">5211 11184 1185 0,'0'0'583'15,"0"0"-472"1,0 0-5-16,0 0 21 0,0 0-15 16,0 0-48-16,0 0-39 15,27 14 8-15,-21-5 10 16,4 1-11-16,-2 3-9 16,-2 3-16-16,-3 3 9 15,-3 2-14-15,0 0-1 16,0 1 7-16,-14 1-7 15,-4-3-1-15,-4 0-14 16,-2-4-38-16,-9-4-47 16,9-5-165-16,5-7-434 0</inkml:trace>
  <inkml:trace contextRef="#ctx0" brushRef="#br0" timeOffset="79379.73">5705 11063 354 0,'0'0'671'16,"0"0"-511"-16,0 0-81 0,0 0 26 16,0 0-4-16,0 0 37 15,0 0-30-15,13-8-25 16,-8 3-38-16,-4-1 34 16,1-1-2-16,-2-1-25 15,0-2-31-15,0-4 8 16,0-3-11-16,0-3-7 15,-3-1 0-15,-5-3-6 0,-2 0-4 16,-2 1 6 0,-1 1 3-16,-1 4 6 0,2 2-4 15,-3 5 3-15,0 2 1 16,3 6-9-16,-3 3-7 16,-1 0 0-16,-1 0-7 15,-3 12-3-15,-1 5 4 16,1 6 6-16,-2 3-1 15,6 4 0-15,2 5 1 16,5 0-6-16,2 4 7 16,7-4-1-16,0 0 1 15,0-5-1-15,15-4-22 16,0-4-21-16,1-7-26 16,5-5 30-16,-3-4-14 15,3-3-40-15,-2-3 35 0,-1 0-37 16,0-3 1-16,-3-10 46 15,-2-4 45-15,2-6 3 16,-2-3 37-16,-2-5-2 16,4-2 25-16,-3-2-18 15,-2-1 19-15,-2 7-27 16,-1 4 7-16,-1 8 51 16,-4 7-11-16,-2 4-34 15,0 5 12-15,0 1-25 16,0 0-6-16,0 0-22 15,0 0-6-15,0 10-16 16,-12 7 16-16,4 7 18 16,-2 3-1-16,2 5-17 0,1 0 14 15,4 2-8-15,3-1 2 16,0-3-6-16,0 0-1 16,15-3 8-16,3-4-9 15,7-3-7-15,5-2 5 16,4-4-42-16,6-3-33 15,1-5 5-15,2-3-32 16,0-3-15-16,-5 0-117 16,2-7-142-16,-7-8-195 15,-11 0-28-15</inkml:trace>
  <inkml:trace contextRef="#ctx0" brushRef="#br0" timeOffset="79775.67">6111 10668 532 0,'0'0'500'16,"0"0"-295"-16,0 0-99 16,0 0-21-16,0 0-2 15,0 0 44-15,0 0 10 0,80 69-20 16,-53-35-19-16,1 5-22 16,4 5-7-16,-1 3-5 15,2-1-20-15,-6-1-8 16,-5-1-14-16,-7-3-7 15,-4-1 20-15,-6-3-22 16,-5 1-4-16,0-5-1 16,0 1-8-16,-16-3-55 15,-23 7-78-15,5-8-138 16,-5-8-422-16</inkml:trace>
  <inkml:trace contextRef="#ctx0" brushRef="#br0" timeOffset="86042.93">831 7394 75 0,'0'0'805'0,"0"0"-685"15,0 0-39-15,0 0 30 16,0 0 12-16,0 0-20 0,-8 0-32 16,8 0-34-1,0 0-18-15,0 0 1 0,0 0-4 16,0 0-9-16,0 0-6 15,0 0-1-15,0 0 9 16,0 0-7-16,0 0-1 16,11 0 0-16,11 0 0 15,12-1 6-15,10-1 6 16,3 2-13-16,1 0 15 16,-3 0-15-16,-6 0 0 15,-5 0-1-15,-4 0 1 16,-3 3 0-16,-5 0 0 15,-7-3 1-15,0 0 5 16,-8 0-6-16,1 0 0 16,-2 0 2-16,4 0-2 0,-1 0 0 15,0-4-19-15,3 1-41 16,-6 0-44-16,3 0-101 16,-3 0-119-16,-2-1-343 15</inkml:trace>
  <inkml:trace contextRef="#ctx0" brushRef="#br0" timeOffset="86410.93">1086 7149 1005 0,'0'0'246'0,"0"0"-145"0,0 0-65 16,0 0-23-16,0 0-11 16,0 0-2-16,0 0-2 15,24 8 2-15,-2 10 10 16,8 3 7-16,4 6-4 16,8 0 7-16,4 2-20 15,-1 0 10-15,-6-2-10 16,-1-2 0-16,-11-1 0 15,-10 0 1-15,-11-1-1 16,-6-1 2-16,-8 4-2 16,-20 1 17-16,-14 0-9 15,-7 3-1-15,-6 2-1 0,2 0-6 16,-2 13-44 0,16-9-140-16,14-6-346 0</inkml:trace>
  <inkml:trace contextRef="#ctx0" brushRef="#br0" timeOffset="90751.34">1809 9014 901 0,'0'0'308'16,"0"0"-187"-16,0 0-70 16,0 0-12-16,0 0 35 0,0 0-32 15,0 0-20 1,47-13-16-16,-13 11 3 0,12-3 0 16,21 1-1-16,26-3-7 15,-5 0 17-15,-9 0-17 16,-9 1 20-16,-12 0-1 15,6 1-8-15,8-4 4 16,4 2-15-16,9-3 0 16,15-1 9-16,9-6-9 15,-9 0-1-15,-21 2 6 16,-21 2-6-16,-8 3 12 16,5-2-12-16,9-2 0 15,10-2 6-15,-2-1 23 0,1 1 3 16,0 1-10-1,0 1-13-15,2 0 1 0,-2 1-6 16,2 3-3-16,-1 1-1 16,2 2 0-16,2 2 6 15,8 0-6-15,11 3 0 16,14-1 3-16,5 3-3 16,-6 0 0-16,-11 0 1 15,-10 0-1-15,-1 0 0 16,-1 0 0-16,1 0 0 15,3 0 0-15,5 0 0 16,3 1 0-16,0 1 0 16,1-2 0-16,-6 1 1 15,-3 0-1-15,-3-1-2 16,-16 2-6-16,-11-2 8 0,-12 1-1 16,-1-1 1-16,23 3-1 15,19 0 1-15,23 3 0 16,7-1-5-16,-9 2 5 15,-6-1 0-15,-14 1 0 16,3 2 1-16,-3-2 0 16,-3 3 6-16,0-1-7 15,-15 1 0-15,-12-1-7 16,-10-2 8-16,-6 0-1 16,13 3 0-16,6 0 0 15,12 3 0-15,-4-1-47 16,-5-1 0-16,-4 0 30 0,-10-2 4 15,-8-2 11 1,-6-1 1-16,-8-2 1 0,-4 0 4 16,-4 0-4-16,0 2-6 15,0 0 6-15,-3 1 1 16,-3 0-1-16,1 3 0 16,-5 0 0-16,-2 3 0 15,1 3-1-15,-5 4-4 16,-1 3 5-16,-1 3 2 15,-1 5 4-15,-3 3 5 16,-1 4-10-16,0 5 21 16,0 3-4-16,0 5 4 15,0 6-3-15,-1 2-3 16,-5 4 7-16,3 0-4 16,-1-2-7-16,1 1 10 0,-2 0-13 15,1 2 5-15,-1 2 7 16,5 4-10-16,0 10 7 15,0 10 0-15,0 13-17 16,0 5 18-16,0-5-10 16,0-9 3-16,0-22-5 15,0-14 3-15,0-14 5 16,0-6 4-16,-4 7-10 16,4 6 10-16,0 7-5 15,0 0-2-15,0-2-3 16,0 1-2-16,0-1 2 15,0-1 2-15,0-1-11 16,0-1 7-16,0 1-7 0,-3-2 0 16,-2 0 1-1,-2-1 0-15,-4 1 7 0,-5-1-8 16,2 0 0-16,-5-3 0 16,-3-3 0-16,4-5-1 15,-3-5 1-15,0-7 0 16,3-4 7-16,-3-3-7 15,1-1-1-15,0-3 1 16,-5 0 0-16,-4-2 0 16,-5 2 1-16,-8-2 0 0,-4 0 7 15,-9-1-8 1,-2 0-1-16,-4 0 1 0,-6-1 2 16,-3 1-1-16,-14 3 2 15,-14 1-3-15,-17 2 6 16,4-2-6-16,7-2-1 15,13-4 0-15,12-3 1 16,-2 0-1-16,2-2 0 16,-3-2 1-16,-1 0 1 15,0-2-1-15,-5-2-1 16,-4 0 1-16,-5-1 0 16,-6 0 7-16,3 0-7 15,0 0 1-15,0 0-2 16,9 0-1-16,0 0 2 15,17 0 0-15,11 2 2 0,15 0 8 16,-1 0 3-16,-18 1-13 16,-23 2 14-16,-23 1-13 15,-5-1 9-15,9-1-8 16,9 1 0-16,9-2-1 16,5 1-1-16,-2-3-7 15,0 1 6-15,-2-2-18 16,-2 0 3-16,-4 0-12 15,2-6 2-15,0-4 17 16,2 0 8-16,1 1-8 16,0-1 8-16,16 4-4 15,14 1 3-15,13 2-14 16,6 1 0-16,-8 2 16 16,-7 0-7-16,-7 0-5 15,-2 0 12-15,-1 0-16 0,0 2 10 16,-3 2 5-1,3 0 1-15,1-1-1 0,0 0-12 16,4 0-4-16,2-1 8 16,3 1-5-16,2 0-1 15,3-2-10-15,-2 2-23 16,2-3 23-16,4 0 11 16,-1 0 6-16,7-1 8 15,5-8-1-15,1-5 1 16,5-1-1-16,7-5 1 15,0-1 8-15,6-3-8 16,3-2 9-16,-1 1 10 16,7-2 12-16,-2-1-4 0,-2-1 22 15,4-1-31-15,-2-3 2 16,0-4-4-16,-3-2 7 16,1-4-12-16,1-4-4 15,-1-6 0-15,-1-2 7 16,-1-1-13-16,-1-2 17 15,-2 2-17-15,3-2 5 16,-3 1 11-16,3 1-15 16,-1-2 10-16,2 0 14 15,1-2-17-15,5 1 9 16,-1-1-17-16,3 5 8 16,-2 1 0-16,0 3-8 0,-1 2 8 15,-3-13-7 1,0 4-1-16,0-6 17 0,2-4-17 15,4 8 11-15,4-6-3 16,1 4-3-16,1 3 10 16,0 2-10-16,0 2-5 15,0 1 14-15,0 2-15 16,0 3 28-16,-6 1-9 16,1 0-6-16,4 3-1 15,1-2-12-15,0 2-3 16,3-3 3-16,9 0 0 15,7-1-2-15,-1-2 1 16,0-1 1-16,0-3 0 0,-6 0 0 16,-3 1-1-1,-6 4 1-15,0 7 1 0,1 5 0 16,-4 6 0-16,3 3 0 16,-3 2-1-16,8 3 1 15,-1 1-1-15,5-5-6 16,0-1-18-16,2 0-4 15,-1-1 16-15,-3 4-31 16,-5 8 12-16,-2 10-37 16,-6 8-106-16,-12 7-325 15,-9 4-540-15</inkml:trace>
  <inkml:trace contextRef="#ctx0" brushRef="#br0" timeOffset="92276.26">1647 13027 110 0,'0'0'1121'0,"0"0"-883"0,0 0-78 15,0 0 11-15,0 0-42 16,0 0-17-16,0 0-49 15,0-27-33-15,0 29-30 16,0 15-3-16,-8 11 3 16,-5 11 31-16,-8 14-16 15,0 6 13-15,-3 4-18 16,2 2 3-16,-2-2-2 16,3-3-10-16,3-4 11 15,2-5-12-15,2-6 0 16,5-8-2-16,2-7-9 15,1-11-10-15,3-6-17 16,3-7 1-16,0-6 16 0,0 0 12 16,0-17 2-16,0-13-94 15,0-14-15-15,15-22 33 16,6-24 30-16,10-25-24 16,5-6 2-16,-2 8 23 15,-7 27 36-15,-6 30 16 16,-5 19 28-16,-4 10 40 15,-1 3 46-15,2 5 3 16,-1 2-9-16,-2 10-45 16,-4 7-48-16,2 0-15 15,-2 8-35-15,9 13 35 16,0 9 55-16,4 10-24 16,-2 7 1-16,2 7-17 0,-4 5 0 15,1 4-8 1,-5 0 4-16,2-2-2 0,-2-4-1 15,-1-3-8-15,0-3 4 16,-2-5-4-16,1-2 0 16,3-4-24-16,-5-5-58 15,1-5-55-15,-2-6-149 16,-3-11-86-16,-3-7-548 0</inkml:trace>
  <inkml:trace contextRef="#ctx0" brushRef="#br0" timeOffset="92523.6">1268 13469 1309 0,'0'0'496'0,"0"0"-370"16,0 0-45-16,0 0 18 15,0 0 10-15,124-43-70 16,-63 35-11-16,6 2 15 16,6 1-11-16,-9 2-32 15,-4 3-4-15,1 0-139 16,-18 0-131-16,-11 0-331 0</inkml:trace>
  <inkml:trace contextRef="#ctx0" brushRef="#br0" timeOffset="93568.81">2297 13350 421 0,'0'0'1431'16,"0"0"-1206"-16,0 0-141 15,0 0-48-15,0 0 1 0,0 0-3 16,84-42-33 0,-40 42-2-16,3 0-43 0,5 0-122 15,-3 13-178-15,-10-1-256 16,-14-1-423-16</inkml:trace>
  <inkml:trace contextRef="#ctx0" brushRef="#br0" timeOffset="93735.36">2203 13541 942 0,'0'0'643'0,"0"0"-542"15,0 0-101-15,0 0 10 0,0 0 79 16,87 5 53-16,1-5-71 15,27 0-71-15,7 0-39 16,-25-5-228-16,-30-7-413 0</inkml:trace>
  <inkml:trace contextRef="#ctx0" brushRef="#br0" timeOffset="94332.76">3618 12914 1005 0,'0'0'227'0,"0"0"-126"16,0 0 24-16,13-89 3 0,-13 68 67 16,-8 4-89-16,-17 5-38 15,-9 5-4-15,-12 7-34 16,-8 0-11-16,-3 7 2 15,-3 9 2-15,7 5-9 16,7 2-1-16,10 4-8 16,15 1-5-16,9 2-19 15,12 4 5-15,0-1 14 16,18 4 2-16,7-2-2 16,9 1-1-16,1-5 1 15,-2-3 5-15,-5-4-5 16,-4-3-1-16,-11-2 0 15,-7-4 1-15,-6 2 0 16,0 0 1-16,-1-1-1 16,-10-1 18-16,1-1-18 0,-2 2 1 15,9-1 0 1,3 2 0-16,0 0-2 0,11 2-4 16,11 1-35-16,5 3-22 15,-2 1-3-15,0 0 15 16,-11 0 18-16,-8-1 20 15,-6-2 12-15,-12 1 22 16,-21 1 97-16,-3 0 20 16,-7 1-37-16,6 0-12 15,5 1-30-15,10 0-43 16,13 2-17-16,9 3-8 16,9 0 8-16,21-2-9 15,14-3-1-15,6-5-70 0,11-7-62 16,30-13-62-16,-14-2-194 15,-14-15-508-15</inkml:trace>
  <inkml:trace contextRef="#ctx0" brushRef="#br0" timeOffset="94867.33">3837 12959 1008 0,'0'0'336'15,"0"0"-72"-15,0 0-11 16,0 0-62-16,0 0-59 15,0 0-70-15,0 0-61 16,0 2-1-16,0 23 0 16,-9 11 24-16,0 6 4 15,0 4-15-15,-1 1-1 16,2-2 1-16,1-4-12 16,2-6 11-16,2-6-12 15,3-7 1-15,0-4-3 16,11-5 2-16,12-4-1 15,12-5-1-15,8-4-14 16,27-3-54-16,-9-13-152 16,-10-1-439-16</inkml:trace>
  <inkml:trace contextRef="#ctx0" brushRef="#br0" timeOffset="95115.67">4271 13364 1431 0,'0'0'378'0,"0"0"-283"16,0 0-56-16,0 0 52 15,0 0-34-15,89 55-35 0,-78-34-11 16,-8 2-5-16,-3 3-5 15,-3-1-2-15,-16-1-18 16,-16 4-54-16,4-5-138 16,4-11-305-16</inkml:trace>
  <inkml:trace contextRef="#ctx0" brushRef="#br0" timeOffset="95566.46">4677 12882 689 0,'0'0'733'0,"0"0"-477"15,0 0 16-15,0 0-46 0,0 0-89 16,0 0-69-1,0 0-68-15,-15-6-1 0,6 56 1 16,6 23 13-16,0 20 5 16,0-4-12-16,3-17 0 15,0-22-6-15,-2-17-51 16,-2 3-34-16,-5-1-56 16,-1-4-97-16,-8-13-60 15,3-9-50-15,-1-9-217 0</inkml:trace>
  <inkml:trace contextRef="#ctx0" brushRef="#br0" timeOffset="95894.59">4619 12845 52 0,'25'-82'540'16,"-5"28"-289"-16,-4 19-27 0,-4 15-12 16,1 5-69-16,-2 4 14 15,-1 5 21-15,5 6-58 16,7 4-76-16,8 17 6 15,4 9 11-15,4 8-32 16,-5 8 4-16,-11 1-33 16,-13 3-1-16,-9-2 1 15,-6-3 1-15,-22-4 10 16,-14-4 19-16,-7-7 24 16,-5-4 19-16,6-3-26 15,7-5-11-15,8-1-13 16,13-3-15-16,10 1-8 0,10 2-13 15,3 2 0 1,19 3 11-16,11 5-8 0,6 0-14 16,2 3-38-16,-2-2-58 15,5 7-145-15,-10-8-216 16,-10-6-607-16</inkml:trace>
  <inkml:trace contextRef="#ctx0" brushRef="#br0" timeOffset="96106.02">5044 13376 438 0,'0'0'1290'0,"0"0"-1021"0,0 0-143 16,0 0-58-16,0 0-18 16,0 0 17-16,92 59-24 15,-72-25-42-15,-2-1 9 16,-12 4-10-16,-6-3-28 15,-5-3-44-15,-29-1-64 16,1-10-202-16,8-10-537 0</inkml:trace>
  <inkml:trace contextRef="#ctx0" brushRef="#br0" timeOffset="96518.92">5475 12943 1167 0,'0'0'409'15,"0"0"-203"-15,0 0-143 16,0 0-63-16,0 0 54 15,0 0 30-15,-24 111-17 16,24-63-35-16,0 5-20 16,0 1 7-16,14-3-13 0,5-4 4 15,3-8-10 1,5-9-23-16,1-13 5 0,5-13 4 16,0-4 14-16,6-18 2 15,-2-18 12-15,2-20 9 16,-3-20 38-16,-12 1-24 15,-5 5-3-15,-13 13 11 16,-4 14 3-16,-2 4-10 16,0 6-10-16,0 17-28 15,-15 16-38-15,-3 16-277 16,3 7-321-16</inkml:trace>
  <inkml:trace contextRef="#ctx0" brushRef="#br0" timeOffset="96737.33">6017 13246 1126 0,'0'0'572'16,"0"0"-360"-16,0 0-107 16,0 0-58-16,0 0 9 15,0 0-21-15,71 79-11 16,-71-45-23-16,0 4 17 15,-19 0-18-15,-11-1-41 16,-15 2-91-16,5-11-268 16,9-8-615-16</inkml:trace>
  <inkml:trace contextRef="#ctx0" brushRef="#br0" timeOffset="96983.67">6378 12876 1307 0,'0'0'609'15,"0"0"-478"-15,0 0-129 16,0 0-1-16,0 0 84 16,37 111-15-16,-24-57-10 15,-4 4-32-15,-3-2-20 16,-4 0 1-16,-2-6-9 15,0-6-2-15,0-6-103 16,-12-7-99-16,3-9-159 16,0-14-390-16</inkml:trace>
  <inkml:trace contextRef="#ctx0" brushRef="#br0" timeOffset="97419.51">6442 12829 1156 0,'0'0'282'0,"0"0"-58"16,21-86-41-16,-6 58-75 15,1 7-48-15,8 6-10 16,0 5-50-16,10 4-3 16,5 6 1-16,1 0-18 0,1 9-25 15,-6 9-29 1,-12 7-37-16,-13 5-3 0,-10 4 54 15,-13 1 60-15,-17 0 2 16,-9-2 66-16,0-1 21 16,-1-2-8-16,7-2-30 15,9-3-19-15,8-2-25 16,13 1-6-16,3-2-2 16,7 1-33-16,17 1-39 15,6-1-27-15,3-1 4 16,0-2 44-16,-5-3-18 15,-6-1 32-15,-8-2 38 16,-8 1-1-16,-6 2 1 0,0 3 14 16,-8 1 82-1,-11 2 34-15,-4-1-32 0,-3 1-54 16,-4-3-44-16,-16-6-12 16,7-5-233-16,6-7-565 0</inkml:trace>
  <inkml:trace contextRef="#ctx0" brushRef="#br0" timeOffset="98004.93">6270 12721 707 0,'0'0'688'0,"0"0"-349"16,0 0-171-16,0 0-102 15,0 0-48-15,0 0 140 16,17 96 2-16,-1-44-55 16,2 7-47-16,3 5-27 15,-2 1-3-15,2-2-4 16,-3-4-12-16,-6-5-12 15,-2-7 18-15,-4-9-18 0,-3-9-6 16,-3-4-43-16,2-10-89 16,-1-15-152-16,1 0-326 15,-1-7-418-15</inkml:trace>
  <inkml:trace contextRef="#ctx0" brushRef="#br0" timeOffset="98327.08">6394 12731 354 0,'0'0'850'16,"0"0"-710"-16,3-89-12 15,9 63 7-15,7 10-4 16,4 4-27-16,14 7-10 0,6 3-38 16,9 2-55-1,10 9 49-15,2 12-40 0,-3 7 0 16,-1 7 5-16,-12 6-9 15,-14 5 10-15,-7 0-7 16,-16 4 0-16,-11 0 17 16,0 5-11-16,-16 2 10 15,-11 2 43-15,-7 0-27 16,-6 2-14-16,-9-2-9 16,-4-4-11-16,-4-5-7 15,-2-8-7-15,1-10-104 16,-10-12-93-16,15-10-164 15,11-10-673-15</inkml:trace>
  <inkml:trace contextRef="#ctx0" brushRef="#br0" timeOffset="99185.78">7116 12430 1120 0,'0'0'279'15,"0"0"-113"-15,0 0-32 16,0 0-71-16,0 0 10 15,0 0 9-15,112-70-38 16,-72 70-34-16,2 9 5 16,0 13-15-16,-8 6-17 15,-14 4-15-15,-12 7-40 16,-8 0 44-16,-22-1 28 16,-14-2 5-16,-7-6 19 0,-2-3 24 15,2-4 18 1,3-2-23-16,12-2-23 0,8 1-9 15,10 0-11 1,10 3-1-16,0 0 0 0,16 0-12 16,14 0 13-16,0-2-51 15,-2-4 8-15,0-3-10 16,-11-3 37-16,-4-2 5 16,-7-2 5-16,-6-1 1 15,0 1 5-15,0 1 16 16,0 2 8-16,0 4-4 15,-1 3-12-15,1 3 1 0,0 4-8 16,0 2-1 0,3 3 0-16,-3 1-31 0,0-2-4 15,-11-3-18-15,-14-4 3 16,-15-2 36-16,-8-7 5 16,-13-1 0-16,-36-9-58 15,13-2-177-15,9 0-765 0</inkml:trace>
  <inkml:trace contextRef="#ctx0" brushRef="#br0" timeOffset="105971.64">498 4625 153 0,'0'0'989'0,"0"0"-805"16,0 0-184-16,0 0-57 15,0 0-60-15,0 0 84 16,0 0 23-16,-39 48 7 15,30-26 3-15,-1 6 0 16,4 4 15-16,0 6 4 16,-2 6-18-16,-2 7 25 15,-2 7 9-15,-3 5-3 0,0 2 23 16,-1 2-28-16,4-3-1 16,3 1-13-16,0-3-11 15,3 2 12-15,6-1-6 16,-3 1 0-16,-3 1 11 15,0 0-4-15,-4-1 12 16,-4 4-6-16,-5 10-11 16,-2 11 16-16,-3 12-26 15,3 1 9-15,3-7 4 16,5-12-12-16,4-20 5 16,1-9-6-16,4-12 8 15,4 2 32-15,0 19-20 0,0 24-11 16,0 23 11-16,0 5-7 15,0-2-11-15,-9-6 5 16,6-6 0-16,-3-4 3 16,0-1-9-16,-3-6 0 15,2-2-1-15,-4-1 7 16,-2 0-6-16,4-3-2 16,-2-2 0-16,-2-3 1 15,1 0 0-15,3 0-1 16,-1 3 1-16,5 2 0 15,4 1 10-15,1 1-9 16,0 0 1-16,0 0 14 16,0 4-15-16,0 4 5 0,0 0-4 15,0-1-1 1,0 1 0-16,0 0-1 0,0 1-1 16,0 1 1-16,0-3 0 15,0-3 1-15,0-5-1 16,0-5 2-16,0 1 8 15,0-2-10-15,1 0 1 16,-1-2 7-16,3 1-7 16,4-1-1-16,1 0 1 15,1 2-1-15,-3 1 0 16,-3 2 0-16,-3 0 0 16,0-3-1-16,0-3 1 15,0-1 0-15,0-1 7 0,0 1-7 16,0 2 15-1,4-1-15-15,10 2 0 0,5 0 0 16,4 0 0-16,2 1-1 16,-1 1 1-16,-5-1 0 15,-4-1 0-15,-6-11 2 16,-3-13-2-16,-5-10 0 16,-1-3 9-16,0 10-7 15,0 6-2-15,0 4 0 16,0 0 11-16,-4-4-11 15,1-4 0-15,2-3 0 16,-1-3 1-16,2-1-1 16,0-4 0-16,0 2 0 15,0-2 1-15,-3 2-1 16,-3 0 0-16,-6 0 0 0,-1-2 0 16,-1 0 1-16,1 0-1 15,1-3 0-15,7-4 10 16,4-1-10-16,1-2-1 15,0 0 0-15,1 3 1 16,4 0-1-16,1 3-2 16,-6 4 3-16,0 2 3 15,0 1-3-15,0 2 0 16,-11-2 1-16,3 0-1 16,0-3 0-16,4-1 0 15,2 0 0-15,2-3 0 16,0 1-1-16,3 0 0 0,6-1 1 15,3 0-2-15,0 2 2 16,1-2 0-16,2 0 0 16,0 1-6-16,3 1 4 15,3 1 1-15,3-1-1 16,0 2-4-16,7-3 6 16,-1-1 0-16,3 0-1 15,4-4 1-15,-3-1 0 16,2-4-18-16,3-2-42 15,0-1 41-15,4-4 0 16,-1-3 9-16,4-1 0 16,0-6 10-16,5-2 0 15,4-2 1-15,5-6 13 16,7-2 8-16,14 0 9 16,18 0-22-16,9-8-1 0,7-8 11 15,-24 2 16-15,-21 0 3 16,-21 4 14-16,-4 2-17 15,7-2-6-15,8 1-14 16,4 2-9-16,-6 2 1 16,3 3-6-16,-1 1 7 15,-2 1-8-15,8 0 0 16,13 0 7-16,15 0-7 16,18 0 0-16,1 0 10 15,-7 0 16-15,-7 0 8 16,-11 0-8-16,4 0-17 15,1 0 4-15,-1 0-13 16,2 0 0-16,0 1 13 0,2 3-7 16,-1 2 9-16,-1 0 10 15,-1-2 5-15,-4-3-1 16,-2 1-14-16,-4-2 0 16,-1 0 2-16,-12 0-8 15,-12 0-1-15,-11 0-8 16,-1 0 0-16,8-3 9 15,10 0-9-15,18-1 3 16,18-2 3-16,15 2-6 16,0 0 0-16,-11 2-1 15,-10 2-21-15,-24 0 14 16,-12 0-5-16,-11 0 1 0,-1 0 6 16,9-4 6-16,11-2-1 15,8-2 1 1,1-4 0-16,-2 3-1 0,-1-3 1 15,-2 3 0-15,3-1 0 16,-3 3 1-16,5 0-1 16,-4 2 0-16,-1 0-1 15,-1 0 1-15,-2-2 0 16,0 2 0-16,-1-4-1 16,-1 2 1-16,0-1-1 15,-3-1 1-15,-2 3-1 16,0 0 0-16,-4-1 1 15,-2 0 0-15,1 1 1 0,2-1 5 16,3 0-2-16,2-2-4 16,4 1-1-16,3-1 0 15,-1 1 0-15,-1 0 1 16,-4-1 0-16,-5 1-7 16,-7 1 7-16,-3-1 0 15,-5 3-7-15,0-2 7 16,-1 1 0-16,4-1 1 15,2 1-1-15,4 1 1 16,3-1 6-16,1 2-7 16,0-2 0-16,-5 1-8 15,-3-2 1-15,-2-2 7 16,-4-2-1-16,1-3 1 16,-3-6 3-16,1-3-3 15,0-2 0-15,0-5 6 0,-2-2-6 16,-5-3 2-1,-1-4-2-15,-5-3 0 0,-3-2-6 16,-5-2 13-16,-5-2-5 16,-2-2 8-16,-4 0 9 15,2-4-1-15,2 1-18 16,0-3-5-16,5 1 5 16,0-1 1-16,3-1 0 15,3 0 6-15,-6-2 26 16,4-4-7-16,-3 0-18 15,-3-3 4-15,0-2 16 16,-3 0 3-16,5-1-10 16,-1 0-11-16,2 1 6 0,5 0-1 15,-3 0-14-15,4 3-1 16,-4 4 15-16,-2 0-9 16,-4 1-5-16,-1 3-1 15,-2-1 7-15,-2 3 2 16,2 0-9-16,0-1 0 15,0 0 0-15,0 0 1 16,-2-1 0-16,-2 0 5 16,2 0-4-16,-5 2 5 15,-2 0-7-15,-2-2-9 16,-1 1 9-16,0 1 2 16,0-2-2-16,0 3 0 0,2-1 6 15,5-1-1 1,8 2-5-16,5-3 0 0,8-1-9 15,3 1 8-15,12-13-12 16,-4 5 4-16,3-1 2 16,4-2 5-16,-5 9-19 15,8-9 20-15,0 0-12 16,0 2-9-16,3-11 11 16,2-14-5-16,-2-10 0 15,-4-2 8-15,-12 8-8 16,-15 22 7-16,-6 18 2 15,-2-12-2-15,-1-13-3 16,-3-13 0-16,-3-12-13 16,-3 11 24-16,-3 12-5 15,0 0-1-15,-9 0 7 16,-3 0 0-16,0 15 9 0,6 10-9 16,3 13 0-16,2 2 0 15,1-6 0-15,0-10 0 16,0-8-1-16,7 1 2 15,2-1 6-15,3 1-6 16,-1 3 22-16,-1 5 0 16,0 4-11-16,-1 0-2 15,-1 3-10-15,2-1 1 16,-1 0 5-16,0 1-6 16,1-2 0-16,-2 2 1 15,4 2 1-15,0 0-2 16,-2 3 0-16,-1 1 0 0,-4 3 5 15,1 1-5-15,-6 2-10 16,0-1 7-16,0 0 1 16,-6-1 4-16,1-3-4 15,4-1 4-15,1-5-8 16,0 1 3-16,0-3 0 16,0 4 2-16,3 0 1 15,6 2 13-15,-5 3-8 16,1-2 2-16,-5-3-5 15,0-2-2-15,0-5-15 16,-15-2-9-16,4-2-22 16,-1 2 46-16,2 3 6 0,4 1 5 15,0 3-10-15,3-2 6 16,0-1-7-16,3-4 11 16,-2-1-4-16,1-2-7 15,-4-2-16-15,1 4 16 16,1 2 12-16,0 4-11 15,0 2 0-15,-1-3-1 16,-1 0-3-16,-1-1-8 16,3 3 11-16,3 2 0 15,0 1 8-15,0 2-8 16,0-2-6-16,0 2 5 16,0-1 1-16,-4-2-1 15,1 1 0-15,-3 2 1 16,0-2-9-16,-2 2 9 15,1 3 0-15,1 1 0 0,0 3-6 16,0 1 5-16,3 2-10 16,-3 0-3-16,-3-3 13 15,0-2-7-15,-1-1 2 16,-4 0-7-16,-1-1-5 16,-1 1 2-16,1-1-6 15,-1-1-9-15,1 0 4 16,0 0-17-16,4 0 22 15,0 1 3-15,-3 4 13 16,3 2-4-16,-6 3 10 16,-7 4-1-16,1 0-1 15,-5 4 1-15,-2 1-5 16,-1 5 5-16,-2 0-15 0,-7 3 15 16,1 2-16-1,-6 2 5-15,-4 3 4 0,-3 1 0 16,1 2 8-16,-6 2-1 15,-1 1 1-15,-3-1-4 16,0 0 4-16,-2 1 0 16,-3-1 0-16,-2-1 1 15,-5 0 0-15,1 0-1 16,-2 0 1-16,-1 0 3 16,5 1-4-16,-17 1-1 15,10 2 1-15,-2-1 0 16,0 2 1-16,10-1-1 15,-7-2 0-15,-2 0-5 0,2-1 6 16,-15-4-1 0,-10-3 0-16,7-2 1 0,10 2 4 15,2-1-5-15,21 4-3 16,-9-2-3-16,-24-1 6 16,-7 1 0-16,-25-1-10 15,-2 1-39-15,7 1 27 16,12-1 2-16,8 0 0 15,1-1 19-15,-5-3-6 16,-2 0 7-16,-1-1-1 16,-2 0 2-16,10 2 4 15,3 4-5-15,4 3-3 0,16 3 3 16,16 3 1-16,13 0-1 16,-1 0-1-16,-20 9 1 15,-22 8-7-15,-21 4 7 16,-4 1-1-16,7 1 1 15,12-6 0-15,6-3 0 16,0 0 0-16,6-3 1 16,0-1 4-16,1 0-5 15,-1 0 0-15,-3 3 0 16,0 1 0-16,-1 2 1 16,1-2-1-16,4-1 1 15,-7 1 5-15,0 1-6 16,3-2 0-16,9-3 0 15,15-2 1-15,16 1-1 16,2-3 0-16,-2 4 0 16,-12 3-2-16,-7 1 3 0,-1 0-1 15,2-1 1-15,-1 1-1 16,-3-1 0-16,-3-2 0 16,-2-1 1-16,-2-3 2 15,-1 0-3-15,2-3 3 16,3 0-3-16,1 1 0 15,6-1 1-15,0 0-1 16,3 2 0-16,0-2-9 16,-1 2 10-16,0-1-1 15,0 0 7-15,-2 0-7 16,5-1 6-16,1 1-6 16,2-1-2-16,3 0 1 0,4 0 1 15,2 0 0 1,4 1 0-16,2-3 0 0,7 3 4 15,5-1-4-15,1 0-1 16,0 2 0-16,5 1 1 16,-2 0-1-16,1 2 1 15,-4-1 0-15,-1 0 0 16,3 2 0-16,-2-1-1 16,3 0 1-16,3 0-7 15,-1 1 7-15,2 0-1 16,1-1-144-16,6-1 145 15,7-1 0-15,3 0-3 0,-2 1 3 16,1 3 12 0,-5 7-6-16,0 2 6 15,-9 4-11-15,0 3 27 0,-4 3-26 16,2 1-1-16,-2 2 11 16,1-1-4-16,2-1-7 15,7 2-2-15,7-2 1 16,7 0-45-16,1-2 10 15,6 17-39-15,9-8-144 16,0-4-432-16</inkml:trace>
  <inkml:trace contextRef="#ctx0" brushRef="#br0" timeOffset="107174.42">2066 15841 1247 0,'0'0'486'0,"0"0"-358"0,0 0-11 16,0 0 11 0,0 0-51-16,0 0-17 0,0-28-32 15,0 39-19-15,0 13-7 16,-9 11 24-16,-4 12 10 15,-1 11-17-15,-2 5-6 16,-2 4 15-16,-3 0-19 16,6-2 8-16,-3-3-10 15,3-5 2-15,5-8-9 16,5-8-59-16,5-13-83 16,0-18-174-16,15-10-209 15,2-2-304-15</inkml:trace>
  <inkml:trace contextRef="#ctx0" brushRef="#br0" timeOffset="107462.65">2624 15683 542 0,'0'0'859'16,"0"0"-496"-16,0 0-246 15,0 0-94-15,0 0 21 16,0 0 48-16,-18 83-9 16,6-35-17-16,-3 19-32 15,5-1-3-15,-1 2-19 16,1-1 1-16,0-12 3 0,-1 3-8 16,0-7-8-16,-2-7 0 15,1-8-92-15,-1-7-172 16,5-11-132-16,4-11-310 15</inkml:trace>
  <inkml:trace contextRef="#ctx0" brushRef="#br0" timeOffset="107879.54">2819 15519 1096 0,'0'0'516'0,"0"0"-401"16,0 0-49-16,0 0 41 0,0 0-43 15,0 0-42-15,0 0 2 16,-71 10 6-16,26 17 29 16,-9 3-7-16,-4 0-13 15,0 0-3-15,-3-1-20 16,3-7 3-16,2-7-7 15,-2-6-4-15,6-9 5 16,3-6-13-16,4-19-1 16,3-10-6-16,8-7 7 15,5-1 0-15,4 2 21 16,3 7 24-16,1 13 24 16,6 10-21-16,-6 11-33 15,-7 1-14-15,-5 19-1 0,-3 7 0 16,-3 5-1-16,3 2 2 15,1 1-2-15,5 1-7 16,1-3-56-16,1 0-30 16,4 5-94-16,5-9-320 15,7-7-283-15</inkml:trace>
  <inkml:trace contextRef="#ctx0" brushRef="#br0" timeOffset="110070.68">3427 15387 948 0,'0'0'372'15,"0"0"-186"-15,0 0-17 16,0 0 6-16,0 0-62 16,0 0-34-16,0 0-43 0,-38 8 0 15,13 13 15 1,-8 10 5-16,-6 9-10 0,-3 5-6 15,-2 9-3-15,-4 13 11 16,-3 19-22-16,5 18 10 16,9 4-15-16,17-5-11 15,15-21-4-15,5-24-5 16,8-15 0-16,15-3-1 16,12 2 0-16,13 5-45 15,9-2-48-15,31-10-43 16,-18-13-108-16,-10-16-685 0</inkml:trace>
  <inkml:trace contextRef="#ctx0" brushRef="#br0" timeOffset="111302.39">3935 15494 147 0,'0'0'916'15,"0"0"-595"-15,0 0-130 0,0 0 17 16,0 0-7-16,0 0-38 16,0 0-38-16,11-60-21 15,-11 60-43-15,-2 0-44 16,-10 0 6-16,-10 0-23 15,-9 7 0-15,-5 6 1 16,-6 3-1-16,5 2 12 16,1 3-11-16,9 0 0 15,5 2-1-15,7 3 0 16,7-1-1-16,7 1-10 16,1 4-7-16,9 3 9 15,13 2-10-15,11 2-3 16,1 1 0-16,4-1 1 0,-4-2-4 15,-1-3 5-15,-5-2-11 16,-7-4-4-16,-4-1 11 16,-7-4-8-16,-9-3 21 15,-1-2-12-15,-6-3 23 16,-16-1 1-16,-3-2 16 16,-10-6 25-16,-2-1 3 15,-6-3-4-15,7 0 11 16,2-7-5-16,4-5-8 15,6 1-2-15,7 1-9 16,6 2-5-16,5 1-13 16,3 4-9-16,1 2 10 15,2 1-11-15,0 0-16 0,0 0-23 16,0 0-34-16,-1 0-68 16,-7 0-143-16,-2 0-328 15,4 0-726-15</inkml:trace>
  <inkml:trace contextRef="#ctx0" brushRef="#br0" timeOffset="112045.4">4186 15384 639 0,'0'0'701'16,"0"0"-377"-16,0 0-144 0,0 0-54 15,0 0 11-15,0 0-45 16,0 0-54-16,73 50 33 16,-28-9-26-16,4 11 8 15,5 8-32-15,-2 13-14 16,-1 12-6-16,-11 13-1 15,-16 2-6-15,-21-7 6 16,-3-21 0-16,-18-20 21 16,-6-14-15-16,-4-7-5 15,-8 3 11-15,-6 3-11 0,-4-1-1 16,6-5-16-16,7-7-89 16,12-9-189-16,12-7-537 0</inkml:trace>
  <inkml:trace contextRef="#ctx0" brushRef="#br0" timeOffset="112819.33">4529 16381 1448 0,'0'0'381'15,"0"0"-200"-15,0 0-25 16,0 0-23-16,0 0-31 15,0 0-26-15,0 0-36 16,-1-5-12-16,18 5-9 16,9 8-17-16,11 2 16 15,8 1-17-15,9 2 5 0,1-2 3 16,2 1-1-16,4-4-1 16,3 1-1-16,4-4-5 15,1 0 6-15,1-1-7 16,-5-2 0-16,-7 3-1 15,-12-3-10-15,-15 1 10 16,-11 0-6-16,-9 0-8 16,-6-2 8-16,-5-1-20 15,0 2 8-15,0-2 8 16,0 0-7-16,0 1-17 0,0 0-60 16,0 4-41-1,-5-3-40-15,-2 0-213 0,0-2-164 16,1 0-236-16</inkml:trace>
  <inkml:trace contextRef="#ctx0" brushRef="#br0" timeOffset="113159.42">5233 16225 1071 0,'0'0'375'15,"0"0"-121"-15,0 0-53 16,0 0-43-16,0 0-18 16,0 0-48-16,0 0-42 0,-4 6-33 15,14 10 34-15,5 6 46 16,6 3-54-16,3 4-19 16,7 1-9-16,-1 1-8 15,0 0-5-15,-2 2-2 16,-4-2-7-16,-7 2 6 15,-6 3-5-15,-8 0 5 16,-3 3 1-16,-16-1-1 16,-17-3 1-16,-9-4 0 15,-8-3-1-15,-1-2 0 16,-3 2-91-16,11-8-157 16,15-8-463-16</inkml:trace>
  <inkml:trace contextRef="#ctx0" brushRef="#br0" timeOffset="114334.29">6067 16934 1040 0,'0'0'381'0,"0"0"-143"16,0 0-45-16,0 0-42 15,0 0-18-15,0 0-47 16,0 0-24-16,6 0-12 16,-4-3-17-16,1-4-11 15,0-2-22-15,1-2 1 16,-4-5 18-16,0-4-2 16,0-4-10-16,0-5 15 15,-7-3-11-15,-4 0 2 16,-2 3-5-16,-5 3 12 15,6 7 24-15,-6 8-27 16,-1 6-11-16,-2 5-6 0,-8 0-9 16,-2 11 8-16,-5 13-5 15,-2 4 6-15,-1 9 1 16,3 7 0-16,6 3-1 16,8 5 0-16,10 0 1 15,9-2-2-15,3-4-8 16,12-7-15-16,16-8-11 15,5-8-17-15,10-12 12 16,5-11 14-16,1 0-15 16,4-20-1-16,-6-8-15 15,-2-8 21-15,-8-9 17 16,-3-2 19-16,-8-2 0 0,-8 6 22 16,-5 7 3-1,-5 15 55-15,-7 8-6 0,-1 10-16 16,0 3-42-16,0 9-16 15,-9 18-18-15,-4 6 18 16,1 6 1-16,-1 6 6 16,5 0-5-16,5 1 8 15,3-3-4-15,0-3-6 16,19-5 8-16,4-7-8 16,7-5-14-16,6-7 13 15,7-9-17-15,0-7-13 16,0 0-85-16,8-32-188 15,-15-1-332-15,-6-7-607 0</inkml:trace>
  <inkml:trace contextRef="#ctx0" brushRef="#br0" timeOffset="119530.39">8833 4557 42 0,'0'0'1058'0,"0"0"-765"0,0 0-138 15,0 0 26-15,0 0 47 16,0 0-67-16,2-49-24 16,-2 49-57-16,0 0-38 15,0 0 9-15,0 5-51 16,0 10-1-16,0 12 1 16,0 10 9-16,0 6 7 15,0 7-16-15,-2 0 0 16,2-1-8-16,0-6 8 15,0-6-12-15,9-9 6 16,2-10-2-16,4-11 1 16,7-7-9-16,9-5 16 15,10-21 38-15,8-9-23 0,5-9-9 16,2-5 21-16,1-3-4 16,-3-1 22-16,-6 6-33 15,-10 5-12-15,-7 14 10 16,-12 10-10-16,-10 10-1 15,-4 5-1-15,-5 3-44 16,0 0 11-16,0 0-44 16,0 1 5-16,0 11 31 15,-1 2-37-15,-14 2-48 16,-19 6-104-16,1-7-285 16,-2-2-384-16</inkml:trace>
  <inkml:trace contextRef="#ctx0" brushRef="#br0" timeOffset="121072.26">7229 6502 211 0,'0'0'778'15,"0"0"-580"-15,0 0-73 16,0 0 43-16,0 0-57 15,0 0 14-15,0-23 17 0,0 23-43 16,0 0-29-16,0 0-24 16,0 0-36-16,0 0 14 15,0 0-24-15,0 12-14 16,0 8 14-16,0 8 1 16,0 5 9-16,0 6-10 15,2-1 7-15,4-1 8 16,3-5-15-16,1-5 7 15,-2-8-6-15,1-4 0 16,-3-7-1-16,6-5 1 16,-2-3-1-16,9-3 92 15,7-17-52-15,5-9-11 16,8-11-2-16,3-8-9 0,4-7 6 16,0-2-24-1,0 0 0-15,-2 8 22 0,-5 6-20 16,-2 11 17-16,-6 9-7 15,-5 6-11-15,-4 7 8 16,-4 3-9-16,-5 4-3 16,-5 2-10-16,-1 1 8 15,-1 0-21-15,-3 0-8 16,-3 0-34-16,0 0-5 16,0 0-55-16,0 3-4 15,-9 5 43-15,-10 5-114 16,1-2-102-16,0-4-494 0</inkml:trace>
  <inkml:trace contextRef="#ctx0" brushRef="#br0" timeOffset="122759.75">7680 8754 1152 0,'0'0'244'0,"0"0"-157"16,0 0-77-16,0 0 13 16,0 0-23-16,0 0 0 15,0 11 1-15,7 9 23 16,4 6 20-16,0 5-9 16,0 2-35-16,0 2 33 15,-4-2-33-15,-2-2 1 16,2-5 0-16,-5-8-1 15,-1-5 6-15,1-8-6 16,1-5 0-16,6 0 100 16,8-14 102-16,9-12-111 15,5-13-51-15,8-8 10 16,6-7 34-16,4-7-53 0,8-1-25 16,2 1 26-1,2 5-32-15,-4 10 7 0,-15 12 8 16,-14 12-8-16,-13 11 16 15,-10 8-23-15,-5 3-58 16,0 0-79-16,-6 11-50 16,-11 12 99-16,-19 18 2 15,1-4-182-15,4-6-440 0</inkml:trace>
  <inkml:trace contextRef="#ctx0" brushRef="#br0" timeOffset="124254.76">7546 12378 776 0,'0'0'676'0,"0"0"-489"16,0 0-133-16,0 0-54 15,0 0-6-15,0 0 6 16,0 0 50-16,16 55 7 15,-5-30 0-15,-1 4-45 16,5-4 27-16,-3-4-38 16,4-4 0-16,-2-7-1 15,2-6 1-15,2-4 46 16,3-1 23-16,12-19-29 16,6-8 13-16,10-9-39 0,7-11 31 15,7-7-11-15,4-4 3 16,-1 1-12-16,-9 9-26 15,-12 13 7-15,-16 14-19 16,-12 12-4-16,-13 10-140 16,-4 0-196-16,-12 13-182 15,-4 1-208-15</inkml:trace>
  <inkml:trace contextRef="#ctx0" brushRef="#br0" timeOffset="130173.93">1502 15243 273 0,'0'0'395'0,"0"0"-222"0,0 0-73 16,0 0 16-16,0 0 31 15,0 0 5-15,0 0-38 16,0 0-17-16,0 0-8 16,0 0-18-16,0 0 21 15,0 0-45-15,0 0-9 16,0 0-1-16,0 0-14 16,0 0 10-16,6 0-7 15,0 0-16-15,12-2 6 16,0-1-10-16,10-1-6 15,5 2 0-15,3-1 0 0,4 1 22 16,3 1-22 0,2-1 0-16,-2 1-7 0,1 0 7 15,0-2 0-15,1 0 1 16,0 0 6-16,-2-1 2 16,2-1-9-16,-2-2 0 15,-4 2 1-15,1-1-1 16,-4 0 0-16,-5 2 2 15,-4 1-2-15,-3 0 6 16,0-1-6-16,0 1-2 16,1-1 2-16,5 0 0 15,4-1-1-15,8-1-5 16,6-3 6-16,1 1 9 0,3-1-9 16,-1 1-6-1,0 1 5-15,-8 1 1 0,-1 3 0 16,-6 0 0-16,-8 0 1 15,2 2 4-15,-2 0-5 16,-1-1-6-16,1 0 5 16,2-1 1-16,0 0 0 15,3-1-1-15,1 0 2 16,2-1-4-16,7 0 3 16,-4 1-7-16,6-2 7 15,-2 2-9-15,-1-1-6 16,-3 1 4-16,-1 0-37 15,-2 0 48-15,0-2-25 16,0 2 11-16,3-4 7 0,4 3-5 16,5 1 5-16,20-1 6 15,22 4-4-15,23 1 4 16,5 1 1-16,-21 8 0 16,-25-1-1-16,-28-2 2 15,-6 0-1-15,6-1 0 16,4 0 1-16,7-1 3 15,3-1-4-15,2 0 0 16,9-2-1-16,1-1-5 16,6 2 6-16,-1 0 0 15,-5 1 0-15,1 0-8 16,-5 0 9-16,-3 0-1 16,-2 1 1-16,0-1-1 0,2-1 9 15,1 1-9-15,3 0 0 16,0 0-15-16,0 0 22 15,-3-1-7-15,-7 1 18 16,-9 0 1-16,-9 0 35 16,-11 0-33-16,-4-2-20 15,-5 0 25-15,-2 1-26 16,2 1 0-16,5-2 9 16,0 2-9-16,12 0 12 15,4 1-12-15,2 2-6 16,4-2 6-16,-3 2 0 15,-4-1 1-15,-9 0-2 16,-3 0 2-16,-11 0-1 16,-7-3 0-16,-3 3 0 15,-1-3 13-15,-1 4 15 0,0 2-15 16,2 3 11 0,2 7-18-16,-1 3 25 0,5 4-31 15,3 6 0-15,3 6 19 16,0 4-9-16,6 4 11 15,0 3 10-15,2 3-5 16,4 1 40-16,0 2-40 16,3-1-7-16,-2 1 4 15,1 1-4-15,-4 1-10 16,-1 2-9-16,-3 2 12 16,0 0-6-16,-2 1-6 15,2 1 0-15,-3 0 6 16,0-1-6-16,-2 2 1 0,-4 0 1 15,0-2 10-15,-5 0-8 16,1-2-4-16,-1-4 0 16,2-3 0-16,-1 1-20 15,3-7 8-15,-3 1-6 16,5-2-22-16,-1 0 40 16,0-3-26-16,-3 1 8 15,0-1 18-15,0-1 0 16,0 0-1-16,-3-1 1 15,1-2 0-15,-1-5-7 16,-1 0 8-16,-1-4-1 16,-2 0 1-16,-4-2-1 0,-1-1 11 15,0 1-11 1,0 2 0-16,0 0 0 0,0 2 2 16,-3 2-2-16,0 0 5 15,-4 0-4-15,1-6 10 16,-3-3-11-16,-4-5 0 15,-1-3-4-15,-2-6 4 16,-2-6 0-16,-3-1 1 16,-1 0 0-16,-3-3 4 15,-6 0-5-15,-2 0 0 16,-7-4-1-16,-5-1 1 16,-5 0 0-16,-4-1 6 15,-7-1 6-15,2 1 13 0,-3 0-10 16,-8 2-15-16,4 0 10 15,-4 1-9-15,-2-2 0 16,-14-1 0-16,-20-1 7 16,-19-1-8-16,-8-4 0 15,6 1-25-15,15 0 4 16,31 2 3-16,15 3 10 16,13 2 7-16,4 3 2 15,-18-1 9-15,-27 1-10 16,-27-1 0-16,0-2 1 15,5 0 0-15,11-1 0 16,23 2-1-16,17 0 6 16,14 2-7-16,6 1 1 15,-10 0-43-15,-6 0-3 16,-9 0 12-16,-1 0 7 0,-12 2 17 16,-13 5 10-16,-15 0-5 15,-4 0 5-15,21-1 0 16,22-6 0-16,2 1 0 15,12-1 1-15,-2 0-1 16,-9 0-14-16,1 0 13 16,-20 0-32-16,-24-10 8 15,-1 1 13-15,10-2 3 16,21 2 9-16,24 2 0 16,13 3 1-16,4-3-8 15,-6 1 7-15,-10-1 0 16,-7-2 1-16,-3 2-1 0,-4-1 7 15,-3-2-7-15,-1 2-1 16,1-1-2 0,7 1 6-16,4 1 3 0,5-3 9 15,10 1-9-15,5 2 10 16,7 0-16-16,5 0 0 16,1 0-15-16,0 0 15 15,7 1-1-15,-2-2 1 16,0 1 0-16,-2-1 8 15,5-1-8-15,-1 1 0 16,4-2 3-16,1-3 3 16,3 0 3-16,3-7 17 15,5-5-8-15,2-3 17 0,2-3 5 16,3 0-6 0,0-2 1-16,0 2-15 0,0 3-9 15,0 0 4-15,0-2-14 16,0 2 15-16,-3-2-16 15,-3-2 0-15,-1-2 9 16,-1-3 8-16,2-6-16 16,0-1-1-16,3-3 1 15,3 2-4-15,0 3 3 16,0 2 0-16,0 5 0 16,0 1 0-16,-1 2 1 15,-2-2 0-15,-1-2 5 16,-1-1 13-16,2-3-19 0,3-4 0 15,0-3 2 1,0-6-2-16,0-16-1 0,0-16 1 16,0 7-2-16,0 8-7 15,-3 9 10-15,-3 16-1 16,0-7 8-16,-4-6 1 16,-1 1-2-16,2 0-7 15,-1-4 12-15,4 0-16 16,1 2 4-16,2 6-1 15,2 6 1-15,1 10-1 16,0 8 0-16,-2 7-20 16,-1 8-9-16,2 4 6 15,-2 5-50-15,0 4 36 16,-3 1-10-16,3 0-99 16,-3 16-227-16,3 4-232 0,3 0-551 15</inkml:trace>
  <inkml:trace contextRef="#ctx0" brushRef="#br0" timeOffset="132499.71">7949 3227 136 0,'0'0'831'0,"0"0"-569"16,0 0-85-16,0 0-6 16,17-78 48-16,-12 64-17 0,1 3-17 15,-3 4-55-15,0 3 1 16,-3 2-71-16,0 2-28 15,0 0-32-15,0 13-2 16,-3 15 2-16,-11 27 0 16,-6 23 0-16,-1 1 38 15,1-7-37-15,4-12 0 16,4-16 4-16,0 3-4 16,2-2 6-16,4-13-7 15,3-9-34-15,1-10 34 16,2-9-48-16,0-4 24 15,0-3-11-15,9-18-1 16,5-13-86-16,5-11-182 0,6-44-174 16,-4 10-133-16,-1 4-126 15</inkml:trace>
  <inkml:trace contextRef="#ctx0" brushRef="#br0" timeOffset="132693.19">7999 3070 1023 0,'0'0'397'0,"0"0"-162"15,0 0-140-15,0 0-60 16,0 0 0-16,0 0 91 16,0 0-15-16,57 100-43 15,-34-65-19-15,3-1-20 16,3 1-27-16,2-4-2 16,0-6-14-16,1-7-92 0,-4-6-27 15,11-12-81 1,-6-2-101-16,-9-13-221 0</inkml:trace>
  <inkml:trace contextRef="#ctx0" brushRef="#br0" timeOffset="133138">8413 3045 755 0,'0'0'520'16,"0"0"-312"-16,0 0-150 16,0 0-51-16,0 0 53 15,0 0 24-15,-20 103 7 16,-1-55-27-16,-7 4-24 15,-2 6 4-15,-4 1-34 16,-2 0-4-16,0-2-6 0,2-6-47 16,7-9-66-1,5-11-33-15,7-14 8 0,12-13-27 16,3-4-51-16,3-22-11 16,19-18-92-16,13-24 66 15,14-27 69-15,10-24 184 16,-2 7 0-16,-15 22 104 15,-15 30 164-15,-14 26 54 16,2 4-3-16,-3 2-41 16,-1 6-3-16,-3 8-76 15,-2 8-73-15,0 2-54 16,2 4-71-16,2 15 8 16,1 12 38-16,-2 11 18 15,-2 8 6-15,-7 7-35 0,0 5-24 16,-4 4 23-1,-10 2-24-15,-5-1 2 0,4 0 1 16,-3-4-14-16,1-5-28 16,4-7-82-16,6-2-104 15,4-15-307-15,3-13-598 0</inkml:trace>
  <inkml:trace contextRef="#ctx0" brushRef="#br0" timeOffset="134236.07">8799 3132 46 0,'0'0'605'16,"0"0"-305"-16,0 0-84 16,0 0-27-16,0 0 15 15,0 0 23-15,0 0-53 0,0-28-46 16,0 28-31 0,0 0-31-16,0 0-48 0,0 0 10 15,0 6-26-15,0 8-2 16,-2 7 38-16,-1 9 4 15,-2 5 5-15,-1 6-26 16,1 4-9-16,-1 2 32 16,0-1-43-16,-1-1 10 15,4-2-1-15,3-4-9 16,0-3 14-16,0-4-15 16,0-4-3-16,0-4-15 15,0-4 9-15,0-6-52 16,3-4-16-16,-3-3-56 15,4-4-43-15,-4-3-125 16,0 0 14-16,3-31-213 0,-1 0-380 16</inkml:trace>
  <inkml:trace contextRef="#ctx0" brushRef="#br0" timeOffset="134608.07">8797 3114 139 0,'0'0'396'0,"0"0"-108"16,0 0-112-16,0 0 18 15,0 0-23-15,-14-79 52 16,14 74-118-16,9-1 0 0,4 0 15 16,6 3-42-1,4 1-20-15,11 2-3 0,5 0-24 16,3 0 28-16,0 12-41 15,1 8-10-15,-9 6-2 16,-3 7-6-16,-7 5-1 16,-10 3 1-16,-8 1 0 15,-6 4 6-15,0-3-6 16,-9 3-7-16,-15-3 6 16,-9 3 1-16,-7-2 0 15,-8 0-2-15,-1-3-19 16,-5-4 20-16,5-6-32 15,1-6-37-15,9-8-68 16,14-15-137-16,7-2-123 16,12-6-571-16</inkml:trace>
  <inkml:trace contextRef="#ctx0" brushRef="#br0" timeOffset="135118.71">9314 3093 584 0,'0'0'653'0,"0"0"-379"16,0 0-29-16,0 0-55 16,0 0-83-16,0 0-81 0,0 0-24 15,0 18 8-15,4 16 23 16,-4 7 18-16,3 4-42 16,-1 3 0-16,-1-2 0 15,-1 1-9-15,0-3 6 16,0-3-6-16,0-5-38 15,0-3 10-15,0-6-65 16,0-5-51-16,0-5-140 16,0-7-122-16,0-6-562 0</inkml:trace>
  <inkml:trace contextRef="#ctx0" brushRef="#br0" timeOffset="135397.96">9357 2852 1066 0,'0'0'268'15,"0"0"-74"-15,0 0 57 16,0 0-99-16,0 0-84 16,0 0-46-16,0 0-22 15,112 8 29-15,-67 21-19 16,-2 6-8-16,-6 0 14 15,-13 4-16-15,-12 1-1 16,-12 1-13-16,-13 0-15 16,-22-2 28-16,-11 0-15 15,-12-5-22-15,-26 3-114 0,17-8-184 16,12-11-566-16</inkml:trace>
  <inkml:trace contextRef="#ctx0" brushRef="#br0" timeOffset="135801.87">9830 2806 204 0,'0'0'1136'0,"0"0"-883"16,0 0-81-16,0 0-77 16,0 0-56-16,0 0-38 0,0 0-1 15,21 51 35 1,-21-19-35-16,0 1-15 0,0-3-20 16,-6-2-120-16,-1-8-105 15,4-7-289-15</inkml:trace>
  <inkml:trace contextRef="#ctx0" brushRef="#br0" timeOffset="135970.43">9948 2733 129 0,'0'0'1095'0,"0"0"-888"16,0 0-172-16,0 0-34 15,0 0 19-15,7 110 6 16,-7-69 6-16,0-1-32 0,-13 6-70 15,-6-9-204 1,-7-9-578-16</inkml:trace>
  <inkml:trace contextRef="#ctx0" brushRef="#br0" timeOffset="136456.13">7634 3070 228 0,'0'0'1112'15,"0"0"-830"-15,0 0-75 0,0 0-55 16,0 0-54-16,0 0-28 16,0 0-51-16,1-17-19 15,1 17-6-15,-1 7-1 16,2 7 5-16,-1 3 2 16,-1 5-31-16,1-3-35 15,-2 1-51-15,3-4-108 16,9-8-59-16,-2-4-88 15,-1-4-265-15</inkml:trace>
  <inkml:trace contextRef="#ctx0" brushRef="#br0" timeOffset="136620.69">7781 2908 1323 0,'0'0'262'0,"0"0"-139"15,0 0-90-15,0 0-33 16,0 0 0-16,0 0 17 15,-8 79-16-15,8-46 0 16,0 0-1-16,0 15-22 16,8-10-207-16,-3-5-340 0</inkml:trace>
  <inkml:trace contextRef="#ctx0" brushRef="#br0" timeOffset="137264.97">7891 3887 1136 0,'0'0'483'0,"0"0"-364"15,0 0-37-15,0 0 16 16,0 0 1-16,0 0-28 15,0 0-38-15,0 0-20 0,131-20 18 16,-33 8-16 0,35-5 23-16,18-1 0 0,2-1 1 15,-5 1-17-15,-14-1-9 16,-2 0-13-16,-5-4 27 16,-16 2-17-16,-24 4 0 15,-26 4-1-15,-19 6-1 16,-14 3-8-16,-1 1-18 15,-5 2-25-15,-4 0 16 16,-13 1-70-16,-5 0-49 16,0 0-96-16,-20 8 23 15,-8 3-17-15,1-1-566 0</inkml:trace>
  <inkml:trace contextRef="#ctx0" brushRef="#br0" timeOffset="137664.9">8057 4028 310 0,'0'0'199'0,"0"0"60"15,0 0-161-15,0 0-26 16,0 0 64-16,0 0-7 16,0 0-38-16,53 4 47 0,-16-4-19 15,6 0 24-15,20 0-12 16,25-2 11-16,31-14-41 16,14-2-11-16,7-3-50 15,-7 2 43-15,-14 2-38 16,-5 2-21-16,-10 3-2 15,-23 0-16-15,-21 4-4 16,-22 3-2-16,-12 1-17 16,-4 0 5-16,-4 1-68 15,-4 2-23-15,-11 1-72 16,-5 0-148-16,-13 0-27 16,-1 0-254-16</inkml:trace>
  <inkml:trace contextRef="#ctx0" brushRef="#br0" timeOffset="150729.01">8739 5307 834 0,'0'0'295'0,"0"0"-105"15,0 0-68-15,0 0 16 16,0 0 25-16,0-27-24 0,0 27-20 15,0 0-80-15,0 0-38 16,0 0 25-16,0 0-26 16,0 0-1-16,0 0-1 15,0 3-10-15,0 10-1 16,-4 7 9-16,-8 5 4 16,0 4 4-16,0 1-4 15,3-3-15-15,5-5 6 16,2-3 0-16,2-6 8 15,0-5-35-15,2-2-16 16,15-3 52-16,13-3 31 0,14 0-3 16,23-12 63-16,24-16-53 15,19-14 43-15,-8-2-78 16,-26 4 10-16,-19 12-14 16,-26 10 1-16,2-1-21 15,-5 4-4-15,-6 2 21 16,-14 8-26-16,-8 5-36 15,-8 2-285-15,-54 35 24 16,-1-3-156-16,-3 1-330 0</inkml:trace>
  <inkml:trace contextRef="#ctx0" brushRef="#br0" timeOffset="151876.94">7855 7110 697 0,'0'0'497'0,"0"0"-367"16,0 0-5-16,0 0 61 16,0 0-100-16,0 0-22 15,0 0-39-15,6-39-25 16,-5 49 6-16,1 9-6 16,1 7 0-16,-2 8 0 15,-1 4 0-15,0 2 0 16,0-1 5-16,0-5-5 15,-3-5 14-15,0-6-14 16,2-8-3-16,1-6 3 16,0-5 0-16,3-4 0 15,19-1 60-15,14-19-32 16,11-10 10-16,10-12-31 16,10-10 1-16,2-8 11 0,-2 3-13 15,-6 6 7 1,-10 11-13-16,-14 15 7 0,-14 9-19 15,-13 9 12-15,-5 6-72 16,-5 1-125-16,-11 3-155 16,-10 8 22-16,-4-1-429 0</inkml:trace>
  <inkml:trace contextRef="#ctx0" brushRef="#br0" timeOffset="153236.31">8159 9501 143 0,'0'0'1095'0,"0"0"-886"15,0 0-118-15,0 0-89 16,0 0-1-16,0 0 15 16,0 0 37-16,-8 48 28 15,-2-17-24-15,0 0-20 16,-1 0-17-16,1-2-18 15,7-1 24-15,0-8-26 16,3-4 0-16,0-6 6 16,0-5-6-16,16-5 16 15,15-1 51-15,16-17-52 0,11-12 36 16,12-8-51-16,5-8 16 16,-1-7-4-16,-2-2-5 15,-10 4 19-15,-14 11-26 16,-15 11 0-16,-15 12-22 15,-12 12-32-15,-6 5-157 16,-11 2-115-16,-12 11-39 16,-4 0-313-16</inkml:trace>
  <inkml:trace contextRef="#ctx0" brushRef="#br0" timeOffset="154919.79">7540 12317 84 0,'0'0'1027'16,"0"0"-841"-16,0 0-87 16,0 0 11-16,0 0-21 15,0 0 101-15,0 0-29 16,15-45-71-16,-12 45-18 0,-3 0-57 16,0 0-3-16,0 0-6 15,0 0-6-15,0 0-12 16,0 6 10-16,0 5 2 15,-3 6 0-15,-3 3 0 16,-2 0 0-16,2 0 0 16,-1-3 0-16,4-1 0 15,0-6 0-15,3-3 3 16,0-4-2-16,0-1-1 16,0-2-19-16,10 0 19 15,13-8 30-15,11-9 26 16,9-7-30-16,8-5-25 15,6-5 45-15,4-4-46 0,3 0-11 16,-1-1 4 0,0 5-5-16,-10 5-17 0,-11 8-5 15,-15 7-68-15,-11 8 8 16,-13 5-128-16,-10 1-152 16,-16 1-157-16,-5 5-289 0</inkml:trace>
  <inkml:trace contextRef="#ctx0" brushRef="#br0" timeOffset="160218.64">2260 17024 84 0,'0'0'1193'0,"0"0"-856"16,0 0-249-16,0 0-69 15,0 0 76-15,0 0 12 16,0 0-57-16,0-4-32 15,-3-3-17-15,3-2 17 16,0-2-6-16,0-5-11 0,0-1-2 16,0-2-10-1,6 0 10-15,6-1 1 0,0 3 0 16,4 0-13-16,4 4 13 16,2 2-7-16,5 3 7 15,1 3 0-15,2 3-1 16,4 2-6-16,4 0 7 15,-1 14-9-15,3 5 9 16,2 6-6-16,0 3 5 16,4 3 1-16,-4 3 0 15,2-1 0-15,0-2 1 16,2-1-3-16,-3-5 2 16,3-6-19-16,-2-5-86 0,-4-8-69 15,0-5 52 1,-4-1 17-16,-8-4 15 0,-5-9 63 15,-5-4 4-15,-9-4 23 16,-2-4 38-16,-7-8 49 16,0-5 12-16,0-3-60 15,0 2-10-15,0 2 48 16,0 7 15-16,0 7 8 16,3 4-42-16,5 6-37 15,1 3-5-15,5 5-16 16,3 3-16-16,5 2 16 15,2 7-8-15,-1 13-6 16,-1 10-12-16,-3 5-31 0,-4 9 9 16,0 1-40-1,-4 3 41-15,-1 0 26 0,2-4 2 16,0-5 17-16,4-6 2 16,-2-8-16-16,2-10-26 15,-4-8-61-15,0-7-16 16,0-2 72-16,0-22-39 15,0-11-1-15,-2-9 62 16,1-6 25-16,7 0 65 16,-2 2 54-16,5 5 23 15,6 9 5-15,1 6-32 16,2 8-44-16,3 7-20 16,3 8-20-16,4 5 26 15,8 10-30-15,4 18-5 0,3 10-3 16,5 13 11-1,-2 6-5-15,-1 5-25 0,-5 1-50 16,-1-4 24-16,-1-6 0 16,1-10-7-16,-3-7 32 15,4-12-3-15,0-10 4 16,-4-9 10-16,1-5 12 16,-2-1 9-16,-6-14-2 15,-2-5 6-15,0-6 6 16,-5-5-29-16,1-4-2 15,0-35-10-15,-8 7-261 16,-6 2-600-16</inkml:trace>
  <inkml:trace contextRef="#ctx0" brushRef="#br1" timeOffset="175228.72">7491 5804 1117 0,'0'0'239'16,"0"0"-163"-16,0 0-40 0,0 0 19 16,0 0 46-16,-83-33-18 15,64 29-9-15,0 0 10 16,1 1-49-16,-3 0-12 16,2-1-10-16,-4 1-2 15,-4 0 10-15,-1 1-21 16,-6 0 0-16,-2-1 2 15,-3 3-2-15,-3 0 0 16,0 0 0-16,-4 0 1 16,1 0 7-16,-2 0-8 15,3 2-8-15,0 1 8 16,5-2 1-16,3 0 6 16,2 1-7-16,1-2 2 0,0 1 4 15,3-1-6-15,-3 0-1 16,-2 2 1-16,2-2 0 15,-3 0 8-15,-1 0-8 16,-1 0 0-16,-3 0-9 16,-1 0 9-16,-3 0 0 15,-1 0 6-15,-2 1-5 16,-4 0 13-16,6 2-14 16,1 0 0-16,-1 0-7 15,4 1 7-15,5 1-1 0,-2 0 1 16,0 0 0-1,0 2 6-15,-1-1-6 16,-3 3-4-16,1-2 3 0,0 0 1 16,1 0 0-16,-1-1-1 15,0-2 3-15,-1-1 8 16,1 0-10-16,-1-2-6 16,5 0 5-16,4-1 1 15,1 0 0-15,3 0 0 16,2 0 6-16,-2 0-3 15,0-1-3-15,-1-5-4 16,3 2 4-16,-4 0 0 16,-2-1 1-16,1 1-1 15,-3 3-33-15,-3-1 32 16,-4 2-33-16,-2 0 20 0,-2 0 13 16,-1 0-3-16,-4 0 4 15,-2 0 0-15,3 2 1 16,-1-2-3-16,3 0 10 15,1 0-8-15,-1 0 7 16,1-3-7 0,-1-1 19-16,3-1-19 15,-2 3 0-15,-1 0-8 16,1 2 8-16,2 0 0 0,-2 0 5 16,0 0-5-16,0 0 7 15,-2 0-7-15,1 3-6 16,-1 0 6-16,0 1 0 15,2-1 0-15,-1 1 0 0,0 0 0 16,-1 4 7 0,-2-1-7-16,-3 0-11 0,2 1 9 15,-3 0-4-15,-2 1 6 16,-2-1 0-16,5-1 0 16,-3-1-3-16,5-2 3 15,3-1-11-15,4-3 10 16,4 0 1-16,3 0-1 15,0 0 0-15,-1 0-4 16,4 0-1-16,2 0 6 16,-1 0-2-16,2 0 1 15,-4 3-7-15,-3 4 8 16,3-1-57-16,-1 1-57 16,4-1 108-16,4-1-6 15,0 1 12-15,-1-1 0 16,-2 1 0-16,-1 1 9 15,-6 0-9-15,-1 0-6 0,2 0-3 16,1 0 10-16,2 0-1 16,5 0 2-16,-1 1-2 15,-2-1 12-15,3 0-12 16,-5 1-3-16,-2-1 1 16,1 0 2-16,-3 0 0 15,6 0 10-15,1-1-9 16,3-1 9-16,3 0-10 15,2 0-6-15,5 1 6 16,-5 1 0-16,1 5-9 0,-1-1 9 16,-2 3 0-16,0 1-3 15,-3 2 3-15,3-1 0 16,-3 0 5-16,2-3-4 16,4 1 6-16,2-2-7 15,7 2 8-15,-1 1-9 16,-1 3 1-16,4 0-1 15,4 1 0-15,0 4-6 16,1 0 7-16,1 3 0 16,1 2 0-16,0 1 3 15,3 2-3-15,3 1 0 16,0 2 7-16,0 3 0 16,0 3 24-16,0 0-31 15,6 3 0-15,3-1 12 16,1 0-3-16,-2-1-6 0,1 2 3 15,-3-2 8-15,4 1 36 16,-4 0-50-16,2 0 6 16,-1 2 22-16,2-1-18 15,0-1 0-15,0-3 9 16,4-2-10-16,-1-2 14 16,3-2-2-16,-1-5-12 15,2 0 6-15,-4-1-4 16,0 2-2-16,3 0-9 15,-5 2 10-15,1 2 10 16,-4-1-20-16,-1 0 0 0,-3-1 11 16,-3 2-5-1,0-2 10-15,0 1-7 0,0 1-8 16,0 0 28-16,0 1-29 16,2 2 0-16,-1-1 6 15,2 2-6-15,0-2 2 16,2 2-2-16,0 0 7 15,-2 0-7-15,-1 5 1 16,-2-2-1-16,0 4 9 16,0-2 2-16,0 2 6 15,0-4-17-15,0-2 0 16,0-4 3-16,0-5 6 16,3-2-9-16,3-4 9 15,0-1-8-15,4-4 22 16,-4-1-23-16,0-2 0 15,0-4 3-15,-1-1-3 0,2-4 0 16,-1-1 0-16,2-2 0 16,1-1 5-16,4-2-4 15,2 0-1-15,3 0 21 16,0 0-12-16,7-2-2 16,-1-1-7-16,3 2 6 15,-2 0 0-15,5 1-6 16,1 0 0-16,2 0 0 15,3 0 1-15,6 0 0 16,4 0-1-16,2-3 2 16,4 0 11-16,3-1-13 0,-1-2 0 15,-2 2 0-15,-1-1 6 16,-6 3-6-16,-2-1-1 16,-6 0 1-16,-4 1 39 15,0 2-14-15,0-1 0 16,1 0-11-16,12-2-2 15,7 0 16-15,8-1-28 16,7-2 6-16,1 2 9 16,1-2-14-16,-1 2-1 15,-5 1 13-15,0 2-13 16,-6-1 13-16,-1 1-13 16,4 0 0-16,3-2-1 15,3 0 1-15,5-3 0 16,1 1 0-16,4-1 1 15,0 0 6-15,-3 2-7 0,-2 0 0 16,-5 2-8-16,-6 1 10 16,-6 1-2-16,-7 0 0 15,-3 0 7-15,-3 0-10 16,2 0 3-16,1 0 0 16,6 0 3-16,5 0-2 15,7 0 6-15,3 0-7 16,4 0 8-16,4-1 15 15,-2-2-22-15,-2 1 17 16,-1-1 8-16,-1 2-19 16,1-3 3-16,1 1-2 15,2 0-1-15,4-1 26 16,-1 0-32-16,1 1-1 0,-3 0 13 16,0 0-12-1,-6 2 1-15,-3 1-2 0,-3 0 0 16,-3 0 3-16,-5 0-3 15,-4 0 0-15,-4 0 7 16,4 0-7-16,-7-3 9 16,4 2-9-16,-1-4-8 15,-1 3 0-15,-2-1 8 16,-1-1 0-16,-1 1-1 16,0 0 2-16,-1 0 9 15,1 2-10-15,2 1-6 16,0-1 5-16,4-1 1 0,2-1 0 15,1 2-1-15,5-2 3 16,-3 0-1-16,1 2-1 16,-3 1-1-16,-1 0-1 15,-2 0 4-15,-3 0-2 16,2 0 0-16,-3 0 1 16,0 0-15-16,-1-2 14 15,-2 1-12-15,1-3 12 16,0-2-9-16,2-1 9 15,0 0 0-15,1-2 0 16,-2 2-3-16,-2 2 3 16,-5-1 0-16,-1 2 1 15,-2 0-1-15,-1-2 8 16,0 0-8-16,0 1 0 16,-4-1-11-16,1-1 12 0,-3-2-1 15,4 1 9-15,-1-1-9 16,-3 2 11-16,0-1-11 15,-2 1 0-15,-1 0-9 16,-1 0 9-16,-1 0-1 16,-1 0 0-16,-2 0 2 15,-5 1 7-15,2-3-8 16,-5 1 0-16,-1-2 7 16,-2-3-7-16,0-2 0 15,-2-2-1-15,-1-1 2 16,-2-5 15-16,0-4-15 15,0-2 0-15,-12-4 10 16,-1-5-11-16,-5-3 15 0,4-4-15 16,-3-2 15-16,0 1 6 15,-1-1-21-15,3 2 1 16,0 0 10-16,3 1-10 16,1 0-1-16,3 4 0 15,-1 0 1-15,4 2 3 16,1 0-4-16,-2-2 0 15,2-1 0-15,-2 0 1 16,0-1-2-16,-5 1-8 16,4 0 0-16,-2 3-11 15,0 0 8-15,0 0 5 16,3 1 7-16,0-1 0 16,6 0-7-16,-3 0 7 0,3 0-3 15,0 0-17-15,0 1 20 16,0 3 0-16,0 3 0 15,0 0 0-15,0 4 5 16,0 1-5-16,0-1-3 16,0-1 1-16,-3 0 2 15,0-4-5-15,-3 1-3 16,0-1 16-16,3-1-5 16,0 0-3-16,0-1-8 15,2-3 7-15,-4-3 1 16,2-2-4-16,-3-3 2 15,-1-3 4-15,2 0 7 0,-1 0-9 16,-1 1-9 0,1 7 7-16,-1 0-2 0,2 5 3 15,2 2 1-15,0 2-4 16,3 3-4-16,-3 0 8 16,-2 1-4-16,-2 1 3 15,-2 4 2-15,2 2-1 16,-4 6 0-16,4 3-29 15,2 6 14-15,-4 5-147 16,2 10-187-16,1 3-373 0</inkml:trace>
  <inkml:trace contextRef="#ctx0" brushRef="#br1" timeOffset="177985.3">8054 6300 1207 0,'0'0'398'0,"0"0"-239"16,0 0-105-16,0 0-37 15,0 0 48-15,0 0-45 16,5-5 2-16,-4 12-7 0,1 9 19 16,1 10 61-1,-3 5-57-15,0 6-23 0,0 1 22 16,0 0-29-1,0-4-7-15,0-6 5 0,3-6-4 16,6-7 12-16,9-5-14 16,13-10 0-16,29 0 50 15,40-33-7-15,38-23-21 16,9-16-22-16,-19 4 2 16,-40 16 11-16,-43 24-13 15,-24 12-32-15,-2 5-17 16,-10 4-7-16,-6 4-72 15,-3 3-48-15,-12 3-106 16,-13 10 32-16,-17 8-258 16,8-3-300-16</inkml:trace>
  <inkml:trace contextRef="#ctx0" brushRef="#br1" timeOffset="199200.07">7044 8653 175 0,'0'0'601'0,"0"0"-425"0,0 0-104 16,0 0-61-16,0 0 13 16,0 0 92-16,-22-7 24 15,18 4-31-15,-4-1-44 16,1-1-17-16,1 0 38 16,-3 0-51-16,-6 1-16 15,0 1-9-15,-7-1-9 16,-2 3 5-16,-2-1-6 15,-4 1 1-15,-1 1-4 16,3 0 3-16,-2 0 0 16,2 0 8-16,1 0-8 15,0 0 13-15,3-2-13 16,-1-1 0-16,-1 1 2 16,-2-1-2-16,-2-1-1 0,-1 1 1 15,-4 0 0-15,-3 0 5 16,2 2-5-16,-1 1 0 15,1 0 3-15,-2 0-2 16,0 0 1-16,5 0 6 16,-3 0-7-16,2 0 7 15,-2 0-8-15,0 0 0 16,-2 0 0-16,2 1 1 16,-2-1-1-16,1 0 0 15,1 0 6-15,-2 0 0 16,-1 0-6-16,-2 0-2 15,-2 0 2-15,0 0 0 16,-2-1 2-16,-1-3-2 0,1 1 1 16,-3 0 8-16,3 0-9 15,1 2-5-15,2-2 5 16,-1 2 0-16,4-1 0 16,2 1 0-16,-1 0 1 15,1 1 2-15,-2 0-3 16,-1 0 0-16,4 0 0 15,-3 0 0-15,1 0 1 16,0 0-1-16,1 0 0 16,-2 0-3-16,1 0 5 15,-3-2-2-15,1-2 1 0,-5 1-1 16,0-1 10 0,-2 2-10-16,-1 0 0 0,-3 2-9 15,1-2 9-15,-3 2 0 16,4 0 1-16,-3 0 0 15,1 0 10-15,2 0-11 16,2 0 0-16,-2 0-1 16,4 0 1-16,1 0 0 15,2 0 0-15,3 0 1 16,-1 0 16-16,3 0-17 16,-2 0 1-16,-4 0 6 15,1 6-7-15,-3 0 0 16,-1 1-1-16,-3 0 2 0,-1 1 9 15,-2-1-10 1,0 0-7-16,-2 1 7 0,-4 1-1 16,-3-1 1-16,-5 2 0 15,5 0 1-15,-3 0 1 16,-3 0-2-16,7-2-5 16,-4 2 5-16,0-2 0 15,4 2 0-15,-1-2 0 16,0 0 0-16,2-1-1 15,3 0 1-15,-1 0-6 16,5 1 6-16,1 0-1 16,2-1 1-16,3 0 0 15,1 1 0-15,3 1-9 16,-1-1 9-16,4 2 0 16,0 0-1-16,1 0 1 0,-1 1 1 15,-3-1-1 1,3 1-22-16,-1 0 10 0,6-2 8 15,-1-2 4-15,1 0 1 16,1-3-1-16,-1 2-11 16,-1-2-15-16,0 2 23 15,6-2-10-15,-6 2 13 16,-1 1-1-16,0 0-13 16,5-1 5-16,2-1-1 15,7-2 10-15,4 1 0 16,6-3-1-16,2 2 1 15,2 0-2-15,2-1 2 16,3-1-1-16,3 2 1 16,0 3 7-16,0 5-7 15,12 8 19-15,0 8 1 0,3 9-4 16,-3 8-8-16,1 2-7 16,-2 5 17-16,-4 0-17 15,-2-1-1-15,2 2 26 16,-1-1-15-16,0 2 19 15,0-1-9-15,0-1-21 16,1-2 44-16,-2 2-31 16,1 0 1-16,0-1 13 15,0 1-12-15,1 2 0 16,-4-3-15-16,0 3 1 16,-3-1 23-16,0 1-23 15,0 1 0-15,0 1 14 0,0 0 1 16,0 0 4-16,2 0-9 15,-1 0-10-15,2-1 26 16,-1 1-27-16,1-1 7 16,-2 0 8-16,-1 2-5 15,0-1 9-15,0 1-19 16,0 1 1-16,-4 0 7 16,-2 2-2-16,3 0-6 15,0-2 11-15,1 0 6 16,2-3-4-16,0-1-13 15,0-1 0-15,0 0 2 16,0 1-2-16,0 2 0 16,-4-1 8-16,1 2-7 15,-3-1 21-15,3-3-22 16,-3-2 0-16,3-6 4 0,3-2-4 16,-2-6 0-16,2-2 0 15,0-3 0-15,0-3 12 16,0-1-12-16,0-1-10 15,2-1 10-15,1-3 0 16,-3 1 1-16,3-3-1 16,0-2 9-16,0 0-8 15,0-1-1-15,0 2-6 16,4-3 6-16,-4 0 6 16,2-1-5-16,1 0-1 15,0-3 1-15,0 1 0 0,4 0-1 16,2-2 0-1,3-1 0-15,-3 1 1 0,7 0 6 16,-2 1-7-16,5-1 1 16,3 1 8-16,4-2-9 15,5-2 0-15,5-1 4 16,10-4-3-16,2-3-1 16,10 0 0-16,2 0 1 15,7-7-1-15,-3 0 0 16,-3 0 0-16,2 0 9 15,-2 0-7-15,-1 1 7 16,1-1-8-16,15-3-1 0,16-3 58 16,20-5-21-1,6-2 3-15,-3 0-12 0,-6 3-16 16,-12 4 3-16,-3 4-15 16,1 0 0-16,-4 4 5 15,-3 2-5-15,-4-1-1 16,-1 1 0-16,-15 0 1 15,-12 0-8-15,-11 2 1 16,-5 0-2-16,11-2 8 16,7 0 1-16,9 0 0 15,0 0-1-15,2 0 2 16,-2 0 5-16,15-1-6 16,12 0 0-16,18-2 0 15,-2 0 0-15,-4-1 0 16,-9 2-1-16,-9-1 2 0,0 1-5 15,-1 1 4-15,-5-2-5 16,-15 2 5-16,-12 1 0 16,-16 2 1-16,1-1-1 15,2 1 1-15,7-2-6 16,9 0 5-16,-3-1-17 16,2 0 15-16,1-2-5 15,2 3 6-15,1 0-5 16,-1 0-3-16,-1 3-1 15,1 0 10-15,-3 0 0 16,1 0 0-16,-3 0 0 16,3 0 0-16,-1 0-2 15,1 0-8-15,2 2-5 16,-1-1 7-16,1-1 7 16,1 0 1-16,0 2-14 0,-4-1 13 15,1 2-10 1,-4 1 11-16,-8 0-18 0,-4 1 18 15,-5-4 0-15,-5-1 2 16,-4 0-2-16,3 0 0 16,3-6-8-16,2-5-29 15,5-2 30-15,2-1-35 16,0-1 3-16,0 1 30 16,-7 2 9-16,-2 1 5 15,-8 4-4-15,-7 1 0 16,-4 0 30-16,-2 2-6 15,-2-2-3-15,2-1-1 16,2-1-20-16,-3-2 25 0,6 1-26 16,-3-4 0-16,1 0-1 15,-4-1 2-15,-2 0-1 16,-2-2 0-16,-3 0 7 16,-4-3 12-16,-3-2-19 15,-1-2 2-15,0-3 5 16,2-6 1-16,1-2-7 15,3-3-1-15,1-6 1 16,1-2 13-16,4-2-14 16,-3 0-1-16,-2-3 1 15,-1 2 0-15,-5-1 0 16,-1-1 0-16,0 2 1 0,-13 0-1 16,-2-1 0-16,-1-1-7 15,2 3 7-15,4-2 1 16,4 3 7-16,0 2-8 15,3 2 0-15,-3 4-13 16,-1 1 14-16,-1 2-1 16,-1 0 2-16,-4-2-1 15,1-1 8-15,0-3-9 16,-3-2 0-16,3-2-6 16,0-1 6-16,5-2-1 15,1-2 1-15,3 1 0 16,1 1-1-16,1 3 1 15,-1 4-9-15,-4 4 9 16,2 2 0-16,-1 4 0 0,1 0 4 16,1 1-3-16,3-1 13 15,0 1-14-15,0 0-5 16,7-3 4-16,10-2 1 16,-2-2-10-16,1 2 9 15,1 1 1-15,-3 2-12 16,-6 2 12-16,-2 2 0 15,-3 1 0-15,0-1 1 16,4-1 0-16,-1-1-1 16,2-2 1-16,1-1 5 15,-1 0-6-15,0 0-6 16,-2 3 0-16,0 0 0 16,0 3 6-16,-5 2 0 15,-1 1 0-15,0-2-2 0,0-1 2 16,0-1-10-16,0-3-2 15,2 2-7-15,1 1 4 16,0 0 8-16,-2 4-4 16,1 4-3-16,-2 1 14 15,0 4-1-15,0-3 0 16,-8 3-53-16,-5 0 38 16,1 1 4-16,3 2 12 15,-1 2-11-15,2 3 11 16,2 3 0-16,0 0 1 15,2 1 0-15,-2 0 10 16,0-1-11-16,-6 1-3 0,-6-1-8 16,-4-2 11-16,-4-1 0 15,-5 0 0-15,-5-3 1 16,-3 1 4-16,-4-4-5 16,-5-2 0-16,0 3 0 15,1-1 13-15,0 0 17 16,-2 4-17-16,-3-1-13 15,1 3 17-15,-4 1-17 16,0 0 0-16,-3 2 11 16,0 0-11-16,-5 1 0 15,-1 0 0-15,-3 0 8 16,-4 0-7-16,-1 2-1 16,-3-2-10-16,-4-1-4 0,4 1-30 15,2 2-33 1,-15 1-97-16,20 0-147 0,12 0-340 0</inkml:trace>
  <inkml:trace contextRef="#ctx0" brushRef="#br1" timeOffset="-211891.88">2166 10396 1302 0,'0'0'244'0,"0"0"-143"16,0 0-81-16,0 0 57 16,-18-3 64-16,15-2-36 15,-4-2-39-15,1-1-10 16,-2-4-15-16,2-2 40 16,0-3-45-16,-1-1-2 0,7 0-15 15,0-1-10-15,0 2-2 16,0 3-7-16,3 2 0 15,10 3-16-15,2 2 4 16,9 4 5-16,4 3 1 16,5 0 6-16,8 9-5 15,3 11 5-15,4 3-4 16,3 4-15-16,-1 0 19 16,-3-2 0-16,-4-2 1 15,-4-6-1-15,-5-3 0 16,-1-5-17-16,-5-6-30 15,-4-3 31-15,1 0-12 16,-5-12 7-16,1-8 21 16,-5-9 0-16,-1-8 5 15,-3-5-5-15,-3-2 0 0,-5 4 5 16,-2 8 2 0,-2 11 17-16,0 8 45 0,0 10-25 15,0 3-23-15,0 6-21 16,4 15-19-16,4 9 19 15,1 7 0-15,6 2-1 16,1-1-24-16,2-2-20 16,1-4 22-16,1-4-51 15,-1-5-17-15,0-8-38 16,-2-5-36-16,-4-10 15 16,-4 0 58-16,-4-17 44 15,-4-12 3-15,-1-8-3 0,0-4 48 16,0 3 45-16,-7 4 43 15,2 7 62-15,0 10 12 16,5 7-18-16,0 7-38 16,7 3-103-16,14 0 3 15,19 7-5-15,6 3 0 16,11 2 12-16,4-4-13 16,2-1-32-16,-5-1 29 15,-6-3-41-15,-7 0-45 16,-11-1 1-16,-8 1 24 15,-10 0 52-15,-7 1-13 16,-3 0 11-16,0 2 13 16,6-2 2-16,1 0 13 0,8-1 5 15,7-3-2 1,4 0 20-16,2-4-24 0,2-11 9 16,-2-6 23-16,-5-4 7 15,-6-4-14-15,-9-1-2 16,-4-2-34-16,-10 2 27 15,0 2-29-15,-22 7-100 16,1 7-195-16,-4 6-301 0</inkml:trace>
  <inkml:trace contextRef="#ctx0" brushRef="#br1" timeOffset="-206125.29">7689 7247 439 0,'0'0'531'0,"0"0"-405"15,0 0-90-15,0 0 7 16,0 0 57-16,0 0 0 16,-15 0-20-16,15 0-36 15,0 0-2-15,0 0 10 16,0 0-8-16,0 0 19 16,0 0-39-16,0 0-6 15,0 0 17-15,0 0-3 16,0 0 10-16,0 0 2 15,0 0-22-15,0 0 52 0,0 0-22 16,0 0 11 0,5 0-21-16,9 0-17 0,12-1 6 15,10-2 0-15,9-1-21 16,7-3 33-16,4 1-42 16,4 2 20-16,3-2 1 15,2 3-12-15,1 0 26 16,1 1-25-16,-1 0-10 15,-2 2 29-15,-1 0-30 16,-2 0 0-16,-3 0 7 16,-3 0-6-16,-3 0 9 15,-4 0-10-15,-2 0-2 16,-4 0 2-16,0 0 0 0,-6 0 0 16,-8 0-1-1,-7 0 2-15,-8 0 1 0,-7 0-2 16,-3 0-13-16,-3 0 13 15,0 0-24-15,0 0-25 16,0 0-63-16,-10 6-156 16,-8 4-23-16,0 0-267 0</inkml:trace>
  <inkml:trace contextRef="#ctx0" brushRef="#br1" timeOffset="-204962.4">7673 10113 542 0,'0'0'669'16,"0"0"-369"-16,0 0-174 15,0 0-82-15,0 0-2 16,0 0 85-16,0 0 7 15,-5 0-32-15,5 0 1 16,6 2-79-16,10-1 6 16,10 0 11-16,13-1-5 15,26 0 15-15,34 0-34 16,41-2-16-16,20-7 31 16,2-1-21-16,-11 0-11 15,-29 3 7-15,-29 0-7 0,-26 2 10 16,-24-1-10-1,-9 2 1-15,-4 1 12 16,-3-1-4-16,-6 1-9 0,-8 2 0 16,-8-1 1-16,-5 1-11 15,0 1-11-15,0 0-102 16,-27 0-50-16,0 0-328 16,4 0-300-16</inkml:trace>
  <inkml:trace contextRef="#ctx0" brushRef="#br1" timeOffset="-189690">7880 7047 61 0,'0'0'14'0,"0"0"334"16,0 0-21-16,0 0-119 16,0 0-101-16,-6-2-5 0,6 2 19 15,0 0-5-15,0 0 8 16,0 0-22-16,0 0-27 16,0 0 16-16,0 0-28 15,0 0-13-15,0 0-6 16,0 0-17-16,0 0 15 15,0 0-18-15,0 0 3 16,0 0 5-16,0 0-20 16,0 0-6-16,4 0 2 15,9 0-6-15,7-2 28 16,6 0-30-16,2-1-2 16,5 2 2-16,3-1 0 15,1 1 1-15,5 0-1 0,7-2 6 16,0 1-2-16,2-1-3 15,1 1-1-15,2-1 1 16,2 1 0-16,0 1-1 16,1-1 0-16,2 1 2 15,-1 0 9-15,2-1-11 16,-3 1 0-16,-2 0 5 16,-3-2-3-16,-1 0 13 15,1 0-11-15,-1 0 5 16,1 1 20-16,6 0-29 15,2 2 12-15,1 0-1 16,2 0-10-16,-1 0 12 16,-2 0-13-16,0 0 0 15,-2 0 0-15,-1 0 0 16,1 0 0-16,2 0 0 0,-1 0 1 16,2-3 14-16,1 2-15 15,0-2 0-15,2 2-1 16,1 0 1-16,1 1 0 15,2 0 4-15,0 0-3 16,4 0 7-16,1 0-8 16,12 0-3-16,-7 0 3 15,-2 0 0-15,0 0 0 16,-15 0 0-16,11 2 0 16,-8 2 2-16,2 1-2 0,-5 0-2 15,-3-1 2 1,3 2 0-16,-4-2-5 0,-2 0 4 15,-3 1 2-15,-1-1 3 16,-2-1-4-16,-4 0 0 16,1 1 5-16,-4-1-5 15,-3-2 0-15,-5 2 0 16,-10 0-28-16,-3-2 15 16,-8 2-84-16,-13 0-88 15,0 0-214-15,-6-3-362 0</inkml:trace>
  <inkml:trace contextRef="#ctx0" brushRef="#br1" timeOffset="-187496.86">7676 10133 339 0,'0'0'861'0,"0"0"-553"16,0 0-195-16,0 0-84 16,0 0-13-16,0 0 38 15,0 0 5-15,25 2 18 16,-9 3-50-16,1 5-5 0,5 1 3 16,3 0-6-16,5 2-5 15,0-2-12-15,9 1 5 16,1-4 14-16,6 1-21 15,2-3 0-15,6-1 10 16,3-2-9-16,-1 0 1 16,2-3-2-16,-2 0 1 15,1 0 2-15,-5 0-2 16,-3 0-1-16,-1 0 7 16,-2 0-7-16,0 0 16 15,2 0-16-15,0 0 0 16,2-3 16-16,1 0-16 15,1 0 20-15,0-1 15 16,-2 0-6-16,-4-2 9 16,-1 0-38-16,-1-1 0 0,-5 0 5 15,-1-1-5-15,-2-2 0 16,1-2 9-16,-3 1-9 16,0-3 13-16,1 0-13 15,-4-1 0-15,-1-4 20 16,-3 1 13-16,-2-2-8 15,-2 0-1-15,-3 1-18 16,0-3 23-16,-2 4-29 16,1 0 1-16,-2 1 11 15,0 0-12-15,1 1 1 0,0 2-1 16,3-1 8-16,0 1-1 16,-2-2-7-16,1 0 0 15,-2 1 0-15,1-2 0 16,0-1 1-16,1-3-1 15,2-1 9-15,0-2 4 16,4 1-13-16,-4 0 0 16,2 0 8-16,0 2-7 15,-2 0-1-15,-1 0 0 16,2-1 1-16,-4 1 12 16,-1 1-13-16,0-5 0 15,-2 1 0-15,1-2 0 16,-1-3 0-16,2-1 0 15,3 0 7-15,-3-3-19 16,1 2 14-16,-2 0-2 16,-1 3 9-16,3-1-9 0,-2 3 7 15,1 1-7-15,-2-3 0 16,2 3-13-16,0 0 13 16,0 1-2-16,-3 1 2 15,4 1 0-15,-3 1-3 16,1 1 3-16,-1-2-1 15,-1 1-9-15,3 0 10 16,-3-1-10-16,1-1 9 16,3 1 2-16,0-2-2 15,0-2-5-15,2 1-14 16,0-2 20-16,4-1-32 16,-2-2 16-16,4 1 15 0,-2-1-3 15,0 1 3 1,1 2 1-16,-3 1-14 0,-1 2 14 15,0 1-1 1,-3 2 1-16,-1 0 0 0,0 0 1 16,-1-2 5-16,2 1-6 15,-4-1-4-15,6 0 3 16,-2 2 1-16,1 2 0 16,2-2 0-16,0 1 1 15,2 0-7-15,-1 0 6 16,-1 2 0-16,-1-2 1 15,-2 0-1-15,2 1-1 16,1-2-1-16,-2-2 2 16,5-1 6-16,1-1-6 15,0-1-1-15,3-1 1 0,-3 0 0 16,1 2 0-16,-4 0 0 16,4 2 0-16,-5 1-8 15,2-1 15-15,-3 2-7 16,-2-1 0-16,0 1 1 15,-2 3 8-15,1-2-9 16,-5 3 0-16,1 2-12 16,-2-1 14-16,0 2-2 15,1 0 1-15,-1 0 5 16,0 0 2-16,0 1-8 16,-2 2 0-16,1 1-9 15,-4 0 9-15,1 2 0 0,-2 1 0 16,2 0 0-1,-2 1 8-15,-1 0-8 0,4 1-3 16,-3-1 1-16,3 0 2 16,-2 0-1-16,4 2 1 15,2-1 0-15,1-1-7 16,0 1 7-16,3-1-2 16,-1 0 2-16,-1 2 0 15,2 0 0-15,-5 0-3 16,-5 1 6-16,0 1 3 15,-5 1-6-15,-2 1-7 16,0 0 5-16,0 0-93 16,-9 0-24-16,-4 0-167 0,-5 1-299 15</inkml:trace>
  <inkml:trace contextRef="#ctx0" brushRef="#br1" timeOffset="-179297.79">13033 13929 1058 0,'0'0'331'0,"0"0"-149"15,0 0-117 1,0 0-63-16,0 0 11 0,0 0-13 15,0 0 0-15,76 56 0 16,-53-29 0-16,2 5 17 16,3 5-17-16,2 3 0 15,3 4 0-15,3 0 1 16,10 6-1-16,2 2 0 16,25 10 1-16,22 13 19 15,34 14-4-15,18 6 18 16,7-4 16-16,6-3-8 15,-11-8-3-15,1-3-15 0,1-10-23 16,-3-9 13 0,-3-10-14-16,-4-10-60 0,-8-7-23 15,-6-9-15-15,-8-9 29 16,-2-10 43-16,-5-3 26 16,1-4 3-16,0-11 4 15,7-4 15-15,5-1 26 16,15 2 46-16,16 3 15 15,15 6-9-15,11 5-37 16,8 4 10-16,4 0-58 16,1 0-15-16,-7 0-13 15,-9-3-62-15,-13-10-70 16,-16-8-80-16,-17-9 0 16,-18-10 101-16,-29-4 88 15,-9-21 36-15,-19-9 110 0,-18-6-2 16,-5-14 7-16,-24 3-11 15,-11-6-38-15,-9-6 39 16,-21-7-43-16,-13-4 10 16,-9-5-12-16,-10-9-25 15,-10-5 4-15,-10-7-39 16,-11 0 0-16,-10 1 17 16,-11-2-17-16,-12-2-21 15,-5-5-11-15,-8-4-9 16,-6-5 23-16,-5-3-12 15,-9 4 24-15,-7 4 6 16,-3 2 0-16,-7 2 0 16,-2-2-1-16,3 3 1 15,3 2 5-15,4 6-5 16,3 1-1-16,5 7 1 0,4 3 0 16,2 1-9-16,5 0 8 15,4 1 2-15,3 2 4 16,4 3-5-16,5 2 0 15,0 1 1-15,4 0-1 16,9-1-6-16,5-2-11 16,10-1-14-16,9-5 22 15,12-2-42-15,8 0-27 16,9 1-11-16,9 5-6 16,10-1 47-16,6 8 19 0,14 3 18 15,10 1 11 1,12 2 1-16,6 3 11 0,10 1 4 15,23 7-9-15,15 3-7 16,10 3 0-16,13 4-6 16,6 3-7-16,5 9 20 15,1 6-7-15,-13 14 19 16,-10 14 11-16,-12 12-11 16,3 1 3-16,7-4-20 15,20-5 57-15,26-6-35 16,16 5 17-16,9 9-15 15,-1 13-14-15,-5 12 14 16,-7 6-26-16,5 4 0 16,1 13 29-16,2 7-16 15,3 3 12-15,0 3-10 16,-1-1-15-16,0-2 18 0,-1-3-18 16,-1-5-1-16,-6-8-11 15,-2-6 12-15,-7-5-1 16,-2 0 1-16,-7-18 0 15,-4-10-10-15,-19-3 7 16,-16-4 3-16,-14 2 1 16,-7-5 0-16,8-20 0 15,6-23-1-15,-2-20 0 16,-14-5 10-16,-19 5-10 16,-16 5-15-16,-3 7 14 15,-9-3-9-15,-15-4 3 16,-2-7-4-16,-4-4 0 15,-3-5 0-15,4-2 11 16,2 4 0-16,8 5 0 0,8 7 2 16,11 7 8-16,0 16-1 15,8 18 0-15,7 14 7 16,7 5-3-16,8-5-4 16,9-4-9-16,14-4-1 15,8 5-29-15,20-1 11 16,19 2-17-16,22 6 35 15,8 6-24-15,-6 12 16 16,-9 8 8-16,-11 6-12 16,2 6 12-16,2 1 0 15,3 0 1-15,4 12 38 0,3 10-25 16,9 3 13-16,3 9-1 16,6 8-9-16,7 6 5 15,4 6-21-15,1 5 7 16,3 7-5-16,-2 10-2 15,-6 9 0-15,-7 10-1 16,-9 5 2-16,-12 4-2 16,-14 7 1-16,-14 1-12 15,-17 4 2-15,-13 0-6 16,-13-5 16-16,-14-4 0 16,-15-1 1-16,-15 0 11 15,-3 2-12-15,-28-1 0 16,-17 5 28-16,-17 7-9 15,-13 8 1-15,-13 4 7 0,-8 3-6 16,-6-1 7 0,-2 1-28-16,9 2 6 0,7-1 4 15,12 1-9-15,10 0-1 16,10-3-7-16,11-5-18 16,9-6 23-16,9-4-20 15,5 2 17-15,4 0 5 16,-3 4 0-16,-3 9 0 15,-3 4 0-15,-2 6 0 16,0 0 21-16,5-2-8 16,11 4-11-16,10-2 10 15,6 3-11-15,18 1 12 16,16-4-13-16,11 0 1 0,9-5 8 16,7-1-9-1,9 3 0-15,3 1 2 0,2 4 14 16,5 1 4-16,2-6-17 15,4-2 5-15,2-6 15 16,3-6-23-16,3-1 9 16,1 0 12-16,3-3-5 15,-2 2 3-15,-1 1-5 16,-2-2-13-16,-7 4 21 16,-3-2-21-16,-8 2-1 15,-4 0 7-15,-7-2-7 16,-5-6-2-16,0-6-8 15,-6-9 4-15,-6-21-9 16,-8-19 15-16,-4-20 0 16,2-9 0-16,10 3 1 0,13 2 17 15,8-2-18-15,16-10 0 16,13-15-10-16,-9-13 10 16,-8 0-1-16,-13-23 0 15,-10-8 2-15,9-10 1 16,15-21-2-16,12-21-2 15,10-23-8-15,2-11 10 16,-10-2 0-16,-7 5 0 16,-9 7 1-16,-1-6 3 15,1-2-4-15,-4-1-32 16,-4-6 32-16,-10 1-13 16,-8-1 6-16,-12 3 6 0,-8 2 2 15,-8-1-5-15,-7 1 4 16,-1-1-15-16,-1-4 5 15,3-2-15-15,2-4 9 16,5-1 2-16,2-1 13 16,5 8-1-16,4 2 2 15,2 4-8-15,1 3 8 16,1 6 0-16,0 3 0 16,0-4 0-16,-5 1 0 15,-4-3-7-15,-6 0 7 16,-7 1-30-16,-5-3-22 15,-8 0-7-15,-6-5 6 16,0-1 18-16,0-3 22 16,-3-6 11-16,-3-1 2 0,-1-2 0 15,1 2 12-15,0 4 0 16,-2-2 25-16,-1 2 9 16,1-1 6-16,-2-4 43 15,4-4-60-15,3 1 21 16,3-3-13-16,0 7-16 15,4 5-9-15,13 2-18 16,1 4 5-16,3-1-13 16,-1 1-19-16,0 1-17 15,-2-2-5-15,-3 2 8 16,-1 8 13-16,-1 4 13 16,1 5 15-16,1 1-4 15,3 6 14-15,6 5-10 16,6 5 23-16,3 3-2 0,5 0 26 15,-3 13-32 1,-4 9-2-16,-3 12 24 0,2 5-35 16,9-6 4-16,10-5-6 15,14-2 7-15,18-2-14 16,24 2-30-16,25 6-15 16,12 8 28-16,-3 14-5 15,-9 12 11-15,-14 8 17 16,-1 3 1-16,-2 2-3 15,-5 0 3-15,-3 7 0 16,-2 7 26-16,-2 5 1 16,-3 5 2-16,3 1 8 15,4 6-23-15,5 5 11 0,5 4-25 16,8 10-4-16,2 6 4 16,-3 9 1-16,-4 7-1 15,-9 7 0-15,-11 2 1 16,-7-1-13-16,-10 0 12 15,-5-2-21-15,-7 2 20 16,-5 2-7-16,-1 1 7 16,-4 2 1-16,-5 1 0 15,-5 2-1-15,-9 2 1 16,-7 2-9-16,-6 4 9 0,-9-3 0 16,-6-3-1-1,-9 0 0-15,-3 1 2 0,0 3-1 16,-3 5 0-1,-9 0 0-15,-1 1 0 0,-5 3-9 16,0 1-7-16,-5 1-12 16,0-2 16-16,-3-7-3 15,-1-3 15-15,-8-4-2 16,-3 0 2-16,-4 0 0 16,-5-1-1-16,-3-1 1 15,-2 1 0-15,-3 2 4 16,0 1 5-16,-4 8-9 15,0-2 2-15,-2 2-2 16,-2 1 16-16,2 2-16 16,-2 3 0-16,2 0-5 0,1 2 6 15,1 2-1-15,-3 1 3 16,3 3-3-16,-1 1 4 16,4-1-4-16,2 2 0 15,6 2-13-15,5 6 14 16,9 2-1-16,7 6 2 15,10 6-2-15,11 6 26 16,6 0-26-16,6 6 0 16,22-1 12-16,10 1-12 15,7 1 0-15,8 1 6 16,7 0-6-16,3-4 3 16,1-3-3-16,0-6-3 15,2-7 3-15,-2 0 0 16,0-2 1-16,-3-1 14 15,-6-2-14-15,2-2 19 16,-3-7-20-16,-1-5-3 16,0-9 3-16,3-6 0 0,3-3-10 15,-1 0 9-15,-2-4-14 16,-1-1 0-16,-7 0 12 16,-2 0-22-16,-8 1 17 15,-2-1 0-15,-5-3 8 16,-1-6 0-16,-6-13 0 15,-5-13 0-15,-1-14 0 16,0-2-6-16,4 5 6 16,5 2 2-16,5 2 4 15,0-7-6-15,1-7 1 0,2-8 5 16,2-8-6-16,2-10 0 16,4-7 6-16,8-1 2 15,2-20-7-15,8-9-1 16,3-10 6-16,5-8-3 15,1-9-2-15,9-15-1 16,2-16 0-16,1-18 0 16,-10-8 7-16,-19 1-7 15,-14 3 0-15,-13 10 5 16,-6-4-5-16,-3-3 0 16,-8-5 6-16,-3-3-5 15,-5 2-1-15,-1-6-8 16,0-4 4-16,0-1-15 15,0-3 13-15,0 4 6 16,0 3 0-16,-7 3 1 0,-2 0-3 16,0 4-6-16,3-3-4 15,4-1-3-15,2-1 15 16,0-3 0-16,8 6 0 16,4 1 7-16,0 1 4 15,-2 1-11-15,0 4 0 16,3 2 10-16,-3-2-9 15,3 1 0-15,-2-1 8 16,2-1-8-16,-2 5 9 16,-1-1-10-16,3 3-2 15,1 0 2-15,2 0 0 0,1 3 0 16,2-1-2 0,2-2 2-16,-1-2-3 0,0-2 3 15,0 2 0-15,-2 5 2 16,-2 0 8-16,-5 3 9 15,-5-1-13-15,-3 1 7 16,-3 0 5-16,0 0-18 16,-5-1 0-16,-1-2 8 15,0 0-1-15,-1 2-6 16,1 2-1-16,1 3 6 16,2 2 2-16,0 1-8 15,2 0-6-15,1-1 0 16,0 4 0-16,0 0 6 15,0-2-1-15,0 1 2 16,6-2 5-16,1 3-5 0,3 15 5 16,0 14 2-16,-1 13-1 15,4 0 14-15,3-8-17 16,5-7 5-16,4-9 3 16,2 1-12-16,3 2 0 15,-1 1-1-15,2 3 1 16,-1 0-1-16,-3 2 1 15,0 1 0-15,-5 1-7 16,-3 1 17-16,-4 0-10 16,-1 2 11-16,-2 1-4 15,-2 1 12-15,2 4-19 16,-2-2 0-16,2 2-9 0,2 0 9 16,-4 0 0-1,1-1 1-15,0 1-1 0,-1-1 9 16,-3-1-9-16,0 1 0 15,-1-1 0-15,-3 2 0 16,-1-1 0-16,-1-1 0 16,-1 0 0-16,0-4 7 15,0-1-7-15,0-1-3 16,0-1 2-16,0-1 1 16,0 3-12-16,0 3 12 15,0 3 0-15,-1 2 1 16,-8 3-1-16,-3 2-5 15,-5 3 4-15,-3-3 1 16,-7 2 0-16,-3-1-1 16,-4-2 1-16,-2 1-7 0,-2 4 7 15,3 1-15-15,2 7 14 16,9 6-18-16,6 8 2 16,8 5-18-16,5 5-34 15,4 4-11-15,-5 2-261 16,3 0-243-16,-3 5-182 0</inkml:trace>
  <inkml:trace contextRef="#ctx0" brushRef="#br1" timeOffset="-162892.65">14376 12732 559 0,'0'0'251'0,"0"0"-138"16,0 0-76-16,0 0-21 16,0 0 26-16,0 0 9 15,-10 11 20-15,8-8 20 16,-1 4-36-16,-1 1-13 15,-4 0-13-15,-3 1-19 16,-2-1 14-16,-5-3-24 16,-6-2 0-16,-6-3 18 15,-4 0-10-15,-7-8-8 0,-4-10 2 16,-3-8-1 0,0-7 19-16,-1-4-14 0,1-7-5 15,4-7 20 1,3-4-13-16,4-6 19 0,4-14 16 15,2-15-17-15,2-16 8 16,4-2-13-16,4 9-20 16,5 23 16-16,4 22-17 15,4 11 0-15,2 1 8 16,0-8-6-16,2-10 9 16,4-6-11-16,0 1-6 15,12 3 0-15,12 4 5 16,7 6 1-16,6 4 0 15,5 6 1-15,6 5-14 0,0 6 13 16,2 3-26-16,4 3 20 16,6 3-8-1,2 3 5-15,19-4-4 0,20-6-28 16,13-7 40-16,-8-1-51 16,-27 1 1-16,-27 4-22 15,-21-3-31-15,-1-20 0 16,-8-29 30-16,-17-40 54 15,-5-8 20-15,-34 2 0 16,-14 16 19-16,5 35 19 16,1 19 2-16,5 17 14 15,-2 3-2-15,-10-6-42 16,-7-4 35-16,-12-4-33 0,1 1 6 16,0 5 1-16,2 3-7 15,7 1 7-15,8 5 10 16,9-1-12-16,11 3 37 15,10 3-31-15,3-4-10 16,8 2-3-16,0-4-8 16,2 1 3-16,1-3-5 15,0-4 0-15,0 0 15 16,3-3-15-16,1-5 0 16,1-1-1-16,1-5-6 15,0-3 7-15,0-12-12 16,15-11 12-16,6-14-17 15,7-2-11-15,2 5 14 16,8 2-1-16,0 8 8 16,8-3-21-16,6 4 28 0,5 5-38 15,12 5 38-15,7 4 0 16,6 3-107-16,6 4 107 16,4 4 0-16,-2 3 20 15,-15 12-20-15,-17 8-26 16,-18 8 26-16,-10 5-17 15,-5-5 15-15,1-5 2 16,-3-4 0-16,-9-3 27 16,-2-3-20-16,-8-4-6 15,-1-3-2-15,-1-6 2 16,-2-2-15-16,0-3-15 16,-5-2-21-16,-7-3 16 0,-6-3-13 15,-4 3 17-15,-5 0 30 16,-4 3 14-16,0 3 34 15,-2 6 45-15,3 3-61 16,6 4 24-16,3 4-21 16,13 2-29-16,8 3 30 15,0 0-36-15,13-1-7 16,12 2-5-16,8-1-37 16,7 1 36-16,8 0-22 15,7 3-29-15,16-4 12 16,22-3-9-16,23-6 9 15,10 2-56-15,-3 4 26 16,-5 7 12-16,-16 7 2 16,-5 4 34-16,-15 5 32 0,-20 5 2 15,-14 4-37-15,1 2 37 16,7 0 52-16,9-1 8 16,7 2-35-16,-2 4-16 15,-1 4 24-15,-7 0-16 16,-6 4-10-16,-4 13-6 15,-6 6-2-15,-4 6-8 16,-2 5 8-16,2 4 2 16,-2 2-2-16,4-1-8 15,2-2 9-15,0-3 2 16,8-5 9-16,1-5 30 16,5-4-41-16,-1-9 0 0,4-6 0 15,-2-5 41 1,0 0 46-16,0-16-78 0,-1-5 37 15,-2-7-46-15,2-5 1 16,-3-6 5-16,1-5 27 16,0-6-8-16,3-3-12 15,3-6 3-15,15-10-16 16,18-6-2-16,20-5-44 16,-1 7-16-16,-18 19 39 15,-26 16 4-15,-28 16 19 16,-4 4 0-16,2-2 29 15,4 0 75-15,0 2-98 16,-5 5 38-16,-3 7-13 0,-2 6-31 16,3 0 0-1,0 6-3-15,1 11 3 0,0 6-22 16,-3 5 2-16,-2 3 6 16,-2 4-27-16,-3 2 40 15,-1 1-16-15,0 0 16 16,0 1 2-16,1-1 30 15,3-4-31-15,3-1-4 16,5-3-9-16,6-5-5 16,5-7-48-16,5-5 46 15,2-7 20-15,6-6 14 16,-1 0-12-16,3-6-2 16,3-11 35-16,1-5 46 0,1-5-80 15,2-2 25 1,0-2 1-16,-1-1-27 0,1-1 15 15,0 3-15-15,-1 0 0 16,3 2-66-16,-4 2 66 16,-4 5 52-16,-3 4-44 15,-6 3 18-15,-5 4-1 16,-4 4 0-16,-6 5-18 16,-1 1-7-16,-4 0 9 15,-3 8-9-15,-2 10-23 16,-3 6 11-16,1 4-18 15,-3 1 30-15,1 4-15 16,0-1 2-16,1-1 13 16,1-1 0-16,1-5-7 0,-2-2 7 15,0-5 6 1,2-3-6-16,2-8 0 0,4-3 31 16,2-4-12-16,5 0 15 15,3-6-23-15,7-8 19 16,2-4-27-16,4-2 14 15,6-4 2-15,2-1 4 16,3-2-5-16,-2 1-18 16,13-3 0-16,13 0 2 15,12 7-2-15,3 5-97 16,-20 9 66-16,-23 8 43 16,-21 0-21-16,-10 1 9 15,4 11-6-15,3 4-7 0,-2 5 13 16,-7 2-11-1,-6-1-4-15,-5-1 6 0,-2-2 1 16,-4-3-24-16,-3-5 32 16,2-3 20-16,-1-2-20 15,2-3 0-15,3-3 39 16,1 0-30-16,5-2 13 16,2-10-21-16,5-4 40 15,4-4-4-15,5-4-31 16,2-1-6-16,4-5-8 15,3 2 8-15,4 0 82 16,4 1-82-16,6 4-23 16,16 5 0-16,15 5 20 15,-9 6-10-15,-10 5 6 16,-11 2-18-16,-15 0 8 16,7 0 5-16,7 0 12 0,-6 0 17 15,-4 0 21-15,-10 0-12 16,-6 0 2-16,-11-3-28 15,-7 2 0-15,-3-1-71 16,-5 1-227-16,-5-2-460 0</inkml:trace>
  <inkml:trace contextRef="#ctx0" brushRef="#br1" timeOffset="-159219.1">8446 13010 992 0,'0'0'218'0,"0"0"-82"16,0 0-89-16,0 0 14 15,0 0-21-15,0 0 55 16,1-79 27-16,-1 66-8 15,-3 1-32-15,-9-1 19 16,-3-1-69-16,-1 0-13 16,-7 0-11-16,-2 0-7 0,-3-4 11 15,-4 2-12 1,-2-1 0-16,1 0-8 0,-3 1 8 16,2 5 0-16,-5 1 11 15,2 4-11-15,-2 2 1 16,0 3-1-16,-1 1 0 15,-2 0-4-15,-1 0 4 16,-3 4 0-16,-2 3-1 16,-4 0 2-16,-5 2 9 15,-2-1-10-15,-3 4 0 16,0 2-2-16,-4 2 2 16,5 4 0-16,-2 1-1 15,2 4 2-15,3 0 7 16,1 4-8-16,2 4 0 0,0 3 1 15,1 3-1-15,9 1-5 16,-1 6 5-16,4 0 0 16,1 7 10-16,0 1-10 15,1 7 0-15,-2 3-4 16,3 2 4-16,2-1-2 16,1 1 2-16,5-2 0 15,1 1 0-15,3-2 0 16,2 2-1-16,0-3 0 15,2-1 1-15,1-1 0 16,-1 0 1-16,4 0-1 16,1 2 21-16,6 1-21 15,2 0 0-15,4 0 6 16,1 4 4-16,5 11 6 0,0 13 0 16,0 15-16-1,12 4 25-15,4-7-25 0,-2-9 1 16,5-11 3-16,-4-4-3 15,3 1 0-15,-1-1-1 16,-1-13 8-16,-2-10-4 16,0-13-4-16,0-2 0 15,7 10 6-15,4 7-5 16,9 7-1-16,1-2 0 16,-1 1 9-16,2-5-6 15,1-3-3-15,2-3-8 16,-2-7 8-16,2-6 0 0,0-8 0 15,4-3 0 1,5-6 6-16,1 1 14 0,6-2-20 16,3-2-4-16,2-1 4 15,1 1 0-15,2-3 0 16,-1-3 0-16,1-3 2 16,0-4-11-16,-1-4 9 15,1-3 0-15,3 0 0 16,-2-1 0-16,6-8 0 15,0-1-1-15,-3 0 3 16,-1 0 5-16,-3 0-7 16,-4-1-1-16,1-1 1 15,-2-4 1-15,3-4 12 0,5-5-6 16,3-6 1 0,1-4 8-16,6-5-16 0,-3-2-7 15,-3-2 7-15,-6 0 1 16,-5 3 0-16,-9 2-1 15,-9 2 1-15,-6 1 9 16,-2-4-10-16,-3-2 0 16,-3-7 0-16,3-2 0 15,1-7 1-15,3-3-1 16,2-1 7-16,-3-3-6 16,0 1-1-16,-5 1-6 15,-4 0 6-15,-8 0 1 16,-5-10-1-16,-1-12 0 0,-4-15 1 15,-1 7 5 1,-1 18-6-16,-1 20-1 16,-1 15 1-16,-2-6 1 0,0-6 0 15,0-5-1-15,-15 3 7 16,-5 0 2-16,-2 0-7 16,-5 2-2-16,0 1 18 15,2 2-12-15,0 0 3 16,-1 2 1-16,2-3-4 15,0-2 11-15,-4-4-17 16,3-4 0-16,-5 0 8 16,-3 1-8-16,0 2 11 15,-3 5-11-15,0 2 0 16,-2 7 43-16,-1 2-43 0,0 4 10 16,0 4 7-1,-2 3-16-15,0 2 7 0,-3 2-8 16,-3 1 0-16,-3 2 6 15,-7 2-6-15,-7 1-1 16,-14-1-17-16,-16-3-24 16,-15-4-8-16,9 1-38 15,20 6-70-15,7-3-41 16,26 8-185-16,4 2-282 0</inkml:trace>
  <inkml:trace contextRef="#ctx0" brushRef="#br1" timeOffset="-157924.56">8865 13075 38 0,'0'0'862'0,"0"0"-616"16,0 0-219-16,0 0-19 15,0 0-8-15,0 0 13 16,0 0 21-16,26 35 39 15,-7-27-8-15,4-1 5 16,7-3-12-16,6-3-15 16,7-1 5-16,2 0-14 15,12-8-4-15,1-9-2 16,6-5-18-16,3-3 12 16,0-6-22-16,-2-4 1 15,-6-4 9-15,-8-7-4 0,-3-14 1 16,1-21 11-16,0-19-8 15,-1-10 34-15,-1 1-33 16,-3 6-11-16,-4 9 8 16,2 2-7-16,-3 2-1 15,-3 2 0-15,-4 2 1 16,-3-10-8-16,-7-11 7 16,-1-6-5-16,-8-7-5 15,2 3 10-15,2 4-26 16,0 3 10-16,-3 3-21 15,-1 4 36-15,-7 7-39 16,-6 2 20-16,0 1 13 0,-13 3-1 16,-7 0 8-1,-3 5 15-15,0 16 1 0,7 14 41 16,3 11-45-16,0 2-11 16,-3-9 10-16,0-10-10 15,-5-8-1-15,-3 1 0 16,-4 3 1-16,-5 2 21 15,-3 4-22-15,-6 2 0 16,-4 5 17-16,1-2 1 16,-2 1-2-16,2-2-16 15,2 0 16-15,2 0-18 16,4 0 2-16,-4 2-17 16,-2 2 1-16,-3-2-2 15,-6 0-42-15,-8-2 47 16,-4-2 13-16,-3 1-10 15,-6-2 10-15,1 0 0 16,2 2 15-16,3 0-3 0,4 4-12 16,8 4 0-16,6 0 2 15,5 3-15-15,3 1-27 16,4 5-9-16,-2 6 37 16,0 8 6-16,-3 8-1 15,2 9 6-15,1 5 1 16,6 3-26-16,0 0 17 15,5 1-43-15,4 6-2 16,5-3 9-16,5-1 19 16,4-3 25-16,1 0 1 0,3 0 11 15,3-10-11 1,3-1-11-16,0-3-17 0,3 0-7 16,15 0-18-16,1 4-104 15,16 3-103-15,-5 2-26 16,-5 4-265-16</inkml:trace>
  <inkml:trace contextRef="#ctx0" brushRef="#br1" timeOffset="-157416.92">8924 7964 806 0,'0'0'231'0,"0"0"-141"15,0 0-39-15,0 0-51 16,0 0-12-16,0 0-21 16,0 0 18-16,-56 11 30 15,14 10 12-15,-10 4-27 16,-8 1-2-16,0 1-6 15,-5 0 16-15,-3-2-8 16,-3-4 0-16,2-4 0 16,4-4 25-16,10-7 7 15,14-5 26-15,13-1 26 16,12 0 0-16,10 0 32 16,6-3-9-16,0-1-83 0,0 1-24 15,6 2 21-15,8-1-21 16,4 2 20-16,6 0-19 15,3 9-1-15,1 7-27 16,1 5 27-16,-1 5 4 16,0 8-4-16,-2 6-1 15,-4 2 1-15,-1 2 8 16,1 0-7-16,-5-1-1 16,4-2 10-16,-5-1-23 15,-4-2-50-15,0-3-34 16,0 4-77-16,-5-7-77 15,-1-11-373-15</inkml:trace>
  <inkml:trace contextRef="#ctx0" brushRef="#br1" timeOffset="-155805.25">8556 13214 743 0,'0'0'351'16,"0"0"-244"-16,0 0-98 15,0 0-6-15,0 0 4 16,0 0 34-16,94-63 7 0,-69 44-25 16,5-7 36-1,3-2-25-15,1-4-4 0,2-4 9 16,-2-3-24-16,-2-2-9 15,-7-5 7-15,-3-1-12 16,-5-7 42-16,-2-6-29 16,-6-3-8-16,0-4 6 15,1-12 5-15,-1-13 28 16,0-10-8-16,1 9-20 16,-4 20 29-16,-1 20-38 15,-4 14-7-15,-1-7 9 16,0-4-4-16,0-5 25 15,0 1 5-15,0-1-36 16,-1-12 30-16,1 3-30 16,0-2 0-16,0-3-1 15,0 12 1-15,0-4 0 0,0 7 0 16,-3 1 0-16,-9 7-6 16,-3-1 6-16,-6 3-9 15,-4 0 2-15,-1 2-10 16,-1 1 3-16,-1 3 4 15,3 0 10-15,1 2-6 16,4-1 6-16,1 0-1 16,0 0 1-16,1-1-2 15,-3 2-5-15,0 0 7 16,0 2 0-16,-3 2-1 16,1 1 1-16,0 3-1 15,2 0 0-15,-1 3 1 16,0 3 1-16,2 0-1 15,1 2 1-15,-2 1 0 0,6 2-1 16,-3 2 0 0,1 1 0-16,-2 3 0 0,-6 2 0 15,2 3 0-15,-5 3-7 16,-5 2-6-16,3 1 13 16,-3 0-6-16,2 0 6 15,3 7-1-15,2 2 1 16,6-1-6-16,3 2 6 15,4 0-16-15,5-2 16 16,2-1-1-16,3-3 0 16,2-1-8-16,1-1 9 15,0-2-7-15,0 0-15 0,3 0 15 16,7 0 7-16,4 0-1 16,1-3-16-16,-3 0-100 15,1-1-54-15,-4-1-47 16,-1 1-172-16</inkml:trace>
  <inkml:trace contextRef="#ctx0" brushRef="#br1" timeOffset="-155310.56">8498 10102 910 0,'0'0'184'16,"0"0"-51"-16,0 0-36 0,0 0-26 16,0 0 15-16,0 0-40 15,0 0-2-15,-51-17-38 16,20 31-6-16,-8 3 8 16,-10 4-8-16,-7 3 13 15,-8 3-13-15,-4 0-5 16,-1 0-6-16,3-2 18 15,8-2-7-15,8-2 1 16,12-4 0-16,10-2 9 16,10-4-10-16,8-4-9 15,7-2-8-15,3-1 2 16,0 0 8-16,11 2 7 16,9 1 20-16,4 2 36 0,1-1-24 15,2 2-25-15,-2 2 51 16,-1 4-46-16,0 4 13 15,3 5-3-15,0 5-3 16,1 5 16-16,6 2-35 16,4 2 0-16,4 0 0 15,1 0 0-15,-1-1 0 16,-5 0 2-16,-2-4-2 16,-10-1-34-16,-11-7-126 15,-14 0-51-15,-4-9-69 16,-17-9-443-16</inkml:trace>
  <inkml:trace contextRef="#ctx0" brushRef="#br1" timeOffset="-148490.79">9727 2591 25 0,'0'0'210'16,"0"0"67"-16,0 0-154 16,0 0-93-16,0 0 53 15,0 0 51-15,0-19-27 16,-2 15-6-16,-1 0-14 16,2-1-13-16,-2 1-40 15,-1 1-32-15,1 0 34 16,-2 1-35-16,-1-1-1 15,-3 1 0-15,-6-1 2 16,-1-1-1-16,-5 1-1 0,0-1 1 16,-3 0 11-1,5 0-12-15,-3 0 0 0,3 0 13 16,0 1 6-16,0 0-3 16,2 0-16-16,-3 2 6 15,-6-1-3-15,-2 2-3 16,-2-1 0-16,-4 1 8 15,-4 0-8-15,-1 0 1 16,-2 0-1-16,5 0 1 16,2 0 8-16,1 0-9 15,0 0 0-15,5 0 0 16,-2 0 1-16,2 1 6 16,-2 2-7-16,-3 0 1 15,-3 1 3-15,-4 2-3 16,-3-1-1-16,-2 1 1 0,0-1 0 15,3 2 8-15,0-1-9 16,2-2 2-16,4 2 3 16,2-2-5-16,3 1 0 15,-1-2 6-15,1 1-5 16,0-1 9-16,-4 0-10 16,-2 1 10-16,-3 2 7 15,1-1-17-15,0 4-1 16,2 0 0-16,1 1 0 15,-1 1 1-15,4 1 0 0,2 0 0 16,-2 3-2 0,-3 0 2-16,2 0 0 0,-5 2 0 15,-3 2 2-15,0 1-1 16,0-2-1-16,-2 0 2 16,0-1 4-16,3 0-6 15,2 2-1-15,6-2 1 16,3 1-1-16,4-1 0 15,2 0 1-15,4 0 0 16,-1 0-10-16,-1 1 10 16,2 0 0-16,-3 2-1 15,-3 0 2-15,3 0 4 16,-2-1-5-16,3-1 0 16,0 2-7-16,4-2 7 15,0-2 0-15,7 1-1 0,0 1 0 16,2 0 0-16,1 1 1 15,2 2-2-15,-1 2-8 16,2 1 10-16,2 3 0 16,0-1 0-16,2 3 0 15,1 2 0-15,0 0 0 16,0 0-1-16,0 3-15 16,7-2 16-16,5 1 0 15,0-4 0-15,3 1-15 16,0-3 4-16,3-2-11 15,1-1 22-15,1-1-2 16,-1-2-5-16,2-1 7 16,0-2 1-16,-3 0 7 15,6-1-8-15,-4 0-21 0,0 0 21 16,1-2 11-16,1 1-11 16,2 0-1-16,-1-1-2 15,3 1 3-15,3-1 1 16,-1-1-1-16,0 0-1 15,-1 1-28-15,0-4 30 16,-3 0-1-16,-2 1 14 16,1-4-13-16,-3-1 18 15,0 0-19-15,1-3 1 16,-3 0-25-16,7 1-16 16,-1-4 40-16,6 2 19 15,0-2-6-15,1 1-8 16,0-2-5-16,-1 1-6 15,-3-1-7-15,1 0 14 0,-4 2-1 16,2-2 0 0,-1 0 0-16,2 0-16 0,0 0 16 15,4 0 0-15,2 0 11 16,4-2-2-16,3-1-5 16,1-1 2-16,1 1 1 15,-1-1-6-15,-2 1-1 16,1 0 2-16,-2 0-11 15,-1 2 9-15,-3-2 0 16,0 2 16-16,-1-1-7 16,0 1-8-16,0-2-2 15,1 1 2-15,1-3-6 0,-1 1 18 16,3-3-21-16,-4 0 16 16,1-1 3-16,-1-2 6 15,0-2-17-15,1 1 0 16,1-2 16-16,-4 1-10 15,2 1-7-15,0-1 1 16,1-1 0-16,3 2-5 16,2-2 5-16,-2 0 0 15,-1 0-8-15,-1 0 25 16,-6-3-17-16,0 2 22 16,-4-1-5-16,-3-2 17 15,-2 0-28-15,4-3-6 16,-5 0 21-16,2-1-20 0,0 0-1 15,4 0 28 1,2 0-18-16,4 1-10 0,1 0-14 16,-4 2 14-16,0 1-3 15,-5 1 9-15,-4 1-6 16,-1 0 7-16,-3 0-6 16,-2 1-1-16,-1-3-14 15,-1-1 1-15,1-1-2 16,-3-2 17-16,1 0-2 15,0-2 8-15,-2 1 2 16,3-2-10-16,-5 2-20 16,-1-1-6-16,-3-1 26 15,-2 0 7-15,0-1 12 16,-3-1-7-16,-7-1-4 16,-4 1 7-16,2-2-15 0,-1 2 0 15,-1-1-1-15,-1 3 12 16,3-2-11-16,-1 4 9 15,1-2-3-15,-1 0 20 16,1-3-26-16,-2 1 0 16,-2-3 7-16,2 2 2 15,-2 1-8-15,1 2 10 16,-1 1-3-16,2 2 23 16,-1 3-31-16,0-1 0 15,-4 1 6-15,1-1-6 16,-4 2 0-16,-4 1 5 15,-5 0-5-15,-3 2 0 0,-2 3-1 16,-6 2-46 0,-1 6-10-16,-24 3-159 0,8 0-155 15,7 0-287-15</inkml:trace>
  <inkml:trace contextRef="#ctx0" brushRef="#br1" timeOffset="-147064.6">7132 16908 679 0,'0'0'701'16,"0"0"-461"-16,0 0-166 15,0 0-27-15,0 0-9 0,0 0 26 16,0 0 6 0,6 0-36-16,-4 5-3 0,4 5-31 15,3 5 0-15,1 7 40 16,-1 5-24-16,-1 4-9 15,-2 4 11-15,-2 3-9 16,-1 3 26-16,-3-5-26 16,0-5-3-16,0-2 12 15,0-12-17-15,0-4-1 16,0-9 0-16,6-4 6 16,6 0 16-16,12-4 21 15,28-25-7-15,27-19 8 0,30-20-31 16,12-6-12-16,-6 3 11 15,-22 22 6-15,-28 21 26 16,-19 11-10-16,-10 7-7 16,0 3-4-16,-3 1-23 15,1 0-28-15,-14 6-9 16,-9 0-43-16,-9 0-84 16,-2 16 13-16,-27 10-44 15,-1-1-169-15,-5-3-550 0</inkml:trace>
  <inkml:trace contextRef="#ctx0" brushRef="#br1" timeOffset="-133511.84">7875 5875 103 0,'0'0'57'0,"0"0"530"16,0 0-395-16,0 0-60 15,0 0-17-15,0 0 26 16,5-39 7-16,-2 34-39 0,0 0 6 16,-3 2-4-1,3-1-44-15,-1 3-5 0,-2-1-62 16,0 2 1-16,0 0-4 15,0 0 3-15,0 0-19 16,0 7 17-16,0 6 2 16,0 4 20-16,-2 2-20 15,2 4 0-15,0 3-7 16,0 0 9-16,0 3-2 16,3-2 11-16,3-1-9 15,3-3 11-15,-2-5-13 16,1-3 0-16,-2-7-12 0,6-4 12 15,3-4 0 1,10 0 3-16,8-14 4 0,13-9 21 16,5-9-28-16,20-13 0 15,-5 0 12-15,0-2-3 16,-5 2-9-16,-21 15 13 16,-5 3 4-16,-18 12 30 15,-9 8-47-15,-8 4 9 16,0 3-29-16,-2 0-16 15,-13 10-47-15,-10 10-74 16,-8 15-130-16,5-3-117 16,1-3-527-16</inkml:trace>
  <inkml:trace contextRef="#ctx0" brushRef="#br1" timeOffset="-113976.08">2105 7989 542 0,'0'0'791'0,"0"0"-554"0,0 0-99 16,0 0-75 0,0 0 39-16,0 0 4 0,-9-18-15 15,9 18-16-15,0 0-45 16,0 0-29-16,0 0 26 16,0 0-27-16,0 0-6 15,9 0 6-15,4 0 0 16,8 0 18-16,3 4-18 15,6 0 10-15,3 1 2 16,1-1-6-16,3 0-6 16,2 2 0-16,1-2 0 15,1-1 7-15,2 0-7 16,-1-2 1-16,2 1 8 16,1-2-9-16,3 0 0 0,-2 0 1 15,2 0 7-15,1 0 4 16,0 0-12-16,3-2 8 15,-2 2 4-15,5 0-12 16,-3 0 0-16,5 0 2 16,-5 0-2-16,3 2 11 15,-1 0-11-15,-3 3 0 16,4-1 6-16,0-3-6 16,2 1 0-16,-2-2 0 15,-1 0 2-15,1 0-1 16,-3 0-1-16,-4-4 1 0,0-2 0 15,-5 2-1 1,2 1-1-16,-2 0 1 0,3 0 0 16,2 0 0-16,1-1 0 15,2 1 1-15,0-1 2 16,1-2-3-16,0 2-5 16,-4 0 5-16,-1 1 1 15,-2 0-1-15,-2 2 0 16,-2-2 11-16,-1 2-11 15,2 1 0-15,-2 0-5 16,-1 0 5-16,3 0 0 16,1 0 1-16,2 0 4 15,1 0 2-15,-1 0 36 16,-1 0-42-16,0 0 1 16,-4 0 7-16,3 0 4 0,-2 0-3 15,2 0-10 1,0 0 9-16,2 0-1 0,3 0-8 15,1 0 0-15,-1-2-1 16,1-1 2-16,-1 1-1 16,-1-1 0-16,0 2 6 15,-3 1 1-15,0 0-7 16,-4 0-3-16,2 0 1 16,-5 0 2-16,-3 0 0 15,2 0-1-15,3 0 4 16,0 0 3-16,1 0-6 15,3 0-3-15,-1 0-6 16,0 0 9-16,-1 0 0 16,-3 0 0-16,-4 0 1 0,-1 0 1 15,-2 0-2 1,1 0-2-16,-4 0 2 0,6 1 0 16,2-1 0-16,2 1 0 15,2-1 1-15,0 0 5 16,-1 0-6-16,1 0-4 15,-1 0 4-15,-3 0 0 16,-5 0 2-16,2-1-2 16,-6-2 9-16,-2-1 12 15,-1 1-12-15,-3-1-9 16,4-2 16-16,-1-1-15 16,4-2 0-16,-1 1-1 15,-4-1 6-15,-1 1 0 0,-4-2-6 16,-5 0 0-16,-1-1 1 15,-4-1 0-15,-2-3 0 16,-3-5-1-16,0-2 6 16,-2-3 10-16,-1-5-16 15,2-3-3-15,1 1 2 16,0-2 1-16,1 2 0 16,0 1 0-16,-2-2 1 15,4 2 5-15,-3-1-6 16,2 0 0-16,-1 2 0 15,-1-3 0-15,3 2 0 16,-5 0-1-16,2-2 2 16,-1 1 6-16,-2-2-7 0,0-1-3 15,0-2 3-15,0-1 0 16,0 2-1-16,0-1 1 16,-5 3 0-16,1 2 7 15,0 2-7-15,2 0 0 16,2 2-7-16,0-3 7 15,0 1-5-15,6-3 4 16,4-2 2-16,2-1 5 16,2-1-6-16,-4 0-15 15,-1 4 4-15,-3 1 11 16,-3 6-1-16,-3 1 1 16,0 2 0-16,0 1 3 15,0 3-3-15,0 1-11 0,0-1-9 16,0 1 20-1,0-1-18-15,0 0 10 0,3 1 8 16,-2-2-9-16,1 2 6 16,-2 4 2-16,0 5-17 15,0 2 18-15,0 1-1 16,0 3 0-16,0 1-21 16,-6-1 21-16,-4 0-44 15,-1-1 28-15,2 1-6 16,-1 0 23-16,1 1-1 15,-2 0-1-15,-3-1 1 16,-2 1-15-16,-4 0 4 16,-4 0-10-16,1 1 7 15,-5-2 7-15,-2 0 2 0,-1-1 6 16,-2-2 0-16,-4 0 11 16,1 1-11-16,-1-1 0 15,-2 2-11-15,-1 0 11 16,1 1 0-16,0 2 8 15,0-1-7-15,-2-1 4 16,2 1-5-16,-3-1 0 16,-1-1-12-16,1 1 19 15,-4-1-7-15,2 1 2 16,-1 0-2-16,-1 0 11 16,3 0-11-16,-2 0 0 15,2 0-14-15,-3 2 15 16,4 0-1-16,0-1 6 0,-1 1-6 15,1 1 9 1,-2 0-9-16,-1 0 0 0,-3 0-17 16,0 0 19-16,-4 3-2 15,0 1 0-15,-2-1 1 16,-3 1 9-16,1 0-10 16,-1 2 0-16,-1-2-7 15,5 2 7-15,-2-2 0 16,2 0 0-16,-4 0 1 15,2 1 9-15,1-3-10 16,-6 3 0-16,-1-3-9 16,-2 2 9-16,1-1 0 15,-1 0 2-15,3 1-2 0,4 1 5 16,2-1-5 0,2 2 0-16,4-1-7 0,-4 1 7 15,4-2 0 1,-4 2 0-16,0 0 1 0,-5-1 4 15,-2 2-5-15,-4 0 0 16,2 2-5-16,-2-1 5 16,-1 0 0-16,0 2 0 15,-2-1 0-15,2 0 5 16,-2-1-5-16,-1 1 0 16,1-4-1-16,1 1 1 15,4-2-2-15,1 0 2 16,0-1 0-16,5 1 1 15,-2 2-1-15,4-2 0 16,-2 1-2-16,2 1 2 0,-5 1-1 16,3 0-8-16,-2-1-13 15,-1 1 6-15,4-1 9 16,2 0-4-16,3 1-6 16,2-2 17-16,1 1-15 15,0 1 6-15,3 3-15 16,-2-1-20-16,-4 3-1 15,7-1-10-15,-4-1 54 16,4-1-25-16,3-1 7 16,0-2 5-16,1-1-20 0,0 0-16 15,1-1-13 1,1-3-18-16,0-1 62 0,2 0-6 16,3 0 14-16,0 1 11 15,3 2 0-15,0 1 0 16,3-1 0-16,1 1 0 15,5 1 3-15,5-2-3 16,2-1-5-16,5 0 5 16,1-1 0-16,4-1 2 15,1 0 17-15,1 2-8 16,0-2 59-16,-2 1-42 16,2 2-18-16,-3 3 2 15,0 4 10-15,-1 4 17 16,-5 5-15-16,3 4-18 15,0 2 38-15,3 5-27 16,3 1 11-16,0 2 1 0,0 0-12 16,6 3 9-16,6-1-12 15,3 1-8-15,-3 3 32 16,4 0-36-16,-1 2 11 16,-2 1 8-16,-2 2-9 15,-5 1 4-15,3 2-16 16,-3-2 9-16,-2-2 13 15,-1-3-22-15,2-1 0 16,-2-1 0-16,0-3 1 16,0 2 5-16,-3-1-6 15,0-2 1-15,0 0 5 16,0-3-6-16,0-4-7 16,0-2 7-16,-3-2 0 15,-3-2 2-15,1-3-2 0,1 0 9 16,-1-3-9-1,2-1 0-15,2-2 0 0,1 0 2 16,0-2-2-16,0-3-2 16,0 0 1-16,1 0 2 15,5 0-8-15,2-1 7 16,4 1-3-16,1 0-5 16,2 0 8-16,3 1 0 15,0-1-1-15,3-1-6 16,6-2-2-16,7-1-15 15,9-3 4-15,11 0 20 16,19 0 12-16,-1-7-11 0,1-2-1 16,3 2-16-16,-18 3-21 15,14 0-186-15,-19 2-140 16,-18 0-397-16</inkml:trace>
  <inkml:trace contextRef="#ctx0" brushRef="#br1" timeOffset="-108590.48">10221 13611 142 0,'0'0'79'0,"0"0"-72"0,0 0-7 16</inkml:trace>
  <inkml:trace contextRef="#ctx0" brushRef="#br1" timeOffset="-101369.78">6979 6234 608 0,'0'0'243'16,"0"0"-60"-16,0 0-25 0,0 0-2 15,0 0-15 1,0 0-22-16,-15-55 8 0,15 51-12 16,0 1 0-16,0 2-23 15,0 1-41-15,0 0-5 16,0 0-46-16,0 5-18 16,0 14 18-16,6 8 1 15,3 8 8-15,0 3-7 16,0-2 5-16,1-1 6 15,-1-8-13-15,0-6 0 16,-1-6 0-16,5-10 0 16,5-5 1-16,10-7 23 15,12-21 12-15,10-13-5 16,14-24-31-16,13-26 0 16,10-24 11-16,-12 11-11 0,-22 25 0 15,-21 34 0-15,-20 29 0 16,-5 5 10-16,-1 4-10 15,-5 3-21-15,-1 4-29 16,0 11-121-16,-14 17 7 16,-18 41-20-16,4-4-195 15,1-2-465-15</inkml:trace>
  <inkml:trace contextRef="#ctx0" brushRef="#br1" timeOffset="-100497.13">7547 8846 1280 0,'0'0'274'0,"0"0"-198"16,0 0-66-16,0 0 11 15,-23 78-13-15,12-42 1 16,2 3 47-16,2-2-35 15,5-3 0-15,2-7-8 0,0-9-12 16,7-8 22-16,12-10 61 16,7 0-8-16,13-22 16 15,9-13-59-15,16-20 12 16,19-20 5-16,-6 3-20 16,-10 5-2-16,-7 15-10 15,-23 20-17-15,-3 5 44 16,-8 4-38-16,-12 11-6 15,-8 8-1-15,-6 4-19 16,0 0-89-16,0 2-84 16,-15 23-53-16,-1 0-85 0,1-4-556 15</inkml:trace>
  <inkml:trace contextRef="#ctx0" brushRef="#br1" timeOffset="-88153.42">7041 5954 882 0,'0'0'161'15,"0"0"30"-15,0 0-74 16,0 0 8-16,0 0 7 15,0 0-14-15,-1-64-20 16,1 64-96-16,0 5 18 16,0 18-32-16,4 9 20 15,1 12-8-15,1 7 8 16,0 0-7-16,0-4 14 0,1-5-15 16,-1-13 0-16,0-9-11 15,5-12 19-15,10-8-8 16,10-10 26-16,27-31 27 15,30-34-11-15,36-37-42 16,22-21 1-16,8-3-1 16,-15 10 8-16,-39 37-8 15,-32 25 1-15,-29 31 5 16,-21 16 24-16,-6 7-30 16,-8 4 0-16,-4 6-15 15,-3 5-22-15,-22 20-19 16,-8 14-21-16,-7 11-77 0,-14 33-35 15,12-11-102 1,8-10-198-16</inkml:trace>
  <inkml:trace contextRef="#ctx0" brushRef="#br1" timeOffset="-87147.11">7570 8632 1237 0,'0'0'235'16,"0"0"-55"-16,0 0-63 15,0 0-99-15,0 0-5 16,0 0-12-16,0 0 24 0,3 59 85 16,6-11-68-16,1 7-30 15,-1 4 27-15,0-2-38 16,0-7-1-16,1-7 10 16,-1-13-9-16,2-10 0 15,5-13-1-15,8-7 0 16,12-11 19-16,16-23-18 15,21-24 15-15,27-28-7 16,36-29-8-16,10-11 23 16,-7 12-24-16,-35 32 0 15,-42 36 38-15,-31 23-38 16,-21 14 20-16,-1 4-6 16,-4 3-14-16,-5 2 0 15,0 10-80-15,-18 14 26 0,-8 10 53 16,-5 3-150-1,-6-1-65-15,-8 7-70 0,12-11-82 16,5-9-399-16</inkml:trace>
  <inkml:trace contextRef="#ctx0" brushRef="#br1" timeOffset="-45501.46">6633 6029 403 0,'0'0'716'0,"0"0"-588"0,0 0-102 15,0 0-13-15,0 0 4 16,0 0 15-16,25 41 23 16,-16-19-7-16,0 6-23 15,0 1-3-15,-1 4-11 16,-4-4-9-16,0-2 11 15,-2-4-13-15,-1-7 0 16,-1-7 0-16,3-3 7 16,3-6 29-16,8 0 109 15,10-11-8-15,15-15-8 0,24-19-90 16,26-19 26-16,24-17 2 16,-4 3-24-16,-22 18-16 15,-28 18-27-15,-22 20 13 16,-4 2-4-16,-5 5-9 15,-6 3-18-15,-12 10 18 16,-10 2-108-16,-7 18-146 16,-10 6-13-16,-4 1-241 0</inkml:trace>
  <inkml:trace contextRef="#ctx0" brushRef="#br1" timeOffset="-44466.23">18458 1278 1307 0,'0'0'306'15,"0"0"-119"-15,0 0-41 16,0 0-97-16,0 0 3 16,-106-18-34-16,45 64 11 15,-20 39 42-15,-7 36-8 16,8 15 1-16,23-2-43 15,29-13-20-15,28-17 14 16,9 5-14-16,31-1-1 16,19-5 0-16,15-10-6 15,6-13-34-15,-7-23-16 16,-1-16-162-16,-20-19-280 16,-19-18-449-16</inkml:trace>
  <inkml:trace contextRef="#ctx0" brushRef="#br1" timeOffset="-43873.82">19259 1781 811 0,'0'0'620'16,"0"0"-394"-16,0 0-55 16,19-88-53-16,-19 64 36 15,-3 1-39-15,-17 1-19 16,-7 2-37-16,-7 3-25 16,-7 6-13-16,-3 9-20 15,-1 2 11-15,6 12-12 16,6 12-12-16,9 7-3 0,13 7 9 15,11 3-3 1,3 2 8-16,24 4-23 0,11-2 3 16,7-1-3-16,5-2-9 15,0-2 32-15,-6-5-36 16,-9-2 25-16,-15-2 12 16,-15-5-24-16,-5 1 13 15,-28-3 10-15,-26 0 1 16,-6-7 24-16,-7-4-18 15,0-6-5-15,15-7 22 16,7 0-23-16,20-4-20 16,29-34-178-16,23 3-451 15,15-7-486-15</inkml:trace>
  <inkml:trace contextRef="#ctx0" brushRef="#br1" timeOffset="-43655.4">19662 1332 599 0,'0'0'1129'15,"0"0"-802"-15,0 0-139 16,0 0-66-16,0 0-96 16,0 0-26-16,0 0 0 15,-20 86 16-15,9 23 14 16,3 10-14-16,8-3-8 16,0-17 2-16,9-27-10 15,4-14-18-15,-2-13-11 16,4-8-56-16,-2 1-95 0,0 6-59 15,-2-10-301 1,-8-14-477-16</inkml:trace>
  <inkml:trace contextRef="#ctx0" brushRef="#br1" timeOffset="-43474.88">19280 1826 1234 0,'0'0'152'0,"0"0"-78"16,119-3-28-16,-44 4 15 16,26 10 21-16,20 6-67 0,6 1-15 15,-12-4-47 1,-33-6-226-16,-30-4-506 0</inkml:trace>
  <inkml:trace contextRef="#ctx0" brushRef="#br1" timeOffset="-43099.89">20333 1820 978 0,'0'0'301'0,"0"0"-77"16,0 0-69-16,0 0-40 15,0 0 0-15,-109-62-27 16,71 63-10-16,2 21-23 16,5 6-40-16,5 5 7 15,11 5-16-15,11-4-12 16,4-2-3-16,7-7-29 0,17-8-4 15,10-11 42-15,7-6 11 16,5-10 68-16,2-18-54 16,-4-8 2-16,-6-6 8 15,-7-3 32-15,-7 4-21 16,-11 7 7-16,-7 11 30 16,-4 15 26-16,-2 8-109 15,0 15-12-15,-9 21 11 16,0 10 1-16,4 8 4 15,5 2-4-15,0 1-32 16,11-6-7-16,11-8-52 16,6-12-14-16,2-12-19 15,0-16-64-15,12-28-90 16,-9-12-115-16,-2-12-265 0</inkml:trace>
  <inkml:trace contextRef="#ctx0" brushRef="#br1" timeOffset="-42919.37">20909 1229 1453 0,'0'0'499'16,"0"0"-252"-16,0 0-95 16,0 0-121-16,0 0-31 15,24 73 0-15,-17 37 13 16,3 19-11-16,0-1 35 16,-4-19-36-16,-3-33-2 15,-3-21-3-15,0-11-103 16,0 8-107-16,-2-8-335 15,-5-9-392-15</inkml:trace>
  <inkml:trace contextRef="#ctx0" brushRef="#br1" timeOffset="-42628.14">20624 1703 1137 0,'0'0'354'0,"0"0"-155"16,0 0-140-16,109-31-2 15,-24 31 26-15,20 0-40 16,5 5-11-16,-18 7-20 16,-26-1-10-16,-24-4 19 15,-14-1-21-15,-1 2 0 16,-6 4-12-16,-6 3-41 16,-13 8-8-16,-2 7 61 0,-11 11 19 15,-7 11 18 1,0 5-26-16,6 7-5 0,8-1-12 15,4-3-76-15,5-9-73 16,24-6 23-16,-5-17-132 16,0-17-391-16</inkml:trace>
  <inkml:trace contextRef="#ctx0" brushRef="#br1" timeOffset="-42473.56">21580 1412 1545 0,'0'0'510'16,"0"0"-385"-16,0 0-76 0,0 0-49 16,0 0-87-16,0 0-2 15,14 120-28-15,-1-55-259 16,2-7-287-16</inkml:trace>
  <inkml:trace contextRef="#ctx0" brushRef="#br1" timeOffset="-42197.3">21752 1828 1295 0,'0'0'532'0,"0"0"-355"16,0 0-77-16,0 0-66 15,0 0 23-15,0 0-45 16,-69 84 0-16,60-46-12 16,9 3-49-16,0 1-44 15,11-2-50-15,14-8 23 0,4-9-20 16,2-10 90-16,0-13 50 15,-5-8 73-15,-10-22 67 16,-4-11 109-16,-11-11-101 16,-1-2-42-16,-3-3-3 15,-10 6-65-15,1 9 1 16,2 11-24-16,4 14-15 16,0 17-76-16,3 1-470 15,3 13-191-15</inkml:trace>
  <inkml:trace contextRef="#ctx0" brushRef="#br1" timeOffset="-41827.28">22004 1850 1222 0,'0'0'602'16,"0"0"-361"-16,0 0-104 0,0 0-16 16,88-20-75-16,-64 30-40 15,-2 14-12-15,-3 7 6 16,-6 8 0-16,-7 4 0 15,-6-3-26-15,0-1 8 16,0-8-56-16,0-9-23 16,-5-10 60-16,4-11 35 15,1-1 2-15,0-21 52 16,12-13-24-16,15-10 10 16,9-6-13-16,11-9-23 15,3 3 44-15,-3 4-23 0,-5 8 35 16,-12 16 0-1,-8 17-18-15,-10 11-37 0,-2 15-3 16,-4 22 0-16,-1 12-10 16,0 9 10-16,-2 6 0 15,2-1-30-15,6-1-137 16,7-4-111-16,29-2-63 16,-3-16-237-16,3-14-156 0</inkml:trace>
  <inkml:trace contextRef="#ctx0" brushRef="#br1" timeOffset="-41499.16">23177 1782 1292 0,'0'0'550'15,"0"0"-320"1,0 0-75-16,0 0-140 0,-97-47-1 16,61 68-2-16,3 11-12 15,7 4 0-15,9 4 1 16,11-3 0-16,6-4-2 15,0-7-36-15,17-8-59 16,9-11 57-16,7-7 39 16,6-7 54-16,-1-17-21 15,-2-7-20-15,-7-3 68 16,-11 3 17-16,-5 7-17 16,-8 7 38-16,-5 12-62 15,0 5-57-15,-2 9-33 0,-13 20 33 16,0 10-18-16,-1 8 14 15,7 4-91-15,6-2-42 16,3-5-129-16,14-5-212 16,8-13-33-16,3-12-133 0</inkml:trace>
  <inkml:trace contextRef="#ctx0" brushRef="#br1" timeOffset="-41220.92">23620 1766 578 0,'0'0'397'0,"60"-89"-89"15,-47 70-33-15,-3 3 78 16,-2 9-130-16,-3 7-112 16,-5 7-111-16,-2 26 1 15,-17 12 3-15,-5 7-4 0,-8 4 0 16,1 0 3 0,-1-7-3-16,7-6-18 0,6-10-13 15,8-10 9-15,5-12 13 16,2-11 18-16,1-3-2 15,0-24 44-15,-4-10-51 16,-7-13 6-16,-8-6 10 16,-7-4-7-16,-3 3-9 15,-1 10-26-15,6 13-100 16,9 15-59-16,12 15-405 0</inkml:trace>
  <inkml:trace contextRef="#ctx0" brushRef="#br1" timeOffset="-40847.92">23833 1703 1642 0,'0'0'373'15,"0"0"-147"-15,0 0-139 16,0 0-87-16,0 0-6 16,-83 48 6-16,56-1-16 15,12 2-58-15,9-1-106 16,6-6 11-16,6-8 15 15,16-11 13-15,4-15 46 16,7-8 95-16,2-13 146 16,0-18 55-16,-1-10-38 15,-4-6-5-15,-2-6-26 16,-5 2-52-16,-4 6 9 16,-7 11-9-16,-2 14-38 0,-5 18-42 15,-4 6-17-15,-1 40-41 16,0 28 52-16,3 31 6 15,14 16-31-15,5 5-31 16,13-7-6-16,0-13-18 16,-12-7-7-16,-12-18 46 15,-11-20 35-15,-22-15-468 16,-8-21 339-16,-6-13-370 0</inkml:trace>
  <inkml:trace contextRef="#ctx0" brushRef="#br1" timeOffset="-40259.49">24224 1110 1478 0,'0'0'350'15,"0"0"-253"-15,85 65-69 16,-19 23 4-16,10 41-10 16,-1 21-15-16,-16 1 29 15,-20-13-28-15,-30-16 2 16,-9-8-4-16,-36-5-4 15,-21-14-4-15,-11-17-59 16,-8-18-137-16,18-23-103 16,19-17-407-16</inkml:trace>
  <inkml:trace contextRef="#ctx0" brushRef="#br1" timeOffset="-40102.9">25864 1867 1260 0,'0'0'787'16,"0"0"-693"-16,0 0-94 15,0 0-58-15,-129 41-101 16,76-22-375-16</inkml:trace>
  <inkml:trace contextRef="#ctx0" brushRef="#br1" timeOffset="-35402.47">5909 6165 1071 0,'0'0'251'16,"0"0"-118"-16,0 0-25 15,0 0 68-15,0 0-64 16,-9-38-8-16,9 38-45 16,0 0-33-16,0 4-10 15,3 11-16-15,6 11 0 16,-3 8 0-16,0 7 9 16,0 1-9-16,-2 2 8 15,-1-5-8-15,2-5 18 0,1-8-18 16,6-12-19-16,6-11 13 15,10-5-9-15,14-28 15 16,26-29 32-16,25-40-21 16,29-39 8-16,10-17-19 15,-10 3 0-15,-22 23 9 16,-36 44-2-16,-26 30-7 16,-21 26 7-16,-12 16-6 15,-4 6-1-15,-1 6-1 16,0 1-83-16,-7 21-42 15,-23 45-38-15,3-5-124 16,2 1-387-16</inkml:trace>
  <inkml:trace contextRef="#ctx0" brushRef="#br1" timeOffset="-21066.06">11944 5195 781 0,'0'0'220'15,"0"0"-89"-15,0 0-52 0,0 0-11 16,0 0-21-1,0-5-28-15,0 5 22 0,0 13-27 16,0 2 11-16,0 5 6 16,0-1-13-16,3 3-7 15,9-5-11-15,3-3-6 16,3-6 6-16,9-5 1 16,4-3 34-16,5-1-33 15,10-16 19-15,-1-7-21 16,6-10 0-16,-1-10-8 15,1-7 0-15,0-5-5 16,-5-3 12-16,-1 2 1 16,-8 11 13-16,-3 10 3 15,-4 14-16-15,0 11 9 16,-2 8-2-16,4 3-7 0,4 4-7 16,4 12 7-16,0 4 0 15,3 4 0-15,2 1-3 16,-3-1 11-16,-2-1 0 15,0-1-8-15,-2-2-12 16,-2-2 11-16,-4-1-43 16,0-5 8-16,-4-3-21 15,-3-5-40-15,2-4 38 16,0 0 1-16,1-11 46 16,2-9 12-16,3-4 12 15,-2-3 18-15,2 0 6 16,-2 2-17-16,1 1 25 15,-1 3-34-15,-1 4 3 16,0 4-9-16,0 5 3 16,1 4-7-16,0 2 0 0,2 2-10 15,0 0 10-15,4 6 0 16,1 2-1-16,-2 1-6 16,2-2 0-16,-2-2 6 15,-3-2-31-15,-3 0 7 16,-7-3 24-16,-6 1 1 15,-5-1 0-15,-8 0 15 16,-1 0 1-16,-3 0 5 16,0 0-10-16,0 0-4 15,2 0 0-15,1 0-5 0,1 0-3 16,2 0 1 0,2 0-50-16,-2 0-115 0,-2-3-52 15,-1-6-115-15</inkml:trace>
  <inkml:trace contextRef="#ctx0" brushRef="#br1" timeOffset="-20811.86">13915 4621 605 0,'0'0'231'0,"0"0"-127"16,0 0-104-16,0 0-5 15,0 0 5-15,0 0 110 16,0 0-14-16,86 44 2 15,-45-26-2-15,2 4-24 16,5 1-25-16,-6 4-19 0,-8 2-27 16,-12-2 13-16,-14 6-8 15,-8 1 11-15,-17 2 38 16,-19 4-2 0,-13 1-21-16,-7 0-32 0,-32 5 0 15,14-7-184-15,12-14-587 0</inkml:trace>
  <inkml:trace contextRef="#ctx0" brushRef="#br1" timeOffset="-13319.15">19477 2527 179 0,'0'0'912'0,"0"0"-751"16,0 0-112-16,0 0-20 16,0 0 2-16,0 0 31 15,48-6 57-15,-33 4-58 16,5-3-1-16,6 3-10 15,4-1 1-15,5 1 13 16,7 1-22-16,7 1-36 16,7 0 43-16,3 0-43 15,2 0 21-15,5 0-9 16,1 0 0-16,2 0 21 0,4 0-26 16,11 0-13-1,15 0 45-15,15-1-45 0,2 1 25 16,-10 0 8-16,-24 0-8 15,-24 0 10-15,-10 0-33 16,-5 0 6-16,13 0 19 16,6 0-17-16,12 1-7 15,1 2 9-15,3-2-6 16,0 3 20-16,-2-1-26 16,0 3 0-16,-3-1-6 15,-3 1 7-15,2-1-1 16,-2 0 7-16,0 0-6 0,1 0 18 15,0 0-19-15,15 1 0 16,16 1-15 0,14 5 17-16,-8-2-2 0,-24-3 1 15,-24-2 0-15,-16-1 15 16,6-1-16-16,8 1 0 16,8-1-8-16,1 0 8 15,-1-2 0-15,1-1 7 16,-2 0-7-16,-4 0 12 15,-5 0-12-15,-5 0 0 16,-5 0-9-16,-9 0 9 16,-7 0 0-16,-9 0 1 15,-6 0-1-15,-8 0 10 0,-5 0-10 16,-2 2-31-16,0 0 2 16,-22 4-216-16,-4-2-308 15,-7-2-304-15</inkml:trace>
  <inkml:trace contextRef="#ctx0" brushRef="#br1" timeOffset="-8867.05">1307 14980 192 0,'0'0'1084'15,"0"0"-833"-15,0 0-158 16,0 0 45-16,0 0-25 16,0 0-15-16,0 0-31 15,-8-32-42-15,5 43-14 16,-3 9-1-16,-3 8-4 16,-4 6 56-16,-2 5-62 15,-6 2 18-15,6-1-6 16,-6-2-11-16,2-3 15 15,5-4-16-15,-2-3-40 16,4-5-2-16,3-5-99 0,3-5-80 16,5-13-102-16,1 0-228 15,0-7-290-15</inkml:trace>
  <inkml:trace contextRef="#ctx0" brushRef="#br1" timeOffset="-8572.84">1069 15052 33 0,'0'0'1288'0,"0"0"-1018"16,0 0-167-16,0 0-1 0,0 0-21 16,0 0-5-16,0 0-33 15,14 2-4-15,2 10 51 16,4 6-65-16,2 4-25 15,6 2 34-15,-1 0-33 16,0-2-1-16,-4-2 8 16,-3-2-7-16,1-2 6 15,-4-5-7-15,-1 0-49 16,-4-4-16-16,3 0-78 16,-5-7-93-16,-5 0-97 15,-2 0-336-15</inkml:trace>
  <inkml:trace contextRef="#ctx0" brushRef="#br1" timeOffset="-8219.8">1163 14850 16 0,'0'0'1259'16,"0"0"-1065"-16,0 0-111 15,0 0 19-15,0 0 10 16,0 0-43-16,0 0-38 0,-13-24-30 16,13 40 8-1,0 8 51-15,0 10 44 0,0 5-54 16,0 4-13-16,0-1-21 15,0-3-2-15,6-1-14 16,1-2 11-16,-1-4-5 16,2-4-6-16,-2-2-47 15,4-5-52-15,-1-4-126 16,-3-5-122-16,-3-6-366 0</inkml:trace>
  <inkml:trace contextRef="#ctx0" brushRef="#br1" timeOffset="-7972.44">1028 15273 39 0,'0'0'1113'0,"0"0"-629"15,0 0-341-15,0 0-56 16,0 0 18-16,0 0-8 15,0 0-40-15,64-26-38 16,-18 12 40-16,6 0-48 16,4-2-10-16,-1 5-1 15,-3 1-9-15,4-3-147 16,-12 3-372-16,-13 1-450 0</inkml:trace>
  <inkml:trace contextRef="#ctx0" brushRef="#br1" timeOffset="36371.3">2931 15008 441 0,'0'0'606'0,"0"0"-333"16,0 0-142-16,0 0-53 16,0 0 72-16,0 0 14 15,-23-8-44-15,23 8-16 16,0 0-31-16,0 0-3 0,0 0-7 16,0 0-14-16,0 0-16 15,0 0-1-15,0 0-20 16,0 0 8-16,0 0-20 15,0 0-6-15,0 0 6 16,0 9 0-16,0 7 0 16,0 7 23-16,1 6-10 15,5 4 10-15,-3 4-23 16,1 0 1-16,1 1 6 16,-1-3-6-16,1-6 0 15,2-5-1-15,-1-7 2 16,3-7-8-16,3-6-6 15,6-4-12-15,10 0 24 0,11-18 16 16,10-15-4-16,9-10 3 16,2-11-15-16,6-6 28 15,-4-3-28-15,-5 5 0 16,-6 8 6-16,-5 11 0 16,-13 11-5-16,-6 10-1 15,-9 5-8-15,-8 6 1 16,-1 4-20-16,-4 2-32 15,-4 1-36-15,2 0-72 16,0 7-55-16,-1 13-96 16,-2-2-225-16,0-1-358 0</inkml:trace>
  <inkml:trace contextRef="#ctx0" brushRef="#br1" timeOffset="37032.53">3027 14589 1117 0,'0'0'351'16,"0"0"-219"-16,0 0-57 16,0 0-27-16,0 0 23 15,0 0-33-15,0 0-29 16,0 2-7-16,0 16 15 16,0 6 37-16,3 5-11 0,0 7-42 15,1 2 8-15,2 2 3 16,0-1-11-16,0-1 7 15,-1-5-8-15,2-6 0 16,-4-5-2-16,0-9 3 16,0-6-1-16,0-6 1 15,6-1 28-15,7-4 38 16,8-16-21-16,13-12-36 16,10-12 25-16,8-11-34 15,3-7 7-15,3-2 2 16,-4 7-10-16,-9 8 21 15,-5 13-8-15,-10 12-12 16,-15 10 4-16,-3 6-4 0,-11 4-2 16,-2 4 1-16,-2 0-42 15,0 0-58-15,0 17-121 16,-6 3-72-16,-5-1-389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6:27:29.79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7693 15573 12330 0,'0'0'2393'0,"0"0"-1385"0,0 0-472 15,0-16 24-15,0 16 56 0,0 0 24 16,0 0-488-16,0 0-152 16,0 6-120-16,4 7 120 15,4 6 8-15,0 4-8 16,0 5 0 0,-4-2 168-16,0-1-168 0,0-3 48 15,0-6-40-15,-4-7-8 0,4-2 8 16,4-7-8-16,4 0 0 15,12-7 224-15,8-11 89 16,11-11 7 0,9-12-24-16,4-4-32 15,8-3 16-15,-4 4-144 16,-4 3-40-16,-13 9 136 0,-7 6-232 16,-16 14 0-16,-8 9-72 15,-8 0-312-15,-4 3-328 0,0 0-401 31,-4 3-1479-31,-20 12 287 16,-3-2-3032-16,3 0-2296 0</inkml:trace>
  <inkml:trace contextRef="#ctx0" brushRef="#br0" timeOffset="469.18">7821 15218 9378 0,'0'0'1984'0,"0"0"-1232"16,0 0-400-16,0 0-16 0,0 0 256 15,0 0-80 1,0 0-343-16,0 0 15 16,0 47 496-16,0-18-336 15,0 3-88-15,0-1-104 0,4-2-56 16,-1-10 40-16,1-4-40 16,9-8-96-16,-2-4 200 0,6-3 224 31,6-10 104-31,9-15-256 15,0-3-96-15,4-7 16 0,-4-7-136 16,-4 4-8-16,-9 4 176 16,-2 2-88-16,-9 7-24 15,-1 8-112-15,2 5 64 0,-9 2-64 32,8 7-40-32,-4 3-168 15,-1 0-352-15,5 0-928 0,5 0-448 16,-6 0-841-16,5 0-4009 0</inkml:trace>
  <inkml:trace contextRef="#ctx0" brushRef="#br0" timeOffset="4420.18">21140 16345 3024 0,'0'0'2857'0,"0"0"-433"16,0 0-815-16,0 0-417 15,0 0-136-15,0 0-72 16,32-35 137 0,-32 29-129-16,0-1-112 15,0 1-48-15,-4-4-208 0,-4 1-448 16,0-4-32-16,-4 0-96 0,-7-3-32 15,2 4 72-15,-7-4-88 16,-3-3 0 0,-5 3 72-16,0-3-72 15,-4 3 0-15,-4-3 0 16,4 0 8-16,-3 0 56 0,2 3-64 16,-2 0 0-16,-5 0 8 15,0 4-8-15,0-5 0 31,0 2 8-31,-3 2-8 0,2 0 72 16,-2 0-72-16,4 1 0 16,-6 2 48-16,1 1-48 0,1 2 0 15,-1 1-8-15,0 0 8 16,4 3 40-16,-3 3-40 31,-2-4 0-31,2 4-16 0,-1 0 16 16,1 0 0-16,-2 0-8 15,1 0 0-15,1 0 8 0,-1 4-8 0,0-1 8 16,-4-3 0-16,5 0 0 16,-5 0 0-1,0 0 0 1,1 0 8-16,2 0 16 0,-3 3-24 16,5-3-48-16,-1 3 48 15,4 0 0-15,-4 0 8 0,9 0-8 0,-6 4 0 16,2-4-40-16,3 4 40 31,-4-1-16-31,0 0 16 16,5 4 16-16,-2-4 0 0,2 1-16 15,-1 2 8-15,4 1 24 16,-8 2-32-16,5 1-8 0,-1 3 0 16,-1 0 0-16,-2-3 8 31,3 5 0-31,0-2 0 0,-3 0 0 15,3-3 0-15,-1 3 0 16,2-4 0-16,-1-2 0 0,5 2 0 16,2-2 0-16,6 0 0 15,-1-1 0-15,4 1 0 32,-4 3 0-32,4-4-8 0,-1 4 8 15,2 0 0-15,-5-1-8 16,4 1 8-16,4 3 0 0,-3-3 0 15,3 2-8-15,-1 4 0 0,2-3-16 16,3 0 24 0,0 3-48-1,0 0 48-15,-5 3 16 0,10-3-16 16,-6 4-8-16,2 2-8 16,-1-3 16-16,0 4-8 0,5-4 8 15,-2 4-8-15,5-4-40 0,1 3 32 31,-2 0 8-31,5 1 8 16,4-1-48-16,0 4 32 0,0-1-16 16,0 1 32-16,0-4 48 15,0 4-48-15,0-4 0 0,0 0 0 16,0-2 0-16,4 2 32 31,-4-3-32-31,5 4 0 0,-1-1 24 16,-4 0-24-16,4 4 0 15,-4 0-8-15,3-1 8 0,-3 1-8 16,4-1 8-16,-4 1 0 16,0 3-8-16,0-4 16 31,0 1 0-31,0-1-8 0,0-2 0 16,0 2 64-16,0-2-64 15,0 0 0-15,0-1 24 0,0 0-24 16,12 1-8-16,-4-1 0 0,0 0 8 15,4 1 24 1,0-1-16 0,0-2-8-16,4 2 8 0,0-6-8 15,0 3 16-15,0 1-16 16,0-1 0-16,3 0-56 0,2 0 32 16,3 0-64-16,0-3-64 15,8 3 152 1,-1-3 0-16,1 1-16 15,4-1 16-15,0 0 16 0,-4-1-16 16,3-1-8-16,5 1 0 16,-4-1 0-16,8-2 8 0,-5 5-8 31,10-5 8-31,-6 4-8 16,5-3 8-16,4 0 0 0,0 0-8 15,0 0 8-15,0 3-8 16,-5-6-96-16,1 2-384 0,3-2 200 15,-2-3-8-15,-2 2 72 16,-3 1 80-16,4-4 72 16,-8 1 72-16,4 0-56 0,0-7 8 31,-4 3 40-31,7-3 16 16,-3 0-8-16,3-3 0 0,6 0 0 15,3 0 80-15,0 0-80 16,-1 0-8-16,0 0 0 15,-2 0 8 1,-1 0-16-16,-1 0 0 0,1 0 16 16,0 0 0-16,-5 0 0 15,5 0 16-15,1 0 48 16,-2-3-48-16,-3-3 96 0,4 0-64 16,-5-4 24-1,2 0-8-15,-2 1-64 16,1-4 0-16,-1 1 56 0,-2-4-56 15,-2 0 16-15,-2 3-8 16,-6-3 64-16,1 0 88 16,-4 1-112-16,0 2-32 0,0-3 216 31,-4 0-136-31,7-3-88 0,1 0-8 16,0-3 8-16,4 3 88 15,0-3-96-15,-1-1 0 16,2 1 48-16,-5 3-40 0,-1-3 48 15,-3 3-56-15,-4-4 64 32,0 4 40-32,-5-3-104 0,5 0 0 15,-4-3 16-15,0 0-8 16,4 2 72-16,-8-2-80 16,4 6 8-16,0-1 88 0,-4 1-96 15,-1 4 0-15,2-1 104 31,-1 3-88-31,-1-3-8 0,-2 0 72 0,2 0-80 16,1 1 88-16,1-4-88 16,-2-1 0-1,5 5 80 1,-4-5-80-16,4 5 8 0,-4-4-8 16,0-1 8-16,-1 5 88 15,1-1-96-15,-3 0 0 0,-2-3 0 0,2 0 8 16,-6 0 56-16,-3 0-64 15,5-1 8-15,-6-2 96 16,1-3-104-16,5 0 8 0,-6-1-8 16,1 1 0-16,0 0 0 15,-3-1 0 1,-2-3 16-16,-3 4 24 16,0 0-32-16,0-1 56 15,-3-2-48-15,-6 2 105 0,1-2-57 16,0-1-64-16,1 4 8 31,-2-4 72-31,1 1-72 0,-3 2-8 16,2 1 40-16,1 0-32 15,1 2-8-15,-1 1 16 16,-1 3 40-16,-2 0 96 0,-1 3-152 16,3 0 8-16,-2-3-8 31,-2 3 0-31,-2 0 0 0,3-3 0 15,-12 4-80-15,4-5 72 0,-8 5 8 16,0-5 0-16,-4 1-8 16,0 4 16-16,0-5-16 0,-3 1-32 15,3 0 40 1,0 3 8 0,4-3 0-16,-8 1-8 0,4-2 8 15,-3 1-8-15,-1-3 48 16,-8 0-48-16,-4 3-8 0,0-3-64 15,-4-1 24-15,5 7-72 0,-2 1 16 32,6 5 8-32,3 7-425 15,9-1-991-15,-6 4-936 0,14 0-1697 16,3 0-1665-16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6T16:24:57.4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5789 6486 7633 0,'0'0'2937'0,"0"0"-1169"16,0 0-480-16,0 0 401 0,0 0-225 15,0-38-272-15,0 35-135 16,0 3-201-16,0 0-336 0,0 0-224 16,0 0-176-16,0 0-24 31,0 16-96-31,0 6 64 0,-4 10 200 16,-9 9-72-16,2 10-40 0,-1 6-56 15,0 3 72-15,4 1-24 16,-4 2-56-16,4-2-32 0,-4-7 64 15,8-4-120 1,-3-5 0-16,7-7 0 16,-5-10-288-16,5-9-448 15,0-6-768-15,0-13-937 0,8-22-2008 16,4-6-840-16,-1-11-1920 16</inkml:trace>
  <inkml:trace contextRef="#ctx0" brushRef="#br0" timeOffset="332.91">6163 6391 4424 0,'0'0'4689'0,"0"0"-2632"0,0 0-489 16,0 0-231-16,0 0-81 15,0 0-296-15,0 0-336 0,0 0 448 16,-4 51-255-16,0-13-177 31,-3 10-128-31,2 2-72 0,-3 4-96 16,4 0-80-16,0 3-88 0,1-6-80 16,-1 0-96-16,4-3 112 15,0-10-112-15,0-6 0 0,0-7-56 16,0-6-456-1,0-9-528 1,0-14-1105-16,0-12-903 0,0-9-3402 16</inkml:trace>
  <inkml:trace contextRef="#ctx0" brushRef="#br0" timeOffset="797.95">6311 6105 9626 0,'0'0'2120'31,"0"0"-1024"-31,0 0-96 16,0 0 233-16,0 0-225 0,0 0-424 15,0 0-128-15,-28 38 88 16,7-3-80-16,2 0-136 15,-1 4-184-15,0-5-15 0,0-5-81 32,-4-4 40-32,-4-2 16 0,0-11-32 15,0-2 0-15,-4-7 64 0,-3-3-40 16,-5-10-8-16,1-12-80 16,-6-3 40-16,6-7 24 15,-6 3-64-15,10 1-8 16,-5 6 24-1,8 12-16-15,0 10 64 16,1 0-16-16,6 10 16 0,-3 12 64 16,4 0-88-16,5 3 16 15,3 4-48-15,0-4-8 0,4 1 56 16,0 2-64 0,4-3-8-16,0-2-480 31,8 2-825-31,0-6-1327 0,0-6-3337 15</inkml:trace>
  <inkml:trace contextRef="#ctx0" brushRef="#br0" timeOffset="1339.25">6721 5746 9073 0,'0'0'2849'0,"0"0"-1481"32,0 0-680-32,0 0-47 15,0 0-81-15,0 0 296 0,0 0 288 16,-36 80-488-16,21-42-312 16,-6 3-32-16,5 0-256 15,-3 1 64-15,-2-4-47 0,6-3-73 31,-1-4-57-31,0-5-671 16,4-7-752-16,4-6-1161 0,0-13-423 16,3-16-1089-16,5-9-1600 0</inkml:trace>
  <inkml:trace contextRef="#ctx0" brushRef="#br0" timeOffset="1570.95">6569 5763 9738 0,'0'0'1392'15,"0"0"-184"-15,0 0-160 16,0 0-536-16,0 0-103 16,0 0 71-16,0 0 824 15,21 57-512-15,-14-23-352 16,-3 1-240-16,5 3-80 16,-5 1-72-16,3-1 16 0,-3-3-56 15,4 0-8-15,-3-10-152 16,-1-3-720-16,3-6-896 0,1-10-745 31,-4-6-3064-31</inkml:trace>
  <inkml:trace contextRef="#ctx0" brushRef="#br0" timeOffset="1797.95">6434 5874 8321 0,'0'0'2057'16,"0"0"-769"-16,0 0-600 16,0 0-48-16,0 0 433 15,0 0 167-15,88 0-368 0,-56 6-320 16,0 3-272 0,0 1-64-16,-1 2-208 15,1 1-8-15,-4-3-56 0,0 2-1288 16,-9-2-1457-16,-6-3-5184 15</inkml:trace>
  <inkml:trace contextRef="#ctx0" brushRef="#br0" timeOffset="2308.42">6988 6245 9353 0,'0'0'2249'0,"0"0"-1025"15,0 0 137-15,0 0-177 0,-103-10 24 16,66 29-184-16,1 4-208 15,1 5-183-15,3 13-233 16,4 7-64-16,4 6-144 16,5 3 160-1,6 3-112-15,9-3-208 0,4-2-16 16,0-4-16-16,17-7 72 0,2-6-72 16,9-6-208-16,4-13-320 15,3-3-536 1,25-16-73-16,-12 0-1447 15,-4-3-2449-15</inkml:trace>
  <inkml:trace contextRef="#ctx0" brushRef="#br0" timeOffset="2777.93">7362 6346 6025 0,'0'0'5377'0,"0"0"-4153"0,0 0-456 16,0 0 225-16,0 0 399 16,0 0-640-16,0 0-120 0,0 0-32 15,-107-6-56-15,79 19-208 16,0 3-55-16,0 0 39 15,12-1-176 1,4 5-144-16,9-1-24 0,3 0-24 16,0 0-8-16,15 0 64 15,9 0-8 1,4-3 128-16,4-1-120 16,0-2 72-16,-4 0-8 15,4-4-72-15,-8 4 64 0,0 3-64 16,-9-4-96-16,-3 8 16 15,-7 2-24-15,-5 0 104 0,0 1 0 16,-17 2 8-16,-3 0 112 16,-7-6-112-16,-5 0 80 0,-1-3-80 31,-2-9 72-31,3-4-80 16,4-3-624-16,5-6-1025 15,14-36-2192-15,9 4-2320 0,0-6-80 0</inkml:trace>
  <inkml:trace contextRef="#ctx0" brushRef="#br0" timeOffset="3062.69">7514 6134 4945 0,'0'0'7809'15,"0"0"-5544"-15,0 0-1529 16,0 0-456-1,0 0 448-15,0 0 456 16,0 0 33-16,103 73-417 0,-66-38-448 16,2-3-88-16,1 5-112 0,-1 2 56 15,-2 2 40-15,-10 7-168 16,-7-1-8 0,-8 4-64-16,-12 3 0 15,0 0 80-15,-8 0-88 16,-11-7-376-16,-5-2 224 15,-24 3-1392-15,12-13-2209 0,-4-13-5857 16</inkml:trace>
  <inkml:trace contextRef="#ctx0" brushRef="#br0" timeOffset="4783.51">9183 6505 9618 0,'0'0'2272'0,"0"0"-1096"15,0 0-384-15,0 0 545 16,-8 0-25-16,8 0-360 15,0 0-232-15,0 0-280 0,0 0-247 16,12 0-193-16,4 0 128 16,9 0 264-1,3 0-24-15,11 0-128 0,4 0-104 16,6 0-40-16,-6 0-96 16,-2 0-480-16,-6 0-849 15,-3 0-927-15,-9 0-1713 0,-10 0-1736 16</inkml:trace>
  <inkml:trace contextRef="#ctx0" brushRef="#br0" timeOffset="5028.07">9247 6629 3568 0,'0'0'3905'16,"0"0"-2377"-16,0 0-487 0,0 0-169 15,0 0 312-15,0 0-48 16,0 0-199-16,-32 35-161 0,60-32 440 16,8 0-312-16,12-3-488 31,8 0-184-31,8 0-32 0,3-3-200 16,1-3-48-16,8-10-1600 15,-12 3-2881-15,-21 1-6385 0</inkml:trace>
  <inkml:trace contextRef="#ctx0" brushRef="#br0" timeOffset="5860.82">10981 6296 8513 0,'0'0'2657'31,"0"0"-1689"-31,0 0-248 0,0 0 232 16,0 0 137-16,0 0-81 15,0 0-336-15,-28-51-184 0,24 41-224 16,-5-3-32-16,-6 1-160 0,-2-1 224 16,-2 4-152-1,-5 2-16 1,-8 7-32-16,4 0-48 0,0 4 8 15,-4 15-48-15,8 6-8 16,0 3 48-16,5 4-48 0,10 3-72 16,5 0 64-16,4 0 8 0,0-7 72 31,13-5-72-31,10-7-184 16,5-3-24-16,0-10 200 0,8-3-64 15,0-7 24-15,0-11-72 16,-8-8 112-16,0-6-32 0,-9 1 40 31,-6-1 8-31,-6-3 88 16,-3 6 0-16,-4 7 152 0,0 6 273 15,0 3 183-15,0 13-256 16,4 0-424-16,-4 0-24 16,0 10-152-16,4 9 144 0,5 0 0 15,-5 6 8-15,3 4 16 31,5-4-8-31,0 4 64 0,0-4-72 16,4 4 16-16,0-7-16 16,0-3-608-16,0-3-489 15,4-6-871-15,12-10-969 0,-8 0-1784 16,-1-7-2960-16</inkml:trace>
  <inkml:trace contextRef="#ctx0" brushRef="#br0" timeOffset="6270.72">11438 6083 4400 0,'0'0'5306'0,"0"0"-3218"16,0 0-720-1,0 0-7-15,0 0 263 16,0 0-408-16,0 0-768 16,0-44-336-16,-12 75-8 0,5 10 72 15,-6 11-112-15,2 1 0 16,3-2 0-16,4 0-64 0,-1-3-8 31,5-7-88-31,0-6-288 16,0-7-232-16,9-9-224 0,-1-6-432 15,3-10 87-15,2-3 673 16,-6 0 512-16,1-19 0 0,-4-3 200 16,-4-7 345-16,0-2 87 31,-8-4 168-31,-7 0 136 15,-9 0-216-15,-4 3 24 0,-4 4-320 16,0 5 41-16,0 7-193 16,4 7-192-16,8 3-72 0,5 6-8 15,11 0-641-15,4 12-631 16,11 7-272 0,41 4-481-16,-4-5-1831 15,0-5-4882-15</inkml:trace>
  <inkml:trace contextRef="#ctx0" brushRef="#br0" timeOffset="6898.76">12012 6181 1400 0,'0'0'8042'16,"0"0"-6210"-16,0 0-520 15,-15-95-248-15,-2 70 417 0,-3 6-345 31,1 3-112-31,-5 10-280 16,-1 6-424-16,-2 2-272 0,-9 24-32 16,4 9-16-16,4 10 0 15,4-1 0-15,12 0-16 0,5-3-112 16,7-9 32-16,0-10-520 31,7-5 32-31,14-11-176 16,7-6 688-16,-1 0-40 0,9-19-240 15,0-10 64-15,0-3 288 16,-5-6 0-16,-3 3 56 0,-7 4 288 16,-6 9 544-16,-11 5 104 15,0 11 121 1,-4 6-569-16,0 4-544 16,0 15 8-16,0 6-8 0,4 13 64 15,1 6-8-15,2 4 16 16,5 9-72-16,0 13 8 0,4 19 72 15,-5 12-72 1,2 8-8 0,-13-21 8-1,0-21-8-15,0-20-1153 16,-13-5 601-16,2-1 448 0,-5 7 96 16,-4-1-480-16,0-12-488 15,1-9 792-15,2-13 184 0,-7-7 328 16,1-6 72-16,-1-13-24 15,-4-19 40-15,-4-9 304 0,-4-22-159 16,1-23-217-16,10-19-144 16,13-9 0-16,12 21-80 0,20 24-96 15,4 27 40-15,4 11-128 32,12-1-448-32,35-16-1201 15,-10 7-1239-15,-6 10-3970 0</inkml:trace>
  <inkml:trace contextRef="#ctx0" brushRef="#br0" timeOffset="7613.61">12279 6191 3752 0,'0'0'6970'0,"0"0"-5010"0,0 0-535 16,0 0-393-16,0 0-152 0,0 0-168 15,32-28-200-15,-20 24-128 16,4 4-240-16,0 0-112 0,0 13-32 31,-4 6-80-31,-1 6 72 16,-2 4-96-16,-9 6 104 0,0-4 104 15,0 1-104-15,-4-3-48 16,-8-4-248-16,0-5 88 16,-4-11-8-16,8-3 8 0,0-6-168 31,4-3 328-31,4-16-16 16,0-10-224-16,4-2 160 0,12-8 80 15,8-5 40-15,0-3 16 16,4 2-8-16,-4 4 96 15,-1 12 312-15,-7 13 0 0,0 10-184 32,-4 6-216-32,0 6-8 0,-4 20-56 15,0 2 56-15,-4 7 64 0,0 0-16 16,-4 0 56-16,0-3-96 16,0-3-8-16,-8-4 0 15,0-6-520-15,4-9-328 16,0-4-184-1,4-6 111-15,0-6 649 16,0-14-904-16,16-12 304 0,0-5 328 16,8-8 288-16,-4 4 192 0,3-1 64 15,-2 11 776-15,-1 12 80 16,-5 12-168 0,-2 7-152-1,-5 3-184-15,-1 16 113 0,5 10 95 0,-3 3-232 16,-2 3-208-16,5-3 8 15,0-4-120-15,4-2-8 16,4-10-448-16,4-1-553 0,4-8-303 31,23-7-968-31,-6-3-2897 16</inkml:trace>
  <inkml:trace contextRef="#ctx0" brushRef="#br0" timeOffset="7976.35">13144 6070 864 0,'0'0'7161'0,"0"0"-4592"0,0 0-73 16,-24-82-1023-16,7 79-385 16,-6 3-480-16,-1 19-88 0,4 9 80 15,-3 10-200-15,2 7-152 0,5-1-176 16,4-3-16-16,5-9-48 16,7-7-16-16,0-5-56 15,0-11-184 1,15-6-376-16,5-3 560 15,5-12-16-15,3-17-320 0,3-6 136 16,-4-6 264-16,1-3 16 0,-7 8-8 16,-5 8 440-16,-8 9 224 15,-4 13-208 1,0 6-360-16,-4 12 8 16,0 17-112-16,0 6 256 15,0 6-240-15,0 3 40 0,3-5 0 16,-3-1-56-16,4-10-400 31,0-2-496-31,5-11-488 0,2-5-504 16,17-10-721-16,-4-6-696 15,1-10-2632-15</inkml:trace>
  <inkml:trace contextRef="#ctx0" brushRef="#br0" timeOffset="8160.83">13594 5892 8225 0,'0'0'3289'31,"0"0"-865"-31,0 0-447 16,0 0-721-16,0 0-632 0,0 0-536 16,0 0 72-16,0 0 72 0,-36 96-104 15,20-42-24-15,-4 3-104 16,5 0-160-16,-2-3-392 16,-3-7-672-1,5-8-936-15,-2-11-1985 16,6-12-1024-16</inkml:trace>
  <inkml:trace contextRef="#ctx0" brushRef="#br0" timeOffset="8365.62">13331 5956 10490 0,'0'0'2720'0,"0"0"-1607"0,0 0-513 15,0 0 104-15,88 38 632 16,-52-10-312-16,-1 4-360 0,-3 3-223 31,4 0-193-31,-8 0-144 16,0-3-56-16,-8-7-48 0,-4-2-368 15,-9-8-1129-15,-2-5-1623 16,-5-7-5866-16</inkml:trace>
  <inkml:trace contextRef="#ctx0" brushRef="#br0" timeOffset="10697.76">12614 6965 4672 0,'0'0'5850'0,"0"0"-4362"31,0 0-384-31,0 0 1 0,0 0 71 16,0 0-8-16,0 0-272 16,12-22-160-16,-12 13-264 0,0-4-223 15,0-2-57-15,-4-2-120 0,-9-5 56 16,-2 3-72 0,-1 0-40-1,-4 7-16-15,-4 2-16 0,4 7 8 16,-8 3 0-16,5 9 8 15,-5 13-96-15,4 13-8 0,3 6 0 16,10 7 96-16,7 3-40 0,4-3-40 31,4-10 88-31,16-3-80 16,3-13-161-16,5-12 57 0,4-10 184 16,0-4 88-16,0-21-80 15,4-7 48-15,-12-9 48 0,0-3-96 16,-8-1 40-16,-8 4-40 31,-4 9 185-31,-4 7 95 0,0 9 88 16,0 12-8-16,0 4-352 15,0 4-16-15,0 18-168 0,0 9 160 16,0 5 8-16,0 5 0 16,4 0-24-16,12 1 24 31,7-7 8-31,1-7 80 0,8-6-88 15,0-9-136-15,0-4-216 16,12-9-288-16,-12 0-2097 0,-13-13-3680 0</inkml:trace>
  <inkml:trace contextRef="#ctx0" brushRef="#br0" timeOffset="12100.81">15893 5168 7257 0,'0'0'4025'0,"0"0"-2521"16,0 0-656-16,0 0-239 15,0 0 455-15,11-28 104 16,-18 28-272-16,-17 0-424 0,-8 0-272 31,-16 6-16-31,-28 14-96 0,-19 11 24 16,-29 7-32-16,1 6-72 15,23-5 96-15,29-7 17 16,30-14-121-16,13-1 72 0,5 1-72 16,3 5-72-16,5-1-81 31,15 0 97-31,7 0 56 0,33 7 104 16,40-7 17-16,23 3 31 15,13-5-152-15,-21-5 0 16,-23-5-80-16,-33-3 80 0,-11 2-8 15,0 4 8-15,0-1-64 32,-7 4 15-32,-17 0-79 0,-4 3-112 15,-17 3 128-15,-19 4 112 16,-11 6 136-16,-20 5-136 0,-25 8 96 16,-16 15-88-16,8-2 136 0,20-11-40 15,33-9 17 1,19-6-105-1,4 6 40-15,9 0-56 0,6 0-72 0,9-2 64 16,32-8 8-16,31-3 280 16,29-9-56-16,28-9-8 15,16-7 72-15,-1-7-192 0,-8-15 8 32,-11-3-56-32,-20-4-40 15,-29 6 112-15,-19 5-112 0,-20-1-8 31,-5 6 0-31,-6 0-16 16,-6 4-80-16,-11 5-504 0,0 4-697 16,-15 4-2471-16,-5 9 503 15,0 2-4929-15</inkml:trace>
  <inkml:trace contextRef="#ctx0" brushRef="#br0" timeOffset="12701.8">15530 6852 9914 0,'0'0'3264'15,"0"0"-1855"-15,0 0-881 0,0 0 24 32,-92-10 480-32,61 13-8 0,3 6-376 15,4 7-191-15,8 0-353 16,12 4-104-16,4-2 0 16,0 1 0-16,20 3-40 0,7 1 40 15,14-4 160-15,-1-6 64 31,4-1-152-31,-5-2 32 0,-7 0-88 16,-4-4 80-16,-12 0-96 16,-4 1 0-16,-12-4-168 15,0 6 16-15,-8 1 152 0,-16-1 208 16,-7 4-56 0,-10-4 0-16,2 1-8 15,-1-7-128 1,-1 0-16-1,13-3-128-15,9-6-953 0,19-32-1047 16,0 6-2177-16,16-6-3793 0</inkml:trace>
  <inkml:trace contextRef="#ctx0" brushRef="#br0" timeOffset="12902.29">15877 6559 720 0,'0'0'11602'0,"0"0"-8913"31,0 0-1017-31,0 0-952 16,0 0-200-16,0 0-144 0,0 0 113 15,-104 16-105-15,76 3-208 16,0 0-176-16,9 0-224 0,3 1-1153 16,8-8-2888-16,4-6-6337 0</inkml:trace>
  <inkml:trace contextRef="#ctx0" brushRef="#br0" timeOffset="13743.74">16622 5654 10898 0,'0'0'2600'0,"0"0"-599"16,0 0-865-16,0 0-248 0,0 0-264 15,0 0-256-15,-12 26-7 32,4 5 599-32,4 14-368 15,4 21-200-15,0 14-72 0,0 18-128 16,12-12-72-16,0-16-24 15,-4-22-48-15,0-17-40 0,4 1-8 32,4 0-128-32,-4 0-240 0,-4-10-608 15,-4-9-769-15,-4-13-1231 16,0 0-73-16,-8-13-3624 0</inkml:trace>
  <inkml:trace contextRef="#ctx0" brushRef="#br0" timeOffset="14013.72">16642 5515 4584 0,'0'0'5538'0,"0"0"-3434"15,0 0-920-15,56-89-327 16,-28 76-449-16,3 3 128 0,5 10 40 31,8 0 8-31,-4 17-8 16,0 8-184-16,-9 13-168 0,-14 3-120 15,-13 7-104-15,-8 0-48 16,-24-1 48-16,-20-5 160 31,-7-1-16-31,-5-10-104 0,-4-2-40 16,12-7-336-16,8-6-536 16,24-7-1072-16,13-9-1145 0,7 0-3840 0</inkml:trace>
  <inkml:trace contextRef="#ctx0" brushRef="#br0" timeOffset="14307.72">17554 5381 5577 0,'0'0'6185'16,"0"0"-4649"-1,0 0-247-15,0 0-297 16,-103-22-88-16,59 38 152 0,-4 16 24 0,4 9-287 16,-3 22-137-16,6 20-280 15,18 12-264-15,14 10-16 16,13-10-88 0,29-21 0-16,-1-21 24 15,0-12-32-15,3-6-144 16,5 1-1424-16,20-8 183 0,-4-6-1503 15,-17-19-4826-15</inkml:trace>
  <inkml:trace contextRef="#ctx0" brushRef="#br0" timeOffset="14668.96">17957 5429 11754 0,'0'0'1944'0,"0"0"-951"0,0 0-337 15,-96-13 200-15,61 13 200 16,-1 13-344-16,4 6-144 0,12 7-504 16,8 5 32-16,12 1-47 15,8 3-49 1,20 3 8-16,8-3-16 15,7-3-49-15,5-4-287 0,-8 1 0 16,-12-10 40-16,-8 3 200 0,-12-6 40 16,-8 0-40-16,0-3 104 15,-21 2 16 1,-10 1 160-16,-13-6 24 16,0-1-72-16,0-5-8 15,5-1-120-15,7-6-376 0,8-10-1408 16,16-9-2921-16</inkml:trace>
  <inkml:trace contextRef="#ctx0" brushRef="#br0" timeOffset="14852.69">18260 5013 12586 0,'0'0'2865'0,"0"0"-1601"31,0 0-672-31,0 0-592 16,0 0-8-16,0 0 8 0,0 0 0 16,-68 86 0-16,44-29-304 15,4-6-2136-15,4-7-4634 0</inkml:trace>
  <inkml:trace contextRef="#ctx0" brushRef="#br0" timeOffset="15118.2">18769 4953 13650 0,'0'0'2985'15,"0"0"-1745"-15,0 0-1064 16,0 0-104-16,-55 92 208 0,23-16 129 31,-4 26 87-31,0 12-176 16,13 3-216-16,3-9 8 0,7-13-112 15,1-12-976-15,1-26-465 16,2-15-5408-16</inkml:trace>
  <inkml:trace contextRef="#ctx0" brushRef="#br0" timeOffset="16255.75">19328 5394 8777 0,'0'0'2361'0,"0"0"-689"0,0 0 153 16,11-80-441-16,-11 68-368 16,-11-1-48-16,-6 3 89 0,-11 4-441 15,-3 6-272-15,-9 0-152 16,-8 6 16-16,8 11 16 15,5 1-176 1,7 8-48-16,11 2-56 16,13 1 48-16,4 0 8 0,17-1-8 15,15 1-72-15,11-1-40 0,5-5-24 16,-1-1-208-16,2-3-8 16,-14-3 72-1,-7 0 88-15,-16-3 120 16,-8 2-112-16,-4 4 47 15,-12-3 145-15,-16 3 24 0,-11 1 193 16,-10-8-1-16,6 1-80 16,0-4-80-16,10-2-56 0,14-4-520 31,19-3-1465-31,15-13-808 16,13-3-5616-16</inkml:trace>
  <inkml:trace contextRef="#ctx0" brushRef="#br0" timeOffset="16443.75">19650 5674 6705 0,'0'0'6529'15,"0"0"-4792"-15,0 0-1601 16,0 0 176-16,0 0 360 0,0 0-16 16,-67 79-104-16,39-57-232 15,3-3-120-15,-3 0-200 16,9 0-224-1,10-6-1528-15,9-7-1113 16,0-3-2000-16</inkml:trace>
  <inkml:trace contextRef="#ctx0" brushRef="#br0" timeOffset="17141.4">20176 5378 1672 0,'0'0'10810'16,"0"0"-8737"-16,0 0-521 0,0 0-512 31,0 0-416-31,0 0-360 16,0 0-120-16,0 0 128 16,-43-16 73-16,39 20-185 0,-1-2-112 15,1 2-32-15,0-4 88 16,4 0 64-16,0 0-24 31,0 0 104-31,0 0 96 0,0 0-120 16,0 0-80-16,0 0-48 15,0 0-88-15,0 0 136 0,0 0-128 0,0 0 56 16,0 0 8 0,0 0-32-1,0 0 80-15,0 0 32 16,0 0 64-16,0 0 72 0,-4-4-232 15,-3 2-8-15,-1-5-56 16,-5 1 0-16,-2 6 0 0,-5 0-72 16,-1 0-8-16,-7 3 72 0,-4 16-40 31,1 6-32-31,3 4-16 16,1 9 8-16,3 0 88 0,11 3-48 15,9-2-120-15,4-4-128 16,9-7-408-16,10-9 112 0,9-9 136 31,4-10 456-31,4 0 120 16,-1-20-120-16,2-8 0 0,-5-3 0 15,-4-8 8-15,-5-2-8 16,-3 2 0-16,-4 2 0 0,-4 5 80 16,-4 10-32-16,-4 6 216 15,-4 10 232-15,0 6-472 31,0 0-24-31,0 22-232 0,0 6 232 16,0 7 56-16,8 3-56 16,-4 0 8-16,8 1-8 0,-1-7-72 15,6-7-520-15,-6-3-737 0,6-13-1407 16,-2-6-1265 0,2-3-5905-1</inkml:trace>
  <inkml:trace contextRef="#ctx0" brushRef="#br0" timeOffset="17629">20543 5013 3608 0,'0'0'7794'0,"0"0"-6130"0,0 0-447 15,0 0-57-15,0 0-240 16,0 0-224-16,43 32 24 0,-15 6 48 15,13 19-103 1,2 23-225-16,0 18-168 16,-6 7-24-16,-25-7-176 15,-12-19-64-15,0-22-8 0,-16-9-464 16,-24 10 152-16,0-8-929 16,1-2-3376-16</inkml:trace>
  <inkml:trace contextRef="#ctx0" brushRef="#br0" timeOffset="18490.84">21188 5254 1176 0,'0'0'10114'0,"0"0"-7450"15,0 0-639-15,0 0-697 0,0 0-240 0,0 0-103 16,40-31-369-16,-24 40-368 16,8 16 136-16,8 10 8 15,0 16-120-15,4 9-128 0,-1 4-72 16,1 6 32-1,0-4-96 1,-1-2-8-16,-7-10-120 0,0-12-72 16,-7-11-8-16,-6-9 32 0,-2-12 72 15,-6-10 96-15,1-10 152 16,1-21-152 0,-5-27 0-16,3-18 0 15,5-22 96-15,4-7-16 16,-4 23-16-16,4 18 40 0,-8 26-88 15,0 12 32-15,0 4-40 16,0 9-8-16,-4 1-56 0,0 12-472 16,-4 9-1585-16,0 14-1855 31,0-4-121-31</inkml:trace>
  <inkml:trace contextRef="#ctx0" brushRef="#br0" timeOffset="18809.96">22228 4816 7937 0,'0'0'2961'16,"0"0"-1369"-16,0 0-440 0,0 0-15 16,0 0-553-16,0 0-320 15,0 0 288-15,0 0 40 0,-84 95-312 32,49-50-56-32,3-1-224 15,0 1-64-15,4-7-504 0,8-10-544 16,8-5-713-16,8-17-503 15,4-6-921-15,0 0-1152 0</inkml:trace>
  <inkml:trace contextRef="#ctx0" brushRef="#br0" timeOffset="18969.97">22056 4892 2800 0,'0'0'5833'0,"0"0"-3384"16,0 0-545-16,0 0-175 15,0 0-1273-15,0 0-344 0,0 0-112 16,28 48 128-16,-16 3-24 31,-3 3-104-31,-2-7-72 0,1-5-736 16,-4-10-801-16,1-10-975 15,-5-13-2465-15</inkml:trace>
  <inkml:trace contextRef="#ctx0" brushRef="#br0" timeOffset="19159.09">21854 4892 96 0,'0'0'10466'16,"0"0"-9130"-16,0 0-1072 0,0 0-264 16,0 0 344-16,0 0 424 0,107 86 25 31,-68-67-241-31,6 0-288 16,-2-6-40-16,2-4-224 0,6-5-560 15,-14-4-2113-15,-14 0-6657 16</inkml:trace>
  <inkml:trace contextRef="#ctx0" brushRef="#br0" timeOffset="19675.99">22742 5007 11482 0,'0'0'2793'0,"0"0"-1513"16,0 0-608-16,-87-10-24 0,46 33 160 31,-2 8 32-31,3 17-143 16,-4 6-177-16,12 19-200 0,12 12-160 15,20 17-152-15,0 0 104 16,24-19-112-16,8-24-128 0,-4-17-144 16,3-10-704-16,14 0-697 31,26-10-487-31,-7 0-2617 15,-12-19-4553-15</inkml:trace>
  <inkml:trace contextRef="#ctx0" brushRef="#br0" timeOffset="20624.75">23209 5229 8569 0,'0'0'2121'32,"0"0"-577"-32,0 0-136 15,0 0 17-15,0 0 15 0,0 0-80 16,11-57-536-16,-39 57-583 15,-11 0-193-15,-2 3-40 0,-6 16 144 16,7 0-152-16,8 3-56 16,8 4 0-1,8 2-80-15,12 1 56 16,4-1 80-16,13 4 0 0,10 0-48 16,5-4-1-16,7 1-71 15,-3-4-128-15,-4 1 40 0,-4-7 88 16,-11-3 16-1,-5-1-8 1,-8 2-120-16,0-4-120 0,-17-1 240 16,-11 1 56-16,-4-7 56 0,-3 0 0 15,-1-6-368-15,0-3-1560 16,8-13-1305-16,8-2-4417 16</inkml:trace>
  <inkml:trace contextRef="#ctx0" brushRef="#br0" timeOffset="20866.38">23431 4810 11258 0,'0'0'2873'15,"0"0"-1217"-15,0 0-984 16,0 0-584-16,0 0 24 15,0 0-40-15,-44 32 56 0,25-4-40 32,-5 7-88-32,-4 22-312 15,3-9-1664 1,10-7-2505-16</inkml:trace>
  <inkml:trace contextRef="#ctx0" brushRef="#br0" timeOffset="21273.64">23738 4921 8553 0,'0'0'3249'15,"0"0"-2353"-15,0 0-400 16,0 0-40-16,72 102 297 0,-48-48 407 31,8 6-152-31,-1 16-224 16,1 13-368-16,-20 19-184 0,-12 6 0 0,-28-9-168 15,-31-13 0-15,-17-16-64 16,-8-9 0-16,-3-13-1288 16,18-19-2657-16,18-13-5481 0</inkml:trace>
  <inkml:trace contextRef="#ctx0" brushRef="#br0" timeOffset="29305.93">5976 9772 5369 0,'0'0'6433'16,"0"0"-4841"-16,0 0-423 16,0 0-641-16,0-19-200 15,0 19 512-15,0 0-200 0,0 7-336 16,0 12-224-16,-4 9 440 15,-4 14 64-15,-4 2-280 16,4 7-119-16,0 3 87 16,-4-3-160-1,0-1-16-15,5-2-88 0,-6-3 48 16,5-1-8-16,-3-9-32 0,2-3-16 16,1-7-160-16,4-6-609 15,4-6-887 1,0-10-952-16,0-3-561 15,0-3-2448-15</inkml:trace>
  <inkml:trace contextRef="#ctx0" brushRef="#br0" timeOffset="29607.67">6382 9649 11450 0,'0'0'3105'0,"0"0"-2097"15,0 0-976-15,0 0 48 0,0 0 472 0,0 0 1040 16,0 79-583-16,-8-38-457 16,-3 7-192-16,-2-1-64 0,-2 4-8 15,-2 0-88-15,6-6-120 16,-6-1 40-1,6-3-112-15,-6-6-8 16,6-6-88-16,3-4-312 0,-4-12-728 16,4 0-825-16,0-13-1872 15,4-17-95-15,0-5-4866 0</inkml:trace>
  <inkml:trace contextRef="#ctx0" brushRef="#br0" timeOffset="30025.56">6506 9357 7961 0,'0'0'4121'0,"0"0"-3465"16,0 0-472-16,0 0 48 15,0 0 248-15,0 0 417 0,0 0 335 16,-60 47-424-16,32-18-456 15,-12 2-184-15,5 4 64 32,-5-3 40-32,-4-3-160 0,4-4 24 15,1-3-120 1,-2-6 104-16,5-10-112 16,8-6 96-16,-4 0-8 0,1-12 72 15,-1-13-168-15,-4-7 0 16,4 0 8-16,4-3-8 15,4 10 16-15,5 6 208 0,-1 12 193 16,3 7-145-16,-2 13-216 0,-9 15-48 16,4 11 56-16,-8-1-16 0,12 6-40 15,-3-2-8-15,2-1-48 32,6-3-392-32,6 9-705 15,5-12-1487-15,4-9-2609 0</inkml:trace>
  <inkml:trace contextRef="#ctx0" brushRef="#br0" timeOffset="30573.78">7008 9074 6185 0,'0'0'4593'15,"0"0"-3049"-15,0 0-824 32,0 0-80-32,0 0 249 0,0 0 111 15,0 0-496-15,0 0-224 16,-56 54 272-16,32-16-144 0,-4 3-312 16,4 7 24-16,1-4-112 15,-1-3 24-15,4 1-32 31,-5-7-584-31,6-7-1216 0,3-12-817 16,0-9-1888-16,8-7-3552 0</inkml:trace>
  <inkml:trace contextRef="#ctx0" brushRef="#br0" timeOffset="30779.56">6801 9112 5353 0,'0'0'4537'0,"0"0"-2625"16,0 0-432-16,0 0-1096 15,0 0-376-15,0 0 753 0,11 41 119 16,-7-9-304-16,0 3-208 0,5 3-216 31,-1-6-136-31,3 3 40 16,-2-3 16-16,-1-7-72 0,-5-3-504 16,-3-3-896-16,0-9-1153 15,-3-4-1528-15,-5-6-2808 16</inkml:trace>
  <inkml:trace contextRef="#ctx0" brushRef="#br0" timeOffset="31001.62">6646 9157 4400 0,'0'0'6738'0,"0"0"-5250"31,0 0-264-31,0 0-407 16,0 0-353-16,0 0-264 0,0 0 528 15,0 0 216-15,87 31-416 16,-39-12-256-16,4-6-168 16,0 0 88-16,-5-1-136 0,1 1-56 0,-8 0-496 15,-12-1-2392 1,-13-2-3202 0</inkml:trace>
  <inkml:trace contextRef="#ctx0" brushRef="#br0" timeOffset="31712.64">7196 9566 1632 0,'0'0'7153'16,"0"0"-5448"-16,0 0-449 0,0 0 264 31,0 0-159-31,0 0-177 0,0 0-416 15,-37-26-488-15,10 30-8 16,-5 9 272-16,-9 5-72 16,6 8-8-16,-5 6-159 0,5 9 87 15,-2 7-48-15,5 9 48 32,9 3-128-32,3 7-40 0,8-4-152 15,12-6 16-15,0-2-88 16,15-11-120-16,13-6 72 15,4-13-296-15,12-6-240 0,15-15-457 16,-6-4-1247-16,-9 0-2825 0</inkml:trace>
  <inkml:trace contextRef="#ctx0" brushRef="#br0" timeOffset="32309.47">7542 9633 9666 0,'0'0'1616'0,"0"0"-608"31,0 0-40-31,0 0 433 0,0 0-161 16,0 0-456-16,0 0-416 15,-56 6-200-15,20 10 80 16,-3 3 64-16,-2 3 168 0,2 0-256 15,7 4-96-15,8-4 17 32,8 0-145-32,12-6-49 0,4 0-71 0,0-3-48 15,20 3 168 1,8-4 64 0,11 1 0-16,2-4 64 15,-2 4-128-15,1-3-120 0,-5-1-24 16,-10 1 40-16,-1-1 96 15,-8 1-64-15,-4 3 64 16,-8 2 8-16,3 1 0 0,-7 3 0 0,0 0-16 16,0 4 16-16,-7-1 0 15,-14 3 8-15,-2-3 8 0,-9-3 112 32,-8 1-80-32,0-8 32 15,-3-2-72-15,-2-4-8 16,6-6-408-16,3 0-784 0,1-25-1112 15,14 0-1833-15,5-1-5713 0</inkml:trace>
  <inkml:trace contextRef="#ctx0" brushRef="#br0" timeOffset="32635.53">7701 9385 10610 0,'0'0'2168'0,"0"0"-1192"0,0 0-471 16,0 0 327-16,80-10 136 16,-57 29-112-1,5 10-392-15,4 3 8 16,-4 9-192-16,-4 3-80 15,0 4-112-15,-4 3 40 0,-4 3 0 16,-4 3-63-16,-7-3-57 0,-5 0 112 16,0-3-120-16,-21 0-136 0,1-4-729 31,-23 10-1247-31,2-12-1697 16,5-7-2496-16</inkml:trace>
  <inkml:trace contextRef="#ctx0" brushRef="#br0" timeOffset="34479.58">9494 9744 8585 0,'0'0'2753'0,"0"0"-1601"32,0 0-416-32,0 0 417 15,0 0 247-15,0 0-184 0,0 0-448 0,-28 0-320 16,28 0-200-16,0 0-248 16,20 0-104-16,8 0 104 15,12 0 352-15,32 0 33 16,-4 0-105-1,7 0-184-15,1-4 96 0,-21-2-192 16,5 3 0-16,-12 3-608 16,-20 0-961-16,-28 0-1599 0,-4 6-1065 15,-20 1-680-15</inkml:trace>
  <inkml:trace contextRef="#ctx0" brushRef="#br0" timeOffset="34706.36">9582 9925 5641 0,'0'0'4881'0,"0"0"-3921"31,0 0-480-31,0 0 320 16,0 0 392-16,0 0 145 16,0 0-217-16,-4 12-544 0,20-9 40 15,11 1 280-15,14-4-359 16,6 0-233-16,13 0-56 0,12 0-248 31,20-4-600-31,-17-2-2433 16,-15 0-4273-16</inkml:trace>
  <inkml:trace contextRef="#ctx0" brushRef="#br0" timeOffset="37663.71">17291 8794 8129 0,'0'0'4193'16,"0"0"-2785"-16,0 0-215 0,-15-44-593 15,7 38 168-15,-5 2-16 0,-6 4-192 16,-1 0-216-16,-8 10-160 31,-4 15 8-31,0 17 128 16,-11 18-143-16,2 26-9 0,5 22-64 15,5 13-32-15,19-7 32 16,12-13-104-16,8-18-8 0,12-16 0 16,8-23-56-16,-1-9 56 15,5-16-8-15,16 3 16 31,20-6 0-31,23-6-80 0,25-10-40 16,4-20 16-16,-21-12 56 16,-23 1 0-16,-32-1 32 0,-5-18-33 0,10-30 49 15,-2-31-168-15,-7-10-112 16,-20 7-112 0,-20 12 56-1,-4 32 200-15,-20 13 120 0,0 16-56 16,-7 9 72-16,-10 1-8 15,-6 2-80-15,-9 4 88 16,0 15 152-16,-4 10-32 16,4 0-56-16,5 16-64 15,3 9 96-15,12 10-96 16,8 3-8-16,8 7-40 0,8 6 48 16,12 3 0-16,0 6-8 15,24 0 8-15,12 7 104 16,11-7 16-16,5-3 8 0,4-6-112 31,0-13 96-31,-5-3-24 0,2-9-80 16,-14-8 80-16,-6-5 0 15,-14-6-80-15,-6-1-8 16,-5-6-128-16,-8 4-128 0,0-4-152 31,0 0-624-31,0 0-776 16,0-4-841-16,0-2-4336 0</inkml:trace>
  <inkml:trace contextRef="#ctx0" brushRef="#br0" timeOffset="38050.68">18264 8188 9129 0,'0'0'1921'0,"0"0"-609"31,0 0-416-31,0 0-512 0,0 0-184 16,0 0 1-16,0 0-49 16,0 0 424-16,0 0 40 15,-76 95-360-15,48-47-144 0,-4 0-8 16,4-1-56-16,1-6-48 31,6-5-384-31,2-5-680 0,6-12-385 16,10-6-783-16,3-10-977 15,0-3-2360-15</inkml:trace>
  <inkml:trace contextRef="#ctx0" brushRef="#br0" timeOffset="38244.15">18140 8232 2936 0,'0'0'6273'0,"0"0"-4504"16,0 0-201-16,0 0-776 15,0 0-680-15,0 13-24 16,-8 35 368-16,1 6-23 0,-6 6-153 15,5-3-104 1,4-6-128-16,-4-6-40 16,0-8-8-16,0-5-624 0,5-12-473 15,-14-20-671-15,6 0-1361 16,-1-4-816-16</inkml:trace>
  <inkml:trace contextRef="#ctx0" brushRef="#br0" timeOffset="38447.61">17853 8283 8241 0,'0'0'2337'0,"0"0"-641"16,0 0-1056-16,0 0-616 0,0 0 312 15,0 0 392-15,0 0 33 32,96 73-353-32,-60-41-96 0,-1-3-120 15,5-1-8-15,0-2-40 16,-4-7-64-16,-4-3-80 15,0 3-752-15,-12-4-1273 0,-4-2-3608 0</inkml:trace>
  <inkml:trace contextRef="#ctx0" brushRef="#br0" timeOffset="38866.5">18817 8690 9618 0,'0'0'1656'0,"0"0"16"0,0 0-231 15,0 0-505-15,0 0-504 16,0 0 32-16,-112-45 208 0,69 71 16 16,-5 24-184-16,1 26 40 15,2 23-223-15,13 6-25 16,17 0-128-16,15-10-160 0,15-6 0 31,17-16-8-31,0-13-104 16,1-15-152-16,6-17-32 15,5 1 167-15,8-4-775 0,27-6-976 0,-19-13-1097 16,-8-6-6881-16</inkml:trace>
  <inkml:trace contextRef="#ctx0" brushRef="#br0" timeOffset="39370.15">19411 8747 10162 0,'0'0'2232'0,"0"0"-343"15,0 0-1105-15,0 0-272 16,0 0 568-16,0 0-376 16,0 0-232-16,-120-51-40 0,77 58-56 15,-1 11-223-15,4 8-49 0,8-1-80 16,8 4-24-16,12 2-104 31,12 1 8-31,0-3 96 16,24-1 72-16,12 1-64 0,4-4 56 0,8 1 40 15,-5-1-48-15,2-2-56 16,-10-1-64-16,-7 3 56 0,-8 0-56 16,-8 4-48-1,-12 3 39 1,0-4 25-16,-12 4 48 15,-15 0 8-15,-10-3 73 0,-10-7-33 16,-9-3-48-16,0-6-105 16,5-10-199-16,6-3-552 0,21-16-952 0,16-10-825 31,8-2-2992-31</inkml:trace>
  <inkml:trace contextRef="#ctx0" brushRef="#br0" timeOffset="39570.61">19714 9131 9818 0,'0'0'1752'0,"0"0"-768"16,0 0-328-16,0 0 136 0,4 89 241 16,-20-58-129-16,-4 1-296 0,-4-3-256 15,-4 3-96-15,5-4-128 31,6-6-128-31,6 4-528 16,2-10-1984-16,9-3-1873 0</inkml:trace>
  <inkml:trace contextRef="#ctx0" brushRef="#br0" timeOffset="40045.35">20359 9014 9033 0,'0'0'1777'16,"0"0"-825"-16,-15-74-376 16,-2 43-24-16,-3 2 496 0,-12 0 177 15,0 14-73-15,-3 2-376 16,-9 13-344-16,9 6-224 0,-6 20-24 31,9 12 80-31,8 7-136 16,9 2-120-16,11 1 0 0,4-4-8 15,11-3-8-15,14-9 0 16,3-10-216-16,7-9 72 0,1-10-104 16,0-3 64-16,-5-19-128 31,1-12 40-31,-4-4 152 15,-7-4 64-15,-10 1 64 0,2 6 88 16,-13 10 240-16,4 6 192 16,-4 13 88-16,0 3-608 0,0 22-48 15,0 10 48 1,3 12 8-16,5 11 128 16,9-1-136-16,2 0 0 15,9 0-120-15,0-10-672 0,20-6-968 16,-12-13-985-16,-1-12-2752 15</inkml:trace>
  <inkml:trace contextRef="#ctx0" brushRef="#br0" timeOffset="40293.68">20686 8563 10970 0,'0'0'2152'15,"0"0"-487"-15,0 0-1209 16,88 32-104-16,-52-4 224 0,11 13 360 16,-2 10-64-16,6 16-184 15,1 15-119-15,-9 17-177 16,-23 2-192-16,-20-2-56 0,-15-13-16 31,-33-7-128-31,-4-15-8 16,-24-1-936-16,17-15-3089 0,3-20-1568 0</inkml:trace>
  <inkml:trace contextRef="#ctx0" brushRef="#br0" timeOffset="45209.93">13056 9557 3792 0,'0'0'6250'16,"0"0"-4786"-16,0 0-488 0,0 0-224 0,-28-23-192 16,24 17 225-1,-7 0 127 1,2-7-216-16,-3-6-336 0,0 0-184 16,-4-3-48-16,-8-7-112 15,0-3 56-15,1 4-32 16,-9-4-32-16,4 10 0 15,-7 12 0-15,3 10 72 16,4 7 64-16,0 18-64 16,7 16 120-16,6 10-128 0,10 0-24 15,5 6 16-15,0-13-64 16,17-2 8-16,11-17 24 16,3-6-32-1,9-13-72-15,0-6 72 16,8-6 8-16,-9-19-8 0,2-7-144 15,-5-12 64-15,-8-4 80 16,-9-3 0-16,-3 0 40 16,-12 10-32-16,4 9 40 0,-8 10 240 15,0 16 32-15,0 6-320 32,0 22-176-32,-8 16 176 0,-3 13 184 15,-2 6-112-15,1 3-64 16,5-6 16-16,7-3-24 15,0-9-664-15,7-8-1320 0,9-9-1153 32,4-12-4128-32</inkml:trace>
  <inkml:trace contextRef="#ctx0" brushRef="#br0" timeOffset="45541.31">13458 9258 8089 0,'0'0'4169'0,"0"0"-3169"16,-59 89-376-16,38-42-151 0,6 4-273 15,2-6 16-15,6-7-80 16,7-3-64-16,0-10-72 0,0-6-120 31,12-9-745-31,4-7 257 0,4-3 224 16,-5-6 352-16,-2-14 32 15,-1-11 176-15,-12-4 192 16,0-7 233-16,-12 1 367 0,-12 0 264 16,-8 6-352-16,-4 6-96 31,4 10-352-31,4 10-208 0,4 6-176 16,13 3-48-16,7 0-888 15,4 9-1224-15,36 11-273 16,-1-1-863-16,5-7-4786 0</inkml:trace>
  <inkml:trace contextRef="#ctx0" brushRef="#br0" timeOffset="46074.99">13769 9229 4721 0,'0'0'5601'0,"0"0"-3577"0,0 0-432 15,0 0-727 1,0 0-113-1,0 0 56-15,-99-3-64 16,67 35-472-16,12 6-120 0,4 10-144 0,12-4-8 16,4-3-400-16,4-9-736 15,16-7-8 1,8-15 560-16,7-10 39 16,2-3 41-16,2-22-136 15,1-7 416-15,-8-3 224 16,0 0 296-16,-12 0 328 0,-5 10 321 15,-2 5 167-15,-9 11 192 0,-4 9-328 16,0 3-704-16,0 26-264 31,-4 28-8-31,-9 28 48 16,-6 36 48-16,-1 22-48 0,0 0 24 16,0-7-72-16,0-15-216 15,0-19 120-15,0-4-112 0,0-25-800 16,5-15 632-16,-2-21-1432 31,2-11 791-31,-1-10 953 16,-5 0 64-16,2-13 1393 0,-1-3 479 0,-4-22-568 15,0-17-183-15,-7-20-17 16,3-24-88-16,0-29-288 0,7-2-192 16,21 0-216-1,4 12-224 1,32 17-96-16,8 11-184 15,28 11-32-15,8 9-328 0,-1 13-1104 16,-7 6-2345-16,-28 13-2680 0</inkml:trace>
  <inkml:trace contextRef="#ctx0" brushRef="#br0" timeOffset="46780.43">14052 9366 10450 0,'0'0'1944'16,"0"0"-279"-16,0 0-649 15,0 0 16-15,12-13-232 16,-8 13-368-16,4 0-344 0,0 10-40 16,4 9 32-16,0 3-80 0,4 7 0 15,-8-1 72-15,-8 7-72 0,0-3 0 16,0-3-8 0,-4-4-128-1,-8-6 48-15,0-6-32 16,4-7-64-16,-4-3 176 0,8-3 8 15,4-9 0-15,0-13-136 0,4-10-56 16,16-10 184-16,4-2-88 0,8-4 88 31,0 4 8-31,-4 9 8 16,0 6-8-16,-5 17-128 16,-7 12 120-16,0 0-40 0,-4 22-16 15,-4 10 64-15,-8 6 0 16,0 6 8-16,0-3 80 0,0 1-88 31,-8-10 0-31,-8-10 0 16,8-3-200-16,-3-10 24 0,-2-6-48 15,9-3 224-15,4-9-8 16,0-17-608-16,8-9-128 0,12-6 360 16,4-9 207-16,4-1 169 31,0 3-48-31,0 10 56 15,-1 9 185-15,-3 14-9 0,1 11-48 16,-9 4 64-16,-5 16-184 16,-3 10 88-16,0 15 24 0,1 0 0 0,-6 7-8 15,9-7-104 1,1-3-8 0,2-6-240-16,9-10-881 15,20-9-887-15,0-10-1081 0,-1-3-1616 16</inkml:trace>
  <inkml:trace contextRef="#ctx0" brushRef="#br0" timeOffset="47133.95">15024 9251 904 0,'0'0'6529'0,"0"0"-3784"16,-3-76-529-16,-14 54-712 0,-2 16-79 15,-9 6-705-15,-9 6-208 16,2 20 16-16,-1 2 64 0,8 7-304 15,0 0-112-15,16-3-168 16,5-1 0-16,3-5-8 0,4-10-136 16,7-6 96-16,9-10 40 15,8 0 88-15,4-17 48 16,0-8-136-16,0-7 0 0,0-6 8 31,-9 3 0-31,-6 7 0 16,-5 5 192-16,-5 14 80 0,-3 9 105 15,0 0-385-15,0 22-88 16,-3 13 80-16,-1 13 8 16,0 6 0-16,4-4 0 0,0 5 0 15,8-11-497 1,3-9-967-16,21-13-1376 16,1-9-1633-16,-6-10-4521 0</inkml:trace>
  <inkml:trace contextRef="#ctx0" brushRef="#br0" timeOffset="47312.28">15558 9061 7537 0,'0'0'4945'15,"0"0"-2608"-15,0 0-1129 0,0 0-1088 16,0 0 40-16,0 0 400 16,-56 111-192-16,24-50-240 15,4-1-48 1,-4 4-80-16,4-7-872 15,-3 3-1152-15,4-19-753 0,2-12-2824 16</inkml:trace>
  <inkml:trace contextRef="#ctx0" brushRef="#br0" timeOffset="47508.96">15232 9086 9858 0,'0'0'3896'16,"0"0"-1927"-16,0 0-1689 15,0 0 352-15,0 0 208 16,115 99-16-16,-75-51-287 0,0 5-265 31,7 1-72-31,-3-2-200 0,0-2 64 16,0-9-64-16,0-2-592 0,-16-14-1985 16,-12-12-4729-16</inkml:trace>
  <inkml:trace contextRef="#ctx0" brushRef="#br0" timeOffset="48542.46">14869 10163 5145 0,'0'0'6753'15,"0"0"-5377"-15,0 0-704 16,0 0-23-16,0 0 15 0,0 0 568 31,0 0-136-31,8-73-576 16,-8 57 0-16,0-3-175 0,-8-3-1 0,-4 3-48 15,-8-3-24-15,-8-1-128 16,-4 7-96-16,-7 10-40 16,-2 6 160-16,2 0-96 15,-5 22 0 1,4 13-72-16,4 7 16 15,8 8-8-15,9 1-8 0,10-4 0 16,9-2-8-16,0-10-88 0,24-13 40 16,8-9 8-16,8-13 32 15,4 0-32 1,3-22 16-16,6-10-64 16,-10-9 96-16,1-4-56 15,-12-2 48-15,-8 2-8 0,-12 4 16 16,-4 9 80-16,-5 10 120 15,-3 15 256-15,0 7-64 0,0 10-320 32,-11 25-24-32,3 6 32 15,4 13 40-15,4 3-16 16,4-3-104-16,24-3 0 0,4-6-8 16,11-7-8-16,2-16-200 15,6-16-760-15,-11-6-1713 0,-8-6-5545 0</inkml:trace>
  <inkml:trace contextRef="#ctx0" brushRef="#br0" timeOffset="55899.27">18028 8166 9802 0,'0'0'2040'0,"0"0"-1176"31,9 0-328-31,-9 0 465 15,8 0 135-15,-5 0-312 16,1 3-248-16,4 3-120 0,1 7-280 16,-5 0 96-16,-1 3-8 31,-3 3 88-31,4 9 48 0,-4 7-127 0,0 0-81 16,0 6 8-16,0 1-64 15,0-1 0-15,0 0-48 16,8-2-16-16,1-5 8 0,-2 1-72 15,9-6 0-15,-8-7 136 0,4-6-144 16,-4-4-8 0,0-2-328-16,-4-7-192 31,0-3-161-31,-4 0-303 16,0-9-704-16,0-10-2889 15,0-3-5017-15</inkml:trace>
  <inkml:trace contextRef="#ctx0" brushRef="#br0" timeOffset="56253.18">17917 8426 1664 0,'0'0'7089'0,"0"0"-5104"16,0 0-1057-16,0 0-136 16,0 0 536-16,0 0 241 0,-12-9-497 15,12 9-480 1,16 0-288-16,4-3 160 16,12-4-72-16,12 4-48 15,-1 0-111-15,5-1 55 0,0 4-168 16,-4 0-16-16,-1 0-56 15,-6 0 0-15,-14 0 8 16,-3 0-56-16,-4 0-16 16,-7 4-32-16,-6-4-248 15,-3 0-297-15,0 0-447 16,0 0-1576-16,4 3-385 0,0-3-3832 16</inkml:trace>
  <inkml:trace contextRef="#ctx0" brushRef="#br0" timeOffset="58675.66">18977 9633 7481 0,'0'0'4161'16,"0"0"-3017"-16,0 0-648 0,0 0-48 31,0 0 273-31,0 0 311 0,0 3 48 15,0-3-120-15,3 0-280 16,14 0-248-16,2 0-71 16,5 0-193-16,8 0-40 0,9 0-48 15,2 0-72-15,0 0 80 32,6-3-88-32,-6-1-368 0,-6 4-601 15,-10 0-1207-15,-11 0-577 16,-12 0-407-16,-4 0-1689 15,0 0 1728-15</inkml:trace>
  <inkml:trace contextRef="#ctx0" brushRef="#br0" timeOffset="58930.15">18969 9750 1176 0,'0'0'1384'0,"0"0"1497"16,0 0-1289-16,0 0-728 0,0 0-64 16,0 0 49-16,0 0-177 15,39 16-16-15,-11-16-192 16,4 3-112-16,8-3-216 0,4 0 8 31,0 0-24-31,0 0-120 0,-12 0-120 16,-8 0-1040-16,-9-3-3257 15,-15 0-1688-15</inkml:trace>
  <inkml:trace contextRef="#ctx0" brushRef="#br0" timeOffset="59133.16">18984 9814 2592 0,'0'0'2929'0,"0"0"-201"0,0 0-1327 15,0 0-17-15,0 0-248 32,0 0-80-32,0 0-143 0,92 9-137 15,-60-9-272-15,-4 0-120 0,0-3-80 16,0-3-184-16,7-1-120 16,-10 1-1368-16,-5-3-1721 0</inkml:trace>
  <inkml:trace contextRef="#ctx0" brushRef="#br0" timeOffset="78925.14">17706 9420 1016 0,'0'0'4993'0,"0"0"-3361"15,0 0-936-15,0 3-384 16,0 0-264-16,0 7 304 16,0-1 625-16,0 4-305 0,0 0-216 15,0 2-144-15,4 5-72 16,3-4 136-16,2 0 144 16,3 3-88-16,-1-4 200 0,6 1-167 31,7 0 15-31,-5 0-8 0,9 0 64 31,-4-3-88-31,4-4-216 16,-4 1-24-16,4-4 32 15,-12-3-192-15,0 1 32 0,-8-4-24 16,0 2 16-16,-8-2 48 16,0 0-24-16,0 0 8 0,0 0-104 15,0-6-328-15,0-3-720 16,0-8-640-16,0 2-1001 15,0-1-4369-15</inkml:trace>
  <inkml:trace contextRef="#ctx0" brushRef="#br1" timeOffset="93466.87">21515 6109 1632 0,'0'0'5929'16,"0"0"-3272"-16,0 0-1305 16,0 0-608-16,-9 0 96 0,9 0 257 15,0 0-9-15,0 0-128 16,0 0-464-16,0 0-168 0,0 0-80 16,0 0-56-16,0 0 56 15,0 0-152-15,4 0-24 0,9 0 80 16,2 2 152-16,9-2 17 15,12 0-121-15,5 4-56 0,2-4 96 16,9 0-136-16,4 0 40 31,8 0-40-31,0 0-32 16,3 0 0-16,1 0-72 0,3 0 8 16,1-4 112-16,-4 4-120 15,-4-2 8-15,3-2 64 0,-3 4-16 31,3 0-8-31,-2-3 16 16,3 3-64-16,-1-3 152 0,1 3-144 16,-1-3 0-16,-3 3 0 0,4 0 72 15,-4-4 8-15,-4 4-8 16,0 0-72-16,3-3 112 0,-3-3-112 16,-1 3-8-1,-3-3 8 1,0-1-8-16,-4 4 120 0,-5-4-112 15,-2 1-8-15,-2 3 136 0,2 0-64 16,-2 0 16-16,0 0-80 16,2 3 8-16,-2-4 88 0,-2 1-104 31,-6 0 0-31,-3 3 56 16,-12 0-48-16,-8 0-8 15,-8 0 0-15,0 0-16 0,-4-3-104 16,0 3-144-16,0 0-176 0,-4 0-72 15,-4 0-160-15,-12 0-777 32,0 0-1743-32,4 0-4906 0</inkml:trace>
  <inkml:trace contextRef="#ctx0" brushRef="#br1" timeOffset="94915.72">17287 10264 936 0,'0'0'6345'0,"0"0"-4897"16,0 0-695-16,0 0-233 0,0 0 128 16,-8 0 152-16,8 0 112 15,0 0-144-15,0 0-32 0,0 0-151 16,4 0-73-16,4 0-88 16,5 0 184-16,11 0 200 0,7 7-192 31,13-7-232-31,8 0 48 15,19 3-232-15,21-3-40 0,20 0 9 16,3 0-97-16,-7 3 104 16,-9 1-128-16,-11-2-40 15,0-2 88-15,0 4-96 0,3-4 0 32,-3 0 0-32,-1 0 0 15,-3 0 48-15,0 0-48 0,4 0 0 16,-5 0-8-16,4-4 16 15,-14 2 0-15,-13-2-8 0,-9 1 56 16,-3 0-56-16,8 3 8 16,8-3-8-1,7 3 8-15,13-4 64 16,15 1-8-16,-15 0 8 0,-5 0-24 16,-11 0 152-16,-12 3-192 15,8 0 112 1,8 0-48-1,-4 0 40-15,-1 0 24 0,-7 0-8 0,0 0-40 16,-8-3 232-16,-5 3-200 16,-3-3 64-16,-8 3-88 0,-4 0-32 15,-8-4 8-15,-5 4-72 32,-2 0 0-32,-6 0-48 15,1 0-88-15,8-3-848 0,-3 0-1345 16,-2 0-3320-16</inkml:trace>
  <inkml:trace contextRef="#ctx0" brushRef="#br1" timeOffset="96661.9">24603 5089 10178 0,'0'0'2728'0,"0"0"-1159"15,0 0-457-15,0 0 0 16,0 0-112-16,0 0-312 16,7-16-408-16,-7 16-135 0,4 13-137 31,0 6-8-31,5 10 80 0,-5 3 40 15,3 2-56-15,-3 1-64 16,0-3 0-16,0-7 48 16,5-6-40-16,-2-3 56 0,1-9-56 15,5-7 16-15,2 0 168 16,9-20-32-16,8-5 0 0,8-13 136 31,-1-6-32-31,17-17 40 16,17-21-112-16,-6-1-144 15,4 10 88-15,-7 10-136 0,-12 15 0 16,4 0 40-16,4 4-40 16,-13 9 0-1,-11 10-64-15,-8 9-136 16,-12 10-120 0,-12 2-432-16,-4 4-961 15,-7 10-2207-15,-29 16 1623 16,-1 2-3256-16,-2 0 520 0</inkml:trace>
  <inkml:trace contextRef="#ctx0" brushRef="#br1" timeOffset="122474.86">5557 7417 1272 0,'0'3'840'0,"0"-3"1480"0,0 0-1015 16,0 0-817-16,0 0-192 15,0 0 64-15,0 0 216 16,0 0-240-16,0 0-88 0,0 0-56 16,0 0 56-1,0 0 120-15,0 0-8 16,0 0-47-16,0 0 79 0,0 0-128 16,0 0-8-16,0 0-32 15,0 0-16 1,0 0 24-16,0 0-80 15,0 0-88-15,0 0 192 0,0 0-184 16,0 0 80-16,0 0-80 16,0 0 8-16,0 0 0 0,0 0-64 15,0 0-8-15,0 0 128 16,0 0-88-16,0 0-32 16,13 0 200-1,2 0 168-15,2 3 40 16,3-3-240-16,-1 0-24 0,5 0 64 15,-3 0-104-15,2 0-15 16,1 3 31-16,4-3 8 16,-4 0 32-16,4 0-48 0,0 0 24 31,0 0 72-31,-1 0-40 31,1 0 64-31,4 0-16 0,-4 0-136 16,3 0 104-16,-3 0-200 15,4 0 56-15,-4 0 64 0,4 0-120 16,0 0 80-16,4 0-32 0,-5-3-40 16,6 0 160-16,-1 0-112 15,0-1-48-15,-1 4 72 0,-7-3-32 16,0 0 48-16,0 0 32 16,-4 3-80-1,-1-4 168-15,2 4-144 16,-1-3-64-16,-4 3 104 0,7 0-24 15,6-2-32-15,-6 2 0 16,10-4-56-16,-2 1 136 0,1 3-128 16,3 0 0-16,-3-3 80 31,-4 3-40-31,5 0 0 0,-5-3-48 16,-1 3 8-16,1 0 80 15,0-4-80-15,4 4-8 16,3-3 0-16,-3 3 8 0,5-3 96 15,-6 3-104-15,5-3 0 16,-5-1 48-16,6 4-40 0,-5-2-8 31,-1 2 0-31,5-4 8 16,-8 1 64-16,3 0-72 16,-7 0 8-16,0 0 80 0,-3 3-88 15,-5-4 0-15,-5 1 0 31,-2 3 8-31,-9-3 40 0,-4 3-48 0,0 0 8 16,0 0-24-16,0 0-328 16,-28 0-1000-16,4 0-976 15,-8 3-2513-15</inkml:trace>
  <inkml:trace contextRef="#ctx0" brushRef="#br1" timeOffset="123286.28">5418 7699 1632 0,'0'0'792'0,"0"0"1633"16,0 0-425-1,0 0-1088-15,0 0-296 16,0 0-240-16,0 0 0 0,0 0 49 15,12 0-9-15,0 0 72 0,8 3 176 16,4 1-64-16,8-4 16 16,3 0-184-1,14 2-48-15,7-2 120 16,19 0 57-16,24 0 71 16,21-9-224-16,3-1 24 15,-3-2-32-15,-12 2-200 0,-16 4 48 31,-17 3-40-31,-11-1 16 0,-16 2 104 16,-1-2-192-16,9 1-56 16,8 3 96-16,3-3-96 15,10-3 56-15,-6 2-88 0,0 1 64 16,-2 0 56-16,-5 0-16 31,-8 0-136-31,-5 3 104 0,1 0-112 16,-5 0 104-16,1 0-40 15,-4 0-55-15,4-3 111 16,-5 3-112-16,2 0-16 0,-10-4 64 0,5 1-16 16,-12 0-32-1,0 3-16 1,-4 0 0-16,-9 0 8 0,-6 0-8 16,-5 0-272-16,-4 0-273 15,0 0-791-15,-16 3-1296 0,-4 7 407 16,-4-1-4088-16</inkml:trace>
  <inkml:trace contextRef="#ctx0" brushRef="#br1" timeOffset="124706.21">5944 10718 3272 0,'0'0'4793'0,"0"0"-2648"16,0 0-1313-16,0 0-392 0,-4 0 296 16,4 0 344-16,0 0 185 15,0 0-449 1,0 0-544-16,0 0 24 15,12 0-184-15,8 0 136 0,8-6-112 16,12 0-16-16,8 0 56 16,12-1-160-16,15-3-8 0,24-2 160 31,13-1-88-31,12 1 136 16,-8-1-56-16,-6 4-96 0,-14-4 120 15,8 3-88-15,-4-3 96 16,-9 4 8-16,-11 2-96 0,-20 4-64 15,-13 0-40-15,2 0 0 32,6 0 88-32,4-4-88 15,10 4-8-15,-5-3 8 0,-4 3 0 16,-9-3 16-16,-7-1-16 16,-8 4 0-16,-8 0 80 0,-4-1-80 15,-9 1-48-15,-3 3-88 31,-7 0-272-31,-5 0-136 0,0 0-576 16,-21 0-760-16,-7 0-185 0,-3 10-3712 16</inkml:trace>
  <inkml:trace contextRef="#ctx0" brushRef="#br1" timeOffset="125183.93">6271 10931 2704 0,'0'0'872'16,"0"0"1433"-16,0 0-1209 15,0 0-728-15,0 0-360 0,-44 29 64 16,44-26 640-16,0 0-48 16,16 0 89-16,0-3 415 0,12 0-168 15,3 0-208-15,14 0-64 16,6-3-128-16,5-6 65 16,8-1-25-16,20-2 104 0,19-5-152 31,24-1-120-31,5-5-32 15,0 4-136-15,-17 0 48 0,-15 4-16 0,-16 5-240 16,-24 0 56-16,-13 0-104 16,-8 8 1-16,6-5 39 15,-6 4-88-15,10-3 0 16,-18 2 0 0,-6 1 0-16,-6 3-8 15,-7-3-185-15,-8 3-255 0,-4 0-96 0,0 0-504 16,0 0-520-16,0 0-897 15,-4 0-2496-15</inkml:trace>
  <inkml:trace contextRef="#ctx0" brushRef="#br1" timeOffset="132661.24">16893 6737 4080 0,'0'0'1513'0,"0"0"1335"16,0 0-1503-16,0 0-569 0,-4 0-144 15,4 0 176-15,0 0-104 16,0 0-104-16,0 0 169 0,0 0-129 31,0 0-136-31,0 0-128 16,-4 0-56-16,-4 0 88 16,4-6-152-16,-4-1-128 0,5-6 168 15,-6 1-104-15,9-10-192 0,0-3 8 16,0-5 0-16,16-4 96 31,8-1-104-31,3 0-176 16,10 3-56-16,3 4-232 0,3 9 328 15,9 6 8-15,4 7 128 16,4 3 0-16,4 3 8 16,7 5 72-16,13 18 16 0,15 6-16 31,13 8-8-31,3 2 56 15,-3-4-112-15,-16-10 112 0,-20-13-112 0,-16 1-16 16,-13-9 128-16,-3-1-120 16,7-3 104-16,5 0-64 15,0 0-32-15,-4-7 104 16,-4-8-56 0,-9-8-64-16,-7-5 16 15,-4-7-16-15,-4-6-96 0,-7-4-80 16,-2-3-72-16,-2 1 72 0,-6 5 80 15,-3 5 16-15,0 8 80 16,0 10 0 0,0 9 72-16,-4 4-24 15,0 3-48-15,0 3 0 16,0 0-168-16,0 9-248 0,0 4 216 16,0 10 120-16,0 2 80 15,0 3 0-15,0 1 0 0,0 3 48 16,0-4-48-16,4 4 0 31,0-4 8-31,4 1-8 0,0-3-168 16,0-7-376-16,-5-1-328 15,2-8-33-15,-1-3 137 16,-4-5 72-16,4-2 416 0,-4-2 280 31,4-11 0-31,-4-9 0 16,4-4 8-16,0-6 8 0,8-3-16 15,0-6-16-15,12 0 16 0,4-1-8 16,4-2-8-16,3 6-32 16,1 3-64-16,0 10 96 15,-1 9 8 1,2 3 8-16,-1 10 136 16,3 3-8-16,1 0-32 0,0 0 80 15,4 9-24-15,-5 8 32 16,10-2-72-16,-2 4-112 0,1 4 48 15,4 2-40 1,-1-3 48-16,5 4-56 16,0-1 0-16,0 0 56 15,0 1-56-15,4-4 0 0,4 0 8 16,-4-3 56-16,3-3-8 16,1 0-48-16,0-3 8 0,-1-4 96 31,-7-6-64-31,-5-3-32 15,-2 0-8-15,-6 0 64 0,-11-9-8 16,0-13-56-16,-8-1-8 16,-4-12 16-16,-4 1 40 15,-4-4-64-15,-4-4 16 0,0 1 64 32,-5 3 32-32,6 6-56 15,-5 3 0-15,4 7 160 0,-4 3 88 16,-1 10-39-16,1 2-81 15,-4 4-48-15,0 0 8 0,0 3-136 16,0 0-72-16,0 0-8 16,0 0-249-1,0 0-207-15,0 0 208 16,-7 6 224-16,-1 1-144 0,0 2-472 16,-8 1-152-16,4-1-624 15,0-2-1657-15</inkml:trace>
  <inkml:trace contextRef="#ctx0" brushRef="#br1" timeOffset="148344.16">11462 1085 3368 0,'-4'-2'1256'0,"0"-2"-999"0,1-2 1207 15,-1-1-952-15,-5 4-152 16,1-3 192 0,1 0-208-16,-1 3 200 15,4-1-136-15,-1 1 137 16,-3 0-97-16,5 0-224 0,-5-1-48 15,-1 4-168-15,-2-3-8 16,-5 0 56-16,-4 0-48 0,-8 0-8 31,-4 3 8-31,0-3 0 16,-3 3 40-16,3 0-32 16,-4-3-8-16,-4 3 80 0,8-4-72 15,-4 1 40-15,4 0-48 16,0 3 0-1,-3 0 96-15,3 0-104 16,0 0 8-16,-4 0 72 0,-4 0-72 16,-4 0-8-16,5 0 8 15,-2 0-8-15,2 0 112 0,3 0-104 16,0 3-8-16,1 0 56 16,-2 1-40-16,1-1-8 15,0 3 0-15,1 3-8 16,-5-2 80-16,4 3-80 15,-4-1 0-15,0 4 16 16,5 0-16-16,-2 2 8 0,10 1-8 16,-1 0 0-16,0 0 8 15,0 3-8 1,0 0 0-16,0 3 0 16,0 0 0-16,-8 4 0 15,5 3 0-15,-5-4 8 0,0 4 32 16,0 2-40-16,4-3 0 15,0 7 0-15,4-3 0 0,1 3 0 32,-1-3-8-32,4 6 8 15,3-3-24-15,2 3 24 16,-1 0-8-16,8-3 0 0,-4 3 0 16,4 1-40-16,0-4 40 15,4 2-32-15,0 2 32 0,5-4 8 31,-1-1-104-31,4 4 96 16,0 1 16-16,0-2-8 0,0 5 0 16,0-1-56-16,7 0 8 0,5 4 80 15,4-1-32-15,0 4 0 16,4-3 0-16,-4-4-48 16,4 3 48-1,0-3 16-15,-5 1 136 16,2 2-144-16,-2-2 120 0,6 5-48 15,-2-5 0-15,1 2-80 0,8 0-184 16,4-6 184-16,4 1 160 16,12-8 48-1,-5 1 16-15,6-3-112 16,2-7-32-16,1 3-16 16,-4 1-16-16,3-4-40 15,1 0 136-15,8-3-64 0,-4 3 16 16,4-2-96-16,4-1 128 0,3-4-24 31,5 5-56-31,4-5-40 16,-1 4 120-16,1-3-128 15,-4 3 64-15,4-3-16 0,-5 0-48 16,1-3 56-16,-5-1-56 16,2-2 0-16,-6 0 56 0,1-1-48 31,0 1 0-31,-1-1 64 15,1-3 8-15,4 1-64 0,-1-1-16 16,6 1 16-16,2-5 144 0,1-2-152 16,-1 0 48-16,5 0-48 15,-4 0 48-15,0 0-48 16,-1-2-8 0,-3-5 0-16,0-3 0 15,-1 1 8-15,1-4-8 0,16-2-8 16,7-11 8-16,-3 7-24 0,-12 0-8 15,-13 6-40-15,-11 1 72 16,4-1-88 0,4-3 80-16,-1 0 8 15,-3-3 0-15,0 3 40 16,-4-3-40-16,4 0-8 16,-5-3 0-16,1 3-120 0,-4-3 128 15,-5-1 0-15,1 1-24 31,-8 0-24-31,1 0 56 0,-10-4-8 16,1-2 40-16,-5-1-32 16,1-12-16-16,0 0 8 0,-4-7-16 15,-3-3-32-15,-6-3 48 16,1 3-136-16,-8 1 40 31,-8-2 96-31,0 5 8 0,0 0 128 16,0 2-128-16,0 1 432 0,-11 2-208 15,2-2-152-15,1 0 16 0,-3 2-88 16,2-3 105-16,-3 4-113 16,-3-3-24-1,-5-1-41 1,-4 4 17-16,-4 0 0 0,-4-1 48 16,0 5 104-16,0-2 81 15,-4 4-9-15,1-6-32 0,-1 0 88 0,4 0-128 16,-5-4-16-16,6 1 72 31,-1-1 48-31,0 4-88 16,-4 0-16-16,4 2-96 0,-7 5 96 15,-1-4-104-15,-4 6-88 16,-3-3 88-16,-2 6 0 0,1 4 0 16,-3 0-16-16,-1-1 16 15,-4 1 16-15,-4 3-16 0,-4-4-72 31,-3 4 72-31,-1 0-8 16,-16 0 0-16,-15-4 8 0,-25 1 0 16,-7 3-16-16,-1 2 8 15,9 8 8-15,12 5 0 32,3 1 0-32,0 6 0 0,4 0-16 15,5 0-8-15,24 0 16 16,11 0 8-16,16 0-8 0,8 3 0 15,1 0-160-15,-2 7-344 16,-2 9-577-16,11-3-823 16,11 3-1369-1</inkml:trace>
  <inkml:trace contextRef="#ctx0" brushRef="#br1" timeOffset="158365.14">19798 14694 72 0,'-45'-96'5825'0,"-10"-12"-5033"15,7 13-792-15,-8-3-152 0,-4-7-968 16,13 25-577-16</inkml:trace>
  <inkml:trace contextRef="#ctx0" brushRef="#br1" timeOffset="170897.55">21284 6220 3272 0,'0'0'304'0,"0"0"-200"0,0 2-32 15,0 2-72-15,0-4 2153 32,0 0-753-32,-4 0-552 0,4 0-248 15,0 0-48-15,0 0 57 16,-4 0-25-16,0 0-176 0,0 0 56 15,-5 0-336-15,2 0 128 16,-1-6-32-16,-5-1-32 31,6-2 32-31,-5-7 104 0,3 0-48 16,2-6 8-16,-1 0-32 16,0-4 24-16,5-2-47 0,-6-4-89 15,5 0-16-15,0-3 72 16,-4 0-120-16,1-6 168 15,2 3-72 1,-3-3 136-16,4-1 8 0,-3 1-64 16,3 3-64-16,0 0 0 15,-1 3-40-15,1-3 96 16,0 3-200-16,0 3 120 0,1-3-112 16,-1 3 16-1,0 1 24-15,-1-1-96 16,-3 0 16-16,4-3 40 0,1-3-56 15,-5 0 0-15,-5-3 8 16,2 0 0-16,3-4 0 16,-8 1-8-16,4-4 0 0,-1-3 56 31,2 7-56-31,-1-4 8 16,0 4 32-16,0 5-32 0,5 2 24 15,-2-2-32-15,5 8-8 16,0 2 8-16,-4 4 0 0,5-1 8 15,-1 4-8-15,-1 0 0 32,5 3 48-32,0 0-48 0,-4 3-48 15,4 0 48-15,0 6-8 16,-4 1 8-16,4 3 0 16,0 2 0-16,0 1 48 0,0 0-48 15,0 3-48-15,0-3-48 16,8 3-184-1,12-4 168-15,4 1 56 16,12 1 56-16,7-2 120 0,6 4-112 16,7-3 0-16,7 0-8 15,1 0 0-15,7-1 0 0,2-2 48 16,-2-3-48 0,0 2 120-1,2-2-112-15,10-4 0 0,8-3-8 0,18-3 8 16,1 3 16-16,-18 4-24 15,-23 2 0-15,-22 3-56 16,1 1 112-16,7 0-64 0,14 3 8 31,6-7 0-31,1 4 0 16,-1 0 0-16,2-4 16 0,-6 0 32 16,0 1-32-16,1-1-32 15,-4 1-40-15,0-1-64 0,-4-2 112 16,-1 2-184-16,1 1 56 31,-8 2 120-31,4-3 16 0,-4 5-8 16,-1-5 0-16,1 7-40 15,-4-1-80-15,4 1-208 16,0 3 136-16,-5 0-72 0,5 0 32 16,0 0 160-16,0 0 0 31,-5 0-96-31,5 0 24 0,-4 3-400 15,0 4 47-15,-9-4 225 0,-3 0 104 16,-8 1 160-16,-8-2-136 16,-8 1 152-16,-4-3 48 0,-4 4-48 15,-1-1 0 1,2 0 8 0,-5 4-8-16,4 2-8 0,-1 1-8 15,2 2-48-15,-1 4 48 16,-8 3-112-16,0 0 24 0,0 7 96 15,0 2-88-15,0 1 88 0,-8 3 8 32,4-1 0-32,-1 5 72 15,5 1-72-15,0 2-8 0,0-2 8 16,0 8 0-16,0-1 0 16,0 4 0-16,0 3 8 0,0 6 16 15,0 0-24-15,5 4-40 31,-1-1 40-31,-4 3 8 0,0-3 0 16,0-2 32-16,0-1-32 16,0 0 48-16,0 0-56 31,0 10 0-31,-9-3 8 0,5 2-8 16,-3 1 16-16,-1-10-16 15,4 6 8-15,-4 4 40 0,4 0-48 16,4-4 0-16,0 1-8 0,0-4-64 15,7-3 72-15,2-9-72 16,-5-4 72-16,0-12-8 0,0-4 8 16,-4-5 0-1,3-4 0 1,-3-3 8-16,4-7-8 0,-4 1 0 16,0-7 8-16,0 3-16 15,0-6 8-15,0 3-72 0,0-3-672 16,-19 0 472-16,-5 0 272 0,-8-3 0 31,-7-3 0-31,-6-3 32 16,-6 2-32-16,-5 1-8 0,-24-4 0 15,-16 4-120-15,-23 0-192 16,-1 2-104-16,9 1 208 16,7 0 144-16,16 0-16 0,1 3 40 31,-4 0 48-31,3 0 48 15,0 0 184-15,-4-3 0 0,1 3 8 16,3 0 40-16,0 0-120 16,13 0 16-16,15 0 112 0,8 3-56 15,1 0 112-15,-9 3-216 32,-9 1-120-32,-6-1 96 15,-1-3-104-15,8 1 72 0,5-2-64 16,7 2 32-16,5-4 64 0,6 3-48 15,2 0-56-15,7 0 0 0,4 1 0 16,8 2 0 0,0-3-8-1,9 0 16-15,-2 0-8 16,6 0 0-16,2 1 0 0,-6-1 0 16,3 0 0-16,-12 0-488 0,0 1-776 15,0-1-1625-15</inkml:trace>
  <inkml:trace contextRef="#ctx0" brushRef="#br1" timeOffset="176595.81">17598 10379 1344 0,'0'0'5977'0,"0"0"-4313"0,0 0-695 16,-87-29-305-16,63 26-144 15,-4 0-80-15,-4 0-80 16,4 3 24 0,0-4-56-16,-4 4-16 15,0 0-112-15,-3 0-80 0,-1 0 120 16,-5 0-144-16,-2 0-48 0,-5 0 128 15,1 0-168-15,-2 0 136 16,2 4 17-16,-1-4 7 16,0 0 112-1,0 3-72-15,5-3-32 16,-5 3 80-16,8-3-176 0,4 0 72 16,4 0-8-16,4 0 0 15,4 0 40-15,4 0-176 31,9 0 0-31,-2 0 112 0,5 0-112 16,1 0 64-16,3-6 0 16,-4 0-72-16,-5-4 120 0,6-3-120 15,-5 1 0-15,3-5 96 16,2-2-48-16,-1-3-40 31,4-3 64-31,0-7-16 0,4 0 96 16,-8-6-152-16,4 0 0 15,-4-6 8-15,0-1 0 0,0-3 104 0,-8-2-16 16,8-4-24-16,-8-3 112 16,4 0-176-1,4-7-8 1,-4-12 8-16,4 6 0 0,1 0 72 16,2 0-32-16,1 13-48 15,-4 0 152-15,4 3-144 0,-3 3 0 0,-2 7 48 16,-2 3-40-16,3 2 56 31,-5 4-56-31,2-3-16 16,-1 3 120-16,3-3-120 0,2 0-8 15,-1 0 8-15,4-3 0 16,-5-4 0-16,9 4 0 0,-3 0 0 16,3 3 80-16,0 3-72 31,0 3 0-31,0 4 0 0,7-1 0 15,2 7 48-15,3-4-56 16,-5 7 0-16,2 0 80 0,-1 0-80 16,-4 0 0-16,3 6 8 15,-3 1-8-15,1-1 24 32,-1 4-24-32,0-1 0 0,-4 4 56 15,4-1-56-15,-1 4 0 16,-3 0 0-16,0 3-96 0,4-3 0 0,0 0 80 15,5-1 16-15,2 1-32 16,1-3 32 0,4-1 0-1,8 1-8-15,8 0 8 0,4-1 0 16,7 1 0-16,10 3 0 16,18-3-48-16,21 3 48 0,16-1-8 0,7 4-56 15,-19-3 64-15,-25 3-8 31,-22-3 0-31,-6 0-112 16,9-1 64-16,3-5-72 0,10-1 112 16,-6-2 16-16,4-1-8 15,2 0-56-15,10-6 64 0,17 0 0 16,20 0-8-16,-13 0 8 31,-20 6 8-31,-19 7-8 0,-15 0 8 16,2 3 40-16,5-4-48 15,8 1 0-15,-4 0 8 0,-5-1-8 16,9 4 0-16,-1 0-8 16,10-4-8-16,-1 5 8 31,3-2 8-31,0-2 0 0,6 3 0 16,-6-4 8-16,1 4-16 15,-4 0 8-15,-1 0 0 0,1-3 40 16,-1 6-40-16,2-7 0 15,2 1 16 1,1 2-16-16,-5-2 8 16,6 3-16-16,-10-3-48 0,-7-1 56 15,4 4 0-15,-13-3 0 16,6 6 0-16,-6-4 0 0,1 4 8 16,8 0-8-16,0 0 16 15,-1 0 48-15,5 0-64 0,3 0 0 16,1 0-80-1,5 0 80-15,-2 7 8 16,1-1-8-16,3 1 0 16,-7-1 56-16,-1 0-56 0,2 1-88 15,-1-4 88-15,-4 3 0 16,-2-2-8-16,2 2-32 16,4-3-16-1,-4 0 56-15,-4 0-184 16,4-3-128-16,-4 3 0 15,0 1 40-15,-4-4 184 0,-5 3-32 16,-8 0-64-16,2 0 176 16,-9 1-64-16,-9-2-8 0,-7 2-88 31,-4-1 160-31,-3-3-40 16,-5 3 0-16,-1 0-104 15,1 4 144-15,4-1-40 0,1 7 48 16,-2 2-16-16,1 5-8 15,-4 2-24-15,0 0 8 0,-4 10-8 16,0-1 48 0,0 5 0-16,0 5 48 15,-8 3-40-15,4 4-8 16,-3 0 192-16,-2 2-192 0,5-2 56 16,4 6 24-1,-4-6 0-15,4 6 40 16,-4 0-104-16,0 3-16 0,-3 0 264 15,2 0-80-15,-3 0 40 16,-3 0-40-16,7 0-8 16,4 4 24-16,0-4-32 0,0 3-72 31,7 3 160-31,14 1-168 16,-2-4 16-16,-3 1-48 0,-4-4-40 15,-4-10 40-15,-8 1-56 31,0-7 8-31,-4-6 96 0,-8-3-104 16,-4-3 0-16,8-1 8 16,4-5-8-16,0-1 72 0,1 0-72 15,3-3 0-15,-4 0 0 16,-5 3 8-16,5-3-8 16,-11 4 0-16,2-1 0 0,-10-3 72 15,3 0-72-15,-8-3 0 16,0-3 48-1,-8-1-32-15,-3-2-16 0,-2-1 8 16,-10-3 0-16,-9 1 88 16,-16-4-96-16,-24 0 0 15,-27-3 8-15,-9 0 0 0,1-6-8 16,11-1 0 0,40 5 8-1,13 2 72-15,23 0-80 0,4 0 0 0,-8 0-8 16,-3 6 8-16,-1 3 0 15,8-6-144-15,9 4-672 16,-10-7-896-16,14 0-793 0,7 0-4328 16</inkml:trace>
  <inkml:trace contextRef="#ctx0" brushRef="#br1" timeOffset="205162.9">21809 7725 5425 0,'0'-4'2344'16,"0"1"-840"-16,0 3-367 31,0 0-409-31,0 0 64 16,0 0-104-16,0 0-88 0,0 0-128 15,0 0-288-15,0 0-184 0,0 13-32 16,0 9 32-16,4 7 345 0,0 6-73 15,1 6-104 1,3 0-56 0,-1-3-40-16,-3 3-72 15,4-6 104-15,-3-3-32 0,3-6 24 16,-1-11 16-16,1-2 16 16,1-10 136-16,2-3 528 0,10-6 88 0,7-16-312 31,7-10-368-31,9-6-8 15,0-6-72-15,-1-8-112 16,1 2 0-16,-7 2-8 0,-2 1 40 16,-7 5-40-16,-5 10 8 15,-6 7 56-15,-6 6-64 0,-2 13-8 32,-9 3 0-32,0 3-664 15,0 0-1352-15,-13 22 600 0,2 0-633 16,-6-3-2760-16</inkml:trace>
  <inkml:trace contextRef="#ctx0" brushRef="#br1" timeOffset="205630.76">22004 7417 8249 0,'0'0'1185'16,"0"0"55"-16,0 0-336 0,0 0-104 16,0 0-136-1,0 0-176-15,0 0-312 16,0 0-176-1,5-20-160-15,-1 36 160 0,0 0 8 0,4 7 0 16,-1-4-8-16,6-1 8 16,-2-8-8-16,2 3 72 0,2-7-72 31,6-3 176-31,-2-3 0 16,5 0-71-16,4 0 23 0,0-15-80 15,0-5 88-15,0-2 16 16,-4-6 40-16,-1-1-16 0,-2-3-112 15,-1 0-64-15,-1 1 8 32,-2 2-8-32,-10 4 104 15,5 9-104-15,-3 6-48 0,-6 7-664 16,-3 16-1345-16,0 12 9 16,0 4-2297-16</inkml:trace>
  <inkml:trace contextRef="#ctx0" brushRef="#br1" timeOffset="209003.74">17100 7124 8665 0,'0'0'2145'16,"0"0"-625"-16,0 0-728 0,0 0 72 15,24-79-95-15,-4 51-121 0,8-4 80 16,8-6-32-16,7-3-280 31,6-4-88-31,7-6-216 16,2-3-8-1,7-3-24-15,-1 0-80 16,-4 3 8-16,-5 0 56 0,-7 9-56 16,-12 10-8-16,-5 7 8 15,-10 9 8-15,-10 6-16 16,2 0 8-16,-5 10 72 0,-5 0-80 15,1-3-8-15,4 6-40 16,-4-3-80-16,4 0-208 0,0-1-264 16,-4 1-304-16,0 3-392 15,-4 0-625-15,0 0-455 32,0 0-2681-32</inkml:trace>
  <inkml:trace contextRef="#ctx0" brushRef="#br1" timeOffset="209460.59">17666 6410 1824 0,'0'0'7385'0,"0"0"-5392"15,0 0-1297-15,0 0-304 31,0 0 104-31,0 0 200 16,0 0 97-16,0 0-33 0,-28 0-216 16,44 0-232-16,4 0 88 15,8-6 24-15,12-4-224 0,-1-3-120 16,6-2 72-16,-2-1-144 31,-4 0 0-31,-2-3 64 0,-5 0-48 16,-9 3-24-16,-6 6 8 15,-6 4 0-15,-6 3-8 0,-5-1-120 16,0 4-56-16,0 0 0 16,0 10-16-16,-5 6 192 31,-3 6 8-31,1 7 0 0,-1 0 64 16,3 2-64-16,-3-3-8 15,8 4 16-15,0 0-8 0,0-7 56 16,0 4-64-16,0-6-72 0,8 2-584 15,1 0-1032 1,-1-3-1409 0,-1-5-6177-16</inkml:trace>
  <inkml:trace contextRef="#ctx0" brushRef="#br1" timeOffset="212820.24">7291 8928 8481 0,'0'0'2265'0,"0"0"-865"0,0 0-312 15,8-19 153-15,-8 19-89 16,0 0-216-16,0 0-488 16,0 0-168-1,0 0-184-15,4 3-96 16,-1 13 48-16,6 6 72 16,3 7-48-16,-5 2 112 0,10-2-176 15,-6 0 40-15,1-7-32 16,4-3 40-16,0-10 16 0,0-2-24 31,8-7-40-31,1 0 136 16,6-13-88-16,5-13 120 0,0-9-64 15,3-2-24-15,2-11 81 16,-9-3-169-16,0 4 8 16,-4 2 96-16,-9 10-104 0,-7 10-8 31,-4 12-56-31,-8 7-193 0,0 6-423 15,0 0-1616-15,-24 12-217 0,0 1-1592 16,0 3-3216-16</inkml:trace>
  <inkml:trace contextRef="#ctx0" brushRef="#br1" timeOffset="213248.49">7415 8506 7665 0,'0'0'2713'16,"0"0"-1457"-16,0 0-384 15,0 0-224-15,0 0 8 0,0 0-423 31,0 0 23-31,51 12 0 16,-31 17-56-16,-4 3-104 0,0-1-16 16,-5-2-80-16,2-4 104 15,-2-9-104-15,6-6 0 16,-6-7 0-16,6-3 104 0,-2-10 664 31,9-15-248-31,-3-4-248 16,-2-9 192-16,1-6-104 0,1-4-120 0,2 0-24 15,-3 1-88-15,-4 9 24 16,-4 10-152-16,-1 8 0 16,-7 17-168-16,9 3-1144 15,2 16-1104 1,2 6-49-16,-6 4-4456 16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0:35:20.3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2844 3028 2840 0,'0'0'544'0,"0"0"809"15,0 0-41-15,0 0-456 0,-4 0-232 16,4 0 48-16,0 0 88 31,0 0 17-31,0 0-9 0,0 0-168 16,0 0-248-16,0 0-112 0,0 0-88 15,0 0-136-15,0 0-8 16,0 0 8-16,0 0-8 0,0 0 8 16,0 0-8-1,0 0 40 1,0 0-40-16,0 0 64 0,0 0 0 16,0 0 8-16,0 0 24 0,0 0 8 15,0 0 16-15,0 0 16 16,0 0 16-16,0 0-56 15,0 0-8 1,0 0 8-16,0 0-8 16,4 0 104-16,8-3 320 15,0 1 89-15,4-2-49 0,0-2-208 16,4-1-112-16,-1 1 32 16,2-3 24-16,-1 2-24 0,-5 1-152 31,2 3-48-31,-6-1 32 15,2 4-96-15,-5-2 48 0,3-2-40 16,-3 4-8-16,5-3 8 16,-2 3-8-16,9-3 128 15,1-4-16-15,2 1-112 0,1 0 48 32,0 3-8-32,0-7-48 15,-1 7 72-15,-2 0-64 0,-5-1 40 0,-4 1-40 16,-1 3 0-16,2 0-8 15,-2 0 0-15,6-3 16 16,-2 0-8-16,5 0 0 16,0-3 40-1,4 2-40-15,0-5 0 16,4 3 64-16,-8-1-72 0,3 4-16 0,-6-4-80 16,-2 4 88-16,2 3 8 15,-2-3 48-15,1 3-40 16,5-3-8-1,-6 0 0 1,9 3 0-16,-4-3 8 0,0 0-8 16,4-1 16-16,0 1 40 0,-5-3-56 15,5-1 8-15,-3 4-8 16,-6-3 8-16,2 3-8 0,2 0 0 31,-3-1 8-31,4 1-8 16,0 0 8-16,0 0-8 0,0 0 8 15,0 0 0-15,0-1 0 16,0-2-8-16,-4 6 16 16,4-3 24-16,-9 0-40 0,6-1 0 31,-6 4 8-31,1-2 0 16,1-2 0-16,-2 4 0 0,2-3 0 15,2 3 72-15,1-3-80 0,0 0 0 16,4-1 0-16,-4 4 8 15,8-3 0-15,-4 3-8 16,-1-3 0 0,2 3 0-16,-6 0-16 15,-2 0 16-15,-2 0 0 0,2 0-8 16,-2 0 0-16,6 0 8 0,-2 0 8 16,5 0 0-16,-4 0-8 15,8 0 8 1,-4 0 0-16,-1 0 0 15,6 0-8-15,-1 0 0 16,-4 0 8-16,-5 0 32 0,6 0-32 16,-2 0-8-16,1 0 16 15,0 0-16-15,0 0 0 16,-4 0-48 0,0 0 48-16,-4 0 0 15,0 0-72-15,-1 0 72 0,2 0 8 16,-2 0 0-16,2 0 0 15,-1 0-8-15,-1 0 8 16,2 0-8-16,-2 0 8 0,6 0-8 31,-2 0 16-31,5 0-16 16,-4 0 8-16,0 0-8 0,0 0 16 16,0 0-16-16,-1 0 8 15,-2 0-8-15,-1 0 0 16,0 0 8-16,4 0-8 0,-4 3 0 15,4-3 0 1,0 0 0-16,3 0 8 16,2 0-8-16,3 0 0 0,-5 0 0 15,1 0 0-15,0 0 0 16,-4 0 0-16,4 0 16 0,-4 0-16 16,0 0 0-1,3 0 0-15,-2 0 0 16,-2 0 0-16,5 0 0 15,1 0 8-15,3 0-8 0,-5 0 40 16,9 0-40-16,-8 0 8 16,3 0 0-16,-2 0-8 0,-5 0 0 31,0 0 0-31,0 0 0 16,3 0 0-16,-2 0 8 0,2 0 40 15,-3 0-48-15,5 0 8 16,-6 0 56-16,2 0-64 15,-6 0 0-15,-3 0-8 0,-4 0 16 32,-4 0 0-32,5 0-8 15,-5 0 48-15,0 0-48 16,0 0 0-16,0 0 8 0,0 0-8 16,3-3 80-16,5 0 16 15,0-3 0-15,-1 3 0 0,6-4-96 16,-5 1 72-1,-4 6-72-15,-4 0-336 16,0-4-512-16,-8 1-1336 16,-12 0-3465-16</inkml:trace>
  <inkml:trace contextRef="#ctx0" brushRef="#br0" timeOffset="5665.3">5012 4556 5513 0,'0'0'4121'16,"0"0"-2209"-16,0 0-280 16,0 0 9-16,0 0-345 15,0 0-184 1,-16-67-120-16,16 67-271 0,0 0-241 16,0 0-176-16,0 0-88 15,-4 0-120-15,-4 16-96 0,0 10 64 16,-4 11 200-16,-4 14-64 15,4 7-96 1,0 5 16-16,1 4-24 16,2-4-96-16,1-2 16 15,1-11-8-15,7-8 0 16,0-14-8-16,0-9-56 0,0-10-72 31,0-5-152-31,0-4-48 0,0-13 160 16,0-19-144-16,0-21-208 15,0-27 152-15,0-22-25 16,0-9 49-16,0 26 136 0,0 24 56 16,0 36 152-16,0 12 0 15,0 7 224-15,0 3 200 32,0 3-280-32,0 0-80 0,0 9-40 15,7 14 233-15,5 5 15 0,0 4-56 16,4 2-96-16,0 1-48 0,3 1-64 15,6-1 40 1,-5 0-24 0,8-7-24-16,-4-2-8 15,-1-4-408-15,1-7-657 0,8-5-1231 16,-8-7-2433-16,-4-3-3265 0</inkml:trace>
  <inkml:trace contextRef="#ctx0" brushRef="#br0" timeOffset="6152.46">5327 4588 5905 0,'0'0'5369'0,"0"0"-3777"0,0 0-79 16,0 0-57-16,0 0-400 31,0 0-480-31,-8-4-312 0,-1 27 16 16,1 12 48-16,1 3-80 15,-5 6-136-15,3 7-55 0,2-6-57 16,-5 2 40-16,7-9-40 31,-2-6-8-31,3-10-161 16,0-9-287-16,4-13-160 0,0-4 328 16,0-24-392-16,8-23-504 15,4-28 240-15,4-26 87 0,-4 3 225 0,-4 23 424 16,-4 25 208-16,0 22 560 15,3 4-72 1,-3 6 249 0,5 2 375-16,-1 8-80 0,-1 9-312 15,1 3-424-15,8 3-96 16,1 16 192-16,-2 13 105 0,6 9-49 16,-2 10-16-16,-7 9-192 0,0 16 40 31,-4-6-136-31,-5-3 24 15,-3 3-80-15,0-13-80 0,0 3-8 16,5-9 0-16,-1-10-448 16,8-15-616-16,0-14-1377 0,0-12-3584 0</inkml:trace>
  <inkml:trace contextRef="#ctx0" brushRef="#br0" timeOffset="6453.74">5765 4718 8369 0,'0'0'4041'0,"0"0"-2953"16,0 0 105-1,0 0 351 1,0 0-104-16,0 0-440 0,0 0-359 16,48-4-177-16,-9-11-152 15,10-1-168-15,-2 0-136 0,1 0-8 16,-4 7-176-16,-9-1-680 0,-7 7-721 31,-4 3-1039-31,-8 0-1545 16,-11 6-1000-16</inkml:trace>
  <inkml:trace contextRef="#ctx0" brushRef="#br0" timeOffset="6654.92">5849 4962 6649 0,'0'0'4673'0,"0"0"-3489"0,0 0 369 16,0 0 215-16,0 0-392 15,87-9-520-15,-43-4-264 32,12-3-351-32,4 0-137 0,-1 0-104 15,17-6-1169-15,-17 7-2976 16,-14-2-4985-16</inkml:trace>
  <inkml:trace contextRef="#ctx0" brushRef="#br0" timeOffset="7435.61">7282 4178 8793 0,'0'0'2473'0,"0"0"-825"16,0 0-191-16,0 0-1 15,0 0-144 1,0 0-400-16,9-10-416 0,-9 10-71 15,0 0-41-15,0 0-88 16,-9 10 0-16,-14 9-80 16,-9 7 24-16,-12 8-64 0,-7 1-96 15,-9 7-32 1,0-4 24-16,0 0-8 16,8-6-56-16,5-4 80 0,10-6-8 15,9-3-72 1,9-3-8-16,6-3 8 0,6 3-8 15,3-6-32-15,4 2 24 0,0 1 0 32,0-1 0-32,11 1 8 15,10 3 0-15,-1 0 112 0,12 0 56 16,4 3 8-16,7 6-8 16,5 1 24-16,4 6-88 0,7 2 80 15,1 4-40-15,-4 7-8 31,0-1-64-31,-8 1-64 0,-8-4-8 16,-5 0 8-16,-10-6 0 16,-6-10 0-16,-7-2-8 15,-4-7-48-15,-4-3-216 0,-4-7-424 16,-15-6-296-16,-6 0-1041 31,-7-10-4464-31</inkml:trace>
  <inkml:trace contextRef="#ctx0" brushRef="#br0" timeOffset="9970.79">8187 4146 5697 0,'0'0'2672'0,"0"0"-1055"16,0 0-377-16,0 0-96 15,-12-32 160-15,8 30-431 0,-4-2-241 16,1 4-232-16,-6 0-32 16,1 0-72-16,-12 6 24 0,-4 7-16 15,-4 6 88-15,-7 3 24 31,-1 7-112-31,0 3 88 16,4-1-15-16,4 1-185 0,8 0-48 16,9-3-96-16,3-4-48 15,12-3 8-15,0 1 0 16,8-8 8-16,11-2-16 0,13 0-96 31,5-7 96-31,-2 1 72 0,9-7-64 16,-9 3 0-16,6-3 0 0,-5 3 0 15,-4 0 0-15,-1 7-8 16,-6 2 0-16,-1 4-8 16,-1 3 8-16,-3 6 48 15,-8 4 32 1,0 3-64-16,-8-1 104 16,-4 5-72-16,0 2 128 0,-16-4 24 0,-7-2-8 15,-9-3-48-15,-1-1-48 31,-3-8-16-31,0-11 72 16,-3-6 32-16,7-3 88 0,-4-6-56 16,8-16-96-16,4-1-72 15,4 1-40-15,12 3 72 0,1 3-40 16,3 3-40-16,4 4 0 16,0 6-96-16,0 0-336 0,0 3-544 31,11 0-1417-31,6 0-2296 15,-2 0-2104-15</inkml:trace>
  <inkml:trace contextRef="#ctx0" brushRef="#br0" timeOffset="10353.84">8761 4762 11378 0,'0'0'3017'0,"0"0"-1321"16,0 0-424-16,0 0-224 16,0 0-311-16,0 0-249 0,0 0-216 15,16 19 0-15,-12 0-32 16,-4 4 0-16,0 9-136 16,0 5 16-1,-20 5 48-15,-7-1-112 16,-5 0-56-16,-5-6-192 0,-3-3-440 15,12-13-1305-15,13-10-3936 0</inkml:trace>
  <inkml:trace contextRef="#ctx0" brushRef="#br0" timeOffset="11882.9">9542 4324 8345 0,'0'0'3241'0,"0"0"-1457"16,0 0-215-16,0 0-241 16,0 0-144-16,0 0-480 0,0 0-408 15,4-6-200-15,-4 28 201 16,4 13 71-16,-4 9-8 0,4 23-32 31,-4 19-88-31,0 12-112 16,0-6-128-16,-8-22 8 15,4-19-8-15,-4-20 8 0,0 1-16 16,4-3-104-16,-4-7-160 16,0-9-48-16,5-13 104 0,-2-3 200 15,1-23 16 1,4-12-224-16,0-13 176 15,0-18 48-15,0-20 0 16,12-26 0-16,4-2-8 0,-4 18-40 16,0 27 32-16,0 27-24 15,-4 13 40-15,4-3 0 16,4 4 0-16,3-4 24 16,2 9-16-16,-2 7 40 15,1 3 24-15,-3 10 0 16,-6 0 56-16,1 6-128 0,0 6-24 15,0 16 24-15,1 10 96 16,2 12 216 0,-3 10-96-16,0 7-56 15,0 2 8-15,0 4-48 16,0 0-48-16,-1-4-56 0,2-3-8 16,-5-6 0-16,3-6-8 31,-2-3 8-31,2-8-8 0,1-5 8 15,-3-6-8-15,-2-4-216 16,1-9-352-16,-4-1-441 16,-4 1-1143-16,0-7-2529 0,0-2-3201 0</inkml:trace>
  <inkml:trace contextRef="#ctx0" brushRef="#br0" timeOffset="12193.07">9443 4702 9842 0,'0'0'2800'16,"0"0"-1023"-16,0 0-969 15,0 0 192-15,0 0-112 0,0 0-208 16,87-38-16-16,-35 25-151 15,0 0-233 1,8-2-144-16,-1-5-80 16,-7 5 8-16,-8 2-64 15,-16 4-192-15,-9 5-441 0,-15 4-479 16,-4 0-1008-16,-12 0-2737 31,1 0-2401-31</inkml:trace>
  <inkml:trace contextRef="#ctx0" brushRef="#br0" timeOffset="15175.94">10347 4857 1296 0,'0'0'11578'0,"0"0"-9209"0,0 0-977 15,0 0-56 1,0 0-247 0,0 0-169-16,0-12-208 15,0 12-248-15,0 0-120 0,4 0-104 16,-1 0-112-16,1 0-64 0,5 0-56 16,3 0 40-16,4 6 0 0,-1 7-40 31,2 3 32-31,-2 3 8 15,-3 6-48-15,-7 4 0 16,-5-1 8-16,0 4 56 0,-13 3-8 16,-6-6-56-16,-5-1-136 15,-4-6-368-15,0-15-696 0,11-4-2529 32,6-3-7257-32</inkml:trace>
  <inkml:trace contextRef="#ctx0" brushRef="#br0" timeOffset="17220.82">10880 4327 8009 0,'0'0'2617'0,"0"0"-801"16,0 0-504-16,0 0 425 0,0 0-105 15,-11-19-392-15,11 19-383 16,0 0-361-16,0 0-168 0,0 0-96 31,0 6-224-31,0 14 128 16,0 8 184-16,11 10 8 0,-2 4-64 15,3 5-152-15,-5 4 112 16,6 6 40-16,2-3-160 16,-7 6 16-16,5-5-24 0,-6-5-48 31,1 1-24-31,-4-10 24 16,1-6-48-16,-5-6 0 0,0-4-112 0,0-9-264 15,0-6-344-15,0-7-400 16,-21-6-1057-16,5-13-2168 15,1-6-3280-15</inkml:trace>
  <inkml:trace contextRef="#ctx0" brushRef="#br0" timeOffset="17695.56">10805 4343 5761 0,'0'0'2008'0,"0"0"-592"0,-16-73-431 16,12 41 199-16,0 4-248 15,0-1 136-15,4 7-335 0,0 3 71 32,0 0-680-32,12 3-80 15,4 0 32-15,8 7 120 0,-1-1-48 16,9 0 88-16,9 4 120 15,-2 3 88-15,1 3-16 32,0 0-80-32,-4 9-64 0,-8 11-176 15,-5 5-112-15,-6 7 80 16,-2 6-64-16,-6 3 352 0,-2 3-88 16,-7 4-31-16,0-3-73 15,0-1 16-15,-7-3-48 0,-6-2-16 16,-10-5 16-16,-5-2 24 15,-9-3-96 1,-2-7 128-16,-5-3-72 16,-4-7-56-16,9-5-56 15,3-7-8-15,8 0 64 0,8-3-72 16,12-10-128 0,8 0-672-16,0-2-977 15,15-1-2840-15,6 3-5385 0</inkml:trace>
  <inkml:trace contextRef="#ctx0" brushRef="#br0" timeOffset="18494.82">11761 4810 1424 0,'0'0'10530'0,"0"0"-7961"15,0 0-929-15,0 0-184 16,0 0-47-16,0 0-305 0,16-10-456 16,4 10-208-16,4 0-72 15,4 3-96-15,4 10-184 16,-4 3-16-16,-9 7 8 16,-2 2-72-16,-10 6-8 15,-7 4-8-15,0 4 0 16,-24-1-184-16,-4-4-320 0,-15 5-544 31,7-14-1873-31,4-12-8353 16</inkml:trace>
  <inkml:trace contextRef="#ctx0" brushRef="#br0" timeOffset="23396">12299 4264 7041 0,'0'0'3257'15,"0"0"-1369"-15,0 0-80 16,-16-26-415-16,16 23 63 0,0 3-72 15,0 0-583-15,0 0-337 16,0 3-456 0,0 13 112-1,0 10 280-15,4 8 56 0,0 11-168 16,4 6-120-16,4 6-32 0,0 3-64 16,0 1-72-16,0-7 48 15,0 0-8-15,-4-4-32 16,-4-2-16-16,0-7-72 0,0-6-176 15,-4-6-296 1,0-7-312-16,0-9-585 16,0-7-471-16,-20-12-201 0,4-10-495 15,0-13-3193-15</inkml:trace>
  <inkml:trace contextRef="#ctx0" brushRef="#br0" timeOffset="23965.75">12239 4219 5801 0,'0'0'1752'0,"0"0"-312"16,0-79-199-16,0 47 55 15,0 7-144-15,0 2-408 0,9 5 121 32,2 1-769-32,6 5 80 0,6-1-176 15,5 7 88-15,4 6-8 0,3 0-80 16,2 9-72-16,-5 13-56 15,-13 10-40 1,-3 10 112 0,-8 5 56-16,-8 4 232 0,0 0 72 15,-15 0-128-15,-9-4-56 16,-4-5-48-16,-8-7 56 0,-5-7 32 0,2-9-8 16,3-9-64-16,4-4 88 15,4-6-40-15,13 0 0 16,6 0 224-1,9-9-128-15,0-4-152 16,13 4-8-16,6-1 240 16,9 3-32-16,4 7-128 0,0 0-32 15,0 4-64-15,3 14-48 32,-7 8 48-32,4 2 264 15,-4 7-192-15,4 0 56 0,0 4 41 16,4-2-121-16,-4 5-24 0,0-4-64 15,-4-3 56-15,-5-3-40 16,-6-10-32-16,-6-3 0 16,-7-10 0-16,0-2-80 0,-4-4-64 31,0-3 144-31,0 0 272 16,0 0 264-16,0 0-224 0,-8 0-112 15,4-6-200-15,-3 2-24 0,-1-5-1032 16,-1 3-1313-16,5-4-3776 15</inkml:trace>
  <inkml:trace contextRef="#ctx0" brushRef="#br0" timeOffset="24273.48">13013 4724 12098 0,'0'0'3241'0,"0"0"-1641"15,0 0-952-15,0 0-56 0,0 0 25 32,0 0 127-32,0 0-128 15,90 44-256-15,-69-18-88 0,-5 3-48 16,-4 5-104-16,-8 5-40 15,-4 2-72-15,0-3-16 16,-12 0-48-16,-8-3-256 0,-16-10-648 31,8-2-2089-31,4-20-7017 0</inkml:trace>
  <inkml:trace contextRef="#ctx0" brushRef="#br0" timeOffset="25241.5">13917 4372 6209 0,'0'0'4945'16,"0"0"-3609"-16,0 0-688 0,0 0 8 15,0 0 81-15,-48 6 151 16,32 16-8-16,4 7-32 0,-4 6-152 31,8 9-320-31,0 7-152 16,0 0-136-16,4 3-32 15,4 3-8-15,0-3-40 0,0-4-8 16,0-5-8-16,0-10-104 16,8-6-152-16,1-14 24 0,-2-2-120 15,1-13-24 1,4 0 384-16,-4-6 96 15,-4-19 280-15,-4-7 168 16,0-10 121-16,0-8-33 0,-24-1-40 16,-4-3-112-16,-12 0-104 15,-4 6-160-15,1 1 80 16,-6 5-40-16,10 8-152 16,7 8-56-16,8 7-40 15,8 6-8-15,13 10-264 16,3 3-768-16,0 9-1561 0,15 11-3400 31,1-5-2497-31</inkml:trace>
  <inkml:trace contextRef="#ctx0" brushRef="#br0" timeOffset="26275.59">14227 4099 3240 0,'0'0'6274'16,"0"0"-4434"-16,0 0 200 0,0 0-159 15,0 0-193-15,0 0-208 31,0 0-463-31,0 0-425 16,-35-39-520-16,39 39 48 0,7 0-120 16,17 13 296-16,8 6-136 15,12 3-64-15,8 4-24 0,12 0-72 32,-1 2 0-32,6-3-8 15,-6-2-80-15,-7-1 8 0,-5-3-232 16,-15-3 120-16,-8-7 48 15,-8 1 64-15,-12-7 80 0,-4 3 0 16,-4-6 8-16,-4 0-8 16,0 4 8-16,0-1-8 31,-8 3 16-31,-12 10 64 0,-12 6 120 16,-4 10 72-16,-7 9-40 15,-9 7 24-15,4 6-184 0,-4 3 184 0,4 3-128 16,4 4-48-16,9-4-32 15,7-6-40 1,8-6 0 0,8-10-8-16,4-10-416 0,8-9-560 15,0-9-1513-15,0-7-4736 0</inkml:trace>
  <inkml:trace contextRef="#ctx0" brushRef="#br1" timeOffset="34712.65">19240 5331 1320 0,'0'0'5017'0,"0"0"-3049"15,0 0-775-15,0 0-113 0,-20 0 168 16,20 0 128-16,0 0-103 16,0 0-217-16,0 0-136 0,0 0-224 31,0 0-176-31,0 0-200 15,0 0-96-15,0 0-56 0,0 0-24 16,0 0-16-16,4 0-31 16,12 0 127-16,7 0 128 15,14 0 80-15,14 0-128 0,21-10-24 16,24-6-56-16,24 0-216 31,11-3 160-31,0 3-96 0,-11 0 48 0,-8 7-48 16,-2-4-16-16,10 0 88 15,4 1 40-15,3-1-112 16,9 1 136-16,3-4-40 16,1 3-32-1,3-3-80-15,-3-3 64 16,3 0 48-16,-8 0 8 0,0-3-112 16,2 0 32-16,-10 2-24 0,-7 1-64 15,-5 4 24-15,-11-2-24 16,-17 5-8-16,-23 2 72 0,-17 1-64 31,-10 2 56-31,3-2 16 16,-1-1-72-16,2 4 0 0,-9 0 0 15,-13-1-8-15,-3 4 0 16,-12 3-168-16,0 0-152 0,-4 0-352 31,0 0-352-31,-16 0-624 16,-28 13-769-16,1 0-2480 0,-6-1-4649 15</inkml:trace>
  <inkml:trace contextRef="#ctx0" brushRef="#br1" timeOffset="35517.61">18913 5553 4488 0,'0'0'1457'0,"0"0"-657"0,0 0-296 31,0 0 8-31,0 0-192 15,0 0-96-15,0-7 56 16,0 7 168-16,0 0 297 0,0 0 287 16,0 0 320-16,0 0-32 0,0 0-247 31,0-3-313-31,0 3-208 16,0-3-360-16,0 0-192 15,0 0-248-15,0 0-472 0,0 3-168 16,0-4-185-16,0 4-407 15,0 0 112-15,0 0-1 0,0 0 585 16,4-6-400-16,3-4-408 31,2 4-1257-31</inkml:trace>
  <inkml:trace contextRef="#ctx0" brushRef="#br1" timeOffset="38710.61">19081 5426 3672 0,'0'0'3969'15,"0"0"-2729"-15,0 0-303 0,0 0-393 16,0 0-104-16,0 0 128 0,0 0 120 31,-101 16-40-31,58-1-96 16,-1 7-56-16,0 4 57 15,1 0-121-15,2-4-152 0,9 3-128 16,4 0-80-16,9 1 0 16,7-1-72-16,8 1-208 0,4-4 32 31,0 0 120-31,16 0 56 16,8-2-8-16,3-5 8 0,1 1 0 15,8 0 152-15,-3 0-40 16,-6-3-8-16,-3 2-104 0,-8 2-160 31,-12-2-88-31,-4 7 168 16,-4 4 80-16,-20 3 216 15,-11 5 32-15,-10 1 104 0,-2 4 24 16,-1-2-24-16,4 2-168 16,5-4 16-16,11-7-32 0,4-2-96 0,11-4-72 15,5-3 0 1,4 0-72-1,4-3-208-15,8 3 120 16,9-7 8-16,7 5-112 0,-1-2-8 16,1 1 200-16,0 0 56 15,-9 3 8-15,-2 0-88 0,-13 10-32 16,0-1 128 0,-20 7 88-16,-8 3 80 15,-4 1-48-15,-4 2 256 16,1 0-40-16,3-6-152 0,8 0-88 15,12-7-80-15,8 1-16 16,4-3-80-16,16-4-216 0,15 3-56 31,9-3-160-31,4 4-272 16,4-1-1-16,-4 0 121 0,-8 4-40 16,-12-1 168-16,-9 1 88 15,-11 3 176-15,-4 0 272 0,-8 3 168 16,-16 3 584-16,-3 0 192 31,-1-3 81-31,4 0-169 16,4-7-296-16,8-2-240 0,12-1-240 15,0-3-80-15,12 1-152 16,16-1-72-16,4 0-344 0,3 0-104 16,6 0 103-1,-1 3 225-15,-5-2 88 16,-3 2 168-16,-4 1 88 15,-8-1 208-15,-4 4 0 0,-9 3 144 16,-2 6 105-16,-5 0 151 16,0 3 48-16,-12 0-24 0,-4-3-72 15,0 1-88 1,4-4-80-16,4-1-176 16,8 1-208-16,4-6 64 15,23-1-72-15,18 1-264 0,7-4-248 16,12 4-176-16,7-4-224 15,0 4-200-15,6-1-1 16,-14-2-7 0,1 0 704-16,-17-1 416 15,-14-3 144-15,-14 0 120 0,-6 0 88 16,-13 4 528-16,-5-4 481 16,-10 0-9-16,-6-3-112 31,10 3-448-31,7-6-319 0,4 0-409 15,15 0-64-15,38 3-433 16,31 0-415-16,30 0-328 0,10-3-608 16,-1-6 23-16,-11-4 609 15,-32-6 720-15,-16 0 432 16,-24 0 528-16,-12 0-232 0,-8 0-208 16,-5 0-8-1,-3 0 544-15,-12-3 1281 16,0-7-361-16,-4-9-104 0,-8-3-504 15,9-10-311-15,-1-12-441 16,4-20-184-16,19-22-753 16,13 4-215-16,0 6-304 15,12 15-16 1,-8 20 312-16,12-3-233 0,-1-4 521 16,-2 7 480-16,-14 6-48 0,-11 3-128 15,-16 10-128-15,-4 6 512 31,-28 3 368-31,-12 4 576 16,-12 3-48-16,-3-4 65 0,-1 3-73 16,4-2-304-16,9-4-352 0,11 1-232 15,11-11-64-15,21-5-1184 16,12-7-489-16,40-13 177 16,28-9-1065-16,27 0 169 0,-3 6 423 31,-24 16 1041-31,-21 16 360 15,-14 4 632-15,2-1 1792 0,1 3 1177 16,0 0-208-16,-13 10-641 16,-11 3-840-16,-7 0-720 15,-9 13 49-15,7 3-65 0,-2 0-232 32,11-1-112-32,3-2-144 0,13-4-32 15,4-5-24-15,12-4-288 0,11-4 40 16,1-11 168-16,4-7 80 15,-4-1 120-15,-9 4-40 16,-15 0 120-16,-12 6 8 16,-16 4 64-1,-8 3 416-15,-8 6 272 16,0-4-184-16,0 1-239 0,0 0-321 0,0 0-16 16,4 0-128-16,12-7-72 15,12 1-120-15,12-7-136 16,8-3-64-1,7-7-441-15,-3-2 33 16,-4-1 312-16,-12 4 320 0,-17 9 96 16,-10 10 128-16,-9 6-32 15,-17 6 752-15,-11 16-120 16,-3 10-199-16,3 6-121 0,12 0-296 31,8-3-96-31,8-6-32 16,12-4-192-16,16-3-360 0,8-3 7 15,11 0-7-15,5 0 568 16,0 0-8-16,-5 7-72 16,-6-1-24-16,-13 7 96 0,-13-6 8 31,2 2 80-31,-9-6 40 16,-1-6 56-16,-3-6 32 0,5-7-208 0,-1-3 48 15,11 0 48-15,1-13 128 16,8-6-152-16,4-6-72 15,0-1 0-15,3 7 0 16,-3 10 8 0,-8 9 112-16,-7 25 1 15,-9 41 471-15,-1 5 224 0,-3-1-96 16,4-11-400-16,8-14-224 16,1-4-96-16,10 1-64 0,9-17-152 15,4-12-136 1,16-13-40-16,4-10-384 15,3-18-65-15,5-17 153 16,7-15 40-16,-6-4 248 0,-6 4-128 16,-12 3 272-16,-15 25 256 15,-4 10 816-15,-12 16 0 0,-7 6-192 32,-5 18 241-32,-1 14-33 15,1 0-224-15,12 3-344 0,8-6-184 16,12-4-80-16,12-12 96 15,12-4-96-15,3-9-120 16,1-6-80-16,-1-13-96 0,-7-13-16 31,-8-6 136-31,-12-7-184 16,-12-2 40-16,-16 6 160 0,-12 9 144 16,-12 16 16-16,-28 3 488 0,-12 13-168 15,-3-3-168-15,-1 0-80 16,0-3-8-16,4-7-64 15,5-6-288 1,2-13-280-16,6-9-913 16,11-19-7-16,0-23 456 15,16-25 264-15,0-12-209 0,8 18 353 16,0 22 224-16,4 39 400 0,-4 16 1280 16,-4 3 977-1,8-1-497-15,0 4-751 16,0 7-489-16,4-1-376 15,20 0-136-15,8-3 160 16,8 4-72-16,12-8-88 0,8 1-8 16,7 1-176-16,-3 1-88 0,0-2-136 31,-12 7-113-31,-13 6 393 16,-15-1-56-16,-8 1 136 15,-16 2 32-15,0 1 16 0,0-3 56 16,-8 0-64-16,-3-7 40 15,2-3-40-15,1-3 64 0,8-6-64 32,0-7-64-32,0-9-16 15,0-20 80-15,-4-18 0 16,0 0-184-16,-8 5 72 0,0 21 112 16,-8 18 128-16,-8 6 0 0,-8 10 344 15,-11 13 41-15,-1 6-73 16,4 0-288-1,4 0-32-15,17 0 0 16,6 0-120-16,13 0 0 16,4-7-72-16,0-18-392 0,8-13 112 15,1-20 104-15,-5-24 55 0,-4 3-71 16,-13 12 16 0,-15 13-144-16,-23 29 392 15,-33 12 88-15,-24 10 528 16,5 3-143-16,24 6-9 15,34 7-240-15,30-10-176 0,2-3-40 16,9 0 64-16,4 0-72 16,0-22-40-1,12-10-336-15,8-9-40 16,1-17 240-16,-10-5-169 16,-3 0-191-16,-8 2 288 0,-8 14 144 15,-20 15 104-15,-11 22 344 16,-14 10 200-16,-2 19 25 0,0 7-225 31,6 3-248-31,14-7-40 16,14-7-40-16,14-8-16 15,7-7-72-15,0 0 8 0,3-16-88 16,14-10-729-16,2-15 177 16,-2-7 368-16,2-21 112 0,-7 5-136 15,-8 1-8 1,-4 9 264-16,0 22 40 15,-16 3 64-15,-16 20 464 16,-4 9 8-16,-7 0 96 0,3 3-48 16,0 3-192-16,4 1-7 15,8-4 15-15,9-3-200 16,6 3-64-16,6-3 16 16,7 0-88-16,0 0-280 15,0 0-705-15,0 0-879 16,-4 0-2665-16,0 0-4913 0</inkml:trace>
  <inkml:trace contextRef="#ctx0" brushRef="#br1" timeOffset="40396.75">16343 8064 1144 0,'0'0'6209'0,"0"0"-4537"16,0 0 457-16,0 0-569 31,-3-51 225-31,3 45-353 0,0 3-128 16,0 3-184-16,0 0-447 0,0 0-353 16,-5 16-176-16,-3 15 32 0,0 11 128 15,1 12-56-15,-2 6-128 16,1 0-64-1,4 1-48 1,4-7 48-16,-4-10-48 0,1-12 0 16,3-10-16-16,0-9-72 15,0-10-128-15,0-3-16 0,0 0-16 0,0-19 40 16,0-13 24-16,7-12-120 31,1-23 224-31,-4-18-48 16,5-21 72-16,-6 14 40 0,1 16 0 15,0 32 8-15,0 21 40 16,-4 4 64-16,4 4 312 0,-4 2-120 31,4 10-56-31,4 3-240 16,0 6 72-16,8 13-48 0,8 4 176 16,-4 5-104-16,8 4 72 15,-4 3-112-15,3 6-48 0,-3 0 40 16,4 4-40-16,-4-4-8 15,0 0 0-15,0-2-224 32,-4-8-360-32,-4-3-569 0,-8-2-1047 15,4-7-1913-15,-12-9-1432 0</inkml:trace>
  <inkml:trace contextRef="#ctx0" brushRef="#br1" timeOffset="40645.61">16319 8261 5313 0,'0'0'3304'0,"0"0"-1575"16,0 0-505-16,0 0-24 0,0 0 689 15,-35-25-465-15,35 15-568 16,11-2-280 0,9-5-136-16,5 2-160 15,2-4-112-15,9 3-112 0,0-3-56 16,0-1-88-16,-1 2-360 15,-3 2-544-15,-4 6-568 16,-8 0-545-16,-12 10-135 0,-8 0-961 31,0 4-2008-31</inkml:trace>
  <inkml:trace contextRef="#ctx0" brushRef="#br1" timeOffset="41500.54">16837 8140 7681 0,'0'0'2209'0,"0"0"-529"16,0 0-432-16,0 0-208 0,0 0-23 15,0 0-249-15,0 0-144 16,-24-76-128-16,13 63-160 15,-9-2-88-15,-5 2-128 0,1 3 48 32,-4 4 16-32,5 3 32 15,-1 3-16-15,4 3 72 0,4 13-23 16,12 6-97-16,4 4-152 16,0 2 8-16,16 1 48 0,4-7-56 15,4-9 0-15,3-4-64 31,-3-9-185-31,1 0 249 0,-5-12-96 16,-5-14 0-16,-2-2-104 16,-6-4 152-16,-3 3 48 15,-4 1 0-15,0 6 128 0,0 9 208 32,0 3-31-32,0 4 111 0,0 6-296 15,0 0-120-15,0 6-80 0,8 7 80 16,5 6 104-16,-2 0 40 15,6 0-144-15,-2 0 64 16,1 0-8-16,0 0 8 0,4 7-64 16,-1-1 8-1,6 10 8-15,-1 3 40 16,0 6-56-16,4 7 8 0,-9 3 8 16,9 3-8-16,-8 7-8 15,4-4-8-15,-8-3-368 16,-5 0 264-16,-6-6 16 0,-5-9 96 31,0-11 8-31,-16-2 64 0,-8-13-72 16,-8-3 56-16,-8-13 16 15,-3 0 32-15,-1-26 64 16,0-9 200-16,4-15-168 0,4-17-32 16,12-19-96-16,20-22-72 31,4 6-72-31,16 20-296 0,8 28-400 15,0 22-193-15,7 3-551 16,18-9-1296-16,-6 6-313 16,-6 10-2696-16</inkml:trace>
  <inkml:trace contextRef="#ctx0" brushRef="#br1" timeOffset="42102.56">17092 8020 6425 0,'0'0'2672'0,"0"0"-599"15,0 0-785-15,0 0-272 16,0 0-231-16,0 0 55 15,0-32-264-15,0 26-328 0,12-4-248 16,-7-2 192 0,2-5-120-1,-3-1-72-15,0-5-120 0,-4 4 72 0,-4-3-8 16,-12 3 56-16,0 6 224 16,-8 4 440-16,4 9-184 15,5 0-88 1,-2 16-40-16,6 9-8 15,11 3-128-15,0 4-168 16,3 0-24-16,22-7-24 0,-1-2-40 16,-1-7-32-16,5-10-136 15,-4-6-56-15,-4 0 128 0,-1-10-200 16,2-8-8-16,-10-2 128 31,-6-5 216-31,-1 6 8 0,-4 3 88 16,0 9 280-16,0 5 168 15,0 2-272-15,0 2-208 16,0 18-16-16,8-1-40 0,-1 3 64 16,6-3-64-16,2-3-16 31,2-7 8-31,-6-9-112 16,1 0-48-16,-3-9 32 0,2-17 128 0,2-5-416 15,-6-8-64-15,-3-5 176 16,-4 3 288-16,0 6 16 0,0 10 192 15,0 9 344 1,0 12 120 0,0 4-488-16,0 17-120 15,8 14 48-15,5 7 25 0,-2 4-113 16,9-5-8-16,4 2-121 0,0-11-623 16,0-8-144-16,-4-11-552 0,-4-9-673 31,0-22 217-31,-4-10-1113 15,-9-6-1592-15</inkml:trace>
  <inkml:trace contextRef="#ctx0" brushRef="#br1" timeOffset="42236.53">17479 7575 1008 0,'0'0'2064'0,"-37"-121"2489"0,26 96-3345 15,-1 19 1001-15,0 6-17 32,4 0-767-32,-4 16-649 15,12 19-248-15,0 9-272 0,0 10-72 16,16 3-184-16,4 3-376 15,-1-6-832-15,6 10-1033 0,-9-17-2304 16,-4-15-3487-16</inkml:trace>
  <inkml:trace contextRef="#ctx0" brushRef="#br1" timeOffset="42400.98">17272 7718 9482 0,'0'0'1800'0,"0"0"320"16,0 0-591-1,7-73-905 1,29 45-192-16,12-1 56 16,8-3-272-16,12 7-216 0,24-4-960 15,-17 10-1777-15,-15 3-2928 16</inkml:trace>
  <inkml:trace contextRef="#ctx0" brushRef="#br1" timeOffset="43246.97">17538 8296 8649 0,'0'0'2585'16,"0"0"-433"-16,0 0-343 0,0 0-553 31,0 0-136-31,0 0-248 16,0 0-423-16,-4-25-313 0,17 34-56 16,2 13 16-16,9 4 80 15,4 2-32-15,8 1-136 0,8 3 0 16,7-7 96-16,5-6-40 31,20-9-64-31,24-7 8 16,20-3 40-16,-2-19 24 0,-17-7-24 15,-26 1 0-15,-27 3-8 16,-1-7-32-16,9-9-8 0,16-26 0 16,12-21 72-16,0-20-16 15,-9-9 16 1,-15 3-72-16,-12 12 8 15,-16 14-8-15,-13 11 0 0,-6 24 8 16,-13 8-8-16,0 14 120 16,0-4 16-16,-8 3 32 0,-5-3 16 15,2 14-56 1,3 5-24-16,3 7-96 16,1 2 40-16,4 4-48 15,0 0-168-15,0 7-72 0,-3 9 16 16,-1 6-440-16,0 6-553 31,-8 11-903-31,4-8-2265 0,0-5-1512 16</inkml:trace>
  <inkml:trace contextRef="#ctx0" brushRef="#br1" timeOffset="43586.81">18746 7486 9578 0,'0'0'2352'0,"0"0"-215"16,0 0-393-16,0 0-336 0,0 0-288 16,-28-22-455-16,28 22-665 15,12 0 160-15,8 0-136 16,8-6 192-16,8 0-208 0,3-4-16 31,1-9-40-31,4 0-56 0,-4-13-16 16,-5-3 120-16,-7-3 8 0,-4 3 0 15,-7 6 160-15,-9 4 160 16,-5 12 152-16,1 7-16 16,-4 3-72-16,4 3-344 15,4 12-48 1,4 14 0-16,0 6 80 0,8 9 40 16,0 3-120-16,0 1 0 0,0-4-208 15,-8 16-736-15,0-15-1457 16,-4-7-4552-16</inkml:trace>
  <inkml:trace contextRef="#ctx0" brushRef="#br1" timeOffset="54916.88">8040 5134 1720 0,'0'-7'4497'16,"0"4"-2825"-16,0-7-464 16,4 5-351-16,-4-2 231 0,0 4 96 15,0-4-40-15,0 4 25 16,0 0-265-16,0 3-296 15,0 0-128-15,0 0-352 0,0 0-120 32,0 0 64-32,0 0-72 0,0 3-96 15,0 10 96-15,0-1 0 16,0 8 40-16,-4 2-32 16,4 3-8-16,-4 7 8 0,4 3-8 15,-4 3 0-15,0 0 48 31,-5 4-40-31,2-5-8 0,-5 2-8 16,-4-4 8-16,-3-3 48 16,-2-1-40-16,-7-9-16 15,0 1-32-15,-4-5-104 0,-3-5 144 16,-1 0-160-16,-3 0 160 16,-2-1 104-1,-2-2-104-15,2 6-8 0,5 0 8 16,4-1 0-16,8 8 8 15,1-4-8-15,7 9 64 16,0 1 32-16,8 6-48 0,0 3 32 16,0 6-16-1,4 1 40-15,-3 3 72 16,2 2-8-16,-7-2 40 0,5 0 56 16,3-10-40-16,-5-3-32 15,1-10-56-15,4-9-64 16,1-3-24-16,-1-7-40 0,4 0 40 31,0-6-24-31,0 0-16 16,0 0 40-16,0 0-48 0,0 0-232 15,0 0-656-15,-4 0-856 16,-1 4-2697-16,-3-4-2689 0</inkml:trace>
  <inkml:trace contextRef="#ctx0" brushRef="#br1" timeOffset="55248.57">7231 6216 2760 0,'0'0'6754'16,"0"0"-4922"-16,0 0-824 15,0 0-600-15,0 0-288 0,0 0 1057 16,0 29-33 0,4-13-272-1,4 0-208-15,4-4-192 0,0 4-32 16,-1-3-256-16,6 0-88 0,-2-4 32 16,2-3-40-16,-2 1-88 15,-6-4-424-15,2 0-312 0,-3-3-392 31,1 0-520-31,-1-3-233 16,3-16-407-16,2 0-593 0,-6 0-1096 0</inkml:trace>
  <inkml:trace contextRef="#ctx0" brushRef="#br1" timeOffset="55450.21">7506 6134 5969 0,'0'0'2240'0,"0"0"-447"16,0 0-385-16,0 0 40 0,0 0-55 15,0 0-385-15,28-25-416 16,-28 40-168-16,0 7 768 0,-12 7-336 16,-4 0-303-16,-4 2-81 31,0-2-8-31,-3 0-208 16,2-7-96-16,1-3-88 0,5-3-72 15,7 0-576-15,3-10-1449 0,5 0-3696 16</inkml:trace>
  <inkml:trace contextRef="#ctx0" brushRef="#br1" timeOffset="57400.46">4342 7385 776 0,'0'0'9554'16,"0"0"-7498"-16,0 0-928 0,0 0-519 15,0 0-129-15,0 0 56 16,0 0-136-16,-20 51 336 15,9-7-136 1,-1 10-136-16,-1 7 32 16,2 5-128-16,-2-2-184 0,9-7-96 15,-3-7-88-15,-1-8 64 16,8-10-56-16,-4-17-8 16,4-8 8-16,0-7-8 0,0-10 144 31,0-22-144-31,8-25-136 15,3-25 16-15,10-26-104 0,-6-10-72 16,9 4 232-16,-3 28 64 16,-10 29-48-16,6 19 48 15,-6 16 8-15,9 3 296 0,-4 9 56 32,4 10-136-32,-5 7-143 0,6 28 47 15,-1 12 304-15,4 10-16 0,-5 7-160 16,2-1-160-16,-6 1-32 15,2-1-64-15,-6-2 56 16,-2-4-56-16,-5-7-520 16,-4 4-929-1,0-15-2599-15,0-11-3002 0</inkml:trace>
  <inkml:trace contextRef="#ctx0" brushRef="#br1" timeOffset="57585.11">4267 7753 10362 0,'0'0'2160'0,"0"0"-1112"15,0 0-367-15,0 0 183 16,96-67-40-16,-49 42-384 0,9 0-272 31,8-4-168-31,20-3-168 16,-17 10-1672-16,-11 3-3370 0</inkml:trace>
  <inkml:trace contextRef="#ctx0" brushRef="#br1" timeOffset="57932.45">4976 7407 1360 0,'0'0'11578'0,"0"0"-9425"0,0 0-537 0,0 0-680 15,0 0-48-15,0 0-95 16,-108-25-185-16,73 43-64 15,3-1-48-15,4 5-256 16,11 3-200 0,13-3-40-16,4 0-128 0,17 4 120 15,15-7-32-15,7 0 32 16,13-3-192-16,4-3-16 0,-1-1-48 16,-3 1-24-1,-12 0-56-15,-16 2-8 16,-16 2 80-16,-8 1 272 15,-16 5 48-15,-19-1 32 16,-14 4 144-16,-7-4 0 0,1-3-16 16,7-7-128-16,13-8 0 15,7-4-80-15,11-7-520 0,17-34-1753 32,17 6-2544-32,7-6-1840 0</inkml:trace>
  <inkml:trace contextRef="#ctx0" brushRef="#br1" timeOffset="58286.84">5394 7217 10666 0,'0'0'2720'0,"0"0"-1047"0,0 0-505 0,0 0-224 15,-95 28 0-15,74-2-263 16,6 2-257-16,7 4-296 15,8 0-128 1,4 0 0-16,20-4-56 16,8 1 48-16,0-7-264 15,4-3-209-15,-5 0 121 0,-3-3-8 0,-12-1 192 16,-12-2 168-16,-4 0 8 16,-4 3 88-1,-20 0 360-15,-3 0 225 16,-14-1-129-16,2 1-208 15,-1 0 40-15,-1-3-88 16,10-4-120-16,7-2-168 0,12-4 0 16,12-3-512-16,12-10-1225 0,15-12-3568 31,1 3-2144-31</inkml:trace>
  <inkml:trace contextRef="#ctx0" brushRef="#br1" timeOffset="58637.04">5478 7258 8617 0,'0'0'2985'0,"0"0"-1065"0,0 0-495 0,0 0-369 16,0 0-368-16,0 0 0 15,-44 85-16-15,44-40-352 16,0-1-152-1,8 1-40-15,8-4-128 16,4-3 65-16,4-6-65 16,-5-10-57-16,6-6-63 0,-1-13-8 0,-5-3 32 15,1-9 96-15,-3-16 56 16,-2-5 16 0,-2-7 96-16,-9-2 129 15,-4-2 127-15,0 3-40 16,-17 3-168-16,6 3-104 15,-2 13-96-15,5 3-16 0,4 10-208 16,4 6-1129-16,0 10-3808 0,12 2-1440 16</inkml:trace>
  <inkml:trace contextRef="#ctx0" brushRef="#br1" timeOffset="59191.45">5705 7347 10898 0,'0'0'2136'16,"0"0"-255"-16,0 0-593 15,0 0-392-15,0 0-320 0,48-58-288 16,-29 58-200-16,5 17-16 0,1 8 48 16,-9 7-104-16,-4 2-8 15,-5 5 96 1,-7-4-96-16,0-4 40 15,-4-5-48-15,-3-4-72 16,-1-12 72-16,3-7-8 0,1-3 0 16,4-20-288-16,0-11-200 0,9-10 168 15,6-7 104 1,6-6 104-16,-6 0 72 16,9 10 48-16,-3 8 8 15,-2 18 144-15,-3 14 40 16,0 4-80-16,-4 22 48 0,4 14 176 15,-4-1-152-15,4 2-80 16,-5 2-104 0,-2-11 64-16,-1-2-64 15,-5-10-224-15,1-10-272 16,-4-6-272-16,4-4 384 0,-4-21-424 16,0-7-152-16,0-12 600 15,0-7 360-15,5 3 8 0,-1 4 272 31,0 9 624-31,0 16 136 16,3 13-216-16,10 6-584 16,-6 15-80-16,10 15 176 0,-2 7-200 15,5 5-48-15,-4 5-80 16,-1-5-8-16,6-1-472 0,-1 0-800 16,-8-9-1657-1,-4-10-4504-15</inkml:trace>
  <inkml:trace contextRef="#ctx0" brushRef="#br1" timeOffset="59404.21">6382 7143 14771 0,'0'0'2688'16,"0"0"-2056"-1,0 0 209-15,28 89 31 0,-8-35-328 0,12 13-136 16,4 22-200-16,3 19-144 31,-3 3-56-31,-12-19-8 0,-7-25-144 16,-10-23-592-16,-3-12-680 15,-4 3-897-15,0-10-1656 0,0-6-208 16</inkml:trace>
  <inkml:trace contextRef="#ctx0" brushRef="#br1" timeOffset="59673.43">6303 7067 5641 0,'0'0'5417'0,"-9"-104"-3761"15,9 75 113-15,0 4-281 16,17-1-480 0,11 7-256-16,4 7-312 0,3 12-192 15,9 6-48-15,0 22-136 16,-4 26-64-16,-16 29-8 0,-13 18 0 15,-11-5 8-15,-4-20 81 16,-15-25-73 0,-1-20 104-1,-4 1-112-15,3-6-281 0,-2-8-559 0,11-11-584 16,12-32-16-16,0-11-1673 16,4-11-2824-16</inkml:trace>
  <inkml:trace contextRef="#ctx0" brushRef="#br1" timeOffset="59845.27">6590 6823 9418 0,'0'0'4184'0,"0"0"-2071"16,0 0-1129-16,0 0-584 0,0 0 712 15,43 73-247-15,-15-22-345 16,4 19-216-16,3 15-256 31,2-5-24-31,-5-4-24 0,-13-13-848 16,-10-2-633-16,-5-7-2776 15,-4-10-1328-15</inkml:trace>
  <inkml:trace contextRef="#ctx0" brushRef="#br1" timeOffset="60086.27">6610 7007 8737 0,'0'0'1425'15,"0"0"-161"-15,0 0-432 0,47-92 88 16,-15 73 57-16,4 9 151 15,8 4-272 1,7 6-240 0,9 6-128-16,0 14-80 0,-8 11-56 15,0 7-240-15,-12 4-64 0,-12 5-48 16,-8 1-344-16,-12-1-112 0,-8-9-544 16,0 0-744-16,-13-12-1185 31,-2-16-5009-31</inkml:trace>
  <inkml:trace contextRef="#ctx0" brushRef="#br1" timeOffset="60227.38">6889 6746 12202 0,'0'0'2937'15,"0"0"-1649"-15,0 0-400 16,0 0-296-16,0 0-592 0,-13-9-936 15,22 28-1136-15,-1 0-2673 0</inkml:trace>
  <inkml:trace contextRef="#ctx0" brushRef="#br1" timeOffset="60541.81">7211 6969 12426 0,'0'0'2817'15,"0"0"-1913"1,0 0 48-16,0 0-176 0,0 0-288 16,-24 89-160-16,36-67-239 15,4 0-33-15,8-3-56 0,-4-3-153 0,3-6-463 16,1-7-72-16,1-3-192 31,-9 0 400-31,-12-16 480 16,-4-9 392-16,-4-4 248 0,-20-6 200 15,-12-3-16-15,-8 3-191 16,4 3-233-16,-4 10-56 0,12 6-176 31,5 10-168-31,18 6-1192 16,9 13-3297-16,0 2-3257 0</inkml:trace>
  <inkml:trace contextRef="#ctx0" brushRef="#br1" timeOffset="60946.25">7422 6858 11898 0,'0'0'4057'0,"0"0"-1961"0,0 0-735 16,0 0-537-16,52-73-448 0,-29 70-208 15,9 3-104 1,5 12 16-1,-1 17-80-15,-4 6 0 0,-8 13 0 16,-1-1-16-16,-14 7-112 16,-6-3-64-16,-3-10-48 15,0-6 96-15,-12-13-160 0,0-15 232 0,1-7 56 32,2-23-32-17,9-24-376-15,0-26 152 0,5 0 128 0,10 3-32 16,2 13 39-16,-2 15 137 15,5 4 129-15,0 9 231 16,4 14 88-16,-4 15-32 0,12 0-152 31,0 28 80-31,3 7 48 0,9 6-200 16,-4 4-48-16,0 3-96 16,-4-4-48-16,-5 1-184 15,-10 2-848-15,-6-9-1409 0,-15-12-4872 16</inkml:trace>
  <inkml:trace contextRef="#ctx0" brushRef="#br1" timeOffset="61907.25">4314 8458 7817 0,'0'0'3081'0,"0"0"-2121"16,0 0-64-16,0 0-312 0,0 0-408 16,0 0 457-1,32 0 255-15,-11 0-184 16,10 0-216-16,5-7-192 0,4 1 8 16,12-10 112-16,11-6-80 15,29-10-16-15,32-15-96 16,11-10 48-16,5 3 24 0,-5-3 1 31,-3 5 95-31,-5 2 120 16,4 2-248-16,1-2-64 0,-5 5-80 15,-4 1-64-15,-7 2 16 16,-8 4-64-16,-1 0 0 0,-7 6-8 16,-9 4-40-16,1-1 40 31,-4 4 16-31,0-1-8 0,0 4 72 15,-4 0 64-15,2 3-32 16,2 0 24-16,4 0-48 16,-1-4 16-16,1 8-8 0,-4-5-8 31,0 2-32-31,-21-1-48 0,-3 2 168 16,-16 2 0-16,-1-1-88 0,9-3 16 15,12-3-32-15,8-10-56 16,-1 3-8-16,2 1 0 15,-6-1 72-15,-11 4-40 0,-4 5 16 16,-17 5-112 0,-3 2-40-1,-19 7-384-15,-10 3-480 0,-7 3-1905 0,0-4-5216 16</inkml:trace>
  <inkml:trace contextRef="#ctx0" brushRef="#br1" timeOffset="62084.95">8646 6953 10442 0,'0'0'5641'0,"0"0"-3705"16,0 0-703-16,0 0-681 31,0 0-552-31,0 0-640 16,0 0-2201-16,0 0-3856 0</inkml:trace>
  <inkml:trace contextRef="#ctx0" brushRef="#br1" timeOffset="63970.54">19837 5918 9273 0,'0'0'2113'0,"0"0"-577"0,0 0-968 15,0 0-408-15,0 0 497 16,-52 67 423-16,29-30-448 16,-5 5-448-16,8-1-152 0,4 4-32 31,11-4-1528-31,5-12-1377 15,9-7-3120-15</inkml:trace>
  <inkml:trace contextRef="#ctx0" brushRef="#br1" timeOffset="64141.83">20383 5854 9874 0,'0'0'2600'15,"0"0"-503"-15,84-41-945 0,-57 32-456 16,-3-1-280-16,-7 10-184 15,-13 0-232-15,-4 0-408 16,-4 13-1752-16,-20 19 647 16,7-1-2392-1,6-5-2160-15</inkml:trace>
  <inkml:trace contextRef="#ctx0" brushRef="#br1" timeOffset="64323.25">21291 5781 11722 0,'0'0'1896'16,"0"0"-1063"-16,0 0-833 15,0 0-320-15,0 0-1265 16,0 0-63-16,60-18 568 0,-40 36-113 31,-4-2-1087-31,4 0-2065 0</inkml:trace>
  <inkml:trace contextRef="#ctx0" brushRef="#br1" timeOffset="64495.23">21941 5696 7665 0,'0'0'2505'0,"0"0"-193"16,0 0-960-16,0 0-935 0,0 0-321 15,0 0-96-15,80-10-56 16,-69 23-40-16,6-1-705 15,15 17-711-15,-4-6-616 16,3-5-2081 0</inkml:trace>
  <inkml:trace contextRef="#ctx0" brushRef="#br1" timeOffset="64608.05">22344 5880 4336 0,'0'0'2769'0,"0"0"-328"16,0 0-1-16,0 0-207 15,0 0-481 1,0 0-560-16,0 0-648 15,0 0-544-15,0 0-1424 16,-24 6-4137-16</inkml:trace>
  <inkml:trace contextRef="#ctx0" brushRef="#br1" timeOffset="64902.18">20275 6709 8617 0,'0'0'2169'0,"0"0"-681"16,0 0-56-16,0 0-199 15,0 0-169 1,0 0-224-16,0 0-528 16,-7-10-312-16,-1 16-872 15,-12 23-896-15,0-4-2393 0,0 4-5369 16</inkml:trace>
  <inkml:trace contextRef="#ctx0" brushRef="#br1" timeOffset="65161.21">19897 7283 7521 0,'0'0'1576'0,"0"0"-671"0,0 0-505 16,0 0-248-16,-15 73-56 0,15-66-16 31,0-1-24-31,-5-3 40 16,5 3-96-16,0 4 0 15,0 6-288-15,-4 3-248 0,-4 6-385 16,1 4-1359-16,-1 0-425 15,3-1 1041-15,-3-6 88 0,8-6 1576 32,0-6 872-32,0-7-224 15,13-3 32-15,6 0-80 16,37-22-544-16,-8-4-56 0,0-3-1056 0</inkml:trace>
  <inkml:trace contextRef="#ctx0" brushRef="#br1" timeOffset="65341.13">21263 6893 9313 0,'0'0'1729'0,"0"0"-849"0,92-51-296 16,-64 29-320 0,-12 6 216-16,-4 6-344 15,-12 1-136-15,0 6-1456 16,-4 3-560-16,0 0-2201 15</inkml:trace>
  <inkml:trace contextRef="#ctx0" brushRef="#br1" timeOffset="65477.28">22025 6629 8481 0,'0'0'1537'0,"0"0"-1537"16,0 0 0-16,112-38-2129 0,-77 32-1776 15</inkml:trace>
  <inkml:trace contextRef="#ctx0" brushRef="#br1" timeOffset="65613.1">22678 6553 6177 0,'0'0'2728'0,"0"0"-1199"15,0 0-641 1,0 0-456-16,0 0-184 15,88-48-120-15,-92 42-128 16,-12 3-1944-16,-8 0-2809 0</inkml:trace>
  <inkml:trace contextRef="#ctx0" brushRef="#br1" timeOffset="69208.33">9750 5032 5441 0,'0'0'1280'0,"0"0"-152"16,0 0-376-16,0 0 209 15,0-47-57-15,0 37 8 0,0 3-48 16,0 1 40-16,0 3 105 31,0 3-145-31,0-3-376 16,0 3-264-16,0 0-152 0,0 0-16 15,0 3-56-15,0 10 0 16,0 9 0-16,0 7 184 0,7 5 32 16,1 5 0-16,0-1-16 31,4 3 32-31,0 4 104 0,4-1-24 16,0 3-152-16,-4 8-72 0,4 2-16 15,0 3 16-15,3 16 0 16,5 13 0-16,4 13 16 0,8 5-8 15,-4-1 8 1,0-12 185 0,-4-11-65-16,-4-1 40 0,0-11-32 15,-12-18-32-15,3-11-88 16,-2 2 32-16,2 7-96 0,1 9 16 16,5 7 0-16,-2 0 8 0,1-4-64 31,1 1 0-31,2-7 48 15,1 0-8 1,0-3-32-16,-5-6-24 0,1-7 16 0,-3-9 32 16,-6-10-32-16,1-6-8 0,-3-10 16 15,-5 0-16-15,-4-2-136 32,0-4-144-32,0 0-136 15,0 0-296-15,-4-16-697 0,-17 0-3456 16,6 0-352-16</inkml:trace>
  <inkml:trace contextRef="#ctx0" brushRef="#br1" timeOffset="69491.3">10025 7153 4761 0,'0'0'4673'0,"0"0"-3377"0,0 0 216 16,0 0 24-1,0 0-39 1,0 0-393-16,0 0-344 16,0 0-136-16,7 0-232 0,13 12-56 0,0 1-136 15,4 4-143 1,8 1 39-16,0 1-40 0,3 1-8 0,1-8-48 31,-4 1-176-31,0-4-281 16,0-2-743-16,-5-4-880 15,-2-3-257-15,-5-10-247 0,-9-5-1529 16,1-8-1232-16</inkml:trace>
  <inkml:trace contextRef="#ctx0" brushRef="#br1" timeOffset="69729.5">10522 6858 7009 0,'0'0'2585'16,"0"0"-217"-16,0 0-55 0,0 0-561 15,0 0-112-15,0 0-471 32,-12-38-441-32,4 41-376 15,-7 13-16-15,2 3-40 0,-2 12 0 16,-2 1-24-16,6 10-88 16,-6 2-88-16,10 1-24 0,-1 2-72 0,-1 1-192 15,1-4-664 1,-3 13-873-1,2-16-3808-15,-2-6-5641 16</inkml:trace>
  <inkml:trace contextRef="#ctx0" brushRef="#br1" timeOffset="71277.14">9825 8451 7537 0,'0'0'4785'15,"0"0"-3241"-15,0 0-23 16,0 0-337-16,0 0-280 0,0 0-232 16,0 0-31-1,-8-19-73-15,8 19-232 16,0 0-40-16,0 0 88 0,0 4-40 15,0-1-40-15,0-3-48 16,0 0 168-16,0 0 0 16,0 0-96-16,0 0-72 15,0 0-104-15,0 0-16 16,0 0-128-16,0 0 8 16,0 0 24-16,0 0-40 0,0 0-168 15,0 0-32-15,0 0 128 16,0 0 64-16,0 0 8 15,0 0 8 1,0-7 0-16,0 1-8 16,0-3 0-16,0-1-8 0,0 0 0 15,-4 4-8-15,-1-3 8 16,2 2 0-16,-5 1 8 16,4-3 8-16,0 2-8 0,0 4 0 31,-4 0 0-31,-4-4-8 15,-3 7-56-15,-6 0 16 0,-3 0 48 16,-4 0-8-16,-8 13-40 16,1 6 48-16,-1 10-48 15,0 2 32-15,8 8-40 0,8 8-24 32,9 4 72-32,11 3-56 0,0-6 24 15,23-1 32-15,13-12-64 0,4-13-144 16,-1-9 24-16,6-13 16 15,-6-3 64-15,1-26-8 16,-12-12 0-16,0-7 120 16,-16-9 8-1,-4 0 0-15,-8-3 48 16,0 3-48-16,-12 3 0 0,0 12 104 0,4 8 104 16,0 18 128-16,8 12-200 31,0 4-144-31,0 20-104 15,0 14 104-15,12 14 0 0,0 0 72 16,4 2-64-16,3-2-8 0,2-7 0 16,-1-6-216-16,-1-9-128 15,5-7-352-15,8-10-608 16,0-9-785-16,0-6-247 0,4-20-217 31,-1-9-1440-31,-3-6 1321 16,-4-9 487-16,-4-5 481 0,-7-1 1704 15,2 1 1976-15,-10 5 873 16,-2 5-184-16,-7 10 95 16,0 10 97-16,0 6-697 0,-3 9-503 31,-10 7-641-31,1 3-352 16,-8 10-376-16,5 18 32 0,-2 10 64 0,6 10-136 15,7 6-152-15,4 3-32 16,4-6-8-16,20-7-56 15,8-6-72-15,7-9-272 16,10-13-248 0,2-13-272-16,1-3-288 15,8-35-1065-15,-17-6-2576 0,-7-7-3785 0</inkml:trace>
  <inkml:trace contextRef="#ctx0" brushRef="#br1" timeOffset="71473.14">10395 7788 9450 0,'0'0'2944'0,"0"0"-343"16,0 0-849-16,0 0-536 0,0 0-584 16,0 0-512-16,0 0 417 15,4 44 279-15,24 23-432 0,8 19-136 32,3 15-152-32,5 1-32 15,-8-19-64-15,-13-20-104 16,-6-18-584-16,-2 2-729 0,-2-6-2655 15,-9-5-385-15</inkml:trace>
  <inkml:trace contextRef="#ctx0" brushRef="#br1" timeOffset="71747.17">10418 8217 10474 0,'0'0'2264'15,"0"0"-231"-15,0 0-769 16,-19-83-680-16,34 55-232 15,21-1-280 1,8-3 96-16,8 7-80 16,3 0-88-16,5 12 64 0,-4 6-64 15,4 7 224-15,-8 3 304 0,-8 23-120 16,-9 9-111-16,1 9 23 16,-12 4-88-1,0 3-96-15,-8-7-72 16,0 1-48-16,0-10-32 15,-8-10-296-15,0-6-873 16,-8-16-791-16,0-3-2593 0,0-10-3241 16</inkml:trace>
  <inkml:trace contextRef="#ctx0" brushRef="#br1" timeOffset="71922">10849 7842 12394 0,'0'0'2673'0,"0"0"-577"0,0 0-760 32,0 0-671-32,0 0-241 15,0 0-424-15,0 0-128 16,0 0-1137-16,16 3-87 0,3 19-1609 0,5 0-2120 16</inkml:trace>
  <inkml:trace contextRef="#ctx0" brushRef="#br1" timeOffset="72204">11004 8026 5697 0,'0'0'2816'0,"0"0"49"16,0 0-689-16,0 102-663 0,4-67-473 0,4 3-288 15,4-3-328-15,8-4-152 16,3-2-200 0,5-10 8-16,4-13-80 15,0-6 0-15,5-3 144 16,-5-22 48-16,-4-17-144 15,-13-5 104-15,-7-7 64 0,-8-6 353 16,-8 2 47-16,-20 4-32 16,-8 10-160-1,-7 12 200-15,-2 16-184 16,2 16-192-16,3 0-240 16,8 22-8-16,5 10-440 0,14 10-376 15,13 18-928-15,4-12-1265 16,16-7-2824-16</inkml:trace>
  <inkml:trace contextRef="#ctx0" brushRef="#br1" timeOffset="72617.32">11251 7861 12242 0,'0'0'3177'15,"0"0"-649"1,0 0-1127-16,0 0-713 15,0 0-552-15,0 0-128 16,88 3 144-16,-53 35-96 0,6 3-40 16,-9 4 8-16,-4 3 32 15,-9-7-112-15,-11-6-16 16,0-7-120-16,-8-8-168 16,0-11-112-16,-8-9 472 15,-8-6-96-15,0-17-8 16,4-15-128-16,5-10-1 0,3-5 97 15,4-1 128-15,0 0 16 16,15 3 112 0,-2 16 273-16,6 10-97 15,1 12-64-15,1 13-8 16,2 9 8-16,1 17 0 0,-4 12-88 16,-1 6-16-16,2 4-56 15,-5 3-72-15,-8-4-56 0,3-5-536 31,-3-4-472-31,5-13-1193 16,-2-12-3208-16,2-10-4201 0</inkml:trace>
  <inkml:trace contextRef="#ctx0" brushRef="#br1" timeOffset="72912.14">11969 7585 12338 0,'0'0'3209'0,"0"0"-1233"15,0 0-792-15,0 0-367 0,0 0-401 16,-45-32 48-16,34 44-216 16,-2 11-160-1,9 6 0-15,4 6-80 16,0 2 0-16,21 2-8 0,7-4 72 16,3-3-8-16,5-7-56 15,4-3 120-15,-5-6-128 0,-2-3 0 16,-10-4-8-16,-6-3 8 31,-13 4-8-31,-4 2-144 0,-4 1-48 16,-20 6 200-16,-12 4-64 15,-8 2-384-15,-36 16-824 16,13-6-3609-16,3-6-5178 0</inkml:trace>
  <inkml:trace contextRef="#ctx0" brushRef="#br1" timeOffset="73439.28">9271 9357 13898 0,'0'0'2441'16,"0"0"-1089"-16,0 0-912 0,0 0 177 15,163-67 119-15,-27 19 24 32,35-9-272-32,25-7-64 15,10-2-144-15,5-1 88 0,21-9 16 16,6 0-112-16,6-7-56 15,-5 4-72-15,-24 2-144 0,-24 11-8 16,-39 15-200-16,-53 20-136 31,-39 11 96-31,-36 11-152 16,-20 9-72-16,-4 0-80 0,-16 3-720 0,-40 19 327 16,-59 26-543-16,7-3-2529 15,-4 2-1120-15</inkml:trace>
  <inkml:trace contextRef="#ctx0" brushRef="#br1" timeOffset="73770.77">9773 9496 9978 0,'0'0'2864'31,"0"0"-1463"-31,0 0-313 15,0 0 0-15,0 0 8 0,80-41-264 16,55-16-23-16,37-13-193 0,30-9-200 16,13-1 8-16,1 4 32 15,19-7-40-15,4 1-24 32,-4 3-160-32,-15 9-128 0,-42 12-96 15,-49 20 0-15,-46 16-8 16,-43 12-112-16,-25 8-544 0,-3-2 0 15,-12 4-208-15,0 0-809 16,-19 0 73-16,-13 4-1521 31,8-2-5232-31</inkml:trace>
  <inkml:trace contextRef="#ctx0" brushRef="#br1" timeOffset="77028.13">19156 6537 9273 0,'0'0'3113'16,"0"0"-816"-16,0 0-721 15,-8-16-304-15,8 16-71 0,0-3-241 16,0 3-304-16,0 0-304 15,0 0-288-15,0 0-64 16,0 0-112 0,0 0-800-16,0 0-1025 15,8 3-519-15,0-3-2569 0,4 0-2113 16</inkml:trace>
  <inkml:trace contextRef="#ctx0" brushRef="#br1" timeOffset="77184.14">19336 6261 9826 0,'0'0'2048'0,"0"0"104"0,24-80-719 16,-17 52-849-16,1-1-280 15,-4 1-96-15,5 2-208 16,-6 4-48-16,1-10-1416 0,0 4-2433 16,4 3-2617-1</inkml:trace>
  <inkml:trace contextRef="#ctx0" brushRef="#br1" timeOffset="77328.19">19467 5804 11058 0,'0'0'2144'0,"0"0"-1079"16,0 0-657-16,0 0-216 16,0 0 32-16,0 0-224 0,52-73-1449 15,-44 66-2727-15,3 4-4810 16</inkml:trace>
  <inkml:trace contextRef="#ctx0" brushRef="#br1" timeOffset="77477.75">19785 5692 9938 0,'0'0'1736'0,"0"0"-872"0,0 0-664 31,0 0-200-31,104-50-128 15,-44 40-792-15,-13 4-1136 0,2 0-3202 0</inkml:trace>
  <inkml:trace contextRef="#ctx0" brushRef="#br1" timeOffset="77629.1">20531 5610 576 0,'0'0'8481'0,"0"0"-6696"16,0 0-953-16,87-29-448 15,-50 23-384-15,17-3-160 16,-9 2-1408-16,-9 1-3425 0</inkml:trace>
  <inkml:trace contextRef="#ctx0" brushRef="#br1" timeOffset="77762.16">21140 5610 8065 0,'0'0'1841'0,"0"0"-1049"16,0 0-520-16,0 0-272 0,116-10-736 16,-77 10-1585-16,-2 0-3176 15</inkml:trace>
  <inkml:trace contextRef="#ctx0" brushRef="#br1" timeOffset="77913.03">21602 5766 7281 0,'0'0'1520'0,"0"0"-815"16,0 0-441-16,0 0-160 0,92-7-104 15,-84-2-857 1,-8-1-6080-16</inkml:trace>
  <inkml:trace contextRef="#ctx0" brushRef="#br1" timeOffset="79457.06">12606 5114 2784 0,'0'0'1248'0,"0"0"-287"31,0 0 231-31,0 0-16 16,0 0-208-16,20 86-32 15,0-60-143-15,3 5-25 0,1 4-112 16,4 4-216-16,0 5-184 0,4 1 152 16,-4 5-88-16,4 11-56 15,4 11-56 1,-1 21 457-16,10 21-145 15,-2 10-208-15,-3-1 56 16,-4-11-8-16,4-14 64 0,0-9-144 16,-1 0 104-16,2-3 8 15,-2 0 80-15,1-1 72 16,0 1-128-16,4 0-159 16,-1-1-41-16,5 4-72 15,-4 6 88-15,-4-6-96 16,-4-13 0-16,-8-15 0 0,-4-17-136 15,-1-5 96-15,9 8 16 16,0 4 96 0,12 3-64-16,-4 3 32 15,4-3-16-15,-4 0-64 16,-1-3-88-16,6 6 160 0,-6-3-16 16,-3 0-104-16,0 3 64 15,4-3-56-15,-4-3 104 0,0-1-72 31,3-2-40-31,-3 0-8 16,4-7-32-16,0-3 8 16,-4-3-8-16,-1 0 0 0,-3-6 0 15,-8-4-8-15,-3-3-216 16,-10-6-48-16,-3-3-64 0,-4-4-512 16,-4-9-649-1,-16 0-839-15,-8-9-425 16,-4-10-2056-16</inkml:trace>
  <inkml:trace contextRef="#ctx0" brushRef="#br1" timeOffset="79721.92">13865 8293 5393 0,'0'0'2632'0,"0"0"-1336"16,0 0-183-16,0 0-137 31,0 0 1560-31,0 0-159 0,80 35-905 16,-45-13-335-16,1 0-425 15,4 3-384-15,0 1-128 0,4-4-104 16,0 0-48-16,3-6-48 16,5-3-224-16,0-6-344 31,-4-7-633-31,16-7-711 0,-20-9-1305 15,-8-3-2856-15</inkml:trace>
  <inkml:trace contextRef="#ctx0" brushRef="#br1" timeOffset="79930.27">14550 7918 8313 0,'0'0'2681'15,"0"0"-313"-15,0 0-527 16,0 0-105-16,0 0-168 0,0 0-583 15,16-57-417-15,-20 76-136 16,-12 9 256 0,0 7-56-16,-4 7-400 15,1 9-104-15,3-1-80 0,4 4-48 16,-4 1-432-16,-9 21-576 16,2-16-2721-16,-1-9-6553 0</inkml:trace>
  <inkml:trace contextRef="#ctx0" brushRef="#br1" timeOffset="81238.1">12152 10792 10818 0,'0'0'2384'16,"0"0"-1239"-16,0 0-257 0,0 0 224 15,0 0-272-15,0 0-432 0,0 0-256 32,-24-89 360-32,32 54-184 15,8-4-87-15,-1 2-49 16,2 5-64-16,2 0-64 0,5 13-24 15,-3 3-40-15,-2 6 0 16,1 7-8-16,0 3-48 0,-4 7 56 16,4 15 0-16,-1 10 16 31,-2 9 96-31,-2 6-104 0,-6 4 48 16,-9 6 64-16,0 0-104 15,0-2-8-15,-9-8 0 0,-2-8 56 16,3-14-64-16,0-9-56 15,3-13 8-15,5-3 40 32,0-25-80-32,9-14-384 0,10-24 135 15,9-20 201-15,4-18 128 16,-4 5-72-16,-4 24 80 0,-8 21 8 16,0 26 0-16,-4 2 64 0,4 1 56 15,0 6 8 1,-8 10-39-1,4 6-89-15,-1 6 0 0,2 19 80 16,-5 13 32-16,3 13-8 16,-6 9-56-16,3-3 0 0,-8-2 8 15,0-11-56-15,0-9-8 16,0-10 8 0,0-12 8-16,0-13-8 15,0 0 200-15,0-22-208 0,11-29-240 16,17-25-8-16,4-23 128 15,4 7 24-15,-8 19-81 16,-8 32 89 0,-8 22 88-16,4 9 153 15,-4 4 183-15,8 6-112 0,-5 16 96 16,2 19 144-16,3 13 8 16,-5 12-208-16,-3 4-168 15,-3-1 24-15,-2 0-120 0,-3-6-72 16,-4-5-512-16,4-8-912 31,-4-16-1665-31,0-11-4513 0</inkml:trace>
  <inkml:trace contextRef="#ctx0" brushRef="#br1" timeOffset="81598.4">13092 10512 10002 0,'0'0'3160'16,"0"0"-2344"-16,0 0-487 16,0 0-313-16,0 0 400 0,0 0 408 0,84 3-416 31,-49-22-264-31,5-9-144 16,1-4-272-16,-10-6-16 0,-11-7 96 15,-8 4 64-15,-12-7 128 16,-5 10 0-16,-22 10 256 15,-9 12 712-15,-8 10 224 0,1 6-15 32,-1 18-169-32,4 17-240 0,16 10-328 15,12 22-184-15,12-7-136 16,4 7-24-16,24 0-96 16,12-17-56-16,12 1-136 0,4-13-424 15,3-16-776-15,21-22-985 31,-13 0-1600-31,-15-9-2504 0</inkml:trace>
  <inkml:trace contextRef="#ctx0" brushRef="#br1" timeOffset="82077.28">13809 10220 6633 0,'0'0'2857'0,"0"0"-857"16,0 0-352-16,-16-85-311 0,4 68-41 16,0 5-536-1,4 5 8-15,-4 7-248 16,0-3-264-16,1 3-96 0,-2 0-48 16,2 0-24-16,-1 0 64 15,7 0-24-15,-2 3 9 16,3-3 47-16,4 0 80 0,0 0-96 31,0 0-88-31,0 0 0 0,0 0-8 16,0 0 48-16,0 0-48 15,0 0 24-15,0 0 0 16,0 0-48-16,0 0 32 0,-4 0 32 16,4 0-104-16,0 0 56 31,0 0-64-31,0 0 8 0,0 0 48 15,0 0-48-15,0 0 8 16,0 0-16-16,0 0 96 16,0 0-96-16,0 0-8 0,0 0 8 15,0 0 0-15,0 0 0 32,0 0 0-32,-4 0-392 0,0 4-424 15,-5 2-705-15,-2 0-2808 0,3-3-3024 16</inkml:trace>
  <inkml:trace contextRef="#ctx0" brushRef="#br1" timeOffset="83233.63">13889 10223 6065 0,'0'0'2832'16,"0"0"-1615"-1,0 0-569 1,0 0-88-16,0-76 288 16,0 51 152-16,-8 2-103 0,-1-2 55 0,-6 3 0 15,-5-1-136-15,-8 14-88 16,-8 3-40-16,0 6-119 0,-11 9-105 31,-1 23-40-31,0 12 152 16,4 17-136-16,20-1-224 15,12 3-208-15,12 1 144 0,8-13-104 16,16-3-40-16,12-11-8 16,7-14-144-16,2-17-8 0,7-6 24 31,-1-22-216-31,-3-16-112 16,0-22-288-16,-17-1 39 0,-3-2 161 15,-11-7 288-15,-13 16 256 16,-4 0 112-16,0 10 280 0,0 12 321 15,-8 16 95-15,4 12-120 32,-1 4-376-32,1 26-256 15,4 12 112-15,0 13-16 0,0 3-136 16,0 6 104-16,13 0-112 0,6-2 0 16,5-11-8-16,-3-9-200 15,7-6-232 1,-5-13-456-16,1-16-817 15,12-9-839-15,-8-16-665 16,0-6-1240-16</inkml:trace>
  <inkml:trace contextRef="#ctx0" brushRef="#br1" timeOffset="83986.47">14463 9858 5393 0,'0'0'5025'0,"0"0"-2705"0,0 0-391 32,0 0-561-32,0 0-16 15,-92-35-312-15,52 41-159 0,0 7-97 16,1 6-192-16,11 1-256 16,7 2-160-16,18 0-176 31,3 0-80-31,7 3 80 0,17 1 0 15,12 2 0-15,0-2-40 16,0-4 32-16,-4 3 8 0,-4 1-72 16,-12-1 56-16,-5 4 16 15,-11 3-8-15,0-4 8 16,-19 1 8-16,-13-1 104 0,-8-2 40 16,0-7-88-1,0-3 16-15,5-10-80 16,11-6-32-16,12-6-320 0,12-20-808 15,16-37-1897-15,15 6-2440 16,5-4-1521-16</inkml:trace>
  <inkml:trace contextRef="#ctx0" brushRef="#br1" timeOffset="84346.89">14574 9804 12802 0,'0'0'4289'0,"0"0"-2777"15,0 0-655-15,0 0-545 16,0 0-40-16,0 0 72 15,-4 77 320 1,0-30-384-16,0 10-112 16,4 0-64-16,0 0-104 0,8-6 0 15,12-9-176-15,0-11-168 16,8-15-88-16,-4-13-160 16,0-6 232-16,4-25 112 0,-4-14-104 31,-5-21 128-31,-6-1 136 15,-6-3 88-15,-3 4 88 0,-4 19 312 16,0 5 256-16,0 17 104 16,0 19-200-16,0 3-432 15,4 32-128-15,4 9 136 0,8 13 40 16,8 0-176 0,-4 3 72-16,4-6-72 15,4-7-344-15,-4-5-360 0,4-14-856 16,4-15-1425-16,-9-10-2136 15,1 0-2601-15</inkml:trace>
  <inkml:trace contextRef="#ctx0" brushRef="#br1" timeOffset="84670.95">15240 9687 8937 0,'0'0'4281'16,"0"0"-1856"-16,0 0-417 15,0 0-375-15,0 0-633 16,0 0-640-1,31-36-288-15,-47 84 448 16,1 6-200-16,-2 7-128 16,2 6-104-16,7-8-80 0,8 2-8 15,0-7-112-15,0-10-296 16,0-15-16-16,12-10-128 0,-5-16 88 31,1-3 312-31,-3-19 152 16,-5-16 8-16,0-9 8 0,-16-10 112 15,-12-7 208-15,-12 5-112 16,-4 1-96-16,-4 8-112 16,4 15-8-16,8 13-16 0,13 16-616 31,23 9-1473-31,8 16-2416 0,16 0-3536 16</inkml:trace>
  <inkml:trace contextRef="#ctx0" brushRef="#br1" timeOffset="84991.93">15415 9928 10354 0,'0'0'3264'0,"0"0"-1407"15,79-51-673-15,-34 23-640 0,-2-1-272 16,1 1-152-16,-4 2-120 16,-4 0-64-16,-12-2-160 15,-12 3-216 1,-12-1-96-16,-4 1 336 15,-24 3 200-15,-8 6 232 16,-8 6 248-16,-4 10 216 0,4 4 232 16,8 18-87-16,12 10-73 15,13 9-336-15,11 3-216 0,11 7-40 32,22-4-56-32,10-2-48 15,9-7-72-15,8-13-200 16,-1-9-448-16,6-6-480 0,6-13-257 15,-19-13-775-15,-16-6-4218 0</inkml:trace>
  <inkml:trace contextRef="#ctx0" brushRef="#br1" timeOffset="85479.73">12036 11506 10658 0,'0'0'2672'31,"0"0"-2672"-31,0 0 480 16,104 0-272-16,4-13 1529 15,38-19-321-15,30-12-544 0,3-10-191 16,8-9-57-16,1-4 24 15,23-9-72-15,28-3-160 0,20-10-64 32,16 3-128-32,0 7 48 15,-20 12-176-15,-28 16-80 0,-47 16-16 16,-49 10-56-16,-48 12-312 16,-39 6-328-16,-16 5-776 0,-12 2-969 15,-12 0-191-15,-4 5 15 16,-72 21 2097-1,5-1 48-15,-10 1-2785 16</inkml:trace>
  <inkml:trace contextRef="#ctx0" brushRef="#br1" timeOffset="85748.99">13017 11537 12346 0,'0'0'3905'0,"0"0"-3857"15,0 0 400-15,183-12 360 16,-20-29 296-16,36-13-335 16,12-10-481-16,0 4 16 0,-20 2 24 15,0 5-48-15,1 5-64 16,-8 4-88-16,-17 9-128 0,-20 3-200 31,-31 7-1288-31,-41 9-3377 16,-26-3-3817-16</inkml:trace>
  <inkml:trace contextRef="#ctx0" brushRef="#br1" timeOffset="85931.05">16482 10411 15379 0,'0'0'2824'16,"0"0"-1687"-1,0 0-777-15,0 0-256 16,-91-51-104-16,63 51-168 0,8 0-1681 16,0 0-3720-16</inkml:trace>
  <inkml:trace contextRef="#ctx0" brushRef="#br1" timeOffset="87122.02">14029 4873 8065 0,'0'0'2065'0,"0"0"-633"16,0 0-216-16,0 0 8 31,0 0-327-31,0 0-353 0,0 0-280 0,-9-3-168 16,22 16 496-16,2 9 200 15,5 7-104-15,8 5-256 0,4 11-160 16,12 6-87-16,4 6-81 15,23 13 16 1,21 16-40 0,20 12 32-16,-13-9 48 0,-20-16 32 0,-23-22-120 15,-20-16-16-15,4 3-40 16,-4 3-8-16,0 0 56 0,-8-9-64 16,-4-10 0-16,-12-6 0 31,-5-7 0-31,2-2-64 15,-9-7-232-15,0 0-192 0,0 0-209 16,0-3-599-16,-13-10-2769 0,-2 4-2264 16</inkml:trace>
  <inkml:trace contextRef="#ctx0" brushRef="#br1" timeOffset="87361.46">14530 5864 7889 0,'0'0'5025'32,"0"0"-3336"-32,0 0-561 15,0 0-640-15,0 0 144 0,0 0 264 16,48 19 265-16,-8-13-377 0,11 4-448 16,9-7-120-16,4 0-168 0,4-3-48 15,-4 0-584 1,-9 0-721-1,5 0-1255-15,-12-9-1353 16,-16-1-536-16</inkml:trace>
  <inkml:trace contextRef="#ctx0" brushRef="#br1" timeOffset="87571.98">15120 5438 8145 0,'0'0'4449'0,"0"0"-2456"0,0 0-177 15,0 0-768-15,0 0-456 16,0 0 24-16,-16 41 585 0,4 1-297 31,4-1-336-31,1 10-208 16,2-3-184-16,5 0-128 0,0 2-48 16,0-5-120-16,0-4-560 15,0 3-960-15,0-12-3217 0,0-13-5554 16</inkml:trace>
  <inkml:trace contextRef="#ctx0" brushRef="#br2" timeOffset="101027.01">10339 3880 1736 0,'0'0'184'0,"0"0"2633"0,0 0-1193 15,0 0-720 1,0 0-224 0,-9-38 168-16,9 31 297 0,-3 4-41 15,-1 0-280-15,4-1-32 0,0 4-168 16,-4 0-240-16,4 0-184 16,0 0-72-16,0 0-7 0,0 0 63 31,0 0 144-31,0 0 272 15,0 0-16-15,0 0-72 16,0 0-144-16,0 0-208 0,0 0-72 16,0 0-40-16,4 0-48 0,8 0 368 31,4 0 112-31,4 0-48 16,-1-2-152-16,9-2-31 15,0-2 39-15,4-1-80 0,0 4-48 16,0-3-24-16,0 0-40 15,-5 3-8-15,-2 3-8 0,-5-4-32 32,-1 4 16-32,-2 0 40 15,2 0-104-15,-3 0 72 16,1 0-16-16,6 0-48 0,1 0 0 0,4 0-8 16,4 0 64-16,-4 0-32 15,7 0-24-15,-3-3-8 0,0 0 0 16,-4 3 0-1,-4-3-8 1,0 3 0-16,0 0 8 16,0 0-8-16,0-4 16 0,4 1-8 0,-9 0 8 15,5 0 0-15,-7 3 0 16,-6-3-8-16,-3 0 0 0,1 3 64 31,-2-3-64-31,-3 3 0 16,0 0 0-16,0-4 0 15,5 4 0-15,-2 0 0 0,-3-3 8 16,4 3 0-16,-4 0-8 16,4-3 8-16,0 3 0 0,-4-3 0 31,0 3-16-31,0 0 0 16,-4 0 8-16,4 0-56 0,-4 0-40 15,0 0 80-15,4 0-64 16,0 0 72-16,0 0 8 0,0 0 8 15,0 0 8-15,0 0 16 32,-4 0-32-32,4 3 0 15,-4 0-168-15,0 4 16 0,3-1-16 0,-3 3 80 16,0 4 88 0,0 0 64-16,0-1 8 0,0 1 0 0,0 3-64 15,0-3 0 1,0-1 0-1,5 5 0-15,-1-2 56 16,0-2-64-16,-4 3 0 0,4 0 48 16,-4 0-48-16,4-1 0 0,-4 1 8 15,0 3-8-15,4-3 0 0,-4 0 48 32,0 0-40-32,3-3-8 15,-3 3 8-15,0-1 8 16,0 2-8-16,4-2-8 0,-4 1 8 15,0 0 24-15,5 3-24 16,-1 0-8-16,0 0 8 0,0 0 0 31,-1-3 0-31,5 0-8 16,-3 0 0-16,3-4 32 0,-4 4-16 16,3-6-16-16,1 3 8 15,-8-4-8-15,9 4 0 0,-9-3 0 31,4-1 0-31,-4 0 0 16,3 4 0-16,1 0 0 16,0 2-8-16,-4-2 8 0,4 4 8 15,0-2-8-15,1-2 48 16,-1-4-48-16,-1 1 24 0,1 2-24 16,0-2 8-16,4 3 0 15,-4 3-8 1,-4-3 0-16,8 2 0 15,-4 1-8-15,-4 0 8 0,4 0-16 16,-4 3 24-16,4-3-16 16,0 3-32-16,-4 0 40 0,4 0 0 15,-4 0 8 1,5 0 0-16,-5-3-8 16,0 3 8-16,0-3-8 15,0 3-8-15,0-3-8 0,0 3 16 16,0 0 0-16,0 0 48 15,0 0-48-15,0 0 0 16,0 3 0 0,0-3 0-16,0-3 0 15,0 3 0-15,0 0 8 0,0 0 0 16,0 0 0-16,0 0 40 16,0-2-40-16,0-2-8 15,-5-2 0-15,5 0 0 0,0-1 8 31,-4 1-8-31,4-3 0 16,0 2 0-16,0-6-8 0,-4 4 0 16,4-3 8-16,0-1 0 15,0 0 8-15,0-3-8 16,0 0 0 0,-4 1-8-16,4-4-192 0,0 3-88 15,-4-3 144-15,0 3 144 16,-4-3 0-16,-4 3 64 0,-3 0 8 15,-6 0-24-15,-3 1-40 16,0-1-8 0,-4 0 8-16,1 3 40 15,-1 0 8-15,-4-2-56 0,4 2 0 16,0 1 0-16,0-1 16 16,4-3-8-16,0 3 0 0,5-3 56 15,-1 4-24-15,-1-4-40 16,6 0 0-16,-1 1 8 15,0-1 0 1,-4 0-8-16,4 0 0 16,-4 0 8-16,0 0-8 0,1 4 32 15,-2-4-32-15,1 0 8 16,1 0-8-16,2 1 0 31,2-2-8-31,2 2 8 0,6-4-8 16,-1 3 16-16,4-3 16 15,-5 3-24-15,2-3-40 0,-1 3 32 16,0 1 8-16,-4-1 0 16,4 0-8-16,0 3-24 15,1-6 32-15,2 3 72 0,1-3-72 16,0 0 0 0,4 0 8-16,-4 0 72 15,4 0 64-15,-4 0-136 0,0 0 88 16,1 0-88-16,-1 0 0 15,-1-3 8-15,-3-3 32 16,4 0 8-16,0-1-40 16,1-3-16-1,3-2 0-15,-4-1 0 0,4 1 40 16,0-1-24-16,0-3 40 0,0 3 8 16,0-3-24-16,0 0-32 15,0-3 56-15,0 1-64 16,0-2 0-1,0-2-16-15,0 3-88 16,4-3 104-16,-4-1 40 16,0 5-32-16,0-5-8 0,0 7 8 15,0-3 0-15,0 4 56 16,0 2-64-16,-4-3 8 0,-1 0 0 31,1 4-8-31,0-5 8 16,0 2 0-16,-3-1 8 0,3 3-16 15,0-3 0-15,-1 4 8 16,1-1-8-16,-4-3 0 31,1 3 0-31,3-2 8 0,-5 2-8 16,-2 0-8-16,7-3 8 0,-9 4 8 16,5-5 0-16,-3 5-8 0,3-4 16 15,0 3 24-15,-4-3-32 16,4 4-8-16,0-4 0 15,-4 3 0-15,4 4-8 16,-4-4-48 0,8 3 56-16,-4 1 0 15,-3-4 0-15,2 4 48 0,1-4-48 0,0 0 0 16,1 0-8-16,-2-2 8 16,-3 2 0-16,5-3 0 15,-2 3 0 1,-3-2-8-16,5 2-8 15,-1 0 8-15,-5-3 8 0,6 4 0 16,-1-1 0-16,-1 0 0 16,2 0-48-16,3 1 32 15,-4-4-112-15,4 3 120 0,-4 1-40 32,4-5-8-32,0 5 56 15,0-1 48-15,0 1-48 16,0-1 8-16,-4 3-8 0,4-2 0 15,0 2 0-15,0-3 0 16,4 4 0-16,-4-4 8 0,0 4-8 31,4 2 0-31,-4-6-40 0,1 4 40 16,3-1 0-16,-5 1 8 16,1-1-8-16,0 1 56 0,4 2-56 15,-4-2 0-15,4 3 0 16,-4-1 0-16,0 1-8 15,1 0 16 1,3-4-8-16,-5 0 8 16,1-2-8-16,4 2 0 0,0 1-8 15,0-4-88-15,0 3 88 0,0-2-32 32,0-4 40-32,0 0 8 15,0 0 0-15,0-3 0 0,0 4 0 16,0-5-8-16,0 8 0 15,0-1 0-15,0 6-72 16,0-2-8-16,0 6-56 0,0-3-368 16,16-11-857-16,0 2-3368 0,-8-4-3480 15</inkml:trace>
  <inkml:trace contextRef="#ctx0" brushRef="#br2" timeOffset="102960.76">11288 3845 1120 0,'0'0'2456'0,"0"0"249"0,0 0-1281 16,0 0-408-16,0 0 25 15,0 0-161-15,0 0-136 0,0-3-32 16,0 3-168-16,0-4-144 31,0-2-160-31,0 3-32 0,0-3 144 16,7-1-55-16,-3 1-33 15,4-4 40-15,8-2-64 0,-4-1-56 16,12-3-64-16,-5 0-112 16,14 0 72-16,-6-3 72 31,10 0 24-31,2 0-64 0,9 0 88 15,0-7 8-15,8 7 96 16,0-3-224-16,7 0 72 0,1 3-24 16,0-3-40-16,3 6-32 15,1-3 40-15,4 0 0 32,-4 0-24-32,7 0-64 0,-3 0-8 0,0 0 8 15,7-1 0-15,-3 1 0 16,3-3 0-16,9 0 40 0,16-6-8 15,-16 2-40-15,-9 4 0 16,-7 6 0 0,-16 3 120-16,7-2 72 15,6 2 8-15,-2-3 0 16,1 6-72-16,-5-2-112 0,9-1 88 16,0 0-56-16,4 1-48 0,4-1 8 15,-5 0 8-15,5 4-8 31,-5-4 40-31,13 3-48 16,8-3 0-16,-9 4 8 0,-7 0 0 16,-12 2 40-16,-17-2-48 0,18-1 72 15,2 1-72-15,-3-1 0 32,4 1 0-32,-5-1 8 15,1 1 40-15,0-1-32 0,-1 0 41 16,5 1 31-16,-4 0 40 15,3-1-120-15,-3 1 80 0,8 2-80 16,-4-3 72-16,0 4-72 16,3 0 0-16,-3 3 0 31,0 0 40-31,-5-1-48 0,-3 1 0 16,-4 0-8-16,0 0 8 0,0-1-8 15,3 1 0-15,-3 0 8 0,8 3 8 16,-1 0 0-16,5-3 64 15,4 3-24 1,-1 0-32 0,1 0-8-16,0 0 0 0,-9 0 88 0,2 0-64 15,-10 0-16-15,1 3-16 16,-1-3 160-16,-3 3-16 0,4-3-56 16,-4 0-8-16,4 0 0 31,-4 0-24-31,-4 0-48 15,-1 0 0-15,-3 0 0 0,-8 0-8 16,-5 0 8-16,-3 3-8 0,-8 1 0 16,-3-1 0-16,-6-3-24 31,-7 3-24-31,-3-3-168 16,-2 0-256-16,-3 3-257 0,0-3-615 15,0 4-720-15,0-1 447 16,-8-3-127-16,-4 3-448 0,1-3-2385 0</inkml:trace>
  <inkml:trace contextRef="#ctx0" brushRef="#br2" timeOffset="103456.81">17140 2571 4488 0,'0'0'2857'15,"0"0"-720"-15,0 0-393 0,0 0-208 32,0 0-175-32,0 0-153 15,0 0-272-15,0 0-288 16,0-2-216-16,0 2-256 0,0 0-176 15,8 0 0-15,8 6 224 0,8 0 144 16,8 7-144-16,3-1-48 31,10 4 16-31,-2 3-119 16,-3 3-65-16,0 1 0 0,0 5 8 16,-8-3-16-16,-4 5 0 15,-8-2-80-15,-9-3 31 16,-3 1 49-16,-8-4 49 0,0 0 71 31,0 0 64-31,-15 1-16 16,-13 2 80-16,-4 4 16 0,-9-4 40 15,-6 4-64-15,-1-1-168 0,-3 1-24 16,2-4-48-16,6 4-120 16,7-7-640-16,0 0-1097 15,9-6-2008 1,10-3-2312-16</inkml:trace>
  <inkml:trace contextRef="#ctx0" brushRef="#br2" timeOffset="126975.69">4470 12833 9009 0,'0'-3'2121'15,"0"-4"-553"-15,-4 5 193 16,4-2 151 0,0 1-264-16,0 3-607 15,-4 0-313-15,4 0-208 0,0 0-80 16,0 0-144-16,-4 13-176 16,0 6-8-16,-1 13 184 0,5 6 0 15,0 6-40-15,0 10-176 31,0 16 96-31,13 19 8 0,7 25-112 16,0 7-16-16,-4-4 56 16,-1-9-112-16,-7-12 8 0,5-11 0 15,-6-15 40-15,-3-19-48 16,0-16 8-16,1-10-8 31,-1 1 0-31,0-1-280 0,-4-6-96 16,0-7-424-16,0-8-368 15,0-14-449-15,-17-12-967 0,6-6-3233 0</inkml:trace>
  <inkml:trace contextRef="#ctx0" brushRef="#br2" timeOffset="127433.52">4367 12773 992 0,'0'0'5841'16,"0"0"-4729"-16,0 0-600 0,19-95-168 16,5 66 537-16,8 3 279 15,8 4-232-15,4 0 152 16,12 3 88-1,4 6-159-15,3 4-177 16,-3 9-64-16,-4 0-224 0,-5 19-392 16,-10 15-152-16,-10 14-48 15,-15 6 48-15,-5 7 136 32,-11 2 64-32,0-5-96 0,-3-1 72 15,-17-7-88-15,-4 1 96 16,-11-3-104-16,-6-7-72 0,-2 0-8 15,-13-9 88-15,-4-4 128 16,-4-8-23-16,-3-5-89 31,7-8 24-31,8-7 32 0,8 0-104 16,16-10 96-16,8-2-128 0,12-4-24 16,8 3-544-16,17 7-1417 0,-2-1-3208 15</inkml:trace>
  <inkml:trace contextRef="#ctx0" brushRef="#br2" timeOffset="128251.4">5828 12363 10762 0,'0'0'2968'0,"0"0"-1135"31,0 0-833-31,0 0-80 0,0 0 184 16,-91-6-175-16,55 35-177 15,-4 21-184-15,1 36-88 0,-2 44-40 16,13 26-80-16,13 5-16 0,15 2-144 16,11-14-40-1,29-3-8 1,16-7-56-16,20-8-96 0,12-17-216 15,4-28-232-15,-13-26-144 16,-12-25-328-16,2-26-248 0,-26-5-1633 16,-7-4-4809-16</inkml:trace>
  <inkml:trace contextRef="#ctx0" brushRef="#br2" timeOffset="128851.7">6474 12843 10802 0,'0'0'2840'0,"0"0"-791"0,0 0-361 0,-79-26-327 16,34 26-265-16,2 4-288 16,-5 11-200-16,4 4-264 15,5 1-168 1,6-2-64-1,10 8 0 1,14-1-112-16,9-3-64 0,0 7 16 16,20-1 24-16,16-2 24 15,12 3 16-15,8-4-16 0,-1 4 64 16,1-1-64-16,-4 1-48 0,-5 3-32 16,-15-4 8-16,-8 4 8 15,-11-1 8-15,-13 1 40 16,-4-3 16-16,-24-1 0 0,-9-2 0 31,-14-4 184-31,-1-6-40 0,-8-6 8 16,8-8-8-16,5-2 8 15,8-2 0-15,11-15-144 16,7 2 32-16,14-1-40 0,3 3 0 16,4 7-80-16,0-1-376 15,0 7-224-15,0 0-592 0,15 0-873 31,5 0-2016-31,-4 0-3304 0</inkml:trace>
  <inkml:trace contextRef="#ctx0" brushRef="#br2" timeOffset="129122.52">6665 12293 5977 0,'0'0'5865'15,"0"0"-3889"-15,0 0-79 16,0 0-249-16,0 0-304 0,0 0-543 16,0 0-257-16,-51-3-128 15,27 28-56-15,-1 7-264 0,-3 3-8 31,9 4-88-31,-1 2-256 16,3 9-720-16,10-5-2041 0,3-13-5665 16</inkml:trace>
  <inkml:trace contextRef="#ctx0" brushRef="#br2" timeOffset="129599.4">6980 12360 8785 0,'0'0'2641'31,"0"0"-113"-31,0 0-335 15,0 0-633-15,0 0-543 0,0 0-449 16,0 102 544-16,20 2-304 16,8 23-72-16,0 10-176 0,0-4-136 15,3-9-96-15,-6-3-167 32,3-1-17-32,-4-8 0 15,-5-14-144-15,-6-22-8 0,-6-15-401 16,-3-20-495-16,-4-3-720 15,0-6-2825-15,0-13-10930 0</inkml:trace>
  <inkml:trace contextRef="#ctx0" brushRef="#br2" timeOffset="130197.95">8012 12595 9378 0,'0'0'4104'0,"0"0"-2743"0,0 0-225 15,-107-6 112-15,58 25 72 16,2 9-311-16,-1 7-497 0,0 9-200 15,12 4-112-15,8-7-8 32,13 1-128-32,15-10-64 15,0-1-144-15,24-8 80 0,15-1 16 0,5-10 40 16,8 4-304-16,0-6 256 16,-5-1-112-16,-6 4 168 0,-6 0 48 15,-3 3 0 1,-8 3-48-1,-4 3 8-15,-8 6-8 16,-12 4 152-16,0 3 112 0,-20 0 8 0,-12 0-24 16,-12-6-40-16,-4-7 16 15,-4-6-72-15,1-7-144 0,7-9-8 32,0 0-296-32,16-38-976 15,12 0-2481-15,8 0-6305 16</inkml:trace>
  <inkml:trace contextRef="#ctx0" brushRef="#br2" timeOffset="130450.22">8569 13071 6553 0,'0'0'6385'16,"0"0"-4328"-16,0 0-569 0,0 0 128 15,0 0-263-15,0 0-449 32,17 10-88-32,-17 15-280 0,-17 3-224 15,2 11-120-15,-13-1-88 16,0 3-80-16,0 0-24 0,8 0-712 16,12-6-944-16,8-6-3081 15,0-16-3753 1</inkml:trace>
  <inkml:trace contextRef="#ctx0" brushRef="#br2" timeOffset="130872.33">9112 12938 6409 0,'0'0'4617'0,"0"0"-3265"16,-13-76 216-16,-6 47-239 15,-13 7 15-15,-7 9-152 0,-10 13-296 32,1 3-263-32,-3 23-73 15,6 12-120-15,10 6-48 0,3 4-200 16,17 3-152-16,15-1-40 16,0-8-80-16,19-10 24 15,13-10-232-15,8-16-216 0,4-6 504 31,-1-16 64-31,5-19-64 16,-8-9-168-16,-8-4 168 0,-8 0 48 16,-8 4 248-16,-8 9 144 15,0 7 240-15,-8 15 40 0,0 10-128 16,3 3-424-16,1 25-152 0,5 10 312 16,3 10-160-1,4 8-160 1,7 1 65-16,5 4-73 0,4-5-48 15,9-1-281-15,-6-11-391 16,16-6-536-16,-10-10-800 0,-5-15-3698 16</inkml:trace>
  <inkml:trace contextRef="#ctx0" brushRef="#br2" timeOffset="131191.37">9256 12236 11722 0,'0'0'3017'16,"0"0"-961"-16,0 0-1056 0,0 0-63 15,0 0 247-15,127 44-112 31,-32 11-104-31,33 27-312 0,3 23-64 16,-8 9-183-16,-23 4-33 16,-28-7-64-16,-28-10-200 15,-16 1-104-15,-25-4-8 0,-6 1-16 16,-33-4-360 0,-24-3-545-16,-20-10-719 15,12-21-2033-15,5-23-9754 0</inkml:trace>
  <inkml:trace contextRef="#ctx0" brushRef="#br2" timeOffset="132699.06">5027 14818 7009 0,'0'0'7098'0,"0"0"-5546"15,0 0-1032-15,0 0 40 16,0 0 184-16,0 0 120 0,-87-29-391 31,75 10-185-31,0-7-64 0,0-9-32 16,4-2 136-16,1-8-160 16,7 1-80-16,0-7-80 0,0 9-16 15,24 1-112-15,11 10 96 16,29 2 24-16,35 6 168 15,33 11 72 1,19 12-16-16,8 3-32 0,-15 23-40 16,-9 5-72-1,5 4-8-15,-5 0-64 0,-3 0 24 16,-4-6-32-16,-9-4-248 0,-12-9 8 16,-7-10-104-16,-24-3-200 0,-16-3 32 31,-17 0 96-31,2-9 135 15,-6-7-79-15,13-3 152 0,-4-10 208 16,0-6 104-16,-12-6 0 16,-5-3-88-16,-10-7 56 0,-10-3 16 31,-11 3-24-31,0 3 112 16,-7 11 177-16,-6 5 79 15,-2 12 16-15,6 8-64 0,5 9-136 16,4 3-88-16,0 3-160 15,0 22-120-15,0 7 120 0,0 9 16 32,13 4-16-32,2-4 0 15,5 4-8-15,1-4-248 0,-2 0-160 16,-3-9-288-16,3-4-57 0,-2-5-439 16,-6-10-376-16,2-4-577 15,-5-6 1081-15,-4-3 1072 16,-4 0 160-1,0-12 184-15,0-8-32 16,-8-5 0-16,-5-10 8 16,9-3-144-16,4-10-39 0,0 1 71 0,4-1 56 15,20 7 24-15,8 2 192 16,4 14-8 0,8 6-120-16,0 6-120 15,12 10-136-15,4 3-88 16,15 0 88-16,25 16-96 0,28 9 168 15,10 7 320-15,2 0-176 16,-1 0-184-16,-15-4-8 0,8 1-64 31,-8-4-8-31,3-2-40 16,-7-7-8-16,-10-7 8 16,-5-6 48-16,-14-3-48 0,-15-6 0 15,-17-7 56-15,-15-3-16 16,-4-3 0-16,4-13 0 0,4-6 32 31,3-25 385-31,-3-20-73 16,-4-25 88-16,-7-9-136 15,-22 9-112-15,-7 25-224 0,-8 36-8 0,0 12-48 16,0 16 0-16,-8 3-24 16,-12 7-328-16,0-1-1617 15,4 10-3912 1</inkml:trace>
  <inkml:trace contextRef="#ctx0" brushRef="#br2" timeOffset="139838.76">13984 12535 11946 0,'0'0'2977'15,"-11"-10"-865"-15,7 10-1088 32,-1 0-736-32,-3 16 56 0,5 16 305 15,3 25-49-15,0 32-8 16,11 41-144-16,17 32-72 0,4 19-48 16,12 16-64-16,-4 3 48 15,8 3-48-15,3-3-168 31,-3-3 24-31,5-7-112 0,-6-9 136 16,-3-3-32-16,-8-16-40 16,0-16-8-16,-12-19-56 0,-5-32 0 15,-10-28-8-15,-5-23-128 0,-1-15-120 16,-3-10-176 0,0-3-72-1,0-13 16-15,0-6 144 0,-3-51-800 16,-10-3-1449-16,5-3-5256 15</inkml:trace>
  <inkml:trace contextRef="#ctx0" brushRef="#br2" timeOffset="140532.46">16263 12649 232 0,'0'0'13274'31,"0"0"-9377"-31,0 0-2360 0,0 0-657 16,0 0-176-16,0 0-72 16,0 0-264-16,-35 13 160 0,39 47 136 15,12 26-304-15,16 28-168 16,0 10-47-16,-1-1-25 31,1-11 24-31,-4-17-96 0,0-6 8 16,-5-20-40-16,-2-14-16 15,-10-14-144-15,2-13-209 0,-5 4-287 16,3-6-328-16,-7-4-368 16,-4-16-881-16,-12-18-2080 15,-8-14-520 1,-3-12-4072-16</inkml:trace>
  <inkml:trace contextRef="#ctx0" brushRef="#br2" timeOffset="140829.34">16093 12604 7905 0,'-17'-98'1713'0,"9"9"-665"16,8 35-272-16,0 16 384 0,8 10 112 15,12 2 137-15,8 1-569 16,12 2-160-16,28 11-80 0,23 12-16 16,1 3 257-16,-8 16-145 31,-13 13-152-31,-23 9-240 15,-4 19-304-15,-5 23-8 0,-30 18-40 16,-14 1-40-16,-30-13 88 16,-17-26 0-16,-16-9 184 0,-19-6 0 15,-1 0-120-15,4-7 88 32,28-15-40-32,25-17-112 0,3-3-416 15,16-9-984-15,8-13-1377 16,4-12-6457-16</inkml:trace>
  <inkml:trace contextRef="#ctx0" brushRef="#br2" timeOffset="141117.31">17543 12189 12226 0,'0'0'3177'15,"0"0"-1169"1,-120-20-816-16,64 20-71 0,-11 22-121 0,-6 30-112 16,-2 27-208-16,15 38-184 15,21 23-96-15,35 0-39 16,15-13-153-16,41-22-88 0,20-16-40 31,12-13-32-31,-1-16-48 16,5-15-208-16,-16-17-401 0,-12-12 81 15,-17-13-200-15,9-9-544 16,-12-16-2673-16,-8-4-8322 0</inkml:trace>
  <inkml:trace contextRef="#ctx0" brushRef="#br2" timeOffset="141533.84">18211 12211 7617 0,'0'0'7978'0,"0"0"-6386"16,0 0-552-16,0 0-568 16,-107-45 585-16,55 45-89 0,-8 10-264 15,1 9-120 1,7 7-72-1,16-1-312-15,13 3-184 0,14 1-16 16,9 3-128-16,28-1 120 16,32 7-32-16,24 1 40 0,4-4-8 15,-13-4-168-15,-12-5 48 0,-26-7 48 32,3 3 80-32,-5 6 8 15,-14-2-8-15,-14 2-72 0,-7 4 72 16,-16 0 136-16,-16 0 216 15,-11 3-8-15,-9-7-144 0,-8-6-56 16,0-3-144-16,5-12-72 31,3-7-656-31,16-26-816 0,12-12-2217 16,20-9-6449-16</inkml:trace>
  <inkml:trace contextRef="#ctx0" brushRef="#br2" timeOffset="141737.54">18535 11620 12274 0,'0'0'4105'0,"0"0"-2105"16,0 0-751-16,0 0-641 0,0 0-232 16,0 0-48-1,0 0-24 1,-60 45-160-16,32-1-32 0,4 7-112 15,-8 25-704-15,8-12-1312 16,8-7-5210-16</inkml:trace>
  <inkml:trace contextRef="#ctx0" brushRef="#br2" timeOffset="142618.34">19053 11715 6785 0,'0'0'6345'15,"0"0"-3800"-15,0 0-697 0,0 0-704 16,0 0-215-16,0 0-217 15,0 0-272-15,4 45 432 0,20 44 72 16,15 44-216 0,13 26-103-16,-4 12-113 15,-5-3-128-15,-6-18-88 16,-9-11-192-16,-5-21-96 0,-7-29 32 16,-4-29-40-16,-3-21-184 15,-9-8-248-15,0-9-224 0,0-3-297 31,0-6-255-31,-13-26-624 16,-2-12-2465-16,6-13-8514 0</inkml:trace>
  <inkml:trace contextRef="#ctx0" brushRef="#br2" timeOffset="143063.91">20196 11906 11042 0,'0'0'3265'16,"0"0"-1313"-16,0 0-808 0,-91-19-496 15,31 22 433-15,-12 13-89 16,0 10-176-16,21 5-256 0,-5 4-192 15,15 3-104 1,18 0-208-16,14 3-56 16,9-2 0-16,28 2 0 15,21-3 64-15,11 0-56 0,11-3-8 16,0-6-48-16,6-4-176 16,-14 1 184-16,-7-4 40 0,-9 0 48 31,-11 6-48-31,-19 1-64 15,-14 6 64-15,-3 3 144 0,-28 3 104 16,-15-3 136-16,-17-3-112 16,-3-3-96-16,-1-6-40 15,8-11-136-15,11-8-288 0,18-7-752 32,27-32-648-32,16-3-3297 15,20-6-5465-15</inkml:trace>
  <inkml:trace contextRef="#ctx0" brushRef="#br2" timeOffset="143231.43">20539 12417 2528 0,'0'0'12091'0,"0"0"-9251"0,0 0-1215 16,0 0-769-16,0 0-528 0,0 0-56 16,71 108 160-16,-90-60-288 15,-9 2-144-15,-8 1-56 0,-8 13-664 16,12-16-1489-1,8-13-4248 1</inkml:trace>
  <inkml:trace contextRef="#ctx0" brushRef="#br2" timeOffset="143678.68">21443 12122 4584 0,'0'0'4393'31,"0"0"-2544"-31,-47-79 191 16,2 56-295-16,-6 14-41 0,-5 9-216 15,-8 6-495-15,8 23-233 16,8 9-376-16,9 10-232 0,11 2-48 15,16 1-104-15,12-4-64 32,8-8-72-32,24-8-56 15,11-12-56-15,9-12 56 0,4-7-72 0,0-13 264 16,0-12 0-16,-13-7 96 16,-3-3-16-16,-12 7 288 0,-12 8 360 15,-8 8 296 1,-4 9-48-1,-4 3-512-15,0 22-320 16,4 13 104-16,5 6-104 0,6 3-128 16,9 4-16-16,4 0-216 0,8-10-600 15,7-10-304-15,17-8-648 0,-8-14-3233 32,-9-6-4473-32</inkml:trace>
  <inkml:trace contextRef="#ctx0" brushRef="#br2" timeOffset="143986.07">21714 11369 6225 0,'0'0'8082'0,"0"0"-5842"0,0 0-760 31,0 0-800-31,0 0 497 16,88 48 167-16,-21 13-248 0,29 28-472 0,23 22-151 15,1 12-121-15,-17-5-64 16,-30-11-96-16,-34-1-88 16,-27-2-32-16,-12 1-72 15,-32 3 0 1,-28 0-184-16,-23 0-464 15,-17-7-361-15,-11-12-575 0,23-25-1481 16,13-17-7497-16</inkml:trace>
  <inkml:trace contextRef="#ctx0" brushRef="#br2" timeOffset="145688.12">16710 14011 4929 0,'0'0'4705'0,"0"0"-3201"16,0 0-400-16,0 0-296 16,0 0 193-16,0 0 31 0,44 0-328 15,-24 0-376 1,8-3 16-16,7 0 56 16,5-4 16-16,8-2-88 15,3 2-40-15,9-2 64 0,8 0 169 16,-5 2-49-16,18-3-40 15,22-2-112-15,16-4-96 16,5-3-128 0,-4 3-24-16,-16-3 0 0,-14 6 8 15,2 1-72-15,-4-1 64 16,-16 3 0-16,-12 4 120 0,-13 3 32 16,-2-4-152-16,6 1 48 15,9 3 104 1,24-7-24-16,11 1 56 15,17 0-56-15,-1-1-32 16,-7 3-72-16,-25 1-88 0,-19 3 64 16,-11 0-32-16,-2 0-32 15,25-7-8-15,20 0 8 0,19-5 8 32,-12-1-16-32,-19 3 0 15,-20 0 0-15,-17 7 0 16,13-3 8-16,4-1 32 0,12-3-40 15,0 4-8-15,-4-1 8 16,-1 4-8-16,5 0 8 0,-4 2-8 31,3-2 0-31,1 3 8 0,0-4 16 16,3 5-8-16,2-5 0 16,-6 1-8-16,4-1 0 0,-2-3 0 15,2 1 16-15,-3-4-16 16,4 1 0-16,-5-4 0 15,5 3 0 1,-4 0 0-16,-5 4 8 0,2 0-8 16,-14-1 0-16,1 7 0 15,-8-3 8-15,-1-1-8 0,-2 4 64 16,-2-3 16-16,0 2 88 16,2-2 24-1,2 0-136-15,-3 3 16 16,-4-4-8-16,0 1-64 15,-9 6 8-15,-7-4-8 0,-3 4 0 16,-14 0-8-16,1 0-32 16,-8 0-56-16,5 0-56 0,-5 0-72 31,0 0-208-31,8-3-312 16,20-6-632-16,-4 3-1665 15,3-7-5617-15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0:41:37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3454 12132 1360 0,'-4'0'7913'0,"0"0"-6400"16,4 0-1073 0,0 3-440-1,0 6-144-15,0 4 144 0,0 9 504 16,12 3 264-16,0 7 168 0,4 3-87 16,0 3-17-16,-1 3-328 15,-2 7 24-15,6 16 24 0,-2 21 56 16,2 23-136-16,1 10-248 15,4-4 224 1,-3-6-80-16,2-13-103 16,5 13-41-16,0 0-24 15,-4 3-8-15,0 6-48 16,4 4-88-16,-1 6-56 0,1-6 48 31,4-1-40-31,0-2 40 0,-1-7-40 16,6 1 64-16,-5-11 0 15,-4-2-64-15,-1-8-8 16,-3-8 0-16,-7-13 0 0,-6-13 0 16,2-15-56-16,-10-5 48 15,5 2-80-15,-4 2-16 0,4-3-88 32,-4-13-200-32,0-5-417 15,-4-11-463-15,0-9-1088 0,-4-16-425 16,-8-6-4833-16</inkml:trace>
  <inkml:trace contextRef="#ctx0" brushRef="#br0" timeOffset="2776.5">3306 11893 928 0,'0'0'6569'16,"0"0"-5345"-16,0 0-992 15,0 0-224-15,0 0 296 0,76-15 673 16,-56 11 7-16,4 1-232 16,0 0-88-16,8 0-208 0,3-1 112 31,14-2-71-31,2 0-113 16,25-7-176-16,23-6-32 0,21 0-32 15,4 0-88-15,-5 0-56 16,-16 6 0-16,-15 3-40 0,4 5 40 15,0-2 64-15,-5 1 32 32,1-4-88-32,4 1-8 15,-4-1 0-15,7-6 56 0,5-3-56 16,-1-3 0-16,5 0 8 16,-4-4 32-16,3 4-32 0,9 3-8 15,-1-3 8-15,1 6 128 16,-9 3 208-1,-3 4-160-15,-4-1-72 16,-5 1 8-16,5-1 72 0,-4-2-96 16,7-5-16-16,-4 2-72 15,9-1 40-15,4-3 0 0,-1-3-40 16,-3 5-8 0,-5 2 16-16,-11-1-16 15,4 3 0-15,-8-2 0 16,-1 2 0-16,-16 0-8 0,-2 3 0 15,-22 1 8-15,6 2-8 16,6-2 8-16,8-4 0 0,10 1 8 31,-2-1-8-31,0 0 0 16,-2 1 0-16,2 2 8 0,1-3 0 16,4 4-8-16,7-4-8 15,17 4 8-15,11-4-8 0,9 4 0 16,-16 2 0-16,-17 1 8 31,-31 6-8-31,-8-4 8 16,-1 1 0-16,6 0 64 0,14 0-64 15,6 0 72-15,2-4-72 16,5 1 72-16,-5 6-72 0,-3-3 0 16,-4 3 0-16,0 0 8 15,-5 0-8 1,-3 0 0-16,0 0-8 15,-4 0 8-15,-1 3 0 0,-7 0 0 16,-4 4-8-16,-4-1 8 16,-8-3-8-16,-13 0 8 0,-2 4-8 15,-10-7-40 1,1 3-72 0,-8 3-8-16,0-2-24 0,0 1 144 15,4 5-8-15,-4 3 16 0,9 0 8 16,-6 5 0-16,5 5 40 15,4 2-48-15,4 4 0 0,1 3 16 32,10 9-8-32,-3 3 136 15,4 7-136-15,0 0 0 0,0 6 40 16,0 0-40-16,0 4-8 16,0-1 88-16,-5 0-88 0,-3 4 0 15,0 9 8-15,0 16 80 31,-8 12 48-31,-4 10-24 16,-1-9-32-16,-3-13-8 0,5-10-64 16,3-15 40-16,-1-10-48 15,-2-10 8-15,2 1 64 0,1 5-8 16,4 11 0-16,0 6 16 31,0-4-8-31,1 0 72 0,-6-2-48 16,-3 6 32-16,0-1 56 0,-8 1-48 15,5 3-64-15,-5-4-16 16,0-2-40-16,3-4 32 0,1-3-40 16,0-3-8-1,4-3 16 1,0 3-16-16,0 0 8 0,4 0 48 16,-8 0-47-16,0 0-1 0,-1 0 0 15,-3-3 0-15,0 3 8 16,0-7-8-16,0 4-8 15,0-3 40 1,0-1-40-16,0-2-121 16,5-1 33-16,7-6 80 15,-4 1 8-15,8-5-192 0,-8 1 88 16,3-3 96-16,-2 0-48 16,-1-7 8-16,-8-3-16 0,0-2 64 31,0-8 0-31,0-2-8 15,-8 2 8-15,-9-2 0 0,-2 0 80 16,-14 2 40-16,-2 1-64 16,-9 3-8-16,0-4-32 15,-7 1-16-15,-1 3 0 0,-4-4 48 32,1 1-48-32,-10 6-8 15,1-3 0-15,1 7 0 0,-5-1 8 0,-3 3-8 16,3 0 8-16,-20 7 48 15,-24 6-48-15,-23-3-120 16,-12 0-304-16,3-6-152 16,13-4 304-1,23-9 144-15,12 0 56 16,17 0 56-16,15-6 16 0,16-1 0 16,-12 4 0-16,-19 6 64 15,-25 6 88-15,-20 0 104 0,1 4 56 16,3-3-56-1,13-4-112-15,-5 0-64 16,9 0-80-16,15-6-8 16,25 0 8-16,10-7 0 0,10 1 0 15,-9 3 8-15,-8-4-8 16,-7 4-8-16,-1 0-56 0,-3-1 64 31,-13 1 0-31,-21 6 0 16,-9 3-8-16,-10-3-40 0,12-3-96 15,28-6-8-15,21-4-64 16,15-3 40-16,4-3 96 16,-27 6 8-16,-21-2 24 0,-24 2-8 31,0 1-40-31,9 2 88 16,8-3 0-16,15 4-8 0,0-7 8 15,13 4 0-15,11-1 0 0,11 0 8 16,6-3 0-16,-9 4 0 15,-8-1 0-15,-4 0 0 16,1 1 0 0,-1 2 0-16,0 0-8 15,1 1 8-15,-1-3 0 0,4 2-8 16,4 0 0-16,5-2-144 0,-1 3 144 16,9-4 0-16,2 0 8 15,5 4 32 1,-3-1-32-16,3-3-8 15,-1 7 0-15,2-4 0 16,-1 1 8-16,8 0-16 0,4-4 16 16,5-2 0-16,2-2 0 15,10-2 8-15,-5 0-8 0,3 0 48 16,-2 0 0-16,-10-6-48 31,6 3-40-31,-9 3 40 0,4 0 0 16,-4 0 0-16,0 0 24 15,0 0 24-15,0 0 0 16,-4 0-48-16,5-3 0 0,-1 3 144 31,0-3-72-31,-4-1-16 16,4 4-56-16,0-3 0 0,4 0 16 16,0-4-8-16,5 2 56 15,-2-8 8-15,9 0-72 0,1-6 8 16,-2-7-8-16,1-2 0 15,-3-10 40 1,-2-3-40-16,-2-7 48 16,-6-3 24-16,-3-3-64 0,1-6 88 15,-5-1 32-15,0-15-80 16,8-9 0-16,1-17 128 0,6 13-176 16,13 19 48-16,0 29-48 0,0 22-144 31,0 3-104-31,0 3-224 15,-4 10-680-15,-3 3-3145 0,-1 0-1256 16</inkml:trace>
  <inkml:trace contextRef="#ctx0" brushRef="#br0" timeOffset="4171.84">15216 11801 6665 0,'0'0'1712'0,"0"0"-559"16,0 0-377-16,0 0 176 15,0 0 104-15,-8-6-64 0,8 6-304 16,0 0-111-16,0 0-289 16,0 13 64-16,0 2 400 15,0 11-224 1,0 3-224-16,0 5-24 0,11 8-80 16,6 2-8-16,2 7-24 15,9 15-32-15,8 17 48 16,4 19 0-16,8 9 16 0,-8-3-80 15,0 0 56-15,-1-10 169 0,-3 0-185 32,8 1-8-32,0 0-24 15,0-4-40-15,3 0-40 16,-2 0 64-16,2-3-64 0,1-3 16 16,-8 0-56-16,-1-3 0 0,-3 3-8 15,1-4 0-15,-10-15 0 31,-11-12 8-31,1-11 0 16,-2-6 0-16,1 7 0 0,4 9 0 16,0 0 88-16,-1 0-88 15,5-6-8-15,1-7 16 0,-1-2-16 16,0-7 8-16,-1-3-8 31,-7-4-128-31,0 1-104 0,-8-4-152 16,0-3-153-16,-4-3-255 0,0 1-344 15,0-5-960-15,0-2-785 16,-4-7-352-16,0 1-3368 0</inkml:trace>
  <inkml:trace contextRef="#ctx0" brushRef="#br0" timeOffset="6030.04">16467 14611 7105 0,'0'0'2401'16,"0"0"-1401"-16,0 0-608 16,0 0-272-16,79-28 264 0,-43 21-120 15,4-3-192-15,28-2-72 16,24-7 0-16,27-7 120 31,16-2-16-31,-4-1-8 0,-7 4-88 16,-8 3-8-16,0 0 8 15,-1-7-8-15,0 4 8 0,9-1 40 16,-5-6 56-16,10 4-48 16,-2-4 160-16,0-3 320 31,1 0 40-31,-1 0-95 0,-3 0-161 16,-5 0-16-16,-7 0-80 0,-5 4-120 15,-4-4-96-15,6 0 88 0,-6-3-96 16,1-1-104-16,-1-2-16 15,0 10 64 1,2-1 48 0,-2 7-88-16,0 2 40 0,1 7 56 15,-8 1 0-15,7-4-48 16,-3 3-56-16,4 0 96 0,-1-3 8 0,5 3 0 16,-1 3 104-16,1-3 224 31,-1-3 48-31,5 3 104 15,4 3-184-15,-5-2-24 0,1-1 24 16,-5 0 32-16,-7-3-64 16,-4 0-8-16,-4 0-136 0,-6 0 32 15,-9-1-32-15,-18 5 8 32,-11 2-48-32,0 0-80 0,4-2 0 15,12-1 0-15,3-6 8 16,1-1-8-16,3 4 0 0,-2 0 0 15,-2 3-8-15,-3 0-80 16,-4 1 48-16,-4 2 40 31,-5-3 0-31,-3 0 8 0,-8 0 32 16,4 0-32-16,-4 1 0 16,-1-2-8-16,2-2-8 0,-6 4 8 15,-3-1-48-15,4 3 48 0,-4 0-8 16,0 4 0-1,-8 3 8 1,0-4-8-16,-9 0 8 0,-3 1 0 16,-3-1 0-16,-9-5-96 15,0 2-88-15,0-9 40 0,0 0 144 16,-9-4 0-16,-3-3 0 0,1 4 0 16,-2-7-8-16,-2 1-8 15,-6-1 16 1,1-3 0-16,-3 0 8 15,-5 0 32-15,0-6-32 16,0 3-8-16,0-3 0 0,0-4 8 16,4 1 0-16,-4-4 8 15,5 0 40-15,-1-6-48 0,3-3-8 32,-3 0 0-32,5 0 0 15,-5 0 0-15,4 3 8 0,4 0 48 16,-4 3-8-16,8-3-48 15,0 3-8-15,0-3 8 32,5 0 0-32,-1 0 8 0,-5 0-8 15,-2 0 8-15,-2 0 8 16,2 0-16-16,-5 3 0 0,-4 4 8 16,4 2 0-16,-4 4 0 15,4 0-8-15,5 6 0 16,-2 3 8-1,6 1-8-15,-2 2 8 0,1 4-16 16,-4-1 8-16,1 0 0 16,-6 8 0-16,-3-1-152 0,-8 3 88 15,-3 3 16-15,-5 3 0 16,-3 1 40 0,-2 3-48-16,-2 3 56 15,-1-1-24-15,-4 1 16 0,1 3 8 16,-5 0-80-16,-4 0 8 15,-4 0 72-15,-3 3-48 0,-14 6 48 16,-18 4 8-16,-13 0-8 31,-8 0 0-31,1-4 0 0,12 1-8 16,-1-4 0-16,1-3 0 16,-9 1-8-16,-4 2-152 0,-3-3-240 15,3 0 112-15,1 3 192 16,7 1 88-16,4-1 8 15,5 7-56-15,4-4 56 0,-6 4 8 32,2 3 0-32,-9-3 8 15,1 3 0-15,-8-3-8 16,3 2 104-16,-4 5-104 0,5-5 0 16,7 4 0-16,1 3-16 15,7-2 16 1,1 2 0-16,-1 0-8 0,1 3 8 15,-2-2 0-15,-6-1 48 16,-1-3-48-16,-3 0 8 16,7 0-8-16,1 0-8 0,11-3 8 15,4 6-8 1,5-6 8-16,0 6 0 16,2-3 0-16,-2 3 0 15,-4 1 16-15,-1 5-8 0,-8-6 0 16,5 4 144-16,-5-1-56 15,4-2 56-15,5-5 16 0,-1 5-112 16,4-4 40-16,5 0-88 16,-1-3 0-1,-4 3 64-15,5 0-72 16,-5 0 0-16,0 0 8 16,-3-3-8-16,-1 3 40 0,-4-3-40 15,5 3 0-15,7-3 16 16,16-4-8-16,13-5-8 0,6 2 0 31,-7 1 0-31,-3 6 0 16,-8-3 0-16,3-1 0 15,8 4 0-15,3-3 0 0,10 0 8 16,7-1-8-16,4-2 0 31,13-4 0-31,2 0 0 0,9-6-96 0,4 0-56 16,0 0-392-16,4 0-488 15,20 0 176-15,-7-3-1209 16,-2-6-3688-16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0:41:46.7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7366 8258 264 0,'-47'-76'2672'0,"-1"0"-1336"15,12-7-559-15,12-6-505 16,9-13-120-16,2 4-152 0,13 22-1121 31,0 13-543-31,-4 18 320 16,-4 3 96-16</inkml:trace>
  <inkml:trace contextRef="#ctx0" brushRef="#br0" timeOffset="2556.27">5355 5889 7297 0,'0'0'5297'0,"0"0"-4025"16,0 0-807-16,0 0-81 16,0-3-16-16,3 3-192 0,9 0 280 15,8 13 280-15,4 3-88 0,0 3-192 16,3 6-144-1,-2 4-160 1,3 9-48-16,-4 3 64 0,4 7-48 16,0 9-16-16,0 0-32 15,0 7-16-15,4-7-8 0,-6 0-32 16,7-6-8-16,-6-10 57 0,-3-6-9 16,-7-16-48-16,2-9 0 15,-6-10 80 1,-2-13 544-16,6-19-64 15,-10-28-280-15,1-26-88 16,-8-29-88-16,0-11 8 0,-11 8-40 16,-2 26 64-16,5 32-64 15,4 21-32-15,4 14 16 0,0 6 8 32,0 4-72-32,0-2 0 15,0 17-216-15,0 0-584 0,12 10-1241 16,1 9-1815-16,-2 3-2426 0</inkml:trace>
  <inkml:trace contextRef="#ctx0" brushRef="#br0" timeOffset="3060.88">6290 6264 4304 0,'0'0'7954'0,"0"0"-5977"16,0 0-665-16,0 0-224 31,0 0-344-31,0 0-424 0,0 0 272 16,0 0-103-16,0 79-169 15,-3-44-40-15,-1 0-16 16,-8 4-184-16,3-5-8 0,2-2-72 16,-5-4-184-16,0-9-600 15,8-9-697 1,0-10-1615-16,0-6-1225 0,4-13-3817 15</inkml:trace>
  <inkml:trace contextRef="#ctx0" brushRef="#br0" timeOffset="3214.09">6215 6324 16 0,'0'0'8953'15,"0"0"-6336"1,0 0-201 0,0 0-847-16,0 0-857 0,0 0-328 0,0 0 456 15,0 45-272-15,8-20-248 16,8 3-192-16,-4 4-128 15,-1 0-72-15,-2 0-1072 0,-1 3-2673 16,-8-10-384-16,0-6-1912 16</inkml:trace>
  <inkml:trace contextRef="#ctx0" brushRef="#br0" timeOffset="3427.26">6064 6480 8937 0,'0'0'4017'0,"0"0"-2592"0,0 0-9 16,0 0-88-16,0 0-648 16,0 0-320-16,39-16 209 15,1 13-121-15,8 3-224 0,-5 0-80 16,2 13-136-16,-6 2-8 31,-7 1-384-31,-8 0-401 0,1 0-663 0,-10-7-1577 16,-6-5-3768-16</inkml:trace>
  <inkml:trace contextRef="#ctx0" brushRef="#br0" timeOffset="4851.03">6657 5550 10802 0,'0'0'2488'0,"0"0"-1447"15,0 0 367-15,0 0 272 0,0 0-111 16,0 0-473-16,-4-61-512 16,-11 74-232-16,-13 16-112 0,-13 25 80 31,6 31 56-31,3 26-56 16,16 13-80-16,16-3-64 0,32-13-80 15,8-29-80-15,35-12-16 16,17-16-40-16,3-19-320 0,21-14-56 15,-32-18-496-15,-4-9-680 16,-25-10-2585-16,-23-6-5401 0</inkml:trace>
  <inkml:trace contextRef="#ctx0" brushRef="#br0" timeOffset="5248.61">7323 5670 912 0,'0'0'11602'15,"0"0"-9353"-15,0 0-785 0,0 0-48 16,0 0-400 0,-84-41-375-16,37 54-129 15,-5 9-40-15,-4 10-64 16,7 3-128-16,10 2-112 0,11 5-168 15,20-7-8-15,8 0-104 16,24-4 64-16,20-2-208 0,12-10-88 31,7-3-64-31,1-3 64 16,-4-7-120-16,-8 0 40 0,-13-2-241 16,-7-1 497-16,-15 3 160 15,-6 7 16-15,-11 3 128 0,0 9 296 16,-20 10 97-16,-16 3-97 31,-3 0-128-31,-10 0-96 16,-2-6-104-16,-5-6-104 0,8-11-24 15,5-15-1449-15,11-19-3520 16,15-9-4873-16</inkml:trace>
  <inkml:trace contextRef="#ctx0" brushRef="#br0" timeOffset="5493.81">7411 5388 12082 0,'0'0'3873'0,"0"0"-2673"15,83-20-112 1,-35 20-15-16,4 10-249 16,3 15-232-16,5 10-208 15,-8 10-136-15,4 18-128 0,-5 20-24 16,-18 22-40-16,-18 9 16 15,-15-6-72-15,-11-7 0 0,-17-27-16 16,4-14-240-16,-16-3-392 31,8-22-1272-31,0-7-3754 0</inkml:trace>
  <inkml:trace contextRef="#ctx0" brushRef="#br0" timeOffset="6231.07">8514 6159 10866 0,'0'0'4985'0,"0"0"-4081"0,0 0-424 0,0 0 288 16,0 0 441-16,0 0-425 15,40-13-224-15,16-9-224 16,23-6-152-1,1-4-88-15,-5 7-96 16,-11 2-128-16,-23 14-728 16,6-1-1113-16,-11 4-2600 0,-16 6-1040 0</inkml:trace>
  <inkml:trace contextRef="#ctx0" brushRef="#br0" timeOffset="6433.82">8514 6404 5937 0,'0'0'7889'0,"0"0"-6384"0,0 0 151 31,0 0 377-31,0 0-665 16,139 28-472-16,-55-40-360 0,23-17-336 15,9-6-200-15,-16 3-224 0,-16-3-944 16,-37 16-2737-16,-15 1-6369 15</inkml:trace>
  <inkml:trace contextRef="#ctx0" brushRef="#br0" timeOffset="8301.56">10642 6102 5673 0,'0'0'5169'0,"0"0"-3913"15,0 0 184-15,0 0 233 16,0 0-113-16,-52 0-320 0,52-13-447 16,0-6-321-16,0-6-304 15,8-7-96-15,8-6-64 0,3-3-8 31,5 3 184-31,8 3-168 16,0 3-16-16,0 10 8 16,0 3 40-16,0 12 112 0,-8 7-160 15,0 4-48-15,-5 21 40 16,-2 10 8-16,-6 6 0 0,-7 13 8 31,-4 0 64-31,0 3-64 0,-8-3 64 16,-7-6-64-16,-5-10 8 15,-1-9-8-15,6-10-8 0,2-13-8 16,6-6 8-16,7-10-8 16,0-21-136-16,16-14-256 15,8-9 8 1,12-9 176-16,7-1-161 0,-7 4 281 16,5 9 96-16,-6 13-144 15,-7 16 96-15,-5 12 40 0,-2 10 8 16,-1 16-88-16,-5 13 88 15,-2 12 64 1,-9 3 16-16,-4 4 16 16,0-1-80-16,-4-5-16 15,-9-10-144-15,2-13 48 0,-2-10-8 16,2-9 96-16,11-13-112 16,0-21-448-16,0-14-264 0,16-13-192 31,7 2 760-31,5-5 216 15,0 7 48-15,-4 9 232 16,4 13 376-16,-4 19-32 0,0 13-144 16,-4 9-96-16,0 20 168 15,-1 15-80-15,-2 4-168 0,3 5-104 32,-8 5-71-32,12-8-81 15,-1-3-481-15,9-12-735 16,28-16-896-16,-4-13-2465 0,-8-3-1665 0</inkml:trace>
  <inkml:trace contextRef="#ctx0" brushRef="#br0" timeOffset="8657.82">12001 5639 3104 0,'0'0'8410'0,"0"0"-6058"16,0 0-479-16,0 0-561 0,-105-51-592 15,66 51-120-15,-1 22-143 16,0 10 119-16,4 9-168 15,4 3-200 1,17 4-160-16,6-3-48 16,9-4 0-16,0-13-56 0,24-8-144 15,8-14-376-15,4-6 280 16,8-16 176-16,0-16 112 31,-4-6-169-31,-8-6 169 0,-9 5 8 16,-7 4 193-16,-8 10 183 15,-8 9 304-15,0 13 8 0,0 3-416 16,0 19-208-16,0 13 64 16,0 13-56-16,0 2-64 31,0 0-8-31,13-2-336 0,6-4-656 16,1-6-865-16,12-16-2007 0,-4-12-633 15,-4-7-4305-15</inkml:trace>
  <inkml:trace contextRef="#ctx0" brushRef="#br0" timeOffset="9066.32">12598 5451 7273 0,'0'0'7338'16,"0"0"-5802"-16,0 0-400 31,0 0-360-31,0 0-288 0,0 0 169 16,-32 99 87-16,17-46-352 16,-6 1-192-16,1 0-200 0,1-2-8 0,-2-8-728 15,-10-6-937-15,10-9-2071 16,-3-17-1906-16</inkml:trace>
  <inkml:trace contextRef="#ctx0" brushRef="#br0" timeOffset="9231.91">12244 5540 8489 0,'0'0'8106'15,"0"0"-6874"-15,0 0-552 16,0 0 505-16,123 83-257 0,-72-49-344 15,9-2-184-15,4 0-160 16,3 3-120-16,-2-6-120 0,3 15-408 16,-17-12-1304-16,-19-7-4762 15</inkml:trace>
  <inkml:trace contextRef="#ctx0" brushRef="#br0" timeOffset="10423.06">12068 6883 9033 0,'0'0'1737'16,"0"0"-553"-16,0 0 40 16,0 0-87-16,-44-92-145 15,28 70-240-15,-8-1-112 0,-4 5-24 16,-8 5-16-16,1 9-64 31,-5 4-111-31,0 20-137 0,0 12 16 0,4 9 88 16,8 9-72-16,12 7-216 15,8 1-96-15,8-1-8 16,13-3 0-16,14-13-56 0,6-9-240 16,6-16-184-1,5-16 104 1,0-10 7-16,-1-25 129 0,-3-9-264 16,-3-10 88-16,-14-3 376 0,-3 3 40 15,-12 6 344-15,-8 10 416 16,0 13 257-16,0 12-121 0,0 10-144 31,0 3-560-31,0 25-184 16,4 14 112-16,8 8 88 0,4 7-152 15,12 0-48-15,7-7-8 16,6-5-288-16,2-10-224 0,6-13-416 16,14-19-633-16,-8-10-2351 31,-14-12-5354-31</inkml:trace>
  <inkml:trace contextRef="#ctx0" brushRef="#br0" timeOffset="11173.39">13518 4562 12138 0,'0'0'2601'16,"0"0"-1689"-16,0 0-432 0,-84 6-24 0,45 26 224 31,-9 25 152-31,-7 48 137 15,-1 54-265-15,15 31-88 0,22 13-104 16,19 1-248-16,35-23-160 16,25-3-16-16,16-16-8 15,15-20-80-15,13-18-160 0,7-22-224 32,9-23-136-32,-4-9-184 15,-9-26 408-15,-11-22-617 0,-32-12-1647 16,-20-10-5106-16</inkml:trace>
  <inkml:trace contextRef="#ctx0" brushRef="#br0" timeOffset="11677.13">14211 5216 12218 0,'0'0'3049'16,"0"0"-1249"-16,0 0-320 0,0 0-615 15,0 0-425-15,-11 7-344 32,11 24 72-32,3 26 416 15,14 26-208-15,6 22-144 0,1 6-128 16,-4-22-104-16,-8-22-192 16,-3-29-912-16,-9-7-433 0,0-5-1343 15,0-7-1833-15,-5-13-2289 0</inkml:trace>
  <inkml:trace contextRef="#ctx0" brushRef="#br0" timeOffset="12095.71">14144 5045 7113 0,'0'0'4609'0,"8"-99"-2993"0,8 74-303 15,8-4-481-15,4 7-328 16,11 3 48-16,1 10-16 0,8 9 56 15,-1 0-296-15,-6 25-216 16,-1 26-80-16,-16 3 0 0,-17 9 0 31,-7 7 0-31,-20-9 8 16,-16 5 56-16,-7-2-16 0,-13-10 0 16,-4-13-40-16,8-9 72 15,5-17-72-15,15-8 8 0,12-7-8 16,12-16-8-16,8-6-256 31,20 0-32-31,12 5 264 16,11 8 24-16,10 9 112 0,2 0-40 15,4 19-64-15,-3 10 64 16,-7 12-64-16,-6 7 112 0,-7 2-48 16,-8 7 80-16,-4 1-40 15,-8-1 0 1,-8-3-48-16,4-10 9 15,-9-9-25-15,6-9-48 0,-1-14-48 16,-4-9-345-16,3-9-431 16,1-16-712-16,-3-3-3529 0</inkml:trace>
  <inkml:trace contextRef="#ctx0" brushRef="#br0" timeOffset="12449.07">15163 4921 11746 0,'0'0'2345'0,"0"0"-1161"31,0 0-440-31,0 0-200 16,-99-44 304-16,59 50 168 0,-4 19 25 16,-7 26-185-16,-5 25-176 15,13 26-200-15,15 12-160 0,23-3-80 16,13-12-64-16,20-26-80 31,8-13 8-31,0-22-104 0,3-6-488 16,13-4-88-16,12-9-456 0,24-19-1097 15,-13-6-2720-15,-15-19-4145 16</inkml:trace>
  <inkml:trace contextRef="#ctx0" brushRef="#br0" timeOffset="12810.92">15554 4991 5537 0,'0'0'5561'15,"0"0"-4193"1,0 0-200-16,0 0 121 16,-95-16-145-16,59 26 32 0,0 12-240 15,4 6-239-15,4 4-201 16,16 3-352-16,8 3-144 16,4-3-48-16,28 3-48 0,8-9-80 31,12-4-337-31,3-3-151 15,5-6-152-15,-4-7 264 0,-8 1-80 16,-8-3 224-16,-13-1 336 16,-10 3 72-16,-13 1 0 15,0 2 616-15,-28 8 192 0,-8 2-40 32,-4-3 32-32,-11 6-255 15,6-9-305-15,10 0-208 0,14-6-32 0,21-10-1265 16,13 0-3960-16,15-13-4713 15</inkml:trace>
  <inkml:trace contextRef="#ctx0" brushRef="#br0" timeOffset="12973.29">16005 5391 13290 0,'0'0'4409'0,"0"0"-3729"0,0 0-263 15,0 0-105-15,-4 79-160 16,-9-44-32-1,-11 6-72-15,1 1-48 16,3-4-480-16,8-7-2009 16,4-5-2272-16,8-17-5929 0</inkml:trace>
  <inkml:trace contextRef="#ctx0" brushRef="#br0" timeOffset="13341">16359 5150 10610 0,'0'0'2424'0,"0"0"-607"16,0 0-793-16,-36-86-320 0,12 73 248 31,-8 10-160-31,-3 3-55 16,-5 19-209-16,8 13-64 0,4 3-128 15,12 6-144-15,8 4-128 0,8-1-56 16,8-9-16-16,20-3-120 15,4-13-288-15,8-10-184 16,0-9-88 0,3-3 79-16,-7-19-31 15,-4-7 112-15,-12 1 528 0,-9 2 24 16,-2 10 920-16,-9 10 193 0,0 6-409 16,0 6-568-16,0 20-72 15,0 5-16 1,0 4-72-16,16 4 0 15,8-5-296-15,4-5-856 16,11-16-849-16,-7-10-2776 0,-4-3-1512 16</inkml:trace>
  <inkml:trace contextRef="#ctx0" brushRef="#br0" timeOffset="13580.94">16458 4683 11058 0,'0'0'4993'16,"0"0"-3321"-16,0 0-599 0,0 0-881 31,0 0 104-31,0 0 640 16,101 98-232-16,-50-50-248 0,5 22-184 16,-4-7-128-16,-5 10-48 15,-6-3-88-15,-18-9-8 0,-7 8-136 16,-16-2-360-16,-24 19-424 15,-12-20-1385 1,-7-9-5176-16</inkml:trace>
  <inkml:trace contextRef="#ctx0" brushRef="#br0" timeOffset="14580.24">17809 5127 12082 0,'0'0'4385'16,"0"0"-3289"-16,0 0-184 15,0 0-167-15,0 0-273 16,0 0-264-16,112-57-8 0,-28 25-32 16,3 4-72-16,-11-1-48 15,-12 10-48-15,-25 10-896 0,2 2-553 31,-18-2-1159-31,-14 3-1425 16,-9 2-2985-16</inkml:trace>
  <inkml:trace contextRef="#ctx0" brushRef="#br0" timeOffset="14789.34">17964 4670 11426 0,'0'0'4505'15,"0"0"-2993"-15,0 0 1 0,0 0-345 16,0 0-512-16,0 0 48 16,96 137 80-16,-40-13-152 15,4 12-272 1,-4 0-183-16,-8-15-177 16,-12-25-417-16,-4-24-407 0,-5-14-952 15,-7-23-2889-15,-4-20-4673 0</inkml:trace>
  <inkml:trace contextRef="#ctx0" brushRef="#br0" timeOffset="15215.76">19355 4283 11682 0,'0'0'6105'0,"0"0"-4760"16,0 0-873-16,0 0-392 15,0 0-8-15,-75 89 88 0,43-10 240 16,8 26 80-16,12 9-256 16,12 0-96-1,12-6-128-15,8-32-8 16,-1-15-376-16,1-20-328 0,1-15-216 15,3-4-281-15,-1-3 33 16,-3-13 416-16,-3-6 760 0,-17-16 272 16,0-19 1072-1,-33-22 33 1,-11-6-201-16,-19-10-424 0,-33-10 32 16,12 20 16-16,5 2-224 0,14 20-151 15,26 15-185-15,3 4-176 16,16 3-64-16,12 10-609 15,21 9-1255 1,14 0-3097-16,5 0-6041 16</inkml:trace>
  <inkml:trace contextRef="#ctx0" brushRef="#br0" timeOffset="16145.85">21766 3343 11666 0,'0'0'2985'16,"0"0"-1793"-16,0 0-616 31,0 0 368-31,0 0-448 0,-99 0-48 16,-2 26 169-16,-41 18 79 16,-23 10-160-16,2 9-128 0,20 4-232 0,32-7-32 15,23-3 0-15,32-12-88 16,24-10-56-1,17 0-48 1,15 3-80-16,0 7 24 0,47 5 16 16,41-2-360-16,51-10 112 15,16-9 328-15,9-17-72 0,-21-9-8 16,-31-3 88-16,-24 0 24 0,-29 3 64 31,-31 1-88-31,-16 2 0 16,-12 1-16-16,0 5-56 0,-19 10 72 15,-41 10 264-15,-37 19-40 16,-38 19-24-16,-16 6 16 0,3 4-24 16,25-8-48-16,40-15-64 31,27-9 32-31,28-13-112 0,20-3-80 16,8 6-16-16,15 6-24 15,41 7 72-15,44 0 40 0,36-10 8 16,10-12 0-16,6-23 8 15,-8-6 56-15,0-25-56 32,15-4 240-32,0 1 136 0,-4 2 24 15,-15 0-264-15,-21 11-48 16,-31 5-96-16,-25 7-296 0,-22 6-544 16,-18 10-1737-16,-7-1-4504 0</inkml:trace>
  <inkml:trace contextRef="#ctx0" brushRef="#br0" timeOffset="16755.18">21531 5772 11546 0,'0'0'3873'15,"0"0"-3073"1,0 0-184-16,0 0-144 0,-92-9 304 15,56 21 89-15,4 4-89 16,4 6-240-16,8 4-232 16,16-1-168-16,4 7-136 0,17-1 48 15,18 1-48 1,14 0 0-16,2-1 88 16,1-2 40-16,-5-3-40 0,-10-7-16 15,-14 0-72-15,-14 0 0 16,-9 0 0-16,-24 0 0 15,-16-3 120-15,-20 0-16 0,-3-10-104 32,-2-6-8-32,10 0-232 0,7-19-448 15,20-41-1321-15,16 9-4048 16,12-7-4113-16</inkml:trace>
  <inkml:trace contextRef="#ctx0" brushRef="#br0" timeOffset="16940.97">21802 5359 6689 0,'0'0'9810'15,"0"0"-7866"-15,0 0-695 0,0 0-513 16,0 0-304-16,0 0-280 16,-49-13-96-1,26 35-8-15,-5 10-40 0,0 0-8 16,0 15-440-16,4-8-2025 15,9-11-6176-15</inkml:trace>
  <inkml:trace contextRef="#ctx0" brushRef="#br0" timeOffset="17594.82">22810 3914 13706 0,'0'0'4945'16,"0"0"-3768"-16,0 0-649 15,0 0-392-15,19 77 296 0,9-17 320 16,12 26-312-16,12 28-128 31,4 3-112-31,-8-8-136 0,-12-24-64 16,-17-31-136-16,-6-19-336 15,-9-6-152-15,3-4-160 16,-3-3-504-16,-8-9-1009 0,-11-10-2896 16,-5-3-2425-16</inkml:trace>
  <inkml:trace contextRef="#ctx0" brushRef="#br0" timeOffset="17855.89">22786 3946 1616 0,'0'0'7826'15,"8"-101"-5442"1,4 79-392 0,7-4-583-16,9 0-393 0,4 4-496 15,8 7 176-15,0 8 56 0,0 7 9 16,-1 0-337-16,-7 22-424 16,-11 10-72-16,-14 22 72 0,-7 3 48 31,-19 7 72-31,-18-1-112 15,-14-5 64-15,-12 2-72 16,-1-3-80-16,8-9-248 0,15-13-881 16,30-13-959-16,11-13-1817 0,11-9-4753 15</inkml:trace>
  <inkml:trace contextRef="#ctx0" brushRef="#br0" timeOffset="18092.86">23762 3727 7457 0,'0'0'9242'0,"0"0"-7922"31,0 0-832-31,-100 16-288 16,49 19 161-16,-9 25 311 0,4 29-112 16,20 22-96-16,28 4-96 0,24-8-136 15,32-21-184-15,28-19-48 0,11-13-336 16,5-19-216-1,-4-10-352 1,-17-25-1129-16,-19-6-1984 16,-20-16-1712-16</inkml:trace>
  <inkml:trace contextRef="#ctx0" brushRef="#br0" timeOffset="18845.28">24116 3848 6345 0,'0'0'6705'0,"0"0"-4792"16,0 0-353-16,0 0-384 15,-99-23-344-15,75 27-159 0,4 12-105 16,8 6-232-16,4 3-336 31,8 7 0-31,16 0 0 16,16 6 48-16,8-7 0 0,7 1 16 15,2 0-64-15,-6-3-168 16,-7-1 40-16,-8-6 80 0,-16 7-32 16,-12-3 64-16,0-1 16 15,-28 0 72 1,-7-3 0-16,-6-3 24 15,-6-6-24-15,-1-6-72 0,8-7-312 16,4-35-1137-16,12-7-2984 16,13-5-5905-16</inkml:trace>
  <inkml:trace contextRef="#ctx0" brushRef="#br0" timeOffset="19022.84">24268 3429 14251 0,'0'0'3112'0,"0"0"-1992"32,0 0-751-32,0 0-265 15,0 0-96-15,0 0-8 0,-64 76-8 16,48-35-40-16,16 32-1169 16,0-10-3368-16,0-5-7305 0</inkml:trace>
  <inkml:trace contextRef="#ctx0" brushRef="#br0" timeOffset="19305.32">24599 3375 14659 0,'0'0'3168'15,"0"0"-1207"-15,0 0-809 16,0 0-624-16,0 0-352 16,19 114 280-16,-2 3 496 15,7 26-375 1,4 3-233-16,-1-12-136 0,-3-23-120 16,-4-16-88-16,-4-19-448 0,-4-19-553 15,7-6-495-15,-2-19-1297 16,-2-10-4296-16</inkml:trace>
  <inkml:trace contextRef="#ctx0" brushRef="#br0" timeOffset="20045.86">25248 3673 5537 0,'0'0'8409'0,"0"0"-6864"0,0 0-289 15,0 0-64-15,-91-60-151 16,55 60-185-16,0 0-136 16,-4 10-240-16,4 8-208 0,8 8-128 31,13 6-144-31,6 6-88 16,9 6 88-16,5 0-16 0,22 1-208 0,5-1-24 15,8-5-232-15,3-8 64 16,-3-2 344-16,4-7-72 15,-12 0 144-15,-8-6 8 16,-8 3-8 0,-12 3 0-16,-4 1 8 15,-8 2 152-15,-16 4 40 0,-12-4-24 16,0-3-48-16,-3-3-128 0,7-6-80 16,16-13-968-16,8 0-1401 15,8-16-3712-15</inkml:trace>
  <inkml:trace contextRef="#ctx0" brushRef="#br0" timeOffset="20205.43">25523 4016 10594 0,'0'0'5201'0,"0"0"-4297"32,0 0 40-32,0 0-48 15,0 0-199-15,0 105-241 0,-24-67-208 16,4 6-248-16,1-2-128 15,6-1-1337-15,9-6-1695 16,4-16-2569-16</inkml:trace>
  <inkml:trace contextRef="#ctx0" brushRef="#br0" timeOffset="20556.07">25890 3857 10234 0,'0'0'3264'15,"0"0"-1535"1,0 0-345-16,0 0-520 16,0 0 8-16,-96-54-159 0,65 70-73 15,-2 10-152-15,6 12-296 0,6 6-160 16,10-3-32-16,11 1-8 16,0-7-352-1,23-10-520-15,9-12-225 16,8-10 601-1,0-3 112-15,0-9 224 0,-5-11 168 0,-11-2 8 16,-3 3 496-16,-14 3 528 16,-7 10 49-16,0 6-297 15,0 6-608 1,0 17-168-16,0 11-8 16,0 4 0-16,0 4-168 15,12-1-496-15,12-3-761 0,8-6-839 16,0-13-2289-16,-4-13-4841 0</inkml:trace>
  <inkml:trace contextRef="#ctx0" brushRef="#br0" timeOffset="20805.14">25969 3423 7665 0,'0'0'7594'16,"0"0"-6146"-1,0 0-328-15,0 0-528 16,0 0-223-16,84 22 391 16,-41 15 192-16,13 24-336 0,17 25-288 15,6 25-176-15,-8 6-56 0,-15-6-48 16,-28-12-48 0,-24-23 0-16,-4-12-304 15,-23 6-424-15,-1-16-840 16,0-17-2681-16</inkml:trace>
  <inkml:trace contextRef="#ctx0" brushRef="#br0" timeOffset="21589.91">26914 3482 14010 0,'0'0'3833'16,"0"0"-2880"-16,0 0-361 0,0 0-392 15,0 0 16-15,67 64 320 16,-19-7-88-16,16 26-184 0,11 25-184 16,-7-10-32-1,-12-19-40-15,-17-25-8 16,-14-22-72-16,-1-6-96 15,-4-4 72-15,-1-6 48 0,-6-16 48 16,-2 0 0-16,-3-32 72 16,5-28 96-16,2-29 8 15,1-38 16 1,9-6-24-16,-6-1-64 0,1 20-88 16,-4 38 80-16,-8 19 0 15,0 25-88-15,0 13-8 0,-4 9 0 16,-1 7-352-16,2 3-992 15,-5 41-1489 1,0 4-1888-16,-5 3-4489 16</inkml:trace>
  <inkml:trace contextRef="#ctx0" brushRef="#br0" timeOffset="22297.12">28160 2882 6993 0,'0'0'5905'0,"0"0"-3728"16,0 0-753-16,0 0-160 15,0 0-303 1,0 0-393 0,0 0-272-16,-28 39 0 0,9-1 136 15,-5 6-208-15,0 4-128 16,1 0-96-16,6-1-168 0,6-2-936 0,2-4-1497 16,5-13-2544-16,4-12-2505 15</inkml:trace>
  <inkml:trace contextRef="#ctx0" brushRef="#br0" timeOffset="22487.12">27997 2927 11682 0,'0'0'2993'16,"0"0"-1361"-16,0 0-784 0,0 0-768 31,0 0 312-31,8 96 152 16,4-46-72-16,4 4-247 0,4 3-225 15,-4-3-80-15,4-10-1249 16,-9-5-839-16,-6-23-1009 31,-5-10-1864-31,0-6-1368 0</inkml:trace>
  <inkml:trace contextRef="#ctx0" brushRef="#br0" timeOffset="22668.6">27826 2991 8553 0,'0'0'2961'15,"0"0"-737"1,0 0-215-16,0 0-1033 0,0 0-616 16,0 0 448-16,87 6 113 15,-35 13-353-15,0 0-328 0,4 0-168 0,-1 0-72 16,-3 0-216 0,1-6-793-1,-18-4-1959-15,-7-2-5074 16</inkml:trace>
  <inkml:trace contextRef="#ctx0" brushRef="#br0" timeOffset="23165.19">28599 3257 8241 0,'0'0'5049'15,"0"0"-3952"-15,0 0-217 0,0 0 336 16,-119 23 272-16,70 11-271 15,-7 23-329-15,1 26-136 0,15 22-144 16,17 9-96-16,23 1-272 31,15-11-120-31,33-12-120 0,7-19 8 16,1-18-72-16,-11-18-120 16,2-8-352-16,9-7-360 15,24-9-1089-15,-12-3-2752 0,-17-10-4280 16</inkml:trace>
  <inkml:trace contextRef="#ctx0" brushRef="#br0" timeOffset="23708.37">29105 3378 3928 0,'0'0'8570'15,"0"0"-7017"-15,0 0-169 16,0 0-64-16,0 0-360 16,-88-35-40-16,48 35-31 15,-4 19-233-15,5 0-336 16,7 10-224-16,8-4-88 15,12 7-8-15,8 0-72 0,4 3 16 32,24-1-88-32,12 4 144 15,7 1-8-15,6-4-336 0,-6-3 0 16,1-7 336-16,-12 0-216 16,-4-3 224-16,-12-3 0 0,-9 7 0 15,-7-1 0-15,-11 4 192 31,-21 0 56-31,-8-4 72 0,-4-6-64 16,-3-4-80-16,-5-5-32 16,12-7-24-16,8-3-72 15,8 0 16-15,16-13 48 0,8-5-80 16,0-1-32-16,4-1-176 31,8 8 8-31,0 2-96 0,-4 4-200 0,0 6-16 16,-4 0-320-16,-4 6-265 15,0 4-1247-15,0 0-3417 16</inkml:trace>
  <inkml:trace contextRef="#ctx0" brushRef="#br0" timeOffset="24154.81">29419 2873 6161 0,'0'0'6305'15,"0"0"-4096"-15,0 0-433 0,0 0-296 16,0 0-583 0,0 0-385-1,0 0-216-15,-47 29 192 0,23 3-248 16,0-1-136-16,0 4-104 0,-4 19-120 16,8-9-1432-16,4-7-4026 15</inkml:trace>
  <inkml:trace contextRef="#ctx0" brushRef="#br0" timeOffset="24658.04">29794 3169 6633 0,'0'0'5849'0,"0"0"-3920"16,0 0-1289-16,0 0 208 16,0 0 136-16,116 31 288 0,-68 1-479 31,3 16-169-31,9 15-256 15,0 29-144-15,-12 26 16 16,-20 11-64-16,-28 2-8 0,-20-17-96 16,-28-18 8-16,0-24-64 0,5-14-16 15,11-17 0-15,0-10-456 32,-1 8-1136-32,6-11-1145 15,11-9-2384-15</inkml:trace>
  <inkml:trace contextRef="#ctx0" brushRef="#br0" timeOffset="26758.25">30049 2384 11978 0,'0'0'3985'0,"0"0"-3369"31,0 0-488-31,0 0 184 16,0 0 640-16,76-3-87 0,-13 22-49 15,33 19-168-15,36 19-304 16,7 19-192-16,-8 10 64 16,-19 9-160-16,-28 1 80 0,-12 8-80 31,-13 8 112-31,-7 8-120 16,-12 10 48-16,-12 10 56 0,-13 12 232 0,-15 7-96 15,-3 0-192 1,-22-3-88-16,-2-11 48 0,-4-11-56 15,-1-16-208-15,-5-20-88 16,1-22-72 0,8-22 24-16,0-16-120 15,5-6-432-15,-5 0-473 0,-12-4-671 16,4 1-2425-16,8-16-3089 0</inkml:trace>
  <inkml:trace contextRef="#ctx0" brushRef="#br1" timeOffset="35413.82">22359 3508 8545 0,'0'0'2369'0,"0"0"-1105"15,0 0-472-15,0 0-80 0,0 0 1 16,-11-6-49 0,11 6-192-1,0 0-144-15,0 0-120 0,0 0-96 0,0 10 112 16,0 8 88-16,0 8 64 15,0 12 56-15,4 6-160 16,-4 7 0-16,7 6 48 16,1 16-56-1,5-9-167-15,2 6-17 16,2-4 0-16,-6-8-72 0,6 5 0 0,-2-3 40 16,-2 0 0-16,-2-2-40 15,1-1 8-15,0-3 32 16,0-3 8-1,4-4-48-15,-4 1-8 16,8 0-64-16,-1-4 56 16,2 3 8-16,-1-5 0 0,-1 5 8 15,1-5 56-15,1-1-64 16,-6-3 0-16,2-3 0 0,-2-3 0 31,-3-3 8-31,0-4 0 16,-4 0-8-16,3 1 8 0,-2-4-8 15,-1-3 0-15,-1-3-48 16,2-1-104-16,-1-2 0 16,0 0 80-16,-1 0 23 0,2 3 49 31,-1-1 8-31,-1 1 1 16,1 0-9-16,1-3 0 0,2 0-137 0,1-4-279 15,4-3 48-15,0-3 72 16,4-3 96-16,-3 0 200 15,6 0 48-15,-3 0 8 16,8 0-56 0,-4-3-224-16,8-9-24 15,0-1 128-15,7-3-216 0,5-3 264 0,0 3 72 16,8-6 0-16,-1 6 0 16,9-3 0-16,4 0 64 15,3 0-16 1,2 0-48-16,-2 0 48 15,5 0 32-15,8-3 24 16,15 6-56-16,-7-3 32 0,-9 6-16 16,-6 7-56-16,-18-4-8 15,8 4 0-15,10 0 0 0,-2-1 0 32,-3 1-8-32,-5-4 16 15,6 1 32-15,-5 2 32 0,-1-5-16 16,1 2 8-16,0-3 40 15,-1 4-24-15,5-4 88 16,4 1 56-16,-4 2 0 0,-5-2 0 31,-3 2-120-31,0 0-96 16,-9 0 88-16,1 5-88 0,-8-2 56 16,-4 1-56-16,0-1 80 15,3 4 145-15,5-3-1 0,1-4 64 16,2 4-56-16,1-1-112 15,0 1-32 1,-1 0-80-16,-3-1-16 16,0 1 64-16,-8 3-64 0,0-6 8 15,-5 5 40-15,-3-2-48 16,0-4 16-16,0 1-16 0,4-4 16 16,4 1-8-1,0-1 48-15,-1-3-56 16,2 3 0-16,-5 1 0 15,-1-1 0-15,-3 3 0 16,-4 4 0-16,0 0 0 0,-4-1 0 16,-1 1 0-16,1-1 8 0,-3 5 0 31,-6-5 0-31,2 4 8 16,-2-4-8-16,-2 1 56 15,-6 0-16-15,1 0-48 0,-4-4 8 16,5 3-8-16,-2 1 0 15,-3-3-40-15,4 2 40 0,1 1 56 32,-2 0-56-32,1-1 48 15,0 1 32-15,-4-1-32 16,0-2-48-16,-4 0-96 0,0-4 96 16,-4-3 240-16,-8-3-112 0,0 0-16 15,-4-7 8-15,4 1-112 16,-4 0-8-1,1-7 8-15,-2 0-8 16,-7 0 8-16,5-3 0 16,-2-3-8-16,-3 0 8 0,1-3 8 15,-1 0-8-15,4-1 40 16,0 1 24-16,4 6 0 16,5-6 16-16,-2 3-32 15,5 0 16-15,1-3-8 16,-2-1 8-16,1 1 80 15,0 0-96-15,1-1 32 0,-2-2-80 16,1 0-8-16,1-1 8 0,-6 4-8 31,1-1 0-31,1 1 0 16,-5 6-8-16,4 0-8 16,-4 7 16-16,4-1-8 0,-4 7 0 15,4 0-32-15,0 3 40 16,0 0 0-16,0-1 0 0,5 2 0 31,-6-1-48-31,5-3 0 16,1 5 0-16,-2-2-32 15,1-3 0-15,0 3 64 0,1 0-104 16,-2 0 112-16,1-3-64 16,1-1 8-16,-1 1 56 0,-1 0 8 15,1 0-8 1,1 0 0-16,-1 6 0 15,3 3 8-15,-3 6-136 16,1 2 0-16,-1 5-8 0,-1 0 56 16,-2 0 88-16,-1 0-8 15,-4 0-64-15,-4 0 72 16,0 5 0-16,0 2-8 16,-8-1 8-16,0 4 0 15,-4-1 0-15,-4 1 0 16,5 6 0-16,-5-3 8 0,-4-1-8 15,0 4 8-15,4-6 0 16,-3 5-8 0,3-2 0-16,-5-3-8 15,6 3 0-15,-5-7 8 16,1 3-96-16,-2-2-8 0,1-1 16 16,1 1-32-16,-5-1 40 15,0-3 0-15,-4 3-88 0,1-3 32 31,-2 1 24-31,-2 2 72 16,-1-6 40-16,0 3 0 16,1 1-8-16,3-4 8 0,-1 2 8 15,6-2 0-15,-5 4 0 16,8-4-8-16,1 3 8 0,-1 0 0 16,3 3-8-1,-2-2 0-15,7-1 0 16,-4 3 8-16,4 0-8 15,-7 1 8-15,2-1-8 0,-2 0 0 16,-1 4 0-16,-4 0 16 16,-4-4-16-16,0 3 0 15,1-2 0 1,-1 2 8-16,4-3-8 0,-4 1 0 16,8-4 0-16,-3 4 0 15,-1-4 8-15,8 0 8 0,-4 3-16 16,5-3 0-16,-2 0 8 15,1 4-8 1,1-4 0-16,-1 4 8 16,0-1-8-16,4-3 0 15,1 3 0-15,-1 1 8 0,0-4-8 16,-1 7 0-16,1-4 0 16,-4 0 0-16,1 4 0 0,-1-1 8 31,0 1-8-31,5-4 8 15,-1 3-8-15,0 1 0 16,0-4 8-16,0 4-8 0,-4-1 8 16,4 1-8-16,-8 0 0 15,1-1 0-15,-1 4 0 32,-1-4 8-32,2 1-8 0,-4 3 0 0,6-7 0 15,1 0 0-15,8 4 0 16,0-7 0-16,5 7 0 0,3-4 0 15,-1 0 0-15,6-3 0 16,2 7 0 0,2-7 0-1,3 3 0-15,-4-3-8 0,8 1 8 16,-4 2 0-16,4-3-8 0,4-3 8 16,0 0-768-16,0 0-1057 0,0 0-2384 15,8-6-3985-15</inkml:trace>
  <inkml:trace contextRef="#ctx0" brushRef="#br1" timeOffset="38552.03">8442 9360 9402 0,'0'0'2080'0,"0"0"-864"16,0-83-128-16,8 51 465 0,4 7 375 31,-4 6-343-31,0 3-385 16,-4 10-304-16,-4 2-248 15,0 4-240-15,0 7-200 0,0 21-104 16,0 30 208-16,-4 31 24 16,-4 22-112-16,0 6-96 0,1-9-64 31,7-29-23-31,0-25-41 16,0-16-217-16,0-9-303 0,0 0-224 15,0-4-408-15,4-12-880 16,-1-13-2145-16,-3 0-1113 0</inkml:trace>
  <inkml:trace contextRef="#ctx0" brushRef="#br1" timeOffset="38797.14">8844 9071 2496 0,'0'0'9522'0,"0"0"-6969"16,0 0-1193-1,0 0-760-15,0 0 424 16,0 0 361-16,4 101-473 0,-4-31-336 16,0 22-256-16,0-12-176 15,9-8-64-15,-5-11-32 0,0-14-48 16,0 1-296 0,-4 0-624-16,0-13-953 15,0-10-2128-15,0-15-632 16,-12-10-2576-16</inkml:trace>
  <inkml:trace contextRef="#ctx0" brushRef="#br1" timeOffset="39147.83">8936 8794 10098 0,'0'0'2952'0,"0"0"-1095"16,0 0-913-16,0 0-40 31,-52 86 32-31,33-51-264 16,-2-3-328-16,2 0-143 0,-5-7-73 15,-4-3 16-15,0-6-40 16,-11-9-16-16,-6-7-32 0,2 0 8 16,-9-13-56-16,-4-6 40 15,-4 3-32 1,5 3 240-16,-1 10 184 15,0 3-24-15,8 16-56 0,0 19-160 16,13 6-40-16,7 7-112 16,11-1-48-16,10 4-64 0,7-6-128 15,0-7-376 1,24 0-576 0,0-16-1657-16,3-9-2976 0</inkml:trace>
  <inkml:trace contextRef="#ctx0" brushRef="#br1" timeOffset="39435.68">9475 8442 8281 0,'0'0'4425'0,"0"0"-3185"16,0 0-255-16,0 0-25 15,0 0 168-15,-60 92-208 16,39-47-464-16,-3 2-216 0,5 1-192 16,-1-4-48-1,-1-6-744-15,6-6-496 16,-9-16-1080-16,9-10-1601 0,2-6-1488 15</inkml:trace>
  <inkml:trace contextRef="#ctx0" brushRef="#br1" timeOffset="39605.37">9223 8528 8601 0,'0'0'4169'0,"0"0"-2704"16,0 0-177-16,0 0-8 0,40 104-664 15,-20-59-344-15,4-4-144 16,0-3-72-16,0-3-56 15,-9-9-104 1,2-7-584-16,-10-4-744 16,-7-15-905-16,-3 0-327 0,-14-12-1905 15</inkml:trace>
  <inkml:trace contextRef="#ctx0" brushRef="#br1" timeOffset="39764.83">9175 8718 264 0,'0'0'2600'0,"0"0"401"0,-84-63-113 15,65 47-407-15,19 9-153 31,0 7-1343-31,32 4 7 0,15 9 216 16,25 9-392-16,0-3-320 16,-1 3-224-16,6-6-176 15,-14-4-96-15,9 1-280 0,-16-3-1088 32,-21-7-4489-32</inkml:trace>
  <inkml:trace contextRef="#ctx0" brushRef="#br1" timeOffset="40602.98">9785 9131 12498 0,'0'0'2897'16,"0"0"-1249"-16,0 0-344 0,0 0-519 31,0 0-217-31,-48-13-128 16,12 42 24-16,-7 25 120 0,-5 22-88 16,4 26-72-16,8 5-120 0,24-5-48 15,12-26-104-15,0-25-80 16,20-13-64-16,8-6-8 15,12 0-376 1,12-3-312-16,19-7-288 16,29-22-800-16,-16-10-2769 0,-9-19-5073 15</inkml:trace>
  <inkml:trace contextRef="#ctx0" brushRef="#br1" timeOffset="40903.78">10295 9182 6953 0,'0'0'7610'0,"0"0"-5898"16,-79-13-416-16,47 13-352 0,4 6-159 16,4 13-105-16,12 1-336 0,7 8-264 31,5 4-80-31,20 3 0 16,16 0 48-16,9 0-48 15,2-4-168-15,5 1 24 0,-5-6-80 16,-6-1 80-16,-9-6 16 15,-8 3 120-15,-17-3 8 0,-7 3 8 32,-7 1 232-32,-25-1 120 15,-13 4-32-15,-7-8-136 16,-6-5-128-16,2-7-64 0,3-6-16 16,18-44-664-16,11-1-1833 0,16-11-6361 15</inkml:trace>
  <inkml:trace contextRef="#ctx0" brushRef="#br1" timeOffset="41094.6">10530 8972 14699 0,'0'0'3752'0,"0"0"-2639"16,99 20 159 0,-43 8-376-16,4 10-184 15,4 22-168-15,-8 19-248 16,-13 27-240-16,-19 5-56 15,-24 0 0-15,-20-13-440 0,-27-15-560 16,6-23-768-16,2-19-4193 16</inkml:trace>
  <inkml:trace contextRef="#ctx0" brushRef="#br1" timeOffset="41519.71">12136 9350 11842 0,'0'0'5265'0,"0"0"-3705"15,0 0-495-15,0 0-849 16,0 0 128 0,91-60-8-16,-27 47-96 15,0 0-104-15,7 4-24 16,-6 3-112-16,-14 6-856 0,-3 12-2121 16,-24 4-3512-16</inkml:trace>
  <inkml:trace contextRef="#ctx0" brushRef="#br1" timeOffset="41700.6">12087 9636 3696 0,'0'0'8762'31,"0"0"-6369"-31,0 0-1513 16,0 0 112-16,0 0 56 0,148-13-208 0,-48-9-447 15,24-16-281-15,11-3-64 16,-4 0-48-16,-27 9-497 15,-21 6-1015-15,-27 17-3377 0,-16-1-5953 16</inkml:trace>
  <inkml:trace contextRef="#ctx0" brushRef="#br1" timeOffset="42149.28">13829 9055 6489 0,'0'0'3929'16,"0"0"-2433"-16,-28-83-192 15,4 49-39-15,-8 2-73 0,-4 6-328 16,-7 10-24-16,-1 10 0 16,-4 6-223-16,0 25-161 0,1 13-24 31,2 10-8-31,14 9-64 15,11 7-264-15,12-4-96 16,8 0 0-16,20-9-152 0,12-9 56 16,7-14-304-16,9-15 96 15,5-13-128-15,-6-16-48 32,1-22 7-32,-8-13-119 0,-5-6 496 0,-14 0 96 15,-6 0 368-15,-11 12 248 16,-4 10 129-16,0 13 111 0,0 16-104 15,0 6-296-15,4 6-448 16,4 22 144 0,0 11 24-1,9 5-152-15,-2 10-24 0,9 0 0 16,0 3-256-16,3-6-536 0,6-4-976 16,-1-12-2257-16,-9-16-1352 0</inkml:trace>
  <inkml:trace contextRef="#ctx0" brushRef="#br1" timeOffset="42478.65">14394 8785 5817 0,'0'0'7729'0,"0"0"-3904"16,0 0-2064-16,0 0-1057 16,0 0-328-16,0 0 80 0,-59 108-56 31,39-26-96-31,4-6-176 15,12-6-112-15,4-9-16 0,4-14-304 16,8-2-336-16,8-4-408 16,0-16-65-16,0-15 25 31,-8-10 312-31,-1-19 776 0,-11-19 32 16,0-6 320-16,-23-8 408 0,-17-1 264 15,-11 2-119-15,-13 3-241 0,-5 7-184 16,2 12-224-16,16 17-256 15,10 5-48-15,17 7-352 16,33 10-1689-16,19 6-2880 16,11-1-4721-1</inkml:trace>
  <inkml:trace contextRef="#ctx0" brushRef="#br1" timeOffset="42950.63">14929 8775 10778 0,'0'0'3208'0,"0"0"-463"16,0 0-1033-16,-127-44-631 0,67 44-145 15,4 13-344-15,4 12-312 32,16 10-272-32,21 3-8 0,15 3-248 15,3-3-512-15,29-6-168 16,8-10-201-16,12-9-255 0,3-13-104 15,-3 0 376-15,-8-13 247 16,-8-6 865-16,-4 3 360 31,-8 1 1353-31,-8 5 143 0,-5 10-568 16,2 0-863-16,2 29-81 16,9 21 136-16,16 36-8 0,8 41-208 0,-1 23-112 15,-2 2-128-15,-10-15-24 16,-14-26-1296-1,-10-26 1120 1,-7-24-1121-16,-4-20 913 0,-4-16 288 16,-16-2-152-16,-16-8 248 15,-7-8 152-15,-13-7 656 0,-19-32 497 0,-21-22-97 16,-4-28-160-16,12-14-248 31,41-3-248-31,47-5-95 16,24-1-65-16,36 7-392 0,-1 15-264 15,17 19-825-15,-20 30-783 16,-17 11-3601-16</inkml:trace>
  <inkml:trace contextRef="#ctx0" brushRef="#br1" timeOffset="43902.4">15343 8823 10538 0,'0'0'2808'15,"0"0"-1119"-15,0 0-753 0,0 0-280 16,67-79 24-16,-39 66 64 31,4 3-288-31,0 7-111 0,5 3-169 16,-5 7-72-16,-5 15-40 15,-7 13-56-15,-4 6 48 16,-12 7-8-16,-4 2 40 0,0-2-48 16,-16-7-32-16,-4-9-8 0,0-10 56 15,4-9-40-15,8-13 32 16,4-6 88-1,4-23-136-15,8-12-192 16,12-10 72-16,12-6 24 16,8-4 88-16,-5 4-104 0,6 3 104 15,-5 19 8-15,-5 10 0 16,-7 19 0-16,-8 6 136 16,0 19 48-16,-8 19 64 15,0 10-104-15,-8-1-48 16,0 4 16-16,0-3-96 15,0-10 32-15,0-10-48 0,0-12-64 32,0-12-160-32,0-4 128 0,4-26-56 15,8-12-536-15,7-16 175 16,6-6-55-16,3-1 344 16,-4 4 224-16,0 6 48 0,-1 13 120 15,-3 16 304-15,-3 16 25 31,-6 6-225-31,6 22-8 0,2 19-16 16,1 7-120-16,4 6-16 16,3 3-112-16,10-7 0 15,3-2-400-15,3-16-665 0,9-10-1151 16,24-22-1569-16,-12-19-232 16,-9-9-768-1</inkml:trace>
  <inkml:trace contextRef="#ctx0" brushRef="#br1" timeOffset="44222.55">16666 8721 832 0,'0'0'4257'0,"0"-95"-1449"15,-4 41-119-15,-16-3 263 16,-4 13 1433-16,-7 18-3152 0,3 13-225 16,-4 13-384-1,4 13-304-15,0 22-72 16,8 3 24-16,8 10-200 0,4 0-8 16,8-4-64-16,0-3-8 15,20-12-248-15,4-10-400 16,8-16-24-16,-4-3 200 0,7-22 64 31,1-13 136-31,-4-9 88 16,-4-1 192-16,-8-3 0 0,-1 10 408 15,-6 13 304-15,-9 12 80 16,0 13-240-16,-4 3-456 0,3 26 24 16,1 12 40-16,0 7-48 31,1 9-112-31,7-3-64 0,-1-6-400 15,2-4-736-15,6-12-1065 16,13-23-1664-16,1-9 953 16,-6-6-1921-16</inkml:trace>
  <inkml:trace contextRef="#ctx0" brushRef="#br1" timeOffset="44386.25">17140 8458 4424 0,'36'-76'3257'0,"-4"6"48"16,-17 35 1024-1,-2 16-1585-15,-5 12-527 16,-4 7-881-16,-1 26-904 15,-3 44-104-15,-11 28 56 0,-9 17-264 16,-8-4-120 0,3-16-216-1,2-25-608-15,3-20-672 0,-4-15-1601 0,8-16-3024 16,0-15-4609-16</inkml:trace>
  <inkml:trace contextRef="#ctx0" brushRef="#br1" timeOffset="44564.06">16682 8397 12322 0,'0'0'4041'15,"0"0"-3009"-15,111 64 377 0,9-7-129 16,16 4-240-16,3-8-424 31,-12-8-384-31,-35-16-136 0,-29-10-96 16,-7-4-136-16,-24-5-936 15,-15-4-5201-15</inkml:trace>
  <inkml:trace contextRef="#ctx0" brushRef="#br1" timeOffset="45673.2">16610 10058 3288 0,'0'0'7938'0,"0"0"-6866"15,0 0-712-15,-55-101-104 0,35 62 937 16,-8 2 271-16,-4-5-248 0,-4 4-24 16,0 0-399-16,-4 9-321 15,-4 13-232-15,5 13-48 16,-2 6-40-1,6 26 64-15,7 28 0 16,8 26-144-16,15-4-64 0,5-3 0 16,13-15-8-16,15-20-72 15,8-3-448-15,7-9 56 0,5-17-48 0,0-12-137 32,4-19-191-32,-4-35 16 15,-1-22 136-15,-11 0 416 16,-16 6 272-16,-12 10 528 0,-8 21 280 15,0 2 256-15,0 5 265 16,0 16-185-16,0 16-400 0,0 16-536 31,4 22 168-31,16 16 80 16,12 6-232-16,7 7-112 0,14-7-104 16,6-3-8-16,5-9-40 15,4-13-472-15,8-20-688 0,-16-15-1921 16,-17 0-6537-16</inkml:trace>
  <inkml:trace contextRef="#ctx0" brushRef="#br1" timeOffset="49535.18">18271 7654 8409 0,'0'0'2617'15,"0"0"-137"-15,0 0-855 32,0 0-433-32,28-76-96 0,-28 76-312 15,0 4-400-15,-24 21 97 16,-19 32-57-16,-21 54 256 0,-12 70-136 15,1 41-16-15,22 26-112 16,34 3 0-16,19-29-200 31,47-6-88-31,21-16-72 0,28-32-56 16,15-28-96-16,21-29-128 16,0-28-304-16,-1-23-224 0,-11-28-672 0,-41-16-969 15,-23-16-4232-15</inkml:trace>
  <inkml:trace contextRef="#ctx0" brushRef="#br1" timeOffset="50595.45">20762 7397 4608 0,'0'0'6914'31,"0"0"-4642"-31,0 0-575 0,0 0-761 15,0 0-432-15,0 0 320 16,7-69-144-16,-42 69-327 0,-25 19-201 16,-40 16 40-16,-31 15 48 15,-13 11 16-15,9 2-16 16,27-12 48-16,41-13-24 0,27-9-32 16,16-7-120-16,12 7-112 0,12-1-160 15,16 4 56-15,68 0 24 16,43-10 16-1,21-7-176-15,3-8-16 16,-19-7-296-16,-45 0-89 16,-19 0 385-16,-29 0 240 0,-11 3 16 15,-11 10-8 1,-13 3-184-16,-4 9 192 16,-24 13 392-16,-36 16 225 0,-32 16-105 15,-19 28-264-15,-5 4 0 16,21-13 0-16,35-19-88 15,24-29-16-15,20-6-136 0,8 0-8 32,8 3-104-32,12-3 32 0,48-7 72 15,43-18 0-15,33-10 0 16,19-19 0-16,-3-19-72 16,-13-10-144-16,-24 7-24 0,-23 6 128 15,-32 13 112-15,-32 13 0 31,-20 5-192-31,-5 4-760 0,-3 0-385 16,-11 35-815-16,-17-7-681 16,-4 7-4208-16</inkml:trace>
  <inkml:trace contextRef="#ctx0" brushRef="#br1" timeOffset="50986.18">20846 9194 744 0,'0'0'10642'16,"0"0"-8498"-16,0 0-543 15,0 0-697-15,0 0-120 16,-88-6 384-16,60 19-175 0,0 3-313 31,12 6-408-31,12-3-272 16,4 6-72-16,16 1 72 0,20 3 56 15,8 2-56-15,3-2-72 16,5-4-352-16,-8 1 376 0,-12-4 40 16,-8-3 8-16,-20-3-72 31,-4 3 72-31,-4-4 72 0,-28 2 288 15,-11 1 104-15,-10-5-224 16,1 0-112-16,1-7-56 16,7-6-72-16,24-22-448 0,8-10-1393 15,12-9-4304-15</inkml:trace>
  <inkml:trace contextRef="#ctx0" brushRef="#br1" timeOffset="51152.25">21149 8791 14459 0,'0'0'2944'0,"0"0"-1527"16,0 0-761-16,0 0-184 15,-92 41 96 1,64-12-144-16,0 6-336 0,-4 13-88 16,8-7-960-16,4-9-4201 15</inkml:trace>
  <inkml:trace contextRef="#ctx0" brushRef="#br1" timeOffset="52663.08">21706 7547 1280 0,'0'0'776'0,"0"0"1865"0,0 0-977 15,4-99 80-15,-4 68-175 16,0 2 31-16,0 4 256 0,0 5 217 0,0 8-449 16,-11 9-240-16,-10 3-567 15,-11 3-305 1,-16 25 0-1,-12 23 72-15,-3 32 8 0,8 34-152 16,18 16-104-16,33 1 24 16,24-7-216-16,44-16-88 0,28-6-56 15,20-17-120 1,11-14-144 0,-4-24-320-16,-7-24-288 0,-21-17-704 15,-27-9-1585-15,-19-3-2808 0</inkml:trace>
  <inkml:trace contextRef="#ctx0" brushRef="#br1" timeOffset="52918.99">22363 7689 11322 0,'0'0'2745'0,"0"0"-817"0,0 0-696 31,0 0-488-31,0 0-336 16,32 77 841-16,-8-1-449 0,8 25-360 16,0-5-304-16,-8-20-64 15,-9-22-72-15,-2-16-48 16,-1 4-392-16,-1-5-416 0,-2-2-761 16,-9-18-1095-1,0-15-2233-15,0-2-3057 16</inkml:trace>
  <inkml:trace contextRef="#ctx0" brushRef="#br1" timeOffset="53149.52">22300 7448 9634 0,'0'0'2504'0,"0"0"-39"16,-12-85-697-16,24 62-1016 0,16 14-256 15,11 6 24-15,13 3 105 16,8 12-209-16,0 17-152 15,-4 9-64 1,-9 9-200-16,-19 7 0 16,-20 3 0-16,-12 1 32 0,-32-4 32 15,-16-6 80-15,-12-1-144 16,-3-9-120-16,-17 6-1081 16,20-12-1487-16,17-10-3962 0</inkml:trace>
  <inkml:trace contextRef="#ctx0" brushRef="#br1" timeOffset="53749.94">23177 7328 5233 0,'0'0'4177'0,"0"0"-2601"0,0 0 480 31,0 0-7-31,0 0-809 16,0 0-96-16,-112-35 80 0,67 73 49 0,-2 26-353 15,8 24-200-15,14 30-168 16,18 2-136-16,14-5-176 15,29-30-128-15,4-28-112 16,28 1-40 0,11-14-392-16,5-9-208 15,-5-10-336-15,5-25-760 0,-32-6-1065 0,-4-13-3144 16</inkml:trace>
  <inkml:trace contextRef="#ctx0" brushRef="#br1" timeOffset="54081.54">23662 7324 1112 0,'0'0'12842'32,"0"0"-10521"-32,-83-6-729 15,46 9-495-15,2 13-169 0,12 6-288 16,10 7-424-16,13 6-152 15,8 6-64-15,32 1 8 16,11 2-24-16,13-3-208 0,1 0-88 31,-6-2-160-31,-19-4-8 16,-12-1 176-16,-24-5 152 0,-4-3 152 16,-32-1 192-16,-8-3 152 0,-15-6 48 15,-1-10-144-15,0-6-208 16,7 0-40-16,26-47-760 15,15-1-1993 1,8-6-4673-16</inkml:trace>
  <inkml:trace contextRef="#ctx0" brushRef="#br1" timeOffset="54253.28">23989 6718 15419 0,'0'0'2784'0,"0"0"-1415"15,0 0-913-15,0 0-72 16,-99 92-112-16,71-41-152 0,0 16-120 16,11 18-32-16,10 20-936 15,7-13-1793 1,0-22-4856-16</inkml:trace>
  <inkml:trace contextRef="#ctx0" brushRef="#br1" timeOffset="54546.66">24228 6797 14363 0,'0'0'2792'16,"0"0"-743"-1,0 0-1065-15,0 0-840 16,20 77 544-16,15 12 304 16,25 37-184-16,9 20-207 0,-2 4-289 15,-7-17-160-15,-24-22-112 0,-12-6-40 16,-13-10-376 0,-11-22-785-16,0-6-591 15,0-26-3185-15,0-15-6114 16</inkml:trace>
  <inkml:trace contextRef="#ctx0" brushRef="#br1" timeOffset="55105.85">25089 7029 11506 0,'0'0'2352'0,"0"0"-903"15,0 0-465-15,-116-16 128 16,72 20-48-16,0 14-175 0,9 8-273 15,14 6-368-15,10 6-240 16,11 6-8 0,19 7-80-16,22 3 32 15,6-3-24-15,9 0-256 16,0-7 56-16,-8-3 56 0,-12-6 112 16,-17 0 96-16,-15-3 8 15,-12 3 24-15,-24-7 320 0,-11 1 160 31,-13-7-176-31,0 1-88 16,9-11-216-16,15-9-24 16,32-3-896-16,0-15-809 0,27-8-5248 0</inkml:trace>
  <inkml:trace contextRef="#ctx0" brushRef="#br1" timeOffset="55274.27">25463 7477 13178 0,'0'0'4969'15,"0"0"-4056"-15,0 0-545 0,0 0 232 16,-12 95-240-16,0-47-136 16,-8 3-160-16,1-4-64 15,6 1-776-15,13-7-1089 16,13-19-447-16,19-6-1681 16,3-16-3569-16</inkml:trace>
  <inkml:trace contextRef="#ctx0" brushRef="#br1" timeOffset="55595.15">25866 7182 6145 0,'0'0'7169'15,"0"0"-5200"-15,-60-70-553 0,24 54-400 16,4 16-168-16,1 0-55 16,6 25-161-16,5 13-344 0,12 10-232 31,8-1-56-31,12 1-56 15,20-10-176-15,5-9-40 16,6-13-216-16,0-13 80 0,2-3-33 16,-10-10 425-16,-7-5 16 15,-7-5 48-15,-14 8 513 16,-3 9 503 0,-4 3-392-16,0 9-544 15,-7 19-32-15,3 11-48 0,4 5-40 16,7 1-16-16,21 2-264 0,4-5-424 15,16-17-753-15,-4-6-1479 16,-5-19-2129-16</inkml:trace>
  <inkml:trace contextRef="#ctx0" brushRef="#br1" timeOffset="55791.39">26049 6778 9994 0,'0'0'7097'31,"0"0"-5048"-31,0 0-1169 16,0 0-608-16,88-9 64 0,-28 44 176 16,15 19 48-16,9 31-240 0,0 33-136 15,-20 16-56-15,-37-1-128 16,-27-7 0-16,-55-8-72 31,-29-4-416-31,12-28-656 0,9-19-2769 16</inkml:trace>
  <inkml:trace contextRef="#ctx0" brushRef="#br1" timeOffset="56537.35">27368 7010 96 0,'0'0'12090'0,"0"0"-10025"16,0 0-177-1,0 0-8 1,0 0-711-16,0 0-961 0,0 0 256 16,96 99 296-16,-25-4-296 15,5 7-248-15,-12-13-120 0,-13-26-32 0,-23-25-64 16,-4-6-56-16,0 0-168 31,0-4 32-31,-4-9 96 16,0-19 16-16,-1-3 80 0,5-45 120 15,8-31 16-15,4-39-88 16,-4-18 48-16,-8-7-32 0,-12 19-56 16,-4 45 0-16,-8 25 104 31,0 25-112-31,0 17 0 0,0 5-184 16,0 4-424-16,0 3-1264 15,0 10-3218-15,0 2-775 0</inkml:trace>
  <inkml:trace contextRef="#ctx0" brushRef="#br1" timeOffset="56915.39">28615 6169 12778 0,'0'0'2945'15,"0"0"-1313"1,0 0-888-1,-92 60-55-15,49-9-9 0,2 6-264 16,5 6-136-16,8 1-136 16,13-4-144-16,7-6 0 0,3-10-296 15,5-14-496-15,0-12-425 16,0-14-287 0,0-8-104-16,0-24-89 15,5-29-287-15,-1-26 256 0,-4 3 1135 16,0 4 593-16,0 19 1081 15,0 25 1551-15,0 7 377 16,0 13-753-16,0 12-1311 0,0 25-897 31,4 29-48-31,15 22 80 0,2 1 16 16,-5-8-96-16,-1-12-713 16,-2-18-415-16,-5-4-720 15,-8-10-649-15,0-16-23 0,-4-9-1873 16</inkml:trace>
  <inkml:trace contextRef="#ctx0" brushRef="#br1" timeOffset="57081.02">28097 6267 1768 0,'0'0'7345'0,"0"0"-4832"16,0 0-369-16,0 0-495 0,0 0-1129 16,0 0 264-16,56 42-200 15,48 30-120 1,-1-5-264-16,-11-16-104 0,-33-22-96 15,1-20-1408-15,-4 0-1176 16,-8-9-2033-16</inkml:trace>
  <inkml:trace contextRef="#ctx0" brushRef="#br1" timeOffset="57591.38">29428 6442 10506 0,'0'0'2200'16,"0"0"-791"-16,0 0-433 0,-88-22 8 16,36 22 320-1,-4 25 105-15,-11 26-105 16,-1 31-480-16,16 36-112 0,16 15-72 16,36 10-184-1,24-3-240-15,32-20-128 0,16-12-88 16,12-16-72-16,3-25-400 0,-3-19-96 31,-1-23-592-31,-27-15-1073 0,-12-10-3264 16</inkml:trace>
  <inkml:trace contextRef="#ctx0" brushRef="#br1" timeOffset="59210.28">29930 6715 9842 0,'0'0'1752'16,"0"0"729"-16,0 0-265 15,0 0-776-15,0 0-688 0,-80-57-63 0,36 57 167 32,0 0-104-32,1 6-240 15,7 13-120-15,12 7-288 16,16 8-104-16,8 11 0 0,12 6-16 15,27 6 16-15,13 3 0 16,8 1-48-16,0-1-224 0,-4-9 8 31,-13-7 24-31,-15-12 120 16,-15-7 120-16,-13-12-136 0,-5-3 136 16,-27-4 112-16,-15-6 64 15,-9 0-80-15,-4-10-96 0,4-9-168 16,13-6-744-16,19-23-825 31,16 1-3008-31,8 5-4537 0</inkml:trace>
  <inkml:trace contextRef="#ctx0" brushRef="#br1" timeOffset="59376.53">30213 6324 1216 0,'0'0'14779'0,"0"0"-12211"15,0 0-1359-15,0 0-849 0,0 0-264 16,-84 16 0-16,56 13-88 16,4 12-8-16,4 26-248 0,4-7-1441 15,8-3-3632-15</inkml:trace>
  <inkml:trace contextRef="#ctx0" brushRef="#br1" timeOffset="59749.99">30536 6432 10722 0,'0'0'4833'31,"0"0"-4201"-31,0 0-144 0,0 0-24 16,107 64 208-16,-51-7 297 0,4 25-241 15,-4 29-112-15,-21 10-352 16,-23 3-192-16,-20-9-72 16,-31-17-744-16,-13-13-1673 15,12-27-727-15,3-17-4490 16</inkml:trace>
  <inkml:trace contextRef="#ctx0" brushRef="#br1" timeOffset="60229.92">30647 5721 9762 0,'0'0'2984'0,"0"0"-1111"16,0 0-649-1,84 19-216-15,-32 9 352 0,19 30-319 16,32 43-121-16,21 42-336 0,-1 29-120 16,-15 6-336-16,-28-10 32 15,-32-25-104-15,-16-7-48 16,-21-6 16-1,-11-12-24-15,-4-10-200 16,-15-23-264-16,-5-21-1016 0,-12 0-1217 16,4-23-1824-16,8-10-2504 15</inkml:trace>
  <inkml:trace contextRef="#ctx0" brushRef="#br1" timeOffset="60464.28">32348 7007 15835 0,'0'0'2744'0,"0"0"-2279"16,0 0-465-16,0 0-24 15,0 0-1289-15,0 0-2656 16,0 22-407 0</inkml:trace>
  <inkml:trace contextRef="#ctx0" brushRef="#br2" timeOffset="73790.57">21914 7077 8025 0,'0'0'1913'16,"0"0"-769"-16,0 0-680 0,0 0 64 15,-24-32 552-15,24 29 193 16,0 0 79-16,0-1-40 0,0 1-144 16,0 3-327-16,0 0-345 31,0 0-216-31,0 0-120 15,0 0-160-15,0 0 0 0,0 16-96 16,0 7 96-16,7 15 192 16,1 9-96-16,5 7-16 0,-2 0-32 15,9 3-32-15,0-3-8 16,4-3 40 0,0 0-24-16,4 0 24 15,0-1-48-15,4 1 0 0,-4 0 16 16,-5 3-16-16,-7 0 8 15,-4-3-8-15,-3 3 56 0,-2-4-56 16,-7 2 0 0,0 2 0-16,4-4 8 15,4 1-8 1,8 0 0-16,0-1 0 0,8 1 0 16,4 0 0-16,0-3 0 0,0-4 0 15,-4-6 8-15,-1-6-8 0,-7-4 0 31,-4-8 8-31,1-4-8 16,-10-7 0-16,1-2-8 0,0-7 8 16,-4 2-48-16,0-2 0 15,0 0-136-15,4 0-120 0,-4 0-312 16,0 0-689-16,0 0-1119 31,0 0-1929-31,0 0-5249 0</inkml:trace>
  <inkml:trace contextRef="#ctx0" brushRef="#br2" timeOffset="75679.73">22415 8639 3696 0,'0'0'4793'0,"0"0"-2000"0,0 0-1465 0,0 0-352 15,0 0-311-15,0 0-105 16,0 0-32-16,0 0-304 0,100-32-224 15,-68 26-8 1,7 0 0 0,2 2-184-16,10-2 64 15,-3 0 128-15,8-1 128 0,-5 4 0 0,9-3-32 16,-4-1 120-16,8 4 160 16,-1-3 168-16,10-3-48 0,-2 2-80 31,4-3-144-31,-2 1-88 15,2 0 0-15,-7-1-120 16,-5-3-8-16,2 4-56 0,-5-7-8 16,3 0 8-16,1 0 0 0,-4-3 8 15,-5 3-8-15,5 0 0 32,-8 0 0-32,0 3 0 15,-5 4 8-15,-6 0 0 0,-2-1 64 16,-3 1 8-16,3-4 48 15,2 3-39-15,2 1-81 0,1-1 104 16,4 1-112-16,4 3 64 31,-5-4-16-31,6 0-48 16,-6 1 0-16,5-1 0 0,-4 1 8 0,3-4 40 16,-2 0-48-16,-2 1 8 15,1-1 40-15,4 0-48 0,-1 1 96 16,1-1 8-1,1 0 64 1,3 4 192-16,-5 2-128 16,-3-5-136-16,-1 5 40 0,5-3-136 15,0-2 56-15,0-1-56 0,-4-3-8 16,4 4 8-16,-1-4 0 0,-3 6 8 31,0-5 104-31,-4 2-96 16,-5 3 32-16,1 1 0 15,-8-1-48-15,5 4 0 0,-9 0 8 16,3-1-8-16,1 1 8 0,-5-1-8 16,10 4 0-16,-5-3 0 31,0 0 0-31,-4-1 0 16,0 1 8-16,-1 0 0 15,1-1 0-15,-4 1-8 0,4-1 0 16,-4 1 8-16,0 3-8 15,4 0 0-15,-9 0-8 0,5-1-32 32,-3 1 40-32,-6 3 0 15,5 0 8-15,-8-3-8 0,4 3 8 16,0-3-8-16,4 0 8 0,-1-1 0 16,5 2 0-16,4-5-8 15,0 1 8-15,-4 2 0 16,1-2-8-1,-10 3-8-15,-7-3 8 16,0-1 0-16,-4 4-288 0,-4-7-48 16,0 1 336-16,0-7 32 15,0 4-24-15,0-8 0 0,-4 1-8 16,1 0-48 0,-2-3 32-16,1 0-40 15,-4 0-16-15,4-4 64 16,-3 1 8-16,-2-7 48 0,1-6-40 15,0-3-8-15,5-4 48 16,-1-6-40-16,4-6 64 16,0 0 24-1,0 0-40-15,0-3 56 16,0-1-64-16,0 7-40 0,-5-3 120 16,-3 0-80-16,-3 6 24 15,-10 1 16-15,6 2-80 16,-5 3 80-16,-1 1-88 0,6-1 8 31,2 1 0-31,2 0-8 16,3-1-8-16,4 7 8 0,-1 0 8 15,2 3 0-15,-1 9-8 16,-4 4-8-16,0 3 0 0,-4 3 8 16,-4 4-64-16,0 2-8 15,-3 0-32 1,2 4 56-16,-2-3-144 15,6 6 48-15,2-4 24 0,-2 4-152 16,2 3-56-16,-6 0 144 16,2 0 80-16,-9 0 56 0,0 0-56 15,-4 0-120 1,-4 3 135-16,-4 4 81 16,-4-4-8-16,-3 3-40 15,-5-3-24-15,0 3 72 0,-4 1 0 16,-4-1 8-16,0 4 0 15,-11-1 0-15,-9 4-8 0,-20 3 8 32,13-3 0-32,-1 0 0 15,17-1-48-15,7 1-64 0,-8-1-168 16,-28 8 8-16,-11 2 96 16,-17 0 168-16,-7 0 0 15,4-2-8-15,11-8 16 0,12-2 8 31,4-1-8-31,5 1 0 16,3 2 64-16,4 1-40 0,5 3-16 16,-1 3-8-16,-3 0 0 15,19-3 8-15,4-4-8 16,16-2 8-16,1 0 56 0,-5-1-56 16,-8 1 0-1,-8 3-8-15,1-1 0 16,3 1 16-16,4-1-16 0,-3 1 0 15,-2 0 0-15,1 0 0 16,1-1 0-16,-1 1-56 16,0-3 48-16,4 2 0 15,1-2-8-15,-1-1 8 16,5 1 8-16,3-1-8 16,0-5-128-16,1 2-240 15,2 0-176-15,-3-3-112 0,5 0 224 16,-1 4 352-16,0-4 88 15,4 4 16 1,1-1 80-16,11 0 32 16,0 0 112-16,8 1-16 0,3 2-88 15,10-2-56-15,-2-1-56 16,6 1-24-16,-5-2-80 16,0 2-352-16,0-4-1032 0,-12 0-625 31,5-3-952-31,2 0-4360 0</inkml:trace>
  <inkml:trace contextRef="#ctx0" brushRef="#br2" timeOffset="82602.4">5530 12839 7153 0,'0'-22'4089'15,"0"0"-2297"-15,0 3-311 0,-5 0-401 31,1 6-152-31,-3 10 104 16,-1 3-352-16,-5 0-200 0,-10 10-207 16,3 15 63-16,-8 10 40 15,-4 22 200-15,4 22-128 16,4 23-184-16,9 9-112 0,15 0-56 31,0-16 0-31,15-18 16 0,13-23-104 16,-4-13-8-16,12-9 8 0,12-1-8 15,24-2-104-15,23-10-40 16,13-19-64-16,7-22-48 16,-11-26 0-16,-25-2-48 15,-23 2 184-15,-16 10-24 16,-20 0 136-16,-3-26-152 16,-10-25-232-16,-11-25 16 0,-27-7 128 15,-25 4 55-15,-12 18-103 16,-8 20-144-16,-7 6 328 15,-5 22-32 1,-4 13 144-16,20 19 0 16,12 13 256-16,17 6 88 0,7 3 0 15,4 13-119-15,0 12-89 16,1 7-32-16,14 13-8 16,17 6-48-16,4 6-48 0,24 4 64 31,16-1 64-31,24 4-80 15,20 0 8-15,19-4 144 0,9-6-40 16,-25-19-16-16,-19-6-72 16,-28-13 8-16,-8 3-24 15,-1 7-56-15,5 5-8 0,-3 5 8 16,-10 2-40 0,-7-3 40-16,0 0 8 15,-1 1 56-15,2-8-8 0,-1 1-8 16,3-10-48-16,9-3 72 15,1-6-72-15,-1-7-144 16,3-6-464-16,-7-6-1113 16,-8-10-3488-1</inkml:trace>
  <inkml:trace contextRef="#ctx0" brushRef="#br2" timeOffset="84767.23">6223 12338 9113 0,'0'0'4281'16,"0"0"-2640"-16,0 0-689 16,0 0-304-16,0 0 248 31,-20-10-336-31,12 36-352 0,-4 11 136 15,-4 11-7-15,4 6-169 16,-4 3-112-16,4-3 48 0,5-3-104 16,-6-6-104-16,5-7-433 15,1-13-655-15,-6-19-1496 16,9-6-1561 0,0-3 24-16</inkml:trace>
  <inkml:trace contextRef="#ctx0" brushRef="#br2" timeOffset="84958.51">6040 12443 1720 0,'0'0'6217'15,"0"0"-3584"-15,0 0-233 16,0 0-399 0,0 0-1017-16,0 0-696 15,0 0 304-15,0 0 248 0,-4 44-456 16,19-9-192-16,2 0-192 16,11-6 0-16,-4-1-56 0,8-9-456 15,-4-3-736-15,-5-7-704 31,-11-2-441-31,-12-7-151 16,0-7-25-16,-12-5-2128 0</inkml:trace>
  <inkml:trace contextRef="#ctx0" brushRef="#br2" timeOffset="85127.65">6064 12582 24 0,'0'0'1712'15,"0"0"696"-15,-96-44-223 16,64 28-393-16,12 6-255 31,12 1 135-31,8 6-264 0,16 3-1024 16,20 0 793-16,12 0 383 15,4 6-544-15,4 3-352 0,-1 4-368 16,-7 0-192-16,-8 0-104 16,-5-1-208-16,-3-2-1456 15,-8 0-2329 1,-3-7-6785-16</inkml:trace>
  <inkml:trace contextRef="#ctx0" brushRef="#br2" timeOffset="85632.57">6972 12766 6873 0,'0'0'2793'0,"0"0"-1033"0,0 0-112 16,0 0-183-16,0 0-329 0,0 0-152 16,-107-3 32-16,71 32 105 15,-5 12-169-15,2 23-168 0,3 18-152 16,16 23-112-1,16 0-136 1,4-16-96-16,28-26-192 0,0-28-72 16,24 0-24-16,23 0-136 0,30-6-216 15,-6-7-520-15,-4-22-440 16,-35-4-2729-16,-20-14-2393 0</inkml:trace>
  <inkml:trace contextRef="#ctx0" brushRef="#br2" timeOffset="86022.85">7490 12852 5761 0,'0'0'6841'0,"0"0"-4248"15,0 0-993-15,-88-22-480 16,48 28-55-16,5 16-249 0,-5 4-192 15,8 2-272-15,12 1-184 32,9-1-168-32,11 1-8 0,7-4-176 15,21-2 104-15,12-1 8 16,8-6 72-16,7 0 0 0,-3 0 0 16,-4-7-104-16,-4 4 24 0,-12 3 80 15,-12-1-64 1,-9 5-32-1,-7 2 32-15,-4 3 64 0,-19 7 192 16,-18 0 56-16,-2-4-64 16,-5 1-32-16,9-7-48 0,2-3-104 15,14-12-392-15,19-11-944 0,0-15-1265 32,19-9-7657-32</inkml:trace>
  <inkml:trace contextRef="#ctx0" brushRef="#br2" timeOffset="86174.15">7892 13160 5921 0,'0'0'8466'31,"0"0"-6570"-31,0 0-1280 0,0 0-64 16,0 0 256-16,-24 92-239 16,1-51-345-16,3 0-224 15,-1-2-48-15,10 5-1561 0,3-15-2384 16,8-10-1056-16</inkml:trace>
  <inkml:trace contextRef="#ctx0" brushRef="#br2" timeOffset="86562.59">8335 12973 360 0,'0'0'6201'15,"0"0"-4345"-15,0 0-199 16,-100-39 143-16,64 39-136 16,0 17-95-16,4 8-489 0,12 7-344 0,5 3-320 31,11 0-208-31,4-1-136 16,4-8-72-16,16-4-80 0,7-9 80 15,5-10-80-15,5-3 160 16,-6-7 88-16,1-11-72 15,-4-5-16-15,-9 1-32 0,-2 6 48 32,-6 7 72-32,-7 3 385 15,0 6-17-15,1 9-408 0,3 19 480 16,3 7-120-16,6 7-288 16,6 5-112-16,1 1-88 0,0-7-680 15,12 0 16-15,-12-9-3145 31,0-16-3241-31</inkml:trace>
  <inkml:trace contextRef="#ctx0" brushRef="#br2" timeOffset="86796.03">8431 12684 4000 0,'0'0'8722'0,"0"0"-6393"15,0 0-833-15,0 0-152 16,83-35-183-16,-43 57-337 0,3 13-288 16,2 13-232-1,2-1-120-15,-7 14 48 16,-4 9-72-16,-4 19-80 16,-13 12-80-16,-6 4-72 0,-13-4-296 15,0-21-1096-15,-9-26-2993 16,-2-23-6018-16</inkml:trace>
  <inkml:trace contextRef="#ctx0" brushRef="#br2" timeOffset="87868.93">9550 13217 10626 0,'0'0'4145'0,"0"0"-2977"0,0 0-120 16,0 0-80-16,0 0-47 0,0 0-289 15,0 0-360-15,0 0 120 0,28 0 248 16,11-3-160-1,10-7-224 1,10 1-160-16,5-4-96 16,-4 0-304-16,-13 7-664 0,-2 3-1097 0,-14 3-2183 15,-15 0-1722-15</inkml:trace>
  <inkml:trace contextRef="#ctx0" brushRef="#br2" timeOffset="88047.11">9570 13379 10362 0,'0'0'4217'0,"0"0"-3185"16,0 0-336-16,0 0 176 31,0 0 384-31,0 0-247 16,135 22-537-16,-39-31-472 0,27-19-192 15,1-4-1161-15,-29 3-1407 16,-35 4-3858-16</inkml:trace>
  <inkml:trace contextRef="#ctx0" brushRef="#br2" timeOffset="88876.19">11614 12500 8833 0,'0'0'2561'15,"0"0"-105"-15,0 0-591 0,0 0-49 16,0 0-39-16,-28-54-513 16,28 54-528-16,0 12-416 15,0 30-136-15,0 27 472 0,0 27-120 31,7 12-216-31,2-19-127 16,3-23-81-16,-5-25-104 0,2 1-8 16,-1 2-305-16,-4 4-399 15,-1 3-360-15,-3-10-744 16,0-13-2537-16,0-15-2425 0</inkml:trace>
  <inkml:trace contextRef="#ctx0" brushRef="#br2" timeOffset="89386.12">11494 12363 8993 0,'-4'-85'1913'15,"4"28"-241"-15,8 15-1040 16,8 7 241-16,5 3 55 16,10 0-224-16,5 4-504 0,7 9 48 15,6 12 184-15,2 7 120 16,1 23-120-16,-4 34-120 15,-20 32-256 1,-20 28 48-16,-16 14-40 16,-36-8-8-16,-16-21 8 0,0-29 16 15,9-22-72-15,14-20 40 16,2-11 48-16,3-5-80 16,4-8 64-16,4-7 72 0,12-7 137 31,12-18-289-31,8-10 0 15,16 3 88-15,8 4-80 0,12 9 368 16,0 15 0-16,4 4-80 16,3 10-80-16,1 19-24 15,-5 3-64-15,2 9 64 0,-6 3-144 16,1 1 24 0,0 2-24-16,-4 1-40 15,-4-1 0-15,-4 1-8 0,-4-10-64 16,-13-3 64-16,-2-13-8 15,-9-2-40-15,0-11 48 16,-1-6 56-16,-3 0 40 16,0-3-24-1,4 0-72-15,-4 0-272 0,0-15-632 16,4-2-1617-16,-4 2-4760 16</inkml:trace>
  <inkml:trace contextRef="#ctx0" brushRef="#br2" timeOffset="89687.04">12714 12217 11866 0,'0'0'3081'0,"0"0"-1089"16,0 0-608-16,-28-79-447 15,7 73-33-15,-10 6-264 0,-9 12-256 16,-12 20 16-16,-8 22 168 16,-4 25-104-16,17 29-96 0,15 13-152 31,24-7-40-31,12-19-79 16,16-31-81-16,12-17-16 0,-1-8-225 15,14-4-271-15,10 2-328 0,9-5-144 16,16-19-600-16,-17-10-1497 15,-7-3-3560-15</inkml:trace>
  <inkml:trace contextRef="#ctx0" brushRef="#br2" timeOffset="90029.62">13096 12347 2680 0,'0'0'8666'0,"0"0"-6042"16,-96-3-479-16,57 6-481 0,3 19-415 16,12 4-481-16,11 6-432 15,13 3-336-15,9 3 0 0,27 3-8 32,7-9-208-32,17 3-24 15,4-10-256-15,-5-3-521 16,-7 1 377-16,-16-8 640 0,-12 4 48 15,-16 3 120-15,-8 1 392 16,-12 6 489-16,-19-4 7 0,-10 0-200 31,-6-3-304-31,2-2-264 16,10-5-232-16,7-5-56 16,12-4-488-16,20-6-1072 0,13-9-2681 0,14-13-5825 15</inkml:trace>
  <inkml:trace contextRef="#ctx0" brushRef="#br2" timeOffset="90186.21">13586 12757 10306 0,'0'0'6289'0,"0"0"-5409"0,0 0 16 16,0 0-335-16,-16 95-233 16,-12-63-144-1,0 3-184-15,0 0-825 16,4-7-3247-16,9-9-3986 15</inkml:trace>
  <inkml:trace contextRef="#ctx0" brushRef="#br2" timeOffset="90551.87">14104 12443 10842 0,'0'0'2664'0,"0"0"-935"15,0 0-393-15,0 0-640 0,-103-74-8 32,62 74 89-32,2 13-137 15,3 13-272-15,4 12-200 16,16 3-152-16,8 7-16 0,8-1 0 0,12-6-192 16,16-6-168-16,3-9-168 15,10-17-25-15,-5-9-55 16,-5 0 416-1,1-15 192-15,-4-8 104 16,-12 4 104-16,0 4 504 16,-8 8 273-16,0 7-33 0,0 3-704 0,4 23-80 15,8 9 120-15,3 6-192 16,14 3-96 0,2-3-192-16,5-2-224 15,12-11-2281-15,-8-9-1512 16,-12-19-7569-16</inkml:trace>
  <inkml:trace contextRef="#ctx0" brushRef="#br2" timeOffset="90793.35">14172 11995 8145 0,'0'0'4745'15,"0"0"-2656"-15,0 0-649 16,108-58-376-16,-57 58 273 0,1 23-321 31,4 15-168-31,11 22-280 16,-3 26-136-16,-8 16-40 15,-16 12-48-15,-33 0-136 0,-7-9-208 16,-19-6-112-16,3-20-712 16,0-6-200-16,8-19-408 15,0-26-3930 1</inkml:trace>
  <inkml:trace contextRef="#ctx0" brushRef="#br2" timeOffset="91093.74">15140 12522 1216 0,'0'0'13291'0,"0"0"-10843"15,0 0-1160-15,0 0-695 16,0 0 23-16,0 0 40 0,119-10-288 16,-67 1-248-16,8-1-64 15,-4-3-56-15,-4 4-88 31,-5-4-360-31,-11 4-600 0,-16-1-1329 16,-16-6-151-16,-4 7-289 16,-8-1-3616-16</inkml:trace>
  <inkml:trace contextRef="#ctx0" brushRef="#br2" timeOffset="91286.87">15219 12182 12226 0,'0'0'4209'0,"0"0"-1888"0,0 0-841 16,0 0-744-16,0 0 352 16,28 130 144-1,0-21-415-15,8 11-305 16,4 4-240-16,-4-10-160 0,-8-22-112 16,-12-19-432-16,-12-9-1073 15,-4-20-1103-15,0-21-6802 0</inkml:trace>
  <inkml:trace contextRef="#ctx0" brushRef="#br2" timeOffset="92506.16">17244 11919 2800 0,'0'0'6682'0,"0"0"-4314"31,0 0 249-31,0 0-641 0,0 0-440 16,0 0-391-16,0 0-529 0,-72-13-136 16,40 83-40-16,8 32 0 15,12 11-120-15,8 8-104 0,4-10-144 16,20-19 0-1,0-16-72 1,4-18-160-16,-4-17-416 0,4-16-208 16,0 1-176-16,-1-10-225 15,-2-7-135-15,-10-9 880 0,-7-22 440 16,-4-16 240-16,-27-25 720 0,-29-20-48 31,-28-19 1-31,-11-2-177 16,7 18-56-16,20 26-120 0,24 18-72 15,4 11-248-15,8-1-144 16,1 7-16-16,10 2-80 0,21 20-480 16,13 3-1352-16,47 38 15 31,-1 4-2536-31,1-1-4072 0</inkml:trace>
  <inkml:trace contextRef="#ctx0" brushRef="#br2" timeOffset="93365.12">19220 11426 568 0,'0'0'11178'15,"0"0"-8833"-15,0 0-881 0,0 0-776 16,0 0-112-16,-36-34 192 31,-44 46-272-31,-47 20 56 0,-21 12-23 16,-15 11-161-16,8-1-40 15,19 0-80-15,32-10-64 16,29-9-56-16,27-10-32 0,28-5 0 0,12 2-96 16,8 3 8-1,24 7-72 1,52 2-72-16,39-2 0 0,17-3-56 15,3-10 16-15,-11-10-120 16,-21-2 128-16,-27-1 168 16,-16 1 96-16,-28-5-88 0,-8 8 72 15,-12 3-8 1,-9 6-72-16,-3 9 104 16,-15 4 208-16,-45 16-48 0,-31 15 8 15,-37 17-128-15,-16 5-48 16,8-2-24-16,37-13-64 15,35-19 32-15,25-7-40 0,15-6 8 32,8 7-8-32,16-1 0 0,0 4 0 15,44-13 0-15,40-16 0 16,43-13 8-16,20-9 32 16,17-25-40-16,-1-14 0 0,-4-5 0 15,-8-1 8-15,-11 7 80 31,-33 9-72-31,-34 12 200 0,-30 11-56 16,-19 9-112-16,-4 0-48 16,-12 0-288-16,-4 0-680 15,-12 9-408-15,-16 4-1369 0,-4 0-6457 0</inkml:trace>
  <inkml:trace contextRef="#ctx0" brushRef="#br2" timeOffset="95488.05">18909 13529 7465 0,'0'0'4913'0,"0"0"-2736"15,8-99-385-15,-8 70-72 16,-8 14-415-16,-16 5-337 0,-8 7-344 16,-11 3-224-16,-2 9 0 15,-2 10-96 1,6 10-32-16,6-1-48 15,7 11-152-15,16 2-72 0,12 0-8 16,4 1-40-16,24-5-24 16,12-1 64-16,4-5-80 0,3-5 16 15,-6-1-80 1,-2-6 72-16,-14 0 80 16,-6 0-8-16,-7 0 8 15,-12 0-88-15,0 7 88 0,-16-1 80 16,-20-3 88-16,-3 0-48 15,-13 1 48-15,8-11-168 16,0-2-128 0,4-10-560-16,16-13-648 15,13-9-3345-15</inkml:trace>
  <inkml:trace contextRef="#ctx0" brushRef="#br2" timeOffset="95675.77">19196 13173 13730 0,'0'0'3225'15,"0"0"-1777"-15,0 0-711 16,0 0-249-16,0 0 128 0,0 0-128 16,-96 67-304-1,68-36-184-15,-8 14-288 16,16-7-1985-16,1-6-5208 0</inkml:trace>
  <inkml:trace contextRef="#ctx0" brushRef="#br2" timeOffset="96740.01">20017 11830 6913 0,'0'0'5913'16,"0"0"-3608"-16,0 0-337 0,0 0-287 16,-24-29-313-16,24 29-480 15,0 3-504-15,3 16-232 0,6 10 464 32,7 9 88-32,0 13-288 15,3 6-127-15,2 3-121 16,-1 4-48-16,-1-1-112 0,-2-2-8 15,-6-4-152-15,1-10-225 16,-7-2-87-16,-2-13-488 0,-3-7-360 31,-3-6-1561-31,-6-12-4104 0</inkml:trace>
  <inkml:trace contextRef="#ctx0" brushRef="#br2" timeOffset="97017.88">19965 11703 9402 0,'0'0'4008'0,"0"0"-1703"0,-4-95-593 15,20 69-448-15,7 13-351 0,18 7-313 16,6 6-304-16,9 16-128 16,4 13-72-1,0 9-96-15,-12 9-16 16,-16 4-128-1,-24 6-136-15,-8 0 96 0,-45 4 184 16,-34-1 8-16,-5-6 64 0,9-13 40 16,6-12-104-16,30-13-8 0,7 0-184 31,28-16-896-31,4 0-1233 16,20-10-3728-16</inkml:trace>
  <inkml:trace contextRef="#ctx0" brushRef="#br2" timeOffset="97235.95">20881 11639 12442 0,'0'0'3049'0,"0"0"-1073"0,-127 19-311 0,59 13-297 16,-4 13-352-16,12 12-280 15,5 29-200-15,23 15-144 16,32 0-272-1,8-12-120-15,28-28 0 16,-1-20-416-16,10-12-560 16,6-4-432-16,33-3-1369 0,-4-3-2008 0,-12-16-1784 15</inkml:trace>
  <inkml:trace contextRef="#ctx0" brushRef="#br2" timeOffset="97633.85">21308 11715 13354 0,'0'0'2321'0,"0"0"-593"0,0 0-984 15,0 0 49-15,-112-28-161 16,76 44-16-16,-3 6-128 31,7 0-224-31,8 7-184 0,16 3-80 16,8 3-80-16,8-4 0 15,27 1-56-15,5-3 80 0,12-4-80 16,0-3 24-16,-9-3 16 0,-2-3 16 16,-18 0 80-1,-3 0 0 1,-16 0 8-16,-4 6 24 0,-4 0 280 15,-20 1 24-15,-8-1-56 16,-7 3-120-16,-6-6-104 0,6-3-56 16,-4-9-528-16,2-17-848 0,13-10-2745 31,13-11-6065-31</inkml:trace>
  <inkml:trace contextRef="#ctx0" brushRef="#br2" timeOffset="97811.98">21499 11350 6545 0,'0'0'10186'0,"0"0"-8418"16,0 0-695-16,0 0-593 0,-88 22-200 16,64 4-168-16,5 9-112 31,-6 25-64-31,5-9-832 15,9-3-3913-15</inkml:trace>
  <inkml:trace contextRef="#ctx0" brushRef="#br2" timeOffset="98191.81">21897 11484 4640 0,'0'0'11259'16,"0"0"-8987"-16,0 0-1039 0,0 0-865 16,0 83 680-16,17 2-72 15,15 26-160-15,7 10-280 0,-3-7-239 16,-4-15-153-16,-16-27-144 16,-12-15-193-16,0-18-567 31,-4-7-520-31,0 3-536 0,0-7-2553 15,0-6-3017-15</inkml:trace>
  <inkml:trace contextRef="#ctx0" brushRef="#br2" timeOffset="98555.01">22603 11598 7009 0,'0'0'5417'16,"0"0"-2960"0,0 0-761-16,0 0-696 15,-84-48 32-15,40 52 49 0,-12 14-225 16,4 11-344-16,9 6-168 16,11 9-160-16,12 1-184 0,20-1-56 15,0 1-72-15,31-7-64 31,18-3-120-31,7-3-24 0,4-4-160 16,-6-6 256-16,-9 0 144 16,-17-2 96-16,-13-1 0 0,-11 0 112 15,-4 0 352-15,-23 3 8 16,-14 0-32-16,-2 1-184 31,-5-4-152-31,8-4-104 0,9-5-736 16,10-7-1497-16,17-3-4976 0</inkml:trace>
  <inkml:trace contextRef="#ctx0" brushRef="#br2" timeOffset="98718.3">22878 12058 7889 0,'0'0'8690'0,"0"0"-6794"0,0 0-991 15,0 0-265-15,-21 89-328 0,-3-51-40 16,-3 3-240-16,-6 1-32 15,14 2-1128 1,7-9-2017 0,12-16-3280-16</inkml:trace>
  <inkml:trace contextRef="#ctx0" brushRef="#br2" timeOffset="99041.86">23252 11871 9217 0,'0'0'3145'16,"0"0"-1008"-16,-43-76-209 16,15 57-448-16,-4 6-367 0,4 13-417 15,-4 10-240-15,8 15-176 32,3 10-176-32,10 6-104 0,11 0-8 15,0 1 0-15,11-1-104 16,10-9 96-16,11-10-136 15,-1-9-32-15,9-13-144 0,-4 0 328 16,0-16 120-16,-4-3-72 31,-4 0 8-31,-12 3 88 0,-5 12 304 16,-6 4-360-16,-5 20-8 0,4 12-80 16,4 9 0-16,-1 3-152 15,10 4-1112-15,-2-13-2649 0,-2-13-3129 16</inkml:trace>
  <inkml:trace contextRef="#ctx0" brushRef="#br2" timeOffset="99298.61">23407 11443 12826 0,'0'0'3129'0,"0"0"-1129"0,0 0-1079 15,0 0-401-15,0 0 264 16,112 12-176-16,-65 29-8 0,17 20-232 16,-8 2-200-16,-4 4-72 31,-8 6 24-31,-24-3-48 0,-12 3-72 16,-8-3-120-16,-36 0-872 15,-28-1-568-15,1-8-3345 16,3-13-8986-16</inkml:trace>
  <inkml:trace contextRef="#ctx0" brushRef="#br2" timeOffset="100805.68">24475 11878 2560 0,'0'0'7602'16,"0"0"-5778"-16,0 0-400 0,0 0-279 15,-28-77-257-15,25 52-256 16,3-7-32-16,0-3-280 0,0-3 8 31,0 0-128-31,11 0-80 16,9 10-120-16,0 5-192 0,8 7 192 15,4 13 16-15,3 3 40 16,2 16 48-16,-9 15 16 0,-5 17-40 16,-3 3 16-16,-12 3-80 31,-8-6 64-31,0-4-24 15,0-9-40-15,-12-3 16 0,-8-13-16 16,5-7 40-16,-2-8 40 16,10-4 8-16,-1-13-104 0,8-13-8 15,0-11-136-15,23-14 48 32,14-13-24-32,-2 1-56 0,9-1 0 15,4 4 56-15,-12 19 72 0,3 6 32 16,-7 16 32-16,-4 19-16 15,-8 12 80-15,-8 23-8 0,1 13 56 16,-13 6-56 0,0 6-8-1,0-6-8-15,-5-3-48 16,-7-13-8-16,1-13-96 0,-2-5-144 0,9-14-64 16,0-6 80-16,4-13 80 15,0-22-504-15,12-19-8 0,12-22 240 31,0 0 168-31,4 6 200 16,-4 13 48-16,-5 25 176 0,2 10 376 16,3 6 0-16,-5 16-168 15,1 16-136-15,1 18 120 0,-6 18-144 16,2 5-96-16,-2 3-128 31,1-3 0-31,-4-3-400 16,24 3-880-16,-8-19-1761 0,3-12-3008 0</inkml:trace>
  <inkml:trace contextRef="#ctx0" brushRef="#br2" timeOffset="101180.92">25758 11363 5761 0,'0'0'2928'15,"0"0"-391"-15,0 0-505 16,-92-83-263-16,52 77-505 0,1 6-184 15,-1 13-248 1,4 19-239 0,13 15-89-16,2 7-336 0,17 10-96 15,4-4-64-15,8-3-8 0,20-12-168 16,0-11-497-16,8-14 145 16,3-20-144-16,-3 0 592 0,1-26-96 31,-5-12 8-31,-4-6 8 15,-9-7 112-15,-7 0 40 16,-8 7 224-16,0 9 160 0,-4 13 344 16,0 15-135-16,0 7-281 0,0 22-304 15,-4 17 64-15,0 11 56 32,4 7-120-32,0 1-8 15,0-1 0-15,0-10-600 0,-3 4-1129 16,-2-13-2536-16,1-16-3865 0</inkml:trace>
  <inkml:trace contextRef="#ctx0" brushRef="#br2" timeOffset="103213">26375 11122 10746 0,'0'0'3072'0,"0"0"-1135"0,0 0-905 31,0 0-520-31,0 0 128 0,0 0 249 16,-71 98-417-16,43-47-264 15,0 3-96-15,5 3-64 0,2-3-48 16,-3-3-256-16,4-3-1017 15,-3-11-1415-15,6-8-2105 16,2-16-1329 0</inkml:trace>
  <inkml:trace contextRef="#ctx0" brushRef="#br2" timeOffset="103392.7">26033 11198 10850 0,'0'0'3201'16,"0"0"-737"-16,0 0-1512 15,0 0-208-15,40 76 537 16,7-13-329-16,17 20-520 0,16 16-272 16,-4-10 8-16,-17-19-168 15,-27-23-312-15,-8 1-888 0,-3-7-1633 32,-14-6-3728-32</inkml:trace>
  <inkml:trace contextRef="#ctx0" brushRef="#br2" timeOffset="104157.14">25714 12858 9962 0,'0'0'2432'0,"0"0"-1480"16,0 0-31-16,21-95 207 15,-21 57-128-15,0 0-280 0,0-6-152 32,-9 2 216-32,-10-2-279 15,-9 6-97-15,-8 9-16 16,-1 10-64-16,-6 13-40 0,-1 6-96 0,-4 22 56 16,1 32-24-16,6 28 8 15,9 4-56-15,17-9-104 16,15-11 8-1,4-21-80-15,15-1-80 16,13-6-240-16,9-13-24 16,2-18 40-16,5-7 96 0,0-22-32 0,0-16-56 15,-1-23 0-15,-6 4 232 16,-13-10 64 0,-9 4 176-16,-7 12 80 15,-8 3 168-15,-4 17-32 16,0 15 192-16,0 13-56 15,0 3-528-15,0 25 80 0,4 17-64 16,0 8 56-16,0 7-64 0,4 1 0 31,4-8 40-31,4-2-48 16,0-10-280-16,8-9-320 16,-5-11-288-16,9-11-1097 0,-7-7-2712 15,-2-3-2272-15</inkml:trace>
  <inkml:trace contextRef="#ctx0" brushRef="#br2" timeOffset="104405.89">26085 12033 10594 0,'0'0'3216'0,"0"0"-1527"16,0 0-745-16,0 0-480 0,0 0 304 16,0 0-144-16,-72 76-183 15,48-38-217 1,0 4-144-16,0-1-80 16,1 16-401-16,3-12-1559 0,3-11-3289 15</inkml:trace>
  <inkml:trace contextRef="#ctx0" brushRef="#br2" timeOffset="105523.19">27236 10893 10666 0,'0'0'2208'16,"0"0"-735"-16,0 0-505 16,-115-10 40-16,71 27 328 0,-4 14 1 15,0 7-377-15,5 26-328 31,7 22-296-31,20 25-104 0,12 13-40 16,8 0-184-16,35-17 8 16,2-31-16-16,-2-15-72 0,-3-23-216 15,0-9-144-15,12-7-216 16,3-7 136-16,18-5-225 31,-6-10 145-31,9-13 168 0,-5-18 152 16,1-24 272-16,-8-24 160 15,-8-29-72-15,-17-12 24 0,-22-1-104 16,-13 10-8-16,-16 13 0 16,-12 22-8-16,-8 12 56 31,0 19 192-31,0 13 64 0,-8 1 225 0,-7 5-129 16,-1 17-160-16,0 9-40 15,4 38-56-15,13 32 64 0,22 29 96 16,9-8-56-16,8-11-24 15,24-23-96 1,0-16-64-16,8 3-56 16,8 8 48-16,7-2-56 0,-2-5 0 15,-2-7-72-15,-3-6-88 16,0-7-592-16,-5-9-496 16,-7-3-1697-16,-12-10-3969 0</inkml:trace>
  <inkml:trace contextRef="#ctx0" brushRef="#br2" timeOffset="106385.6">27846 10477 7721 0,'0'0'4105'32,"0"0"-2217"-32,0 0 105 15,0 0-625-15,0 0-312 0,0 0-455 16,0 0-401-16,-16 19 56 15,-4 26 192-15,0 6-256 16,-3 3-112-16,6 0-64 0,2-4-16 31,2-6-480-31,5-2-833 0,1-13-1175 16,3-11-1993-16,-1-8-1792 0</inkml:trace>
  <inkml:trace contextRef="#ctx0" brushRef="#br2" timeOffset="106572.83">27659 10535 10098 0,'0'0'2072'16,"0"0"185"-16,0 0-769 15,0 0-1144-15,0 0 200 16,-4 85 144-16,15-34-424 0,9 6-96 0,5-6-72 16,-1-6-96-1,-1-4-584 1,-7-13-768-16,0-9-1137 0,-16-19-71 15,0 0-1401-15,0-19-456 16</inkml:trace>
  <inkml:trace contextRef="#ctx0" brushRef="#br2" timeOffset="106731.14">27599 10706 3088 0,'0'0'2241'31,"0"0"-345"-31,0 0-32 16,0 0-903-16,0 0-425 0,0 0-432 15,0 0 568-15,0 0 280 16,0 0-392-16,44 41-400 15,-1-16 248-15,6 1-216 0,-2-4-192 32,9 0-384-32,-9-6-1696 0,-10-6-4177 15</inkml:trace>
  <inkml:trace contextRef="#ctx0" brushRef="#br2" timeOffset="107198.77">28407 10690 10490 0,'0'0'2584'0,"0"0"-551"15,0 0-673-15,0 0-392 16,0 0-368-16,-95-13 16 0,55 42 25 31,-3 22-177-31,-6 31 128 16,1 26-128-16,9 13-104 0,23 0-168 15,16-4-136-15,12-12 16 16,31 3-72-16,13-7-96 0,8-18-288 16,-8-23 104-16,-8-22-440 31,-1-13-496-31,30-5-1441 15,-14-8-2048-15,-3-12-5273 0</inkml:trace>
  <inkml:trace contextRef="#ctx0" brushRef="#br2" timeOffset="107555.71">28957 10915 10242 0,'0'0'2800'15,"0"0"-1167"-15,-91-22-129 0,43 22-120 16,0 0-272-16,5 16-375 0,11 10-321 16,12 8-312-16,12 8-96 15,8 2 32-15,11 7 32 0,17 0-72 31,8-1-224-31,5-5-96 16,-6-1 96-16,-3-9 56 0,-13-6 112 16,-6-4 56-16,-9-3-56 15,-4-6 56-15,-17 0 168 0,-6 0-32 16,-9-6 72-16,-4-4-80 31,-4-6-128-31,4 0-456 16,1-32-1161-16,7 0-2664 0,11-6-4777 0</inkml:trace>
  <inkml:trace contextRef="#ctx0" brushRef="#br2" timeOffset="107758.12">29045 10553 12338 0,'0'0'3073'0,"0"0"-809"16,0 0-583-16,0 0-585 0,0 0-488 15,0 0-440 1,0 0-168-16,0 0 56 16,-40 73-56-16,16-6-8 15,-4 29-568-15,8 18-1120 0,5-13-3209 16,3-22-8458-16</inkml:trace>
  <inkml:trace contextRef="#ctx0" brushRef="#br2" timeOffset="107952.68">29228 11287 6913 0,'0'0'8394'0,"0"0"-6066"32,0 0-823-32,0 0-1025 15,0 0-272-15,0 0 160 0,40 108-224 16,-40-51-144-16,-8 6-96 15,-16 4-1104-15,-4 12-681 0,1-15-2456 16,7-16-2464-16</inkml:trace>
  <inkml:trace contextRef="#ctx0" brushRef="#br2" timeOffset="108396.75">29882 11189 8705 0,'0'0'2105'0,"0"0"-921"16,-16-80 112-16,-4 49-87 0,-12 2 247 31,-8 10-280-31,-8 13-376 16,-3 6-184-16,-5 15-79 15,8 20-89-15,4 6-104 0,16 10-192 16,8 0-144-16,20 0-8 16,0-7-64-16,17-9-224 0,11-6-464 31,3-16 183-31,17-13-87 16,-4-4 648-16,3-21 8 0,2-10 80 15,-10-7-16-15,-7-2 32 16,-12 6 384-16,-4 3 385 15,-12 13-137-15,-1 13-64 0,-3 9-352 32,0 12-312-32,0 20-48 15,0 9 40-15,0 10 8 0,0 3-56 16,0 0-456-16,17 6-632 0,-6-15-1585 16,-2-14-4200-16</inkml:trace>
  <inkml:trace contextRef="#ctx0" brushRef="#br2" timeOffset="108651.07">30137 10452 7329 0,'0'0'8386'0,"0"0"-7122"0,0 0-624 31,-68 73-112-31,45-26-208 16,-5 1-120-16,3 3-135 0,-10 25-65 16,11-16-1753-16,0-9-4760 0</inkml:trace>
  <inkml:trace contextRef="#ctx0" brushRef="#br2" timeOffset="109054.29">30675 10582 3544 0,'0'0'6554'0,"0"0"-4586"16,0 0-184-16,0 0-63 15,112 35-369-15,-77 19-128 16,13 35-191 0,0 34-297-16,-5 14-304 15,-11 3-184-15,-15-10-104 0,-17-19-40 16,-25-3-104-16,-22-3-112 16,-18-7-560-16,10-21-480 15,-8-11-737-15,18-21-2832 0,14-20-4081 16</inkml:trace>
  <inkml:trace contextRef="#ctx0" brushRef="#br2" timeOffset="109243.93">31762 11154 12202 0,'0'0'2625'0,"0"0"-1809"16,0 0-816-16,0 0-1440 15,0 0-4490-15</inkml:trace>
  <inkml:trace contextRef="#ctx0" brushRef="#br2" timeOffset="112067.49">9526 15383 12882 0,'0'0'4193'31,"0"0"-3081"-31,0 0-696 0,0 0-167 16,0 0 391-16,-44 104 120 16,44-47-272-16,0 17-120 0,0 14-128 15,8 11-96-15,-4-10-48 16,0-16-40-16,-4-22-56 31,0-19-64-31,0 2-288 0,0 1-280 16,0-3-520-16,-4-16-1145 15,4-10-1984-15,0-6-440 0</inkml:trace>
  <inkml:trace contextRef="#ctx0" brushRef="#br2" timeOffset="112347.97">9905 15183 12394 0,'0'0'4377'0,"0"0"-3745"0,0 0-336 16,8 76 560-16,-5-26-15 16,5 20-177-1,1 16-200-15,-1 19-192 16,3-10-152-16,-3-22-104 0,-3-16-16 15,2-22-344-15,-7 7-536 16,0 2-1425-16,0-6-2112 16,0-19-856-16</inkml:trace>
  <inkml:trace contextRef="#ctx0" brushRef="#br2" timeOffset="112685.84">9956 14963 11482 0,'0'0'4329'31,"0"0"-3361"-31,0 0-552 0,0 0-136 0,0 0 248 16,-99 61 24-16,71-39-199 16,-4 0-153-16,-4-3-48 15,-3 1-80-15,2-8-24 0,-7 1 24 16,1-10-8-1,3-3-56 1,0 0 96-16,0 0-88 0,5-3 408 16,-2 3 184-16,5 0-248 0,4 12-88 15,1 5-88 1,3 5-48-16,4 9-72 0,1 1-64 0,6 6 0 31,5 0-184-31,8-6-440 16,0 3-752-16,12-10-1641 0,0-9-3864 15</inkml:trace>
  <inkml:trace contextRef="#ctx0" brushRef="#br2" timeOffset="112955.9">10594 14440 6857 0,'0'0'7450'0,"0"0"-5882"0,0 0-992 16,0 0-376-16,-75 85 320 16,34-9-40-16,5-2-144 0,4-5-200 15,8-12-136 1,9-9-96-1,-5-3-808-15,-8 2-1504 0,8-15-1609 16,0-16-1776-16</inkml:trace>
  <inkml:trace contextRef="#ctx0" brushRef="#br2" timeOffset="113130.98">10275 14544 9778 0,'0'0'4192'0,"0"0"-3935"16,0 0 799-16,48 89-272 15,-24-45-384-15,0 8-192 0,4-5-88 16,4 1-24-16,-4-7-96 31,-5-6-584-31,-7-10-776 0,-4-6-1409 16,-8-12-3336-16</inkml:trace>
  <inkml:trace contextRef="#ctx0" brushRef="#br2" timeOffset="113299.7">10143 14608 9161 0,'0'0'2977'16,"0"0"-856"-16,0 0-1577 15,0 0 200-15,101 32 192 16,-46-7-192-16,8 4-408 0,6-4-192 0,-2-3-144 16,-3-3-104-1,11-6-680 1,-19-3-2433-16,-11-10-6089 0</inkml:trace>
  <inkml:trace contextRef="#ctx0" brushRef="#br2" timeOffset="114057.38">10622 15068 9850 0,'0'0'2832'31,"0"0"-423"-31,0 0-705 15,0 0-432-15,0 0-327 0,0 0-169 16,-112 115 32-16,80-4-272 16,4 13-48-16,24-4-192 0,4-8-64 15,13-14-24-15,10-19-144 16,5-19-64 0,4-15 0-16,0-14-200 15,16-2-256-15,8-6-200 0,32-20-736 16,-21-3-2369-16,-7-20-5113 15</inkml:trace>
  <inkml:trace contextRef="#ctx0" brushRef="#br2" timeOffset="114402.96">11127 15094 12378 0,'0'0'3985'0,"0"0"-2737"16,0 0-176-16,-107 28-223 0,68 7-33 16,7 6-328-16,4 10-216 15,11 7-176-15,14-4-96 0,3-4 0 16,20-2-96-16,16-10-112 31,11-6-280-31,9-7-256 16,0-6-72-16,-4-6 167 0,-13-4 505 15,-11 4 128-15,-16 3 16 16,-12 0 16-16,-4 9 649 0,-28 1 127 16,-7 2-112-16,-13 4-264 31,0-4-200-31,-3-5-144 0,6-7-72 16,6-16-776-16,11-13-2273 0,12-13-10194 15</inkml:trace>
  <inkml:trace contextRef="#ctx0" brushRef="#br2" timeOffset="114686.93">11343 14840 4945 0,'0'0'10914'0,"0"0"-8498"15,0 0-1159-15,0 0-689 0,0 0-104 16,111 50 0-16,-39 26 16 16,12 23-16-16,0 12-192 0,-17 3-40 15,-23-6-128-15,-24-9-16 32,-20-1-40-32,-12-2-48 15,-28-1-320-15,-16-9 8 0,-16-4-256 16,-3-9-576-16,15-22-1649 15,8-20-3672-15</inkml:trace>
  <inkml:trace contextRef="#ctx0" brushRef="#br2" timeOffset="116743.68">12658 15554 13298 0,'0'0'4425'15,"0"0"-3208"1,0 0-433-16,0 0-232 16,0 0 40-16,0 0-160 15,0 0-264-15,59-6 88 0,-10-4-88 16,6 1-72-16,12-4-24 15,-2-3-72-15,-1 3-272 16,-5 4-832 0,-15-1-800-16,-16 10-1161 0,-13 0-2312 15,-15 10-3953-15</inkml:trace>
  <inkml:trace contextRef="#ctx0" brushRef="#br2" timeOffset="116926.86">12641 15837 3688 0,'0'0'5601'0,"0"0"-4024"16,0 0-257-16,0 0 256 15,0 0 377-15,92 9-321 0,-24-12-616 32,32-20-575-32,27-5-241 15,13-1-200-15,-13 1-96 16,-39 12-1545-16,-37 3-7033 0</inkml:trace>
  <inkml:trace contextRef="#ctx0" brushRef="#br2" timeOffset="117477.57">14733 15186 8449 0,'0'0'2329'0,"0"0"-841"0,-36-86-312 16,17 45-7-16,-9 2 31 16,-8 8 88-16,-4 8 200 0,-4 20-303 31,-8 6-401-31,0 33-232 16,-3 21-32-16,11 28-216 15,12-5-152-15,20-4-8 0,12-15-120 16,16-17-24-16,16-3 0 15,12-6-320-15,7-19-88 0,9-16 136 32,0-10 128-32,0-22-128 15,-4-15 88-15,-8-7 80 16,-12-3 104-16,-12 3 56 0,-13 9 136 0,-7 17 184 16,-4 15 200-16,0 13 88 15,-8 29-424-15,1 34 0 16,-2 7-56-1,5-3-128-15,4-7-56 16,17-9-248-16,2 0-520 16,29 12-504-16,-12-18-1329 0,3-17-3776 0</inkml:trace>
  <inkml:trace contextRef="#ctx0" brushRef="#br2" timeOffset="117807.4">15419 15046 3880 0,'0'0'10699'0,"0"0"-8571"0,-84 73-936 31,48-19-496-31,1 16-31 16,7-4-81-16,4 4-264 16,12-3-200-16,7-16-120 0,5 3-24 15,0-16-424-15,17-12-681 16,3-14-655-16,-1-12 824 31,-2-19 960-31,-2-16 368 0,-15-6 816 16,0-10 289-16,-28-6-89 15,-15 3-280-15,-25 0-224 0,1 13-216 16,-10 9-191-16,10 13-121 0,22 15-192 16,14 2-160-1,23 2-809 1,40 15-1159-16,16 4-977 0,8 1-4496 15</inkml:trace>
  <inkml:trace contextRef="#ctx0" brushRef="#br2" timeOffset="118324.37">15941 15122 2496 0,'0'0'5137'0,"0"0"-1912"15,-16-70 800-15,-12 48-1913 32,-12 10-576-32,-4 12-503 0,-3 2-137 15,-2 21-360-15,6 6-272 16,15 2-200-16,11 1-64 0,17-1-80 16,5-5-32-16,27-10-288 15,8-10 40-15,8-6-32 31,3-12 144-31,5-11 224 0,-8-5 24 16,-4 2 56-16,-9 8 352 16,-3 8 152-16,-4 10-168 0,0 6-248 15,4 26-48-15,-4 31 56 16,12 39-8-16,12 41-144 16,4 22-112-1,-9 6 88-15,-15-15-152 0,-24-19-424 16,-8-20-768-16,-12-28 7 15,-12-29 817-15,-12-22 288 0,-20-6 136 16,-23-10 120-16,-25-22 368 16,-20-6 945-1,17-48 383-15,8-19-424 16,23-19 8-16,24-16-383 0,28-16-393 16,24-6-304-16,28-4-200 15,32 14-184-15,19 25-496 0,13 21-713 16,-20 33-1079-16,-12 13-5602 15</inkml:trace>
  <inkml:trace contextRef="#ctx0" brushRef="#br2" timeOffset="119178.63">16327 15081 12122 0,'0'0'3201'15,"0"0"-1585"-15,0 0-728 16,0 0-392-16,0 0 1 31,0 0-153-31,99 28-152 0,-62 4-72 31,-1 3-120-31,-8 3-120 16,-9-6-240-16,-10 0-185 0,-9-7 105 16,0-6 152-16,-20-12 288 15,-8-7 0-15,0 0 56 16,0-20-56-16,12-11 48 0,12-10-48 0,4-7 0 16,20-3-16-16,15 0-96 15,10 4 48-15,11 9 64 0,-5 15 40 16,1 20 264-16,-5 3 48 15,-6 26-88 1,-13 9-63 0,-9 9 119-16,-7 4-168 0,-12-1-80 0,0-5-24 15,-8-8 0-15,-4-5-40 16,1-13-8-16,-2-6-88 16,5-10-88-16,8-10 168 0,0-19-384 31,4-12-185-31,16-7 57 15,5-6 128-15,3 7 96 0,-1 2 296 16,-3 14 104-16,-8 18 504 16,7 10-8-16,-2 3-248 0,7 22 33 15,3 10-161-15,5-4-128 32,8 4-96-32,4-3-56 0,8-7-512 15,-4-10-705-15,19-12-2488 16,-15 0 673-16,-5-6-3826 0</inkml:trace>
  <inkml:trace contextRef="#ctx0" brushRef="#br2" timeOffset="119465.23">17506 14925 6241 0,'0'0'4113'0,"0"0"-1561"0,-83-85 81 0,43 65-393 16,-4 14-639-16,9 6-505 16,3 23-504-16,11 12-336 15,10 9-200-15,11 3-16 0,0 1-40 16,24-10-48-1,8-6-168 1,3-10-64-16,5-16-232 0,0-6-88 16,0-2 48-16,-4-18 296 0,-12-8 104 15,-5-1 152-15,-6-3 104 16,-9 7 392 0,-4 9 336-16,0 7-96 15,0 9-208-15,0 9-352 16,0 20-160-16,0 9 80 0,0 0-96 15,7 7-72-15,10-4-392 16,10 0-728-16,1-10-1673 0,-4-11-3888 16</inkml:trace>
  <inkml:trace contextRef="#ctx0" brushRef="#br2" timeOffset="119644.52">18000 14830 5337 0,'0'0'7505'0,"0"0"-4616"31,0 0-617-31,0 0-1143 16,0 0-801-16,0 0-112 0,0 0-144 15,-111 60-24-15,75-6-48 16,5-3-320-16,-1-3-793 0,-13-4-1455 16,10-12-1961-16,-1-19-2401 0</inkml:trace>
  <inkml:trace contextRef="#ctx0" brushRef="#br2" timeOffset="119813.58">17579 14833 10562 0,'0'0'4873'0,"0"0"-2337"15,0 0-1407-15,0 0-217 0,115 70-184 32,-60-25-336-32,5-1-240 15,4 4-152-15,-4-7-160 0,7 7-688 16,-19-11-1153-16,-16-8-7929 15</inkml:trace>
  <inkml:trace contextRef="#ctx0" brushRef="#br2" timeOffset="120612.54">17199 16361 10818 0,'0'0'2488'0,"0"0"-1495"15,0-111-329-15,-4 59 136 31,-7-1 496-31,-6 2 264 16,-6 3-551-16,-1 10-313 0,-4 13-136 16,-4 15-192-16,1 10-144 15,-9 16-104-15,-1 19-64 0,6 13 32 0,-1 12-80 16,12 3 56 0,12 4-64-1,8-7 0-15,4-9-16 16,20-9-288-16,12-14-96 0,8-15-208 15,7-13 64-15,6-10 56 16,2-21 208-16,-3-17-64 0,-4-9 344 16,-5-3 8-1,-11-4 376-15,-8 7 208 16,-3 9 168-16,-10 17-56 16,-7 18 56-16,1 13-56 0,2 6-488 15,1 29-48-15,9 9-24 16,2 7 1-16,9 6-97 0,8-6-48 31,4-6 0-31,7-8-241 16,2-11-599-16,14-22-576 0,-15-4-3681 15,-13-4-9866-15</inkml:trace>
  <inkml:trace contextRef="#ctx0" brushRef="#br2" timeOffset="121392.56">19176 14672 11722 0,'0'0'3921'15,"0"0"-2417"-15,0 0-552 0,0 0-247 0,0 0 63 16,-115-23-88-16,47 74 40 16,-16 41 168-16,4 41-64 0,16 29-232 31,32 10-111-31,32-7-193 15,45-13-120-15,34-2-72 0,21-14 24 16,15-15-120-16,5-23-136 16,-12-31-360-16,-20-23-617 0,-25-25-103 15,5-19-760-15,-29 0-2809 32,-3-16-4041-32</inkml:trace>
  <inkml:trace contextRef="#ctx0" brushRef="#br2" timeOffset="123166.09">19973 14824 24 0,'0'0'12242'0,"0"0"-9649"15,0 0-929-15,0 0-560 16,0 0 1-16,-100-64-145 15,40 102-128 1,-15 39-152-16,3 31 8 16,9 22-200-16,26 6-136 0,29-9-88 15,20-16-80-15,32-12-96 16,8-23-88-16,24-9-216 16,8-26-384-16,-9-16-136 0,1-15-192 31,-4-20-216-31,15-37-433 15,13-20 409-15,3-25 336 0,-23-6 728 16,-28-4 104-16,-16-12 672 16,-25 0-48-16,-11-4-312 15,-15 13-192-15,-26 22 8 0,-30 20 488 16,-17 28 225 0,-11 29-57-16,-8 6-96 15,27 25-128-15,20 13-152 16,16 26-208-16,36 24-128 0,12 14 16 15,44 9-80-15,40-15 56 16,11-23-64-16,0-13-8 16,-11-16-256-16,-24-15-312 15,-20-13 32-15,-4-6 208 16,-1-1 304-16,2 1 32 16,-9-1 40-16,-13-3-40 0,-15 4-1168 15,-4-4-1713-15,0-2-4048 16</inkml:trace>
  <inkml:trace contextRef="#ctx0" brushRef="#br2" timeOffset="125704.17">20829 14094 8545 0,'0'0'4881'16,"0"0"-2304"-16,0 0-873 0,0 0-824 15,0 0-415-15,-19-4-81 31,-5 39 264-31,-4 13 48 16,-4 9-328-16,4 3-192 0,-4 1-80 16,8-4-88-16,0 0-8 0,1-13-144 15,2-5-320-15,10-11-344 16,7-15-769-16,4-13-767 31,0-10-305-31,4-21-527 0,15-17-1145 16,-2-9 2752-16,-6-7 1569 15,2-3 817-15,-9 10 1183 0,-4 3-104 16,0 19 449-16,0 10-65 16,0 16-455-16,0 9-841 15,0 9-760 1,7 23 48-16,1 6 144 16,8 10-168-16,4 0-96 0,4-1-152 15,0-6-64-15,-4-3-776 16,-4-12-744-16,-16-10-1137 0,0-10-1592 15,0-6 72-15</inkml:trace>
  <inkml:trace contextRef="#ctx0" brushRef="#br2" timeOffset="125852.35">20490 14189 7497 0,'0'0'2889'0,"0"0"-513"16,0 0-431-16,0 0-713 0,0 0-848 31,0 0 88-31,0 0 168 15,0 0-256-15,124 95-160 0,-64-50-128 16,3-4-96-16,21 9-720 16,-20-8-1784-16,-16-10-2089 0</inkml:trace>
  <inkml:trace contextRef="#ctx0" brushRef="#br2" timeOffset="126252.58">21710 14436 12426 0,'0'0'3953'0,"0"0"-2793"0,0 0-272 16,-120 0-71-16,68 35 343 16,-11 26-328-1,-1 34-336-15,0 42-72 16,17 12-216-16,19 10-24 0,28-13-56 15,12-26-120-15,36-6-8 16,19-15-248-16,12-26-368 16,13-19-200-16,-4-32-616 0,-21-16-2329 31,-14-6-3449-31</inkml:trace>
  <inkml:trace contextRef="#ctx0" brushRef="#br2" timeOffset="126574.14">22247 14494 10938 0,'0'0'5313'0,"0"0"-3625"16,-123-4-447-16,63 17-257 15,5 13-176 1,7 5-384-16,20 7-232 15,16 7-192-15,12 2-88 0,36 4 80 16,24 9-120-16,32 11-232 0,-5-14-360 16,-11-7-136-16,-17-11-297 15,-27-14 145-15,-4 7 680 0,-16 2 328 32,-12 1 64-32,-27 0 688 15,-25 4 313-15,-8-5 79 0,-8 1-408 16,-4-6-440-16,21-13-296 15,10-4-120-15,18-8-1328 0,18-4-3297 16</inkml:trace>
  <inkml:trace contextRef="#ctx0" brushRef="#br2" timeOffset="126740.69">22631 15078 8065 0,'0'0'9522'16,"0"0"-7985"-16,0 0-361 31,0 95-664-31,-17-48-264 0,-11 1-152 16,-4 0-96-16,-15 15-352 15,8-12-1929-15,6-13-4544 0</inkml:trace>
  <inkml:trace contextRef="#ctx0" brushRef="#br2" timeOffset="127189.47">23276 14700 11866 0,'0'0'2857'0,"0"0"-1097"16,-92-41-96-16,44 41-623 0,1 3-153 15,-1 29-304-15,8 12-376 16,12 13-72-16,12 0-136 16,16 4-56-16,8-8-232 0,28-14-448 31,11-14-264-31,5-15-297 15,8-10 177-15,0-20 464 16,-8-14 392-16,-8-8 264 0,-16 1 432 16,-8 3 768-16,-9 16 449 15,-7 12-105-15,-4 10-512 0,0 35-808 0,8 32 16 16,20 25-72 0,13 6-96-1,6-15-72-15,-3-26-312 16,-17-22-344-16,21-13-848 0,-8-6-2385 15,-3-10-4529-15</inkml:trace>
  <inkml:trace contextRef="#ctx0" brushRef="#br2" timeOffset="127438.83">23658 14157 14363 0,'0'0'3200'31,"0"0"-1999"-31,116 35-601 16,-28 19 56-16,31 35 72 0,5 19-120 15,-9 15 8-15,-24 8-128 16,-35-1-128-16,-35 4-128 0,-25 8-128 31,-48 1-104-31,-36 9-96 16,-43-6-1016-16,15-31-1016 15,5-30-6674-15</inkml:trace>
  <inkml:trace contextRef="#ctx0" brushRef="#br2" timeOffset="131344.63">5518 14271 1688 0,'0'0'7714'16,"0"0"-5922"-1,0 0-1112-15,0 0-424 16,0 0 136-16,0 0 432 15,0 0-39-15,0 0-281 0,3 0-152 16,6 0 24-16,3 4 376 16,-1 2-96-16,6-3-120 0,-2 0-176 31,5 0-56-31,5-3-16 16,-1 4-8-16,3-4-15 15,1 0-65-15,3 0-24 0,6 0-48 16,-1-4-56-16,3 4-8 31,-3-3-56-31,5 3 0 0,-6 0 8 16,-3 0-8-16,0 0 40 15,0 0-40-15,0 0-8 16,3-6 8-16,9 2 64 0,0-8-64 0,12 2-8 16,8-2 8-16,3-4 80 15,5 0-32-15,-9 3 8 16,-3 4 8-1,-4 6-72-15,-12 3 48 16,-4 0-48-16,-12 0 0 16,4 0 8-16,0 0-8 0,-4 0 8 15,8 0 72-15,11 0-32 0,5-3 16 16,15-10-56 0,21-3 64-16,20 0 48 15,-1 0 0-15,-19 6 32 16,-16 1 8-16,-28 6-88 15,-1 0-16-15,6 0 8 0,6-1-56 32,9-5 32-32,0-1-40 15,11-6 8-15,25-6 8 0,23-6 32 16,9-1-40-16,-8 7 8 16,-29 3-8-16,-31 13 64 0,-21-1-64 15,-7 4 0-15,5-4 88 31,-6 4-88-31,5-3 8 16,-8 3 64-16,-4-3 40 0,-4-1-48 16,0 4-64-16,3-6 0 15,1-1 48-15,0 3-56 0,-4-2 8 16,0 3-8-16,-3 3 0 0,-10-1 0 16,1 1 0-1,-8 3-8 1,0 0 0-16,-4 0 0 0,0 0-8 15,0 0-120-15,-4 0 24 16,-4 3-16-16,-8 10-528 0,8-4-1232 0,0-9-3594 16</inkml:trace>
  <inkml:trace contextRef="#ctx0" brushRef="#br2" timeOffset="134636.66">20204 11024 2896 0,'0'0'5241'16,"0"0"-4073"-16,0 0 1 0,0 0-505 15,0 0 264 1,8-70 16-16,-8 60-96 16,0 1 9-16,-8 2-121 15,-8 1-104-15,4 6-360 0,-12 0-120 16,1 0-72-16,-5 0-8 16,-8 6-64-1,-5 7 128-15,2 3-48 16,-9 3 56-16,8 3 80 15,-3 0 56-15,2 0-88 0,9 4 8 16,4-4-56-16,5 7 0 16,3-1-56-16,0 4-72 0,4 6 104 15,4 3 40-15,0 7-23 32,-3 3-41-32,2 6-8 0,2 0 48 15,-2 7-56-15,1-7-32 16,5 0 24-16,-2-6 48 15,5-4 8-15,-4-5-24 0,5 2 8 16,-1 1 8-16,0-1 0 31,4 0 8-31,0 4-8 0,0-1-64 16,0-2 8-16,11-4 8 0,1 1-72 16,8-1 64-16,-3-3-56 15,2 0-8-15,1-3 0 0,-4 3 0 16,0-3 0-1,-4 3 0 1,0 0 0-16,-4 4 0 0,3-5 0 16,2 5 8-16,-1-4 0 0,8 0 0 15,4 0 40-15,3-3-48 16,6-3 0 0,-1-1 8-16,-1-5 0 15,5 0 8-15,-4-8-8 16,-4 5-8-16,4-7 8 0,-4-1 0 15,4 1 40-15,0-6 0 16,7-1-32-16,4 1 32 0,6-7-48 16,-1 0 8-16,-1-3 80 31,5 0-88-31,-4 0 0 0,4 3 104 16,-4 4-16-16,-5-4 16 15,1 3-88-15,-4 4 32 16,8-4 32-16,-4 4-32 0,11-4-40 15,5 0 40-15,20 1-48 32,15 2 8-32,21 1 88 0,-13-1-40 15,-19 1 64-15,-24-4-24 16,-16 0-8-16,4 4-32 0,4 0-48 16,3-1 0-16,1-3 0 0,-4 4 0 15,-5-7 48 1,5 0-56-1,4 0 0-15,0-3 0 0,4 0-16 16,-5 0-32-16,1 0 48 0,0-3 0 16,-8 0 0-16,0 0 0 15,-4-3 0-15,3-1 0 0,-2 1 8 32,2 0-8-32,1-4 8 15,7 0-8-15,-3-2 8 0,8-1-8 16,-4 1 0-16,4-1 0 15,0 0 0-15,-9-3-8 0,1 6 0 16,-8-2 8-16,-4-1 0 31,-4 4-16-31,-1-1 8 0,1-3 0 16,-4 4-8-16,5-1-32 16,-2-5 40-16,1 2 0 15,3 0-8-15,-3-3-88 0,1 4-64 16,2-4-32-16,-3 3 64 31,0-6 40-31,-1 3 16 0,-3-3 32 16,0-3 48-16,0 0-8 15,0-1 8-15,1 1-120 0,2-4-24 16,-7 1 64-16,-1 0-8 0,1-1 40 16,-4-2-56-1,1 2 56 1,-1 1 40-16,-5 0 0 0,1-4-56 15,1 4 56-15,-6 0 8 16,5-1 0-16,0 4 0 0,-4-1 0 16,4 1 0-16,-4-3 0 0,0 2 0 31,-1-2-64-31,-2 0-32 16,2-1 16-16,-7 1 8 0,1 0-24 15,-5-1 48-15,0 1 48 16,-4 0-8-16,0-4 8 15,0 0 0 1,0-2-8-16,0 2 8 16,-4-3 0-16,0 0 0 15,-5 1 0-15,5 2-8 0,-7 1 0 16,3 2-56-16,-8 1 56 16,4 3 0-16,-4-7 8 0,4 3-8 31,-4-5 8-31,4 2 0 15,-4-2 0-15,8-1 0 16,-4-3 0-16,4 3 0 0,0-3 0 16,0 3 0-16,1 4 8 15,-2-1 48-15,-3 0-48 0,5 4-8 0,-6-4 0 16,-2 1 0 0,-2 3 0-1,6-4 0-15,-6 4 0 16,2 3 0-16,-2 3 0 0,-2-1-8 15,-1 5-40-15,-4-2 40 16,1 2 8-16,-14-1-8 0,1 3 0 0,-3 4 0 31,-6-4 8-31,-2 3-16 16,-1 1 8-16,0 0-72 16,0-4 72-16,5 3 0 0,-6 1 0 15,2-1 0-15,-1 0 8 16,-3-2-8-1,-1 2 0-15,0-2-48 16,-4 2-64-16,-4-3 104 16,0 4-32-16,1-1 48 0,-5 4-8 15,0 0 8-15,4 3-8 16,5-1 8-16,-1 1 0 0,0 3-8 31,0-3 8-31,0 0 0 16,-4 0 0-16,2-3 0 15,-2 2-8-15,-5 1 8 0,1 0 0 16,1-4 0-16,-1 7 0 16,4-3 0-16,-4 0 48 0,5 3-48 15,4 0-48-15,-1 0 48 16,0 0 0 0,4 0 0-16,4 0 0 15,0 0 0-15,1 0 0 0,-1 0 0 16,4 0 0-16,0 0-8 15,0 0 16-15,4 0-8 16,-4 0 0-16,-4 0 0 16,-3-3 0-1,-1-1 0-15,-4-1 8 0,0-2-8 16,1 4 0-16,-1-4 0 0,0 1 48 16,0 3-40-16,5 0 0 15,-1 0-8-15,4-1-56 0,8 4 56 31,1 0 0-31,7 0 0 16,0 0 0-16,4 0 0 0,-4 0 0 16,4 0 0-16,-4 7-16 15,0-1 16-15,4 4-8 0,-3-4 8 16,3 4 0-16,0-4 0 31,0 0 0-31,3-3 0 16,2 1-8-16,7 2 8 0,4-3 0 15,0 1-16-15,4-2-32 16,8 2 0-16,-4-1-24 0,4 0-72 16,0-3-73-16,0 0-87 15,0 6-576 1,4 1-856-16,0-4-2977 16</inkml:trace>
  <inkml:trace contextRef="#ctx0" brushRef="#br2" timeOffset="142144.29">4342 6667 5641 0,'0'0'2616'0,"0"0"-1367"0,0 0-657 15,0 0-72 1,-20-13-312-1,20 11 512-15,0 2-128 16,0-4 128-16,0 4-232 0,0 0-344 16,0 0-96-16,0 0 0 0,0 0-40 15,4 0 48-15,9 0 24 0,-6 0 200 16,14-3 129-16,-2 0-1 31,9-4 40-31,7-2-104 0,10-4-80 16,7 0-72-16,8-2 0 15,-5-5-16-15,1 5-56 16,0 2 48-16,-4 0-40 0,-9 0 48 31,2 4-8-31,-6 0-32 16,1-1-48-16,-5 1 0 0,-3-1 32 16,0 0 8-16,-8 1-8 15,-3 3 24-15,-10 2-96 0,-3 1 8 16,-8 3-56-16,0 0 0 15,0 0-48-15,0 0-104 32,0 0-24-32,0 0-176 0,0 0-296 0,0 0-448 15,0 0-248 1,0 0-449-16,0 3 129 0,-8 1-225 0,-3 2-319 16,-10 1-505-16</inkml:trace>
  <inkml:trace contextRef="#ctx0" brushRef="#br2" timeOffset="142632.28">4932 6372 1800 0,'0'0'2977'0,"0"0"-1217"15,0 0 80-15,0 0-687 0,0 0 159 16,0 0-128-16,-68-44-168 15,65 40 265-15,3 4-353 0,0-3-216 16,0 3-248-16,0 0-152 31,0 0-312-31,0 0-24 0,7 0 8 16,10 0 16-16,11 3 96 16,11 4 56-16,8-1-144 0,9 0 40 15,4 1 48-15,0 2 8 16,-4 4-96-16,-13 0-8 31,-11 2 0-31,-8 5-8 0,-12-5 0 16,-7 2 0-16,-5-5-104 15,0 4 112-15,-13 0 296 0,-15-1 80 0,-4 5 16 16,-7-1-176-16,-1 3-24 16,0-3 9-1,0 3-97 1,5 0-48-16,7 4 24 0,7-7-80 15,6 0-8-15,7-3-40 16,3 0-24-16,5-4-145 0,0-2-407 0,0 0-224 16,0-1-1000-1,0-3-1265 1,0-6-2640-16</inkml:trace>
  <inkml:trace contextRef="#ctx0" brushRef="#br2" timeOffset="145189.15">4039 13782 8185 0,'0'0'1841'0,"0"0"-833"15,0 0-416-15,0 0-24 0,-43 0 376 16,39 0 41-16,4 0-289 0,0-3-304 16,0 3-208-16,0 0 96 15,0 0-32 1,0 0 112-16,0 0-136 16,0 0-72-16,0 0 24 15,0 0-64-15,0 0 0 0,4 0-24 16,11-3 184-16,10 0 328 0,6 0-200 15,5-7-184-15,16-3 105 32,4-2-129-32,4-5-56 15,8 5 56-15,-9 2-24 0,-3 6-96 16,-5 1-24-16,-6 0-40 16,-6 3 0-16,-7-1 56 0,-4 1-64 31,-4 0 8-31,-4-3 64 15,0 0-8-15,0-4 16 16,-4 3 48-16,4-2 64 0,-5 0-96 16,2 5-16-16,-6-2-80 15,-2 6 8-15,-5-3-16 0,-4 3-32 0,0 0-8 16,0 0 40 0,0 0-256-1,0 0-152-15,0 0-280 16,0-3-513-16,0 0-1239 0,0-1-729 15,0-2-1520-15</inkml:trace>
  <inkml:trace contextRef="#ctx0" brushRef="#br2" timeOffset="145576.21">4541 13497 8001 0,'0'0'3153'0,"0"0"-745"0,0 0-823 15,0 0-353-15,0 0-80 16,0 0-224-16,0 0-383 16,0 0-289-16,-23-13-208 0,42 13-40 31,5 9 384-31,12 1-136 15,9 3-104-15,6 0-8 0,-3-4-96 16,-1 4-48-16,-2-4 0 16,-10 1 0-16,-3 2 48 15,-12 1-48 1,-8 0-64-16,-12 6 8 0,0 6 56 16,-19 4 104-16,-18 9 168 15,-3 3-32-15,-12 0-88 0,1 7-88 16,-1 0-64-16,13-1-136 15,11 1-744-15,7-13-1681 16,17-13-5312-16</inkml:trace>
  <inkml:trace contextRef="#ctx0" brushRef="#br2" timeOffset="150882.09">5063 5581 464 0,'0'0'2576'0,"0"0"-1600"16,0 0-336-16,0-15 201 15,0 8 495 1,0 1-304-16,0 3 208 0,0-1 105 16,0 1-433-16,-4 3-296 15,4-3-208-15,0 3-72 16,0 0-144-16,0 0-184 0,0 0-8 15,0 0-104 1,0 0 0-16,0 0 24 16,0 10 72-16,4-1 0 0,1 7-32 15,7 3 40-15,-1-3 0 16,2 6 64-16,2 0-56 16,2 4 16-16,-2-4 56 0,5 3 24 31,0 1 40-31,0 2-8 15,0 1-64-15,4 0-64 0,-5 6 72 16,2 0-72-16,-6-1 16 16,-2 8-16-16,2-1 48 0,-6 0 24 15,6 1-32-15,-2-1-32 32,2 0 112-32,2 0-24 0,-2 1 32 15,5-1-72-15,0 0 17 16,-4 0-9-16,-1 4-64 15,2-1 0-15,-2 4 120 0,-2-1-112 16,-5-2 72-16,3 3-16 31,-2-7-16-31,-1-3 8 0,3-3-8 16,2 0-48-16,-2-6 48 0,10 5-48 16,-2-2 64-16,-3 3-64 15,5 0 0-15,-6 0 56 0,-4 3-64 16,2-6 0-1,-5 3 0 1,-1-7 0-16,-2 1 0 16,-5-4-112-16,4-3-304 0,0-6-361 15,4-3-551-15,-1-3-224 0,10-10-201 16,-2-7-487-16,-2-9-545 0</inkml:trace>
  <inkml:trace contextRef="#ctx0" brushRef="#br2" timeOffset="152262.37">5645 7261 1200 0,'0'0'1464'0,"0"0"-536"16,0 0-192-16,0 0 337 31,0 0 295-31,0 0-552 16,0 0-296-16,-4 3-216 0,8-3-48 15,5 3 737-15,-2 1 15 16,13-4-232-16,4 6-272 0,8-3 136 15,8-3-152-15,11 0 24 32,9 0-47-32,4-9-73 15,8-4-184-15,-4 3-72 0,3 1-120 0,-3-4 144 16,0 4-80-16,0 2-64 16,-5-3 120-16,-7 1 0 0,4 0-136 15,-1 2 0 1,1-5 72-1,0 2-64-15,8-6 56 16,0 3-56-16,-1-2-8 0,1-1 72 0,-1 3-16 16,-7-3-56-16,-4 4-80 15,-8-5 72-15,0 2-80 0,-8-1 72 32,0 3-32-32,-1-3 40 15,1 4 0-15,0-1-168 16,8 3 96-16,0-2-16 0,-1 2 16 15,5 1-112-15,-3-1 192 16,2 0-104-16,-3-2 56 0,-5 2 32 31,2-3-553-31,-10 1 193 16,1-1 96-16,-8 1 184 0,-4-1 96 16,-8 0 0-16,0-3 48 15,-4 4-32-15,-5-1-16 0,6-3 8 16,-5-3 72-16,-1 3-64 31,2 0-16-31,-1-3 0 16,-1 3 8-16,-3 0 48 0,-4-3-48 15,4 3 136-15,-4-3 8 0,0-3-16 16,0-3 57-16,0-1-65 0,4-2-120 16,5-4 72-1,-5-3-80 1,3 3 8-16,1-3 8 15,-4 1-8-15,-4-1 32 0,0 3-40 16,0-3-32-16,-4 0 32 0,-8-3 224 16,-4-4-40-16,4-5-16 0,-3-1-56 31,-1 1 16-31,-1-4-120 16,2 3 56-16,-2-3-8 15,2-3-56-15,-5 4 0 0,4-4 0 16,0-3 0-16,0 6-16 15,-4 0 0-15,0 10-40 0,-3 2-72 32,-1 8-64-32,-1 2 136 15,-3 0 40-15,4 7 16 0,5-3 120 16,3 6-48-16,4-3-72 16,1 6 72-16,2 3-72 0,5-3 16 15,0 3-8-15,0 4-8 31,0-7 0-31,4 4-96 16,0-1 96-16,-3 0-8 0,3 0 16 16,-5 7-16-16,5-1-32 15,0 1 16-15,-4 3-32 0,4 3-48 16,0 0-72 0,-4 0 64-16,4-3-248 15,-4 3 23-15,-4 0 233 16,-8 0 96-16,-3 0 8 0,-9 0-112 15,-8 6 96-15,-12 4 8 16,-8 3 8-16,-4 0 0 0,-8-1-112 0,1-2-80 31,-4-4 104-31,2 3 16 16,-2-2 64-16,3-1 0 16,-4-3 8-16,-15 7 0 0,-9 3 8 15,-16 2-8-15,-3 1 8 16,19 0 0-1,29-3 0-15,18-7 48 16,6 0-56-16,-9 4 0 16,-8 2 8-16,-8 5-8 0,1-4 56 15,3 2-56-15,-3-2-16 16,3 0 16-16,-1-1 8 16,5 1-8-16,2 0 0 0,-2-1 0 31,0 1 0-31,4 0 0 15,12-4 0-15,4 1 0 0,8-1 0 16,4-6 0-16,9 4 0 16,6-4-8-16,6 4-440 15,3-2-912-15,0 2-360 0,0-1-873 16,-1-2-3912 0</inkml:trace>
  <inkml:trace contextRef="#ctx0" brushRef="#br2" timeOffset="155599.12">8442 10677 512 0,'0'0'7441'0,"0"0"-6201"15,0 0-711-15,0 0 103 16,-60-12-32-16,49 2 144 31,3-3-56-31,-1-3-24 0,5-6-344 16,4-3-312-16,0-7 256 15,0-6-176-15,13 0-88 0,2-4-16 16,10 5-264-16,3 2 272 16,7 3 8-16,9 7 80 15,4-1 72 1,8 10-8-16,0 7-8 0,3 6-7 16,1 3-9-16,-5 9-112 15,-6 13 0-15,-2 7-8 0,1 6 88 16,-4 0-24-16,0 3-16 15,-1-6-32 1,-3-1 40-16,1-2-48 16,-2-10 16-16,-3-3 32 0,-1-7-56 15,1-6-16-15,-8-3-96 16,-8 0-160-16,-3-12 200 0,-9-7 72 31,-8-7-105-31,0-2-207 16,-25-4 304-16,5-3 8 15,-8-3 0-15,5 3 40 0,-1 7 80 16,8-1 16-16,4 13 169 0,4 3-1 16,8 7 128-16,0 6-384 15,0 0-48-15,0 0-160 32,4 13 160-32,4 2 56 0,4 4 48 15,4 7-88-15,0 2 64 16,3 1-24-16,2 6-48 0,3 0 0 15,-5 3 64-15,1-3-72 16,-4-3 0-16,-4-1-384 31,-4-9-64-31,-4-5-145 0,-4-4-247 0,0-11 456 16,0-2 384-16,-12-6 136 16,5-20-32-16,2-8-104 0,1-11 8 15,4-9-8 1,0 0 0-1,13 4 128-15,11 5 160 16,3 7 72-16,5 10-40 0,12 8-135 0,3 8 71 16,9 9 24-16,4 3-184 15,4 0 104-15,3 6-48 0,6 6-32 16,-2 5-8-16,0-2-40 31,2 1-56-31,2 3 80 16,1-3-88-16,-8 3 0 0,-1 0 0 15,-7 0 8-15,-8-3-8 0,-8 0 0 16,-9-6-8-16,-3-4 16 16,-8-6 32-16,0 0 8 31,1 0-40-31,-6-16 72 0,1-3-16 16,-4-10-56-16,0-2 64 15,-4-8-32-15,-4-5-48 0,-8-1-8 16,0 1-48-16,-8 3 48 31,-8 6 8-31,-4 10-184 16,-4 12-480-16,1 10-1321 0,2 3-1960 0</inkml:trace>
  <inkml:trace contextRef="#ctx0" brushRef="#br2" timeOffset="161524.13">5952 14329 1304 0,'0'0'5689'16,"0"0"-4545"-1,0 0-928-15,0 0 376 16,-56-10 137-16,33 10 279 16,-1 3-216-16,-1 4-128 0,1 2-240 15,1 1-176-15,-1-4-96 16,4 4-96-16,-4-1 24 0,4-3-8 31,0 1-64-31,0-1 16 16,4-3 72-16,0-3 120 0,1 0 192 15,2 0-31-15,-2 0-49 16,3 0 8-16,3 0-112 16,-2 0 104-16,3 0-128 0,4 0-8 15,-1 0 144 1,1-3-112-16,4 0-104 16,-3-3 8-16,3-1-72 0,-4 1 64 15,0 0-40-15,-4-1 0 16,-1-2 32-16,-2-1-56 15,-1 1 0-15,0-4 104 16,-4 0-112-16,4-3 56 16,0-6 0-16,8 3-24 15,-3-7-8-15,-6-2-64 0,5 0 8 16,-3-1 64-16,-2-3 16 16,-7 4 24-16,1-1-64 15,-5-3-8 1,-1-3 32-16,6 0-80 15,-1-6 8-15,3-7 0 0,2-2 40 16,3-1-40-16,0 0-8 16,4 3 8-16,-3 7 48 15,-2 6-56-15,2 0 0 0,-6 7 0 32,2-4 0-32,-2 0 48 15,6 3-48-15,-6 1 0 0,6-3 0 16,-1-1 0-16,0 0-8 15,4-3-40-15,-5-7 48 16,6 8 8-16,-9-4-8 0,0 3-8 31,-4 0 8-31,0 3-8 0,4 4-40 16,0-1 48-16,4 0 0 0,0 0 32 16,5 1-32-16,3-7-8 15,0-3 8-15,-1-3-8 16,1-7 8-16,0 1 0 15,0-1 0 1,-3-3 0-16,-1 0 0 0,-8-3 0 16,-1 4-8-16,-2-4 8 0,-1 3-8 15,4 0 0-15,0 7-8 16,0 2 8-16,8 7-56 16,-4 7 56-1,8 2 8-15,4 11 0 16,0-2 8-16,0 8-8 15,0 3-8-15,0-1 8 0,0 4-8 16,0 0-64-16,0 3-56 16,0-3-96-16,0 3 32 0,0 0 72 31,0 0 120-31,12 0-8 16,0 0 16-16,4 0-16 0,4 0 16 15,-1 0-8-15,9 0 0 16,0 0-16-16,4 0-440 15,9-3 456-15,2-4 0 0,5-2 40 32,7-4-32-32,-3 0 0 0,8 4-8 15,-4-1 8-15,0 1-8 0,-5 2 0 16,-2 1 0-16,3 0-8 16,-9 3-48-16,9-7 8 15,3 3-72-15,5-5 112 16,4-1 8-1,0 1-8-15,4 2 8 16,-1-2 0-16,-3-1 0 0,-4 6 0 16,-4-2-48-16,-5-1 48 0,-7 7 0 15,4-3 48-15,-8-1-48 16,7 1 0 0,2 0-96-16,3-4 96 15,3 1 56-15,5-1-56 16,3 1 0-16,6-4 0 0,-5 7 16 15,3-1-16-15,1-3 0 16,-1 5 0-16,-3-2 8 0,-1 4 0 31,-10-4-8-31,-1 1 8 16,-5 0-8-16,-3 3 0 16,0-4 0-16,0 1 8 0,0 3 32 15,-1-3-40-15,1-1 8 16,0 1 0-16,0-1-8 0,-4 4 0 31,-1-3 0-31,2 0 0 16,-2-1 40-16,-3-3-40 0,0 4 0 15,-4-3 0-15,3 2 0 0,6-5 16 16,2 2-8-16,6-3-8 16,5 1 8-16,2 2-8 15,0-2 0 1,0 2 0-16,-3 4 8 15,-10-1 0-15,-4 1-8 16,-7 3 0-16,0 0 0 0,-8-4 0 0,-3 4 8 16,-2 0-8-16,1 0 8 15,0-3 40 1,0-1-48-16,4 4-8 16,8-4-8-16,3 4 16 15,6 0 0-15,-5 3-16 16,-8 0 16-16,0 0 0 0,-13 0-88 15,1 3 80-15,-4 0 0 0,-8 1-64 32,0 2 0-32,-4-6-64 15,0 7 16-15,0-5 120 16,0 5 0-16,0-1 8 0,4 7-8 16,-1 0 16-16,2-1 32 15,3 4-48-15,-4 0 0 0,3 3 56 31,2 0-48-31,-1 3-8 16,0 4 0-16,-1-1 16 16,-3 1 72-16,5-1-72 0,-5-3-16 0,0 4 64 15,-1-4-64-15,5 3 64 16,1 1-64-16,-1-1 48 16,3 0-24-1,-2 4-24-15,-1-4 8 16,3 4 64-16,-7 0-72 15,5 6 8-15,-9-4 0 0,4 7 0 16,-4 0 64-16,0 1-72 16,0-2 0-16,3-1 80 15,1-1-80-15,4-4 0 16,0 1-8-16,0 3 8 16,4-3 8-16,1 3-8 15,2-4 0-15,-3 4 16 0,0-3-16 16,-4 3 16-16,-1-3-8 0,-3 3-8 31,1-4 16-31,-1 1-16 16,0 0 8-16,0 0 0 15,0-4 8-15,-1 1-8 0,1 0 8 16,0-4-16-16,1 0 40 16,-1 1-40-16,0 2 0 0,0-6 0 31,3 4 0-31,-3-4 0 15,5 0-8-15,-5 0 8 16,3-3 16-16,-3 3-16 0,0 1 8 16,5-1-8-16,-5-3 0 15,3 6 16-15,-3-2-8 0,4-1-8 16,-8 3 24 0,4 4 48-16,-4 0-24 15,0-1-40-15,5 1-8 16,-5-4 40-16,0 0-40 0,0 1 0 15,0-4 0-15,4-6 0 16,-4 3 0-16,3-6 0 16,-3 3 0-16,4-4 40 15,-4 1-40-15,0-3 0 16,0-1 8-16,0-2-8 16,0 2 0-16,0-6 16 0,0 4-8 15,0-4 0-15,0 3 0 16,0-3-8-1,-4 3 0-15,-8 4 0 16,0-1 16-16,-8 4-8 16,-3 3 0-16,-9 3-8 0,4 3 0 15,-4 4-96-15,-3 2-952 16,2-2-1777-16,6-13-8513 0</inkml:trace>
  <inkml:trace contextRef="#ctx0" brushRef="#br2" timeOffset="188548.87">3048 4010 592 0,'0'0'480'15,"-4"3"-256"-15,0-3-96 16,4 3-16-16,-4-3-16 31,4 0-96-31,0 3-16 0,-5 1-40 16,5-2-496-16</inkml:trace>
  <inkml:trace contextRef="#ctx0" brushRef="#br2" timeOffset="188755.92">3048 4010 680 0</inkml:trace>
  <inkml:trace contextRef="#ctx0" brushRef="#br2" timeOffset="191280.37">3048 4010 680 0,'-72'47'728'0,"72"-47"1728"15,0 0-439 1,0 0-937-16,-5 0-416 0,5 0-120 15,0 0 120-15,0 0 33 16,0 0-25-16,0 0-112 0,0 0-8 16,0 0-72-16,0 0-168 15,0 0-64-15,0 0 8 32,0 0 0-32,0 0-16 0,0 0-8 15,0 0-56-15,0 0 48 16,0 0-104-16,0 0-16 0,0 0 25 15,0 0 71-15,5 0 264 16,-1 0 40-16,8 0-160 31,-5 0-56-31,6 0-24 0,-2 0 32 0,-3 0-152 16,9 0-40-16,-6 0 72 16,6 0-128-16,-2 0-32 0,5 0 144 15,4 0-40 1,0 0 48-1,0 0-16-15,4 0 0 0,-4-3-8 16,0 0-136-16,0 3 40 0,-9-3 24 16,2 3-64-16,-2 0 0 15,2 0 48-15,-6 0-56 0,1 0 16 16,4 0-8-16,0 0 0 31,4 0 0-31,4 0 40 16,0 0-40-16,4 0-8 0,4 0 8 15,-4 0 56-15,-1 0-64 0,1-3 0 16,-8 3 8-16,0 0-8 16,-8 0-8-16,4 0 8 31,-4 0 0-31,0 0 56 0,0 0-56 16,4 0 0-16,4 0 0 15,4-3 0-15,4-1 56 0,4-2-56 16,0 3 0-16,3-3-8 15,-3-1-24-15,0 4 32 32,0 0 56-32,0-1-48 0,-8 4 72 0,-1-3-80 15,-3 3 0-15,1 0 0 16,3 0 64-16,-5-3-64 0,5 0 0 16,4 0-64-16,4 0 64 15,0-4 8 1,0 4 40-1,-1 0-48-15,1 0 16 0,-4-1 24 0,0 4-40 16,-4 0 0-16,-1 0 8 16,2 0-8-16,-1-3 8 0,0 3-8 15,4 0 8-15,4-6-8 32,3 3 0-32,1 0 8 15,4-7 96-15,0 4-104 0,0 3 16 16,-5-4-16-16,-3 4 8 0,-4 0 0 15,0 0 65-15,4 0-57 16,-4-1 40-16,0 4-40 31,4-6 112-31,0 3-120 0,0 3 56 16,3-6 16-16,1 2-72 16,0 1-8-16,-1-3 64 0,2 3-64 15,-5 0 0-15,-4 3 8 16,4 0 48-16,-4 0 40 31,3 0-96-31,-4 0 8 0,10 0 64 16,-1 0-56-16,0 0 32 0,7 0-48 15,1 0 8-15,-4 0 32 16,4 0-40-16,-4 0 0 16,-1 3 0-1,-3 0 8-15,5 3 8 16,-9-3-16-16,-1 4 8 0,-3-4-8 15,4 4 0-15,0-5 0 16,0-2 0-16,4 4 0 0,-1-4 8 16,1 3 0-16,3-3-8 0,-7 3 40 31,5 0-32-31,-5 0-16 16,0 1 8-16,-4-1 0 0,-5 3 8 15,1-3-8-15,4 4 0 16,0-1 0-16,0 0 0 0,4-3 0 31,0 4 0-31,-1-1 64 16,5-3-64-16,0 4 0 0,-1-4 0 15,2 3 8-15,3-3 0 16,-1 4 8-16,6-4-8 16,-6 0 0-16,1 0-8 0,0 1 8 15,0-2 0-15,-4 2 0 31,-5-1 0-31,1 0 8 0,4 0-8 16,-4-3-8-16,3 4 8 16,-3-1 0-16,5 0 40 0,-1 0-48 15,-1 0 8-15,5 0 0 0,-4 0 8 16,0 1-16 0,4-1 64-1,-4 0-56-15,-1-3-16 0,6 3 16 16,-5-3-8-16,-1 4 24 15,1-4-16-15,0 0-8 0,-1 3 64 16,6-3-56-16,-5 0-8 0,3 0 16 31,1 0-16-31,0 0 64 16,0 0-64-16,-1 0 0 0,2 0 64 16,-5 0-56-16,3 0-8 15,-7 0 0-15,4 0 0 16,-1 0 8-1,6 0-8-15,-5 0 64 16,-1 0 16-16,5 0-64 0,0 0-8 16,0-3 48-16,3 3-48 15,-2 0 40-15,2 0-48 16,1 0-8-16,-8 0 8 0,4 0 8 31,-8 0-8-31,3 0 0 16,1 0 8-16,-4 0-8 0,0 0 8 15,5 0-8-15,-6 0 0 16,5 0 0-16,-4 0 0 16,0 0 8-16,0 0 0 0,3 0 48 0,-3 0-56 15,4 0 0 1,-4 0 64 0,3 0-64-16,-3-4 56 0,0 1-56 15,0 0 8-15,1 0-8 16,-6-1 8-16,5 1-8 15,-4 3 0-15,-4 0 8 0,0 0-8 0,4-3-16 32,-4 3 16-32,3-3-8 15,6 3 8-15,2-3 0 0,5 0 0 16,-1 3 0-16,6-3 8 16,-6-1-8-16,-3 1-8 15,-8 0 8-15,4 0 0 0,-4 3 0 31,0-4 8-31,0-2 40 0,8 0-48 16,-1-4 0-16,5 1 0 16,0-1 8-16,8-3 0 15,-4 4 0-15,-1 0-8 0,2 2 0 32,-9 1-48-32,-1 0 56 15,-3-1-8-15,-4 7 0 0,0-3 8 16,-5-3 56-16,5 2-64 15,0 2 0-15,0-5 48 16,4 1-48-16,-4-1 0 0,8 4 0 16,-4-3 16-16,4 0-16 15,-9 2-8 1,5 1 8-16,1 0-8 0,-6 0 8 16,1 3 0-16,0 0 0 15,-4 0 0-15,4-4 8 16,-4 4-8-16,-1-3 8 15,5 0-8-15,-4 0 0 16,4 3 0-16,-4-3 0 16,1 0 0-16,-2 3 0 0,1 0-8 15,-4 0 0-15,4 0 0 16,-1 0 0-16,-2 0 8 16,3 0-16-16,0 6 16 0,-5-6 0 31,5 3 0-31,0 0 0 15,-4-3 0-15,4 0 0 0,0 0 8 16,-9 0-8-16,2 0 0 16,-2 0 0-16,-6 0 0 0,-1 0 0 15,3 0-8-15,-6 0-48 32,7 0 56-32,-5 0 0 15,1 0 8-15,1 3 24 0,-2-3-24 16,1 0-8-16,5 4 0 15,-2-4 0-15,-3 0 8 0,8 0-8 16,-4 0 0-16,1 0-8 16,-6 0-64-1,1 0 24-15,-4 0-64 16,-4 0-120-16,0 3-296 0,0-3-480 16,-16 0-1249-16,-8 0-2000 15,0 0-2200-15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0:56:54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16052 10604 6649 0,'0'0'6153'16,"0"0"-4440"0,0 0-793-16,0 0-104 15,0 0 280-15,0 0 216 0,0 0-343 16,13-6-393-16,15 0-8 16,3-4-104-16,17-6-144 15,8 3-40-15,3-5-136 0,9-2-48 31,16-2-48-31,12-6 0 16,-9-1-48-16,-11 10 8 16,-17 3-8-16,-31 7-320 0,-11 5-112 15,-6 1-400-15,-11 3-960 0,-48 13-513 16,1 6-1480-16,-5 0-1416 0</inkml:trace>
  <inkml:trace contextRef="#ctx0" brushRef="#br0" timeOffset="211.29">16100 10706 1176 0,'0'0'6881'0,"0"0"-4712"15,0 0-537-15,-80 76-248 16,65-54 265-16,6-2-217 16,9-8-328-16,0-6-336 15,17-2 169-15,18-4-153 0,29-4-120 16,40-18-384-16,31-16-280 15,4-7-120 1,-19 8-168-16,-25 2-816 16,-46 16-617-16,-21 6-3016 0</inkml:trace>
  <inkml:trace contextRef="#ctx0" brushRef="#br0" timeOffset="3987.33">28786 5937 4352 0,'0'0'4585'15,"0"0"-2992"-15,0 0-641 0,0 0-360 16,0 0-304-16,-16-51-136 31,1 42 256-31,-2 2 184 0,2-2 97 16,-2 2 159-16,-3 1-232 16,5 0-192-16,-6 3-168 0,-2 3-152 15,-5-4-88-15,-8 4 32 16,-4 0-40-16,0 0 0 31,-8 0-8-31,5 7 16 0,-5 2-8 16,0 1 0-16,4 3 8 15,-3-1-8-15,-5 4 16 0,-1 0-16 0,6 0 0 16,3 0 40-16,4 0 0 16,1-1-40-1,3 1 48 1,4 3 24-16,-4-3 32 0,5 3-8 15,-2 0-48-15,-3 7 8 16,4-1 16-16,-3 7-72 0,-5-4 56 0,4 7-64 16,0-6 48-16,0 3-8 31,4-4-32-31,0 1-8 16,4 3 56-16,-4-4-48 0,4 7 40 15,-3-3 8-15,3 6 8 16,1-3 40-16,-5 0 24 0,4 3 24 15,4 0 8-15,-4 3 24 32,7-3-48-32,2 1-56 0,7-5-80 15,0-2 8-15,8 3-8 16,0-3 0-16,4 0 48 0,-5 3-40 16,5-1 113-16,0 4-41 31,-3-2-24-31,3 2 8 15,0 0-56-15,0-3 8 0,-4 0 32 16,4 0-48-16,0-1 8 16,0-5 40-16,0-1 24 0,0 1 32 15,0-1-96-15,0-2 88 0,0 2 16 16,0 1-48 0,0 0 8-1,0 2 0-15,0 1-24 0,0 0 0 16,0 0-48-16,7-4 8 15,6 7-24-15,6-3 16 0,5 0 0 16,0-3 96-16,8 2 24 16,0 1 0-1,4-4-120-15,-4 1 64 16,0-4 16-16,-1-2-32 0,1-1 16 16,5 0-8-16,-1-3-48 15,-1 0 104-15,5 0-112 0,4-6 8 31,0 0 8-31,-1-1-8 16,5-2 8-16,-4-1-8 0,0-2 40 16,-4-1-8-16,-1 0-40 15,-7 1 0-15,1-4 8 0,-1 3 0 16,3-2-8-16,1 2 0 16,0-3 0-16,3 0 0 31,6-3 0-31,-2 3 0 0,2-3 8 15,2 0-8-15,-3 0 0 16,4 0 0-16,0 0 0 16,-9 0 8-16,5 0 0 0,-4 0 0 15,0 0 0 1,-1 0-8-16,-3 0 0 16,5-3 8-16,2 0 0 0,1-3 0 15,0 3-8-15,4-4 8 16,-1 1 0-16,2-1-8 15,-10 1 0-15,1 0 0 0,-8 3 8 16,-1-1 32 0,-3-2-40-16,4 3 0 15,0-1 8-15,4-2-8 0,0 3 8 16,8-3 0-16,-1-1-8 16,2-2 8-16,-2 3-8 15,1 2 0-15,-4-2 8 0,0-1-8 31,-4 2 0-31,0-2 8 0,-4 1-8 16,3-1 8-16,5-2 0 16,4-1 40-16,0-3-48 15,4 1-8-15,7 2 0 0,-3-5-48 32,0 5 56-32,-4 0 40 15,-4 1-40-15,-8 3 0 0,-4-1 8 16,-5 4 0-16,1-4 0 15,0 1 0-15,0 0 0 16,8-4 0-16,-4 1-8 0,8-1-16 16,-5 1 16-16,6-4-8 15,-2 0-48 1,-3 1-32-16,0-1 40 0,-8 1 40 16,0-1 8-16,-8 0 0 15,3-3 8-15,-3 3-8 16,1-2 0-16,2-4-168 0,5-1 168 15,0-2-8 1,-4 3-72-16,4-6 80 16,0 6 0-16,-4-7 0 0,-5 4-96 15,2-3 40-15,-1 3 8 16,-9-1-40-16,5 4 88 16,0-3 96-1,-4 3-96-15,8-4 0 16,-5-2 16-16,6 0-16 15,-1-1 0-15,-5-2-8 0,2 3-104 16,-6-1 112-16,-3 1-48 16,-3 2 48-16,-1 1 0 0,-4 0 0 31,4 0 0-31,-4-3 40 16,0 2-32-16,4-2-8 0,-1-4 8 15,1 4 0-15,5-7-8 16,-1 0-8-16,-1 1 8 15,-3 2 40-15,0 1-32 0,0-1-16 32,-4 0 8-32,0 4-8 15,0-1-8-15,-4 4 8 0,-4 0-40 0,1 0 48 16,-1 3-8-16,-1-4 8 16,2 5 48-16,-5-2-40 15,-1 1-8-15,6 0-8 0,-5-3 0 16,-4 3 0-1,4 0-80 1,-4-3 80-16,0 3-8 0,-4 0-64 16,4 2-24-16,0 2-64 0,-4 2-32 15,1-3 8-15,-5 7-24 16,3-4 0-16,-3 0 8 0,1 1-17 31,-5 2 153-31,4-2-16 16,-4-1 80-16,0 0-8 0,0 0-40 15,0 0 56-15,-4 4 0 16,-4-4 0-16,5 4 0 0,-5-1-8 31,-4-2 8-31,5-1 0 16,-2 0 0-16,-3 1 0 0,5-4 0 16,-5 0 0-16,0 3 0 15,4-3-40-15,-8 3 40 16,0 1 0-16,5-1-8 0,-5 7 8 15,4-1 0-15,0 4-8 32,0 0-8-32,5 0 8 0,-2 3 0 15,5-3 8-15,-3 3-8 0,3-3 0 16,-4 3 8-16,0 0-8 16,-3 0 0-16,-2 0-64 0,-6 0 64 15,-1 0 8 1,4 0-8-1,-4 0 8-15,5 0 0 0,2 0 0 16,5 0-8-16,5 0 8 16,-1 0 0-16,4 0 0 0,0 0 0 15,0 0 0 1,-4 0 8-16,0 0-8 16,-4-7 0-16,1 4 8 15,-5 3-8-15,1 0 0 16,-10 0-8-16,1 0 8 0,1 3 0 15,-5 4 0-15,4-4 0 0,0 3-32 16,9-3 16-16,3-3-96 31,8 0-624-31,8 0-720 16,8 0-769-16,8-3-2008 0</inkml:trace>
  <inkml:trace contextRef="#ctx0" brushRef="#br0" timeOffset="8010.42">23065 8969 1328 0,'0'0'7585'15,"0"0"-6520"-15,0 0-681 0,-45 13 288 16,34-13 800 0,3 0 241-16,4 0-601 15,0-7-416-15,0-2-168 16,4-7-168-16,0-6-288 0,0-3-16 15,12-7-48-15,7 0 48 16,2 0-56-16,3 0-232 16,4 7 56-16,4 3 104 15,3 9 64-15,9 4 16 16,8 2 88-16,8 7-48 16,7 0 24-16,6 13-16 0,9 9-56 15,-5 7 48-15,2 2 24 16,1-2-72-1,-16-1 16-15,16-2-16 16,-9-7-128-16,0-6-256 16,-3-10 192-16,-3-3-120 0,-6 0 144 15,-7-3 168-15,-8-13 0 16,-4-3 128-16,-9-6-48 0,-6-7-80 31,-10-6 8-31,-2-7 56 16,-6 1-56-16,-3-4 120 15,-4 3 32-15,0 8 88 0,0 8 88 16,-4 6 88-16,0 11 24 16,-4 6 8-16,8 2-88 0,0 4-319 15,0 0-49 1,0 4-153-16,0 12 97 16,0-4 56-16,0 8-8 15,8-5 0-15,0 4 0 0,4 4 8 16,0-1 64-16,-4 3-56 15,4 4 0-15,0 3-8 16,-4-1-64 0,3 1-176-16,-2-7-248 0,-5 1-8 15,0-11-264-15,-4-2-264 16,0-7 416-16,0-6 432 0,0 0 176 16,0-15 352-16,4-14-256 15,-1-9-88 1,1-10 0-16,9-6 184 15,-2-3-112-15,10 0 40 16,7 3 136-16,4 13-48 0,3 6-120 16,5 13-24-16,4 9 160 15,3 13-216-15,2 0 136 0,7 3-144 32,3 13 104-32,5-3-96 15,4 3-8-15,-5-1 0 16,5-2 48-16,-1 3-48 0,-7-3 8 15,0 2 64-15,-4 2-72 16,-9-8 0-16,5 4 0 0,-7-7-56 31,-2-3-8-31,6-3 104 16,-6 0-40-16,4-9 160 0,-2-4-8 16,-2-9 48-16,-2-7 16 0,-6-5 176 15,-7-11-112-15,-5-6-16 16,-6-6 41-1,-6-3 15 1,-2 9-72-16,-9 6-40 0,0 13 40 0,0 10 56 16,0 10-144-16,-5 9-160 15,5 3-152-15,-7 0-688 0,-1 19-937 32,4-1-1359-32,4-1-3242 15</inkml:trace>
  <inkml:trace contextRef="#ctx0" brushRef="#br0" timeOffset="8146.79">26448 8099 4689 0,'0'0'5129'0,"0"0"-4409"15,0 0-720-15,0 0-536 0,0 0-1329 0</inkml:trace>
  <inkml:trace contextRef="#ctx0" brushRef="#br0" timeOffset="10665.11">20017 16383 7433 0,'0'0'2801'16,"0"0"-1433"-16,0 0-512 31,0 0-72-31,0 0 361 0,0 0-57 16,0 0-432-16,0 0-304 15,0 0-192-15,0 0-48 16,0-10-32-16,0-2-72 0,0-8-16 16,4-5-96-16,7 0-16 31,-2-4 24-31,6 4 48 0,6 3-96 0,3-1 144 16,4 4 200-16,4 7 24 15,7-1 80-15,4 6 24 16,6 1 16-16,3 6-128 0,8 0-64 15,-5 10-32 1,4 6 8 0,-3-1-80-16,4 4-40 0,-8 1 0 15,3-5 56-15,1 1-56 0,0 0-8 16,4-3 8-16,4-4 0 16,3 1-8-16,2-7 0 0,-2 0-16 31,-3-3 16-31,0 0 0 0,-8-9-96 15,-5-4 8-15,-7 0 72 16,-4-2-32-16,-5-2 48 16,-10-5 8-16,-1 0 72 0,-9-10-80 15,-2-3 0-15,-9-9 0 32,-1-4 0-32,-3-6 48 0,0 4 64 15,-3 5 24-15,-10 7 49 16,1 13 143-16,5 5 240 15,3 11-8-15,0 6-120 0,4 3-272 16,0 0-168-16,0 12-152 31,0 14 136-31,4 6 16 0,7 6 8 0,-3 3-8 16,-4 0-16-16,1 4-104 16,-1-7-40-16,-4 0-72 15,0-6-64-15,0-4-48 0,4-5-248 16,-1-1-145-1,1-9-111 1,0-4 176-16,-4 0-88 0,4-9 344 0,-4 0 416 16,0 0 64-16,4-12 264 15,1-11-200-15,-1-8 112 16,3-10 80-16,1-7-48 0,5-3 56 31,6-3-80-31,9 0-8 16,4 10-32-16,8 6-120 0,-4 9-88 15,3 7 0-15,1 3 48 16,1 9-56-16,-6 4 16 0,-3 6-8 31,-4 0 96-31,0 0 0 16,-5 6 72-16,1 4 32 0,0 6-23 16,4-4-33-16,4 8-64 15,12-5-8-15,8 5 16 16,8 2 328-16,11-3-48 0,-7-1-160 15,3-1-96-15,-11-8-104 32,-4 0 64-32,-8-5-72 0,-4-4 0 15,-4 0 8-15,-4 0 40 0,0-13 24 16,-1-3-24-16,-3-3 56 16,-3 0 8-16,3-6 168 0,-5-1 48 15,1 1-72 1,0 3 80-1,0-4-144-15,4 4-16 0,-5 0-8 16,9 0-56-16,-4-1-56 16,4 5 8-16,-4 1-64 0,-4 2 0 15,-4 2 0-15,-8 3-56 0,-5 4-56 32,-3 3-128-32,-4 0-208 15,0-1-160-15,-15 1-240 16,-17-3-1001-16,4-1-2271 0,0 1-5562 15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0:47:56.1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2692 2832 3792 0,'0'0'1129'0,"0"0"-793"16,-3-4 1688-16,3-2-1000 0,0-3-544 15,0 2 16 1,0 1 209 0,0 3-169-16,0-3-96 0,0 6 128 15,0 0-32-15,0 0-296 0,0 0-240 16,0 0 8-16,-4 0 152 15,4 0-152-15,0 0 80 0,0 0-80 32,0 0 88-32,0 0-96 15,0 0 48-15,0 0-32 0,0 0 64 16,0 0 72-16,0 0 112 16,0 0 8-16,0 0 40 0,0 0-55 15,0 0-57-15,0 0-144 31,0 0-40-31,4 0 24 16,-1 0 256-16,6 0-120 0,3 0 176 16,-1 0-16-16,6-4 56 15,-1 1-72-15,0 0-32 0,0 0-8 16,7 0-88-16,-3-1-16 31,1 4 8-31,-2-2-8 16,1-2-112-16,0 4-64 0,-4 0 8 0,0 0 40 15,4 0 40-15,-4 0-80 16,-4 0 0-16,4 0-8 0,-1 0 8 16,2 4 0-1,2-4 8 1,5 0 64-16,0 2-32 16,0-2-48-16,0 0 0 0,0 0 8 0,-4 0-8 15,0 4 0-15,0-4 8 16,-4 3-8-16,-1-3 16 0,6 0-16 31,-2 0 8-31,5 0 56 16,0 0-64-16,4 0-8 15,-4 0 0-15,-1 0 8 0,-2 0 56 16,-1 0-56-16,-8 0-64 0,0 0 0 16,0 0-64-16,-5 0 120 31,1 3 16-31,5 0-8 15,-2 0 56-15,2-3-48 0,2 0 40 16,6 0-40-16,-2 0 56 16,1 0-48-16,4 0-8 0,-4 0-8 15,-4 0 16-15,4 0-16 32,-4 0 8-32,-4 0-8 15,4 0 8-15,0 0 0 0,-1 0 0 0,6 0 0 16,-2 0 0-16,1 0 0 15,4 0 0-15,-3 0-8 0,-2 0 0 16,-7 0 8 0,0 0-8-1,3 0-8-15,-6 0-40 16,-1 0 48-16,3 4-8 0,-2-4 8 16,7 3 0-16,-4 0 48 0,7-3-40 15,6 0-8-15,-1 0 8 0,4 0 64 31,0 0-72-31,-1 0-40 16,-3 0 40-16,-4 0 40 16,-1-3-40-16,-2 3-8 0,-1 0 8 15,-4 0 0-15,-5 0-8 0,6 0 16 16,-1 0-8-16,3-3 0 31,1-1 8-31,5 1-8 16,-6 0 8-16,9 0-8 0,-4 0 0 15,0 3 0-15,4 0 0 16,-4 0 0-16,-4 0-40 0,0 0 32 16,3 0 0-16,-2 0 8 31,3 0 8-31,-5 0-8 16,6 0 0-16,2 0 48 0,-3 0-40 15,4 0 0-15,-5 0-8 16,6 0 0-16,-5 3 0 0,0-3 0 15,-1 0-8-15,-2 3 0 16,2-3 0 0,-2 3 0-16,-6-3 8 15,6 0 0-15,2 0 16 0,1 0-8 16,0 0-8-16,4 0 16 0,0 0-8 16,0 0 0-16,0 0-8 15,0 0 0 1,-1 0 0-16,-6 0 0 15,-2 0 0-15,-2 0-8 16,-6 0 8-16,5 0 0 0,-3 0 0 16,-2 0 0-16,5 0 8 15,-3 0-8-15,6 0 8 0,-3 0-8 32,4 0 8-32,4 0-8 15,-8 0-8-15,4 0 8 0,-4 0 0 16,-1 0-8-16,-2 0 0 15,-1 0 0-15,3 0 8 16,2 0 48-16,-5 0-48 0,7 0 96 31,1 0 24-31,1-3-32 16,-2 0 0-16,6 0-31 0,-6 3-9 16,-3-4-40-16,0 4-8 15,0 0 0-15,-4 0 0 16,0 0 0-16,0 0 0 0,-4 0 0 15,4 0 16 1,4 0 40-16,-4 0-56 16,-1 0-48-16,10 0-289 0,-2-2-639 15,2-5-1480-15,-2-6-3153 16</inkml:trace>
  <inkml:trace contextRef="#ctx0" brushRef="#br0" timeOffset="11586.08">6924 2759 2456 0,'0'0'4057'16,"0"0"-2353"-16,0 0-656 15,0 0-183-15,0 0-185 0,0 0 120 16,0 0 176-16,0 0 192 15,0 0-247-15,0 0-97 32,0 0-344-32,0 0-224 0,0 0-128 15,0 0 16-15,4 0 88 16,4 0-16-16,0 0-64 0,0 0 8 16,-4 0 32-16,8 0-48 15,-3 0-136 1,6 0 64-16,-4 0 0 15,10 3 24-15,-1-3-40 0,3 3 40 16,1-3 0-16,0 4-88 16,4-2 128-16,-3-2-136 0,-6 4 56 15,5-1-8-15,-4 0-48 16,4 0 0 0,-4 0 0-16,0 1 0 15,0-4 8-15,-1 0-8 0,6 0 48 16,3 0-48-16,-4 0 8 15,4 0-8-15,-5 0 48 0,1 0-48 32,-4 0 0-32,-4 0 0 15,0 0 8-15,-4 0 0 0,0 0 0 16,4 0 0-16,0 3 0 16,3-3-8-16,9 0 40 0,0 0-32 15,4 0-8-15,0 0 72 16,-4 0-64-16,-4 0-8 31,0 0 0-31,-5 0 0 0,-2 0-8 16,2 0 0-16,-2 0 0 15,-2 0 0-15,5 3 0 0,4-3 8 16,4 0 48-16,4 0-48 16,0 0 24-16,0 0-16 15,-4-3-8 1,-4 3 0-16,-5 0 0 0,-2 0 0 15,-10 0 0-15,5 0-8 16,1 0 8-16,-2 0-8 0,6 0 8 16,-2 0 8-1,9 0 8 1,4 0-8-16,-4 0-8 0,-1 0 8 16,1 0-8-16,1 0 8 0,-10 0-8 15,1 0 8-15,0 0-8 16,-4 0 0-16,4 0 0 0,4 0 8 15,-3 0 1-15,6 0-1 32,-3-3-8-32,4 3 16 0,0-4-16 15,-5 1 0-15,6 3 8 16,-5-3-16-16,-1 3 8 0,1 0-41 16,-4 0 33-16,0 0 8 15,0 0-8-15,0 0 8 31,-4 0 8-31,4 0 0 0,-4 0 33 16,8-3-41-16,-5 3 0 16,9-7 8-16,-3 7 0 0,3-6 32 15,-5 3-40-15,1 0 0 32,1 0 8-32,-2-1-8 15,-3 4 0-15,0 0 0 0,-4-3 0 0,4 3 64 16,4 0-64-16,-5 0 16 15,6-3-8-15,3 0 0 0,0-3 56 16,-1 3-64 0,1-1 8-16,0-2-16 15,1 3-24 1,-6 3 32-16,1-4 72 0,-4 1-72 16,-4 3-8-16,0-3 0 0,0 3 8 15,0 0-8-15,3 0-56 0,5 0 64 16,5-3 40-16,-5 3-40 31,3-3 0-31,5 3 16 16,-4-7-8-16,4 4-8 15,0 0 8-15,0 0-16 0,0 3 16 0,-5 0-16 16,-6 0 8-16,3 0 0 16,-5 0 0-16,6 0 0 31,-6 0 8-31,1-3-8 0,9 3 16 15,-2 0-8-15,1-4-8 16,4 4-80-16,0-2 80 16,0-2 16-16,-4 4 32 0,4 0-48 31,-9 0 8-31,1 0-8 16,-4 0 0-16,0 0-64 0,-4 0 64 15,4 0 24-15,-4 0 40 0,8 0-56 16,-4 0 56-16,4 0-64 15,4 0 0-15,-1 0 0 16,1 0 40 0,4 4 0-16,-4-4-40 15,0 0 0-15,-4 2 0 0,0 2-16 16,-4-4 8-16,0 3-72 0,0-3 80 16,-4 3 32-16,8 0-32 15,-1-3 0-15,5 3 8 0,-3 1 0 31,2-4 48-31,1 0-56 16,-4 0 0-16,-4 3 8 0,0-3-8 16,0 0 0-16,0 3 8 15,-4 0 0-15,4 0 40 16,-1 0-48-16,6 1 0 0,-5-4 8 31,3 3 0-31,-2 0 8 0,-2 0 32 16,5-3-48-16,-4 4 0 15,4-4 0-15,0 0 0 16,0 3 8-16,0-3-8 0,0 2 8 31,0-2 0-31,0 0-8 16,-5 4 0-16,2-1 0 0,-2 0 0 16,-2-3-8-16,2 3-40 15,1 1 48-15,0-4 8 16,0 0-8-16,0 3 72 0,4-3-64 0,0 0-8 15,-4 0 8 1,4 0 0 0,-8 0-8-16,4 0 8 0,-5 0 56 15,2 0 64-15,2 0-128 16,-3 0 48-16,8 0 48 0,-3 0-88 16,2 0 32-16,-3-3-40 0,4-1 0 31,0 1 8-31,0 3-8 15,-4-3 16-15,0 0-8 0,0 3 0 16,0-4 0-16,-1 4 0 16,2-2 72-16,-6 2-8 15,2 0-64 1,-5-3-8-16,3 3 0 16,-2 0 0-16,2 0 8 15,1-4 0-15,1 4 32 0,2-3 0 16,1 3-40-16,0-3 0 15,4 0 0-15,-4 3 0 0,0-4 0 16,-4 1 0-16,4 0-8 31,-8 3 8-31,8-3 0 0,-4 0 0 16,-1 3 0-16,2 0 8 16,-2 0-8-16,6-3 0 15,-2 3 0-15,2 0 8 0,2-4-8 16,-3 4 0-1,0 0 0-15,0 0 0 16,0 0 0-16,-4 0-80 0,4 0 80 16,0 0 56-16,-1 0-56 15,-2-3 0-15,-2 3 8 16,-3-3-8-16,5 0 8 0,-2 3 0 0,-3-3-8 31,5 3 56-31,-6-4-48 16,1 2-8-16,5 2 8 0,-2 0 8 15,-3-4 16-15,8 4 32 16,-4 0-40-16,0 0-16 16,4 0-8-1,4 0 0-15,-1 0 0 16,2 0 0-16,-1 0 0 0,4 0 8 16,-1 0-8-16,-3 0 8 15,1 0-8-15,-6 0-8 16,2 0-40-16,-6 4 48 15,-3-2-8 1,-4-2-56-16,1 4 56 16,-5-4-64-16,0 0-40 0,0 0 104 15,3 0 0-15,-3 0 0 16,8 0-48-16,-4 3-40 16,4-3 88-16,0 3-88 0,0-3-48 15,-4 0-8 1,0 3 8-16,0-3-152 15,-4 0-249-15,0 0-863 0,-8 0-2625 16,-7 0-3344-16</inkml:trace>
  <inkml:trace contextRef="#ctx0" brushRef="#br0" timeOffset="24433.12">15666 4537 7329 0,'0'0'1872'0,"0"0"-1239"0,0 0-457 16,0 0-96-16,0 0-8 16,0 0 112-16,-80-10 200 0,60 10 104 31,-3 7-16-31,-5-1-144 15,0 7-200-15,-4 0-24 16,0 5 0-16,-4 1-88 0,0 1 168 16,-4 2-104-16,12 3 0 15,0-3 24-15,5 4-104 0,10-4 0 32,6 0 0-32,7-3-104 15,0-3 8-15,11 0-392 0,6 0 32 16,7 0 120-16,-1-4 336 0,1 4 160 15,-8 3-160-15,-8 7 64 16,-8 2-64-16,0 7 176 16,-20 7 224-1,-8 5 48-15,-12-3-144 16,-3 1 224-16,-1-1-40 16,-4-5-135-16,13-2-129 0,7-5-144 15,7-3 8-15,14-3-88 0,7-4-96 16,0-3-152-1,15 3-113-15,9-3 281 16,0-3 8-16,0 6 80 16,-8-3-8-16,-5 0 0 15,-2 0 48-15,-9 6-48 0,0-2 16 16,-9 2 144-16,-14 1 201 0,-1 2-145 31,0 1 16-31,0-4 16 16,5 4-96-16,6-4-64 15,5 1-88-15,8-4-96 0,0 3 48 16,12-2-80-16,12-5 0 16,0 1-48-16,0 4 168 0,4-4-56 31,-12 3 64-31,0 0 0 16,-8 3 0-16,-4 1 40 15,-4 3 96-15,0-1 104 0,-12 1 48 0,0 3 8 16,-4-7-16-16,4 0 48 15,0 1-168-15,8-7-112 16,0 0-32 0,4 3-16-16,0-3-56 15,16 0-72-15,-4-3 40 16,4 6-336-16,0-3 304 0,-8 6 72 16,0-2 48-16,-8 2 0 0,0 4 48 15,0-4 8 1,-8 4-48-16,0 6 80 15,-4-1 392-15,4 5-56 16,-4 2-96-16,8 3 56 16,-4 1 48-16,8-1-136 0,0 4-232 15,0-3-56-15,16 2-8 0,3-2-88 32,13-1-168-32,1-2 88 15,7-5 144-15,-5 2-144 16,1-4-32-16,-4-4 200 0,0-5 120 15,-16-1-104-15,0-3 0 16,-4-3-16-16,-12-3-24 0,0 0 24 31,-4 0 8-31,-8 0 192 16,-4 3 0-16,4-6-88 16,4 3-64-16,8-4-48 0,0 1-152 15,15 3 24-15,10-1-96 16,10 5 144-1,14-1 80-15,-6 3-72 16,9-3 64-16,0 0-104 0,-1 0 112 16,5 0-64-16,-8-3 128 15,5 3-64-15,-14 3 160 0,5-3-48 16,-9 7 24 0,-3-4-88-16,0 6-48 15,-4-2 0-15,-4 3-80 16,0-4-40-16,-4 0-56 0,0-2 88 15,0-8 24-15,4 1 48 16,8-6-216-16,4-1-104 0,7-6 288 31,9 1 40-31,4-4-232 16,4 0 56-16,0 0-40 0,-5 0 136 16,-3 0 88-16,-8 0 224 15,-4 0 40-15,-4 0 280 0,-8 0-48 16,-1 0-128-16,1 0 16 31,0 0-96-31,8-4-120 16,0-5-56-16,3-4-96 0,6-3-16 15,2 1-8-15,5-2 0 16,0 5 0-16,-1-4-64 0,2 3 72 16,-1 0 40-16,-9 4-40 15,0 3 0 1,-11-1 0-16,-8 4 0 15,-7 0 48-15,-6 0-48 0,-3 0 73 16,-3 3-17-16,7-7-48 16,-1 1-8-16,6-4 0 0,7-2-121 15,7-4-47 1,9-10-136 0,3-2 64-16,10-10 0 0,-1 0-216 15,-5 0 280-15,-11 6 176 16,-8 13 80-16,-8 3 320 0,-9 10 88 15,-2 2-24-15,-1 1-135 0,3 0-177 16,6-3-88-16,2-4-64 31,9 1 0-31,4-7 0 0,8-3-393 16,4-10-327-16,4-12 0 16,3-7-208-16,-6-6-304 0,-6 3 416 15,-15 13 816-15,-12 13 992 16,-12 12 248-16,0 13-176 31,-8 0-400-31,-8 0-232 0,8 6-143 16,0-2-289-16,8-1-24 15,0-3-152-15,4 0-73 0,17-13 249 16,6-9 0-16,9-9-560 16,4-11-128-16,12-18-248 31,-13-4-568-31,1 1-129 0,-8 6 297 0,-16 19 1336 15,-4 6 1232-15,-12 16 1009 16,0 10-1089-16,-4 6-656 0,-4 0-112 16,4 0-176-1,0 0-208 1,4 0 0-16,0 0-120 0,4-10 40 16,12-6 32-16,8-3-144 15,0-12-408-15,8-11-104 0,0-18-520 16,-8 3 63-16,-5-4 89 0,-10 7 1072 15,-9 22 992-15,-13 4 1041 32,-19 15-705-32,-7 13-400 15,-6 0-256-15,6 4-280 0,3 2-199 16,8 0-89-16,17-6-88 0,7 0-16 16,4 0-72-16,0-16-1033 15,4-9-151-15,7-10 96 31,6-29 152-31,-10 1 423 0,-3-10-23 16,-4 3-136-16,-11 22 744 16,-21 10 1312-16,-13 19 121 0,-11 16-137 15,-3 3-112-15,-1 7-456 32,16 5-263-32,13-2-297 15,10-7-72-15,14 0 8 0,3-3-104 0,4 0-16 16,4-16-368-16,8-9-665 15,4-10 145-15,0-10 528 0,-4-12-520 16,-5-3 32 0,-7 3 304-1,-4 6 560-15,-27 22 1136 16,-18 17-216-16,-10 12-144 0,-5 6-280 16,5 10-136-16,11 0-208 0,12-7-104 15,16-3-40-15,12-6-8 0,8 0-24 16,0-15-832-16,8-7-744 31,4-17 160-31,0-5 519 16,-4-23 137-16,-8 0-352 0,0 4-40 15,-20 6 1176-15,-16 25 232 16,-28 10 1352-16,0 19 112 0,-11 3-207 16,-1 13-657-16,12 3-480 31,8-4-192-31,9-2-40 0,15-7-24 15,16-3 32-15,4-3 16 16,12-13-144-16,0-10-472 16,0-11-224-16,0-24 64 0,0-25-32 15,0 7-321-15,0 3 9 32,-16 15 728-32,-8 33 248 0,-7 2 552 15,-29 17 168-15,-4 9-111 0,-4 9-169 16,-4 13-192-16,9-2-72 15,3-5-24-15,12-5-72 0,8-7-32 16,12-3 24 0,9-6-72-1,2-10-248-15,6-10-488 0,3-5-801 16,-5-10 241-16,-2-1-104 0,-5 1-377 16,-20 6 1777-16,-20 19 248 15,-24 16 537-15,-23 26 743 0,3 12-40 31,25-3-448-31,31-13-672 16,12-13-175-16,12 1-145 0,0-7 16 16,4-3 160-16,12 0 224 15,4-9-448-15,4-17-328 0,0-6-633 16,0-9-439-16,0 0 496 31,0-1-160-31,0 7 119 0,-12 17 945 16,-20 11 585-16,-7 7 71 15,-13 25 368-15,-4 10 32 16,-4 4-440-16,8-4-208 0,9-3-168 16,7-10-80-16,4-3-55 31,16-10-9-31,4-9 56 0,12 0 96 16,0-3-248-16,0-16-1169 15,0-3 73-15,0-7 280 0,0 7 256 16,0 6 560-16,-20 13 24 0,-12 3 352 15,-8 25 352 1,-8 14-32 0,5-2-48-16,3 5-304 0,8-7-224 15,12-7-120-15,8-9 121 16,4-9-65-16,4-7 16 0,4 0-72 16,0-3-56-16,-4-6-393 0,4-7-1631 31,-4-3-2753-31</inkml:trace>
  <inkml:trace contextRef="#ctx0" brushRef="#br0" timeOffset="25274.18">15917 5079 10730 0,'0'0'1888'0,"0"0"-223"0,0 0-657 0,0 0-456 15,0 0-160 1,-99-69 24-1,50 69 216-15,1 0 104 0,1 6-192 16,7 10-151-16,8 0-177 16,8 6-32-16,12 0-184 15,8 0-168-15,4 1 88 0,12-4-8 16,12 0-40 0,4 3 128-16,3-3 128 15,1 0 56-15,-4 3-80 16,-4 0-104-16,-11 4-48 0,-9 3 48 15,-4-1 8-15,-4-2 104 16,-16 2-104-16,-8-2 152 0,4-4-80 31,-1-7-80-31,10-5-120 16,7-10-568-16,8-10-569 0,23-12-1903 16,2-6-3834-16</inkml:trace>
  <inkml:trace contextRef="#ctx0" brushRef="#br0" timeOffset="25446.79">15973 5216 9842 0,'0'0'2264'0,"0"0"-840"15,0 0 249-15,0 0-609 16,15 76-136-16,-11-54-144 0,0 4-304 16,1 2-119-16,-1-2-201 15,0 3-160 1,3-4-401-16,17 1-1271 15,-4-8-3297-15,0-5-4641 0</inkml:trace>
  <inkml:trace contextRef="#ctx0" brushRef="#br0" timeOffset="25843.32">16929 4985 10898 0,'0'0'2152'0,"0"0"-335"16,0 0-497-16,0 0-736 16,0 0-376-16,-95 0 56 0,50 18 288 15,2 5-8-15,7 2-176 31,12 3-287-31,11 2-81 16,10-2-73-16,3-3-103 0,16 4-104 16,12-4 168-16,8-3-208 15,-1-3-16-15,-3 1 128 0,-4-5 104 16,-8 2 32-16,-12 1-56 31,-8 1 128-31,0 7 0 0,-24-1 216 16,-8 4 96-16,-7-1-40 0,-2-3-112 15,5-5-160-15,8-4-24 16,28-13-1640-16,0-3-3601 0,17-7-5337 16</inkml:trace>
  <inkml:trace contextRef="#ctx0" brushRef="#br0" timeOffset="26099.76">17076 5286 10458 0,'0'0'2808'0,"0"0"-1639"16,0 0-849-16,0 0-144 16,84-19-120-16,-72 19 64 0,-8 10 88 15,-4 9 368-15,-4 6 88 16,-16 4 104-16,-4-1-296 0,0 1-120 16,1-4-176-16,10-3-40 31,9-9-136-31,4-3-96 15,12-8-128-15,21-2 112 0,14 0-144 16,29-15-744-16,-12-1-1897 16,-17-3-5272-16</inkml:trace>
  <inkml:trace contextRef="#ctx0" brushRef="#br0" timeOffset="26373.65">16151 6016 12322 0,'0'0'3801'0,"0"0"-2697"16,0 0-632-16,0 0-408 16,0 0-64-16,0 0-776 0,0 0-1168 15,-3 4-537-15,3 15-1672 0</inkml:trace>
  <inkml:trace contextRef="#ctx0" brushRef="#br0" timeOffset="26510.18">15929 6410 5281 0,'0'0'3120'16,"0"0"-2608"-16,0 0-512 0,0 0-1296 31,0 0-1384-31,31 73-1537 0</inkml:trace>
  <inkml:trace contextRef="#ctx0" brushRef="#br0" timeOffset="26640.33">16192 6731 5433 0,'0'0'2240'0,"0"0"-712"15,0 0-495-15,0 0-353 0,0 0-680 0,107 38-744 16,-79-38-4089-16</inkml:trace>
  <inkml:trace contextRef="#ctx0" brushRef="#br0" timeOffset="26803.88">17109 6540 1040 0,'0'0'13979'0,"0"0"-11763"32,0 0-1352-32,0 0-864 15,0 0-664-15,0 0-1168 0,0 0-2545 16,0 0-1128-16</inkml:trace>
  <inkml:trace contextRef="#ctx0" brushRef="#br0" timeOffset="26961.62">17411 6629 9434 0,'0'0'5913'0,"0"0"-4497"0,0 0-1264 15,0 0-152-15,0 0-1184 16,0 0 120-16,0 0-121 15,84 102-1471 1,-64-70-3217-16</inkml:trace>
  <inkml:trace contextRef="#ctx0" brushRef="#br0" timeOffset="27096.3">17547 7083 1144 0,'0'0'7433'0,"0"0"-5264"15,0 0-697-15,0 0-472 16,0 0-824-16,0 0-176 15,0 0-264-15,0 0-160 0,-9 89-584 16,14-76-816-16,-1-1-2097 16</inkml:trace>
  <inkml:trace contextRef="#ctx0" brushRef="#br0" timeOffset="27187">16952 7296 1256 0,'0'0'0'0</inkml:trace>
  <inkml:trace contextRef="#ctx0" brushRef="#br0" timeOffset="27328.67">16454 7404 5393 0,'0'0'6585'15,"0"0"-4408"-15,0 0-921 0,0 0-1192 16,0 0-64-1,0 0-3025-15,-63 13-2808 16</inkml:trace>
  <inkml:trace contextRef="#ctx0" brushRef="#br0" timeOffset="27450.39">16235 7696 1664 0,'0'0'9154'16,"0"0"-8034"-16,0 0-1120 0,0 0-1344 15,0 0-6018-15</inkml:trace>
  <inkml:trace contextRef="#ctx0" brushRef="#br0" timeOffset="33201.51">15447 3432 7705 0,'0'0'5713'0,"0"0"-3616"0,0 0-481 31,0 0-304-31,-16-41-327 16,16 41-233-16,0 0-216 0,0 0-208 15,0 0-48-15,0 0-32 16,0 0-80-16,0 0 24 0,0 0-48 16,0 0 8-16,0 0 48 31,0 0-56-31,0 0-8 15,0 0-56-15,0-3 40 0,0 3-24 16,0 0-80-16,0-4 32 16,0 1-48-16,0 0-192 0,4-4-24 15,-4 5 72-15,0-2 16 32,0-2-72-32,0 3 80 0,-4 3 32 15,-8 0-56-15,-4 0-72 0,-12 0 128 16,-8 3 24-16,0 16 24 15,-8 3 40-15,1 7 0 0,3 6-8 16,8 3 0 0,4 3-48-1,12-3 8-15,8 0-16 16,8-3-32-16,16-7 0 0,16-8-568 16,12-8 328-16,8-5-88 0,-5-7 248 15,1 0-336 1,-16-3-153-16,-16-7 585 15,-13 4 80-15,-3 3 56 16,-23 3 320-16,-12 0-191 16,-14 3-97-16,-3 19 72 0,5 3 88 15,6 14-24-15,18 2-48 16,11 7-176 0,12-1 0-16,12-3-96 15,20-6-136-15,12-9-88 16,8-10-361-16,4-16-95 0,19-9-568 15,-15-16-1769-15,-12-7-3616 0</inkml:trace>
  <inkml:trace contextRef="#ctx0" brushRef="#br0" timeOffset="33591.68">15562 3664 10234 0,'0'0'4329'15,"0"0"-3249"1,0 0-808-16,0 0-120 0,0 0 88 16,0 0 104-16,80 22 24 15,-52 4-56-15,-4 2-264 0,-8 7 24 16,-9 3 24-16,-7 0-96 0,0-9 0 16,0-4-160-16,-7-9-112 15,-1-10 96 1,0-6 176-16,8-3 112 15,0-19-112-15,0-13-64 16,0-3-56-16,8-3 16 0,3 9 104 16,-3 10 304-16,1 9 80 15,-1 13-208-15,-1 0-176 0,2 19-216 32,6 12 216-32,-3 8 112 15,4 2-24-15,0 0-88 0,0-6-144 16,1-9-680-16,2-14-1224 15,-3-9-2281-15,0-3-3225 0</inkml:trace>
  <inkml:trace contextRef="#ctx0" brushRef="#br0" timeOffset="33860.99">16024 3597 11682 0,'0'0'3041'0,"0"0"-2393"0,0 0-648 16,0 0 200-16,16 115 0 15,-4-68-72 1,-4 0-32-16,4-2-88 16,0-4 64-16,0-6-64 0,0-9-8 15,4-14-288-15,0-9-232 16,0-3 520-16,0-22 568 0,0-12-160 16,-4-14 336-1,-1-3 40-15,-6-6-464 16,-5 0 136-16,0 9-231 15,0 3 55-15,0 14-280 0,12 12-417 16,-1 9-1175-16,6 10-5273 16</inkml:trace>
  <inkml:trace contextRef="#ctx0" brushRef="#br0" timeOffset="33989.71">16797 3460 12322 0,'0'0'2465'15,"0"0"-1217"-15,0 0-720 0,0 0-528 32,0 0-664-32,0 0-1713 15,0 0-3192-15</inkml:trace>
  <inkml:trace contextRef="#ctx0" brushRef="#br1" timeOffset="38015.68">9379 4603 856 0,'0'0'10922'0,"0"0"-8433"16,0 0-1361-16,0 0-520 0,0 0-120 16,0 0-96-16,-16 13-136 31,4 9 56-31,-4 10 216 0,0 12-88 16,0 4-208-16,4 3-143 15,4 0-89-15,0-7-8 0,0-6-433 16,4-12-55-16,-3-10 48 0,7-13 16 15,-5-6 256 1,1-23-144 0,4-31-744-16,0-23 56 0,4-18 728 15,4 3 280-15,0 19 608 16,-4 25 96-16,-4 23 192 0,4-1 96 16,-4 4 248-16,4 12-599 0,4 13-185 31,0 13-448-31,7 19-8 15,6 15 112-15,3 13-8 0,0 3-8 16,-5 1-96-16,2 0 0 16,-2-7-464-16,1-6-721 0,-12-4-1207 15,-3-12-1601-15,-5-16-2656 0</inkml:trace>
  <inkml:trace contextRef="#ctx0" brushRef="#br1" timeOffset="38159.87">9136 4835 6225 0,'0'0'6289'0,"0"0"-5561"31,0 0-424-31,0 0-288 0,111 22 272 16,-39-15-288-16,20-7-128 16,19-7-1104-16,-16-12-840 15,-22-3-889-15</inkml:trace>
  <inkml:trace contextRef="#ctx0" brushRef="#br1" timeOffset="38593.51">9905 4566 8193 0,'0'0'3089'0,"0"0"-1753"16,-84-7-432-16,48 7-151 16,-4 7-65-16,8 8 88 15,0 7-56-15,13 0-296 16,10 4-424-16,9-4-32 0,9 1-144 15,23-5-224-15,7-5 400 16,13-6-224-16,-1-4 400 16,-2 0-176-16,-6 0 200 0,-6 10-96 31,-14-1-104-31,-7 14 0 0,-4 3 144 16,0 12 136-16,-4 19 24 15,-4 26-120-15,0 18-80 16,-4 8 16-16,0-20-16 0,-4-22-32 15,-4-29 48-15,-4-6 64 32,-4-3 224-32,-4-4 185 0,-8-6 31 15,-4-18 80-15,-4-8-40 16,-3-27-208-16,-5-30-160 16,4-25-296-16,16-31-72 0,16-13-48 15,8 22-520-15,20 29-536 16,4 37-97-1,4 17-239-15,35-13-1224 16,-7 12-2113-16,-4 1-1329 0</inkml:trace>
  <inkml:trace contextRef="#ctx0" brushRef="#br1" timeOffset="39109.86">10120 4734 4560 0,'0'0'3201'16,"0"0"-584"0,0 0-377-16,0 0-591 15,0 0-633-15,0 0-336 16,0 0-192-16,-16-77-144 0,4 62 184 15,-8 2 168-15,0 3-192 16,4 7-23-16,0 3-169 0,4 9-304 31,8 14-8-31,4 9-64 16,0 9 56-16,21 0 16 0,2 0 32 16,9-6-40-16,3-9-160 15,-3-10 40-15,-4-13-120 0,0-3 151 16,-8-13 81-16,1-12-32 31,-6-10 32-31,-7 0 8 16,0 0 48-16,-4 6 65 0,0 10 119 15,-4 7 104-15,4 12-336 16,4 0 0-16,4 22 0 0,0 3 104 16,12 7-8-16,-5-7-72 15,5-2 24 1,-3-7-48-16,3-10 0 15,-9-6 0-15,2-6-8 0,2-17-136 16,1-9-368-16,0-9-41 16,-4-3 9-16,4 3 0 0,-8 6 448 15,0 9 96 1,-4 13 48-16,3 13 64 16,2 7 0-16,2 21 296 15,6 7 40-15,3 10-152 0,-1-1-167 16,5 4-113-16,0-3-16 15,0-4-249-15,0-6-735 0,-4-13-1168 32,-8-13-2369-32,-8-9-3385 15</inkml:trace>
  <inkml:trace contextRef="#ctx0" brushRef="#br1" timeOffset="39254.1">10824 4464 9818 0,'0'0'4657'31,"0"0"-2681"-31,0 0-784 16,0 0-872-16,0 0-256 0,0 0 144 16,73 60 176-16,-38 4-191 15,5 18-193-15,-4 16-577 0,-8-15-1207 16,-16-20-3401-16</inkml:trace>
  <inkml:trace contextRef="#ctx0" brushRef="#br1" timeOffset="39440.58">10678 4591 12362 0,'0'0'3913'16,"0"0"-2945"-16,0 0-376 0,71-77-336 16,-3 52-32-16,23 0-104 0,37 3-120 15,4-1-136-15,-29 11-1072 16,-35 5-3385-16</inkml:trace>
  <inkml:trace contextRef="#ctx0" brushRef="#br1" timeOffset="41037.55">9713 6029 6025 0,'0'0'6233'16,"0"0"-4905"-16,-28-79-55 16,12 56-329-16,5 7 24 0,-13 4-120 31,0 9-256-31,-12 3-168 16,-8 0-55-16,-8 19-73 0,-7 9-88 0,-1 10-104 15,0 7-24-15,12 3-8 16,4-1-72-1,16 7-40 1,13-3-64-16,15 3-64 0,0 0-128 16,19 0-24-16,13 3-9 15,4-3-127-15,0-3-24 0,-9 3-8 16,-6-4 112-16,-10-2 96 16,-11 6 184-16,-15-3 96 0,-21 6 104 15,-3-3 376 1,-10 3-8-16,6-3-72 15,11 0-104-15,12-6-104 16,12-4-192-16,8 4-80 0,28-4-168 16,8 1-320-16,11-4 152 15,-3 3-40-15,-8-2-120 0,-12 5 152 32,-12 1 208-32,-12 3 216 15,-4 0 40-15,-16-4 328 0,-8 1 416 16,5-1 64-16,6 4-256 15,6 0-208-15,11 16-272 16,39 18-32-16,29 17 145 0,23 3-225 31,9-6-273-31,0-20-375 16,-25-22-416-16,-11-16-16 0,-16-16-593 16,-4-9 425-16,8-3-224 15,8-10 232-15,11-3 167 0,-4-6 281 16,17-26 792-16,16-9 136 15,19-13 1393 1,5 3 847-16,-4 3-487 16,-13 16-553-16,-31 17-688 0,-16 5-144 15,-17 7-176-15,-11 3-152 16,4 0-96-16,4 0-80 0,0 0-40 16,-1 0-184-1,-3-3-40-15,12-7-96 16,4-6-496-16,8-12-569 15,4-10-335-15,15-29-224 0,9-38 15 16,16-50 73-16,-8-20 1616 16,-10 13 280-16,-26 41 1352 0,-23 55 1161 31,-18 31-57-31,-6 7 49 16,-2 2-753-16,1-2-544 0,0-4-319 15,-4 6-393-15,0-2-376 16,-4-4-120-16,8 4-192 15,-8-8-313-15,8-5-487 0,4-6-32 32,-4-20 16-32,0-22 432 15,-12-16 416-15,0 7 160 0,-16 25 832 16,-12 28 128-16,-4 20 96 16,-8 2-103-16,-12-8-265 0,-4-1-312 15,1 1-232-15,-1-1-48 16,8-3-16-1,1 0-80-15,3-6-336 16,-4-4-576-16,-4-3-897 0,-19-5-1055 16,-21-8 583-16,-24-2 889 15,-7 9 440-15,7 9 800 16,9 14 152-16,19 12 728 16,12 3 456-16,16 3-232 15,13 3-352 1,7 4-232-16,-8 0-216 0,-8 0-136 0,-8 6 8 15,4 0-24-15,1 6-8 16,-20 16-128-16,6 4-264 16,-2-1-208-1,-1 3-16-15,21-5 344 16,-5 2 232-16,8-3 40 0,16 1 0 16,8-1-112-16,8-3-888 15,12-6-3593-15</inkml:trace>
  <inkml:trace contextRef="#ctx0" brushRef="#br1" timeOffset="41615.72">9813 6546 7433 0,'0'0'2193'16,"0"0"-1009"0,0 0-304-16,-16-98-176 15,4 72 192-15,-12 11 817 16,-4 5-497-16,-8 10-544 0,1 20-336 16,3 15 112-16,0 9-48 15,16 6-120-15,8 4-264 0,8-6-16 31,8-10-152-31,16-6-16 16,4-16 24-16,7-13 144 16,5-3 8-16,1-26-8 0,-2-8-64 15,-7-14-408-15,-4 4 248 16,-17-4 224-16,-3 10 0 0,-8 3 424 31,0 13 240-31,0 9 105 0,5 10-89 16,-1 3-648-16,11 6 40 15,6 14-72-15,7 5 8 0,3 7-8 16,5-4-776-16,16 10-985 16,-16-9-2896-16,-4-11-3321 0</inkml:trace>
  <inkml:trace contextRef="#ctx0" brushRef="#br1" timeOffset="41765.71">10291 6464 12962 0,'0'0'4273'15,"0"0"-2833"1,0 0-1047-16,0 0-241 16,0 0 24-16,8 111-136 15,0-66-40-15,4 2-937 0,23 14-759 16,-7-14-3249-16,0-5-5193 0</inkml:trace>
  <inkml:trace contextRef="#ctx0" brushRef="#br1" timeOffset="42186.91">11036 6563 11858 0,'0'0'2737'0,"0"0"-1353"15,0 0-360-15,-36-96-544 16,17 74-160-16,-5 6 152 16,-4 9 193-1,0 7-297-15,0 0-144 16,4 23-120-16,4 9-104 0,8 9 0 16,8 4 0-16,4-1-80 0,8-3-8 15,16-9-512-15,0-7-33 16,4-12-79-1,-4-13 240-15,4 0 160 16,-5-16 312-16,-7-3 0 16,0-3 96-16,-12 3 48 0,1 9 712 15,-2 7-24-15,-3 3-487 16,0 6-225-16,4 20-40 0,4 2-80 31,8 4-120-31,16 3-1057 16,-9-6-1655-16,1-10-3746 0</inkml:trace>
  <inkml:trace contextRef="#ctx0" brushRef="#br1" timeOffset="42407.66">11267 6509 11986 0,'0'0'3001'0,"0"0"-1753"0,0 0-600 0,0 0-480 16,92-4-168-16,-77 23-136 15,-11 7 136-15,-4 9 376 16,0 2 224 0,-19 5-112-16,-1-1-95 15,4-6-193-15,4-6-136 16,12-7-64-16,0-9-641 0,20-13-311 16,32-10-40-16,-5-9-1441 0,-2-10-2984 15</inkml:trace>
  <inkml:trace contextRef="#ctx0" brushRef="#br1" timeOffset="42695.88">10275 7293 14475 0,'0'0'2920'16,"0"0"-2128"-16,0 0-432 16,0 0-360-16,0 0-512 0,12-19-672 15,-12 34 40-15,-15 27-945 0,-2-8-1071 16,1 5-3810-16</inkml:trace>
  <inkml:trace contextRef="#ctx0" brushRef="#br1" timeOffset="42815.68">10100 7731 880 0,'0'0'5841'16,"0"0"-4585"-16,0 0-816 16,0 0-440-1,0 0-160-15,52 82-136 16,-9-75-416-16,-3-7-928 0,-3 0-1097 15</inkml:trace>
  <inkml:trace contextRef="#ctx0" brushRef="#br1" timeOffset="42944.82">10781 7734 9570 0,'0'0'2272'15,"0"0"-1576"-15,0 0-416 0,0 0-280 16,95 6-552-16,-78 1-816 15,-6-1-897-15</inkml:trace>
  <inkml:trace contextRef="#ctx0" brushRef="#br1" timeOffset="43093.57">11232 7750 12338 0,'0'0'3049'0,"0"0"-2185"15,0 0-864-15,0 0-104 0,0 0-1808 16,0 0-801-16,39-51-3288 16</inkml:trace>
  <inkml:trace contextRef="#ctx0" brushRef="#br1" timeOffset="65113.51">6303 9715 7865 0,'4'-12'4409'0,"4"-1"-2953"0,-1 0-479 32,2-3 47-32,-5 6 320 15,4 5-192-15,-8-2-399 0,3 4-225 16,-3 3-200-16,0 0-104 15,0 0 8-15,0 0-176 16,-3 3 8-16,-14 9 24 0,-2 8-72 16,-13 8 104-16,-9 7-72 31,-6 6-48-31,-13 4 72 0,1 6-72 16,-9 0 8-16,1-1 32 0,3-2-32 15,8-10-8-15,8 0 8 16,8-9-8-16,12-7 8 0,12-3-8 15,0-3 0 1,12-6 0 0,1-4-64-16,3 0-40 0,0 1-56 15,15-4 160-15,5 3 144 16,8-3 64-16,4-3 24 0,4 6-16 16,7 1-104-16,5-1 24 0,8 7 48 31,20 6-8-31,19 10 40 15,-7-1-168-15,-4 1 32 0,-20-4-24 16,-21-3-56-16,1 7 0 16,0-4-48-16,-12 1-48 0,-12-10 96 15,-9-4-8-15,-7-5-56 32,-4-4 64-32,0 0-40 0,0-3 40 15,0 0 136-15,0 0-32 16,0 0 0-16,-4-3-104 15,1-4-208-15,-5-2-296 0,-5 0-408 16,-2-8-1169-16,3 5-2984 31,0-1-5417-31</inkml:trace>
  <inkml:trace contextRef="#ctx0" brushRef="#br1" timeOffset="65653.25">6940 9744 10298 0,'0'0'2208'0,"0"0"-752"0,0 0-359 15,0 0 63-15,0 0 144 16,-40-19-864-16,8 31-272 16,-16 8-24-16,-3 5 8 0,-9 7 24 31,4-4 25-31,0 4-25 0,13-7-40 16,11-6-64-16,12-3-72 15,12-6 0-15,8-4-344 16,15 1 328-16,17-1 16 0,17 0 128 15,7 4 16-15,3-4-128 32,1 3 80-32,-9 8-48 15,-2-5-40-15,-10 7 0 0,-3 3-8 16,-8 1 16-16,-12 2-8 16,-4 0 56-16,-5-2-8 0,-7 2 64 0,0-3 0 15,-11-3 128 1,-13 4 88-1,-12-8-136-15,-3 2-56 16,-1-5-136-16,-4-5 80 0,0-7-32 16,7 0-48-16,14-4-8 15,7-9-112-15,8-2-672 0,16-1-1273 16,12 3-2200 0,4 3-776-16</inkml:trace>
  <inkml:trace contextRef="#ctx0" brushRef="#br1" timeOffset="65894.62">7275 10058 11570 0,'0'0'4097'0,"0"0"-2369"15,0 0-712-15,0 0-327 0,0 0-81 16,0 0 464-16,0 0-304 31,7 102-288-31,6-61 32 16,-9 7-232-16,3-1-136 0,-3 1-96 15,5 0 0-15,-5-4-48 16,4-3-216-16,-1-3-576 0,2-12-888 16,-1-10-4313-16</inkml:trace>
  <inkml:trace contextRef="#ctx0" brushRef="#br1" timeOffset="66764.03">7884 10207 13170 0,'0'0'3017'0,"0"0"-1537"0,0 0-856 15,0 0-328-15,0 0 233 0,0 0-153 16,72 0-184-16,-60 19 0 15,0 10-120-15,-8 3 88 0,-4 6 32 16,0 3-80 0,-24 4-24-1,4-4-88-15,-11-6-152 0,3-4-784 16,3-8-1481-16,5-14-4152 0</inkml:trace>
  <inkml:trace contextRef="#ctx0" brushRef="#br1" timeOffset="67427.3">8625 9985 11386 0,'0'0'2376'0,"0"0"-887"0,0 0-337 0,0 0 16 15,-20-89-32-15,9 61-223 16,-5 2-361-16,-4-5-176 15,-4 5-120-15,0 1-48 16,-8 9 24 0,0 6-160-16,-8 10 8 15,1 0-32-15,-2 19-32 0,6 10 40 0,7 15 16 16,5 7-16 0,10 6 24-16,13 7-72 0,0-4 72 15,16-9-80 1,12-3-144-16,8-13-128 15,0-13 0-15,3-10-208 16,1-12 32-16,0 0 128 0,-4-19 320 16,-8-9 80-16,-4-11-72 31,-8-5 80-31,0-6-88 0,-12-8 120 16,0 1 32-16,-4 3 16 15,0 10 128-15,0 12 112 0,0 10 8 16,0 15 72-16,0 7-216 15,0 7-272-15,0 18 80 16,11 13 128-16,-2 13 112 0,6 3 16 31,2 6-135-31,-6-3-57 16,6-3-80-16,-2-3-56 0,2-3-8 16,2-4-160-16,-6-5-465 0,6-11-487 15,13-6-576-15,-8-12-3489 16,0-7-5594-16</inkml:trace>
  <inkml:trace contextRef="#ctx0" brushRef="#br1" timeOffset="67656.37">9028 10096 13498 0,'0'0'2625'0,"0"0"-1521"15,0 0 8-15,0 0 369 0,0 0-369 16,28 89-272-16,-21-54-304 16,2-3-184-16,-1 3-224 0,3 0-128 31,-3-7 0-31,5 1-656 16,-2-1-712-16,-2-9-2961 0,-1-6-6969 15</inkml:trace>
  <inkml:trace contextRef="#ctx0" brushRef="#br1" timeOffset="69275.84">9649 10211 11346 0,'0'0'4297'0,"0"0"-3113"15,0 0 56-15,0 0-399 32,0 0-17-32,0 0-40 0,36-4-312 15,-12 4-72-15,4 10-72 16,-4 9-184-16,-8 6-72 15,0 14-56-15,-12 5 112 0,-4 10 8 16,-8 0-72-16,-16 0 8 16,-12 0 24-16,1-7-96 0,3-8-104 31,4-11-488-31,20-15-552 16,8-10-1529-16,0-3-5320 0</inkml:trace>
  <inkml:trace contextRef="#ctx0" brushRef="#br1" timeOffset="69822.64">10487 9737 11026 0,'0'0'3097'15,"0"0"-1113"-15,0 0-672 32,0 0-416-32,0 0-167 0,0 0-105 15,0 0-168-15,-56 32 16 16,28 10-32-16,0 8-64 0,0 7-80 15,8 4-32-15,4 2-112 16,4-2-104-16,8-7-48 31,0-4 0-31,4-8-144 0,0-8-72 16,12-8-96-16,0-7-32 16,3-6-160-16,-2-7 32 0,-2-6 88 0,2 0 336 15,-5-6 48-15,-4-17 144 16,-4-2 24-1,0-10 192 1,-17-6-56-16,-6-7-16 0,-9-3-96 16,-12-3 80-16,-3 1-56 15,-9-5 32-15,-4 8 40 0,4 2-64 0,9 13-16 16,10 9-112-16,14 11-24 31,14 8-72-31,9 7-88 16,0 0-760-16,37 39-792 0,6-1-593 15,-3 0-3576-15</inkml:trace>
  <inkml:trace contextRef="#ctx0" brushRef="#br1" timeOffset="70154.14">10650 10137 13866 0,'0'0'3905'0,"0"0"-2904"0,0 0-433 15,0 0 104 1,0 0 248-1,0 0-24-15,19 102-336 0,-6-64-104 16,-6 3-160-16,5 1-216 16,0-4-32-16,0 0-48 0,1-3-232 0,-6-6-408 31,5-1-392-31,-3-9-1232 16,-6-6-3730-16</inkml:trace>
  <inkml:trace contextRef="#ctx0" brushRef="#br1" timeOffset="70866.5">11323 10261 14619 0,'0'0'3008'15,"0"0"-1551"-15,0 0-1057 16,0 0 112-16,0 0 192 16,0 0 32-1,28 64-88-15,-28-29-152 0,0 9-136 16,0 1-144-16,0-1-136 15,-5 0 8-15,-2-5-88 16,-5-8-320-16,-8 4-520 0,1-9-744 16,-2-11-3369-16</inkml:trace>
  <inkml:trace contextRef="#ctx0" brushRef="#br1" timeOffset="73116.23">12016 9760 7073 0,'0'0'3929'0,"0"0"-2561"15,0 0-368-15,0 0-111 0,13-48 463 16,-13 45 368-16,0-3-464 16,-5 2-743-16,-7 4-241 0,-12 0-120 15,-4 0-72 1,-8 0 56-16,-7 13-88 16,-5 3 24-16,0 6-16 15,4 0-8-15,1 0 32 0,3 1-8 16,12 2-24-16,8-6-48 15,12 1-32-15,8-2-16 0,0 1-104 32,19 0-8-32,18 1 160 15,10-2 152-15,5 1-48 0,4-2-56 16,4-5-48-16,-1 1 120 16,-7 0-48-16,0 2 0 0,-8-2-24 15,-9 6-48-15,-10-3-8 31,-13 9 0-31,-4 1-64 16,-8 5 72-16,-13 1 96 0,-14 3-40 16,-13 0 8-16,-4-3-56 15,-12-7 48-15,0-2 40 0,0-11-80 32,9-6 64-32,3-6 8 0,8 0-40 15,12-6 16-15,8-10-16 16,5-3 24-16,6 3 8 0,1 1-80 15,4 5-48-15,0 1 48 16,0 6-320-16,4 3-744 0,5 0-3425 16,-2 0-4105-16</inkml:trace>
  <inkml:trace contextRef="#ctx0" brushRef="#br1" timeOffset="73865.17">12362 10042 10202 0,'0'0'2952'15,"0"0"-1103"-15,0 0-433 16,0 0-400-16,0 0-48 0,0 0-647 31,0 0-265-31,0 0-56 16,37-3 264-16,-18 19-160 0,-2 6-104 15,-6 4 0-15,-7 6 32 16,-4-1 96-16,-11 4 32 16,-10 0 16-16,-3-7 96 0,1 1 72 31,-1-10-48-31,8 0 8 16,4-9-128-16,4-4-56 0,8-3-120 0,0-3 0 15,16 0-120-15,12-3 120 16,7-3 152-16,10-4-152 15,-2 1-120-15,2 2-56 16,-2 1-288 0,-3 3-264-16,0-3-873 15,-8-1-2343-15,-9 1-3586 0</inkml:trace>
  <inkml:trace contextRef="#ctx0" brushRef="#br1" timeOffset="74570.28">12761 9566 8329 0,'0'0'2897'0,"0"0"-1033"15,0 0-583-15,0 0-345 16,0 0-8-16,0 0-328 0,12 13 80 16,0 6 432-1,12 0-399-15,0 6-273 16,8 4-200-16,4-1-136 15,7 1-32-15,2 0-8 0,6 2-8 16,1-2-48-16,0-4-8 16,-1-3-8-16,1 4-64 0,-4-7-32 31,-4 0-48-31,-5-3 40 16,-2-3 64-16,-10-1 0 0,-7-2 48 15,-3-4 8-15,-10-3-8 16,-3 3-8-16,-4 1-64 15,0 3 72-15,-11 5 232 0,-10 5 24 32,-6 5 8-32,-13 7-40 15,-4 0-32-15,-4 9-16 0,-8-3-88 16,4 6-40-16,1-2-40 16,3-1 0-16,12-6-8 15,4-7-304 1,8-3-488-16,13-5-1001 0,7-8-1167 15,4-5-2865-15</inkml:trace>
  <inkml:trace contextRef="#ctx0" brushRef="#br1" timeOffset="76393.2">6255 11319 10938 0,'0'0'2592'0,"0"0"-1263"0,0 0-833 31,0 0-360-31,0 0 360 0,0 0 208 16,0 0-272-16,0 0-168 15,-16 9-136-15,-8 17 16 0,-8 12 56 16,-8 6-96-16,-4 10-24 15,-8 3-8-15,-3 4-64 16,-1-8 40 0,4 1 8-16,5-9-56 15,6-7 8-15,6-10 8 0,11-5 40 16,8-4-48-16,7-3 0 0,6-7-8 16,3 4 8-16,0-7 112 15,0 7 64 1,16-3 137-16,4 2-81 15,12 4 80-15,4 0 40 16,7-4-80-16,9 8-144 16,0 2-64-16,0 0-16 0,0 1-48 15,0-1 16-15,-5 0 32 32,-3-3-56-32,-4-3 8 0,-8-4-8 15,-8-2-8-15,-12-7-96 16,-1 0 96-16,-11 1 8 0,5-4 80 15,-5 0-72-15,0 0 120 32,0 0-64-32,0 0 32 15,0 0-96-15,0 0-144 0,0 0-544 16,0 0-849-16,0-4-2319 16,0-5-5370-16</inkml:trace>
  <inkml:trace contextRef="#ctx0" brushRef="#br1" timeOffset="77472.33">6812 11426 8105 0,'0'0'1561'16,"0"0"-977"-16,0 0-136 15,0 0 448 1,0 0 104-16,-19-41-352 0,-1 41-176 15,-12 0-39-15,-4 10 111 16,-8 6 136-16,1 6-112 0,-6 3-96 16,10 1-112-16,7-4-152 0,12 3-56 31,12-2-152-31,8-5-8 16,4 5-144-16,28-4 152 0,8 3 8 15,11-3 96-15,1 0-104 16,1 0 0-16,-2 0-128 0,-16-3 24 15,2 3 24-15,-14 1-32 32,-6-2 0-32,-14 1 112 15,-3 3 8-15,0 1 0 0,-7 2 80 16,-17-3 48-16,-8 1 168 0,-4-1-56 16,-8-6 104-16,0 0 16 15,1-7-136-15,-5-6-64 31,16-3-72-31,0 0-88 0,15-19-8 16,17-12-1120-16,9 2-2088 16,10 3-1994-16</inkml:trace>
  <inkml:trace contextRef="#ctx0" brushRef="#br1" timeOffset="77820.23">7115 11687 11242 0,'0'0'4201'0,"0"0"-3545"0,0 0-248 16,0 0-112-16,104-19 32 15,-76 25-16-15,-4 13-248 16,-13 7-56-16,-6 2 128 0,-5 10 264 31,-20 0 112-31,-12 4 33 0,-4-1-81 16,1-3 64-16,3-3-48 15,12-10-120-15,8-6-112 16,12-6-248-16,4-6-144 0,28-7-48 31,7 0 184-31,17-4-456 16,4-5-520-16,19-10-961 0,-19 6-2376 15,-12-3-2672-15</inkml:trace>
  <inkml:trace contextRef="#ctx0" brushRef="#br1" timeOffset="78075.98">7789 11849 13034 0,'0'0'4145'16,"0"0"-3689"-1,0 0-80-15,0 0 112 0,0 0 225 0,0 0-25 16,20 73-248-16,-25-45-192 16,-6 7-64-16,-13-3-112 15,-4 0-72-15,5-3-96 0,-9-1-1368 31,8-12-3497-31,3-6-7434 16</inkml:trace>
  <inkml:trace contextRef="#ctx0" brushRef="#br1" timeOffset="79001.9">8697 11519 11242 0,'0'0'2160'16,"0"0"-1295"-16,0 0-409 15,0 0 0-15,-32-86 424 0,17 60-232 16,-10 1-192-16,-3 3 32 31,-3-1 128-31,-1 5-184 0,-4 5-23 16,0 10-89-16,1 3-248 16,-2 3 16-16,1 19-24 0,4 16 8 15,1 19 144-15,7 23-16 0,8-4-104 16,8-9-96-1,8-13-16 1,12-17 8-16,12-1-56 0,8-5-248 16,4-9-336-16,7-15 119 15,-2-7 273-15,6-3 128 0,-7-23-184 16,0-2 312 0,-4-13 128-16,-12-7-56 15,-5-6 56-15,-6-7-56 16,-6 1 48-16,-7 0 169 0,0 9-9 15,0 10 232-15,0 12 120 16,0 13-96-16,0 13-112 0,0 3-360 31,-4 23-8-31,1 18-40 16,-1 9 208-16,4 8 0 16,0 5-104-16,0 1 0 0,0-7-8 15,7-6-112-15,14-7 8 16,2-6 0-16,5-6-8 0,4-7-8 15,3-5-128-15,6-11 136 32,-2-6-192-32,-3-3-328 15,-4 0-544-15,0-12-537 0,-12-1-2351 16,-12-6-3386-16</inkml:trace>
  <inkml:trace contextRef="#ctx0" brushRef="#br1" timeOffset="79444.72">9116 11626 280 0,'0'0'11602'0,"0"0"-9554"0,0 0-735 16,0 0-537-16,0 0-24 15,0 0 200-15,115-31-312 0,-71 31-127 16,-5 9 63-16,-2 13-192 31,-18 10-240-31,-10 3-136 16,-9 7 352-16,-28 5 72 0,-9-3-152 15,-6 1 0-15,0-7-8 16,6-6-120-16,14-7 80 0,19-9-232 16,4-7-64-16,36-9-104 15,35-6 160 1,37-25-456-16,-9 2-912 15,-19-3-4081-15</inkml:trace>
  <inkml:trace contextRef="#ctx0" brushRef="#br1" timeOffset="85677.14">10972 6257 3648 0,'0'0'1545'16,"0"0"-217"-16,13-3-168 15,-6-6-176-15,-3-1 105 0,4 1-49 16,-4 3-96-16,1-1-96 31,-2 4-72-31,-3 0-120 0,0 3-223 16,0 0-209-16,0 0 0 15,0 0-120-15,0 0-96 16,-8 0 64-16,-4-3 8 0,-3 3-64 16,-2 0 56-16,-7 0-64 31,-4 0-8-31,0 0 0 0,-4 3-8 0,-3 6 8 16,-1 4 0-16,4 3 0 15,4-4 0-15,0 5 8 16,9-2 136-16,2 5-56 0,6 2-72 15,2 3 64 1,1 4 72 0,5 6-48-16,3 3 112 0,0 6 16 15,0 4-32-15,0 2-40 16,11 2-40-16,-2-2-24 0,2 4-24 16,6-3-16-16,-2-4 0 0,6 1-56 31,3-7 0-31,3-2 0 15,5-4-56-15,4-7 56 0,8 1 152 16,-1-10 120-16,9 0-152 16,-4-10-48-16,4-2-64 0,-4-4 0 31,4-3 80-31,-1 0-80 16,-3-10 80-16,0 1-24 0,0-7-16 15,0 3-48-15,-8 1 104 16,-9-5-56-16,1-2-48 15,-8 4 48-15,0-5-32 0,-4 2 32 16,0-8 56-16,-1 1-104 31,-2 0-16-31,-2-7-88 0,-2 0-136 16,-2-3 96-16,-7-3 32 0,5 0 64 16,-9 0 40-16,0-1-144 15,0 5 144-15,-9-1 8 0,-6 3 0 16,-2 0 0-1,2 7 0 1,-5-4 16-16,4 4 32 0,-4 0-48 16,4-1 0-16,0 1 16 15,-4-1-16-15,8 4 0 0,-4-3 0 16,-3-1 8 0,6 4 40-16,-2-1-48 15,-2 5 0-15,-2-5 8 16,-5 8-8-16,-4-1 0 0,-4 3 0 15,0 0 8-15,-7 0-8 16,2 4-40-16,-3-1 40 16,-3 4 16-16,-1 0 56 0,0 0-72 31,-4-1 8-31,4 4-8 16,-4 3 0-16,5 0-176 0,3 0-688 15,-8 25-960-15,16-3-1265 16,8 1-2672-16</inkml:trace>
  <inkml:trace contextRef="#ctx0" brushRef="#br1" timeOffset="91604.88">9941 11769 11106 0,'0'0'3097'15,"0"0"-1545"-15,0 0-464 0,15-19-368 16,-2 16 96 0,2 3-143-16,5 0-265 15,4 0-136-15,-4 13-152 0,-4 6-112 16,-4 10 40-16,-8 2-40 16,-4 8 144-16,-12 2-8 15,-12 3-72-15,-8-6 0 0,-4 0-24 31,4-9-48-31,4-4-288 16,12-9-736-16,16-13-785 0,0-3-3096 16,13-6-1728-16</inkml:trace>
  <inkml:trace contextRef="#ctx0" brushRef="#br1" timeOffset="92059.95">10669 11344 9858 0,'0'0'2504'0,"0"0"-1568"16,0 0-272-16,0 0-127 0,-79 63 327 15,51-18-64-15,4 9-168 16,5 3-136-16,-2 10-120 15,5-4-200 1,0 1-80-16,9-7-16 16,7-6-80-16,0-7 0 0,0-9-72 15,4-6-280-15,7-13-136 16,2-4-336-16,-2-5 56 0,5-7 160 16,-4 0 592-1,0-10 16-15,-4-9 192 16,0-10 376-16,-8-6 288 15,0-2-8-15,-20-8-88 0,-8-3 81 16,-8-9-369-16,-7 0 40 16,-5-3-80-16,-1 3-112 15,2 9 72-15,-1 7-152 0,16 12-8 32,9 10-192-32,10 16-40 0,9 3-560 15,4 3-1320-15,28 28-849 16,0 5-2008-16,4-5-5473 0</inkml:trace>
  <inkml:trace contextRef="#ctx0" brushRef="#br1" timeOffset="92433.37">10829 11703 11962 0,'0'0'3241'16,"0"0"-1433"-16,0 0-1040 0,0 0-32 31,0 0-15-31,0 0-281 16,0 0-296-16,0 0-40 0,87 57-32 15,-82-25-48-15,-5-1 224 16,-13 4-48-16,-11-3-40 0,-3 0 8 31,3-10-16-31,8-3 40 16,8-6 32-16,4-10-216 16,4-3-8-16,24 0-168 0,12-13 120 15,15-3-392-15,33-19-768 16,-13 10-1353-16,-11-4-3008 0</inkml:trace>
  <inkml:trace contextRef="#ctx0" brushRef="#br1" timeOffset="92779.87">11582 11709 15051 0,'0'0'2784'0,"0"0"-1671"16,0 0-961-16,0 0-40 0,0 0 112 15,0 0 224-15,0 0-88 0,8 108-152 16,-8-67-112-16,-20 4 16 31,-4-4-40-31,0 0-64 16,0-6-8-16,1-3-248 0,10-6-1032 16,5-11-3057-16,8-5-5369 0</inkml:trace>
  <inkml:trace contextRef="#ctx0" brushRef="#br1" timeOffset="93552.63">12259 11189 10242 0,'0'0'1880'0,"0"0"-704"16,0 0-448-16,0 0 17 0,0 0 79 16,-92-54-64-16,53 50 112 15,-5 4 80-15,-4 4-135 0,9 8-129 16,2 7-256-16,5 4-168 16,9 5-152-1,10 1-112-15,10 3 0 16,3-1-40-16,7 4 32 0,14 3-72 15,7-3-104-15,3 0-144 16,5-3-16-16,4 3 136 0,-5-7-72 16,6 1-105-1,-5-1-63 1,-1 1 344-16,-7-4 56 0,-4 4 40 16,-12-4 0-16,-8-2 8 0,-4 2 0 15,-12-3 96-15,-20-3 168 16,-7 3 81-16,-13-9 31 0,-4 0 16 31,-4-4 40-31,4-6-136 16,9-3-64-16,11 0-88 0,8-12 16 15,12-4-8-15,8 0-136 16,8 0-16-16,0 4-144 0,0 2-544 31,15 7-312-31,-2 3-1849 16,2 0-3904-16</inkml:trace>
  <inkml:trace contextRef="#ctx0" brushRef="#br1" timeOffset="95000">12426 11646 7881 0,'0'0'2649'16,"0"0"-1065"-16,0 0-304 16,0 0-207-16,0 0-169 0,0 0-328 31,0 0-256-31,28-64 176 16,-12 54-248-16,5 5 80 0,2-2-64 15,1 1 16-15,4 6-64 16,-8 0-104-16,3 0-112 15,-10 9-128-15,-1 10 128 0,-12 7-8 32,0 2 16-32,-4 1 40 15,-20 2 0-15,-4-2 72 0,-8-4-24 16,0 1-40-16,0-10 8 0,8-7 0 16,8 1-56-16,5-7 40 15,11-3 41-15,4 0-89 16,11 0-465-1,17-3-423-15,8-7 392 16,9 7 408-16,-2 0 72 0,0 3 16 16,2 0 0-16,-10 6 8 15,-7 10-8-15,-3 0-48 0,-10 3 40 16,-11 7 8 0,-4-4 128-16,0 3 72 15,-12-3 24-15,-8 4-40 16,-8-4 72-16,-8 0 72 0,-3-6 32 15,-5-3 41-15,0-4-153 16,4-3-104-16,12-6-144 0,4-3-56 31,13-12-945-31,11-5-3536 0</inkml:trace>
  <inkml:trace contextRef="#ctx0" brushRef="#br1" timeOffset="95577.61">12893 11271 9978 0,'0'0'2712'16,"0"0"-1095"0,0 0-153-16,0 0-792 15,0 0 16-15,0 0-96 16,0 0 280-16,0 0-231 0,96 83-265 16,-53-48-208-16,9-1-96 15,4 1-16-15,8-3-56 0,-8-3-16 31,-5-1-136-31,-7-6 56 16,-12 1 24-16,-9-4 16 16,-10-4 40-16,-5 5 16 0,-8-1 120 15,0 3 280-15,-12 3 80 16,-12 4-16-16,-12 6-96 0,-8 3 48 16,-7 0-56-1,-5 6-208-15,0 1-144 16,0-1-8-16,8-3-440 15,-4 11-440-15,17-15-1545 0,7-8-3208 16</inkml:trace>
  <inkml:trace contextRef="#ctx0" brushRef="#br1" timeOffset="97246.95">6239 12823 10538 0,'0'0'1952'0,"0"0"-744"0,0 0-247 16,0 0-121-16,0 0 8 31,0 0-392-31,-8 7-312 16,-8 15-8-16,-8 10 352 0,-8 9-192 15,-7 10 32-15,-6 3-40 16,-6 3-128-16,-1 3-47 0,0-6-105 0,5-3 64 16,6-6 32-1,9-8-96 1,17-7 40-16,2-8 8 15,13-3-56-15,0-1 0 0,13 2 160 16,6 2 224-16,9 3-80 16,13-3-120-16,-2 0 56 0,5 4-48 15,0-4-72-15,3-3 0 16,5 1-16 0,-3-1-32-16,2-4 32 15,-3 1-96-15,-5 0-8 0,-2-3 0 16,-9-4-160-16,-9 1-80 15,-7-7-104-15,-4 4-64 0,-8-4-152 32,-4-3-553-32,0 0-783 15,-12 0-2121-15,1 0-2768 0</inkml:trace>
  <inkml:trace contextRef="#ctx0" brushRef="#br1" timeOffset="97722.48">7044 12858 1272 0,'0'0'9626'0,"0"0"-8266"0,0 0-600 15,0 0-96-15,-92-63 177 16,48 63 247-16,1 6-248 0,-10 10-128 16,6 6-88-1,3 1-224-15,8 5-208 16,12 1-40-16,9-1-152 16,15 4-8-16,3 0-64 0,25 3 56 15,12-3-168-15,12-1 184 16,4-2 152-16,-1-1-80 0,1-2-64 31,-8-1-8-31,-4-6 0 16,-9 3 0-16,-11-2-72 0,-7-5-32 15,-9 4 8-15,-8 3 96 16,-4 1 144-16,-20 2 104 0,-12-2 57 16,-12 2-25-16,-8-3-56 15,1-3 24-15,-1-6-152 31,7-7-24-31,10-3-72 0,15-3-192 16,24-25-1361-16,4 0-3120 16,20-7-7001-16</inkml:trace>
  <inkml:trace contextRef="#ctx0" brushRef="#br1" timeOffset="98196.84">7255 13179 7761 0,'0'0'3049'16,"0"0"-2009"-16,0 0-304 15,0 0-176-15,0 0 32 16,104-47-7-1,-73 47-305-15,1 0-280 16,-4 6-8-16,-4 10 0 16,-12 3 8-16,-12 3 288 0,0 0 512 15,-15 1-168-15,-13-1 128 16,-4-3 144-16,4 0-256 0,4-7-247 31,3-2-161-31,14-4-240 16,7 0-120-16,3 1-248 0,22-1-33 15,6 4 401-15,13-1-176 16,-4 1-48-16,4 3 48 16,-9-1-128-16,-7 1 232 0,-7 0-16 31,-14 3 0-31,-7-1 88 0,0 4 96 16,-15 7 352-16,-13-4 0 0,-13 0-128 15,2-3 1-15,-1 1-105 16,9-11-120-16,14-9-96 15,9 0-1353-15,8-16-3144 0</inkml:trace>
  <inkml:trace contextRef="#ctx0" brushRef="#br1" timeOffset="98413.95">8068 13300 14131 0,'0'0'4609'0,"0"0"-3993"16,0 0-464-16,0 0 136 0,0 0 544 16,-4 82-192-16,-16-43-408 15,-5 5-96-15,-1 0-136 0,-7 4-160 16,-11 16-680-16,9-14-1961 31,7-12-4856-31</inkml:trace>
  <inkml:trace contextRef="#ctx0" brushRef="#br1" timeOffset="99079.65">8753 13058 6809 0,'0'0'3089'0,"0"0"-1769"16,0 0-432-16,-47-101 40 0,26 69 337 15,-3 0-49-15,-8 10-400 32,-3 3 72-32,-1 10-120 0,-4 9-312 15,-4 3-71-15,1 22 63 16,2 16 160-16,1 10-160 15,16 9-200-15,17 4-128 0,7-4-112 16,0-6 0-16,20-6-8 31,8-13-144-31,4-13-288 0,3-12 128 16,1-10-64-16,8-7 368 0,-4-18-72 16,0-16-80-16,-5-10 152 15,1-19 0-15,-8 6 184 16,0-5 264-1,-12-1-80-15,-4 22 184 16,-4-2 112-16,-4 18 144 0,-4 16 24 16,0 16-311-16,0 9-481 15,0 26 40-15,0 26-40 0,4 2 112 16,0 4-40 0,8 3-112-16,4-16 16 15,3 9-8-15,6-9-16 16,3-10-176-16,-4-5-489 15,11-7-543-15,-3-14-848 0,-8-8-4426 16</inkml:trace>
  <inkml:trace contextRef="#ctx0" brushRef="#br1" timeOffset="99631.88">9179 13132 8409 0,'0'0'2713'0,"0"0"-945"16,0 0 225-16,0 0-361 0,0 0-504 16,12-80-136-16,4 71-535 0,8-1-185 15,4 7-264 1,8 0 64-16,0 3-56 16,-8 0-16-16,-4 13-48 15,-9 2-64-15,-11 8 8 16,-4 2 104-16,-4 4 104 0,-20-1 272 15,-4 4 64-15,1-3-56 16,-5-4 0-16,8-3-128 0,8-6-216 31,8-3-40-31,8-1-88 16,4-2-208-16,16 5-120 0,12 2 216 16,0-2-16-16,4 8 48 15,-5-4-80-15,-3 0 8 0,-7 0 64 31,-14-3 80-31,-7 3 96 16,0 0 0-16,-7 3 232 16,-21 0 128-16,-8 0-120 0,-8 1-32 15,0-4-144-15,-19-10-64 16,10-3-992-16,10-6-3601 0</inkml:trace>
  <inkml:trace contextRef="#ctx0" brushRef="#br1" timeOffset="101308.69">10064 13198 11626 0,'0'0'4609'16,"0"0"-3033"-16,0 0-591 15,0 0-369 1,0 0-8-16,0 0-72 16,79 51-24-16,-59-10-96 0,-3 10-224 0,-6 3-64 15,-11 3-64-15,0-3-56 16,-20 0-8-16,-8-3-72 16,-11-7-360-1,-21-5-488-15,16-11-1601 16,4-15-5328-16</inkml:trace>
  <inkml:trace contextRef="#ctx0" brushRef="#br1" timeOffset="102594.68">10813 12703 10402 0,'0'0'2088'0,"0"0"-864"15,0 0-591-15,0 0-553 0,-8 38 168 16,-4 3 616-16,-8 26-56 16,-4 16-288-16,-4 21-200 15,4-2-88-15,12-17-136 16,5-24-88-16,7-26-8 16,0-7 0-16,0-2-328 15,4-4-160-15,7-3-120 0,6-10-144 16,2-9 336-16,-3 0 416 15,0-18 312 1,-4-11 8-16,-8-6 376 16,-4-13 128-16,-4-2 160 15,-20-7-47-15,-8-4-265 0,-7 1-48 16,-10 3-232-16,-6 3-72 16,0 9-48-16,-1 7-200 0,15 13 64 31,9 6-80-31,13 13-56 15,15 6-304-15,8 25-1944 16,15 7-2457-16,5 2-3065 0</inkml:trace>
  <inkml:trace contextRef="#ctx0" brushRef="#br1" timeOffset="103665.82">10901 13227 10386 0,'0'0'2760'16,"0"0"-1199"-16,0 0-353 0,0 0-424 15,0 0-48-15,0 0-40 16,20-67-368-16,-5 54-328 0,6 7-32 15,3-3 32-15,3 5 120 32,5-2 16-32,-1 6-87 15,-6 0-1-15,-1 0-48 0,-13 0 0 16,2 12-273-16,-13 5 217 0,0 5 56 16,-4 3 72-16,-13 0 80 0,-2 1-144 15,-1 0 113 1,-8-4-49-1,4-3 8-15,5-1-72 16,2-8 80-16,9 0-88 0,1-7-48 16,7 0-369-16,0-3-159 0,15 0-1432 15,5 0 1760-15,8 0 104 0,8 4 88 16,4-4 56-16,-1 5 0 31,2 5-40-31,-6 3 40 16,-7 3 8-16,-8 3 72 0,-8 3 112 15,-12 0 272-15,0 0 56 16,-12 4 40-16,-11-4-144 0,-9 3 136 16,-9-5-23-16,-2-5-129 31,-9-5-88-31,8-4-160 0,0-2-152 16,8-4-216-16,12-16-1313 15,12-7-2400-15,12-2-7017 0</inkml:trace>
  <inkml:trace contextRef="#ctx0" brushRef="#br1" timeOffset="104082.73">11698 13214 13754 0,'0'0'3049'16,"0"0"-2049"-16,0 0-504 31,0 0-376-31,0 0 257 0,79 48 231 16,-67-13-112-16,-8 6-152 16,-4 3-104-16,-11 4-120 0,-14-3-80 15,-6-4-40-15,-5-3-472 31,4-3-904-31,8-10-2425 16,11-12-3153-16</inkml:trace>
  <inkml:trace contextRef="#ctx0" brushRef="#br1" timeOffset="104600.71">12518 12678 10506 0,'0'0'2128'16,"0"0"-976"-16,0 0-479 0,0 0 119 15,-115-23 368-15,63 23-288 32,-4 3-224-32,0 13-232 0,1 7-160 15,3 5-15-15,7 10-65 16,14 0-128-16,7 7-40 0,16-1-8 16,8-2-56-16,5-1-144 15,18-3-537-15,12-3 169 31,6-3-280-31,10-7 336 0,1-6 152 16,0-3 248-16,-4-3 24 16,-4-4 176-16,-12 0 80 15,-4 1 200-15,-17 3-8 0,-3-1-8 16,-8 5 272-16,-8-2 312 16,-24 4-95-1,-7 1-249-15,-13-8-104 0,-8 4-224 16,-4-7-160-16,5-2-104 15,6-4-120-15,18-3-872 16,15-3-1825-16,17-10-3000 0</inkml:trace>
  <inkml:trace contextRef="#ctx0" brushRef="#br1" timeOffset="104991.4">12654 13004 9522 0,'0'0'5233'0,"0"0"-4177"16,0 0-720-16,0 0 272 0,-36 83-144 31,27-45 96-31,2-3-264 16,3-3-200-16,4-3-96 0,0-10 0 15,11-4-256-15,6-8-312 16,11-7 464-16,4 0 8 16,3-16-200-16,1-9 288 0,0-4 8 15,-8-3 128-15,0 4 440 16,-12 2 368 0,-4 10 57-16,-5 10 135 0,-7 6-408 15,0 6-568-15,0 20-136 16,0 12 120-16,-3 6-48 15,3 4-32-15,0 3-56 16,0-7 0 0,3-3-440-16,22 0-872 0,-5-15-1601 15,4-10-3576-15</inkml:trace>
  <inkml:trace contextRef="#ctx0" brushRef="#br1" timeOffset="105567.08">13088 12668 7665 0,'0'0'3097'16,"0"0"-1137"-16,0 0-479 0,0 0-625 15,0 0 104-15,0 0 336 0,0 0 16 16,28 76-447-16,4-47-297 16,7-1-160-1,10 1-256-15,7-4-8 16,7-2-8-16,-3-1-56 15,0 0-80-15,-9 0 64 0,-7-3-64 16,-16 0 56-16,-8-3-48 16,-8 3 32-16,-8-3 96 0,-4 6 80 31,0 4 232-31,-12 2 16 16,-8 1-176-16,-4 6-120 0,-4 3-152 15,-8 0-16-15,-3 3-64 16,-33 16-880-16,8-9-1432 15,4-13-7931-15</inkml:trace>
  <inkml:trace contextRef="#ctx0" brushRef="#br1" timeOffset="106220.98">8889 13947 13898 0,'0'0'2593'0,"0"0"-1689"15,0 0-760-15,0 0-144 16,0 0 0-16,0 0-8 0,32 39-40 15,-17 2-1184-15,-2 0-2961 0,-6-6-2736 16</inkml:trace>
  <inkml:trace contextRef="#ctx0" brushRef="#br1" timeOffset="106362.77">8964 14376 11858 0,'0'0'3137'16,"0"0"-2361"-16,0 0-424 31,0 0-32-31,0 0 104 16,0 0-424-16,0 0-576 0,76 79-2313 15,-68-63-6041-15</inkml:trace>
  <inkml:trace contextRef="#ctx0" brushRef="#br1" timeOffset="106513.65">9012 14722 10122 0,'0'0'4225'0,"0"0"-3473"16,0 0-568-16,0 0 112 15,0 0-296-15,0 0-904 16,0 0-3897-16</inkml:trace>
  <inkml:trace contextRef="#ctx0" brushRef="#br1" timeOffset="106707.43">9009 15008 7009 0,'0'0'2545'15,"0"0"-1777"-15,0 0-768 0,0 0-920 16,0 0 471-16,0 0 449 16,39 41 104-16,-31-35 601 0,-4-6 583 15,-1 4 272-15,1-4-232 31,-4 0-1328-31,0 0-40 16,-7 0-4256-16</inkml:trace>
  <inkml:trace contextRef="#ctx0" brushRef="#br1" timeOffset="107712.63">6812 16304 10762 0,'0'0'4881'0,"0"0"-3665"32,0 0-32-32,0 0-391 0,0 0-113 15,0 0-176-15,0 0-248 16,0 0-160-16,-28 22-40 0,0 19 144 15,-11 7-64-15,-4 9-128 16,-10 6 88-16,-3 4-80 31,0 0 32-31,2-4 8 0,1 0-56 0,9-9 64 16,8-6 32-16,8-7-48 16,13-6 8-16,2-3-48 0,6-7 0 15,7-3-8-15,0 1-104 16,7-1 88-1,17 0-40 1,4 0-32-16,12 4 88 0,8 0 72 16,12-4-64-16,8 3 160 15,3-6 0-15,5 3-72 0,-1-3-16 0,-6 0-64 16,-9 0-8-16,-9-3-8 16,-10 0 0-16,-10-3 0 15,-11-4-64 1,-8-2-72-16,-4-1-264 15,-8-3-384-15,0-3-424 16,-13 0-969-16,2 0-3336 0</inkml:trace>
  <inkml:trace contextRef="#ctx0" brushRef="#br1" timeOffset="108461.78">7701 16281 9602 0,'0'0'3952'16,"0"0"-3119"-16,0 0 55 0,0 0 168 15,0 0 464-15,4-19-263 16,-19 19-561-16,-6 3-472 15,-14 10-112-15,-10 6-8 0,-6 6-56 32,-1 4 24-32,-4 0 48 15,13-1-24-15,7 1-48 0,12-7-48 16,12-3-64-16,12 3-72 0,8-3-200 16,28 7 96-1,7-1 240 1,13 7 40-16,4-4 56 0,3 4-32 15,-3 3-64-15,-11-6 0 16,-6 3-16-16,-7-1 16 0,-12 1-72 16,-8-1 72-16,-12 1 0 15,-4 0 56-15,-13 0 160 0,-15-7 72 16,-11 1-96 0,-8-7-48-16,-9-7-32 15,0-5-24-15,0-7 48 16,4-7-128-16,8-15-16 0,12-6-304 15,16-4-760-15,12 7-1369 16,4 6-3464-16</inkml:trace>
  <inkml:trace contextRef="#ctx0" brushRef="#br1" timeOffset="110361.13">8064 16741 8729 0,'0'0'2657'0,"0"0"-1425"0,0 0 56 15,0 0-199 1,0 0 39-1,0 0-232-15,0 0-408 16,4 4-104-16,-4 12 320 0,0 6-63 16,0 6-57-16,0 10 16 15,0 0-160-15,-4 7-112 0,0-1 40 0,0-2-8 32,4-1-104-32,0-3-120 15,0-6-88-15,12 0-40 16,8-10-8-16,-1-3-120 0,5-6-152 15,1-7-304-15,3-3-368 16,7-3-688-16,-7 0-1409 0,-4-3-2120 0</inkml:trace>
  <inkml:trace contextRef="#ctx0" brushRef="#br1" timeOffset="110592.59">7916 16973 8361 0,'0'0'5842'0,"0"0"-4178"0,0 0-960 16,0 0 48-1,108-22 168 1,-49 9-199-16,6 1-433 15,6-4-232-15,-3 3-56 0,-5 0-392 16,-10 4-1561-16,-18 6-4832 16</inkml:trace>
  <inkml:trace contextRef="#ctx0" brushRef="#br1" timeOffset="110856.12">8785 17034 11346 0,'0'0'2761'0,"0"0"-1081"15,0 0-264-15,-24 79-544 31,20-47-39-31,0-1-481 16,0-2-288-16,4-4-64 0,0-3-793 16,-4-5-1895-16,4-11-4882 0</inkml:trace>
  <inkml:trace contextRef="#ctx0" brushRef="#br1" timeOffset="112219.5">9411 16811 6849 0,'0'0'2993'0,"0"0"-1073"0,0 0-280 0,0 0-7 16,0 0-441-16,0 0-576 16,19-28-272-16,-15 15-88 15,5 1 112 1,-5-1 24-16,-4-3-40 15,0-3-159-15,0 3-113 0,0-6 48 16,-17 2 136-16,-2-2-144 16,-5 3-24-16,-4 3-88 15,-4 7 40-15,-4 6-48 0,1 3-48 16,-6 12 48-16,5 14 0 31,4 9 0-31,8 6 0 0,5 7 48 16,14 6 0-16,5 3-16 15,0-3-32-15,20-6 0 16,8-7 0-16,8-13-40 0,4-6 40 16,4-12-248-16,-1-10 240 31,6-10-168-31,-10-12 128 0,1-12-24 0,-3-8-80 16,-14-5 88-16,-3-8 15 15,-12-1 49-15,-4 1-80 16,-4 4 80-16,0 13 185 15,-8 13 271 1,4 12 96-16,-4 13-112 16,4 0-240-16,4 26-200 0,0 15 224 0,0 7 32 15,0 6-56 1,16 3-24-16,4-7-32 0,-1 1-80 16,5-9-64-16,8-7 80 0,-4-1-8 31,4-8-72-31,0-7-48 15,-4-3-64-15,0-7-216 0,8-5-464 16,-8-1-1017-16,-8-3-4320 16</inkml:trace>
  <inkml:trace contextRef="#ctx0" brushRef="#br1" timeOffset="113107.03">10096 16818 12818 0,'0'0'3041'0,"0"0"-1737"16,0 0-424 0,0 0-416-16,0 0-215 15,0 0 119-15,-4 76 200 16,4-29-128-16,4 7-48 16,0 0-88-16,7 1-128 0,-2-8-48 15,3-3-80-15,3-9-48 0,1-3 0 31,9-13-48-31,-1-3-8 16,8-9-352-16,-1-5-152 16,17-2-528-16,-9-9-1633 0,-6-4-3616 0</inkml:trace>
  <inkml:trace contextRef="#ctx0" brushRef="#br1" timeOffset="113352.56">10020 17094 8385 0,'0'0'4833'16,"0"0"-2984"-16,0 0-321 16,0 0-408-16,0 0-400 15,0 0-103-15,104-38-105 0,-53 31-216 16,1-2-96-16,8 3-128 15,-4-1-72 1,11 1-440-16,-7 0-1233 16,-16-4-4416-16</inkml:trace>
  <inkml:trace contextRef="#ctx0" brushRef="#br1" timeOffset="114118.48">11120 17126 12754 0,'0'0'4369'0,"0"0"-2825"15,0 0-415-15,0 0-249 16,0 0-8-16,20 0-192 16,-9 6-224-16,1 7-216 0,4 3-160 31,-8 6-72-31,1 3-8 15,-9 7-88-15,0-3-32 0,-13 6-72 16,-7-4-8-16,-7 1-264 0,3-4-288 16,8-6-616-16,8-5-2977 15,4-11-5665-15</inkml:trace>
  <inkml:trace contextRef="#ctx0" brushRef="#br1" timeOffset="114709.99">11937 16418 7537 0,'0'0'6690'0,"0"0"-4570"16,0 0-1480-16,0 0-488 0,0 0 320 15,-64 86 785-15,31-23-145 16,-2 19-376-16,-1-5-320 0,8-4-112 16,9-10-256-16,2-9 16 31,6 3-48-31,2 7-8 0,5-10-8 16,4-7-56-16,0-12-64 15,4-6-56-15,12-14-472 0,0-2-208 16,-4-9 120-16,4-4 95 15,-7-4 441-15,-2-11 200 32,-7-7 88-32,0-13 232 0,-16-10 89 15,-7-6 231-15,-14-18-64 16,-10-14-152-16,2 3-120 0,6 11-56 0,7 14-72 16,8 21-24-1,1-1-152-15,-1 9 0 0,7 13-8 16,9 13-472-16,5 20-1016 15,-1 8-1625 1,4 7-3744-16</inkml:trace>
  <inkml:trace contextRef="#ctx0" brushRef="#br1" timeOffset="115355.89">12164 16926 9842 0,'0'0'3080'0,"0"0"-1351"16,0 0-577-16,0 0-312 15,0 0-64-15,0 0-232 0,0 0-192 32,-4 41 361-32,-4-9 15 0,-1 6-16 15,-2 3-216-15,3 7-64 16,4-7-16-16,-1 3-208 16,5-6-128-16,0-6 16 0,9-7-80 15,3-2-16-15,12-7-144 31,4-3 144-31,11-10-256 0,1 0-208 16,4-3-432-16,7-6-969 16,-10-7-2071-16,-13 0-1562 0</inkml:trace>
  <inkml:trace contextRef="#ctx0" brushRef="#br1" timeOffset="115586.75">11997 17173 8689 0,'0'0'4945'0,"0"0"-3128"0,0 0-681 0,0 0-984 16,0 0 488-16,87-28 88 15,-47 15-408-15,3 4-152 16,10-4-168-16,26-10-296 0,-19 8-936 31,-5-5-4201-31</inkml:trace>
  <inkml:trace contextRef="#ctx0" brushRef="#br1" timeOffset="115820.72">12766 17040 3528 0,'0'0'12307'0,"0"0"-9659"15,0 0-1759-15,0 0-481 16,0 0-176 0,79 83 144-16,-71-48-96 0,-8 0-280 15,0 2 0-15,-16-2-224 16,-12 0-136-16,-15 0-400 15,6-9-1193-15,5-7-3168 0</inkml:trace>
  <inkml:trace contextRef="#ctx0" brushRef="#br1" timeOffset="117049.59">13928 16367 6161 0,'0'0'2728'16,"0"0"-647"-16,0 0 111 15,0 0-199-15,0 0-585 0,-15-48-296 16,-5 45-416-16,-4 3-199 0,-4 0-57 16,-8 10-136-16,-8 5-48 31,-4 7 64-31,1 4 0 16,3 6-72-16,4 3 24 0,12-4-184 15,13 4-88-15,10-3 0 16,5 0-48-16,24 0-104 0,16-7-128 15,15 7 184-15,9-3 96 32,8 2-152-32,-8 4-56 15,0-3-48-15,-12 3 16 0,-16 3-104 16,-17 0-88-16,-10-3 175 0,-9 0 257 16,-25 0 8-16,-6-1 377 0,-14-2 127 15,-6-3-96 1,-9-4-64-1,0-2-160-15,4-11-40 16,4-5 16-16,13-7-24 0,7-10-40 16,12-12-16-16,12-7-88 0,4-6-184 15,4 0-112-15,4 7-32 0,12 6-224 32,-4 9-288-32,4 10-721 15,0 6-799-15,-5 10-617 16,2-1-2064-16</inkml:trace>
  <inkml:trace contextRef="#ctx0" brushRef="#br1" timeOffset="117409.24">14308 16710 7209 0,'0'0'5513'0,"0"0"-3224"16,0 0-961-16,0 0-576 0,0 0 192 0,0 0 297 16,0 98-481-1,0-50-304 1,0 6-232-16,-5 3-16 15,-3 3-8-15,4-3-24 0,0 0 40 16,4-5-48-16,0-11-48 16,4-10-120-16,13-5-64 0,6-13 8 0,5-1-216 31,7-9-160-31,18-3-712 16,-14-9-1601-16,-7-4-3496 15</inkml:trace>
  <inkml:trace contextRef="#ctx0" brushRef="#br1" timeOffset="117613.92">14092 17119 6977 0,'0'0'2617'0,"0"0"-889"15,0 0-40-15,0 0-896 31,0 0 673-31,0 0-121 16,124 0-720-16,-73-3-344 0,5-3-144 16,20-10-136-16,-12 0-1216 15,-17 3-5321-15</inkml:trace>
  <inkml:trace contextRef="#ctx0" brushRef="#br1" timeOffset="117979.57">14618 17119 10522 0,'0'0'4985'0,"0"0"-3577"16,0 0-376-16,0 0-528 0,0 0-304 31,0 0 169-31,0 0-121 15,92-3-248-15,-49-3-136 0,-3 0-937 16,0-1-839-16,-4 1-1241 16,-12-4-1072-16,-12 4-4024 0</inkml:trace>
  <inkml:trace contextRef="#ctx0" brushRef="#br1" timeOffset="118197.46">14725 16983 8481 0,'0'0'2977'0,"0"0"-753"16,0 0-751-16,0 0 199 15,0 0-168-15,13 92-559 16,-5-51-385-16,-1 7-296 0,-3-1-160 16,4-6-48-16,4-2-56 15,-4-4-488-15,12-3-1185 16,-4-10-2343-1,4-13-2618-15</inkml:trace>
  <inkml:trace contextRef="#ctx0" brushRef="#br1" timeOffset="118395.66">15108 16964 11402 0,'0'0'4817'0,"0"0"-2865"15,0 0-967-15,0 0-345 16,-4 79 200-16,4-31-408 16,0 2-264-16,0 4-160 0,0-2-8 15,4-5-192-15,4 4-984 16,0-16-2705 0,-8-7-5521-16</inkml:trace>
  <inkml:trace contextRef="#ctx0" brushRef="#br1" timeOffset="118931.47">15247 16522 11090 0,'0'0'4241'16,"0"0"-2393"-16,0 0-103 0,0 0-937 31,0 0-200-31,0 0-600 16,0 0 240-16,36 67 168 0,5-26-184 0,2 4-128 16,5 2-96-16,7 1-8 15,1 0-104-15,-4-4-24 16,-1 0-184-16,-6-5-136 15,-9-4 240 1,-8 0 128-16,-12-1 0 0,-12 4 64 16,-4 1 16-16,-20 5 176 15,-16 1 288-15,-16 2-96 0,-12-3-72 16,-4 4-152-16,-8-3-104 16,9-1-40-1,-1 10-576-15,16-10-1480 16,16-12-4178-16</inkml:trace>
  <inkml:trace contextRef="#ctx0" brushRef="#br1" timeOffset="127482.13">16698 10357 6937 0,'0'0'2881'0,"0"-29"-537"16,-4 13-367-16,0 4-313 0,4-5 0 16,-4 5-303-16,4 2-81 31,0 4-424-31,0 3-200 15,0 3-112-15,0 0-248 0,0 0-248 16,0 19-40-16,0 10-8 16,4 15 144-16,7 19-24 31,2 23-40-31,2 19-8 0,2 3-56 0,-6-7 40 16,2-8-48-16,-9-27 8 15,0-8-16-15,0-17-112 0,-4-6-120 16,0 9-128-16,0-3-296 15,0 4-160 1,0-17-520-16,-4-8-1041 16,-4-15-2024-16,-5-5-808 0</inkml:trace>
  <inkml:trace contextRef="#ctx0" brushRef="#br1" timeOffset="127789.52">16614 10401 3120 0,'0'0'5329'16,"-12"-76"-3952"-16,8 34-25 0,4 1-80 16,0 3 272-16,8 10-327 15,20-1-441-15,11 10-360 32,14 3-112-32,6 10 264 0,1 6-192 15,-4 3-40-15,-9 23-104 16,-6 11-128-16,-22 24-32 0,-15 18 24 15,-4 20 32-15,-28-10-56 16,-4-17 145-16,-3-18-89 31,3-19 16-31,-8 7-16 0,-8 2-120 16,-7 3 40-16,7-8-48 0,4-7-280 16,16-10-849-16,20-16-1207 0,8-6-2473 15,4-3-5889-15</inkml:trace>
  <inkml:trace contextRef="#ctx0" brushRef="#br1" timeOffset="128081.9">17730 10150 6425 0,'0'0'4369'15,"0"0"-2513"1,0 0 81-16,-92-57-553 15,52 54 0-15,-7 3-256 0,-2 13-327 16,-2 19-225-16,-5 27-16 16,4 34-120-16,13 34-184 15,14 6 24-15,25-3-104 0,8-18-104 32,36-21-72-32,16-5 0 15,19-6-16-15,9-14-64 0,0-12-48 16,-13-19 32-16,-19-19-440 15,12-16-488-15,-20 0-1857 16,-5-13-3936-16</inkml:trace>
  <inkml:trace contextRef="#ctx0" brushRef="#br1" timeOffset="128922.68">18320 10194 8649 0,'0'0'2433'0,"0"0"-489"16,0 0-343-1,0 0-329-15,0 0-152 16,0 0-152-16,-109-59-248 0,70 59-223 0,-8 9-73 16,-2 10-40-1,-3 3-96 1,9 7-32-16,3 3-112 16,12-4-104-16,16 7-40 0,8-3-144 15,4-1 80-15,20 4-16 16,20 0 80-16,12 3-56 15,8 0 56-15,3-3-72 0,1 4-192 32,-4-7-128-32,-13-1 248 0,-6-3 96 15,-13 4 40-15,-13-3-40 16,-11-4 48-16,-4 4 56 16,-8-3 32-16,-20 2 96 0,-7-6 160 15,-10 4-8-15,-2-11-168 31,-9 1-64-31,4-10-8 0,1-6-48 16,6 0 48-16,6-9-24 16,15-7 56-16,8-3 56 15,7 0-128-15,6 6-56 0,3 4-136 0,0 3-88 16,8 6 80 0,4 0-472-1,3 0-856-15,-2 6-1689 0,-2 0-3385 16</inkml:trace>
  <inkml:trace contextRef="#ctx0" brushRef="#br1" timeOffset="129470.33">18574 9740 9418 0,'0'0'2624'16,"0"0"-447"0,0 0-489-16,0 0-456 15,0 0-400-15,0 0-360 0,-52 26 153 16,20 12-9-16,4 7-176 16,-4-1-160-16,5 3-72 15,-1-5-136-15,8-4 0 0,4-6-72 31,4-7-32-31,8-6-456 0,1 0-800 16,3-6-1425-16,0-6-3520 0</inkml:trace>
  <inkml:trace contextRef="#ctx0" brushRef="#br1" timeOffset="130008.87">19072 9940 11002 0,'0'0'2840'0,"0"0"-759"16,0 0-337-16,0 0-455 16,0 0-313-16,0 0-488 0,-11 23-256 15,11 60 424-15,0 43 64 32,15 24-208-32,9 5-224 0,0-15-88 15,0-20-56-15,0-11-88 16,0-14 8-16,-8-19-8 15,-4-19 41-15,-5-19-33 0,2-9-64 16,-1-1-169-16,-4-2-223 31,-4-4-216-31,3-9-136 0,-3-13-328 16,0-10-576-16,0-9-3218 0</inkml:trace>
  <inkml:trace contextRef="#ctx0" brushRef="#br1" timeOffset="130474.08">19798 10163 10818 0,'0'0'3112'16,"0"0"-1047"-16,0 0-713 31,0 0-656-31,-84-19 17 16,48 32-17-16,-3 12 16 0,7 7-320 15,4 6-160-15,15 3-168 16,9 7-64-16,4-1-48 0,17 1 48 15,15-4-80-15,7-2-80 32,9-11-40-32,-4 1 24 15,4-10-264-15,-12-3 176 0,-4-3 208 16,-13 0-8-16,-3 3-24 0,-16 0 88 16,0 3 72-16,-16 4 232 0,-16-4 112 15,-8 6-56-15,-3-5-136 16,-1-4-112-1,4-3-112 1,8-7-168-16,16-9-1320 0,8 0-1625 0,8-6-6873 16</inkml:trace>
  <inkml:trace contextRef="#ctx0" brushRef="#br1" timeOffset="130666.83">20172 10680 10986 0,'0'0'3905'16,"0"0"-3025"-16,0 0-528 0,0 0 88 31,0 0 184-31,0 0-88 16,0 102-160-16,-20-64-168 0,-8 0-208 16,5 4-152-16,2 2-1272 15,6-12-2849-15,10-10-3496 0</inkml:trace>
  <inkml:trace contextRef="#ctx0" brushRef="#br1" timeOffset="131149.4">20786 10328 5617 0,'0'0'5625'16,"0"0"-4009"-16,0 0 329 0,-100-76-481 0,60 73-176 31,-4 3-248-31,5 15-183 16,3 21-313-16,3 5-304 15,14 10-184-15,11 6-48 0,8 0-8 16,0-10-272-16,23-6-160 15,5-11-232-15,8-15-361 0,5-15 393 16,-6 0 296-16,1-25-56 31,-4-7 88-31,-4-9 304 0,-13-7 232 16,-2 7 656-16,-9 3 160 16,-4 6-95-16,0 10 103 0,0 15-200 15,0 7-376-15,0 10-480 31,0 21 0-31,4 11 104 16,8 9-96-16,4 3-8 0,8-1 0 16,8-5-128-16,3-7-216 15,1-6-272-15,0-9-552 0,20-17-681 16,-12-5-2968-16,-8-4-3889 0</inkml:trace>
  <inkml:trace contextRef="#ctx0" brushRef="#br1" timeOffset="131449.31">21080 9864 2984 0,'0'0'8034'15,"0"0"-5546"-15,0 0-511 16,0 0-697-16,0 0-152 0,72-44 9 31,-32 66-233-31,8 13-152 16,24 25-232-16,19 23-128 0,16 22-40 15,-2 16 64-15,-30-4-216 16,-27 0 40-16,-40-12-128 16,-8-3-56-16,-21-7-8 0,-14-6-48 31,-12-6-200-31,2-17-480 15,-15 1-552-15,17-23-1193 0,7-15-3552 0</inkml:trace>
  <inkml:trace contextRef="#ctx0" brushRef="#br1" timeOffset="144604.16">16566 6400 1744 0,'4'-6'5953'32,"8"-3"-4473"-32,-4-1-239 15,0 1-81-15,4 2 40 16,-12 1 24-16,4 3 121 0,-4-1-281 15,0 1-248-15,-4 0-256 16,-8 0-272-16,-8 3-168 0,-3 0 64 31,-5 0 32-31,-4 3-87 16,-5 10 7-16,-2 3 16 0,-1 0 40 16,1 3 104-16,-2 3-112 15,9-3 0-15,4 3-32 0,5-3-56 16,11-3-96-16,8 0 0 31,4-3-8-31,0-1 8 16,11-2 0-16,17 2 8 0,8-2 144 15,4-4-144-15,4 1 40 16,4-1 8-16,-8-3-40 0,-1 0 48 0,2 1-64 16,-9 2 56-1,-1-3-56 1,-3 1 0-16,-8 1-8 15,0 2 8-15,-5 3-8 0,2 3 8 16,-6-1-48-16,-2 4 48 0,-5 3 80 16,-4 0-72-16,0 3-8 0,0 1 0 31,-4 2 0-31,-12 0 48 16,-5 1-40-16,2-1 48 15,-5-3-40-15,-8 1 40 0,0-4 32 16,1-4-32-16,-5-2 88 15,-5 0-88-15,6-10 8 0,-1 3 104 32,0-6-96-32,4 0 56 15,8 0 160-15,0-3-64 0,9-7-56 16,2 1 8-16,5 3-80 16,5-1 88-16,-1 1-104 0,4 0-72 15,0 3-8-15,0-4 0 31,0 4-152-31,0-4-104 16,0 2-312-16,0 1-240 0,0-2-1040 16,0 3-3113-16,0-4-8362 0</inkml:trace>
  <inkml:trace contextRef="#ctx0" brushRef="#br1" timeOffset="146359.24">16813 6807 3224 0,'0'0'3001'0,"0"0"-1265"32,0 0 49-32,0 0-137 15,0 0-80-15,0 0 161 0,-4-13-249 0,4 13-224 16,0 0-336-16,0 0-303 16,0 0-225-16,0 0-112 15,0 0 8-15,0 0-72 16,0 6-112-1,-3 11-8-15,3 1 336 16,0 11-104-16,0 0-232 16,0 2 16-16,0 1 32 0,0-3-136 0,3-1 64 15,1-2-48-15,0-4-16 16,4-3 40 0,-4-3-40-16,1-3 56 15,-2-7-64-15,1 0-56 16,-4-3-112-16,4-3-144 15,-4 0-344-15,4 0-224 0,-4 0-425 16,13-9-743-16,-10-7-2921 0,5 3-2689 16</inkml:trace>
  <inkml:trace contextRef="#ctx0" brushRef="#br1" timeOffset="146772.5">16901 6785 1856 0,'0'0'2969'16,"0"0"-913"-16,0 0-552 15,0 0-111-15,0 0-177 16,0-7-192-16,0 7-128 0,0 0-80 16,0 13 113-16,0 3 199 0,-4 6-168 15,4 3-272 1,0 7-160-16,0 0 56 16,0 0-79-16,0 0-145 15,4-1-16-15,0-2 8 16,0-7-136-16,0 0-24 0,0-6-64 15,-1 0 8-15,-3-3-88 0,0-4 0 32,5-2-40-32,-5-1 40 15,0 0-8-15,0-2-40 16,0-2-488-16,4 2-544 0,4-1-1849 16,-4-3-3176-16</inkml:trace>
  <inkml:trace contextRef="#ctx0" brushRef="#br1" timeOffset="150615.97">17315 5946 3088 0,'0'0'2529'0,"0"0"-745"0,0 0-8 15,0 0-535-15,0 0-313 32,0 0 96-32,56-69 128 0,-56 62-39 15,0 4 15-15,0 0-456 16,0 3-248-16,-12 0 0 15,-8 0-200-15,-4 0-64 0,-12 10-152 16,5 2 96-16,-5 1-16 31,8-1-80-31,0 1 88 0,12-6 24 16,4 2-64-16,4-6-56 0,8 4 0 16,0-1-104-16,0 1-48 15,8-2 152-15,12 5 8 0,-1 0 40 16,9-1-40-1,-3 1 184 1,3 5-144-16,-4 2-40 0,4 5-8 16,-9 6 0-16,1 4 0 0,0 0 56 15,-8 6-40-15,0-3 0 16,-8-4 40-16,-4 1-48 0,0-6 8 16,0-1-8-16,-8-9-8 31,-8 0 48-31,-4-3 72 15,-4-4 57-15,-8-6-65 0,0-3-24 16,0 0 8-16,1 0-8 0,-1-9 112 16,4-4 144-16,8-6 32 31,4 3-24-31,8-3-224 16,1 3-8-16,2 7 96 0,1-1-64 15,4 7-80-15,0 0-72 16,0 3 0-16,0 0-8 0,0 0-160 15,0 0 0-15,0 0-376 16,0 3-216-16,16 7-609 31,0 2-1087-31,0-6-2977 0</inkml:trace>
  <inkml:trace contextRef="#ctx0" brushRef="#br1" timeOffset="151169.12">17506 6229 4600 0,'0'0'2705'0,"0"0"-1241"16,0 0-223-16,0 0-129 31,0 0-16-31,0 0-16 16,13-32-7-16,-9 32-201 0,-1 0-392 15,-3 3-296-15,4 7 200 0,0 6 8 16,-4 0-88-16,0 6-56 0,0 0-120 16,0 1 24-16,0 2 16 15,-8-3-40 1,1 3 16-1,-1-6 24-15,-1 1-72 0,5-11-40 16,1 1-56-16,3-4 16 0,0-6-16 16,0 0-120-16,7 0 120 0,14 0 192 31,3-10-120-31,4 1-72 16,-5-4-880-16,5-3-1000 15,-8 0-2081-15,-8 4-2728 0</inkml:trace>
  <inkml:trace contextRef="#ctx0" brushRef="#br1" timeOffset="151534.07">17638 6235 6769 0,'0'0'2112'0,"0"0"-711"0,0 0-529 16,0 0-304-16,0 0 304 15,0 0 16-15,0 0-79 0,60 0-217 16,-44 10-112-16,-4-1 16 16,-4 7-368-1,-4 0 128-15,-4 3-8 16,0 4-16-16,0-5-80 0,-12 2 96 15,0-5 72-15,4-2 120 16,-4 0-144-16,7-10-168 0,5 0-128 0,0-3-144 31,17 0 144-31,15 0 232 16,3-9-232-16,14-7-352 16,18-13-840-16,-15 7-1376 0,-8 0-4730 15</inkml:trace>
  <inkml:trace contextRef="#ctx0" brushRef="#br1" timeOffset="154996.91">9937 6235 2480 0,'0'0'5561'0,"0"0"-4409"0,0 0-375 16,0 0-417-16,0 0 288 15,-80-50 248-15,52 50 224 32,-8 0-296-32,0 0-47 0,1 12-113 15,-6 7-232-15,1 4-88 16,1 5-80-16,3 1-72 0,8 9 32 15,4 9-40-15,8 4-64 16,12 10 128-16,4-1-24 31,4 7-56-31,24-4 8 0,7-6-128 0,10-3-40 16,7-9-8-16,-1-7-104 16,5-9-200-16,8-14 144 0,-5-5-144 15,9-10 104-15,1-3-152 16,2-19 200-1,-4-10 136 1,1-7 16-16,-4-8 8 0,-12-4 96 0,-9-6 0 16,-11-3 144-16,-16-4-56 15,-12 1 32-15,-4 2 152 0,-20 4-56 16,-7 3 248-16,-17 10-15 31,-8 2-97-31,-3 11 64 16,-9 2-296-16,-5 13-40 0,-2 10-64 15,0 6-112-15,-2 16 0 0,6 15-8 16,11 4-8-16,20 10-280 16,17 21-456-16,19 33-1025 15,7-13-2624-15,13-7-2896 0</inkml:trace>
  <inkml:trace contextRef="#ctx0" brushRef="#br1" timeOffset="155741.69">10354 7547 8529 0,'0'0'2993'0,"0"0"-1017"15,0 0-823-15,0 0-377 0,0 0-48 16,-75-76-40-16,59 63-96 16,0 3-24-16,-4-2-152 0,0-1-23 31,-7 0-233-31,-1 7-40 16,-4-3-32-16,4 9-88 0,0 0 8 15,0 2 56-15,8 14 0 16,1 10 136-16,10 6-8 31,1-1-64-31,8 7-8 0,0-3-112 16,20-6 64-16,0-1-72 15,4-8-168-15,8-8 96 0,-1-12 24 0,5 0-8 16,-4-6-40-16,0-13 96 16,-4-7 104-1,0-2-8 1,-8-4-80-16,-8-6 40 0,-8 6-56 15,-4 1 96-15,0 2 16 16,0 10 120-16,0 6 168 0,-4 7 88 16,0 6-184-16,4 0-248 0,0 12 16 31,0 11-72-31,0 9 144 16,12 5 24-16,4-2-40 0,0 1-56 15,3-8-64-15,2 1 0 16,-1-10-8-16,-1-1-8 0,2-8-304 15,-6 0-248-15,1-4-376 32,0 0-905-32,-4-6-1911 0,-4 0-1089 15,0 0-1985-15</inkml:trace>
  <inkml:trace contextRef="#ctx0" brushRef="#br1" timeOffset="156006.07">10538 7471 6849 0,'0'0'2985'16,"0"0"-409"-16,0 0 49 16,0 0-497-16,0 0-423 15,0-35-793-15,0 35-448 0,0 3-312 0,0 12 64 16,0 8 176 0,0-1-168-1,8 7-56-15,0-4-32 0,4 0-120 16,-4 1 80-16,4-1-88 15,0-2-8-15,-9-4-144 16,10-1-232-16,-5-1-368 0,-4-5-552 0,7-5-705 31,-2-4-1224-31,-1-3-863 16,-1 0-801-16</inkml:trace>
  <inkml:trace contextRef="#ctx0" brushRef="#br1" timeOffset="156275.97">10678 7448 3576 0,'0'0'4345'0,"0"0"-2160"0,0 0-49 16,0 0-55-16,0 0-233 15,0 0-392-15,0 0-616 16,0 0-295-16,0-44-225 0,4 53-24 16,7 7 352-16,-3 7-104 15,8 2-128-15,-4 6-128 0,4 1-40 31,5 0-32-31,-6 0-48 16,-3 0-104-16,8-4 24 16,-4 1-88-16,-4-7 8 0,-1-3-8 15,2-10-112-15,-5 1-360 16,3-7-480 0,-2 1-1377-16,-1-4-3488 0</inkml:trace>
  <inkml:trace contextRef="#ctx0" brushRef="#br1" timeOffset="157849.15">17248 12712 4793 0,'0'0'3272'31,"0"0"-807"-31,0 0-281 16,0 0 25-16,0 0-393 0,0 0-136 16,0 0-527-16,0 0-505 15,-8-34-240-15,8 56-168 0,0 12 256 16,0 14 160-16,0 19-272 31,11 18-144-31,10 21-88 16,7 5-56-16,0-7-32 0,0-21-16 15,-13-29-40-15,1-13-16 0,0-3-128 16,-5-3-200-16,6 3-176 0,-9-3 8 16,-1-9-104-1,-2-14-200 1,-5-6-384-16,0-6-225 15,-5 0-95-15,-10-12-585 0,-5-13-575 16,0-14-1377-16,-8-33 1232 16,8 8 1793-16,1-3-8 0</inkml:trace>
  <inkml:trace contextRef="#ctx0" brushRef="#br1" timeOffset="158118.69">17255 12586 6177 0,'0'0'2376'16,"0"0"-47"-16,-15-89-201 0,11 60-255 15,4 10-377-15,0 6-520 32,23 7-576-32,22 6-184 15,34 3-64-15,1 19 16 0,0 7-112 16,-13 9-56-16,-23 13 0 16,-12 6-8-16,-8 10 0 0,-20 2 8 15,-12-14 0-15,-28 8 104 31,-16-6-8-31,-8-3 121 16,-3-3-41-16,-5 0-48 0,12-10-40 16,4 0-88-16,16-9-144 15,21 0-913-15,15-13-1375 0,0-6-2809 0</inkml:trace>
  <inkml:trace contextRef="#ctx0" brushRef="#br1" timeOffset="158440.7">18379 12458 5633 0,'0'0'6665'0,"0"0"-4392"0,-84-35-689 15,45 33-456-15,-6 2-280 16,-6 12 17-16,-1 20-81 15,-4 25-24 1,-7 29-224-16,7 31-160 16,12 10-72-16,20-3-144 0,20-10-104 15,4-15 64-15,20-10-120 16,7-13 56-16,10-22-56 16,-1-16-296-16,3-13-248 0,29-6-480 31,36-16-416-31,-12-3-673 15,-9-9-3464-15</inkml:trace>
  <inkml:trace contextRef="#ctx0" brushRef="#br1" timeOffset="159177.31">18977 12541 10458 0,'0'0'2608'0,"0"0"-1047"0,0 0-673 31,0 0-32-31,-124 3 352 0,72 13-152 16,-3 13-287-16,7-1-193 0,8 4-184 15,8-1-208-15,20 4-184 16,12 1 0-16,0-1-32 15,28-4-32-15,16-2 24 0,16 0-32 16,0-4-184 0,7-3 80-16,-7-3-64 15,0-3-32-15,-9 0 168 0,-6 0 104 16,-6-4 16-16,-3 4 40 16,-12 0 8-16,-13 3-56 15,-2 0 72 1,-9 7 136-16,-4-1 8 15,-20 0 88-15,-12-3-104 0,-8 1 32 16,-3-4-48-16,-9-7-24 16,0-2-40-16,0-7-16 15,13-3-40-15,7-9 0 0,12-10-72 32,7 0 0-32,13-7-160 15,4 1-472-15,21 3-592 0,7 6-3529 16,4 3-4729-16</inkml:trace>
  <inkml:trace contextRef="#ctx0" brushRef="#br1" timeOffset="159733.29">19291 12934 9738 0,'0'0'2984'0,"0"0"-1015"0,0 0-233 15,0 0-784-15,0 0-144 16,0 0-31-16,17-28-193 15,-2 28-224-15,9 0-56 0,4 0-40 32,0 3-120-32,-4 7-64 15,-5 3 8-15,-6 6-88 0,-13 3 0 16,0 6 232-16,-13 4 56 0,-6 0 120 16,-9 3-88-16,4-7-32 15,9-2-144-15,6-4-144 16,5-3-8-1,4-10-48-15,20-2-232 16,16-4-48-16,12-3-296 0,28-19-856 16,-17-7-3945-16,-6-2-6282 0</inkml:trace>
  <inkml:trace contextRef="#ctx0" brushRef="#br1" timeOffset="160038.67">19650 12906 7137 0,'0'0'6273'0,"0"0"-4208"31,0 0-881-31,0 0-968 16,0 0 352-16,0 0 80 16,0 0-208-16,0 0-159 0,96 48-41 15,-84-29-32-15,-4 3 0 16,-8 4 72-16,0-4 80 0,-4 3 176 31,-12-3-168-31,4-3-144 16,3-6-56-16,5-7-80 15,4-2-88-15,0-4-112 0,28 0-232 0,13 0 168 16,6-10-664-16,45-12-1113 16,-16 3-4016-16,-8-4-5809 0</inkml:trace>
  <inkml:trace contextRef="#ctx0" brushRef="#br1" timeOffset="160620.81">20408 12103 11282 0,'0'0'2785'0,"0"0"-769"16,0 0-952-16,0 0-648 16,0 0 632-16,7 98 265 15,17-6-337-15,20 38-96 16,8 23-336-16,8-1-136 16,-4-9-168-16,-5-19-104 15,-12-7-24-15,-2-8 0 0,-14-5-104 16,-10-12 48-16,-6-19-15 0,-3-22-41 31,0-10-169-31,-4-15-271 16,9 2-280-16,-1-6-208 15,-1-3-968-15,1-15-3906 0</inkml:trace>
  <inkml:trace contextRef="#ctx0" brushRef="#br1" timeOffset="162491.69">21682 12350 992 0,'0'0'7313'0,"0"0"-5424"16,0 0-609-16,0 0 0 16,0 0 9-16,0 0 15 0,8-44-480 15,-24 41-360-15,-12 3-208 16,-11 0 88-16,-9 0 80 15,-8 12 112-15,0 5 9 0,1 1-105 32,3 1 16-32,12 3-64 15,8-2-160-15,12 5-232 0,8 1 0 16,12-1 0-16,4 7 72 0,24 3-72 16,8 0 0-1,11 3 0 1,5 0-80-16,8-3-8 0,0-3-32 15,0-1 120-15,-4-2 56 16,-5-4-48-16,-7 1 0 0,-12 2-8 16,-13-6-8-16,-10 1-40 15,-9-1 48 1,-16-3 0-16,-12-7 152 16,-16 1-8-16,-8-3 120 0,-8-7-136 15,0-3-16-15,4 0-40 16,9-13-16-16,8-3-8 15,15-3-40-15,7-3-8 0,13 0-256 32,4 3-320-32,32 6-1081 0,0 4-871 15,4 5-2329-15</inkml:trace>
  <inkml:trace contextRef="#ctx0" brushRef="#br1" timeOffset="162844.31">21897 12715 9858 0,'0'0'3192'0,"0"0"-751"0,0 0-1017 16,0 0-880-1,0 0 160-15,0 0 449 16,-4 93-441-16,4-55-296 0,0-4-240 16,0 5-16-16,8-7-80 15,5-4-80-15,-2-3-8 16,1-2-384-16,-3-7-248 0,2-7-785 31,1-6-655-31,0-3-1969 0,-4 0 848 16</inkml:trace>
  <inkml:trace contextRef="#ctx0" brushRef="#br1" timeOffset="163047.34">22045 12734 8969 0,'0'0'3177'15,"0"0"-496"-15,0 0-969 16,0 0-1096-16,0 0 208 16,0 0 377-16,28 99-457 0,-20-61-352 15,7 0-216-15,-2-3-64 16,2 0-112 0,1-3-72-16,5-3-640 0,2-7-1137 15,-7-6-3088-15,0-10-3008 16</inkml:trace>
  <inkml:trace contextRef="#ctx0" brushRef="#br1" timeOffset="163280.01">22455 12833 9273 0,'0'0'2889'0,"0"0"-1377"0,0 0-39 31,0 0-369-31,92 54-72 0,-68-25-120 16,-4 2-247-16,-8 4-273 16,-1 4-200-16,-11-2-96 15,0-5-16-15,-11 0-80 0,-21 3-616 16,4-13-1017-16,4-6-3472 0</inkml:trace>
  <inkml:trace contextRef="#ctx0" brushRef="#br1" timeOffset="164006.21">23379 12503 1736 0,'0'0'8042'0,"0"0"-6466"16,-24-99-576-1,5 55-64-15,-5-4-31 16,-4 7 175-16,-4 6 256 16,-4 13-192-16,-3 6-352 0,-2 16-183 15,-2 0-137-15,-2 23-56 32,2 14-72-32,0 20-104 15,6 23-96-15,14 18-72 0,14-5-64 16,9-24-8-16,4-21-136 15,16-17-376-15,8 1-48 0,4-6 40 16,16-10 7-16,-1-13 129 31,6-10-48-31,-1-21 320 0,-5-16 64 16,1-20 48-16,-16 4 128 0,-4-7 32 16,-13 0 336-16,-7 16 217 15,-8 1 95-15,0 12-16 0,0 15 40 16,0 17-232-1,-8 6-456 1,1 32-40-16,-6 21-104 0,9 27 136 16,4 18-128-16,0-5 88 15,17-21-88-15,2-24-8 0,5-19-8 16,8-1-184-16,12-5 24 0,4-7-32 31,4-14 88-31,-4-2-40 16,-5-18-64-16,-11-17 0 0,-11-10 216 15,-14-5-72-15,-7-2 72 16,0 8-8-16,-11 12-48 0,-2 17-224 16,-15 15-872-16,9 15-1609 31,2 8-4760-31</inkml:trace>
  <inkml:trace contextRef="#ctx0" brushRef="#br1" timeOffset="164570.01">23854 12512 8009 0,'0'0'3153'0,"0"0"-769"0,0 0-335 16,0 0-385-16,0 0-392 31,0 0-599-31,-20 0-353 16,12 23 120-16,8 2 72 0,0 6-224 15,0 5-64-15,0 2-120 0,8 0-88 16,-1 0 40-16,6-6 8 0,-5-4-64 16,3-2-240-1,2-7-264 1,-5-7-744-16,-1 1-953 15,1-6-2440-15,-4-7-1808 0</inkml:trace>
  <inkml:trace contextRef="#ctx0" brushRef="#br1" timeOffset="164831.51">23981 12500 3240 0,'0'0'9346'16,"0"0"-7057"-16,0 0-225 15,0 0-800-15,0 0-551 0,0 0-249 32,0-3-160-32,0 25 400 15,0 9-152-15,0 8-200 0,0 2 16 16,0 7-128-16,8-1-104 16,-4 1-40-16,4-4 16 0,0-6-112 15,0-6-88-15,0 0-376 31,8-4-536-31,-4-6-1233 16,4-9-4712-16</inkml:trace>
  <inkml:trace contextRef="#ctx0" brushRef="#br1" timeOffset="165408.84">24371 11820 8265 0,'0'0'4033'0,"0"0"-2681"15,0 0-351-15,0 0-201 0,101-22 480 16,-62 35 24 0,21 19-327-16,19 28-161 15,21 35-216-15,4 16-232 0,-13 13-120 16,-23 3-48-16,-20-9 40 15,-16 5-40-15,-17-2 16 0,-15-7 24 16,-11-9-40 0,-25-10-88-16,-12-6-32 15,4-16-80-15,4-16-144 16,13-19-272-16,3-6-368 0,0 3-352 16,-1-6-1313-16,10-10-3848 15</inkml:trace>
  <inkml:trace contextRef="#ctx0" brushRef="#br1" timeOffset="173936.84">6904 9369 3728 0,'-11'-6'2433'0,"-2"0"-1553"16,1-1-616-16,1 4-88 15,-2-4 80-15,6 5 248 16,-1-2 264-16,-5-2-55 0,9 3-1 31,-7 3-112-31,-2 0-184 0,2 0-168 16,-10 0-72-16,-2 9-24 0,-5 4 16 16,0 0 0-16,4 2-16 15,0 2-96-15,5 1 96 16,-5 1-16-16,3 3 112 15,2 4 64 1,-1 0-32-16,0 2-48 0,0 1-15 16,4 3 95-16,-4-1-8 0,4 4-80 15,5 0-96-15,-2 0 24 16,2 3-32-16,7 0-8 16,-5 0-16-1,5 3-16-15,4 1 32 16,0 2-8-16,0-2-8 15,0-1-16-15,0 3-32 0,0 0-40 16,0 1 96-16,0-4-96 16,0 1 88-16,9-1-24 0,-5 0-64 31,0-3 8-31,3 3-8 16,1-2 96-16,1-1-32 15,2 0-64-15,10-3 0 0,-2-7-8 16,9-2 0-16,-4-1 8 15,8-6 56-15,-4-3-32 0,0 3 72 32,0-3-96-32,0 0 8 15,-5 0-8-15,1 0 40 0,-4 2-32 16,-1-5-16-16,2 4 8 0,-10-5 40 16,10-2-48-16,-5-1-16 15,-1-6-104-15,6 4 40 0,-2-4 72 16,9 0 8-1,0-3 144 1,0 0-96-16,4 0 32 0,0 0 0 16,-1 0-80-16,-3 0 8 0,0 0 72 15,0-3-80-15,0 0 0 16,-3-4 16 0,3 4-16-16,-2-3 0 15,2-1 8-15,0 4-16 16,0-3 8-16,0-1 0 0,-7 5 8 15,-2-5 48-15,-3 1-48 16,0-1-8-16,0-3 8 0,0-2 40 31,0-4-24-31,-1-3-24 16,-2 0 0-16,-1-6 72 16,0-4-64-16,-4-3-8 0,-4 1-8 15,0-8 8-15,-4 4 0 16,3-2 8-16,-3-2 48 0,0 4-40 31,0 1-16-31,4-1 16 16,5 3-8-16,-9 3 40 0,4 1-48 15,-4-1 0-15,0 4-8 0,0-1 0 16,0 1-56-16,-4-1 0 16,-9-2 64-16,6 0 0 15,-1-1 64 1,-1 0-64-16,2-2 8 15,3 2 0-15,-4-3-8 16,0 4 0-16,3-1-8 0,-6 1 8 16,3 2 0-16,-4-2-8 0,-4 2-72 15,5 0 80 1,-2 1-8-16,-2 3 0 16,2 3 8-16,2-4 8 15,-2 5 40-15,1-5 8 16,1 1-56-16,2 3 8 0,-6-3-8 15,3 3 0-15,-4 0-56 0,-5 0 56 32,2 0 0-32,-1 3 24 15,-4 3 32-15,1 0 104 16,2 1-56-16,-3 2-48 0,9-5-56 16,-9 2 48-16,0 0-40 15,-1-3 40-15,-3 4-48 0,5-1 16 31,-5 3 48-31,-3 1 80 16,-1 2-144-16,0 4 64 16,-5 0-48-16,5 3 64 0,0 0-80 15,-3 0 0-15,3 3 16 0,-4 7 24 16,4 2-40-16,8 1-64 16,0 3-368-1,9-3-624-15,15 6-768 16,0-4-889-16,4-5-2232 15</inkml:trace>
  <inkml:trace contextRef="#ctx0" brushRef="#br1" timeOffset="176920.95">8490 9394 6313 0,'0'0'1008'0,"0"0"-312"15,0 0-304-15,0 0 24 0,0 0 96 32,0 0-95-32,-40-37 23 15,32 30-224-15,-3 1-64 0,2 2 56 16,-3 2-40-16,-3-2-80 15,-2 4-16-15,-3 0-24 16,1 4 136-16,-1 5 32 0,-5 1 112 16,6 2 56-1,-1 1 16-15,0-1 16 16,0 4-184-16,0 0-88 0,5 3-56 16,-2 0-72-16,6 3 112 15,-6 1-24 1,6-4-48-1,3 6 96-15,-5-3 49 0,6 4 7 16,-6-1-16-16,5 0-80 16,1 5 80-16,-1-2 40 0,-1 3-224 0,5 1 112 15,1 0-56-15,-1 3-48 32,0-6 32-32,4 2-48 15,0 1 0-15,0-3 0 0,0 3 48 16,0-1 32-16,8 1 16 0,-1-4-24 15,2 4 32-15,3-3-88 16,-5-1 96-16,6-2 0 31,-5-1-104-31,3 4-8 0,-2-4 8 16,2 4 40-16,1 0 0 16,1-4-48-16,2 3 112 0,-2-5 32 15,-2 2-24-15,6-3-40 16,-6 0-24-16,1 1-40 31,4-4 80-31,0 3-96 0,0-3 64 16,-1 0-48-16,2 0-8 15,3-3 40-15,-8 0-32 0,4-3 40 16,-1-1 40-16,2 1-48 0,-2-4 24 16,2 1 16-1,-2-4-72 1,-2 1 32-16,2-1 0 0,2 0-40 15,-2-3 88-15,1 4-96 0,0-1 0 16,0-2 16-16,-4 2-16 16,-1-3 8-16,6 0-8 0,-6 0 64 31,2 0-64-31,-2 1 0 16,1-1-8-16,1 3 8 0,-2-6 0 15,6 3 0-15,-2 0 0 16,-2-3 48-16,2 0-40 0,-2 0 0 15,-2 0 0-15,1 0 0 32,4 0 0-32,-4 0 0 0,0 0 0 15,0 0 0-15,-1 0 40 16,6 0-48-16,-6-3 0 16,2 3 0-16,2-3 16 15,2 3-16-15,-6-3 0 0,2 0 0 31,-2 0 0-31,1-1 0 0,1-2 0 16,-2-4 0-16,6 1 0 16,-6-1 0-16,6-5-16 15,-2 2 16-15,1 0 0 0,-4 1-8 0,-1 2 8 16,2-3 0 0,-5 4 0-1,-1 2 0-15,1-2 8 0,-3-4-8 16,3 3 16-16,-1-2-16 15,6 2 8-15,-5-2 0 16,7-4-8-16,-2 3 0 0,-6 4 0 0,5-4-8 31,-3 4 8-31,-2-1 0 16,-3 0 0-16,4-2 8 0,-4-1 0 16,5 0 0-16,-2-3-8 15,1 1 0-15,0-2 8 16,0 2-8-16,0-1 0 0,-4 3-8 31,0 4 8-31,0-7 8 0,4 3-8 16,-8-3-8-16,8-3 8 15,-8 3 0-15,4-3 8 16,0 3-8-16,0 1 0 0,-1-2 8 16,1 2-8-16,1 2 0 31,-5-3-48-31,0 3-40 0,0-2 80 15,0 2 8-15,-5-3 8 16,1 0 32-16,1-3-40 16,-1 3 0-16,0-3 0 0,0 3-8 15,4 1 8-15,-4-5 0 16,0 5 0 0,-4-2-8-16,0 2 8 0,0-1-48 15,1 0 40-15,-6 0 8 16,1 0 0-16,0 4 8 15,0-4-8-15,1 0 0 0,-2 0 8 16,2 0-8 0,-2 0 8-16,-2 0 0 15,-2 3-8-15,6-2 8 0,-6-1-8 16,2 3 8-16,-2-2 0 16,2-2-8-16,-1 4 120 15,4-2-112-15,0 2 32 0,0-3-32 31,-4-3 0-31,0 6-8 0,-3-5 8 16,-2-1-8-16,1-1 0 16,-8 1 8-16,5 1-8 15,-1-2 0-15,0 1 8 0,-4 0 40 16,8 0-48-16,0 3 72 31,0-3-64-31,1 3 8 0,-2-3 32 16,1 3-40-16,-4 1 64 15,1-2 64-15,-1 5-40 16,0-1-32-16,3 3 32 0,-2 1-32 16,3 0-56-16,-4 5 0 15,1-2 40 1,-1 6-48-16,-4 0 0 0,-4 0-352 16,4 6-488-16,-8 10-632 15,4 0-961-15,12-3-2128 16</inkml:trace>
  <inkml:trace contextRef="#ctx0" brushRef="#br1" timeOffset="184297.55">11307 9651 4913 0,'0'0'2184'16,"-8"0"-1040"-16,4-5-440 0,0 1 17 16,4 1 103-1,0 0 80 1,0 3 24-16,0-3-112 0,0 3-24 15,0 0-143-15,0-4-137 16,0 4-64-16,0-3-224 0,4 0 0 16,4 0-136-16,8-3-88 0,0-1 72 31,4 1-16-31,3-3 72 16,10 2-24-16,3 1-48 0,-1-1 32 15,1 4-24-15,4 0-64 16,0 0 0-16,0 0 40 0,-1 3-40 15,1 0 8-15,-3-3-8 32,6-1 0-32,-3 1 16 0,4 0-16 15,-5-4 8-15,5 5 0 16,-4-2 0-16,0-2 0 16,-4 3-8-16,-1-7 8 0,-3 7 40 15,5-6-48-15,-9 5 56 31,8-5-48-31,-1 2-8 0,5 1-8 16,-1 0 8-16,2-1 8 16,-2 1 0-16,-3-1 8 0,-12 7-8 15,-8-2-8-15,-4 2-8 0,-8 0 0 16,-4 0-72 0,0 0 8-1,0 0 40-15,0 0 32 0,0 0 48 16,0 0-40-16,0 0 64 15,4 0-24-15,0 0-40 16,5 0 56-16,-2 0-24 0,-3 0-40 0,0 0-40 31,0 0 32-31,-4 0 8 16,0 0-88-16,0 0-88 0,0 0 168 16,0 9 0-16,4 1 0 15,0 3 8-15,0-1 48 16,0 4-40-16,4 3 48 0,0-3-48 31,4 0 56-31,-4 6-48 0,-4 0-8 16,0 3 0-16,3 1 40 15,-3 2-40-15,1 1 48 16,3 6-48-16,0-3-8 0,4 3 64 16,0 0-56-16,3 3 0 31,5-3 8-31,-3 0 32 0,-6 2 8 15,1-2-56-15,0 0 16 16,-8 0 32-16,-4 1-48 16,0-2 0-16,0 1 0 0,0-3 24 0,0 3 24 15,0 0-48 1,0-4 0 0,0 1 0-16,0 0 8 0,0-4-8 15,0-2 8-15,0-1-8 16,4 1 8-16,0-7-8 15,4 0 16-15,-8 3-8 0,8-6 0 16,-8 3 0 0,4-3 0-16,-4-4-8 15,4 1 32-15,-4 0-24 0,4-3-8 16,0-1 0-16,0-3-8 16,0 1 0-16,0-1 8 15,0-3-8-15,-4 1 8 0,0-1-72 31,0-3 24-31,0 3 40 0,0-3-168 16,0 0 56-16,0 0 120 16,-8 0 56-16,-8 0 8 15,0 0-56-15,-7 0 0 0,-5 0 56 16,-8 0-64-16,-5 0 16 31,-2 0-16-31,-5 0 8 0,0 0 56 16,-4 0-64-16,0 0 0 15,5 3 0-15,-1 0 0 16,4 0 8-16,0 0 0 0,8 4-8 16,0-1 24-16,5 0-24 15,-5 4 0 1,4 0 0-16,0-4 0 0,-3 3 0 16,-2 1 0-16,1-3 8 15,0-2-8-15,1 5 8 16,7-3-8-16,-4-4 8 0,8 3-8 15,1-2 8 1,-1 2-8-16,3-3 0 16,6 0 8-16,-9 0-8 0,7 0 0 15,-2-3 8-15,-1 4-8 16,3-4 8-16,2 0 0 16,3 0 40-16,0 0-40 0,8-4 72 31,-4 1-72-31,1-3 40 15,2-1 0-15,1 5 48 16,-4-5 8-16,4 1 64 0,-3-1 32 16,2-3-32-16,-3 1-64 0,4-4 8 15,-4 4-96-15,5-7 80 32,3 4-96-32,-4-5 0 15,4 2 89-15,0-5-17 0,0 2 32 16,0-5-32-16,0-2-8 15,0 0-16-15,0-1-48 0,0-3 8 16,0 4 48-16,0-4-48 31,0 4-8-31,0-4 0 0,0 1 0 16,-5-4 40-16,1 0-32 0,0-2-8 16,0-5 8-16,0 1-8 15,1 0 0-15,3 0 0 0,-4 3 8 16,-5 1 32-1,1 2-32 1,1 3 32-16,-5-3-24 0,3 4-16 16,-2 2 48-16,3-2-48 0,-1 3 16 15,-2-1 40-15,7-3-56 16,-4 1 8-16,3 2 0 0,2 4-8 31,-1-3 8-31,0 9-8 16,0 0 0-16,0 0 16 0,0 7-16 15,0 2 8-15,0-3 72 16,0 8-72-16,4-1 0 0,-4-1-8 16,4 1 0-16,0 3 0 31,0 0 0-31,0 0-80 16,0 0-296-16,0 3-505 0,0 16-207 15,0 1-1376-15,0-5-2033 0</inkml:trace>
  <inkml:trace contextRef="#ctx0" brushRef="#br1" timeOffset="185516.8">18905 13564 8689 0,'0'0'2345'15,"0"0"-753"-15,0 0-336 16,0 0-63-16,-56 0-1 0,52 0-232 31,4 0-152-31,0 0-95 16,0 0-281-16,8 0-432 0,9-4 8 15,6-2 168-15,17-1 16 16,24-6-48-16,28-5-48 16,35-8-40-16,12 1-48 0,-3-4 80 31,-33 10-48-31,-35 7-32 15,-24 5-8-15,-16 1 16 0,-9 6-16 16,2-3-184-16,-5 3-248 16,-16 0-337-16,0 0-311 0,-9 3-376 15,-30 19-32-15,3-6-1097 16,-8 3-2576 0</inkml:trace>
  <inkml:trace contextRef="#ctx0" brushRef="#br1" timeOffset="185884.72">18750 13795 1824 0,'0'0'7586'16,"0"0"-5626"-16,0 0-1128 0,0 0-344 16,0 0 40-16,0 0 393 15,0 0-233-15,24 0 240 0,19-6-368 31,13-4-232-31,20-3-104 16,15-2-104-16,21-4 160 0,-9-1 304 16,-22 5 64-16,-26 2-87 15,-23 10-241-15,4-7-176 16,-4 4-80-16,0-4-16 0,-4 4 144 31,-9 0 144-31,-6-1-56 16,-2 4-136-16,-2 0-80 0,-5 3-56 15,0 0-8-15,-1 0-112 16,1 0-128-16,0 0-200 16,0 0-376-16,0 3-521 0,1 0-487 0,-1 4-825 15,-1-7-3144-15</inkml:trace>
  <inkml:trace contextRef="#ctx0" brushRef="#br1" timeOffset="187489.73">25507 12608 2936 0,'0'0'7266'0,"0"0"-4906"16,0 0-1024-16,0 0-255 0,0 0 167 15,0 0 136-15,-4 0-392 0,17 0-527 16,2-7-73-16,9 1-296 0,8 0-16 16,7-4 0-1,1 4 8 1,4-4-80-16,0 4-8 15,-4-1 0-15,-13 7-216 0,1-3-616 16,-15 3-713-16,-9 0-1135 0,-4 3-1577 16,-4 4-8-16</inkml:trace>
  <inkml:trace contextRef="#ctx0" brushRef="#br1" timeOffset="187697.84">25411 12903 7041 0,'0'0'2825'15,"0"0"-817"-15,0 0-144 0,0 0 137 16,0 0-177-16,80-3-760 16,-32-4-471-16,8 1-217 0,7-3-312 31,-3 2-64-31,16-2-216 15,-17 2-1433-15,-11-5-4296 0</inkml:trace>
  <inkml:trace contextRef="#ctx0" brushRef="#br1" timeOffset="190696.2">17773 14507 1720 0,'0'0'8858'0,"0"0"-6442"31,0 0-1119-31,0 0-665 0,0 0 104 16,0 0 408-16,0 0-192 15,-20 0-360-15,9 0-240 16,3 0-135-16,0-7-17 0,3-6 16 16,5-6-216-16,0-9-8 31,5-7-48-31,11-6 56 0,12-4 72 15,7 3-72-15,17 8 0 16,20-1-104-16,23 13-16 16,29 9 120-16,12 13 8 0,3 10 64 0,1 21-64 15,-5 7 0 1,1 7 0 0,3 2 96-16,-4 4-96 0,5 3 40 15,3-3-48-15,-4 0 0 16,1-1 8-16,-5-5-8 15,-3-7 0-15,-4-13-200 0,-13-12-465 16,-3-10 65 0,-21-3 16-1,-23-16 200-15,-20-6 120 0,-4-6 208 0,-1-23 56 16,9-32 0-16,-8-22-80 16,-12-12 80-16,-20 6 0 15,-12 31 56-15,0 27 256 0,0 15 96 31,0 12 176-31,-4 1 144 0,-4 2-135 16,8 8-153-16,0 12-248 16,0 3-192-16,0 15-208 15,20 14 200-15,-4 12 16 0,8 10-8 16,-1 0 48-16,1-1-48 31,-3 4-208-31,-2-3-56 0,-6-3-232 16,-6-3-137-16,1-8-15 15,-8-8 176-15,0-4 64 16,0-9 240-16,0-10-24 0,0-2 192 16,0-4 16-16,0-10 256 15,0-12-168 1,0-13-104-16,13-9 0 0,6-19 56 16,21-17-48-16,4 0 48 15,8 10 16-15,12 11-56 16,18 17 144-16,27 10-160 0,14 10 112 15,1 22-112 1,-9 7 8-16,-11 18 40 16,8 0-40-16,2 7 8 0,15 3 112 15,13 6-8-15,18-3-32 16,15 3-40-16,1-2 88 16,0-4 16-16,-6-10-8 0,-11-6 32 15,-3-13 32-15,-5-6 64 31,-3 0-55-31,0-19-1 16,-13-16-136-16,-12-12 0 0,-11-13-16 16,-28 2 184-16,-20 5 16 0,-9-11-16 15,-19 13 40-15,-4 0-32 32,-9-6-136-32,-18 16-8 15,-1-1-32-15,-4 1-8 0,0 13-32 16,0 6-40-16,0 6-560 15,-9 6-1489-15,9 4-3920 0</inkml:trace>
  <inkml:trace contextRef="#ctx0" brushRef="#br1" timeOffset="190845.48">25252 13570 7841 0,'0'0'2337'16,"0"0"-2337"-16,-4-77-5546 16</inkml:trace>
  <inkml:trace contextRef="#ctx0" brushRef="#br1" timeOffset="192993.89">9813 9588 1568 0,'0'0'3929'16,"0"0"-2905"-16,0 0-144 15,0 0-112-15,0 0-56 16,0 0 209-16,0 0 23 16,-8-19-56-16,8 19-32 15,0 0 16-15,0 0-71 0,0 0-161 16,0 0-168-16,0 0-192 16,0-3-128-16,16 0 96 15,8 0-240 1,16-4 400-16,12 1 120 15,19-7-304-15,21 1 56 0,15 2-152 16,9-3 16-16,-25 10-128 16,-23 0 48-16,-31 3 80 15,-14 0-128-15,1 0 56 0,-4 3-72 32,-8 0-16-32,-5 1-56 15,-3-4 0-15,-4 0 32 0,5 0 32 16,-1 0 8-16,4 0-304 15,3 0 160-15,6 0 32 16,3 0-400-16,-5 0-456 0,-3 0-712 31,0 0-1057-31,-8 0-2304 0</inkml:trace>
  <inkml:trace contextRef="#ctx0" brushRef="#br1" timeOffset="194471.73">10789 9445 7433 0,'0'0'1688'0,"0"0"-287"0,0 0-593 15,0 0-200-15,0 0 368 16,0 0 96-16,16-3-439 16,-8 3-465-1,-4 0-168-15,8 9 232 16,0 8 192-16,4-2-128 15,0 5-112-15,0 5 16 0,3-6 56 16,-2 9-8-16,2-2 24 16,-3 2-168-16,0 1 24 0,-4 3-40 31,0 3 0-31,-4 0-24 16,0 3-8-16,-4 0 24 15,0 3-32-15,0-3 16 0,0 0-16 16,4 1 40-16,0-5-40 15,0 1 16-15,4-3 16 0,0 0-8 32,0-4 8-32,0 1-72 0,0 0 48 15,-5 2 40-15,6-2-96 16,-5 0 16-16,-1 2 48 0,1-2-56 16,5-1 8-16,-2 4-8 15,2-3 0-15,-2-1 40 16,1 1-48-1,1 0 0-15,-6-1 16 0,1-3-16 16,-8-2 8-16,0-5 40 16,0-1-48-16,0-2 56 0,0-5-56 15,0-4 72-15,0-3-72 16,0 0 0 0,0 1-8-16,0-4-88 15,-4 0 48-15,0 0-24 16,-3 3 0-16,-6-3 72 0,-2 3 64 15,-6-3-64-15,-3 3 0 16,1-3 0-16,-5 0 8 0,0 0-8 31,-4 0-32-31,-3 4 32 16,-2-1 0-16,1 0-8 16,-3 3-8-16,3 4 16 0,-8 3-8 15,4-1 8-15,-3-2-8 16,2 5 0-16,-2 2 8 0,-2-5-56 31,6 4 48-31,-1-3 8 16,4-4-96-16,1 1 48 0,3-4-24 15,0 0 72-15,4-2 56 0,4-1-56 16,0 0-8-16,-4 0-64 16,4 0 72-16,1 0 0 15,-5 0 8 1,7-3 24-16,1 4-24 15,5-4-8-15,2 0 16 16,1 0-16-16,9 0 56 0,-5 0 8 0,4 0-64 16,-1-7 64-16,-3 1-8 15,5-3-56 1,-5 2 48-16,0-2-48 16,-4-1 56-16,4 1 32 15,0-1-80-15,0 1 48 16,0-4 89-16,4-3-25 0,0 0-104 15,0-6-8-15,-3-4 48 0,2 1-8 32,-3 0-40-32,-4-7-8 15,0-6 56-15,-4 0-48 16,0-4 40-16,1 1 24 0,-2 3 0 16,6 0-24-16,-2 3-48 15,5 0 8-15,4 0 8 0,-3 3-8 31,-1 4 0-31,3-4 0 16,-3 4 0-16,1 2 40 16,3 1-48-16,-4-4 0 0,3 1 0 15,1-4 0-15,-3-3 0 0,3 3-88 16,0 3 88-16,0 4 8 16,-8 3 0-1,4 3-8-15,0 3 8 16,-4 4 0-16,0-1 0 15,4 3-8-15,0 1 0 0,0-1 8 16,0 4-8-16,4-4 0 0,1 1 0 16,3-1 0-1,-4 1 8-15,-1-1-8 16,5 0 0-16,0 4 0 16,-4 3 0-16,4-3 0 15,0 6 8-15,-4-3-8 0,4 3 0 16,-4-4 0-16,4 4 0 15,0 0 0 1,0 0 0-16,0 0 0 16,0 0 0-16,0 0 0 15,0-3 0-15,0 0 0 0,0-3 0 16,0-1-8-16,0-2-40 16,0-4 40-16,0 0 8 0,0 0 8 31,0 1-8-31,0 6 8 15,0-1-16-15,0 7-160 16,0 0-809-16,0-3-1871 0,4 3-2361 16,0-3-3393-16</inkml:trace>
  <inkml:trace contextRef="#ctx0" brushRef="#br1" timeOffset="195618.84">8657 9490 5841 0,'0'0'904'0,"0"0"-304"0,0 0-288 16,4-80 96-16,16 49-120 15,8-4-24-15,8-3 56 0,16-4 80 16,20-2-87-16,23 3-17 31,25 0 112-31,7 9-16 16,-7 9 8-16,-17 14 64 0,-27 9 24 15,-16 0-208-15,-17 0-72 0,-7 9-96 16,5 4-24-16,-2 3-88 16,5 0 72-16,-9 3-72 31,-7 0 8-31,-7-3 0 0,-10-4-8 16,-2 1 0-16,-1-6-120 15,-8-4 72-15,0-3 48 0,0 0 152 16,0 0 168-16,-12 0-56 15,-1-3-160-15,2-7-104 32,-6 0-272-32,2 1-696 0,-5-7-456 15,8 4-1001-15,-8 2-2400 0</inkml:trace>
  <inkml:trace contextRef="#ctx0" brushRef="#br1" timeOffset="195986.6">9658 9077 1856 0,'0'0'1392'16,"0"0"-648"-16,0 0 129 0,0-85 567 16,4 65 296-16,-4 4-175 0,0 7-169 15,0 2-456-15,0 5-96 32,0 2-272-32,0 0-288 15,0 0-216-15,0 0-64 0,0 0-104 16,0 0-16-16,7 0 120 0,1 2 48 15,9 5 288-15,-2-1-55 16,1 4-1-16,4-1-184 31,-4 4 8-31,-4 3-32 0,0 0 0 16,0 3-8-16,-8 3-56 16,0 0 104-16,-1 1-24 15,-3-1-72-15,0 3-8 0,0-3 8 16,-7 3 40-16,-9 1 24 31,-8 0-80-31,-8-1-272 0,0 0-512 16,-16 10-641-16,9-6-1559 0,11-7-2746 15</inkml:trace>
  <inkml:trace contextRef="#ctx0" brushRef="#br1" timeOffset="198528.22">21542 6711 11666 0,'0'0'2200'0,"0"0"-135"0,0 0-281 31,0 0-655-31,0 0-217 16,-32-63-168-16,32 63-432 15,0 10-176-15,0 18-136 0,0 14 264 16,13 24 8-16,6 26-104 15,14 16-96-15,-6 10-72 0,5-13 72 32,-8-26-72-32,-8-25-8 15,-4-13-328-15,-8-9-208 0,5 3-472 16,-6-4-953-16,-3-5-959 16,0-10-1369-16,-8-16-664 0</inkml:trace>
  <inkml:trace contextRef="#ctx0" brushRef="#br1" timeOffset="198962.8">21495 6753 7537 0,'-8'-108'2025'0,"4"-3"-625"0,4 35 368 15,4 22-223-15,8 16-201 16,12 3-288-16,15 0-400 16,25-7-96-1,0 8-104-15,12 11-120 16,3 17-63-16,-19 12-217 0,0 23-56 15,-12 19-8-15,-20 18-72 16,-24 23 72-16,-8-7 8 0,-24-5-80 16,-32-7-41-1,4-26 105-15,-11 0-32 16,-10 1 48-16,14-23 0 16,7-3 64-16,12-12-7 0,20-7-41 15,17-10 128-15,7-12-144 16,20-3-16-16,19 2-40 0,10 7-64 31,9 10-33-31,-2 6 153 16,0 13 8-16,0 15 64 0,-8 11-64 15,-8 8-8-15,0 17 121 16,-1 21 23-16,10 23-40 16,-6-12-16-16,-7-17-32 0,-8-25-48 31,-4-16 80-31,0-3-88 15,8 0-424-15,-4 0-449 0,15-22-975 16,-11-7-2017-16,0-6-1504 0</inkml:trace>
  <inkml:trace contextRef="#ctx0" brushRef="#br1" timeOffset="199256.19">22818 6229 3928 0,'0'0'3937'16,"35"-130"-2465"0,-35 95 225-16,0 13 175 15,-11 0 225 1,-13 2-865-16,-16 8-136 0,-23 12-392 0,-21 34-15 16,-21 36-1-16,6 23-24 15,20 15-136-15,27 3-184 0,35-4-168 31,17 4 56-31,28-2-128 16,36-8-104-16,28-12-136 0,12-10-208 16,12-18-160-16,-13-20-512 15,-8-22-961-15,-27-9-1840 16,-20-10-2136-16</inkml:trace>
  <inkml:trace contextRef="#ctx0" brushRef="#br1" timeOffset="199593.65">23295 6343 9177 0,'0'0'3009'15,"0"0"-1112"1,0 0-305-16,-79-50-544 16,35 50-240-16,0 0-80 0,5 9-183 15,7 10-129-15,12 6-416 16,16 10-104-16,8 6 104 15,28 4 24-15,31 9-24 16,5-3-24-16,4-6-144 16,0-4-32-16,-16-13-97 15,-5 4 121-15,-15-7 160 0,-16-3-56 16,-20 1 72-16,0-1 40 16,-32-3 521-16,-12 0 87 15,-8-3-168 1,-4 0-160-16,9-3-168 15,15-4-152-15,12-5-48 0,33-4-1048 16,18-4-2785-16,13-9-520 0</inkml:trace>
  <inkml:trace contextRef="#ctx0" brushRef="#br1" timeOffset="199767.58">23894 6782 11682 0,'0'0'4553'0,"0"0"-3665"15,0 0-608-15,0 0 440 16,-21 79-15-16,2-44-225 0,3 6-272 16,-9 0-96-1,6-2-112-15,-1-2-272 16,8 2-1161-16,12-11-2912 0,0-12-896 16</inkml:trace>
  <inkml:trace contextRef="#ctx0" brushRef="#br1" timeOffset="200216.28">24618 6521 8529 0,'0'0'2401'0,"5"-86"-649"16,-5 29-327-16,-5-6-201 15,-23 5-96-15,-7 8 96 0,-17 15-167 16,-11 19-249-16,-2 16-264 16,1 22-256-16,1 29-80 0,15 29-88 31,20-4-104-31,21-7-8 16,7-8 56-16,28-17-56 15,15 1-8-15,9-7-88 0,3-10-88 16,5-21-120-16,-4-7 64 15,-4-16 176-15,-8-19-288 0,-9-10 344 32,-15 1 0-32,-7 0 152 15,-13 9 168-15,0 12 312 0,0 14-24 16,0 9-336-16,0 22-256 0,0 23-16 16,12 18 0-16,12 1 72 15,15 2-72-15,10 1-392 16,-2-16-336-1,5-3-888-15,4-17-2521 16,-13-12 928-16,-11-19-3384 0</inkml:trace>
  <inkml:trace contextRef="#ctx0" brushRef="#br1" timeOffset="200430.29">24917 5797 11226 0,'0'0'2800'0,"0"0"-71"0,0 0-1041 15,0 0-1335-15,0 0 15 16,108-3-32-16,-36 60 40 0,19 32 8 31,9 25-256-31,-16 13-24 16,-32-3-88-16,-41-7-16 16,-31-15 0-16,-36 6-64 0,-23 3 64 15,-16-2-328-15,-10 4-544 16,19-26-1441-16,17-18-5505 0</inkml:trace>
  <inkml:trace contextRef="#ctx0" brushRef="#br1" timeOffset="200875.78">21949 8147 12778 0,'0'0'2833'15,"0"0"-841"-15,0 0-495 0,0 0-1033 32,139-111-136-32,37 57-40 15,54-13 80-15,49-3 144 16,24 0-120-16,-4 3 88 0,12 1-40 16,-8-1-264-16,-20 4-128 15,-36 5-8-15,-52 14-40 0,-59 12-192 31,-57 13 0-31,-35 10-272 16,-23 6-144-16,-14-1-368 16,-7 4-625-16,-32 4-487 0,-63 24 928 15,-49 20-809-15,4-7-2096 0,17-3-2328 16</inkml:trace>
  <inkml:trace contextRef="#ctx0" brushRef="#br1" timeOffset="201175.81">22423 8308 2656 0,'0'0'8650'0,"0"0"-7122"16,0 0-424-16,0 0-215 16,0 0 183-16,0 0 8 15,0 0 136-15,215-41-167 0,-3-19-497 16,35-10-160-16,20 0 48 0,-5 4-128 31,2 2-40-31,-10 7-120 16,-27 6-56-16,-47 13 0 15,-57 10-56-15,-47 8-40 0,-36 11-64 16,-20 3-120-16,-4-1-176 16,-5 1-288-16,2-1-696 0,-13 1-961 31,0 0-2904-31</inkml:trace>
  <inkml:trace contextRef="#ctx0" brushRef="#br1" timeOffset="201328">25937 7258 12882 0,'0'0'2361'0,"0"0"-1233"16,0 0-992-16,0 0-136 0,0 0-1952 15,-95-76-769-15,43 72-3384 16</inkml:trace>
  <inkml:trace contextRef="#ctx0" brushRef="#br1" timeOffset="203742.4">25973 6252 10386 0,'0'0'2592'0,"0"0"-815"16,0 0-465-16,0 0-192 15,0 0-352-15,0 0-520 0,80-58-16 31,-28 33 32-31,12-4-143 0,-4 10-113 16,3 3-8-16,-15 10-1289 16,-13 6-1727-16,-11 16-1833 15,-20 0-1217-15</inkml:trace>
  <inkml:trace contextRef="#ctx0" brushRef="#br1" timeOffset="203907.43">26085 6550 10402 0,'0'0'2568'16,"0"0"-1600"-16,0 0-135 15,123-13-25 1,-55-3-320-16,31-3-424 0,17 0-64 16,-17 0-1840-16,-26 3-3602 15</inkml:trace>
  <inkml:trace contextRef="#ctx0" brushRef="#br1" timeOffset="213011.7">16865 11626 6937 0,'0'0'3113'16,"0"0"-657"-16,0 0-1232 16,0 0-879-16,0 0-17 15,-3 0 856-15,3 0 0 0,0 0-296 16,0 0-312 0,0 0-224-16,11 0-143 15,5 0 47-15,4 7 80 0,12-4-112 16,3 0-80-16,25 1 0 15,32-4-64-15,28 0 72 0,19-10-40 16,0 0-8 0,-7 4 0-16,-17 3-56 15,-3 0 48-15,-5 0-32 16,-2 3-16-16,-6-4 32 0,-3-2-64 16,-1 3 88-16,1-3-24 15,3-4-72-15,5 0 48 0,3-2 32 31,1 2-40-31,-1 4-40 16,-7 0 72-16,-4 2-8 0,-9 1 64 16,1-3-56-16,-4 3-32 15,8-4-40-15,-1 1 40 16,5 0-48-16,-1-1 0 0,1 1 0 31,-8 3 48-31,-1-3-48 16,-11 2 0-16,-17 1 8 0,-10 0 0 15,-2-4 64-15,9 4-24 16,8-3-40-16,8-3 80 16,-1-1-88-16,5 3 0 0,0-2-48 15,-1-1 48 1,-2 4 8-16,-10 0-8 16,1 3 0-16,-8 0 0 0,-1-1 8 15,-3 1 0-15,-4 3 64 16,3 0-64-16,1-3 64 15,1 0-72-15,3-1 0 16,7-2 40-16,-3 0-40 16,4 0-112-16,-4-4-272 15,-9 1-272-15,8-11-528 0,-14 1-2673 16,-9 1-3329-16</inkml:trace>
  <inkml:trace contextRef="#ctx0" brushRef="#br1" timeOffset="213176.77">22376 11112 10162 0,'0'0'5169'15,"0"0"-3809"-15,0 0-424 0,0 0-528 32,0 0 32-32,0 0 153 15,0 0-521-15,47-57-72 0,-67 54-1905 16,4-3-4896-16</inkml:trace>
  <inkml:trace contextRef="#ctx0" brushRef="#br1" timeOffset="-200956.62">12212 3457 7865 0,'0'-9'2049'16,"0"-1"-585"-16,-5 1-224 31,5-1-176-31,0 1-95 0,0-1 23 15,0 4-144-15,0 0-240 16,0 2-72-16,0 1-80 0,0 3-112 0,0 0-168 16,0 0-112-16,0 3-64 15,0 10-48 1,0 9 48 0,0 4 121-16,9 9 7 0,-2-1-8 15,1 1-112-15,5 0 0 16,-2-9 56-16,-3-1-56 0,5-9-8 15,-2-3 16-15,-3-4 40 16,1-9 8 0,2 0 24-16,1-3 56 15,12-16 24-15,4-16-72 0,7-6-24 16,21-26-72-16,20-22 16 16,28-19 32-16,7 0-48 0,-16 29 0 15,-26 28-8-15,-30 26 8 31,-11 9 0-31,-7 7 8 0,-10-1 0 16,1 7-8-16,-8-1-80 16,-4 4-48-16,0 0-40 0,0 0-376 15,-4 7-17-15,-4 5-143 16,0 4-440-16,-4 10-776 31,4-7-1057-31,0-3-2808 0</inkml:trace>
  <inkml:trace contextRef="#ctx0" brushRef="#br1" timeOffset="-193025.67">21590 9646 1720 0,'0'0'6041'0,"0"-10"-4096"16,0 7-561-16,0-4-232 31,0 4 368-31,0 3-15 0,0-3-137 16,0 3-224-16,0 0-248 15,0 0-239-15,0 0-233 0,0 0-128 16,0 0-16-16,0 0-104 15,0 0-32-15,0 0 24 16,0 0-16 0,0 0 16-16,0 0-112 15,0 0-40-15,0 0 64 0,0 0-80 16,0 0 0-16,0 3-8 16,0 10 8-16,4 9 48 0,4 1-48 15,-3 2 0 1,3 3 0-16,3-2 8 15,-7-1 0-15,5-3 48 0,-2 0-56 16,1-5 16-16,0-5-16 16,-3-2 0-16,-1-1 48 15,-1-5-48-15,1-4 0 0,0 0-40 32,8 0 40-32,4-7 184 15,8-12-104-15,-1-3-72 0,5-10 72 16,4-3-80-16,0-9 8 15,5-1 0 1,-2-6 0-16,5 0 48 0,-1 1-56 0,2-4-40 31,-1 0 32-31,-5 3 16 0,1 6-16 16,-4 10 8-16,-8 7-56 16,-4 9 56-16,-8 6-96 15,-5 7-32-15,-7 3-88 0,0 3-216 16,0 0-400-16,0 0-833 31,-3 16-455-31,-17 19-8 0,0-4-961 16,0-2-3649-16</inkml:trace>
  <inkml:trace contextRef="#ctx0" brushRef="#br1" timeOffset="-189917.06">25299 5515 6833 0,'0'0'1720'0,"0"0"-615"16,0 0-73-16,0 0 32 0,-7-23-216 15,7 23 48-15,0 0-87 16,0 0-273-16,0 0-168 0,0 4-368 31,0 15 296-31,7 6 280 16,2 13-184-16,-1 10-48 0,0 6-176 15,4 0-112-15,-4 0 64 16,-1-3-120-16,6-10 8 16,-5-10 0-16,3-5 8 0,-3-10 72 31,1-13-16-31,6-3 16 15,5-16 456-15,8-15-288 0,8-17-112 16,4-22 136-16,8-19-39 0,8-15-25 16,-5 5-216-16,-10 20 8 15,-10 27 48-15,-15 18-48 16,4 2 72 0,-4 9-8-16,0-2-72 15,-8 16 0-15,-4 9 0 0,-4 0-440 16,0 12-705-16,0 20-271 15,-40 29-688-15,0-8-1737 0,-4-5-4097 16</inkml:trace>
  <inkml:trace contextRef="#ctx0" brushRef="#br1" timeOffset="-181457.55">16060 9687 5657 0,'0'0'1816'0,"0"-4"-800"16,0 4-416-16,0 0-207 0,0 0-9 16,0 0 80-16,0 0 72 15,0 0-16-15,0 0 64 0,0 0-112 16,0 0 0-1,0 0-88-15,0 0-120 16,0 0 88-16,0 0 1 16,0 0-97-16,0 0 24 0,8 0-72 15,4 0 368-15,1 0 64 16,10 4-248-16,1-1 64 0,4-3-88 31,8 0-104-31,-1 0 40 16,6 0-184-16,-2 0-40 0,-3 0 16 15,4 0-88-15,-4 0 88 16,0 0-88-16,0 0 0 0,-1-3 128 16,5-3-120-16,0 2 96 31,0-5 9-31,7 2-41 16,2-3 16-16,3-2-56 0,-1 2-32 15,1 4 80-15,-4-3-88 16,-1 5 0-16,-2-2 0 0,-6 6 0 15,1 0 8-15,-8 0-8 32,0 0 0-32,-1 0 24 0,1 0-24 15,9 0 8-15,6 0-8 0,5-3 8 16,4-4 64-16,4 1-72 16,-5-3 0-16,5 2 16 0,-8 1 32 15,0 3-48 1,-5 0 56-1,-6 3-56-15,-6 0 40 0,1 0-40 16,0 0 0-16,3 0 48 0,6-3-40 16,6-4-8-16,5 1 64 15,11-7-64-15,2 0 8 0,2 1 96 32,1 2-40-32,-9 0 80 15,-3 5-112-15,-8 5-24 0,-8 0-16 16,-8 0 16-16,-9 0-8 15,1 0 0-15,4 0 8 16,-4 0 72-16,8 0-80 0,5 0 0 31,2-7 0-31,1 1 8 16,7-4 32-16,-2 1-40 0,-2-1 0 16,-3 4-8-16,0 2 8 15,-9-2 0-15,2 6 0 0,-5-3 8 16,0 0 0-16,0 0-8 31,3-1 0-31,5-2 48 0,8 0-48 16,-1-4-8-16,9 4 8 0,0-4 0 15,0 4-8-15,-1 0-32 16,1 6 40-16,-7-3 0 0,-6 3 0 16,-3 0-8-1,0-4 8 1,-4 4 8-16,-1-3 0 0,10 0-8 15,2 3 56-15,5-7-32 0,4 1-24 16,-1 3 0-16,1-3 0 16,-4 2 0-16,-4 1 40 15,-8 3-40 1,-4 0 0-16,-4 0-16 16,-1 0 16-16,-3 0 0 0,8 0 0 15,4 0 0-15,8-3 0 16,0 0-24-16,7-3 24 15,1 6-8-15,0-3 8 0,-4-1 0 32,-1 1 0-32,-6 3 0 15,-2 0 0-15,-3 0 0 0,-4 0 0 16,-4 0-8-16,0 0 8 16,-4-3 0-16,0 3 48 15,-1-3-48-15,1 3 40 0,-4-4-40 31,0 1-64-31,-8 3 64 16,-8-3 0-16,-4 3-16 0,0 0 8 0,-4 0-48 16,4 0 56-16,4 0 0 15,-5 0-16-15,10 0 8 16,-1 0 8-16,0 0 0 16,0 3-16-1,3 7-48-15,-2 3 16 16,-2 2-32-16,2 4 80 0,-5 7 48 0,-1 2-48 15,1 4 96-15,1 3 32 16,2 3-24-16,1-3 136 16,4 6-72-1,1 1-96-15,2 2 56 16,5-2-80-16,0 5-32 16,-5-3 32-16,6 4-48 0,-9-7 72 15,3 7-72-15,-2-7 0 16,-10-2 56-16,5 2-48 0,-3-6-8 31,-5 0 0-31,-4-4 8 16,3 1 16-16,-3 3-24 0,4-3 0 15,0 6-8-15,0 0 8 16,1 6-8-16,3 1 8 16,-1 6 0-16,5-4 0 0,-7 1 0 31,2-4 0-31,-3-5 0 15,4-5 8-15,-4-2 0 0,0-3-8 16,1-4 8-16,2 1 32 16,-3-1-40-16,0 0-40 0,0 4 40 15,0 0 16-15,-4 2-8 16,0 1 40 0,0 3-32-16,0 3 24 15,0-3-40-15,0-3-8 0,-4 0 8 16,0-1 0-16,4-2 8 0,0-4-8 15,0 3 0 1,-4-2 0-16,4 0 0 16,0-1-16-16,-8 0 16 15,5 4 0-15,-2-4 0 16,-3-3 0-16,4-5-8 0,-4-2 8 16,5-2-72-16,-6-4 16 15,5-2-8-15,0-4-72 0,0 0-8 31,-3 0-64-31,-6-3-40 16,-2 0 144-16,-6 0 56 0,-3 0 48 16,-3-6 0-16,-6 0 0 15,1-4 16-15,1 4-16 16,-1-4-16-16,-4-2 8 0,-3 2 8 31,3 0 0-31,-9 4-48 16,-2 0-56-16,-5 3-48 0,0-1 80 15,1 4 48-15,-5 0-24 16,0 0 48-16,4 0 0 0,-3 0 0 16,3 4 8-16,0-1 0 15,4 0 0 1,0 3-8-16,1 1 8 16,-1-4-8-16,-5 3 0 0,2-2-72 15,-5 1-72-15,0 5 72 16,0-3 72-16,0-1 0 0,2 1 8 15,-2-1-8 1,0 3-80-16,0-2 80 16,0 2 0-16,1 1 48 15,-5 2-48-15,4 1 0 0,-4-3 0 16,-4-1 8-16,1 0-8 16,3 1 8-16,-8 3-8 15,5-4 8 1,-6 1-8-16,5-1 8 15,1 4 32-15,3-6-40 0,4 2-8 16,1 0 0-16,-1 1 0 16,-4 3 0-16,4-4 8 15,-7 1 0-15,3 2-8 0,-4-2 8 32,4 0-48-32,0-1 48 15,4 4 0-15,5-1 8 16,-1 1-8-16,0 0 8 0,1 0-8 15,3-1 0-15,-8 4-80 16,5-6-112-16,-9 2-128 0,0-2 127 16,0 0 57-1,-4-4 0-15,1 3 136 16,-2-2-112-16,-2 2 16 16,3-3 96-16,0 4 0 0,1 0 8 15,-1-1-8-15,0-3-8 16,1 1-56-16,3-1-64 15,-4-3 64 1,4-3 56-16,0 0-320 0,-3 0-280 16,-1 0 40-16,4 0 280 15,0 3 288-15,4 1-16 0,4 2-48 16,9-3 64-16,-1 4 0 16,4 2 0-1,4 1-272-15,1-1-80 16,-1 0 248-16,0-2-24 15,4 3 32-15,-4-7 88 0,0 3-48 16,0-3 48-16,1 0-8 16,-1 0-8-16,4 1 24 0,0-4 0 31,4 0 0-31,4 0 0 16,9 0 8-16,-6 0 0 15,10 0 40-15,-2 0-40 0,2 0 72 16,2-7-80-16,1 4 0 15,-3-6 56-15,3 2-48 0,-1-6-8 16,2-2-152 0,3-5 96-16,-4 2 56 15,4-5 0-15,-5-2 16 16,2 0 192-16,-5-1-80 0,3 1 168 16,-2-1-88-16,3 1-16 15,-8-4 96-15,4 1-184 16,0-7-24-16,-4 0 8 15,0-10-88-15,0 1 48 16,-4-3-48-16,1-4 8 16,-1 0 32-16,-1 3-40 0,2 0-16 15,-5 4 16-15,0-1 0 16,0-2 16 0,4 3-16-16,-4-4 64 15,4 0-16-15,8-6-48 16,0 1 0-16,4-1-8 0,8-4 8 15,-8 10-8-15,4 1-112 16,1 6 56-16,-10 0 64 0,2 2 0 31,-6 1-48-31,2 0 48 16,-2-3 0-16,2-3 0 16,-2-1 8-16,2-3-8 0,2-6 8 15,6 0-8-15,-1 1 0 16,4-1 16-16,-5 6-16 0,6 10 64 31,-5 9-64-31,0 7 0 0,4 3 16 16,-4 0-16-16,4 3-40 15,0 0 40-15,4-3 8 0,0 0-8 16,0-3-8-16,0 0 8 16,8 0-48-16,0 5 40 15,-4 2 8 1,0 2 32-16,-4 6-24 0,0 5-8 15,4 2 8-15,-4 0-8 16,0 0 48-16,0 0-48 0,4-4-48 16,0 1-184-16,4-3 232 15,0-4 48 1,4 1-48-16,-4 2 0 16,0 1 64-16,-4 3-56 15,-4-1-8-15,4 4 0 16,0 0 0-16,-1 0 0 0,10-3-64 15,6 0 64-15,5 0 88 0,12 0-88 32,12-3 8-32,24-7 48 15,23-9-48-15,25-7 120 16,-4 7-56-16,-29 3-72 0,-27 12 0 16,-24 7-296-16,11 0-1040 15,-2 0-1153-15,-6 7-2352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0:55:52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2956 4235 904 0,'0'0'6649'16,"0"0"-5369"-16,0 0-896 0,0 0-223 31,0 0 143-31,0 0 288 16,0 0 232-16,0 0-104 15,0 0-232-15,0 0-120 0,0 0-16 16,4 0-120-16,-4 0-80 15,4 0-104-15,-4 0 112 0,3 0 8 32,-3-3 16-32,4 3 49 15,1 0 39-15,-1-3 104 16,8-1 88-16,0 2-136 0,0 2-8 16,-1-4-64-16,6 1-48 0,2 0-16 15,-3 3-16-15,8-3-48 16,-8 3-8-1,8 0-72-15,0 0 24 16,0 0-64-16,4 0 40 16,-5 0 24-16,5 0-24 0,0 0 24 15,4 3 8-15,-4-3-56 0,4 0 104 16,0 3-56 0,0-3-56-16,0 3 48 15,-1 1 8-15,1-4 40 16,0 2 0-16,0 5-104 15,8-4 88-15,0-3 8 0,0 3-8 16,4-3-48-16,-1 4 0 0,-3-4 16 31,4 0-64-31,0 3 56 16,-9-3-56-16,6 0 8 16,-1 0 8-16,-9 3 40 0,5-3-7 15,0 3 47-15,-1-3 56 16,2 0-88-16,3 0 16 0,-5 0 8 31,10 0-8-31,-6 0-32 16,5 0-40-16,0 0 128 15,0 0-8-15,4 0-80 0,-1 0 56 16,-3 0-32-16,0 0 16 0,-5 0-8 16,-3 0-32-16,1 0 24 15,-1 0 8 1,-1 0-72-16,5 0 112 15,0 0-56-15,8 0-56 16,0 0 72-16,-1 0-80 0,1 0 48 16,0-3-40-16,-8 0 8 15,0 3-8 1,-5 0 0-16,1 0 0 16,0 0-8-16,0 0 8 0,0 0 0 15,0 0 88-15,3 0-96 16,6 0 8-16,-6 0 0 0,5-3 8 15,0-1 32-15,3 1-40 32,2 0-8-32,-2 0 8 0,-3-1-8 15,0 4 0-15,-4 0 0 16,-4 0 0-16,0 0 0 0,-8 0 0 16,4 0 0-16,-1 4 0 15,1-1 0-15,4-3 0 31,3 3 8-31,6-3-8 0,-2 0 8 16,2 0 0-16,-2 0-8 16,0 0 8-16,-2 3 0 0,-1-3-8 15,-1 4 0-15,2-4 0 16,-6 0 0-16,5 3 8 16,-4-3 8-1,4 0-16-15,0 0 0 0,-1 0 8 16,6 0-8-16,-6 0 8 15,8 0 0-15,-2 0-8 0,-6 0 0 16,1 0 8-16,1 0-8 16,-6 0 8-1,1 0-8-15,0 0 48 16,-1 0 56-16,6 0-104 0,-2 0 56 16,5 0-48-16,-4 0 72 15,4 0-64-15,0 0-16 0,0 0 8 16,4 0 88-16,-9 0-80 31,9 0-16-31,-4 0 48 16,-1 0-40-16,-3 0 0 0,4 0-8 15,0 0 48-15,-4 3-48 0,4-3 32 16,-5 0-32-16,-2 0 8 16,-1 0 8-16,-1 0-16 31,-3 0 0-31,-4 0 8 0,4 0-8 15,0 0 8-15,-4 0-8 16,8 0 16-16,-1 0 0 0,1 0-16 16,0 0 0-16,0 0 0 15,0-3 8-15,-4 3-8 32,4-7 0-32,-5 4 8 0,1 3-8 0,4-3 0 15,-4 3 0-15,0-3 0 16,-1 3 8-16,1-4-8 0,4 2 8 15,-3 2-8-15,-1 0 0 16,3-4 0 0,-3 1 0-1,0 3 8-15,-4 0 0 0,4 0-8 0,-8 0 0 16,3 0-8-16,1 0 16 16,4 0-16-16,-4 0 8 0,8 0 0 15,0 0 8-15,0 0 0 31,0 0 0-31,3 0 0 16,-3 0 0-16,1 0-8 0,-6-3-32 16,1 3 32-16,-4 0 0 0,-1 0 8 15,1 0-8-15,-4 0 16 16,0-3-16-16,4 3 0 31,-3 0-8-31,-2-3 8 0,1 3 16 16,4-4-16-16,0-2 8 15,0 3 0-15,-4-3 0 0,4-1-8 16,-5 4 8-16,1-4 0 16,0 4-8-16,-3 1 0 31,-2-2 8-31,5 4-8 0,-4-3 0 0,3 0 0 16,-2 3-32-16,-1 0 32 15,3 0 8-15,-3 0-8 0,4 0-8 16,-4 0 8-16,4 0 0 15,-4 0 8 1,4 0-8 0,-1 0 8-16,1 0-8 0,-3 0 8 15,3 0-8-15,-1 0 0 0,-3 0 0 16,-3 0 0-16,-2 0-48 0,-2 0 48 16,2 0 16-16,-3 0-16 31,4 0 0-31,0 0 8 15,0 0-8-15,-4 0 0 0,4 0 48 16,-1 0-48-16,2 0 0 16,-2 0-96-16,-2 0-176 0,-2 0-144 15,-3 0-480-15,-3 0-1057 32,-5 0-2664-32,0 0-2432 0</inkml:trace>
  <inkml:trace contextRef="#ctx0" brushRef="#br0" timeOffset="10181.33">4258 5451 12002 0,'0'0'2825'0,"0"0"-1385"0,0 0-720 16,0 0-408-16,0 0-128 15,0 0-48-15,-19 28 552 16,14 8 97 0,1 2-265-16,4 9-184 15,0 1-104-15,0 6-48 0,4 0-48 16,1 0-120-16,3 0 80 16,-4-3 0-16,-4-3-96 15,0-4-128-15,0-9-352 0,0-3-720 31,0-14-1121-31,-8-5-3152 16,-1-13-2649-16</inkml:trace>
  <inkml:trace contextRef="#ctx0" brushRef="#br0" timeOffset="10517.45">4103 5435 11146 0,'0'0'2296'15,"0"0"-535"-15,0 0-545 16,0 0-544-16,0 0-152 16,0 0-184-16,0 0-16 15,144-35 64 1,-69 48-95-16,1 6-49 0,-12 13-128 16,-21 3-112-16,6 9-72 0,-6 13 72 15,-11 10 16-15,-16 12-16 16,-16 14-56-16,-12 18 56 15,-28 0 64 1,-3-22 8-16,-2-26-56 16,10-24 40-16,-9-11 168 0,-8 3-32 15,-8 1-96-15,-3-3 0 16,7-10-96-16,8-16-224 16,24-19-752-16,17-16-1153 0,7-9-6857 15</inkml:trace>
  <inkml:trace contextRef="#ctx0" brushRef="#br0" timeOffset="10891.61">4952 5766 10562 0,'0'0'2224'16,"0"0"-1432"-16,0 0-103 15,0 0 271-15,-91 98-208 16,74-51-160-16,9 8-112 16,8 1-112-1,0 5-368-15,12-4-24 0,16-6 16 16,9-7-88-16,6-15-728 0,9-10 168 16,3-16 528-16,1-3 72 15,-4-16-184-15,-16-19 240 16,-8-9 328-1,-20-4 400-15,-8-9 272 16,-25 0 56-16,-18 6-159 0,-13 7-233 16,-11 9-200-16,-1 19-64 15,0 10-120-15,5 6-184 16,15 15-96-16,16 14-528 0,32 18-1096 31,11-5-2585-31,21-7-4377 0</inkml:trace>
  <inkml:trace contextRef="#ctx0" brushRef="#br0" timeOffset="11529.76">5407 5899 4600 0,'0'0'6978'0,"0"0"-6346"15,0 0-624-15,0 0 112 16,79 0-112 0,-44 0 128-16,1-7-128 15,5-2 120-15,-13 0-24 0,0-8 24 16,-13 5-128-16,-7-4 0 0,-8 3 0 16,-8 1 0-16,-20 5 200 15,-4 4 584 1,-7 3 193-16,-1 3-249 15,0 20-176-15,8 8 8 16,4 7-96-16,12 10-344 16,9 3-120-16,7 6 8 0,0-6-8 15,23-4-120-15,5-9-128 0,7-12-168 32,14-13-16-32,-2-13-80 15,9-10-440-15,-4-19-241 16,-4-15 161-16,-4-7 656 0,-12-6 376 15,-12-6 232-15,-12 6 128 16,-5 2 240-16,-3 11 497 0,-7 15 343 31,-10 7-112-31,2 13-256 16,-2 5-423-16,6 4-289 16,-2 17-360-16,6 5-24 0,7 6-24 0,0 4-72 15,20 3 0-15,4-4 39 16,8 1-111-16,0 0-32 15,3-3-224 1,-7-1 136-16,0 1 200 16,-12 2-24-16,-9-2 72 15,-7 3 0-15,-11 0 64 0,-25-1 88 0,-12-2 320 16,-3-4-96-16,-9-6-64 16,8-9-120-1,0-10-128-15,20-6-1592 16,13-17-5001-16</inkml:trace>
  <inkml:trace contextRef="#ctx0" brushRef="#br0" timeOffset="12152.41">6889 5889 11226 0,'0'0'2248'0,"0"0"-1736"15,0 0-279-15,35-79-225 0,-15 60 544 16,4 3 608 0,4 7-248-16,4 6-368 15,3 3-320-15,2 9-128 16,-5 23-96-16,-5 25 0 15,-7 0 0-15,-12 10 56 0,-8-1 32 16,0-15-64-16,-12 0 48 0,-4-10-64 31,4-15 0-31,1-14 72 16,7-12 56-16,4-6 232 16,4-35-328-16,24-29-40 0,4 0-184 15,3 0 184-15,-3 13 0 16,-8 16 72-16,4 6-72 0,-5 3 16 31,-6 22-8-31,-2 10 184 16,-2 13-192-16,-2 22 537 15,-3 6-145-15,5 10-168 0,-2-3-128 16,2 3-80-16,-2-4 40 0,5-9-56 16,8-9-608-16,28-13-601 15,-9-13-1263 1,2-3-3289-16</inkml:trace>
  <inkml:trace contextRef="#ctx0" brushRef="#br0" timeOffset="12429.96">7828 5931 10098 0,'0'0'5289'15,"0"0"-2817"1,0 0-1031-16,0 0-889 16,0 0-208-16,0 0-216 0,-47 104-112 15,47-62-16-15,0 2 0 16,16-2-168-16,8-8-376 0,0-9-64 15,8-5-137-15,0-14-1087 32,-8-6 1336-32,-1 0 384 0,-11-22 112 15,-12-10 472-15,0-6 408 16,-24-3 240-16,-11 0-183 0,-6-4-153 16,1 7-160-16,1 6-352 15,7 7-104-15,16 2-168 31,12 8-272-31,24-17-1552 0,20 3-3041 16,4-6-4377-16</inkml:trace>
  <inkml:trace contextRef="#ctx0" brushRef="#br0" timeOffset="12600.66">8191 5356 9522 0,'0'0'8321'15,"0"0"-6192"-15,0 0-1193 0,0 0-664 16,-11 73-200-16,6 7 432 15,5 31-232-15,5 15-136 0,14-2-136 16,5-9-232-16,-7-26-480 16,2-17-848-1,-3-21-609-15,-4-22-2776 16</inkml:trace>
  <inkml:trace contextRef="#ctx0" brushRef="#br0" timeOffset="12779.61">7873 5677 13378 0,'0'0'4305'15,"0"0"-2944"-15,0 0-609 0,123-54-432 16,5 41 8-16,23 3-16 16,8 1-144-16,-7 3-168 31,-49-1-368-31,-27-3-2401 0</inkml:trace>
  <inkml:trace contextRef="#ctx0" brushRef="#br0" timeOffset="13316.05">9426 5905 10306 0,'0'0'3272'0,"0"0"-1951"15,0 0-609-15,0 0-568 16,0 0 16-16,0 0 288 31,0 0-120-31,112 35 96 0,-52-44-152 16,4-13-264-16,-4-7-8 15,-9 0-232-15,-23-6-56 0,-12 0 136 16,-16 0-272-16,-12 10 424 16,-20 3 240-16,-12 12 440 31,0 10 144-31,0 10-23 0,9 18-129 0,7 11-480 16,20 5-192-16,8 7-8 15,12-1 0-15,23-2-88 0,17-3-120 16,8-17-553-16,40-15-687 15,-20-13-1464 1,-5 0-3890 0</inkml:trace>
  <inkml:trace contextRef="#ctx0" brushRef="#br0" timeOffset="13498.49">10279 5677 13482 0,'0'0'4393'0,"0"0"-3176"31,0 0-705-31,-91 69-216 15,50-21-72-15,-2 9-56 0,7 7-104 16,4-4-56-16,12 0-8 16,4-9-64-16,8-13-520 0,8-12-713 15,0-23-983-15,8-28-1673 32,8-17 1289-32,-7-9-5314 0</inkml:trace>
  <inkml:trace contextRef="#ctx0" brushRef="#br0" timeOffset="13623.54">10025 5750 5801 0,'0'0'3072'15,"0"0"889"-15,0 0-768 0,0 0-1065 16,0 0-1447-16,0 0-673 31,-33 18 144-31,57 36-152 0,12 13 0 16,8 0 120-16,31 28-120 0,-11-18-1233 16,-12-27-2848-16</inkml:trace>
  <inkml:trace contextRef="#ctx0" brushRef="#br0" timeOffset="14118.95">10562 5766 14259 0,'0'0'2664'0,"0"0"-928"16,0 0-583-16,0 0-609 0,0 0-320 15,0 0-224 1,0 0 288-1,0 155 328-15,28-31-256 0,4 12-192 16,0-8 32-16,-4-20-200 16,-13-36-456-16,-11-15-144 0,1-18-1040 15,-5-4-1025-15,0-7-1912 0,0-12-1928 16</inkml:trace>
  <inkml:trace contextRef="#ctx0" brushRef="#br0" timeOffset="14354.45">10414 5810 10522 0,'0'0'4041'31,"-4"-89"-2225"-31,4 45-688 0,25-1-632 16,6 16-312-16,17 11-8 16,4 8 48-16,4 10 41 15,0 10-201-15,-9 25 0 0,-3 22-8 16,-28 29-56-16,-16 21 16 31,-36 11 32-31,-16-10-40 0,1-26 96 16,19-31-104-16,16-19-88 15,8-10-721-15,8-6-791 16,11-10-2569-16,10-6-2032 0</inkml:trace>
  <inkml:trace contextRef="#ctx0" brushRef="#br0" timeOffset="14523.65">11096 5737 6545 0,'0'0'9290'0,"0"0"-8010"16,0 0-680-16,3 111 136 0,6-50-455 15,3 5-145 1,-1 4-32-16,2-4-104 16,2-8-160-16,-2-14-697 0,-2-12-1095 15,-7-16-2577-15,0-13-1984 16</inkml:trace>
  <inkml:trace contextRef="#ctx0" brushRef="#br0" timeOffset="14664.59">11080 5578 12978 0,'0'0'2745'16,"0"0"-1489"-16,0 0-976 0,0 0-280 15,0 0-1608-15,0 0-425 31,24 83-2384-31</inkml:trace>
  <inkml:trace contextRef="#ctx0" brushRef="#br0" timeOffset="14936.13">11526 5839 11058 0,'0'0'1960'16,"0"0"-695"-16,0 0-145 15,0 0-256-15,0 0 504 16,0 0-135-16,0 0-353 0,0 0-440 16,-36-54-200-1,32 54-224-15,0 0-16 16,4 0-64-16,0 0-72 16,0 3-144-16,0 0 24 0,0 0 72 15,0 3 0-15,0 1-296 16,0-4-753-16,0 0-663 0,-7-3-3065 31,-2 0-2345-31</inkml:trace>
  <inkml:trace contextRef="#ctx0" brushRef="#br0" timeOffset="15386.69">11092 6356 7217 0,'0'0'2561'16,"0"0"-1729"0,0 0-672-1,0 0 144-15,0 0-72 0,0 0 360 16,0 0 536-16,0 0 17 0,39-76 87 16,-34 66-456-16,-5 7-216 15,0 0-80-15,0 3-184 0,0 0-200 31,0 0-96-31,0 0 192 16,0 0-184-16,0-3 48 0,4 3-56 16,0-4-208-16,0 1-312 15,-1 1-208-15,1-2-488 0,0 1-833 16,0 3-591-16,-4 0-2449 31,0 0 1928-31</inkml:trace>
  <inkml:trace contextRef="#ctx0" brushRef="#br0" timeOffset="15887.51">11228 6245 1320 0,'0'0'4217'31,"0"0"-2081"-31,0 0-447 16,0 0-89-16,15-76-344 0,-15 35 152 0,0-7-15 15,0-19-313-15,0-22-448 16,-8-22-104-16,-4-6-256 0,0-1-144 15,1 7 16 1,-2 29 104 0,2 18 352-16,-2 22 177 15,9 17-265-15,-7 6 8 0,7 7-104 0,-9 9-264 16,2 6-152-16,-13 35-32 16,-8 35 24-16,0 38 8 0,8 12 96 31,20 8-48-31,4-14 64 15,32-22-112-15,8-2-8 16,0-23-72-16,-1-23-328 0,-7-18-504 16,4-13-8-16,4-13-577 0,8-3-735 15,4-19-897-15,-4-22-2064 32,-8-11 2280-32,-12-8 2913 15,-9-3 1385-15,-7 3 1087 0,-8 8 753 16,-4 15 848-16,0 15-1569 15,0 12-519-15,0 10-1057 0,0 10-928 16,0 18-128-16,0 13 128 31,0 10 8-31,12 6 0 16,8 0-8-16,0-3 0 0,4-9-536 0,-4-7-496 16,0-16-1121-16,-5-9-3152 15,-2-13-1449-15</inkml:trace>
  <inkml:trace contextRef="#ctx0" brushRef="#br0" timeOffset="16045.14">11507 5568 3744 0,'0'0'11539'0,"0"0"-9875"0,0 0-776 31,0 0-888-31,0 0-176 16,0 0-832-16,-9 30-32 15,21-2-1337-15,0 3-3128 0</inkml:trace>
  <inkml:trace contextRef="#ctx0" brushRef="#br0" timeOffset="16349.22">11952 5763 6361 0,'0'0'7665'0,"0"0"-5928"16,0 0-97-16,0 0-560 0,0 0-583 15,0 0-321-15,-84 0 184 16,49 25 112-1,7 7-200-15,5 9-192 16,6 3-80-16,13 1-48 0,4-7-368 16,24 0-440-16,12-16-481 15,35-16-543-15,-7-6-2129 0,-8-3-1328 16</inkml:trace>
  <inkml:trace contextRef="#ctx0" brushRef="#br0" timeOffset="16503.57">12195 5822 10042 0,'0'0'5441'15,"0"0"-3089"-15,0 0-1135 16,0 0-945-16,0 0-184 0,-16 96-88 31,16-51 48-31,0 2 56 16,16-3-104-16,5-2-688 0,11-10-793 16,-9-10-1463-16,1-16-2009 0</inkml:trace>
  <inkml:trace contextRef="#ctx0" brushRef="#br0" timeOffset="16645.47">12231 5581 7513 0,'0'0'6698'16,"0"0"-4554"-16,0 0-1200 0,0 0-944 16,0 0-816-16,0 0-3073 15,0 0-1208 1</inkml:trace>
  <inkml:trace contextRef="#ctx0" brushRef="#br0" timeOffset="16846.68">12478 5223 15371 0,'0'0'2840'0,"0"0"-943"15,0 0-1177-15,0 0-712 0,0 0-8 16,20 133 184-16,0-25 96 15,4 9-152-15,0 1-56 16,-4-20-72 0,-4-28-360-16,0 0-912 15,-8-26-1641-15,3-12-3392 0</inkml:trace>
  <inkml:trace contextRef="#ctx0" brushRef="#br0" timeOffset="17025.7">12315 5680 3488 0,'0'0'11699'0,"0"0"-9907"16,0 0-1024-16,135-45-592 0,-31 36-176 16,11-4-232-1,-7 3-824-15,-32 5-3145 16,-28-5-4713-16</inkml:trace>
  <inkml:trace contextRef="#ctx0" brushRef="#br0" timeOffset="17338.5">12957 5845 7705 0,'0'0'2945'0,"0"0"-2065"0,0 0-368 15,0 0-312-15,0 0-72 16,0 0-120-16,99 60 224 15,-75-66 968 1,-1-16-295-16,-2-7-273 16,-9-9-120-16,-4-9-288 0,-8-24-224 15,0-23 88-15,-8-25-88 16,-16-4 8-16,0 21-8 16,4 36 536-16,8 34 1024 0,4 19-31 31,5 7-473-31,-2 6-424 15,1 3-632-15,-4 42-168 0,4 40 144 16,4 39 24-16,0 19 16 16,16-6-16-16,8-20-136 15,-8-41-1192-15,-4-25-3233 0</inkml:trace>
  <inkml:trace contextRef="#ctx0" brushRef="#br0" timeOffset="17848.59">13562 5457 6345 0,'0'0'10490'0,"0"0"-7897"16,0 0-953-16,0 0-1392 15,0 0-248-15,0 0-72 16,-23 77 72-16,23-23 0 0,0 0-48 16,11-4-200-16,9-5-256 15,8-7-424-15,4-19-401 16,12-6-111-1,4-13-400-15,-1-16-561 16,1-19 1169-16,-12-6 1232 16,-12-10 208-16,-16 3 1512 0,-4 0 689 15,-4 14-41-15,-8 5-759 16,-8 16-721-16,0 13-496 0,0 7-392 31,0 34-104-31,0 35 104 16,4 42 48-16,9 31 16 15,3 16-64-15,15 3 0 0,13-3-240 16,-4-12-1256-16,-12-4 767 16,-12-15-1815-16,-4-23 928 0,-16-32 751 31,-4-28 193-31,-4-26 672 0,0-19 336 16,-11-6 1297-16,-9-25 351 15,-12-42 0-15,0-41-407 0,13-25-561 16,23-16-424-16,24 0-280 15,24 9-208-15,23 7-88 16,5 25 32 0,-5 35-48-16,-10 32-224 0,14 34-760 15,-3 7-3001-15,-8 0-3040 16</inkml:trace>
  <inkml:trace contextRef="#ctx0" brushRef="#br0" timeOffset="19277.34">15259 5737 5873 0,'0'0'6465'0,"0"0"-4809"16,0 0-815-16,0 0-137 0,0 0 64 31,5-45-304-31,-14 20-104 16,-6-3-88-16,-9-8-120 0,-4 1-64 15,-4 4-80-15,-4 5-8 16,0 7 8-16,1 13 264 0,-2 6-80 15,10 10-72-15,-1 25-48 32,15 9-64-32,13 13-8 0,0 3 48 15,28-2 0-15,4-8-88 16,13-11 128-16,-2-14-136 0,-3-19 104 16,4-6-16-16,-4-25 160 15,-5-10-143-15,-3-12-9 31,-12 2 24-31,-12-3-72 0,-4 10 64 16,-4 9 16-16,0 11 408 16,-4 14 144-16,0 4-576 0,0 22-56 15,4 14 0-15,0 11-72 16,21 1 0-16,10 3 56 16,5-10-504-1,8-3-264-15,15-25-873 0,-10-7-2352 16,-14-6-3856-16</inkml:trace>
  <inkml:trace contextRef="#ctx0" brushRef="#br0" timeOffset="19458.37">15657 5540 4504 0,'0'0'10803'16,"0"0"-8075"-16,0 0-1791 0,0 0-609 16,-28 152 8-16,28-44-184 15,17 19 8-15,7-3 88 0,4-12-152 16,-9-30-88-16,-6-22-8 31,-2-19-776-31,-3-9-473 0,5 10-559 16,-6-14-2281-16,-3-2-1744 0</inkml:trace>
  <inkml:trace contextRef="#ctx0" brushRef="#br0" timeOffset="19706.23">15442 5543 2736 0,'0'0'11331'0,"9"-82"-8779"16,19 47-1328-16,11 6-888 15,9 17-112-15,12 12-168 16,3 9 64 0,2 23-24-16,-6 21-88 0,-11 24 0 15,-36 21-8-15,-16 4-48 16,-36-16-352-16,-8-23-248 0,5-22-40 15,3-6-704-15,-12 13-777 16,8-13-863 0,8-3-5322-16</inkml:trace>
  <inkml:trace contextRef="#ctx0" brushRef="#br0" timeOffset="19975.7">16093 5629 6409 0,'0'0'8538'15,"0"0"-6274"-15,0 0-928 16,0 0-879-16,0 0-65 31,0 80 584-31,0-14-200 0,0 23-264 16,15 19-240-16,5 9-104 15,-4-21-96-15,0-27-72 0,-4-30-432 16,-5-4 48-16,2 0-928 16,3-1-913-16,-1-5-2560 31,-6-16-5305-31</inkml:trace>
  <inkml:trace contextRef="#ctx0" brushRef="#br0" timeOffset="20190.28">16093 5511 13730 0,'0'0'3153'0,"0"0"-1321"15,0 0-847-15,103-82-665 0,-60 82-320 16,-2 16 48-16,2 28-48 0,-15 33 8 16,-24 18 0-16,-8 12-8 31,-35-21-144-31,-6-22-488 15,10-26-161-15,3-6-399 0,-4-4-1144 16,8-5-769-16,12-8-4257 0</inkml:trace>
  <inkml:trace contextRef="#ctx0" brushRef="#br0" timeOffset="20530.68">16765 5388 7513 0,'0'0'8570'0,"0"0"-6866"16,0 0-1400-16,0 0-256 31,-28 76-48-31,5-25 72 0,-1 9-72 16,4 4 56-16,8 2-56 0,8-5-16 16,4-11-128-16,0-9-504 15,16-12-576-15,0-16-512 0,3-13 303 16,-6-13 969-1,-5-22 464 1,-8-12 112-16,-12-11 720 0,-24-8 209 16,-8-1 103-16,-12 4-168 15,0 5-296-15,9 11-312 0,11 15-248 16,16 16-120-16,16 16-200 0,12 0-2408 31,27 23 431-31,49 14-1007 16,-8-2-881-16,-4 0 1384 0</inkml:trace>
  <inkml:trace contextRef="#ctx0" brushRef="#br0" timeOffset="20831.24">16941 5585 4913 0,'0'0'4096'16,"0"0"-935"-16,0 0-616 31,0 0-705-31,0 0-752 0,0 0-112 16,0 0-271-16,-60-54-361 15,41 60-344-15,-2 19 0 16,5 11-64-16,12 11-24 0,4 0-328 15,8 4-313-15,20-6-415 32,8-7-688-32,12-13 23 0,-5-9-31 15,5-16 744-15,-4-6 1064 16,-11-23 32-16,-14-9 1512 0,-11-10 441 16,-8-2 15-16,-20-1-648 0,-15-3-320 15,-14 6-119 1,-7 10-289-1,5 12-208-15,11 11-280 0,8 8-104 16,20 7-840-16,28 20-1545 16,16 2-2296-16,8-3-688 0</inkml:trace>
  <inkml:trace contextRef="#ctx0" brushRef="#br0" timeOffset="21003.91">17519 5394 13410 0,'0'0'3073'15,"0"0"-945"-15,0 0-1543 16,0 0-409-16,-112 85-176 0,61-5 0 31,-5 18 0-31,11-5 0 0,22-21-665 16,7-24-935-16,8-16-2489 16,4-10 1281-16,-1-6-2497 0</inkml:trace>
  <inkml:trace contextRef="#ctx0" brushRef="#br0" timeOffset="21169.81">17072 5394 432 0,'0'0'12402'0,"0"0"-9649"16,0 0-1817-16,0 0-776 0,0 0 8 16,80 124-72-16,-40-64-72 15,8 4-24 1,-1-7-1056-16,25 0-1265 0,-8-13-1719 15,-8-15-2274-15</inkml:trace>
  <inkml:trace contextRef="#ctx0" brushRef="#br0" timeOffset="21340.7">17738 5629 9658 0,'0'0'4977'0,"0"0"-2385"16,0 0-399-16,0 0-1057 0,0 0-1000 15,0 0-128-15,0 0-8 16,11 70 8-16,-7-13 8 15,13 0-16-15,3-3-64 0,8-3-280 32,-1-10-664-32,5-25-3473 0,-4-10 1240 15,-12-9-4569-15</inkml:trace>
  <inkml:trace contextRef="#ctx0" brushRef="#br0" timeOffset="21465.38">17770 5331 12290 0,'0'0'3201'16,"0"0"-961"-16,0 0-1760 16,0 0-480-16,0 0-1784 15,0 0 416-15,24 66-1745 0</inkml:trace>
  <inkml:trace contextRef="#ctx0" brushRef="#br0" timeOffset="22375.34">18000 5680 8617 0,'0'0'3121'16,"0"0"-120"-16,17-102-777 0,-6 58-784 15,9-1-607-15,1 4-273 16,-2 9-16-16,1 4-256 0,0 15-240 31,0 10-48-31,-4 3-16 16,3 22-32-16,-2 13 16 0,-9 15 32 15,-1 5 0-15,-2 5 0 16,-5-9-120-16,0-4-48 0,0-12 0 16,-9-9 40-16,6-13-240 31,3-13 0-31,0 0 312 15,0-20-16-15,12-15-841 0,11-6 305 16,1-9 424-16,4-8 176 16,-3 7 8-16,-1 4 240 0,-5 12 256 15,-7 16 241-15,-4 12-217 16,-4 7-520 0,0 13-80-16,0 19 80 15,0 9 0-15,0 4 72 0,-4 2-64 16,0-8 8-16,4-5-16 15,-4-11-272-15,8-14-265 0,0-9-231 16,8 0 256 0,3-25 240-16,9-7-32 15,-3-12 0-15,3-1 304 16,-4-3 0-16,-5 10 200 0,-3 4 248 16,-4 14 80-16,-3 14 184 15,-6 6-616-15,1 9-96 0,4 17 0 31,8 6 0-31,0 3 16 16,8 3-16-16,8-10-64 16,7 1-392-16,6-10-112 0,6-13 320 15,1-6-496-15,-4 0 336 0,-8-18 88 16,-12-12 320-16,-9-7 424 31,-6-2 304-31,-13-5-80 16,0 6-128-16,-8 6 216 0,-8 13-63 15,-5 10-281-15,2 9-280 16,-1 3-112-16,-1 22-16 0,10 4-40 16,3 6 48-16,8-3 8 31,0-1 8-31,12-9-8 0,0-6-144 16,8-9-176-16,0-7 320 0,4 0 208 15,-5-13-32-15,-2 0-32 16,-6 0 24-16,-3 4 56 0,-8 3 112 15,5 6-288 1,-5 0-48 0,0 9-240-16,8 10 192 0,-1 3-80 15,14 0-352-15,3-2-825 16,11-8-327-16,5-5-1305 0,31-16-15 16,-11-11-1457-16,-8-8 392 0</inkml:trace>
  <inkml:trace contextRef="#ctx0" brushRef="#br0" timeOffset="22556.42">19583 4924 232 0,'0'0'10842'16,"7"-114"-5785"-16,-3 92-2336 0,0 9-881 15,-4 4-600-15,9 9-928 32,-9 12-312-32,7 39-48 15,5 34 48-15,4 33 96 0,4 12-88 16,4-6-8-16,4-16-104 15,0-19-576-15,0-13-488 0,-4-22-1377 16,-5-22-2160-16</inkml:trace>
  <inkml:trace contextRef="#ctx0" brushRef="#br0" timeOffset="22726.23">19443 5131 14371 0,'0'0'2888'16,"0"0"-1920"-16,0 0-888 16,127-17-80-16,-67 17-400 0,3 13-752 15,14 22-1392-15,-14 0-473 0,-14-6-3120 16</inkml:trace>
  <inkml:trace contextRef="#ctx0" brushRef="#br0" timeOffset="23009.35">19929 5451 11082 0,'0'0'4185'16,"0"0"-3585"-16,0 0-600 16,88-44-144-16,-40 18 72 0,3-2 64 31,-3-4 8-31,-4 0 0 16,-9 0-112-16,-10-2-520 0,-22 2-192 15,-3 3 719-15,-28 10 105 16,-11 7 353-16,-9 12 511 0,-3 3-48 15,2 19 104-15,10 10 88 32,11 12-360-32,12 7-383 15,16 0-33-15,0 3-224 0,27-10-8 16,14-2 0-16,6-11-256 0,9-15-817 16,20-16-895-16,-8 0-2361 15,-12-22-3185-15</inkml:trace>
  <inkml:trace contextRef="#ctx0" brushRef="#br0" timeOffset="23793.3">21108 4629 13066 0,'0'0'2657'0,"0"0"-1137"16,0 0-520-16,0 0-1000 15,0 0-72-15,0 174 72 16,24-50 384-16,12 6-159 0,8-6-97 16,0-26-80-1,-9-21-48-15,-7-17-176 16,-11-22-937-16,2 0-1447 0,-6-12-1401 15,-6-10-3337-15</inkml:trace>
  <inkml:trace contextRef="#ctx0" brushRef="#br0" timeOffset="24025.81">21439 4686 13706 0,'0'0'2449'16,"0"0"-1233"-16,0 0-1216 15,0 0-128 1,-4 98 128-16,4-12 16 16,4 25 64-16,16 0-16 0,-1-18-64 15,6-30-64-15,-5-25-144 16,-1-13-800-16,5 4-784 16,8-13-441-16,20-16-736 0,-12-10-1335 31,0-12 79-31</inkml:trace>
  <inkml:trace contextRef="#ctx0" brushRef="#br0" timeOffset="24399.66">21826 5166 1408 0,'0'0'4169'16,"0"0"-857"-16,0 0 1137 16,0 0-1728-16,0 0-2081 15,0 0-520-15,0 0-40 0,56 57-8 16,-20-16-24 0,3-3-24-16,8 0-24 15,5-12-56-15,8-14-688 0,-4-9-312 16,-4-3-369-16,-4-15-79 15,-9-17 40-15,-11-10-113 16,-15-5 1105-16,-9-4 472 16,-4 0 544-1,-17 10 1801-15,-2 12 1456 0,-1 17-1809 16,4 12-808-16,4 12-863 0,8 24-321 16,4 5 16-16,4 6-16 15,24 1 0-15,16-4 80 16,7-6-80-1,22-9-56-15,17-10-737 16,22-19-87-16,-13-7-304 16,-22-15-608-16,-26-3-713 0,-27 3 321 15,0-4 1511-15,0 4 673 16,-12 0 1321-16,-8 9 559 0,-4 10-640 31,-28 3-1240-31,-8 0-1608 16,8 0-5089-16</inkml:trace>
  <inkml:trace contextRef="#ctx0" brushRef="#br0" timeOffset="24716.22">20925 4914 5473 0,'0'0'4745'16,"0"0"-3273"-16,0 0-40 15,0 0 97 1,0 0-473-16,0 0-120 15,140-44-344-15,-13 19 0 16,24-4-288-16,12 4-136 16,-2 6-168-16,-26 6-712 0,-40 3-2440 15,-35 4-6362-15</inkml:trace>
  <inkml:trace contextRef="#ctx0" brushRef="#br0" timeOffset="25473.47">23671 4625 9514 0,'0'0'5081'0,"0"0"-2625"16,0 0-663 0,0 0-537-16,0 0-432 15,0 0-544-15,0 0-280 16,0 0 0-16,0 143 64 15,23-15 56-15,17-1-64 0,20-10-56 16,8-22-64-16,-5-25-400 0,-3-7-384 31,-16-21-2041-31,-16-23-2232 0</inkml:trace>
  <inkml:trace contextRef="#ctx0" brushRef="#br0" timeOffset="25653.18">23547 4870 8193 0,'0'0'5305'0,"0"0"-5289"0,83-25-16 16,5 15-232-16,39 4-528 0,17-3-776 16,-13 5-569-1,-35-2-831 1,-32 3-2345-16</inkml:trace>
  <inkml:trace contextRef="#ctx0" brushRef="#br0" timeOffset="25930.25">24463 4797 8313 0,'0'0'4753'0,"0"0"-3584"31,0 0-801-31,0 0 24 16,-72 108 24-16,52-54-272 0,9 3-144 15,3-3-8-15,8 0 0 16,4-16-288-16,7-3-216 0,6-12-88 15,-2-14 335-15,-6-9 265 32,-5-6 841-32,-4-17-177 0,-17-15-8 15,-22-6 336-15,-10-7-296 16,-6 0-96-16,-4 7-208 0,7 6 81 16,12 9-161-16,20 16-312 15,16 10-96-15,8 3-2057 31,48 22-159-31,43 16 103 0,-3-2-2416 16,-4-5-264-16</inkml:trace>
  <inkml:trace contextRef="#ctx0" brushRef="#br0" timeOffset="26281.9">24857 5013 5025 0,'0'0'2632'16,"0"0"-327"-1,17-89-297-15,-17 51 16 0,-17 9-327 16,-11 4-393-16,1 13-392 15,-9 12-392-15,4 0-360 0,-4 28-160 16,4 10-48-16,8 10-64 16,5 9 56-1,10-3-72-15,9-7 120 16,0-8-376-16,24-11-16 0,4-12 24 16,4-16 48-16,4 0 256 15,4-19 72-15,-9-13 8 0,-3-9 112 16,-7-4-56-16,-14-2 224 31,-3 5 120-31,-4 11 184 0,0 12 169 16,0 12-49-16,0 7-712 15,0 13-80-15,9 16-88 0,2 9 120 16,10 3-80-16,2 3-513 16,5-5-439-16,16-8-1408 31,-12-12-2161-31,-8-9-5201 0</inkml:trace>
  <inkml:trace contextRef="#ctx0" brushRef="#br0" timeOffset="26638.97">25076 4753 5777 0,'0'0'7657'16,"0"0"-5352"-16,0 0-721 0,0 0-1144 15,0 0-288-15,0 0-152 16,92 63 96-16,-75-15-96 0,2 6 8 15,-10 3-8-15,-2-3-72 16,-3-10-264 0,-4-6-168-16,0-12-432 15,0-17-488-15,-4-9-57 0,-3 0 865 16,3-25 88-16,-1-13 296 16,5-7 232-16,0-5 72 0,9-1 80 15,6 3 464-15,5 10 312 31,-4 10 353-31,4 12-289 16,-5 12-392-16,2 4-424 0,3 13-176 16,-1 16-48-16,-2 6 48 0,-6-1-32 15,-7 5 32-15,0-4-248 16,-4-3-848-16,5-7-665 31,-1-13-495-31,7-5-4033 0</inkml:trace>
  <inkml:trace contextRef="#ctx0" brushRef="#br0" timeOffset="26950.33">25763 4625 13298 0,'0'0'2849'0,"0"0"-1217"0,0 0-968 16,0 0-488-16,-92-2-80 15,59 21-96-15,10 6 0 0,3 7-96 16,8 3-80-16,12 3 80 15,0 3-144 1,15-3-32 0,13 0 0-16,8-3-200 0,0-3-80 0,1-7 456 15,-9-3 96-15,-9-2 0 16,-15-5 0-16,-4-5 0 0,-8-4 232 16,-24 1 512-16,-7-4-184 31,-10 0-304-31,6-3-104 15,2 0-152-15,18-6-136 0,15-4-768 16,28-3-688-16,12-2-3641 16,11 5-1745-16</inkml:trace>
  <inkml:trace contextRef="#ctx0" brushRef="#br0" timeOffset="27092.94">26001 5079 4296 0,'0'0'3185'0,"0"0"-832"16,0 0-65-16,0 0-872 15,0 0-911-15,67 87-329 0,-67-65-176 16,0 0-144-16,0-6-721 31,-7 0-607-31,-1-7-1209 0,4-3-3672 0</inkml:trace>
  <inkml:trace contextRef="#ctx0" brushRef="#br0" timeOffset="27265.32">26160 4527 7513 0,'0'0'2425'0,"0"0"-801"15,0 0-680-15,0 0-760 16,0 0-184-16,0 0-1112 0,0 0-1000 31,-47-3-4482-31</inkml:trace>
  <inkml:trace contextRef="#ctx0" brushRef="#br0" timeOffset="27851.36">26033 4803 6425 0,'0'0'5089'31,"0"0"-3857"-31,0 0 16 0,0 0-255 16,0 0-41-16,0 0-56 16,0 0-224-16,0-6-280 15,0 19-288-15,0 9-104 0,-4 13 448 16,0 9-111-16,0 7-89 31,0 7-104-31,4-5-64 0,0-2-24 16,12-9-56-16,4-5-120 15,16-8-761-15,-4-7-511 16,0-12-3817-16</inkml:trace>
  <inkml:trace contextRef="#ctx0" brushRef="#br0" timeOffset="28202.66">26527 4251 10594 0,'0'0'2368'32,"0"0"-407"-32,0 0-1009 0,0 0-848 15,0 0-8-15,0 0 488 16,4 108 88-16,4-42-32 16,4 23-232-16,8 20-160 0,4 2-63 15,8-3-185-15,-9-29 80 31,-6-22-80-31,-6-19-177 0,-2-9-567 16,-1-1-344-16,-1-2-1104 16,-3-7-1841-16,0-10-2905 0</inkml:trace>
  <inkml:trace contextRef="#ctx0" brushRef="#br0" timeOffset="28475.27">26476 4657 10418 0,'0'0'1704'16,"0"0"-736"-16,0 0-80 0,0 0-671 16,111-60 31-1,-71 60 632-15,3 0 88 16,10 6-296-16,-10 10-376 16,5 7-144-16,-4 5-32 0,-13 7-120 15,-3 3-8-15,-11 10-120 16,-6-4 128-16,-7 7 8 0,-4 0 0 31,0-3 104-31,0-4-56 16,0-9-56-16,0-3-936 0,12-17-680 15,0-5-761-15,-4-10-4128 0</inkml:trace>
  <inkml:trace contextRef="#ctx0" brushRef="#br0" timeOffset="28637.34">27112 4451 12586 0,'0'0'2889'0,"0"0"-1545"15,0 0-832-15,0 0-512 16,0 0-440 0,0 0 216-16,0 0-1048 15,13 98-1385-15,-1-59-3400 0</inkml:trace>
  <inkml:trace contextRef="#ctx0" brushRef="#br0" timeOffset="28937.54">27232 4759 10962 0,'0'0'4209'0,"0"0"-3921"0,0 0-272 16,0 0-32-16,0 0-72 15,-36 96-240-15,36-59 264 0,12 5 64 31,16-1 0-31,4 4-112 16,8-11-921-16,8-9-343 0,4-8-120 16,0-14 576-16,-5-3-233 15,-11-20 1153-15,-12-11 681 0,-16-14 767 16,-8-2 248-16,-24-7 433 31,-12 0-665-31,-12 3-368 16,0 10 24-16,1 12-455 0,6 13-369 15,6 10-296-15,12 6-736 16,18 16-993-16,5 3-1392 0,8-3-1151 0</inkml:trace>
  <inkml:trace contextRef="#ctx0" brushRef="#br0" timeOffset="29304.26">27735 4635 12482 0,'0'0'2769'16,"0"0"-1385"0,0 0-1160-16,0 0-160 0,0 0-56 15,47 89-8-15,-39-41 48 0,4 3 32 16,-4-1-80-16,-4-2 8 16,0-7-8-16,0-12-320 0,0-10-488 31,-4-13-200-31,4-6 904 15,0-13-64-15,8-18-761 0,4-7 305 16,3-7 488-16,6 1 136 16,6-4 40-16,-3 4 632 0,0 5 337 15,0 14 615-15,-4 9-288 32,-4 13-448-32,-4 6-631 15,3 26-201-15,-2 12-48 0,-6 10-8 16,2 3 80-16,-5 6-80 15,-1-2 0-15,-7 2-353 0,4-13-1327 16,-4-15-3185-16</inkml:trace>
  <inkml:trace contextRef="#ctx0" brushRef="#br0" timeOffset="30378.32">4275 7232 6225 0,'0'0'7986'16,"0"0"-5866"-16,0 0-1648 15,0 0-416-15,0 0 312 0,11 86 392 16,-7-39-32-16,0 5-47 15,-4 8-161-15,0 0-184 16,0 7-160 0,0 0-96-16,0-1 8 15,5-6-88-15,-5-5-88 0,4-11-512 16,-4-9-520-16,4-19-1385 16,-4-10-2088-16,0-6-1792 0</inkml:trace>
  <inkml:trace contextRef="#ctx0" brushRef="#br0" timeOffset="30654.14">4239 7137 7737 0,'0'0'4825'0,"0"0"-3288"0,-9-92-201 16,9 67 56-1,0 9-208-15,21 6-439 16,7 4-457-16,15 6-112 0,13 0 24 15,12 12-112-15,-5 17-40 16,-7 13-48-16,-4 18 0 16,-24 0-80-16,-16 7 72 15,-12 3-112-15,-24-16-40 16,-16 9 72-16,-16-6-80 16,1-6-32-16,-1-9-305 0,8-11-735 15,20-25-1272-15,17-6-1425 16,11-9-2761-16</inkml:trace>
  <inkml:trace contextRef="#ctx0" brushRef="#br0" timeOffset="30985.44">5187 7197 10506 0,'0'0'3176'31,"0"0"-2095"-31,0 0-537 15,-119 80-120-15,75-36 80 0,-4 0-208 16,12 8-120-16,9-5-168 16,10 1 32-16,10-4-40 15,7-5-56-15,7-5-72 0,10-9-280 16,2-8-344 0,-3-14-408-16,4-3 551 15,-12-10 609-15,-4-15 288 0,-4-10 449 16,-20 0 295-16,-16-6-264 15,-3 2-168-15,-10 2-64 16,6 2-128-16,6 6-192 16,18 6-216-1,15 5-104-15,36 2-1400 0,15 0-2681 16,13 3-1808-16</inkml:trace>
  <inkml:trace contextRef="#ctx0" brushRef="#br0" timeOffset="31270.3">5379 7356 5857 0,'0'0'5425'16,"0"0"-3681"-16,0 0-95 0,-80 96-537 15,59-62-560-15,14-2-368 16,7 0-184-16,7-7-232 0,21-3-216 31,13-9-472-31,6-6-273 16,1-7 105-16,3-10 296 15,-6-15 640-15,-13-7 152 0,-17-6 608 16,-15-3 752-16,0-7 313 16,-23 7-217-16,-14-4-408 0,-6 7-63 15,-1 6-417 1,8 7-272-16,4 6-176 16,20 6-120-16,9 10-608 15,27-4-1937-15,8 4-2240 0,7-3-2224 16</inkml:trace>
  <inkml:trace contextRef="#ctx0" brushRef="#br0" timeOffset="31676.39">5800 6858 13634 0,'0'0'2609'0,"0"0"-625"0,0 0-1111 16,0 0-801-16,0 0-64 15,9 142-8 1,6-36 8-16,6 5 56 15,-6-7-64-15,2-21 0 16,-14-33-280-16,1-15-169 0,-4-9-279 16,0-1 480-16,0-9-360 15,0-7-216-15,0-9 416 0,0-22 288 32,8-19-160-32,8-7 72 15,12-6 208-15,0-3 48 16,12 3-40-16,-1 13 104 0,-3 16-104 15,1 12 40-15,-10 13 136 16,-7 7 40-16,-3 24 80 0,-10 7 152 31,-3 13-32-31,-4-3 48 16,-4 3-72-16,-16-1-80 0,-8-5-24 16,-8-4-96-16,1-6-88 0,-14-10 65 15,6-9-73-15,7-12-104 16,12-24-825-16,16-8-1263 15,8-11-3041 1</inkml:trace>
  <inkml:trace contextRef="#ctx0" brushRef="#br0" timeOffset="32034.05">6657 7299 1768 0,'0'0'7225'16,"0"0"-5640"-16,0 0-145 15,13-76 368-15,-34 66-607 16,-14 10 311-16,-10 0-104 0,-2 19 33 16,-1 10-361-16,8 9-552 0,16 6-384 31,13 1-144-31,11-1-8 16,7-9-120-16,25-6-24 15,8-13-136-15,8-10-80 0,-1-6 72 16,1-19 152-16,-4-9-344 15,-7-7-48-15,-14-1 536 0,-11 5 72 32,-4 2 56-32,-8 10 456 15,0 10 120-15,0 9-168 0,-8 0-312 16,-1 25-224-16,6 3 16 16,3 11-16-16,0 2 0 0,20 0-272 15,19 7-416-15,2-10-496 16,-5-9-2809-1</inkml:trace>
  <inkml:trace contextRef="#ctx0" brushRef="#br0" timeOffset="32425.87">7024 6835 5617 0,'0'0'9522'16,"0"0"-7738"-16,0 0-1344 15,0 0-432-15,24 86-8 0,-16-3 8 16,-5 19 64-16,1-4-64 0,-4-22 48 31,0-28-40-31,0-26-8 16,0 0 40-16,0-9-48 16,0-7-224-16,0-6 176 0,9-19-120 15,3-16-312-15,4-13 216 16,7-2 184-16,1-1 0 0,0 10-32 31,1 15-104-31,-6 14 104 16,-7 12 112-16,0 12 232 15,-4 23 200-15,0 9 16 0,-8 4 72 16,0 3 24-16,-20-3 32 0,-4-4-31 16,-4-9-81-1,-4-9-216 1,8-7-248-16,5-13-216 0,19-12-1361 15,0-17-703-15,7-5-2921 16</inkml:trace>
  <inkml:trace contextRef="#ctx0" brushRef="#br0" timeOffset="32580.22">7550 7140 8433 0,'0'0'4841'0,"0"0"-3512"15,20 89 663-15,-20-38-968 16,0 6-664-16,0-6-176 0,0-3-184 15,-4-13-552-15,-5-17-1736 32,5-11-1689-32,4-7-3153 0</inkml:trace>
  <inkml:trace contextRef="#ctx0" brushRef="#br0" timeOffset="32694.29">7630 6842 11746 0,'0'0'3673'16,"0"0"-3673"-16,0 76-1849 16,0-31-2928-16</inkml:trace>
  <inkml:trace contextRef="#ctx0" brushRef="#br0" timeOffset="33149.22">7940 7547 5033 0,'0'0'4537'0,"0"0"-3761"16,8-73-232 0,0 25 96-16,-4-15 80 15,4-26 176-15,4-22 209 16,4-7 71-16,7 7-424 0,-6 25-184 16,-6 32 48-16,-2 23 176 15,-5 11 145-15,0 11-265 0,-4 3-240 31,0 6-432-31,0 22 0 16,0 28 0-16,0 27 248 0,8 24-80 16,-1-2-40-16,10-23-48 15,3-25-80-15,3-20 0 0,9 1-264 16,9-6-304-16,2-11-368 16,13-15-145-16,-4-9 481 31,-1-23-1024-31,-10-12 256 0,-14-4 575 15,-7 7 793-15,-16 3 1001 16,-4 19 911-16,0 16 48 0,-8 6-751 16,-3 38-593-16,2 10-280 15,1 6-112-15,8 6-72 16,0-9-80 0,17 0-72-16,6-9-256 0,1-10-616 15,11-23-1105-15,-7-5-1799 16,-7-7-4794-16</inkml:trace>
  <inkml:trace contextRef="#ctx0" brushRef="#br0" timeOffset="33303.99">8569 6772 11986 0,'0'0'4049'0,"0"0"-3401"0,0 0-648 15,0 0-440-15,0 0-2145 31,0 0-551-31,0 0-6794 16</inkml:trace>
  <inkml:trace contextRef="#ctx0" brushRef="#br0" timeOffset="33624.61">8861 6667 6177 0,'0'0'7906'0,"0"0"-4834"0,0 0-1287 16,0 0-873-16,0 0-576 15,0 0 64 1,32 96 128 0,-17-30 56-16,-2 23-368 0,6 16-144 0,-3 3 8 15,-8-22-80 1,0-23-312-16,-4-28-680 0,1-3-552 0,-2-7-1561 16,1-9-2320-16</inkml:trace>
  <inkml:trace contextRef="#ctx0" brushRef="#br0" timeOffset="33791.92">8741 7115 1488 0,'0'0'13747'32,"0"0"-11971"-32,0 0-1120 0,68-98-264 15,-16 75-136-15,4 1-256 16,36 3-600-16,-21 6-2392 15,-4 7-4106-15</inkml:trace>
  <inkml:trace contextRef="#ctx0" brushRef="#br0" timeOffset="34066.99">9275 7054 1608 0,'0'0'4609'0,"0"0"-4353"16,0 0-152-1,0 0 1792 1,0 0 2337-16,0 0-1368 0,0 0-409 16,48-72-415-16,-44 65-817 0,0 7-376 15,-4 0-200-15,0 0-544 16,0 10-104-16,4 18 0 0,-1 11 0 31,1 11 72-31,0 11 16 16,1 5-88-16,-1-2-56 0,0-7-416 15,-4-7-384-15,7-11-680 16,1-14-977-16,1-15-2096 0,-5-10-7073 16</inkml:trace>
  <inkml:trace contextRef="#ctx0" brushRef="#br0" timeOffset="34198.67">9398 6813 9025 0,'0'0'5394'15,"0"0"-5394"-15,0 0-2721 32,0 0-3648-32</inkml:trace>
  <inkml:trace contextRef="#ctx0" brushRef="#br0" timeOffset="34652.25">9578 7258 7785 0,'0'0'1368'16,"0"0"-439"-1,0 0 295-15,91-10-568 0,-51-15-504 16,-4-3-64-16,-4-11-88 16,-8-2-600-16,-8-3 560 15,-12-1 40-15,-4 4 248 0,-4-1-112 0,-16 14 352 32,-4 6 808-32,-4 12 265 15,1 10-441-15,-1 16-200 0,4 19-120 16,7 25-240-16,9 20-383 15,8-1-57-15,0-9-120 0,17-19-176 16,-6-19-537-16,14-4-295 31,-1-9-856-31,3-16 159 0,5-3 1025 16,8-25-656-16,-8-17-88 16,4-12-313-16,-8-6 1737 15,0-3 1097-15,-4 3 751 0,-5 5 256 16,-3 17 233-16,0 13-633 31,0 15-792-31,4 10-447 0,8 13-257 16,7 22 80-16,6 22-64 15,2 20-96-15,-15-1-64 16,-16-4-56-16,-12-11 96 0,-12-13-16 0,-20 2-88 16,-3-2 0-1,-10-10-584 1,13-9-1297-16,13-23-4264 0</inkml:trace>
  <inkml:trace contextRef="#ctx0" brushRef="#br0" timeOffset="34773.25">10678 7077 6737 0,'0'0'11482'0,"0"0"-9761"0,0 0-1721 15,0 0-1913-15,-96-19-10193 16</inkml:trace>
  <inkml:trace contextRef="#ctx0" brushRef="#br0" timeOffset="36135.91">2881 5991 5129 0,'0'0'6729'15,"0"0"-4905"-15,0 0-103 0,0 0-385 16,0 0-296-16,0 0-120 31,0 0-111-31,-28-23-265 16,47 14-256-16,13-4-64 0,28-6-56 0,31 1-168 16,21-2-264-16,-12 5-1480 15,-33 8-4626-15</inkml:trace>
  <inkml:trace contextRef="#ctx0" brushRef="#br0" timeOffset="38490.08">2999 10287 12618 0,'0'0'3905'0,"0"0"-3409"16,0 0-360-16,0 0 128 15,0 0 184 1,5 0 32-16,14 0-168 16,17-6 377-16,12-11-97 0,12-1-224 15,4 1-216-15,-4 5-152 0,7 2-984 16,-19 7-3105-16,-12 0-5505 16</inkml:trace>
  <inkml:trace contextRef="#ctx0" brushRef="#br0" timeOffset="39449.32">4737 9325 13218 0,'0'0'2361'32,"0"0"-1353"-32,0 0-512 0,0 0-264 15,0 0-136-15,-8 3 216 16,0 44 264-16,0 27 409 0,4 24-169 16,4 6-336-16,0-8-208 31,8-10-56-31,4-20-120 15,-4-12-24-15,0-13-72 0,-4-6-72 16,-1 4-512-16,6 5-888 16,-5-6-1193-16,-4-16-3264 0</inkml:trace>
  <inkml:trace contextRef="#ctx0" brushRef="#br0" timeOffset="39781.56">4426 9401 7705 0,'0'0'4337'15,"0"0"-2873"-15,0 0-359 16,36-73-721-16,7 51 520 0,26 2 0 16,26 14-120-16,20 9-152 15,-7 32-256-15,-12 35-175 0,-32 19-73 31,-29 0-128-31,-14 16 16 16,-21-10 80-16,-8 0-96 16,-29 4 0-16,-18 2 64 0,-13-2-64 15,-11-7 72-15,-9-13-64 0,-4-9 72 16,17-22 8-16,15-17-80 16,19-18 80-16,13-13-88 31,13-32-1153-31,2-9-1823 0,13-10-7306 0</inkml:trace>
  <inkml:trace contextRef="#ctx0" brushRef="#br0" timeOffset="39992.37">5474 9753 6889 0,'0'0'6265'0,"0"0"-4968"15,-36 89-305 1,16-41-208-16,13 2-288 16,3 2-120-16,4-5-200 15,0-5-104-15,7-8-72 0,13-9-1304 16,0-8-1697-16,-9-14-4376 16</inkml:trace>
  <inkml:trace contextRef="#ctx0" brushRef="#br0" timeOffset="40138.51">5510 9528 9522 0,'0'0'6025'15,"0"0"-4913"-15,0 0-1112 16,0 0-256-16,0 0-1712 31,0 0-609-31,-12 86-3384 0</inkml:trace>
  <inkml:trace contextRef="#ctx0" brushRef="#br0" timeOffset="40540.25">5562 10058 9209 0,'0'0'3209'0,"0"0"-1488"16,0 0-153-16,0 0-976 15,0-89-248-15,15 38-144 0,6-3-88 16,7-6-104-16,0 3-16 15,-1 3-808 1,-7 7-136 0,0 15 232-16,-8 6 720 0,-12 17 152 0,0 9 792 15,0 0-32-15,-12 6-144 16,-4 10-56-16,4 3-240 0,0 3-151 16,8 0-249-16,4 4-64 31,9-1 0-31,10 4 0 15,9 2 64-15,0 1 24 0,0 3-32 16,-13 0 32-16,-2 6-96 16,-13-2 64-16,0 2 56 0,-17-3 48 15,-2-6 352-15,-1-4 64 32,8-9-200-32,8-6-384 0,4-6 0 15,16-5-320-15,19-2-440 16,38-9-392-16,-9-10-1641 15,-10 0-4425-15</inkml:trace>
  <inkml:trace contextRef="#ctx0" brushRef="#br0" timeOffset="40862.31">6092 9877 10722 0,'0'0'2976'16,"0"0"-2423"-1,0 0-345-15,0 0-40 16,0 0 248-16,0 0-176 0,0 0-128 16,84-48-112-16,-61 30-1168 0,-3-5-889 15,0-2 481-15,-8-1 119 16,-4 1 265-16,-8 3 1192 0,-4 9 496 31,-17 7 1265-31,-6 6 47 16,0 10-296-16,-5 15 289 0,0 13-225 15,8 6-672-15,11 1-520 16,13-1-200-16,9 1-184 0,23-10-56 16,11-7-792-16,41-19-928 31,-9-9-2593-31,-2 0-2601 0</inkml:trace>
  <inkml:trace contextRef="#ctx0" brushRef="#br0" timeOffset="41034.68">6721 9588 11962 0,'0'0'4113'0,"0"0"-2865"0,0 0-472 15,0 0-312-15,-79 95-71 16,66-44-17-16,9 3-216 0,4 4-48 16,17-5-112-16,18-8-400 0,33-14-841 15,-4-12-1663 1,-5-15-3034-1</inkml:trace>
  <inkml:trace contextRef="#ctx0" brushRef="#br0" timeOffset="41220.01">7243 9140 8649 0,'0'0'7714'15,"0"0"-5970"-15,0 0-807 0,-56 156-449 16,56-38-256-16,0 15-160 15,24-6 64-15,0-16-72 16,0-15-64-16,-5-24-208 0,2-8-1489 31,-14-26-4928-31,-3-22-393 0</inkml:trace>
  <inkml:trace contextRef="#ctx0" brushRef="#br0" timeOffset="41373.18">6889 9522 5393 0,'0'0'9738'16,"0"0"-8122"-16,0 0-1016 15,139-51-184-15,-24 48-416 16,13 3-200-16,-25 3-1952 0,-23 7-3289 0</inkml:trace>
  <inkml:trace contextRef="#ctx0" brushRef="#br0" timeOffset="41701.61">7510 9953 3304 0,'0'0'3257'16,"0"0"-2009"-16,0 0 208 16,0 0 433-16,0 0 79 0,92-13 345 15,-53-21-1073-15,6-11-920 16,2-15-264-16,-3-26-56 15,-8-28-464-15,-8-23-120 0,-16-9 448 32,-12 3-744-32,-4 26 856 0,-17 31 24 15,6 32 776-15,-1 22 456 16,4 23 545-16,-4 9-393 16,0 0-656-16,-8 44-408 0,8 42-32 31,8 47 8-31,8 23-80 15,0 3-144-15,24-16-72 0,0-35-32 16,4-29-712-16,12-22-1432 16,-5-22-2545-16,-7-19-1601 0</inkml:trace>
  <inkml:trace contextRef="#ctx0" brushRef="#br0" timeOffset="42172.36">8235 9328 11226 0,'0'0'7538'0,"0"0"-6738"16,-51 79-592-16,30-28-72 0,10 13-128 0,11-14 64 31,0 4-72-31,0-9 0 16,15-7-80-16,13-13-800 16,12-15-993-16,8-10-391 0,4-10-537 15,3-21-88-15,-7-14-311 16,-8-12 3200-16,-12 3 1320 0,-12 0 1873 31,-8 12 1296-31,-8 17-2057 16,0 19-87-16,-12 6-1417 0,-4 19-824 15,4 23-104-15,0 24-40 16,4 38 40-16,4 43 64 0,4 27 16 31,0 14-80-31,0-4 48 16,0-22-48-16,0-16-72 15,0-26-80-15,0-34-160 0,0-32 88 16,-7-25 112-16,-10-20 112 16,-11-5 96-16,-4-8 272 0,-20-37 288 15,-11-42 136-15,-9-47-8 16,5-29-39 0,18-12-337-16,34-1-288 15,23 20-120-15,40 22-120 0,19 32-457 16,25 28-503-16,-21 35-1112 15,-7 16-4618-15</inkml:trace>
  <inkml:trace contextRef="#ctx0" brushRef="#br0" timeOffset="43036.61">10171 9506 11058 0,'0'0'4665'16,"0"0"-4113"-16,0 0-552 0,0 0-8 15,0 0 8 1,0 0 312 0,84 54-160-16,-44-54 432 15,8-3-472-15,-1-16 192 0,-2-4-304 0,-10-6-96 16,-7-2-304-16,-16-7-224 16,-12 3 88-16,-8 3 488 0,-20 7 48 31,-8 12 216-31,-7 13 232 15,-1 9 48-15,0 33-24 0,4 31-160 16,17-3-64-16,10-1-120 16,13-5-120-16,8-20 64 0,12 4-72 15,12 0 0-15,7-16-120 32,6-14-232-32,11-18-32 15,4-9-96-15,7-26-504 0,8-22 456 16,5-25 104-16,-12-20 304 15,-16 3 120-15,-24 23 0 0,-20 22 168 16,-8 29 712-16,0 3 496 31,0 5 113-31,0 5-465 16,-4 12-448-16,-4 6-536 0,0 20-32 0,4 9-8 16,0 9 112-16,4 4-112 15,0 3 0-15,20-4 0 0,8-5-80 16,4-5 72-1,7 2-64 1,1-4-128-16,0-1-112 16,0 1-120-16,-16 0 136 0,-12-6 120 0,-12 0 120 15,-17-4 56-15,-22-3 96 16,-17-9 144-16,-8-7-16 0,-3-6-128 31,11-6-8-31,12-19-88 16,32-33-880-16,12 4-3649 15,5 1-3425-15</inkml:trace>
  <inkml:trace contextRef="#ctx0" brushRef="#br0" timeOffset="43233.2">11359 8763 14699 0,'0'0'4081'15,"0"0"-2257"-15,0 0-536 16,0 0-872-16,0 0-352 15,0 73 56-15,4 31 296 0,11 20-232 32,13 16-24-32,4-4-160 15,-4-12 0-15,-4-6-448 0,-12-19-728 16,0-36-760-16,-8-19-4762 0</inkml:trace>
  <inkml:trace contextRef="#ctx0" brushRef="#br0" timeOffset="43484.04">11251 9239 11802 0,'0'0'2521'31,"0"0"-745"-31,84-47-776 16,-28 34-624-16,15 6-32 0,2 7 80 15,2 3-152-15,-4 23-104 16,-7 12-160-16,-8 22-8 0,-20 1 0 15,-16 5 0-15,-9 1 113 16,-11-10-9-16,0 0-48 0,0-6-16 31,-7-10-40-31,7-15-1449 16,0-14-1527-16,0-12-3802 0</inkml:trace>
  <inkml:trace contextRef="#ctx0" brushRef="#br0" timeOffset="43630.09">11924 9020 13314 0,'0'0'2497'0,"0"0"-2497"0,0 0-472 16,0 0-3785 0,0 0-6649-1</inkml:trace>
  <inkml:trace contextRef="#ctx0" brushRef="#br0" timeOffset="44388.38">12080 9458 2712 0,'0'0'9490'0,"0"0"-7866"16,0 0-359-16,4-86-473 16,8 61-56-16,0 3 408 15,4 0-328-15,0 2-79 0,4 5-305 31,-1 5-384-31,1 10 0 16,4 0-56-16,-3 3 8 0,2 16-72 16,-3 10 72-16,-3 12 8 15,-6 10 0-15,-3 6 40 16,-4 7-48-16,-4-7-88 0,0-3-112 16,-12-10-144-1,1-12-32-15,-2-7 207 16,9-12 49-16,-4-13 120 0,8 0 193 15,0-25-193-15,4-10-345 16,8-16-7-16,8-19 232 0,0 3 112 16,0-6-40-1,4 7 48-15,-4 15 88 16,3 10 168-16,-3 18-32 16,1 17-208-16,-6 9-16 0,5 26 48 15,0 21 8-15,-4 8 0 16,-4 5-40-16,-4 1-8 0,-8-17 40 31,0 1-48-31,0-13-48 16,0-13-40-16,-8-12 8 0,8-10 80 15,0-4 0-15,0-24-24 16,0-14-368-16,20-21 128 16,0 0 104-16,8-4-128 0,-1 0 152 31,-3 23 136-31,0 3 264 15,-3 18 416-15,-2 14-144 0,1 9-367 16,1 25 159-16,-2 13-32 16,1 10-144-16,4 6-64 15,-8 6-32-15,8 1-40 0,0-4-16 16,4-10-584 0,8-8-737-16,27-11-2455 15,-7-12-1506-15,0-13-1031 0</inkml:trace>
  <inkml:trace contextRef="#ctx0" brushRef="#br0" timeOffset="44698.8">13387 9388 7721 0,'0'0'3049'16,"0"-108"-561"-16,-12 77-23 15,-4 2-489-15,-12 6-495 16,-8 11-425-16,1 12-432 16,-2 12-376-16,5 24-168 0,4 14-64 15,13 5-16-15,7 5 16 16,8-3-16-1,8-13-48-15,16-9-40 16,8-16-376-16,7-12-232 16,1-7 240-16,4-26-8 0,-4-12 135 15,-4-9 65-15,-8-8 264 16,-8 1 168-16,-9 13 497 0,-7 10 319 31,0 14 8-31,-4 17-288 16,0 23-704-16,9 41 0 15,-2 5-8-15,5 1-88 0,8-7-632 16,8-15-944-16,28 3-1265 16,-5-9-4785-16,1-17 5018 0</inkml:trace>
  <inkml:trace contextRef="#ctx0" brushRef="#br0" timeOffset="44922.3">13953 8674 10042 0,'0'0'7257'16,"0"0"-4840"-16,0 0-1161 0,0 0-1040 15,0 0-208-15,-4 114 176 16,19-3-64-16,5 26-8 0,4-1-112 16,1 1-48-16,-6-20-512 15,5-21-592 1,0-17-1537-16,0-34-1640 15,-8-23-2664-15</inkml:trace>
  <inkml:trace contextRef="#ctx0" brushRef="#br0" timeOffset="45077.8">13754 9020 1568 0,'0'0'7033'0,"0"0"-2144"16,-17-99-2336-16,34 71-1249 0,34 12-1024 15,33 16-264-15,19 0-16 16,13 29-320-16,-32 3-2576 0,-24-7-3026 0</inkml:trace>
  <inkml:trace contextRef="#ctx0" brushRef="#br0" timeOffset="45624.05">14339 9274 9554 0,'0'0'2296'0,"0"0"-896"16,0 0-704-16,0 0 105 15,0 0 727 1,80-35-816-16,-36 10-456 16,-5-7-16-16,1 0-184 0,-8 0-56 15,-4-6-8-15,-12 3 8 0,-16 4 88 16,0 2 88-16,-16 7 536 16,-20 15-47-1,-7 7-185-15,-5 16 296 16,-5 22-112-16,6 20-208 15,15 24-208-15,12-3-176 0,16-5-56 16,4-17-16-16,20-13-184 16,12-6-312-16,8-3-224 0,12-19-360 31,8-16 15-31,3-16-103 16,1-22-104-16,11-26 192 15,-3-21 824-15,-4-23 256 0,-13 12 600 16,-22 20-16-16,-25 26-24 15,-8 24 856-15,0 4 305 0,-13 3-329 32,-2 9-536-32,-5 10-544 15,-5 10-256-15,6 15-56 16,7 13 0-16,4 10-96 0,8 3 96 0,8 6-16 16,16 0-56-16,8-3-48 15,-1 3-280-15,10-6-56 16,-9-3-16-1,-4-4 136-15,-13-6 328 16,-7 0 8-16,-8-9 8 16,-8-10 240-16,-24 0 256 0,-7-6-56 0,-6-4-136 15,-6-5-232-15,-17-4-80 16,13-4-568 0,7-12-3929-16</inkml:trace>
  <inkml:trace contextRef="#ctx0" brushRef="#br0" timeOffset="46749.4">16841 8531 12002 0,'0'0'2369'16,"0"0"-705"-16,0 0-872 16,-87-25-136-1,55 25 96-15,-8 9-63 16,0 19-73-16,-8 24 96 0,0 33-112 16,12 36-184-16,21 16-248 15,15-1-40-15,32-9-64 0,23-19-64 31,21-7-80-31,16-21-216 16,15-20-96-16,5-22 128 0,11-25 0 16,1-13-200-16,-9-26-168 15,-23-11 79-15,-9-27-7 16,-23-12 560-16,-23-16 24 0,-6-20 64 16,-23 1 24-16,-8-6 152 31,-24 2-143-31,-23-2-65 0,-13 9-48 15,-20 13 0-15,-8 13 112 16,-4 15 144-16,1 23 48 0,-1 24 152 16,13 20-40-16,19 16-40 15,8 32-240-15,20 28-8 16,24 19-72 0,8 19-56-16,52-2 8 0,20-8 88 15,16-8-16-15,7-11-80 16,1-5 48-16,-5-14-56 0,-15-18 0 15,-16-13-112-15,-21-16-32 16,-2-3 144 0,-5 0 0-16,-9-7 0 15,1 1-24-15,-12-4 16 0,-4-6-64 16,-4 0-152-16,8 0-552 16,0-9-1393-16,-4-4-2176 0</inkml:trace>
  <inkml:trace contextRef="#ctx0" brushRef="#br0" timeOffset="47247.55">17869 8007 10338 0,'0'0'2808'0,"0"0"-559"31,0 0-881-31,0 0-672 15,0 0-48-15,-75 89 105 0,47-16-201 16,4 3-232-16,8-6-184 16,7-13-136-16,6-15-184 0,-1-1-1121 15,-4-6-1167-15,4-13-2361 32,4-16-2401-32</inkml:trace>
  <inkml:trace contextRef="#ctx0" brushRef="#br0" timeOffset="47428.71">17694 8049 9498 0,'0'0'2296'0,"0"0"721"15,0 0-1033-15,0 0-1208 0,0 0-768 16,-5 22 240-16,10 25 128 0,7 7-112 16,8 3-104-16,3 4-152 15,5-11-8-15,0-2-328 0,-4-13-936 16,4-16-1352-1,-12-12-2105 1,-8-7-3601-16</inkml:trace>
  <inkml:trace contextRef="#ctx0" brushRef="#br0" timeOffset="47598.98">17523 8096 6465 0,'0'0'2776'0,"0"0"-423"15,0 0-25-15,0 0-351 16,0 0-1625-16,0 0 256 0,0 0-48 15,135 64-208-15,-63-23-136 16,-1-3-216-16,-3 0-64 0,-4 3-736 16,-12-9-1960-16,-17-10-3874 0</inkml:trace>
  <inkml:trace contextRef="#ctx0" brushRef="#br0" timeOffset="48167.16">18550 8404 12442 0,'0'0'2345'31,"0"0"-305"-31,0 0-1296 16,0 0-464-16,-88 10-128 0,37 25 400 16,-21 22 361-16,-3 28-121 15,-1 30-192-15,20 11-80 0,28-2-152 16,28-6-40-16,32-10-224 0,28-7-104 16,11-5-72-1,13-14-280 1,4-18-360-16,0-29-408 0,-24-20-1321 15,-13-11-3048-15</inkml:trace>
  <inkml:trace contextRef="#ctx0" brushRef="#br0" timeOffset="48476.01">18993 8651 11226 0,'0'0'2000'16,"0"0"-7"-16,0 0-777 15,-80-34-568-15,48 34 224 0,-4 0-63 32,8 15-217-32,4 8-144 0,9 8-176 15,15 11-128-15,0 5-128 16,15 4-8-16,21 6 80 16,8-6-88-16,4-3-168 0,0-7-192 15,-5-3 144-15,-6-6 112 31,-10 0 104-31,-14-4-8 0,-10-2-64 16,-3-4 56-16,-16 0 8 16,-16-3 8-16,-11-6 80 15,-1-7-80-15,-4-6-736 0,16-3-1465 0,12-10-3288 16</inkml:trace>
  <inkml:trace contextRef="#ctx0" brushRef="#br0" timeOffset="48641.11">19403 9115 11266 0,'0'0'2833'16,"0"0"-833"-1,0 0-672-15,40 79-832 16,-40-44-272-16,0 4-32 16,-4 2-192-16,-8 13-192 0,4-10-1784 15,4-12-3585-15</inkml:trace>
  <inkml:trace contextRef="#ctx0" brushRef="#br0" timeOffset="49014.7">20176 8804 12802 0,'0'0'2521'0,"0"0"-617"15,0 0-784-15,-79-70-503 0,34 70-177 16,2 4 16-16,-5 27-152 16,8 14-184-16,8 9-24 0,12 6-24 15,12 0-72-15,8-6 0 16,16-6-320 0,20-17-344-16,4-12-249 15,7-19 81-15,5 0 664 0,1-25-56 16,-6-13-128-16,-11-3 272 15,-9-3 80-15,-6 5 744 0,-14 14 545 16,-7 9 23 0,0 16-328-16,0 0-824 15,0 32-112-15,0 21-64 16,25 24 16-16,6-4 0 0,5-3-56 16,9-13-664-16,10-13-648 15,0-2-961-15,-6-17-2904 0</inkml:trace>
  <inkml:trace contextRef="#ctx0" brushRef="#br0" timeOffset="49263.07">20618 8471 12706 0,'0'0'2801'0,"0"0"-1593"0,0 0-736 15,108 47 248-15,-56 14 113 16,12 24-233-16,3 30-216 0,-3 12-216 31,-25 0-8-31,-22-10-48 0,-17-12-112 16,-36-3 48-16,-8-23-48 16,0-16-104-16,-12-9-1112 0,21-22-1553 15,7-7-5537-15</inkml:trace>
  <inkml:trace contextRef="#ctx0" brushRef="#br0" timeOffset="49426.98">21886 9233 17091 0,'0'0'2273'15,"0"0"-2273"-15,0 0-1705 0,0 0-10041 16</inkml:trace>
  <inkml:trace contextRef="#ctx0" brushRef="#br0" timeOffset="80109.2">16690 10071 1536 0,'0'0'8130'16,"0"0"-5826"-16,0 0-1264 0,0 0-696 15,0 0-176-15,0 0 320 0,-4 0 225 16,4 0-41-16,0 0-232 16,0 0-240-16,0 3-128 31,0 4 336-31,8-5-88 0,-1 5-48 16,2-1 32-16,3 1-104 15,3-1 88-15,2-3-32 0,3 3-88 16,-1-6-48-16,9 4 0 15,0-1-8-15,4-3-15 32,4 0-81-32,-5 0 56 0,1 0 16 15,0 0-16-15,-4 0 16 0,-4 0-32 16,0 0-40-16,4 0 40 0,-4 0-8 16,3 0-40-16,5 0 40 15,5 0-40 1,-1 0 0-1,7-3 8-15,-2-1-16 0,-2 4 16 16,1 0-16-16,-5 0 0 0,-3 0 16 16,0 0-8-16,5 0-8 0,-5 0 8 15,7 0 0-15,1 0 0 32,-1 0 40-32,10-3-40 15,-1 0 0-15,-5-3 88 0,4 3-16 16,-2-4 64-16,2 1-72 15,-6-1 56-15,-2 5 16 0,-3-2-72 16,-8 1 40-16,0 3-112 31,-4 0 0-31,-5 0 16 0,5 0-16 16,-3 0 8-16,3 0-8 16,4 0 8-16,-1 0 0 0,1 0 0 15,0 0-8-15,0 0 56 16,4 0-56-16,-4 0 0 31,3 0 8-31,-3 0-8 0,4 0 0 16,-4 0 8-16,0 0-8 15,8-3 8-15,-4 0 40 0,7-1-40 16,6 1-8-16,2 0 16 16,1-3-16-16,4 3 0 15,-4-4 0 1,0 7 8-16,-9-3-8 0,-3 3 8 15,0-3 0-15,-4 0 0 16,-1 3 0-16,-3-4-8 16,8 4 0-16,1-3 8 0,-1-3 0 0,3 3 0 31,1 0 0-31,4 0-8 16,-4-1 0-16,-1 1-8 0,2 0 8 15,-6 3 8-15,1 0 0 16,0 0-8-16,-4 0-8 0,3 0 8 15,2 0 0-15,3-3 0 32,-1 3 0-32,1-4 0 0,4 2 16 15,-4-5-16-15,4 1 0 16,3-1 0-16,-7 4 0 16,0-3 0-16,0 3 0 0,-4 0 0 15,-1-1 0-15,-3 1 0 31,5 0 0-31,-1 0 0 0,-1 3 0 16,5-4 0-16,-5 1 8 16,10 0 0-16,-6 3 0 15,1 0 0-15,1 0-8 0,-2 0-8 16,1 0 0-16,-9 0 0 16,-3 0 8-1,0 0-8-15,-7 0 0 0,-6 0 8 16,2 0 8-16,-2 0-8 15,-2 0 8-15,6-3-8 16,1 3-8-16,-5-3-88 0,2 0-128 0,-9 3-128 31,0 0-184-31,-13 0-625 16,-10 0-1527-16,-13 0-1465 0</inkml:trace>
  <inkml:trace contextRef="#ctx0" brushRef="#br0" timeOffset="90856.55">3406 12541 9217 0,'0'0'2681'0,"-4"0"-1225"16,4 0-263-16,0 0 199 0,0 0 280 15,0 0-303-15,0 0-473 16,0 0-384-16,0 0-192 0,0 0-80 31,8 0-40-31,8 0-96 16,19 0 112-16,21-3-16 16,32-10-56-16,-4 0-128 0,-5 1 56 15,-15-1-72-15,-20 10 8 16,-4-3 0-16,-1 2-8 0,-18 1-72 31,-10 3 56-31,-6 0-112 16,-5 0-88-16,0 0 16 15,0 0-104-15,-9 0-112 0,9 3-784 0,0 1-2593 16,9-4-4737-16</inkml:trace>
  <inkml:trace contextRef="#ctx0" brushRef="#br0" timeOffset="92086.1">5557 11798 4745 0,'0'0'5393'0,"0"0"-3561"16,0 0 48-16,0 0-127 15,0 0 23-15,0 0-335 0,-19-41-313 16,19 41-496-16,0 0-368 16,0 16-192-16,0 12 232 15,11 23 224 1,6 22-240-16,2 25-40 0,5 7-128 16,-3 0 0-16,-6-13-48 15,-6-22-32-15,-9-13-40 0,0-12 0 16,0-7-112-16,0 3-192 15,-9 0-200 1,-3 0-320 0,5-12-616-16,-10-29-1033 0,2 0-1520 0,2-16-1368 15</inkml:trace>
  <inkml:trace contextRef="#ctx0" brushRef="#br0" timeOffset="92371.55">5434 11661 7313 0,'0'0'4065'0,"0"-79"-2873"0,4 34-104 16,16 1-543-16,15 3 351 15,10 6-56-15,26 3 136 32,1 13-72-32,4 13-88 0,-1 6-255 15,-11 44-201-15,-4 30-352 16,-29 30-8-16,-26 14-8 0,-21-4 8 15,-40-16 40-15,-12-15 216 32,5-13-128-32,7-13 120 15,9-16-248-15,2-6 72 0,2 0-72 0,-6 3 0 16,10-9-568-16,19-17-1297 16,16-5-2920-16,4-7-3873 0</inkml:trace>
  <inkml:trace contextRef="#ctx0" brushRef="#br0" timeOffset="93294.19">6382 11855 1880 0,'0'0'9218'16,"0"0"-7090"-16,0 0-223 31,0 0-913-31,0 0 64 0,0 0-224 16,-71-19-368-16,43 51-71 15,4 9 215-15,-1 13-184 0,10 3-112 16,7 3-144-16,8 4-64 0,0-7-56 16,20-6-16-1,8-10-32 1,7-12-272-16,6-10-72 0,2-19 48 15,2 0-16-15,-2-29 88 16,-11-15 144-16,-12-20 72 0,-12 1 8 16,-8-7 120-1,-24 3 296-15,-16 13 232 16,-12-3 0-16,-4 13-16 16,-4 15-96-16,9 13-64 0,7 13-312 15,16 6-160-15,20 23-368 16,8 12-536-16,64 31-704 0,-4-8-2953 15,3-7-4521-15</inkml:trace>
  <inkml:trace contextRef="#ctx0" brushRef="#br0" timeOffset="93714.58">6809 12141 6121 0,'0'0'6529'0,"0"0"-5761"15,0 0-360-15,0 0 201 0,0 0 311 0,0 0 88 16,0 0-160 0,20 6 112-1,-9-34-432-15,14-13-367 0,-1-26-81 16,-5-29-72-16,1-30-8 15,-12-20-8-15,-8 3-40 0,0 15-72 16,-19 49 47-16,2 25 73 0,6 22 297 31,-2 23 575-31,2 3 8 16,-1 6-320-16,-4 28-408 0,-1 42-136 16,13 44 232-16,4 19-96 15,24 4-80-15,21-10-64 16,-2-28 8-16,6-10-16 0,-10-20-424 31,-3-15-224-31,-8-19-168 0,0-13-368 16,11-9-1089-16,-3-4-3144 15,0-9-3153-15</inkml:trace>
  <inkml:trace contextRef="#ctx0" brushRef="#br0" timeOffset="93869.57">7295 11760 12914 0,'0'0'4577'15,"0"0"-3216"-15,0 0-1089 16,0 0 408-16,0 114-192 16,4-56-192-16,7 5-192 0,10 3-104 15,3-2-304-15,8 6-1128 16,-8-13-1481 0,-5-19-1496-16</inkml:trace>
  <inkml:trace contextRef="#ctx0" brushRef="#br0" timeOffset="94006.4">7355 11592 12994 0,'0'0'2713'0,"0"0"-2441"16,0 0-272-16,0 0-1448 16,32 79-81-16,3-35-679 15,5-5-3097-15</inkml:trace>
  <inkml:trace contextRef="#ctx0" brushRef="#br0" timeOffset="94224.39">7797 11820 10850 0,'0'0'4593'0,"0"0"-2689"16,0 0-271-16,0 0-505 31,-120-60-192-31,73 60-160 0,-2 22-224 16,6 16-208-16,15 10-208 15,15 9-88-15,13 7-48 16,21-4-360-16,23-3-392 0,15-6-336 16,33-17-977-16,-12-14-1111 15,-9-17-1945 1</inkml:trace>
  <inkml:trace contextRef="#ctx0" brushRef="#br0" timeOffset="94674.52">8116 11703 11762 0,'0'0'5673'15,"0"0"-3816"1,0 0-1177-16,0 0-624 16,0 0 40-16,-16 117-48 0,32-63-48 15,3-3-144-15,5 3-248 16,4-13-368-16,12-6-185 16,0-16-39-16,12-13-8 0,4-6 16 31,0-25 64-31,0-16 679 15,-9-10 233-15,-15-6 8 0,-8 0 289 16,-20 6 1175-16,-4 10 704 16,0 9-223-16,-8 16-393 0,-9 16-560 15,10 3-840-15,-1 32-104 32,8 29-16-32,0 34 80 15,19 42-64-15,18 19-32 0,6 6-24 16,10-6 0-16,-10-17 0 15,-3-8-72-15,-9-17 0 0,-18-31-88 16,-13-26 64-16,0-25-8 16,-28-16 104-1,-28-6 0-15,-40-13 168 16,-31-35 312-16,-9-28 161 0,17-23 47 16,23-10-312-16,45 11-376 15,27 12-232-15,24 16-889 0,43 0-455 16,9 18-2761-1,4 1-10746 1</inkml:trace>
  <inkml:trace contextRef="#ctx0" brushRef="#br0" timeOffset="94937.18">9490 11703 15891 0,'0'0'3073'16,"0"0"-1801"-16,0 0-960 31,0 0 112-31,44 89 448 16,-24-32-120-16,4 6-328 0,0 4-264 15,0 3-160-15,-5-4-128 16,-2-12-528-16,-6-6-344 0,-11-22-624 15,0-14-2889-15,0-12-1753 0</inkml:trace>
  <inkml:trace contextRef="#ctx0" brushRef="#br0" timeOffset="95056.46">9634 11309 10778 0,'0'0'2056'15,"0"0"-2056"-15,0 0-1128 16,0 0-3281-16,0 0-624 0</inkml:trace>
  <inkml:trace contextRef="#ctx0" brushRef="#br0" timeOffset="95245.32">10000 11169 12202 0,'0'0'5713'16,"0"0"-3672"-16,0 0-1113 0,0 0-632 15,0 0 320-15,28 156 8 0,-8-26-352 16,8 16-136-16,3-3-136 31,5-19-344-31,-8-26-240 16,-4-21-168-16,-3-1-832 0,-6-29-1329 16,-11-15-3344-16</inkml:trace>
  <inkml:trace contextRef="#ctx0" brushRef="#br0" timeOffset="95417.28">9853 11728 11666 0,'0'0'2577'0,"99"-54"-1433"0,5 35-312 16,15 7-432-1,1 12-192 1,-25 15-208-16,-19 23-888 15,-20-9-1817-15,-24 0-1560 0</inkml:trace>
  <inkml:trace contextRef="#ctx0" brushRef="#br0" timeOffset="96016.45">10522 11925 8601 0,'0'0'1897'15,"0"0"-921"-15,0 0 8 0,48-76-376 16,-24 47-72-16,-4-6-55 0,-1-3-201 15,-6-3-72-15,-9 3 552 32,-4 6 416-32,-21 7 200 15,-7 15-263-15,-7 10-329 0,-5 22-120 16,5 20 80-16,7 8-224 16,7 8-304-16,14-1-56 0,7 0-112 15,19-3-48-15,21-6-168 31,12-11-352-31,24-8-304 16,31-19-864-16,29-10-409 0,7-32 457 16,-24-10 271-16,-31-2-495 0,-40 6 320 15,-12-16 728-15,-4 0 816 16,-4-6 1216-16,-13-3 1328 16,-15 21 537-1,-3 10-376-15,-29 17-1233 16,-4 15-656-16,-12 12-280 0,4 23-208 15,-4 9-136-15,16 11-96 16,5 5-48-16,11-3 0 0,12-3-48 16,4-6-72-1,8-13-96-15,12-13-56 16,12-16-40-16,7-6 96 16,6-28 80-16,-2-14 0 0,-3-9 80 15,-12-6 16-15,-4 7 80 16,-9 2 192-16,-10 13 64 0,-1 13 112 31,-4 22-80-31,0 0-376 16,0 28-24-16,4 17 24 0,16 6 8 15,3 2-8-15,22 5-256 16,14-4 0-16,5-7-568 16,32-9-816-16,-21-18-2529 0,-15-14-1392 0</inkml:trace>
  <inkml:trace contextRef="#ctx0" brushRef="#br0" timeOffset="96429.33">11988 11065 12698 0,'0'0'5313'16,"0"0"-3328"0,0 0-593-16,0 0-632 15,0 0-544-15,0 0-64 0,0 0 256 16,96 183-184-16,-65-49-136 15,1-1-88-15,-12-9-176 16,1-22-296-16,-10-26-208 16,-7-22-448-16,-4-19-776 15,0-9-809-15,-11-4-2176 16,-17-10-304-16,-12-12 3208 0,-4-9 1121 16,0-29 864-16,-8-26 216 31,13-24 1145-31,14-21 383 15,14 11 664-15,11 25 433 0,15 29 320 16,6 27-753-16,14 2-775 0,14 5-801 16,9 10-440-16,7 0-240 15,3 22-80-15,-1 16-64 16,-11 7-16-16,-5 12 0 0,-14 3-48 31,-5 1 48-31,-17-1 0 16,-11-6-104-16,-4-13-280 0,0-2-416 15,-4-24-921-15,-4-5-1391 16,1-10-2546-16</inkml:trace>
  <inkml:trace contextRef="#ctx0" brushRef="#br0" timeOffset="96566.12">12526 11223 15595 0,'0'0'2760'16,"0"0"-2760"-16,0 0-24 15,0 0-1296-15,44 73-1408 16,-24-41-2242-16</inkml:trace>
  <inkml:trace contextRef="#ctx0" brushRef="#br0" timeOffset="96841.43">12833 11525 14579 0,'0'0'2720'16,"0"0"-1824"-16,0 0-584 15,-44 70-7-15,28-26 15 0,9 7-216 16,7 3-8-16,0 0-96 16,15-6-200-16,9-7-585 15,4-9-279-15,0-14-528 0,-1-11 184 32,1-7 1232-32,-8-29 176 15,-16-8 1264-15,-4-27 272 0,-4 4 0 16,-27-7-415-16,-5 3-281 15,-4 10-328-15,-4 4-320 16,4 15-192-16,12 16-360 0,17 19-1184 31,11 0-3642-31,4 13-2543 0</inkml:trace>
  <inkml:trace contextRef="#ctx0" brushRef="#br0" timeOffset="97141.45">13116 11471 13930 0,'0'0'4273'15,"0"0"-2936"1,0 0-769-16,0 0-384 0,71 111 24 16,-58-50 32-16,-5 5-80 0,-1-8-152 15,-3-2 0-15,5-5 8 16,-5-16-16-16,0-16-184 16,3-15 112-1,5-4 72-15,8-26 0 16,8-15-72-16,12-26-248 15,0 4 176-15,0-7 144 0,-1 6 48 16,-7 20 120-16,-4 9 56 16,-8 28 24-16,0 20-240 0,4 51 128 31,8 28 32-31,-4 13-56 16,-4-16-112-16,-9-26-112 15,5-6-712-15,-8-19-2281 0,1-6-8617 0</inkml:trace>
  <inkml:trace contextRef="#ctx0" brushRef="#br0" timeOffset="97951.24">14016 11430 6585 0,'0'0'7786'0,"0"0"-6010"0,0 0-1008 15,0 0-760-15,0 0 368 0,40 79 360 16,-20-28-216-16,4 9-231 16,8 0-137-16,0-3-8 15,4-5-144 1,3-18-433-16,2-5-479 15,-6-13-408-15,-3-16-128 16,-4 0 127-16,-9-29 569 0,-6-21 432 0,-9-24 320 16,-4-2 168-16,0 6 760 15,-4 13 273 1,4 23 95-16,-4 4 320 16,4 15-311-16,0 15-945 15,8 19-256-15,20 35-104 16,8 3 80-16,3 10-32 0,9-1-48 15,-4-15-136-15,12-3-408 0,-4-10-17 32,-1-19 97-32,-3-13 384 15,-8-6 80-15,-8-22 56 16,-16-19 56-16,-12-22 88 0,-8-23 289 16,-20 0 151-16,-8 13-200 15,-4 9 112-15,4 23-80 0,-3 6-224 31,-2 7-240-31,18 18-8 16,6 10-768-16,13 22-352 16,32 32-761-16,12-3-2296 0,9-3-912 0</inkml:trace>
  <inkml:trace contextRef="#ctx0" brushRef="#br0" timeOffset="98312.43">15474 11509 7089 0,'0'0'2761'0,"0"0"111"0,-11-111-311 16,-21 67-745-16,-8 9-208 0,-8 12-527 16,-8 14-417-1,1 9-304-15,7 16-256 16,8 18-104-16,8 18-88 16,20 7 80-16,12 2-40 15,4-1-424-15,27-6 8 0,6-12-248 16,10-20-217-16,5-13-111 15,1-9 160 1,-6-28-72-16,-3-14 640 16,-17-8 312-16,-3-4 104 15,-11 0 720-15,-9 6 392 0,-4 13 369 16,0 16-41-16,0 19-712 16,0 0-832-16,0 32 0 0,8 13-8 31,8 5 8-31,16 7-200 15,7-3-560-15,12-6-985 16,26-22-1103-16,-14-14-1985 0,-7-12-4913 0</inkml:trace>
  <inkml:trace contextRef="#ctx0" brushRef="#br0" timeOffset="98739.05">15992 11166 12578 0,'0'0'4617'16,"0"0"-3273"-16,0 0-1176 0,0 0-63 15,-4 121-41-15,17-64 64 16,14 3-128 0,10-3-40-16,2-6-497 15,8-9-463-15,6-20-224 0,-1-16 328 16,-5-9-120-16,-7-26 223 16,-12-28 433-16,-8-19 168 0,-20-16 192 15,-12 3 784-15,-16 22 793 31,0 23 255-31,13 22-103 0,-6 2-353 16,14 11-376-16,-6 9-784 16,13 6-216-16,8 39-160 0,29 28 160 15,14 32 0-15,12 15-24 16,1 4-240-16,-12-3-88 31,-12-16-112-31,-16-4 128 0,-20-6 328 16,-8 1-56-16,-28-20 56 15,-7-19-120-15,3-25-208 0,-5-10 336 16,-14-9 40-16,-5-7 448 16,-12-6 32-16,5-16-272 15,11-31-248 1,-12-46-152-16,21 8-1344 0,6 2-5442 16</inkml:trace>
  <inkml:trace contextRef="#ctx0" brushRef="#br0" timeOffset="98987.2">16793 10900 14891 0,'0'0'2544'16,"0"0"-2216"-16,0 0-128 0,-4 76-200 16,-3-41-480-16,3 3-984 15,4-7-1249-15,0-11-3320 0</inkml:trace>
  <inkml:trace contextRef="#ctx0" brushRef="#br0" timeOffset="99098.9">17021 10861 6249 0,'0'0'7818'16,"0"0"-4946"-16,0 0-1648 31,0 0-1224-31,0 0-280 0,-20 89-1488 0,8-50-2961 16</inkml:trace>
  <inkml:trace contextRef="#ctx0" brushRef="#br0" timeOffset="99917.15">4780 11350 12978 0,'0'0'2665'0,"0"0"-2257"16,0 0-256-16,0 0-152 0,0 0 80 16,-11 98 72-1,11-62-152 1,0-1-232-16,11-4-1264 0,10-12-1457 15,-1-9-4697-15</inkml:trace>
  <inkml:trace contextRef="#ctx0" brushRef="#br0" timeOffset="100066.73">4936 11217 13970 0,'0'0'2481'15,"0"0"-1913"-15,0 0-288 16,-8 86-184-16,8-45-96 15,36 16-176-15,-4-12-1472 0,3-7-2705 0</inkml:trace>
  <inkml:trace contextRef="#ctx0" brushRef="#br0" timeOffset="101912.36">16701 10207 6009 0,'0'0'2288'0,"0"0"-1199"15,0 0-545-15,0 0-272 32,0 0 352-32,0 0 176 15,0 0-240-15,-87-15-144 0,67 8-8 0,-4 7 208 16,-4-3-87-16,0 0-49 16,0 3 104-16,-4-3-80 0,1 3-88 15,-1 0-104 1,0-7-192-1,0-2-16-15,4-1-32 0,4-9 40 16,5-3 32-16,-2-6 296 0,10-4-40 16,-2 3-128-16,6 1 0 15,-5 2-64-15,8 7-63 0,-5 6-97 32,9 7-48-32,-3 3-121 15,-1 0-255-15,4 3-640 16,0 3-1552-16,0 6-1345 0,0 1-2473 0</inkml:trace>
  <inkml:trace contextRef="#ctx0" brushRef="#br0" timeOffset="102406.36">16176 10001 4016 0,'0'0'5057'0,"0"0"-3952"15,0 0-505-15,0 0-248 0,0 0 288 16,0 0 336-16,0 0-336 31,-72-61-152-31,68 33-215 16,0-10-145-16,-4-7 8 0,4-9-88 15,-8-3 8-15,0-3-40 16,-8-23 64-16,0-21-24 0,-12-29-48 0,1 2 80 16,-1 10 656-1,4 32-480 1,4 32-112-16,8 13 24 15,0 9 8-15,-4-6-56 0,0-4 24 16,0-9-24-16,1 10 24 16,-2-4-80-16,1 4 16 0,5-1-80 0,-9-2 64 31,4-1-72-31,-4-6 0 16,0-3 8-16,4 3 0 15,0 0 0-15,0 3 0 0,5 7 0 16,2 6-8-16,2 9 8 15,3 7 0-15,-1 6 0 0,5 3 0 32,1 7-8-32,3 0 0 15,0 0 8-15,0 6-8 0,0 0-88 16,0 0-320-16,0 0-368 16,11 0-128-16,5 0-425 0,9 12-583 15,-6-6-513-15,1 4-3160 0</inkml:trace>
  <inkml:trace contextRef="#ctx0" brushRef="#br0" timeOffset="103778.33">15666 8010 7665 0,'0'0'1104'16,"0"0"-495"-1,0 0-257-15,0 0-240 16,0 0-64-16,0 0 72 0,0 0 112 15,92-79-24-15,-69 69-128 0,5 4-72 16,12-1 64-16,4 5-72 16,8-2 8-1,4 1 0-15,11-3 0 16,5-1 0-16,4-2 0 16,-1-1-8-16,1-3 0 0,-4 1 0 15,3-4 8-15,1 0 0 16,0 1 0-16,-5-2 40 0,5 2-40 31,0-1 40-31,8-3-48 16,19-1-8-16,13 5 8 0,11-1-8 15,-4 3 8-15,-7 1 0 16,-8 5 0-16,-1 1 8 16,-3-1-8-16,0 1 0 0,-5 3 8 31,1 0 0-31,-9 0-8 15,-14-1 8-15,-22 1-8 0,-3 0 8 16,-4 0-8-16,16 0 0 16,31-3 8-16,17-4 0 15,7 3-8-15,-11 1 0 0,-17 3 8 16,-19-3-8 0,-12 6 0-16,12-3-8 15,3-1 8-15,17 4 8 0,11-3 48 16,-11 3-56-16,-8 0-8 15,4-3 8-15,-5 0 0 16,4-1-8-16,-10 1 8 16,-18 3-8-16,-15 0 16 15,0 0-8-15,3 0 0 16,6 0-8-16,6 0 8 0,-7 0 0 16,0 0 40-16,-4 0-32 15,-5 0-8-15,2-3 0 16,2 0 0-1,-3-3-8-15,4 2 0 16,4 1 8-16,-5 0 0 0,-3 0 0 16,-4 0 0-16,-4 3 0 15,-8-4 0-15,-8 4 0 16,-9 0 8-16,2 0 0 0,-5 0 8 31,-1 4 40-31,5 8 144 16,-3 1-16-16,6 3-72 0,-2 3 224 15,-6 0 48-15,1 7 24 16,0 5-104-16,1-2 104 16,-6 6-96-16,5 3 113 0,4 0-49 15,0 3-112 1,4 1 40-16,0 2 40 16,8 7-184-16,-5 0 32 0,6 6-8 15,-1 3 32-15,4 13-8 16,-13-6 16-16,2-1-48 15,-10 4-104-15,1-9 32 16,-4 2 0 0,-4-2-24-16,5 2-8 0,-1 0-56 15,3 1 32-15,10 0 56 0,-6-1-96 16,5-3 0-16,4 1 40 16,0-4-48-16,-8-3 0 15,4-1-8 1,-8 1 8-16,3-6 8 15,-3 0 0-15,1-1-8 0,2-5 16 16,6-1-8-16,2-3 40 16,1-6-40-16,1 0 48 15,-2-7-48-15,-3 0 8 0,-4-3-16 32,1 1 0-32,-13-4 0 15,3 0 0-15,-3-3 8 0,0 0-8 16,0 0 40-16,0-1-40 15,0-2-8-15,0 3 8 16,0-3 0-16,0 3 0 0,0 3 8 31,-3-7-8-31,-6 5 8 0,-3-2-8 16,1 1 8-16,-2-3 0 0,2-1-8 16,-2 1 0-16,1-3 0 15,5-1-8-15,-10-3-120 16,-2 4 24-16,-5-3 40 15,-4-1 64 1,-12 0-8-16,-8-3 0 0,-4-3 8 16,-23 0 0-16,-25 0 56 0,-15 0 56 15,-9 0-48-15,4 0 48 16,33 0-112-16,27 0-8 16,16 0-288-1,0 4-1192-15,4-1-2705 16,12-3-4737-16</inkml:trace>
  <inkml:trace contextRef="#ctx0" brushRef="#br0" timeOffset="121823.66">16901 7804 6753 0,'0'0'2096'0,"0"0"-471"32,0 0-329-32,0 0-240 15,0 0 88-15,0 0-31 0,0 0-105 16,-8-48-200-16,8 48-344 15,0 0-240-15,0 0-224 0,0 0 0 16,0 4-72-16,0 5 16 31,0 7 56-31,8 6 112 0,-4 0-48 16,4 3-16-16,-4 1 16 0,4 0-16 16,4-4-40-16,-8 0 8 15,7-3 32-15,-2-6 8 0,-1-7 8 16,7-3 48-1,2-3 48-15,11-9 176 16,0-20-23 0,7-9-145-16,13-19-24 0,11-26 16 0,18-21-152 15,3-7-8-15,-17 15-8 16,-12 20-8-16,-23 31-32 0,-7 10 48 31,-2 1 0-31,-3 5 8 16,-4 7 0-16,-3 9-8 0,-9 13-80 15,0 0-537-15,0 25-423 16,0 11 56-16,-9 30-1224 0,1-8-1849 16,1-5-4281-16</inkml:trace>
  <inkml:trace contextRef="#ctx0" brushRef="#br0" timeOffset="132292.63">10534 12751 6833 0,'0'-4'1720'0,"0"-2"-607"15,0-3-393-15,0-1-328 0,0 0 424 16,0 4 336-16,0-3-144 16,4 5-303-16,0 1-169 15,0 0-192-15,0 3-136 0,4 0-112 31,4 0-16-31,4 0-16 0,3 0 72 16,13 0 64-16,5 0 8 16,10 0 56-16,25 3 48 15,28 4-48-15,27-1 32 0,12 3-72 16,-3 1 8-16,-5 2-56 31,-15 5-128-31,0-2 40 0,-1 1-24 16,1 3-48-16,3-3 56 15,1-3-64-15,-4 0 0 16,-1-1 56-16,-4-2-16 0,5-4-40 16,-5 3 0-16,5 1 56 15,7 0-56 1,5-4 40-16,3 7 25 16,1-4-25-16,-1-3 40 0,1 4-8 15,0-7-32-15,3 4 72 16,-4-4 80-16,0-3-32 0,-7 0 16 15,-4 0-64 1,-16 0-72-16,-16 0 0 16,-29 0-40-16,-15 0 8 15,-16 0-8-15,4 0 8 0,-8 0 32 16,-1 0-48-16,-11 0 0 16,-8 0 0-16,-4 0-224 0,0 0-336 31,-28 0-793-31,0 0-1215 15,-7 0-2353-15</inkml:trace>
  <inkml:trace contextRef="#ctx0" brushRef="#br0" timeOffset="133329.12">5912 13290 6409 0,'0'0'5593'0,"0"0"-4321"15,0 0-600-15,0 0-600 0,0 0-64 16,0 0 729-16,44-12 407 31,-4-1-272-31,32-3-296 16,36-3-24-16,38 0 8 0,13 0-55 0,2 6-1 15,-19 7-160-15,-26 6-168 16,-24 0-56-16,-21 0-24 0,-26 0-48 16,-10 0-40-16,-7 0 56 15,4 3-56 1,-4 0-16-1,-9 0-24-15,-2-3-200 0,-9 0-144 0,-1 0-112 16,-2 0-369-16,7 0-535 16,-5-9-1609-16,2-1-2424 0</inkml:trace>
  <inkml:trace contextRef="#ctx0" brushRef="#br0" timeOffset="138189.51">18316 11557 4424 0,'0'0'2401'0,"0"0"-905"31,0 0-215-31,0 0-305 16,0 0 96-16,0-64 8 16,0 61 72-16,0-3 33 0,-4 6-217 15,-1 0-224-15,-7 0-344 16,-12 9-248-16,-4 17-24 0,-23 24 192 31,-13 27 96-31,-12 31-8 16,5 22 81-16,11 6-33 0,20 7-104 15,24-3-80-15,12 9 0 0,16 3-56 16,32 1-104-16,24-10 16 16,16-10-48-16,15-22 8 15,0-9-80 1,1-23-8-16,-16-22-8 15,-21-22-328-15,-14-16-424 0,10-12-817 16,-7-7-1463-16,-8 0-3050 0</inkml:trace>
  <inkml:trace contextRef="#ctx0" brushRef="#br0" timeOffset="138714.09">18941 11989 8185 0,'0'0'2801'0,"0"0"-145"32,0 0-951-32,0 0-305 15,0 0-256-15,0 0-520 0,-36 0-407 16,36 50 591-16,0 30-136 16,0 24-160-16,19 11-168 15,2-7-160-15,-1-13-112 0,-12-25-72 16,-1-16 24-16,-7-10-24 0,4-9-240 31,-4 3-208-31,0-3-432 16,0 6-961-16,-4-19-2520 15,-3-9-1544-15</inkml:trace>
  <inkml:trace contextRef="#ctx0" brushRef="#br0" timeOffset="139207.81">18849 11896 7681 0,'0'-92'1408'0,"0"7"41"16,4 27 7-16,4 20-832 15,4 7 448 1,8-1-15-16,11 3-273 16,29 4-600-16,32 15-184 0,28 14 272 15,12 33-8-15,-17 30 80 16,-31 13-48-16,-41 12-192 0,-30 0-104 15,-13 3-24 1,-36-3-32-16,-20-3 56 16,-24-10 0-16,-16-9 96 15,-3-13-32-15,-9-12-64 0,1-13 0 16,7-13 88-16,20-10-16 16,24-9 40-16,21 0 64 0,19-6 32 31,7-13 120-31,9-3-176 15,9 0-152-15,19-4 16 0,19 7 16 16,6 10 264-16,10 5 81 16,5 4-33-16,8 19-112 0,-5 10-24 15,-3 6 24-15,-8 6-80 32,-8 4-96-32,-5 2-40 15,-6 4-8-15,-10 0 0 0,-4 6-8 16,1-3-8-16,-11-3 8 15,-2-4 0-15,-2-9-48 0,-2-3-488 16,2-3-865-16,-1-10-1655 16,3-12-3346-1</inkml:trace>
  <inkml:trace contextRef="#ctx0" brushRef="#br0" timeOffset="139959.78">19893 12423 10322 0,'0'0'4185'0,"0"0"-2809"0,0 0-880 0,0 0-480 16,0 0 496-16,0 0 256 15,36 0 48-15,-4 0-247 0,3 0-241 32,6 0-192-32,-5-6-32 15,-4-7-48-15,-8-5-56 0,-13-8-96 16,-11-2-256-16,0-4 80 15,-20 0 272-15,-12 0 48 0,-7 10-48 16,-10 6 72-16,2 9 168 31,7 7 0-31,0 10-32 16,17 15-88-16,3 14 128 0,16 5 112 16,4 10-136-16,11 6-56 15,25 1-48-15,8-4-112 0,12-7 8 16,8-5-8-16,4-10-8 31,3-13-144-31,0-9-216 16,17-13-752-16,-15-16-1705 0,-14-6-4392 0</inkml:trace>
  <inkml:trace contextRef="#ctx0" brushRef="#br0" timeOffset="140156.18">20746 12223 11210 0,'0'0'4281'0,"0"0"-2777"16,0 0-904-16,0 0 264 16,0 77 297-16,8-36-441 0,-4 7-352 31,7 2-192-31,-2 4-56 16,-1-3-120-16,3 0-288 15,-2-10-592-15,6-9-1057 0,2-10-2168 16,-6-19-2936-16</inkml:trace>
  <inkml:trace contextRef="#ctx0" brushRef="#br0" timeOffset="140311.63">20762 12017 7561 0,'0'0'6562'15,"0"0"-5146"-15,0 0-1040 0,0 0-376 31,0 0-48-31,0 0-736 16,12 127-529-16,15-76-855 0,1-7-2561 0</inkml:trace>
  <inkml:trace contextRef="#ctx0" brushRef="#br0" timeOffset="140731.1">20930 12468 6553 0,'0'0'5705'16,"0"0"-3864"-16,0 0-201 0,0 0-808 15,0-99-248-15,3 58-344 0,17-3-88 16,4-4 0-16,8 7 0 16,-1 3-104-1,-3 16-48-15,4 9 88 16,-4 13-88-16,-7 16 160 16,-2 19 88-16,1 13 48 0,-8 9-151 15,0 0-65-15,-4 3-32 16,-4-9-48-16,-4-10-353 0,4-9-231 31,-4-16 160-31,0-16 96 16,8-3 320-16,8-29-496 0,12-22-1232 15,4-23-273-15,7 5 873 16,-7 5 808-16,-4 10 328 16,-12 25 304-16,0 3 584 0,4 10 1025 15,-8 19-697-15,4 4-832 31,3 27 376-31,5 10-208 0,8 7-248 16,4 6-160-16,8 0-144 16,9-3-120-16,1-4-360 0,38-5-504 15,-16-14-1553-15,-4-12-2376 0</inkml:trace>
  <inkml:trace contextRef="#ctx0" brushRef="#br0" timeOffset="141015.81">22582 11700 4608 0,'13'-99'4265'16,"-13"7"-1968"0,0 35 576-16,-20 19-785 15,-8 9-272-15,-12 1-423 16,-8 2-353-16,-8 14-368 0,-8 12-168 16,-3 28-120-16,3 48-40 15,4 45-120-15,24 25-40 0,29 13-32 16,11-7-64-16,31-9-40 31,14-3 8-31,2-7-8 0,-7-3 56 16,-1-6-104-16,2-9-208 15,-6-11-208-15,1-8 48 16,-16-11-272-16,-9-18-240 0,-15-4-944 31,0-21-2705-31,-7-17-2233 0</inkml:trace>
  <inkml:trace contextRef="#ctx0" brushRef="#br0" timeOffset="141189.73">21869 12439 14323 0,'0'0'2168'0,"0"0"-520"0,140-79-1031 15,-12 60-505-15,27 10 16 16,8 5-128-16,-15 4-585 15,-21 0-1535-15,-39 0-2033 16,-21-3-3032-16</inkml:trace>
  <inkml:trace contextRef="#ctx0" brushRef="#br0" timeOffset="141503.73">23085 12068 11562 0,'0'0'4209'16,"0"0"-3073"-16,-92-10-408 15,48 26-240-15,-3 16 64 0,2 12-63 16,6 10-201-16,15 10-104 16,8 0-88-16,16-1-96 15,4-3-96-15,20-3-448 0,16-15-449 32,11-7-495-32,9-23-408 15,-4-12-265-15,-4-12 473 0,-9-36 1688 16,-15-25 256-16,-24 0 1272 15,-4 3 385-15,-23 13-121 16,-22 12-96-16,-7 1-359 0,-6 3-457 16,5 15-496-1,14 11-296-15,15 15-88 16,24 0-960-16,28 12-953 16,71 11-871-16,-7-5-1969 0,3-5-1305 15</inkml:trace>
  <inkml:trace contextRef="#ctx0" brushRef="#br0" timeOffset="141793.81">23671 12014 10658 0,'0'0'5177'16,"0"0"-2833"-16,0 0-1183 15,0 0-713-15,-101 6-136 0,50 29-24 16,3 13-184-16,8 18-32 16,12 1-72-1,17 3-272-15,6-3-360 16,5-13-393-16,20-3-247 15,8-10-424-15,4-19-9 0,4-16 457 16,-4-9 872-16,-4-26 376 16,-12-15 760-16,-16-6 1089 0,-5-11 295 31,-27 1-303-31,-15 3-577 16,-13 3-560-16,-3 12-96 15,-1 14-328-15,4 15-184 0,12 13-96 16,12 0-680-16,25 38-992 15,11-6-2505-15,15-4-1905 0</inkml:trace>
  <inkml:trace contextRef="#ctx0" brushRef="#br0" timeOffset="142037.13">24228 12020 8161 0,'0'0'6786'0,"0"0"-4738"0,-91-41-608 16,7 41-679-16,4 10 39 16,8 12-104-16,9 16-144 0,19 16-152 15,8 0-240-15,9 12-56 16,14 4-104 0,17-13-32-16,28 7-256 15,16-7-248-15,16-16-568 16,27-18-1209-16,-12-17-2472 0,-10-6-5721 15</inkml:trace>
  <inkml:trace contextRef="#ctx0" brushRef="#br0" timeOffset="142725.87">24113 12182 10906 0,'0'0'2304'15,"0"0"-2304"-15,0 0 464 0,0 0-160 31,127-3-183-31,-71-10 103 16,4 1-88-16,0-7-64 16,-13-7-24-16,-10 1-48 0,-22-4-96 0,-15-3 96 15,-4 4 352-15,-28-1 328 16,-12 13 312-16,-3 7 48 0,-9 9-120 16,7 13-79-1,6 18-313 1,11 14-160-16,17 12-152 15,15 0 40-15,11 7-88 0,29-1-80 0,27-2-80 16,21-4-16-16,0-16-296 16,20-22-536-1,-33-16-1249-15,-26-6-2840 16</inkml:trace>
  <inkml:trace contextRef="#ctx0" brushRef="#br0" timeOffset="143802.84">24829 12033 5209 0,'0'0'7233'0,"0"0"-4752"16,0 0-553-16,0 0-712 16,0 0-351-16,0 0-545 15,0 0-184-15,60 28 160 0,-47 14-96 31,2 5-136-31,-3 1 24 16,0-3-80-16,0-8-8 0,-8-11-144 16,1-7-72-16,-1-12-8 0,-4-7 104 15,0-13 112 1,3-16-240 0,5-12-40-16,0-7 167 0,4-6-39 15,4-3 96-15,4 6 64 16,-1 7 8-16,-2 9 248 0,3 16 137 15,-1 15-121-15,2 4-200 0,3 26-72 32,-1 12 72-32,1 4-64 15,-4 2 80-15,-4 1-80 0,-4-11 0 16,-4-5-16-16,-4-7-160 16,-4-9-128-16,4-13 40 0,4 0 248 15,0-19-193-15,4-10-567 31,4-6 312-31,0-6 192 0,4 0 224 16,0-1 40-16,-5 10 152 16,-3 10 424-16,-3 16 361 0,2 6-473 15,-3 6-456-15,1 20 232 16,2 9-40-16,6 0-96 31,-6 3-32-31,10-3-72 0,-6-7 0 16,13-3-192-16,0-8-160 15,4-11-232-15,7-6-289 0,-3-3-135 16,1-19-200-16,-5-10 752 16,-9 0 352-16,-3-6 104 0,-8 6 224 15,-4 0 664-15,-8 13 424 16,0 6-79 0,0 11-513-16,0 2-624 15,0 0-96-15,0 2 0 0,0 8 0 16,0 0-8-16,0-4-96 15,0 0 0 1,8-3-120-16,7-3-112 16,10 0-337-16,-5-15-431 0,0-1 416 15,-8 0 464-15,-5 0 224 16,-3 7 568-16,-4 9 176 0,0 0-368 16,0 0-160-16,-8 19 160 31,5 6-128-31,3 3-111 15,3 1-57-15,22 3-80 0,10-7-497 16,14-2-471-16,22-8-536 0,24-11-753 16,21-14-175-16,-16-19 135 15,-20-8 1257-15,-17-24 1040 32,-15-24 392-32,-9-27-256 0,-2-24-88 15,-26-7 264-15,-11 3 977 16,0 4 551-16,-3 6 321 0,-10 28 463 15,1 32-1544-15,1 32 153 16,2 22-233-16,-2 10-192 16,-1 6-496-1,-4 32-264-15,0 37-48 0,8 46 128 16,8 24 16-16,24 20-24 16,11 0-112-16,1-13-8 0,5-7-184 15,-13-18-328-15,-9-29-920 16,-3-16-2361-1,-12-31-64-15,-4-26-5313 16</inkml:trace>
  <inkml:trace contextRef="#ctx0" brushRef="#br0" timeOffset="143941.88">26220 11452 7937 0,'0'0'5665'0,"0"0"-4464"15,160-9-721-15,-33 24-480 0,20 11 0 16,-27-10-1032-16,-29-7-3681 0</inkml:trace>
  <inkml:trace contextRef="#ctx0" brushRef="#br0" timeOffset="144541.88">27611 10998 11562 0,'0'0'2168'0,"0"0"-31"31,0 0-609-31,0 0-344 0,0 0-487 16,0 0-529-16,0 0 472 0,0 168-16 15,23-22-200-15,26 10-144 16,10-10-224-16,1-19-8 0,4-19-32 16,-8-32-16-1,-20-22-248 1,-8-16-408-16,0-12-736 0,-9-8-2505 15,-3-8-2713-15</inkml:trace>
  <inkml:trace contextRef="#ctx0" brushRef="#br0" timeOffset="144849.43">28049 11789 7697 0,'0'0'6514'0,"0"0"-5738"15,0 0-344-15,88 0-280 16,-48 6-56-16,3-3-16 0,9-3-64 15,-4 0 88-15,0-13-104 32,-4-12-536-32,-4-7-656 0,-12-9 127 15,-17-10 281-15,-11-3-40 16,-4 0 824-16,-24 6 40 16,-7 11 1224-16,-10 8 321 0,10 19-257 15,-5 10-448-15,12 22-152 31,9 26-104-31,19 25-312 0,0-3-112 16,19-3-80-16,25-10-120 16,15-9 0-16,25-1-760 0,32-5-504 15,4-20-1016-15,-29-19-33 0,-31-3-2112 16</inkml:trace>
  <inkml:trace contextRef="#ctx0" brushRef="#br0" timeOffset="145162.78">28957 11506 6545 0,'0'0'3273'15,"-32"-80"-89"-15,8 49-271 0,-8 15-1257 16,5 16-840-16,3 38-471 0,16 35-113 31,4 4-168-31,4-8-56 16,12-5-8-16,12-23-401 0,3-3-383 16,5-3 64-16,0-23-360 15,1-12-104-15,-6-6 95 0,-3-25 297 16,-8-26 408-16,-4-1 384 15,-8-5 440-15,-4-4 504 0,0 13 457 32,0 7-113-32,0 11-304 15,0 21-56-15,0 15-695 16,0 12-233-16,4 32 0 0,12 27 48 16,4 2-48-16,4-10-353 15,4-6-1447-15,24-19-832 0,-9-3-1249 31,5-9-3081-31</inkml:trace>
  <inkml:trace contextRef="#ctx0" brushRef="#br0" timeOffset="145448.97">29579 11246 12410 0,'0'0'2689'0,"0"0"-1841"16,0 0-288-16,-48 120-224 0,28-40-72 15,8 21-80-15,9-15-120 0,3-19-64 32,0-26-216-32,7-22-392 15,10-3-16-15,-10-10-192 0,1-6 816 16,-4-15 8-16,-4-37 424 16,-36-27 344-16,-20-26 104 0,-7 4-40 15,3 25-176-15,13 25-271 31,15 19-161-31,8 9-232 0,0 8-224 16,24 15-985-16,7 15-3280 16,21 8-712-16</inkml:trace>
  <inkml:trace contextRef="#ctx0" brushRef="#br0" timeOffset="146093.96">29790 11357 12586 0,'0'0'3121'0,"0"0"-697"16,0 0-1239-16,0 0-1089 0,0 0-88 16,0 0 0-16,4 114 104 0,-4-63-112 15,12-4-264 1,4-2-377 0,4-13-295-16,4-13-8 0,0-16-24 15,8-3-568-15,0-29-353 16,0-12 329-16,0-13 496 0,-4-6 968 15,-5 2 96 1,-3 1 920-16,-4 13 864 16,-4 12 249-16,0 17-449 15,-4 15-912-15,4 2-624 0,8 24 16 16,3 5 72-16,9 11-40 16,0-4-24-16,12 3-72 0,0-3-200 31,8-3-560-31,0-6-216 15,8-10-313-15,0-6 113 0,-5-10-216 16,-3-3 400-16,0 0 232 16,-1-13 760-16,-3-9 24 0,-1-3 520 15,2-4 696-15,-6 7-160 16,9-4-424-16,-4 4-272 31,4-3-200-31,0-1-64 0,-17-2-40 16,-7-1 104-16,-15-6 1057 15,-13-6-257-15,-20 3-512 0,-20 0 200 16,-8 6 32-16,-8 10-47 16,5 12-113-16,3 10-152 15,8 23-144 1,12 31-152-16,15 31-16 0,13 36-72 16,13 15 80-16,19 4-8 15,7-13-80-15,6-13-56 0,-6-9-128 16,-3-3-72-1,-16-20-352-15,-12-25-1249 16,-8-22-455-16,0-13-673 16,-8-5 264-16,-28-17 449 0,0 0 952 15,0-7-1017-15</inkml:trace>
  <inkml:trace contextRef="#ctx0" brushRef="#br0" timeOffset="146259.78">29966 10769 11322 0,'0'0'4217'31,"0"0"-3305"-31,0 0-912 16,0 0-1368-16,0 0 39 0,0 0-1087 15,95 64-6362-15</inkml:trace>
  <inkml:trace contextRef="#ctx0" brushRef="#br0" timeOffset="146602.69">31212 10553 14251 0,'0'0'2000'0,"-8"-85"-1152"0,5 50-504 16,3 9-152-16,0 20 536 15,7 6-704-15,30 41 144 0,27 45-168 32,35 44 152-32,21 23 9 15,11 15-33-15,-15 3-32 16,-25-6-16-16,-19 4-64 0,-40-14-16 15,-29-9 0-15,-22-19-48 16,-46-19-8-16,-18-13 48 0,-12-19-481 31,3-21-1191-31,24-21-1505 16,24-17-2352-16</inkml:trace>
  <inkml:trace contextRef="#ctx0" brushRef="#br0" timeOffset="146739.72">32890 11433 14899 0,'0'0'1888'16,"0"0"-1888"-16,0 0-2576 0,0 0-2033 16</inkml:trace>
  <inkml:trace contextRef="#ctx0" brushRef="#br0" timeOffset="147668.29">20535 13440 9434 0,'0'0'2960'16,"0"0"-1191"-16,0 0-1361 0,0 0-400 15,88-17 1256-15,3 8-88 16,56-13-384 0,29-4-392-16,27-6-248 15,16-5-40-15,4-2-40 16,16 4-16-16,1 4-48 0,-25 5 16 16,-33 11-24-16,-38 5-8 15,-28 3-904-15,-17-5-1088 0,-31 6-2321 31,-12-4-328-31</inkml:trace>
  <inkml:trace contextRef="#ctx0" brushRef="#br0" timeOffset="148403.01">28814 12271 8065 0,'0'0'2297'0,"0"0"-561"16,0 0 96-16,-100-6-39 16,88 6-449-16,12 0-408 0,4 0-664 15,41 0-168-15,42 3 657 16,73 0-193-16,42-3-232 0,26 0-136 15,3-3-104 1,-20-13 24-16,-12-6-112 16,-31-4 32-16,-53 4-32 15,-47 9-8-15,-40 7 16 0,-28 3-16 16,0 0-336-16,-9 3-352 16,-23 0 48-1,-27 0-937-15,4 9-2296 16,6 1-4040-16</inkml:trace>
  <inkml:trace contextRef="#ctx0" brushRef="#br0" timeOffset="159667.67">21009 7658 6953 0,'0'0'2160'0,"0"0"-551"15,0-4-633-15,0 4-312 32,0 0 432-32,0 0 217 15,0 0-345-15,0 0-264 0,0 0-360 16,0 0-344-16,0 4 0 15,7 15 0-15,2 3 160 0,3 10 16 16,4 6-24-16,-4 3-80 16,3 3 24-1,1 1-32-15,1-4-56 16,-2-6-8-16,2-3 40 0,-2-7-40 16,2-8-96-16,2-12 96 15,13-5 168-15,-1-9 40 0,22-16-72 16,6-17-32-1,17-18 40 1,24-26-40-16,24-15 24 0,7-7-120 16,-8 9-8-16,-27 27 0 0,-36 27 0 15,-21 16 0-15,-19 14 0 16,-4 2 8-16,0 6-8 0,-12 4-24 31,-4 3-440-31,-15 10-680 16,-50 35-248-16,6-4-1497 0,-5 0-4056 15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1:06:47.1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11151 3006 480 0,'0'0'8'16,"0"0"1992"-16,-3 0 144 15,3 0-743-15,0 0-297 0,0 0 8 16,0 0 57-16,0-3-81 16,0 3-64-16,0 0 8 0,0 0-40 31,-4 0-79-31,4 0-177 0,0 0-136 15,0 0-64-15,0 0-120 16,0 0-64-16,-4 0-56 0,4 0-16 16,0 0 16-1,0 0-48 1,0 0-24-16,0 0 16 0,0 0-63 16,0 0-9-16,0 0-48 15,0 0-64-15,0 0 24 0,0 0-80 16,0 0 0-16,0 0-16 0,0 0-40 15,4 7 56-15,0-1 16 16,7 3 96 0,-2 4-16-16,2 0-40 15,1 0-48-15,1 3-8 16,2 3 8-16,-2-1 64 0,-6 5-64 16,5-1 0-16,0-3 48 15,0 3-48-15,-4-2 0 0,4-5 8 31,-8-5-16-31,4-1 8 16,-4-6-8-16,4-3-32 16,0 0 32-16,4-6 200 0,8-16 192 15,4-7-144-15,8-12-152 16,0-7 48-16,3-2-48 0,5-4-88 31,0-4 40-31,4 5 24 16,3-5-72-16,5 8 0 0,8-2 0 15,4 5 8-15,3 3-8 0,-3 2 0 16,-4 5 0-16,-4 5 8 16,-12 6-8-16,-12 7 0 15,-9 3-8 1,-10 7-8-16,-9 5-40 16,-1 4-120-16,-3 0-232 15,0 0-200-15,-7 0-553 0,-6 10-255 0,-15 15-760 16,5 1-841-16,-5-4-5065 15</inkml:trace>
  <inkml:trace contextRef="#ctx0" brushRef="#br0" timeOffset="5997.07">14227 3943 72 0,'0'0'8129'0,"0"0"-5992"0,0-13-977 0,0 10-208 16,0 0 176-16,4 0 121 15,-4 3-121-15,0 0-216 0,4 0-224 16,-4 0-232-16,0 0-160 16,0 0-136-16,0 0-112 15,0 0-48 1,0 0-8-16,8 9 8 16,-3 7 0-16,2 3 8 0,1 0 0 15,0 3 0-15,4 1 0 16,-8-4 48-16,4 3-40 15,0-3-16-15,0 0-8 0,-4-3 0 32,0-3 8-32,-4-4 8 15,0 1 0-15,4-7 0 16,-4-3 40-16,8 0 17 0,0 0 31 16,12-6 88-16,4-13-64 31,15-10 56-31,2-6-64 0,10-12 96 0,18-17-40 15,-6 0-8-15,9-6-96 16,-5 1 8-16,-7 15-64 16,4 3 80-16,-8 10-80 0,-17 9 32 15,-7 13-24-15,-12 6-16 16,-12 7 0-16,-4 3-88 16,-4 3-320-1,0 0-552-15,-12 9-1153 0,-12 10-712 16,4-3-2816-16</inkml:trace>
  <inkml:trace contextRef="#ctx0" brushRef="#br0" timeOffset="18135.7">1916 2781 8345 0,'0'-10'2185'0,"0"8"-857"0,0-2-240 0,0 4-352 15,0 0-231-15,0 0-73 31,0 0-8-31,0 0-16 16,4 0-128-16,-1 13-112 0,6 6 176 16,-1 9-72-16,3 10-32 15,-2 7-16-15,-1 3-64 0,3 2-72 16,-2 1-24-16,-1-3-48 31,3 3 32-31,-3-7-48 0,1-6-120 16,-5-6-480-16,3-10-688 15,-3-15-921-15,4-7-999 0,-8-4-2618 16</inkml:trace>
  <inkml:trace contextRef="#ctx0" brushRef="#br0" timeOffset="18510.62">2087 2692 1344 0,'0'0'7417'16,"0"0"-5296"-16,0 0-1225 0,0 0-816 16,0 0-80-16,0 0-336 15,0 0 336 1,0 0 56-16,32 57 416 15,-12-28 136-15,8 6 112 0,0 6-320 16,3 0-192-16,-3 4-7 16,0 2-145-16,-7 1 120 0,-6 6-24 15,-15 9-104-15,0-2 72 32,-4 2 496-32,-24 1-464 15,-4-10 288-15,-11 3-184 0,-1-3-144 16,-4-6-112-16,13-10-216 0,11-23-1360 15,11-11-1089-15,9-4-2336 0</inkml:trace>
  <inkml:trace contextRef="#ctx0" brushRef="#br0" timeOffset="19583.34">1848 6328 5329 0,'0'0'5953'0,"0"0"-3857"16,0 0-543-16,0 0-553 0,0 0-288 15,0-7-264-15,0 7-240 16,0 10-48-16,0 5 416 16,0 8 121-1,-4 12-209-15,4 3-96 0,-4 6-104 16,4 4-88-16,0 3-72 15,0-1 8-15,0 1-48 16,0-3-16-16,0-4-16 0,-3-2-56 16,3-8-8-1,0-5-328-15,-4-6-648 16,4-18-793-16,0-5-1391 16,0 0-2122-16</inkml:trace>
  <inkml:trace contextRef="#ctx0" brushRef="#br0" timeOffset="20172.6">1932 6267 4280 0,'0'0'4657'0,"0"0"-3400"0,0 0-201 15,0 0-56-15,0 0-224 16,0 0 345-16,0 0 95 0,16-63-160 16,-16 63-352-16,3 0-288 15,-3 0-240-15,9 3-120 0,-1 10 8 31,12 9 392-31,-1 0 25 16,9 7-153-16,0 6-104 16,4 0-32-16,4 2-16 0,0 5 56 15,0 2-184-15,0 4 56 16,-13 3-48-16,-3 6-56 0,-12 3-144 31,-8 3 144-31,-15 4 8 16,-21-6-8-16,-8-1 0 0,-12-6-24 15,4-9 24-15,4-11-776 0,13-11-633 16,7-23-1279 0,12-7-1817-1,11-18-2321-15</inkml:trace>
  <inkml:trace contextRef="#ctx0" brushRef="#br0" timeOffset="20668.55">2470 6711 968 0,'0'0'11506'0,"0"0"-9297"16,0 0-1369-16,0 0-40 16,0 0 80-16,0 0-96 0,0 0 105 0,0 0-409 31,24 0-184-31,8-9 216 15,11-4-152-15,9 1-264 16,4-4-96-16,0 3-504 0,4-3-1737 16,-13 4-3096-16,-15-1-5969 15</inkml:trace>
  <inkml:trace contextRef="#ctx0" brushRef="#br0" timeOffset="24263.83">4187 6004 9658 0,'0'0'2168'0,"0"0"-616"15,0 0 1-15,0 0-553 16,0-54-160-16,0 54 120 0,0 0-304 16,0 0-456-16,0 22-200 15,0 28 0-15,0 33 185 16,0 25-1 0,4 13-24-16,-4-7-88 15,0-28 16-15,0-29-24 0,0-19-8 16,-4-6-56-16,0-7 0 0,0 0-56 15,0-5 48-15,4-14 16 16,0-6-8 0,0-13 72-16,8-22-72 15,16-12-472-15,-1-7 151 16,9-10 193-16,5 10 56 0,3 10 64 16,-9 15-56-16,1 17-112 15,-4 12 32-15,-4 25-8 0,-4 13 144 31,-4 13-80-31,-12 3 24 16,-4 3-24-16,-4-3 80 16,-20-3 8-16,-8-3 0 0,-4-11 0 15,-8-8-112-15,1-10 112 16,-1-9 40-16,4-10 312 0,8-10-64 31,4-15-64-31,8-7-224 16,12-6-224-16,8-4-336 0,5 8-272 15,34-4-968-15,1 12-857 0,-1 7-2352 16</inkml:trace>
  <inkml:trace contextRef="#ctx0" brushRef="#br0" timeOffset="24624.55">4645 6448 9994 0,'0'0'3144'0,"0"0"-2560"15,0 0-151 1,0 0 479-16,-3 98 112 16,3-56-432-16,0-1-304 15,0-3-184-15,19-9-32 0,1-7-48 16,12-9-24-16,0-13-48 16,0-3-72-16,3-26-312 0,-3-6-216 31,-4-12-56-31,-8-5 224 15,-12 5 432-15,-8 6 48 16,0 16 600-16,-4 12 744 0,-3 13-840 16,-6 15-88-16,1 20 40 15,5 13 96-15,3 3-279 0,4 3-273 32,4-7 152-32,7-5-152 15,13-8-152-15,4-11-521 16,8-11-711-16,16-15-856 0,-5-16-1825 0,-2-9-5353 15</inkml:trace>
  <inkml:trace contextRef="#ctx0" brushRef="#br0" timeOffset="24780.6">5215 6474 10162 0,'0'0'4441'16,"0"0"-3457"-16,0 0 48 0,-8 107-440 15,8-59-232-15,0 6-136 0,8-3-64 31,4-3-160-31,4-7-744 16,8-12-1696-16,-4-17-713 0,-5-9-5705 16</inkml:trace>
  <inkml:trace contextRef="#ctx0" brushRef="#br0" timeOffset="24931.57">5191 6089 13002 0,'0'0'2137'0,"0"0"-2137"16,0 0-192-16,0 0-688 16,0 86-1265-16,8-57-3712 0</inkml:trace>
  <inkml:trace contextRef="#ctx0" brushRef="#br0" timeOffset="25208.05">5493 5845 12202 0,'0'0'2809'0,"0"0"-977"0,0 0-688 16,0 0-768-16,0 0-376 0,17 130 881 31,3-25-145-31,3 9-304 15,1 1-200-15,1-17-88 0,-10-16-48 16,1-2 8-16,-4-14-56 16,-8-18-48-16,1-10-48 0,-1-9-696 15,-4-1-969-15,0-2-2888 32,0-10-3792-32</inkml:trace>
  <inkml:trace contextRef="#ctx0" brushRef="#br0" timeOffset="26370.48">6180 6496 3744 0,'0'0'5826'16,"0"0"-4170"-16,0 0-312 31,-25-76-224-31,5 50-335 0,-4 4 423 16,-12 0 32-16,1 6-296 15,-9 3-112-15,4 13-319 16,-4 0-209-16,5 13-136 0,3 12-64 16,8 13-104-16,8 7 0 15,12 2 0 1,8 4 0-16,4-3-8 0,20-10 8 15,8-12-8-15,4-11-88 16,11-12 40-16,-7-9 40 16,4-26-72-16,-1-22-8 0,-6-25 96 15,-18-23 0 1,-10-12 72 0,-9 3-64-16,-17 22 0 0,-3 22 8 15,5 26 264-15,-2 16 160 0,2 2 48 16,2 7 96-16,6 7-176 15,-1 9-384-15,8 44-24 0,4 36-64 32,24 28 64-32,11 12 8 15,10-5 8-15,-6-32-16 0,-11-30-96 16,-8-15-344-16,-4-9-440 16,-1-4-640-16,6-9-1449 0,6-16-112 15,-6-13-1496-15,-5-12-704 0</inkml:trace>
  <inkml:trace contextRef="#ctx0" brushRef="#br0" timeOffset="26499.77">6374 6388 1504 0,'0'0'4361'0,"0"0"-360"16,0-79 87-16,-3 66-1487 15,-5 13-809-15,8 9-1303 0,-5 23-289 16,5 12 72-16,0 10-128 31,5 10-48-31,10-4-96 0,6-2-792 16,-2-1-1065-16,-3-20-2152 0,0-11-1488 15</inkml:trace>
  <inkml:trace contextRef="#ctx0" brushRef="#br0" timeOffset="26625.53">6399 6143 11082 0,'0'0'2208'0,"0"0"-2128"0,0 0-80 16,-8 86-1624-16,23-29-2249 0,2-3-3160 15</inkml:trace>
  <inkml:trace contextRef="#ctx0" brushRef="#br0" timeOffset="27503.4">6526 6667 10018 0,'0'0'2208'0,"-4"-79"-1392"0,4 25-176 31,0-6-183-31,0 6 479 16,8 6 8-16,-1 13-144 16,10 16-176-16,-2 12-352 0,6 7-152 15,3 26 8-15,0 15 16 32,3 13-16-32,-7 3-24 0,-3 0-88 15,-6 1-8-15,-7-8-8 0,-4-11-120 16,0-14-96-16,0-12-296 15,0-13 0-15,0-7 496 0,4-28-504 16,8-19-120 0,4-6-120-1,-4-4 232-15,8 1 360 0,-8 22 168 16,4 3 16-16,-9 19 536 16,6 15 8-16,-5 8-480 0,3 21 656 15,2 13-40-15,6 3-200 0,1 4-368 31,4-1 40-31,8-6-72 16,8-9-72-16,8-4-24 0,-1-8-416 16,9-17-560-16,0 0-1312 15,0-23 7-15,-9-12 529 16,-6-13 615-16,-14-2 569 0,-14-1 568 31,-13 6 1057-31,0 14 1903 0,-28 8 169 16,-8 20-1377-16,-5 3-504 15,-2 13-535-15,7 16-273 16,8 6-248-16,17 6-96 0,11 0-88 16,4 0-8-16,20-6-56 31,11-6-216-31,13-14-560 0,4-15-561 16,0 0-63-16,-5-18 584 15,-2-8 736-15,-10-6 136 16,-16 7 136-16,-2 0 736 0,-9 9 656 0,-8 3-71 15,0 13-273 1,0 0-816 0,0 29-352-16,3 38 112 0,18 34 88 15,11 32-96-15,7 17 0 16,13 5-64-16,-3-9-56 16,-2-3-56-16,-15-6-176 0,-8-20-344 15,-13-19-216 1,-11-21 384-16,0-26 224 15,-15-23 88-15,-9-15-161 16,-16-7 257-16,-8-6 641 0,-27-19 503 16,-17-48-80-16,-24-40 208 15,17-30-431-15,23-15-497 0,40-1-224 32,36 17-120-32,20 9 0 15,16 35 0-15,3 34-368 0,17 23-425 16,20 13-759-16,-4 6-2481 15,-4 1-9106-15</inkml:trace>
  <inkml:trace contextRef="#ctx0" brushRef="#br0" timeOffset="27838.7">8534 5985 7961 0,'0'0'5289'16,"0"0"-3360"-1,0 0-705-15,0 0-360 16,0 0-424-16,0 0-288 15,-16 47 296-15,16 32 393 0,16 36-401 16,4 15-216-16,4 0-80 16,-1-16-88-16,-2-25-56 0,-10-15-208 31,2-20-961-31,-6-10-791 16,-3-16-2041-16,0-11-1360 0</inkml:trace>
  <inkml:trace contextRef="#ctx0" brushRef="#br0" timeOffset="28407.1">8757 6039 12482 0,'0'0'2521'0,"0"0"-689"16,0 0-880-16,0 0-568 0,0 0-304 15,0 72-80-15,12 27 761 31,4 15-433-31,0 1-144 0,-1-14-104 16,-2-24-80-16,-5-20-200 0,-1-16-344 16,1-13-377-16,1-2-319 15,2-7-240-15,6-10-121 0,2-9 97 16,1-25 352 0,5-16-272-16,-6-10 671 15,-3-3 753-15,-4 6 56 16,-3 13 1489-16,-6 10 1007 0,-3 18 225 15,0 7-1289-15,0 10-1144 16,0 15-72-16,0 17 96 0,12 5-120 31,8 1-168-31,8 0-80 16,4-7-176-16,8-6-616 0,3-13-768 16,5-12-737-16,0-10-215 15,4-13-769-15,-4-19 577 0,-9-16 2704 16,-7-5 1296-16,-8-5 680 31,-16 1-55-31,-8 10 831 16,-4 15 313-16,-12 13-705 0,-7 13-1127 15,-5 6-473-15,4 25-272 16,3 13-320-16,14 13-48 0,7 6-56 16,11 3-56-16,21-2 72 15,9-4-80 1,10-10-184-16,9-9-424 15,-1-16-248-15,5-10-497 0,-8-9-703 16,0-31-665-16,-20-8-367 16,-16-2-2649-16</inkml:trace>
  <inkml:trace contextRef="#ctx0" brushRef="#br0" timeOffset="28636.51">8152 6410 13946 0,'0'0'4073'16,"0"0"-2928"-16,0 0-745 0,0 0 120 16,167-25-40-16,-31-1-96 0,14 1-104 15,2 0-160-15,-25 5-120 31,-55 8-752-31,-19 5-4825 0</inkml:trace>
  <inkml:trace contextRef="#ctx0" brushRef="#br0" timeOffset="29768.05">10629 6578 13674 0,'0'0'3873'16,"0"0"-3281"-16,0 0-440 31,0 0-152-31,0 0-112 0,0 0 112 16,0 0 224-16,84-13 105 0,-40-6-41 15,0-6-184-15,0-3 16 16,-13-4-120-16,-14 0-112 16,-9 0-56-1,-8 4 96-15,-21 5-32 16,-14 8 40-16,-5 8 64 0,-4 7 224 16,4 13-8-16,4 13-48 0,12 11-16 15,13 8-104-15,11 3-32 16,4-1-8-16,24-2-8 0,15-8 8 31,9-7 112-31,8-12-120 16,4-14-152-16,3-4-88 0,1-22-152 15,-12-17-217-15,-4-5 185 16,-17-4 272-16,-10 4 152 16,-10 6 0-1,-11 9 248-15,-4 7 368 16,0 12 17-16,0 10-233 0,0 0-400 15,9 22-160-15,2 13 160 16,6 4 0-16,-2 5 0 16,1 1 0-16,0-8 0 0,-4-2-192 31,-8-9-96-31,0-13-209 16,-4-10-47-16,4-3 376 0,4-23 112 15,4-11-448-15,8-11 80 16,0-6 328-16,4 1 96 0,-5 5 72 15,5 10 128-15,-7 13 72 16,-6 16-16 0,1 6-248-16,-3 12 56 15,-2 17 232-15,1 6-48 0,0 6-32 16,-3 0-88-16,-2-2-8 16,1-5-104-16,0-9 32 0,0-8-48 15,4-11-72 1,0-6-256-16,4-10 208 15,3-18-24-15,2-10-136 16,-2-10 88-16,-2 7 192 0,-2 0 0 16,-2 12 272-16,-5 13 320 15,0 10-79-15,0 6-513 0,-1 22 0 32,5 10 0-32,1 9 64 15,-1 0 24-15,3 7-40 0,2-7 16 16,-2-2-64-16,6-11-489 15,15-12-703-15,-5-10-2641 16,-3-6-3456-16</inkml:trace>
  <inkml:trace contextRef="#ctx0" brushRef="#br0" timeOffset="29978.36">11964 6400 10354 0,'0'0'6345'0,"0"0"-4713"16,0 0-1280-16,0 0-279 0,33 83 119 15,-18-20 48 1,13 26-16-16,-4 32 72 16,8 9-96-16,-8-3-128 0,-4 3-64 15,0-15 56-15,4-14-64 16,-9-21-2377-16,2-26 1241 16,-6-7-424-16,-7-18-3713 15,0-10-1161-15</inkml:trace>
  <inkml:trace contextRef="#ctx0" brushRef="#br0" timeOffset="30218.75">11801 6458 12226 0,'0'0'2257'0,"0"-95"-633"15,16 47-824-15,16 3-496 0,15 10-304 16,5 16 16-16,12 16-8 15,-4 3 72-15,4 19 40 0,-12 19 0 32,-9 7-112-32,-19 18-8 15,-20 1-48-15,-8 5-80 16,-31 1-112-16,-14-12-8 0,-7 5-88 16,-23 10-720-16,16-19-1225 15,14-19-2472-15</inkml:trace>
  <inkml:trace contextRef="#ctx0" brushRef="#br0" timeOffset="30734.66">12495 6311 9482 0,'0'0'3136'15,"0"0"-751"-15,0 0-665 16,0 0-976-16,0 0-328 0,0 0-168 16,0 0 689-16,43 67-369 15,-35-25-256-15,4 8-152 0,0 1-160 16,0 3-232 0,-8-3-896-1,4-3-1033-15,-4-17-2336 0,-4-12-3873 16</inkml:trace>
  <inkml:trace contextRef="#ctx0" brushRef="#br0" timeOffset="30892.75">12570 6013 14819 0,'0'0'2040'0,"0"0"-720"0,0 0-880 15,0 0-440-15,0 0-1056 0,0 0-96 31,0 0-88-31,52 86-1169 16,-20-48-3632-16</inkml:trace>
  <inkml:trace contextRef="#ctx0" brushRef="#br0" timeOffset="31200.64">12968 6283 7945 0,'0'0'7322'0,"0"0"-5730"0,0 0-1056 15,0 0-336-15,0 0-128 0,-87 108 112 16,67-57 40-16,4 6 96 16,12 7-120-16,4-7-55 15,0 0-145 1,4-6-249-16,7-16-543 16,2-10-424-16,-1-16-104 0,-5-9-65 15,2-9 1385-15,-9-26 529 16,0-9 159-16,-13-13 480 0,-15-1-272 15,-7-2 48 1,-13 6-111-16,-4 6-1 16,5 10-344-16,-1 16-272 15,12 13-216-15,8 9-384 16,28 12-1273-16,0 10-2247 0,24 3-841 0</inkml:trace>
  <inkml:trace contextRef="#ctx0" brushRef="#br0" timeOffset="31513.55">13219 6264 7881 0,'0'0'2185'16,"0"0"-641"-1,0 0 96-15,0 0-271 0,24 89-65 16,-16-51-48-16,1 6-376 0,-5 4-400 16,-1 3-231-16,1-4-97 15,-4-2-152-15,4-7-497 0,0-6-759 31,0-17-1408-31,0-5-1537 16</inkml:trace>
  <inkml:trace contextRef="#ctx0" brushRef="#br0" timeOffset="31659.69">13243 6086 12482 0,'0'0'2673'0,"0"0"-1417"15,0 0-1256-15,0 0-1688 0,0 0 1072 16,68 73-729-16,-32-28-1287 16,0-4-6306-16</inkml:trace>
  <inkml:trace contextRef="#ctx0" brushRef="#br0" timeOffset="31898.34">13737 6270 10138 0,'0'0'2848'16,"0"0"-679"-16,0 0-609 0,-103-41-688 15,63 41 40-15,4 10 1 16,0 15-273-16,12 16-128 0,5 7-104 16,15 9-192-16,4 3-216 15,15-2 0 1,21-8-16-16,8-6-240 15,11-8-520-15,33-27-737 0,-8-9-1487 16,-12-3-6194-16</inkml:trace>
  <inkml:trace contextRef="#ctx0" brushRef="#br0" timeOffset="33029.81">12518 6585 3040 0,'0'0'7418'16,"0"0"-5906"-16,0 0-912 15,0 0-352-15,0 0-144 16,0 0 0-16,88-67-32 0,-60 48-64 16,0-6 88-16,3-4-88 15,-10 1 56-15,-6-4 16 0,-2 3-8 16,-13 7 64-1,0 3 272-15,-13 6 217 16,-10 4 39-16,-9 9-64 16,-8 9-144-16,0 17 104 0,-3 9 160 15,6 9-232-15,9 7-192 16,12 2-120-16,9 1-7 16,7-2-65-1,23-5-56-15,21-12-16 0,8-6-32 16,12-11 0-16,7-8-513 15,10-13-751-15,-14-13-1744 0,-20-6-7691 16</inkml:trace>
  <inkml:trace contextRef="#ctx0" brushRef="#br0" timeOffset="34257.68">14192 6356 8809 0,'0'0'2505'15,"0"0"-793"-15,0 0-792 16,0 0 49-16,-104-73-185 0,60 73-80 31,-8 3 0-31,9 16-8 0,3 10-280 16,12 3-104-16,12 6-264 15,16-3-48-15,0-4-56 16,24-5-32-16,8-11 88 0,3-11-248 16,10-4 248-16,-6-13 0 31,-3-12-344-31,-12-7 248 0,-8 7 96 16,-13 2 8-16,-3 7 88 15,0 10 224-15,-15 6 16 16,3 6-79-16,-4 20-145 0,8 2-8 0,8 11-32 15,0-2-72 1,24-2 8 0,3-6 72-16,14-7-24 0,2-9-56 15,9-13-288-15,8-6 15 16,4-26-247-16,15-25-416 16,5-29 208-16,0-34 120 0,-13-20 376 0,-30-3 144 31,-26 9 80-31,-19 27 8 15,-23 24 408-15,-5 20 600 16,0 18 552-16,0 7-599 0,-4 3 183 16,1 3-296-16,-2 17-456 15,-3 20-128-15,1 56-184 0,11 44 48 32,20 22 32-32,16 16-104 15,44-4-8-15,19-12-48 0,9-9-128 16,3-13-400-16,1-20-768 15,-24-28-1817-15,-13-22-8209 0</inkml:trace>
  <inkml:trace contextRef="#ctx0" brushRef="#br0" timeOffset="34943.01">15558 6293 7273 0,'0'0'3241'16,"0"0"-2177"-16,0 0-176 0,0 0-480 16,0 0-72-1,0 0 192-15,0 0-63 16,88-19-193-16,-77-7-144 15,2-9-40-15,-5-6-72 0,-8-3-16 16,0-1 8-16,-12 7 320 16,-8 9 488-16,-4 7 216 0,-4 16-120 31,5 6-408-31,-2 25-272 16,1 23-7-16,9 6 47 0,6 12-144 15,5 1-32-15,4-10-40 16,13 4-8-16,6-7-48 0,5-16-152 15,4-10-256-15,8-15-57 32,7-13 89-32,6-13 256 15,-1-25-400-15,7-22-136 0,5-26 336 16,-4-22 240-16,-12 6 80 16,-21 26 8-16,-14 26 0 0,-9 30 696 15,0 8 536-15,0-1-63 16,0 10-585-1,-5 3-544-15,-3 9-48 16,5 14 0-16,-1 12 0 0,4 6-64 16,4 3 56-16,16 4 8 15,8 0-192-15,-1-4-80 0,1 0 40 16,-12-5 96 0,-4-1 72-16,-12-3-40 15,-8-4-64-15,-20 1 88 16,-12-7 80-16,-4-5 320 0,-7-8 8 15,7-5-184-15,0-7-24 16,16 0-120-16,17-23-288 0,11-5-833 31,28-36-1599-31,11 7-1281 16,8-7-1392-16</inkml:trace>
  <inkml:trace contextRef="#ctx0" brushRef="#br0" timeOffset="35139.32">16260 5683 10898 0,'0'0'4345'31,"0"0"-2057"-31,0 0-759 16,0 0-641-16,0 0-656 0,0 0-224 15,-4 44 32-15,0 14 104 16,4 27-16-16,0 30-120 0,11 2 0 16,1-15 88-16,0-29-96 31,-4-29-312-31,0-9-272 0,1 3-657 15,-2 10-743-15,-3-13-1833 0,0-13-1976 16</inkml:trace>
  <inkml:trace contextRef="#ctx0" brushRef="#br0" timeOffset="35423.25">16088 6096 11178 0,'0'0'2848'16,"0"0"-1175"-16,0 0-1049 15,52-80-544-15,-13 68 32 0,6 2-104 32,6 7 128-32,1 3-128 15,0 6 56-15,-5 17-56 16,-6 5-16-16,-9 7-80 0,-9 3-80 16,-7 7-80-16,-8-1 176 0,-4 3 0 15,-4-5 72-15,0 2 0 31,0-6 72-31,0 3 40 16,5-5 0-16,-1-1-56 0,-4-10-56 16,11-9-1032-16,-3-10-1737 15,1-6-3800-15</inkml:trace>
  <inkml:trace contextRef="#ctx0" brushRef="#br0" timeOffset="35559.94">16650 5943 11962 0,'0'0'2929'16,"0"0"-1537"-16,0 0-1392 16,0 0-1632-16,0 0-561 15,0 0-799 1</inkml:trace>
  <inkml:trace contextRef="#ctx0" brushRef="#br0" timeOffset="36611.75">16682 6422 9313 0,'0'0'2865'0,"0"0"-1209"31,0 0-559-31,8-94-753 15,7 59-192-15,2 3-64 0,-2-7-16 16,5 2-56-16,1-2 168 16,-2 8-8-16,-3 8 104 15,-4 8-200-15,0 8-80 0,-4 7-40 32,4 4 24-32,4 18 16 15,-4 10 0-15,0 12 64 0,-4 4 16 16,-4 2-80-16,-4 4 8 0,0-3 72 15,0-6-32-15,-8-7-40 16,-4-10 0-16,4-5-8 0,0-14-248 16,4-6 160-1,0-3 0 1,4-19 88-16,0-13-296 0,12-9-64 16,8-10 288-16,8-6 72 15,-1-3 0-15,5 3 8 0,-4 3 48 16,-4 13 192-1,-7 12 72-15,-6 13-128 16,1 13-104-16,-4 3-88 16,0 22 8-16,-4 13 136 0,0 10 32 15,-4 2-72-15,0 4 40 16,0-1-136-16,-8-5 48 0,0-10-56 31,5-9-240-31,-2-11-264 16,5-12-72-16,0-3 576 0,0-18 0 15,8-14-712-15,8-7 184 16,8-14 320-16,-4-1 200 16,3 0 8-16,-6 6 144 0,-2 13 672 31,-2 13-16-31,-5 19-200 16,-1 3-600-16,-2 15 48 0,7 21-48 15,-1 5 136-15,6 0-8 16,7 3-56-16,-1-5-8 0,14-8-64 15,2-2-64-15,12-13-48 0,9-7-1088 16,-8-9-433 0,0 0 353-1,-12-22 752-15,-12-6 448 0,-8-11 80 16,-16-5 480-16,-4-4 256 16,-8 4 585-16,-12 6 127 0,-4 12-392 15,-8 14-160 1,0 12-336-16,4 3-359 15,-4 22-57-15,8 10 48 16,9 10-56-16,2-1-88 0,13-3-48 16,0-6 0-16,13-6 0 15,11-10-64-15,-1-13-120 0,9-6 184 32,0-6 152-32,0-16-8 15,-8-13-136-15,0 0 48 0,-13 0-8 16,-2 0 144-16,-9 10 208 15,4 9 80-15,-4 12-40 16,0 4-440-16,4 10-96 0,0 19 88 31,3 2 0-31,10 7-112 16,-2-3-152-16,9-6-336 0,4-7-472 16,0-9-609-16,0-13-591 15,0-3 463-15,8-51-831 16,-4 3-2193-16,-12-9 200 0</inkml:trace>
  <inkml:trace contextRef="#ctx0" brushRef="#br0" timeOffset="36810.28">18033 5832 2616 0,'4'-89'3129'16,"4"3"808"-16,-8 36-1001 0,3 18 129 15,1 10-681-15,-4 9-615 16,4 4-721-16,0 5-368 16,5 4-600-16,2 26-64 0,6 24 136 15,2 27-16 1,9 28-64-16,0 12-64 15,-8 3 64-15,-1-14-72 16,-10-27-168-16,-5-19-488 0,-4-22-512 16,0-6-1425-16,-13-10-3096 15,2-6-3577-15</inkml:trace>
  <inkml:trace contextRef="#ctx0" brushRef="#br0" timeOffset="36955.11">17936 5822 10722 0,'0'0'3873'0,"0"0"-1849"32,0 0-1056-32,53-85-760 15,-9 72-64-15,7 4-144 16,13 9 0-16,20 12-1368 0,-17 11-1817 16,-11 5-2376-16</inkml:trace>
  <inkml:trace contextRef="#ctx0" brushRef="#br0" timeOffset="37462.37">18295 6143 3448 0,'0'0'7090'0,"0"0"-4722"0,0 0-1015 15,0 0-905-15,88-79-264 16,-52 44-168-16,0-3 144 16,-1 0 232-16,-7 3 88 15,-4 0-88-15,-3 3-96 16,-17 3 8-16,-4 4-8 15,0 9-104-15,-21 10 40 0,-7 6-32 16,-4 10-104-16,-7 18 8 16,-5 26 64-1,13 3 72-15,3 7-80 16,11 2-144-16,17-11 81 16,0 2-97-16,8-16-41 0,12-13-183 15,16-15 0-15,3-13 120 16,10-16 104-16,3-31-368 0,8-27-280 31,-9-17 368-31,-16-2 160 16,-14 23 120-16,-17 23 200 15,-4 18 568-15,0 4 104 0,0 3 81 16,0 9-73-16,0 10-704 16,0 3-176-16,0 22-248 0,3 13 248 15,14 10 0-15,7 9 0 16,8 15 8-1,0-2 88-15,0 0-96 16,-1-4 56-16,-19-12-56 0,-8 3 0 16,-4-13-40-16,-28-6 40 15,-4-10 0-15,-4-5 0 16,8-20-448 0,9 0-1473-16,10-10-2824 0</inkml:trace>
  <inkml:trace contextRef="#ctx0" brushRef="#br0" timeOffset="37584.83">19248 6004 13538 0,'0'0'3177'16,"0"0"-2569"-16,0 0-608 0,0 0-2696 16,0 0-4346-16</inkml:trace>
  <inkml:trace contextRef="#ctx0" brushRef="#br0" timeOffset="39120.97">20140 5531 6793 0,'0'0'4385'0,"0"0"-1921"0,0 0-143 16,0 0-665-16,0 0-439 16,0 0-401-16,0 0-336 0,-11-39-480 15,11 68 32-15,0 22-32 16,4 28 264-16,7 20-88 15,1 8-168 1,-4-21-8-16,-4-25-256 0,-4-26-184 16,0-10-176-16,0-6 48 15,4-3 327-15,-4-10 41 0,8-6 128 16,0-13-128-16,8-22-216 16,8-6-16-1,4-7 432-15,4 1 24 16,0 3 152-16,0 12 24 0,-4 9-200 15,0 17-48-15,-5 6 40 16,1 16 8-16,-4 16-8 0,-8 6-8 16,-9 10 16-16,-3 6 72 31,-11-7 8-31,-21 4 88 0,-11-10 8 16,-9-6-8-16,-8-9 8 15,0-10-176-15,8-10-816 0,16-25-1168 16,12-10-1241-16,20-9-4080 0</inkml:trace>
  <inkml:trace contextRef="#ctx0" brushRef="#br0" timeOffset="39608.15">20726 5724 14619 0,'0'0'2616'15,"0"0"-2200"-15,0 0-368 16,0 0-40-1,-12 89 256-15,4-51-32 0,0 0-96 16,8-3-136-16,0-3-200 16,24-13-128-16,4-6-168 0,4-13 0 15,7-7 24-15,-3-18-112 16,-4-7 304 0,-12-6 280-16,-8-3 224 15,-8 6 560-15,-4 3 40 0,0 13 512 16,0 10 49-16,-4 9-665 15,4 6-720-15,0 35-168 0,12 36 32 16,24 40 136-16,11 26 0 31,2 12 144-31,-6-2-144 16,-19-10-240-16,-16-7-32 0,-8-5 176 16,-23-20-176-16,-9-26-120 15,0-24-96-15,0-23 311 0,-8-16 137 16,-8-6 40-16,-8-13 345 15,-3-3 239-15,-9-45 272 0,0-37-64 32,9-36-304-32,14-21-208 15,38-4-152-15,22 0-128 16,37 16-8-16,8 10-120 0,-4 28-600 16,-4 28-456-16,-12 29-1105 15,-12 23-4856 1</inkml:trace>
  <inkml:trace contextRef="#ctx0" brushRef="#br0" timeOffset="40372.75">22694 5581 8969 0,'0'0'4105'0,"0"0"-3193"0,0 0-775 31,-56 76 191-31,32-28 152 16,-4 22 0-16,5 16-160 0,3 16 32 15,12 5-64-15,8-24-136 16,0-26-144-16,8-25-8 0,7-17-176 16,2-2-632-16,7-9 280 31,0-4 528-31,-5-20 288 0,1-27 88 15,-16-26 232-15,-8-22 32 16,-27 6 64-16,-9 16 288 16,3 25-15-16,-6 16 31 0,-5 3-304 15,-3-2-296-15,-2 5-168 32,14 11-136-32,15 5-104 0,12 10-8 15,12 0-640-15,4 10-1016 16,56 21 159-16,-9 1-2383 0,5-6-3930 15</inkml:trace>
  <inkml:trace contextRef="#ctx0" brushRef="#br0" timeOffset="40725.44">22957 5572 6857 0,'0'0'8074'31,"0"0"-5874"-31,0 0-944 16,0 0-519-16,0 0-665 0,0 0-72 16,0 0-72-16,-40 120 72 15,36-27 72-15,4-1-72 0,8-19 0 16,5-23-8-16,10-15-32 31,1-3-433-31,8-3 185 0,8-10 64 16,0-19 152-16,3-6 72 15,-11-33 112-15,-8-21 72 16,-12-23 40-16,-12 4 193 0,-4 6 223 16,-15 13-80-16,-6 15-56 31,-3 4-176-31,0 3-136 0,8 13-192 16,9 12-48-16,11 16-1008 15,7 16-3105-15,10 6-688 0</inkml:trace>
  <inkml:trace contextRef="#ctx0" brushRef="#br0" timeOffset="41137.74">23351 5639 11642 0,'0'0'3017'15,"0"0"-1105"1,0 0-544-16,0 0-1000 15,0 0-312-15,80 35-56 16,-52 6-8-16,-3 12 8 0,-6 1 0 16,-7 10-8-16,-8-7-72 15,-4-6-240-15,0-10-88 0,-12-12 152 32,0-13-144-32,4-16 304 15,0-3 96-15,4-26 120 0,4-15-112 16,9-20-8-16,10 1 8 15,9-4 88-15,4 3 64 0,-1 14 280 16,5-1 88-16,-4 16-88 31,-4 13-135-31,-4 15-65 16,-4 7-96-16,-4 13-144 0,0 16 0 16,-4 9 8-16,-1 10 80 15,-2 2-32-15,-5 1-56 0,0 3-96 0,-4 6-921 16,0-12-1623-1,0-10-3914 1</inkml:trace>
  <inkml:trace contextRef="#ctx0" brushRef="#br0" timeOffset="41610.28">23925 5543 11546 0,'0'0'2384'0,"0"0"-447"0,0 0-561 15,0 0-208-15,0 0-567 16,0 0-593-16,44 45 8 0,-24-4 64 15,-4 13 8-15,-4 3-80 32,-4 0-8-32,-4-3-112 15,0-9-281-15,-4-10 89 0,0-16-64 16,0-10-120-16,0-9 488 16,0-13-176-16,0-22 176 0,3-9-168 15,10-23 168-15,2 1 104 31,2-1-8-31,7 3 360 0,-9 20 152 16,2 3-103-16,-2 15 7 0,-2 23-224 16,-2 6-288-16,6 26-64 15,-6 18 64-15,5 14 0 0,-4 6 48 16,0 0-40 0,-4-4-8-1,0-3-688-15,-4 0-521 0,4-18-1439 16,-4-14-2321-16</inkml:trace>
  <inkml:trace contextRef="#ctx0" brushRef="#br0" timeOffset="41818.11">24531 5518 12426 0,'0'0'3161'15,"0"0"-1817"-15,0 0-1168 0,0 0-80 16,0 0 256-16,32 108 80 31,-16-60-80-31,0 9-128 16,-1 0-72-16,2 3-63 0,2 1-89 15,-6-7-553-15,2-4-1335 16,-2-15-2793-16,-2-19-5001 0</inkml:trace>
  <inkml:trace contextRef="#ctx0" brushRef="#br0" timeOffset="41998.04">24650 5124 8225 0,'0'0'2513'16,"0"0"-1193"0,0 0-960-16,0 0-360 15,0 0-96-15,0 0 96 0,0 0 0 16,0 0-544-16,-12 79-6858 15</inkml:trace>
  <inkml:trace contextRef="#ctx0" brushRef="#br0" timeOffset="42480.07">24837 5746 4416 0,'0'0'10259'0,"0"0"-8435"15,52-114-688-15,-24 70-560 16,-4 6-264-16,-3 12-55 0,-2 11 335 31,5 11-352-31,0 4-240 16,-1 22-16-16,5 17 16 0,-4 8 16 0,4 7-16 15,-11 0 0-15,-6 0-104 16,-3-13-264-16,-8-6 72 16,0-16 39-16,0-12-71 15,0-7 328 1,-4-10 128-16,0-18-128 16,4-14-280-16,0-5 144 0,0-7 136 15,16-3 152-15,4 9 120 0,-3 3 177 16,2 20 119-16,-3 9-232 15,0 16-336 1,0 0-96-16,0 29-32 16,4 9 128-16,0 10 16 15,-1 2 72-15,5 1-88 0,1-6-456 16,6-7-641-16,9-7-1279 16,32-15-401-16,-8-10-1280 0,-4-6-1832 15</inkml:trace>
  <inkml:trace contextRef="#ctx0" brushRef="#br0" timeOffset="42978.3">25997 5483 7297 0,'0'0'4521'0,"0"-73"-1528"15,-12 41-569-15,-12 7-831 0,-8 15-881 32,-7 10-224-32,-2 7-168 15,2 21-192-15,7 14-128 0,4 8-8 0,13 7 0 16,6-3 0-16,9 0-312 15,9-6-208-15,19-16-264 16,7-10 103-16,5-16 393 16,3-6 216-1,5-16-192-15,-8-12 272 16,-8-7 112-16,-12 0 648 0,-4 4 281 16,-8 5-145-16,-8 7-152 0,0 12-136 15,0 7-464-15,0 13-144 16,0 28-120-1,-4 36 56-15,4 40 64 16,8 26 0-16,8 16 0 16,4-7-96-16,0-9-104 0,-1-10-648 15,-2-9 288-15,-6-16 320 16,-11-25-400-16,0-29 392 0,0-23 95 31,-15-15 33-31,-5-3 120 16,-8-13 313-16,-8 0 583 0,-4-25-88 15,-12-29-80-15,0-29-32 16,-4-28 176-16,9-13-231 16,11 0-409-16,16 3-104 0,20 20-128 31,4 19-328-31,12 21-25 16,8 26-231-16,3 19-248 0,25 13-896 15,-3 3-3633-15,-2 0-6658 0</inkml:trace>
  <inkml:trace contextRef="#ctx0" brushRef="#br0" timeOffset="44124.9">4267 7575 10354 0,'0'0'2200'0,"0"0"-503"15,0 0-337-15,0 0-520 16,0 0-416-16,0 0-304 0,0 32-56 31,-5 22 344-31,5 28 64 16,0 20-192-16,0 9-56 15,0-9-136-15,0-23-32 0,0-25-8 16,0-16-48-16,0-6-72 16,0-3-320-16,0-4-424 0,0-6-440 31,9-19-889-31,-9-13-31 0,8-15-1785 15</inkml:trace>
  <inkml:trace contextRef="#ctx0" brushRef="#br0" timeOffset="44662.42">4350 7626 6689 0,'0'0'2120'16,"0"0"185"-16,0 0-121 0,0 0-439 15,0 0-785-15,0 0-792 16,0 0-160-16,0 38 280 0,0 38 288 15,0 20-168-15,0 2-160 16,0-12-88 0,0-23-48-16,0-21-112 15,0-11 16-15,0 4 0 16,0-3-8-16,0-4-8 0,9-15-240 16,-1-10-552-16,3-3-96 15,6-9 816-15,-2-10-280 0,1 3 80 31,0 0 144-31,-9 10 128 16,2 6 0-16,-5 3-120 16,8 19 120-16,0 13 408 0,4 6-64 15,0 0-192-15,7-2-72 16,5-11 8-16,9-12-88 0,6-10-16 31,1-6-384-31,8-22-224 16,-9-13-488-16,2-12-137 0,-14-7 265 15,-6-3 624-15,-18-4 320 0,-7 4 40 16,0 7 408-16,-24 11 616 16,0 14 785-16,1 15-249 15,-1 10-528 1,0 10-472-16,8 22-40 16,7 9-200-16,9 9-135 0,9 5-185 15,18 2-8-15,18 0 8 0,7-6 8 16,7-7-8-16,5-12-297 15,4-7-575 1,3-25-704-16,-15 0-1385 16,-16-9-4352-16</inkml:trace>
  <inkml:trace contextRef="#ctx0" brushRef="#br0" timeOffset="44888.44">4095 7934 10002 0,'0'0'2416'0,"0"0"-255"32,0 0-289-32,0 0-744 0,0 0-936 15,0 0-112-15,0 0 408 16,216-48-23-16,-53 20-305 0,5 6-160 0,-22 12-305 15,-49 7-999-15,-34 3-5001 16</inkml:trace>
  <inkml:trace contextRef="#ctx0" brushRef="#br0" timeOffset="45338.34">6681 8051 880 0,'0'0'12978'0,"0"0"-11505"31,0 0-1073-31,-91-82-184 15,47 76 448-15,-4 6-8 0,-4 12 56 16,5 14-168-16,6 5-127 16,14 8-417-16,11-2-80 31,16 5-105-31,11-1 185 0,21 0-128 16,16-2 120-16,4-4-56 15,8-10-168-15,-5 0-128 0,-7-2 40 0,-12-5 264 16,-19-1 56-16,-14-2-72 15,-3-2 72 1,-16-4 168 0,-24 4 176-16,-8-6 152 0,-7-1-143 15,-8-6-177-15,7 0-40 16,11-13-136-16,13-12-288 0,32-35-1001 16,9 6-2536-16,23-4-247 0</inkml:trace>
  <inkml:trace contextRef="#ctx0" brushRef="#br0" timeOffset="45810.21">6756 7975 8793 0,'0'0'4145'0,"0"0"-2472"0,0 0-1313 15,0 0-40-15,0 0 272 32,0 108-192-32,0-63-200 0,0-1-120 15,21-2-80-15,3-5-32 16,12-11-528-16,-1-13-264 0,10-13-264 15,2-4 279-15,1-24 121 16,-4-10-184-16,-9-7 448 31,-7 4 424-31,-7 3 136 0,-14 9 1016 16,-7 13 1065-16,0 10-49 16,0 6-784-16,-4 22-1128 0,-3 29-71 15,7 28-25-15,0 36-16 16,11 15-24-16,10 3 8 15,-10-2-128 1,-3-17-104-16,-3-3-144 0,-5-9 176 16,0-20 72-16,-13-18-16 15,-11-26 16-15,-8-6 24 0,-11-7-16 16,-13-6 144-16,-12-13 440 16,1-12 112-1,-13-42-48-15,8-34-248 16,28-39-280-16,25-18-128 0,22-4-72 15,45 12-56-15,0 36-280 16,4 28-544-16,16 17-601 0,19 12-767 16,-11 9-2161-16,4 0-1712 15</inkml:trace>
  <inkml:trace contextRef="#ctx0" brushRef="#br0" timeOffset="46125.24">7529 8106 7217 0,'0'0'2545'0,"0"0"-945"16,13-89-304-16,-13 57-32 15,-13 13 345-15,-14 9-321 32,-4 4-616-32,-6 6-104 0,1 0-144 15,0 13-79-15,8 9-145 16,9 3-200-16,14 10-152 0,5 6 32 16,13 7 120-16,19 0 48 15,11 2-48-15,5-2-8 16,3 0-121-1,-6-7 9-15,-9-6-80 0,-12-7 24 16,-13-5 160-16,-11-7-56 16,0-7 72-16,-28 4 184 0,-11-7 96 15,-13 1 17-15,-3-5-169 16,6-2-16-16,10-5-112 16,11-21-88-16,11-9-809 15,17-12-1599-15,41-40-201 16,6 11-279-16,2 4-3338 15</inkml:trace>
  <inkml:trace contextRef="#ctx0" brushRef="#br0" timeOffset="46301.6">7662 7849 8993 0,'0'0'4161'15,"0"0"-1384"1,0 0-769-16,0 0-1015 16,0 0-993-16,0 0 88 15,19 72 64-15,-7 11 192 0,8 25-80 16,4 6-160-16,-4-19-40 15,0-21-64-15,-4-30-16 0,-5-9-400 32,10 9-1057-32,-5-9-1367 15,-1-6-2065-15</inkml:trace>
  <inkml:trace contextRef="#ctx0" brushRef="#br0" timeOffset="46471.25">7705 8160 12642 0,'0'0'2369'0,"0"0"-1441"16,0 0-392-16,0 0-360 0,64-80-136 15,-33 51 32 1,1 4-120 0,4 3 48-16,5 3-1464 0,-10 9-1401 0,-11 4-4849 15</inkml:trace>
  <inkml:trace contextRef="#ctx0" brushRef="#br0" timeOffset="47302.1">8092 8445 5617 0,'0'0'2016'0,"0"0"-111"0,0 0-17 31,67-85-432-31,-42 53-279 0,-6 0-393 16,9-6-232-16,-4-3-200 16,-4-1-24-16,-4 1-176 15,-4 0-72-15,-8-1-16 0,-4 11 40 16,-4 6 224-16,-16 5 320 31,-8 11 136-31,-4 9-328 0,0 3-271 16,0 16-121-16,4 13 72 0,8 9 8 15,9 10 32-15,11 3-168 16,0 3-8-16,16-3 56 0,11-6-56 16,5-13-280-1,12-16-64 1,-4-13-97-16,8-6 201 0,-8-19 232 16,3-16-56-16,-6-6-160 0,-9-10 120 15,-5 0 104-15,-3 0 72 16,-8 4 264-16,-4 11 136 0,0 11-47 31,-4 13-153-31,0 12-184 16,3 0-88-16,6 22-240 0,-5 13 240 15,-1 6 0-15,-3 7 0 16,1 3 8-16,-5-7 8 16,0-3-8-16,0-12 0 0,0-7 16 31,-5-12-24-31,5-10 0 0,0-7 96 15,0-21-96-15,17-7-288 16,-6-13 88-16,10 1 144 16,-1 2 48-16,-9 10 8 0,6 10 0 15,-6 18 8-15,-3 7-8 32,0 16-8-32,1 19 8 0,-6 9 160 15,-3 4-64-15,0 3-24 16,0-3-56-16,-3-10 40 0,-6-10-40 15,5-15-8-15,4-7-8 0,0-6-72 16,9-25 72 0,10-17-384-1,5-8 31-15,4-11 33 0,-4-2 168 16,-1 6 88-16,-2 9 64 16,-1 16 88-16,-9 10 208 0,6 19-24 15,-2 3-192-15,6 13-72 0,-2 18 105 31,5 8-57-31,0 21 40 16,-4 19-24-16,-4-2 8 0,-4-11-80 16,-4 7-80-16,-8-25-929 15,4-10-4008-15</inkml:trace>
  <inkml:trace contextRef="#ctx0" brushRef="#br0" timeOffset="47476.21">9430 8271 15187 0,'0'0'2584'0,"0"0"-1696"16,0 0-743-16,0 0-145 15,0 0-1185-15,0 0-3168 0</inkml:trace>
  <inkml:trace contextRef="#ctx0" brushRef="#br1" timeOffset="54952.09">18535 5232 3288 0,'0'0'6994'0,"0"0"-5226"0,0 0-800 15,0 0-352-15,0 0 169 31,39-12 127-31,-35 8 104 0,-4 4-72 16,0 0-216-16,0 0-240 16,0 0-191-16,0 0-153 15,-8 0-64-15,-3-3 32 0,-13 0 96 16,-4-4-136-16,-8 1-8 31,0-3-64-31,-8 2 48 0,-3-2-40 0,-9-1 0 16,0-2 0-16,-4-1 8 15,-4 3 32-15,4 1-40 16,4 0-8-16,0-1 8 0,5 3 8 16,3 1-8-1,1-1 0 1,-5 1 0-16,0 3 0 0,-8 3-8 16,-8-3 8-16,5 3-8 0,-5 0 0 15,0 0 0-15,9 0 0 16,-5 0 0-16,8 0-8 0,0 0 8 31,-4 0 0-31,4 3 0 16,-4 6 8-16,1-2-8 0,-1 3 0 15,-4-1 0-15,4 0-8 16,5 1 8-16,-1 0 0 16,-3-1 8-16,3 1-8 0,0 3-8 31,-4-4 8-31,0 4 8 0,0-1-8 15,0 4-8-15,5 0 0 16,3 3 8-16,-4 0-48 16,5 0 40-16,-1 3 8 0,-4 1 8 15,4-4-8-15,5 3 0 32,-2 0 40-32,2 1-40 0,-1 2-8 15,4-3 8-15,-4 3-8 16,5 7 0-16,-2-3-40 0,6 6 40 15,-1 3-8-15,-4-3 16 0,4 3-8 16,5-3 0 0,-5 3 8-1,3-3 0-15,2 3 0 0,3 0-48 16,-4 0 48-16,8 4-8 16,-4 5-24-16,4-3 32 0,9 4 0 15,-5-4-8-15,11 1-40 0,-2-1-8 31,7 1 56-31,-4-4 0 16,4-3 8-16,0 3-8 0,4-2 0 16,0-1 0-16,0 3-8 15,0-3 8-15,4 0 0 16,0 3-64-16,8 1 16 0,4-4 40 31,12 6 8-31,-1-3 0 0,5 4-16 16,8 3 16-16,5-1 16 15,-2 1-16-15,9 3 0 16,-4 3 0-16,4-4 0 0,3-2 0 16,5-4 8-16,0-5-8 31,8-1-56-31,0-10 48 0,16-5-152 16,11-1-40-16,16-10-57 15,1-2 209-15,-4-4-16 16,-25-2-40-16,-19-4 104 0,-12 3 8 0,0 0 72 15,23-3-64 1,17 3-32 0,27 0 32-16,-3 0-16 15,-9-3 8-15,-6 0-8 0,-30 0 56 16,-11 0-56-16,-8 0 16 0,0 4 112 16,7-4-72-16,9 3 65 15,19-3-25 1,13 0 8-16,20 0-96 15,0-3 80-15,-6-4-16 16,-9 1-72-16,-10 0 0 0,1-1 56 16,0 1-56-16,-4-3 8 15,-13 2 48-15,-11 4-56 0,-16-4-8 32,-1 1-40-32,5-3 48 15,12-7 0-15,7-3-72 0,2-3-56 16,-2-7-120-16,0-3 63 15,-3-3 129-15,-4-3 40 0,-5 0-40 16,-3-3 48-16,-7 6 0 31,-10 3 0-31,-7 3 8 16,0 1-8-16,-8 2 8 0,0 1 8 16,-5 0 40-16,9-7-40 15,-3 0 8-15,6-6 88 0,-3 0-104 0,0-4 0 16,4 1-8-1,-8-3-96 1,-4 3 104-16,-4-4 0 16,-8 4 0-16,-1-4 201 0,-7 1 55 15,4-3 16-15,-4-1-152 16,0-6 16-16,0 0-8 0,0 0-24 16,0 3 32-1,-4-3 120-15,-3 6-64 16,-5 1 96-16,-4 3-96 15,0 2-72-15,0-3-8 0,-3 8-48 16,-5-5-64-16,-1 1 56 16,-6 3-8-16,-1-3-40 0,-8-1-8 31,-4 1-64-31,-7 0 64 16,-1-1 0-16,-4 5 0 0,0-2-8 15,0 4 8-15,1 0 0 16,-5 3 8-16,0 1-8 0,-16-4 0 15,-20 3 0-15,-20 4 0 32,-7 2-64-32,-4 10 64 15,3 10 0-15,8 6-56 0,5 0-552 16,-1 16-824-16,28-6-1697 16,21-1-4369-16</inkml:trace>
  <inkml:trace contextRef="#ctx0" brushRef="#br1" timeOffset="56470.25">17223 3768 9458 0,'0'0'1528'0,"0"0"-1024"16,0 0-168-16,0 0-184 16,-71 10 168-16,43 12 288 0,-4 7 360 31,4 9-63-31,-4 13-137 15,4 6-128-15,0 19-96 0,0 19-280 16,17 16-88-16,11 7-88 16,4-13-72-16,20-26 40 15,4-25-56-15,0-16-24 0,8-3-360 32,11 0-56-32,5 0-120 15,12-3 552-15,3-13-1000 0,5-16 536 16,0-3-345-16,-5-10 49 0,-3-12 288 15,-12-10 216-15,-5-6 184 16,-14-6 80-16,-6-10 0 16,-14-16-168-1,-9-19 168-15,-4-22 152 16,-21-6-40-16,-10 2-96 0,-13 13 88 16,0 26 32-16,0 13 64 15,5 19 184-15,-2 12 360 0,-10 0-87 16,-5 3 183-1,-11 4-272-15,7 15-168 16,4 10-176-16,8 4-128 16,4 18 0-16,12 6 48 0,12 14-16 15,9 5-56-15,11 7-64 16,7 7 128-16,21 2-24 0,12-2-64 31,16 2 112-31,4-3-40 16,11-3-112-16,1-3-8 0,0-3 0 15,-9-10 32-15,-3-2 16 16,-12-4-48-16,-8-7-56 16,-12-6-72-16,-8-3-112 0,-4-3-136 31,-5-3-24-31,2-7-304 16,-2 1-584-16,2-7-185 0,-1 0-375 15,-5-4-2569-15</inkml:trace>
  <inkml:trace contextRef="#ctx0" brushRef="#br1" timeOffset="57285.1">18125 3788 8265 0,'0'0'2073'16,"0"0"-1129"-16,0 0 400 15,0 0 113-15,0 0-249 0,0 0-224 32,-13-61-328-32,-2 64-280 15,-13 20 8-15,-8 24 224 16,-5 30 49-16,2 27-241 0,11 14-216 16,11-1-8-16,17-12-88 15,9-10 8-15,15-15-104 0,8-17-8 16,-5-19-48-1,14-5-216-15,10-4-304 16,5-7-353-16,35-6-911 16,-18-12-2297-16,-13-10-4905 0</inkml:trace>
  <inkml:trace contextRef="#ctx0" brushRef="#br1" timeOffset="57731.8">18682 3908 9754 0,'0'0'1760'16,"0"0"-424"-16,0 0 361 0,-52-83-465 31,28 74-320-31,-8 6-192 16,0 3-176-16,1 6-160 15,-1 17-96-15,4 5-167 0,7 7-73 16,14 6-48-16,7 4-249 16,4-1 233-16,24-2 16 0,12-1 0 15,7-6-168 1,6 0-376-16,-2-4 104 15,-7-2 112-15,-8 3 80 16,-12-4 152-16,-13-2 40 0,-11 2-40 16,0-2 96-16,-24-1 0 15,-8-3 136-15,-3-6 128 16,-5-3-64 0,5-10-128-16,7-3-72 15,11-10-712-15,9-12-1704 0,8-6-5314 16</inkml:trace>
  <inkml:trace contextRef="#ctx0" brushRef="#br1" timeOffset="57909.09">19068 4264 10546 0,'0'0'2024'16,"0"0"-928"-16,0 0-375 15,8 72-193-15,-23-36-224 0,-10 2-64 31,-3 7-88-31,4-4-152 16,1 9-472-16,11-12-2625 16,8-9-3640-16</inkml:trace>
  <inkml:trace contextRef="#ctx0" brushRef="#br1" timeOffset="58283.07">19471 4092 9554 0,'0'0'1528'0,"0"0"-424"16,0 0-48-16,0 0-23 15,-64-76 151 1,40 73-272-16,1 3-456 16,-1 16-248-16,3 12-48 0,10 14-24 15,3 5 56-15,8 1-184 0,0 0-8 16,12-7 0-16,12-10-448 15,4-11 16 1,3-8-696-16,1-12 616 16,4-6 280-16,-4-16-392 15,-8-7 528-15,-5-3 96 0,-2 0 632 16,-13 7 720-16,-1 6-224 16,-3 13 72-16,0 6-447 0,0 6-753 31,4 23-248-31,4 6 248 15,5 15-8-15,11 1-120 16,4 0-609-16,19 3-791 0,-8-9-2673 16,-2-20-2136-16</inkml:trace>
  <inkml:trace contextRef="#ctx0" brushRef="#br1" timeOffset="58524.68">19749 3702 13138 0,'0'0'2249'15,"0"0"-985"-15,0 0-488 0,0 0-456 16,96 35-64-16,-52 3 136 16,4 10-72-16,11 21-207 0,5 17-1 0,-8 19-112 15,-24 12-8-15,-32 4-393 31,-19-4-415-31,-37-9-672 16,7-25-761-16,2-16-2448 0</inkml:trace>
  <inkml:trace contextRef="#ctx0" brushRef="#br1" timeOffset="59501.28">17120 4886 3016 0,'0'0'6113'16,"0"0"-4512"-16,0 0-569 15,0 0-296-15,0 0-240 0,0 0 553 16,0 0 55-16,88-9-224 0,-41 5-192 31,5 1-320-31,8-3-16 16,4-1-112-16,20 5-104 0,-13-2-120 15,9 4 128-15,7 0-80 16,10 0-24-16,21 0 8 0,11 0-40 16,-15 0-8-16,-2-3 48 31,-12 0-104-31,-5 0 128 0,6-4-64 16,-2 1 8-16,0-7-16 15,5 4-88-15,-4-4-16 0,-4 0 104 16,-1 4 48-16,-20-1 0 15,-11 4-40-15,-16-4-8 32,-4 4 0-32,0-3 0 0,7 2 72 15,1-3-72-15,-7 1-8 16,-10-4-184-16,-7 7-384 0,-5 0 184 16,-10 3-24-16,-9-1-24 15,-4 4-1552-15,-24 0 7 16,-8 4-31-1,-4 2-4570-15</inkml:trace>
  <inkml:trace contextRef="#ctx0" brushRef="#br1" timeOffset="60157.95">17248 5102 3568 0,'0'0'2969'0,"0"0"-1441"16,0 0-568-16,0 0 217 0,0 0-337 16,0 0-32-16,0 0-16 15,91-10-152 1,-67 7-192-16,8 0-55 0,4 3-73 15,3-7-144-15,14 5 80 16,22-8-200-16,16-6 72 16,33-3 16-16,8-3-96 0,3-3 32 15,-15 2 216 1,-13 7 160-16,-3 4 56 16,-8-1 192-16,-5 6-392 0,-19-2-136 15,-9 3-104-15,-14-1 8 16,-10 4 16-16,17 0-24 15,0 0 48-15,8 0-8 0,0 3 32 32,-1-3-72-32,1 3 97 15,0 0-49-15,3 0-112 0,5 0 0 16,-4 0 0-16,0-4-8 16,-1 4 0-16,-3-3 48 15,-1 3-48-15,-10-3 8 0,-1 0 0 31,-13-4 8-31,-3 5-16 0,-4-2-329 16,-4-9-479-16,-4 4-1176 16,-9 0-3593-16</inkml:trace>
  <inkml:trace contextRef="#ctx0" brushRef="#br1" timeOffset="60331.11">20490 4655 11546 0,'0'0'2561'15,"0"0"-1529"1,0 0-1032-16,0 0-152 0,0 0-1209 0,0 0-1543 16</inkml:trace>
  <inkml:trace contextRef="#ctx0" brushRef="#br1" timeOffset="61845.33">23085 6404 4520 0,'0'0'3017'16,"0"0"-1225"-16,0 0-951 16,0 0-353-16,0 0 360 0,0 0 256 31,4 3 16-31,11-3-567 16,13 0 159-16,12 0-224 0,12 0-64 15,8 0-48-15,20-3-72 16,12-1 152-16,22 1-136 0,6 3-48 15,-8 0 16-15,-5 0-128 32,-7 0-72-32,0 0 40 15,-1 0-72-15,-3 0 56 0,-16 0-112 16,-17 0 8-16,-19 0 0 16,0 0 120-16,-4 0-32 0,12 0 33 15,-1 0-1-15,1 0 88 16,-4 0-88-1,3 0 32-15,9 0-104 16,-4 0-48-16,4-3-8 0,-8 3 0 16,-5 0-8-16,-19 0-136 15,-7 0-424-15,-17 0-721 0,-4 0-615 16,-28 0 263 0,-8 0 49-16,-5 0-4857 15</inkml:trace>
  <inkml:trace contextRef="#ctx0" brushRef="#br1" timeOffset="63112.34">6502 8938 1672 0,'0'0'7714'0,"0"0"-6242"16,0 0-1016-16,0 0 80 15,84-23 192-15,-45 14 104 16,33-4-71-16,24-3-17 16,35 0 64-1,17-6-24-15,-1 6-216 16,-4-3-176-16,-11 6-160 0,4-3 8 0,-9 4-64 16,0-4-120-1,-11 0 32-15,-13-3 0 0,-19 6 32 16,-16 4 0-1,-25 2-48-15,-2 4-72 16,-5 0 81-16,-1 0 87 16,1 0-88-16,-12 3-72 0,-7 0-8 15,-2 0-8-15,-3 0 0 16,0 0-136-16,3 0-209 0,10 0-455 31,27 0-1072-31,-9-7-1233 16,2-2-5561-16</inkml:trace>
  <inkml:trace contextRef="#ctx0" brushRef="#br1" timeOffset="63241.18">9168 8566 8425 0,'0'0'3137'0,"0"0"-2209"16,0 0-928-16,0 0-2776 0</inkml:trace>
  <inkml:trace contextRef="#ctx0" brushRef="#br1" timeOffset="65205.27">6371 10182 8585 0,'0'0'1697'0,"0"0"-393"15,0 0 288-15,0 0 233 16,0-47-305-16,-4 43-352 0,4 4-7 16,0-3-273-16,0 3-384 15,0 0-296-15,0 0-208 32,-4 16-64-32,4 6 64 0,0 16 112 0,-9 7 8 15,5 9-24 1,-3 3-48-16,-1 7 0 0,-5-1-40 0,6-6 56 15,3-3-56-15,-4-6 8 16,4-14-16 0,-1-2-72-1,1-9-296-15,4-11-368 0,0-6-545 16,0-6-631-16,0-6-400 0,0-10-217 16,4-9-4416-16</inkml:trace>
  <inkml:trace contextRef="#ctx0" brushRef="#br1" timeOffset="65519.74">6541 10023 7761 0,'0'0'1817'31,"0"0"-353"-31,0 0-40 0,0 0 529 16,0 0-433-16,0 0-672 15,0 0-448-15,0 0-192 0,9 0-88 16,-9 29 640-16,0 12-215 16,0 3-225-16,0 4-88 31,0 3 64-31,4 0-112 0,-4-1-136 16,0 1-40-16,0-6 56 15,0-4-56-15,0-6-8 0,-4-7-328 0,0-5-560 16,-1-17-1193-16,1-3-1056 15,1-3-2416-15</inkml:trace>
  <inkml:trace contextRef="#ctx0" brushRef="#br1" timeOffset="65932.7">6657 9750 10474 0,'0'0'1968'16,"0"0"-488"-16,0 0-199 0,0 0-705 15,0 0-320-15,0 0-152 32,0 0 8-32,-19 22 104 0,2 0-56 15,1 1-48-15,-3 2 0 16,-2 1 0-16,-7-1-56 0,-3 0 16 15,-1-3-64-15,-8-2 80 16,5-5 0-16,-1-8-80 31,-1-7 80-31,5 0-16 0,9-10 16 16,-5-9-24-16,8 0-8 16,4-3-8-16,8 9 552 0,0 4 105 15,4 6-57-15,-3 3-208 16,3 0-304-16,-5 6-136 15,-3 10 0 1,-4 6 0-16,4 7 0 0,1-1-8 16,-2 4 0-16,9 3-368 15,4 9-1113-15,0-6-2551 0,0-9-3914 16</inkml:trace>
  <inkml:trace contextRef="#ctx0" brushRef="#br1" timeOffset="66820.12">5358 9772 11706 0,'0'0'1632'0,"0"0"-952"15,0 0 17-15,0 0-401 16,0 0-296-16,0 0-104 15,-7 10 104-15,7 15 128 0,0 1-32 32,0 2-40-32,4-6-56 15,3 1-1040-15,10-4-1001 0,-6-10-888 16,1-3-2352-16</inkml:trace>
  <inkml:trace contextRef="#ctx0" brushRef="#br1" timeOffset="66983.57">5454 9690 7097 0,'0'0'2673'0,"0"0"-945"16,0 0-240-16,0 0-672 15,0 0-816-15,0 0 40 0,0 0-40 16,0 35 64-16,0-10-16 31,0 4 0-31,16 15-48 0,-4-9-1048 16,4-6-3033-16</inkml:trace>
  <inkml:trace contextRef="#ctx0" brushRef="#br1" timeOffset="67636">7008 9544 9538 0,'0'0'2240'15,"0"0"-1656"-15,0 0-496 0,0 0 16 16,0 0 24-16,0 0 24 31,-16 92-48-31,8-64-32 0,4-2 8 16,1-1-80-16,3 0-344 15,0-5-1344-15,0-8-2521 0</inkml:trace>
  <inkml:trace contextRef="#ctx0" brushRef="#br1" timeOffset="67815.43">7100 9547 10218 0,'0'0'2320'0,"0"0"-1816"0,0 0-416 15,0 0 136-15,0 0 24 16,0 0 112 0,0 0-183-1,12 89-177-15,-12-61-169 0,0-2-1951 16,-12-7-7050-16</inkml:trace>
  <inkml:trace contextRef="#ctx0" brushRef="#br1" timeOffset="75100.03">6788 10366 3320 0,'0'-3'272'0,"0"0"2737"15,0 0-1745-15,-4-4-304 0,4 7 121 16,0-3 7-16,0 3-16 15,0 0-192-15,-3 0-168 0,3 0-175 16,0 0-161-16,-4 0-80 31,4 0-192-31,-8 3-48 16,4 10 32-16,-5 3 40 0,2 3 24 16,-1 3 8-16,4 0 16 15,0 4 64-15,4-1-112 0,0-3-128 0,0-2 0 16,8-5-104-1,4-2 104 1,0-4 88-16,7-2-16 16,2-4 56-16,3-3-80 0,-5 0 160 15,5 0-40-15,-3-10-120 16,-2 1 0-16,-3-7 64 0,-4-3-16 16,-3 0 8-1,-6-3-88-15,-3-4 40 16,0 1-56-16,0 3-8 15,-12-4 8-15,-4 4 248 0,-4 3 176 16,-4 3-80-16,-3 3-96 16,-1 10-104-16,-9 3-72 0,2 0-64 31,3 7 8-31,4 8-16 16,9 5-344-16,10 11-1560 0,9-5-2121 15,0-4-6393-15</inkml:trace>
  <inkml:trace contextRef="#ctx0" brushRef="#br1" timeOffset="76364.63">7306 11880 8673 0,'0'0'2505'15,"0"0"-1169"1,0 0-80-16,0 0 137 16,0 0-41-16,0 0-280 15,0 0-320-15,0 0-39 0,-7 0-297 16,7 0-120-16,7 0-296 16,14 0 0-16,14-2 272 0,18-5-56 31,6 1-104-31,9-4 40 15,-4 4-144-15,-8 3 0 0,-9 0 80 16,-15-1-80-16,-16 4-8 16,-4 0 0-16,-12 0 8 15,0 0 0-15,0 0-8 0,0 0 0 32,0 0 112-32,0 0 8 15,0 0-120-15,0-3-16 0,20 0-984 0,0 0-3785 16,3-4-2441-16</inkml:trace>
  <inkml:trace contextRef="#ctx0" brushRef="#br1" timeOffset="76867.78">8350 11233 10322 0,'0'0'2672'0,"0"0"-991"15,0 0-233-15,0 0-704 0,0 0-304 16,0 0-288-16,4 45 112 15,-4 8 785-15,4 30-537 16,1 22-224 0,-1-1-32-16,-4-15-112 15,0-25-64-15,0-23-64 0,4-9 32 0,-4 9-48 16,0-6-48 0,0 6-384-16,0-12-689 0,-4-13-975 15,-5-10-2633 1,-2-6-3441-16</inkml:trace>
  <inkml:trace contextRef="#ctx0" brushRef="#br1" timeOffset="77093.23">8051 11131 10898 0,'0'0'2448'0,"0"0"-831"16,0 0-753-16,0 0-744 0,0 0 280 31,97-12 208-31,-26 15-88 16,1 0-192-16,12 7-144 16,-9-4-184-16,5 13-392 0,-13-3-3545 15,-18-3-4968-15</inkml:trace>
  <inkml:trace contextRef="#ctx0" brushRef="#br1" timeOffset="77621.8">9063 11712 8889 0,'0'0'2377'16,"0"0"-1473"-16,0 0-112 0,-23-89 32 31,3 58-47-31,-8-1-65 16,-4 3 16-16,-7 4-16 15,-10 6-296-15,6 12-120 0,-1 7-112 16,8 16-72-16,0 19-104 15,12 10 120-15,5 5-128 0,14 2-40 32,5-5 24-32,13-9-136 15,15-12 144-15,7-14-168 16,5-12 16-16,8 0 160 0,-5-25 72 16,2-14-72-16,-6-11-88 15,-11-7 88-15,-8-6 64 0,-8 2-16 16,-4 3 200-1,-8 11 256-15,0 12 529 16,0 13 15-16,0 13-136 16,0 9-400-16,0 2-512 0,0 27-96 15,8 9 96-15,8 16 48 16,-1 7 0-16,6 5-32 16,3 1 64-16,0 0-80 15,-1-10-400-15,9 6-648 16,-8-12-1289-16,-4-16-3312 15</inkml:trace>
  <inkml:trace contextRef="#ctx0" brushRef="#br1" timeOffset="77858.38">9366 11141 12634 0,'0'0'2993'0,"0"0"-1345"16,0 0-55-16,0 0-433 0,0 0-688 31,0 0-456-31,0 0 80 16,0 76 448-16,0 13-184 15,13 22-216-15,-1 7-136 0,-1-20-8 16,-2-25-32-16,-5-32-336 16,0-6-448-16,-1 3-912 0,1-6-2113 15,0-10-1176 1</inkml:trace>
  <inkml:trace contextRef="#ctx0" brushRef="#br1" timeOffset="78179.35">9709 11261 4913 0,'0'0'7889'16,"0"0"-5232"-16,0 0-1033 16,0 0-360-16,0 0-623 15,0 0-641-15,0 0-32 16,-4-25-120-16,-16 57 152 0,-7 9 128 15,-5 4-72-15,0 2 80 16,-4-5-56 0,4-5 40-16,4-11-48 15,8-7-24-15,13-9 24 16,2-4-16-16,5-3-56 0,0-3-32 16,5 3 24-16,10 4 8 15,9 6 24-15,4 5 128 0,4 8-88 31,-4 6 8-31,0 3-64 16,-1-1 40-16,1 1-48 16,0-6-400-16,16-1-961 0,-8-9-2896 15,-4-9-4376-15</inkml:trace>
  <inkml:trace contextRef="#ctx0" brushRef="#br1" timeOffset="78540.92">9960 11519 6569 0,'0'0'7570'0,"0"0"-6962"16,0 0-480-16,0 0-144 15,0 0 16 1,0 0 0-16,84 70 64 0,-52-64-64 16,-1-6-64-16,5 0-288 15,1-10-104-15,-1-8-57 0,-8-14 105 16,-9-3 296-16,-10-10 112 15,-9-3 360 1,-5 1 529-16,-18 2 175 16,-14 8 192-16,-3 11 112 15,-3 10-295-15,-1 16-441 0,8 3-216 16,0 23-72-16,16 24-120 16,12 24 40-16,8 21-136 31,28-7-80-31,12-14-48 0,0-24 0 15,-4-21 0-15,7 0-16 16,6-1-264-16,7-9-272 0,-1-19-792 16,-11 0-1313-16,-12-12-6409 0</inkml:trace>
  <inkml:trace contextRef="#ctx0" brushRef="#br1" timeOffset="80586.77">11777 11433 1304 0,'0'0'10338'16,"0"0"-8738"-16,0 0-824 15,0 0-319-15,0 0 151 0,-32-70 56 32,20 51 112-32,-12 0-376 15,0 0-176-15,-8-4-128 0,0 5-40 16,-3 5-8-16,-1 3 128 16,-4 10 0-16,0 4-72 0,0 18-40 15,1 13 32-15,11 3 40 31,4 10-136-31,12 2-72 0,12 1 72 16,0-6 0-16,16-11-8 16,12-11-136-16,7-17 48 15,6-6 96-15,6-16 0 0,1-19 0 16,0-12-80-16,-8-10 32 31,-12 3 40-31,-9 0 8 0,-6 6 80 0,-13 13 288 16,0 13 232-16,0 9 225 15,0 13-185-15,0 0-608 16,-5 25-32-16,-3 13-48 0,8 10 40 16,0 6 0-1,0 0 0 1,8-3-456-16,16-10-737 0,28-6-1479 0,-8-16-1705 16,8-12-3425-1</inkml:trace>
  <inkml:trace contextRef="#ctx0" brushRef="#br1" timeOffset="80787.67">12276 11125 6177 0,'0'0'6417'15,"0"0"-4280"-15,0 0-769 16,0 0-672-16,-92 0-112 0,55 25 152 16,5 7-119-16,1 6-177 31,11 10-160-31,4 3-264 0,16-1-16 15,4 1-64-15,28-3-424 16,12-10-505-16,48-9-767 16,-8-10-1089-16,-9-13-1576 0</inkml:trace>
  <inkml:trace contextRef="#ctx0" brushRef="#br1" timeOffset="81012.03">12697 10735 14123 0,'0'0'2960'16,"0"0"-1015"0,0 0-817-1,0 0-904-15,0 0-144 0,-15 133 456 16,19-29-200-16,20 11-192 16,4-7-48-16,4-7-96 0,-9-12-144 15,5-3-472-15,-8-16-376 0,-8-10-785 31,-4-18-1351-31,-8-24-2730 16</inkml:trace>
  <inkml:trace contextRef="#ctx0" brushRef="#br1" timeOffset="81292.25">12482 11157 4336 0,'0'0'8682'0,"0"0"-7001"0,0 0-585 15,48-77-648-15,0 62-208 16,24 5-40-16,23 7-128 0,16 3-72 16,-6 6-8-16,-26 10-1160 31,-27-3-921-31,-28 6-223 16,0 3-425-16,-1 10 1193 0,-10 9 1544 0,-5 10 40 15,-5 3 1336-15,-3 6 465 16,4 0-385-16,5 4-472 0,2-7-456 15,1-6-440 1,4-3-88 0,-4-20-1728-16,-8-15-2553 15</inkml:trace>
  <inkml:trace contextRef="#ctx0" brushRef="#br1" timeOffset="81450.12">13156 10937 8489 0,'0'0'5874'0,"0"0"-4210"0,0 0-1664 16,0 0-32-16,0 0-1328 15,0 0 95-15,16 87-1703 0,-4-53-6610 0</inkml:trace>
  <inkml:trace contextRef="#ctx0" brushRef="#br1" timeOffset="81757.64">13403 11287 9578 0,'0'0'4136'0,"0"0"-3551"16,0 0-185-16,0 0 88 0,-80 85 216 16,64-50-176-16,8 4-416 15,8-1-104-15,8 3-16 0,16-6-144 0,12-6-776 16,3-14-384-1,10-11-41 1,-6-4 281-16,-2-26 944 16,-10-9 128-16,-15-12 1552 0,-16-7 665 15,0 0-417-15,-24-1-191 16,-8 8-329-16,-12 5-344 0,0 11-352 16,5 12-280-1,3 13-304-15,4 6-112 16,12 19-752-16,20 31-1240 15,0-5-3178-15,12-4-5224 0</inkml:trace>
  <inkml:trace contextRef="#ctx0" brushRef="#br1" timeOffset="82146.75">13634 11230 12242 0,'0'0'2969'0,"0"0"-1129"0,0 0-528 15,51-80-767-15,-31 74-369 32,5 6-176-32,3 19-8 15,-5 16 0-15,1 13 0 0,-4 9-64 16,-4 6 72-16,-8 1-8 16,-8-1-112-16,0-9-137 0,0-12 1 15,-8-14-144-15,0-12-184 16,4-16 24-1,0-3 496-15,4-32-344 16,0-19-200-16,20-29 208 0,12-21 400 16,-5 8 0-16,1 23 328 15,-7 29 464-15,-10 25 352 0,2 3-16 16,-2 10-439 0,9 6-457-16,1 15-184 15,2 24 0-15,1 8 0 16,-4 13 0-16,0 1-48 0,-4-1-256 15,-4 1-697-15,8-4-1095 16,-5-16-2385-16,6-19-4001 0</inkml:trace>
  <inkml:trace contextRef="#ctx0" brushRef="#br1" timeOffset="82468.43">14710 11011 13218 0,'0'0'3217'0,"0"0"-1377"16,0 0-1151-16,0 0-449 0,-104 35-152 15,72-3 8-15,13 2 32 16,2 1-128-16,13 7-88 0,4-5 8 16,8 2-48-16,16 2-136 15,8-3-297 1,4-3 65-16,-1-7 104 15,1-2 40-15,-8-1 352 0,-8-5 0 16,-3-2 0-16,-10 5 0 16,-7-5 0-16,-3 5 0 0,-25-1 72 15,-8-3 56 1,-12-3-8-16,-40-10-120 16,16-6-1864-16,5 0-3993 15</inkml:trace>
  <inkml:trace contextRef="#ctx0" brushRef="#br1" timeOffset="85071.98">16088 11150 11330 0,'0'0'2929'15,"0"0"-1881"-15,0 0-480 16,0 0-296-16,0 0-40 0,-16-50 128 15,4 28 336-15,4-1-8 16,-4-2-208 0,-4 2-191-16,-3 1 87 15,-1 3-72-15,-12 10-96 16,-8 6-40-16,0 3-40 0,-12 18 8 16,0 14 8-16,4 13-8 15,12 6-24-15,13 6-40 0,11 3-72 31,12-6-48-31,4-6 48 16,16-10-72-16,12-13-384 16,7-12 176-16,9-13 280 0,5-13 120 15,2-15-120-15,-3-14-256 16,-9-9 0-16,-2 1 72 0,-18-1 184 16,-15 6-80-1,-4 13 80-15,-4 10 304 16,0 13 184-16,-7 9-112 15,-6 13-376-15,-2 18-8 0,-2 14 8 16,6 12 0-16,7 3-40 16,4 4-48-16,4-7-480 15,35-3-1033 1,-7-16-1479-16,4-16-2113 0</inkml:trace>
  <inkml:trace contextRef="#ctx0" brushRef="#br1" timeOffset="85290.65">16590 10972 4016 0,'0'0'9394'15,"0"0"-7409"-15,0 0-577 0,0 0-688 16,0 0-328-16,0 0 136 16,-104 23 161-16,65 15-145 31,3 7-184-31,12 2-184 0,8 4-176 15,12 3-40-15,8-6-304 16,32-7-264-16,24-10-593 0,39-12-551 16,-11-9-1217-16,-5-10-3536 0</inkml:trace>
  <inkml:trace contextRef="#ctx0" brushRef="#br1" timeOffset="85794.78">17132 10976 11106 0,'0'0'2560'16,"0"0"-991"-16,0 0-337 31,-103 0-232-31,67 25-112 0,4 13-343 16,8 6-297-16,4 8-96 15,16-5-152-15,4 1 0 0,7-10-8 16,18-6-528-16,6-10-113 16,10-9-71-16,-1-13-328 31,7 0-160-31,-11-23 448 0,-9-9 303 16,-6-6 457-16,-17-9 249 15,-4 2 471-15,-20-2 504 0,-8 5-232 0,-7 7-128 16,-6 10-128-16,13 13-415 15,5 5-321 1,10 7-96 0,17 7-1457-16,20 11-1503 0,8-5-3666 15</inkml:trace>
  <inkml:trace contextRef="#ctx0" brushRef="#br1" timeOffset="86084.82">17614 10836 7273 0,'0'0'7202'0,"0"0"-5146"0,0 0-744 16,0 0-1112-16,0 0-128 16,-88 105-72-16,60-39 0 0,13 1-48 15,6 0-440-15,9-7-632 32,5-13-1288-32,14-2 239 0,6-19 593 15,3-10 519-15,-8-16 385 16,-5-7 672-16,-7-25 312 0,-8-9 1297 15,-15-10 615-15,-21 1 49 16,-12-4-785-16,-8 3-200 31,0 9-231-31,1 11-345 0,6 12-432 16,18 16-280-16,10 3-352 16,21 25-1425-16,21 3-2096 0,10 4-503 0</inkml:trace>
  <inkml:trace contextRef="#ctx0" brushRef="#br1" timeOffset="86504.93">18116 10941 3384 0,'0'0'7994'0,"0"0"-5866"16,-47-86-7 0,2 57-921-1,-2 10-232-15,-5 13-184 16,-4 6-311-16,9 13-265 0,2 19-208 15,17 12-8-15,9 10-72 16,15 0-160-16,4 0-617 0,27-6-295 16,10-11-808-16,6-14 79 31,5-20 481-31,0-3 744 0,-4-28 432 16,3-27 224-16,-11-24 248 15,-8-26 704-15,-15-12 200 0,-13-7-15 16,-13 10-113-16,-6 25-304 15,-1 19 72-15,-1 29 592 32,10 12-7-32,-2 4-329 0,2 15-48 15,3 10-896-15,0 60-104 16,8 52-216-16,12 24 216 0,20 7 8 16,11-13-8-16,5-28-240 15,-4-20-712-15,-13-21-793 16,14-14-1375-1,-17-21-1513-15,0-13-2113 0</inkml:trace>
  <inkml:trace contextRef="#ctx0" brushRef="#br1" timeOffset="86670.75">18479 10712 3168 0,'0'0'10202'0,"0"0"-6041"15,0 0-2736-15,0 0-1305 0,0 0-120 16,7 82 72-16,6-21-64 15,2 2-8-15,2 4-625 16,11 3-1255-16,-9-19-2801 0,1-16-6409 16</inkml:trace>
  <inkml:trace contextRef="#ctx0" brushRef="#br1" timeOffset="86804.78">18578 10535 9233 0,'0'0'4737'15,"0"0"-2904"-15,0 0-1065 0,0 0-768 32,0 0-1912-32,-8 72 687 15,20-5-1799-15,4 3-7314 0</inkml:trace>
  <inkml:trace contextRef="#ctx0" brushRef="#br1" timeOffset="87625.59">18705 11036 11322 0,'0'0'2376'0,"0"-73"-679"16,0 22-993-16,5-6-192 0,3 0 288 15,0 6 280 1,-1 10-311 0,6 15-305-16,-1 14-464 0,4 12-48 0,-1 9-40 15,10 26 88-15,-1 10 48 16,-1 12 0-16,-3-3-48 15,-4 0-152-15,-4-13 0 0,-4-9-48 32,-4-13-56-32,-1-9-105 15,2-10 289-15,-5-7-88 0,8-21 152 16,4-7-488-16,4-10 144 16,3-6 160-16,5 0 72 0,1 4 64 15,-5 9 56-15,3 9-8 31,-7 19 8-31,0 10-128 0,4 10 120 16,0 15 8-16,4 10 80 16,3 4-16-16,5-1-64 15,9-7 0-15,2-9-24 0,9-5-304 16,0-14-712-16,3-3-264 31,1-13 455-31,-3-16-15 0,-14-6 584 0,-11-2 280 16,-16-8 368-16,-12 1 897 15,-4 2 567-15,-24 10-128 16,-4 7-423-16,-8 16-465 0,1 9-504 16,-6 12-312-1,10 23-16 1,11 6-80-16,8 7-24 0,16 0-24 16,8-7 56-16,24-6-72 0,12-13-72 15,7-9 0-15,5-10 104 16,-4-3-105-16,-8-16 233 0,-5-3 128 31,-15 3 137-31,-7 3 495 16,-13 11 192-16,-4 2-408 0,0 12-544 15,0 32-40-15,0 39 40 16,4 47 96-16,20 35-88 0,8 20-8 16,-4-5-80-16,-9-27-600 31,-3-20-1657-31,-12-41 1273 0,-4-28-232 15,-11-29 704-15,-10-16 592 16,-7-6 16-16,-11-13 1160 16,-10-4 304-16,-10-44-215 0,-17-34-329 15,5-38-96-15,15-23-272 32,28-10-160-32,28 10 200 0,43 19-96 0,2 26-384 15,6 22-128-15,-7 35-632 16,20 15-440-16,-8 10-1104 15,-9 7-3850-15</inkml:trace>
  <inkml:trace contextRef="#ctx0" brushRef="#br1" timeOffset="88132.79">20933 10017 13082 0,'0'0'4025'16,"0"0"-2497"0,0 0-967-16,0 0-473 15,0 130 96-15,-3-16 440 0,3 17-208 16,15-5-184-16,21-15-160 16,8-22-72-16,-1-18-72 0,2-18-344 0,-6-15-392 31,17 0-489-31,-5-9-855 15,-6-7-2873-15</inkml:trace>
  <inkml:trace contextRef="#ctx0" brushRef="#br1" timeOffset="88318.78">20741 10541 11738 0,'0'0'2208'0,"0"0"-1911"15,152-26-161-15,-29 17 16 0,25 6-152 16,0-4-312-16,-13 4-953 31,-23 0-183-31,-21 3 344 16,-31 0-497-16,-28 0-2808 0</inkml:trace>
  <inkml:trace contextRef="#ctx0" brushRef="#br1" timeOffset="88529.79">21750 10493 4032 0,'0'0'3113'0,"0"0"-136"0,-100 22-769 16,61 0-592-1,3 7-479 1,8 6-537-16,19 0-600 16,9 0-72-16,21 0-8 0,22-6 80 15,13-11-328-15,8-8-200 16,4-10-169-16,-4 0 697 0,-9-19 257 0,-18-13 311 31,-26-6 680-31,-11-7-32 16,-28-2 168-16,-32-13-647 15,-7 12-281-15,-10 10-208 0,2 9-248 16,4 29-360-16,7 0-3569 16,24 0-6225-16</inkml:trace>
  <inkml:trace contextRef="#ctx0" brushRef="#br1" timeOffset="88988.7">22603 9842 10594 0,'0'0'3232'0,"0"0"-743"0,0 0-1353 31,0 0-1136-31,0 0 56 16,0 118 160-16,20-14 240 0,7 17-96 16,6 0-200-16,-1-3-71 15,-5-17-89-15,-11-12-705 0,-5-26-1527 16,-2-25-5682-16</inkml:trace>
  <inkml:trace contextRef="#ctx0" brushRef="#br1" timeOffset="89564.88">22850 9849 10970 0,'0'0'2200'15,"0"0"-543"-15,0 0-65 0,0 0-1472 16,0 0 48-16,-8 126-168 16,16-14 448-16,16 8-168 0,8-9-128 15,-4-25-144 1,0-25-8-16,-9-20-208 16,5-12-696-16,0-4-552 15,0-6-241-15,3-16 201 0,-3-6 760 16,-3-29 184-16,-6-12 112 15,-6-17 392-15,-9 1 48 16,0-4 464 0,0 14 512-16,0 11 696 15,0 21 577-15,-4 18-937 0,4 22-1152 16,0 41 16-16,19 26-104 16,9-3 16-16,8-13 40 15,-4-25-128-15,-1-20-352 0,14-2-656 31,2-4-160-31,13-10-65 16,-4-12 145-16,-4-15-40 0,-5-33 608 16,-11-28 104-16,-20-19 416 15,-12-1 296-15,-4 17 776 16,-11 28 288-16,-6 23 513 0,-2 2-81 16,3 7-208-1,-5 12-591 1,6 11-673-16,-2 37-320 0,14 32 0 0,6 26-120 15,29 9 120-15,9-20-80 16,2-27-344-16,-11-33-609 16,0-5-503-16,24-14-712 15,-9-6-249 1,1-3-376-16</inkml:trace>
  <inkml:trace contextRef="#ctx0" brushRef="#br1" timeOffset="89783.74">22352 10131 1280 0,'0'0'7969'16,"0"0"-5928"-16,0 0-393 0,0 0-712 31,88 0 449-31,54-6-241 15,34-1-528-15,23-2-432 0,8 3-64 16,-7 2-120-16,-45 4-1560 16,-40-3-4777-16</inkml:trace>
  <inkml:trace contextRef="#ctx0" brushRef="#br1" timeOffset="90030.67">24953 10157 8793 0,'0'0'6698'15,"0"0"-4554"-15,0 0-775 16,0 0-977-16,0 0-384 0,0 0 552 0,-28 114 32 16,28-32-248-16,0 26-192 15,24 3-32-15,4-12-120 16,0-33 0-1,-8-24-520-15,0-10-560 16,15 6-513-16,-7-7-2944 16,0-8-80-16</inkml:trace>
  <inkml:trace contextRef="#ctx0" brushRef="#br1" timeOffset="90297.64">24702 10087 9273 0,'0'0'4449'0,"0"0"-3176"16,48-99-441-16,-8 77-168 16,12 9-376-16,3 13 40 0,1 13 144 31,4 19-24-31,-8 9-248 16,-16 7-192-16,-20 9-8 0,-16 3-16 15,-16-3 16-15,-28-3 0 0,-8-9 96 16,-8-4 48-16,4-13-112 15,9-5-32-15,10-10-664 16,37-13-584 0,5 0-592-16,27-13-3738 15</inkml:trace>
  <inkml:trace contextRef="#ctx0" brushRef="#br1" timeOffset="90582.17">25351 10128 9874 0,'0'0'5841'0,"0"0"-4825"15,0 0-672-15,0 0-304 16,-79 54-40-16,59-16-8 0,9 3-144 16,6 7 104-16,5-4-32 15,12-3-544-15,16-6-192 16,8-12-601 0,3-10-543-16,6-13 752 15,-6-7 912-15,-7-22 296 0,-11-12 712 16,-18-10 784-16,-3-5 385 15,-24-2-305-15,-8 1-544 16,-16 6-136-16,5 13-71 0,-5 10-345 31,12 15-480-31,8 13-24 16,16 3-1153-16,24 29-951 16,16-4-1713-16,8-2-1272 0</inkml:trace>
  <inkml:trace contextRef="#ctx0" brushRef="#br1" timeOffset="90744.47">25630 10115 11386 0,'0'0'4209'16,"0"0"-1969"-16,0 0-1183 15,0 0-1009-15,0 0-24 0,68 92 216 16,-36-41-128-16,1 6-112 0,-2-6-104 16,-4-3-1209-1,-6-13-1487-15,-10-13-1513 16,-6-16-2041-16</inkml:trace>
  <inkml:trace contextRef="#ctx0" brushRef="#br1" timeOffset="91581.96">25806 10350 9634 0,'0'0'3240'0,"0"0"-2192"16,0 0-391-16,0 0-329 0,0 0 432 15,0-89 320-15,0 57-160 16,4-9-192-16,-4-7-191 0,0-15-273 31,0-22-56-31,-20-20-88 16,-7-3-112-16,-1 22 0 15,0 26-8-15,11 25 0 0,-2 12 136 16,2 8 320-16,-3 12-48 16,-8 12-408-16,-4 54-152 0,17 45 152 15,15 19 16 1,15 1 48-16,34-21 32 15,-1-30-8-15,-5-24-88 16,-3-11-192-16,0-13-200 0,8-4-200 16,4-9-144-16,-1-7 95 15,-3-9-103-15,-8-22-48 16,-8-13 0-16,-12-9 448 16,-5-11 336-16,-6 5 8 15,-5-1 560-15,3 13 368 16,-7 12 512-16,4 17-255 15,-4 9-1145-15,0 22 24 0,9 19-64 16,-5 11 120 0,11 5-112-16,2 6-8 15,6-3-40-15,5-6-488 16,9-9-601-16,2-17-463 0,-7-15-1545 16,-4-13-3432-16</inkml:trace>
  <inkml:trace contextRef="#ctx0" brushRef="#br1" timeOffset="91740.42">26197 9766 13082 0,'0'0'2297'16,"0"0"-1833"-16,0 0-464 0,0 0-760 31,0 0 752-31,51 86-952 0,-15-45-1313 16,4 0-2392-16</inkml:trace>
  <inkml:trace contextRef="#ctx0" brushRef="#br1" timeOffset="91926.83">26687 9960 8041 0,'0'0'6266'0,"0"0"-4426"16,0 0-320-16,-92-67-672 15,48 64-231-15,0 6-1 0,0 22-280 16,12 17-328-16,17 12-8 31,11 3-56-31,4 3-200 16,23-6-937-16,46 0-943 0,-14-12-2457 15,4-20-3113-15</inkml:trace>
  <inkml:trace contextRef="#ctx0" brushRef="#br1" timeOffset="92309.62">27026 9842 13378 0,'0'0'3233'16,"0"0"-1080"-16,0 0-1753 0,0 0-400 16,0 0 0-16,-9 98-144 15,9-53 136-15,20-1 8 32,8-5-689-32,8-8 153 0,3-15-64 0,2-9-128 15,-5-7 352-15,-5-23 128 16,-6-12-208-16,-14-9-376 0,-7-10 832 15,-4 3 88-15,-4 0 856 16,-7 13 416 0,-6 10 144-1,9 12-391-15,5 16-497 0,3 3-616 16,0 35-440-16,7 32 344 0,29 29 96 16,4 8 112-16,8 8-96 0,4-11-16 15,-9-8-96-15,-11-7 88 31,-12-23-48-31,-20-15 56 16,-3-22 0-16,-22-13-48 0,-15-10-8 16,-4-6 56-16,-11-6-192 0,3-65-1481 15,8 2-2872-15,20-4-5689 0</inkml:trace>
  <inkml:trace contextRef="#ctx0" brushRef="#br1" timeOffset="92445.86">27842 9792 5977 0,'0'0'7849'0,"0"0"-6344"31,0 0-961-31,0 0-544 0,0 0-4185 0</inkml:trace>
  <inkml:trace contextRef="#ctx0" brushRef="#br1" timeOffset="93690">7331 13255 5977 0,'0'0'5569'15,"0"0"-3625"-15,0 0-463 0,0 0-129 16,0 0-120-16,0 0-55 31,-4 7-233-31,4-7-216 0,0 0-96 16,0 0-200-16,15 0-184 15,9 0-96-15,28-16 176 16,27-7-104-16,5 1-128 0,-3 3-40 16,-14 3-56-16,-24 7-48 15,2 3-16 1,-6 2-32-16,-14 1-8 0,-10 3-24 15,-6 0-32-15,-9 0 8 16,0 0-8-16,0 0-48 16,0 0-248-16,0-6-832 0,0 2-1809 15,0-2-7137-15</inkml:trace>
  <inkml:trace contextRef="#ctx0" brushRef="#br1" timeOffset="96141.72">8833 12747 10306 0,'0'0'2328'0,"0"0"-1000"16,0 0 41-16,0 0-857 31,0 0-376-31,0 0-128 16,-28 74 456-16,20-17 16 0,0 3-216 15,0 0-152-15,4-6-40 16,0-6 16-16,4-14-88 0,-4-8-168 16,0-17-112-16,0-9 280 15,4-18-120 1,0-33 8-16,0-28-48 15,0-30 56-15,16-5 104 0,-4 19 0 16,0 25 128-16,-4 35 64 16,-1 16 128-16,-3 6 200 15,13 13-16-15,11 20-504 16,15 43-8-16,13 35 8 16,0 10 0-16,-9-16 64 15,-15-25 0-15,-15-32-64 0,-6-6-112 16,2-7-104-16,-2-3 88 15,2-13 128-15,-9-6 80 16,0-22 112 0,-1-16-48-16,-3-16 104 15,0-19 161-15,0-22-153 0,-3 12 152 16,-1 13-168-16,0 19-40 16,4 29 40-16,0 9-128 15,0 10-112-15,4 13-1168 0,15 25-121 31,17 38-1183-31,0-10-2273 16,0-2-5121-16</inkml:trace>
  <inkml:trace contextRef="#ctx0" brushRef="#br1" timeOffset="96434.69">9475 12862 12218 0,'0'0'2857'0,"0"0"-1225"16,0 0-168-16,0 0-479 0,0 0-481 15,-77 6-504-15,70 23-32 16,7 8-96-16,0 5-136 16,20-1-625-16,3-6-151 15,9-6-568 1,5-13-65-16,-2-13 233 0,5-3 224 16,-12-13 816-16,-8-12 400 0,-12-7 1408 15,-8-3 457-15,-8-3 287 16,-24 6-376-16,-4-3-423 15,-8 10-561 1,1 3-312-16,10 0-296 16,10 5-184-16,14 2-80 0,22-20-1016 15,15 0-3393-15,11 0-2153 0</inkml:trace>
  <inkml:trace contextRef="#ctx0" brushRef="#br1" timeOffset="96599.43">9885 12226 9273 0,'0'0'6186'0,"0"0"-4802"16,0 0-856-16,-4 131 488 16,0-33-103-16,4 16-497 15,0 1-232-15,0-13-104 0,0-26-80 32,4-16-408-32,3 0-1217 0,1-21-2255 15,1-11-2794-15</inkml:trace>
  <inkml:trace contextRef="#ctx0" brushRef="#br1" timeOffset="96750.52">9634 12658 6849 0,'0'0'5753'0,"0"0"-3600"0,0 0-881 0,0-85-752 16,47 62-520-16,33 11-320 15,23 12-1280-15,-11 0-1297 16,-16 6-6097-16</inkml:trace>
  <inkml:trace contextRef="#ctx0" brushRef="#br1" timeOffset="97045.97">10139 13055 4048 0,'0'0'5145'31,"0"0"-3912"-31,0 0 111 16,0 0-856-16,92-66-488 0,-51 24-232 15,-2-5-200-15,-7-17-8 16,-13 4 328-16,-10-4-56 16,-9 1 168-16,-17 18 712 0,-14 4 912 31,-5 22 473-31,-7 16-537 16,-2 9-472-16,2 38-311 0,11 33-161 0,19 2-280 15,13-5-216-15,13-15-120 16,26-14 8-16,14-1 40 15,14-2-48-15,4-10-120 16,6-17-744 0,22-15-849-16,-20-18-2056 15,-14-5-2832-15</inkml:trace>
  <inkml:trace contextRef="#ctx0" brushRef="#br1" timeOffset="97524.98">11685 12436 8585 0,'0'0'2777'16,"0"0"-281"-16,-4-76-175 16,4 60-665-16,0 4-103 15,0 12-449-15,0 0-520 0,0 3-360 16,9 31-224-16,6 36 0 0,6 38 120 16,3 13-24-1,-1 0-40-15,-3-32-56 16,-8-29-152-16,0-16-440 15,-4-9-776-15,7-3-1001 16,-2-3-2648-16,2-14-2016 0</inkml:trace>
  <inkml:trace contextRef="#ctx0" brushRef="#br1" timeOffset="98050.59">12020 12357 8689 0,'0'0'5450'0,"0"0"-3450"15,0 0-1168-15,0 0-784 0,-4 95-48 32,4-9 120-32,4 22 64 15,8-10-72-15,4-21-24 16,4-27-88-16,-1-21 0 0,6-1-120 16,3-2-536-16,7-7-568 0,2-13-176 15,-1-6-249-15,-1-22-151 16,-7-13 656-1,0-12 1144-15,-16-5 48 16,-8 2 840-16,0 9 472 16,-4 15 1401-16,0 26-497 0,-8 9-1512 15,0 30-256-15,8 11-56 16,0 4-143-16,12 0-201 16,20-6-96-16,7-10 0 15,5-9-393-15,9-13-367 16,2-16-512-16,1 0 456 15,-4-29-969-15,-9-9 305 0,-6-13 656 16,-14-16 632-16,-19 1 192 16,-4-1 600-1,-12 0 416-15,-16 23 721 16,-4 3 95-16,4 18-264 16,-3 23-719-16,6 4-441 0,10 40-232 15,15 26-104-15,12 3-72 16,12-10 0-16,15-2-8 0,6-23-160 31,6-3-272-31,5-4-401 16,0-8-479-16,0-23-1200 15,-21-10-729-15,-11-9-6337 0</inkml:trace>
  <inkml:trace contextRef="#ctx0" brushRef="#br1" timeOffset="98258.26">11200 12697 7537 0,'0'0'5737'0,"0"0"-3360"16,0 0-1337-16,0 0-1040 15,0 0 176-15,215 0 408 16,-28-13-128-16,32-6-456 0,-52 0-520 15,-47 3-3825-15</inkml:trace>
  <inkml:trace contextRef="#ctx0" brushRef="#br1" timeOffset="98729.9">13622 12576 15035 0,'0'0'3897'0,"0"0"-2697"0,0 0-808 16,0 0-392-16,0 0-112 16,40 73 112-16,-24-22 72 15,8 6-24-15,0-3-48 16,4-3-312-16,4-10-256 16,-1-12-264-16,1-14 87 15,0-11 33-15,4-4 408 0,-4-19 184 16,-4-16 120-16,-4-19 152 31,-13-23 296-31,-3 1 256 16,-4 7-47-16,-4 14-1 0,0 24 96 15,0 2-280-15,-4 7-272 0,4 12-200 16,0 10-688-16,24 23-2193 16,0 2-1920-16,8-3-4105 0</inkml:trace>
  <inkml:trace contextRef="#ctx0" brushRef="#br1" timeOffset="98880.58">14450 12509 7177 0,'0'0'9362'15,"0"0"-7194"-15,0 0-1455 32,0 0-705-32,0 0 40 0,-11 114 8 0,11-57-56 15,0 4-192-15,0-4-777 16,8-9-1567-16,20-16-1257 0,-4-13-272 15,4-13-3496-15</inkml:trace>
  <inkml:trace contextRef="#ctx0" brushRef="#br1" timeOffset="99000.61">14491 12373 6065 0,'0'0'4137'0,"0"0"-3161"0,0 0-976 15,0 0-2313-15,0 0-4216 16</inkml:trace>
  <inkml:trace contextRef="#ctx0" brushRef="#br1" timeOffset="99277.33">14809 12449 12498 0,'0'0'4937'0,"0"0"-3993"31,0 0-503-31,-91 29-201 0,51-7-40 16,8 6-200-16,8 4-56 15,20 6-112-15,4 0-497 0,32 6-303 16,12-2-528-16,8-1-753 16,-1-3-335-16,-7-6 463 31,-16 0 2121-31,-12-10 104 0,-16-3 1385 16,-12 0 647-16,-20-6 297 0,-16 0-705 15,1-4-600-15,-5-6-600 0,4-3-287 16,12 0-241-16,28-19-1065 15,8-9-3304 1,8-1-6633 0</inkml:trace>
  <inkml:trace contextRef="#ctx0" brushRef="#br1" timeOffset="99405.55">15100 12544 13410 0,'0'0'2401'31,"0"0"-1929"-31,24 73-256 15,-4-25-120-15,-1 2-32 0,2-2-64 16,7 0-600-16,-4-13-2017 0,-5-16-5696 16</inkml:trace>
  <inkml:trace contextRef="#ctx0" brushRef="#br1" timeOffset="99550.71">15135 12319 9113 0,'0'0'4954'0,"0"0"-4010"16,0 0-944-16,0 0-3145 31,0 0 104-31,81-13-4976 0</inkml:trace>
  <inkml:trace contextRef="#ctx0" brushRef="#br1" timeOffset="99751.17">15455 11979 5009 0,'0'0'10906'0,"0"0"-8738"0,0 0-351 16,0 0-1641-16,0 0-56 15,0 0-120-15,60 95 152 0,-32-3-24 0,3 29-40 16,1 9-24-16,-9-6-64 31,-6-10-392-31,-6-28-912 16,2-13-1585-16,-1-25-2872 0,-5-26 704 15</inkml:trace>
  <inkml:trace contextRef="#ctx0" brushRef="#br1" timeOffset="99923.28">15163 12373 1120 0,'0'0'12730'16,"0"0"-10929"-16,81-48-921 15,2 32-672-15,32 10 8 32,14 6-216-32,-15 0-312 0,-30 0-2681 15,-35 3-5896-15</inkml:trace>
  <inkml:trace contextRef="#ctx0" brushRef="#br1" timeOffset="100559.07">15758 12652 880 0,'0'0'6825'16,"0"0"-5801"-16,0 0-1024 16,0 0-168-16,99-3-64 15,-59-19 216-15,-5-4-64 0,2-6-8 16,-10-2-168 0,-3-4-8-16,-16-1 264 15,-8 2 40-15,-4 2 864 0,-19 9 929 16,-9 10-49-16,-1 13-288 15,-2 3-15-15,3 13-273 16,9 12-616-16,10 7-592 0,13 6-24 31,13-3-176-31,22 0-112 0,29-4-952 16,28-15-625-16,22-9-1191 16,22-7-1665-16,-8-13 816 15,-29-6 3929-15,-35 0 736 0,-28 0-216 16,-16-6 1328-16,-4-4 2417 31,-16-9-1672-31,0 3 560 0,-16 6-529 16,-16 7-751-16,-11 12-785 15,-6 10-600-15,6 4-168 16,-1 24-320-16,12 11-32 0,8 8-96 16,20 4 64-16,4-3-208 15,12-4-392 1,20-9-232-16,8-16-249 0,3-16 545 15,9-6 88-15,0-29 464 16,-4-25 48-16,-12-22 136 16,-16-26 544-16,-17-9 192 0,-6-1 17 15,-25 17-257 1,0 25-104-16,4 19 64 16,8 22 232-16,4 10-144 0,4 6-72 15,0 6-95-15,4 10-513 16,-4 23-297-16,8 40 1 15,0 32 248-15,16 20 0 0,8-1-64 32,8-9-208-32,4-13-336 0,4-10-648 15,0-18-1057-15,-12-19-2312 0</inkml:trace>
  <inkml:trace contextRef="#ctx0" brushRef="#br1" timeOffset="101121.56">17530 12163 10066 0,'0'0'4497'31,"0"0"-3185"-31,0 0-392 16,0 0-808-16,0 0 32 0,-91-6 48 15,39 31 208-15,4 1 48 16,5 5-152-16,15 1-296 0,15 6-16 16,13 0-32-16,45 1 40 31,30 2-160-31,37 0-128 0,-5-9-384 15,-23-10 168-15,-28-9-256 16,-37-7 288-16,-6 3 328 16,-6 1 56-16,-7-1-8 0,-28 4 104 15,-19-4 1016-15,-17 1-96 32,-8 0-248-32,5-4-288 0,3-6-240 0,12 0-144 15,16-3-544-15,36-32-1536 16,0 3-1793-16,32-3-3841 15</inkml:trace>
  <inkml:trace contextRef="#ctx0" brushRef="#br1" timeOffset="101303.43">17865 11928 11562 0,'0'0'5617'0,"0"0"-3712"16,0 0-265-16,0 0-1248 15,0 0-392-15,0 0 0 0,-12 150 128 31,32-39-120-31,12 12 104 16,16-2-112-16,-5-13-168 0,-6-28-584 16,-1-11-1057-16,-13-25-2816 15,-11-24-4865-15</inkml:trace>
  <inkml:trace contextRef="#ctx0" brushRef="#br1" timeOffset="101768.69">17730 12319 12634 0,'0'0'2569'0,"0"0"-1529"31,0 0-640-31,115-32-272 16,-35 32-48-16,23 13-80 0,17 9-8 15,7 3-680-15,-23-6-960 0,-28-9-137 16,-36-10 185-16,-4 0-617 0,-4 0-519 15,-4 0 551 1,-13-13 2185 0,-15-3 2641-16,-11 1 304 15,-30-2-641-15,-10 2-184 0,-13 5-375 0,8 7-393 16,4 3-384-16,9 10-424 16,15 8-544-16,16 14-104 0,12 3-184 31,4 6 232-31,28-2 56 15,7-8-392-15,10-2-552 16,-2-13-528-16,1-13-241 0,-4-3 457 16,-9-13 928-16,-7-12 328 0,-11-4 656 15,-6-2 544-15,-11 2 297 32,0 10 63-32,0 3-272 15,0 13-151-15,0 3-1025 0,0 15-112 16,0 17-168-16,12 7-72 15,8 8-881-15,23 4-1071 0,2-10-2577 16,-6-15-4713-16</inkml:trace>
  <inkml:trace contextRef="#ctx0" brushRef="#br1" timeOffset="101997.67">18913 11947 4176 0,'0'0'9138'15,"0"0"-5921"1,-12-82-648-16,12 66-1065 16,0 16-1136-16,0 12-368 0,4 23 0 15,12 26 224-15,4 28-48 16,8 25-32-16,8 6-64 0,3-5-80 0,6-17-64 31,-2-12-376-31,-3-13-368 16,-13-22-1033-16,-10-22-3888 15</inkml:trace>
  <inkml:trace contextRef="#ctx0" brushRef="#br1" timeOffset="102174.48">18646 12214 12818 0,'0'0'2369'16,"0"0"-1641"-16,0 0-424 0,115-35-176 15,-27 32-128-15,24 3-584 32,8 0-1217-32,-29 3-2119 15,-27 0-4402-15</inkml:trace>
  <inkml:trace contextRef="#ctx0" brushRef="#br1" timeOffset="102644.56">19291 12297 6057 0,'0'0'5801'16,"0"0"-4313"-1,0 0-727-15,0 0-609 16,-28 82-152-16,33-60 0 0,14-6 88 16,13 0-88-16,9-10-329 15,-2-2-255-15,8-4-344 0,-2 0 40 16,-9-20 448 0,-8-8 440-1,-8-10 256-15,-12-10 160 0,-8-3 328 16,-4 1 737-16,-20 8 351 0,-8 8-304 15,-4 11-488-15,0 14-471 16,4 6-297-16,4 3-272 0,8 15 0 31,13 11-248-31,7 5 32 16,0 11 216-16,15 2 0 0,9-2-8 16,12-4-313-16,3-7-391 15,-2-8 104-15,3-8-56 0,-9-11 104 16,-3-4 560-16,0 0 120 31,-4-10 368-31,-4 1 256 16,0-4 120-16,-8 6 1 0,-5 4 103 15,2 3-440-15,-5 0-528 16,4 20-96-16,-1 11 24 0,2 10 72 16,-5 4 0-16,-4 6 0 15,0-4 0 1,-13-5-56-16,-6-11-16 15,-9-5-320-15,-20-20-568 0,8-6-1113 16,5 0-3768-16</inkml:trace>
  <inkml:trace contextRef="#ctx0" brushRef="#br1" timeOffset="103957.64">21005 12290 9337 0,'0'0'3089'0,"0"0"-1537"16,0 0-279-16,0 0-601 15,0 0-160-15,7-89 56 0,-7 67-88 32,0-3-64-32,-7-4-136 15,-5-3-88-15,-16-3 40 0,-4 7 33 0,-3-1-1 16,-10 7-32-16,2 16 16 15,-2 6-104-15,-2 35-72 16,3 28 16-16,21 29-48 16,14-3-32-1,9-16 40-15,16-22-8 16,8-19-40-16,3-4-56 0,14 1 8 0,-1-10 40 16,3-16 8-16,1-3 88 15,4-29-88-15,0-12-136 16,-9-10-96-1,-7-9 160-15,-8-3 56 16,-7-1 16-16,-6 7 0 16,-3 13 248-16,-4 9 200 0,1 15 64 15,-5 14-264-15,4 6-248 16,0 16-280-16,7 16 264 0,2 6 16 31,2 6 8-31,2 4-8 16,2-4 0-16,-3-5-344 0,-4-11-304 15,-5-6-184-15,2-12-17 16,-9-10 289-16,0 0 384 16,0-23 104-16,0-8-280 0,0-10-120 31,0-1 264-31,0-5 200 16,8 8 8-16,0 8 200 0,-5 12 296 0,10 12 184 15,-5 7-680 1,7 20-72-16,-2 11 72 0,7 7 64 15,-1-3-16-15,-2 0 24 16,-6-9-72 0,1-14-8-16,-3-5-200 15,-2-7-184-15,10-10 16 0,2-12-1184 16,5-13-105-16,0 0 337 16,-1-3 904-16,1 6 424 0,-3 10 624 15,-1 12 600 1,-5 10-367-16,6 7-529 15,7 21 8-15,0 7-112 16,11 3-120-16,8 4-48 0,6-11-56 16,6-5-336-16,9-7-296 15,-1-16-385-15,25-10-479 0,-19-11-1777 32,-14-8-3448-32</inkml:trace>
  <inkml:trace contextRef="#ctx0" brushRef="#br1" timeOffset="104317.49">22300 12030 1664 0,'0'0'5449'0,"-25"-76"-3032"15,-3 34 183-15,-15 1-159 16,-5 13-697-16,-3 8-576 0,-5 20-608 31,0 0-176-31,4 20-224 16,8 11-64-16,5 10-96 16,15 10-96-16,7 3 32 0,13 4 16 0,4-4-224 15,24-10-464-15,16-6-336 16,4-16 240-16,8-15 144 15,-4-7 240 1,-5-20 392-16,-2-18 56 16,-17-22 816-16,-13-22 472 15,-11-26-448-15,-11-13-224 0,-22 7-216 16,1 22-7-16,5 31 159 0,3 20 296 16,8 19-208-1,4 3-32-15,0 12-224 16,4 7-384-16,4 35-296 15,4 41 224-15,24 33 56 16,12 8 16-16,16 0 0 0,4-15-144 16,-9-29-632-16,1-3-896 0,-12-19-1297 31,-8-20-4409-31</inkml:trace>
  <inkml:trace contextRef="#ctx0" brushRef="#br1" timeOffset="104729.09">22909 11443 3792 0,'0'0'4873'0,"0"0"-3112"16,0 0 471-16,0 0 361 15,0 0-753-15,-44-74-384 16,40 74-567-16,0 3-465 15,0 20-424-15,-3 28 0 0,3 31 320 16,4 23-88-16,4 9-128 16,20-12-24-1,-1-23 8-15,-3-22-32 16,-8-16-56-16,8-2-240 16,-3-1-448-16,-2-3-1305 0,9-7-567 15,-9-12-1425-15,2-16-1176 0</inkml:trace>
  <inkml:trace contextRef="#ctx0" brushRef="#br1" timeOffset="105268.93">23069 11528 10186 0,'0'0'2840'16,"0"0"-447"-16,0 0-929 0,0 0-1064 15,0 0-336 1,0 0-56-16,3 118 480 15,1-52-216-15,0 1-144 16,9 3-32-16,2-4-96 0,13-8-320 16,0-11-560-16,8-12-552 15,1-12 16-15,-2-17 119 16,-3-6 745-16,-4-19 104 16,-5-10 248-16,-6-9 152 15,-10-3 48-15,-7 3 312 16,0 6 672-16,-4 16 1185 0,-12 13-337 15,1 9-1056-15,-2 23-256 16,9 12-392 0,5 6-128-16,3 5 0 15,11-5 152-15,13-9-152 16,8-9-264-16,9-10-160 0,2-13 200 16,5-6-120-16,0-16-312 15,-4-9-304-15,-8-13 256 0,-13-10 360 31,-7-3 152-31,-12 1 192 16,-4-4 296-16,-8 12 592 16,-12 7 592-16,5 13-272 0,-6 16-415 15,6 6-505-15,-1 19-208 16,8 16 0-16,4 12-80 0,4 4-8 31,12 3 8-31,16-3-8 0,7-6-272 16,5-10-449-16,4-13-23 15,3-10-464-15,9-12-648 0,-7-19-553 16,-14-3-2304-16</inkml:trace>
  <inkml:trace contextRef="#ctx0" brushRef="#br1" timeOffset="105489.49">22463 11760 7761 0,'0'0'7098'15,"115"-19"-5994"-15,13 3-496 0,31 0-288 16,9 0-160-16,-9 1-160 16,-28-2-88-16,-35 8-1512 31,-36-4-3737-31</inkml:trace>
  <inkml:trace contextRef="#ctx0" brushRef="#br1" timeOffset="106125.16">24603 11448 9394 0,'0'0'4536'0,"0"0"-3535"0,0 0 39 16,0 0-736-16,0 0-200 16,0 0 640-16,0 0 160 31,-72 109-416-31,52-49-191 0,9 7-169 16,6-4-112-16,5 1-16 0,16-10-64 15,16-7-417-15,0-5-103 0,7-17 88 16,-3-9 72-16,1-10-32 15,-14-6 48 1,-14-12 408 0,-9-17 184-16,-13-9 360 0,-34-13-96 15,-30-9-224-15,-2 3 200 16,7 12 200-16,12 10-199 0,21 16-161 0,3 7-264 16,16 2-152-16,20 10-1425 31,44 13-1415-31,16 6-129 15,4-4-4329-15</inkml:trace>
  <inkml:trace contextRef="#ctx0" brushRef="#br1" timeOffset="106511.64">24794 11671 6281 0,'0'0'2056'16,"0"0"-311"-16,0 0-177 31,0 0-472-31,0 0-320 0,0 0 89 16,39 57 247-16,-18-57 216 16,10 0-576-16,1-13-456 0,4-2-184 15,-4-14-8-15,-8-3-104 0,-12-6-64 16,-12-6-160-1,0-4 112 1,-24 10 104-16,-16 6 16 0,-4 13 496 16,-4 16-24-16,1 9-87 15,7 26-81-15,9 19-192 0,14 10-120 16,17 2 88-16,0 0-24 0,24-9 16 31,12 0-80-31,11-12-232 16,5-7-673-16,4-17-359 0,24-18-840 15,-20 0-1849-15,-9-9-4425 16</inkml:trace>
  <inkml:trace contextRef="#ctx0" brushRef="#br1" timeOffset="106964.08">25209 11455 11978 0,'0'0'3137'15,"0"0"-1369"-15,0 0-1200 0,0 0-560 16,0 0-16-16,0 99 16 15,4-45 160-15,11 3-160 32,9 0-16-32,4-10-104 0,4-8-624 15,7-11-464-15,6-6-673 16,-6-15-55-16,-3-7-673 16,-4-7-591-16,-12-21 1159 0,-8-10 2033 0,-12-10 945 15,0-9 1831 1,-8 3 49-1,-3 3-153-15,-6 10-87 0,6 19-737 16,6 15-679-16,1 7-1169 16,4 25-48-16,0 17-81 15,20 9 121-15,4 3-472 0,8-3-552 16,8-10-400 0,3-9-369-16,9-14 393 15,-7-11 544-15,-2-7 696 0,-7-10 168 16,-8-12 624-16,-17-16 432 15,-6-6-15-15,-5-10 191 16,-9-7-240-16,-10 4-368 0,-1 3-224 31,4 13-224-31,0 15-176 0,12 14-256 16,4 12-2176-16,24 25-481 16,4 7-2120-16,8 3-536 0</inkml:trace>
  <inkml:trace contextRef="#ctx0" brushRef="#br1" timeOffset="107309.62">26165 11519 8161 0,'0'0'2401'15,"-5"-80"23"-15,-10 36-175 16,-13 3-913-16,-4 6-128 0,0 12-175 16,-4 17-473-16,4 6-512 15,4 22-48 1,8 29-96-16,12 25-56 0,8 0 136 15,0-6-88-15,12-12-305 16,12-23-311-16,0-1-208 16,8-11 208-16,0-14 160 0,0-9 560 15,0-19 72 1,-4-16 112-16,-8-12-88 16,-9-4-48-16,1-6 472 0,-8 6-24 15,1 10 296-15,-1 9-80 16,-4 16-87-16,0 16-625 15,3 6-80-15,-3 29 8 0,8 13 16 32,5 9-64-32,2 3-825 15,21 10-471-15,-4-16-1385 0,-4-12-1591 0</inkml:trace>
  <inkml:trace contextRef="#ctx0" brushRef="#br1" timeOffset="107647.53">26603 11319 9706 0,'0'0'2880'0,"0"0"113"15,0 0-1193-15,0 0-1552 0,0 0-192 16,-32 70 160-16,16-13-168 16,4 9-40-1,8 1 88-15,4-13-96 0,0 0-344 16,16-9-248-16,0-17-64 15,3-12 72-15,-2-16 568 16,-6 0 16-16,-2-22 200 0,-9-13-16 16,-9-13 416-1,-19-6 288 1,-11-3-16-16,-13-3-383 0,-7 6-193 0,3 12 16 16,4 7-168-16,12 20-144 15,16 11-176-15,16 4-985 16,8 19-423-1,48 23-1425-15,0-7-223 16,8-3-3466-16</inkml:trace>
  <inkml:trace contextRef="#ctx0" brushRef="#br1" timeOffset="108067.51">27009 11443 8617 0,'0'0'2417'31,"0"0"-1201"-31,17-77 136 0,-17 48-535 15,-13 1 423-15,-11 2-96 16,-8 4-160-16,-4 9-296 16,-11 11-399-16,3 2-209 0,-4 19-80 15,4 25-193-15,12 26-23 32,13 3 96-32,10-3 16 0,9-7-16 0,20-15-696 15,12-7-120-15,4 0-352 16,8-21 175-16,4-18 625 15,-9-7 488-15,6-43 40 0,-10-28 56 16,-11-32 713 0,-16-10 247-1,-8 1 56-15,-20 12-112 0,-8 16-424 16,1 16 137-16,3 16-9 0,7 25 40 16,6 6 16-16,-2 11-232 15,6 5-160-15,3 10-368 0,0 10-248 31,4 37 48-31,4 30 200 16,20 27 0-16,11 14 0 16,9-7-104-16,4-10-520 0,-4-15-432 15,-8-16-273-15,0-9-87 0,-12-24-1376 16,-9-17-3146-16</inkml:trace>
  <inkml:trace contextRef="#ctx0" brushRef="#br1" timeOffset="108368.24">27471 11214 824 0,'0'0'9682'16,"0"0"-6898"-16,4-89 97 31,-8 70-849-31,-12 9-991 16,-7 10-585-16,-1 0-280 0,0 16 120 0,-1 13-256 15,14 6-40-15,3 6-64 16,8 3 64-16,4 4 0 0,20-3-272 15,4-4-264 1,4-6-169 0,0 0 81-16,-13-7 280 15,-6-6 264-15,-13-2-16 0,0-1 96 16,-17-4 88-16,-15-2 336 0,-3 0 40 16,-5-10-167-16,-20-3-297 0,12 0-1009 31,8 0-4328-31</inkml:trace>
  <inkml:trace contextRef="#ctx0" brushRef="#br1" timeOffset="108836.24">28312 11198 3024 0,'0'0'7434'0,"0"0"-5786"16,0 0-776-1,0 0 513 1,-88 6 215-16,52 16-384 16,4 10-200-16,1 6-544 0,11 10-279 15,8 3-97-15,12-3-96 0,12-1-200 16,20-6-121-16,15-9-295 0,13-10-88 31,0-15 232-31,0-7 200 16,-12-20 272-16,-8-15 32 15,-16-12 16-15,-24-7 96 0,-5-3 312 16,-27-3 200-16,-15 2-224 16,-5 8-24-16,-4 8-159 0,8 14-249 31,17 15-97-31,18 13-1487 16,13 19-2385-16,0-3-3608 0</inkml:trace>
  <inkml:trace contextRef="#ctx0" brushRef="#br1" timeOffset="109230.17">28555 10769 13082 0,'0'0'1953'16,"0"0"-489"-16,0 0-168 16,0 0-1256-16,0 0 56 0,0 0-96 0,20 134 56 15,-8-23 40 1,-5 3-40-1,2-16-56-15,-1-31-768 16,-4-29-688-16,0-12-328 0,-1-1 167 16,-3-12 913-16,0-7 72 15,0-6 416-15,-7-25 216 0,3-14-120 16,4-5 120 0,0-3 136-16,8-1 432 15,12 4 560-15,8 9-40 16,0 9 73-16,4 13-321 0,-4 13-496 15,7 20-56-15,-7 21-120 16,0 13-64-16,-16 3-104 0,-12 10 8 31,-8-10-8-31,-28-3 0 16,-12-6 48-16,-8-17 112 0,-7-5 8 16,3-17-168-16,9-9-144 15,23-19-1096-15,11-10-1361 0,17-2-3320 16</inkml:trace>
  <inkml:trace contextRef="#ctx0" brushRef="#br1" timeOffset="109406.28">28957 11195 10306 0,'0'0'4017'16,"0"0"-2425"-16,0 0-912 0,0 0-264 16,60 120 504-16,-47-28 81 15,-2 36-345 1,-3 8-360-16,-8 1-144 15,0-13-152-15,-12-39-320 0,-12-9-1041 16,9-25-2751-16,-2-19-850 16</inkml:trace>
  <inkml:trace contextRef="#ctx0" brushRef="#br1" timeOffset="110010.16">28918 10557 5753 0,'0'0'7017'0,"0"0"-5704"16,0 0-1089-16,0 0 560 15,-24 114 288 1,20-32-216-16,4 26-120 16,0 10-80-16,0-4-151 0,11-12-249 15,6-19-104-15,7-4-64 16,4-13-88-16,0-18 0 16,4-13-376-16,3-13-209 0,13-3 305 31,8-6-288-31,7-10-448 15,-3-19-1769-15,-16-16-1824 0,-17-9-3024 16</inkml:trace>
  <inkml:trace contextRef="#ctx0" brushRef="#br1" timeOffset="110214.82">28783 11074 2904 0,'0'0'5465'16,"0"0"-3504"-16,0 0-617 15,0 0-320-15,79-25 184 16,-35 12-199-16,11 7-409 16,21-4-520-1,20 4-80-15,16 6-1384 0,-5 0-1873 16,-27 0-1952-16,-9 16 3152 0,-31-4 1297 16,-8-2-1056-16</inkml:trace>
  <inkml:trace contextRef="#ctx0" brushRef="#br1" timeOffset="110736.33">29627 11065 6585 0,'0'0'2969'16,"0"0"-705"-16,0 0-392 0,0 0-639 16,-8-99-225-16,-4 70-96 15,-4 4-144-15,-4-4-336 16,-8 11-40-16,0 5-152 0,-8 10-7 31,4 3-97-31,1 12-56 16,3 20-32-16,3 10-48 0,14 12-8 15,7-1 8-15,4 5-32 16,8-4-32-16,12-13-88 16,8-6-409-16,4-17-15 0,3-11 456 31,-3-7 120-31,0-3 0 16,-4-23-32-16,0-2-40 0,-12-7 72 0,0 3 0 15,-4 1 0-15,-9 5 128 16,2 4 64-16,-1 9 240 15,0 10 73-15,0 3-505 16,0 0-273 0,0 22 81-16,8 3 192 15,0 4 96-15,3 3-24 0,5-7-72 16,1-5-136-16,7-11-88 0,-5-6 104 16,1-3 0-16,4-6 64 15,-8-13-184 1,-1 0 80-16,-2 3 160 15,-9 3 200-15,-5 7 472 16,-3 6-191-16,0 0-481 0,0 6-209 16,0 20 121-16,0 5 88 15,4 7 0-15,9 4-32 0,11-1 16 32,4-3-160-32,8-6-440 15,7-13-1368-15,-7-13-2177 16,-8-6-2544-16</inkml:trace>
  <inkml:trace contextRef="#ctx0" brushRef="#br1" timeOffset="111007.43">29711 10700 11810 0,'0'0'2497'0,"0"0"-321"0,0 0-840 16,0 0-712-16,0 0-231 16,0 0-201-1,0 0-192-15,39-7-272 16,-35 17-1065-16,0-1-2936 15,0-3-2992-15</inkml:trace>
  <inkml:trace contextRef="#ctx0" brushRef="#br1" timeOffset="111554.43">30201 11026 9353 0,'0'0'2345'15,"0"0"-1345"-15,0 0-896 16,0 0 184-16,0 0 424 16,15 96-127-16,-2-58-265 15,-1 0-136-15,3-3-64 16,-3-7-120-16,-4-6-80 15,0-5-600-15,-4-11-49 0,-4-6 425 16,0-6 304-16,0-16-920 16,0-8 152-1,0-4 584-15,0-4 184 16,8-3 56-16,4-1 584 16,1 7 288-16,-2 3 537 0,1 13 127 15,-4 13 40-15,0 6-1144 16,0 13-432-16,0 22-56 0,4 6 104 31,0 10-96-31,4 6 112 16,-4-3-120-16,4-3-272 15,3-7-1480-15,2-9-2577 0,-10-16-3473 0</inkml:trace>
  <inkml:trace contextRef="#ctx0" brushRef="#br1" timeOffset="111892.86">30575 11090 9538 0,'0'0'2800'16,"0"0"-991"-16,0 0-265 15,0 0-1008-15,0 0-216 16,0 0 16-16,0 0-64 16,72 0-96-16,-40 3-64 15,-1 0-32-15,1-3-80 16,-4 0-304-16,0 0-264 0,-11-13-120 15,-10-2 392-15,-7-4-8 16,0-4 304 0,-24 4 448-16,0 4 200 15,-8 5-32-15,0 7-216 16,1 3-72-16,6 3-128 0,2 13-200 16,11 10-144-16,4 5 136 15,8 4-248-15,12 0-336 0,23 0-720 31,45 3-256-31,-8-13-1441 16,4-6-2176-16</inkml:trace>
  <inkml:trace contextRef="#ctx0" brushRef="#br1" timeOffset="112280.48">31384 11128 8481 0,'0'0'2873'0,"4"-73"-745"16,-4 25-247-1,-4-2-721-15,-12 2-120 16,-8 7 217-16,-4 9-585 15,-4 20-112-15,1 5-480 0,-5 7-80 16,-1 19-152-16,5 13 48 16,13 6 96-1,7 3-128 1,8 1 40-16,4-1 96 0,16-6-344 0,12-7-297 16,4-12 185-16,8-10 368 15,-1-6 88-15,-3-12 96 0,0-17-24 16,-12-12-56-16,-8-10-16 31,-12-6 0-31,-4-7 144 16,-12 1 32-16,-12 0-39 0,0-1 207 15,-4 7 0-15,9 9 296 0,-1 10-128 16,12 19-40-16,4 19-352 16,4 22-120-16,0 45-8 31,19 31 8-31,13 13 8 0,12 0 160 15,8-12-168-15,-8-29-600 16,7-3-1064-16,-6-23-1329 0,-18-19-3072 16</inkml:trace>
  <inkml:trace contextRef="#ctx0" brushRef="#br1" timeOffset="112434.26">31981 10947 12290 0,'0'0'3873'0,"0"0"-1849"15,0 0-687-15,0 0-633 16,0 0-696 0,5-38-8-1,-29 38-1376-15,4 0-2449 0,0 0-9786 16</inkml:trace>
  <inkml:trace contextRef="#ctx0" brushRef="#br1" timeOffset="114570.29">7996 14557 8425 0,'0'0'5890'15,"0"0"-4442"-15,0 0-840 16,0 0-352-16,-3 9 80 0,3-5 344 16,0 2-64-16,0 4 145 31,0-1-161-31,0-3-288 0,0 1-144 15,0-4-72-15,3 4-48 16,13-5-48-16,12-2 0 16,7 0-264-16,14 0-472 0,26-2-1137 15,-11-11-2528-15,-12-3-4137 0</inkml:trace>
  <inkml:trace contextRef="#ctx0" brushRef="#br1" timeOffset="115436.55">7817 14646 3448 0,'0'0'5745'16,"0"0"-3784"-16,0 0-849 15,0 0-240-15,0 0-272 0,0 0 169 16,8 0 111-16,8-3-40 31,3 0-192-31,9-1-192 16,0-2-64-16,8 3-152 0,0 0-104 16,0-3-64-16,0 2 0 15,0 1-64-15,-12 3 64 0,-1 0-72 0,-7 0 0 16,-4 0 0-1,-8 0 8 1,1 0-8-16,-1 0-72 16,-1 0-120-16,5-3-104 0,5 0-336 15,19-10-1408-15,3-3-1905 16,-3 0-3769-16</inkml:trace>
  <inkml:trace contextRef="#ctx0" brushRef="#br1" timeOffset="121298.99">10056 14075 8865 0,'0'0'2025'15,"0"0"-481"-15,0 0-304 0,27-67 201 16,-27 57-201-16,0 1-264 16,-3 6-160-1,-9-4-143-15,-12 1-257 0,-8 6-128 16,-11 0-80-16,-13 0-24 15,-8 13-24-15,-8 6-48 16,8 3-104-16,4 3 64 0,13 0-72 16,11 1 0-1,20 3-96-15,12-1-16 16,4 4 104-16,28 3-88 0,11 0 96 16,13 3-8-16,12-3-24 15,0-4 24-15,-1-2-112 16,-7 0-64-16,-3-1 72 0,-14-3-8 31,-11 1-48-31,-16 0-24 0,-8 2-88 16,-4-6 159-16,-27 4 121 15,-14-4 377-15,-15 0 39 16,-4-6-128-16,-11-4-160 16,-1-8 88-16,5-4 32 0,11-6 16 31,8-10-96-31,16-7-160 0,13-5-8 15,14 3-40-15,5-1-240 16,16 4-272-16,8 6-96 16,4 9-521-16,12 7-895 0,-5 0-2073 15,-3 4-3273-15</inkml:trace>
  <inkml:trace contextRef="#ctx0" brushRef="#br1" timeOffset="121590.43">10291 14484 776 0,'0'0'12090'0,"0"0"-9121"15,0 0-993-15,0 0-839 0,0 0-649 31,0 0-320-31,0 0 536 16,4 73 176-16,-4-25-408 16,4 6-232-16,4 0-144 0,-4-1-24 15,4-1-72-15,0-8-336 0,4 1-464 16,0-14-1256-16,-5-12-3250 0</inkml:trace>
  <inkml:trace contextRef="#ctx0" brushRef="#br1" timeOffset="122249.54">10797 14709 8209 0,'0'0'6530'0,"0"0"-4866"0,0 0-352 16,0 0-488-1,0 0-143 1,0 0-161-16,16-15-392 16,-8 15-80-16,4 13 192 0,4 2 0 15,4 11-80-15,-9 2-152 0,-2 7-8 16,-5 3 8-16,-4 7 56 0,-9-4-56 31,-6 3-8-31,-13-9-176 16,0 3-560-16,0-12-1281 15,9-10-4768-15</inkml:trace>
  <inkml:trace contextRef="#ctx0" brushRef="#br1" timeOffset="123037.05">11288 14236 6905 0,'0'0'2096'31,"0"0"-119"-31,0 0-297 16,0 0 209-16,0 0-257 16,0 0-224-16,0 0-384 0,11-63-423 15,-11 76-465-15,0 15-120 0,-4 13 216 31,-8 11 0-31,0 7-8 16,-4 8-144-16,0 0-8 16,-4-3-48-16,1-10 24 0,6-7-48 15,-2-15 0-15,2-10-80 16,9-12-136-16,0-10-8 16,4-16 208-16,0-29-504 0,21-34-545 15,11-33 177 1,3-17 96-16,1-1 224 15,-4 9 240-15,-4 16 136 0,-8 22 96 16,-4 23 96-16,-9 22 184 16,2 22 568-16,-1 3 352 15,-1 13 32-15,6 0-863 16,6 41-161-16,5 30 296 16,4 24 128-16,0 6-296 15,-4 1-112-15,-4-10-56 0,-4-12 40 16,-4-17-112-16,-5-13-64 31,-2-15-440-31,-1 7-785 16,0-10-807-16,-4-7-2457 0</inkml:trace>
  <inkml:trace contextRef="#ctx0" brushRef="#br1" timeOffset="123210.31">11144 14389 5089 0,'0'0'6049'0,"0"0"-4881"0,0 0-384 16,0 0-200-16,88-60-424 15,-32 47-112-15,19 0-48 16,32 0-304-16,-15 4-1624 0,-12-1-4313 0</inkml:trace>
  <inkml:trace contextRef="#ctx0" brushRef="#br1" timeOffset="123367.09">11837 14449 7633 0,'0'0'3057'15,"0"0"-1353"-15,0 0 305 16,12 99-585-16,-12-55-296 16,0 4-184-16,-4 6-408 0,-12 3-288 15,-4 12-248-15,8-11-1168 16,0-14-3713-16</inkml:trace>
  <inkml:trace contextRef="#ctx0" brushRef="#br1" timeOffset="123653.09">12570 13989 14002 0,'0'0'3761'15,"0"0"-2472"-15,0 0-833 0,0 0-408 32,0 0 152-32,-4 101 272 0,0-21-80 15,0 18-224-15,4 10-56 0,-4-9-112 16,1-23-360-16,-14-13-1336 15,1-22-2857 1,4-15-1625 0</inkml:trace>
  <inkml:trace contextRef="#ctx0" brushRef="#br1" timeOffset="124045.26">12327 13986 1112 0,'28'-115'6585'16,"11"-2"-5281"-1,-2 34-407-15,2 29-113 16,-7 26 32-16,4 12-8 0,8 7-80 16,4 9 224-16,8 2-47 15,7 43-417-15,-11 38-120 16,-20 31-368-16,-20 13 56 0,-16-26-32 31,-24-25-16-31,-4-34-8 16,-4-7 0-16,-12 6 48 0,-8-6 176 15,-3-3 176-15,7-13 8 16,4-13 80-16,12-6-128 16,21-3-112-16,6-13-112 0,9-3-128 31,9 3 160-31,14 7-24 16,9 5 8-16,5 4-56 0,2 7-23 0,5 15-25 15,-4 6 8-15,-4 11-48 16,-1 2 112-16,-7 3-24 15,0 4-88-15,-3 0-8 16,-10-1-272 0,-7 10-1089-16,-8-16-2872 15,0-11-4449-15</inkml:trace>
  <inkml:trace contextRef="#ctx0" brushRef="#br1" timeOffset="124244.09">13191 14395 9642 0,'0'0'7697'0,"0"0"-6377"15,0 0-975-15,0 0 159 0,4 102-128 32,1-61-136-32,-1 4-184 15,3 2-56-15,1 7-424 16,1-13-1865-16,-5-9-5120 0</inkml:trace>
  <inkml:trace contextRef="#ctx0" brushRef="#br1" timeOffset="124432">13582 14509 14067 0,'0'0'2880'15,"0"0"-2160"1,0 0-376-16,0 0-344 16,80 102-144-16,-80-61 8 15,-5 20-176-15,-18-14-1872 0,-1-9-3305 0</inkml:trace>
  <inkml:trace contextRef="#ctx0" brushRef="#br1" timeOffset="125051.64">14673 13843 10698 0,'0'0'2656'16,"0"0"-535"-16,0 0-185 16,0 0-808-16,0 0-287 0,-79-73-345 15,35 73-16-15,-7 0-16 0,-1 6-48 16,-8 16-128 0,8 7-64-16,4 2-96 15,9 11-128-15,15-1 0 16,7 0 0-16,17 0-8 15,4 1-144-15,24-7-312 0,13 3 80 16,10-3-64-16,9-3 64 16,-1-4 112-1,1 4 176-15,-4-3 80 16,-12 6 16-16,-8 0 0 16,-13 2-8-16,-10 5-40 0,-13-1-8 15,-4 4 56-15,-28-8 232 16,-16-2 104-16,-12-6 16 0,-3-10 56 31,-13-9-144-31,8-10-184 16,4-4-80-16,13-37-608 15,14 0-1529-15,26-3-4192 0</inkml:trace>
  <inkml:trace contextRef="#ctx0" brushRef="#br1" timeOffset="125469.6">14933 14316 10282 0,'0'0'4121'15,"0"0"-2833"-15,0 0-368 16,91-16-448-16,-59 16 288 0,-4 7-72 16,-4 11-215-16,-8 11-121 15,-12 3-192-15,-4 9 48 0,-8 3 280 31,-20-3-32-31,-12 1-40 16,0-4-56-16,0-6-56 16,12-7-88-16,13-9-152 0,11-6-64 15,8-4-120-15,39-6 16 16,37 0-208-16,24-29-608 0,-13 4-1201 16,-14-7-5008-1</inkml:trace>
  <inkml:trace contextRef="#ctx0" brushRef="#br1" timeOffset="126192.54">15936 14579 7361 0,'0'0'8218'16,"0"0"-6434"-16,0 0-824 31,0 0-616-31,0 0-175 0,0 0-169 16,0 0 8-16,80-15 40 15,-72 40 80-15,-8 10 8 0,0 6-128 16,-11 1 0-16,-17-1 0 16,-4 0-8-16,-8-3-1225 31,8-13-1807-31,8-9-4146 0</inkml:trace>
  <inkml:trace contextRef="#ctx0" brushRef="#br1" timeOffset="126854.43">16467 14001 4000 0,'0'0'9850'0,"0"0"-7713"31,0 0-473-31,0 0-848 0,0 0-696 16,0 0-120-16,0 0 0 16,8 74 425-16,-8-17 47 0,-8 9-112 0,-5 1-208 15,2-7-24-15,-6 4-120 16,2-10 88-1,-1-10-96 1,4-15-128-16,0-10-192 0,8-16-160 16,0-3 304-16,4-19 104 15,0-23-273-15,0-21-199 0,20-26 64 0,12-28 88 16,0-4 120-16,0-2 192 31,-12 27 80-31,-12 33 328 16,-1 22 344-16,-3 18 96 0,5 11 193 15,-5 8-129-15,3 4-664 16,14 35-72-16,7 41-96 0,15 26 240 16,0 15-64-16,2 1-64 31,-9-16-8-31,-8-17-96 0,-13-15-8 16,-3-16-264-16,-4 3-592 15,-4-22-1089-15,-4-6-3328 0</inkml:trace>
  <inkml:trace contextRef="#ctx0" brushRef="#br1" timeOffset="127035.11">16275 14255 10722 0,'0'0'5425'15,"0"0"-4025"1,0 0-440-1,0 0-631-15,151-66-177 0,-31 47-40 16,16 6-112-16,-29 0-777 16,-23 7-4152-16</inkml:trace>
  <inkml:trace contextRef="#ctx0" brushRef="#br1" timeOffset="127316.36">17001 14224 3792 0,'0'0'8602'0,"0"0"-6481"31,0 0-273-31,0 0-944 0,99-48-416 16,-63 48-264-16,0 0-104 16,-4 16-120-16,-9 10 0 15,-6 8-160-15,-17 4 104 0,0 7 56 16,-28 3 368-16,0-7 281 31,-4-3-89-31,12-10-240 0,8-6-192 16,12-5-128-16,12-8-112 15,40-9-80-15,39-9-697 16,-11-13-2903-16,0-4-5066 0</inkml:trace>
  <inkml:trace contextRef="#ctx0" brushRef="#br1" timeOffset="127515.48">17798 14319 1400 0,'0'0'9026'16,"0"0"-7058"-16,0 0-656 16,0 0 185-16,43 79-417 0,-43-44-304 15,-4 3-400-15,-24 3-224 16,-19 13-152-16,2-12-1320 15,6-10-3689-15</inkml:trace>
  <inkml:trace contextRef="#ctx0" brushRef="#br1" timeOffset="127807.11">18120 13722 13658 0,'0'0'3073'0,"0"0"-1241"16,0 0-1135-1,0 0-689-15,16 121 456 0,-4-29 144 16,0 9-296-16,4-2-160 15,0-23-80-15,-4-22-72 16,-5-12-312-16,-3-8-776 0,-4 8-1377 16,0-11-2856-1,0-9-4881-15</inkml:trace>
  <inkml:trace contextRef="#ctx0" brushRef="#br1" timeOffset="128185.68">18164 13386 9554 0,'0'0'2832'15,"0"0"-1800"-15,96-58 217 16,-53 55-265-16,9 3-432 0,4 29-208 16,0 25-112-16,-5 22-80 31,-23 26-152-31,-15-4-152 0,-18-18 104 15,-22-23-152-15,-10-26 152 16,-6 4 48-16,-13 0 112 16,-8-10 240-16,8-6 104 0,9-12 240 15,15-4-31-15,12-3-233 32,16 3 96-32,4 0-528 0,20 10-56 0,12 6 56 15,12 13 40-15,4 6-40 16,-1 3-240-16,-3 7 72 15,-12-1 64-15,-5 1 16 0,-6-4 88 16,-9-2 0 0,0-10-80-1,3-4-881-15,-2-9-1919 16,-2-9-5266-16</inkml:trace>
  <inkml:trace contextRef="#ctx0" brushRef="#br1" timeOffset="128489.78">18758 14125 5521 0,'0'0'8361'31,"0"0"-6104"-31,0 0-489 16,0 0-1064-16,0 0-495 0,91-13 95 15,-55 26 32-15,0 13-160 16,0 2-64-16,-16 7-112 0,-8 6-24 16,-12 7 24-16,-9-3 288 31,-19-4 0-31,0-3 128 0,1-10-72 16,7-2-144-16,9-10-152 0,11-6-48 15,15-5-272-15,61-5-392 16,-8 0-1841-16,11 0-6337 0</inkml:trace>
  <inkml:trace contextRef="#ctx0" brushRef="#br1" timeOffset="128834.2">19917 14268 15195 0,'0'0'2408'0,"0"0"-1792"16,0 0-616-16,0 0-1264 0,92-32-152 16,-56 29-969-16,-1 0-4200 0</inkml:trace>
  <inkml:trace contextRef="#ctx0" brushRef="#br1" timeOffset="129009.45">20838 14112 3392 0,'0'0'8154'0,"0"0"-6970"31,0 0-792-31,95-22-392 16,-67 22-664-1,16 0-912-15,-9 0-1649 0,1 4-2824 0</inkml:trace>
  <inkml:trace contextRef="#ctx0" brushRef="#br1" timeOffset="129156.87">21439 14109 4721 0,'0'0'7201'0,"0"0"-4720"15,0 0-705-15,0 0-1056 16,0 0-456-16,84-32-264 0,-56 32-520 15,15 0-1160-15,-3 0-1185 32,0 4-4288-32</inkml:trace>
  <inkml:trace contextRef="#ctx0" brushRef="#br1" timeOffset="129268.22">22025 14081 7113 0,'0'0'4945'16,"0"0"-4257"-1,0 0-688-15,91-10-1424 16,-59 10-6474-16</inkml:trace>
  <inkml:trace contextRef="#ctx0" brushRef="#br1" timeOffset="129418.11">22603 14138 8409 0,'0'0'5802'0,"0"0"-4954"15,0 0-848-15,0 0-496 16,112-38-1313-16,-89 38-951 0,-3-3-4114 16</inkml:trace>
  <inkml:trace contextRef="#ctx0" brushRef="#br1" timeOffset="131698.91">26173 13325 8129 0,'0'0'1921'0,"0"0"-873"0,0 0-88 16,0 0 288-16,0 0 257 15,0 0-513-15,0-70-616 0,-36 67 112 32,-12 3-32-32,-8 0 40 15,-12 10-136-15,-3 6-8 16,7-1-48-16,0 4-7 0,12 1-113 16,13 2-24-16,11-3-160 0,15 3-56 15,13 6-96-15,4 1 152 16,24 9 152-1,20 1 16-15,8 5-168 16,8 0-40-16,7 4-312 16,-3-1-161-16,-8-2 121 0,-4-1 96 15,-17 1 120-15,-11-4 120 0,-15-3-40 16,-13-6 0 0,-17 0 96-16,-18-7 152 15,-14-3 408-15,-22-6 56 16,0-6 25-16,-2-7-153 15,-2-3-96-15,11 0-48 0,8-10-72 16,9-2-176-16,19-4 32 0,16 0-128 31,12 0-232-31,31-3-1128 16,10 3-1737-16,-2 7-4889 0</inkml:trace>
  <inkml:trace contextRef="#ctx0" brushRef="#br1" timeOffset="132862.71">26407 13947 312 0,'0'0'5897'0,"0"0"-3785"0,0 0-247 0,0 0-65 16,0 0 313-16,-23 0-49 16,23 0-408-16,0 0-471 0,0 0-297 15,0 0-232-15,4 0-192 31,15-6-216-31,25 0-80 16,40-7-160-16,35-3-8 0,25 0 80 16,-13 7 0-16,-31 3-8 0,-40 6-72 15,-33 0-256-15,-10 0-328 16,-13 0-184-16,-4 0-617 31,-4 6-991-31,-40 3 240 0,0-2-1785 16,0 2-6121-16</inkml:trace>
  <inkml:trace contextRef="#ctx0" brushRef="#br1" timeOffset="133304.2">26719 13938 440 0,'0'0'5537'0,"0"0"-1576"0,0 0-2697 16,0 0 264-16,0 0 289 0,0 0-121 16,0 0-376-16,-5-3-480 31,5 3-375-31,9 6-249 15,-2 13 88-15,1 10 520 0,5 9-304 16,2 22-128-16,-2 23-176 0,-6 18 32 16,-3 7 8-16,-4-19-136 31,0-22-72-31,0-23 8 16,0-9-40-16,0 3-16 0,0 4 0 15,0-4 0-15,4-10-8 16,-4-12-144-16,0-3 80 0,4-10-40 15,-4 0 16-15,4-3 24 32,0 0-136-32,0 0-104 15,4-12-440-15,0-1-1065 0,0 0-3320 0</inkml:trace>
  <inkml:trace contextRef="#ctx0" brushRef="#br2" timeOffset="140977.15">13163 13417 512 0,'0'0'1944'15,"0"0"-1072"-15,0 0-608 16,0 0-176-16,0 0-16 0,-95-35 728 16,72 29 297-16,6-1 47 15,-3 2 80-15,4-5-184 16,0 3-127-16,-3 1-425 16,2-3-72-16,-7-1-32 15,-4 4-160-15,-4-1-144 16,-11 4-72-16,0 0 48 0,-10 3-56 15,1-3 8-15,1 3 48 16,-1 0 16 0,8-3 160-16,4-1 128 15,1-2 48-15,3 3-48 16,4 0-136-16,0 0-64 0,-3 3-16 16,-2 0-144-16,1 0 56 15,-7 0-48-15,-2 0 0 0,-6 0 0 31,-5 0 0-31,-4 0 48 16,4-3-56-16,-3-1 8 16,3 4-8-16,1-3 8 0,-1 3-8 15,0 0 8-15,4 0-8 16,4 0 8-16,0 0-8 16,5 0 8-1,-2 0-8-15,6 0 8 0,-1 0-8 16,0 0 8-16,-4 0 0 15,1 0-8-15,-2 3 56 0,2-3-48 16,-9 4-8-16,4-1 0 16,-3 0 0-1,-2 0 8-15,6 0-8 16,-1-3 8-16,5 3 0 0,-2 0 0 16,2 1-8-16,-2-1 0 15,2-3-8-15,-1 3 8 0,-4 3-8 16,0-3 0-16,1 7 8 31,-2-4-8-31,2 0 8 0,-1 1 0 16,1 3 0-16,-2-1 0 15,1-3 8-15,-3 1-16 0,3 2 0 16,4 1-216-16,0-1 40 31,1-2-16-31,7 2 120 16,-5 4 64-16,6 0 8 0,-1-1 8 15,-4 4-56-15,1 3 56 16,2-3 0-16,-2 3 0 0,-1-3 0 16,4 3 0-16,-4-3-8 15,4 3 8-15,-3-6 0 32,7 6 0-32,-4-3 0 0,0 3 0 0,0 3 8 15,4-3-8-15,0 7 8 16,4-1 48-16,1 3-48 0,7 1 8 15,-4 6-8-15,3 0 56 16,2-4-56 0,3 4 88-1,0-6-48-15,0 0-32 0,0-4 32 16,0 4 16-16,-3-4 88 0,2 3 136 16,-3 1-87-16,5 0-97 0,2 2-88 15,1 1 80-15,5 3-24 31,-1 6-64-31,-1 1 64 16,2 2 8-16,-1 4-16 0,0-4-56 16,-1 1 0-16,2-4 0 0,-1 0 0 15,4-6 8-15,4 0 40 16,0-6-56-16,0-1-56 31,0 1 56-31,12-4 64 0,-1 4 8 16,2-4 0-16,2 7-64 15,6-4 80-15,-1 4-88 0,3 0 80 16,5-3-80-16,0-4 48 16,4-3 56-16,4-3 56 31,4 0 40-31,0-3-8 0,-1 0-72 0,9-3 56 16,0-1 48-16,0-2-32 15,-1-1 136-15,1-2 24 0,5 2-168 16,-6 1-96-16,5-1-80 15,4 4 40 1,0 0 0 0,4-4-48-16,-1 4-72 0,0-4-184 15,5 1-168-15,-4 0-152 16,0-1 0-16,-4-3 152 0,-4 1 168 0,-9-1 160 31,5 0 80-31,0-2 16 16,4-1 72-16,19 0-72 15,21-3 96-15,20 0-16 0,-9 3-8 16,-19-3-64-16,-28 0 72 0,-20 4-80 16,3-1 0-16,-2 0 56 31,2 3 8-31,-11-6 200 16,0 3 136-16,4-3-32 0,4 0-80 15,3-3-152-15,14-3-48 16,3-4-72-16,7 1-8 0,1-1 8 15,-4 4 40-15,-9-1 32 32,-3 7 136-32,-8-3-88 15,-5 3-64-15,2 0 0 0,-1 0 48 16,3-3-24-16,5 0 16 16,0-6-24-16,8 2-32 0,-1-3 16 0,9-2-64 15,-8 2 40-15,-1 1-48 16,-2 3 0-1,-10-4-8 1,-7 4 8-16,0-4 40 0,0 1-40 16,1-1 0-16,-2-2 0 15,5 2 8-15,0-3-8 0,3 0 16 0,1 1-16 32,-3 2 8-32,-2-3-8 15,-3 7 0-15,-4-3 8 16,0 2 0-16,-5 1 128 0,1-1 145 15,0 1 15-15,1 0 24 16,-1-4-56-16,3 1-144 0,1-1-24 31,0 1-96-31,4-1 0 16,-8 1 0-16,0-1 0 0,-5 0 72 16,1 5-72-16,-3-2 0 15,-6 1 8-15,6-4 0 16,-2 1 48-16,-3-1-48 0,8 0 8 15,0-2-8-15,0 2-8 32,0-2 0-32,4-1-152 0,0 0-64 15,3 1 80-15,-3 2 24 16,4 3 104-16,-8 1 0 16,-4 0 0-16,4-1 0 0,-4 4 8 0,0-3 8 15,-1 0 48 1,2-1-40-1,-1 1 40-15,0-3 16 0,0-4-24 16,0 0-48-16,0 0 0 16,-1-3 0-16,2 1 0 15,2-4 0-15,-3-1-8 0,0-2 0 16,0 0-40 0,-4-3 40-16,0-1-48 15,-4-5-16-15,0-1 72 0,0-10 0 16,0 5 8-16,0-5 8 15,4 1-16-15,-4 0 8 16,0 2-8-16,0 8 0 0,-8-4-216 31,0 3 40-31,0 0 160 0,-4 4 16 16,-4-4 96-16,-4 3-80 16,-4-6 48-16,4 0 0 15,0-2-56-15,0-5 0 0,0 1 48 16,0-4-48-16,-4 4 0 31,0 6-8-31,-4 0 0 0,-4 3 0 16,5 4 0-16,-9 3 0 15,4 2-8-15,0 1 8 16,-8 0-8-16,4 0 8 0,-4-1 8 16,0-2 0-16,-4 3-8 15,-7-1 0 1,-1 1 0-16,-12 0-8 0,1 3-80 15,-9 3 80-15,-1 0-40 16,-2 4-64-16,-5 5-8 16,1 1 0-16,-1 3-56 0,0 3 15 15,8 0 57 1,5 0 24-16,3 12-216 16,8 1-672-16,-4 16-608 0,13-7-1185 15,11 0-5777-15</inkml:trace>
  <inkml:trace contextRef="#ctx0" brushRef="#br2" timeOffset="143666.04">15036 13481 7121 0,'0'0'1800'15,"0"0"-991"-15,0 0-433 0,0 0-184 16,0 0 264 0,0 0 472-1,-60-41 96-15,45 34-48 16,-2 1-271-16,-2 0-193 0,-5 2-64 0,-4 4-176 16,-4 0-32-16,-4 0-72 15,-4 4-112-15,0 2 16 0,-7 3-8 31,3 1-16-31,0 6-40 16,-4-3 40-16,5 5-32 0,-6 1-16 16,6 1 8-16,-1-1 64 15,4 3 32-15,4 0 24 0,1-3-32 32,-1 7-24-32,8-4-16 15,0 3-8-15,0 0 24 16,0 4 32-16,4 0-16 0,0 2-80 15,4 4 0-15,0 0 8 16,0 0 64-16,1-3-32 0,-2 3-48 16,6-3 0-16,2-1-40 31,2 1-32-31,7 0 72 16,-5 3-96-16,9-4 24 0,0 1 72 0,0 3 80 15,0-3-80-15,0 3-8 16,5 0 8-16,3-4 48 0,-4 4-40 15,3 0 72 1,2 0-80 0,3-6-88-16,3 3-56 0,1-4 144 15,5 1 40-15,7 0-32 16,-1 2 32-16,5-3-40 0,4 4-56 16,8-3 56-16,4 3 88 0,-1-7-88 31,9-2 72-31,-4-4-72 15,-1-1 0-15,2-1 8 16,-1-2 8-16,-5-5-16 0,1 0 0 16,-1-1 0-16,2-3 56 0,3 1-48 15,-1-1-8-15,5-3 8 32,-4-3 48-32,4 3-48 15,-9 0 72-15,1 1 0 0,-4-1 56 16,-5 0 64-16,6 4-88 15,-2-2-16-15,-2 2-32 0,6-1-8 16,1-2-8-16,3 2-40 31,5 0 48-31,8 1 64 16,4 2 8-16,0 0 89 0,7 1-169 0,-7 3 16 16,-4-4-16-16,-1 1 24 15,-3 0 0-15,4-4 40 0,-8 3 112 16,7 1-40-1,-3-4-48 1,8 0-56-16,0-2-32 16,0-1-32-16,3-3-8 0,5 0 56 15,-4 0-64-15,-1 0 0 16,-3 0 8-16,0 0-8 16,-4 0 8-16,0 0-8 15,-5 0 0-15,1 0 8 16,0 0-8-16,-5 0 16 15,5 0-8-15,-4 0-8 0,0 0 8 16,0 3-8-16,0-3 8 16,-5 0 0-16,-3 0-8 0,-4 0 0 31,4 0 0-31,-9 0 8 16,6 0-8-16,2 0-16 0,1 0-96 15,3-3-48-15,2 0-88 16,-1-1 56-16,4 4-16 0,-1-2-40 15,-3-5 79-15,4 1 97 32,-5-4 64-32,1 1 0 15,0-1-80-15,-5 0-144 0,-2 1 48 16,-2 3 56-16,-7-4 80 16,0-2 48-16,-4-1 0 0,0 0 0 0,4 0-48 15,0-3 48 1,-1-3-8-1,5 4 8-15,-4-5 0 16,0 5-16-16,-4-4-80 0,0-1 16 16,0 2-24-16,0-1 104 15,-4-1 0-15,3-2 8 16,-3 0 0-16,4 0-8 16,-4-1-8-16,-5-2 0 15,1 0-88-15,1-4 96 16,-1-3 64-16,0 0-56 0,-1-2-8 15,1-1 8-15,0-7 0 16,8 1-8 0,0-7-120-16,0 1-56 15,3-4-16-15,-3 7 80 16,0-1 24-16,-4 4 88 0,0 3-8 16,-4 6 8-16,-5 0-8 15,2-3 0-15,-5 0-56 16,-4 1 56-16,-5-8-120 0,-3 1-176 31,-4-3-192-31,0-4 40 16,0-3-104-16,-11 3-120 0,-1 4 343 15,-4-4 217-15,0 7 112 16,-4 3-32-16,-4 3 40 0,0 0 128 16,-8 7 48-16,0-1-87 15,-4 3-1 1,1 1-8-16,-5 3-8 15,0 0 16-15,-8 0-72 0,0 0 40 16,-3 2-56-16,-1 1 8 16,0-3 48-16,-4 6-56 15,1-3 8-15,-1 6 0 16,4 1 0-16,-4-1 40 16,1 4-40-16,3-1 64 15,0 4-16-15,-1-1-48 0,2 1 96 16,-5-3 8-16,-3 2 48 15,-1-3 40-15,0-2 48 16,0 5 152 0,-7-2-16-16,3 0-48 15,-8-1 40-15,0-3-32 0,1 4-96 16,-1-1 24-16,0-2-104 16,1 2-48-16,-1 0-8 31,8 4-104-31,1 0 40 0,7 3-40 15,0-1 8-15,8 1-8 16,-4 3 0-16,0-3 0 0,0 3 80 16,-4 0-40-16,-3 0 0 15,-5 0-40-15,-15 0 48 16,-17 0-56-16,-16 3 0 0,1 7 0 16,20-4 0-1,22 4-8-15,18-4 8 16,3 0 0-16,-8 0-8 0,-8 7 8 15,-7-3 0-15,-6-1 8 16,2 4 0 0,0 3 49-1,3 0 7-15,-16 13-64 0,-12 9 0 0,-12 9 8 16,-2 4 64-16,22-6-48 16,20-11 32-16,24-11-56 0,4-1 16 15,-3 3-8-15,-9 4 0 16,-4-4-8-16,13-3-48 15,6 0-377 1,13-2-439-16,5 2-1192 16,3-6-689-16,12-7-4696 0</inkml:trace>
  <inkml:trace contextRef="#ctx0" brushRef="#br2" timeOffset="145901.43">19798 15002 8449 0,'0'0'2217'15,"0"0"-1369"-15,0 0-760 16,15 9-88-16,-2 10 104 0,-2 3 240 31,13 4-72-31,4 3-144 16,0 2-40-16,8 1-16 0,0-4-72 16,-1-2-232-16,1-7-288 0,5-10-120 15,-6-6-128-15,9-3-144 16,-4-6 263-16,4-13 297 15,-5-6 352 1,2-10 304-16,2-3 217 16,1-10 71-16,-4-6 48 15,7-6-88-15,-2 3-144 0,2-1-48 16,5 11-24-16,-5 9 16 0,2 6 32 16,3 7-152-1,-1 2-96-15,1 5-72 16,-4 5 16-16,7 0 96 15,-3 7-24-15,-3 6-40 16,2 0-7-16,-3 3-89 0,-5 13-16 16,6 0-8-16,-2 6 8 0,-3 6 0 31,-4 1 0-31,8 6 0 16,-4 3 8-16,0 0-8 15,3 0 0-15,2-3 0 0,-2-7-129 16,1-2-279-16,-8-7-24 15,-1-10-40-15,-2-5 120 0,-1-4 272 32,-1 0 80-32,1-6 32 15,-4-14 120-15,3-2 200 16,5-6 32-16,4-11 48 0,0-5 8 0,8-7-87 16,0-3-249-16,-1-6 64 15,1 0-80-15,0-1 64 16,-4 4 40-1,-4 6-64-15,-4 10 248 16,-9 6 48-16,-3 10-128 16,-3 6 0-16,-1 0-16 0,-1 9-16 15,1 4-80-15,4 2-88 0,0 4-40 16,4 7-56 0,-4 12 0-16,4 7-16 15,3 5 8-15,-3 7 8 16,-4 4-8-16,4 2 0 15,0-3-128-15,-4 4-192 0,0-7-296 32,0-4-208-32,0-4-80 0,4-8 247 15,3-7-119-15,-3-2 264 16,0-10-176-16,0-3 168 16,-4 0 192-16,-4 0 216 0,-5-12 120 15,1-7 88-15,1-3 224 16,2-4 168-16,5-6-72 0,4 1-144 31,8-1-168-31,4-6-96 16,8 2 8-16,-1 5-8 15,1-1 0-15,0 7 8 0,-5 2 96 16,-2 5 480-16,-10 5 441 0,-7 3-89 16,0 7-368-16,-12 3-328 15,4 0-224 1,-1 7-16-16,2 12 8 15,3-1-8-15,0 8-8 16,4 6 8-16,4 3 0 0,0 3 0 16,3 0 0-16,1 3 8 0,3 0-8 15,2-3 0 1,-5-6-8-16,-1-3-272 16,-3-14-120-16,0-5-24 15,-4-10 64-15,-4 0 104 16,4-3 160-16,-5-16 48 0,5 0 48 15,0-7 8-15,0-2-8 16,4-7 16 0,4 0-16-16,0-3 48 15,4 0 56-15,0 0-8 16,3 9-32-16,1 4-48 0,-4 6 112 16,0 3 104-16,-4 9 144 15,-8 7 96-15,-5 0-168 0,1 0-200 31,-3 13 0-31,-2 6-96 16,-3 7 40-16,5-1-48 16,-2 10-8-16,1-3 8 0,8 3 0 15,-5-1 8-15,5-2-8 16,-4-3 48-16,1-7-40 16,-5-9 0-1,-5-10 8-15,-2-3 64 0,2-6-80 16,6-10 0-16,2-9-8 15,5-7-40-15,4 0 48 0,-1 3-8 16,1 1 8-16,0 2 8 16,-4 10 288-1,-12 4 104-15,-4 5 208 16,-3 7-128-16,-9 0-480 0,4 0-224 16,-4 7 64-16,0 8 160 15,3-2 0-15,5 3-128 0,0-3-320 16,4-1-520-16,4-5-944 31,0-4-601-31,-8-3-2672 0</inkml:trace>
  <inkml:trace contextRef="#ctx0" brushRef="#br2" timeOffset="146260.23">25488 14297 3472 0,'0'0'9010'16,"0"0"-6745"-16,0 0-1353 15,0 0-688-15,0 0 160 16,0 0 216 0,28 10-56-16,-9-1-152 0,9 7-120 15,4 0-120-15,3 2-32 16,6 5-48-16,-2-1-24 0,1 0 0 15,-8 0-40 1,-8-2 0 0,-9-1-8-16,-6-6-200 15,-9 2-120-15,-4 1 320 0,-16 3 80 0,-8 0 48 16,-8 3 112-16,-8 4-80 16,-7 5-15-16,-5 1-57 0,0 3 0 15,0 3-88-15,-8 13-849 31,17-13-1239-31,15-9-2889 0</inkml:trace>
  <inkml:trace contextRef="#ctx0" brushRef="#br2" timeOffset="149182.88">28594 13465 10426 0,'0'0'4097'31,"0"0"-3345"-31,0 0-752 16,0 0 88-16,0 0 408 0,-3 114 416 0,3-35-40 16,0 23-384-16,0-7-216 15,0-15-96-15,0-26-128 0,0-16 8 16,0 6 9-1,0-3 15 1,0 4-80-16,0-13-96 16,0-10-401-16,-4-9-567 0,-4-13-1456 15,0-10-417-15,0-9-4689 0</inkml:trace>
  <inkml:trace contextRef="#ctx0" brushRef="#br2" timeOffset="149427.29">28499 13481 9009 0,'0'0'2385'16,"0"0"-969"-16,0 0 481 16,0 0-457-16,0 0-584 0,52-51-536 15,-16 38-112-15,12-3-24 16,23 4 48-16,-3-4-104 0,4 7-64 31,-8 2-64-31,-21 4-160 16,-7 3-824-16,-27 6-1792 15,-9 7-161-15,-5 6-1856 0</inkml:trace>
  <inkml:trace contextRef="#ctx0" brushRef="#br2" timeOffset="149617.44">28563 13862 5577 0,'0'0'3921'0,"0"0"-2785"16,0 0 232-16,0 0-64 0,0 0 705 15,0 0-401-15,0 0-200 0,160-7-719 32,-77-15-433-32,1 0-256 15,-21 6-400-15,-14 16-1137 16,-10 0-3304-16,-11 0-1304 0</inkml:trace>
  <inkml:trace contextRef="#ctx0" brushRef="#br2" timeOffset="149832.1">28424 14166 3528 0,'0'0'2001'16,"0"0"-417"-16,-45 77-248 0,41-52 57 31,4-3-105-31,13-5-160 16,34-15 769-16,45-2-33 0,40-9-976 15,11-14-488-15,-20 1-216 16,-31 3-184-16,-20 1-608 16,-28 5-3353-16,-12 0-4993 0</inkml:trace>
  <inkml:trace contextRef="#ctx0" brushRef="#br2" timeOffset="150119.4">29292 13912 10298 0,'0'0'2960'15,"0"0"-1487"-15,0 0-641 0,0 0-440 16,0 0 192-16,0 0 624 15,-15 99-424 1,10-51-175-16,5 5-57 16,0 11-72-16,0 3-136 15,0-3-120-15,5 2-64 0,-2-6-48 16,1 1-64-16,0-11-32 16,0-8-16-16,-4-4-288 15,0-10-744-15,0-8-1433 0,0-8-3056 16</inkml:trace>
  <inkml:trace contextRef="#ctx0" brushRef="#br2" timeOffset="150412.24">29260 13652 4280 0,'0'0'7546'0,"0"0"-5786"0,0 0-207 15,-8-76 199-15,12 73-1184 16,24 3-464-16,12 9-96 16,12 17 64-16,12 9-56 15,-8 9-16-15,-5 4-16 16,-19 6-288-16,-20-3-96 16,-12-1 136-16,-16-2 256 0,-24 0 8 15,-16-11 160-15,0 2-48 16,-7-4-40-16,11-10 16 15,12-3-88 1,24-12-200-16,13-4-2248 16,3-6-3530-16</inkml:trace>
  <inkml:trace contextRef="#ctx0" brushRef="#br2" timeOffset="150595.21">29743 13782 10906 0,'0'0'4673'15,"0"0"-3241"-15,0 0-808 0,0 0-624 16,0 0 128-16,3 73 128 16,5-25 104-16,0 9-192 15,1-3-80-15,2 3-88 0,-3-3-584 16,-4 0-816 0,1-13-1817-16,-5-12-1704 15</inkml:trace>
  <inkml:trace contextRef="#ctx0" brushRef="#br2" timeOffset="150748.22">29842 13544 10546 0,'0'0'4449'0,"0"0"-3665"0,0 0-168 16,0 0-616-16,0 0-496 15,0 0-1208-15,0 0-481 16,0 0-3544-16</inkml:trace>
  <inkml:trace contextRef="#ctx0" brushRef="#br2" timeOffset="151056.84">30129 13630 5369 0,'0'0'7265'0,"0"0"-5128"0,0 0-489 31,0 0-552-31,0 0-376 16,-92-16-47-16,69 23-305 0,2 8-352 15,14 7-16-15,3 4-200 16,4-1 80-16,11 4-48 16,17 3-33-16,8-1-199 0,4 1-72 31,0-3 184-31,0-4 40 16,-8-3 48-16,-4-6 144 0,-13 0-8 0,-6-3-24 15,-9-1 72-15,-5 1-16 16,-14 0 32-16,-17 0 448 15,-5-4-24-15,-6-2-200 16,11-7-128 0,5 0-96-16,18-23-288 15,9-5-2192-15,4-4-5722 0</inkml:trace>
  <inkml:trace contextRef="#ctx0" brushRef="#br2" timeOffset="151356.1">30555 13665 7281 0,'0'0'7178'0,"0"0"-5906"0,0 0-1024 16,0 0 16-16,-64 82 112 31,36-40 16-31,13 5-88 0,2-2-144 16,13-1-96-16,0-9-64 15,21-6-360-15,7-7-336 16,7-10-440-16,1-12-217 0,0 0 449 15,-4-9 792-15,-12-16 112 32,-12-10 1249-32,-8-3 623 0,-8-10-392 15,-24 1-472-15,-4-1-295 16,-3 7-273-16,-2 12-168 0,9 10-224 16,13 6-48-16,10 13-800 0,18 0-2313 15,14 4-2136-15,13 5-4089 16</inkml:trace>
  <inkml:trace contextRef="#ctx0" brushRef="#br2" timeOffset="151777.81">30985 13700 9962 0,'0'0'2800'0,"0"0"-1343"16,0 0-57-1,0 0-688-15,0 0-400 16,0 0-192-16,0 0-24 15,-63 82-96-15,59-41-104 16,4-2-320-16,4-4-520 0,16-3-465 31,3-14 265-31,10-5 416 0,-6-13 240 16,1 0 488-16,0-22 216 16,-8-13 960-16,-4-19 633 15,-8-29-105-15,-8-31-256 0,0-16-487 16,-20-3-321-16,-4 9-224 31,-4 19-8-31,0 29 8 0,9 22 56 16,6 22 40-16,5 20-32 15,1 5 80-15,3 7-496 16,0 10-64-16,-1 34-352 0,5 35 344 0,0 30 0 16,9 17 8-16,10 2 0 15,9-11 0-15,4-15-96 16,-4-7-376-1,-8-22-224-15,-1-13-584 16,-6-22-1593-16,-5-22-4176 16</inkml:trace>
  <inkml:trace contextRef="#ctx0" brushRef="#br2" timeOffset="152115.6">31368 13655 6025 0,'0'0'8554'0,"0"0"-6738"0,0 0-1816 16,0 0-120-16,0 0 112 16,27 32 8-1,-2-22 240-15,3-4-240 16,0-3-48-16,3-3-960 16,-6 0-593-16,-6-12 353 0,-3-11 504 15,-8-8 728-15,-8-8 16 16,0-5 552-16,-12 6 352 0,-8 3 817 31,1 13-201-31,-9 12-608 16,4 10-440-16,-4 10 128 15,4 18-79-15,4 14-297 0,12 8-144 16,8 8-80-16,12-1-8 0,20-3-312 16,11-10-345-16,25-18-671 15,-4-14-1761 1,-8-12-4928-16</inkml:trace>
  <inkml:trace contextRef="#ctx0" brushRef="#br2" timeOffset="152260.09">32464 13316 17307 0,'0'0'3873'0,"0"0"-3305"15,0 0-216-15,0 0-352 16,0 0-40-16,0 0-200 0,0 0-424 15,-53-10-1416-15,18 10-5194 16</inkml:trace>
  <inkml:trace contextRef="#ctx0" brushRef="#br2" timeOffset="152849.88">28037 13240 12754 0,'0'0'2793'0,"0"0"-1761"16,0 0-200-16,0 0-456 31,0 0-376-31,0 0-112 0,0 0-8 16,-8 38-320-16,24 0-1232 0,0-10-2241 15,0-8-2920-15</inkml:trace>
  <inkml:trace contextRef="#ctx0" brushRef="#br2" timeOffset="153006.19">28073 13154 3408 0,'0'0'9842'16,"0"0"-7705"-16,0 0-777 0,0 0-1088 16,0 0-216-16,0 0-56 0,0 0 0 31,83 95-400-31,-55-51-2585 15,0-12-6201-15</inkml:trace>
  <inkml:trace contextRef="#ctx0" brushRef="#br2" timeOffset="153555.01">31380 12569 6313 0,'0'0'6681'0,"0"0"-5272"15,0 0-1409-15,0 0-176 16,0 0 112-16,-12 74-32 31,12-39-545-31,0-7-1303 0,0-9-2545 0</inkml:trace>
  <inkml:trace contextRef="#ctx0" brushRef="#br2" timeOffset="153696.81">31511 12519 11090 0,'0'0'3921'0,"0"0"-2321"16,0 0-864-16,0 0-728 0,0 0 0 15,0 0 48-15,0 108-56 0,0-64-1128 16,-4-6-3969-16</inkml:trace>
  <inkml:trace contextRef="#ctx0" brushRef="#br2" timeOffset="161383.7">6143 10989 3632 0,'0'0'6730'15,"0"0"-5642"1,0 0-608-16,0 0-328 16,5 0-144-16,-1 0 192 0,7-4 208 15,9-2 160-15,8-1 72 16,8-5-39-16,11 2-137 15,9-3-64-15,17 1-56 0,-2 2-64 32,4-2-72-32,17 2-32 0,0 4-120 15,-1-1 80-15,-7 1-80 16,-16 6-8-16,-24 0-40 16,0 0-8-16,-5 0-192 0,-19 9-776 15,-16 1-777-15,-4 0 593 31,-43 9 256-31,-2-6-536 0,-6-1-3617 0</inkml:trace>
  <inkml:trace contextRef="#ctx0" brushRef="#br2" timeOffset="161740.81">6079 11252 4320 0,'0'0'937'0,"0"0"-369"0,0 0 448 16,0 0 208-1,0 0 337-15,0 0-145 16,0 0-392-16,13-4-24 0,19-5-408 16,11-4-7-16,9-2-1 15,12-1-104-15,20-3-112 16,19-3-8-16,13-7-80 0,3 4-104 31,-23 3-88-31,-32 9 24 0,-29 3-96 16,-7 4 40-16,-7 6-40 15,-6-3-16-15,-7-1 0 16,-8 4-288-16,0 0-424 0,-12 4 312 16,-8 5 160-16,-12 7-1129 31,4 0-831-31,5-7-3329 0</inkml:trace>
  <inkml:trace contextRef="#ctx0" brushRef="#br2" timeOffset="168105.34">9598 14455 3592 0,'83'42'280'0,"-14"-4"-280"0,-26-13-2840 15</inkml:trace>
  <inkml:trace contextRef="#ctx0" brushRef="#br2" timeOffset="179682.96">28356 14789 5697 0,'0'0'5649'0,"0"-6"-4017"15,0-1-383-15,0 4 39 0,0 3-208 16,0 0-320-16,0 0-312 0,0 0-208 16,0 0-96-16,0 0-144 15,0 0 0 1,0 0-72-16,4 0 24 15,8 0 48-15,0 0 72 16,4 0 56-16,12-7 48 0,3 1-80 16,9 0-16-16,8 0 105 0,4-4-81 31,8-3-8-31,4 4 8 16,-1 2-8-16,1-2-40 0,0 6-8 15,3-4 48-15,5 4 224 16,0 0-176-16,3 3-32 0,2 0-32 15,-2-3-8-15,-8 3-72 32,-3-4 48-32,-4-1 0 0,-4 1-48 15,-4-5 64-15,-1-1-64 16,-3 1 0-16,1-1 64 0,-2 0-64 16,-3-2 120-16,0 2-24 31,4 1-16-31,-1-1-32 15,1 1 24-15,7-4 16 0,1 4-88 16,0-4 48-16,0 3-40 16,0 1 88-16,4 0-88 0,0-1 0 15,0 3 0-15,-1-2 32 16,0-1-40-16,1 1 0 16,0-4 0-1,0 4 0-15,0-1 8 0,-4-2 0 16,4 2-8-16,-5 0 8 15,-3 1 0-15,0-1 40 0,0 4-48 16,-5-1-8 0,-3 1 0-16,0 0 8 15,-5 3 8-15,6 0 8 16,-6-1-8-16,-3 1 0 0,0 0 0 16,-8 0-8-16,-8 0 8 15,-4 3 0-15,-8-3 0 0,-4 3 8 16,-4 0-16-16,0-4-192 31,0 4-224-31,0 0-152 0,0 0 80 16,-8 0-232-16,-20 0-689 15,4 0-1575-15,-4 0-2001 0</inkml:trace>
  <inkml:trace contextRef="#ctx0" brushRef="#br2" timeOffset="200645.37">9797 15840 3752 0,'0'0'2865'0,"0"0"-737"31,0 0-647-31,0 0-457 0,0 0 88 16,0 0 384-16,0 0 81 16,0-83-393-16,0 74-256 0,0-4-240 15,-8 7 25-15,-4-4-177 16,-12 4-192-16,-7 2-176 31,-18 4-56-31,-7 0 8 0,-11 10 40 16,-1 9 0-16,5 4-24 15,7-1-80-15,16 6 32 0,12 4-88 16,12 0 0-16,16 6-56 16,0 3 48-16,28 7 0 15,11 0-72 1,13-4-192-16,8-3-56 0,8-3 72 16,-5-3-136-16,1-6 72 15,-12-1 176-15,-7-2 128 0,-14 2 8 16,-11 1-56-16,-8-1 64 15,-12 7 0 1,-8-3 56 0,-20-1 40-16,-8-1 248 0,-11-8 72 0,-13-7 64 15,-4 1-184-15,-8-10-80 16,4-6-64-16,1 0-72 0,11-12-32 16,20-13 24-16,12-10-72 31,16 0-8-31,8-6-336 15,4 6-512-15,40 9-1105 0,-4 10-2400 16,-4 10-984-16</inkml:trace>
  <inkml:trace contextRef="#ctx0" brushRef="#br2" timeOffset="200993.57">10403 16316 4368 0,'0'0'11075'0,"0"0"-8899"0,0 0-1584 15,0 0-592-15,0 0 224 16,24-16-24 0,-16 16-128-16,7 0-72 15,1 0-200-15,24 6-992 16,-8 1-1648-16,4-7-2362 0</inkml:trace>
  <inkml:trace contextRef="#ctx0" brushRef="#br2" timeOffset="201178.27">11163 16233 5617 0,'0'0'8826'15,"0"0"-6890"-15,0 0-1304 16,0 0-480-16,0 0-104 0,0 0-48 15,0 0-152-15,69 0-168 32,-58 17-592-32,9 2-953 0,12 3-151 15,-4-7 80-15,0 1-2505 0</inkml:trace>
  <inkml:trace contextRef="#ctx0" brushRef="#br2" timeOffset="201336.39">11653 16250 7097 0,'0'0'2753'0,"0"0"-545"16,0 0-336-16,0 0-303 16,0 0-561-16,0 0-632 0,80-26-376 15,-59 29-184-15,26 16-1328 0,-8-6-2345 32,2 0-3681-32</inkml:trace>
  <inkml:trace contextRef="#ctx0" brushRef="#br2" timeOffset="201486.64">12506 16240 12602 0,'0'0'4521'0,"0"0"-3281"0,0 0-687 16,0 0-313-16,80-38-176 16,-52 38-64-16,4 0-312 15,4 13-1161-15,31 9-1255 0,-7-7-1841 16,0 2-1489-16</inkml:trace>
  <inkml:trace contextRef="#ctx0" brushRef="#br2" timeOffset="201651.37">13498 16300 4809 0,'0'0'7465'0,"0"0"-4840"0,0 0-1225 16,0 0-824-1,92-22-240 1,-57 22-152-16,14 0-184 0,3 0-128 15,19 9-912-15,41 4-1457 16,-20 0-1567-16,-1-7-2594 16</inkml:trace>
  <inkml:trace contextRef="#ctx0" brushRef="#br2" timeOffset="201928.5">14658 16297 8769 0,'0'0'4233'15,"0"0"-2488"-15,95-32-649 16,-39 23-640-16,4 3-264 15,12 6-192-15,-5 0-152 0,9 6-472 32,-4 10-440-32,-1 3-513 0,1 0-271 15,4-3-41-15,-4-1 601 16,-1-2 664-16,1-6 624 16,-5-5 56-16,-3-2 744 0,-4 0 697 15,-4-6 343-15,-4 0 160 31,-5-4-263-31,2 7-473 0,-1-3-264 16,-5 3-432-16,9 3-344 16,-1 0-224-16,9 3-936 15,24 10-976-15,-16-1-1961 0,-5-6-2008 0</inkml:trace>
  <inkml:trace contextRef="#ctx0" brushRef="#br2" timeOffset="202080.7">17029 16304 7705 0,'0'0'5793'0,"0"0"-4208"0,0 0-777 16,95-23-624-1,-52 23-184-15,10 0-104 16,18 0-1760-16,-6 10-1185 16,-10-7-3449-16</inkml:trace>
  <inkml:trace contextRef="#ctx0" brushRef="#br2" timeOffset="202205.31">17857 16300 9273 0,'0'0'4513'0,"0"0"-3096"15,0 0-633-15,0 0-544 16,0 0-128-16,79-3-112 0,-58 3-1424 16,-1 0-2537-16</inkml:trace>
  <inkml:trace contextRef="#ctx0" brushRef="#br2" timeOffset="202859.24">21272 16148 11962 0,'0'0'2777'0,"0"0"-1817"0,0 0-960 0,92-3-1096 16,-41 3 143-16,25 3-207 16,44 10-792-16,-17-4-505 0,-4-3-1448 15</inkml:trace>
  <inkml:trace contextRef="#ctx0" brushRef="#br2" timeOffset="203150.29">22494 16195 8705 0,'0'0'3089'0,"0"0"-1353"32,0 0-919-32,0 0-577 15,101-28-176-15,-65 28-64 0,7 0-288 16,1 0-577-16,7 9-559 15,2 1-208-15,6-1-305 0,1 1-591 32,0-4 863-32,0-2 1257 15,-9-4 408-15,1 0 536 16,-7 0 441-16,-2-10 663 0,-4-3-160 0,2 4-119 16,-1-4-185-16,-1 4-176 15,1 2-232-15,0 1-384 0,-4 6-384 16,0 0-520-1,12 6-1048 1,-5 3-993-16,-3 4-2344 16</inkml:trace>
  <inkml:trace contextRef="#ctx0" brushRef="#br2" timeOffset="203287.07">24276 16189 7177 0,'0'0'3033'16,"0"0"-1537"-16,0 0-912 15,0 0-584-15,80-3-568 0,-56 9-720 16,23 4-617-16,-2-1-1215 16,-2-2-2113-16</inkml:trace>
  <inkml:trace contextRef="#ctx0" brushRef="#br2" timeOffset="203443.28">25129 16173 1976 0,'0'0'1624'0,"95"-12"433"16,-55 5-233-16,-5 4-424 15,2 3-575-15,-14 0-353 0,-10 0-248 32,-2 0-96-32,-7 0-48 15,-4 0 8-15,0 0-88 0,0-3-176 0,0 0-1449 16,0-4-4536-16</inkml:trace>
  <inkml:trace contextRef="#ctx0" brushRef="#br2" timeOffset="205604.21">13483 17164 5825 0,'0'0'4137'0,"0"0"-3169"16,0 0-504-16,0 0-208 15,0 0-16-15,-13-86 192 0,29 60 368 16,0 1 104-16,4 0-279 16,8-4-353-1,8 7-168-15,8 0-88 16,7 6-8-16,22 3 72 0,22 4-72 15,25 2 40-15,15 1-32 16,4 6-8-16,5 0 8 16,-8 0-8-16,-1 6 40 15,0 7-40-15,-8 9 8 16,-2 7-8-16,2 3-8 16,0 12 48-16,5 4 40 0,3 6 16 15,1 0-96-15,-5-4 0 16,-4-2 80-16,-3-7-40 15,-4-2-40 1,3-8 0-16,1-3-8 16,7-5 16-16,1-7 24 0,3-3-32 15,0-10-8-15,-7-3 64 16,-8-7-16-16,-9-18-48 16,-8-13-48-16,-11-10-64 0,-4-15-80 31,-4-17-96-31,0-5 0 15,-5-1 160-15,-7 13 48 0,-17 22 80 16,-7 16 8-16,1 10-8 16,2-7 16-16,9 3 112 31,3 1 72-31,5 2-72 0,0 11-48 0,-4 5 16 16,4 10-16-16,-5 0-24 15,1 13-56-15,3 9 0 0,1 13-56 16,1 3 48-16,-2 10-48 15,4-1 56-15,-3 7-72 16,0 0 64-16,0-3 0 16,3 0-160-1,1-7-88-15,4-9 24 0,-1-3 80 16,2-7-192-16,-2-9-73 16,-3-3 9-16,-4-3-104 0,-1-10 128 15,1 0 232-15,12-10 152 16,15-22 0-1,21-22 104-15,-1-16 64 16,-7 1 16-16,-9 5 24 16,-22 20 0-16,-14 9 88 0,-15 13 184 15,0 2-119-15,8-2-89 16,8-3-88-16,7 3 0 0,0 0 8 31,2 2 136-31,2 8-24 16,1-1-24-16,-4 10-32 15,-1 3-96-15,5 0-144 0,-8 9 8 16,3 10-8-16,-3 1 0 16,0 8 0-16,0 0 0 0,3 4-8 15,-3 0 48 1,-5 3-48-16,-3-3-8 16,-8-1 0-16,-3-5 0 15,-10 2 0-15,-3-6 8 0,-8-3 0 16,0-2 8-16,4-11 0 15,-1-3 96-15,9-3-8 16,1 0-88-16,13-13 72 16,6-2-72-16,4-11 0 15,5 0 0-15,-2-2 0 16,1-7 48-16,-1 0-48 0,1-6-8 16,4 0-32-16,-4-1 32 15,-1 5 0 1,1-2-16-16,-9 7-32 15,1 7 48-15,-4 6-8 16,0 6-56-16,-9 4 56 0,-2 9 0 16,-9 0-8-16,3 0-32 15,-3 16-24-15,-4-1 8 0,0 4-8 32,4 7 56-32,0 0 16 15,3 2 0-15,10 1-16 16,-2 2 16-16,13 1 16 0,-4 3 40 15,7-7 40-15,1-2-48 16,-4-4-48-16,7-9 8 0,-3-4-8 31,20-9-8-31,-12 0-248 0,4-16 0 16,3-6-152-16,-7-10-32 16,3-9 8-16,6 0 360 0,-10-10 72 15,-4 6 0-15,-3 1 264 16,-4 6 168-16,-4 9-160 15,-4 7-184 1,-1 7-40-16,-3 8-32 0,-4 7-16 16,-4 0 0-16,0 3-96 15,-4 13 88-15,-1 3 8 0,1 0 0 16,1 0 8-16,-2 1 0 16,5-5 0-1,4-2-8-15,4-7 8 16,4-3 64-16,-1-3-16 15,1 0-40-15,0-3 72 0,-5-9-80 16,-2-1 72-16,-10 0 80 16,-7 0-56-16,-7 4-56 0,-6 0-48 31,-7-1-96-31,4 0-448 16,-8 4-672-16,0-10-785 15,-4 4-471-15,0-1-2865 16</inkml:trace>
  <inkml:trace contextRef="#ctx0" brushRef="#br2" timeOffset="205835.25">26192 16415 7585 0,'0'0'2473'0,"0"0"-913"0,0 0-456 16,0 0-520-16,0 0-248 0,0 0 433 16,24 25 255-16,0 4-440 15,4 6-224-15,0-4-144 16,4 4 16-1,-8 0-8-15,-1-3-96 16,-14 3-80-16,-9-1-48 16,-28 11-56-16,-56 3 56 0,-55 2 88 0,-29-2 72 15,-19-16-160-15,4-13-584 16,59-13-1720 0,17-6-2545-16</inkml:trace>
  <inkml:trace contextRef="#ctx0" brushRef="#br2" timeOffset="209347.16">8601 15233 9522 0,'0'0'2544'31,"0"0"-752"-31,0 0-735 16,0 0-297-16,0 0-80 0,0-15-192 16,0 15-280-16,4 0-208 15,1 2-200-15,-1 11-312 0,0 9-648 16,-4 26-1065-16,0-3-655 31,0-4-3186-31</inkml:trace>
  <inkml:trace contextRef="#ctx0" brushRef="#br2" timeOffset="209489.5">8674 15789 6281 0,'0'0'4777'0,"0"0"-3721"16,0 0-744-16,0 0-264 0,0 0 32 15,0 0-80-15,0 9-248 16,-4 1-1480-16,-9 2-985 0</inkml:trace>
  <inkml:trace contextRef="#ctx0" brushRef="#br2" timeOffset="209662.04">8702 16145 6041 0,'0'0'3961'0,"0"0"-3417"15,0 0-464-15,0 0-80 0,0 0 72 16,0 0-72-16,0 0-1304 16,0 0-2689-16</inkml:trace>
  <inkml:trace contextRef="#ctx0" brushRef="#br2" timeOffset="209825.62">8721 16437 4600 0,'0'0'2169'16,"0"0"-1345"-16,0 0-552 31,0 0-208-31,0 0 24 16,0 0-16-16,0 0-72 0,0 0-1280 0,24 54-1481 16</inkml:trace>
  <inkml:trace contextRef="#ctx0" brushRef="#br2" timeOffset="209977.16">8749 16763 4608 0,'0'0'1737'0,"0"0"-1033"15,0 0-440-15,0 0-248 16,0 0-16-16,36 74-680 0,-24-62-984 31,-4 4-2385-31</inkml:trace>
  <inkml:trace contextRef="#ctx0" brushRef="#br2" timeOffset="210117.6">8753 17141 5817 0,'0'0'1664'0,"0"0"-1088"0,0 0-408 15,0 0-168-15,0 0-536 16,20 76-792-16,-8-63-1025 0</inkml:trace>
  <inkml:trace contextRef="#ctx0" brushRef="#br2" timeOffset="210269.78">8884 17351 1880 0,'0'0'4865'16,"0"0"-3233"-16,0 0-680 15,0 0-479-15,0 0-473 16,0 0-48-1,0 0-657-15,28 48-327 16,-15-39-1488-16,-2 0-2857 0</inkml:trace>
  <inkml:trace contextRef="#ctx0" brushRef="#br2" timeOffset="210444.98">8857 17551 7801 0,'0'0'2721'0,"0"0"-2569"15,0 0-48-15,0 0-104 16,0 0 256-16,0 0-256 0,0 0-376 31,83 19-688-31,-83-6-489 16,0-4-871-16,-8 1-185 0</inkml:trace>
  <inkml:trace contextRef="#ctx0" brushRef="#br2" timeOffset="210625.98">8622 17672 8585 0,'0'0'4657'15,"0"0"-3616"-15,0 0-961 0,0 0-80 16,0 0 480-16,0 0-232 16,107-16-224-16,-75 9-24 15,-1 7-992 1,6 0-1449-16,-18 0-480 15,2 0-1712-15</inkml:trace>
  <inkml:trace contextRef="#ctx0" brushRef="#br2" timeOffset="210800.3">9040 17421 8241 0,'0'0'3185'0,"0"0"-809"15,0 0-823-15,0 0-737 0,0 0 328 16,0 0-232-16,-52 105-448 15,28-64-391-15,0 0-73 0,5 0-833 32,2 4-1343-32,10-13-2561 15,3-10-4665-15</inkml:trace>
  <inkml:trace contextRef="#ctx0" brushRef="#br2" timeOffset="-190645.8">20013 3352 416 0,'0'0'4433'0,"0"0"-3153"0,0 0-496 16,0 0 144-16,0 0-40 0,-100-47 177 16,76 37-105-16,0 4-88 15,0-1 0 1,0 1-192-1,-3 3-232-15,-1 0-224 0,0 0-80 0,0-4-136 16,-8 4 73-16,1-3-65 16,-2 0-8-16,1-1 40 15,1 1 40-15,-1-3 0 0,-4-1-88 32,0 0 72-32,-4 7-64 15,-4-3 64-15,5 3-72 0,-9 3 0 16,4 0 0-16,-4 0 64 15,0 0-48-15,5 0 32 0,-5 0 32 16,0-7-8-16,4 1 208 16,-4 3-16-16,5-3-152 0,-5-1-104 31,0 4 96-31,1 3 24 16,-1 0-112-16,-4 0-8 15,-4 0 0-15,0 10 8 0,4-1-16 16,-4 4 8-16,9-4 8 15,3 4-8-15,4-1 8 0,0 1-8 32,4-3-8-32,1 2 8 0,-2-2 0 15,6 0 0-15,-1 2 48 16,-4-5-48-16,1 5-8 0,-2-2 0 16,6 3 0-16,-5 2-8 15,-1 1 8-15,6 0-56 16,-1 0 56-1,-3 3 0-15,3-3 0 0,-5 3 0 16,-2 0 8-16,3 0 0 16,-4-3 0-16,4 0 8 0,5-3-8 15,3-1 0-15,0 1 0 16,4-1 0 0,0 1-8-16,0 0-8 15,0 6 0-15,0 0-64 16,0 3 72-16,-4 3 0 15,0 5 0-15,-3-2 0 0,-1 0 0 16,4-2 0-16,4-1 8 16,0-6-8-1,4 3 0-15,5-2 0 16,2-1 0-16,6 0-48 16,-2 6 48-16,-2 0 0 0,2 4 0 15,-2 3 64-15,-2-4-8 16,2 4-48-16,-1-3 64 0,4-1-24 31,-4 4-48-31,8 0 0 16,0-4-8-16,4 4-72 0,4-3 80 15,0-4 0-15,0 0-8 16,0 4 8-16,0 0 8 0,0 2 88 16,4-2-40-16,4 3-40 15,0 3-16 1,0-7-56-16,4 1 8 15,-1-1-72-15,10-5-56 16,-1 2 168-16,4-3 8 0,-1-3 48 0,5 0 8 16,8-3-48-16,-4 0 192 15,4 3-48 1,-4 0-80-16,0 0 16 16,-4 0-80-16,4 3 64 15,-4-2-64-15,-5-1 8 16,9-1-16-16,0 2 16 0,0-5-8 15,4 2-8-15,4-5-128 0,-1 1-48 32,10-7 176-32,-2-3 48 15,9 0 56-15,0 1-8 16,4-1 152-16,3 0-40 0,5 0-136 16,-4 4 8-16,-5 2-32 31,5-3-32-31,-4 4-16 0,4-1 16 15,-5 1 32-15,9 0 0 16,-4-1-40-16,-1 1 0 16,2-1 0-16,-6 0 0 0,1 1 0 15,-4-3-8-15,0 2 0 16,3-3 8 0,1 1 0-16,4-1 40 0,-4-3-24 15,0 1-16-15,-4-2 0 16,-2 2 0-16,-1-1-8 15,-5 0 0-15,-9 0 0 0,5 1 0 16,-8-4 8-16,4 0-8 0,3 0 8 16,2 0-8-1,2 0 0-15,1-7-64 16,4 1-208-16,-4 0 208 16,-9-1 56-16,2 1-40 15,-9-1-8-15,0 1 40 0,-8 3 8 16,-1-3-176-16,5-1 88 15,4 1 96 1,3-3 72-16,2-4-64 16,3 0 64-16,3 0-72 15,-3 0 0-15,0-2-8 0,0 2-96 16,-5-3 96-16,-3 0-40 16,-4 4 32-16,-4-5 8 31,0 2-40-31,-4-1 48 0,0 0 0 15,0-3 0-15,4 0-80 16,-1 0-64-16,2-3 32 0,3 0-16 16,0-1 32-16,0-2 96 0,-9 2 0 15,5 1 0 1,-4 0 0 0,-4 3 56-16,0-3-8 0,-4 3-48 15,0-1 8-15,0-2 0 16,-1-3 0-16,6 3 0 0,-6-3 8 15,2-1-16-15,-2 1 16 16,-3 0 0 0,-3-1-16-16,-1 0 8 15,-4 1 48-15,0 3-56 0,0 0 64 16,-13-1-8-16,6 1-40 16,-5 0 32-16,3 0 80 0,2 0-40 31,3-4-40-31,-4 0-40 15,-1 1 0-15,5 0 88 0,-11-4-88 16,2 4-8-16,-6 0-152 16,-1-4 152-16,-8 4 88 0,4-4 0 15,-3 0-24-15,3 1-8 32,0-4-32-32,3 4-16 15,2 2 48-15,3-2 8 0,4 2-56 16,-1 1 0-16,-2 0 0 15,3-1 0-15,-4 4 48 0,-4-4-40 16,-3 1-16-16,-1 0-8 31,-4-1-48-31,0 4-64 0,0 3 120 16,0-3 8-16,0 3 112 0,0-1 16 16,4 1-48-16,4 1-8 15,0 1 0-15,1-1-72 0,-2 1 64 16,-3 2-8-16,0-4-64 15,1 3-8 1,-9 3 8-16,-8 0 0 16,0 4 0-16,-12 3-24 0,1-1 24 15,-9 7-256-15,-4 0-304 16,1 0-736-16,-29 7-977 0,16 5-655 31,12-5-2569-31</inkml:trace>
  <inkml:trace contextRef="#ctx0" brushRef="#br2" timeOffset="-188568.22">8152 18567 1480 0,'0'0'10242'0,"0"0"-7737"16,0 0-1393-16,0 0-456 16,-4 0 176-16,4 0-128 15,0 0-272-15,0 0-280 0,0 0-24 16,8 0 88-16,7 0-16 31,1 0 33-31,12 0-89 0,0 0-48 16,4 0-96-16,0 0-104 15,0 0 104-15,4 0-48 16,-8 0-297-16,3-7-575 0,1 2-720 16,-8-2-2953-1,-8-3-2505-15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5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5497,'0'0'12765,"0"10"-12753,0 407 204,0-417-209,1 0 1,-1 1 0,1-1-1,-1 0 1,1 0 0,-1 0-1,1 0 1,-1 0 0,1 1-1,-1-1 1,1 0-1,-1 0 1,1 0 0,0 0-1,-1-1 1,1 1 0,-1 0-1,1 0 1,-1 0 0,1 0-1,-1-1 1,1 1 0,1-2-4,0 1 1,0-1 0,0 1 0,-1-1-1,1 0 1,0 0 0,-1 0-1,0 0 1,1 0 0,-1 0-1,0 0 1,0-1 0,0 1 0,-1 0-1,2-3 1,3-19-2005,-4 3-5486,-1 12-577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0-26T13:02:19.95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3658 2431 93 0,'0'0'634'0,"0"0"-536"16,0 0-47-16,0 0-40 15,0 0 2-15,0 0 49 16,-8 0 54-16,8 0 39 16,0 0-28-16,-2 0-57 15,2 0 8-15,0 0-49 0,0 0-7 16,0 0-4-16,0 0 6 15,0 0 32-15,0 0 9 16,0 0-19-16,0 0 31 16,0 0-52-16,0 0-10 15,0 0-8-15,5 0-1 16,1 0-2-16,5 0 28 16,2 3-30-16,8 0 60 15,6-1-37-15,3 1-5 16,6-1-1-16,5-1-7 15,1 0 10-15,3-1-9 16,0 0-13-16,-5 0 41 16,-1 2-41-16,-5-1-1 15,-7 1 1-15,-3-1 1 16,-3 2 0-16,-1 0-1 0,0 0 10 16,7-2 3-16,1 2-13 15,5-2 0-15,9 1 12 16,1-2-5-16,2 1 2 15,-1-1 2-15,-3 2-10 16,-2-1 39-16,-6 0-39 16,-2 1-1-16,-3-1 11 15,-1 1-10-15,0-1 8 16,3 0-9-16,1 1 8 16,11-2 18-16,4 1-17 0,6-1-9 15,2 0 12-15,1 2-11 16,-3-2 5-16,-8 1-6 15,-4 1 1-15,-13 0 13 16,0 0-14-16,-5-1 0 16,-1 2 0-16,0-1 1 15,4-2 0-15,2 0-1 16,9 0 13-16,4 0-1 16,3 0-12-16,2 0 0 15,3 0 1-15,-3-2-1 16,-2 1 9-16,-4 1-9 15,-5 0 2-15,-1-2 7 16,0 2-9-16,-2 0-2 16,-1 0 2-16,6 0 1 15,2 0 6-15,4 0-7 0,3 0 8 16,3-1-10-16,1-1 2 16,-1 1-9-16,1 0 9 15,-4-1 0-15,-4 2 1 16,-2 0-1-16,-3 0 7 15,0 0-5-15,1 0-2 16,5 0-3-16,3 0 3 16,4 0 0-16,0 0 0 15,5 0 0-15,1 0 2 16,0 0 1-16,-2 0-3 16,-1 0-2-16,-5 0 2 15,-2 0 0-15,-4 0 1 16,-3 0-1-16,-2 0 0 15,0 0 11-15,1 0-11 16,5 0-6-16,3 0 6 0,4 0 0 16,3 0 1-16,3 0-1 15,-1 0 6-15,3 0-4 16,-6 0-2-16,-2 0 0 16,-2 0-1-16,-3-1 1 15,-4-2 0-15,3 0 0 16,-1 2 8-16,3-2 1 15,7 0-9-15,0 0 0 16,5 2-1-16,-1-2 2 16,-2 0-1-16,-3 0 0 15,-2 0 3-15,-1 2 4 16,-6-2-7-16,1 2 0 16,0-1-1-16,0 1 2 0,-1-1-1 15,-1 2 0-15,-1 0 2 16,0 0 11-16,2 0-13 15,1 0 0-15,-1 0 0 16,4 0 1-16,-4 0 0 16,-2 0-1-16,-2 0 6 15,0 0-1-15,-2 2-5 16,3 1-3-16,0 1 2 16,2-1 1-16,-2 0 0 15,2 1 0-15,0-1 6 16,0-2-3-16,1 2-3 15,2 0 0-15,-5-2 2 0,3 1-2 16,-4-2 0-16,-2 1 0 16,-3 0 2-16,0 2 5 15,0 0-7-15,-2 0-1 16,4 0 1-16,0-2 0 16,5 2 0-16,1-1 0 15,2-1 1-15,2 0 5 16,0-1-6-16,-1 2 0 15,0-2 3-15,-2 0-3 16,-4 1-9-16,-2 1 9 16,-2-2 2-16,-2 1 16 0,2 0-18 15,2 1 0 1,1-2 9-16,6 1-9 0,1-1 0 16,3 0 1-16,-2 0 0 15,3 0 6-15,-5 0-7 16,0 0 0-16,-4 0 0 15,-3 0 0-15,0 0-1 16,-3-1 0-16,1-1 2 16,3 1 3-16,0-2-4 15,2 0 0-15,0 1-4 16,1-3 4-16,-2 1-2 16,-4 1 2-16,-1-1 0 15,-3 1 5-15,-5 0-5 16,3-1 0-16,-2 0-6 15,-1-1 6-15,5-2-1 16,0 2 1-16,7-2 0 16,0 0 7-16,-2 1-7 0,-1 1-8 15,-4 0 2-15,-2 1 6 16,-4 1 0-16,-1 1 1 16,-3 0 0-16,-2-1 4 15,-1 2-5-15,-3 1 0 16,2-2-11-16,-2 1 12 15,1 0-1-15,3-1 1 16,-1 2 0-16,0-1 11 16,0 1-12-16,-1 0 0 15,-2 0-14-15,4 0 15 0,-5 0-1 16,0 0 1 0,0 0 0-16,-4 0 14 0,-1 0-15 15,-2 0 0-15,-3 0-18 16,-1 0 18-16,-2 0-6 15,0 0 4-15,0 0-44 16,0 0-34-16,-19 0-201 16,-3 0-286-16,0 0-317 0</inkml:trace>
  <inkml:trace contextRef="#ctx0" brushRef="#br0" timeOffset="48045.23">20451 1178 705 0,'0'0'292'0,"0"0"-163"16,41-87-44-16,-25 55 38 16,-3 6-39-16,-1 5 8 15,-4 4 78-15,-5 4-15 16,-2 1-10-16,-1 2-56 16,0 3-68-16,0 3 55 15,0 1-61-15,0 3-14 0,0 0-1 16,-4 0-8-1,-10 10-15-15,-8 12 22 16,-8 10 1-16,-6 9 0 0,-12 21 0 16,-4 20-5-1,3 24 4-15,6 11 1 0,17 2 0 16,18-7 0-16,8-8 0 16,13-2 1-16,17-1 0 15,8 0-1-15,7-2 6 16,9-6-5-16,0-7 9 15,-8-17 5-15,-6-18 4 16,-12-16 29-16,-3-9-47 16,0-1 0-16,0-2 0 15,-3-5-1-15,-6-9-39 16,-6-12-36-16,-6-16-98 0,-4-6-413 16</inkml:trace>
  <inkml:trace contextRef="#ctx0" brushRef="#br0" timeOffset="49415.57">20926 1916 523 0,'0'0'508'0,"0"0"-369"16,0 0-26-16,0 0-20 15,0 0 39-15,0 0 66 16,0 0-68-16,-5-2-31 15,2-6-34-15,2-4-5 16,-1-4 25-16,2-4-45 16,0-4-24-16,0-8 43 15,6-8-47-15,12-6-3 0,3-4-2 16,3 2-5-16,1 9-4 16,-3 11-14-16,1 11-19 15,-2 13 26-15,4 4 1 16,0 12 8-16,2 17 0 15,-2 13 0-15,-5 7 1 16,-2 6-1-16,-9 3 0 16,-4-3-16-16,-5-3 6 15,0-3-14-15,-8-6 4 16,-4-7 3-16,-3-9 10 16,3-7-15-16,4-10 20 15,1-6 2-15,4-4 0 16,3-5 27-16,0-18 10 0,3-11-24 15,20-22 14 1,14-22-27-16,17-18 0 0,-2 9 14 16,-12 19-6-16,-13 27 1 15,-12 24 35-15,0 3-14 16,1 3-2-16,2 4-28 16,1 7-18-16,1 1 18 15,-1 19 0-15,1 6 0 16,-4 9 4-16,-2 4-2 15,-6 5 5-15,-5 1-7 16,-3 2-1-16,0 2 0 16,-13 0 2-16,-5 0 0 15,-4 0-1-15,0-6-69 0,2-4-74 16,4-5-167-16,7-11-170 16,7-10-218-16</inkml:trace>
  <inkml:trace contextRef="#ctx0" brushRef="#br0" timeOffset="49798.54">21886 1687 573 0,'0'0'734'0,"0"0"-456"16,0 0-66-16,0 0-50 16,0 0-17-16,0 0-50 15,0 0-48-15,8-48-47 0,-8 64-12 16,-11 11 3-1,-5 10 9-15,-2 6 0 0,2 5 3 16,1 2-3 0,7-5 1-16,7-4-1 0,1-6-18 15,9-7 12-15,13-7-28 16,10-7 3-16,3-11 22 16,5-3 9-16,-2-12 19 15,-5-17 21-15,-5-9-40 16,-10-7 89-16,-6-6-39 15,-12-2 11-15,0 2 18 16,-18 4-18-16,-9 11 0 16,-1 9-26-16,-3 10-27 15,-2 14-16-15,1 3 7 16,0 22-65-16,3 15-51 0,17 24-127 16,8-7-267-16,4-9-335 15</inkml:trace>
  <inkml:trace contextRef="#ctx0" brushRef="#br0" timeOffset="50271.28">22286 1660 811 0,'0'0'627'0,"0"0"-387"15,0 0-5 1,37-89-104-16,-26 76-15 0,-1 6-14 15,1 7-70 1,-1 0-32-16,4 19-11 0,1 14 11 16,1 10-2-16,-4 10 2 15,-4 4-7-15,-5 3 7 16,-3-2-21-16,0-5-10 16,-6-6-19-16,-5-8-29 15,-2-9 51-15,1-9-31 16,1-9 29-16,2-8 29 15,5-4 1-15,2-10 13 16,2-17-12-16,6-10 12 16,18-12 5-16,9-9-17 15,8-4 17-15,3 0 47 16,-2 4-36-16,-2 13 26 0,-10 14-6 16,-8 16-24-16,-2 15 16 15,-7 1-41-15,0 25-1 16,-2 13-7-16,-3 7 8 15,-4 7 1-15,-4 0-1 16,0 1 1-16,0-1 8 16,-10-3-9-16,2-4-68 15,-3 6-86-15,3-12-176 16,3-13-298-16</inkml:trace>
  <inkml:trace contextRef="#ctx0" brushRef="#br0" timeOffset="50491.68">22977 1995 1467 0,'0'0'376'16,"0"0"-166"-16,0 0-74 16,0 0 46-16,0 0-117 15,0 0-41-15,100-27-24 16,-48 16 6-16,5 0-12 15,1 1-53-15,-9 0-110 16,-4-2-128-16,-15 4-246 16,-14 0-117-16</inkml:trace>
  <inkml:trace contextRef="#ctx0" brushRef="#br0" timeOffset="50954.45">24248 1336 1132 0,'0'0'367'0,"0"0"-92"15,0 0-46-15,45-85-65 16,-45 71-19-16,-12 4-80 15,-19 6-63-15,-13 4 1 16,-11 4-3-16,-4 20 0 16,-1 9 0-16,9 8 0 0,8 4-1 15,13 4-9-15,13 2-26 16,13 0 23-16,4-3-20 16,12 0 13-16,18-5 8 15,7 0 10-15,6-7-8 16,-1-3 0-16,-3-6-14 15,-8-2 6-15,-7-1 14 16,-10-1-9-16,-10 0 12 16,-4-1-7-16,-19 2 1 15,-16-3 7-15,-12-1 0 16,-6-3 60-16,-2-5-53 0,3-5 4 16,9-2-11-1,11-5-11-15,16 0-74 0,24-20-122 16,18-5-297-1,14-5-298-15</inkml:trace>
  <inkml:trace contextRef="#ctx0" brushRef="#br0" timeOffset="51179.85">24512 1260 1475 0,'0'0'529'16,"0"0"-283"-16,0 0-91 15,0 0-12-15,0 0-95 16,0 0-48-16,0 0 0 15,5 62-23-15,-13 38 23 16,4 16 15-16,4-2-14 16,0-25 22-16,3-29-23 0,6-19-5 15,3-3-16-15,2 2 3 16,0 0-57-16,1-4-43 16,-6-10-98-16,-5-13-176 15,-4-12-343-15</inkml:trace>
  <inkml:trace contextRef="#ctx0" brushRef="#br0" timeOffset="51353.38">24332 1706 808 0,'0'0'339'16,"0"0"-130"-16,0 0-36 16,0 0-102-16,0 0 25 0,82-6-43 15,-36 6-34 1,6 6 10-16,6 2-29 0,3 4-24 15,27-1-113-15,-17-2-150 16,-9-2-368-16</inkml:trace>
  <inkml:trace contextRef="#ctx0" brushRef="#br0" timeOffset="51788.23">25095 1792 101 0,'0'0'410'16,"0"0"-150"-16,0 0-107 15,0 0 49-15,0 0 89 16,91-83 34-16,-83 50-131 16,-8-2-16-16,0 1-78 15,-3 6-19-15,-12 8-26 0,-3 10-46 16,-6 10 3 0,-7 10-24-16,-3 21 0 0,-2 13 2 15,4 7 9-15,9 2-47 16,9-3 22-16,8-7-41 15,6-7-12-15,8-9 18 16,11-11-13-16,10-10 45 16,5-6 29-16,6-11 44 15,-1-16-22-15,-3-9 14 16,-3-5 39-16,-8-7 55 16,-4 5-69-16,-8 5 1 15,-5 11-1-15,-5 13 14 16,-3 14-58-16,0 2-17 0,0 24-30 15,-9 12 18-15,0 10 12 16,1 3-13-16,5 1 11 16,3-2-72-16,3-8-40 15,14-5-38-15,5-12-97 16,17-22 18-16,-5-3-255 16,-2-11-366-16</inkml:trace>
  <inkml:trace contextRef="#ctx0" brushRef="#br0" timeOffset="51992.68">25715 1131 1397 0,'0'0'404'15,"0"0"-95"-15,0 0-127 0,0 0-105 16,0 0-77 0,0 0 0-16,9 103 4 0,-9 19 13 15,0 12-5-15,1-8-12 16,4-30 10-16,0-36-28 15,-2-18-62-15,-1-8-116 16,2 7-181-16,1-6-215 16,0-8-383-16</inkml:trace>
  <inkml:trace contextRef="#ctx0" brushRef="#br0" timeOffset="52275.92">25536 1546 1101 0,'0'0'346'0,"0"0"-34"16,0 0-194-16,0 0-72 16,118-36 15-16,-59 36-39 15,7 0 22-15,4 1-44 16,3 12 0-16,0 2 1 16,-4 4-1-16,-9 2-1 15,-13 0 0-15,-14 3-40 16,-18 4 19-16,-12 3 0 15,-3 6 15-15,-10 5 7 16,-7 5 10-16,-1 1-1 16,6 0-9-16,3-3-84 15,9-1-71-15,0-5-91 16,15-9-21-16,-1-13-349 0</inkml:trace>
  <inkml:trace contextRef="#ctx0" brushRef="#br0" timeOffset="52443.47">26392 1342 1252 0,'0'0'375'0,"0"0"-39"15,0 0-140-15,27-78-73 16,-23 78-95-16,2 2-28 16,2 23-29-16,4 24-22 15,1 32-134-15,0-8-201 16,-2-7-278-16</inkml:trace>
  <inkml:trace contextRef="#ctx0" brushRef="#br0" timeOffset="52744.67">26549 1751 894 0,'0'0'762'16,"0"0"-523"-16,0 0-72 0,0 0-44 16,0 0-82-16,0 0-34 15,0 0 23-15,-90 50-29 16,78-20-2-16,8 3 0 15,4 2-39-15,1-4-25 16,20-3-27-16,8-5 5 16,8-10 85-16,4-11 4 15,1-2 22-15,0-14 3 0,-8-14 31 16,-5-7 54 0,-13-10-19-16,-10-5-53 0,-6 1 53 15,-1 0-47-15,-16 6-10 16,-5 11-36-16,-3 11-2 15,-2 14-101-15,6 7-186 16,3 19-194-16,10 8-3 16,7-3-187-16</inkml:trace>
  <inkml:trace contextRef="#ctx0" brushRef="#br0" timeOffset="53756.96">26746 1707 702 0,'0'0'573'15,"0"0"-261"-15,0 0-11 16,102-59-72-16,-69 53-79 15,0 6-31-15,-1 11-119 16,-6 18-25-16,-6 12 23 0,-5 5-14 16,-12 5 16-16,-3 0 0 15,0-5-49-15,-9-3 12 16,-5-9-80-16,2-11-70 16,3-8 102-16,2-11-22 15,6-4 107-15,1-11 26 16,3-16 22-16,17-10 17 15,10-10-40-15,9-7-8 16,7-5 75-16,2-1-18 16,0 5 22-16,-6 10-39 15,-10 15 20-15,-8 16 11 16,-9 14-88-16,-8 16-25 16,0 22 18-16,-4 13 7 15,-3 5 0-15,0 5 1 0,0-2 0 16,0-3-1-16,3-2-45 15,13-5-95-15,12-5 48 16,13-9-97-16,9-9-78 16,8-13 1-16,5-13-2 15,1-4 150-15,2-26 19 16,0-14-8-16,-4-10 20 16,-2-8 87-16,-10-1 168 15,-12-1 60-15,-11 5 52 16,-17 8 16-16,-10 9-52 15,-1 12-94-15,-23 13-37 16,-12 15-83-16,-10 4-30 0,-2 28 20 16,1 11-20-1,8 6 0-15,10 3-5 0,11-1-5 16,8-6-1 0,10-7-2-16,0-10-13 0,16-9-4 15,11-13 30-15,7-4 64 16,8-11-38-16,6-18-14 15,-2-7 22-15,-1-6-34 16,-8-2 45-16,-7 6 5 16,-12 9-22-16,-8 14 64 15,-8 12-92-15,-2 3-7 16,-2 25-15-16,-12 12 20 16,0 10 1-16,1 4-17 15,4-1-37-15,3-2-40 0,6-5-104 16,0-11-59-16,6-9-7 15,14-12 19-15,9-11 100 16,4-3-159-16,7-23-30 16,9-13 228-16,5-10 48 15,19-19-136-15,9-17 195 16,-7 6 46-16,-16 10 331 16,-18 16-46-16,-21 22 65 15,-6 5 84-15,-2 8-289 16,-12 14-71-16,0 5-119 15,-19 26-1-15,-11 17 0 16,-5 11 33-16,-1 8-32 16,4 4 31-16,5-5-32 0,6-8-8 15,7-7-36 1,6-13 11-16,3-11-12 0,5-16 15 16,0-7 30-16,0-17 91 15,0-28-76-15,-9-27-15 16,-18-24 24-16,-7-9-24 15,-3 21 11-15,7 24-11 16,12 34-55-16,8 16-26 16,6 10-78-16,4 4-399 15,0 9-123-15</inkml:trace>
  <inkml:trace contextRef="#ctx0" brushRef="#br0" timeOffset="54153.9">28825 1535 1154 0,'0'0'483'16,"0"0"-177"-16,0 0-92 16,0 0-140-16,0 0-64 15,0 0-9-15,-61 72-1 16,39-12-9-16,7 7-41 16,10-2-35-16,5-4-115 15,18-11-89-15,18-12 81 16,10-15 111-16,6-18 57 15,1-7-20-15,-4-28 60 16,-6-13 48-16,-7-24 81 0,-10 2 16 16,-10-2 53-1,-7 0 7-15,-8 19 5 0,1 6-80 16,-2 18-55 0,0 18-20-16,0 11-55 0,0 39-44 15,-6 36 35-15,6 28-6 16,1 18 15-16,23-2 0 15,4-15-71-15,-6-31 43 16,-9-21-134-16,-13-19-35 16,-3-12 95-16,-39-2 76 15,-45-9-60-15,-50-15 14 16,12-8-222-16,12-19-686 0</inkml:trace>
  <inkml:trace contextRef="#ctx0" brushRef="#br0" timeOffset="54656.55">30101 1165 1258 0,'0'0'350'0,"0"0"-134"15,0 0-71-15,0 0 31 16,0 0-111-16,0 0-47 16,0 0-8-16,93 56 32 15,-38 35 14-15,0 43-53 16,-16 17 16-16,-29-3-20 15,-22-16 1-15,-33-28 0 16,-19-11 8-16,-15-14-8 0,-7-17 0 16,9-20-33-1,16-16-67-15,20-12-23 0,23-11-186 16,9-3-280-16,9 0-371 0</inkml:trace>
  <inkml:trace contextRef="#ctx0" brushRef="#br0" timeOffset="54801.16">31282 1782 758 0,'0'0'1283'0,"0"0"-1124"16,0 0-159-16,0 0-66 16,0 0-141-16,-136 4 53 0,71 1-380 15</inkml:trace>
  <inkml:trace contextRef="#ctx0" brushRef="#br0" timeOffset="62797.78">2442 790 499 0,'0'0'359'16,"0"0"-132"-16,0 0-47 16,0 0-72-16,0 0 16 15,0 0 1-15,0-52-16 0,0 52-33 16,0 0-39-16,0 0-10 16,0 0-27-16,0 0-30 15,-3 15 29-15,-9 25 2 16,-6 30 4-16,-3 36 22 15,-3 20-12-15,5 8 17 16,10-3-32-16,1-13 0 16,3-5 28-16,0-9-20 15,-1-11 6-15,2-6 5 16,-4-2 0-16,1-1 26 16,1 7-36-16,-3-4-8 15,1-11 27-15,0-15-22 16,0-17 2-16,5-5-7 0,-3 5-1 15,3 5 11 1,0 3-11-16,1-8 0 0,1-5-1 16,1-9 1-16,0-6-1 15,0-4 1-15,0-4-59 16,0-6-42-16,0-3-127 16,0-7-118-16,0 0-200 15</inkml:trace>
  <inkml:trace contextRef="#ctx0" brushRef="#br0" timeOffset="67329.67">2262 2757 522 0,'0'0'391'0,"0"0"-252"16,0 0-87-16,0 0 0 15,0 0 52-15,0 0 17 16,0 0-20-16,52-27 13 15,-33 21-34-15,2 2-39 16,9 1 23-16,7 0-25 16,5 1-11-16,11 0-5 15,7-1-5-15,18 2 14 16,-2 1-16-16,0 0-15 16,15 0 36-16,-3 0-15 15,3 0-10-15,-9-1 0 16,-15-1-12-16,-10 1 21 15,8-2-21-15,7 0 0 0,0-1 2 16,-1 0-2 0,-2-3 1-16,4 0-1 0,0-2 0 15,-1-1 19-15,-2 2-19 16,1-1-1-16,-8 2 0 16,0 2 1-16,-8 0 0 15,0 3 0-15,-1-3 6 16,1 3 9-16,0-3-14 15,2 0-1-15,3-1 20 16,14-2-6-16,17-2-5 16,17-4-2-16,7-3-1 15,-8 1 11-15,-22 2-17 16,-22 3 0-16,-16 3 5 0,-3-1-4 16,8-1-1-1,3 0 4-15,8-1 4 0,-4 1 30 16,-3 1-26-16,1 1-12 15,1 3 17-15,3-2-16 16,5 2 0-16,1 1-1 16,4 0 10-16,1 1-8 15,-2 2-2-15,1 1-9 16,-2 0 8-16,0 0 1 16,-2 0 0-16,0 0 0 15,-3 0 7-15,0 2-7 16,-3 1 0-16,-1-1-1 0,1 1-1 15,0-1 3 1,2 1-1-16,3 1 0 0,-2 2 11 16,5-1-8-16,-4 1-3 15,0 1-7-15,-4 1 6 16,0 1 0-16,0 0-4 16,3-1 4-16,15 2 2 15,17 4 11-15,18 2-12 16,6 2-10-16,-10-1 8 15,1-3 2-15,-5-1 0 16,10-2-1-16,3 2 2 16,-4-1 15-16,-9 1-16 15,-10 0-8-15,-5 1 8 0,-3-1 0 16,-5-1 0-16,1 0 0 16,5-3 1-16,4 0 4 15,-4-2-5-15,-1 0-7 16,-3-3 7-16,-16 0 0 15,-9-1 1-15,-14-1-1 16,-3-1 11-16,5 1-16 16,9-1 5-16,7 0-1 15,-1 2 1-15,1 0 0 16,3-1 0-16,-2-1 0 16,1-1 0-16,1 0 5 15,0 0-5-15,1-1-5 16,1-9 5-16,-1-3 1 15,-1-2 1-15,-3-1-2 16,-3-1 12-16,-3 0 2 16,2 0-14-16,-2 1-9 0,3-1 8 15,2 2-4-15,0 1 5 16,-1 0 0-16,-2 1 1 16,0 2 4-16,-5 1-5 15,-4 1-6-15,-4 1 6 16,-2 1 1-16,1 0 0 15,1 0-1-15,3 0 7 16,5 0-1-16,2 1-6 16,4 0 0-16,2 1 3 15,0 0-3-15,-1 1 0 16,1 3 0-16,-3 1 2 16,1 0-2-16,0 0 0 15,3 0-5-15,17 5-1 16,19 3 7-16,18 1-1 0,6 1 0 15,-7 0 1-15,-9 0 1 16,-20-1-2-16,-14-4-1 16,-12-1 0-16,-12 0 1 15,-2-2 0-15,12-1 0 16,7-1 6-16,10 0-4 16,0 0-2-16,-3 0-1 15,-2 0 1-15,-2 0 0 16,3-1 0-16,-6 1-6 15,3 0 12-15,-1 0-3 16,-2 0-3-16,-3 0 0 16,-3 1 0-16,0 2 0 0,0 0 1 15,4 0 1-15,3-3 8 16,3 0 16-16,3 0-26 16,-4 0 0-16,-1 0 1 15,-6 0 0-15,-7 0 6 16,-2 0-5-16,-3 0 4 15,-1 0 23-15,1 3-27 16,0-1-1-16,4 3 6 16,-1-4-6-16,4 2 5 15,0-3-6-15,2 0 0 16,2 0 10-16,-2 0-10 0,0 0-1 16,-2 3 1-1,-1 0 0-15,-1 1 0 0,-2 2 0 16,0-1 0-16,-2 1 5 15,-1 1-5-15,1-1 0 16,-1 1-1-16,2-2 1 16,2 1-1-16,5-1 1 15,0 0 0-15,4-1 4 16,0 1-4-16,2 0 0 16,0-1 1-16,-4 0-1 15,-2-1 1-15,0 0-1 16,-2 0 1-16,-2-2 2 15,1 1-3-15,-1-2 0 16,-1 0 0-16,0 0 1 16,0 0 6-16,-3 0-7 15,3 0 0-15,-2-3-4 16,0-1 4-16,-2-2 0 0,0 2 2 16,-2-1-2-16,-1 1 7 15,2 0-7-15,1 0 0 16,4-2-6-16,1 0 6 15,-3 2-1-15,0-1-1 16,-4 2-20-16,-2-1 9 16,-3 2 2-16,-2 0 8 15,1-1-13-15,0 1 16 16,2 0 0-16,1-1 5 16,2 0-4-16,0 0 3 0,2 0-4 15,1 0 0 1,3 0-16-16,-1 3 16 0,1 0 0 15,-3 0-1 1,3 0 2-16,2 0 7 0,1 0-8 16,4 0 0-16,-1 0-16 15,-1 3 17-15,-5-1-1 16,-2-2 7-16,-4 0-7 16,-5 0 10-16,-1 0-10 15,-2 0 0-15,-1-2-14 16,-1-3 14-16,-1-1 0 15,1-3 7-15,1 2-5 16,2-1-4-16,2 1 2 16,3 0-5-16,5 1-14 15,1 3-18-15,2-1 0 0,-2 1-9 16,-4-1 9-16,-3-1 31 16,-5-3-9-16,-4-2 15 15,-5-1-19-15,-2-2 20 16,-6-2-1-16,-4-3 8 15,-3-1-7-15,-3-2 4 16,-3-3-5-16,-2 2 0 16,-2-4-7-16,-2 1 26 15,-4-2-16-15,0-3 19 16,0-2-16-16,0-2 4 16,-4-3-10-16,-4-1 0 15,2-1-9-15,0-3 15 16,2 1-6-16,4-5 6 0,0 1-6 15,0 0 25-15,0-2-25 16,6-1 1-16,3-1 48 16,-1 0-47-16,2-4 18 15,-3 0 4-15,-1-1-3 16,0 1 19-16,-1-2-40 16,-1 2 0-16,-1 3-2 15,-1 3 4-15,-1 5-2 16,-1 0 9-16,0 6-9 15,0 2 13-15,0 2-13 16,0 1 0-16,-3 1-16 16,-4 0 16-16,1 5 0 15,0-1 0-15,-2 5 1 0,2 0 12 16,-2 3-13 0,0 0 0-16,0 2-21 0,-1 2 22 15,-2 1-1-15,-1 1 0 16,-3 0 1-16,-2 1-3 15,-2 1 2-15,-5 0-21 16,-2 2 7-16,-3 0-4 16,-8 4-3-16,-4 1 14 15,-5 2 7-15,-6 1-6 16,-2 0 6-16,2 0 0 16,4 0-19-16,4 4 19 15,-1 6-11-15,-4 0 4 16,-4 2 7-16,-7-3 10 15,-7 1-10-15,-16 2-1 16,-21-4-13-16,-22 0 14 16,-5-1 0-16,10-1 1 0,15-3 0 15,18 1 9-15,15-3-10 16,9 2 0-16,14-1-7 16,3-2 7-16,-7 0 0 15,-13 0 9-15,-6 0-8 16,-14 0 1-16,-11-12-2 15,-19-2 0-15,-5-1-7 16,8 1 7-16,7 3 0 16,13 4-1-16,0 4 2 15,2 1 9-15,11 2-10 16,19 0 0-16,11 2-1 0,3 3 1 16,-10 4-2-1,-18 1-5-15,-23 1 14 0,-16-1-11 16,-4-2 4-16,4-2 0 15,8-5-6-15,10-1 6 16,0 0-2-16,0 0 2 16,0 0 0-16,1 0 5 15,2 0-5-15,-3 0-40 16,0 0 40-16,-5 0-23 16,-3 0 13-16,-4 0 9 15,-1 0 2-15,-1 0 3 16,2 0-4-16,2 0-2 15,2 0-7-15,4 4 9 16,1 3-17-16,6 3 2 16,2 0-5-16,2-1 19 0,1-2-17 15,-2-3 15-15,1 1 2 16,-1-3 1-16,1 1-1 16,1 0 0-16,-2-2 2 15,5-1 0-15,-2 2-1 16,1-1-3-16,0 3 3 15,-4 0 0-15,-3 2-9 16,-5 0 8-16,0-2 1 16,-1 1-7-16,3 3 7 15,3-1 0-15,-2 1 0 0,0 1 0 16,0-2-5 0,2-1 4-16,-1-1 2 0,-1 1 5 15,1-3-6-15,-1-1-4 16,-1 0 4-16,0-2 0 15,-1 0-1-15,4 0 1 16,0 0 0-16,-2 0 5 16,-2 0-5-16,-5 0-3 15,-9 0 2-15,0 0 1 16,2 0 0-16,1-2-8 16,7-2-3-16,5 1 3 15,6 2 2-15,5-3 5 16,1 1-1-16,-3 2 2 0,-3-2-1 15,-3 1 1 1,-3 1 0-16,-5-2 0 0,-1 2 0 16,-2-4-6-16,0 1-1 15,2 0-13-15,3-3-23 16,6 0 3-16,0-3 15 16,0 0 15-16,-3 1 10 15,-6 1-6-15,-1 1 6 16,-2 2 0-16,-1-1 0 15,2 2 0-15,6-1 1 16,5 1 2-16,6 0-3 16,16 0-3-16,12-1 3 15,12 2 0-15,-1 1 0 16,-4-1 0-16,-12 0 1 16,-7 1 2-16,1 0-3 15,-2 2 0-15,-2-2 3 0,-10 1-3 16,-12-1 0-16,-12 1 0 15,8-1 0-15,21 1 0 16,21 0 0-16,-1-2-6 16,-20-1 6-16,-22 1 0 15,-10 0 0-15,20 0 0 16,23 3 1-16,20-1 2 16,3 1-3-16,-14 0 0 15,-4 0 2-15,-12 0-1 16,3 3-1-16,2-1 0 15,0-2 2-15,4 0-8 16,1 0 6-16,2-4-5 16,4-4 5-16,-1 1 6 15,0 0-5-15,1 3-1 0,-2-1 7 16,-1 1-11 0,2 0 4-16,0-2-12 0,1 2 11 15,-1 0-4-15,4 1 5 16,3-1-2-16,1 1-21 15,-4 1 15-15,2 2-36 16,-3 0-40-16,-3 0 11 16,2 0 41-16,-1 0 26 15,-1 0 5-15,0 2-3 16,4-1-2-16,1 1 6 16,2-1-1-16,5 0 1 15,1 2-1-15,5 0 1 0,-2 1 0 16,2 1-51-1,-2 0 39-15,5 0-7 0,1 0 11 16,3 2 8-16,3 0-1 16,-1 2-1-16,3-2 2 15,5 1 0-15,1-1 2 16,0 0-2-16,1-1-7 16,-6 1 7-16,2-3 1 15,-4 2 0-15,-2-2-1 16,1-1 1-16,0 0 5 15,2 0-6-15,1 0 0 16,-1 0 1-16,-2 1-1 16,2 0 0-16,-1 1-2 0,1 0 9 15,6-1-4 1,-4-1-3-16,1-1-6 0,1 0 6 16,-1-2 1-16,1 0 5 15,-2 0-6-15,4 0 2 16,1-4 43-16,2-3-35 15,5 1-10-15,1 1 7 16,4 2-1-16,-1 0 4 16,5 3-10-16,-2 0 2 15,-3 0-7-15,-4 0 5 16,-2 7-14-16,-5-2 5 16,3 2-13-16,-3-2 3 15,6-4 18-15,5 0-27 16,11-1 28-16,2 0-152 15,0-7-196-15</inkml:trace>
  <inkml:trace contextRef="#ctx0" brushRef="#br0" timeOffset="69374.2">1226 2895 157 0,'0'0'567'0,"0"0"-437"16,0 0-36-16,0 0-48 0,0 0 3 15,0 0 63 1,0 0-37-16,-21-3-16 0,21 3-1 15,0 0 13-15,0-1 40 16,0 1-23-16,0 0-28 16,0-2 28-16,0 1-31 15,0-2 1-15,0-1-23 16,12-3-35-16,6-8 0 16,13-8 27-16,14-10-20 15,9-4 24-15,10-5-30 16,3 2 4-16,-10 3 1 15,-2 6 7-15,-16 7 12 16,-7 6-25-16,-12 3 0 16,-4 4 15-16,-7 2-15 15,-3 1 1-15,-1 1 11 0,2-1-11 16,-1 1 9-16,2-2-10 16,-1 2-6-16,2-1-4 15,0 1 10-15,0 0-22 16,-3 1-36-16,4 0-44 15,-4 2-44-15,-1 1-56 16,-4 2-14-16,-1 1 7 16,0 0-65-16,-3 0-135 0</inkml:trace>
  <inkml:trace contextRef="#ctx0" brushRef="#br0" timeOffset="69757.17">1594 2356 124 0,'0'0'701'16,"0"0"-474"-16,0 0-90 16,0 0 11-16,0 0-6 15,0 0-9-15,0 0-46 16,-14-19-52-16,14 19-32 15,0 0-3-15,4 0-47 16,8 0 47-16,3 4 8 16,4 1 0-16,2 2 8 15,5 0-14-15,-1 2 21 16,3-1-23-16,1 2 1 0,-4 2 3 16,2 3 4-16,-9 2-8 15,-5 4-2-15,-4 5 2 16,-7 3 19-16,-2 5-19 15,-5 3 0-15,-14 2 17 16,2-1-17-16,-2-2-12 16,10 5-115-16,1-11-143 15,5-10-411-15</inkml:trace>
  <inkml:trace contextRef="#ctx0" brushRef="#br0" timeOffset="178193.91">21469 2359 217 0,'0'0'339'16,"0"0"-225"-16,0 0-12 15,0 0 70-15,0 0-88 16,0 0-35-16,0-41 9 16,0 36 45-16,0-1 20 15,0 2 22-15,0 1-5 0,0 0-35 16,0 2-51-1,0 1-21-15,0 0-32 0,0 0 26 16,-2 0-27-16,2 0 0 16,0 0 0-16,0 0 16 15,0 0 25-15,0 0 28 16,0-2-18-16,11 2 29 16,14-1-39-16,27-4-9 15,36 1-10-15,37 0 7 16,20 1-3-16,-3 3 5 15,-12-1 0-15,-38 1 30 16,-23 0-33-16,-26 0-8 16,-18 0-6-16,-2-2-6 15,-8 2-2-15,-3 0-6 0,-5 0 1 16,-5 0-9-16,-1 0 1 16,5 0-92-16,8 0-120 15,45 0-292-15,0 0-26 16,8 0-344-16</inkml:trace>
  <inkml:trace contextRef="#ctx0" brushRef="#br0" timeOffset="178984.8">25108 2441 897 0,'0'0'285'16,"0"0"-140"-16,0 0-54 16,0 0 12-16,0 0 58 15,0 0-34-15,0 0 3 16,3-9 5-16,20 8-69 16,15 1-29-16,14 0-28 15,25 0 10-15,26 1 21 16,26 11-14-16,12-1-4 15,-3 0 11-15,-7-1 4 16,-5-3 4-16,3 0-31 16,4 1-9-16,-8-4 10 15,-25 0-11-15,-24-1 1 16,-26 0-1-16,-17-1 1 0,-2 1 9 16,-3-1-10-16,-3-1-10 15,-10 0 9-15,-7 1-20 16,-4 1-46-16,-4 2-92 15,0 2-104-15,-9 2-69 16,-9-4-197-16,0-5-401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7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16 7897,'0'0'8905,"-1"0"-8847,1 0 1,0 0-1,0 0 1,0 0 0,-1 0-1,1 0 1,0 0-1,0 0 1,0 0-1,0 0 1,-1-1 0,1 1-1,0 0 1,0 0-1,0 0 1,0 0-1,0 0 1,-1 0 0,1-1-1,0 1 1,0 0-1,0 0 1,0 0-1,0-1 1,0 1 0,0 0-1,0 0 1,0 0-1,0 0 1,0-1-1,0 1 1,0 0 0,0 0-1,116-10 361,-93 10-415,-9-1 9,0 1 0,0 0 0,-1 1 0,1 1 0,24 5 0,-36-6-29,1 0 0,0 0 0,0 1 0,-1-1-1,1 0 1,-1 1 0,1 0 0,-1 0 0,0-1-1,0 1 1,1 1 0,-1-1 0,-1 0 0,1 0-1,0 1 1,0-1 0,-1 1 0,0 0 0,1-1 0,-1 1-1,0 0 1,0 0 0,-1-1 0,1 1 0,0 0-1,-1 0 1,0 0 0,0 0 0,0 0 0,0 0-1,0 0 1,-2 5 0,1-3 17,0 0-1,-1-1 1,1 0-1,-1 1 1,0-1-1,0 0 1,-1 0-1,1 0 1,-1 0-1,0 0 1,0-1-1,-1 1 1,-3 2-1,-10 10 45,-26 17-1,33-26-24,-99 70 123,108-77-147,0 1 1,1-1 0,-1 0 0,1 1 0,-1-1-1,1 0 1,-1 1 0,1-1 0,-1 1 0,1-1 0,-1 1-1,1-1 1,0 1 0,-1 0 0,1-1 0,0 1-1,-1-1 1,1 1 0,0 0 0,0-1 0,0 1-1,0 0 1,-1-1 0,1 1 0,0 0 0,0 1-1,1-2-6,-1 1 0,1 0 0,0-1 0,-1 1 0,1-1 0,0 1 0,-1-1 0,1 1 0,0-1 0,-1 1 0,1-1 0,0 1 0,0-1 0,0 0 0,-1 0 0,1 1 0,1-1 0,41 4 23,248-4 283,-288 0-306,0 1-817,0-1 534,0 1 1,0-1-1,0 0 1,0 0-1,0 0 0,0 0 1,4-1-1,3 0-882,14 1-2951,-1 0-2432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8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55 888,'0'0'12114,"-2"-5"-10866,-1 1-869,2 2-249,0 0 0,1 1 1,-1-1-1,0 0 0,0 1 0,1-1 0,-1 0 0,1 0 1,0 1-1,-1-1 0,1-2 0,1 2-84,0 1 0,1 0 1,-1 0-1,0 0 0,1 0 0,-1 0 0,0 0 0,1 0 1,-1 0-1,1 0 0,0 1 0,-1-1 0,1 1 0,-1-1 1,1 1-1,3-1 0,-3 1 20,16-3-18,1 0 0,-1 2 0,1 0 1,0 1-1,23 4 0,-38-4-60,0 1 0,1-1 0,-1 1 0,0 0 0,0 0 0,0 1 0,1-1 0,-2 1 0,1 0 0,0 0 0,0 0 0,0 1 1,-1-1-1,0 1 0,1 0 0,-1 0 0,0 0 0,0 0 0,0 1 0,-1-1 0,1 1 0,-1-1 0,0 1 0,0 0 0,0 0 0,-1 0 0,1 0 0,-1 0 0,0 1 0,0-1 0,-1 0 0,1 0 0,-1 9 0,1-9 9,-1 1 0,0-1 0,0 1-1,-1-1 1,1 1 0,-1-1 0,0 0 0,0 1-1,-1-1 1,1 0 0,-1 0 0,0 0-1,0 0 1,0 0 0,-1 0 0,1 0 0,-1-1-1,0 1 1,0-1 0,0 0 0,0 0-1,-1 0 1,-6 4 0,-5 3-4,-1-1 0,0 0 0,0-1 0,-1-1 0,0-1 1,-1 0-1,-24 5 0,41-11 6,4-1-226,20-5-227,1 0-1,0 2 1,30-2 0,-28 6 452,-11-1-3,0 1 1,1 1-1,17 2 1,-30-2 3,1 0 0,0 0 0,0 0 0,-1 0 1,1 1-1,0-1 0,-1 1 0,0 0 1,1 0-1,-1 0 0,0 1 0,0-1 0,0 1 1,0 0-1,-1-1 0,1 1 0,2 5 0,-2-3-15,0 0-1,0 1 0,-1-1 0,0 1 0,0 0 0,0 0 1,-1 0-1,0 0 0,0 0 0,0 0 0,-1 0 0,0 0 1,0 0-1,-1 0 0,-1 11 0,0-14 25,1 1-1,0-1 1,-1 0 0,0 0-1,0 0 1,0 0 0,0 0-1,-1-1 1,1 1 0,-1-1-1,1 1 1,-1-1 0,0 0-1,0 0 1,-5 3 0,-1 0 76,-1 1 1,0-2 0,-21 8-1,7-6 62,1-2 0,-2 0 0,1-2 0,0 0 0,-1-2 0,-34-3 0,58 3-154,0 0 1,0 0 0,0-1 0,0 1 0,0 0-1,0 0 1,0-1 0,0 1 0,0-1 0,0 1 0,0-1-1,0 1 1,0-1 0,0 0 0,0 1 0,0-1-1,0 0 1,1 0 0,-1 0 0,0 1 0,1-1-1,-1 0 1,1 0 0,-1 0 0,1 0 0,-1 0-1,1 0 1,0 0 0,-1 0 0,1-2 0,-1-13-7170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9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13 4000,'0'0'12996,"0"-3"-12193,0-7-322,0 14-50,-7 21-167,-10 18 69,-18 67 0,33-100-333,0-1 0,1 1 0,0 0-1,1 13 1,1-22-6,-1 1 1,1-1-1,0 1 0,0-1 0,0 1 1,0-1-1,0 0 0,0 0 1,1 1-1,-1-1 0,0 0 1,1 0-1,-1 0 0,0 0 0,1 0 1,-1-1-1,1 1 0,0 0 1,2 0-1,35 13 20,-8-8-525,-1-1-1,1-2 1,56-2-1,-83-1 308,1 0-124,-1 0 1,0 0 0,0-1-1,0 0 1,0 0-1,0 0 1,-1 0 0,1 0-1,0-1 1,0 0 0,-1 0-1,1 0 1,-1 0 0,1 0-1,-1-1 1,0 1-1,5-7 1,14-20-5485,-10 10 1227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9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1 416,'0'0'14423,"-1"0"-14403,1 0 0,0 0 1,0 0-1,0 0 0,0 0 1,0 0-1,0 0 0,0 0 1,-1 0-1,1 0 0,0 0 0,0 0 1,0-1-1,0 1 0,0 0 1,0 0-1,-1 0 0,1 0 0,0 0 1,0 0-1,0 0 0,0 0 1,0 0-1,-1 1 0,1-1 1,0 0-1,0 0 0,0 0 0,0 0 1,0 0-1,0 0 0,-1 0 1,1 0-1,0 0 0,0 0 0,0 0 1,0 0-1,0 1 0,0-1 1,0 0-1,0 0 0,-1 0 1,1 0-1,0 0 0,0 0 0,0 0 1,0 1-1,0-1 0,0 0 1,0 0-1,0 0 0,0 0 1,0 0-1,0 1 0,0-1 0,0 0 1,0 0-1,0 0 0,0 0 1,0 0-1,0 0 0,0 1 0,0-1 1,0 0-1,0 0 0,0 0 1,1 0-1,-5 26 517,2 1 0,1 34 0,-11 190 261,11-203-751,-1-19 310,6 52-1,-3-76-397,0-1 0,0 1 0,1-1 0,-1 0 0,1 0 0,0 1 0,1-1 0,3 5 0,-3-5-190,-3-3 178,0-1 0,0 0 0,0 0 1,0 0-1,0 0 0,0 1 0,0-1 0,0 0 1,0 0-1,0 0 0,0 0 0,1 0 0,-1 1 1,0-1-1,0 0 0,0 0 0,0 0 0,0 0 1,0 0-1,1 0 0,-1 0 0,0 1 0,0-1 1,0 0-1,0 0 0,1 0 0,-1 0 0,0 0 1,0 0-1,0 0 0,1 0 0,-1 0 0,0 0 1,0 0-1,0 0 0,0 0 0,1 0 0,-1 0 1,0 0-1,0 0 0,0-1 0,4-7-961,-1-16-1856,-3 2-2295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1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10 208,'0'0'11150,"-4"-2"-10453,-15-6 310,19 27-317,0-4-249,0 0 0,-2-1 1,1 1-1,-2-1 1,0 1-1,-7 21 1,2-7-87,2 0 0,0 0 1,-2 48-1,7 35-106,1-65-150,0-45-100,0-1 1,0 1-1,0 0 1,0-1-1,0 1 1,0-1-1,1 1 1,-1 0-1,0-1 1,1 1-1,-1-1 1,1 1-1,-1-1 1,1 1-1,0-1 1,0 1-1,0-1 1,0 0-1,0 0 1,1 2-1,-1-2-223,6-6-1274,-3-6-419,0 0 0,-1 1 0,3-19 0,0-4-7253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2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21 6065,'0'0'7741,"-1"-2"-7055,1 1-667,-1 1-1,1-1 0,0 1 1,0 0-1,-1-1 1,1 1-1,0-1 0,0 1 1,0-1-1,-1 1 0,1-1 1,0 1-1,0-1 1,0 1-1,0-1 0,0 1 1,0-1-1,0 1 1,0 0-1,0-1 0,0 1 1,0-1-1,1 1 1,-1-1-1,0 1 0,0-1 1,0 1-1,1-1 0,-1 0 1,22-1 236,11 2-116,-15-1-17,0 1 0,0 1 0,34 5 0,-46-4-114,0 0-1,0 0 0,0 0 0,0 1 0,0-1 1,-1 1-1,0 1 0,1-1 0,-1 1 0,0 0 1,-1 0-1,1 1 0,-1-1 0,0 1 0,5 7 1,-6-8-17,-1 0 1,0 1-1,0-1 1,0 1 0,-1 0-1,1 0 1,-1-1-1,0 1 1,-1 0 0,1 0-1,-1 0 1,0 0-1,0 0 1,-1 0 0,-1 9-1,1-7 39,-1-1-1,0 1 0,0-1 1,-1 1-1,0-1 0,0 0 0,0 0 1,0 0-1,-1 0 0,-8 9 1,-34 28 266,31-32-220,2 1 0,0 1 0,0 1 0,-14 20 0,26-33-83,2 0 7,0 0-1,0-1 1,0 1-1,0-1 1,0 1-1,0-1 1,0 1-1,0-1 1,1 0-1,-1 0 1,0 1-1,0-1 1,1 0-1,-1 0 1,0 0-1,0 0 1,0-1-1,2 1 1,-1 0 20,38 0 270,0-2 1,0-1 0,44-11-1,-77 12-316,23-1-453,-10-2-1116,42-8-2198,-38 8-281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4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27 5281,'0'0'8400,"-5"-15"-4007,9 13-4373,1 0 1,0 0 0,0 1-1,0 0 1,0 0 0,0 0-1,0 1 1,0 0 0,0 0 0,9 1-1,-1-1 2,15-1 9,-10 0 11,29 2 0,-43-1-50,-1 0 1,1 1-1,0 0 1,-1-1-1,1 1 1,-1 1-1,1-1 0,-1 0 1,0 1-1,1 0 1,-1-1-1,0 2 0,0-1 1,2 2-1,-3-1-17,-1-1 0,0 0 0,0 1-1,0-1 1,-1 0 0,1 1 0,-1-1-1,1 1 1,-1-1 0,0 1 0,0-1 0,0 1-1,0 0 1,0-1 0,0 1 0,-1-1-1,1 1 1,-1-1 0,0 0 0,0 1-1,0-1 1,0 0 0,0 1 0,-1-1-1,1 0 1,-3 4 0,-10 4 36,0-1 0,-1 0 0,0 0 0,0-2 0,0 0 0,-1-1 0,-25 7 0,-12 5-52,53-17 35,1-1 1,-1 0 0,0 0 0,0 0 0,0 0-1,0 0 1,0 0 0,0 0 0,0 0-1,0 0 1,0 0 0,0 0 0,0 0-1,0 0 1,0 1 0,0-1 0,0 0 0,0 0-1,0 0 1,0 0 0,0 0 0,0 0-1,0 0 1,0 0 0,0 0 0,0 0-1,0 1 1,0-1 0,0 0 0,0 0 0,0 0-1,0 0 1,0 0 0,0 0 0,0 0-1,0 0 1,0 0 0,0 0 0,0 0-1,0 0 1,0 1 0,0-1 0,0 0 0,-1 0-1,1 0 1,0 0 0,0 0 0,0 0-1,0 0 1,0 0 0,0 0 0,0 0-1,0 0 1,0 0 0,0 0 0,-1 0 0,1 0-1,14 2-607,21-1-261,151-1 935,-182 0-71,1 0 0,-1 0 0,0 1 0,1-1 0,-1 1 0,0 0 0,0 0 0,0 1 0,0-1 0,0 1 0,4 2 0,-6-3-13,0 1 1,0-1-1,-1 1 1,1 0-1,0-1 0,-1 1 1,1 0-1,-1 0 1,0 0-1,0 0 1,0 0-1,0 0 1,0 0-1,0 0 1,0 1-1,-1-1 1,1 0-1,-1 1 1,1-1-1,-1 0 1,0 5-1,0 10 18,-2 31 74,1-44-68,0-1-1,0 1 1,0-1 0,0 1 0,-1-1 0,1 0 0,-1 0 0,0 1 0,0-1 0,0 0 0,-4 3 0,0 1 10,-1-1 0,0 0 1,0 0-1,0-1 0,-1 0 0,0-1 1,0 1-1,0-1 0,0-1 0,-1 0 1,1 0-1,-13 2 0,-6-1 175,1-1 0,-50-1 0,69-2-154,-28-6 425,33 6-431,1-1 0,0 1-1,0 0 1,-1-1-1,1 1 1,0-1 0,0 1-1,0-1 1,0 0-1,0 1 1,0-1 0,0 0-1,0 0 1,0 1-1,0-1 1,0 0 0,1 0-1,-1 0 1,0 0-1,1 0 1,-1-1 0,0 1-1,1 0 1,-1-2-1,1 2 35,8 1-1774,-5 0 1366,1-1 1,-1 1-1,1-1 1,-1 0-1,0 0 1,1 0-1,4-3 1,5-1-3606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8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76 304,'0'0'11621,"-17"1"-9351,12 1-2137,1 0 1,0 1-1,0 0 1,0 0-1,0 0 1,0 1-1,0-1 1,1 1-1,0 0 1,0 0-1,0 0 1,-3 6-1,-5 9 117,-11 30-1,22-49-242,-4 12 38,0 0 0,1 0-1,1 0 1,0 1 0,1-1-1,0 1 1,1 19 0,1-28-43,-1 0 1,1 0-1,0 0 0,0 0 1,1 0-1,-1 0 1,1-1-1,0 1 0,0-1 1,0 1-1,0-1 1,0 0-1,1 0 1,0 0-1,-1 0 0,1 0 1,0 0-1,1-1 1,-1 1-1,0-1 0,1 0 1,-1 0-1,6 2 1,0 0 22,1 0 1,-1 0 0,1-1 0,0 0-1,0-1 1,0 0 0,0-1-1,13 1 1,-16-1-7,-1-1 1,1 0-1,0-1 1,0 1-1,0-1 0,-1-1 1,1 1-1,-1-1 0,1 0 1,-1-1-1,0 0 1,1 0-1,-1 0 0,6-5 1,-4 1-12,-1 1 1,0-1 0,0-1 0,-1 1-1,0-1 1,-1 0 0,1-1 0,-1 1-1,-1-1 1,0 0 0,0 0 0,-1-1-1,0 1 1,2-11 0,0-12 12,-2 0 1,0-62 0,-3 93 2,-1-1 0,1 1 1,-1 0-1,0 0 0,1 0 0,-1 0 1,0 0-1,0 0 0,1 0 1,-1 0-1,0 0 0,0 1 1,0-1-1,0 0 0,0 0 0,0 1 1,-1-1-1,0 0 0,-29-14 109,20 10-101,-7-4-33,0 0-1,-1 2 0,0 0 0,0 1 1,0 1-1,-1 0 0,1 2 0,-1 0 1,-22 0-1,40 4-59,0-1 0,0 0 0,0 1 1,0 0-1,0-1 0,0 1 0,0 0 0,0 0 0,0 0 0,1 0 1,-1 0-1,0 0 0,0 1 0,1-1 0,-1 0 0,1 1 0,0 0 0,-1-1 1,1 1-1,0 0 0,0-1 0,0 1 0,0 0 0,0 0 0,-1 3 1,-2 6-999,1 1 0,-1-1 0,-1 15 0,4-18-223,-5 21-5213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0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38 536,'0'0'10967,"-3"-6"-9664,-9-19-78,9 18 1914,3 18-3083,-1 84 1030,3 114-438,6-147-579,-4-34 3,1 43 0,-5-71-130,0 0-1,0 0 0,1 0 0,-1 0 0,0 0 1,0 0-1,0 0 0,1 0 0,-1 0 1,0 0-1,0 0 0,0 0 0,1 0 1,-1 0-1,0 0 0,0 0 0,1 0 0,-1 0 1,0 0-1,0-1 0,0 1 0,0 0 1,1 0-1,-1 0 0,0 0 0,0 0 0,0 0 1,0-1-1,1 1 0,-1 0 0,0 0 1,0 0-1,0 0 0,0-1 0,0 1 1,0 0-1,0 0 0,1 0 0,-1-1 0,0 1 1,0 0-1,0 0 0,0-1 0,0 1 1,0 0-1,0 0 0,0 0 0,0-1 1,4-12-3874,-3-5-4814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1.7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29 7993,'0'0'7027,"0"-4"-6205,0-11-301,0 14-502,0 1 0,0-1-1,0 1 1,0 0 0,1-1 0,-1 1 0,0-1 0,0 1-1,0 0 1,1-1 0,-1 1 0,0 0 0,0-1-1,1 1 1,-1 0 0,0-1 0,1 1 0,-1 0 0,0-1-1,1 1 1,-1 0 0,0 0 0,1 0 0,-1-1-1,1 1 1,-1 0 0,0 0 0,1 0 0,-1 0-1,1 0 1,-1 0 0,0 0 0,1 0 0,16 0 51,-14 0-21,96 0 63,-95 0-111,0 1 1,1-1-1,-1 1 1,0 0-1,0 0 1,0 0-1,0 0 1,-1 1-1,1 0 1,0 0 0,-1 0-1,1 0 1,-1 0-1,1 1 1,-1-1-1,0 1 1,0 0-1,3 5 1,-2-4-25,-1 0 1,0 1-1,0-1 1,-1 1-1,0 0 1,1 0 0,-1 0-1,-1 0 1,1 0-1,-1 0 1,0 0-1,0 1 1,0 7-1,-1-6 16,0 0-1,-1-1 0,1 1 0,-1 0 1,-1-1-1,1 1 0,-4 7 0,3-10 27,0 0-1,0 1 1,-1-1-1,0 0 1,0 0-1,0-1 1,0 1-1,-1-1 1,1 0-1,-9 6 1,-92 53 503,47-30-411,24-15-22,-11 9 6,42-22-143,16-2-31,47 3 368,91-5 0,-66-1-228,-32 0-232,0-3 0,58-10 0,-87 12-362,-20 3 76,0-1-1,-1 0 1,1 0 0,0-1-1,-1 0 1,1 0 0,0 0-1,7-3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0:28:50.43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12251 4235 9842 0,'0'0'2280'15,"0"0"-912"-15,0 0-151 0,0 0-137 16,0 0-216-16,-31-57-272 16,27 47-88-1,0-2-184-15,-5 2-256 16,1 1 8-16,-3-1 40 16,-9-3 80-16,-8 4 8 0,-8 6 89 15,-4 3-241-15,-12 0-48 16,-11 19 240-16,3 9-88 0,-8 11 40 31,5 5-16-31,7 7-8 16,3 6-16-16,14 0-80 15,7 3-64-15,16-3-8 0,12-5 0 16,4-2-64-16,16-11-96 16,12-11-128-16,12-6 40 0,-1-13 112 15,6-9 8 1,-6 0-48-16,-7-15-64 15,-8-4 71-15,-12-6 81 16,-12 5 24-16,0 4 56 0,-24 10 8 16,-8 6-8-16,-12 0 16 15,-4 19 361-15,-3 16-105 16,-1 9-16 0,4 11-128-16,8 2-64 15,12 9-40-15,9-2 24 0,6-1-40 16,13-6-8-16,0-6-40 0,21-9-24 31,7-11-8-31,7-8-120 16,5-8 64-16,4-12-313 0,0-3-71 15,19-28-440-15,-11-1-1920 16,-8-6-3866-16</inkml:trace>
  <inkml:trace contextRef="#ctx0" brushRef="#br0" timeOffset="524.58">12032 4753 11602 0,'0'0'2817'0,"0"0"-1481"16,0 0-472-16,0 0 56 15,0 0-336-15,92-48-312 0,-64 48-64 16,-5 9-71-16,-3 14-81 16,-3 8-40 15,-6 11-16-31,-7 3 48 16,-4 2 8-16,0 0-48 0,-15-5-8 15,2-7 8-15,2-10 48 16,2-9 32-16,5-13-80 0,4-3 0 15,0-9 176-15,0-20-176 16,13-15-8-16,-2-7 16 16,6 0 40-16,-2 7 0 0,-2 9-48 15,-6 12 224-15,1 17 88 0,-4 6-304 16,4 3-16-16,8 23 0 16,1 5 64-16,2 8 8 31,1 2-72-31,-1 3 48 0,-2-3-40 15,-2-2-8-15,-2-4-96 16,-2-10-96-16,-3-3 16 0,-3-12-240 16,3-7-201-16,-5-3-47 15,5-3 64-15,1-22-112 32,-1-14-624-32,7-31-601 0,-2 7-615 15,-2 6-4202-15</inkml:trace>
  <inkml:trace contextRef="#ctx0" brushRef="#br0" timeOffset="1188.58">12586 4762 12002 0,'0'0'3201'16,"0"0"-1329"0,0 0-464-16,0 0-543 0,0 0-433 15,0 0-328-15,0 0-88 16,0 0 160-16,36 80-80 0,-17-42-88 16,-2 3-8-16,3 0 0 15,-5-6 0 1,-2-3-112-16,-9-10 64 15,3-6-16-15,-3-13 16 0,0-3-32 16,0-6 80-16,0-20 200 16,5-9 24-16,-2-9 120 0,1-10 40 15,-4 4-88-15,1 2-40 32,-1 9-96-32,-1 11-136 0,1 9-24 15,0 9-200-15,8 4-672 16,0 6-1121-16,16 0-2143 0,-8 0-1154 15,0 0-3719-15</inkml:trace>
  <inkml:trace contextRef="#ctx0" brushRef="#br0" timeOffset="1327.36">12989 4711 3936 0,'0'0'6746'16,"0"0"-4154"-16,0 0-1471 15,0 0-497-15,0 0 480 0,-17 92-224 0,9-50-408 16,-3 5-472-1,-2 23-240 1,2-16-1864-16,-2-9-3561 0</inkml:trace>
  <inkml:trace contextRef="#ctx0" brushRef="#br0" timeOffset="1494.3">12992 4549 9554 0,'0'0'5161'15,"0"0"-3641"-15,0 0-440 16,0 0-696-16,0 0-384 16,0 0-1704-16,0 0-737 0,48 26-1960 15</inkml:trace>
  <inkml:trace contextRef="#ctx0" brushRef="#br0" timeOffset="1777.37">13331 4588 4721 0,'0'0'6281'0,"0"0"-4545"32,0 0-712-32,-60 72 217 0,32-30-209 15,0 2-552-15,4 7-280 16,9 0-200-16,2 3-248 16,13-10-608-16,0-2-761 0,0-14 337 15,17-12 640 1,3-13-48-16,-1-3 576 15,-2-25 112-15,-6-7 800 0,-11-12 1345 16,0-1-49-16,-15-2-424 16,-13 2-439-16,-4 10-473 15,0 7-240-15,0 15-232 16,4 3-288 0,8 10-424-16,8 0-864 0,9 13-1881 15,3 0-2336-15</inkml:trace>
  <inkml:trace contextRef="#ctx0" brushRef="#br0" timeOffset="2089.59">13498 4683 9994 0,'0'0'3168'0,"0"0"-1447"15,0 0-641-15,0 0-360 0,-92 98-432 16,85-56-160-16,7 5-128 31,0 1-240-31,24-4-992 0,8-3-977 16,7-9-303-16,1-16 1144 15,0-10-33-15,-4-6 737 16,-8-22 664-16,-13-13 1416 0,-11-6 1169 16,-4-7 464-16,-19 1-937 15,-13-4-800 1,-4 6-656-16,0 8-199 0,9 8-209 15,3 10-248-15,11 13-264 16,13 6-1401-16,0 12-4760 16,0 4-3953-16</inkml:trace>
  <inkml:trace contextRef="#ctx0" brushRef="#br0" timeOffset="2448.69">13765 4737 11202 0,'0'0'3169'0,"0"0"-1017"0,0 0-544 32,0 0-759-32,0 0-641 15,0 0-208-15,84 9-16 0,-72 29 8 16,-8 7-64-16,-4-1-272 16,0 1 47-16,-12-7 17 0,-4-13-136 15,4-9 408-15,4-10 8 31,5-6 216-31,3-18 56 0,0-14-200 16,7-13 176-16,9-6 65 16,8-3 15-16,-4 4-56 15,3 11 144-15,-2 11-72 0,-5 12 0 16,-1 13-344-16,2 6-56 31,-2 23 48-31,2 9-72 0,-6 12 72 0,-3 4-40 16,-3 3-72-16,-1 0-216 15,-4 12-848-15,0-15-1097 16,-4-13-2936-16</inkml:trace>
  <inkml:trace contextRef="#ctx0" brushRef="#br0" timeOffset="3967.71">14172 4743 10890 0,'0'0'2760'0,"0"0"-759"15,0 0-665-15,0 0-400 0,0 0-384 16,0 0-239-16,39-54-153 0,-19 54-88 15,-3 0-24-15,2 10-40 0,1 12-8 16,1 0 0 0,-10 13-48-1,1 0 32-15,-4 3 16 16,-8-3-72-16,0 0-40 0,-4-3 104 16,-8-10 8-16,0-6-72 0,0-7 72 15,4-9 96-15,0 0 96 0,8-12-160 31,0-14-32-31,0-12-8 16,12-6-56-16,8-4 56 16,4 0-56-16,3 4 64 0,1 12 0 15,-3 7 0-15,-5 12 0 0,-1 13 8 16,-6 0-8-16,-2 10-32 31,2 15 32-31,-6 7 48 16,-3 6-40-16,0 3 40 0,-4 0-48 15,0-2 0-15,0-4 0 16,-4-7-56-16,-3-6-48 0,3-12-33 31,-5-7-143-31,5-3 192 32,0-9-72-32,4-17-152 15,0-9-8-15,0-6 96 0,13-4 40 0,6 7-8 16,-2 4 88-16,-2 11-16 15,5 14 120-15,-8 9 72 0,4 0 56 16,0 15 16-16,0 4-136 16,0 10 0-16,-8-3 80 15,0-1-32-15,4-3-56 0,0-3 0 16,0-3 0-16,3-13-56 0,9-3-64 16,4 0-48-16,4-19-16 0,0-6-168 31,0-10-24-31,-4-6 72 15,-12-4 128-15,-4 4 176 16,-8 3 160-16,-4 12 448 0,-8 11 240 16,-9 11-224-16,-6 4-280 15,-5 13 0-15,0 15-39 0,4 8-129 32,9 8-72-32,2 0-96 15,13 1-8-15,0-1 0 0,4-6 0 16,12-9-56-16,9-10-96 15,3-12-185-15,-1-7 209 0,4-10 88 16,1-19 40-16,-4-6 8 31,-4-6 40-31,0 3-32 16,-8 3-8-16,-4 10 176 0,-4 9 249 16,-4 13-73-16,0 3-360 15,1 12-16-15,-1 14 16 0,3 9 16 16,-3 3-8-16,4 0 0 15,-4-7 56 1,4-2-64-16,-4-10 0 16,0-9-88-16,4-10 8 0,0 0 80 15,4-16 8-15,4-16 0 16,4-6 0-16,0-3 0 0,-4-4-8 16,4 11 16-1,-9 5 64-15,2 13 8 16,-5 6-80-16,3 10-8 15,-3 7 104-15,1 9-40 0,2 9-8 16,-3 0-40-16,4 1 32 16,0-4-48-16,1-3 0 0,-2-6-112 31,1-7-96-31,4-6-40 16,8-3-88-16,-4-16-225 0,8-9-431 15,0-11-16-15,-4-5 184 16,4-7 368-16,-4-10 424 0,-5 2 32 31,1 4 776-31,-4 11 536 16,-4 9 120-16,-4 16-335 15,-4 6-217-15,0 13-40 0,0 0-328 16,-1 10-408-16,6 15-32 16,3 13 152-16,0 10 32 0,0 9-64 31,-1 7-184-31,6-1 8 0,-9 7-16 15,-1 0-776-15,-3 16-552 16,-4-20-1681-16,0-12-7385 0</inkml:trace>
  <inkml:trace contextRef="#ctx0" brushRef="#br0" timeOffset="4133.26">15367 4677 11866 0,'0'0'3249'0,"0"0"-1057"16,0 0-880-16,0 0-1039 16,0 0-129-1,155-52 160-15,-48 50-304 16,13-8-849-16,-23 4-3055 0,-30-4-4266 16</inkml:trace>
  <inkml:trace contextRef="#ctx0" brushRef="#br0" timeOffset="4293.39">16714 4359 6529 0,'0'0'9994'15,"0"0"-7713"-15,0 0-849 16,0 0-784-16,0 0-200 16,0 0-448-16,-20-16-344 0,-16 16-1120 15,0 0-6058 1</inkml:trace>
  <inkml:trace contextRef="#ctx0" brushRef="#br0" timeOffset="5670.55">12291 5515 7161 0,'0'0'1608'16,"0"0"-519"-16,0 0-305 16,-92 28-40-16,60-18-24 0,1 3 64 15,-5 2-144-15,0 2-55 16,-4-2-81-16,-8 4-160 0,0 3-32 31,-7 4 40-31,-1-4-144 16,-7 3-80-16,3 1-8 15,-4-1-48-15,4 1 40 0,0-1-40 16,1 0 128-16,-1-2 88 16,0 2 8-16,0 0 16 0,-4 4-56 31,5 0-8-31,-5 2-72 16,0 1-88-16,1 0 16 15,-1-3-32-15,4 2 0 0,-4 1 32 0,-4-4-96 16,4 1 161-16,-7-1-65 15,-4 4-32-15,-9 0 0 16,-16 3 72 0,-16 6 8-16,-3 1-8 15,12-4 0-15,10-6 64 16,14-4 0-16,-5 0-56 0,1 1 16 0,-1-3 16 16,0 2 24-16,17-6-56 15,11 1-64 1,13-7 64-16,6-1-24 15,-10 4-40-15,-1 1-80 16,-4-1-8-16,9-1 0 16,2-1 0-16,9-5 0 0,8 1 0 15,8-7 0-15,5-2-8 0,7-2-136 32,3 2-152-32,1-4-408 15,-7 3-576-15,-6-3-1481 16,-2 3-4305-16</inkml:trace>
  <inkml:trace contextRef="#ctx0" brushRef="#br0" timeOffset="6592.09">4984 7769 8529 0,'0'0'3049'31,"0"0"-1057"-31,0 0-311 16,0 0-97-16,0 0-288 15,0 0-431-15,0 0-353 0,0 0-408 16,8 28 40-16,-4 46 200 16,3 24-64-16,2 19-200 0,3-2-72 15,-5-10 0 1,-2-32-8-16,3-16-344 15,-4-22-112-15,-4-10-561 16,4-3 57-16,-4-15-1168 0,0-4-1929 16,0-3-984-16</inkml:trace>
  <inkml:trace contextRef="#ctx0" brushRef="#br0" timeOffset="6892.29">4976 7731 1192 0,'0'0'7089'15,"0"0"-5248"-15,0 0 215 32,27-79-159-32,-3 59-257 0,8 5-464 15,17 5-296-15,3 10-200 16,11 0-175-16,-3 10-265 0,-5 18-168 16,-3 10-72-16,-16 13-80 15,-12 19-16-15,-24 15 32 31,-8 17 8-31,-40 3 56 0,-16-6 40 16,-16-11-40-16,17-24 8 16,3-14-16-16,16-18-136 0,9-6-289 15,-5-10-111-15,0-10-856 16,4-3-1177-16,17-3-2216 0</inkml:trace>
  <inkml:trace contextRef="#ctx0" brushRef="#br0" timeOffset="7207.44">5626 8061 6617 0,'0'0'1264'0,"0"0"-712"15,86-64-160-15,-45 33-392 0,-1-4-80 16,-9 3-632-16,-6-6 88 31,-22 6 368-31,-3 7 256 16,-11 3 432-16,-21 9 448 0,-5 13 617 15,-2 0 855-15,3 13-744 0,12 12-343 16,9 4-513-16,11 12-200 16,4 0-304-16,15 7-88 31,17-4-120-31,16-3-40 0,7-9-88 15,10-7-472-15,2-15-744 16,21-16-513-16,-13-13-535 0,-19-10-945 0</inkml:trace>
  <inkml:trace contextRef="#ctx0" brushRef="#br0" timeOffset="7388.96">6271 7356 11978 0,'0'0'3057'0,"0"0"-1641"15,0 0-1064-15,0 0 352 16,0 86 128 0,12-26-311-1,8 23-297-15,-1 18-104 0,2 4-120 16,-10-19-56-16,-2-10-977 16,-5-32-1591-16,-4-15-2921 0</inkml:trace>
  <inkml:trace contextRef="#ctx0" brushRef="#br0" timeOffset="7561.5">6084 7737 5817 0,'0'0'6833'0,"0"0"-5977"31,0 0-664-31,0 0-120 0,135-89-72 16,-36 70-488-16,-11 10-688 15,-8 2-2033-15</inkml:trace>
  <inkml:trace contextRef="#ctx0" brushRef="#br0" timeOffset="7911.56">6633 7918 512 0,'0'0'6769'16,"0"0"-4841"0,0 0-527-16,0 0-217 0,0 0-400 15,72-86-288-15,-52 61-152 16,-8-4-40-16,0-2-96 0,-8-1-95 0,-4 3 7 16,0 7-40-16,-20 6 200 31,0 10 88-31,-4 6 248 15,-4 12-200-15,0 17 168 0,9 13 0 32,2 2-96-32,10 10-216 0,7-3-200 15,7-4-72-15,17-5 0 16,8-8-8-16,12-8-288 16,4-13-376-16,4-13-400 0,19-13-1185 15,-11-15-743-15,-8-7-4274 0</inkml:trace>
  <inkml:trace contextRef="#ctx0" brushRef="#br0" timeOffset="8197.79">7207 7572 832 0,'0'0'10994'0,"0"0"-8377"16,0 0-1897-16,0 0-280 16,-36 82 64-16,20-37-184 15,4 3-232-15,1 0-16 0,-2 2-72 16,13-9-8-1,0-2-320-15,0-8-336 16,4-12-384-16,9-12 79 0,2-7-159 16,-2-13 240-16,-6-13 528 15,-7-9 360-15,0-6 920 16,-24-3 536-16,-11 6-7 16,-14 6-345-16,2 10-80 15,-5 12-328-15,5 10-368 16,6 0-328-16,13 16-304 0,17 16-1416 15,11-6-2425-15,0-8-4105 16</inkml:trace>
  <inkml:trace contextRef="#ctx0" brushRef="#br0" timeOffset="8797.19">7299 7680 9946 0,'0'0'6177'0,"0"0"-4889"0,0 0-432 15,0 0-399-15,0 0-337 16,0 0-40-16,88-57-72 16,-60 76-8-16,-4 6-40 0,-5 7-32 15,-6 3 24-15,-6-3-25 16,-7-1-159-1,0-2 64-15,-4-10 40 16,-8-6 40 0,0-4-48-16,1-9-56 15,6-6 168-15,5-16-56 16,0-13-64-16,0-6-8 0,12-4 64 0,4 1 80 16,4 2 8-16,0 14 0 15,-4 9 80-15,4 12 64 0,-5 7-48 16,2 7 0-16,-2 15 80 15,-2 10-16-15,-2 3 32 16,-3 3-120-16,1-3-24 0,-5 0-48 31,-4-10-64-31,0-6 48 0,0-9-176 16,0-10-168-16,0 0 216 16,0-13-32-16,0-13-144 15,4-8 24-15,3-8-8 0,1 1 80 16,5 6 224-16,2 7 32 31,-2 12 232-31,2 12-88 0,1 4 24 16,4 20 72-16,-4 15 112 15,-4 2-136-15,0 5-184 16,0-4-64-16,-1 3-48 0,-2-12-568 16,-1-7-920-16,3-12 224 15,13-14-1065 1,-7-14-2328-16,6-11-1824 0</inkml:trace>
  <inkml:trace contextRef="#ctx0" brushRef="#br0" timeOffset="8932.83">8004 7563 4929 0,'0'0'5049'0,"0"0"-2193"0,0 0-231 15,0 0-1185 1,0 0-736 0,0 0-48-16,0 0-328 0,52 98-175 0,-36-53-65 15,-5-4-88-15,6 3-113 16,-1 7-703-16,-1-13-1568 15,-7-10-4586-15</inkml:trace>
  <inkml:trace contextRef="#ctx0" brushRef="#br0" timeOffset="9097.39">8143 7410 8129 0,'0'0'6138'31,"0"0"-5154"-31,0 0-200 0,0 0-480 16,0 0-304-16,0 0-1224 16,0 0-729-16,24 26-2888 0</inkml:trace>
  <inkml:trace contextRef="#ctx0" brushRef="#br0" timeOffset="9518.26">8279 7661 5569 0,'0'0'4817'16,"0"0"-3513"-16,12-76 408 0,-5 44-79 16,6 3-417-1,-5 7-416 1,8 9-280-16,-4 7-248 0,4 6-256 0,-1 10-8 16,2 18 0-16,2 7-8 15,-6 10 0-15,-9-1-64 16,3-3-48-16,-7 1-136 0,0-14 88 31,0-6-96-31,0-12 0 16,0-10-40-16,0-3 168 0,0-22-504 15,4-10 8-15,4-13 344 16,1 0 96-16,2-3 184 0,1 4 64 31,4 12 184-31,-4 13 304 16,0 12-200-16,0 10-144 15,4 16 248-15,-4 16-40 0,-1 9-192 16,2 1-152-16,-5 5-32 16,-1-9-40-16,-3 0-432 0,5-9-184 31,-1-10-760-31,3-19-729 16,-2 0-631-16,2-13-3042 0</inkml:trace>
  <inkml:trace contextRef="#ctx0" brushRef="#br0" timeOffset="9661.84">8773 7436 4584 0,'0'0'7754'16,"0"0"-6338"0,0 0 25-1,0 0-585-15,36 92-376 16,-25-48-64-16,2 1-232 0,-2 2-184 0,-3-5-184 16,1-5-1776-16,-1-5-41 15,-5-12-2352-15,1-11-2144 0</inkml:trace>
  <inkml:trace contextRef="#ctx0" brushRef="#br0" timeOffset="9824.44">8844 7359 1632 0,'0'0'9490'15,"0"0"-7650"-15,0 0-840 16,0 0-1000-16,0 0-128 0,32-19-304 15,20 19-928-15,-4 0-1729 16,0 3-3696-16</inkml:trace>
  <inkml:trace contextRef="#ctx0" brushRef="#br0" timeOffset="10076.77">9144 7343 184 0,'0'0'456'31,"0"0"5369"-31,0 0-2584 16,0 0 7-16,0 0-711 0,0 0-729 15,-92 52-576-15,68-34-487 0,8-2-425 16,13 7-304-16,3-1-16 0,7 0-80 15,17 3 16 1,8 4-88 0,0-4-216-16,-4 4-177 15,-5 3 33-15,-10-4 416 0,-9 4-32 16,-4-3 128-16,-17-1 16 0,-11-6 72 16,-8-2-8-1,1-8-80-15,3-12-104 16,8 0-608-16,12-29-976 15,12-37-1113-15,12-1-1416 16,12-3-2152-16</inkml:trace>
  <inkml:trace contextRef="#ctx0" brushRef="#br0" timeOffset="10237.34">9215 7080 8705 0,'0'0'6482'32,"0"0"-4138"-32,0 0-703 15,0 0-881-15,0 0-464 0,0 0 312 16,76 89-232-16,-36-10-136 15,-1 26-136-15,2 9-104 0,-18-6-224 16,-14-29-960-16,-9-12-929 31,-5-25-2512-31,-7-17-1208 0</inkml:trace>
  <inkml:trace contextRef="#ctx0" brushRef="#br0" timeOffset="10432.82">9231 7404 4849 0,'0'0'6089'0,"0"0"-4033"16,0 0-399-16,104-48-393 0,-60 45-456 15,-1 3-184-15,6 0-104 16,-2 12-160-16,-4 11-112 16,-2 6-248-16,-9 12-80 15,-13 3-592-15,-10 7-272 16,-9 16-1056-16,0-10-721 15,0-16-1600-15</inkml:trace>
  <inkml:trace contextRef="#ctx0" brushRef="#br0" timeOffset="10582.42">9685 7315 4656 0,'0'0'8418'0,"0"0"-6665"16,0 0-897-16,0 0-856 0,0 0-848 31,0 0-2217-31,0 0-2688 0</inkml:trace>
  <inkml:trace contextRef="#ctx0" brushRef="#br0" timeOffset="10792.84">10160 7293 10626 0,'0'0'3881'15,"0"0"-2209"-15,0 0-384 16,0 0-304-16,-108 0 9 0,72 31-209 16,4 8-136-16,8 5-400 15,16 3-152 1,8 1-96-16,0 0 0 16,28-10-312-16,12-9-368 0,8-10-280 15,31-19-793-15,-10-16-3040 16,-6-7-1968-16</inkml:trace>
  <inkml:trace contextRef="#ctx0" brushRef="#br0" timeOffset="10942.46">10729 7185 8281 0,'0'0'9186'16,"0"0"-7417"-16,0 0-697 0,0 0-584 15,0 0-488-15,0 0-48 31,0 0-808-31,-51-20-2265 0,19 27-11034 16</inkml:trace>
  <inkml:trace contextRef="#ctx0" brushRef="#br0" timeOffset="13855.67">12586 5483 3728 0,'0'0'2193'16,"0"0"-1281"-1,0 0-440-15,0 0 48 16,0 0 384-16,0 0-71 16,0 0-169-16,0 3-120 0,0-3 24 15,4 3 136-15,4-3-96 16,3 3-96-16,2-3-88 16,2 7-144-16,6-4-71 15,3 0-129-15,4 3 24 16,4 1-32-16,-1-4-56 15,1 7 0-15,0-4-8 0,4 3-8 16,-8 1 40-16,7 0-40 16,-7 2 0-1,0-2 0-15,4 2 8 16,0-2-8-16,4 3 8 16,3-1-8-16,2 4 8 0,2-3 0 31,6 3-8-31,2 0 16 15,1-3-8-15,0 2-8 0,8 1-16 16,0 0 16-16,3 0 0 16,1-3 0-16,3-1 0 15,-3 4 8-15,4-3 48 0,-5 0-48 16,-3-1 8-16,0 1 96 16,-4 0-24-16,0 2-88 0,0-2 72 15,-5 3-16 1,1 0 48-16,4-3-40 15,0 3-56-15,-1-1 64 16,9 1 0-16,-4 0-72 0,3-3 8 16,2 3-8-16,-6-1 8 15,1 5-8-15,-1-5-40 16,-3 2 40 0,0 2 16-16,4-4 24 0,0 5-32 15,8-5 32-15,-5-2-40 16,9 3 56-16,0-3-40 0,-1-1-16 15,-3 1 104-15,4-1-24 32,0 1 8-32,-5-3-24 0,6 3 0 15,-6-1 8-15,5-2-72 16,3 3 16-16,-7-1 32 0,8-2 40 16,0 3 64-16,-5-1 88 15,1 1-40-15,4-1-32 31,-9 1-112-31,1 0 72 0,-4 0-120 16,-8 0 40-16,-1-1-48 16,-2 1 0-16,-6 3 8 0,5-4 72 15,-5 1-72-15,5 3 64 16,-3-4-56-16,2 5 32 31,-7-5-48-31,3 1-8 0,-2 3 8 0,-2-3 16 16,1-1-16-16,0 1 56 15,-1-1 16-15,6 1 32 0,-2 3-48 16,1-3-40 0,-4 0-16-1,0-1 16-15,-8-2-16 16,-1 2 8-16,-7-2 48 0,0-4 80 0,0 0 72 31,-4 4-128-31,0-7 88 16,0 4-40-16,0-4-80 0,0 3-40 15,-5-3 0-15,-2 4 0 16,-6-4-8-16,-7 0-368 16,-4-3-1064-16,-4 0-3001 0,-11 0-7169 0</inkml:trace>
  <inkml:trace contextRef="#ctx0" brushRef="#br0" timeOffset="14644.56">17459 7248 10306 0,'0'0'2824'0,"0"0"-1807"0,0 0-137 31,-88-31 208-31,41 27 208 0,-5 4-504 16,0 0-263-16,-1 13-73 0,6 3-152 15,8 3-104-15,11 0-128 16,11 3-72-16,13 0-56 16,4 1 56-16,12 5-64 0,20-3 56 15,8 1-72-15,4 0-40 16,8-1-48-16,-5 0-32 0,-2-3 112 0,-10-3 88 16,-7 1 0-16,-12-8 0 31,-8 1-8-31,-8 0 8 15,-12-1 136-15,-20 1 160 0,-15 0 96 16,-5 0-144-16,-8-4-88 16,0 1-160-16,13-7-64 0,10-3-312 31,18 0-632-31,23-29-1001 16,24-3-3072-16,7-3-5249 0</inkml:trace>
  <inkml:trace contextRef="#ctx0" brushRef="#br0" timeOffset="14835.05">17459 7147 9281 0,'0'0'6554'31,"0"0"-4842"-31,0 0-535 0,0 0-553 16,0 0-432-16,0 0 56 16,0 0 432-16,47 117-216 15,-30-57-72-15,-2 4-248 0,9 2-48 0,0 4-96 16,8-6-128-1,-4-7-568 1,4 0-576-16,-12-19-1177 0,-8-15-2656 16</inkml:trace>
  <inkml:trace contextRef="#ctx0" brushRef="#br0" timeOffset="15271.88">17419 7464 8185 0,'0'0'2745'15,"0"0"-1593"-15,0 0-592 16,0 0-8-16,83-32 48 16,-38 29-207-16,2 0-233 0,9 3-160 31,0 0-505-31,4 0-919 0,-4 3-384 16,-9 0-385-16,-15 1 417 15,-8-4 1776-15,-16 0 240 16,-8 3 2257-16,0 0-617 0,-12 3 40 15,-12 7-119-15,0 3-441 32,1 6-528-32,2 7-416 0,10 3-296 15,6-1-120-15,5 1 0 16,13-3-280-16,11-7-240 16,7-10-240-16,5-5-120 0,0-7 448 15,-4-10 136-15,-8-12 296 16,-16-3 248-1,-8-7 208-15,-8-3 344 0,-20-3-320 16,-12 6-152-16,-4 10-24 16,0 3-80-16,4 13-224 15,8 6-104-15,13 0-1152 0,19 15-1457 16,0 4-1504 0,19-3-4871-16</inkml:trace>
  <inkml:trace contextRef="#ctx0" brushRef="#br0" timeOffset="15541.16">18375 7353 10282 0,'0'0'2800'0,"0"0"-823"16,0 0-537-16,0 0-408 15,0 0-192-15,0 0-199 0,-104-29-161 31,69 55 8-31,7 9-192 16,0 9-200-16,8 4-64 0,12 3-32 16,8-7-48-16,0-3-296 15,24-6-72-15,11-12-304 16,14-14-209-16,3-9-247 0,-1 0-632 16,21-44-273-16,-21-1-1840 15,-6-6-2032 1</inkml:trace>
  <inkml:trace contextRef="#ctx0" brushRef="#br0" timeOffset="16170.48">18475 7007 808 0,'0'0'9146'15,"0"0"-6538"1,0 0-839-16,0 0-777 0,0 0-288 16,0 0 152-16,0 0 144 0,-32 99-159 15,40-42-449-15,3 9-304 16,10-2-80-16,-5 2-8 15,-1-5-168 1,-2-10-353-16,-5-10-207 16,-4-10-296-16,-1-9-264 15,1-12-104-15,0-10-209 0,5-3 857 16,2-16 384-16,1-10 336 16,4-6 24-16,5 4 168 0,-2-1 192 31,1 13 648-31,-1 7 217 15,-2 12-489-15,3 0-320 0,3 15-280 16,5 11-40-16,-4 2-96 16,4 4-64-16,4 0-304 15,0-10-336-15,4-3-521 0,-4-10-239 16,3-9 648-16,2 0 480 31,-9-15 336-31,-5-11 344 0,-6-5 424 0,-6-4 176 16,-11-4-80-16,0 2 89 15,0 5 135-15,-15 6-32 16,-2 10-64-16,-2 13-416 16,-5 3-304-1,0 10-224-15,-4 9 120 16,4 12-39-16,-1 4-113 0,10 4-16 0,3-8-49 16,8 1-63-16,4-7-168 15,4-12-192-15,20-6-24 16,7-7 280-16,1-4-112 0,9-12 128 31,-5-6 72-31,-5-3 88 16,-6 6 40-16,-10 3 8 0,-6 10 280 15,-9 6-288-15,0 0-200 16,0 9 136-16,0 10-136 0,0 0-1096 31,0 0-1449-31,19-6-1624 16,-3-7-400-16</inkml:trace>
  <inkml:trace contextRef="#ctx0" brushRef="#br0" timeOffset="16459.7">19443 7347 776 0,'0'0'4041'0,"0"0"-865"31,35-99-591-31,-26 64 343 16,-9 10-455-16,0 9-937 15,-9 9-696-15,-2 7-383 0,-5 0-249 0,0 17-112 16,4 8-88-16,12 7-8 15,0 3-104-15,8 3 96 16,12-7-361 0,3 1-271-16,2-3-216 15,-1-4 40-15,-9-2 232 16,-6-4 256-16,-9-4 104 0,-4 1 224 0,-20 0 0 16,-8-3 528-1,-9-4 104-15,2-6-136 16,3-3-272-16,12 0-224 15,9-9-400-15,15-26-664 16,11 3-1369-16,13-3-3272 16</inkml:trace>
  <inkml:trace contextRef="#ctx0" brushRef="#br0" timeOffset="16650.2">19794 6861 5905 0,'0'0'9850'16,"0"0"-7522"-16,0 0-607 0,0 0-1041 15,0 0-504-15,-4 19-8 16,4 19 216-16,0 26-168 0,0 21-160 31,15 20 40-31,6-6-96 16,-6-20 0-16,-2-29-408 16,-6-21-528-16,5 9-705 0,-3-9-1423 15,-2-7-3202-15</inkml:trace>
  <inkml:trace contextRef="#ctx0" brushRef="#br0" timeOffset="16898.53">19670 7172 5617 0,'0'0'5289'16,"0"0"-4217"-16,0 0-224 0,83-66-232 16,-46 59 265-1,6 7 471-15,1 3-592 16,0 19-464-16,-4 13-256 15,-5 6-40-15,-7 7-56 16,-7 0-64-16,-6-1 24 0,-6-2-176 16,-1-10 184-16,-1-4 80 0,1-5-264 31,1-7-432-31,10-16-641 16,-3-3-1207-16,4 0-4306 15</inkml:trace>
  <inkml:trace contextRef="#ctx0" brushRef="#br0" timeOffset="17016.22">20120 7115 11986 0,'0'0'2201'16,"0"0"-1177"-16,0 0-1024 0,0 0-656 16,0 0-1769-16,0 0-1504 0</inkml:trace>
  <inkml:trace contextRef="#ctx0" brushRef="#br0" timeOffset="17227.64">20586 7195 4672 0,'0'0'8130'0,"0"0"-6201"16,0 0-329-16,0 0-832 0,-83-23-40 0,39 33 40 31,4 18-303-31,4 10-257 16,12 7-208-16,13-1-56 15,11 1-104-15,7-4-313 0,33-12-399 16,44-7-560-16,-4-10-1561 16,-1-12-4848-16</inkml:trace>
  <inkml:trace contextRef="#ctx0" brushRef="#br0" timeOffset="17358.3">21168 7229 15107 0,'0'0'4361'0,"0"0"-3041"31,0 0-736-31,0 0-464 16,0 0-32-16,0 0-88 15,0 0-648-15,0 0-2441 0</inkml:trace>
  <inkml:trace contextRef="#ctx0" brushRef="#br0" timeOffset="21075.36">4717 9547 888 0,'0'0'10330'0,"0"0"-7570"16,0 0-1095-16,0 0-337 0,0 0-112 15,0 0-375-15,-8-13-417 31,8 13-248-31,0 13-80 16,0 9 384-16,0 10 80 0,4 6-288 16,-4 10-56-16,0-1 8 0,4 7-72 15,-4 4-64-15,4-5-32 16,-4 1-40-16,3 0 40 31,2-6-56-31,-1-7-160 0,-4-6-352 16,4-9-312-16,0-4-104 15,0-7-529-15,-4-8-1303 0,0-1-1545 16,0-6-2761-16</inkml:trace>
  <inkml:trace contextRef="#ctx0" brushRef="#br0" timeOffset="21419.44">4689 9528 7073 0,'0'0'2152'0,"0"0"-319"0,0 0 71 15,4-77 305-15,-1 68-665 16,-3 3-448-16,9-1-288 0,-1 4-367 0,8 3-193 16,11 0-24-16,5 0-80 31,9 0 56-31,-2 7-56 15,1 11-136-15,-8 5-8 0,-12 9-128 16,-12 0 32-16,-8 5 48 16,-12 2 48-16,-20 5 48 0,-16 1 48 31,-3-1-96-31,-1-3-48 16,0 0-272-16,8-9-424 0,9-6-481 15,10-10-1143-15,9-10-2017 16,8-6-3825-16</inkml:trace>
  <inkml:trace contextRef="#ctx0" brushRef="#br0" timeOffset="21750.56">5338 9334 8977 0,'0'0'2785'0,"0"0"-1537"0,0 0-103 16,0 0 103-16,0 0-416 15,0 0-176-15,0 0 32 16,-92 83 8-16,64-39 41 16,5 10-41-16,-1 6-192 15,8-2-88-15,8 2-120 16,8 0-48-16,0 4-128 0,4-7-112 15,16-3 64-15,12-7-72 16,8-8-72-16,8-11-344 16,-1-12-336-1,17-16-737-15,-16-6-2599 16,-12-17-6827-16</inkml:trace>
  <inkml:trace contextRef="#ctx0" brushRef="#br0" timeOffset="22576.35">5908 9455 904 0,'0'0'8626'0,"0"0"-6810"16,0 0-560-16,0 0 168 0,0 0 625 31,0 0-649-31,0 0-504 0,4-61-63 16,-15 61-313-16,-6 0-288 0,-7 0 40 15,-8 13-48-15,-3 6 24 16,-1 4-16-16,0-1-80 16,4-3-80-16,8 3 24 0,8-3-96 15,8-3 0 1,8 0-64-16,0 3-16 16,8-3-40-16,12 3-96 0,12-3-56 15,7 0-16-15,2-1-64 16,-1-2 160-16,-5 0 40 15,-3 0 88-15,-4 2 8 0,-8 1 8 32,-8 0 40-32,-4 0 8 15,-8 0-32-15,0 0 32 0,-8 3 80 16,-11-7 80-16,-9 1-32 16,-4 0-48-16,-5-4-16 0,-2-2-56 31,-1-4-8-31,8-3-8 15,0 0-192-15,12-13-408 0,9 1-1129 16,7-4-4216-16</inkml:trace>
  <inkml:trace contextRef="#ctx0" brushRef="#br0" timeOffset="23318.37">6124 9068 312 0,'0'0'5657'16,"0"0"-3041"-16,0 0-1103 15,0 0 31 1,0 0 480-16,0 0-287 31,7-26-697-31,-7 26-296 16,0 0-312-16,0 0-280 0,0 3-104 15,-7 7 248-15,-6 6 96 16,-2 3-103-16,-6 3-161 0,6 4-56 16,-5-4 32-16,-1 3-32 15,6-3-72-15,-2-3 0 16,6 0-32-16,3-6-673 0,4-3-1231 15,0-7-2353-15,4-3-2536 0</inkml:trace>
  <inkml:trace contextRef="#ctx0" brushRef="#br0" timeOffset="25792.75">6430 8912 6449 0,'0'0'4945'0,"0"0"-3097"16,0 0-1216-16,0 0-95 16,0 0 471-16,0 0-192 0,-12 44 80 31,8-6-344-31,-4 23-160 31,8 22-88-31,0 21-88 0,0 20-23 16,4-7-9-16,4-6-16 0,1-15 0 15,-2-7-112-15,1-13 16 16,0-19 48-16,0-12-24 0,-4-8 72 16,4 2-96-16,0-1 0 15,-5 0-72-15,2-10 0 16,-1-5 0-16,-4-14 0 0,4-2-168 0,-4-1-624 16,4-6-1113-16,-4-6-2752 15,0-10-4313-15</inkml:trace>
  <inkml:trace contextRef="#ctx0" brushRef="#br0" timeOffset="29598.58">7000 9328 5673 0,'0'0'1752'0,"0"0"-720"15,0 0-23 1,0 0 159-16,0-13-256 16,0 10-256-16,0 0 56 0,0 0 56 15,0 0-223-15,0-1 215 16,0 1-120-16,0 0-104 15,0 0-136 1,0-4 112-16,-4 7-128 16,-8-3-136-16,5 3-248 0,-14 0 96 15,5 0 32-15,-12 0 0 16,5 10 184-16,-5 3-88 16,0 2 73-16,4 5-33 0,3-1-64 15,6-4-72-15,3-2-80 31,7 3-40-31,2-3-8 0,3 2-72 16,0-2 64-16,12 3 0 16,7 0 8-16,9 0 0 15,4 0-40-15,0 0 40 0,4-4 0 16,-4 1-32-16,1-3 32 31,-7 2 8-31,-5-2 0 0,-1 3-8 0,-5-1 0 16,-2 1 0-16,-5 3-8 15,-4 2-24-15,-1-1 32 16,-3 2 16-16,0-3 24 16,-3-1-40-1,-9 1 0-15,-8-3 8 16,-1 0 128-16,-7-4-136 0,-3 1 72 0,-5-7-24 16,0 0 8-16,4-3-8 15,1 0-40-15,3-6 64 16,3-4 16-1,10 1-88-15,2 2 0 16,6-2-88-16,7 2-376 16,0-2-1185-16,0 6-4360 0</inkml:trace>
  <inkml:trace contextRef="#ctx0" brushRef="#br0" timeOffset="31920.36">7310 9664 2816 0,'0'0'7906'0,"0"0"-5370"16,0 0-879-16,0 0-25 0,0 0-232 15,0 0-431 1,0-15-409-1,9 15-344-15,3 0-112 16,-1 6 16-16,2 10-16 0,-6 3-56 16,-3 9-48-16,-4 1 8 0,-4 3-8 15,-16 0-24-15,-12-1 24 16,-3 1 0-16,-1-7-176 31,4-2-656-31,4-14-945 0,8-6-2624 16,16-3-5073-16</inkml:trace>
  <inkml:trace contextRef="#ctx0" brushRef="#br0" timeOffset="32563.64">7749 9528 9842 0,'0'0'2488'0,"0"0"-1688"15,0 0 345-15,0 0 143 0,0 0-256 16,0 0-616-16,-28-77-192 16,16 68 8-16,-7 3-56 0,-6 3-104 15,-3 3-56-15,-3 0 168 32,-1 12 56-32,0 11-104 0,8 2 184 15,3 7-79-15,6-4-65 16,7 7-80-16,8-3-96 15,0-3-8-15,12-4-80 0,8-9-168 16,3-7-265-16,5-5 161 31,4-4 88-31,0-4 40 0,-4-12-80 16,0-6 56-16,0-6 128 16,-8-4 88-16,-4 0 40 15,-8-3 144-15,0 4 192 0,-8 5 208 0,0 7 40 16,0 10 121-16,0 5-17 15,0 4-424-15,0 4-160 16,0 11-8 0,-4 14 48-16,4 6-56 15,0-3-80-15,0 6 120 16,12-3-80-16,4-4-48 0,7 1-16 0,9-6-32 31,0-8-112-31,5-1-392 16,6-17-713-16,-7 0-1543 0,-8 0-3850 15</inkml:trace>
  <inkml:trace contextRef="#ctx0" brushRef="#br0" timeOffset="32880.8">7772 9134 760 0,'0'0'11242'0,"0"0"-8961"15,0 0-617-15,0 0-136 16,0 0-239-16,0 0-553 16,53-6-168-16,-14 18-128 0,13 11-88 15,0 6-128-15,8 8 88 0,0 8 16 16,-13 9-184-16,2 3-48 15,-10 7-88 1,-15 2 72-16,-12-2-80 16,-12 3-8-16,0-4-40 15,-16-3-152-15,-8-6-408 0,-11 4-552 16,3-14-1233-16,4-16-3952 0</inkml:trace>
  <inkml:trace contextRef="#ctx0" brushRef="#br0" timeOffset="33741.5">8940 9258 7153 0,'0'0'2289'0,"0"0"-993"16,0 0 272-16,0 0 321 0,0 0-105 15,0 0-448 1,0 0-400-16,0 0-167 15,4-41-241-15,-23 41-320 16,-9 6 0-16,-8 13 256 0,-5 7 80 16,2 5-56-1,-1 10-56-15,1 4-136 16,7 6 48-16,8-4-88 16,3-2-128-16,14-7-64 0,7-3-64 15,0-3 48-15,11-4-48 16,13-6-48-16,16-6 0 0,1-3-192 15,10-3-224-15,1-10-120 32,8 0-296-32,-4-7-360 0,7-18-777 15,-12 3-2784-15,-10 0-3529 0</inkml:trace>
  <inkml:trace contextRef="#ctx0" brushRef="#br0" timeOffset="33994.82">8534 9601 6385 0,'0'0'6985'15,"0"0"-5104"-15,0 0-1385 0,0 0-288 16,0 0 768-16,0 0-128 15,119-19-400-15,-59 6-280 0,4 4-160 16,0-4 64-16,-5 0-72 16,5-3-448-1,-19 4-2360-15,-18-1-6482 16</inkml:trace>
  <inkml:trace contextRef="#ctx0" brushRef="#br0" timeOffset="34983.86">9709 8969 7841 0,'0'0'2385'0,"0"0"-1513"0,0 0-176 0,0 0 640 15,0 0-87-15,0 0-121 31,-4-79-544-31,-4 69-128 16,-4 4-176 0,-4 0-40-16,0 2-16 15,-11 1-24-15,-5 3 16 16,-8 0-16-16,-4 7-16 0,-4 8 56 16,1 5 136-16,-2 5 65 15,10 3 23-15,3 8-296 0,16 1-88 16,8 5-72-16,12-1-8 15,4 0-112-15,24-2-40 0,8-5-160 16,7-2-208-16,2-7-153 16,-2-2 137-16,-7-8 184 31,-8-2 280-31,-8 0 64 0,-8 0 8 16,-8-4 0-16,-4 4 56 0,-4 3 32 15,-12 6 176-15,-8 0-16 0,-4 0 80 16,0 0-136-1,0 1-64 1,4-4-40-16,1 0-80 16,10-9-8-16,2-1 0 0,11-3-128 15,0-3-208-15,0 1 16 0,15-4-40 16,5 0 216-16,5 0 96 0,3 0 48 16,0-4 0-16,0 1 8 31,-1 3 48-31,-3 0-40 15,-4 0-16-15,-9 10 128 0,-2 6 88 16,-9 3 80-16,0 6-16 0,-9 4-128 16,-10 3 40-16,-9 2 25 31,4-2-145-31,0 0 248 16,5 0-96-16,6-1-72 0,5-5-104 15,8-1 56-15,0-6-88 16,12 0 80-16,12-3-88 15,8-3 40-15,4-10 16 0,4-3-64 16,4 0-160-16,19-13-536 31,-14-6-937-31,-6-3-4072 0</inkml:trace>
  <inkml:trace contextRef="#ctx0" brushRef="#br0" timeOffset="35390.17">10044 9286 9458 0,'0'0'5017'0,"0"0"-3873"15,0 0-104-15,0 0-104 16,0 0 160-16,-64 32-287 0,49-3-289 15,2 3-256-15,2 6-32 16,7 3-224-16,4-3 56 0,0-3-56 31,4-3-8-31,11-7-48 16,9-9-320-16,4-6 48 0,8-7 136 16,0-3 0-16,4-10 120 15,-4-9 64-15,-4-9 48 16,-8-7 16-16,-9-4 112 0,-11-2 192 15,-4 0-72-15,-12 6-120 32,-16 4 128-32,-16 11-144 0,1 8-88 15,-5 12-72-15,4 0-152 16,4 12-616-16,12 17-801 16,12-4-2863-16,12-3-5531 0</inkml:trace>
  <inkml:trace contextRef="#ctx0" brushRef="#br0" timeOffset="35655.39">10534 9525 10642 0,'0'0'2576'0,"0"0"-1111"15,0 0-249-15,0 0-120 16,80 41-72-16,-65-22-207 0,-2 6-273 31,-9 1-400-31,-4 6 24 0,-4 3-112 16,-20-1-56-16,-12-2-328 16,-24 0-577-16,8-7-2023 15,4-9-6970-15</inkml:trace>
  <inkml:trace contextRef="#ctx0" brushRef="#br0" timeOffset="36188.83">10706 8950 9762 0,'0'0'5601'15,"0"0"-4009"-15,0 0-384 0,0 0-111 16,0 0-369-16,23 25-240 16,-7 14 488-16,5 8-376 15,2 20-200-15,5 19-136 0,0 15-200 32,-4-9 40-32,-9-22-96 0,-2-22-8 15,-9-16-176-15,3-1-424 0,1-2-352 16,1 0-608-16,-2-11-2265 15,1-11-4569-15</inkml:trace>
  <inkml:trace contextRef="#ctx0" brushRef="#br0" timeOffset="37123.83">10996 8753 7097 0,'0'0'1712'16,"0"0"-831"0,0 0-569-16,0 0 592 15,0 0 272-15,0 0-144 16,0 0-176-16,68-70-63 0,-44 64-161 0,0 3-128 16,4 3-24-16,0 0-112 15,0 0 8 1,4 6-104-16,0 7-48 15,-1 6 32-15,5 3-64 16,-8 4-112-16,-5-1-64 16,-10 4-16-16,-2-1-64 0,-11 1 64 15,0-1 0-15,-11-2 32 0,-9-1 208 16,-12-3-8-16,4 0-168 31,-8-2 17-31,8-5 15 16,0-2 72-16,9-4-168 0,6 1 0 15,13-3 0-15,0 2-120 16,13 0-32-16,15 1 87 0,7 3-63 31,9-4-144-31,-5 4-80 16,-2-4 184-16,-9 1 120 16,-9 0 48-16,-6-1 0 0,-13 1 72 15,0-1 200-15,-5 4 144 0,-14 3-119 16,-5 0-65-16,3 6-112 0,2-3 0 15,3 0-112 1,8 6-8 0,8 4 48-16,0-4-24 15,8 1 24-15,16 2-48 0,0-3 8 16,8 1 0-16,0-4 56 0,-4 4-64 16,3-7 0-1,-6 0 72-15,-6 6-64 16,5-3 120-16,-9 4 16 15,-2 6 16-15,-5-1-32 16,-8 1-80-16,0 0 24 0,-21-3-72 16,-10-4-8-16,-41 0-232 15,12-6-696 1,1-12-3729-16</inkml:trace>
  <inkml:trace contextRef="#ctx0" brushRef="#br0" timeOffset="53736.25">4657 10458 864 0,'0'0'6521'0,"0"0"-4328"16,0 0-1585-16,0 0-336 0,0 0 464 16,0 0 256-16,0 0-448 31,0 0-312-31,0 0-128 15,0 0 96-15,4 0 80 0,0 0-56 16,0 0 8-16,0 0 193 16,4 0 7-16,4 0-208 0,-4 0-112 31,4 0-40-31,4-3 80 0,4 3-72 16,0-3 112-16,8 0-32 15,0 0-64-15,4-1-48 0,3 1 48 16,5 0-16-16,-1 0 160 15,2-1-128-15,-1 4 16 0,-1-3-32 16,-3 3-16 0,4 0-80-1,-4-2 48-15,4 2 0 16,0-4-40-16,-4 1-8 0,7 3 16 0,-3-3 32 16,8-4 8-16,0 4-48 15,3 0 72 1,2-4 72-16,3 1-16 15,-5 0-136-15,-3 0 168 16,-1-1-40-16,-2 1-32 16,-2 3-88-16,-2 3-8 0,-2-3 8 15,1 3 32-15,-5-4-40 0,6 1-8 32,-2 3 8-32,5-6 8 15,0 3-8-15,3-1 8 16,2-2 72-16,-2 0 24 0,1 3 0 15,1-4 16-15,-2 4-64 16,5-3-40-16,-1 3 8 0,1 0 24 31,0-4-24-31,0 1-24 16,-1 2 8-16,5-2 0 16,-3 0 40-16,3 3-48 0,-2-4 0 15,6 4 16-15,-4 0-24 0,-4 0 16 16,-1-3-8-16,-2 2 0 15,-6 1-8 1,2 0 8-16,-2-4-8 16,1 4 8-16,0 0 0 15,0 0 0-15,0-3 8 0,-1 3-8 16,1 3 0-16,4-4 0 0,-4 1 0 16,-1 0-16-1,2 3 16-15,-2-3 8 16,6 3 0-16,-2-4-8 15,9 4 8-15,-4-2-8 16,3-2 56-16,-3 1-56 0,4 3 0 16,-4-3 16-16,-1 3 48 0,-3-3-64 31,-4 3-8-31,0 0 8 16,-4 0 16-16,-5 0-16 15,5 0 8-15,-3 0 0 0,2 0 41 16,1-3-49-16,-1 3-41 15,6 0 41-15,-2 0 57 0,-2 0-49 32,2 0-8-32,-7 0 0 15,4 0 0-15,0 0 64 16,-4-4-64-16,3 4 80 0,2-3 0 0,-2 0-16 16,1 0-8-1,4 0-40-15,0 3-8 0,4-3 0 16,-1-1 40-1,-2 1-48-15,-2 0 72 16,0 3-72-16,2 0 8 16,-2 0 0-16,-7 0 0 0,4 0 72 15,-4 0-72-15,0-3 32 16,-4-1-32-16,-1 1 0 0,5 1 0 0,0 2-8 31,-4-4 0-31,4 1 16 16,0 0-8-16,4 0-8 15,-5 3 16-15,1 0 40 0,5 0-56 16,-6 0-40-16,1-4 40 16,0 4 64-1,-1 0-56-15,2 0-8 16,-1-3 16-16,-1 0 32 16,5 3-48-16,-4-3 0 0,4 0 0 15,-4 0 32-15,0-1-32 16,-1 4 0-16,1-3 0 15,-4 0 0-15,0 0-8 0,0 3-40 32,-1 0 48-32,-3 0 8 15,4 0 0-15,0 0-8 0,0-3 0 16,5 3 0-16,-2-4 0 0,5 4-56 16,-1 0 56-1,-3 0 0-15,1 0 0 0,-5 0 0 16,-1 0 0-1,1 0 0-15,-4 0 16 16,0-2-8-16,-1 2-8 0,-3-4 48 16,4 1-48-16,0 0 0 15,-4 0-16 1,-4-4 16-16,4 4 0 16,-8-3 8-16,-4 0-8 0,4 2 8 15,-8 4 40-15,4-3-48 16,0-3-8-16,-4 2 8 0,3 4-16 15,2-6 32-15,-5 3-16 32,8 0 0-32,-8 0 16 0,3 0-16 15,2-4 0-15,-9 1 0 16,7 0 32-16,-7-1-24 0,4 1-8 16,-3-4 16-16,-1 1 40 15,-1-1 32-15,1 0 40 31,4-2-32-31,-4-1 8 0,-4 1-104 16,5-8 8-16,-5 1 0 16,0 1-8-16,0-8 0 0,0 0-8 15,-5-2 8-15,-3-4 64 16,0 1-64-16,-4-1 0 31,0-3 0-31,1 3 0 0,-2 0-8 0,-2-2 56 16,7-1-32-16,-5-4 56 15,2 1-56-15,-2-3-16 0,2 0 8 16,-1-4 8-16,4-3-16 16,0 4 0-1,0-6 0 1,4 2 8-16,0 3 0 0,-4-2-8 0,0 5 0 16,0 5-8-16,1-2 8 15,-2 8-56-15,1-1 48 0,0 6-32 16,0-2 32-16,0-4 0 31,4 3-88-31,0 1 88 16,4-7 0-16,0 3-184 0,0-3 64 15,0-3 32-15,4 0 24 0,0-3-32 16,0-1 24-16,0 1 80 16,-4 3-8-16,5 3 8 31,-5 7 0-31,0 2 0 0,0 7 0 15,0 0-16-15,0 10-64 16,0-4 64-16,0 4-32 0,0 2-48 16,-5 1 40-16,1-1-96 15,-4 1-88-15,-3 0 87 16,-2 3-55-16,-2-1 200 0,2 1 8 31,-2 0-32-31,3 3 32 0,-4 0 0 16,-1 0 48-16,2 0-40 0,-2 0-8 15,2 0-8-15,-5 0 8 16,4 0 0 0,-4 0 0-1,-4 0 0-15,5 0-40 0,-9 0 40 16,0 0 0-16,-8 0 48 0,-5 0-32 16,-2 0-16-16,-5 6 0 0,0 1 8 15,-4 2 0-15,5-3-8 16,-5 4 8-16,4-1-8 15,-3 1 8 1,6-3 8-16,-2 2-8 16,-1-6-8-16,4 7 0 15,-4-7 40-15,1 3-40 0,-5 0 0 16,3-2 8-16,-2-1 0 31,-1 3-8-31,0-3 0 0,1 1 0 16,3 2 8-16,-3-3 0 15,2 0-16-15,1 0 16 0,5 4 0 16,-10-4-8-16,10 3 8 16,-5-2 0-16,1 2 24 31,2 0-32-31,-2 1 0 0,-1-1 9 16,-3 1-9-16,-2-2 0 15,5 5 0-15,-3-7 0 0,-1 4 0 0,0-1 0 16,1 0 0-16,2 1 8 15,-3-1 0 1,5-3-8 0,-5 7 0-16,-4-7 0 0,0 3 8 15,-3-2 0-15,-1-1-8 16,1 0 0-16,-1 0 8 0,4 0-8 16,-4 0-32-16,4 0 32 0,0 4 40 31,5-1-40-31,-1-2-48 15,0-2 48-15,8 5 0 0,-4-4 0 16,1 3-9-16,-2-2 1 16,2 2 8-16,-5-3-96 0,0 7-56 15,-4-7 8-15,5 3 40 16,-5 1 104-16,0-5-64 0,0 5 64 31,1-4 0-31,3 0 0 16,-4 1 0-16,4-1 0 15,-3 3-8-15,-1-6 8 0,0 4-168 16,-4-2-128-16,-4 1-72 31,1-3-240-31,-1 4 312 0,-3-4 176 16,3 0 72-16,-1 0 40 16,6 0-48-16,0 3 56 15,-1 0 8-15,4 0-8 0,0 1 0 0,0-1-8 16,5 3 8-1,2-6 0 1,1 6 0-16,5-2 0 0,-1-1-240 16,0 3-88-16,-3-3 80 15,-2 1 48-15,6-2-56 16,-5 2 128-16,0 2 56 0,0-3 72 0,5-3-8 31,-5 4-16-31,-1 2 24 16,6-3 0-16,-5 0 16 0,8 3-16 15,-3-2-120-15,2 2 120 16,2 1 0-16,-5-1-80 16,0-3 72-16,-3 3-64 0,-2 1 72 31,2-1 8-31,-1 0 56 0,4 1 0 16,-4-1-48-16,5 1 32 15,2-2-40-15,-2 5 0 16,-1 0 0-16,4 0 0 0,-7 2 8 15,-2 1-16-15,2 3-16 32,-5-1 16-32,0 1 16 0,1-3-8 15,2 3-16-15,-3 0 8 16,5-3 0-16,-1-1-56 16,4 4 56-16,5-3 8 0,-2-1 0 15,9-2 0-15,1 3 40 16,3-4-40-1,3 1 8-15,2-1-8 0,3-2 40 16,0-1 48-16,8-3-40 16,-3 3 40-16,2 1 104 15,2-4 24-15,2 7 32 0,1-7-128 16,1 6-72 0,3-2 40-16,-4 2-24 15,3 0-72-15,5 1 8 0,0 3 0 16,0-1 88-16,0 1 32 15,0 6 8-15,0 1 32 16,0 5-16-16,0 4 0 0,0 2 48 16,0 4 16-16,0 3 88 0,0 4-64 31,-4 2-168-31,4 0 40 16,0 1 0-16,0 6-104 15,0-4 64-15,0-2-8 0,0-1-48 16,0 1 40-16,0 2-40 31,0 1-16-31,0 3 8 0,4 3 40 16,1 0 0-16,3 3-48 15,-4-3 0-15,-1-4 0 16,5-2-8-16,-4-3 8 0,5-4 0 16,-5 3 0-16,-1-3-8 15,-3-2 0 1,0-4 8-16,0-4 0 0,0-5 0 15,0-1 0-15,0-6 0 16,0 0 8-16,-3-3-8 16,-1 0 0-16,0 0 0 0,-1-3 0 15,1-1 8 1,4 1-8-16,-4-4 0 16,4 1 8-16,0-4-8 0,0 1-8 15,0-1 0-15,0 0 0 16,4-2-96-16,0 2 32 15,5-6 64-15,-2 3-48 0,5 0 48 32,1-3 8-32,-2 3 120 0,5-3-64 15,0 0-48-15,0 0 0 16,7 0 40-16,2 0-32 16,3 0-8-16,7-3 8 0,6-6-16 15,10-4 56-15,9-9-56 16,7 0 0-16,6-4 8 0,-6-2 80 31,-7 8-88-31,-13 5-96 16,-10 5-472-16,-14 4-304 15,-14 6-216-15,-5 0-1097 0,-4 0-2536 0</inkml:trace>
  <inkml:trace contextRef="#ctx0" brushRef="#br0" timeOffset="69246.85">4410 11341 9337 0,'-4'-6'4473'0,"0"2"-3152"0,4 1-25 31,-4 0 232-31,4 0-215 16,0 3-529-16,0 0-240 0,0 0-240 15,0 6-152-15,-3 13-80 16,-1 6 168-16,-1 17-96 0,-7 15 32 16,1 22-56-16,-2-3 24 15,5-6-136 1,1-6 88-16,-2-16-96 15,1 5-8-15,1 1-144 0,-5-3-232 16,7-9-520-16,-3-7-312 16,1-7-585-16,-1-6-2016 0,-1-9-359 15,5-10-2130-15</inkml:trace>
  <inkml:trace contextRef="#ctx0" brushRef="#br0" timeOffset="69801.37">4247 11754 1088 0,'0'0'240'16,"0"0"4281"-16,11-121-3313 0,-7 60 144 15,1 1-247-15,3-6-177 0,0-1-152 16,3 3-328-16,6 1 192 16,3 9-112-16,3 10-160 15,9 5-200-15,0 14 136 0,4 6-152 31,4 9 417-31,-1 10 215 16,-3 0-160-16,-4 19-256 0,-4 16-120 16,-8 13-128-16,-8 19-8 15,-12-4-112-15,0 7 0 16,-19-3 8-16,-13-7 96 0,-4 4 88 16,-8-7-80-1,-9-7 8-15,2-5-32 16,-1-10-80-16,4-13-8 0,8-3 0 15,9-9-16-15,6-7-240 16,14-3-24-16,7-3-16 16,4-10-488-16,0-6-448 15,19 3 743 1,2 0 313-16,3 3 176 0,4 7 104 16,0 0 369-16,0 6 415 0,0 0-56 15,-1 12-120-15,4 8 8 16,-3 8-192-16,0 7-16 15,-3 3-215 1,-1 4-97-16,-4 2-56 16,-1 0 224-16,-2-6-216 0,-2-3 16 15,2-6-80-15,-6-7 24 16,1-6-104-16,0-3 8 16,4-7-16-16,-4-3-104 0,7-3-800 31,-2-6-1329-31,-6-7-4840 0</inkml:trace>
  <inkml:trace contextRef="#ctx0" brushRef="#br0" timeOffset="70370.84">5442 11042 9113 0,'0'0'3937'16,"0"0"-2776"-16,0 0-9 16,0 0 120-16,0 0-32 0,-80-6-63 31,48 28-369-31,-7 7-16 0,-2 12-96 16,2 26-40-16,3 21-112 15,8 27-240-15,13 12 64 0,15-13-55 16,7-16-217-16,21-27 0 15,4-21-48-15,0-8-48 16,8-7-144 0,8 3-257-16,8-3-423 15,23-7-512-15,-15-12-992 16,-12-13-4018-16</inkml:trace>
  <inkml:trace contextRef="#ctx0" brushRef="#br0" timeOffset="71729.2">5896 11296 2656 0,'0'0'6313'0,"0"0"-4984"31,0 0-337-31,0 0 480 0,0 0 337 16,0 0-297-16,0 0-312 15,0 0-352-15,60-66-63 0,-60 66-249 16,-4 0-256-16,-12 0-72 0,-8 0-208 16,-8 3 8-16,-3 6 64 15,-1 7 40-15,-1 0-40 16,10 0 48-1,-1 3-24-15,8 0 32 16,4 0-104-16,8 3-24 0,4 4-8 16,4-1-40-16,12 1 40 15,16-1-56 1,3 0-72-16,10-2 120 16,2-1-64-16,2 0-64 0,-2 0 48 15,-3 1 88-15,-5 2-8 16,2 0 16-16,-10-3-104 0,-3 1 104 15,-7-1 0-15,-10-6-8 32,-3 3-8-32,-4-3 16 0,-19 0 48 15,-14 0 128-15,-10-1-128 16,-9-2 48-16,-3-3-80 0,-1-7 32 16,7-3 0-16,2 0-48 15,10-6 96-15,11-4-64 31,9-3 24-31,6 1-8 0,7 2-48 16,4 4 0-16,0-1-104 16,0 4-200-16,0 3-416 0,4-3-1001 15,-4 3-3824-15</inkml:trace>
  <inkml:trace contextRef="#ctx0" brushRef="#br0" timeOffset="72323.62">6363 11750 5961 0,'0'0'9194'0,"0"0"-7618"16,0 0-968-16,0 0 112 16,0 0 289-16,0 0-425 15,55 7-216-15,-43 5-168 16,-4 1-152-16,-4 6 0 16,-4 6 16-16,0 1 0 0,-15 2-16 15,-10-2-48-15,-3 0-104 31,0-4-464-31,8-7-1321 0,9-5-3544 16</inkml:trace>
  <inkml:trace contextRef="#ctx0" brushRef="#br0" timeOffset="72921.03">6996 11519 5193 0,'0'0'2544'0,"0"0"-1264"15,0 0 241 1,0-86 23 0,-8 57-264-16,-8 4-63 0,0 0-9 0,-4 6-48 15,-8 9-432 1,0 7-8-16,-8 3-223 0,1 19 15 16,-5 9 192-16,8 14-384 0,4 5 48 31,4 1-224-31,13 0-40 15,7-4-104-15,4-6 0 0,4-6-56 16,19-10 56-16,1-9-272 16,11-10 112-16,6-3-72 0,-1-19-160 15,3-10-64-15,-2-9 200 16,-6-10 136-16,1 1 120 0,-16-4 0 31,-4 3 176-31,-9 14 192 16,-2 5 184-16,-5 16 56 15,0 7 96-15,0 6-208 0,-9 10-208 16,2 15-136-16,-1 10 136 16,4 9-96-16,4 1-24 0,0 2-152 31,4 1 0-31,8 0-16 0,4-10 0 16,3 0-176-16,2-10-248 15,-5-2-608-15,7-10-792 0,-3-4-3177 16,-4-8-9050-16</inkml:trace>
  <inkml:trace contextRef="#ctx0" brushRef="#br0" timeOffset="73163.38">7347 11658 10882 0,'0'0'4777'15,"0"0"-4185"-15,0 0 48 16,0 0 240-16,0 0-96 16,83 42-247-16,-67-20-361 0,0 3-168 15,-12 4-16-15,-4 3 8 0,-8-1-120 32,-11 1-272-32,-26 0-673 15,10-7-1975-15,3-6-5234 0</inkml:trace>
  <inkml:trace contextRef="#ctx0" brushRef="#br0" timeOffset="73798.67">8120 11236 11346 0,'0'0'3161'0,"0"0"-1777"0,0 0-416 31,0 0 336-31,39-79 57 16,-39 72-601-16,-11 7-368 15,-17 0-232-15,-13 0 24 0,-6 13-40 16,-9 3 40-16,0 9-64 15,4 4-8-15,9 3 72 0,7 3-88 32,12 2-88-32,12 5-8 15,12-1 8-15,0 0-8 16,19 4-8-16,13-7-136 0,9 0 56 0,-2-3-88 16,10-6-40-1,-6-4 72 1,-3-3 64-16,-5-3 72 0,-3 1 8 15,-8-8-40-15,-3 4 40 16,-14 0 8-16,1 3-8 16,-8 0 8-16,-8-3 136 0,-11 3 96 0,-14-3 80 31,-6-3-184-31,-1-1-16 16,-4-6-64-16,0-6-56 0,9 0-616 15,-1-16-600-15,12-9-1065 16,12 0-4904-16</inkml:trace>
  <inkml:trace contextRef="#ctx0" brushRef="#br0" timeOffset="74557.64">8455 10830 8209 0,'0'0'2937'16,"0"0"-1425"-16,0 0 121 0,0-10 79 15,0 10-552-15,0 0-704 16,0 0-344-16,-9 13 272 0,-6 3 0 16,-6 6-103-16,1 0-41 15,-3 3-136-15,-1-2-56 31,7-1 24-31,6 0-64 0,-1-9-8 16,3-4-8-16,6 1-136 16,3-7-409-16,0-3-183 0,0 0-88 15,0 0-8-15,16-9 16 16,-1-7-320-16,6-3-73 16,-1 0 393-1,-1-3 328-15,2-1 80 0,-6 7 200 16,-2 0 208-16,-6 7 280 15,-3 3 872-15,-4 2 593 0,0 1-393 16,0 3-288 0,-4 0-392-16,-12 3-224 15,-3 7-144-15,-6 2 208 16,1 8-143-16,-4-1-273 0,9 0-24 16,-1 0-72-16,8 0-240 15,0 3-1049-15,8-6-3080 0,4-3-6793 16</inkml:trace>
  <inkml:trace contextRef="#ctx0" brushRef="#br0" timeOffset="75037.37">8765 10852 10178 0,'0'0'5241'16,"0"0"-3993"-16,0 0-584 0,0 0 680 31,104 28-223-31,-52 4-209 15,3 10-264-15,9 8-136 0,4 11-40 16,-4-1-88-16,-5 19-224 16,-7 17-8-16,-25 11-104 0,-14 1-40 15,-17-12-8-15,-28-20-48 32,1-19-56-32,-6-16-544 15,-38 23-792-15,7-13-1249 0,-8-1-7521 16</inkml:trace>
  <inkml:trace contextRef="#ctx0" brushRef="#br0" timeOffset="76506.42">4458 12900 3016 0,'0'0'8562'16,"0"0"-6922"-16,0 0-1128 15,0 0 129-15,-60-96 135 16,60 61-120-16,0-2-304 0,0-5-64 15,16-2-112-15,4 2-16 16,8 4 16-16,12 4 32 0,4 5-144 16,11 10-56-16,9 3 128 31,4 10-16-31,15 6-104 0,21 9-16 16,12 26 8-16,8 9-8 15,-10 7-80-15,-9-3-208 16,-10-4-464-16,8-3-592 0,6 1-121 31,-2-7 185-31,8-10 672 16,-8-9 504-16,-6-10-472 0,-14-6-448 15,-11 0-137-15,-20-3 745 16,-9-9 224-16,-6-1 176 16,2-9 16-16,0-10 72 0,2-12 216 15,-13-8 336 1,-17-1 257-16,-6-1 407 15,-9 3 304-15,-5 9-47 0,-10 11-281 16,3 5-288-16,3 11-232 16,2 8-112-16,3 4-320 15,4 3-240-15,0 0-72 0,0 0-176 0,0 13 80 32,11 6 96-32,2 9 8 15,-2 4-8-15,6 3-8 0,-2 3-64 16,-2 3-192-16,2-2-304 15,2-2-32-15,-2-5-480 16,2-3-296-16,2-10-201 0,-3-6 9 31,3-10 696-31,-2-3 224 0,-6 0 480 16,-2-13 168-16,-1-9 56 16,-4-7 8-16,0-5 232 15,-1-8 320-15,1-5 56 0,5-1-216 31,3-3-304-31,4 10-144 16,7 3 0-16,5 9 64 0,8 7-72 16,4 9-96-16,4 1 48 15,8 5 48-15,4 4 0 16,4 0 0-16,3 3 8 0,1 0 168 16,4 0 176-1,3 6 80-15,-4 4-72 16,6 2-104-16,-6 4-104 0,5 4 0 15,-5 2-96-15,13 3-56 16,20 0-8-16,16 7-96 16,7-3-104-16,-3-4-272 15,-8-6 8-15,-17-9 224 16,1-1 248-16,-5-5 16 16,-15-4 200-16,-17 0 136 0,-10 0-24 15,-6-13-136-15,5 0 88 16,3-6 200-16,9-10 105 15,-11-5 87-15,-6-8-160 0,-7-8-216 32,-4-4-80-32,-12-7-128 0,-4 1-88 15,-12 3-160-15,-4 9-608 16,-16 10-809-16,-4 13-2551 0</inkml:trace>
  <inkml:trace contextRef="#ctx0" brushRef="#br0" timeOffset="83807.92">5697 12132 7961 0,'0'0'1761'0,"-4"0"-1265"15,-3 0 320-15,2 0 472 16,-3 0-112-16,0 0-439 16,4 0-273-16,1 0 168 0,3 3-160 15,0-3-192-15,0 0-80 16,0 0 8-16,0 0-64 0,0 0 136 31,0 0 8-31,0 0 16 16,0 0-48-16,0 0-40 0,0 0-96 15,7 0-16-15,9 0 160 16,8 0 425-16,8-3-193 0,-1-1-176 31,5-2-120-31,1 3-64 16,-1-4-40-16,-1 1-88 15,-3 3 88-15,-4-3-24 0,-8 2-72 16,0 1 8-16,-4 0-8 16,-8 0 8-16,-4 3-8 0,-1 0 8 31,-3 0-8-31,0 0 0 0,0 0-16 16,0 0-56-16,0 0 64 15,0 0-216-15,0 0-136 0,0 0-496 16,4 0-833-16,0-4-3600 15,9 2-2681-15</inkml:trace>
  <inkml:trace contextRef="#ctx0" brushRef="#br0" timeOffset="86010.03">6697 12039 8793 0,'0'0'3097'0,"0"0"-1441"0,0 0-159 16,0 0 47-16,0 0-160 0,-8 0-391 31,8 0-385-31,0 0-240 16,0 0-24-16,0 0-120 15,0 0-176-15,0 0-48 0,4 0-88 16,12 0 88-16,8 0 48 15,12 0 24-15,11 0-16 0,5 0-40 16,1-3-8-16,-2-3-8 16,-11 2-272-16,-4 1-472 31,-17 3-649-31,-19 0-1103 0,0 0-1585 0,-4 0-2256 16</inkml:trace>
  <inkml:trace contextRef="#ctx0" brushRef="#br0" timeOffset="89480.22">9709 11503 10186 0,'0'0'4497'0,"0"0"-3321"0,0 0-368 15,0 0 256-15,0 0-88 16,0 0-359-16,-12-3-401 0,28-1-136 16,8 1 160-16,12-3-104 15,4-1-80 1,7 1-48-16,2 3 0 15,-6-3 0-15,-3 2-8 0,-7 4-352 16,-14 0-657-16,-11 0-823 16,-12 4-1049-16,-16 5-1063 15,-8 1-2266-15</inkml:trace>
  <inkml:trace contextRef="#ctx0" brushRef="#br0" timeOffset="89676.42">9685 11715 4080 0,'0'0'5097'16,"0"0"-3168"0,0 0-697-16,0 0 785 15,0 0-145-15,112 0-744 0,-73-6-464 16,10-3-360-16,7-4-88 16,0 6-160-16,-1-2-56 15,8-4-384-15,-15 7-1928 0,-8-3-4690 16</inkml:trace>
  <inkml:trace contextRef="#ctx0" brushRef="#br0" timeOffset="90427.22">11048 11246 4384 0,'0'0'5026'0,"0"0"-3402"15,0 0-224-15,0 0 152 0,0 0 169 16,0 0-537 0,-4-7-696-16,-8 20-208 15,-4 3 232-15,-4 9-136 16,-4 10-175-16,5 0-49 0,-5 6 88 15,-1 1-64-15,5 2-104 16,5-3-64-16,7-3-8 0,4-6 0 16,4-3-64-1,0-7 8-15,0-3-88 16,12-6-8-16,3-7 24 16,5-6 80-16,-3 0 40 0,2 0 8 15,-2-3 48-15,-6-13 32 16,-3-6 32-1,-3-7 168-15,-5-6 16 16,0-3 16-16,-13-3 0 16,-11 3-80-16,-4 0-64 0,-4 3-72 15,0 0-24-15,1 6-16 16,3 10-56-16,8 3-16 0,8 7 8 16,4 9-568-16,0 0-776 31,8 13-2617-31,-4 2-248 0</inkml:trace>
  <inkml:trace contextRef="#ctx0" brushRef="#br0" timeOffset="93793.67">10534 11176 3440 0,'0'0'4889'0,"0"0"-2928"16,0 0-545-16,0 0 304 16,0 0 305-16,0 0-433 0,0 0-712 15,0 0-328-15,0 0 17 0,0 0-177 32,0 0-120-32,0 0-128 15,0 0-96-15,0 0-40 0,16 0-8 16,16 0 104-16,23 0 256 15,29-4-184-15,24-5-80 0,3 3-24 16,-19-4-64-16,-25 4-8 31,-22 6 0-31,-17-4-56 0,0 2 48 16,-5-2-184-16,-3 1-32 16,-8 3-128-16,-7 0-176 15,-5 0-385-15,0 0-1071 0,0 0-3345 16,0 0-2913-16</inkml:trace>
  <inkml:trace contextRef="#ctx0" brushRef="#br0" timeOffset="94067.93">11283 11128 10330 0,'0'0'2096'16,"0"0"-271"-16,0 0 39 0,0 0-448 15,0 0-552-15,0 0-383 16,0 0-297-16,0 0 112 16,36 41 216-16,-24-12-176 0,0 9-120 0,0 4-16 31,-4 5-72-31,3 4-64 16,-7-1-64-16,5 4 48 0,-1-3-48 15,-5-3-48-15,1-4-144 16,-4-6-512-16,0-3-793 15,-15-12-2727-15,-1-10-6395 0</inkml:trace>
  <inkml:trace contextRef="#ctx0" brushRef="#br0" timeOffset="94477.84">10463 11347 3408 0,'0'0'6690'0,"0"0"-4898"0,0 0-712 16,0 0 633-1,0 0 7-15,0 0-456 16,0 0-151-16,11 54-425 16,-11-22-232-16,0 9-56 0,0 7-40 15,0-1-160-15,0 7-32 16,13-6-160-16,-2 0 0 0,1-7-8 31,0-6-24-31,0-4-576 16,-8 1-808-16,0-6-2689 0,-4-10-3025 15</inkml:trace>
  <inkml:trace contextRef="#ctx0" brushRef="#br0" timeOffset="94683.29">10577 11941 4064 0,'0'0'6658'0,"0"0"-4530"16,0 0-1104-16,84 0 345 16,-39 3-425-16,18-3-384 0,29 0-208 15,23 0-152-15,8-3-96 16,-18-1-104 0,-34 2-200-16,-31-1-520 15,-9-1-672-15,-3 4-129 0,-7-3-103 16,-5 3 376-16,-16-6-225 15,-20-1-1255-15</inkml:trace>
  <inkml:trace contextRef="#ctx0" brushRef="#br0" timeOffset="97725.16">6143 11024 880 0,'0'0'1184'0,"0"0"2121"16,0 0-2049-16,0 0-480 0,0 0-344 0,0 0 8 15,-23-42-24-15,10 36 160 16,2 2 41-16,-6 4-9 16,2 0 32-1,-6 0-280-15,2 0-32 16,-9 0 0-16,4 4 8 15,0 2 56-15,5 1-40 0,-2-4-40 16,1 3-88-16,5 3-168 16,-6 1 112-16,10-1-39 0,-9 7-17 31,3 0-24-31,2 4 16 16,-9-2 72-16,4 5-40 0,-4 2-32 15,0-3 64-15,4 4 160 16,-3-1-104-16,2 0 0 15,1 1-96-15,5-1-32 0,2-3-8 32,2 0-40-32,-6 1 104 15,9 2-80-15,1-3 32 0,-5 7-48 16,7 0 16-16,1-1 80 0,1 7 16 16,-1-3-32-16,4 3-16 15,0 0-72-15,0-7 24 16,0 4 0-1,4-3-72-15,8-4 72 16,-4-2-72-16,0-1 0 0,3 3 40 16,2-6 16-16,-2 3-40 0,2 1-8 15,-2-1-8-15,6 0 8 16,-2 0 0 0,2 0-8-16,2 1 16 15,-3-4-16-15,4-1-8 16,0-1 8-16,-4-5 16 0,4 4 48 15,4-3-64-15,0 0 0 16,-5 2 16-16,9-2-8 0,0 0 0 31,4-1-8-31,0-2 8 16,3-1-8-16,2 1 56 0,3-7-48 16,-5 4 64-16,1-1-56 15,0-3 40-15,0 3 0 16,-9-2-56-16,1 2 0 0,-3-3-8 15,3 1 16-15,3-4-8 32,1 0 0-32,4 0 56 0,0 0-56 15,4 0 0-15,0 0 0 16,-1 0 8-16,6 0 0 0,-10 0 0 16,5 0 40-16,-8 0 0 15,3 0-48 1,-3-4-8-16,0 4 8 15,5 0 8-15,-1 0 72 0,-1-3 16 16,5 0-48-16,4 0 8 16,0 3-48-16,4-4 0 0,-5 1 48 15,6 0-56 1,-6 0 16-16,5 3-16 16,-4-4 8-16,-1 2-16 15,1 2 8-15,4-4 0 0,-4 1 0 16,-1 0 0-16,6-3 48 15,-2-1-24-15,-3-2-16 0,4 2 64 32,0-2-72-32,-9 0 8 15,6-1 40-15,-9 0-48 0,-1 1 65 16,5-4-65-16,-5 1 8 16,2 2 0-16,3-3-8 15,-5 1 8-15,1-1 40 0,0 0-48 31,1-3 8-31,-6 4 0 16,1-1-8-16,0 0 0 0,0 0 8 16,-4 0-8-16,-1-2 24 15,1 2-16-15,0 0-8 16,0 1 0-16,-4-4 0 0,0 3 0 16,4 1-16-1,-9-5 16-15,5 5-16 16,1-1 32-16,-1-3-16 0,-5 4 8 15,1-4-8-15,1 3 16 16,-6-3-16-16,-3 3 0 16,4-2 8-16,-4-5 0 15,0 1 0-15,3 1 0 16,-2-5 0-16,-1 1 0 16,-1 0 0-16,2 0-8 0,-6-4 0 15,5 1 0-15,-7 2 0 16,-5 1 0-16,0 0 0 15,0 3-8 1,0 3 8-16,0 0 0 16,0 0 0-16,-5 1 0 0,1-2 0 15,-4 2 0-15,8-1 0 16,-3-3 40-16,3-3-40 16,-4 3 0-16,0-4-8 0,4 1 0 31,-9 0-64-31,1 3 16 15,1 0-56-15,-1 0 104 16,-5 0-41-16,6-1 41 0,-1 2 8 16,4-1-8-16,-4-1 8 15,4 1-8-15,0 1-64 0,-4 1 72 16,-4-1-96 0,4 1 0-16,-8 2-64 15,0 5 16-15,-3-2 72 16,-2-1 0-16,1 3 16 0,5 4 56 15,2-4 0-15,2 1 40 16,-1-1-40-16,3 4 0 16,2-6 0-16,-1 2 0 15,0 0 0 1,-4 0 0-16,4-2 0 0,0 2 0 16,-8 1 8-16,4-1-8 0,0 1 0 15,-4 0-8-15,0-1 0 16,0 3 0-1,4-2-32-15,-7 0 40 16,2 2 0-16,2 1-48 16,-6-1-80-16,6 4-88 0,-5-3 48 15,-1 6 16-15,-3-3 24 16,5 3-24-16,-5 0 48 0,4 0-88 31,-3 0 40-31,-2 0-24 16,1 0 24-16,0 0 144 15,1 0-8-15,-1 0 16 0,0 0-8 16,0 0-40-16,-4 0 40 16,0 0 8-16,0 0-8 0,1 0 8 15,-5 0 0-15,-1 3 8 16,-3-3-8 0,4 3 8-16,-3 3 8 15,3-3-16-15,-4 4 0 0,4-1 8 16,4 1 0-16,-3-1 48 15,6 0-56-15,-3-3 0 16,0 4 48 0,0-1-48-16,2 0-16 0,-6 1 16 15,-5-1 8-15,1 1 0 16,1 2 56-16,-1-3-64 0,-4 1 72 16,4-4-72-16,4 4 0 15,0-2 0 1,-4-1 0-16,8-1 8 15,-4 3-8-15,1-2 0 16,-1 2-8-16,0 1 8 0,0-5-8 16,-4 5 8-16,5-1-8 15,-5 1 8-15,4-1 0 0,-4 0-56 32,0-3 56-32,0 4 0 15,-4-1 48-15,5 0-48 16,-6-3 8-16,5 4-8 0,1 3 0 15,-1-7 0-15,0 6 8 16,5-6-8-16,-1 4 0 0,0-1 0 31,4 1 8-31,-4-1-8 16,0 0 0-16,0 1 0 0,4-1 8 16,-3-3 0-16,3 3 0 0,0 1 8 15,0-1-16-15,0 1 0 16,0-1 0-16,3-3 0 15,2 6 0 1,3 1-216-16,0 6-1320 16,1-3-1001-16,6-1-1944 15</inkml:trace>
  <inkml:trace contextRef="#ctx0" brushRef="#br0" timeOffset="104236.75">17387 8677 9153 0,'0'0'2865'16,"0"0"-624"-16,-4-13-329 15,4 10-48-15,0 0-399 0,0 3-449 16,0 0-296 0,0 0-200-16,0 0-160 15,0 0-264-15,0 13-40 16,0 15 16-16,0 7 144 0,0 19 24 16,8 3-104-16,4 10-40 15,-4 0-64 1,0-1-32-16,4-2 0 15,-8-4-96-15,0-9-200 16,-4 0-264-16,0-13-184 0,0-3-232 16,0-7-392-16,-12-8-1097 15,4-11-2456-15,-4-9-2177 0</inkml:trace>
  <inkml:trace contextRef="#ctx0" brushRef="#br0" timeOffset="104540.93">17371 8671 416 0,'0'0'9586'31,"0"0"-7002"-31,-12-83-1063 16,12 55 23-16,0 2-136 0,12 7-560 16,20-3-448-16,7 6-240 0,14 3-32 15,6 7-80-15,1 6 169 16,0 0-17-16,-13 22-120 15,-15 6-80 1,-15 11-8-16,-14 5 0 16,-6 7 8-16,-25 3 0 0,-28 10 56 15,-4-7 16-15,-8-3 0 0,-3-4-72 16,15-11-160-16,0-5-329 16,5-2-671-16,18-9-1272 0,14-17-2401 15</inkml:trace>
  <inkml:trace contextRef="#ctx0" brushRef="#br0" timeOffset="104837.14">18320 8471 960 0,'0'0'8033'16,"0"0"-5824"-16,0 0 191 15,0 0-23-15,0 0-721 0,0 0-648 32,-77-57-391-32,42 63-49 15,-1 19-8-15,-4 10 48 0,8 6-144 16,5 23-128-16,10 0-88 0,13 2-64 16,4 1-104-16,13-10-24 15,14 3-8-15,13-6-48 16,8-6 0-1,4-7-448-15,4-12-576 16,11-10-64-16,-15-13-1113 16,-8-6-4040-16</inkml:trace>
  <inkml:trace contextRef="#ctx0" brushRef="#br0" timeOffset="105290.93">18793 8503 6769 0,'0'0'5593'0,"0"0"-4041"15,0 0-463-15,0 0 183 16,0 0 40-16,0 0-143 15,0 0-953-15,0 0 224 0,-79-32-232 32,35 47 8-32,0 5 24 15,5-5 0-15,11 4-64 0,8-3-80 0,12 7-96 16,8-5-8-16,4 8 8 16,24 0 0-1,11 2 16 1,9 1-8-16,0-4-8 0,-4-3 0 15,-4 0-16-15,-12-6 8 16,-9 3 0-16,-10-6-88 0,-5 6 96 16,-4 0 56-16,-8-3 0 0,-16 0 128 31,-8 0 16-31,-4 0-56 16,-4-7-112-16,-4-3-32 0,5-6-392 15,2-12-520-15,9-13-1369 16,13-4-3928-16</inkml:trace>
  <inkml:trace contextRef="#ctx0" brushRef="#br0" timeOffset="105562.2">19172 8067 8249 0,'0'0'6018'0,"0"0"-4042"16,0 0-368-16,0 0-343 0,0 0-265 15,0 0-432-15,-40-28-272 16,16 47 16-16,-3 3-120 16,3 4 8-1,0 2-64-15,3-2-88 0,6 2-48 16,-5-2-120-16,8 11-744 15,-1-8-1040-15,10-3-4330 0</inkml:trace>
  <inkml:trace contextRef="#ctx0" brushRef="#br0" timeOffset="106379.02">19642 8290 5401 0,'0'0'4657'15,"0"0"-2881"-15,0 0 777 16,0 0-473-16,0 0-224 0,0 0-399 16,-24-73-457-16,24 73-368 15,0 0-272 1,0 19-288-16,0 22 152 0,0 25 328 16,4 23-208-16,13 13-32 15,6 3-87-15,1-6-33 16,0-8-56-16,0-2-64 0,-5-13-16 15,-2-19-32 1,-6-12-24 0,-7-3-8-16,1 2-296 0,-1 0-361 0,-4 4-391 15,0-4-408-15,-17-12-1009 16,2-10-5464-16</inkml:trace>
  <inkml:trace contextRef="#ctx0" brushRef="#br0" timeOffset="110879.98">20471 8480 8569 0,'0'0'2281'16,"0"0"-673"-16,0 0-80 0,0 0-135 15,4-22-401-15,-4 22-128 16,0-3-304-16,0-1-128 0,-16 2-272 31,-8 2 32-31,-3 0-88 16,-10 0 33-16,1 9 95 0,-3 4 32 15,-1 2-168-15,4 2 80 16,4-2-56-16,8 5-48 0,8-2-72 31,4 1 0-31,12 3-8 16,0 1 0-16,12-1 8 15,16 0 48-15,8 0 0 0,8 0 24 16,7-5-72-16,-3-2-8 16,5-2 8-16,-6 0 8 0,-12 3-8 15,-3-4 8 1,-8 4 0-16,-11 0-8 16,-13 7 0-16,0-4-8 15,-9 6 8-15,-10-3 128 0,-13 1-80 16,-5-5 48-16,-6-2 24 15,0-6-24-15,-2-4-24 16,6-6-72 0,3 0 48-16,4-9-48 0,12-14-40 15,8-2-376-15,12-23-496 16,0 10-1609-16,12 3-6665 0</inkml:trace>
  <inkml:trace contextRef="#ctx0" brushRef="#br0" timeOffset="112098.72">20838 8915 5697 0,'0'0'7905'16,"0"0"-5672"-16,0 0-681 0,0 0-408 15,0 0-111-15,0 0-465 16,0 0-288 0,36 16 16-16,-33 3-120 15,1 3-80-15,-4 7-96 16,0-4-8-16,-7 0 8 0,-18 1-8 15,5-4-488-15,1 0-488 32,2-5-1305-32,14-11-3832 0</inkml:trace>
  <inkml:trace contextRef="#ctx0" brushRef="#br0" timeOffset="112580.43">21308 8766 4384 0,'0'0'6090'0,"0"0"-4666"16,0 0-304-16,4-105 185 0,-4 70-89 16,0 4-136-16,-17-1-240 15,2 7 176 1,-9 8-47-16,-4 11-377 15,-8 6-304-15,-4 16-120 0,5 13-40 16,3 8 32-16,4 8-120 16,11 6-32-1,10 0-8-15,7-4 0 16,0-6-312-16,20-9-32 0,3-10-80 16,5-12 16-16,0-10 176 15,4-6 24-15,0-20 152 0,0-6-64 16,-4-6 63-16,-8-6 49 31,-9 2 8-31,-3 5 257 0,-3 2 295 16,-1 16 16-16,-4 6 120 15,0 13-232-15,0 3-456 16,0 22 0-16,0 10 0 0,4 10 8 16,3 3 64-16,6-1-72 15,2 1-64-15,10-7-304 0,-1-6-320 31,8-10-456-31,15-12-689 16,-12-7-2488-16,1-6-4105 0</inkml:trace>
  <inkml:trace contextRef="#ctx0" brushRef="#br0" timeOffset="112860.69">21503 8360 10066 0,'0'0'2904'16,"0"0"-975"0,0 0-161-16,0 0-184 15,0 0-575-15,0 0-425 0,0 0-456 16,48 25 392-16,-9 7-8 16,10 12-256-16,2 3-136 0,1 11-16 15,-4 5 40-15,-16 1-64 31,-5 3-80-31,-18 2 0 0,-9-2 0 16,-4-3 0-16,-24-4-224 16,-24 10-536-16,3-20-920 0,6-8-3786 15</inkml:trace>
  <inkml:trace contextRef="#ctx0" brushRef="#br0" timeOffset="118453.73">20129 9664 7345 0,'0'0'1832'32,"0"0"-791"-32,0 0-161 15,0 0 248-15,0 0 144 0,0 0-71 16,0 0-217-16,0 0-304 0,0-6-384 16,0-3 24-16,0-4 56 15,4-3 32 1,-1-3-96-1,5-7-56-15,-4-2-248 0,9-7 80 16,-2-9-80-16,1-4 56 16,0 3-64-16,0 4 0 0,-5 13 8 0,2 5-8 15,-5 11 48-15,0 9-48 32,-4-1 0-32,0 1 0 15,0 3 0-15,0 0-64 0,0 0 56 16,0 0-176-16,0 0-488 15,0 0-600-15,0 10-1241 0,0-1-455 16,0-3-3810-16</inkml:trace>
  <inkml:trace contextRef="#ctx0" brushRef="#br0" timeOffset="118882.58">20056 9414 328 0,'0'0'8705'15,"0"0"-6832"-15,0 0-953 0,0 0-400 0,0 0 144 16,0 0 344-16,-4 0-95 16,4 0-305-1,0 0-224 1,0 0 40-16,4 0-64 0,5 0 80 15,3-10-240-15,8-6-128 16,-5 0-72-16,6-3 0 0,-2-6 8 0,-7 3 40 16,4-4-48-16,-4 4 8 31,0 3 0-31,-4 6 8 16,0 4 24-16,4-1-32 0,-4 7-8 15,8-4 64-15,-4 4 40 16,4 1 96-16,-1 2 16 0,2 0 16 15,-6 2-48-15,-3 18-128 32,1 5 137-32,-1 7-41 0,-5 3-144 15,-3 3-8-15,4 0-281 16,8 3-983-16,0-9-2665 0,9-10-4232 16</inkml:trace>
  <inkml:trace contextRef="#ctx0" brushRef="#br0" timeOffset="119781.18">20981 9718 8097 0,'0'0'1929'16,"0"0"-793"-16,0 0 96 0,0 0 176 15,0 0-207-15,0 0-409 31,0 0-256-31,0 0-160 0,0-28-144 16,0 15 16-16,0-6-24 16,0-3 0-16,0-7-24 0,0-6-24 15,8-6-128-15,-4-7-32 16,4 1 56-16,0 5-64 31,-5 11-8-31,6 8 144 0,-9 14-16 16,4 3-40-16,-4 6-88 15,0 0 0-15,0 0 0 16,0 0-8-16,0 0-136 0,0 0 56 16,0 0 16-16,0 0 8 15,0 0-112 1,0 13 80-16,-4-1-248 0,-5 7-608 16,-2 6-1304-16,-1-2-1681 15,0-7-3665-15</inkml:trace>
  <inkml:trace contextRef="#ctx0" brushRef="#br0" timeOffset="120133.24">20885 9423 4240 0,'0'0'5818'0,"0"0"-3634"31,0 0-648-31,0 0-159 15,0 0-137-15,0 0-200 0,0 0-328 16,-4-16-344-16,4 13-119 16,4 0-169-16,4-4-32 0,8-5-48 15,0 2 0-15,0-2 0 32,4-4 0-32,-4 0-16 0,0 0 16 15,-4 3 0-15,-5 4 0 16,-3 2 0-16,1 4 0 15,-1 3 0-15,0 0 0 0,7 3-144 16,2 13 136-16,2 6 8 31,10 4-9-31,-10 2-55 0,1 1-232 0,-4 3-1432 16,-8-10-2857-16,-4-6-5465 16</inkml:trace>
  <inkml:trace contextRef="#ctx0" brushRef="#br0" timeOffset="131233.56">17515 10522 10562 0,'-4'-4'4121'16,"4"1"-2401"-16,0 3-688 16,-5 0-256-16,5 0-135 15,0 10-425-15,0 15-88 16,-4 13 312-16,0 13 32 0,4 3-64 16,-3 10-232-16,-1-1 32 15,-4 0-32 1,-1 1-104-16,2-4-24 15,-1-2-48-15,-9-8-88 16,2-5-400-16,-1-7-472 16,0-6-321-16,-4-10-1111 0,4-6-1913 15,4-10-2400-15</inkml:trace>
  <inkml:trace contextRef="#ctx0" brushRef="#br0" timeOffset="131743.2">17479 10496 6529 0,'0'0'2176'0,"12"-76"-455"0,-8 32-385 16,7-4-160-16,2 10-23 16,-2 9-193-16,6 4-432 0,-2 12-272 15,5 10-136-15,1 3-120 16,2 16-40-16,5 29 40 15,-4 27 120 1,-13 30-64-16,-11-4 16 16,0-12-64-16,-19-32 0 0,-9-16-8 15,-11 0-8-15,-10 4 8 0,-10-7 8 16,3-7 80-16,4-12 64 16,21-10 168-1,6-6 8-15,18 0-56 16,7-16-16-16,15-6-168 15,17-3-88-15,11 3-64 0,6 3 56 16,-6 6 8-16,-2 6 0 16,-13 7 72-16,0 7-72 0,-9 12 144 31,-3 9 40-31,-4 7-24 16,-1 7-8-16,6 5 0 15,-6 1-88-15,10 6 48 0,-1-3-112 16,-1 0 56-16,5-1-39 15,-3-8-9-15,-6-5 40 0,2-8-48 32,-14-10-65-32,-3-6-311 15,-3-7-832-15,-14-6-1640 0,2 0-3106 16</inkml:trace>
  <inkml:trace contextRef="#ctx0" brushRef="#br0" timeOffset="132088.26">18479 10344 6313 0,'0'0'4265'0,"0"0"-2337"16,0 0-167-16,-4-86-217 0,-16 74-112 31,0 8-568-31,-12 4-312 16,-8 13-71-16,-7 19-25 15,-9 22 224-15,-8 31-104 16,0 20-208-16,8 10-56 0,21-4-80 16,22-19-40-16,13-23-48 0,17-11-144 15,11-20 48-15,7 0-40 16,29 6-8-16,0-5-200 31,12-5-768-31,19-14-152 0,-27-17-1329 16,-12-3-5136-16</inkml:trace>
  <inkml:trace contextRef="#ctx0" brushRef="#br0" timeOffset="132646.78">18945 10468 8913 0,'0'0'2705'0,"0"0"-961"16,0 0-23-16,0 0-233 0,0 0-408 16,-84-26-248-16,52 30-159 15,-4 8-113-15,8 7-144 31,0 4-200-31,9-1 8 0,6 6-152 16,10 4-64-16,3 0-8 16,3 3-8-16,25-1 8 0,4 5 0 15,13-4-8-15,2 2-104 0,-7-5 32 16,0 0 24 0,-4-7-16-1,-12-2-8-15,-9-1 80 0,-2-6 0 16,-13 0-72-16,0 0 72 15,-17-3 0-15,-14 2 232 0,-13 1 40 16,-12-3-144-16,-4-7-56 16,1 1 64-1,6-7-128-15,14 0-16 16,7-4-48-16,17-8-328 0,15-7-648 16,19 6-1433-16,9 0-4696 15</inkml:trace>
  <inkml:trace contextRef="#ctx0" brushRef="#br0" timeOffset="132929.03">19252 10912 8953 0,'0'0'6490'0,"0"0"-5138"16,0 0-840-16,0 0 120 15,0 0 409-15,0 0-177 16,0 77-336 0,-16-52-344-16,-4 7-16 0,-4-4-96 15,-4-2-72-15,5-4-584 16,6 0-800-16,6-9-2513 0,6-7-3657 15</inkml:trace>
  <inkml:trace contextRef="#ctx0" brushRef="#br0" timeOffset="133393.78">19762 10715 7889 0,'0'0'2977'15,"0"0"-1545"-15,28-95-128 0,-24 57 289 16,-4 9-97-16,0 11-216 31,-13 5-439-31,-15 13-385 0,-7 3-288 16,-17 25 96-16,0 7 88 15,-4 6-96-15,13 7-8 16,6 3-120-16,14-3-80 0,11-7-48 16,12-3-8-16,0-10-88 15,12-5 80 1,16-14-168-16,8-9 48 0,3-3 88 16,14-22 48-16,-6-10-48 15,5-6-80-15,-9-4 128 16,-6 7 64-16,-10 3-8 0,-11 13 256 15,-4 9 104 1,-7 13 0-16,-5 3-416 16,0 26 120-16,0 16-96 0,0 14 80 15,0 8-104-15,0 0-56 16,4 3-624-16,15-3-744 16,-6-10-2673-16,6-16-4873 0</inkml:trace>
  <inkml:trace contextRef="#ctx0" brushRef="#br0" timeOffset="133620.18">20228 10794 10778 0,'0'0'4153'0,"0"0"-3049"15,0 0 96-15,0 0-80 16,96 13-199-16,-72 10-265 15,-9 5-336-15,-7 10-120 0,-8 3-136 16,-4 4-56-16,-19 3-16 31,-14-4-304-31,-34 13-768 0,11-12-2049 0,-8-10-5225 16</inkml:trace>
  <inkml:trace contextRef="#ctx0" brushRef="#br0" timeOffset="136637.12">20981 10426 2760 0,'0'0'6433'16,"0"0"-4960"0,0 0-793-16,0 0 392 15,-96-2 641-15,60 17-353 0,1 4-392 16,-1 6-256-16,12 1-216 15,4 6-240-15,12-4-176 16,8 4-64-16,0 0-8 0,20 0 0 31,8-4 0-31,8 4 104 16,3 0-64-16,5-4-48 0,0-2 8 16,-4-1 0-16,-5 0 48 15,-7-3-56-15,-11 4 16 16,-6-7 48-16,-11 3 16 0,0 0 265 31,-20 1 47-31,-7-4 224 16,-13-3-184-16,0-4 104 0,-3-5-168 15,2-4-248-15,2-3-120 0,3-3-40 16,4-32-768-16,8 3-1041 16,7-3-4368-16</inkml:trace>
  <inkml:trace contextRef="#ctx0" brushRef="#br0" timeOffset="137419.01">21375 10185 5697 0,'0'0'3993'16,"0"0"-2105"-16,0 0-224 15,0 0 89-15,0 0-385 16,0 0-448-16,0 0-480 16,-15-13-64-16,-9 26-72 15,-8 9 129-15,-4 4-89 0,-4 2-88 16,0 7-80-16,4 0-112 15,5-6-16 1,10-1-48-16,1-9-40 16,12-2 40-16,4-8-208 15,4-3-320-15,0-6-1 0,21 0 281 16,3-10-248-16,3-8-248 31,5-8-152-31,-1-6 416 0,2 1 304 16,-6-1 112-16,-6 3 64 15,-5 14 88-15,-4 2 472 16,-9 6 264-16,-3 7-216 0,0 0-120 16,-11 0-352-16,-9 13 320 0,-8 6-87 15,-4 0-121-15,0 7-88 16,0-4-64 0,8 3-96-16,1 1-160 15,6 2-945-15,6-3-2895 16,6-8-5603-16</inkml:trace>
  <inkml:trace contextRef="#ctx0" brushRef="#br0" timeOffset="138035.37">21722 10109 6177 0,'0'0'3953'0,"0"0"-2097"15,0 0 377-15,0 0 55 16,0 0-448-16,0-16-799 0,3 16-529 16,10 10-272-16,6 15-72 15,14 13 448 1,11 22-208-16,19 26-104 15,1 22-192-15,3 3-112 16,-18-18 8-16,-21-24 0 0,-13-25-8 16,-11-2 0-16,-4 5 0 15,0 10 0-15,-15 4-8 0,-13-4-128 32,-8-3-288-32,-28 3-568 15,12-15-1321-15,0-14-5760 0</inkml:trace>
  <inkml:trace contextRef="#ctx0" brushRef="#br0" timeOffset="140534.69">22595 10728 3016 0,'0'0'4969'0,"0"0"-2384"0,0 0-1193 16,0 0 168-16,0 0 305 15,-4 0-201-15,4 0-528 0,0 0-295 16,0 0-193-16,4 0-192 15,4-3-136-15,16-4-200 16,-1 1-72-16,17 3-48 16,4-3 0-16,8 3 8 15,4 3-8-15,-5-4-488 16,-10 4-640-16,-6 0-1201 0,-15 0-2384 31,-12 0-1712-31</inkml:trace>
  <inkml:trace contextRef="#ctx0" brushRef="#br0" timeOffset="140728.18">22475 10925 2480 0,'0'0'9226'15,"0"0"-7770"-15,0 0-287 16,0 0 703-16,92 0-472 0,-41-3-704 15,9-7-288-15,4 7-207 32,4-6-201-32,11-1-473 0,-19-3-2487 0,-12 1-7562 15</inkml:trace>
  <inkml:trace contextRef="#ctx0" brushRef="#br0" timeOffset="141283.69">23957 10192 9858 0,'0'0'2840'0,"0"0"-767"16,0 0-617-16,0 0-144 15,0 0-488-15,0 0-343 0,0 0 95 16,0 0-144-16,-119 111-128 31,75-45-88-31,4 1-144 0,8 3-64 16,9-4-8-16,10-9-56 0,9-3-200 15,4-6-280-15,4-10 104 16,9-13 24-16,10-5 63 0,-3-14 89 16,0-6 256-1,0-6 8 1,-13-23 168-16,-7-9 217 15,0-22 223-15,-35-23-80 0,-20-15-160 0,-1 3 8 16,0 19 40-16,16 24-72 16,12 21-24-16,0-4-256 0,0 10 72 31,8 2-144-31,5 20-376 16,11 3-960-16,4 54-537 15,0-3-2095-15,4 3-5795 0</inkml:trace>
  <inkml:trace contextRef="#ctx0" brushRef="#br0" timeOffset="141674.64">24105 10480 10298 0,'0'0'2744'15,"0"0"-951"-15,0 0-489 16,0 0-72-16,0 0-536 0,0 0 241 15,-13 70-153-15,6-28-280 0,3 2-40 16,4 0-168-16,0-2-192 16,0-4-40-1,7-6-64-15,10-4 8 16,6-6-8-16,10-3-160 16,3-6 32-16,3-4-168 0,1-9-336 15,0 0-673-15,4-6-1023 16,-9-10-2353-16,-14-3-1392 0</inkml:trace>
  <inkml:trace contextRef="#ctx0" brushRef="#br0" timeOffset="141846.19">23838 10779 1072 0,'0'0'7409'15,"0"0"-5184"-15,0 0-1681 0,84 0-144 16,-41-7-104-16,13 1-296 16,24-3-88-16,-12-1-1864 0,-5-2-3970 0</inkml:trace>
  <inkml:trace contextRef="#ctx0" brushRef="#br0" timeOffset="141996.79">24618 10633 4304 0,'0'0'8762'0,"0"0"-6681"0,0 0-681 0,0 0-272 32,0 0-240-32,0 0-447 15,0 0-441-15,0 0-1761 16,0 0-6809-16</inkml:trace>
  <inkml:trace contextRef="#ctx0" brushRef="#br0" timeOffset="143458.28">24033 10452 392 0,'0'0'6057'0,"0"0"-4257"31,0 0-223-31,0 0 79 16,0 0 112-16,0 0-383 0,3-3-473 16,-3 3-224-16,0 0-168 15,0 0-192-15,0 0-96 16,0 16-16-16,0 2 176 0,0 8 40 31,0 9-112-31,-3 3-47 16,-1 0-17-16,0 3-96 0,0-2 0 15,4 2-24-15,0-6-120 0,12 0 40 16,8 0 8-16,4-7-8 16,4-2-56-16,4-4 0 15,3-3 0 1,-7-10 0-16,0 1-312 15,-8-4-328-15,-4-3-641 0,3-3-583 16,-6 0-1089-16,-5-3-2624 0</inkml:trace>
  <inkml:trace contextRef="#ctx0" brushRef="#br0" timeOffset="143807.47">23946 10814 6449 0,'0'0'2080'0,"0"0"-511"0,0 0-41 31,0 0 160-31,0 0-263 16,0 0-201-16,0 0-328 0,-21-7-224 16,21 7-336-16,12 0-104 15,12-3 32-15,8 0-184 0,8-4-8 16,12 5 0-16,7-5-72 16,-3 4 80-1,0-3-80-15,-16-1-400 16,-4-2-1384-16,-12 2-2529 0,-17-2-1808 15</inkml:trace>
  <inkml:trace contextRef="#ctx0" brushRef="#br0" timeOffset="148955.31">17383 11626 12162 0,'0'0'2881'0,"8"-3"-1625"16,8-6-672-16,4 3-160 0,12-4 184 16,7 7-160-16,14-3-200 15,2-1-95-15,9 4 87 0,8 0-40 16,4-4-32-16,-5 5-120 31,-3-2-40-31,-12 1-8 16,-9 3 0-16,-10 0-264 0,-9 0-409 15,-13 0-487-15,-7 0-1248 16,-8 3-1809-16,0 3-2481 0</inkml:trace>
  <inkml:trace contextRef="#ctx0" brushRef="#br0" timeOffset="149234.26">17470 11849 6081 0,'0'0'7865'16,"0"0"-6448"-16,0 0-857 16,101-26 224-16,-50 17 352 0,1-4-143 31,0 7-409-31,-1 3-352 15,-2 0-96-15,-10 3-136 0,-7 0-40 16,0 0-120-16,-12 0-616 16,12 0-809-16,-13 0-2232 15,1 0-2832-15</inkml:trace>
  <inkml:trace contextRef="#ctx0" brushRef="#br0" timeOffset="155039.21">17300 9585 6289 0,'0'0'1584'32,"0"0"-344"-32,0 0-23 15,0 0 47-15,0 0 16 0,0 0-464 16,0 0-271-16,0 0-153 16,0-3-48-16,4 3 184 0,7-3-32 15,5-1-216-15,12 1 96 31,4-3-48-31,8 0-128 16,8-1-112-16,3 1-80 0,1 3 32 16,-4-3 24-16,-8 6-64 15,-12 0-168-15,-5 0-480 0,-10 0-800 0,-5 0-473 16,-8 0-239 0,-12 6 47-1,-8 0-431-15,-4 1-2793 16</inkml:trace>
  <inkml:trace contextRef="#ctx0" brushRef="#br0" timeOffset="155323.43">17367 9658 624 0,'0'0'200'0,"0"0"1296"16,0 0-480-16,0 0 361 0,0 0-73 15,0 0 0-15,0 0-216 16,-20 23 25-16,44-23 31 0,8-7-72 31,4-3 16-31,12 4-48 16,-1-3-135-16,5-4-9 0,-4 3-40 15,-4 1-328-15,-12 2-232 16,-4 1-232-16,-17 3-16 0,-2 3-40 16,-1 0-8-16,-8 0-8 31,0 0-136-31,0 0-464 15,0 0-1008-15,0 0-1129 0,0 0-496 16,-4 0-4152-16</inkml:trace>
  <inkml:trace contextRef="#ctx0" brushRef="#br0" timeOffset="162778.5">18718 11969 6345 0,'0'-3'1720'0,"0"3"-432"0,0 0-583 16,0 0 167-16,0 0 160 15,0 0-152-15,0 0-432 0,0 0-160 31,-4 0 72-31,-8 10 201 16,0-1-33-16,-8 7-24 0,-4 0-176 16,-3 6-64-16,-5 0 48 15,-5 4 56-15,-6 2-112 0,-9 4-32 16,-4 3 8-16,-4 4-24 31,-4-2-56-31,-3 2 0 16,-1 2-24-16,1-3 24 0,3 3 8 15,0 0-32-15,0 1 25 16,5 2-33-16,-5 1-24 0,0 2-24 16,-16 10-64-16,9-6 48 15,-5 0-40 1,-4-3 32-16,17-7-48 16,-13 7 8-16,4-4 0 0,0 1 0 15,4-1-8-15,1-3 80 16,-1 0-32-16,-4 1-40 0,4-4-8 15,1 0 72 1,-1-3-72-16,4-1 0 16,1-2 0-16,7 3 64 15,0-3-56-15,0 0 8 0,0 0 112 16,1 0-56-16,-1 3-16 16,4-4-48-16,0 1 0 0,5-4 48 31,-2 1 0-31,10-4-56 15,3-5 0-15,8-5 8 0,4-2 0 16,5-4-8-16,6-2 0 16,1-4-8-16,5 0-168 15,2 0-344-15,1 1-193 0,0-1-319 32,-3 3-648-32,-1-3-953 15,-1 0-2280-15</inkml:trace>
  <inkml:trace contextRef="#ctx0" brushRef="#br0" timeOffset="164353.29">13777 14411 7057 0,'0'0'4321'16,"0"0"-3537"-16,0 0-528 0,0 0 400 16,-115-16 841-1,59 32-233-15,-4 3-480 16,-11 10-128-16,2 2-48 16,6 1-200-16,7 0-120 15,16 0-39-15,12-4-97 0,13 1-152 16,15 0 0-16,7-1-160 15,25 1 104 1,32 6 48-16,20 2 16 16,0-1 40-16,-9-8 32 15,-15-3-80-15,-17-6-16 0,-6 7-56 16,-10 2-57-16,-14 1 9 16,-13-1 112-16,-17-2 8 0,-18 0 201 31,-13-4 143-31,-8 0-88 15,-4-3-72-15,4-6 0 16,8-7-64-16,13-3-120 0,10-3-56 16,25-28-624-16,0-7-1505 15,17-7-3560-15</inkml:trace>
  <inkml:trace contextRef="#ctx0" brushRef="#br0" timeOffset="164571.7">14088 14201 11602 0,'0'0'3945'0,"0"0"-1961"16,0 0-679-16,0 0-721 15,0 0-400-15,0 115 512 16,0-11-160-16,8 17-256 16,4-3-160-16,-1-11-120 0,-2-8-8 15,-5-23-344-15,0-15-808 16,-4-8-849-1,0-21-2936-15,0-12-5337 0</inkml:trace>
  <inkml:trace contextRef="#ctx0" brushRef="#br0" timeOffset="165050.41">13881 14770 5633 0,'0'0'9402'15,"0"0"-7362"-15,0 0-936 0,0 0-1024 16,0 0 16-16,120-54 96 16,-2 35-192-16,15-3-40 0,-6 6-448 15,-31 6-1240 1,-41 7-1329-16,-19 0-783 16,-12 0 1151-16,-8 3 608 15,-12 0 2081-15,-4 0 833 0,-32 3 2143 16,-16 9 1017-16,-15 8-1312 15,-1 8-593-15,0 4-688 16,12 6-543-16,17-3-393 16,18 3-424-16,17-6-40 15,8-3-144-15,25-14 56 16,14-5 80-16,9-10 0 0,0 0-64 16,4-19-128-16,-13-10-312 15,-3-3 63 1,-16 0 289-16,-8 1 160 15,-13-1 168-15,-7 10-16 16,0 6 401-16,-11 13-25 0,-1 3-192 16,-4 22-144-16,8 10-64 15,4 6-56-15,4 6-72 0,12 1-104 32,12-4 96-32,4-9-344 15,8-7-504-15,-1-15-817 16,17-13-1143-16,-12-16-409 0,0-10-2248 0</inkml:trace>
  <inkml:trace contextRef="#ctx0" brushRef="#br0" timeOffset="165227.94">15060 14252 5537 0,'0'0'8233'16,"0"0"-5224"-16,0 0-1417 0,0 0-1071 15,-15 108-81-15,15-13-24 16,11 10-224-16,17 0-176 15,-4-13-16 1,-4-22-88-16,-4-19-600 0,-12 0-1041 16,0-19-2032-16,0-10-3208 15</inkml:trace>
  <inkml:trace contextRef="#ctx0" brushRef="#br0" timeOffset="165468.31">14853 14608 7481 0,'0'0'5433'16,"0"0"-4216"-16,0 0-881 16,91-44 504-16,-35 37 112 31,8 7-424-31,4 0-200 0,-9 19-56 16,-3 13 48-16,-16 6 0 15,-12 6-216-15,-8 7 144 0,-12 0-80 16,-4 0-168-16,-4-4-48 15,0-5-640-15,-16-13-1080 32,0-11-2505-32,0-14-5009 0</inkml:trace>
  <inkml:trace contextRef="#ctx0" brushRef="#br0" timeOffset="165587.99">15307 14366 8337 0,'0'0'640'16,"0"0"-640"-16,0 0-2208 0,24 86-1065 16</inkml:trace>
  <inkml:trace contextRef="#ctx0" brushRef="#br0" timeOffset="166444.69">15466 14668 3832 0,'0'0'5762'0,"0"0"-3082"0,0 0-383 16,-43 92-305-16,30-57-728 0,10 0-648 15,3 0-416-15,8-3-200 16,15-4-8-16,13-9-696 31,5-9-504-31,2-10-112 0,-3 0-521 16,-9-22-55-16,-6-3 536 16,-17-14 1360-16,-8-2 80 0,-20-3 1152 15,-16-1 352-15,-4 4-255 16,0 3-433-16,8 9-104 31,8 10-240-31,17 9-448 0,7 7-104 16,11 3-808-16,22 0 744 15,14 0 0-15,5-3-24 0,4 3 88 0,-1 0 16 16,-6 0 32-16,-10 3 0 16,-7 10 104-1,-4 6 136 1,-8 6 32-16,-8 7-48 0,-8 6 16 15,-4 1-104-15,0-2-72 16,0-5-64-16,-4-6-48 0,0-7 48 0,0-10-48 16,4-9-64-16,0-3 56 31,12-22-208-31,4-14 8 16,8-8 32-16,4-10 104 0,-1 0 72 15,1 3 40-15,0 13-32 16,-4 12 112-16,-7 19 104 0,-6 10-72 15,1 16 192-15,-4 16 256 32,-4 6-191-32,4 10-233 0,0 0-168 15,-1-4-8-15,14-3-240 16,-1-13-529-16,8-11-327 0,8-11-888 16,3-6-209-16,1-19 73 15,0-16 303-15,0-13 1705 31,-8-3 112-31,-8-3 1089 0,-9 1-1 16,-6 11 704-16,-9 10 601 16,0 20-145-16,-16 12-1096 0,-12 6-551 15,-4 23 15-15,4 9-232 0,4 6-168 16,12 7-208 0,8-3-16-1,4-7-40-15,4-6-192 0,16-13-232 16,8-15-16-16,4-7 151 15,4-17 241-15,3-11-176 0,-3-13 112 16,5-7 72-16,-10 0 88 0,-7 7 64 31,-8 6-56-31,-4 10 280 16,-9 22 257-16,-3 3-345 0,0 19-8 16,0 16 80-16,0 3-272 15,0 3-504-15,0 1-753 0,25-8-1199 16,-1-11-2745-16,4-14-3905 0</inkml:trace>
  <inkml:trace contextRef="#ctx0" brushRef="#br0" timeOffset="166687.04">17136 14427 5401 0,'0'0'5385'16,"40"-73"-3209"-16,-32 48 857 16,0 12-561-16,-8 13-1063 31,-4 25-825-31,-8 20 8 0,-4 12-352 15,0 7-240-15,4 2-72 16,4-3-328-16,4-5-200 0,4-8-136 16,0-15-24-16,0-13 119 15,0-18 641-15,0-4 112 16,-8-26 256 0,-4-12 449-16,-12-6 63 0,-12-10-72 15,-11 0-424-15,-5 3-80 16,0 10-304-16,4 6-304 0,13 16-1048 15,14 6-3385-15</inkml:trace>
  <inkml:trace contextRef="#ctx0" brushRef="#br0" timeOffset="167582.65">18905 11947 1384 0,'0'0'6137'0,"0"0"-3280"16,0 0-1401-16,0 0-280 31,0 0-119-31,0 0 735 0,0 0-360 16,128 54-528 0,-33-22-159-16,57 13-129 15,35 12-128-15,28 6 8 16,12 13-96-16,4 7-240 0,12 15-40 15,8 13-56-15,4 10 64 16,-12-7 72-16,-28-6-184 0,-24-16 128 0,-35-12 8 16,-33-10-88-16,-35-17-56 15,-24-11-8-15,-24-10 0 16,-4-10-8-16,-4-3-88 0,0 3 96 31,-1-3 48-31,-10-6-48 16,-6-7 0-16,-7-3-48 0,-4 1-64 15,1-4-192-15,6 3-512 16,1-3-736-16,-4 0-3201 0</inkml:trace>
  <inkml:trace contextRef="#ctx0" brushRef="#br0" timeOffset="168305.72">21244 14449 10386 0,'0'0'2872'16,"0"0"-1047"-16,40-98-385 16,-16 54-424-16,4 2-96 15,0 7-263-15,0 10-153 0,4 9-248 16,-1 16-200-16,1 9-56 15,4 36-64-15,0 28 56 32,-12 19 0-32,-5 0-64 0,-14-16 72 15,-5-28-216-15,0-20-256 0,-9-3 328 16,1-5 120-16,1-10 24 0,7-10 296 16,0-17 8-1,24-27-304 1,19-32-136-16,17-23 136 15,11-6 0-15,-7 20 0 0,-16 28 0 16,-20 28 0-16,-3 13 8 0,-2 10 104 16,-3-1 96-16,4 7 48 0,-5 13-128 31,-2 19-56-31,-2 9 152 16,2 10-56-16,-6 6-160 15,6 1-8-15,-6-1-48 0,6-7-760 16,7-2-1065-16,-5-20-3384 0,-3-9-5705 15</inkml:trace>
  <inkml:trace contextRef="#ctx0" brushRef="#br0" timeOffset="168576.99">22399 14290 7633 0,'0'0'8394'0,"0"0"-5898"0,0 0-1071 15,0 0-865-15,0 0-224 31,0 0-56-31,-68 102 0 16,65-48-128-16,3 0-152 0,0 0-272 16,24-7-480-16,8-12-152 15,-1-9-321-15,9-16-487 0,-1-10-288 0,-2-10 255 16,-10-19 609 0,-10-15 1136-1,-17-13 488-15,0 0 968 16,-25-4-463-16,-10 7-513 0,-1 13-352 15,-3 12-128-15,2 23-512 16,18 6-1833-16,6 0-2888 0</inkml:trace>
  <inkml:trace contextRef="#ctx0" brushRef="#br0" timeOffset="168905.12">22678 14290 9418 0,'0'0'5561'0,"0"0"-3609"16,0 0-416-16,0 0-711 0,0 0-273 15,0 0-200-15,72 118-240 32,-68-67-112-32,-4-1-24 0,0-5-288 15,0-10-112-15,0-10-16 16,0-12 192-16,4-13 248 0,4-3-8 16,4-26 8-16,7-12-72 15,6-10 64-15,6-9 8 31,1 3 8-31,0 9 88 0,-4 10 384 16,-11 19 8-16,-2 15-96 16,1 11-280-16,-4 28 40 0,-1 6 24 15,6 10-120-15,-6 6-56 16,2-6-240 0,-1 0-800-16,12-13-961 15,-5-10-3704-15,5-15-5657 0</inkml:trace>
  <inkml:trace contextRef="#ctx0" brushRef="#br0" timeOffset="169034.77">23340 14484 4504 0,'0'0'10915'0,"0"0"-8699"16,0 0-1472-16,0 0-151 0,95-3-17 16,-55 3-328-16,16 0-248 15,-13 6-784-15,-2-3-3921 0</inkml:trace>
  <inkml:trace contextRef="#ctx0" brushRef="#br0" timeOffset="169618.21">24348 13871 10626 0,'0'0'5161'16,"0"0"-3505"-16,0 0-247 15,0 0-417 1,-112-31-112-16,69 37-128 15,-2 13-224-15,6 10-224 0,7 2-144 16,15 8-160-16,10-2-40 16,7 8-16-16,16-1-168 15,16 1-32-15,4-1-184 0,3-3 0 32,1-2-64-32,-12-4 40 15,-4-7 184-15,-20-6 136 0,-4 0 144 16,-16-5 104-16,-15-5 40 15,-14-6 56-15,2-2 48 16,2-4-152-16,9 0-96 0,9-19-448 31,23-29-865-31,12 0-3528 0,16 1-6553 16</inkml:trace>
  <inkml:trace contextRef="#ctx0" brushRef="#br0" timeOffset="169776.79">24483 13630 10002 0,'0'0'7009'15,"0"0"-4680"1,0 0-945-16,0 0-1104 0,0 0-144 16,-8 89 384-16,20 0-232 0,24 32-120 15,8 2-168-15,-1-5-272 16,-7-23-680-16,-23-38-1273 16,-9-19-5192-16</inkml:trace>
  <inkml:trace contextRef="#ctx0" brushRef="#br0" timeOffset="170203.64">24332 14049 8513 0,'0'0'4737'0,"0"0"-3848"0,103-38-473 15,-7 28-248-15,32 10-120 16,3 0-48-16,-24 7-16 15,-27 6-112-15,-44-7-72 0,-16 3-265 32,-4-2 105-32,-16 2 88 15,0 1 272-15,-24-1 384 0,-20 4 1129 0,-8 3-17 16,-3 3-408-16,3 3-440 16,12 1-263-16,16 2-209 15,13-6-176-15,11 0-104 16,11-3 96-1,21-10 0-15,11-6-120 16,9 0-233-16,-3-6-207 0,-6-7 360 0,-15-3 208 16,-8 3 168-16,-12 7 568 15,-4 0 225-15,-4 6-313 16,0 0-624 0,0 9-16-16,0 7-8 15,0 6 0-15,15 4-256 16,9-7-480-16,12-6-577 0,9-7-887 15,18-16-305-15,-11-12-551 16,-4-6-3994-16</inkml:trace>
  <inkml:trace contextRef="#ctx0" brushRef="#br0" timeOffset="170370.2">25491 13576 4945 0,'0'0'7257'0,"-12"-86"-3280"15,8 77-1569-15,4 5-775 16,-4 4-929-16,4 20-568 0,0 24-48 31,12 38-8-31,21 30 16 16,2 11-56-16,5-5-40 0,-12-17-632 15,-17-24-680-15,-7-26-1185 0,-4-16-2672 16</inkml:trace>
  <inkml:trace contextRef="#ctx0" brushRef="#br0" timeOffset="170601.58">25359 13919 9842 0,'0'0'2160'0,"0"0"-152"0,104-54-887 15,-51 54-233 1,-2 0 88-16,5 19-488 16,3 9-328-16,-3 7-72 15,-4 10-88-15,-8-1 0 0,-12 4-64 16,-8-3 56-16,-16-1-328 15,-5-9-368-15,-3-3-704 0,0-17-633 32,-7-5-615-32,-1-10-4378 0</inkml:trace>
  <inkml:trace contextRef="#ctx0" brushRef="#br0" timeOffset="170715.28">25954 13786 3488 0,'0'0'7154'31,"0"0"-5554"-31,0 0-712 16,0 0-888-16,0 0-712 0,0 0-848 16,83 0-3065-16</inkml:trace>
  <inkml:trace contextRef="#ctx0" brushRef="#br0" timeOffset="170975.58">26100 13941 4889 0,'0'0'7593'16,"0"0"-6217"-16,0 0-103 15,-87 60-249-15,63-28-336 0,8 3-240 16,4 6-264-16,12 4-184 0,0-7-144 16,21-3-512-1,7-7-752-15,7-12 71 16,1-10 665-16,0-6 672 16,-5-12 80-16,-6-17 24 15,-14-6 1113-15,-11-9 383 0,-4-1-240 16,-24-2-560-16,-7 0-479 0,-5 8-113 31,0 11-208-31,-4 15-1057 16,12 10-2912-16,8 3-3192 0</inkml:trace>
  <inkml:trace contextRef="#ctx0" brushRef="#br0" timeOffset="171394.46">26201 13986 6041 0,'0'0'9450'16,"0"0"-7498"-16,0 0-423 15,0 0-473-15,83-48-464 0,-55 48-200 16,0 13-200 0,-4 9-88-16,0 13-104 15,-5 0-96-15,-10 6 8 16,-5-3-192-16,-4-3-296 0,0-9 56 15,-17-8-120-15,6-11-113 16,-6-7 281-16,10-3 312 16,7-19 160-16,0-10 72 15,7-10-64-15,17-2 32 16,8-10 24-16,9 3-16 16,2 7 256-16,-3 5 96 0,-5 17 193 15,2 16-289-15,-10 6-248 16,1 16 16-1,-4 19-72-15,4 9-8 16,-4 4 0-16,0 3-168 16,0-4-232-16,0-5-553 0,4-8-1087 15,3-11-897-15,14-14-255 16,-2-9-1393-16,-3-19 376 0</inkml:trace>
  <inkml:trace contextRef="#ctx0" brushRef="#br0" timeOffset="171648.78">27061 14090 1096 0,'0'0'3256'0,"0"-79"-495"15,0 34 88-15,-4 8 271 0,-8 11-71 16,-4 13-1137-16,0 13-1055 16,1 7-585-16,-6 21-152 0,10 7 0 15,2 10-24 1,9-1-40-16,0 4-56 16,4-10-128-16,20-7-328 15,4-11-49-15,8-14 17 0,4-6 48 16,-4-9 16-16,3-14 64 15,-3-8 112-15,-12-1 248 16,-7 0 8-16,-6 10 384 16,-7 2 184-16,-4 18 144 15,0 2-696-15,0 2-24 16,0 21-8-16,0 8-384 0,0 11-824 16,8-7-2769-16,8-6-1472 15</inkml:trace>
  <inkml:trace contextRef="#ctx0" brushRef="#br0" timeOffset="171912.08">27703 13897 3832 0,'0'0'6362'15,"43"-92"-3938"-15,-35 69 233 0,0 11-345 32,-3 8-687-32,-2 4-1081 15,-3 20-536-15,0 21-16 16,-3 9 8-16,-10 11-8 0,1-1-216 15,-4-6-360-15,8-6-225 16,1-13-231-16,-6-16 32 0,5-9 456 31,-12-10 552-31,-12-23 328 0,-11-9-208 16,-13-15 216-16,-12-4 112 16,5-9-168-16,-1 3-280 0,16-10-456 15,20 16-928-15,20 13-2569 16</inkml:trace>
  <inkml:trace contextRef="#ctx0" brushRef="#br0" timeOffset="172310.01">27937 13706 15539 0,'0'0'3833'15,"0"0"-3777"-15,0 0-56 16,0 0 0-16,-31 83 0 15,23-45-144-15,8 3-328 0,0-6-377 32,8-6-263-32,16-14-392 15,7-5-257-15,5-10-383 16,4-6-457-16,-4-20 1377 0,-4-12 1224 16,-9-9 264-16,-2-1 1905 15,-14 0 199-15,2 10 377 0,-9 13-313 16,0 15-775-16,0 10-993 15,0 13-656-15,8 35-8 32,3 25 88-32,13 19-80 0,4 16-16 15,0-7 8-15,-16-6-208 0,-12-25-112 16,0-16-240-16,-19-13 440 0,-14-9-409 16,-18 0-231-16,-33-7-16 15,0-9 216 1,-12-22-1176-1,33-19-857-15,27-10-3872 0</inkml:trace>
  <inkml:trace contextRef="#ctx0" brushRef="#br0" timeOffset="172438.67">28615 13395 14891 0,'0'0'2240'0,"0"0"-2240"15,0 0-2360-15</inkml:trace>
  <inkml:trace contextRef="#ctx0" brushRef="#br0" timeOffset="174166.05">17526 14376 13594 0,'0'0'2609'0,"0"0"-1809"15,0 0-704 1,0 0-40-16,0 0-8 16,0 64 128-16,0-27-32 0,8 2-96 15,9-4-48-15,7-7-160 16,4-9-280-16,3-12-88 16,5-7-56-16,4-10-520 0,-1-19 119 31,2-12 425-31,-5-9 560 0,-9-5 120 15,-3-1 793-15,-12 4 199 16,0 11-24-16,-8 16 56 16,-1 12 193-16,2 13-577 0,3 26-752 15,7 37-8-15,17 39 0 32,9 18 48-32,6 8-48 0,-3-8-144 15,-4-12-432-15,-12-19-289 16,-13-23-1111-16,-10-24 928 15,-5-10-785-15,-5-4 513 0,-18-2 768 16,-17-1 552-16,-24-13 984 31,-28-12 152-31,-22-12 57 0,6-10 127 0,20-7-72 16,32 4-224-16,24 0-223 16,13-14-457-16,19-24-344 15,35-42-752-15,29 10-2225 0,11 3-4633 16</inkml:trace>
  <inkml:trace contextRef="#ctx0" brushRef="#br0" timeOffset="180148.06">15176 15183 5473 0,'0'0'5649'0,"0"0"-3329"15,0-22 265-15,0 18-585 0,0 4-599 16,0 0-473-16,0 0-344 16,0 16-352-16,0 31-88 31,-4 30 320-31,-5 34-32 0,6 13-168 15,3 0-144-15,0-13-72 16,-4-28-48-16,0-20 0 0,0-15-8 16,0-17-32-16,0-2-144 0,-1 0-88 15,5-7-120 1,-3-13-312 0,-1-9-448-16,0 0-817 0,0-13-2984 15</inkml:trace>
  <inkml:trace contextRef="#ctx0" brushRef="#br0" timeOffset="180619.79">14530 16621 7577 0,'0'0'3985'0,"0"0"-1905"0,0 0-95 16,16-102-473-16,-16 70-360 15,-16 4-439-15,-8 2-129 16,-11 11-112-16,-10 8-40 0,-2 7 8 16,-1 10-128-16,4 18-96 15,9 14-32 1,7 15-24-16,20 19-32 0,8 19-40 16,8 7 8-16,20-4-96 15,-4-12 8-15,-5-16 32 16,-6-13-32-16,-10-13 0 0,-3-3 8 15,0 4-16 1,-3 6 0-16,-14 3-168 16,-3-4-352-16,-3-8-232 0,-9-4-448 15,8-12-1593-15,4-13-4304 16</inkml:trace>
  <inkml:trace contextRef="#ctx0" brushRef="#br0" timeOffset="180794.33">13941 17135 10426 0,'0'0'4889'0,"0"0"-3217"0,0 0-496 15,0 0-519-15,159-70-257 32,-39 48-152-32,15 6-160 0,-27 4-88 15,-16-1-816-15,-45 4-4234 16,-11-1-7968-16</inkml:trace>
  <inkml:trace contextRef="#ctx0" brushRef="#br0" timeOffset="180966.87">15004 16776 10578 0,'0'0'4041'0,"0"0"-2881"16,0 0 64-16,0 0-400 15,-35 83 361-15,3-29-417 0,-8 13-496 16,4 0-272-1,8-10-112-15,4 3-840 16,8-13-1593-16,8-15-2800 0,8-19-4729 16</inkml:trace>
  <inkml:trace contextRef="#ctx0" brushRef="#br0" timeOffset="181446.59">14913 16554 14715 0,'0'0'4681'0,"0"0"-3337"15,0 0-176-15,0 0-688 0,0 0-480 16,0 0 0-16,0 0-944 15,12-13-688-15,-4 29-1265 0,-4 3-6145 16</inkml:trace>
  <inkml:trace contextRef="#ctx0" brushRef="#br0" timeOffset="181699.91">15558 16713 3016 0,'0'0'10554'0,"0"0"-7529"16,0 0-2097-16,0 0-424 0,-56 102 8 16,20-20-95-1,-3 23-313 1,-1-10-104-16,12-19-24 15,8-25-545-15,-8-6-1119 0,4-10-2233 0,5-7-1200 16</inkml:trace>
  <inkml:trace contextRef="#ctx0" brushRef="#br0" timeOffset="181881.42">15216 16780 9337 0,'0'0'5858'0,"0"0"-4522"0,0 0-416 15,91 9-48-15,-39 20 89 32,4 5-329-32,3 8-312 15,-3 9-176-15,-4-1-144 0,-5 20-1288 16,-6-9-3185-16,-17-17-2785 0</inkml:trace>
  <inkml:trace contextRef="#ctx0" brushRef="#br0" timeOffset="182217.52">15781 16951 12002 0,'0'0'4305'0,"0"0"-3993"16,0 0-128 0,0 0-184-1,80 22-96-15,-44-22-376 16,-4 0-696-16,-1-3-329 0,-3-13-343 15,0-3-8-15,-11-6 391 0,-13-4 1457 16,-4 4 24-16,0-1 921 0,-21 11 319 31,-7 8 408-31,-3 7-304 16,-1 3 89-16,-4 20-57 16,4 5-304-16,12 4-416 0,8 6-344 15,12 3-312-15,4-3-24 0,28-2-424 16,32-8-608-16,24-16-752 31,27-12-1273-31,-11-3-992 16,-21-16-1832-16</inkml:trace>
  <inkml:trace contextRef="#ctx0" brushRef="#br0" timeOffset="182532.68">16645 16748 360 0,'0'0'11258'0,"0"0"-7169"31,-103-10-1977-31,51 20-375 15,-3 18-633-15,15 14-440 0,8 5-392 16,20 4-272-16,12 0-152 16,0-7-232-16,24-12-320 0,12-13-128 0,7-19 160 15,2-3 375 1,2-29 289 0,1-28 8-16,3-23 80 15,-10-28 265-15,-13-10 207 0,-16 4-32 16,-12 25-136-16,0 29-16 15,0 24 24-15,-4 17 312 0,-4 7 8 0,-1 11 8 32,2 4-447-32,-5 41-257 15,-1 42-16-15,6 41 80 16,-1 22-16-16,4 3-64 0,4-3-369 16,0-25-703-16,-9-14-528 15,2-30-633-15,-1-30-4720 0</inkml:trace>
  <inkml:trace contextRef="#ctx0" brushRef="#br0" timeOffset="183642.71">14263 18043 10458 0,'0'0'5377'0,"0"0"-4161"0,0 0-16 16,0 0-279-16,0 0-161 16,0 0-296-16,-52-57-224 15,52 29-120-15,0-11 0 0,5-8-120 32,10-4 72-32,9-3-48 15,12 6-16-15,12 7-8 0,7 10 0 16,14 11 96-16,-2 11 64 15,5 9-160-15,-5 6 56 16,2 26-48-16,-5 9-8 0,-9 10-64 16,4 3 56-1,-10 0 0-15,-2-4 8 16,1-8-112-16,-4-13 8 0,0-11 48 16,3-14-32-16,2-4-40 15,-6-16-216-15,5-13-184 16,-4-12 40-16,-8-10 64 15,-4-19 328-15,-5 4 88 16,-10-4 8-16,-6 9 0 16,-6 20 64-16,-5 10 304 0,0 12 328 15,0 12-120-15,0 7-320 16,0 13-208-16,0 13 24 16,0 5-72-1,4 10 0-15,7-2 0 16,6 2 0-16,-2-3-176 0,2-6-224 15,2-7-104-15,-7-6-160 16,-4-6-97-16,-4-4-183 31,-4-9 296-31,0 0 400 0,0 0 248 16,-4-12 8-16,-4-11 96 16,0 1 136-16,0-9 88 0,8-8-200 15,0 1-40-15,16-3-88 16,11 3-104-16,10 6 0 15,7 13 104-15,4 13 8 0,-1 6 48 32,1 0-48-32,3 22 80 0,5 10 16 15,4 9 56-15,8 3 112 0,12 10-72 16,15 7-72-16,21-14-128 16,4-15-24-16,-13-23 24 15,-19-12 80-15,-28-16-8 16,-12 0 56-1,-13-10-32-15,5-12 1 0,3-19 103 16,2-26 144-16,-17 7 48 0,-9 6-176 16,-14 19-216-16,-5 19-16 15,-9 9-448-15,-30 4-601 16,-1 9-2727 0,0 7-7243-16</inkml:trace>
  <inkml:trace contextRef="#ctx0" brushRef="#br0" timeOffset="186360.44">24161 14722 4600 0,'0'0'7898'0,"0"0"-5585"0,0 0-249 15,0 0-528-15,-17-47-223 0,17 44-337 16,0 3-464-16,0 0-248 0,0 5-264 16,0 18 48-16,0 28 120 31,0 28 264-31,0 26-184 16,0-7-32-16,0-15-208 0,0-26 40 15,0-16 16-15,8 4-64 0,5 3-8 16,-2 2-288-16,1-9-304 15,-3-6-376-15,-2-9-440 32,-7-10-993-32,0-10-2552 0,-11-6-3913 15</inkml:trace>
  <inkml:trace contextRef="#ctx0" brushRef="#br0" timeOffset="186561.91">23785 15367 5217 0,'0'0'7329'0,"0"0"-5120"15,0 0-1033-15,0 0 240 16,0 0-312 0,105 63-191-1,-62-50-417-15,5-1-304 0,-4-2-192 16,0 0-520-16,0-10-1529 15,-9 0-2992-15,-7 0-4441 0</inkml:trace>
  <inkml:trace contextRef="#ctx0" brushRef="#br0" timeOffset="186736.44">24431 15214 11026 0,'0'0'5049'0,"0"0"-3457"0,0 0-624 16,0 0-447-16,0 0 143 31,-107 80-160-31,66-42-280 0,6 3-144 16,3 4-80-16,0 15-752 15,9-16-1017-15,3-5-4320 0</inkml:trace>
  <inkml:trace contextRef="#ctx0" brushRef="#br0" timeOffset="188494.74">23276 16011 8465 0,'0'0'2593'0,"0"0"-673"31,12-95-159-31,-12 57-129 16,0 10-80-16,-16 8-399 0,-16 8-393 15,-16 12-248-15,-8 6 32 0,-11 22 8 16,-5 23-136-16,-4 29-48 0,20 21-32 16,24 4-160-1,24-16-40 1,12-22-128-16,24-26-8 15,24 0-72-15,28 1-168 0,28-11-320 0,15-9-304 16,-20-22-320-16,-30-12-153 16,-10-33-655-16,-27 4-3529 0,0-7-4569 15</inkml:trace>
  <inkml:trace contextRef="#ctx0" brushRef="#br0" timeOffset="189754.37">23591 15792 120 0,'0'0'10146'0,"0"0"-7554"15,0 0-119-15,0 0-1049 0,0 0-840 32,0 0 328-32,-12 99 81 15,24-4-441-15,-5-3-136 0,6-13-296 16,-9-28-8-16,-4-16-72 16,0 3-40-16,0 0 0 0,0-3-208 15,0-13 72-15,0-12-64 31,0-10 104-31,0 0 0 16,0-23 48-16,15-11-480 0,5-8 248 16,8-8 120-16,-3 2 160 0,3 7 72 15,-9 12-24-15,-3 19 112 0,0 10-16 16,4 17 72 0,4 18-16-1,-1 6-104-15,5 3-40 16,4 1-56-16,5-7-88 0,-2-4-280 15,1-8-529-15,7-10-695 0,2-10-160 16,-6-6-617-16,1-9 393 0,-4-17-505 31,-8-9 1505-31,-8-6 976 16,-12 0 1856-16,-8-3 73 16,0 5 263-16,-16 11 81 0,-8 12-457 15,-4 13-544-15,-4 3-519 0,0 22-265 16,4 10-200-16,0 6-120 31,13 6-112-31,11 4-56 16,4-7-8-16,0-6-48 0,16-9-152 15,4-8-240-15,8-11-48 16,4-7 248-16,0-10 200 0,-1-15 8 16,5-7-57-16,-8-9 89 31,0-7-8-31,-9 1 16 15,-2 5 0-15,-10 10 97 0,-3 17 295 16,-4 12-120-16,0 3-256 16,0 25-16-16,0 13 48 0,0 6-48 0,0 1 0 15,4-1-72 1,0-9-200 0,1-6-209-16,-1-10-47 15,0-13-64-15,3-6 176 0,1-6 232 16,5-16 8-16,2-13 88 15,1-6 88-15,4-4 0 0,0-3 56 0,0 7 88 32,0 6 184-32,0 13 88 15,-4 16-288-15,-4 6-112 16,3 25-16-16,-2 10 48 0,-6 6 0 16,1 4 0-16,-3-7-48 15,-1-3-8 1,0-10-96-16,3-9-112 15,-3-10-32-15,9-6-328 16,6-2 344-16,5-15-680 0,8-11-544 16,4-4 671-16,3-6 441 15,-2-3 120-15,3 6 224 0,-5 6 0 16,-3 13 168-16,-4 7-16 31,-8 9 80-31,4 0 8 16,-4 13 80-16,0-1-151 0,-1 4-89 15,5-7-64-15,-3-2-16 16,-2-7-169-16,1 0-55 0,-8-10 80 16,-3-9 144-16,-9-3 88 15,0-3 833 1,-4 0 607-16,-17-1-344 16,1 7-72-16,-3 10-247 0,-5 5-281 15,-4 4-288-15,4 19-72 16,0 13-80-16,4 9-144 0,0 10 8 15,12 0 0 1,0 9 0-16,8-3-8 16,4 4-48-16,20-1-32 15,16 3-16-15,12-2-224 0,8-4 264 16,3 0-752-16,-7 0-65 16,-4-9 305-16,-20 3-40 15,-12-7 96 1,-16-6 336-16,-12-6 176 15,-28-7 288-15,-11-12 304 0,-13-10 56 16,-8-3-152-16,4-25-304 16,-3-13-15-16,15-10-177 15,7-38-241-15,22 14-1671 0,19-2-4025 16</inkml:trace>
  <inkml:trace contextRef="#ctx0" brushRef="#br0" timeOffset="190092.47">25391 16278 6665 0,'0'0'8594'16,"0"0"-7274"-16,0 0-208 16,0 0-488-1,0 0-432-15,24 0 81 16,-4 0-1-16,1 0-104 15,-2-3-168-15,-3-10-112 0,-8-6 56 0,-8 0 48 16,0-3-48-16,-20 0 56 16,-8 3 208-16,-4 6 296 0,0 13 72 15,9 0-208-15,-1 9-80 16,11 17-80-16,10 6-120 16,3 5-88-1,3 5 48-15,21-1 0 16,8 0-48-16,9-2-56 0,6-8-64 15,9-5-248-15,0-11-376 16,23-15-769-16,-11 0-2487 16,-12-18-2522-16</inkml:trace>
  <inkml:trace contextRef="#ctx0" brushRef="#br0" timeOffset="190482.42">26343 15986 7217 0,'0'0'5345'16,"0"0"-3104"-16,0 0-129 16,0 0-664-16,0 0-351 15,-86 6-209-15,54 32-248 16,-1 16-192-1,10 3-240-15,2 4-136 0,18-4-72 16,3-3-56-16,3-6-120 0,25-11-280 16,8-11-280-16,9-17 40 15,-2-9 352-15,5-6 208 16,-4-26 72 0,-9-9 64-16,-7-9 168 15,-16-8 328-15,-12 1-24 0,-8-3 88 16,-20 9-200-16,-11 10-112 15,-10 19-200-15,-2 18-48 16,7 4-392-16,8 45-992 0,12-4-2369 31,12-6-4825-31</inkml:trace>
  <inkml:trace contextRef="#ctx0" brushRef="#br0" timeOffset="190785.62">26583 16027 14427 0,'0'0'3040'0,"0"0"-1535"0,0 0-745 0,0 0-560 15,0 0-80-15,80 86-120 16,-56-42 0-16,-5 1-56 16,-2-7-176-16,-6-6-40 15,-3-7 0 1,1-12 152-16,-2-10 120 15,1-3 160-15,0-9 16 0,4-17 48 0,4-12 192 16,4-10 40-16,4-18-160 16,-5 2-208-16,5-3-24 15,1 4-64 1,-10 25-208-16,5 3-184 16,-12 22-464-16,-4 23-2193 15,-4 18-1992-15,0 7-3417 0</inkml:trace>
  <inkml:trace contextRef="#ctx0" brushRef="#br0" timeOffset="191045.92">26981 16202 6161 0,'0'0'1600'0,"0"0"-176"16,0 0-79-16,84-76-185 15,-56 44-72-15,-5-10-368 0,1-2-159 31,-7 3-25-31,-6 3 312 16,-11 9 472-16,0 16 24 16,-15 13-687-16,-5 13-257 0,-8 22 72 0,0 10-208 15,4 12-192-15,16 3-72 16,4-9-224-16,4-1-664 16,16-11-569-1,39-14-575-15,1-9-945 16,4-13-2960-16</inkml:trace>
  <inkml:trace contextRef="#ctx0" brushRef="#br0" timeOffset="191323.18">27742 15957 2624 0,'0'0'3977'15,"0"0"-784"-15,25-76 1096 16,-25 70-1841-16,-9 6-1056 16,-19 12-720-16,-4 23-271 15,0 13-129-15,0 9-184 0,4 3-88 16,9-2-264-16,10-8-473 0,9-5-327 31,0-13-8-31,13-10-456 16,2-16 623-16,6-6 545 15,-5-13 360-15,-12-15 833 0,-4-13 1055 16,-13-20 136-16,-15 1-639 16,-15-7-609-16,-9 0-104 0,5 20-152 31,-9 3-416-31,7 22-104 15,10 22-848-15,7 9-1481 16,17 16-5088-16</inkml:trace>
  <inkml:trace contextRef="#ctx0" brushRef="#br0" timeOffset="191984.41">28296 15322 15403 0,'0'0'2776'0,"0"0"-983"16,0 0-441-16,0 0-536 15,0 0-608 1,4 102 72-16,0 18 304 15,12 20-247-15,8 3-281 16,4-13-56-16,-4-25-192 0,-8-22-881 16,-4-17-823-16,-8-27-2273 15,-4-20-7666-15</inkml:trace>
  <inkml:trace contextRef="#ctx0" brushRef="#br0" timeOffset="192236.74">28229 15656 12738 0,'0'0'2969'16,"0"0"-1305"-1,83-16-808-15,-20 16-432 16,10 0-231-16,-2 12-81 16,-3 1-112-16,-16 0-144 0,-5 0-1033 15,-6-4-1791-15,-22 4-1649 16,-10 0-1345-16,-9 2 2970 15,0 7 2992-15,-13 13 2872 16,-2 10 241-16,-2 6-1289 16,9 12-1231-16,8 13-593 15,0-12-177-15,12-20-1951 0</inkml:trace>
  <inkml:trace contextRef="#ctx0" brushRef="#br0" timeOffset="192403.29">28723 15338 4913 0,'0'0'8257'31,"0"0"-6264"-31,0 0-817 0,0 0-840 16,0 0-336-16,0 0-632 15,0 0-3977-15</inkml:trace>
  <inkml:trace contextRef="#ctx0" brushRef="#br0" timeOffset="193187.19">28838 15786 13066 0,'0'0'2825'15,"0"0"-1513"-15,0 0-544 0,104-48-440 0,-76 45-184 16,-9 3-144-16,1 13-48 16,-12 15-24-16,0 7-8 0,-8 6 24 15,0-2 40-15,0-4-400 32,0-10-32-32,0-13 16 15,0-8 432-15,0-4 32 0,8-16 184 16,8-13-216-16,4-6-376 0,8-9 280 15,-4 3 88-15,-1 0-24 16,-2 9 32-16,-10 12 344 31,-2 14 128-31,-9 6-472 0,0 23 24 16,0 14-24-16,0 11 8 31,4 9-8-31,4-3-8 0,3-6-160 16,5-10-280-16,0-13-456 15,8-18-224-15,-4-7 368 16,4-13-529-16,0-19-271 0,-4-9 872 16,0-4 688-16,-4-5 16 0,-4 2 552 15,0 7 288-15,-5 9 592 0,2 10 233 16,-5 12-361-16,0 10-832 16,0 13-440-1,0 12 328 1,-1 14 24-16,5 2-320 0,1 3-16 15,2-3-64-15,6-9-232 0,-2-6-336 16,5-17-200-16,0-9 328 0,0 0 336 16,0-22-248-16,0-10-104 31,-8-9 336-31,0-7 120 16,-5-6 128-16,-2-6 200 0,-5 0 176 15,0 3 0-15,0 12 344 0,0 14 144 16,0 18 73-16,-5 13-481 15,-2 9-512-15,-5 26 208 32,3 13 80-32,2 9-176 0,7 7-184 15,0 2 0-15,7-2 0 16,14-4-344-16,7-9-752 0,11-13 39 16,9-13 137-16,12-15 16 15,4-10-360-15,28-32-713 31,-17-9-743-31,-15-7-4618 0</inkml:trace>
  <inkml:trace contextRef="#ctx0" brushRef="#br0" timeOffset="193310.86">30300 15567 3936 0,'0'0'6146'16,"0"0"-3778"0,0 0-1248-16,0 0 377 15,0 0-65-15,0 0-488 0,0 0-288 16,0 3-344-16,-12-3-312 15,-4-9-1480-15,-8-8-6530 0</inkml:trace>
  <inkml:trace contextRef="#ctx0" brushRef="#br0" timeOffset="194899.61">21933 8451 5089 0,'0'0'5041'0,"0"0"-3881"16,0 0-152-16,0 0 72 15,0 0 345-15,0 0 103 16,48-60-280-16,-48 60-408 0,0 0-287 15,0 0-281-15,0 6-192 32,0 14-72-32,-4 8 56 0,-4 7 88 0,4 3-72 15,0 4-24-15,4-7-56 16,0-4 0-16,4-6 0 16,12-9 8-16,12-6-8 0,27-10 80 15,29-22 40 1,28-32-32-1,15-13-80-15,-3-16 0 0,-12-2-8 0,-17 5 0 16,-16 14-40-16,-23 24 24 16,-24 20 8-16,-15 16 8 15,-10 6-64-15,-3 0-720 0,-4 19-473 32,-16 44-287-32,-11-2-1281 15,-5-4-2040-15</inkml:trace>
  <inkml:trace contextRef="#ctx0" brushRef="#br0" timeOffset="196069.48">24200 9820 5841 0,'0'0'5617'0,"0"0"-4337"0,0 0-304 15,0 0-527 1,0 0-361 0,0 0-80-16,0 0 784 15,-12 79-96-15,4-41-408 0,0 0-64 16,8-6-64-16,0-6-64 15,0-10 0-15,12-7 96 0,12-9 680 0,8 0-24 32,16-22-527-32,7-7-121 15,10-12-184-15,10-13 32 16,21-16 8-16,-9 7-56 0,-11 9 8 16,-16 12-8-16,-33 17-40 15,1 6 40-15,-15 9-224 0,-18 10-1313 31,-23 17-2680-31,-4 1 1601 0</inkml:trace>
  <inkml:trace contextRef="#ctx0" brushRef="#br0" timeOffset="207852.98">16770 8163 1256 0,'0'0'1456'16,"0"0"1649"-16,0 0-1569 15,0 0-584-15,-24 0 145 32,24 0-41-32,0 0-24 0,0 0-232 0,0 0-192 15,0 0-16-15,0 0 17 16,0 0-49-16,0 0-136 0,0 0-104 16,0 0-112-16,0 0-152 15,0 0 32 1,0 0 0-1,0 0-88-15,4 0-88 0,7 0 88 0,13 0 264 16,4-3-120-16,8-1-64 16,4 1 0-16,4 0 48 0,-1 3-16 15,2-3-24-15,2-1 32 32,1 1 8-32,0 3 48 15,4-3-80-15,-4 0 104 0,3 3 48 16,5-3-32-16,0 0-88 0,0 3 24 15,-1 0 8-15,1 0-24 16,0-3-120-16,-4 3 104 31,-1 0-32-31,1 0-40 0,4 0-40 16,0 0-8-16,0 3 8 16,4 0 49-16,4-3-49 0,-5 3 40 15,-4 0-48-15,9-3 0 16,-4 0 16-16,4 0-16 31,-1 0 48-31,6 0 8 0,-2 0-56 16,1 0-8-16,-4 0 8 0,-5 0 8 15,1 0-8-15,-8 0 0 0,-8 0 0 16,0 0 8-16,-4 0-8 16,-5 0 0-1,5 0 0 1,0 0 0-16,4 0 0 0,-1 0 8 15,6 0-8-15,3 0 48 0,4-3-48 16,-9 0-8-16,1 0-40 0,-4 3 48 16,-1-3 0-16,1-1 0 31,0 1 0-31,4 0 8 16,-5 0-8-16,2-3 0 0,-2-1 0 15,-3 1 8-15,4-1-8 0,0-2 8 16,4 3-8-16,-1-1 8 15,5-3 0-15,-3 5-8 32,-2-5-8-32,1 3 8 0,-5 1 0 15,-3 0 0-15,-3-1 0 16,-2 4 8-16,-3-3 0 0,-4 3-8 16,-5-3 8-16,5 2-8 15,-4 1 8-15,4 0-8 31,0 3 0-31,4-3 8 0,4-1-8 16,0 4 0-16,4-3-8 16,4 3 8-16,-1-3 0 0,1 3 0 0,9-3 0 15,-6 0 8-15,-3 3-8 16,3-3 0 0,2 3-8-1,-6-3 8-15,-3 3 0 0,4-4 0 16,-4 1 0-16,4 3 0 15,-1-3 0-15,-3 0 0 0,1 3-56 0,-6 0 56 16,5-4 0-16,-5 4 8 31,1 0-16-31,0-3 16 16,4 3-8-16,0 0 0 0,-1-3-56 16,6 3 48-16,-2 0 8 15,-2 0-96-15,-2 0 88 0,1 0-48 16,-4 0 56-16,-1 0-8 31,2 0-33-31,-5 0 41 0,0 0 8 16,3 0-8-16,1 0 0 15,-4 0-8-15,4-3 0 0,-1 3 0 16,2 0-136-16,-1 0 136 16,-4 0-8-16,3 0 8 31,-3 0 0-31,-4 0-56 0,4 0 64 15,-8 0 0-15,-5 0-32 16,2 3 32-16,-6 0 48 16,-2-3-48-16,-2 3 0 0,-7 1-8 0,5-1-8 15,-2 0 8 1,-3 4-64 0,4 2 72-16,-4 0 0 0,1 4 48 15,-5 6 0-15,4 3-48 16,-4 4 72-16,3 6 48 15,1 3-72-15,-4 3 25 0,4 6-65 0,0 0 56 32,0 4-64-32,5 0 0 15,-2 2 0-15,-3-2 16 0,4 0-8 16,-4-1 8-16,0-2-8 16,0 2 64-16,0-2-64 15,0 3 8-15,-4-4 112 0,0-3-80 31,0 0-40-31,0 1 0 0,0-1-8 16,0 0 8-16,0 4-8 16,0-1-24-16,0 4 24 15,0-3 8-15,-8 2-8 0,4-2 8 16,-4-1-8-16,4 1 0 31,-4-1 0-31,1 0 8 0,2 1-8 16,-3-4 48-16,0 0-40 15,4 0 0-15,1-2 8 16,3-1-8-16,0 3 40 0,0-3-40 16,0 0 0-16,0 3 48 15,3-2 8 1,1-1 16-16,-4 0-64 0,0 0 48 16,0 0 56-16,-4 0-120 15,-3 3 96-15,-6-3-48 16,5 4-40-16,1 2-8 0,-2-3 8 15,5 4-8 1,0-4 32-16,0 3-24 16,1 1-8-16,3-1 16 0,-4-2 24 15,0-1-40-15,-1 0 0 16,5-2 0-16,-4-5 64 16,-4 1-56-16,5-3 104 0,-1 3-40 31,0-6-64-31,4-4-8 0,0 0 8 15,0-3 0-15,0 1 64 16,0-4-72-16,0 0 0 16,0-3 0-16,0 0 0 0,0 0 0 15,0-4 8-15,0 1-8 32,0 0 56-32,4-7-56 0,0 4 0 15,-4-7 8-15,3 0 0 16,-3 0-8-16,0-3-40 15,0 0 40-15,0 0 0 0,0 0-424 16,-31-22-921-16,3-4-87 16,-4-5-3257-1</inkml:trace>
  <inkml:trace contextRef="#ctx0" brushRef="#br0" timeOffset="211114.26">22431 8210 5289 0,'0'0'1664'16,"0"0"280"-16,0 0-295 15,0 0-17-15,0-50-128 0,0 50-215 16,0-4-201-16,0 4-216 15,0-3-344-15,0 3-160 0,16-3-168 32,12 3-104-32,12-3-96 15,23 3 0-15,33-4-56 16,27 4-40-16,21 0-72 0,-5-3 88 16,-3 3 72-16,-20-6 8 15,-1 0-88-15,-11-1 88 0,-5 1 0 16,-3-1 0-16,-21 1 0 31,-10 3 0-31,-18 0 56 16,1 0-48-16,12-4-8 0,4 4-40 0,3 0 40 15,1 3 40-15,-12 0-40 16,-4 0-16-16,-9 0 8 0,-3 3 0 16,-4 0 8-1,0-3-8 1,-4 0 8-16,4 0 8 15,0 0-8-15,-5 0 0 0,1 0 8 16,0 0 40-16,-4 0-40 0,-8 0 0 16,-4 0 8-16,0 7 80 0,-8 2-88 31,4 7 0-31,-4 3 40 16,0 0 16-16,3 3 0 15,2 10-64-15,2 0 88 0,2 9-32 16,-6 4-56-16,1 2 0 15,1 4 8 1,-6 3 0-16,-3 0 0 16,-4 7-8-16,0-1 0 15,0 3 16-15,0 10-8 0,-4-3-8 16,-3 0 48-16,3 13-32 16,4-4-16-16,0 25-32 0,0 2 32 15,0-11 0-15,0-19 8 31,0-22 0-31,0-10-8 16,7-6 0-16,-3 10 16 0,8 19-16 16,4 25 56-16,1 9 64 0,6 7 56 15,-3-9-15-15,-4-13-33 0,-4-10-32 16,-4-13 0 0,0-9-96-1,-5-12 96-15,2-1-16 16,3 0-8-16,-4 7-64 0,3 2 40 15,2-5 80-15,-5-7-8 0,-4 3-120 16,4 1 88-16,-4-1 16 0,0 0-32 31,0 3-56-31,0-2-8 16,-4 2 72-16,4-2-24 16,-4 2-56-16,4-3 0 0,0 0 8 15,0 1-8-15,-5-1 0 0,5-3-48 16,0 0 48-16,-4 0 16 31,1-3-16-31,3 0 8 16,-4-3-8-16,4-7 48 0,0 1-48 15,-4-1-48-15,0-5 48 16,0 2 0-16,-4-3 0 0,0 3 0 16,-4-3-8-16,-4 3 8 31,-8-6 0-31,1 3-120 15,-9-3 32-15,-5-3 32 0,-6-1-40 16,-9-2-16-16,-3 2 104 16,-10-5 8-16,-3 2-8 0,1-2 72 0,-5-1-64 15,5-3 8 1,-6-3 56 0,6 0-64-16,-4 0 8 15,2 0 104-15,-2 0-104 0,-13-6-8 16,-12 0 0-16,-15-1 16 15,-5 1-16-15,4-1 0 0,13 5 0 0,7 2 0 32,5 0 0-32,-1 0-16 15,5 0 16 1,7 0 64-16,20 0-56 0,8 0-8 0,4 0 0 16,-3 0 0-16,-5-4-8 15,-8 1-112-15,0 3 48 0,5 0-32 31,-5 0-24-31,4 0 40 16,-4 0 8-16,1 0 80 0,-5 0-8 16,-4 0 8-16,-16 0 0 15,-15 0 8-15,-21 0 24 0,16-6-32 16,17-1 0-16,31 4 8 31,12 0-8-31,-3 3 32 16,-9 0-32-16,-8-4 16 0,-3 4 160 15,3 0-8-15,-9 0-88 16,6 0 40-16,-21 0 0 16,-11 0-120-16,7 0 0 0,12 0 0 15,9 0 0 1,15 0-40-16,-8 0-40 16,-11 0 80-16,-2 0 0 0,6 0-16 15,0 0-40-15,-17 0 48 16,-8 0 8-16,5 0-8 15,11 0-24-15,12 0 32 16,12 0 8-16,-8 0 8 16,-11 0 32-16,3 0-48 15,-3 0-48-15,-2 0-48 0,2 0-96 16,-1 0 136-16,4 0 48 16,1 4-56-16,0-4 56 15,2 3-56 1,5-3 64-16,1 3 0 15,-1-3 16-15,4 0-16 0,4 3 0 16,5-3 8-16,3 4-8 16,-4-4 0-16,5 0-200 15,-6 0-40-15,-3 0-129 0,1 0 217 32,0 0 88-32,-5 0 64 15,0 0-48-15,0-4-40 0,0 4 80 16,4-3 0-16,0 3-16 15,1 0 24-15,-5 0 0 16,5 0 8-16,-5 0-8 0,0 0 0 16,4 0 8-1,0 3-8-15,0 1 0 16,5-1 0-16,-5 0-8 0,4 0 8 16,-3 1-96-16,3 2-344 15,0-3 88-15,-1-3 8 16,-2 6 24-16,3-3 144 15,-4 1 72-15,4-4 96 16,1 3 8-16,-1 0-48 16,9 0 48-16,-2 0 0 0,6-3 0 15,-1 0 0-15,8 0 0 32,0 0 0-32,4 0 0 15,0 0-40-15,1 0 40 0,2 0 16 16,5-6-8-16,1 0 48 0,6-1 48 15,2-2 168-15,3-7 48 16,-5-6-168-16,10-1 168 16,-5-11-144-16,0-8 0 0,4-2 88 31,-4-7-64-31,4-6-104 16,-4-4-24-16,4 1-64 0,0-3-8 15,0 2 72-15,-4-2-24 16,0 6-40-16,-4-7 73 15,0 4-9-15,0-13 48 0,-8-13-120 32,5-19 160-32,-6-6-112 0,6 0 16 15,2 9-56-15,2 17 56 0,3 15-56 16,-4 12 96-16,8 21-96 16,-8-5 96-16,0-5-48 15,-4-10-40-15,0-7-16 16,0-2-32-1,4-1 32-15,-4 0 0 16,9-3 32-16,-6 3-32 0,9 4 8 0,0-1 0 16,-3 10-8-16,7 7 0 15,-5 5 56-15,-3 5-56 16,4 2 0 0,-4 0 0-16,5-1 0 15,-1 2 0-15,4-1-8 0,0-3 8 16,0-1 48-16,0-2-48 15,4 0-16-15,3 0-24 16,1-1 32-16,0 1 16 0,-3-3-16 31,-2-1-40-31,1 1 48 16,-4-1 8-16,0 1-8 0,0 0 0 16,4-1 0-16,-4-3 0 15,4 4 0-15,0-7-32 16,-4 0 32-16,4 4-48 0,-4 3-24 31,0 5 56-31,0 7-32 16,0 14 48-16,-4 5-8 0,0 6 0 0,4 7 8 15,0-3 0-15,0 3 0 16,0-3 8-16,0 0 0 16,0 0-8-16,0-4 0 15,0-2-40 1,0 5 40-16,4-2 0 15,0 0-96-15,1 3 24 0,2 0-24 0,5 3 16 16,8 0 80-16,8 0-64 16,12-4 64-16,8 4 8 15,23-9 0 1,29-7 0-16,-12 0-8 16,-5 3 8-16,-15 1 32 15,-25 5-40-15,6 4 0 0,-6 3 0 16,-7 0 0-16,-3 0-8 15,-10 0-64-15,1 3-129 0,-4 7-263 32,3-4-288-32,14-3-312 15,-5 1-1264-15,4-4-3850 0</inkml:trace>
  <inkml:trace contextRef="#ctx0" brushRef="#br0" timeOffset="213836.98">22738 7677 12050 0,'0'0'4257'0,"0"0"-3377"0,0 0-512 16,0 0-88-16,0 0 128 15,0 0-8-15,0-3-143 0,4 9-161 0,8 13 40 16,0 7-24-16,4 2 8 31,-4 4-56-31,4 0-8 16,-4-4-48-16,-5-6 8 0,2-3 32 16,-1-6-40-16,-4-4-8 15,3-9 8-15,6 0 104 0,6-2 256 16,13-24-104-16,9-9 0 31,26-22-120-31,21-25-48 0,23-20-96 16,5-3-40-16,-17 19 40 15,-31 26 0-15,-24 25 0 0,-16 6 0 16,0 11 16-16,-9-1 56 16,-2 2-72-16,-10 14 0 31,-7 3-16-31,0 0-160 0,0 0-240 15,-11 13-144-15,-10 3 24 16,-10 9-673-16,6-5-2671 16,1-8-3946-16</inkml:trace>
  <inkml:trace contextRef="#ctx0" brushRef="#br0" timeOffset="-212142.16">22348 3682 7705 0,'0'0'4809'15,"0"0"-3865"-15,0 0 561 16,0 0-185-16,0 0 16 16,0-57-368-1,0 57-431-15,0 10-441 16,-9 32-8-16,-6 43 56 0,-13 33 320 15,-8 12-216-15,4 3-136 16,0-25-56-16,8-32 32 16,8-19-88-16,8-22-48 0,0-12 40 31,5-1 0-31,-1-9-40 16,4-1 0-16,0-12 0 0,0-3 0 15,0-19 48-15,7-29-368 16,18-28-288-16,6-32-281 15,1-17-279-15,-4 1-112 0,-5 4 560 16,-6 24 576 0,-6 23 192-16,-2 29 400 15,-5 24 288-15,-4 14 368 0,4 6 328 16,-4-1-367-16,4 4-625 16,7 4-384-16,9 21 56 15,5 13 40-15,18 25 232 16,13 17-136-1,-4-1-96-15,-9-6-96 0,-11-16-8 16,-11-12-280-16,3-1-328 0,-1 7-1001 16,-7-19-1359-16,0-13-2017 15</inkml:trace>
  <inkml:trace contextRef="#ctx0" brushRef="#br0" timeOffset="-211714.3">22945 3724 784 0,'0'0'9426'0,"0"0"-7826"0,0 0-992 31,-39 99 496-31,11-42-47 16,-8 6-121-16,0 4-400 0,-1-10-112 16,2 3-64-16,-1-6-288 15,12-6 24-15,0-10-88 16,8-13-8-16,9-9-48 0,3-13-152 31,4-3 200-31,0-16-56 16,11-22-232-16,17-22 128 0,8-38 32 0,20-33 120 15,-4-8 8-15,-12 22 0 16,-8 34 224-16,-13 38 280 16,-7 20 280-16,4 3 128 15,-7 6 201 1,2 3-233-16,-7 13-616 15,4 6-264-15,0 26 0 0,4 19 72 0,8 29 32 16,-8 27-24-16,-5 11-64 16,-3-10-16-16,-4-10 0 15,-11-18 32 1,-5-14-88-16,-4-12-96 16,9-16-672-16,-6 10-649 15,6-10-1567-15,2-6-3250 0</inkml:trace>
  <inkml:trace contextRef="#ctx0" brushRef="#br0" timeOffset="-211409.12">23403 3638 6361 0,'0'0'6409'31,"0"0"-4600"-31,0 0 47 16,25-73-176-16,-25 67-295 16,0 3-553-16,0 3-392 0,0 12-440 0,0 30 88 15,0 28 40-15,-9 31 168 16,9 7-112-16,0-16-80 16,0-22-104-1,0-29 88-15,0 1-40 16,5-1-48-16,-1 7-72 15,-1-1-192-15,-3-6-352 0,0-6-384 0,-7-9-1097 16,-6-10-1736-16,2-7-2312 16</inkml:trace>
  <inkml:trace contextRef="#ctx0" brushRef="#br0" timeOffset="-211084.98">23396 3677 5065 0,'0'0'5153'0,"0"0"-2993"16,4-102-616-16,3 64 177 15,5 3-273-15,8 9-424 0,8 4-231 16,4 3-289-16,11 13-384 16,9 6 32-16,4 12-72 0,4 23 32 31,4 29-72-31,-4 21-40 15,-17 24 0-15,-23 8 0 16,-20-12-64-16,-7-23 56 0,-21-25 0 16,0-15-40-16,-8-4 0 0,-24 10-64 15,-31 6-16-15,3-7-24 16,8-9-392 0,8-12-121-16,16-20-967 15,9-3-2273-15,11-3-4881 16</inkml:trace>
  <inkml:trace contextRef="#ctx0" brushRef="#br0" timeOffset="-210791.77">24240 3410 12346 0,'0'0'3785'0,"0"0"-2241"16,0 0-616-16,0 0-583 0,0 0-225 15,4 89 192-15,4 3 496 16,0 16-392-16,4 6-224 0,-1-13-96 31,-2-24-96-31,-5-20 0 16,0-19-112-16,-4-3-336 15,0 0-352-15,0 0-433 0,-8-1-703 16,-4-8-1289-16,0-10-2088 0</inkml:trace>
  <inkml:trace contextRef="#ctx0" brushRef="#br0" timeOffset="-210507.53">24188 3223 10354 0,'0'0'2808'0,"0"0"-1303"16,-8-86-297-16,8 63 144 15,13 8-488-15,10 8-496 16,25 7-120-16,23 19-151 0,6 13-25 16,-6 3-72-16,-15 6 56 15,-24-3-56 1,-8 10-88-16,-9 6-57 15,-15 0 81-15,-15 0 64 16,-22-4 0-16,-21 8-144 0,-34 8-248 16,8-8-824-16,8-11-4105 0</inkml:trace>
  <inkml:trace contextRef="#ctx0" brushRef="#br0" timeOffset="-209195.04">22292 5162 4096 0,'0'0'9082'16,"0"0"-6697"-16,0 0-1305 0,0 0-456 16,0 0 368-16,0 0 25 15,0 0-417 1,0 0-152-1,-13-35-184-15,13 10-184 0,9-4 16 0,-1-6-96 16,7-6 56-16,2 0 40 16,3-1-88-16,-1 8-8 0,5 5-48 15,8 7 48-15,4 9 0 32,8 7-88-32,0 6 88 15,8 6 0-15,4 20-40 0,-1 5 32 16,1 7-40-16,0 4-8 0,0-1-112 15,-9-3-176-15,1-6 152 16,-8-10 16-16,-5-9-64 31,-7-3-136-31,-4-10-40 0,-3 0 95 16,-2-23 57-16,-3-6-104 16,-8-5 256-16,0-14 104 0,-3-3 0 15,-5 0 8-15,0 7 8 16,0 9 0-16,0 9 248 31,0 14 80-31,0 5 16 0,0 7-344 0,0 0-8 16,0 10-128-16,0 3 128 15,0 3 0-15,0 3 152 0,4-6-15 16,-1-1 119-16,-3 1-88 16,4-3 0-1,-4 5-88 1,4 4-8-16,-4 3 0 0,8 7-72 15,-4-1 8-15,-4 1 0 0,5-3 0 16,-2-7-8-16,-3-7-120 0,0-9-32 16,0-3 152-16,0 0 80 31,4-12-24-31,4-17-56 16,5-9-80-16,2-6 32 0,9-10 32 15,8-1-32-15,4 8 48 0,3 6 0 16,9 12-104-16,5 10 96 15,14 13 8-15,21 6 48 32,19 9 32-32,1 20-72 0,-21 3 48 15,-15-7-8-15,-25-6-48 16,-2 0 16-16,2 7-8 0,9-1 40 16,4 0-48-16,0-3 0 15,-4-5 0-15,-5-5 72 31,5-9-64-31,0-3 16 0,-4-3-16 16,4-16 48-16,-9-3 40 0,-2-10-88 16,-6-3 176-16,-7-6 40 0,-8-7-72 15,-9 4-64 1,-2-3-24 0,-9 8 24-16,-4 11-88 15,0 6-88-15,-13 9-264 0,-19 9-600 16,1 4-1121-16,-1 0-3240 15</inkml:trace>
  <inkml:trace contextRef="#ctx0" brushRef="#br0" timeOffset="-206067.4">24487 8067 6553 0,'0'0'2512'0,"0"0"-1063"0,0 0 199 16,0 0 160-16,0 0-431 31,0 0-377-31,8-28-328 16,-8 28-408-16,0 12-264 0,5 14 0 15,-5 9 136-15,7 9-64 0,-3 10-56 16,0 0 72-16,0 3-32 16,0-6-48-16,4-9-8 15,-4-11 8 1,0-5-16-16,4-17 8 16,0-6 0-16,4-3 0 0,11-3 400 15,14-19-200-15,18-22-104 0,17-23-48 16,24-25-48-16,-1-10 0 15,1 7-160 1,-16 19-8-16,-20 19-104 16,-17 12-48-16,-3 4 96 15,4-1 104-15,-1 1 112 0,-7 6 0 16,-12 16-64-16,-16 13 64 16,-8 6-712-16,-4 19-1256 15,-43 35 783 1,3-6-1023-16,4-4-3793 0</inkml:trace>
  <inkml:trace contextRef="#ctx0" brushRef="#br0" timeOffset="-193272.51">23989 4899 5065 0,'0'-7'5257'16,"0"1"-3897"-16,0 6-224 0,0 0-432 31,0 0-416-31,0 19-240 15,0 13 529-15,0 9-9 16,0 4-64-16,0 5-216 0,0 4 0 16,0 0 24-1,0 3-152-15,0 1 24 16,0 2-88-16,0 4 8 0,0-1-88 16,-8 0-8-16,0-6 72 15,0-3-64-15,0-12 32 16,1-4-48-16,3-9-32 0,4-7 32 0,0-6 48 15,4-7 0-15,15-2 248 16,13-5 200-16,12-2-136 0,27 0-128 31,21-12-232-31,24-10 128 16,-9 0-71-16,-27 2-57 16,-20 8 0-16,-28 2 0 0,0 1 0 15,-1-1 40-15,-3 1-40 0,-12-1 0 16,-4 4 0-16,-8 0-145 31,-4 2-327-31,0-2-648 16,0-4-1648-16,-12 1-2946 0,0-1-1959 15</inkml:trace>
  <inkml:trace contextRef="#ctx0" brushRef="#br0" timeOffset="-192964.33">24610 5531 4672 0,'0'0'4681'16,"0"0"-3304"-16,0 0 79 0,0 0 457 16,0 0-169-16,0 0-304 0,-11-26-456 15,11 26-463 1,0 0-369 0,0 0-144-16,15 0 112 15,13 13 160-15,8 0 64 0,8 2-88 16,0 5-72-16,-8-5-48 0,-12 4-64 15,-8 1-72-15,-12 2 48 0,-4 3 64 32,-9 0 56-32,-14 4 24 15,-13 3 0-15,0 0-120 16,-4-4-72-16,8 4-24 0,4-3-576 16,13-1-536-16,15 1-1665 0,0-10-2688 15,15-10-4177-15</inkml:trace>
  <inkml:trace contextRef="#ctx0" brushRef="#br0" timeOffset="-192522.51">25157 5403 11210 0,'0'0'4745'0,"0"0"-3025"15,0 0-535-15,0 0-641 16,0 0-496-16,0 0-48 0,0 0 232 16,-25 118-48-16,14-61-80 15,2 4 16 1,5-8-120-16,0-2-8 16,4-9-128-16,-3-7-216 0,-1-10-392 15,4-9-273-15,0-13-863 16,-4-3 456-16,4-13 143 0,0-22-1591 15,0-22-129 1,0-25-184-16,0-14 849 16,0 7 2336-16,0 23 1792 15,0 28 1105 1,0 22 312-16,0 3-145 16,0 7-775-16,0 6-833 15,0 0-976-15,0 15-472 0,4 14 0 16,11 6 48-16,5 3-56 15,1 3-80-15,7-9-576 0,0-7-592 16,-1-12-553-16,13-13-55 16,-8-13-881-16,-4-12-2624 0</inkml:trace>
  <inkml:trace contextRef="#ctx0" brushRef="#br0" timeOffset="-192170.46">25411 5397 432 0,'0'0'3288'0,"0"0"-863"15,32-86 199-15,-28 71 177 0,-4 11-537 16,0 8-1327-16,-8 24-745 15,-12 16 328-15,-8 8-264 16,1 7-72-16,-10 2-176 0,9-3 32 16,1-14-40-1,3-6-40-15,8-13-296 16,4-15-160-16,12-10 32 0,0-4 464 16,4-21-913-16,16-16-207 15,12-26 456-15,12-25 472 0,8-16 128 16,-9 9 64-1,-7 27 0 1,-12 31 616-16,-16 25 888 0,0 9 569 16,-4 7-337-16,0 0-1016 0,0 25-608 15,-4 14 72-15,4 11 105 16,0 11-121-16,1 2-168 16,2 1 56-1,-3-7-40-15,0-3-16 16,0-10-96-16,4-5-745 0,-4-14-767 15,12-9-1193-15,0-10-1591 16,-4-6-2922-16</inkml:trace>
  <inkml:trace contextRef="#ctx0" brushRef="#br0" timeOffset="-191846.32">25735 5400 8457 0,'0'0'2441'15,"0"0"-297"-15,0 0-47 16,0 0-913-16,0 0-760 15,0 0 128-15,0 0-120 0,-77 86-280 16,57-38-96 0,8-1 24-16,9-2-80 15,3-7-304-15,0-10 40 0,20-9-104 16,3-9 80-16,5-10 152 16,8 0 88-16,-3-19 48 15,-2-13 8-15,-11-9 0 16,-8-3 312-16,-8-4 144 15,-4 3 80-15,-4 7 225 16,-16 13-73-16,-4 9-376 0,-4 6-272 16,0 10-48-16,9 7-352 15,2 9-537-15,13 9-615 16,12 7-1120 0,20-4-465-16,4-5-2152 15</inkml:trace>
  <inkml:trace contextRef="#ctx0" brushRef="#br0" timeOffset="-191457.36">26173 5394 9329 0,'0'0'2049'0,"0"0"-337"16,28-89 121-16,-25 63-489 0,-3 8 72 16,0 11-287-16,-3 7-809 15,-14 10-208-15,-7 18-72 16,1 14-40-16,6 12-88 0,6 3-176 15,7 0-329 1,4-6-119-16,4-10-32 16,15-15-16-16,5-11 536 0,4-15 224 15,4-6 64-15,4-23 56 16,0-25 344-16,4-25 432 16,0-29-176-16,-12-13-200 15,-8-6-255-15,-16 13-49 16,-4 28 128-1,-4 30 328-15,-5 21-16 0,-2 18 224 0,-1 8-344 16,0 6-152-16,-4 9-384 16,-12 42 8-16,-4 41-8 15,12 31 64 1,8 14-64-16,12-11-112 16,8-18-456-16,12-29-496 15,16-12-568-15,-8-22-3145 0,-5-24-6706 16</inkml:trace>
  <inkml:trace contextRef="#ctx0" brushRef="#br0" timeOffset="-190908.83">26607 5403 5113 0,'0'0'2512'0,"0"0"-1752"31,0 0-264-31,0 0-136 0,0 0 57 16,0 0 47-16,103 26-240 16,-79-29-160-16,4-13-64 0,-8-6-312 15,-4-4 32-15,-4-5 280 16,-8-4 280-16,-4 6 624 16,0 4 736-1,0 9 337-15,-4 6-577 0,-12 10-328 16,-4 0-544-16,0 13-208 15,-4 15-104-15,4 7-64 0,5 4-144 16,2 2-8-16,9 0 64 16,4-6-64-1,4-6-8-15,16-14-120 16,8-2 128-16,12-13 48 16,8-3 40-16,8-20-80 15,4-11-8-15,11-23 72 0,-3-29 32 16,-4-35 48-16,-12-15-55 0,-28-1-1 31,-20 20 24-31,-4 34 56 16,-13 30 576-16,1 21 128 15,1 12-216-15,-6 14-16 0,2 6-376 16,-9 3-264-16,-4 39-8 16,12 37 48-16,8 32-48 0,8 13 0 31,20-3 0-31,12-10-120 15,7-26-256-15,-7-15-296 0,0-13-360 16,16-3-873-16,-12-25-2632 16,0-7-3688-16</inkml:trace>
  <inkml:trace contextRef="#ctx0" brushRef="#br0" timeOffset="-190468.01">27730 4686 1136 0,'0'0'13291'16,"0"0"-10915"0,0 0-832-16,0 0-839 15,0 0-649-15,0 0 88 16,24 124 224-16,-8-16-272 16,0-6-24-16,-4-17-72 0,-4-28 0 31,-4-25-296-31,0-3 80 0,0-4-104 15,-4-6-1-15,0-9 73 16,0-10 248-16,0-10 160 31,4-19-72-31,8-9-80 0,7-12-8 16,9-4 16-16,8-4 32 16,5 8-48-16,6 8 57 0,-7 17 303 15,4 18-112-15,-5 7-56 16,-2 23-128-16,-10 12-16 15,-7 13-32-15,-12 2-8 0,-8 7 0 0,-12-9 0 16,-16-7 56 0,-7-6 64-16,-5-7-120 0,0-8-8 15,0-8 0 1,12-2-112-16,13-4-632 16,15-6-505-16,11-9-831 15,21-7-553-15,4-7-4512 0</inkml:trace>
  <inkml:trace contextRef="#ctx0" brushRef="#br0" timeOffset="-189312.1">28420 4981 7721 0,'0'0'4121'0,"0"0"-1528"15,0 0-561-15,24-76-440 16,-24 73-415-16,-16 3-953 0,-16 16 72 16,-8 19-64-16,0 9-120 0,4 4-24 31,8 6-32-31,9-7-56 15,6-5-40-15,9-10-208 16,4-10-40-16,0-7-104 0,17-8 16 16,11-7 296-16,0-10-129 31,7-15-87-31,1-13 96 0,7-16 144 16,-2-6 56-16,-9-1 0 15,-9 1 0-15,-7 22 280 16,-8 3 305-16,-4 22 55 0,-4 13-560 15,0 7-80-15,-8 21 0 16,-3 13 80 0,-6 7-80-16,6 0 8 15,-2-4 8-15,9-12-16 0,0-10-56 16,4-9-72-16,4-10 128 16,16-3 8-16,5-10-8 0,10-18-136 15,9-13-40-15,0-10 160 0,3-7-96 31,2-2 16-31,-10 7 96 16,-3 5 56 0,-8 16 104-16,-4 13 24 15,0 19-56-15,-8 6-120 16,0 26 56-16,-4 9-64 0,-5 10 56 16,-7 3-48-16,-4-3-8 15,-15-4 8-15,-5-6-8 0,0-11 8 16,0-8-8-16,8-13-296 15,12-6-272-15,4-3-281 0,0-3 337 16,16-16-2288-16,8-10 623 16,12-9 921-16,3-9-240 31,6-1-593-31,-10 3 2089 0,-3 8 328 16,-4 8 2113-16,-12 13-33 15,-4 4-263-15,0 2-881 0,0 3-624 16,4 1-384-16,-5-3-104 15,10 2-88-15,-9-6-64 32,-4 4 16-32,0-4-16 0,-8 1 0 0,0 2-88 15,-8 0 88-15,-12 4 136 16,-12 6 192-16,4 0 0 0,0 19-256 16,5 7-64-16,10 2-8 15,9 11 0 1,4-2 0-16,28-2-144 15,12 0-264-15,16-6-128 0,11-7-48 16,6-12 72-16,2-7-240 16,-4-3 144-16,-2-13 360 0,-10-16 248 15,-11-9 144-15,-20-3 280 32,-13-6 296-32,-10 8 264 15,-5 11 384-15,-12 12-559 0,-8 16-489 16,-4 0-320-16,8 28 0 0,0 11 0 15,16 11 0-15,0-2-160 16,4 0-185-16,20-10-31 31,-1-6 120-31,9-17 168 0,0-11 88 16,9-4 64-16,-6-26 16 16,1-12-72-16,0-26 312 0,-1-25-160 15,-7-25-152-15,-7-9 88 31,-17 8-88-31,-4 30 185 0,0 33 231 16,0 24 64-16,0 15 344 0,-4 13 120 16,0 0-704-16,-9 29-248 15,2 38 0-15,7 34 40 0,4 17-40 16,15-1-104 0,17-15-576-1,1-29-608-15,6-22-889 16,-3-23-3104-16,-12-21-4513 0</inkml:trace>
  <inkml:trace contextRef="#ctx0" brushRef="#br0" timeOffset="-189211.37">30480 4451 10002 0,'0'0'1752'0,"0"0"-1752"15,0 0-6241-15</inkml:trace>
  <inkml:trace contextRef="#ctx0" brushRef="#br0" timeOffset="-188202.07">24120 5718 7097 0,'0'0'5665'16,"0"0"-4168"-16,0 0-1041 16,0 0-384-16,0 0 448 0,0 0 392 31,-24 111-128-31,20-41-360 15,-3 25-96-15,7 26-72 0,-4 6-88 16,4 0 48-16,-8-13-96 16,-1-16-32-16,-6-9-64 15,7-19 40-15,-4-16-64 0,8-16 57 32,4-6-57-32,0-3 0 15,0 6-8-15,8-4 8 0,8-8 56 16,4-5-48-16,3-1 96 15,1-5 88-15,8-2 144 0,4-4-136 16,8 1-32-16,8-7 24 16,20 0-8-1,23 0-176-15,29-4 72 16,7-12-64-16,-4 1-16 0,-27-2 0 16,-32-1-256-16,-24 5-440 15,-9-6-705-15,1-13-1047 16,-4 3-1385-16,-8-2-1336 0</inkml:trace>
  <inkml:trace contextRef="#ctx0" brushRef="#br0" timeOffset="-187908.85">24997 6689 4560 0,'0'0'6906'0,"0"0"-4017"0,0 0-1353 15,0 0-256-15,83 7-72 16,-46 2-167-16,6 1-329 16,6 6-280-16,-6-1-256 0,-3 2-16 15,-5-2-80-15,-11 4-80 32,-7 1-16-32,-17 5 16 0,0 0 104 15,-20 7 32-15,-12-3-64 16,-8 2-72-16,5 4 0 15,-2-6-560-15,14 2-808 0,6-5-1801 16,17-13-6225 0</inkml:trace>
  <inkml:trace contextRef="#ctx0" brushRef="#br0" timeOffset="-187670.49">25858 6546 13954 0,'0'0'3945'0,"0"0"-3040"16,0 0-697-16,0 0 112 15,-5 96 112-15,1-49-160 16,1 7-56-16,-1 0-120 0,0-3-88 31,0-6-8-31,4-4-136 0,-4-6-704 16,0-13 39-16,4-9-1095 15,-5-13-344-15,5-7-617 16,0-12-2400-16</inkml:trace>
  <inkml:trace contextRef="#ctx0" brushRef="#br0" timeOffset="-187158.86">25866 6435 8705 0,'0'0'4241'15,"0"0"-2296"-15,0 0-193 16,0 0-472-16,0 0-752 0,0 0-135 15,88 17 95-15,-53 17-216 16,5 1-152 0,4 3-120-16,-4-9-304 0,7-7-777 15,-6-6-1119-15,-6-13-833 16,-3-3-1112-16,-4-19-1584 16,-9-13 2761-16,-6-3 2968 0,2-9 2472 15,-6 6 1801 1,-5 3-1880-16,0 13 551 15,-4 12-71-15,0 10-1361 16,-12 16-1048-16,-8 22-112 0,-8 13-120 16,-4 9-112-16,0-2-104 15,0-1-16-15,4-10-144 0,0-12-184 32,13-13-16-32,2-12-24 15,13-10 184-15,0-13 72 0,8-19-864 16,20-12 152-16,13-26 416 15,14-16 288-15,1 1-17 16,-8 8 137-16,-12 17 113 0,-12 28 1023 31,-5 4 400-31,1 9 48 16,-12 16-527-16,-4 6-665 0,5 25-200 16,-6 13 176-16,5 14-72 15,0 5-192-15,1 7-8 0,2-4-96 16,-3-2-352-16,4-11-552 15,12-8-985 1,-4-17-2176-16,4-13-1440 16</inkml:trace>
  <inkml:trace contextRef="#ctx0" brushRef="#br0" timeOffset="-186866.64">26886 6432 4504 0,'0'0'7922'0,"0"0"-5209"16,0 0-297-16,0 0-815 15,0 0-849-15,0 0-128 0,-84 29-216 16,56 12-312-16,5 3-96 16,10 1-104-16,9-1-504 0,4-5-144 31,12-14-177-31,8-6-207 16,8-13 64-16,0-6 336 0,0-6 408 15,-4-19 328-15,-5-7 184 16,-6-7 744-16,-9-5 288 0,-4 0-272 31,-4 9-271-31,-16 6-121 16,-8 13-112-16,-4 10-440 15,4 6-136-15,4 13-728 0,16 19-1161 16,8-4-2640-16,0-3-2616 0</inkml:trace>
  <inkml:trace contextRef="#ctx0" brushRef="#br0" timeOffset="-186447.76">27312 6429 1800 0,'0'0'9642'0,"0"0"-7066"16,0 0-455 0,0 0-713-1,0 0-552-15,0 0-239 0,-112-44-225 16,76 66-168-16,1 10-128 0,11 6-96 15,3 6-144-15,18 4-184 16,3 0-353 0,8-11-391-16,15-5-384 15,14-13-72-15,-1-13 455 16,-1-6 745-16,1-22 328 16,-4-15 192-16,0-24 1345 0,-8-28-9 15,-9-32-296-15,-6-15-240 0,-9-7-391 31,-4 16-169-31,-8 35-80 16,0 29 432-16,3 28-272 16,6 22 336-16,-5 9-112 0,-4 4-664 15,0 26-72-15,-8 47-8 16,12 41-144-16,8 20 64 0,0-1-112 31,12-15-496-31,4-32-696 16,-4-27-1521-16,-4-20-5945 0</inkml:trace>
  <inkml:trace contextRef="#ctx0" brushRef="#br0" timeOffset="-185938.12">27523 6426 9394 0,'0'0'2912'0,"0"0"-2192"16,0 0-536-16,0 0-128 15,0 0-56 1,104 19 0-16,-72-19-328 16,-5-3-416-16,-2-13-168 15,-10-6 400-15,-6-7 408 16,-9 0 104-16,0 4 512 0,-9 3 1016 16,-10 9-23-16,-2 10-345 0,-3 3-176 15,5 13-256-15,-5 15-256 31,11 7-200-31,2 6-128 16,11 4-112-16,0-4-32 0,16-3-328 16,11-6-224-16,10-10-200 15,6-12-472-15,6-10 248 16,6 0 327-16,-3-25 369 0,0-17 280 31,-1-15 96-31,-7-29 368 16,-8-35 209-16,-16-18 71 0,-16 9 64 15,-4 25-160-15,-4 44 504 0,-8 30 321 16,-8 18-121-16,0 10-432 16,-4 3-600-16,-8 16-272 15,4 35-48 1,17 34 0-16,11 30 0 16,31 9 0-16,22-10-272 0,-6-28-456 15,5-23-736-15,-12-22-2953 0,-13-12-4489 16</inkml:trace>
  <inkml:trace contextRef="#ctx0" brushRef="#br0" timeOffset="-185403.55">29058 5940 11722 0,'0'0'2465'15,"0"0"-1193"-15,0 0-224 0,19-101-160 16,-19 69 88-1,-16 3 57-15,-8 4-233 16,-8 9-192-16,1 13-288 16,-5 3-56-16,-5 16-104 0,10 22 128 15,-1 25-72-15,16 29-72 16,16 26 72-16,4 9-64 0,32-10-32 31,7-12-8-31,-2-29-112 16,-13-16-112-16,-9-15-376 0,-3-10-88 15,-4 0-160-15,1 0-288 16,-13-3-545-16,0-10-2591 16,0-16-2770-16</inkml:trace>
  <inkml:trace contextRef="#ctx0" brushRef="#br0" timeOffset="-184960.73">28659 6270 5801 0,'0'0'5577'0,"0"0"-4041"16,107-25-936-16,-19 22 49 15,15 0-385-15,9 3-264 0,-20 0-561 16,-29 0-1055-16,-19 0-384 16,-12-4 319-1,4-5 1073 1,-9-10 608-16,5 0 448 0,-15-6 1529 0,-10 2 815 15,-7 1-167-15,0 9-785 16,0 0-687-16,-11 7-529 0,-6 6-280 16,-2 3-256-16,-5 19 8 15,0 10-48-15,0 10-48 16,4 2 0 0,8 4 0-16,4-4-56 15,8-2-136-15,0-8-184 0,17-5 40 16,-2-13 40-16,1-10 143 15,0-6 153-15,-12-3 128 16,-4-20 73-16,0-11 143 0,-8-8 72 31,-20-5-80-31,-4-7-184 16,-4 6-152-16,1 4 72 0,7 12-72 16,4 16-792-16,24 16-1369 15,0 0-3520-15,16 16-2497 0</inkml:trace>
  <inkml:trace contextRef="#ctx0" brushRef="#br0" timeOffset="-184645.57">29475 6280 5145 0,'0'0'7217'16,"0"0"-5136"-1,0 0-1337-15,0 0-304 0,0 0 184 0,0 0-128 16,0 0-416-16,0 0-80 15,108-6-344-15,-76-1-296 16,-9-6-216-16,2-6 424 0,-9-3 256 16,-12-6 176-16,-4-1 168 15,0 1 392 1,-17 5 96-16,-6 7 128 16,-5 10-56-16,0 6-288 31,0 16-192-31,4 13-72 0,9 9-128 15,10 3-48-15,5 0-88 16,9-3-192-16,22-3-520 0,33-13-744 16,-8-9-1233-16,3-10-5112 0</inkml:trace>
  <inkml:trace contextRef="#ctx0" brushRef="#br0" timeOffset="-184320.45">29882 6172 8065 0,'0'0'1809'0,"0"0"-1361"0,0 0-32 16,0 0 304-16,0 0 408 0,0 0 112 15,0 0-655-15,76 32-449 16,-52-45-136-16,3-3-240 16,-7-6 88-1,4 0-65-15,-3-7-63 16,-10-6-240-16,-7 0 240 0,-4 3 280 15,-8 7 472-15,-16 6 609 0,-8 9-345 16,-3 10-56-16,-6 4 128 16,2 18-160-1,3 10-376-15,12 6-104 16,4 6-24-16,20 4-136 16,0-4 0-16,27-2-8 0,18-8 0 15,15-8-400-15,39-13-1008 16,-11-13-1785-16,-8 0-4040 0</inkml:trace>
  <inkml:trace contextRef="#ctx0" brushRef="#br0" timeOffset="-184173.84">30615 5899 11762 0,'0'0'4721'0,"0"0"-4017"31,0 0-288-31,0 0-184 15,0 0-232-15,0 0-1904 0,0 0-9779 16</inkml:trace>
  <inkml:trace contextRef="#ctx0" brushRef="#br0" timeOffset="-183360.01">25516 5966 8793 0,'0'0'5001'0,"0"0"-4048"15,0 0-17-15,47-7-216 16,13-6 168-16,31-2-48 15,48-7-23-15,25-7-345 0,20-3 80 0,-5-6-104 16,-16 0-160-16,-15 0-192 16,-45 13-96-16,-32 5-48 15,-30 11-120-15,-22 3-360 0,1-1-512 16,-4 4-745-16,-4 0-2040 16,-8-1-3584-16</inkml:trace>
  <inkml:trace contextRef="#ctx0" brushRef="#br0" timeOffset="-182764.6">28264 5620 9434 0,'0'0'1848'16,"0"0"-16"-16,0 0-415 15,0 0-209-15,100-54-192 0,-48 38-176 16,23 0-176-16,37-7-71 16,47-9-121-16,25-2-224 0,7-11-128 15,-4-2-56-15,-32 5-56 32,-15 8-8-32,-20 11 8 0,-33 7 40 15,-28 10-48-15,-22-3-8 16,-14 2 8-16,-2 1 0 0,-10-4-24 15,-2 1-320-15,-5 3-945 16,3-4-1023-16,5 1-2105 31,0 2-3889-31</inkml:trace>
  <inkml:trace contextRef="#ctx0" brushRef="#br0" timeOffset="-182639.94">30471 5086 2456 0,'0'0'7546'16,"0"0"-5698"-16,0 0-560 0,0 0-1288 16,0 0-368-16,0 0-1672 15,-111-35-2609-15</inkml:trace>
  <inkml:trace contextRef="#ctx0" brushRef="#br0" timeOffset="-179749.67">14976 9185 11618 0,'0'0'2641'0,"0"0"-1337"15,0 0-704-15,0 0-528 0,0 0 240 16,80-10 112-16,4 4 0 0,40-6 128 15,27-1-200-15,12 0-96 16,8 0-79-16,-3 1 7 0,-5 2 24 31,-8 0-56-31,-19 1-56 16,-32 0 136-16,-37 5-64 0,-27-2 16 16,-12 3-120-16,-8-1-64 15,-5 4 8-15,-2-2 72 0,-9-2-72 16,0 4 40-16,0-3-48 31,4 0 0-31,8 0-280 16,0 0-176-16,11 3-257 0,1-4-527 15,0 4-1480-15,-8-3-2241 16,-12 0-4121-16</inkml:trace>
  <inkml:trace contextRef="#ctx0" brushRef="#br0" timeOffset="-179425.53">16407 8801 1408 0,'0'0'9666'0,"0"0"-7210"15,0 0-607-15,0 0-449 0,0 0-448 0,0 0-336 16,0 0-344-16,-16-22-224 15,32 31-40-15,12 7 161 0,16 6 191 32,12 3-88-32,3 1-88 15,-3-4-96-15,-8 0 16 16,-13-3-40-16,-14 4-64 0,-18 2-104 16,-3 4 104-16,-20-1-8 0,-19 10-40 31,-14 7-120-31,-33 21-1193 15,6-11-3008-15,8-8-5201 0</inkml:trace>
  <inkml:trace contextRef="#ctx0" brushRef="#br0" timeOffset="-178525.94">15455 11163 10162 0,'0'0'2904'16,"0"0"-1727"-16,0 0-113 0,0 0-288 15,0 0 96-15,0 0-368 16,0 0-184-16,0 0 48 0,99-6-24 31,-3-4-15-31,35-6-81 16,24-3-72-16,9 0-40 0,-1 4-128 15,-7-2 360-15,-9 5-32 16,-3-4-144-16,-20 7-64 16,-38-4 24-16,-22 6-64 0,-31 1-88 31,-14 6 8-31,-2-3-8 16,-10 0 56-16,-3 0-56 0,-4 3-120 15,-7 0 104-15,-14 0 8 16,-3 0-264-16,5 0-360 15,2 0-120-15,14 0-537 0,3 0-1199 16,3 0-105 0,5 0-2224-16</inkml:trace>
  <inkml:trace contextRef="#ctx0" brushRef="#br0" timeOffset="-178167.89">16797 10794 11690 0,'0'0'4921'16,"0"0"-3713"0,0 0-496-16,0 0-479 15,0 0-105-15,0 0 384 0,0 0-32 16,100 61-176-16,-52-42-184 15,0 0-56-15,3 0-64 16,-3-6 0-16,-8 3 0 0,-12 3 0 31,-4 0-56-31,-16 3 8 16,-8 7 32-16,0 6 16 0,-25 0 56 16,-6 2 24-16,-13 2 0 15,1 2-80-15,-5-6-280 31,-5-4-984-31,18-8-3113 0,11-17-6778 0</inkml:trace>
  <inkml:trace contextRef="#ctx0" brushRef="#br0" timeOffset="-174521.65">24101 2778 5753 0,'0'0'1560'0,"0"0"-520"16,0 0-144-16,-52-57 49 0,32 41-249 15,0 3 120-15,-4-3 88 0,0 0-144 16,-8 1-120-16,-3-4-191 31,-10-1-41-31,-2-2 168 16,-5 3-112-16,1-3-304 0,-5 9-152 16,0 0-8-16,0 7 0 15,-4 6-56-15,-4 0 56 0,1 0 8 16,-1 13 0-16,-7 2-8 31,-10 15-8-31,-14 1 8 0,-17 14 0 16,-3 8 0-16,3 5-8 15,9 2 8-15,15-3 0 16,-7 0-16-16,7 4 0 0,-4-7 16 31,8 3 0-31,0-3 0 16,17-4 0-16,7-8 16 0,13-4 88 15,2 0-96-15,-6 9 40 0,-14 23 16 16,-10 23 8-16,-5 18-64 16,5 12 0-16,15 1 40 15,8-10-40 1,16-12 0-16,12-3-8 16,5-4 0-16,10 0-8 0,9 0 8 15,0 1 8 1,5-1 48-16,10 0 96 15,13 0 24-15,4 4-120 16,8-4 184-16,0-19-136 0,4-16-104 16,-5-21 48-16,21 8-48 15,24 7 80-15,28 6-32 0,12 4-48 16,-1-13-8-16,-8-19-120 16,-11-14-16-16,3-5-80 0,5-3 96 31,0-10-8-31,3 0 0 15,1 0-208-15,7-3 144 0,-7-10 200 16,0-3 96-16,-5-3-96 16,1-6-48-16,-5-7 48 15,5-6 40-15,0-4-32 0,-2-5-8 32,6-10 0-32,-4-7 0 15,3-12-64-15,-3-6-80 0,-5-4 24 16,-3 0 120-16,-8 10-80 15,-17 15 80-15,-14 14 0 0,-22 9 0 16,-4 0 8-16,6-10-8 0,10-15 8 16,1-23 0-1,-4-16-8 1,-9 1 152-16,-15 2-72 0,-15 10 56 16,-9 13 24-16,-4-6-32 15,0 6-32-15,-17 9 40 16,-2 13 32-16,-1 12-80 0,-4 5-80 0,-8-11 32 31,-8-10 40-31,-8-5-80 16,1 0 120-16,-9-1 32 0,0 1-8 15,0-1-72-15,-8 1 184 16,-15-7 40-16,-21 3-32 16,-32-6-208-16,-6 6 64 0,-6 13-120 31,4 13 0-31,16 15-40 0,6 11 40 15,-2 5 0-15,8 10 0 16,5 3-328-16,23 14-288 16,0 18-912-16,28-4-777 0,17 1-2200 15</inkml:trace>
  <inkml:trace contextRef="#ctx0" brushRef="#br0" timeOffset="-173375.72">26495 7245 4032 0,'0'0'7434'0,"0"0"-6394"15,0 0-336-15,0 0 137 16,0 0 31-16,0 0-184 16,16-41-368-1,16 32-96-15,8-1-16 0,36-3-8 16,47-3-88-16,68-6-104 15,40-6 280-15,32 2 16 0,20-2 48 16,-8 2 40-16,12-3-200 16,-5 1-88-16,-14-1-32 0,-33 4-64 31,-27 9-8-31,-42 3 56 16,-27 7-48-16,-27 3-8 0,-28-4-48 15,-24 4 48-15,-20 0 0 16,-20 3 40-16,3-6-40 0,-3 0 0 31,-7 2 0-31,-5-2-96 16,-8 6-144-16,0-3-384 15,-13-1-1136-15,-34-2-921 0,2 0-359 16,-2 0-5506-16</inkml:trace>
  <inkml:trace contextRef="#ctx0" brushRef="#br0" timeOffset="-167426.88">17188 9623 4232 0,'0'0'5186'15,"0"0"-3210"-15,0 0-480 0,-12-6-167 16,8 6-193-16,4-3 64 16,0 3-128-16,0 0-376 15,0 0-328-15,0 0-95 0,12 0-73 0,8-4-120 31,16-2 280-31,24-4-136 16,23-2-56-16,29-7-72 0,7 3-40 16,-7 0-56-16,-25 3 48 15,-31 7-40-15,-17 3 0 16,-11 0-8-16,-3 3 0 0,-5 0-8 31,-9 0-448-31,-7 0-160 0,-4 0-393 16,-7 6-639-16,-37 10-40 15,4 0-1265-15,-4-7-3968 0</inkml:trace>
  <inkml:trace contextRef="#ctx0" brushRef="#br0" timeOffset="-167142.03">17216 9747 8873 0,'0'0'2689'0,"0"0"-1153"16,0 0-471 0,0 0 455-16,0 0-192 15,127-25-192-15,-67 12-239 0,4-3-265 16,7 4-240-16,-3 2-80 16,0 3-208-16,-12 4 0 0,-9 0-96 15,-11 3 0 1,-8 0-8-16,-16 0-96 15,-4 0-48-15,-4 0-56 16,-4 0-304-16,0 0-344 0,0 0-785 16,-4 0-1199-16,-4 0-3314 15</inkml:trace>
  <inkml:trace contextRef="#ctx0" brushRef="#br0" timeOffset="-165813.36">17359 11484 368 0,'0'0'10738'0,"0"0"-8330"16,0 0-1519-16,0 0-369 31,0 0 296-31,0 0 312 0,0 0-224 15,0 0-384-15,16 0-176 16,4 0 369-16,16 0-209 0,3 0-152 16,14 0-160-16,3 0-112 15,-1-4-72-15,5-5-8 32,-5 6-8-32,-3 0-96 0,-8-1-360 15,-8 4-128-15,-9 0-473 16,-10 0-839-16,-13 4-1113 0,-4 2-1512 15,-4 3-1240-15</inkml:trace>
  <inkml:trace contextRef="#ctx0" brushRef="#br0" timeOffset="-165528.66">17411 11693 8889 0,'0'0'2889'0,"0"0"-993"16,0 0-575-16,0 0-233 15,0 0 32-15,84-25-72 0,-53 15-159 16,9 1-401-16,4-1-96 31,0 1-152-31,4 2-88 0,-1 1-88 16,2-3-56-16,-6 5 32 15,-3-2-40-15,0 3-408 0,-8 0-352 16,0-7-793-16,-8 4-1535 16,-5-3-3170-16</inkml:trace>
  <inkml:trace contextRef="#ctx0" brushRef="#br1" timeOffset="-153155.96">30328 5772 8185 0,'0'0'1665'0,"0"0"-865"15,0 0-544-15,0 0 96 16,0 0 168 0,0 0 280-16,-40-51 16 15,36 41-232-15,-4 1-135 0,4 3-97 16,-7-4 232-16,2 1-328 16,-2 2-64-16,-1-2-40 0,-8 2-24 15,-1 1-72 1,-7 0-48-16,-3-1 72 15,-1 1-32 1,0 0 0-16,-4 3 24 0,4-4-64 0,4 4 56 16,0 0-16-16,4-4-40 15,-3 5 40-15,-6-2-40 0,6-2 56 32,-13-1 8-32,0-2-72 15,-3 3 56-15,-1-1 16 0,0 1-72 16,4-1 0-16,4 1-8 15,0 0 8-15,4 3 8 0,4-1-8 16,-3 1 8-16,3 3-8 16,-4-3 8-16,0 3 40 31,0 0 0-31,-8 0 8 0,5 0 72 16,-6 0-56-16,-2 0 32 15,-1 0-40-15,0 0-16 0,1 0-48 16,-6 0 8-16,10-3 0 15,-1 3-8 1,0-3 8-16,0-1-8 16,4 2 8-16,-8-2 0 0,5 4-8 15,-1 0 0-15,-4 0 8 16,0 0-8-16,1 0 0 0,2 0 0 16,2 0 8-1,3 0 8-15,0 0-8 16,4 0-8-16,1 0 0 15,-1 0 0-15,4 0 8 0,-4 4-8 16,0-2 0-16,-5 2 0 16,-2-1 0-16,-5 0-8 0,4 3 8 31,0-2 16-31,-3-1-16 16,6 0-16-16,-2 3 16 0,3-6 8 15,-4 3 0-15,9 1-8 16,-5-4 8-16,3 3-8 0,-3-3 8 15,8 3-16-15,-3 0 16 32,-1 0-8-32,0 3 0 15,0-2-96-15,0 2 96 0,-4-3 16 16,5 4-16-16,-5-1 8 16,0 0 8-16,-4 1-16 0,4-1 0 15,-4 1 0-15,1 2 0 31,-2-3 72-31,6 4-72 0,-5-1-48 16,4 1 48-16,-4 0-56 0,4-1 48 16,0 0 16-16,-3 1-8 15,-1-1 8-15,0 1 0 0,0 3-8 16,-3-4 8 0,2 4-8-1,-2-1 0-15,7 5-32 0,-4-5 24 16,4 1 8-16,0 3 0 0,4-3-8 15,1 2-72-15,-1 1 80 16,0-3 32-16,0 0-24 0,0 2-8 31,0-2 8-31,1 0 0 16,3 0 0-16,0 0-8 0,-4-1 8 16,4 1 0-16,0 3 0 15,0-4-16-15,4 1 8 0,1 3-40 16,-2 0 40-16,-3 0 0 31,4 3 8-31,-4 0-8 16,0 0 8-16,0 3-8 0,-3 3 8 15,4-2 0-15,-1-1-8 16,3 0-16-16,5-3-40 0,1 3-8 16,2 0-88-16,1 1 120 31,4 2 32-31,-8 4 8 15,5 0 40-15,-2-1-40 0,2 1 48 0,3-1 0 16,0-2-40-16,4-1-16 16,0-3 8-16,5 0 8 0,-6 1-8 15,5-1-8 1,0 0 16 0,4 0 104-1,-8 3-40 1,5-5-8-16,-2 2-64 0,-3-3 112 0,4-3-72 15,4 3-40-15,-4-6-16 16,4 2 8-16,0 2-48 16,0 1-56-16,0 1 96 0,4-2 8 15,4 1 64-15,1 1-56 16,2 1 72-16,-7-1 16 0,9 3-88 16,-6 0 0-16,5 0-8 15,0 1-72-15,0-1 64 0,3 0 8 16,-2-3 0-16,2 3 88 31,-2-3-88-31,2 1 0 0,2-2-40 16,2 1 40-16,-3-3-8 15,5 3-48-15,2-3 56 16,1 0 48-16,0-3-32 0,4-1 32 16,0-2-40-16,0-1 48 31,0 1-48-31,-1 0 8 0,-3-4 24 15,4 0-32-15,0 1 0 0,0-1-8 16,0 1 8-16,4-2-8 16,-4-1 0-16,4-1 0 0,0 0 0 15,-1 0 64 1,1-3-64 0,4 0-56-16,-4 0 56 0,0 0 96 15,0 0-96-15,-1 4 48 0,-3-1-48 16,-4-3 8-16,1 3-8 15,-6-3 0 1,5 3 8-16,-4 0 8 16,3-3 32-16,5 3-48 15,0-3 0-15,8 4 64 0,-3-4-64 16,3 0-48-16,3 0 48 16,-3 0 0-16,0 0 40 0,-5 0-40 31,-3 3 0-31,-4-3 0 15,-3 3 0-15,-2-3 0 0,1 3-32 16,1-3 32-16,2 3 48 16,5-3-48-16,0 0 8 15,0 4-8-15,7-4 0 0,1 0 48 32,5 0-32-32,-6 0 16 15,-3 0 16-15,0 0-48 0,-8 0 8 16,0 2 0-16,-4-2 8 15,-4 0 48-15,3 0-56 0,-2 0-8 16,7 0 8-16,-1 0-8 16,5 0 8-1,4 0-8-15,0 0 8 16,-1 0 0-16,-3 0-8 0,-3 0 48 16,2 0-40-16,-2 0-8 15,-6 0 0-15,1 0 0 0,4 0 0 16,0 0 0-1,4 0 9-15,4 0-9 16,0 0 0-16,4 0 8 16,-4 0-8-16,3 0-8 0,-3 0 8 15,0 0-9-15,0-2 18 16,-4 2-9-16,0-4 8 0,0 1 24 31,0 0-32-31,0 0-8 16,0 0 8-16,4-1 0 0,3-2 8 15,1 3 0-15,4 0-8 16,4 0 0-16,-5-1 0 16,1 1 8-16,0 0 0 0,-9 0 0 31,2-1 0-31,-1 4 0 16,-5-3 0-16,-3 3 40 0,4 0-48 15,-4 0 0-15,4-2 0 16,0 2 24-16,4-4-24 15,0 1 8-15,4 3 40 0,-4-3 0 16,-1 0-48 0,5-1 0-16,-4 1 0 15,0 0 0-15,0 0 8 0,-4-1-8 16,0 2 8-16,0 2-8 16,-1-7 0-16,1 4-48 15,-3-3 48-15,-2 2 16 16,1-2-16-16,0 3 8 15,-4-3 0-15,0 2 0 16,0-2 8-16,0 0 32 0,-1 2-48 16,2-5 8-16,-2 6 8 15,1-7-8-15,4 4-8 16,-3 0 0 0,6-1 0-16,-3-2 0 15,0-1 0-15,-4 4 16 0,-1-1-16 16,2-2 16-16,-1 0 96 15,-1-1 32-15,5 0-56 16,0 1-80-16,1-1-8 0,6-3 16 31,-4 1-8-31,6 2-8 16,-1-2 0-16,-5-1 64 16,1 1-64-16,0 2 0 0,-4-3 0 15,-4 4 80-15,5-1-8 16,-10-2-8-16,5-1-64 0,-4 3 120 15,0-2 0 1,0-1-120-16,4 0 0 16,4 0 8-16,-9 0-8 15,10 1 8-15,-5-1 0 0,-5 1-8 16,-3 2 0-16,0-2 8 16,-4-1 0-16,5 0 40 0,-6 0-40 15,5 0 0 1,0 1-8-16,4-4 48 15,-5 3-48-15,6-3 8 16,-6 4 0-16,2-1-8 0,-5-3 0 16,-1 3 8-16,2 1-8 15,-5-4 56 1,4 3 32-16,-1 0-88 16,-3-2 48-16,5-1-32 15,-5 0-8-15,4-4-8 0,-1 5-8 16,6-4 8-16,-6 0 56 15,-3 0-56-15,4 0 0 0,-4-1-48 32,-4 2 48-32,5-1 104 15,-5-1-96-15,4 1 136 16,-1-3-72-16,-3 3-64 0,4 0 0 16,0 0 8-16,0 3-8 15,0-3-8-15,-4 3-24 0,0 0 8 31,0-3 8-31,0 1-80 0,0-2 40 16,0 4 0-16,-4-3 48 16,0 3 8-16,-4-2 0 0,1 1 112 15,2-1-48-15,-3 5-64 16,4-6 40-16,0 3-40 16,-3-3 0-1,2 0 40-15,-3-1-40 0,4-2-16 16,-3 0 8-16,-6 3-144 15,5 0 144-15,-3-3-8 0,-2 0 8 16,6 0 80-16,-5-1-64 16,-4 1 32-1,4 3-40-15,-4-3 80 16,0 0-88-16,0 2-80 16,-7 1-64-16,-5 3 72 0,-9 1-56 15,-3-4 120-15,1 6 8 16,-9 3-8-16,4 1-208 15,5 6-48 1,-17 3-720-16,11 3-1249 16,10 6-2560-16</inkml:trace>
  <inkml:trace contextRef="#ctx0" brushRef="#br1" timeOffset="-147106.15">25814 7312 6489 0,'-4'0'1680'0,"0"0"-864"16,4-4-464-16,-4 2 49 0,4-5 367 15,-4 7 136-15,0-3-80 16,-4 0-56-16,0 3-312 0,-4 0-280 16,0 0-80-16,-7 0-88 15,-2 0 152-15,-7 6-40 31,0 3-23-31,-7 1-97 0,-5 0 8 0,-4-4 64 16,-4 3 0-16,0-2-72 16,1 2 136-16,-5-3 32 0,4 4-32 15,0-3-32 1,0-1-40 0,5 1-56-16,-6-2 96 15,6-1-96-15,-1 2-8 0,0-3 8 0,1 1 0 16,-2-1 8-16,-2 0-16 15,3 0 8-15,-4-3 40 16,4 3-48-16,4 0 0 0,-3-3 8 31,2 0 0-31,-2 0-8 16,4 0 56-16,-2 0-56 0,1 4 48 16,5-4-48-16,-6 0 0 15,2 0 0-15,-1 0 8 0,-4 3-8 31,4-3-8-31,-3 0 8 16,2 3 0-16,2-3-8 0,-1 0 8 16,4 0 0-16,1 0 0 15,-2 0 24-15,1 0-16 16,-3 0-8-16,3 0 32 0,-4 0-32 16,4 0 0-16,-4 0 0 31,5 0 0-31,3 0 0 0,0 0 16 15,-4 0-16-15,4 0 0 0,1 0 8 16,-2 0 0-16,-3 0-8 16,4 0 0-16,0-3 80 15,4-4-32 1,0 1 200-16,1 0-104 16,3-1-8-16,4 1 8 0,-4-4-48 15,8 1 72-15,-4-1 0 0,5 1-80 16,2-4 0-16,-2 4 16 15,6-4 16 1,-3 0-48-16,1 0-8 16,2 1 8-16,1-1-8 15,-3-3-56-15,3 1 32 0,-4-2 16 16,4-1-48-16,-5 1-8 16,2-1 8-16,3-1 72 0,0 3 40 31,0 0-72-31,0-3 104 15,0 3-24-15,1 3-56 0,-2-6 32 16,5 3-104-16,0-3 8 16,-4 0 40-16,5 0-48 15,3 0 0-15,-4-3 8 0,-1 0 56 32,5 3-64-32,-4-1 8 15,4-2 40-15,-4 3 48 0,0-3-96 16,4 0 16-16,0 3 32 15,-4-3-40-15,4-4-8 0,0 0 0 16,-3 1 0-16,3 3 8 0,-4 0 0 16,-1 0 88-1,1 2-48 1,-4 1-40-16,1 1 128 0,3-2-136 16,-5 1 65-16,5 0-57 15,-4 0 48-15,5 3-40 16,-1 0 40-16,0 1 24 15,0 2-64-15,4 0 32 16,0 4-40-16,0-7 40 16,0 3 0-16,0-3-40 0,0 3 8 15,0 1-8-15,0-1 96 16,0 1-104-16,0 2 72 0,0 0 0 31,0 1-64-31,0-1 0 16,-5-3 40-16,5 1-32 0,0-4 32 15,-4-6-40-15,0 0 48 16,4 0-40-16,-3-4-8 16,3 4 0-16,-4-4 0 0,0 1 8 15,4 0-16-15,-4 2 8 32,4 1-8-32,-4 3 64 0,4 0-64 15,0 3 8-15,-5-3-8 31,5 3 8-31,-4-3-8 0,4 7 8 16,-3-8-8-16,3 5 8 0,0 2 0 16,0 0 0-16,0 0 0 15,0 4 40-15,0 3 48 0,-4-4-96 16,4 7 64-16,0-3-56 16,0-1 48-16,0 1-56 15,-4-1 0-15,4-2 0 16,0-1 40-16,0 1-32 15,0-4-8-15,0 4 0 16,0-4 8-16,0 0-8 0,0 0-8 16,0 1 8-16,0-4 8 15,0 7-8-15,0-1 0 16,0 0 8 0,0 1 0-16,0 3-8 15,0 2 8-15,0-2 0 0,0 3 40 16,0-1-48-16,0 4 0 15,0-2-8-15,0-2 8 16,0 1 0-16,0 0-48 0,0 3 48 31,0 0 0-31,0 0-96 16,0 0-424-16,-8 10-1177 16,3 5-2192-16,-2-2-1840 0</inkml:trace>
  <inkml:trace contextRef="#ctx0" brushRef="#br1" timeOffset="-146270.37">22547 5940 5641 0,'0'0'1928'0,"0"0"-816"15,0 0-407-15,0 0-137 0,0 0 208 31,0 0 200-31,0 0-192 0,-4 0-272 16,4 0-16-16,0 0 89 16,0 0-65-16,0 0-40 0,0 0-88 15,0 0-24-15,0 0-96 16,7 0-88-16,1-9 24 16,9-4-120-1,-1-6-32-15,3 0-8 0,2-7-48 16,-2-6-8-16,1 1 8 15,-3-7-104-15,-2 0 96 0,-2 3 8 16,-6 3 0-16,1 10 128 16,-4 3-48-16,0 3 144 0,0 6-8 31,4 1 8-31,-4 3-64 16,4-4 16-16,3 4-64 0,-2-1-104 15,-1 4 0-15,-1 0-8 16,2 0 8-16,-5 3 8 0,-4 0-8 31,0 0-8-31,0 0-8 16,0 0-64-16,8 3 72 15,-4 6 0-15,3 7 72 0,2 3 32 16,6 0 16-16,-3 1-64 16,8 2 88-16,1-3-24 0,7 0-40 15,0 0 145-15,-5 0-121 31,5-3-88-31,-4 0-8 0,0 0-8 16,-5-4 0-16,-2 1-16 0,-10 6-753 16,-3 0-1023-16,-4-6-3553 15</inkml:trace>
  <inkml:trace contextRef="#ctx0" brushRef="#br1" timeOffset="-142501.45">24659 3223 624 0,'0'0'6377'0,"0"0"-5249"15,0 0-400 1,0 0-167-16,0 0-113 0,0 0 96 0,-4-23-64 31,4 20 8-31,0-3 112 16,-5 3 144-16,5-4-64 0,-4 4-312 15,-4-4-320-15,1 5 32 16,-1-5 121-16,-5 1-193 31,-2 2 112-31,-1-2-72 0,-5 0-40 16,-2-4 72-16,-1 1-64 16,-4-1 32-16,0 1-40 0,0-1-8 15,0-2 16-15,4 2 48 16,-3 0-64-16,3 1-40 15,0-4 40-15,0 7 8 0,0-3-8 16,-8 2-48 0,0 1 48-16,-4-1-8 15,-3 4 8-15,-1-3 0 0,0 3 0 16,4-4 8-16,0 4-8 16,4 0 8-1,4 0-8 1,0-1 0-16,0 2 0 0,4 2-8 0,-8 0 0 15,5 0-88-15,-4 0 88 16,-6 0-32-16,-7 0 40 0,1 0 16 16,-5 0 40-16,-4 0-56 15,4 0 0-15,0 2-128 16,1-2 128 0,-1 4 0-16,0-1 48 15,4 0-48-15,-8 3 16 0,1-2-8 31,-5 2-8-31,0 0 0 16,-4 1-8-16,4-4 16 16,5 3-8-16,-1 0 8 0,8 1 0 15,4-1-8-15,0 1 0 16,5-1 0-16,-1 3 0 0,-1 1 8 16,1 0-8-16,-3 2 0 15,-4-2 0-15,2 2 0 16,-2 1 0-16,-2 0 0 0,6 3-8 15,3-3-112 1,0 2 120-16,1 1 48 16,-1 0-32-16,3 0-8 15,-3-3-8-15,1 6 16 0,3-3 72 16,-4-1-80 0,-3 1 0-1,3 3 0-15,-1-3 8 0,1 3-16 0,5-3 0 16,-1 3 0-16,4 0 8 15,0 3-8 1,5-3-8-16,2 3 8 0,1-2-8 0,1 2 8 31,-1 0-8-31,-1 3 8 16,6 1 8-16,-5 0 0 0,-1-1 0 16,2 0 0-16,-1 1 40 15,1 2 24-15,2-2-64 0,6 2 0 16,-2 1 0-16,1-1 0 31,9 4 40-31,-6 3-40 0,5-6 64 16,0 2 8-16,4-2-80 15,0-4 112-15,0 1-8 16,0-4-40-16,0-3 24 0,0 3-24 16,4 0-16-16,0-3 16 15,1 3-16-15,2 4 0 0,-3-7 48 31,4 3-48-31,1-3 40 0,2 4-72 16,1-4 40-16,0 3 120 16,4-3-112-16,0 3 72 0,0 0-8 15,4 1-120-15,-5-1 64 16,2 0-64-16,-2 0 64 16,2-3-72-1,-6 3 8 1,2-5-8-16,2-2 48 15,-2 5-40-15,2-5-8 16,-2 1-48-16,2 3 48 0,5-3 0 16,-4 3-128-16,4-3 128 15,-8-3 0-15,4 3 16 0,-1-7-16 16,2 4-120-16,2-4 120 16,1 1 96-16,1-4-80 0,3 4-16 15,3-1 136-15,1-3-64 16,-4 4-72-16,0-4 0 0,-5 4 0 31,-2-4 56-31,3 1-56 16,-5 2 8-16,6-2 0 15,-2-1 0-15,1 0 48 0,4 1-56 16,4-1-80-16,-3 1 72 31,6-1 16-31,1 0-8 0,0 0 8 16,0 1 48-16,0-4-24 15,0 3-32-15,-1-3 0 0,-3 1 0 16,4-1 0-16,-4 0 0 0,-5 0 0 16,5-3 8-16,4 0-8 15,-4 0-16-15,4 0 16 16,0 0 8 0,-4 0 0-16,4-3-8 15,-1 3 8-15,-3-3 40 0,4 3-48 16,-4 0 16-16,0 0-16 0,-7 0 8 15,3 0-8-15,-5-3-16 16,9-1 16 0,0 4 0-16,4-6 0 15,3 3 48-15,5 0-48 16,-3-4 16-16,2 4-16 0,1-3 8 16,0-1 0-16,-4 1-8 15,0 0 48-15,-1-1-48 0,-3 1 0 31,0-1 8-31,0 2-8 16,0-2 0-16,0-3 0 16,3 4 0-16,2 0 0 0,3-4 0 15,-1 7 0-15,-3-3 0 32,0 2 8-32,-5 4-8 0,1-2 0 15,-4-5 8-15,4 4-8 16,0 0 8-16,1-4-8 15,2 1 8-15,1 0 0 0,0-1 0 0,3 1-8 16,-3-4 0-16,1 4 0 16,-5-3 8-16,-4 2 0 15,-5-2 0 1,5 2 40-16,-4-2-48 16,4 0 0-16,4-1 0 15,3 0 0-15,-3 0 8 0,0 1-8 0,0 0 8 16,0-1 0-16,0 1-8 15,-5 2 0 1,1-2 0-16,-3-1 8 16,-5-3 0-16,3 1 8 15,-3-1-8-15,1-3 0 16,-2 0-8-16,1 1 48 0,0-2-48 31,-4-1 16-31,4-1-8 16,-1 3-8-16,-2-3 0 0,3-1 8 15,-5-2 8-15,-3 3 32 16,1 3-48-16,-2-3 80 0,-3 0-8 16,1 3-16-16,-2-3 8 31,1 0-8-31,1 0-56 16,-2 0 0-16,5-3 0 0,-8 3 0 15,5-3 0-15,-6-1 8 16,1 5 0-16,-4-5-8 0,0 1 72 15,0 0-72-15,0-4 112 16,0 4-32 0,0-3 24-16,0 0-88 15,0-1-8-15,0-3 0 0,4 4 64 16,-4-1-64-16,4 1-8 16,-4 3 8-16,0 3-8 0,0 3-48 15,0 0-120 1,0 3 112-16,-8-2 56 15,1-1 80 1,-2 3-32-16,1 0 0 0,0-2 48 0,-4 2-88 16,8 0-8-16,-4 0 16 15,4 0 48-15,-8 1-56 0,8-1-8 16,-4 1 0-16,-3-1 0 31,-2 0-112-31,5-3 112 0,-3 4 40 16,2-4 0-16,-508-203-3840 187,425 231 1479-187,16-2-1648 16,16-1-4000-16</inkml:trace>
  <inkml:trace contextRef="#ctx0" brushRef="#br1" timeOffset="-128116.47">24384 5314 3088 0,'0'0'5193'0,"-4"-15"-4177"0,-1 5-263 15,5 0-337-15,-4 4 512 0,4 3-232 16,0 0 168-16,0 0 208 16,0 3-183-1,0 0-257-15,0 0-88 16,0 0-104-16,0 0-64 16,0 0-136-16,0 0-112 0,0 0-56 15,0 0-72-15,0 0 0 16,0 6 0-16,0 10 0 0,-4 3 72 31,0 3-16-31,1 1-56 16,3-5 16-16,0 2 40 15,0-5-56-15,0-2 0 0,0 0 0 16,0-7 0-16,7 1 0 16,6-4 8-16,6-3 104 0,9 0 208 31,4 0-88-31,9-7-104 0,-2-2-40 15,1 0-16-15,4 2 80 16,-4-3-71-16,3 7 7 0,1-3-40 16,-4 0 16-16,-1-1-56 15,-7 4 56-15,-8 0-56 16,-7 0 0 0,-13 3 0-16,3-4 136 0,-7 4 24 15,0 0-72-15,0 0-16 16,0 0-32-16,0 0-32 0,0 0-8 15,0 0-8-15,0 0-144 16,0 0-160 0,0 0-385-16,0 0-511 15,0 0-1120-15,-11 0-153 16,2 0-1944-16,1 0-2560 0</inkml:trace>
  <inkml:trace contextRef="#ctx0" brushRef="#br1" timeOffset="-127767.42">24826 5309 1568 0,'0'0'4033'0,"0"0"-2481"15,0 0 344-15,0 0-239 16,0 0 119-16,0 0 9 0,0 0-369 31,0 0-544-31,-36-45-272 16,36 45-224-16,0 0-96 0,0 0-160 15,0 0-120-15,0 0 0 0,12 0 80 16,4 0 16-16,8 0-24 16,8 0-64-16,-4 6 8 15,-1 1-8 1,-7-5 0-16,-7 5 0 16,-6-1-8-16,-3 1 0 15,-4-1 16-15,0 7 160 0,-11 0 241 0,-6 6-17 16,-3-1-160-16,-8-1-104 15,5 1-136 1,6-1 0-16,6 5-937 16,7-10-1983-16,4 1-5306 15</inkml:trace>
  <inkml:trace contextRef="#ctx0" brushRef="#br1" timeOffset="-125802.35">24762 6502 8513 0,'0'0'3241'0,"0"0"-1897"0,0 0-432 15,0 0 177-15,0 0 71 0,0-3-328 16,12 0-312-16,8 0-280 16,4-1-40-16,12 1-48 15,3 0 88 1,9-3-40-16,-4 3-23 16,4-1-73-16,-1 1-8 0,-2-3-80 15,-6 3 56-15,-11-3-72 16,-4-1 72-16,-8 4-64 15,-4 0 72-15,-8-1-32 0,-4 4-40 32,0 0 8-32,0 0-16 15,0 0-144-15,0 0-176 0,4-3-377 16,-4 3-567-16,4-3-664 16,-4 0-1217-16,0-3 785 15,0-4-3378-15,-4 0 3058 0,-7-2 1800 16,-10-1 697-1,5 4 183-15,-3-1 71 16,2 4 113-16,6-1 4905 0,-2-2-3289 16,9 3-200-16,0 2-335 15,0 1-17 1,4 3 32 0,0 0-136-16,0 0-175 0,0 0-161 15,0 0-264-15,0 0-232 0,0 0-88 16,0 0-64-16,4 0-16 15,4 3 88-15,12 4 264 0,1 2-32 16,3 1-224-16,-1 3-32 16,-3-4-32-1,-4 4-39-15,-8-4-129 16,-4 4 32-16,-4 2-32 16,0-2 56-16,-8 10 8 0,-16-4-24 15,-4 3-48-15,-4 0-280 16,-12-3-1105-16,8-3-2976 0,8-9-7641 15</inkml:trace>
  <inkml:trace contextRef="#ctx0" brushRef="#br1" timeOffset="-120313.65">15558 8026 6257 0,'0'0'1752'0,"0"0"-920"0,0 0-263 31,0 0 175-31,4-3 208 16,-4 3-104-16,0 0-248 0,0 0-256 15,0 0-128-15,0 0-96 16,0 0-120-16,0 0 0 0,4 3 8 15,1 7 112-15,-5 8 344 32,3 2 17-32,1 5-121 15,0 7-88-15,0 3 48 0,0 3-32 16,4 7-160-16,-4-1-16 16,4 3-24-16,-4 1-16 0,4-4 8 15,-4 4 40-15,4 3 104 16,-4 0-120-16,0-1 72 15,0 1 0 1,0 0-72-16,0 3 24 0,-4 0-40 16,3 0 96-16,-3 0-40 15,9-3-40-15,-5 3-96 0,4 0 40 16,-1 3 24 0,6-3-64-16,-1 9 56 15,-1 1 0-15,2-1-56 16,-6 4 8-16,6 0-8 0,-9-7 56 15,4 0-16-15,-5 1-48 16,1-4 0-16,0 3 16 0,0 1-16 16,1-4 48-16,-1 3-32 31,3 1 128-31,1-2 8 16,0 5-32-16,0 0 40 0,4 3-39 15,1-1-57-15,-6 4-64 0,1-4 8 16,0 1 0-16,0 0 72 15,-4-3-80-15,0-5 8 32,8-1 64-32,-5-1-64 0,2-3 0 31,3 0-8-31,-1 0 8 16,2 0 80-16,-2 0-88 0,2-3 8 15,-1 2-8-15,-5-1 8 16,2-2-8-16,-1-2 8 15,-1-1-8-15,1-5 0 0,5-1 0 0,-6 0 0 16,9-6-72-16,-4-3 16 16,0 0 48-16,0 0-40 0,0-7 48 15,4 4 0 1,-8-4 0 0,0 4 0-16,3-1 8 15,-6 1-8-15,3-4 0 0,0 4 8 16,-1-4-8-16,2 0 48 0,3-3-48 15,-1-5-8-15,2-2 8 0,-2-2-8 32,6-4-56-32,-2 1-40 15,2 3 0-15,-6-7-33 16,6 4 81-16,-2-1 48 0,1 1-8 16,4-4-40-16,0 0-32 0,4 1-64 15,4-7 32-15,4 0-304 31,8 0 352-31,-1 0 72 16,9 0 0-16,0-3 0 0,4-1 0 16,4-2 0-16,0 3 0 15,3-3 8-15,5 3 0 0,8-4-8 16,8 1 0-16,19-1 72 31,8 1 128-31,-7 0-80 16,-17-1-24-16,-27 4-40 0,-16 3-48 15,12-6-8-15,8 2-136 0,4-2-16 16,-1 0 96-16,5-4-40 0,0 1 96 16,4-1 0-16,3 1 128 15,-3-1 64 1,7 1-40 0,-2-1-80-16,-6 0-72 0,0 4 0 15,2 0 56-15,2 0-56 0,1-4-16 16,0 1-48-16,0-1-120 0,3 1 56 31,-3-1 128-31,-1 0-16 31,13 1 16-31,12-1 96 16,12-2 56-16,-2 2-16 0,-5 1-128 16,-10 2-16-16,-7 4 8 15,0 0-56-15,-1 0 56 16,8 3 0-16,2 0 152 0,2 0 96 15,4 0-79-15,5 0-17 0,-1 0 40 16,5 0-112-16,-8 6-40 16,-5 4-40-16,1 3 0 15,-4-7-8-15,-4 3 8 0,7-2 0 32,-4-7 48-32,9 3-48 15,-4-3 96-15,3 0-88 0,-3 0 40 16,-5 0-48-16,1 0-8 15,-9 0 0-15,-14 0-104 0,-13 0 104 16,-13-3 8-16,-3-1 8 16,4-2 0-1,4 3-8-15,4-4 8 16,-5 1 72-16,-3-3 48 0,3 2 40 16,-3-2-24-16,8 3-16 15,-3-1-128-15,1 4 0 0,-1-4 72 16,3 4-72-1,0 3 16-15,-1-3-16 16,0 0 0-16,5 0 112 16,0 3 16-16,4-6 96 0,3-1-128 15,2 1 40-15,2 0-64 16,1-1 0-16,4 4-16 0,12-3-8 31,11 2 8-31,12 2 88 16,-7 2-24-16,-25 0 48 0,-19 0-24 15,-12 0-48-15,5 0 24 16,5 0 8-16,11 0 16 16,2 2-16-16,-3-2-112 0,4 0 56 31,3 0-72-31,-3-2-8 16,4-5-64-16,-1 1-40 0,5-4 16 15,0 1 32-15,-4 2-32 16,-1-2 88-16,1 2 0 15,0 1-80-15,-9 0 88 0,-2 2 0 16,-2 1 0 0,-8 3 0-16,-3-3-8 15,1 0 8-15,-6 0 0 0,-3-3 8 16,-4-1-8-16,-1 4 8 16,-2-7-8-16,-5 4 0 15,-5 0 48-15,-3-1-8 16,-8-2 64-16,-4 2-8 15,1-5 24-15,-6 2-120 16,-3-6 24-16,4-2-24 0,0-8-64 16,0-6 56-16,-4 1 8 15,4-4 0-15,-4-7 0 16,0-2 8-16,-1-1 0 0,-3-2 48 31,0-4-56-31,0 0 64 0,0-6-56 16,-3 0 0-16,-5-3-8 15,0-4 0-15,4 0 0 16,-4 1 0-16,0 0-168 0,4 2 64 31,0-15 32-31,0 9 64 16,0 1 0-16,4-5 8 0,-3 14 0 16,-2-6 0-16,-3 3 0 15,4 6 0-15,-4 3 8 16,5 3 0-16,-6 7-8 0,9-4-56 15,0 4 48 1,0-3-160-16,0-4-16 16,-4 0 96-16,0 1 40 0,0-4 40 15,-3 4-40-15,-6-4 48 16,5 0 0-16,-3 0 0 16,-2 0-48-16,2 0 48 15,3 4-8-15,4 3 8 16,-1-1 0-16,5 4-104 15,0 3 96-15,0-1-88 0,0 2 40 16,-4-2 56-16,0-2 0 16,-3 3-16-16,-6-3-80 15,2 0-64 1,-5 6 0-16,4 3 40 16,0 0 112-16,0 3-56 0,0-2-40 15,4 2-40-15,4-3 144 16,4-2-8-16,0-1 8 15,0 0 8-15,0 3 0 0,-3-3 8 32,-6 3-16-32,-3 3 0 15,-4-2-56-15,-3 2-128 0,-6 1 88 16,-3-1-48-16,4 3 128 16,5 4 16-16,-1-3-8 15,3 0-48-15,6-1 48 0,-5-2-40 16,0-1 40-16,1 1 8 15,-2-1 0 1,-3 0 0-16,-3 4-72 16,-1 3 0-16,-4-1-96 0,7 11 32 15,-3-1 88-15,5 4-16 16,3 2-112-16,4 1-17 16,-1 3 65-1,2-4 128-15,-5 1-8 0,-4 3 8 16,-12-3-16-16,-3-1-32 15,-14 1 40-15,-2 2-64 0,-1 2-48 16,-4-5 112-16,-4 4 8 16,-3-4-8-1,3 4 8-15,0 0-8 16,4-3 8-16,-8 0 0 16,5 2 8-16,-9-5-8 0,-11 0 8 15,-18-8-8-15,14 5-8 16,3 2-96-16,13 1-64 0,11-1 24 31,-4 1 16-31,-8 2 120 16,1 1 8-16,3 0-16 15,1-1 8-15,-1 1 8 0,-1-1 0 16,-2 4-8-16,3-3 16 16,-4 3-8-16,1-3 0 0,-1-1-56 15,5 1-64-15,-2 0 40 31,6 2-104-31,3 1-64 0,-4-3-40 16,1 2 112-16,-1 1 80 0,-4-3 88 16,0 3-48-16,1 0 48 15,-6-4 0-15,5 4-40 16,1-3-32 0,3 2 72-16,5-2-8 15,-1 3 0-15,0-3 8 0,-4 3-8 16,0-1-40-16,1 1 56 0,-5 3 0 15,0-3 0-15,-3 0 48 16,3 0-48 0,4 0 0-16,-3 3 0 15,3 0 0-15,4 0 0 16,0 0 0-16,0 0 0 16,1 0 0-16,-1 0 0 0,0 6 0 15,0-3-8-15,-4 3 8 0,-4-2 8 31,5 2-8-31,-1-3 8 16,0 4-8-16,0-5 0 16,0 5 8-16,0-1-8 0,6 1 0 15,-2-1 8-15,0 3-8 16,-4 1 0-16,4-1 8 0,-4 1-8 31,0 3 0-31,0-1 0 16,1-2 0-16,0 3 0 15,-1-1 0-15,4-2 16 0,-4-1-16 0,4 4 0 16,-4-3 0-16,4-1 0 16,-4 4 0-16,5-3 0 15,-4-4 0 1,3 3 0-16,-4-2 16 16,4-1-16-16,0 0 8 15,-4 1-8-15,4-4 0 0,1 3 0 0,-5 0-8 16,8-2 8-16,-4 2 0 15,0 4 0 1,1-1 0-16,-1 1 0 16,0-4 0-16,-3 1-16 15,3-1 16-15,-4 0 0 16,0-3 16-16,5 4-16 0,-1-4 0 16,-4 0 0-16,0 4 0 0,1-5 0 15,3 2 0-15,-4-1 0 31,9 0 0-31,-5-3 8 16,4 0-8-16,-1 0-24 0,2 0 24 16,-1 0 0-16,0 0-16 15,5 0 8-15,-1 0 0 0,0-6 8 32,0 2 0-32,1 2-8 15,-1-5 8-15,-1 4 0 16,2-4 8-16,3 1-8 0,0 0 0 15,5 0 0-15,-2 2 8 0,2-2 0 16,3-1-8-16,4 1 0 0,0 3 16 16,0-3-16-1,1 3-16 1,-1-1 16-16,0 1 0 16,-9 3-8-16,9 0 8 0,1 0 0 15,-1 0 8-15,0 0-8 0,0 0-8 16,0 0 8-1,0-3 0-15,1 3 0 16,-5-3 0-16,4-1-8 16,-4 4 8-16,1 0 0 15,-6 0-8-15,5 0 8 0,1 0 0 16,-1 0 0-16,0 0 0 0,1 4 8 16,3-1-8-16,-5 0 0 31,1-3 0-31,5 3 0 15,-5 1 0-15,0-4 0 0,4 3 0 16,-3-3 8-16,-2 3-8 16,1 0 0-16,1 0 0 31,-1 3 0-31,0 1 8 0,0-1-8 16,0 4 0-16,0-1 0 15,0 1 16-15,1 0-16 0,-5-1-16 16,3 0 16-16,2 1 0 15,3-4 0-15,0 1 0 16,9-1 0 0,-1 3 0-16,7-6 0 0,2 4 0 15,6-4 0-15,2 0 0 16,-1 1 0-16,0-1 0 0,4 0 0 16,-4 0 0-16,0 0 0 15,0 0 0-15,-1-3-648 0,2 0-1673 16,-1 0-2856-16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4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1256,'0'0'10131,"-10"4"-3503,21-1-6533,-1-1 0,1 0 0,0 0 0,0-1 0,-1 0 0,18-2 0,10 2 26,35 1 6,83 8 14,-114-9-102,5-2-7081,-35-3 2353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4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8025,'0'0'4294,"0"7"-3540,0 42 15,-5 201 1131,3-101-1532,3-83-243,5-17-46,-6-49-142,1 1 1,-1-1 0,0 0 0,0 1 0,1-1 0,-1 0-1,0 1 1,1-1 0,-1 0 0,0 1 0,1-1-1,-1 0 1,1 0 0,-1 0 0,0 1 0,1-1-1,-1 0 1,1 0 0,-1 0 0,1 0 0,-1 0-1,0 0 1,1 0 0,-1 0 0,1 0 0,-1 0 0,1 0-1,-1 0 1,1 0 0,-1 0 0,0 0 0,1-1-1,-1 1 1,1 0 0,-1 0 0,0 0 0,1-1-1,-1 1 1,1 0 0,-1 0 0,0-1 0,1 1-1,7-16-2395,3-3-1562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6.7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19 5209,'0'0'3683,"16"-3"-2845,16-3-92,1 2 0,33-2 1,-56 6-486,0 0-1,0 1 1,-1 0 0,1 1 0,-1-1 0,1 2 0,11 4-1,-18-6-227,-1 0 0,0 0-1,1 0 1,-1 1-1,0-1 1,0 1-1,0-1 1,0 1 0,0 0-1,-1 0 1,1 0-1,0 0 1,-1 0-1,0 0 1,1 1 0,-1-1-1,0 0 1,0 1-1,0-1 1,0 1-1,-1-1 1,1 1 0,-1-1-1,1 1 1,-1-1-1,0 1 1,0-1-1,0 1 1,-1 0 0,1-1-1,-1 5 1,-1-3 22,1 1 1,-1-1 0,0 0 0,0 0-1,0 0 1,-1 0 0,1 0 0,-1 0-1,0-1 1,0 1 0,0-1 0,0 0-1,-1 0 1,1 0 0,-1 0 0,0-1-1,0 1 1,-4 1 0,-13 6 189,0-1 1,-30 10-1,32-13-214,8-1 9,6-3-26,1-1 0,-1 1 0,0-1 0,0 0 0,1 0 0,-9 1 0,69-3-507,89 3 332,-126 0 178,-1 0-1,1 1 1,-1 1 0,1 1 0,27 11-1,-43-14-9,1-1-1,-1 0 1,1 1-1,-1 0 1,0 0-1,0 0 1,0 0-1,0 1 1,0-1-1,0 1 1,0-1-1,-1 1 1,0 0-1,1 0 1,-1 0-1,0 1 1,0-1-1,-1 0 1,1 1-1,-1-1 1,0 1 0,0-1-1,0 1 1,1 7-1,-3-5 40,1 0 1,-2 0-1,1 0 1,-1 0-1,1-1 1,-2 1-1,1 0 0,-1-1 1,1 0-1,-2 1 1,1-1-1,0 0 0,-1-1 1,0 1-1,0-1 1,-1 1-1,-4 3 1,-2 1 60,0-1 1,0 0 0,-1 0 0,0-1 0,-1 0 0,-19 6 0,-1-3-6,-1-1 0,0-2 1,-1-1-1,1-2 0,-65-1 1,96-3-239,0 0-1,0 0 1,-1 0 0,1-1-1,0 1 1,0-1 0,0 0-1,-4-1 1,6 1-187,-1 0 0,1 1 0,0-1 0,0 0 0,0 0 0,0-1 0,0 1 0,0 0 0,0 0 0,0 0 0,0-1 0,0 1 0,1 0 0,-1-1 0,1 1 0,-1 0 0,1-1 0,-1-1 0,-5-20-8557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8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8721,'0'0'6382,"7"0"-5418,37 0-548,62 10 0,-84-7-338,0 2 0,-1 0 0,1 2 0,34 15 1,-49-19-93,-1 0 0,0 1 0,0 0 0,0 0 0,0 0 0,-1 1 0,0 0 0,9 10 0,-13-13 4,1 0-1,-1 0 0,1 0 0,-1 0 0,0 1 0,0-1 0,0 0 1,0 1-1,-1-1 0,1 0 0,-1 1 0,1-1 0,-1 1 0,0-1 1,0 1-1,0-1 0,0 1 0,0-1 0,0 1 0,-1-1 0,0 1 1,1-1-1,-1 1 0,0-1 0,0 0 0,0 0 0,0 1 1,-3 2-1,-3 4 88,0 0 1,-1 0 0,0-1 0,0 0 0,-18 13-1,-54 28 289,52-33-206,-37 28 0,64-44-166,1 0 1,-1 1 0,1-1 0,0 0-1,-1 0 1,1 1 0,0-1 0,-1 0-1,1 1 1,0-1 0,-1 0 0,1 1-1,0-1 1,0 1 0,0-1 0,-1 0 0,1 1-1,0-1 1,0 1 0,0-1 0,0 1-1,0-1 1,0 1 0,0-1 0,0 0-1,0 1 1,0-1 0,0 1 0,11 8-50,27 2 207,-28-8-11,34 8 406,84 10 0,49-7-230,-138-12-1624,49-4-1,-69-3-2132,-7-8-2827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0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15 2632,'0'0'10878,"2"-2"-9457,-2 2-1428,6-9 1242,-6 5-428,-8 6-694,5 0-83,0 0 1,1 0-1,-1 0 1,0 1-1,1-1 0,0 1 1,0-1-1,0 1 1,-4 6-1,-2 2 58,3-4-51,-11 11 164,-21 33 1,34-45-177,0 0 0,0 0 1,0 0-1,0 0 0,1 1 1,0-1-1,0 1 1,1 0-1,0-1 0,0 11 1,0 1 19,1-9-23,0 0 0,0 0-1,3 15 1,-2-20-18,0-1 0,1 1 1,-1-1-1,1 1 0,-1-1 0,1 0 0,0 0 0,0 0 1,0 0-1,1 0 0,-1 0 0,4 3 0,1 0 28,0 0 0,0 0 1,1-1-1,0 0 0,0 0 0,0-1 0,0 0 0,1 0 0,-1-1 0,1 0 0,12 2 0,15 1-66,0-2 0,0-1 0,55-2-1,-57-1-630,-31 0 485,0 0-1,0 0 1,0 0-1,0-1 1,0 1 0,0-1-1,0 1 1,0-1-1,-1 0 1,1 0-1,0-1 1,-1 1 0,1 0-1,0-1 1,-1 0-1,0 1 1,1-1-1,-1 0 1,2-3 0,-2 2-369,0 0 0,0 0 1,0 0-1,0 0 1,-1-1-1,0 1 1,0 0-1,0-1 1,1-5-1,-1-6-4580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0.4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2 392,'0'0'14352,"0"-2"-13288,-1 5-946,-18 56 605,3 1 0,2 0-1,-8 85 1,19-108-652,0-15-41,1-1 0,1 1 0,2-1 0,0 1 0,7 40 0,-7-58-59,0 0 0,1 0 0,-1 0 0,1 0 0,0-1 0,0 1 0,1 0-1,3 5 1,-4-8-294,0 1-1,-1-1 0,1 1 1,0-1-1,0 0 0,0 1 1,0-1-1,0 0 1,0 0-1,0 0 0,0-1 1,0 1-1,0 0 0,0-1 1,1 0-1,-1 1 0,4-1 1,5 0-4937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3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8897,'0'0'7009,"0"-4"-5547,0-12-424,0 12 53,0 12-1215,0 58 199,12 77 0,13 4 131,4 31-75,-18-127-90,-11-50-108,0 0-1,-1 0 1,1 0-1,1 0 1,-1 0-1,0-1 1,0 1-1,0 0 1,0 0-1,1 0 0,-1 0 1,0-1-1,1 1 1,-1 0-1,1 0 1,-1-1-1,1 1 1,-1 0-1,1-1 1,-1 1-1,1 0 1,1 0-1,-2-1-197,1 0 0,-1 0 0,1 0 0,0 0-1,-1 0 1,1 0 0,0 0 0,-1 0 0,1 0 0,-1 0 0,1 0 0,0-1 0,-1 1-1,1 0 1,-1 0 0,1-1 0,-1 1 0,1 0 0,-1-1 0,1 1 0,-1-1 0,1 1-1,-1-1 1,1 1 0,-1-1 0,0 1 0,1-1 0,-1 1 0,0-1 0,1 1 0,-1-2 0,11-15-7768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9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4672,'0'0'1929,"0"-5"-516,0-17 15,0 2 5408,1 20-6781,-1 0-1,0 0 1,0 0 0,1 0 0,-1 0 0,0 0 0,0 0 0,1 0 0,-1 0 0,0 0-1,0 0 1,0 1 0,1-1 0,-1 0 0,0 0 0,0 0 0,0 0 0,1 1 0,-1-1-1,0 0 1,0 0 0,0 0 0,0 1 0,1-1 0,-1 0 0,0 0 0,0 1 0,0-1-1,0 0 1,0 0 0,0 0 0,0 1 0,0-1 0,0 0 0,0 1 0,2 39 268,13 71 0,-2-31-7,21 265 456,-32-314-759,-3-24-1,2 0 0,-1 0 0,1-1 0,2 12 0,-1-6-1005,-3-32-13210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1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5209,'0'0'7856,"0"0"-7586,0-1 0,0 1 0,1 0 0,-1-1 0,0 1 0,0-1 1,0 1-1,0 0 0,3-4 2701,-3 4-2701,0 0 0,1-1 0,4 25-67,-3-5 5,50 220 317,-47-220-509,1 29 0,-4-31-1,0 0 0,7 23 1,-8-28-101,-1-11 33,0 0 0,0 0 1,0-1-1,0 1 0,0 0 1,0 0-1,0-1 1,1 1-1,-1 0 0,0-1 1,0 1-1,0 0 1,1 0-1,-1-1 0,0 1 1,1 0-1,-1-1 0,1 1 1,0 0-1,1 4-2753,0 0 953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1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1 3368,'0'0'9911,"-3"0"-9370,2 0-476,-1 0 1,1 0 0,-1 0 0,1 0-1,-1 0 1,1 1 0,0-1 0,-1 0-1,1 1 1,-1-1 0,1 1 0,0 0-1,0-1 1,-1 1 0,1 0 0,0 0-1,0 0 1,0 0 0,0 0 0,0 0-1,0 0 1,0 0 0,0 1 0,0-1-1,1 0 1,-1 0 0,0 3 0,-23 46 469,19-37-387,0 1-85,0-1-1,1 1 1,0-1-1,-3 28 1,6-37-70,1-1 0,-1 1 0,1-1 0,0 1 1,0 0-1,1-1 0,-1 1 0,1 0 0,0-1 0,-1 1 0,2-1 1,-1 1-1,0-1 0,1 0 0,-1 0 0,1 1 0,0-1 1,0 0-1,0 0 0,1-1 0,-1 1 0,1 0 0,-1-1 1,5 3-1,4 0-9,0-1 0,0 0 1,0-1-1,0 0 1,1-1-1,-1 0 0,1-1 1,0 0-1,20-2 1,-30 1 16,-1 0 0,1 0 1,0 0-1,0 0 0,-1 0 0,1-1 1,0 1-1,-1-1 0,1 1 1,0-1-1,-1 0 0,1 1 1,-1-1-1,1 0 0,-1 0 0,1 0 1,-1 0-1,0 0 0,0 0 1,2-2-1,-1 0 7,0 0-1,-1 0 1,1 0 0,-1-1-1,0 1 1,0 0 0,0-1-1,-1 1 1,1-5 0,1-2 108,-1 1 0,-1-1 0,1 1 0,-2-1 1,1 1-1,-1-1 0,-1 1 0,-3-12 0,4 16-63,-1-1-1,-1 1 1,1 1 0,-1-1-1,0 0 1,0 0-1,0 1 1,0 0-1,-1 0 1,0 0 0,0 0-1,0 0 1,0 1-1,-1 0 1,-7-5-1,-44-17 230,43 21-4148,84 4-2945,-42 0 1902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0:42:17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17411 9486 5065 0,'0'0'2384'0,"0"0"-1424"0,0 0-424 15,0 0 33-15,0 0 239 31,0 0 64-31,0 0-248 16,0 0-176-16,0 0-128 0,0 0-48 16,0 0-96-16,0 0-48 15,0 4 56-15,3-1-32 0,6 0 152 16,3 0 33-16,4 1-41 16,3-1-8-1,2 0-40-15,3 0-40 16,-1 0 16-16,5 0-72 0,4-3-24 15,0 4-8-15,-1-4 8 16,2 3 0-16,-1-3 32 0,4 0-40 16,0 0-16-16,-5 0-16 15,5 0-40 1,-4 0 8-16,4 0 24 16,-1 0 40-16,-3-3-48 0,5-1-64 15,-1-2 56-15,-5 6-56 16,-3-6 8-16,0 3 40 0,0 3-56 31,-5-4 0-31,2 4 0 16,3 0 0-16,-4-3-8 0,4 3 8 15,0 0 0-15,0 0 0 16,3 0 0-16,1-3 0 0,4 3-8 16,-4-3 8-16,4-1 0 31,-1 1 8-31,5 1-8 15,-4-5 8-15,0 4 0 0,0 0 0 16,0-1-8-16,-1 1 0 16,1 0 0-16,-4 3 0 0,4 0 8 15,-4-3-8-15,4 3 8 32,-4-4 0-32,0 4-8 0,0-2 8 15,-1 2 0-15,1-4 0 0,4 4-8 16,-4-3 8-16,0 3 0 15,3-3-8-15,-7 3 0 0,4 0 0 16,0 0 0-16,-4 0 0 16,0 0 0-1,0 0 0-15,0 0-8 16,0 0 8-16,4 0-8 0,-4 0 0 16,4 0 0-16,-1 0 8 15,-3 0 0-15,0 0 0 0,4 0 0 31,-4 0 8-31,-5 0-8 16,1 0 0-16,-3 0 0 16,-2 0 0-16,-3 0 0 0,1 0 0 15,-2 0 8-15,2 0-8 16,2 0 0-16,-3 0 0 0,4 0 0 31,-4 0 72-31,4 0-56 16,-4 0 48-16,0 0-56 0,0 0 40 15,0 0-48-15,-1 0 0 16,-2 0-8-16,-1 0 8 16,3 0 0-16,-2 0 0 0,2 0 0 15,1 0 16-15,4 0-8 32,4 0-8-32,-4 0 8 0,4-3 0 0,-5 3 8 15,6 0-16-15,-1-3 8 16,-4 3 0-16,-1 0-8 15,2 0 0-15,-2 0 8 16,-3 0-8 0,5 0 0-16,-2-4 0 15,1 4 8-15,0 0-8 0,3 0 0 0,-2-3 8 16,-1 3 0-16,3-3 0 16,-3 3 0-16,1-3-8 15,-2 3 48 1,5-3-48-16,-4 0-8 15,8 3 8-15,-5-4-8 16,5 4 8-16,0 0 0 0,0 0 0 16,0 0 8-16,0 0-8 15,-3 0 0-15,3 0 8 0,-5 0-8 32,1 0 24-32,-4 0-16 15,4-3-8-15,4 3 8 0,-5 0-8 16,5 0 8-16,0-3-8 15,-4 3 8-15,4-3-8 16,-8 3 0-16,4 0 8 0,-8-3-8 31,3 3 0-31,-2 0 8 16,-6-4 0-16,6 4 0 0,-2 0-8 16,2-2 8-16,-2-2-8 0,2 1 0 15,3 3 0-15,-1-3 0 16,1 0 0-16,1-4 0 15,-2 7 0 1,1-6 0-16,-1 3 0 16,2 0 0-16,-5-4 8 0,3 1-8 15,-2 3 8-15,2-3-8 0,-2-1-8 16,3 1 8-16,-1-1 0 16,5 4 0-1,-3-3 8-15,-2 0-8 16,5-1 0-16,-4 1 0 15,-1-1 8-15,-2 1-8 0,-2 0 0 16,2-1 8-16,-6 1 0 16,2 3-8-16,-2-3 16 0,1-1-16 31,-3 1 40-31,-2-1-40 16,5 1 0-16,-3 0 0 0,-2-1 8 15,1-2-8-15,0 2 0 16,-3-2 56-16,2-4 40 15,1 1-24-15,-4-4-56 0,0 0 40 32,0 0-32-32,-4-3-16 15,0 3 0-15,0-6 0 0,0 3 0 16,0 0 0-16,0-4 0 16,0 1 0-16,0 0 0 0,0 0 0 15,0 0-8-15,0-4 8 16,0 1-8-1,0-1 0-15,-8-2 0 16,4 2 0-16,-4 1 0 0,5-4 0 16,-6 7 0-16,5-3 0 15,4 2 0-15,-4 1 0 0,4 3 0 16,0 0 8 0,0-3-8-16,0 6-8 15,0-3 8-15,0 0-8 16,0 0 8-16,0 3 0 0,0-3-48 15,0 0-24-15,-4 0 64 16,0-3 0-16,1 3 0 0,3 0 0 31,0-4 0-31,-4 4 8 16,0 0-8-16,4 0 0 0,-5 0 0 16,1-3 0-16,-4 6 0 15,8 0 0-15,-3 1 8 16,-1 2-8-16,4 0 8 0,0 4 0 31,-4-1 0-31,4 3 0 16,0 1 0-16,0 3 0 0,-5-3-8 15,5 3-8-15,-4-1-80 16,0 1 16-16,0-3 8 16,-3 2-32-16,3 2 48 0,-5-5 8 0,1 4 0 15,-3-3 32 1,-2 2-72-1,-2 1 24-15,-2-3-56 16,-2 3 64-16,-1 3 0 0,-4-3-8 16,1 3 56-16,-1 0 0 15,-4 0-8-15,0 0 8 16,0 0 8-16,0 3 0 16,-4-3 0-16,4 0-8 15,-8 3 8-15,0-3 8 16,5 3-8-16,-5-3 0 0,-5 3 8 15,2 0-8-15,-5-3 0 16,-4 4 0 0,1-1 0-16,-1-3 0 15,4 6 0-15,0-3 0 16,0 3 0-16,4-2 0 0,0 2 0 16,1 1 0-16,-1-4 0 15,0 0 0-15,0 0 0 0,-3 3 8 31,2-6-8-31,2 7 8 16,-5-4-8-16,0-3 0 16,0 6-8-16,4-2 8 0,-4-4 0 15,9 3 0-15,-1 3 0 16,-5-3 0-16,6 0 0 0,3 4 0 16,0-1 0-16,0-3 0 15,-3 1 0 1,3-2 0-16,0 2 0 15,-8 2 0-15,4-3-8 0,0 1 8 16,-4-1 8-16,1 0-8 16,-2-3 0-16,6 3 0 15,-5-3 0-15,4 0 8 16,-4 0-8 0,0 0 0-16,5 0 0 0,-1 0 0 15,-5 0 8-15,6 0-8 0,-1 0 0 16,0 0 0-16,4 0-40 15,-3 0-16-15,7 0 48 0,-4 0 0 32,4 3 0-32,0 0 8 15,4 0-8-15,1 1 8 0,-1-1 0 16,-1 3-8-16,1-2 16 16,0-2-8-16,1-2 0 0,-1 0 8 15,0 0-8-15,0 4 0 31,-1-4 0-31,2 0 0 16,-1 3 0-16,-8 0 0 0,4 0 0 16,0-3 0-16,-3 3 0 15,3 1 0-15,0-1-8 0,-4 0 0 32,4-3 0-32,-4 3-8 0,-4-3-32 15,4 0 40-15,1 3 0 16,-1-3 0-16,0 0-64 0,4 0 72 15,0 0 0-15,0 0 0 16,4 0-48-16,-3 0 48 0,3 3-16 16,0-3 16-1,-1 4-8-15,1-4-48 16,1 3 56-16,3-3 0 16,-4 3 0-16,1-3-8 0,-5 0 0 15,4 3 0-15,-1-3 0 16,-3 3 8-1,0 1 0-15,0-4 0 16,0 2-8-16,5-2 8 16,-1 4 0-16,0-1-16 0,0-3 16 15,5 3 0-15,-5 0-8 16,3 1 0-16,-3-4 8 0,1 3-8 31,-1 0 8-31,0-3-16 16,-4 3 8-16,0 1 8 15,0-2-8-15,1-2 8 0,-6 3-8 16,1 4 8-16,0-4 0 16,0 0 0-16,1 1 0 0,-1-1 8 31,-4 0-8-31,8 0 0 16,0-3 8-16,0 0 0 0,1 3-8 15,3 0 0-15,0-3 0 0,0 4 0 16,4-1 0-16,0-3 8 15,4 3-8-15,4 0 0 16,4 0 0 0,0 1 0-16,0-2-8 15,4 2 0 1,0-1 8-16,-3 3-40 16,3 1 32-16,-5-1 8 0,5 0 0 15,-3 1 0-15,-5-1 0 16,3 1 8-16,2-1 0 0,3 0 8 15,0 4-8-15,0-1 72 16,-1 1-80-16,5 3 0 16,0 2 0-16,0 5 48 0,0-2-40 15,9 8-8-15,-1-1 8 32,3-3 40-32,2 4 16 0,-6-1-8 15,1-2 24-15,5-1-8 16,-9 3-56-16,3 0 0 0,-3 1 32 15,-4 2 16-15,0 1-56 16,0 3 0-16,0 3 40 16,0 0-40-16,0-3 64 0,0 2-72 31,8-2 0-31,-3 0 0 16,-2-4 0-16,5 1 0 0,0-7 0 0,1 1 0 15,-6-5 0-15,-3 1 0 16,0 1 0-16,0-1 8 15,0-1 40-15,0 2-48 16,0-5 0 0,-3 4 8-16,-2 1-8 15,5-5 8-15,0 2-8 0,0 1 0 0,0-5 8 16,0 6-8-16,5-3 8 16,-2 0 0-16,1-7 8 15,0 4-8 1,0-6 0-16,-4-4 0 15,0 0 48-15,0 0-56 16,0-3 0-16,0 0 0 0,0 0 8 16,0 0 0-16,0 0-8 15,0-13-184-15,0-3-856 0,-8-3-6122 16</inkml:trace>
  <inkml:trace contextRef="#ctx0" brushRef="#br0" timeOffset="2444.46">16299 10061 3344 0,'0'0'5281'0,"0"0"-3928"16,0 0-705-16,0 0-312 15,4 0 456-15,5-6 280 0,6 0-352 32,5-4-95-32,4-3-185 15,12-2-64-15,4-4-48 16,3-4 80-16,13-2-8 0,0-1 24 15,0 1-264-15,0 3-64 16,-13 6-24-16,-7 0-64 31,-8 6 0-31,-12 1-8 0,-4 6 0 16,-4 3-16-16,-8-3-40 16,5 3-72-16,-5 0-192 0,0 0-336 0,0 0-456 15,0 0-345-15,0 0-431 16,-5 0-513-1,-3 0-223 1,4 0-1449-16</inkml:trace>
  <inkml:trace contextRef="#ctx0" brushRef="#br0" timeOffset="2738.67">16650 9763 6617 0,'0'0'1976'0,"0"0"-935"16,0 0-321-16,0 0 104 0,0 0 184 31,0 0-192-31,0 0-464 16,0 0 264-16,51 0 17 0,-23 0-177 16,4 0-112-16,0 3-64 15,-4 6-8-15,-8 4-96 0,-4 3-88 16,-11 6 56-16,-5 1 32 31,0 5 0-31,-5 1-24 16,-11-1-72-16,-4 1-64 0,5 0-16 15,-6 2-424-15,6-2-1496 16,6-10-2769-16</inkml:trace>
  <inkml:trace contextRef="#ctx0" brushRef="#br0" timeOffset="4394.25">16507 10287 1328 0,'0'0'1384'0,"0"0"1921"0,0 0-1745 0,0 0-616 16,0 0-232-16,0 0 25 15,0 0-49-15,0 3-176 0,0 3-8 16,11 1 280-16,6 2-192 31,3 1-40-31,3 3-31 0,1 2 7 16,8-2-72-16,4 6-104 15,-1 3-200-15,2 0-72 16,-1 1-16-16,3 2-64 0,1-3 8 31,-4 0 8-31,-4 1-8 16,0-4-8-16,-5-3-8 0,-3-4-48 16,0-2 8-16,-3-4-8 0,-6 1 40 15,1-4 8-15,0 0 8 16,-4-3 0-16,0 0 0 15,-4 0 0 1,0 0-8-16,-4 3 0 16,-4-3-72-16,0 0-88 0,0 0-64 15,0 0-144-15,0 4-345 0,0-4-391 16,-12 0-656-16,4-4-2521 16,-4-2-2480-16</inkml:trace>
  <inkml:trace contextRef="#ctx0" brushRef="#br0" timeOffset="4778.22">17060 10436 4080 0,'0'0'5113'16,"0"0"-3304"-16,0 0-865 15,0 0-128-15,0 0 80 0,0 0-47 16,0 0-281-16,-31-12-328 31,31 24-144-31,0 4-16 0,0 3-64 16,0 0-8-16,7 3 40 16,1 1-40-16,5-1 40 0,-2 0-48 15,-3 0-8-15,0-6-40 0,-4 0 48 16,0 0 0-1,-4-7 0 1,-4 4 8-16,-8-1 80 0,-11 1 48 16,-9 0-8-16,4 0 80 15,-8 0 80-15,4-4-120 0,4 0-160 16,4-5-8-16,16-4-264 0,5 0-1128 31,3 0-3393-31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2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29 624,'0'0'14671,"0"0"-14658,0 0 0,0-1 0,0 1 0,-1 0 0,1 0 0,0-1 0,0 1 0,0 0 0,-1 0 0,1 0 0,0-1 0,0 1 0,-1 0 0,1 0 0,0 0 0,0 0 0,-1-1 0,1 1 0,0 0 0,-1 0 0,1 0 0,0 0 0,-1 0 0,1 0 0,0 0 0,0 0 0,-1 0 0,1 0 0,0 0 0,-1 0 0,1 0 0,0 0 0,-1 0 0,1 0 0,0 0 0,-1 1 0,1-1 0,0 0 0,0 0 0,-1 0 0,1 0 0,0 1 0,-1-1 0,-6 15 67,1 1 0,0-1 0,-6 31 0,10-36-50,0 1 0,1-1-1,0 1 1,1-1 0,0 1 0,0-1 0,4 17 0,-3-24-30,0 1 0,1-1-1,-1 1 1,1-1 0,0 1 0,0-1 0,0 0 0,0 0 0,1 0 0,-1 0 0,1-1 0,0 1 0,0-1 0,0 1 0,0-1 0,0 0 0,0 0 0,1 0 0,-1-1 0,1 1 0,-1-1-1,1 0 1,-1 0 0,8 1 0,9 2-12,0-2-1,0 0 1,30-2 0,-29 0-53,-17 0 76,-1 0 0,1-1 0,0 1 0,-1 0 0,1-1 0,0 0 0,-1 0 0,1 0 0,-1 0 0,0-1 0,1 1 0,-1-1 0,0 0 1,0 0-1,0 0 0,0 0 0,0 0 0,0-1 0,-1 0 0,1 1 0,-1-1 0,1 0 0,-1 0 0,0 0 0,-1 0 0,1-1 0,0 1 0,-1 0 0,0-1 1,0 1-1,0-1 0,0 0 0,0 1 0,-1-1 0,1 0 0,-1-6 0,0-9 170,0 6 38,0 0 0,-1 0 0,-2-15 0,2 23-126,-1 0-1,1 0 1,-1 0 0,0 1-1,-1-1 1,1 1 0,-1-1-1,1 1 1,-1 0 0,-1 0-1,-4-5 1,3 4-32,0 0 0,-1 1 0,1-1 0,-1 1 0,0 1 1,-1-1-1,1 1 0,0 0 0,-1 1 0,-13-4 0,5 3-127,-1 0 1,0 1-1,-26 1 0,41 1-1,1 0 0,-1 0 0,1 0 0,-1-1 1,1 1-1,0 0 0,-1 0 0,1 0 0,-1 0 0,1 0 0,-1 0 0,1 0 0,-1 1 0,1-1 0,-1 0 0,1 0 0,0 0 1,-1 0-1,1 0 0,-1 1 0,1-1 0,0 0 0,-1 0 0,1 1 0,0-1 0,-1 0 0,1 1 0,0-1 0,-1 0 1,1 1-1,0-1 0,0 1 0,-1-1 0,1 0 0,0 1 0,0-1 0,0 1 0,0-1 0,-1 0 0,1 1 0,0-1 0,0 1 1,0-1-1,0 1 0,0-1 0,0 1 0,0-1 0,0 1 0,1-1 0,-1 1 0,0-1-26,0 11-4760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3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1456,'0'0'14846,"8"0"-14138,20 4-233,0-2 1,55-3-1,-28 0-229,-3 2-94,-15 0 2,0-1 0,36-6 0,-57 5 620,6-1-3442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0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8921,'0'0'7062,"0"4"-6719,-2 15 241,0 0 0,-1-1-1,-11 33 1,9-32-347,0 0 0,1 1 0,-3 37 0,7 37-513,24-95-6192,-13-7 1713,-4-6-1827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48 440,'0'0'13072,"0"0"-13024,0 0 0,1 0 0,-1 1 0,1-1 0,-1 0 0,0 1 0,1-1 0,-1 1 0,0-1 1,0 0-1,1 1 0,-1-1 0,0 1 0,0-1 0,1 1 0,-1-1 0,0 1 0,0-1 0,0 1 1,0-1-1,0 0 0,0 1 0,0-1 0,0 1 0,0-1 0,0 1 0,0-1 0,0 1 0,0-1 1,0 1-1,-1-1 0,1 1 0,0-1 0,0 1 0,-20 53 1481,14-41-1369,1 1 1,0-1-1,1 1 0,0 1 1,1-1-1,1 0 1,-1 17-1,3-28-147,0 1 0,0-1-1,0 0 1,1 1 0,-1-1 0,1 0-1,0 1 1,0-1 0,0 0 0,0 0-1,0 1 1,3 3 0,-2-6-6,-1 1 0,1 0 0,0-1 0,0 1 0,0-1-1,0 1 1,0-1 0,0 0 0,0 0 0,1 0 0,-1 0 0,0-1 0,1 1 0,-1 0 0,0-1 0,1 0 0,3 1 0,9 0-47,0 0 1,-1 0-1,1-2 1,20-2-1,-33 2 41,0 1 1,0-1-1,0 0 0,-1 0 0,1 0 0,0 0 0,-1-1 0,1 1 0,-1 0 0,1-1 1,-1 1-1,1-1 0,-1 1 0,0-1 0,0 0 0,0 1 0,0-1 0,0 0 0,0 0 0,-1 0 1,2-3-1,1-5 39,-1-1-1,3-19 1,-4 22-2,0-2 43,0-1 0,-1 1 0,0-1 0,-1 0 1,0 1-1,0-1 0,-1 1 0,0-1 0,-8-19 0,8 25-64,-1-1-1,0 1 0,0 0 1,-1 0-1,1 0 1,-1 0-1,0 0 0,0 1 1,0 0-1,-1 0 0,0 0 1,0 0-1,0 1 0,0-1 1,0 1-1,-1 1 0,1-1 1,-11-2-1,12 4-19,-3-2 13,0 1 1,0 0 0,-13-1 0,18 3-198,23 11-2742,1-4-217,33 8 1,-23-10-3388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1 7681,'0'0'8901,"-13"10"-8553,-41 36-112,48-41-203,1 1 0,0 0 1,0 0-1,0 0 1,1 1-1,0 0 0,0-1 1,0 2-1,1-1 1,0 0-1,1 0 0,-3 12 1,4-16-22,-3 13-11,1 0-1,0 0 1,1 0-1,1 23 1,1-38-14,0 1 0,1 0-1,-1 0 1,1-1 0,-1 1 0,1 0 0,0-1 0,0 1-1,0 0 1,0-1 0,0 1 0,0-1 0,0 0 0,0 1-1,0-1 1,1 0 0,-1 0 0,0 0 0,1 0 0,-1 0-1,1 0 1,-1 0 0,1 0 0,0 0 0,-1-1 0,1 1-1,0-1 1,0 1 0,2-1 0,5 2 9,1 0 1,-1-1 0,1 0-1,10 0 1,-14-1-2,1 0 1,-1-1-1,1 1 1,0-1-1,-1-1 0,1 1 1,-1-1-1,0 0 0,0-1 1,0 1-1,0-1 1,0-1-1,0 1 0,-1-1 1,1 0-1,-1 0 1,0 0-1,0-1 0,-1 0 1,1 0-1,-1 0 1,0 0-1,5-10 0,-6 7 100,1 0-1,-1 0 1,-1-1-1,1 1 0,-1-1 1,-1 1-1,0-1 1,0 0-1,-1 0 0,-1-16 1,1 8 195,0 13-207,0-1 1,0 0 0,0 1 0,-1-1 0,0 0 0,0 1-1,0-1 1,-1 1 0,1-1 0,-1 1 0,0 0 0,-1 0-1,-3-6 1,4 7-76,0 1 1,-1 0-1,1 0 0,-1 0 0,0 0 0,1 0 0,-1 0 0,0 0 1,0 1-1,0 0 0,0-1 0,-1 1 0,1 1 0,0-1 1,0 0-1,-1 1 0,1-1 0,0 1 0,-5 0 0,4 0-95,1 0-208,0 0 0,-1 0 0,1 0 0,0 0 0,0 1-1,0 0 1,0-1 0,0 1 0,-6 2 0,-9 10-4318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1:30:32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2984 5051 7177 0,'0'-9'2337'0,"0"-1"-465"16,0 1-456-16,0-1 489 15,0 7-153-15,0-4-264 16,0 4-375-16,0 0-265 0,0 3-272 31,0 0-192-31,0 0-160 16,0 0-136-16,0 0-80 0,0 0-8 15,0 3-40-15,0 7-72 16,0 9 104-16,0 6 8 0,0 7 8 31,0 9-8-31,0-2 8 16,0 5 8-16,0 3 32 0,0 7 8 16,4 3-40-16,0 1 80 15,-4 2 72-15,0 4-96 16,0-7 8-16,0-7-8 0,0-2-64 15,0-10 8-15,3-6-8 32,-3-10 0-32,4-3 48 0,1-6-56 15,-5-7-136-15,0-2-144 0,0-4-272 16,0 0-472-16,-9-10-729 16,-6-6-2151-16,2-3-3458 0</inkml:trace>
  <inkml:trace contextRef="#ctx0" brushRef="#br0" timeOffset="471.94">2557 5057 4584 0,'0'0'3881'0,"0"0"-2192"16,0 0-737-16,0 0-304 15,0 0 64-15,0 0 128 0,0 0-47 16,-20 0-257-16,20 0-104 31,9 0-112-31,2 10 464 0,14-4 128 16,6 4-96-16,13-7 49 15,19 0-297-15,25-3 16 16,20-6-48-16,-8-7-176 0,-20 0-40 0,-21 7-216 16,-23 0 80-1,8-1-80 1,4 1-24-16,-5 0-64 0,-11 3 32 15,-12 3-40-15,-12-3-8 16,-8 3-168-16,0 0 24 0,0 0-272 16,-4 0-480-16,-16 9-457 0,5 0-1015 31,-2-5-3897-31</inkml:trace>
  <inkml:trace contextRef="#ctx0" brushRef="#br0" timeOffset="1366.51">3637 5413 8249 0,'0'0'4193'0,"0"0"-3041"16,0 0-295 0,0 0 279-16,0 0 72 15,0 0-136-15,0 0-272 0,-4 0-143 16,4 0-193-16,0 0-192 0,8 0-32 16,12 0-232-16,0 0 360 15,12-10-72-15,4 1-64 0,4 0-80 31,-1 2-56-31,2-3-48 16,-6 1 16-16,-3 3-64 0,-4 3 0 16,-9 3-248-16,-2-4-288 15,-6 4-568-15,-2 0-1193 0,-9 0-1696 16,0 0-552-16,0 4-3656 0</inkml:trace>
  <inkml:trace contextRef="#ctx0" brushRef="#br0" timeOffset="1634.52">3622 5657 1072 0,'0'0'5233'0,"0"0"-3529"15,0 0-23-15,0 0 279 16,0 0-344-16,15 0-55 0,9 0 295 15,0-6-528 1,8 0-399-16,8-4-361 16,-1 1 0-16,6 3-136 15,-6-4-216-15,-3 7-48 0,0-4-80 16,-8 5-88-16,0-2-248 16,-4-5-840-16,-9-1-1609 0,2 1-4696 15</inkml:trace>
  <inkml:trace contextRef="#ctx0" brushRef="#br0" timeOffset="4660.26">5203 5207 10234 0,'0'0'2528'15,"0"0"-1199"-15,0 0-345 16,0 0-280-16,0 0 248 15,0 0 104 1,0 0-264-16,24-41-207 0,-20 31-161 16,4 0-184-16,-1 1-176 15,2-7 8-15,3-6-16 0,-5 0-48 16,-3-7 40-16,1 1-48 16,-5-4 0-1,0 3-32-15,-9-3-144 16,-10 7 8-16,-1 3 40 15,-8 3-160-15,-4 9 288 16,-4 7-48-16,1 3 96 0,-10 7 8 16,2 11 16-16,3 5 64 0,8 5-128 31,1 7-8-31,10 0-16 16,9 3-88-16,4-3 104 15,8-3-8-15,13 0-176 0,10-4 184 16,13-2 0-16,8-4 72 15,4-6 24-15,3-1-48 0,5 1-40 32,-8-3 16-32,0-1-24 0,-13-2-16 15,-3 3 8-15,-8 3 0 16,-7 0-120-16,-9 3 0 0,-5 3-8 16,-3 0 16-16,-3 7 40 15,-18-1 24 1,-3-3 56-1,-3 7 0-15,-6-3 8 0,-2-3 72 16,-1-7 8-16,-4-4 56 16,5-5 40-16,3-7 152 0,0-3-16 0,4-6-48 31,0-16 48-31,12-10-64 16,4-6-56-16,8-7-96 15,4 1-104-15,0-4 88 0,12 4-88 16,8 2-40-16,23 1-496 0,-2 10-1032 15,-9 5-3353-15</inkml:trace>
  <inkml:trace contextRef="#ctx0" brushRef="#br0" timeOffset="8992.15">2884 6150 5729 0,'0'0'2208'16,"0"0"-1408"-16,0 0-143 0,-3 0 63 16,3 0 200-16,0 0 32 15,0 0-248 1,0 0-64-16,0 0-120 16,0 0-79-16,0 0-57 0,0 3-120 15,0-3-48-15,0 0-16 16,0 0-56-16,7 0-24 0,5 3 240 15,4-3 144 1,7 3-120-16,2-3-88 16,3 0-32-16,3 0-32 15,1 0-40-15,0 0-112 0,0 4 40 16,4 2-40-16,-5-3 8 16,2 3-32-1,-1-3 0-15,0 4-8 16,4-7 48-16,-1 3-24 15,5-3 24-15,-1 0 25 16,2 0 15-16,2 0-40 0,-2 0-8 16,-1 0-80-16,-9 0 72 0,1 0-80 15,-4 0 8-15,-4 0-8 32,3 6 8-32,-3 1 0 15,4-4 48-15,0 0 0 0,4 0 40 16,8-3-32-16,4 0 96 15,3 0-64-15,6 0-24 16,-1-3-8-16,-1-3-56 0,-3 2 0 31,-1 1 40-31,-10 3-48 0,-1 0 0 16,-8 0 8-16,0 0-8 0,-5 0-8 16,1 0 8-16,4 0 8 15,4 0 32 1,0 0-32-1,7 0 0-15,6 0 48 0,-2 0-56 16,1-3 8-16,0 3-8 0,-5-3 0 16,-2 3 0-16,-1 0 8 0,-4 0-8 15,-4 0 8-15,-1 0-8 16,1 0 0-16,4 0-8 16,0-3 8-1,0 0 0-15,4-1 48 16,3 1-56-16,-3 0 16 0,4 0-16 15,-8 3 16-15,-5 0-8 16,1 0 8-16,-7-3-8 31,-1 3-32-31,-1 0 32 0,-2 0 64 16,7 0-64-16,-9-3 0 16,9 3-8-16,0-3 8 0,-1-1 8 15,2 1-8-15,-1 3 8 16,-4 0 0-16,-5 0 0 15,-7 0-8-15,1 0-8 0,-5 0 0 32,-4 0 8-32,0 0-56 15,0 0 48-15,0 0-88 0,0 0-32 0,0 0-136 16,0-3-304-16,0 0-441 16,0-4-1063-16,0-2-2777 15</inkml:trace>
  <inkml:trace contextRef="#ctx0" brushRef="#br0" timeOffset="26032.62">6868 5835 7465 0,'0'-3'4105'0,"0"-3"-3065"16,0 2 344-16,0 4 129 0,0 0-273 16,0-2-176-16,0 2-248 15,4-4-143-15,-4 1 151 16,0 3-264 0,4 0-160-16,-4 0-112 0,0 0-72 15,0 0-112-15,0 0-104 16,0 0 0-16,4 0-48 0,1 0-8 15,3 0 48-15,3 3 8 16,9 7 0 0,-4-1 8-16,4 7-8 15,-3 0-56-15,-6 6-40 0,-3 10 24 16,-8 0 64-16,0 9 8 16,-19 0-8-16,-14 4-168 0,-3-7-216 15,-11 0-600-15,11-13-1009 31,8-15-3128-31</inkml:trace>
  <inkml:trace contextRef="#ctx0" brushRef="#br0" timeOffset="29693.51">8844 5079 3504 0,'0'0'3097'0,"0"0"-1329"16,0 0-727-16,0 0 143 0,0 0-16 15,-3-22-96-15,3 22 56 32,0 0 1-32,0 0-321 0,0 0-216 15,-4 0-144-15,4 0-104 0,0 0-64 16,0 0-80-16,0 0-136 16,0 0-56-16,0 0 24 0,0 0-32 15,0 10-8 1,0 0-40-1,0 5 48-15,0 4 104 0,7 4-96 16,-3-1 88-16,-4 7 0 0,4-1 56 16,1-3 16-16,-1 7-120 15,-4-3 64-15,0 3 25 0,0 3 39 32,0-4-56-32,0 4-16 15,0-3-16-15,0 0 0 16,0-7-80-16,-4 0 56 0,-5-3-16 15,9-5-40-15,-4 1 40 16,-3-1 0-16,3-2 32 0,0 1-8 31,0 0-72-31,-1-6 16 16,5-1-8-16,0 1-8 0,0-7-16 16,0 0-40-16,5 0 48 15,7 1 8-15,-1-4 40 16,10 0 152-16,7 0-8 0,3 0 8 31,9-4-56-31,1-5-136 16,2-1 96-16,0-2 32 0,2 2-128 0,-10 0 8 15,-3 1 0-15,-8 6 0 16,-4 0-8-16,-4-1 0 16,-4 4 8-16,-4 0 40 15,-4 0-48 1,0 0 0-16,-4 0 0 15,4 0-8-15,0 0 8 0,3 0-120 0,2 0-248 16,-1-3-608-16,3 0-1329 16,-7-3-4168-16</inkml:trace>
  <inkml:trace contextRef="#ctx0" brushRef="#br0" timeOffset="31288.85">9621 5146 616 0,'0'0'6289'0,"0"0"-4673"0,0 0-247 31,0 0 271-31,0 0-248 16,0 0 65-16,0 0-345 0,0-19-384 15,0 19-256-15,0 0-176 16,0 0-112-16,0 0-56 16,-4 0-112-16,4 0-8 0,-4 7 0 15,1 5 72 1,3 8 240-16,-4 2-72 16,0 3 96-16,0 7-72 0,0 2-47 15,4 5 39-15,-5-1-8 16,5 3-64-16,0 0-40 15,0-2 8-15,0-5-88 16,0 1-16-16,9-3 24 16,-5 0-16-16,0-10-56 15,3 3-8-15,1-5 8 16,5-1-8-16,-2-6 0 0,2-1 0 16,2-2-16-16,6-1 16 15,-6-3 0 1,5-2 16-16,1 2 32 15,-2-3-48-15,1 1 120 16,-1-4-24-16,2 0-48 0,-1 0-40 16,-5 0 72-16,6 0-72 15,-6-7 40-15,1-3-40 0,5 1 40 32,-10-4 48-32,6 0-88 15,-2-2 56-15,-3-4-64 16,0-1 16-16,0 2 56 0,-3-1-64 15,-2-1 56-15,-3 1 24 16,0-3 8-16,0 0 72 0,4 0-48 31,-4-4-72-31,0-2 16 0,0 2-56 16,0-2-8-16,0-1 64 16,-4 1-56-16,0 2 152 0,0 1 16 15,0-1 80-15,0 1-32 16,0 3-80-16,-4-1-24 15,0 5-40 1,0-1-64-16,0-1 56 0,0 1-64 16,4-3 40-16,0 0-48 15,0-4 0-15,0 1 0 0,0 0 0 16,-4-1 8-16,4 4-16 16,0 0 8-1,-4 6-72-15,4 6-96 16,-4 4-144-16,4 3-280 15,-4 3-384-15,0 0-1377 16,4 0-4376-16</inkml:trace>
  <inkml:trace contextRef="#ctx0" brushRef="#br0" timeOffset="32122.54">10435 5077 10754 0,'0'0'1920'16,"0"0"-239"-16,0 0-73 0,0 0-536 16,0 0-360-16,-8-20-248 15,8 27-232 1,0 15-136-16,0 6 153 16,0 11 95-16,0 11 64 15,0 4-80-15,0 3-184 16,0 4 72-16,0 2-112 0,0-2 88 15,-5-1-88-15,1 1 32 0,0-7-64 32,0-4-24-32,1-6-40 15,-1-8-16-15,0-5-168 16,0-5-296-16,4-10-408 0,-5-7-697 16,1-9-1103-16,0-6-369 15,4-10-3240-15</inkml:trace>
  <inkml:trace contextRef="#ctx0" brushRef="#br0" timeOffset="32797.47">10390 5124 5049 0,'0'0'4000'15,"0"-73"-2959"-15,0 32 327 0,0-1-680 16,5 5 112-16,3 5 80 15,-1 6-263-15,10 4-145 0,-6 6-56 16,5 4-168 0,4 2-152-16,0 4 8 15,5 2 40-15,-2 4-136 16,5 4 0-16,0 14-8 0,0 8-16 16,0 12-96-16,-8 7-88 15,-5 9 176-15,-7 6-48 0,-8-6 120 16,0 0-48-16,-4-7 48 31,-11-2-40-31,-9-7 64 0,-4-3-64 16,-8-3 88-16,0-7 16 15,-4-3-96-15,0-6 120 0,1-3-136 16,3-7 184-16,12-3-168 16,3-3 240-16,10 0-136 31,7-6 64-31,4 3-48 0,0-6-136 15,0 5 144-15,15-2 0 16,2-1-88-16,7 7 0 0,-1 0 56 16,1 0-104-16,4 0 0 15,0 13 104 1,0 3-64-16,4 0 0 16,0 3-40-16,0 6 48 0,-4-2 40 15,0 5-8-15,-5 1 0 16,1-1 32-16,0 4 24 0,0 3 24 15,-4 0 8-15,0-3-47 16,-4 2-1 0,-4-8 16-16,4 2-48 15,-8-5 24-15,0-4-112 0,-1-6 104 16,-3-4-64-16,1-3-40 16,-1 1 40-16,-4-7-48 0,0 0 72 15,0 0 32-15,0 0-48 31,0 0-56-31,0-19-384 16,-4-4-1793-16,-5-2-4288 0</inkml:trace>
  <inkml:trace contextRef="#ctx0" brushRef="#br0" timeOffset="33404.75">11204 5000 10306 0,'0'0'2112'0,"0"0"-103"16,0 0-153-16,0 0-544 15,0 0-392-15,0 0-303 32,0 0-297-32,-4 10-152 0,4 18 224 15,11 7 176-15,-3 13-160 16,5 3-144-16,2 3-88 0,-7 3-24 15,8 0-56-15,-8 0 0 16,1 0-48-16,2-6-32 16,-3 0 88-1,-4-4-40-15,4-5-64 0,-4-7-64 16,0-6-216-16,-4-4-304 16,0-6-440-16,0-4-657 0,0-2-895 15,0-9-1369-15,-8-4-1312 16,0 0-608-16</inkml:trace>
  <inkml:trace contextRef="#ctx0" brushRef="#br0" timeOffset="33861.46">11064 4981 6513 0,'0'0'3161'0,"0"0"-2225"0,-4-73-424 16,4 48 120-16,8-1 264 31,8 4-128-31,8 3 9 0,-1 3-105 16,9 0-208-16,5 4-120 15,6 6 8-15,2 2 64 16,2 4-128-16,5 0-16 0,4 10-16 15,3 12 48-15,1 7-40 32,-1 5 128-32,-3 11 16 0,-4 9-143 0,-8 0-1 15,-4 6-16-15,-8 4-40 16,-9-7 24-16,-10 3 48 16,-2-2 8-16,-7 1-16 0,-4-1-80 15,0 2 8 1,-4 0-56-1,-15 1 40-15,-5-4-80 0,-8-3-96 16,-12-4 0-16,-3-2 0 0,-13-10 96 16,-4-6-104-16,-3-9 0 15,-2-14-416-15,-26-22-992 0,19-18-3025 32,9-4-9490-32</inkml:trace>
  <inkml:trace contextRef="#ctx0" brushRef="#br0" timeOffset="34541.5">8163 4797 11682 0,'0'0'3881'16,"0"0"-3105"-16,0 0 272 0,0 0-376 15,0 0-320-15,0-16-256 0,0 16-96 16,0 7-216 0,4 5 216-1,0 8 40-15,0 2 56 0,5 6 32 16,-6-6-128-16,9 7-568 15,12-10-1168-15,-7-6-1497 0,-2-7-4736 16</inkml:trace>
  <inkml:trace contextRef="#ctx0" brushRef="#br0" timeOffset="34720.4">8315 4642 10866 0,'0'0'2688'0,"0"0"-1087"0,0 0-1001 31,0 0-456-31,0 0-136 0,0 0 64 16,0 0 392-16,0 0-240 15,7 85-128-15,6-44-96 16,2-6-1160-16,2-9-3657 0</inkml:trace>
  <inkml:trace contextRef="#ctx0" brushRef="#br0" timeOffset="35429.68">12171 4508 9658 0,'0'0'4128'16,"0"0"-3407"-16,0 0-633 16,0 0-88-16,0 0-64 0,0 0 64 31,4 41 128-31,-4-15-40 15,9-1-24-15,-5-2-64 0,7 2-1273 16,-3-6-1327-16,-3-6-4586 0</inkml:trace>
  <inkml:trace contextRef="#ctx0" brushRef="#br0" timeOffset="35620.51">12351 4442 10922 0,'0'0'3273'0,"0"0"-2185"16,0 0-872-1,0 0-208-15,0 0 280 16,0 0-8-16,0 0-64 0,0 92-112 16,0-51-104-16,0-6-1048 15,0-10-4281-15</inkml:trace>
  <inkml:trace contextRef="#ctx0" brushRef="#br0" timeOffset="41112.08">9574 4937 5649 0,'0'0'1176'0,"8"-13"-472"0,-8 3-208 15,3 4 24-15,1 3 329 0,1 0 79 16,-5 0-120-16,0 3-144 16,0 0-152-16,0 0-72 0,0 0-184 31,0 0-256-31,0 0 0 16,0 12 96-16,0 4 320 0,0 3 8 15,0 3-71-15,0 7 79 16,0 3 104-16,0 6 16 0,0 0-48 15,-5 0-72-15,1 0-104 32,1-3-104-32,3-3-40 0,0-1-104 15,0-5 16-15,0 0-40 16,0-4-56-16,0 0-192 16,0-6-1728-16,0-7-3793 0</inkml:trace>
  <inkml:trace contextRef="#ctx0" brushRef="#br0" timeOffset="49342.44">11805 5991 864 0,'0'0'536'0,"0"0"4289"0,0 0-3449 31,0 0-520-31,4 0 8 0,-4 0 145 16,0 0-57-16,4 0-112 15,-4 0-48-15,0 0 80 16,0 0-183-16,0 0-129 0,0 0-184 16,0 0-224-16,0 3-48 31,0 7-32-31,-8-1 128 15,4 7-32-15,-4 0-32 0,0 6-128 16,0 0 40-16,0 4 0 0,-4 2 8 16,0 1-56-16,-4 3 88 0,-4-4-8 15,5 4-8 1,-9-3 104 0,7-1-24-16,-2-3-32 15,-1 1-24-15,-1-1 40 0,2 0 24 16,-1 1-48-16,-4 0 0 15,4-1-112-15,-8 0 80 0,4 1-64 16,-4-1 32 0,-4 0-48-16,1 1 0 15,-1-4 8-15,0 0 88 16,0-3-96-16,0 3 8 0,0-5 48 16,1-2-48-16,3 1 0 15,-8-3 8-15,4 0 24 0,-4 2-40 31,-4-2-8-31,0 3 8 16,-3-3-8-16,-2-1-40 0,2 1 32 16,-1 0-64-16,0-4 80 15,9 1-8-15,-10-3 8 0,6-2 0 16,3 2 0-16,-8-1 0 31,4 1-64-31,-3-4 56 16,-2 3-40-16,2-3-40 0,3 1-32 15,0 2 56-15,0-6 56 16,1 3 0-16,3-3-16 0,3 0 24 16,1 0 0-16,-3 0 0 31,3 0 0-31,0-6 0 0,0-1 56 16,-4 1-56-16,1 0 8 0,-1-1 0 15,4 1-8-15,0-1 0 16,4 2 8-16,0-2-8 0,0 1 8 15,4-1 40 1,0-2-48-16,1 6 8 16,-5-7-8-16,4 4 0 15,0 0 48-15,0-4-48 0,0 3-8 16,-4-2 8-16,8 0-8 16,-4 2 8-16,5-3 0 0,-2 1 0 31,1 0 0-31,1-1 0 15,-1 1 8-15,3-4 0 0,-2 3 0 16,2-2 48-16,2-1-40 16,-1 0-8-16,4 0 0 0,-4 1 8 15,4-1-8-15,-4-3 112 32,4 0-40-32,1-3 16 15,-2 3-88-15,1-6 40 0,-4 6-32 16,4-6 32-16,-3 3-48 15,2 0 48-15,-2 3-40 0,-1 0 72 16,4 1 0-16,-1-2 8 31,2 4-32-31,-1 1 72 0,0-4-15 16,4 3 95-16,0-2-120 0,0-5-16 16,4 5-16-16,-4-7-48 15,4-1 0-15,0-2 64 0,1-1-56 16,-2 1 32-1,1-4 48-15,4 4 16 16,-4-3-24-16,0 2 8 16,4 4-88-16,0-1 40 0,0 8 0 15,0 2 80-15,0 6-72 16,-4 1 16-16,4 6 24 0,0-3 24 31,0 3-40-31,0 0-80 16,0 0 0-16,0 0-16 0,0 0-32 15,0 0 32-15,0 0-232 16,0 0-208-16,0 0-480 0,-4 7-505 16,4 15-239-16,0-3-1321 31,0 0-2336-31</inkml:trace>
  <inkml:trace contextRef="#ctx0" brushRef="#br0" timeOffset="49852.07">8861 6286 288 0,'0'0'1432'0,"0"0"-472"16,0 0 1289-16,0 0-745 0,0 0-304 15,0 0-112 1,0 60-207-1,0-56-73-15,0-1-48 0,0-3-8 16,0 0 72-16,0 0-56 0,0 0 113 16,0 0 111-16,0 0-16 15,0-7-328-15,8-5-344 16,-5-7-248 0,9-7 40-16,1-6-40 15,-2-3-48-15,2-6 48 0,-9-6-56 16,7-1 0-16,-7 1-8 15,-4 8 8-15,4 5 8 16,1 8 8-16,-5 7 40 0,4 7 48 31,-1 2 8-31,-3 3 24 16,4 4 96-16,-4 0 72 0,4 3-63 16,-4 0-241-16,8 0 0 15,1 0 0-15,6 0 128 16,1 0-48-16,8 10 8 0,0-1 72 31,4 7 56-31,0 3 48 0,0 0-144 16,0 7-16-16,0 2-88 0,-5-2-16 15,1 2-64-15,0 1-896 16,-8-10-1217-16,-4-10-7793 16</inkml:trace>
  <inkml:trace contextRef="#ctx0" brushRef="#br0" timeOffset="51343.68">8972 4870 1856 0,'0'0'6513'0,"0"0"-5112"0,0 0-585 16,0 0-192-16,0 0 64 16,0 0-16-16,0 0-48 0,-8-15-272 15,8 5-56-15,0-6-216 16,8-3 0 0,4 0 25-16,0-6 47 15,1-1-56-15,2 0-96 0,1-2 48 16,4-1-56-16,0 1 16 15,8-1 88-15,0-3-24 0,4 4-72 16,0-4 0 0,3 4-8-16,1-1 8 15,0 7 0-15,-5-4 8 16,1 4 40-16,0 0-32 0,-4-1 0 16,0 5 32-16,-4-1-40 15,0 3 96-15,8-3 88 16,-4 6-32-1,8-3-40-15,0 4 32 16,7-1-72-16,-2 0 8 0,2-3-24 16,0 3-64-16,-6 4 8 15,-1-1 40-15,-8 4-40 16,0 0-8-16,-9 3 8 0,1-1 0 31,-4 1 0-31,4 0-8 16,0 3 0-16,-4 0 0 0,4 0-8 15,4 0 8-15,4 0 0 16,4 0 8-16,0 0 0 16,3 0-8-16,1 0 8 0,-4 0 48 15,0 3-48 1,0 0-8-16,-1 1 0 16,1-1 0-16,0 0 96 15,0 3-96-15,0-3 8 0,0 4 96 16,0-1-104-16,3 3 16 15,-2 1-8-15,3 0 0 16,-1-1 48-16,-3 4-48 16,4-3-8-16,0-1 88 15,-4 4 32-15,3-4 24 16,-3 1-64-16,1-1 64 0,-6 1-136 16,-3-1 40-16,-4 4-48 15,-8-4 8 1,4 1-8-16,-8 0 8 15,4-1 48-15,0 4-48 16,0-3 8-16,0 2-8 0,4 4-8 16,0-3 16-16,-4-1-8 15,3 4 0-15,1-3 0 0,-4-4 40 32,-3 1-48-32,-5-4-104 15,-1 1-32-15,1-4 120 16,-4 0 16-16,4-3 72 0,-4 0-56 15,0 0 72-15,4 0-24 16,-4 0-8-16,4 0-48 0,-4 0-8 16,5 3-8-1,-5-3-640-15,4 3-1096 16,-4-3-2393-16</inkml:trace>
  <inkml:trace contextRef="#ctx0" brushRef="#br0" timeOffset="51667.5">10901 4527 3320 0,'0'0'7122'15,"0"0"-4890"-15,0 0-551 16,0 0-793-16,0 0-416 15,0 0-256-15,0 13-208 0,7 3 120 16,1-4 144-16,1 4-72 16,6 0-120-16,2 0-72 0,-2-3 80 31,9-4-40-31,0-5 184 16,4-1-112-16,-8-3-88 15,4 0-32-15,-4 0-704 0,-1 0-1032 16,-6-10-297-16,-2-6-799 31,-7 0-3522-31</inkml:trace>
  <inkml:trace contextRef="#ctx0" brushRef="#br0" timeOffset="51922.3">11200 4340 9618 0,'0'0'2320'16,"0"0"-151"-16,0 0-481 15,0 0-496-15,0 0-200 16,0 0-159-16,0 0-185 16,0 0-304-16,15-29-344 0,-15 32-144 15,0 7 144-15,0 12 48 16,0 0 112 0,0 7-8-16,0 3-32 15,0-1-64-15,0 1 56 16,0 0-56-16,0-3-56 0,0-4-224 15,0 4-1225-15,0-7-1591 16,0-6-5506-16</inkml:trace>
  <inkml:trace contextRef="#ctx0" brushRef="#br0" timeOffset="52674.68">10889 4597 2696 0,'0'0'4393'16,"0"0"-1840"-16,0 0-833 16,0 0-512-16,0 0-256 0,0 0-95 0,0 0-121 15,0 0-128-15,4 0-160 16,4 3-168 0,3 0 16-1,9 4 104-15,5-1-72 0,10 1-56 16,-3-1-48-16,8 3 24 15,-5-5-32-15,-3 2-64 0,-4 1-104 0,-4-5 0 16,-11 1 1-16,-5 1-49 31,-5-4 8-31,-3 0-8 16,0 0 72-16,0 0-24 0,0 0 152 16,0 0 32-16,4-9-232 15,4-1-432-15,-4-3-161 0,5 4-415 16,2-7-1048-16,-3 6-2033 31,-4-3-4633-31</inkml:trace>
  <inkml:trace contextRef="#ctx0" brushRef="#br0" timeOffset="52978.83">11207 4353 3488 0,'0'0'4337'16,"0"0"-3281"-16,0 0-191 0,0 0 239 15,0 0-72-15,0 0-232 16,0 0-144-16,0 0-256 0,12-4-160 15,-12 17 321-15,0 0-57 16,0 3-136 0,0 6-56-16,0 3-64 15,0 1-96-15,-4-1-48 0,-4 0-104 16,5 7-712-16,-1-6-2121 16,0-10-4280-16</inkml:trace>
  <inkml:trace contextRef="#ctx0" brushRef="#br0" timeOffset="75149.13">13163 5727 12306 0,'0'-9'3089'0,"5"2"-1705"0,3 5-232 16,3-8-440-16,2 10-175 15,2-3-41-15,2 3-176 0,2 0-8 16,1 3 56 0,-4 9-96-16,0 8-120 15,-4 5-136-15,-8 7-16 16,-4 2 8-16,-12 8 80 0,-16 3-88 16,-4-8-80-16,-4 2-216 15,-3-8-504-15,7-8-1289 0,16-11-3400 16</inkml:trace>
  <inkml:trace contextRef="#ctx0" brushRef="#br0" timeOffset="75911.38">14471 5264 7817 0,'0'0'5265'0,"0"0"-3768"0,0 0-385 16,0 0-160-16,0 0-184 15,-13-79 0-15,-6 69 81 0,-5 7-193 32,-4-1-208-32,-8 4-192 15,-4 7-152-15,-4 12-56 16,1 3 24-16,3 7 0 0,3 3-72 15,9 2-64-15,9 1-16 16,11 0 80-16,8 0 8 0,0-3-8 0,24-1-144 16,12-5 136-1,4 0-64 1,7-7 64-16,1-1 16 16,4-1-8-16,-8-2 8 0,-1 1 0 15,-2 0 96-15,-6 3-104 16,-10 0-40-16,-14 0-80 0,-3 3-72 0,-8 1 152 31,-12-1 40-31,-12-3 80 16,-8 0 80-16,-11-6 136 15,-1-4-80-15,0-3-72 0,-4-6-8 16,8 0-40-16,5-9-24 16,11-7-72-16,8 0-72 0,11 1-416 31,5 2-664-31,24 0-1801 15,8 4-2736-15,4 2-3377 0</inkml:trace>
  <inkml:trace contextRef="#ctx0" brushRef="#br0" timeOffset="76285.7">14809 5600 5513 0,'0'0'7497'16,"0"0"-5504"-16,0 0-921 16,0 0-456-1,0 0 32-15,0 0 40 16,-44 74-224-16,36-46-215 0,8 1-89 16,0-4-48-16,0 0-88 15,8-6-24-15,12-3-64 16,0-10 64-1,8-2 0-15,-4-4 16 16,0-4 160-16,-4-8-8 0,-5-10-40 16,-11-3 88-16,-4-1 320 0,0-2-72 15,-7 5 32-15,-13 1-40 16,-8 6-64 0,-4 3-184-16,1 7-152 15,-6 6-56-15,10 0-96 16,7 3-608-16,16 13-856 0,4-3-1521 15,4-4-5289-15</inkml:trace>
  <inkml:trace contextRef="#ctx0" brushRef="#br0" timeOffset="76720.84">15232 5603 7761 0,'0'0'4785'0,"0"0"-3064"0,0 0-145 16,0 0-152-16,0 0-192 31,0 0-439-31,-13 4-305 16,13-4-88-16,0 0-256 0,4 0-72 15,9 0 104-15,2 0 240 0,5 0 8 16,8 0-144-16,0-4-112 15,4-1-72-15,0-2-24 32,0 1-72-32,-4 2-224 0,-5 1-408 15,-3 3-688-15,-7 0-1489 16,-5 0-2616-16,-8 0-3625 0</inkml:trace>
  <inkml:trace contextRef="#ctx0" brushRef="#br0" timeOffset="76961.45">15191 5839 4120 0,'0'0'6866'16,"0"0"-4594"0,0 0-695-1,0 0-185-15,0 0-216 0,0 0-344 16,84-10-263-16,-44 1-241 15,4-1-128-15,4 4-40 0,-4-4-104 0,3 4-56 16,-6-1 0-16,-2-2-1201 31,-7 0-2663-31,-13-1-3362 16</inkml:trace>
  <inkml:trace contextRef="#ctx0" brushRef="#br0" timeOffset="78643.8">16486 5213 8281 0,'0'0'2257'15,"0"0"-681"-15,0 0 128 16,0 0 169-16,0 0-441 0,21-41-336 15,-25 41-255-15,-9 0-401 16,-6 0-120-16,-9 0-184 0,-12 3-48 16,-4 10 32-1,0 2 48-15,-4 5 56 16,5-1-80-16,7 0-72 16,8 3-72-16,8 0-40 0,8 0-8 15,8 4-56 1,4-1 56-1,0 0 48-15,20 4 8 0,8 0-8 0,4 2-240 16,7-2 136 0,5 0 96-16,4-1 0 0,0 1-120 15,-5-4-8-15,-2 4 48 0,-5-4 8 32,-12-2-232-32,-9-1-136 15,-11 0 39-15,-4-3 225 0,-11-3 88 16,-17 0 88-16,-8-4 8 15,-12-2 64-15,-4-4 80 0,-4-6 81 16,4 0 71-16,5-6 48 31,7-7-48-31,8 0 24 0,12-2-72 16,4 5-112-16,12 1-136 16,4 2 0-16,0 1-160 15,8-1-408-15,8 7-417 0,12-6-847 16,-5 6-2697-16,2-3-4897 0</inkml:trace>
  <inkml:trace contextRef="#ctx0" brushRef="#br0" timeOffset="79245.35">16746 5598 744 0,'0'0'4553'0,"0"0"-16"31,0 0-2697-31,0 0 272 16,0 0 81-16,0 0-385 0,0 0-527 15,0 0-473-15,0 0-296 0,-4-17-232 16,4 17-160 0,0 7-120-1,0 5 0-15,0 8 248 0,0 2 0 16,0 6-104-16,0 1-48 15,0-4-24-15,4 4-24 0,0-4-48 16,3-3 8-16,-3 0-8 0,5-5-152 16,-5-2-264-16,4-5-416 31,-1 0-729-31,-3-7-503 16,9-3-1025-16,-6 0-1280 0,1-10-2632 0</inkml:trace>
  <inkml:trace contextRef="#ctx0" brushRef="#br0" timeOffset="79585.97">16952 5540 7809 0,'0'0'2137'0,"0"0"-217"0,0 0-272 16,0 0-31-16,0 0-425 16,0-3-352-16,-4 9-320 0,1 4 88 0,-1 5 145 15,0 8-265-15,-4-1-88 16,8 4 40 0,-4 2-104-1,4 1-56-15,0-4-16 0,0 4-144 16,0-1-112-16,4-2 80 15,4-1-88-15,0-3 48 0,-1 1-48 0,6-8-280 32,-5-2-864-32,-5-6-1857 15,-3-5-4512-15</inkml:trace>
  <inkml:trace contextRef="#ctx0" brushRef="#br0" timeOffset="83091.86">14303 6194 2720 0,'0'0'1664'16,"0"0"1433"-16,0 0-1305 0,0 0-607 15,0 0-49-15,0 0 0 16,0 0 64-16,0 0-215 15,0 0-177-15,0 0-232 16,0 0-200-16,0 0-168 16,0 0-168-16,0 0-40 15,0 0-128-15,0 0-72 0,12 3 200 16,8 0 200-16,8 1 56 16,8-1-88-1,12 0-64-15,-4 0-48 16,3-3 8-16,1 3-56 15,0-3 48-15,-4 4-48 0,3-2 8 16,-7 2-8-16,0-1 8 16,0 0 56-16,0 4-24 0,4-4-40 31,-1 0 8-31,2 0 72 16,-6 3-72-16,5-3 56 15,0 1-64-15,-4-1 40 0,-1 3-32 16,6 1-16-16,-6-4 8 15,1 3 0-15,4 1 0 0,0-4 8 16,0 0 40 0,3 0 0-16,5 0 64 15,-1-3-104-15,-2 4 40 16,-6-2-48-16,2 2-8 0,-6-1 8 16,-3 0 0-16,-4 4 0 15,-1-4 0-15,1 0 48 16,9-3 8-1,2 0 32-15,5 0-16 0,0 0-24 16,4 0-7-16,0 0-33 16,-5 0-8-16,1-6 8 0,-8 2-8 15,-4 1 0-15,-8-3 0 16,0 2-8 0,0-2 48-16,-8 3-32 15,3 0-8-15,1-3 48 16,4 2-48-16,4-2 40 0,4 3-48 15,-1 0 0-15,-3-4 8 16,-4 7-8-16,-4-3-8 0,-11 3-345 31,-13-3-735-31,-13 0-2729 16,-7-1-1968-16</inkml:trace>
  <inkml:trace contextRef="#ctx0" brushRef="#br0" timeOffset="88702.07">1266 7969 7417 0,'0'0'3985'0,"0"-6"-2849"16,0 6 336-16,0-3 201 15,0 3-193-15,0 0-240 0,0 0-359 16,0 0-321 0,0 0-184-16,0 0-192 15,0 0-80-15,0 6-104 16,0 10-40-16,-3 12 40 16,-5 11 216-16,-1 5-48 0,-2 6 24 15,-1 4-88-15,3 0-16 0,-6-6-40 31,7 0-40-31,-1-10-8 16,2-6-104-16,3-7-520 16,4-9-808-16,0-10-945 0,0-6-2288 15,0 0-2728-15</inkml:trace>
  <inkml:trace contextRef="#ctx0" brushRef="#br0" timeOffset="89053.68">1191 7902 6513 0,'0'0'4145'0,"0"0"-2361"0,0 0-768 16,0 0-7-16,0 0 279 0,0 0-56 15,0 0-328 1,0 0-336-16,19-25-95 16,6 15-217-16,3-3 16 15,3 1 48-15,5-1-144 16,0 1-48-16,4 2-80 0,-8 0 40 16,-4 4-88-16,-5 3-144 0,-2 3-400 31,-5 0-441-31,-1 0-399 15,-3 9-1040-15,-12 14-65 16,0-1-399-16,0 0-3082 0</inkml:trace>
  <inkml:trace contextRef="#ctx0" brushRef="#br0" timeOffset="89273.68">1191 8249 4905 0,'0'0'1664'15,"0"0"-312"-15,0 0 137 16,0 0-145-16,0 0 264 0,0 0 233 16,0 0-353-1,92 6-400-15,-60-19-288 16,3 0-312-16,5-2-192 16,-1-2-128-16,-2 5-168 0,-5 2-16 15,-4 4-696-15,-9 3-1240 16,-2 3-1041-16,-10 3-1640 0,-7 3-1280 0</inkml:trace>
  <inkml:trace contextRef="#ctx0" brushRef="#br0" timeOffset="89526.01">1040 8588 6385 0,'0'0'1432'0,"0"0"-408"16,0 0 89-16,0 0-81 16,0 0 192-16,0 0 152 0,0 0-71 31,107 29-369-31,-67-29-256 16,0-10-128-16,3-2-208 15,2-1-128-15,-6 0-208 0,1 0-8 16,8 0-968-16,-12 4-1608 15,-8 0-2065-15</inkml:trace>
  <inkml:trace contextRef="#ctx0" brushRef="#br0" timeOffset="89813.3">1649 8353 7177 0,'0'0'5097'0,"0"0"-3809"0,0 0-455 0,0 0 159 15,0 0-80-15,0 0-320 16,0 13-272 0,0 3 488-16,0 3-7 15,0 6-113-15,-8 0-216 16,4 1-80-16,-4 3-144 0,0-4-112 15,5 0-40-15,-6 1-48 16,5-1-48-16,4-3-688 0,0-2-1649 16,0-11-4752-16</inkml:trace>
  <inkml:trace contextRef="#ctx0" brushRef="#br0" timeOffset="90761.82">2015 8112 2600 0,'0'0'7722'31,"0"0"-6186"-31,0 0-736 0,0 0 64 16,0 0-15-16,0 0-89 15,0 0-288-15,-36 19-144 0,33-3-176 16,3-3-136-16,0 2 56 16,0-2-72-16,7-4 0 31,6-2 0-31,-5-4 0 0,-1-3 128 15,-3 0 96-15,1-3 200 16,-5-6 80-16,0-1 288 0,0 0-95 0,-5 4-97 16,-3 0-24-16,-3 3-296 15,-6 3-96 1,6 0-144 0,3 9-40-16,-4 7-88 0,12 3-624 15,0 13-1017-15,0-10-1375 16,12-3-3034-16</inkml:trace>
  <inkml:trace contextRef="#ctx0" brushRef="#br0" timeOffset="91093.3">2020 8480 8385 0,'0'0'2769'0,"0"0"-1617"16,0 0 176-16,0 0-303 16,0 0-193-16,0 0-696 0,-28 54-136 15,32-50-120-15,11-4 120 16,-2 0 400-16,2 0-120 31,2 0 48-31,-10-7-104 0,1-3 24 16,-8-3 512-16,0 4-48 15,-4 0-47-15,-7-1 87 0,-2 1-280 16,-2 5-296-16,2 1-104 0,2 3-72 16,-1 0-176-1,8 0-1200 1,4 0-2809-16,0 0-6458 0</inkml:trace>
  <inkml:trace contextRef="#ctx0" brushRef="#br0" timeOffset="92631.56">3315 7947 912 0,'0'0'6569'16,"0"0"-4472"-16,0 0-593 15,63-89-256-15,-51 63 136 16,-4 7-47-16,-4 1-209 0,-4 1-288 16,0 8-168-1,0 0-256 1,-16 5-184-16,-12 4-120 0,-7 0 72 0,-5 10 1 15,-8 6-81-15,4 6-56 16,4 0 48-16,4 1-48 16,12-1 24-16,5-4-72 0,10 1-88 15,9 4-168-15,0-4 240 16,20 6 8 0,4 4 8-16,12-1 88 15,0 1-16-15,4 3 16 16,-4-4-32-16,-4 4-56 0,-4-3 0 15,-5 3-104-15,-7-4-64 32,-8 1-57-32,-8-1 25 0,0 1 0 15,-15-7 120-15,-13 0 80 16,-8-3 8-16,-5-6 128 16,-6-7-88-16,3-2 0 0,4-4 168 15,1-10 49-15,11-6-9 31,4-3 16-31,12-7-8 0,3 8-208 16,5-1-56-16,4 6 216 0,0 6 144 16,0 4-200-16,0 3-160 15,0 0-80-15,0 0-184 0,0 0-712 16,4 10 39 0,17 5-407-1,-1 2-1448-15,-1-4-2330 16</inkml:trace>
  <inkml:trace contextRef="#ctx0" brushRef="#br0" timeOffset="92969.77">3570 8175 10242 0,'0'0'2320'16,"0"0"-1024"-16,0 0-39 0,0 0-241 15,0 0-112-15,0 0-312 16,0 0-264-16,0 3-160 0,0 7-16 16,0 9 409-16,0 6-137 31,-4 1-208-31,0 6-16 15,-5-4-56-15,1 7-72 0,5-6 8 16,-1-1-72-16,-4-6-8 0,8 1-336 16,0-7-929-16,0-7-1095 0,12 1-1865 15,4-10-2720-15</inkml:trace>
  <inkml:trace contextRef="#ctx0" brushRef="#br0" timeOffset="93238.77">3689 8106 10114 0,'0'0'2368'16,"0"0"-319"-16,0 0-561 0,0 0-440 16,0 0-456-16,0 0-384 15,0 0-160-15,0 0 272 0,0 54 249 31,0-26-121-31,-8 1-56 16,8 3-136-16,-4-1-104 0,-4 4-48 16,4-3-32-16,0 3-56 15,-4-10-16-15,5 4-312 0,-2-4-1145 16,5-6-2647-16,0-6-4538 0</inkml:trace>
  <inkml:trace contextRef="#ctx0" brushRef="#br0" timeOffset="93608.03">4079 8458 10842 0,'0'0'3257'0,"0"0"-2457"0,0 0-472 31,0 0 8-31,0 0 416 15,0 0-144-15,0 0-256 0,37 60-112 16,-37-35-24-16,0 1-128 16,0 6-40-16,-17-4 48 0,-7 1-96 15,-12-1-552-15,5-2-1032 32,3-17-2217-32</inkml:trace>
  <inkml:trace contextRef="#ctx0" brushRef="#br0" timeOffset="95470.38">4558 7921 128 0,'0'0'7905'0,"0"0"-5920"15,0 0-105-15,0 0-464 31,0 0-167-31,0 0 31 0,0 0-344 0,0-47-360 16,0 47-216-16,0 0-192 16,0 6-168-16,0 10 0 15,0 9 80-15,0 14 192 0,-8 5-56 16,-1 10-32 0,-2 0 25-1,-5 3-25-15,4 0-88 0,-4-3-80 16,4-6 40-16,0-7-48 0,8-6 48 15,0-10-48-15,4-9-8 16,0-3 8-16,0-4-8 0,0-5-88 31,0-1 88-31,8 0 0 16,4-3 136-16,4 3 80 16,-1-3 48-16,10 0-8 0,3 0 8 15,3 0-24-15,5 0-64 0,4 0-80 16,0 0-24-16,0 0-64 31,-5 0-8-31,-7 0 0 16,-3 0-288-16,-10 0-248 0,-2 0-288 15,-13 0-289-15,0 0-399 16,0 0-1585-16,-8-3-2288 0</inkml:trace>
  <inkml:trace contextRef="#ctx0" brushRef="#br0" timeOffset="95864.84">5215 8423 8009 0,'0'0'6082'0,"0"0"-4994"16,0 0-136-16,0 0 80 15,0 0-192-15,0 0-280 0,12 22-15 31,-8-9-97-31,4 6-104 16,-4 3-104-16,-1 7-96 0,-3-1-72 16,0 7-24-16,-11 0 16 15,-13 3-48-15,-8-3-16 0,-11 0-464 32,7-9-1105-32,-1-11-3248 0</inkml:trace>
  <inkml:trace contextRef="#ctx0" brushRef="#br0" timeOffset="101218.75">23435 11537 2720 0,'0'0'6049'16,"0"0"-4496"-16,16-9-537 0,-11 6-208 16,-2 0 320-16,-3 3 281 15,0-3-289-15,0 3-384 16,0 0-280-16,0 0-32 0,-8 0-56 31,-8 0-200-31,-4 0 88 0,-8 0-152 16,-8 9-56-16,-11 4 24 15,-5 0 16-15,-8 2-32 16,-20 5-8-16,5-5-40 0,0 1 64 31,2 0-55-31,9-6-9 16,-3 2 40-16,11 1-40 0,13-4-8 16,11-2 0-16,15-1-8 15,6-3-48-15,11 1-121 16,0-4 121-16,0 0-40 0,0 0 40 15,4 0 56-15,-1 0 192 16,1 0-192 0,-4 0-144-16,4 0-512 0,-4 0-608 15,0 0-800-15,0 0-745 16,0 0-3992-16</inkml:trace>
  <inkml:trace contextRef="#ctx0" brushRef="#br0" timeOffset="101631.85">22726 11512 1072 0,'0'0'5161'15,"0"0"-2921"-15,0 0-1255 0,0 0-257 16,0 0-240-16,0 0 280 15,0 0 184-15,-76 23-104 0,40-11 97 32,0 1-89-32,-3 6-208 15,3-3-216-15,1-3-120 0,10 2-112 16,9-5-64-16,4 0-136 16,12-4 0-16,0 3-128 15,0 4 128-15,12 0 320 0,4 9-16 31,0-3-104-31,0 3-48 16,0-6-56-16,-4 3-40 0,0 0 32 0,-1-3-8 16,2 3-8-16,6-3-24 15,1 0 32-15,5-4-8 16,10-2-72-16,-3-4-304 16,13-6-832-1,-10 0-1793-15,-16 0-2112 16</inkml:trace>
  <inkml:trace contextRef="#ctx0" brushRef="#br0" timeOffset="103611.49">32248 11354 1120 0,'0'0'2112'0,"0"0"1073"16,0 0-1897-16,0 0-56 16,0 0-55-16,0-17 255 0,0 15-160 15,0-2 113-15,0 4-73 16,0 0-256-16,0 0-208 31,0 0-184-31,0 0-192 0,0 0-183 0,0 0-129 16,0 0-160-16,0 4-32 15,0 11 32-15,0 7 48 0,0 7 200 16,0 3-48-16,0 6-48 16,0-3-88-1,4 0 32 1,-4-7-88-16,0-2 0 0,0-1 0 0,0-9 40 15,0-3-40-15,0-7 48 16,0 0-56-16,0-6-64 0,0 0-184 16,0 0-176-16,0 0-105 31,0-6-239-31,4-23-2112 16,1 1-2153-16,3-1-3041 0</inkml:trace>
  <inkml:trace contextRef="#ctx0" brushRef="#br0" timeOffset="104170.66">32284 11328 880 0,'0'0'8001'16,"0"0"-6496"-16,0 0-681 15,0 0 472-15,0 0 144 31,0 0-607-31,0 0-585 0,48-16-96 0,-20 13 0 16,4 0-56-16,4 0-40 16,3 3-48-16,-3-3 48 0,-8-1-48 15,-8 4 40-15,-8-3 24 16,-8 3 128 0,-4 0 568-1,0 0-8-15,0 0-328 0,0 0-168 16,0 0-216-16,0 0-48 0,0 7 0 15,0 5-8-15,0 4 8 16,0 10 48-16,0-1-40 0,0 0 40 31,0 1-32-31,0 2-8 16,0-2 16-16,0 2-24 0,0-3 56 16,0 1-56-16,0-4 0 15,0 1 0-15,0-8 8 0,0-2-8 16,0-3-8-16,0-7-72 15,0 0-128-15,0-3-40 0,-4 0 48 32,-15 0 200-32,-5 0 360 15,-8 0-8-15,-8 0-32 0,-8 0 1 16,1 0 47-16,-2 6-144 16,6 4-32-16,6 2-192 15,9 1 0-15,9 0-40 0,3 0-184 31,4 0-737-31,8-10-1239 16,0-1-2409-16,4-2-6889 0</inkml:trace>
  <inkml:trace contextRef="#ctx0" brushRef="#br0" timeOffset="108088.55">5490 8102 8425 0,'0'0'2313'0,"0"0"-1441"31,0 0-56-31,0 0 200 16,0 0-63-16,-12-31 79 0,12 24-240 15,0 1-128-15,0-3-240 16,4 2-200-16,7-3-80 15,6 1 64-15,3 3-192 0,3-4 112 16,5 4-56 0,8 0 8-16,1 2-72 15,-2 1 40-15,1 3 8 0,0 0-56 16,-8 0 0-16,0 9-64 16,-8 7-32-16,-5 0-32 15,-7 6 0-15,-4-2 64 16,-4 5 64-16,0 0 48 15,-12 1-40-15,-8 2-8 16,-8-2 8-16,-4 2 32 0,-3-2 56 16,-5-4 8-16,4 0-40 15,5-6-8-15,3-3-40 16,7-3-8 0,10-8 0-16,7-2 144 15,4 0-32-15,0 0-56 0,4-2-64 16,15-8-88-16,1-3 88 15,12 4 72-15,-4-1-24 16,8 4-40-16,-4 2-8 0,-4 4 0 31,0 0 0-31,-4 0-16 16,-4 13-64-16,-5 3 0 0,2 7-32 16,-13 2 0-16,0 3-24 15,-4-2 136-15,0 2 16 16,-4 1 40-16,-9 0 32 0,2-4 16 31,-10 0 16-31,2-3 56 0,-5-2 17 16,-4 2 7-16,0-7-24 0,-4 2-56 15,4-8 0-15,0 0-48 16,0-5 56-16,0-1 24 16,5-3 72-16,3 0-8 15,-1-3 32 1,10-4-16-16,-1 1-80 0,4 3 16 15,8-1-48-15,0 4-120 0,0-2-144 16,0 2-56-16,0 0-440 16,12 0-728-16,0 0-1145 15,-1 0-4905-15</inkml:trace>
  <inkml:trace contextRef="#ctx0" brushRef="#br0" timeOffset="108657.4">6152 8556 9049 0,'0'0'3081'0,"0"0"-1008"16,0 0-513-16,0 0-568 15,0 0-168-15,0 0-312 16,28-3-64-16,-13 6 49 0,-3 7-273 31,4 3-128-31,-5 3-24 16,-2 3 96-16,-5 3-96 0,-4 3 8 15,0 0-8-15,-13 1 120 16,-6 0 8-16,-9-1-32 16,-4-3-48-16,4-6-40 0,-3-3-80 31,3-4-440-31,0-9-744 15,7-9-1065-15,10-8-4576 0</inkml:trace>
  <inkml:trace contextRef="#ctx0" brushRef="#br0" timeOffset="109978.14">7063 8102 4977 0,'0'0'4200'16,"0"0"-2863"-1,0 0-593-15,0 0-24 16,0 0 112-16,0 0 481 16,0 0 55-16,0-53-512 0,0 46-200 15,-11 1-136-15,-1 2-264 16,0 1 8-16,-8 0-120 15,-8 3-8-15,0 0-16 16,-12 10 0-16,0 5-16 16,-3 1 33-16,-2 7 23 15,6-1 0-15,3 0-24 0,8 4-40 16,4 2-88-16,9 1-8 16,2-1-16-1,9 4 8-15,4-1 0 16,0-1-40-16,13-5 0 15,10-3 48-15,1-6 8 0,8 0 0 16,4-7 80-16,-1-3 8 16,6 1-48-16,-2-1 0 0,-3 0-40 31,0 1 48-31,-4 6-56 16,-8-4 8-16,0 7-8 15,-9 0-72-15,-2 0 24 0,-2 3-24 16,-7 0 24-16,0 0 40 15,-4 3 0-15,0 0 8 0,0-2 48 16,-11 2-48 0,-5-3 48-16,-4-1 48 15,-8-5-16-15,0 4 8 16,-8-5-16-16,1-2 0 0,-1-4-24 16,-5-3 0-16,9-3 16 15,-3 0-16-15,11 0 24 16,1 0 0-1,6 0-56-15,9-3 80 0,5 0-24 16,-1 0-64-16,4 3 8 16,0 0-16-16,0 0-168 0,0-4-248 15,0-5-592-15,4 0-3105 16,-1-4-7114-16</inkml:trace>
  <inkml:trace contextRef="#ctx0" brushRef="#br0" timeOffset="111614.73">7183 8518 10746 0,'0'0'2480'0,"0"0"-999"0,0 0-273 15,0 0-48-15,0 0-96 16,0 0-423-16,0 0-345 16,4 0-104-16,1 13-64 0,-1-1 432 31,3 8-168-31,-7 2-176 0,4 3 32 15,-4 4 64-15,0 3-48 16,0 0 16-16,0-1-24 16,-4 1-152-16,0-1-16 0,1-2-80 15,-6 0-8-15,9-7-312 32,0-9-1128-32,0-7-2617 0,0-6-6553 0</inkml:trace>
  <inkml:trace contextRef="#ctx0" brushRef="#br0" timeOffset="113047.56">7439 8572 1256 0,'0'0'4673'16,"0"0"-2897"-16,0 0-504 16,0 0-87-16,0 0 239 0,0 0-72 15,0 0 305-15,0-32-273 31,0 32-304-31,0 0-256 0,0 0-192 16,0 0-207-16,0 0-273 0,0 3-152 16,0 7 0-16,0 9 112 15,-5 4 96-15,-3 5-88 0,4-2-40 16,-3 2-32 0,3 1-32-1,-5-4 32-15,5-6-40 16,0 3 72-16,0-6-64 0,1-7 40 0,3 1-40 15,0-3 40-15,0-1-48 16,0-6 8-16,0 3-8 0,0-3 72 31,0 0-32-31,0 0-32 16,15 0 32-16,5 0 248 16,4-6-152-16,1-1-96 0,1 1-48 15,-5-1-448-15,-1 4-384 0,-8 0-769 16,-5-3-879-16,-2 0-217 31,-5-4-2608-31</inkml:trace>
  <inkml:trace contextRef="#ctx0" brushRef="#br0" timeOffset="113324.76">7538 8623 1640 0,'0'0'9202'0,"0"0"-7002"0,0 0-255 16,0 0-481-16,0 0-320 0,0 0-400 16,0 0-408-16,0 0 185 0,-20 51 207 15,16-22-288 1,-8 6-88 0,4 2 64-16,0 2-64 15,-4 2-144-15,4 0-24 0,0-3-40 0,0 0-16 16,8-6-120-1,-4 0 0-15,4-10-8 0,0-3-192 16,0-3-584 0,0-10-1600-16,0-6-5002 15</inkml:trace>
  <inkml:trace contextRef="#ctx0" brushRef="#br0" timeOffset="121146.52">7856 8718 5401 0,'0'-6'4737'0,"4"2"-2729"16,-4-1-456-16,4 1 121 0,0-2-553 15,1 3 72-15,-5-1-280 16,4 4-215-16,0 0-185 15,-1 0-152-15,1 0-168 0,4 0-64 16,1 4-48 0,-2 5-80-16,5 7 0 15,-3 3 0-15,-5 3 0 0,-4 4 0 16,0 2 48-16,-17 4-40 16,-11 0 24-16,-8 0-32 15,-16 2-696-15,13-8-1073 16,-1-13-2976-16</inkml:trace>
  <inkml:trace contextRef="#ctx0" brushRef="#br0" timeOffset="123101.19">9845 4740 2312 0,'0'0'168'0,"0"0"768"0,0 0 865 31,0 0-873-31,0 0-408 15,0 0 64-15,0 0 264 16,0 0 8-16,0 0-71 0,0 0-217 16,0 0-208-16,0 0-216 15,0 0-80-15,0 0-64 0,0 0 0 32,0 6 0-32,0-3 0 15,0 7 152-15,0-1 280 16,0 4-152-16,0 3-88 0,0 0-40 15,0 0-32-15,4-3-32 0,0-4 0 16,0-3-32-16,-1-2 120 16,1-4 184-1,0 0 208-15,5 0 321 16,2-10-217-16,1-3-368 16,1-9-128-16,2 0-96 0,-2-4 72 15,2-2-48-15,-2-1-32 16,2 4-16-16,1-1-40 15,-4 8-8-15,1-1 0 16,-6 9-8-16,1 0 0 16,-4 10 0-16,-4 0-144 15,0 0-408-15,0 0-865 0,0 4-583 16,0 5 144-16,-4 4-1441 0</inkml:trace>
  <inkml:trace contextRef="#ctx0" brushRef="#br0" timeOffset="130611.76">31945 10223 856 0,'0'0'736'0,"0"0"-512"16,0 3 2024-16,0-3-447 15,0 0-505-15,0 0-232 16,0 0 105-16,0 0-89 15,0 0-88-15,0 0-152 16,-3 0-176-16,3 0-224 16,0 0-168-16,0 0-112 0,0 0-56 15,0 0-32-15,0 0-47 16,0 0 31 0,0 0 16-16,0 0 32 15,0 0 72-15,-4 0 120 16,4-6-160-16,-4-7-56 0,0 0-32 15,0-2 8-15,0-1-48 16,-1 0-8-16,2-3 120 31,-1 0 56-31,4-3-120 0,-4 3 88 16,4-3-88-16,0 2 40 16,0 1-16-16,-4 0-24 0,4 0 16 15,-4 3 56-15,0-3-40 16,-1 0 56-16,2 0-40 15,-1-3 8-15,0 3-32 0,-4 0 48 16,4 0-24 0,4 3 32-16,0 3-56 15,0 0-8-15,0 1-16 0,0 6 8 16,0-1 0-16,0 4-56 16,0 3 0-16,0 0-8 15,0 0-80-15,0 0-16 16,0 0-104-1,0 0-392-15,0 0-456 0,0 0 16 16,0 0 375-16,0 0 257 0,0-3 216 16,0-1 176-16,0 4-424 31,-4-6-1104-31,0 6-40 16,-4-3-585-16,4 3-5143 0</inkml:trace>
  <inkml:trace contextRef="#ctx0" brushRef="#br0" timeOffset="131218.56">31726 9899 4520 0,'0'0'1977'15,"0"0"-1193"-15,0 0-48 16,0 0 160 0,0 0 73-1,0 0-217-15,0 0-216 0,0 0-80 16,0 0-72-16,0 0 16 0,0 0 0 15,0 0-88-15,0 0-16 0,0 0 8 16,0 0 65-16,0 0 367 16,0 0 192-16,0 0-120 15,8-9-528 1,1-4-208-16,-1-6-56 16,3 0 32-16,2-6-40 15,2-1 0-15,-2-2 0 0,2-1-8 16,-2 4 0-16,-2 2 8 15,-3 4 0-15,0 6-8 0,-4 1 56 32,0 9-40-32,-4 0 88 15,4 3 80-15,-4 0-184 0,0 0-160 16,8 0-80-16,-4 0-72 16,3 0 312-16,6 3 208 31,2 7-88-31,6-1-112 0,-1 4 8 15,8 0 40-15,-5-1-8 0,5 1-40 16,-4 3 56-16,-4-4-64 0,-4 4-176 16,-8 3-1056-16,-4 0-969 15,-4-6-2312-15</inkml:trace>
  <inkml:trace contextRef="#ctx0" brushRef="#br0" timeOffset="151573.01">8371 8249 5337 0,'0'0'5569'15,"0"0"-4177"-15,0 0-96 0,0 0 145 16,0 0-49-16,0 0-240 31,24-52-224-31,-24 52-303 16,0 0-217-16,0 0-248 0,0 0-160 16,0 13-40-16,-5 13 40 0,-3 9 264 15,-3 9 16-15,-2 10-88 16,2 0-72-16,3 3-40 31,-1-3-8-31,9-3 16 0,0 0-80 16,0-7 56-16,5-3-8 15,7-6-56-15,8-6 8 0,-1-7-8 16,5-6-40-16,4-3-88 16,8-13 32-16,4 0 88 31,0-7-8-31,3-12 8 0,2-9 0 15,-6-4 8-15,1-6 64 0,-12-7-64 16,0-2 16-16,-8-4-8 0,-4-6 80 16,-9-4-88-16,-2-2 0 15,-5 0 0 1,0 2 8 0,0 11-8-16,-9 8 80 0,2 13 40 15,-1 7 0-15,4 9-24 0,-1 4-40 16,5 6-40-16,0 3-16 0,0 0-64 15,0 0-328-15,0 0-776 32,-7 19-1713-32,7 6 265 15,-8-2-3042-15</inkml:trace>
  <inkml:trace contextRef="#ctx0" brushRef="#br0" timeOffset="152129.07">9151 8721 928 0,'0'0'11298'0,"0"0"-8761"31,0 0-1225-31,0 0-632 0,0 0-248 15,0 0 352-15,0 0-56 16,56 13-319-16,-44 6-137 16,-3 3-152-16,-9 7 8 0,0 3 40 15,-13 6-40-15,-15 0-64 32,-8 0-8-32,1-6-56 0,-14 0-712 15,14-7-961-15,7-13-3688 0</inkml:trace>
  <inkml:trace contextRef="#ctx0" brushRef="#br0" timeOffset="153387.96">9574 8595 3992 0,'0'0'5842'0,"0"0"-3106"15,0 0-1103-15,0 0-73 32,0 0-360-32,0 0-8 15,-8 0-127-15,8 0-329 0,8 0-216 16,12 0-168-16,12-4 184 16,11 1 48-16,13-3-208 0,8 3-184 15,-4-4-48-15,-4 1-144 31,-9 3 56-31,-7 0-8 0,-12 3-48 16,-12 0 0-16,-8 0-8 0,-4 0-336 16,-4 0 152-16,0 0 112 15,0 0-136-15,-8 0 120 0,0 0 0 16,4 0-264 0,1 0-368-1,3 0-1072-15,0-4-2625 16,0-2-3209-16</inkml:trace>
  <inkml:trace contextRef="#ctx0" brushRef="#br0" timeOffset="153732.29">10323 8267 9329 0,'0'0'2969'0,"0"0"-1032"31,0 0-417-31,0 0-472 16,0 0-152-16,0 0-96 0,0 0-327 15,0 0-289-15,0 13-136 16,0 19 472-16,0 9-32 0,0 3-72 16,0 4-48-16,-8 0-120 31,0-1-56-31,0-5-96 15,4-4-24-15,0-7-72 0,0 1 56 0,4-7-56 16,0-5 0-16,0-4-320 16,0-4-408-16,0-2-792 0,4-4-497 15,8-6-1800 1,-4 0 1073 0,0-12-3794-16</inkml:trace>
  <inkml:trace contextRef="#ctx0" brushRef="#br0" timeOffset="154118.17">10582 8395 3448 0,'0'0'7370'0,"0"0"-4730"16,0 0-1159-16,0 0-593 0,0 0-160 15,0 0 16-15,-60 79-192 31,48-45 16-31,4 5-135 16,4-4-225-16,4-3-112 0,0-4-48 16,8-6-48-16,12-6-152 15,0-6-24-15,4-7 56 0,0-3 112 16,0 0 8-16,-5-13-97 31,-6-9 97-31,-2 0 0 16,-7-10 16-16,-4-3-8 0,0 0-8 15,-11 4 121-15,-6-1 79 0,-2 0 56 16,-5 10-192-16,4 2 8 0,8 8-72 16,4 2-184-1,8 7-689 1,0 3-871-16,8 0-2417 16,28 0 2233-16,3 0-1161 0,-7 0-2680 0</inkml:trace>
  <inkml:trace contextRef="#ctx0" brushRef="#br0" timeOffset="154404.26">10777 8395 1456 0,'0'0'5713'16,"0"0"-4081"-16,0 0 617 16,0 0-705-16,-20 76-168 15,12-51-303-15,0 4-369 0,5-1-264 16,3-2-248-16,0-4-120 0,11-3-48 16,9-7-24-16,4-2-352 15,4-10 80-15,8 0 120 31,0-6-112-31,0-16-112 0,-5-7 328 16,-3-6 48-16,-12-3 704 16,-7-3 64-16,-9-1 272 0,-5 4 249 15,-15 3-281-15,-11 10-296 32,3 9-248-32,-4 7-176 15,0 9-192-15,0 0-88 0,0 15-8 16,8 7-456-16,8 20-1024 15,8-7-1625-15,4-4-4409 0</inkml:trace>
  <inkml:trace contextRef="#ctx0" brushRef="#br0" timeOffset="154780.97">11251 8699 6873 0,'0'0'5721'16,"0"0"-3936"-16,0 0 263 0,0 0-784 15,0 0-312-15,0 0-31 32,20 64-113-32,-28-42-248 0,-8 3-216 15,-8 1-192-15,-3 2-56 16,-1-6-96-16,-9 7-408 15,10-6-1560-15,3-11-3986 0</inkml:trace>
  <inkml:trace contextRef="#ctx0" brushRef="#br0" timeOffset="156164.01">12156 8226 3624 0,'0'0'6330'16,"0"0"-4362"-16,0 0-592 15,0 0-215-15,0 0-273 16,0 0-32-16,11-29-120 0,-14 29-120 31,-5 0-96-31,-8 0-128 16,-9 0-320-16,-3 0 8 15,-7 7-32-15,-5 6 9 0,4-1 7 16,-3 8 64-16,7-5 112 16,8 4-16-16,0-3-80 0,16 3-144 31,4 3-48-31,4 4 48 15,0-1 0-15,20 1 48 0,4 2-40 16,7-2 88-16,5-1-96 0,5-3 96 16,2 0-48-16,1-2-40 15,-4-1-8-15,0-1 0 16,-1 2 8 0,-7-1 32-16,-4-4-32 15,-12 5-8-15,-4 2-120 0,-8-3 48 16,-4 3 72-16,-8-3 8 0,-12 0 56 15,-8-3 8-15,-4-3 24 16,-4 0 32 0,-7-4-24-16,-1-6 40 15,0-3 72-15,1 0-40 16,6 0 64-16,1-12-48 0,12-1-48 16,9 0-136-16,7 0-8 15,8 7-144-15,0-3-536 0,12 2-1113 31,4 1-2880-31,3-1-8657 0</inkml:trace>
  <inkml:trace contextRef="#ctx0" brushRef="#br0" timeOffset="157086.28">12431 8636 4745 0,'0'0'6273'15,"0"0"-4265"-15,0 0-175 0,0 0-401 16,0 0-304-16,0 0-112 0,0 0-383 31,36-29-353-31,-12 29-72 16,8 0 16-16,-1 0-32 15,-7 0-32-15,-4 13-160 0,-12 3-64 16,-8 9 64-16,0 4 216 16,-20 2 192-16,-8 8-8 0,-7-8-72 31,-2 4-56-31,5-6-144 16,9-7-40-16,10-6-80 15,2-6 0-15,11-4-8 0,0-3-96 16,15-3 96-16,9 0 48 15,12 0-48-15,8-13-72 0,4 0-352 16,0 1-184 0,-1-4-288-16,-6-3-1025 15,-6 0-2584-15,-7 0-1304 16</inkml:trace>
  <inkml:trace contextRef="#ctx0" brushRef="#br0" timeOffset="157475.14">12933 8506 80 0,'0'0'10682'0,"0"0"-7866"0,0 0-887 15,0 0-721-15,0 0-248 16,0 0-192-16,0 0-239 31,3-10-193-31,-3 13-144 0,-7 6-40 16,-6 11 344-16,-2 2 32 16,-2 7-104-16,2-1-96 0,-1 1-144 15,8-1-40-15,0-2-72 16,8-4-64-16,0 0 0 15,0-9-8 1,16 0 0-16,8-4 8 0,8-6-8 16,-1-3-160-16,9 0-248 15,-3-6-496-15,-2-7-817 0,1-15-2151 16,-16 2-289-16,-4 4-3377 16</inkml:trace>
  <inkml:trace contextRef="#ctx0" brushRef="#br0" timeOffset="157721.04">13064 8595 856 0,'0'0'8826'0,"0"0"-6634"0,0 0-328 16,0 0-223-16,0 0-345 31,0 0 88-31,-24 28-199 0,20-6-185 16,-4 0-256-16,4 4-200 15,-3 2-56-15,-2 1-120 0,1 6-56 16,0 3 80-16,5 0-168 15,-1 0-63-15,-1 1-105 32,1-2 0-32,4-5-56 0,0 0-345 15,0-7-647-15,0-6-736 16,0-6-3065-16,0-6-7066 0</inkml:trace>
  <inkml:trace contextRef="#ctx0" brushRef="#br0" timeOffset="160344.91">14096 8553 4048 0,'0'0'2529'15,"0"0"-473"-15,0 0-1039 0,0 0-393 16,0 0-168-16,-20 0 400 0,16 10 184 15,-4-1-224-15,5 7-199 16,3-3-161-16,-5 0-208 0,5-4-120 31,0 0-128-31,0-5-40 16,8-4 40-16,4 0 296 16,-4 0 40-16,4-7-136 0,-4-5-56 15,-4-1-136-15,-4 0 136 0,0 4 32 16,0-4 224-16,-12 10 112 31,4-3-144-31,-4 6-176 16,4 0-112-16,1 0-80 0,-2 3-40 15,9 6 40-15,0 4-592 16,0-1-2208-16,0 1-5882 0</inkml:trace>
  <inkml:trace contextRef="#ctx0" brushRef="#br0" timeOffset="160760.94">14104 8880 4112 0,'0'0'4897'0,"0"0"-2592"32,0 0-1361-32,0 0-80 15,0 0 57-15,0 0-161 16,0 0-184-16,0 0-152 0,0 0-272 16,-16 54-144-16,16-54-16 0,4 0 16 15,0 0 184-15,8 0 176 31,-1 0-152-31,2-9-88 16,-1-1-32-16,-9-2 16 0,2 2 456 16,-5-3 192-16,0 7 9 15,0 0-233-15,-12 2-312 0,0 4 64 16,0 0-240-16,0 0-48 31,12 7-624-31,-4-1-2281 16,4-6-5889-16</inkml:trace>
  <inkml:trace contextRef="#ctx0" brushRef="#br0" timeOffset="162593.81">1163 9836 7825 0,'0'0'4777'0,"0"0"-3665"16,0 0-775-1,0 0-1-15,0 0 96 16,0 0-168-16,8 41 680 0,-8-6 248 16,0 3-384-16,0 6 41 15,-8 4-177-15,-1 3-256 16,-2-4-96-16,3-2-128 0,-4-1-136 31,4-2 40-31,-4-4-80 16,8-6-16-16,-4-4-160 15,8-5-552-15,0-8-985 16,0-2-2087-16,0-9-1089 0</inkml:trace>
  <inkml:trace contextRef="#ctx0" brushRef="#br0" timeOffset="162907.96">1139 9883 7513 0,'0'0'5209'0,"0"0"-4449"16,0 0-752 0,0 0 512-16,0 0 521 15,0 0-161-15,116-50-296 16,-77 34-160-16,5 3-16 0,-8 1-48 16,-4 5-360-16,-9 4 0 15,-6 3-1248-15,-17 6-800 16,0 10-425-1,-4 3-760-15</inkml:trace>
  <inkml:trace contextRef="#ctx0" brushRef="#br0" timeOffset="163099.84">1171 10176 1032 0,'0'0'6953'0,"0"0"-5392"15,0 0-73-15,0 0 56 0,0 0-39 0,80-7-313 16,-40-5-520-16,-1-5-264 16,9 2-224-16,-4-1-184 15,4 3-544 1,-16 4-3241-16,-13 5-3624 16</inkml:trace>
  <inkml:trace contextRef="#ctx0" brushRef="#br0" timeOffset="163326.9">1055 10487 1456 0,'0'0'5313'0,"0"0"-3521"0,0 0-551 16,0 0-185-16,-8 73-72 0,25-64 208 31,6-2-119-31,5-7-177 15,8 0-104-15,8 0-328 16,-1-13-240-16,2 0-120 0,-2 0-104 16,9-6-856-16,-16 4-1841 15,-4 2-4800-15</inkml:trace>
  <inkml:trace contextRef="#ctx0" brushRef="#br0" timeOffset="163722.84">1569 10379 7297 0,'0'0'7122'0,"0"0"-5610"16,0 0-672-1,0 0-88-15,0 0 112 16,0 0-271-16,0 0-225 16,80-38-160-16,-60 38-144 15,-8 6-64-15,0 10 0 0,-12 6-72 16,0 7 72-16,-8 6 432 0,-16-1 72 31,0 1-56-31,0-3-72 16,4-6-112-16,8-8-160 15,8-8-104-15,4-7 0 0,0-3-224 16,13 0 216-16,10-6 8 16,9-10 0-16,4-3-384 0,15-10-768 31,-6 4-1161-31,-10 3-3528 0</inkml:trace>
  <inkml:trace contextRef="#ctx0" brushRef="#br0" timeOffset="164136.7">2024 10093 2776 0,'0'0'7042'0,"0"0"-4666"0,0 0-1360 16,0 0 153-16,0-6-185 16,0 6-272-16,-9 6-416 0,1 4-88 15,5 5 96-15,-5 2-152 32,4 1-64-32,0 1-88 0,4-6-16 15,0 0-80-15,0-4 88 16,4-5-32-16,4-4-384 0,-4 0 424 15,3 0 120-15,-3-7-104 16,1-5 112-16,-5-1-56 31,0-3-64-31,0 3 64 0,-5 0 272 16,-3 4 248-16,1-1-160 16,-1 10-224-16,-1 0-208 0,5 0-576 15,1 4-1144-15,3 9-1017 16,0-1-3160-16</inkml:trace>
  <inkml:trace contextRef="#ctx0" brushRef="#br0" timeOffset="164488.7">2080 10449 616 0,'0'0'10514'16,"0"0"-8562"-16,0 0-1008 0,0 0 377 16,0 0-369-16,0 0-424 31,0 0-296-31,0 0-232 16,0 0 0-16,-24 69-56 0,28-65-616 15,3-4 8-15,10 0 320 0,-10 0-576 16,5 0-145-16,-8-7 625 15,1 4 440-15,-5-3 168 32,0-4 264-32,-9 1 425 0,-3-1 71 15,-4 1-24-15,1 2-232 16,-2-2-184-16,6 6-240 0,3-4-248 16,4 1-1352-16,4 3-4321 0</inkml:trace>
  <inkml:trace contextRef="#ctx0" brushRef="#br0" timeOffset="165561.72">3287 9671 9418 0,'0'0'1928'0,"0"0"-1176"16,0 0 248-16,0 0 569 16,0 0-201-16,0 0-672 0,-17-13-88 15,2 13-296-15,-9 0-40 16,-4 6 0-16,-4 11 136 31,-8-2-23-31,5 4-89 0,-2 3-96 16,5-2-96-16,9 2 16 15,7 0-80-15,8-3-40 0,4 3-120 16,4 0-56-16,16 4 168 0,12-1 8 16,7-3-88-1,1 1 8 1,4-1 8-16,-4-3-8 0,-4 0 32 16,-8-3 40-16,-1 3-56 15,-2-3 56-15,-5 3-80 16,-8 0 80-16,-4 3-16 0,-4-3 16 0,0 7 0 31,-8-8 8-31,-12 5 72 16,-8-1 0-16,-8 0 0 0,0-2 24 15,-12-5-16-15,8-5 24 16,-3-7 104-16,6-3 136 16,5 0-112-16,9-6-24 0,7-10-80 31,8 0-128-31,4 3-56 0,4-3 8 15,0 3 40-15,0 4-328 16,0 0-576-16,8 5-1377 16,-4-2-3128-16</inkml:trace>
  <inkml:trace contextRef="#ctx0" brushRef="#br0" timeOffset="166333.65">3450 10083 3528 0,'0'0'6754'16,"0"0"-4522"-16,0 0-752 16,0 0-143-16,0 0-241 15,0 0-248-15,0 0-480 0,0 0-280 32,0 16 440-32,0 10 17 0,0 2-49 15,0 4-304-15,-4 0-16 16,0 3-56-16,-5-6-48 15,9 2-56-15,-3-8-16 0,-1-5-64 16,4-2-504-16,0-6-1089 31,0-7-1095-31,0-3-2057 0,7 0-3625 0</inkml:trace>
  <inkml:trace contextRef="#ctx0" brushRef="#br0" timeOffset="166587.88">3577 9998 9994 0,'0'0'3184'15,"0"0"-1679"-15,0 0-617 16,0 0-48-16,0 0-192 0,0 0 360 16,0 0-392-1,-4 79-151-15,4-47-89 16,0-1-112-16,0 1-120 0,0-3-56 15,0 3 8-15,0-7-96 16,0 0-8-16,0-5-672 16,0 2-1177-16,4-10-2456 0,0-5-4577 15</inkml:trace>
  <inkml:trace contextRef="#ctx0" brushRef="#br0" timeOffset="166858.64">3897 10277 4600 0,'0'0'4954'0,"0"0"-3402"16,0 0-240-1,0 0-192-15,0 0 17 16,23 86 47-16,-23-57-168 0,0 3-376 16,-8-1-320-16,-7 4-112 15,-9-3-208-15,-25 6-248 0,10-10-2296 16,3-9-5722-16</inkml:trace>
  <inkml:trace contextRef="#ctx0" brushRef="#br0" timeOffset="169564.87">4339 9861 1040 0,'0'0'7153'0,"0"0"-4816"16,0 0-641-1,0 0 32-15,0 0 25 16,0 0-273-16,3-38-440 0,-3 38-351 16,0 0-289-16,0 0-128 15,0 0-88-15,0 0-184 16,0 3-184-16,0 10 32 0,0 9 152 31,0 10 344-31,0 12-72 16,-7 4-112-16,-6 9-16 15,2 0-32-15,-10 1 8 0,6-1-32 16,-2-7-80-16,6-5 0 16,-2-10 40-16,9-7-48 0,4-6-8 31,0-5 0-31,0-8-8 0,9 0 8 15,7-2 8-15,4-4 24 16,4 0 176-16,-1 1 16 0,9-4-48 16,0 0-48-16,0 0-40 15,4 0-8-15,-4-4-72 16,4 1 16 0,-4 0 40-16,3 0-56 15,-7-1-16-15,0 1-160 16,0 1-96-16,-8-2-160 0,-4 1-88 0,-4-3-240 15,0 2-177-15,-4-5-271 16,-4-1-1176 0,0 4-2369-16</inkml:trace>
  <inkml:trace contextRef="#ctx0" brushRef="#br0" timeOffset="169881.17">5055 10341 4600 0,'0'0'7466'31,"0"0"-4745"-31,0 0-1713 16,0 0-208-16,0 0 80 0,0 0 56 15,17 0-191-15,-6 9 39 0,1 1-320 16,4 6-176-16,0 6-96 16,4 0-88-16,-7 4 72 15,-2 5-56 1,-11 1-48-16,0 3-64 16,-11 0-8-16,-17 3-48 15,-24-3-752-15,3-7-1369 0,10-12-4064 0</inkml:trace>
  <inkml:trace contextRef="#ctx0" brushRef="#br0" timeOffset="178509.19">23703 10979 1592 0,'0'0'4249'0,"0"0"-1833"0,0 0-1560 16,-9 0-519-16,1 0 63 31,0 0 376-31,-4 0-40 16,4 0-392-16,-7 0-152 0,2 0-88 16,-6 0 104-16,-5 0 72 0,-4 0 88 15,0 6-160-15,-8-2-16 16,0 2-64-16,1 0-24 31,-6 0-24-31,2-2 0 0,-1 2-64 16,-4 1 32-16,8-5-48 15,-4 2 72-15,5-1 0 0,7 0-64 16,0-3 144-16,7 3 17 16,2-3 7-16,7 0 0 31,4 3-24-31,-5-3 96 0,2 0-72 15,-1 4-72-15,0-4-32 0,0 3-48 16,-4-3-16-16,4 3 0 0,-3-3 0 16,6 0 0-16,5 3-8 15,0-3-8 1,4 0-280 0,4 0-440-16,13 0-513 0,6-6-103 15,17-7-240-15,0 1-337 0,-8-5-2208 16</inkml:trace>
  <inkml:trace contextRef="#ctx0" brushRef="#br0" timeOffset="178806.19">23220 10906 1168 0,'0'0'4625'0,"0"0"-2121"16,0 0-1271-16,0 0-497 15,0 0-488-15,0 0 224 31,0 0 416-31,-43 6 120 0,19 4-216 16,-1 3-87-16,-3-4-145 16,0 4 0-16,4-1-272 0,9-2-128 15,2 3-152-15,6-1-8 16,7 1-40-16,0 3-32 31,12 0 72-31,7 0 208 0,6-1-96 16,3 1 32-16,-4-3 24 0,0 0-168 15,-9-4-120-15,2-3-896 16,-2-2-1089-16,-7-4-271 0,1 0-3529 16</inkml:trace>
  <inkml:trace contextRef="#ctx0" brushRef="#br0" timeOffset="180065.62">23121 10883 856 0,'0'0'6017'0,"0"0"-4065"0,0 0-1175 16,0 0-473-16,0 0 176 15,0 0 512-15,-28-15-272 16,24 5-280-16,0-2-88 0,-5-1-200 16,5-3 144-16,4-3-208 31,-3-3 48-31,3-4-120 0,0 1-8 16,0-4 48-16,7 1 16 15,2-4-64-15,3 0 72 16,3 4-72-16,-2-1-8 0,2 0 112 0,1 4-24 15,0 3-80 1,4 0 49 0,-3-1-9-16,2-2 48 0,5 0-40 15,-4-4-56-15,3 4 48 16,1-1-48-16,1 4-8 16,3 0-72-16,0 3 80 0,0-3 48 15,0 3-40 1,-5-1-8-16,1 8 0 15,0-1-128-15,0 1-33 0,-1 5 113 16,5 1 40-16,0-1 0 16,4 4 0-16,0 0 8 15,-4 0 96-15,0 3-96 0,4 0-72 32,-8 0 56-32,-4 0-16 0,3 0-24 15,-6 0 56-15,-2 6 8 16,1 0 88-16,0 4-88 15,-4-1 40-15,0 1 41 0,1 3-17 16,-2-1-48-16,-7 4-16 31,4 0 88-31,0 3 48 0,-4 0-64 16,0 0-32-16,-4 1 32 16,0-1-8-16,4 3 104 15,-4-3-72-15,0 0-32 0,0 3 16 16,0-3-24-16,0 4-8 15,0-5 24 1,0 5-72-16,0-5 8 0,0 5 72 16,-4-4-40-16,0 3 48 15,4-3-40-15,0 3 16 16,-4-3-64-16,4-2-8 0,0-5 80 16,0 1-16-1,0-4-64-15,0 1 48 16,0-7-48-16,0 3 8 0,0-3-8 15,0 4-120-15,0-1-320 16,0 1-953-16,0 2-439 16,0-3-720-16,-12-3-2522 0</inkml:trace>
  <inkml:trace contextRef="#ctx0" brushRef="#br0" timeOffset="180426.59">23762 10658 1256 0,'0'0'5833'0,"0"0"-4065"16,0 0-295-16,0 0-337 0,0 0 168 15,0 0 129-15,0 0-385 16,4-19-360-1,0 19-312-15,-4 0-192 16,8 3 16-16,-1 10 192 0,6 3-136 16,2 0-88-16,6 3-72 15,-1 0-16-15,7 0-24 0,5-3 104 16,1-7-56 0,2 4-96-1,-3-10-8-15,-9 1-448 0,1-4-456 16,-3 0-880-16,-6-10-129 0,-6-9 505 15,2-4-264-15,-7-14 119 16,4 2-1543-16,1-1-1665 0</inkml:trace>
  <inkml:trace contextRef="#ctx0" brushRef="#br0" timeOffset="180673.68">24197 10496 4520 0,'0'0'2369'0,"0"0"-809"15,0 0-447-15,0 0-153 0,0 0 456 16,0 0 24-16,0 0-359 31,11-16-409-31,-15 16-152 16,-7 7 72-16,-6 9 256 0,-3 3 8 15,-3 9-264-15,-5 7-111 16,4 0-113-16,0 3-104 0,0-3-96 16,4-3-96-16,0 0 8 31,0-7-8-31,0 0-72 0,4-8 0 15,4-5-384-15,-8-6-625 16,5-6-935-16,6 0-3969 0</inkml:trace>
  <inkml:trace contextRef="#ctx0" brushRef="#br0" timeOffset="183387.54">5609 10007 784 0,'0'0'7465'16,"0"0"-5104"-16,0 0-1465 16,0 0-400-1,0 0 448-15,0 0 257 16,0 0-345-16,0 4-368 16,0-4-112-16,0 0 56 0,0 6 16 15,-7 0 24-15,-1 4 56 16,-1-1-184-16,-2 4-80 0,3 3 105 31,-1 0-41-31,-2 6-88 16,3-3-64-16,-5 6-80 15,6-2 56-15,3 2-64 0,0 0 32 16,4-2-16-16,0-1-104 16,0-3-64-16,0-3 56 0,8 3 8 31,4-7 72-31,0 4-64 0,-1-3 0 15,6 0 80-15,-2-4-88 16,2 1 0-16,3-4-32 0,-5 1 32 16,2-4 120-16,2 0-104 15,1-3 56-15,-1 0-16 16,6 0-48 0,-5-10-8-16,4 1 0 0,-5-4-136 15,5 0 80-15,-3-2-104 16,-10-1 72-16,6 0 80 0,-13 3 0 15,3-3 8-15,-7 3-8 16,4 1 8 0,-4-4 0-16,0-3 0 15,0 3 0-15,0-6 0 16,0 3 0-16,0-3 0 0,0 0 0 16,0 2 0-16,0 1 16 15,0 0-16-15,0 3-56 0,-8 1 48 31,5 2-56-31,-5 0 56 16,-1 0 8-16,1 0 16 16,5 1 64-16,-5-1-16 0,-1 4-56 15,1-4 88-15,1 3-96 16,-6 1 64-16,5-1-64 0,-3 4-8 31,-6 3 8-31,2 0 0 16,-1 0 56-16,0-1-8 0,0 4 16 15,-3 0 16-15,2 0-72 0,2 0 0 16,-2 0 0-16,2 4 0 16,-5 2-8-16,3 3 0 15,-2 1 0 1,-1-1 0-16,4 4 0 16,-4 0 0-16,3 6-64 0,2-3-248 15,2 9-920-15,10-2-1105 0,3-5-2424 16</inkml:trace>
  <inkml:trace contextRef="#ctx0" brushRef="#br0" timeOffset="184364.15">6152 10281 4064 0,'0'0'6218'0,"0"0"-3602"15,0 0-1263-15,0 0-321 32,0 0-8-32,0 0-176 0,0 0-280 15,35-7-192-15,-23 20-128 16,-4 0-104-16,0 5 129 0,0 5-25 15,-8 2-56-15,0 3-40 16,0 4 16-16,-8 0-88 31,-12 3 16-31,-8 0 48 0,-4 0-144 16,0 0-48-16,-3-7-688 16,-1-5-897-16,4-4-2128 0,8-13-2072 0</inkml:trace>
  <inkml:trace contextRef="#ctx0" brushRef="#br0" timeOffset="185287.05">6932 9855 904 0,'0'0'8401'0,"0"0"-7048"16,0 0-281-1,0 0 40-15,0 0 769 0,0 0-497 16,0 0-432-16,12-67-328 16,-16 67-184-16,-12 0-40 0,-4 0-272 15,-8 4-120-15,-4 5 105 16,0 7-9 0,-3 0 48-1,-5 0 8-15,8-1 48 0,4 4-48 16,4 1-48-16,9-1-48 0,-2-1-64 15,10 2 0-15,7 2-112 0,0-3 104 16,0 3 8-16,0-3 0 31,11 0-24-31,6-3 8 16,-2 0-32-16,5-3 48 0,5-1 8 16,1 5 128-16,7-5-72 0,3-2-16 15,-4 2-48-15,0-2-104 16,0-1 96-16,-4 4-72 31,-5 0 80-31,-3-1 0 0,-7 1-96 16,-6 3 40-16,1 0-104 15,-8 0 32-15,0 6 128 0,0-6 0 16,-15 6 48-16,-2-6 24 16,-7 3 72-16,-4 0 64 31,0-3-88-31,-8-7-48 0,1 1 0 0,-1 0 0 15,0-7 0-15,1-3-16 16,7 0 32-16,0-3 128 0,3-7-112 16,14 0 48-16,-6 4 80 15,14 0-176 1,-1 3 48 0,4-1-104-16,0 4 0 0,0-3 0 15,0 3-72-15,0-3-104 0,0 3-120 16,0-3-96-16,7-3-840 0,1-1-1185 15,1 1-2712-15</inkml:trace>
  <inkml:trace contextRef="#ctx0" brushRef="#br0" timeOffset="185828.84">7143 10217 6793 0,'0'0'5009'0,"0"0"-3425"31,0 0 273-31,0 0-249 16,0 0-248-16,0 0-543 0,0 0-417 15,0-6-384-15,0 9-16 16,0 9 0-16,0 11 176 0,0-1 24 16,0 10-64-16,-3 0-8 31,-1-4-8-31,0 3-72 0,-1 1-40 15,1-6 88-15,4-1-96 16,-4-2-128-16,4-5-328 16,0-1-825-16,0-8-1007 0,4-3-1801 15,0-6-2536-15</inkml:trace>
  <inkml:trace contextRef="#ctx0" brushRef="#br0" timeOffset="186147.12">7219 10176 3592 0,'0'0'6250'0,"0"0"-4738"16,0 0 160-16,0 0 105 15,0 0-305-15,0 0-504 0,5-16-496 0,-5 19-200 31,0 10-152-31,0 5 865 16,0 8-465-16,0 0-152 0,0 5 16 16,0 1-64-16,0 3-128 15,0 0 16-15,3 0-64 16,1 0-80-16,4-4-56 0,-4-2 40 31,0-3-48-31,-4-4-168 0,0 0-792 16,0-9-2145-16,-4-7-5433 0</inkml:trace>
  <inkml:trace contextRef="#ctx0" brushRef="#br0" timeOffset="186985.25">7713 10417 1856 0,'0'0'9234'16,"0"0"-6802"-16,0 0-743 0,0 0-305 15,0 0-32-15,0 0-239 16,52-10-521-16,-36 20-16 0,-4 2-224 15,-1 5 104-15,2 5-96 32,-5 3-80-32,-5 7-88 15,1 0-80-15,-4 3-64 0,-4-1-40 16,-11-2-8-16,-26 16-464 16,6-13-992-16,3-7-3353 0</inkml:trace>
  <inkml:trace contextRef="#ctx0" brushRef="#br0" timeOffset="190060.28">8191 10004 360 0,'0'0'6281'0,"0"0"-3264"0,0 0-1601 0,0 0-160 15,0 0 48-15,0 0 121 16,0-3-329-16,0 3-352 16,0 0-224-1,0 0-208-15,0 0-184 16,0 0-80-16,0 0-16 16,0 6-24-16,0 7-8 0,0 6 376 15,-4 3-136-15,1 7-7 16,-1-1-81-16,-1 4-8 0,5 0 80 31,-4 0-112-31,-4 3-8 16,8-7 64-16,-4 4-72 15,-3-4 0-15,3-2-16 0,4-1-72 16,-5-6 72-16,5 0-72 16,0-3 40-16,0-3-40 0,5 0 0 31,3-1-8-31,3-2 16 0,6 0-8 15,-2-4 40-15,9 0 8 16,-4-3-56-16,4-3 80 0,0 0 40 16,0 0-112-16,0 0 40 15,0 0-48-15,-1-3-40 16,-3-3 40 0,1-7 0-16,-6 3 0 15,2-2-8-15,-2-1 8 0,-2-3 8 16,-6 3 0-16,5-2 64 0,-8-1-64 15,4 0 56 1,0-3-64-16,-4 0 8 16,4 0 56-16,-5-3 8 15,6 0-24-15,-5-4 96 16,0 0-72-16,-4 1 32 0,4-3 8 16,-4-1-16-16,0 0-40 15,4 4 0-15,-4 0-48 0,0-1-8 31,0 1 40-31,0 2-32 16,0 8 72-16,0-4-16 16,0 3 16-16,0 3 8 0,0 0-80 15,0 1 56-15,0-1-56 16,0 3 8-16,0 1-8 0,-4-1 0 31,4 7-8-31,-4-3-48 16,4 6-48-16,0 0 48 0,0 0-112 15,-4 0-144-15,4 0-224 0,-4 0-360 16,-12 6-977-16,4 1-959 16,0 2-7426-16</inkml:trace>
  <inkml:trace contextRef="#ctx0" brushRef="#br0" timeOffset="192702.02">24627 10087 2512 0,'0'0'368'0,"0"0"3761"16,0 0-2409-16,0 0-423 0,0 6-41 16,0-6-48-1,0 0 56 1,0 0-199-16,0 0-273 0,0 0-240 16,0 0-232-16,0 0-128 0,0 0-72 15,0 0 56 1,0 0 48-16,0 0 208 0,0-3 208 0,0-10-288 31,0-3-231-31,0-3-113 16,0-3 0-16,-4-4 40 0,4-5-48 15,-5-1 0-15,1-3 0 16,4 0 48-16,0 0-48 0,0-3-8 16,0 3 8-16,0 4 0 31,9-1 56-31,-1 0-56 0,3-3 0 15,-3 6 72-15,1 1-16 16,-5 6-48-16,-1 0 160 16,-3 3-72-16,0 2-24 0,0 2-16 15,0-1-8-15,0 0 48 32,0 0-40-32,0 3-8 0,0 1-32 15,0 2-8-15,0 1 48 16,0 2-56-16,0 4 8 0,0 0 0 15,0 3-8-15,0 0-88 0,0 0-480 16,-7 0-969 0,-6 13-695-1,5 2-409-15,-3-2-3264 0</inkml:trace>
  <inkml:trace contextRef="#ctx0" brushRef="#br0" timeOffset="193109.54">24399 9531 2472 0,'0'0'2016'0,"0"0"-63"16,0 0-505-16,0 0-304 0,0 0-159 31,0 0 71-31,0 0-128 16,0 0-448-16,0 0 248 0,0 29 289 15,13-29-105-15,-2-3-384 16,6-10-256-16,2-6-104 0,5-7-160 16,0-9 0-16,0-3 0 31,0-3 40-31,0 0-40 0,-4-4 48 16,-1 10 192-16,-2 7 328 15,-6 9-80-15,-7 9 80 16,1 10-216-16,-1 0-360 0,-4 7-200 0,0 15 200 15,4 6 72 1,3 7 112 0,10 4-96-16,-2-2 25 0,9-2-33 15,4 4 16-15,-4-11-96 16,-4-2-200-16,-4-1-1337 16,-1-13-2856-16,-11-5-6953 0</inkml:trace>
  <inkml:trace contextRef="#ctx0" brushRef="#br0" timeOffset="194419.95">8972 10325 3792 0,'0'0'6682'0,"0"0"-4666"16,0 0-391-16,0 0-257 15,0 0-264-15,0-10-96 0,0 10-312 32,4 0-304-32,1 0-167 15,-2 0 111-15,1 13 16 16,0 6-256-16,-4 3 96 0,0 7-16 16,-16 2-32-16,-4 5-56 0,-11-1-16 15,-1-4-72-15,0 1-432 31,4-10-1041-31,4-6-1711 16,7-13-5810-16</inkml:trace>
  <inkml:trace contextRef="#ctx0" brushRef="#br0" timeOffset="195222.04">9649 9950 7161 0,'0'0'4385'16,"0"0"-3097"-16,0 0-472 0,0 0-191 0,0 0 311 15,0 0-120-15,0 0-192 16,-88 35-176-16,53-19-80 0,-5 3-88 31,1-6-104-31,3 0-72 16,8-4 16-16,0-6-56 15,11-3-8-15,6 0 88 0,3-6-144 16,8-13-16-16,0-3-256 0,0-7 216 16,16 0 40-16,4 1-120 31,4 2 40-31,-1 4 88 15,5 3-56-15,-4 10 64 0,0 6 0 16,4 3 0-16,-4 0 80 16,4 6-16-16,-1 10 88 15,1 6 96-15,-3 0-128 0,-1 6-40 32,-5 4-80-32,-3 3 8 15,-4 0 32-15,-8 6-40 0,-4 7 0 16,0-3 0-16,-8 2 8 0,-12 1 48 15,-7-1-56-15,-10 1 8 16,1-7 64-16,-3-2-64 16,-1-8 65-1,0-8-25-15,4-8-32 16,0-5 32-16,8-7 32 0,4-3-24 16,9-3 112-16,7-16-96 0,-1-4-72 15,9-8 0-15,0 3 0 16,4-8 8-1,9 5 48-15,6-1-56 16,1 7-80-16,5 2 80 16,-1 7 56-16,8 4-40 0,-1 2 32 15,5 7-40-15,0 0 112 16,-1 3-16-16,6 0 112 0,-9 6-80 31,-9 7-24-31,1 6 24 16,-7 3-88-16,-10 7 160 0,1 2-40 15,0 4-80-15,-8 3 16 16,5-3-96-16,-5 0-8 16,0-3-8-16,0-3-592 0,0-1-736 31,0-6-1625-31,0-12-4681 0</inkml:trace>
  <inkml:trace contextRef="#ctx0" brushRef="#br0" timeOffset="195478.5">10096 10455 10322 0,'0'0'2776'0,"0"0"-1359"15,0 0-305 1,0 0-232-16,0 0-72 15,0 0 8-15,47 80-31 16,-47-49-289-16,-8-3-208 0,-7 4-136 16,-9-6-152-16,4-1-120 15,-16-2-1457-15,4-5-2600 16,8-11-5409-16</inkml:trace>
  <inkml:trace contextRef="#ctx0" brushRef="#br0" timeOffset="197151.42">10889 10004 3696 0,'0'0'3097'15,"0"0"-769"-15,0 0-983 16,0 0-329-16,40-29-72 0,-37 26 408 31,-3 0 1-31,4 0-425 16,-4 3-104-16,0 0-32 0,-4-3-336 15,-7 3-280-15,-13 0-160 0,-8 0 104 16,-12 3-120-16,-8 6 104 16,0 8 16-16,0 2-39 15,5-4-9 1,11 5 32-16,8-2-104 16,8-1 0-16,16 1-88 0,4-5-57 15,4 6 137-15,20-3 8 16,8 0 169-16,4 0 23 0,7-1-120 15,1-2-72 1,4 3 96-16,0-3-96 16,0 3 24-16,-4 0-16 15,-1-1 40-15,-6 2-48 16,-10-2 0-16,-7 7-80 0,-8 1-8 16,-4-1-64-16,-8 3-64 0,-8 1 111 31,-12-1 105-31,-12 0 8 15,-7 1 65-15,-9-7 23 16,-1-3 40-16,-2-7 72 0,7-2-104 16,4-7 16-16,8 0-16 15,8-13 64-15,9-6-64 0,6 0-104 32,9 0-8-32,0 0 0 15,0 0-88-15,9 6 0 16,-1 3-568-16,7 7-969 0,-2 3-2608 0,-6-2-5105 15</inkml:trace>
  <inkml:trace contextRef="#ctx0" brushRef="#br0" timeOffset="197694.03">11303 10274 7401 0,'0'0'5665'31,"0"0"-3344"-31,0 0-809 16,0 0-664-16,0 0-80 15,92-41-63-15,-57 41-225 0,-3 0-240 16,-4 3-120-16,-4 13-120 0,-8 3 0 15,-11 3-8 1,-5 7 0 0,-5-1 8-16,-23 4 152 0,-4 3 208 15,-4-6-48-15,4-4-56 16,4-3-64-16,5-6-80 0,11-7-112 16,8-2-40-16,4-4-32 15,0 0-72 1,24-3 120-16,4 0-24 15,8 0 48-15,7 0-328 0,5-6-504 16,0-4-465-16,11-12-1471 16,-14 3-2033-16,-6 3-3529 0</inkml:trace>
  <inkml:trace contextRef="#ctx0" brushRef="#br0" timeOffset="197930.48">11782 10185 3384 0,'0'0'8850'31,"0"0"-5737"-31,0 0-1337 0,0 0-856 16,0 0-520-16,0 0 49 16,-9 48 703-16,1-17-504 0,0 5-224 15,5 5-168-15,3 3-152 16,0 4-32-16,0 6-72 15,0 0-296 1,11 12-872-16,1-15-2617 0,4-13-4281 16</inkml:trace>
  <inkml:trace contextRef="#ctx0" brushRef="#br0" timeOffset="198493.33">12251 10493 6225 0,'0'0'5961'16,"0"0"-3088"-16,0 0-1033 15,0 0-552-15,0 0-279 0,0 0-401 16,64 13-160-16,-56 6 8 31,0 3-160-31,-4 7-168 16,-4-4-32-16,0 3-96 0,-20 1-240 16,-19 3-888-16,-2-7-2649 0,5-5-7489 15</inkml:trace>
  <inkml:trace contextRef="#ctx0" brushRef="#br0" timeOffset="201103.5">12801 9998 7937 0,'0'0'4041'0,"0"0"-3065"15,0 0-560 1,0 0 16 0,0 0 1329-16,0 0-321 0,8 101-344 15,-4-63-391-15,-4 7-249 0,0 2-24 16,0 5-192-16,4-2-80 15,-4-2-48-15,0-1-64 0,0 1 24 32,0-7-72-32,0-3-152 15,0-6-296-15,-4-6-657 0,-8-8-831 16,0-5-1177-16,0-13-2768 0</inkml:trace>
  <inkml:trace contextRef="#ctx0" brushRef="#br0" timeOffset="201710.23">12884 9861 8689 0,'0'0'1777'0,"0"0"-281"16,0 0-488-16,0 0-448 0,0 0-64 0,0 0-135 15,73-63-177-15,-45 59 32 16,4 2-104-16,3 2 40 0,1 0 48 16,0 0 120-1,-4 9-16 1,-8 7-208-16,-4 3-96 16,-12 9 0-16,-5 4 0 0,-3 6 328 0,-7 7-32 15,-13-4-16-15,-5 7-72 16,-6-7-72-16,-9 0-80 15,4-3 40 1,-8-6-96-16,0-6 8 16,5-11 48-16,7-5 16 15,0-4-72-15,12-2 0 0,4-4 8 16,8 0 32-16,4-4-32 0,4-2 8 16,0 3-8-16,0-1 120 31,0 1 64-31,12 0-8 15,8 3-120-15,0 0 56 0,8 0-104 16,-5 0 104-16,5 10-48 16,0 3-24-16,0 2 136 15,-4 4 41-15,0 3 7 0,0 1-56 32,-8 2-104-32,-1 4 8 15,2-4 24-15,-6 4-32 0,-2-1 0 16,-1-2-8-16,0-4-16 15,-1 0 0-15,-2-3-40 0,3-3-8 16,-4-6 0-16,0-4-272 16,3-6-809-1,2 0-1335-15,-1 0-3033 16</inkml:trace>
  <inkml:trace contextRef="#ctx0" brushRef="#br0" timeOffset="201966.34">13419 10509 11466 0,'0'0'4177'0,"0"0"-3281"31,0 0-112-31,0 0-16 16,0 0 137-16,95 79-265 0,-83-47-320 15,-4 6-80-15,-3-3-112 16,-5 7-64-16,-13-8-64 16,-11 1-256-16,-20 3-944 0,9-6-1441 31,3-13-4096-31</inkml:trace>
  <inkml:trace contextRef="#ctx0" brushRef="#br0" timeOffset="204612.24">24706 8506 1256 0,'0'0'912'16,"0"0"1272"-16,0 0 1 0,0 0-1137 31,0 0-384-31,0 0-224 15,0 0 32-15,0 0-103 16,0 0-193-16,0 0-96 0,0 0-8 16,0 0-64-16,0 0 136 15,0 0 16-15,0 0-48 0,0 0 40 32,0 0-32-32,0 0 8 15,0 0 40-15,0 0 64 0,0 0 16 16,0 0 96-16,0 0 112 0,0 0 88 15,0 0-88-15,0 0-48 16,0 0 16-16,0 0 17 16,0 0 39-1,0 0-80-15,0 0-120 16,0 0-32-16,0 0-40 16,0 0 24-16,0 0-8 0,0 0-80 15,0 0-72-15,4 0-72 0,0 0 0 16,4 0 216-1,0 0-80-15,4 0-64 16,0 0 24-16,-4 0-88 16,8 0 8-16,-4 0 40 15,0 0-56-15,0 0 40 0,-4 0-40 16,3 0 0-16,-2 0 16 0,-1 0-16 31,-1 0 8-31,1 0-8 16,1 0 0-16,-1 0 32 15,3 0-32-15,-2 0 0 0,6 0 8 16,-3 0 0-16,0 0 0 16,0 2 0-16,1-2-8 0,-6 0 16 31,1 0-8-31,-8 0-8 16,8 0 48-16,-8 0-32 15,8 0-8-15,-4 0 0 0,4 0 0 0,0 0 40 16,4 0-48-1,-4 0-8 1,4 0 8-16,-4 0 0 16,0 0 8-16,0 0-8 0,-1 0 8 15,-7 0-8-15,5 0 0 16,-5 0-8-16,4 0 8 0,0 0 0 16,4 0 8-16,-1 0-8 0,6 0 0 31,-2 0 32-31,6 0-24 15,-6 0-8-15,1 0 0 0,1 0 0 16,-6 0 16-16,1 0-16 16,-4 0 0-16,1 0 8 0,-1 0-8 15,3 0 0-15,-3 0 0 32,4 0 0-32,4 0 0 0,-8 0 0 15,4 0-48-15,-4 0 48 16,4 0 0-16,-4 0 0 0,-4 0 0 15,0 0-64-15,0 0-72 16,0 0-160-16,0 0-176 31,0 0-16-31,0 0-88 0,0 0-16 16,0 0-168-16,0 0-233 16,0 0-183-16,0 0-424 0,0 0-1505 0</inkml:trace>
  <inkml:trace contextRef="#ctx0" brushRef="#br0" timeOffset="205227.37">25073 8401 3832 0,'0'0'4737'31,"0"0"-2904"-31,0 0-313 0,0 0-344 16,0 0 193-16,0 0-209 15,0-4-448-15,0 4-328 16,0 0-256-16,0 0-128 0,3 0 0 15,6 4 168-15,3 2 56 32,8 4-32-32,-5-1-104 0,10-3 48 15,-1 4-88-15,4-3-48 16,-1 2 104-16,-3-3-88 0,0 1-16 16,-4-1 48-16,-4-3-48 15,-9-3 48-15,2 0-48 16,-5 0 8-1,0 3 64-15,-4-3-24 0,0 0 48 16,0 0 144-16,0 0-8 16,0 0 1-16,0 0-225 0,0 0-8 15,0 3-8-15,0 1-112 16,-4 2 55 0,-9 6 65-1,6 1 161-15,-9 6-49 0,0 1 48 0,0 2-8 16,0 0 40-16,1 0-112 15,-2 3-32-15,9-2-24 0,1-4-16 16,-2 0 72-16,5-6-80 31,4 0-208-31,-4-4-360 0,4-3-809 16,0 1-1391-16,0-7-3538 16</inkml:trace>
  <inkml:trace contextRef="#ctx0" brushRef="#br0" timeOffset="212771.92">14207 10150 5961 0,'0'-3'4681'15,"0"0"-3217"-15,0-1-80 0,0 4-215 16,0 0 63-16,0 0-200 16,0 0-656-16,0 0-152 31,0 0-224-31,0 0-64 0,-7 7 64 0,-5 6 248 15,-8 6-72-15,-4-4 24 16,-1 2-96-16,-2-5 24 0,3-2-8 16,4-4-72-16,8-3 56 15,5-3-56 1,2 0 41-16,5 0 31 16,0-13-120-16,0-5 0 15,9-5 0-15,-2-2 64 0,5-1-16 16,4 1-40-16,0 3-8 0,4 3-48 15,4 3-64-15,0 3 23 32,3 7 89-32,5-1 57 15,0 7-9-15,-4 0-40 0,0 4-8 16,-4 12-8-16,-4 6-137 16,-4 6-31-16,-4 8 144 0,-4 5 32 15,-4 6 128-15,-4 1-88 31,0 3-32-31,0 3 40 0,-12 3-48 16,-4 3 0-16,-12-6 0 16,0 0 8-16,-4-9 81 15,0-8-81-15,4-8 0 0,0-6 136 16,1-8-72-16,3-5 0 31,0-7 88-31,8-3-48 0,0 0 32 16,0-10-56-16,4-8-80 0,8-8 40 15,0-3-40-15,4-5-8 16,0-1 0-16,12 3 0 0,4 0-8 16,0 10-48-1,8 6 48 1,0 3-8-16,0 7 16 0,3 3-8 0,5 3 8 16,-4 0 0-16,0 3 56 15,-4 7-8-15,0 2-40 16,0 4 64-16,-4 3-56 0,0 0-16 31,-5 3 8-31,-2 1 8 16,-5-1 88-16,-1-3-8 0,-3 3-40 15,1-3 40-15,-1 0-80 16,-4-3 32-16,4 0 0 0,0-3-48 16,0-4-48-16,-1 1-512 31,5-1-401-31,5 0-1015 0,-6-2-2969 15</inkml:trace>
  <inkml:trace contextRef="#ctx0" brushRef="#br0" timeOffset="213178.24">14761 10633 9434 0,'0'0'5025'0,"0"0"-3001"16,0 0-496-16,0 0-575 15,0 0-161-15,0 0-144 16,0 0-232-16,44 9-192 0,-36 4-96 31,-4 3-40-31,0 6-8 0,-4 3-72 16,0 1 8-16,-12-1-8 15,-12 7-8-15,-4 0-184 16,-7 3-688-16,-1-3-1473 0,12-14-3624 16</inkml:trace>
  <inkml:trace contextRef="#ctx0" brushRef="#br0" timeOffset="-214229.05">15491 10140 3040 0,'0'0'2065'16,"0"0"247"-16,0 0-888 31,0 0-359-31,0 0-89 16,0 0 408-16,59-72 24 0,-51 62-295 0,-4 1-97 15,0 6-80-15,-4-1-88 16,0 4-168-16,0 0-448 0,0 0-232 16,0 0-24-1,-12 0 24 1,-3 0 16-16,-9 0 136 16,-4 10-71-16,-8-1 7 0,-5 4-80 15,2 3 120-15,-5 3-16 0,4-3-56 16,4 6 88-16,8-6-144 0,9 3 0 31,10-3-8-31,2 3-120 16,7-3 128-16,0 0-16 15,12 3 16-15,7-4 128 0,6 8-16 16,6-4-16-16,1 3 8 16,4-3-48-16,0 3 16 0,0 1-64 31,0-1-8-31,0 0 48 15,-5 0-48-15,1-3 0 0,-4 0 8 16,-8 1-8-16,-4-2 8 16,-1 1-8-16,-10 1-88 15,-1-1 16-15,-4-1-8 0,0 2 24 32,-12 2 48-32,-8-3 16 15,-12-3 128-15,-3 0-32 0,-10-3-40 16,2-1 32-16,-1-2-88 0,0-7 48 15,8 0 16-15,8-3 48 16,4 0 32-16,8 0 40 16,4-6 8-1,5-4 8-15,3 4-136 16,4 0 32-16,-4-4-56 0,4 7-48 16,0-1-64-16,0 4-448 0,0 0-800 15,8 0-1537-15,3 0-3136 16</inkml:trace>
  <inkml:trace contextRef="#ctx0" brushRef="#br0" timeOffset="-213589.31">15606 10544 1320 0,'0'0'9314'15,"0"0"-7082"1,0 0-527-16,0 0-473 15,0 0-376-15,0 0-152 16,0 0-64-16,51-41-248 0,-30 41 33 16,-1 0-105-16,-5 0-80 15,2 3-112-15,-6 13-48 0,-3 3-64 32,-3 3 32-32,-5 0 72 15,0 4 24-15,0-8-8 0,-9 2-64 16,-2-1 16-16,-2-7 32 15,2 1-40-15,-5 0 24 16,7-4 8-16,2-6-64 0,3 4-40 31,4-7-8-31,0 0-16 16,0 0 8-16,4 0-48 0,12 0 56 16,7 0 104-16,9-7-88 15,9 1-16-15,2-3-584 0,21-14-664 16,-16 8-1329-16,-5-4-2872 15</inkml:trace>
  <inkml:trace contextRef="#ctx0" brushRef="#br0" timeOffset="-213292.98">16037 10465 2496 0,'0'0'8426'0,"0"0"-5898"16,0 0-623-16,0 0-569 15,0 0-408 1,0 0-208-16,0 0-263 16,0 28 167-16,0-6 424 0,0 4-392 15,0 2-160-15,0 4-136 16,0-4-144-16,0 1 0 15,0 0-136-15,0-1-80 0,0-2 0 32,3 2-464-32,-3 10-816 15,0-9-2537-15,0-7-5169 0</inkml:trace>
  <inkml:trace contextRef="#ctx0" brushRef="#br0" timeOffset="-212917.63">16371 10718 11146 0,'0'0'4361'0,"0"0"-2889"16,0 0-200-16,0 0-463 0,0 0-113 15,0 0-144-15,48 17-32 16,-48-2-224-16,0 11-184 0,0-1-40 31,-12 4-72-31,-12-1 0 16,-4-3-248-16,-12 4-1096 15,5-6-2793-15,-2-8-5337 0</inkml:trace>
  <inkml:trace contextRef="#ctx0" brushRef="#br0" timeOffset="-208223.33">16973 10176 408 0,'0'0'10138'0,"0"0"-7842"0,0 0-7 15,0 0-737-15,0-23-304 16,0 23-135-16,0 0-233 0,0 0-400 16,0 0-208-16,0 7-160 15,0 9-104 1,0 6 296-16,0 13 8 15,0 3-80-15,0 6 32 0,0 4-144 16,0 3-24-16,0 0 0 16,3-4-40-16,-3 1 8 0,8-7-64 15,1 0 8 1,-5-9 40 0,0 0-48-16,-1-10-200 0,1 0-136 15,0-6-296-15,1 0-584 0,-1-6-1049 16,4-4-2024-16,-8-6-1136 15</inkml:trace>
  <inkml:trace contextRef="#ctx0" brushRef="#br0" timeOffset="-207757.72">16869 10109 1800 0,'0'0'4537'0,"0"0"-3385"16,0 0 40-16,0 0-31 31,0 0 127-31,92-70-56 16,-60 64 48-16,4 2-31 0,3 4-217 0,9 0-96 15,3 0-224-15,2 20-192 16,-5 5-248-16,-5 7-24 0,-3 2-144 16,-4 8 33-1,-9-1 39 1,1 4 0-16,-3-1 120 16,-5 1-24-16,-5 2-32 0,-2 1 0 15,-5-4-120-15,-5 1 16 0,-3-1 8 16,0-3-24-16,-11-2 72 0,-13-8 32 31,-8 1-56-31,-8-3 48 16,-8-4-136-16,-8-3 8 15,5-2 16-15,-5-11-104 0,4-6-80 16,5-3-312-16,6-16-888 16,9-10-1489-16,13 1-4872 0</inkml:trace>
  <inkml:trace contextRef="#ctx0" brushRef="#br0" timeOffset="-203330.47">26719 5257 1456 0,'0'0'8554'16,"0"0"-6618"-16,0-12-16 0,0 12-127 15,0 0-385-15,0 0-464 31,0 0-408-31,0 0-39 0,0 0-329 16,0 0-168-16,0 3-104 16,0 13 104-16,0-1 104 15,4 11-24-15,-4 0-72 0,0 2 64 16,0-2-16-16,3-4-48 31,1 0 40-31,0-9-40 0,0-4 40 0,4-6-48 16,8-3 8-16,4 0 144 15,8-16 144-15,4-12 64 16,4-7-8-16,3-6-88 0,-3-1-40 16,0-5-128-1,-4 5-80 1,-4 1-8-16,-4 13 0 0,-8 5 40 0,-8 11-8 16,-4 5-40-16,-4 7-128 15,0 0-992-15,-8 19-841 16,-24 16 337-16,0 0-2577 0,1-3-4465 15</inkml:trace>
  <inkml:trace contextRef="#ctx0" brushRef="#br0" timeOffset="-202849.25">26654 5020 1736 0,'0'0'8698'15,"0"0"-7002"-15,0 0-128 0,0 0-183 16,0 0-553 0,0 0-448-1,0 0-376-15,0 0 224 0,0 44 240 16,5-19-192-16,-1 0-232 16,3-2 96-16,1-7-120 0,-4-7-16 15,12-5-8-15,0-4 192 0,8 0 544 31,4-7-343-31,4-12-217 16,4-7 16-16,-8-5-112 0,-1-7 48 16,-2 3 96-16,-5 0-112 15,-9 6-16-15,1 7 80 16,-8 9-56-16,1 7 16 0,-5 6-136 31,0 0-560-31,0 9-1193 0,-13 23 497 16,-2-3-1673-16,-2-4-4504 0</inkml:trace>
  <inkml:trace contextRef="#ctx0" brushRef="#br0" timeOffset="-201048.75">17881 10671 6081 0,'0'0'6881'0,"0"0"-4760"16,0 0-721-16,0 0-664 0,0 0-232 16,0 0 160-1,8 0-287 1,-8 3-137-16,4 3-232 0,4 4 600 16,-4 3-160-16,4 2-192 0,-4 4-48 15,-4 1-88-15,0 5-32 16,-16 0 8-16,-8 4-88 0,-12 0 120 31,-4-4-128-31,5-3-56 16,-5 1-944-16,12-14-1601 15,12-6-4560-15</inkml:trace>
  <inkml:trace contextRef="#ctx0" brushRef="#br0" timeOffset="-200036.65">18260 10122 1192 0,'0'0'7049'0,"0"0"-4608"16,0 0-585-16,0 0-47 0,0 0-225 16,0 0-224-16,0 0-400 31,0-4-295-31,0 4-289 0,0 0-192 16,0 7-128-16,0 3-56 15,0 12 272-15,0 3 56 0,0 7 8 16,0 6 48-16,0 3 56 15,0 3-184-15,0 4-24 16,0-4-56-16,0 4-16 0,4-3-8 31,-1-4-144-31,1-3 64 16,5-6 0-16,-5-4-72 0,4-2 48 16,-5-4-40-16,1 0-8 15,0-6 88-15,-4-3-88 16,0-1 0-16,0-2 40 0,0 0-40 15,0-4 0 1,0 3-72-16,0-5-144 16,0 2-216-16,4-3-400 0,1-3-1072 15,3 0-2481-15,-1-3-3433 16</inkml:trace>
  <inkml:trace contextRef="#ctx0" brushRef="#br0" timeOffset="-199631.38">18567 10674 6689 0,'0'0'6185'0,"0"0"-4120"16,0 0-801-16,0 0-312 16,0 0 40-16,0 0-263 15,55 26-105-15,-47-11-136 0,0 1-104 16,0 3-112-1,-4 0-104-15,-4 4-64 16,0-1 96-16,0 0-152 0,-12 0 40 16,-4 0-40-16,-8-2-40 15,0-2-8-15,0-1-408 16,-15-5-1064-16,7-2-2297 16,0-7-4513-16</inkml:trace>
  <inkml:trace contextRef="#ctx0" brushRef="#br0" timeOffset="-197637.4">19355 10217 1568 0,'0'0'5945'0,"0"0"-3704"0,0 0-641 16,80-48-328-16,-60 36 161 16,-4 2 231-16,-9 0-472 0,-2 4-96 15,-5 3-159-15,0 0-329 32,0 3-344-32,-5 0-8 0,-14-3-96 15,-5-1 48-15,-12 4-72 16,-8 0-136-16,0 0-48 0,-4 4 48 15,5 5 0-15,7 4 8 16,0 0-8-16,12-1-8 31,13 4-56-31,-2 0-120 0,9 6 48 16,4 1 136-16,0 2 0 16,17 4 8-16,6-1 40 0,1 1-48 15,8-4 8-15,3 0 56 16,1-6-56-1,1 1 112-15,-1-1-112 16,-5-7 0-16,1 4 88 0,-12 0-88 16,0-3-16-16,-13 2-56 15,-2 5-16-15,-5-1 72 0,0-1 16 16,-8 2-8-16,-12-1 8 16,-4-3 40-1,-8 0 80-15,-3-4-120 16,-1-2 0-16,-5-4 88 0,2-3-24 15,7-3 48-15,4 0 8 16,8 0-40-16,4-9-32 0,4-4-56 31,8 0-264-31,4-2-784 16,0 2-1857-16,4 0-5225 0</inkml:trace>
  <inkml:trace contextRef="#ctx0" brushRef="#br0" timeOffset="-196883.9">19519 10433 2632 0,'0'0'7858'0,"0"0"-6202"31,0 0-288-31,0 0-487 0,0 0-345 16,0 0 40-16,0 0-216 15,95-51-40-15,-59 51-32 0,-4 0-176 16,-4 0 24-16,0 0-120 16,-13 6-16-16,-2 7-152 15,-9 0-160 1,-4-1 312-16,-8 8 400 0,-8-1 112 15,-9-1 32-15,2 2-96 16,7-8-192-16,-4 4-136 0,8-6-96 16,4-1 0-16,8-2-24 15,0-1-200 1,4-3 136 0,12 3 64-16,4 4 136 0,4-7-32 0,-5 4-104 15,2-1 40-15,-5 0-40 16,-4 4-8-16,-5-4-48 15,-3 3-144-15,-4 1 72 0,0 3 128 32,-11-4 0-32,-5 4 112 0,-4 0-32 15,-4-4 8-15,0 1 0 16,4-1-88-16,8-9-432 16,4 0-1744-16,4 0-2209 0</inkml:trace>
  <inkml:trace contextRef="#ctx0" brushRef="#br0" timeOffset="-196532.84">20028 10369 960 0,'0'0'9426'0,"0"0"-7362"15,0 0-568-15,0 0-303 16,84-12-97-16,-76 18-312 16,1 13-312-1,-9 6-64-15,0 4-48 16,-9 0-24-16,-10 6 73 0,-5-4-105 16,-4 1 8-16,-4-3 0 0,8-4-200 15,4-9-48-15,8-7 32 16,4 1-96-16,8-10-8 0,8 0-48 31,16 0 56-31,8 0 224 16,7-6-224-16,10-4-288 0,7-12-504 15,-9 2-817-15,-15 5-3448 0</inkml:trace>
  <inkml:trace contextRef="#ctx0" brushRef="#br0" timeOffset="-181722.29">20363 10544 4721 0,'0'0'2160'15,"0"0"256"-15,0 0-1215 16,0 0-593-16,0 0 88 0,0 0 16 16,32 0-96-16,-12 0-200 31,0 0-120-31,0 0-136 0,4 6 49 16,0 1 143-16,-5 2-48 15,2 4-8-15,-1 0-136 0,-9 2-160 16,1 2 0-16,-7 1-112 15,-5-2 112-15,0 3 8 32,0 4 64-32,-9-5 8 0,-6 5-32 15,-6-1 16-15,2 0 24 16,-5 0-88-16,-4 4 0 0,0-4 0 16,-8 0-48-16,-4 1 48 15,0-1-88 1,-3-3-80-16,-5 0 64 15,-4 0-24-15,0 0-88 0,-4-6-72 16,0 2 80-16,0-2 208 16,1-3 0-16,3 2 0 0,-4-2 64 15,0 2-56 1,0-2 0-16,2 0 8 16,-2-1 64-16,-4 4-24 15,4-7-8-15,0 4-40 0,0-7 56 16,5 3-56-16,-5-2 8 15,0-1-8-15,0 0 96 0,1-3 72 16,-5 3 24-16,0-3-48 31,0 0-80-31,1 0 0 0,-1 0-64 16,-4 0 64-16,4 0-24 16,-3 0 8-16,-1 0-56 0,0 0 8 15,0 0 40-15,0-3 0 16,-4 0 16-16,1 3 8 31,-17-3 16-31,-16-1 40 0,-12-2-8 16,-2 3-112-16,22-1 48 15,20 2-40-15,24-2 40 0,0 1 16 16,-7 3-64-16,-13-3 104 16,-4 3-32-16,1 0 16 15,-5 0-8 1,0 0-40-16,0 0-32 0,1 0 32 15,-1 3-48-15,4 4 0 16,1-1 0-16,-2 0 0 16,-10 4 0-16,-17 2 0 0,-19 4-40 15,0 0-24 1,3 0-40-16,4 0 96 16,13-7-8-16,3 4-32 0,-3-3 40 15,3-4-112-15,5 1 72 16,-1-2 40-16,4 2-104 15,0-4 48-15,1 4-16 0,3-4-8 32,-3 0 80-32,-1 0-8 0,-4 0 16 15,4 0 0-15,1 1 8 16,-1-4-8-16,0 3 8 16,1-3-8-16,-1 3 8 0,-3-3-8 15,3 0 0-15,-4 0 0 31,1 0-16-31,-5 0 16 0,-3 0-8 16,-2 0 8-16,-6 0 0 16,-1 0 0-16,-3 0 16 15,-5 0-8-15,-7 0-8 0,3-3 8 16,1 0 0-16,-1-4-8 31,0 1 0-31,-3-4 0 0,-1 4 8 0,-3-4-8 16,0 4-216-16,-1 0 40 15,1-1 96-15,0 4 80 16,-6 0-8-16,2 0 8 0,0 3-8 16,-4-4 8-1,3-2 0 1,-3 3-8-16,-1-6 8 0,0 2-8 0,-2 1-72 16,1-4 72-1,-1 1-160-15,-2 0-8 0,1 2 80 16,3-3 96-16,1 1-16 0,2 3 8 31,2-1 0-31,4-2-8 16,-1-1 16-16,1 4-8 0,4-4 0 15,3 1 8-15,0-1 0 16,4 1 0-16,6 0 0 0,1-4-8 16,2 0 8-16,7 0 0 31,1-2-88-31,3 5 88 0,1-3 0 15,7 4 0-15,-8 2 8 16,5-2-8-16,-1-1 96 16,0 4-88-16,1-4 48 0,-1 4-48 15,0-3 0-15,4-4 0 32,1 6-8-32,0-2 8 0,3 3-8 15,0-1 8-15,0 1-8 0,1-1 0 16,-1 1 0-16,0 3 0 15,1 3 0-15,-1-3 0 0,0 3 8 16,0-3 0 0,1 3-8-1,3-4 8-15,-4 1 0 0,1 3-8 16,-1-3 0-16,4 3-8 0,9 0 8 16,7-3 8-16,-3 3-8 15,7 0 0-15,0 0 0 0,-7 0 8 31,7 0-8-31,-4-3 0 16,-12 3 0-16,8 0 0 0,1 0 0 16,-1-3 8-16,8 3-8 15,1 0 8-15,-1 0-8 0,8 0 8 32,-4 0 32-32,5 0-40 15,2 0 0-15,-3 0-8 0,5 0 8 16,-1 0 0-16,-4 0 0 15,4 0 0-15,-4 0-8 16,1 3 8-16,3 0 0 0,0 3 0 31,0-3 0-31,1 4 0 16,6-4 0-16,-2 3 0 0,3 0 0 16,0 4 0-16,4-3-8 0,1-1 8 15,3 0 0-15,4 0 0 16,0 1 0-16,4-1-8 15,-1-2 8 1,2 5-8-16,-1-3 0 16,-4 4 0-16,-4-1 0 0,1 1 8 15,-1 0 0-15,-4-1-8 0,0-3 8 16,0 4-8-16,0-4 8 16,0 0 0-1,4 4-8-15,1-4 8 16,-1 4 0-16,4-1 0 15,0 4 0-15,4-4-8 0,0 4 0 16,4 3 0-16,0-3-8 16,5 3 16-16,-2-3-16 15,6-4-88 1,3 4 48-16,-1 0-64 16,1-4 72-16,5 4-8 0,-5-1 56 15,4-2 0-15,-5 3 8 16,5-1-8-16,-3-2 8 15,3 2 0-15,0 1-8 0,0-3 0 16,-1-1 0-16,5-2-96 31,0 2 96-31,0 0 0 16,0 1 80-16,0 3 64 0,5-4-64 16,-1 4-8-16,0-3-64 15,4 2 64-15,-1 1-64 0,2 0 8 0,-1 0 40 16,3-1-40-1,-2-2 24 1,6-1-40-16,-3 1-88 16,1-1 88-16,2-6 0 0,1 1 0 15,0-1 0-15,0-3 104 16,4 3 40-16,0-3-64 0,0 0-72 0,-1 0 72 31,2 0-80-31,3 0 8 16,-4 0-8-16,-1 0 0 15,5 0-72-15,-3 0 64 0,-6 0-32 16,5 0 40-16,0 0 48 16,-4 0-48-16,4 0 0 0,-8 0 0 31,-1 0 0-31,-2 0 0 16,-5 0 0-16,0 0 0 0,-4 0-40 15,4 0 40-15,-4 0 112 16,0-3-32-16,4 3 104 0,-1-3 104 15,1-1-104-15,5 1-80 32,-1 0-96-32,-1 0 56 15,1 0-64-15,1 3-8 0,-5 0-8 16,0 0-136-16,-4 0-208 16,3 0-136-16,-3 0-344 0,0 0-225 15,0 0 17-15,0 0-744 16,0 0-1505-1</inkml:trace>
  <inkml:trace contextRef="#ctx0" brushRef="#br0" timeOffset="-181174.84">3191 11296 6217 0,'0'0'2088'0,"0"0"-623"16,0 0-17 0,0 0 192-16,0 0-55 15,0 0-481-15,0 0-432 16,-8-13-208-16,8 13-88 0,0 0-200 16,0 0-168-16,0 0 120 15,3 0-64-15,10 4 168 0,-1 5 80 31,8 1-64-31,0 3-96 16,3-1-96-16,1 4-8 16,1-3 16-16,3-1-56 0,-4 1 16 15,3-3 32-15,1-1-40 16,-8-2-16-16,0-1 0 0,-8 0-120 31,-8-3 40-31,-1 1-8 0,-3-4 16 16,0 6 72-16,0-3 16 15,-15 6 176-15,-1 1-56 0,-9 6-23 16,2 3 15-16,-5 3 16 16,0 4-24-16,4 2-64 15,4 1-48-15,5-1 48 16,3-5-56 0,7-1-64-16,1-6 56 0,4-3-96 15,0-4 0-15,0-6-40 0,0 0-73 16,0 1 33-16,0-1-112 15,0-3-264-15,0 3-512 0,0-3-952 32,-11 0-833-32,-1 0-7145 15</inkml:trace>
  <inkml:trace contextRef="#ctx0" brushRef="#br0" timeOffset="-173330.03">3820 11300 1424 0,'4'-20'4705'16,"-4"1"-2625"-16,0-6-439 0,0 3 63 15,0 0-80-15,0 6 41 16,0 3-177-1,0 4-152-15,0 5-95 16,0 1-337-16,0 3-288 16,0 0-272-16,0 0-120 0,0 0-144 15,0 0-80-15,0 0-96 32,0 7-64-32,0 5 24 0,0 11 136 15,0 5 72-15,0 7-8 16,0 6-64-16,-4 3-8 0,-7 1 8 15,-6 3 0-15,2-4 0 16,-5-3 64-16,3-6-64 16,2-3 0-16,-2-10 72 0,10-3-72 31,-1-6 16-31,4-10-16 16,4 1-64-16,0-4 0 0,0 0-88 15,16 0 136-15,8 0 16 0,4 0 72 16,7 0 24-1,10 0-48 1,-2-7-48-16,5 1 88 0,4-1-72 16,-8 1-16-16,-1 3 0 15,-7 0-216-15,-8 3 16 0,-12 0-24 0,-4 0-16 16,-4 0-8 0,-4 0-64-16,-4 0 64 0,0 0-64 15,0 0 7 1,0 0-63-16,0 0-352 15,0 0-936-15,4 0-2273 16,0 0-3376-16</inkml:trace>
  <inkml:trace contextRef="#ctx0" brushRef="#br0" timeOffset="-173028.54">4386 11592 9193 0,'0'0'5282'16,"0"0"-4338"-16,0 0-56 0,0 0-96 16,0 0 96-16,52-16-135 15,-36 16-337-15,4 0-144 0,-4 13-136 16,-1 6-48-16,-2 9 24 15,-9 4-16 1,-4 6 80-16,-4 0-48 16,-16 3-128-16,-16 0 0 0,-8 4-384 15,-20-1-1129-15,13-9-2567 16,10-12-4394-16</inkml:trace>
  <inkml:trace contextRef="#ctx0" brushRef="#br0" timeOffset="-169895.14">26037 6121 4336 0,'0'0'1545'0,"0"0"-329"15,0 0 64-15,0 0-263 16,0 0-73-16,0 0-32 31,20-29-112-31,-20 29-32 0,0 0-192 16,0 0-208-16,0 0-120 15,0 0-71-15,0 0-105 0,0 0-32 16,0 0-40-16,0 0-80 16,-4 0 80-16,-12 0 72 15,-4 4-16 1,-4 5 16-16,-8-3-64 0,-3 1 8 15,-1 3 64-15,-5-1-80 16,-2-3 48-16,3 1-40 16,4-4 40-16,0 0-48 0,8 0 8 15,5 1 8 1,6-4-16-16,10 0 8 16,-1 0-8-16,8 3 8 0,0-3 40 15,0 0 16-15,-5 0-56 16,5 0 8-16,-8 3-16 15,1-3-16-15,-10 3 16 0,2 3-8 32,-1-3-777-32,0-3-335 15,8 0-208-15,0 0-160 0,8 0-481 16,0 0-255-16,0-12-2217 0</inkml:trace>
  <inkml:trace contextRef="#ctx0" brushRef="#br0" timeOffset="-169564.75">25818 6010 7073 0,'0'0'1896'16,"0"0"-863"-16,0 0-297 16,0 0-40-1,0 0-264-15,0 0-360 0,0 0 184 16,-40 3 24-16,4 13 88 15,-8 6 80-15,4 4-16 16,-3-1-216-16,7 4-87 0,4-1-81 16,8-2 32-1,8-7-80-15,8 3 8 16,4-6-8-16,4-1 184 0,0 2 160 16,16-2-160-16,4 1 48 15,4 3 16-15,8-3-48 16,0 0-56-16,0 0-56 0,-1 0-88 31,1 6-88-31,-8-3-1600 0,-8-6-2401 16</inkml:trace>
  <inkml:trace contextRef="#ctx0" brushRef="#br0" timeOffset="-166767.37">4825 11248 7241 0,'0'0'2217'0,"0"0"-785"0,0 0-248 0,0 0 32 16,0 0 65-16,43-76 103 31,-39 67-472-31,-4 9-320 15,0 0-152-15,0 0-232 0,0 0-168 16,0 13 8-16,-4 12-24 16,-11 10 320-16,-9 7-87 0,0 8-81 15,-1 1-16-15,1 0-72 16,9-1 24-16,3-5-104 0,7-3 56 31,5-11-56-31,5-6 48 16,15-5-48-16,8-8-8 0,3-6 8 15,14-6 80-15,-2 0-72 16,1-3-16-16,-4-6-192 16,0-4-248-16,-8 3-289 0,-8-2-471 31,-5-7-1296-31,-6 3-513 16,-6 0-2376-16</inkml:trace>
  <inkml:trace contextRef="#ctx0" brushRef="#br0" timeOffset="-166511.83">5100 11376 7905 0,'0'0'2193'15,"0"0"-441"-15,0 0-360 0,0 0 25 16,0 0-329-16,0 0-600 0,0 0-224 16,0 0 416-16,-24 82-88 15,16-40 168 1,-1 8-207-16,5 4-161 15,-3 0-168-15,-1 3-104 16,-1-3 0-16,2-3-120 0,-5-3 96 16,8-4-96-16,-5-2-16 15,6-5-536-15,3 2-1089 0,0-11-2127 32,0-8-1834-32</inkml:trace>
  <inkml:trace contextRef="#ctx0" brushRef="#br0" timeOffset="-166233.15">5315 11830 9402 0,'0'0'3184'0,"0"0"-1960"16,0 0-935-16,0 0 775 15,0 0-112 1,0 0-544-16,87 9-56 16,-78 17-40-16,-6 2-80 0,-3 4 160 15,0 9-72-15,-7-3-88 16,-14 4-40-16,-7-1-88 0,-3-3-104 16,-18 0-280-1,14-10-2288-15,7-11-3489 16</inkml:trace>
  <inkml:trace contextRef="#ctx0" brushRef="#br0" timeOffset="-164795.25">6131 11328 7313 0,'0'0'1904'16,"0"0"-879"-16,0 0-97 16,0 0 128-16,0 0-8 15,0 0-207 1,0 0-153-16,-15-22-240 0,-5 22-160 16,-5 0 64-16,-3 0-16 15,-7 9-24-15,-5 4-104 0,1 0 16 16,-6 3-32-16,13-1-64 15,4-2-32 1,8 3 8-16,12-3-104 16,8 3-80-16,0 0 8 15,13 3 72-15,10 3 8 0,14 3 48 16,2-2 32-16,9 5-8 16,-4-2-72-16,-4 2-8 0,-5 1-8 31,-7-1-104-31,-4-2 0 15,-12 2 8-15,-3-2 0 16,-9-4 88-16,0 0-40 0,-13-3 56 16,-6-3 56-16,-5-3 8 15,-4-4 16-15,-8 1 16 0,4-7 0 32,0-3 80-32,4 0 72 15,0-3-24-15,4-4-40 0,13-2-16 16,-2-1 72-16,5 7 17 0,5-3-161 15,3 6-96-15,0 0-32 16,0 0-457-16,0 0-1023 16,3 0-2585-1,5 6-3136-15</inkml:trace>
  <inkml:trace contextRef="#ctx0" brushRef="#br0" timeOffset="-163377.12">6259 11722 7705 0,'0'0'1889'0,"0"0"-569"16,0 0 216-16,0 0-160 15,0 0-103-15,0 0-321 16,-4-51-496-1,4 41-328-15,11-2-72 0,10 2 232 16,3 1-160-16,0-1-120 16,-1 7-8-16,1 0-72 0,-4 3 16 15,-4 3 56-15,-4 13-8 16,-8 0 8 0,0 6-8-16,-4 3-32 15,0-2 40-15,-15-1 120 0,-6-3-64 16,1 0 16-16,-4 0 8 15,5-6-72-15,2-4 48 0,6-6-48 16,7 0 0-16,4-3-8 31,0 0-72-31,4 0-240 0,7-3-176 16,10-3 304-16,-1 0 136 16,-1 3 32-16,5 3 0 0,-7 0-112 15,-6 3 40-15,-3 9-8 16,-4 11 88-16,-4-1 8 31,0 3 96-31,-16 1-16 0,-8-1 96 16,0 0 32-16,-8-3-16 15,4 1-88-15,-4-11-24 16,8-2-80-16,13-10-176 0,-1 0-1600 16,12-10-1097-1</inkml:trace>
  <inkml:trace contextRef="#ctx0" brushRef="#br0" timeOffset="-163131.18">6642 11684 10218 0,'0'0'4169'16,"0"0"-3521"-16,0 0-368 0,0 0 16 15,0 0 888-15,0 0-176 16,0 66-192-16,0-40-175 15,-4 2-153-15,-5 7-168 16,1 4-88 0,1 2-128-16,-6 6-24 0,2 1-32 15,-6-4-48-15,9 4-80 16,1-4-632-16,7-3-1169 16,0-9-2664-16,0-12-3408 0</inkml:trace>
  <inkml:trace contextRef="#ctx0" brushRef="#br0" timeOffset="-162889.59">6833 11932 9273 0,'0'0'3241'0,"0"0"-1472"0,0 0-433 0,0 0-600 16,0 0-416-16,0 0 80 15,0 0-72-15,0 0-112 16,43 98-120-16,-39-63-8 0,-4 0-40 16,0 3-40-1,-19 0 104 1,-5-6-112-16,-16 3-296 0,4-10-848 0,3-9-3017 16</inkml:trace>
  <inkml:trace contextRef="#ctx0" brushRef="#br0" timeOffset="-159852.29">23901 5403 2896 0,'0'0'2873'16,"0"0"-1985"-16,0 0-584 0,0 0 56 31,0 0 224-31,-4 20 16 16,4-14-72-16,-3-6 225 0,3 0-129 15,0 3-72-15,0-3-16 16,0 0 96-16,-4 0 248 16,4 0 297-16,0 0 175 0,0-12-184 31,-4-8-656-31,-1-5-376 16,1-10-64-16,4-3 16 0,0 0-80 0,0-3 80 15,0-7-24-15,0 0-56 16,0 0 0-16,-4 4 0 15,4 3 48-15,0 9 64 16,0 10-32 0,0 6-24-16,0 6-16 15,0 1-48-15,0 3 0 0,0-1-24 16,0 1 8-16,0 3-232 0,0 0-184 16,0 0-608-16,-4 3-1040 15,-7 0-1985 1,-2 3-1200-16</inkml:trace>
  <inkml:trace contextRef="#ctx0" brushRef="#br0" timeOffset="-159387.12">23555 5226 1736 0,'0'0'6673'31,"0"0"-5176"-31,0 0-809 16,0 0-288-16,0 0-120 0,0 0 128 16,0 0 48-16,0 0 264 0,0 0 272 15,0 0 33-15,0 0-393 16,8-10-408-16,3-3-224 15,6-2 16 1,-1-7-16-16,7-7 48 16,-3-3-48-16,5-6 56 0,-1-6-56 15,-1-1-16-15,1-2 8 16,0 2-104-16,-5 7 112 16,2 6 0-16,-5 10 16 15,-1 6-16-15,-2 6-168 16,2 10 88-16,-3 0-64 15,4 13 136-15,5 13-72 0,2 2 80 16,5 10 0-16,12 7 72 16,0 3-64-16,3-1 40 0,2-3-48 31,-10 1-568-31,-7-10-1785 16,-16-10-2728-16</inkml:trace>
  <inkml:trace contextRef="#ctx0" brushRef="#br0" timeOffset="-155495.33">25033 12966 4096 0,'0'0'4817'0,"0"0"-3608"16,0 0-577-16,-12 0 88 15,8-6-56-15,0-7-304 0,-4 0 152 16,4-2 344 0,0 2-39-1,1-6-385-15,-6 0-112 0,5-3-104 16,-4-1-80-16,1-5-72 0,-2-4 0 16,-3-6-16-16,8 0 16 15,-8-10 56-15,4-2 16 0,0-4 112 31,1-3 256-31,-2 0-232 16,1-4-88-16,1 4 24 0,-1-3-80 16,-5 2-16-16,2 1-24 15,3-3-16-15,-1 6 0 0,2-3-56 32,3 3 88-32,4 0-48 15,0 6 40-15,0 1 24 0,0 5 32 16,0 4-63-16,4 10-17 15,-4 2-56-15,0 10-8 16,0 4 0-16,0 2 0 0,0 4 0 16,0 2 0-16,0 4-8 31,0 0-64-31,0 0-225 0,0 4-631 16,-8 12-144-16,4 15-544 0,-5 1-1425 15,6-7-1456-15</inkml:trace>
  <inkml:trace contextRef="#ctx0" brushRef="#br0" timeOffset="-154985.39">24475 11937 6105 0,'0'0'1200'16,"0"0"-272"-16,0 0-384 0,0 0-80 15,0 0 57-15,0 0 239 32,0 0 264-32,-3 20-144 15,10-20 136-15,9-10-488 0,0-2-311 16,4-8-153-16,0-2 288 15,0-3-88-15,-1-7-96 0,1-6-160 16,-3-10-8-16,2-2-40 31,1-4 32-31,-4 0 8 16,0 3 72-16,-4 10 80 0,0 12 272 16,-8 10 416-16,0 10-344 15,-4 9-104-15,4-4-96 0,-4 4-192 0,4 0-104 16,-4 4-152-1,12 8 144 1,0 4 8-16,4 9 152 16,8 7-24-16,3 3 40 0,5 6-72 15,0 4-40-15,4-1 40 16,1 0-96-16,-6 1 0 0,-7-7-296 0,-12 3-1000 31,0-9-1433-31,-12-13-3272 16</inkml:trace>
  <inkml:trace contextRef="#ctx0" brushRef="#br0" timeOffset="-152276.84">7215 11668 5025 0,'0'0'2584'0,"0"0"-976"15,0 0-247-15,0 0 143 0,0 0-56 32,0 0-71-32,0-16-369 15,0 16-432-15,0 3-344 16,-4 13-168-16,0 13 72 0,-4 8 432 16,5 8-72-16,-6 3-248 0,5 0-24 15,4-1 16-15,0 4-87 16,0-10-33-1,13-6-120-15,6-7 80 16,5-8-72-16,8-8 32 16,0-9 8-16,12-3 56 0,-4-12 16 15,7-13-64-15,-7-7-40 16,0-10 40-16,-8-5 8 16,-8-4-64-1,-13-6 0-15,-11-3-8 0,0-1-64 16,-7 4 72-16,-14 3 48 15,10 9 128-15,-6 17-56 0,10 9-32 16,3 13-8-16,4 6-80 16,0 0-944-1,8 44-889-15,8 1-879 16,-1-1-2482-16</inkml:trace>
  <inkml:trace contextRef="#ctx0" brushRef="#br0" timeOffset="-152020.96">7868 11912 1280 0,'0'0'9098'16,"0"0"-7370"-16,0 0-792 0,0 0-16 15,0 0 25 1,0 0-249-16,56 64-8 15,-56-36-88-15,0 7-248 16,-8 4 48-16,-12 2-128 0,-8-3-152 16,-8 0 0-16,4 0-120 15,-3 0-1472-15,7-12-2801 16,9-11-3625-16</inkml:trace>
  <inkml:trace contextRef="#ctx0" brushRef="#br0" timeOffset="-151151.28">8319 11801 5433 0,'0'0'4289'0,"0"0"-3209"16,0 0 32-16,0 0-24 15,0 0-136-15,0 0 65 0,0 0-337 32,-36 0-56-32,20 22-144 0,0 7-176 15,5 9-80-15,2 0-56 16,5 7-88-16,4-1-16 0,0-6-56 15,20-3-8-15,4-6-272 16,3-7-168-16,10-9-96 16,3-13 64-1,-1 0 136-15,2-13-560 16,-2-13 456-16,-7-9 440 0,-8-2 120 16,-8-11 616-16,-13 3 104 0,-3-2-216 15,-3 2-168-15,-22 1-8 31,-2 6 40-31,-5 6 112 16,0 7-63-16,-4 12-281 0,0 10-256 16,5 3 0-16,3 19-72 0,3 13-825 15,18 28-1207-15,3-3-1705 16,4-9-5937-16</inkml:trace>
  <inkml:trace contextRef="#ctx0" brushRef="#br0" timeOffset="-150846.89">8820 12090 10098 0,'0'0'2752'15,"0"0"-1960"1,0 0-247 0,0 0 335-16,0 0-32 0,0 0-104 15,24 101-248-15,-35-66-24 0,-13 1-56 16,-4-5-48-16,-4 1-216 0,-4-3 0 16,4-4-152-16,1-6-1112 31,6-3-2665-31,10-7-4232 15</inkml:trace>
  <inkml:trace contextRef="#ctx0" brushRef="#br0" timeOffset="-150019.18">9626 11617 7881 0,'0'0'1769'0,"0"0"-953"15,0 0 120-15,0 0-120 0,0 0-224 16,-88-45 232-16,48 45 217 15,4 0-65-15,-4 10-192 32,5 3-208-32,7 6-208 0,4 0-144 15,12 3-112-15,8 1-104 16,4 2-8-16,0 4 0 0,12-4 8 16,12 3-8-16,8 1 56 0,3 6 24 15,5-4-16 1,-4 1-64-1,4 3 0-15,-8-3 56 0,-4-3-56 16,-9-1-8-16,-2 1 0 16,-13-4-32-16,-4 4-8 0,0-7 40 15,-12 0 8-15,-12-3 16 16,-12-6-16 0,-8 0 128-16,-12-7-120 15,5-6 72-15,-5 0-72 0,16-3 72 16,0-13 24-16,17-3-24 15,6 0-72-15,6-3 0 0,6 2 0 16,5 5 8-16,0 2-16 31,0 4-248-31,5 9-368 0,10 0-544 16,-2 0-1040-16,2 9-977 0</inkml:trace>
  <inkml:trace contextRef="#ctx0" brushRef="#br0" timeOffset="-149314.34">9817 11969 7785 0,'0'0'2409'0,"0"0"-481"16,0 0 385-16,0 0-441 15,0 0-448-15,0 0-383 16,-4-9-497-16,4 9-424 16,0 6-120-1,0 7 0-15,0 9 336 0,0 3 16 16,0 7-88-16,4 0-48 0,-4 3-120 16,4 0-16-16,0-4-16 15,-4-1-56-15,4-2 72 16,-4-6-80-16,3 4-320 0,-3-11-560 31,9 5-1057-31,-1-8-2256 16,0-6-1312-16</inkml:trace>
  <inkml:trace contextRef="#ctx0" brushRef="#br0" timeOffset="-149000.39">10056 11909 5881 0,'0'0'3280'0,"0"0"-1239"16,0 0-401-16,0 0 41 0,0 0-481 0,0 0-304 15,0 0-312 1,4-13-280-16,-8 32-152 0,0 7 616 15,-4 9-135-15,4 0-89 0,4 3-176 16,0 0-128 0,0 3-136-1,0-6-88-15,0 0 56 0,8-3 8 16,-4-4-80-16,8-2-184 0,0 5-776 16,-5-8-1281-1,6-4-4512-15</inkml:trace>
  <inkml:trace contextRef="#ctx0" brushRef="#br0" timeOffset="-148384.24">10491 12243 9882 0,'0'0'2744'15,"0"0"-855"-15,0 0-809 0,0 0-312 16,83 6 296-16,-59 10-112 15,0 6-87-15,-9 6-353 0,-2 7-272 16,-13 4-112-16,0-1-16 31,-8 6-104-31,-16-3 0 16,-8-3-8-16,-8 3-392 0,-19 11-1065 16,3-11-1583-16,11-10-3418 0</inkml:trace>
  <inkml:trace contextRef="#ctx0" brushRef="#br0" timeOffset="-144589.31">24762 10798 1824 0,'0'0'6417'0,"0"0"-4800"15,0 0-945-15,0 0-64 0,0 0 320 16,0 0 296-16,20 3 25 16,3-3-409-16,5 0-272 0,9 0-80 31,10 0-192-31,13 0-96 15,4 0 24-15,3 0-16 16,-7 0 16-16,-4 0 48 0,-16 0-80 16,-8-3-96-16,-12 3 8 15,0-4-32-15,-8 2-24 0,-1 2-48 32,2-3 0-32,-2-1-104 0,-3 4-296 15,-3-3-344-15,-5 3-864 16,0 0-1057-16,-9 0-1880 0,-6 0 1801 15,2-6-2816-15</inkml:trace>
  <inkml:trace contextRef="#ctx0" brushRef="#br0" timeOffset="-144312.39">25181 10646 7073 0,'0'0'1696'0,"0"0"-127"31,0 0-113-31,0 0-56 15,0 0-151-15,0 0-185 16,0 0-192-16,0 0-320 0,-9-17-496 16,18 21 120-16,6 5-176 0,9 7 320 15,8 0-80-15,4 6-112 16,3 4-24-16,-2 2-32 31,-5 1-24-31,-17-1-48 0,-15 4 0 16,0 0 8-16,-32 0 104 15,-23 6 0-15,-37 6 24 0,-23 10-136 16,-13-3-1112-16,32-13-2000 16,29-12-6883-16</inkml:trace>
  <inkml:trace contextRef="#ctx0" brushRef="#br0" timeOffset="-142927.58">10968 11814 11842 0,'0'0'2889'16,"0"0"-1081"-16,0 0-504 15,0 0-872-15,0 0-368 16,0 0 104-16,-11 70 353 16,11-22-177-16,11 9-200 0,6-3-64 15,-2 6 16-15,1-9-96 16,-4 3-176-16,-8-10-616 15,0-6-441-15,-4-6-719 0,-4-10-305 32,-4-9-639-32,-8-10-3106 0</inkml:trace>
  <inkml:trace contextRef="#ctx0" brushRef="#br0" timeOffset="-142483.52">10992 11671 8145 0,'0'0'1689'16,"21"-82"-537"-16,-6 43 296 16,9 4 32-16,4 13-519 15,8 13-233-15,7 9-336 0,5 6-80 16,5 23-88-16,-6 21-144 16,-15 4-80-1,-12 7-112-15,-20 5 104 0,-13-12-64 16,-22 3-8-16,-16-6 80 15,-9-9 0-15,-4-7 136 16,-1-13-16-16,18-7-48 0,11-8 8 16,12-7 216-1,13 0 352-15,11 0 208 16,0-3-551-16,7-4-89 0,21 4-208 16,4 3 8-16,4 0-8 15,0 0 80-15,3 13-32 16,-7 3-56-1,-4 3 72-15,-4 3 24 16,-4 10 80-16,0 0-88 16,-4 3-16-16,1-1 72 0,2 1-72 15,-7-3-64-15,4-7-8 16,-5-2-48-16,2-7-312 0,-1-4-577 16,0-12-1327-16,0 0-1857 31,-5-6-4737-31</inkml:trace>
  <inkml:trace contextRef="#ctx0" brushRef="#br0" timeOffset="-142203.78">11737 12208 5937 0,'0'0'8186'16,"0"0"-6162"-1,0 0-1216-15,0 0-240 0,92 13 72 16,-64 2 161-16,-4 7-297 0,-9 0-248 16,-11 7-96-16,-4 6-112 15,-4 0-48 1,-19 0 48-16,-10 3-48 15,-10 3-680-15,3-6-2177 16,9-13-4785-16</inkml:trace>
  <inkml:trace contextRef="#ctx0" brushRef="#br0" timeOffset="-141351.49">12383 11826 10186 0,'0'0'2360'31,"0"0"-343"-31,0 0-377 16,0 0-696-16,0 0-144 15,0 0-408-15,0 0-264 0,16 58 761 16,-8-14-305-16,3 10-144 16,2 3-176-16,-2 1-144 0,1-5-40 31,-3-2 8-31,-2-9-32 16,1-7-56-16,-4-7-48 0,0-9-216 15,1-3-328-15,-5-10-929 16,0-6-2343-16,0 0-1017 0</inkml:trace>
  <inkml:trace contextRef="#ctx0" brushRef="#br0" timeOffset="-141118.09">12418 11767 6345 0,'0'0'3897'15,"0"0"-2257"-15,0 0 504 16,0 0-319-16,0 0-889 0,0 0-384 16,-67 0 40-16,43 18-104 15,1 1-288-15,2 10-152 0,1 6-48 0,8 6-400 32,5 29-1160-32,2-10-2753 15,1-9-4337-15</inkml:trace>
  <inkml:trace contextRef="#ctx0" brushRef="#br0" timeOffset="-140936.28">12156 12506 9578 0,'0'0'4136'0,"0"0"-2863"16,0 0-9-16,0 0-200 15,115-35-72-15,-63 22-175 0,19 1-209 16,26 2-384-16,14 1-224 31,4 5-24-31,-31 4-1457 16,-24 0-4024-16</inkml:trace>
  <inkml:trace contextRef="#ctx0" brushRef="#br0" timeOffset="-139737.66">26842 10976 10338 0,'0'0'2656'0,"0"0"-1255"16,0 0-217-16,0 0-680 0,0 0-408 15,0 0-32-15,0 0 48 16,-8 38 112-16,4-16-48 0,0 3-96 31,4-3-32-31,0-5-40 16,0-8-16-16,0-3 16 0,11-6 24 15,10 0 952-15,10-12-264 16,5-11-415-16,12-5 79 16,5-7 8-16,-6 0-192 0,1-3-80 31,-5 3-72-31,-7 9 0 16,-12 4-40-16,-12 13-8 0,-3 6-192 0,-9 12-1537 15,-9 7-2359-15,-3 6-57 16</inkml:trace>
  <inkml:trace contextRef="#ctx0" brushRef="#br0" timeOffset="-136930.47">13064 12350 4200 0,'0'0'8482'0,"0"0"-5849"16,0 0-801-16,4 0-744 15,-4 0-543-15,0 0-225 0,0 0-88 16,4 0-168-16,0 13-56 0,0 10 224 31,4-1-40-31,-4 13-72 16,-4 2-72-16,0 5-24 0,0 2 16 15,-20 4-40-15,-7 0-128 16,-10-4-288-16,-10 4-649 0,7-13-1207 16,7-13-2457-16</inkml:trace>
  <inkml:trace contextRef="#ctx0" brushRef="#br0" timeOffset="-136392.48">13765 11846 1696 0,'0'0'7305'0,"0"0"-5568"16,0 0-337-16,0 0 32 0,-108-73-159 15,65 67-345-15,-9 2-32 0,4 4-304 32,0 0-176-32,5 13-144 15,7 6-96-15,8 3 0 0,12 10-144 16,4 3-32-16,12 3-8 15,4 6-96-15,16 4 104 0,8-1 8 16,8 1-8-16,3-3-40 31,-3-4 40-31,0-3-224 0,-8 0 168 16,0-9 56-16,-8-4 0 16,-4 0 8-16,-4-6-8 15,-8 1 0-15,-4-5-8 0,0 2 8 16,-16-5 0-16,-12 1 104 31,-8-7 120-31,-8 0 24 0,-4-6-24 16,-3 0-63-16,7-12 23 15,4-11-40-15,12 1-128 16,8-6-16-16,20-10-729 0,0 9-1527 16,4 7-5802-16</inkml:trace>
  <inkml:trace contextRef="#ctx0" brushRef="#br0" timeOffset="-125780.95">13849 12211 1112 0,'0'0'8041'0,"0"0"-6304"16,0 0-585-16,0 0-512 15,0 0-80-15,0 0 265 16,4-7-73-16,-4 7-128 0,0 0-192 31,0 0-184-31,0 0-88 16,0 0-112-16,0 10-48 0,0 2 408 16,0 5 192-16,0 2-264 15,0 3-56-15,0 0-40 0,0 4-56 16,0 2-40-16,0-2-16 15,0 2-39 1,0 1-81-16,0-4 56 16,0 0-56-16,0-6-8 0,0 1-145 15,16 2-807-15,-8-10-1272 0,0-2-2753 16</inkml:trace>
  <inkml:trace contextRef="#ctx0" brushRef="#br0" timeOffset="-125419.43">14040 12265 8281 0,'0'0'3033'0,"0"0"-961"0,0 0-487 16,0 0-785-16,0 0-296 15,0 0-208-15,0 0-88 0,92-16 8 32,-77 35-152-32,-6 3 8 15,-9 3-56-15,0 4 40 16,-9 0 208-16,-10-4 312 0,-9 4 88 16,4-7-135-16,0-3-121 0,12-7-120 15,5-5-160-15,7-4-128 16,0-3-128-1,15 0 128-15,21 0 152 16,12 0 56-16,12-6-208 16,-4 0-280-16,7-1-1297 0,-19 1-2631 15,-16-1-8587-15</inkml:trace>
  <inkml:trace contextRef="#ctx0" brushRef="#br0" timeOffset="-121339.14">14562 12449 11258 0,'0'0'3849'15,"0"0"-2705"-15,0 0-48 0,32-10-696 16,-20 7-88-16,0 3-8 31,4 0-120-31,-9 7-80 16,6 5-104-16,-9 7-16 0,0 7 8 16,-4 6-96-16,-4 2 104 0,-13 8 0 15,-10-1-352-15,-9 16-936 0,4-12-2689 16,4-10-6001-16</inkml:trace>
  <inkml:trace contextRef="#ctx0" brushRef="#br0" timeOffset="-120711.18">15268 12055 624 0,'0'0'9490'16,"0"0"-7338"-16,0 0-207 15,0 0-153-15,0 0-360 0,0 0-304 0,0 0-335 32,0-38-401-32,0 38-200 15,0 9-192-15,0 8 0 16,-4 8 304-16,4 7-64 0,0 3 24 15,0 6-96-15,0 0-16 16,0 0 72-16,0-2-112 0,0-1-104 31,0 0 56-31,4-7-56 16,-4 1 72-16,0-6-72 0,0-4-8 16,0 0 0-16,0-3-320 15,0-6-360-15,0-1-520 0,0-2-857 16,0-7-2176-16,0-3-2624 0</inkml:trace>
  <inkml:trace contextRef="#ctx0" brushRef="#br0" timeOffset="-120297.68">15124 11937 40 0,'0'0'8025'15,"0"0"-6200"-15,0 0-897 16,0 0-32-16,48-72-16 16,-25 59 32-16,14 10-215 15,2 3-65-15,9 0 120 0,8 6-184 16,4 17-80-16,-1-1-160 15,1 10 40-15,-8 2-144 0,-8 1 0 32,-12 7 72-32,-8-5 32 15,-9 5-88-15,-10 2-23 0,-1-2 7 16,-4-1-16-16,-4 3-16 16,-12-2 0-16,-9 5 24 15,-10-2-104-15,-13-1 48 0,-15 7-64 31,-25 0-48-31,-16-1 32 16,8-11-80-16,21-17-496 0,19-16-729 16,13-9-1079-16,2-16-2041 15,13-3-6337-15</inkml:trace>
  <inkml:trace contextRef="#ctx0" brushRef="#br0" timeOffset="-119989.52">15913 12471 10162 0,'0'0'2416'15,"0"0"-951"1,0 0-481-16,0 0-112 16,47 83-104-16,-47-46-56 0,-15 5-144 15,-13 3-160-15,-8-4-96 16,-12 0-159-16,-8-3-153 16,-11-6-641-16,14-10-2407 0,10-9-6266 15</inkml:trace>
  <inkml:trace contextRef="#ctx0" brushRef="#br0" timeOffset="-118767.89">27213 11674 992 0,'0'0'10466'0,"0"0"-8130"16,0 0-719-16,0 0-681 15,0 0-240-15,4-3-224 16,-4 10-216-16,0 11 8 0,3 11 633 16,5 9-209-16,-4 7-272 0,5 2-200 31,-2 4 8-31,1 0-88 16,0 3-32-16,1-4-8 15,-6 1-80-15,5-3 32 0,0 0 0 16,0-4-48-16,0-3 80 15,0-6-80-15,4 0-8 0,-4-3-192 32,0 3-120-32,-8 0-200 15,4 3 32-15,-4 0-216 16,0-3-305-16,-12 6-1503 0,0-9-1513 0,-4-10-4153 16</inkml:trace>
  <inkml:trace contextRef="#ctx0" brushRef="#br0" timeOffset="-118482.56">27029 12465 4048 0,'0'0'7378'0,"0"0"-5490"0,0 0-1184 16,0 0-271-16,0 0 503 16,0 0 48-1,83 63-352-15,-46-41-192 16,3 4-208-16,-5-4-32 16,5-3-152-16,0 0-48 0,-4-6-784 15,4-4-1408-15,-5-5-945 16,-11-4-3752-16</inkml:trace>
  <inkml:trace contextRef="#ctx0" brushRef="#br0" timeOffset="-118298.72">27631 12328 4600 0,'0'0'6898'0,"0"0"-4562"15,0 0-1279 1,0 0-833-16,0 0 112 15,0 0 656-15,-80 93-224 16,49-56-416-16,-6 5-208 0,1-1-144 16,0 9-392-16,9-8-2632 15,2-10-6578-15</inkml:trace>
  <inkml:trace contextRef="#ctx0" brushRef="#br0" timeOffset="-115241.71">26025 5238 7737 0,'0'0'2777'0,"0"0"-1433"16,0 0 488-16,0 0-151 31,0-35-425-31,0 32-208 0,0 0-8 15,0 0-159-15,0 3-369 16,0 0-344-16,0 0-168 16,0 16-160-16,0 3 96 0,0 9 64 15,-4 7 64-15,0-3-56 32,4 0 0-32,0-7 0 0,0-6 48 0,0-9-56 15,0-7-160-15,12-3 120 16,4-3 40-16,12-16 448 15,4-10-248-15,8-9-88 0,3-7-32 16,-2-2-80 0,-6 3-8-1,1-1 8-15,-12 7 0 0,-5 10 56 0,-10 12-56 16,-5 12-144-16,-4 4-664 16,0 10-785-16,-20 34 481 15,-4-2-1360-15,0-1-2161 0</inkml:trace>
  <inkml:trace contextRef="#ctx0" brushRef="#br0" timeOffset="-114738.8">25698 5264 728 0,'0'0'7353'0,"0"0"-5792"15,0 0 223-15,0 0-48 16,0 0-159-16,0 0-489 15,0-38-488 1,-4 38-376-16,-4 12-216 16,-3 11 224-16,2 5-120 15,-3 4-56-15,9 0 0 0,-1 0-40 0,4-4 48 16,0-9-64-16,0-6-96 16,7-4 0-16,5-9 96 0,12 0 224 31,4-12 176-31,4-14-200 15,12-5-24-15,-4-11-128 16,-1-2 72-16,1-7 48 0,-3-3-48 16,-5 3 8-16,-9 4-120 0,-7 8 40 15,-4 14-48-15,-8 13 0 32,0 12-152-32,-4 0-1672 15,0 34-736-15,-4-2-577 0,0 0-5257 16</inkml:trace>
  <inkml:trace contextRef="#ctx0" brushRef="#br0" timeOffset="-111553.79">16495 12119 616 0,'0'0'10138'31,"0"0"-7746"-31,0 0-295 16,0 0-657-16,0 0-464 15,0 0-192-15,0-16-239 0,0 22-545 16,0 13 0-16,4 13 384 16,4 9-8-16,-1 7-80 0,1 9-64 15,-3 0-232 1,-1 3 88-16,-4-3-80 15,0-2 40-15,0-4-48 16,0-10-248-16,-4-3-336 0,-5-13-801 16,1-6-1551-16,5-13-2689 15</inkml:trace>
  <inkml:trace contextRef="#ctx0" brushRef="#br0" timeOffset="-111307.85">16518 12084 9378 0,'0'0'2112'0,"0"0"-904"16,0 0-40-16,0 0-215 15,0 0-489-15,-83-16-176 0,46 28-96 31,-2 8 16-31,3 8-104 16,0 4-104-16,5 25-600 16,7-9-1865-16,8-7-3424 0</inkml:trace>
  <inkml:trace contextRef="#ctx0" brushRef="#br0" timeOffset="-111103.05">16224 12662 704 0,'0'0'7921'16,"0"0"-6344"-16,0 0-105 15,0 0-144-15,0 0 177 16,0 0 79-16,99 9-560 16,-31-9-600-16,-5 0-216 15,10 0-208-15,18-6-704 0,-31 3-1624 16,-9-1-3354-16</inkml:trace>
  <inkml:trace contextRef="#ctx0" brushRef="#br0" timeOffset="-110629.8">17204 12563 8329 0,'0'0'7226'15,"0"0"-5074"-15,0 0-1480 31,0 0-664-31,0 0 264 16,16 67 281-16,-16-35-169 0,0 3-144 16,-8 0-128-16,-12-1-48 0,-5 1 40 15,-6-3-104-15,-17 0-592 16,9-10-1209-16,2-9-3552 0</inkml:trace>
  <inkml:trace contextRef="#ctx0" brushRef="#br0" timeOffset="-108021.31">17964 12078 8665 0,'0'0'2041'0,"0"0"-665"16,0 0-384-16,28-87 209 31,-28 72 79-31,0-1-88 0,-7 6-424 16,-14 4-376-16,-10 6 32 15,-17 0-328-15,-8 10-48 16,-3 9-48-16,-1 6 0 0,4 0 40 31,5 4-40-31,14-3-8 16,9 2-80-16,16 1-32 0,12 2-8 0,0 1 8 16,25 3 120-16,14 0 88 15,9 0-32-15,3-3 8 16,2-4-64-16,-5 0 0 0,-5 2 56 15,-3-8-56 1,-8 3 0 0,-12-3 0-16,-9 0-88 15,-6 7-24-15,-5-4 104 0,-16 0-40 0,-16 1 48 16,-4-4 64-16,-12-3-16 16,5-9 24-1,-9-7-16-15,4-3-48 16,4-3 136-16,4-13 32 15,9 0-15-15,6-3-33 16,14 3-24-16,2 4-88 0,9 5-16 16,0 4-136-16,9 0-201 15,27 3-839-15,-1 0-1816 0,-3 6-3690 0</inkml:trace>
  <inkml:trace contextRef="#ctx0" brushRef="#br0" timeOffset="-107083.47">18033 12484 8313 0,'0'0'3177'15,"0"0"-1233"1,0 0-23-1,0 0-401-15,0 0-384 16,0 0-103-16,0 0-369 0,12-57-440 16,12 47-48-16,4 1-32 15,7-1-32-15,9 7 24 0,0-1-128 0,-4 4-8 32,-5 0 0-32,-10 10 0 15,-6 10 0-15,-10-2-104 16,-9 8 32-16,0 2 64 0,-21-2 8 15,-7 2 0-15,-4-2 120 0,1-4-120 16,-1 0 72-16,4-9-72 31,8 0-64-31,8-7-24 16,8 0-216-16,4-3-144 0,0 1-296 16,12-1-481-16,8 0 1105 15,0 7 120-15,3-4 72 0,1 3-56 16,-3 4-16-16,-10 3 0 31,2 0-48-31,-9 0-24 16,-4 6 72-16,0-3 0 0,-8 0 0 15,-12-3 56-15,-4-3 0 16,-8-1 64-16,-4-2 160 0,-4-4-88 0,4-6 56 16,-4 0-96-1,12 0-7 1,4 0-9-16,13-9-136 15,11-14-441-15,0 1-3359 0,3 0-7227 16</inkml:trace>
  <inkml:trace contextRef="#ctx0" brushRef="#br0" timeOffset="-106481.93">18582 12478 4504 0,'0'0'6954'16,"0"0"-4954"-16,0 0-431 15,0 0-753-15,0 0-240 16,0 0 0-16,88-16-160 16,-76 32-216-16,-4 3-40 0,-8 9-160 15,0 1 0-15,-13 6 0 16,-10-1 120-16,-12 1 160 15,-2-3-8 1,-3-7 41-16,9 1-41 16,3-10 0-16,16-7-104 0,3-2-168 15,9-1-136-15,21-6 136 16,18 0 112-16,17 0 64 16,20-6-176-16,28-10-864 0,-17 0-1089 31,-11 0-2312-31</inkml:trace>
  <inkml:trace contextRef="#ctx0" brushRef="#br0" timeOffset="-102432.9">5175 4638 7137 0,'0'0'1768'0,"0"0"-1103"16,0-3-145-16,-4-3 8 0,4 2-40 15,-7-2 72-15,-2 3 280 16,5-3-16-16,-8 3-296 0,5-1-95 15,-10 1-73-15,6 3-136 32,-6 0-224-32,-7 0 64 15,5 0-24-15,-9 7-24 0,0 5 16 16,-4 1-24-16,4 0-8 0,4 6 8 16,-4-3 0-16,5 3 8 0,3 0-16 15,-5 3 48-15,5 0-48 16,1 4 0-1,-1-1 16 1,0 0 8-16,4 4-16 0,-1 0 0 16,-2 2 40-16,3 4 0 0,0 0 24 15,0 3-72-15,1-3 0 0,7 0 8 32,-5 0 0-32,6-3 8 15,3-1-16-15,4 1 48 16,0 3-32-16,0-3-8 0,0 3 0 15,7 0 96-15,5 0-96 16,1 0 32-16,2-3-40 0,1-1-56 31,4 1 48-31,-4-7 16 16,8 1-16-16,-5-4 16 0,6 0-8 16,-1-3 0-16,4 0 40 15,0-3-32-15,0 0-8 0,4-3 88 16,-1 3-80-16,1-7 8 31,0 4-16-31,4-7 0 16,-4 1 8-16,3-5 40 0,5-2-48 15,-3 0 40-15,-2 0-88 16,1 0 96-16,-4-5-8 0,-4-2-24 0,-4 1-16 16,-1-4-104-1,1 1 0 1,-4-1 104-16,5-6 0 15,-6 3-112-15,5-5 112 0,0 1 48 16,0-1-24-16,-5-1-24 16,6-1-8-16,-5 1-176 0,-1-3 184 15,-2 3 40 1,-2 0-24-16,-2 0-8 16,-2-4-8-16,-3-2 0 15,1 0 56-15,-2-1-56 0,1-5-8 16,0-1 8-16,0 1-8 15,0-1-104-15,-4 0 104 16,-4 3-72 0,0 1-24-16,0-1 24 15,-4 1 0-15,-7-1 80 0,-2 0 0 16,1 4 48-16,5-3 16 16,-2-1-64-16,5 0 0 15,0 4 8-15,-3-1 8 0,-1 4 32 31,-1 0-48-31,-6 3 0 16,-2 0-8-16,-2 3-56 0,-1 0 64 16,-4 0 8-16,-1 3 8 15,6 1-8-15,-1-1 40 16,4-3 24-16,0 0-64 0,1 1-8 0,2-1 56 16,2-4-8-1,-6 5-32 1,6-1 48-16,-10 3 8 0,6 0 24 15,-9 1-24-15,-4 2-64 16,0 4 8-16,-8-3-8 16,4 2 8-16,0 4-8 15,4 0 16 1,0 3-16-16,-3 0 8 0,6 0-16 16,1 3 16-16,5 3-16 0,-1 4 0 15,4-1 0-15,4-2-8 16,4 5-48-16,0-2-88 15,4-1-584-15,4 4-689 0,0 0-711 32,0-7-1897-32</inkml:trace>
  <inkml:trace contextRef="#ctx0" brushRef="#br0" timeOffset="-100617.93">19555 12493 432 0,'0'0'8169'0,"0"0"-6776"0,0 0-993 16,0 0-208-16,0 0 224 0,0 0 224 31,-36 19-64-31,32-19-96 16,-5 0-144-16,9 0 128 15,0 0 209-15,0 0 199 0,0 0 48 16,0-12-424-16,0-4-496 0,9 0-8 31,-1 0 8-31,-1 3 80 16,6 4 72-16,-9 2-8 16,0 5-144-16,0 2 0 0,-4 0-184 15,3 2 40-15,-3 8 96 16,0 3-128-16,0 3 176 0,0 0 16 31,-3-1-16-31,-9 1-64 16,-1-6-216-16,2-4 72 15,-6-3 200-15,10-3 8 0,3 0 144 16,4-13 0-16,0-2-144 0,8-5-304 16,4 2 200-16,0 2 104 15,-5 6 120 1,1 4 184-16,-8 6-152 15,0 0-152-15,0 6-400 16,0 7 400-16,0 3 96 0,-4-1-88 16,0-5 80-16,1 0-24 15,3-7-56-15,0 0 104 0,0-3 0 0,0 0-112 32,0-6-328-32,0-7-1216 15,-8 0-4866-15</inkml:trace>
  <inkml:trace contextRef="#ctx0" brushRef="#br0" timeOffset="-98111.1">729 13071 4536 0,'0'0'6506'0,"0"0"-4426"16,0 0-1095-16,0 0-441 0,0 0-248 15,-9-3-128-15,9 16-168 31,-4 12 0-31,4 7 496 0,0 9-184 16,0 7 48-16,-3 3 16 16,-1 5-152-16,-4 2-88 15,-1 2-32-15,-2 0-56 0,-5-2 24 16,4-1 16-16,-4-9-88 0,4-4-672 16,0-6-1096-16,4-13-1121 15,5-9-3552 1</inkml:trace>
  <inkml:trace contextRef="#ctx0" brushRef="#br0" timeOffset="-97808.05">713 13087 4136 0,'0'0'5738'16,"0"0"-4106"-16,0 0-360 15,0 0 497-15,0 0-57 16,0 0-784-16,0 0-280 0,0 0-328 16,48-51-48-16,-16 38-104 15,11 1-96-15,1 5 17 0,4 1-89 31,-4 6-313-31,-12 0-463 16,-5 10-688-16,-11 18-841 16,-8-2-479-16,-8-4-3922 0</inkml:trace>
  <inkml:trace contextRef="#ctx0" brushRef="#br0" timeOffset="-97584.93">744 13468 6705 0,'0'0'2793'15,"0"0"-1977"-15,0 0-136 0,0 0 272 0,0 0-544 16,0 0-240-16,52 7 528 16,-12-20 305-16,8-6-473 15,8-1-528-15,-1 2-56 0,1 2-673 31,-11 9-1143-31,-22 1-3201 16</inkml:trace>
  <inkml:trace contextRef="#ctx0" brushRef="#br0" timeOffset="-97346.9">486 13944 6057 0,'0'0'1952'16,"0"0"-1096"-16,0 0 161 15,0 0-329-15,0 0 808 16,0 0 521 0,103 3-673-16,-43-21-672 0,0-2-152 15,3-2-128-15,-3 3-176 16,15 0-216-16,-10 6-2040 0,-18 0-2793 15</inkml:trace>
  <inkml:trace contextRef="#ctx0" brushRef="#br0" timeOffset="-96726.02">1147 13658 8313 0,'0'0'3121'0,"0"0"-1921"16,0 0 281-16,0 0-785 31,0 0-576-31,0 0 24 16,91-63 16-16,-46 57-160 0,-2 3-136 16,-7 3 88-16,-12 0-192 0,-8 3-176 15,-12 13 31-15,-4 2 385 0,-20 2 193 16,-12 8 175-1,-4-5 72 1,1 2-120-16,3-6-168 16,4 0-56-16,12-6-96 0,8-4 0 0,8-6-248 15,4 4-304 1,16-4 352-16,16 0 200 0,3 0 48 0,1 0-48 31,4 1-128-31,-8 2-80 16,-12 4 152-16,0-1-40 15,-12 4-65-15,-5 2 33 0,-7 2 128 16,0 2 8-16,-7-1 321 0,-14 2 175 16,-7-1 24-16,-7 0 48 31,-9 0 8-31,-4-7-24 16,1 1-184-16,-5-4-80 0,3-5-104 15,6-4-120-15,15 0-72 16,13-26-496-16,11-2-2360 0,4 2-6322 15</inkml:trace>
  <inkml:trace contextRef="#ctx0" brushRef="#br0" timeOffset="-96205.68">1676 13560 8753 0,'0'0'4257'0,"0"0"-3224"31,0 0 55-31,0 0-360 16,0 0-248-16,0 0-280 0,0 0-200 16,-7-6-64-16,7 12 8 15,0 0-96-15,0 1-8 0,7-1 88 16,-2 1 72-16,-1-4 56 31,4-3-56-31,-4 0-48 16,0 0 48-16,-4 0 0 0,3-3 160 15,1-7 288-15,-4-2-216 16,0-8-64-16,0 5 8 0,-4 2 120 0,-7 3 480 16,3 4-159-1,-1 6-385 1,-2 0-232-16,3 6-457 15,8 17-1223-15,-4-1-2649 0,4 0-6361 16</inkml:trace>
  <inkml:trace contextRef="#ctx0" brushRef="#br0" timeOffset="-95864">1749 13821 11282 0,'0'0'3017'15,"0"0"-2369"-15,0 0-440 0,0 0 152 16,-4 19-32-16,4-10-104 16,0-6-224-16,0 0-104 15,4 0 104-15,4-3 128 0,3 0-40 31,-6 0 128-31,7 0 0 16,-9 0-208-16,-3-6 240 0,4 3 48 16,-4-6 80-16,0-4-8 15,0 3 72-15,-7-2-47 16,-5 2-89-16,-1 1-104 0,6 5-200 0,-1 4-80 16,8 4-1817-1,-4 2-3808 1</inkml:trace>
  <inkml:trace contextRef="#ctx0" brushRef="#br0" timeOffset="-94386.16">2844 13109 416 0,'0'0'5713'0,"0"0"-3969"0,0 0-520 15,0 0 177-15,0 0-41 16,0 0-40-16,0-82-175 15,-8 69 23 1,1 7-256-16,-14-1-264 16,-3 4-248-16,-3 3-152 0,-13 6-56 15,0 11-80-15,0 2 0 0,-4 6-64 16,12-3-48-16,4 3 8 16,9 1-8-1,10-1-88-15,9 1 40 16,0-1-104-16,13 1-8 15,11-1-8-15,8 0-24 16,7-3-416-16,1 0 384 0,-1 1-304 16,-7-4 96-16,1 3 104 0,-14-3-88 31,-6 4 128-31,-5-5-168 16,-8 1 79-16,-4-3 273 15,-16 3 104-15,-5-2 537 0,-6-5 39 16,-5 1 40-16,-4-7-200 15,0-6 104-15,4 0 16 0,4 0 16 32,8-9 24-32,9-8-232 15,7 2-344-15,8 2 0 16,0 0-200-16,0 7-544 0,32-4-1472 0,-4 10-1969 16,0-2-4377-16</inkml:trace>
  <inkml:trace contextRef="#ctx0" brushRef="#br0" timeOffset="-94115.13">2992 13344 9674 0,'0'0'4192'0,"0"0"-3279"15,0 0-249-15,0 0-336 0,0 0-152 16,0 0-24-16,0 0 376 0,0 54-160 31,0-29-120-31,0 1-112 16,0 0-64-16,0-4-16 16,0 0-56-16,0 0-224 0,0-6-1376 15,0-7-1145-15,0-2-2760 0</inkml:trace>
  <inkml:trace contextRef="#ctx0" brushRef="#br0" timeOffset="-93905.16">3155 13278 5881 0,'0'0'8073'0,"0"0"-6136"15,0 0-1329 1,0 0-376-16,0 0 416 15,-20 79 16-15,13-44-264 16,-2 3-200-16,9-3-136 0,0 0-56 16,0-3-8-16,0 12-912 15,0-12-1504-15,0-4-2849 0</inkml:trace>
  <inkml:trace contextRef="#ctx0" brushRef="#br0" timeOffset="-93657.88">3510 13554 6601 0,'0'0'5497'0,"0"0"-3504"0,0 0-1889 31,0 0-96-31,0 0 168 16,0 0 120-16,15 101-24 16,-15-62-64-16,-11-1-136 0,-10 3 72 15,-22 9-144-15,11-11-1785 16,-4-11-3936-16</inkml:trace>
  <inkml:trace contextRef="#ctx0" brushRef="#br0" timeOffset="-92728.34">4099 13147 9458 0,'0'0'2440'31,"0"0"-952"-31,0 0 465 0,0 0-409 16,0 0-480-16,8-25-448 15,-8 25-616-15,0 12-192 0,0 14 120 16,0 9 72-16,-8 6 136 16,-3 10-56-16,-2 0-72 31,2 0 56-31,-6-4-56 0,2-2 80 0,3-7-72 16,3-10-8-16,6-2 65 15,3-7-73-15,0-10-56 0,0 1 56 16,20-7 8-16,4-3 80 15,8 0 40 1,7 0-32 0,9 0 24-16,-4-9-64 0,3-4-32 15,-2 3 48-15,-2-2-72 0,-7 2 0 16,-4 4-48-16,-1-4-448 0,-10 7-625 16,-1-4-1183-16,-8 2-1657 31,-5-2-5169-31</inkml:trace>
  <inkml:trace contextRef="#ctx0" brushRef="#br0" timeOffset="-92454.92">4685 13481 6081 0,'0'0'5201'0,"0"0"-3081"16,0 0-1656-16,0 0-167 31,0 0 247-31,0 0 80 0,0 0-48 16,76 89-304-16,-72-64-88 0,0 3-8 16,-4 1-72-16,-8 3 0 0,-12-4 40 15,-8 1 8-15,-16 6-152 16,8-6-1128-1,4-11-2809 1</inkml:trace>
  <inkml:trace contextRef="#ctx0" brushRef="#br0" timeOffset="-92152.92">5478 13601 9009 0,'0'0'8234'0,"0"0"-7458"15,0 0-776-15,84-6-1744 16,-41 3-1273-16,1 0-2536 0</inkml:trace>
  <inkml:trace contextRef="#ctx0" brushRef="#br0" timeOffset="-91992.04">6358 13519 6529 0,'0'0'4497'0,"0"0"-4497"16,0 0-1480-1,80-13-4906-15</inkml:trace>
  <inkml:trace contextRef="#ctx0" brushRef="#br0" timeOffset="-91842.38">7303 13595 7537 0,'0'0'8106'0,"0"0"-7122"0,0 0-984 16,127-44-1744-16,-83 37-1369 15,-4 4-2912-15</inkml:trace>
  <inkml:trace contextRef="#ctx0" brushRef="#br0" timeOffset="-91700.25">8865 13595 7457 0,'0'0'0'16,"0"0"-5145"-16</inkml:trace>
  <inkml:trace contextRef="#ctx0" brushRef="#br0" timeOffset="-91550.16">10335 13621 4729 0,'0'0'0'16</inkml:trace>
  <inkml:trace contextRef="#ctx0" brushRef="#br0" timeOffset="-91257.38">12498 13770 5825 0,'0'0'4649'16,"88"9"-3377"-16,-37-2-784 0,1 5-488 16,-16-2-544-16,-4 5-272 0,-16-2-16 15,-4 0 216 1,-4 3-345-16,0-4-1247 16,-4-5-1705-16</inkml:trace>
  <inkml:trace contextRef="#ctx0" brushRef="#br0" timeOffset="-90098.3">789 14925 7785 0,'0'0'3017'15,"0"0"-1265"-15,0 0 385 0,0 0-209 16,0 0-392-1,0 0-503 1,0 0-465-16,-13-35-280 16,9 39-288-16,1 15-192 0,-1 12 184 0,-9 11 8 15,5 9 88-15,-7 2-80 16,2 1 8-16,2 0-16 0,-2-3-560 16,2-6-1217-16,11-10-1207 31,0-10-1385-31,0-18-3625 15</inkml:trace>
  <inkml:trace contextRef="#ctx0" brushRef="#br0" timeOffset="-89886.18">780 14865 8105 0,'0'0'5897'0,"0"0"-4448"15,0 0-825-15,0 0-112 32,0 0-216-32,0 0 136 15,84-38-336-15,-41 25-96 0,6-3-32 16,7 4-168-16,-9 2-1304 0,-7 10-1281 16,-16 0-1648-16,-12 7-2488 0</inkml:trace>
  <inkml:trace contextRef="#ctx0" brushRef="#br0" timeOffset="-89707.89">864 15005 1736 0,'0'0'2408'16,"0"0"-655"-16,0 0-665 0,0 0-360 15,0 0-160-15,0 0 8 0,0 0 217 32,0 73 87-32,32-73-264 15,16 0 168-15,7-10-552 16,5-6-232-16,0 4-536 0,-4 2 528 15,-12 7-1872-15,-21 3-4858 16</inkml:trace>
  <inkml:trace contextRef="#ctx0" brushRef="#br0" timeOffset="-89443.69">720 15411 1536 0,'0'0'2472'31,"0"0"-1247"-31,0 0 391 16,0 0 80-16,88 0-23 0,-56-9-689 15,0 2-512-15,-8 1-424 16,-8 0-48-16,-4 6-1216 0,-12 0-913 16,-4 6 1465-16,-16 10 664 0,-8 3 560 15,0 0 48 1,5 0 81-1,10-6-297-15,13-7-392 0,20-6-937 16,12-6-423-16,4-10-3913 16</inkml:trace>
  <inkml:trace contextRef="#ctx0" brushRef="#br0" timeOffset="-88835.3">1235 15166 7881 0,'0'0'6794'15,"0"0"-4482"-15,0 0-1960 16,0 0-352-16,0 0-48 16,0 0 48-16,0 77 40 0,11-58-40 15,6-3 0-15,-1-7-352 16,7-6-352-16,1-3 24 15,0-6 328 1,4-10 128-16,0-6-232 16,-5 3 456-16,-10 0 704 0,-1 6 120 15,-9 10 168-15,-3 3-328 16,0 0-296-16,0 13-360 16,-3 12 112-16,-5 10 304 0,4 7-263 31,0-1-65-31,4 3-96 15,12 1-945-15,8-10-3432 0,3-16-4040 0</inkml:trace>
  <inkml:trace contextRef="#ctx0" brushRef="#br0" timeOffset="-88565.71">1979 15043 11082 0,'0'0'6985'15,"0"0"-5856"-15,0 0-481 16,0 0-264-16,0 0-384 0,0 0-264 31,-7 6-1673-31,-1 10-2216 0,4 0-4360 16</inkml:trace>
  <inkml:trace contextRef="#ctx0" brushRef="#br0" timeOffset="-88432.38">1908 15332 12338 0,'0'0'4185'0,"0"0"-3537"15,0 0 112-15,0 0 137 16,0 0-673-16,0 0-224 16,0 0-2529-16,24-16-4769 0</inkml:trace>
  <inkml:trace contextRef="#ctx0" brushRef="#br0" timeOffset="-88115.33">1362 15980 6105 0,'0'0'10186'0,"0"0"-8634"32,0 0-1552-32,0 0-624 15,0 0-1240-15,0 0-473 0,0 0-1824 16</inkml:trace>
  <inkml:trace contextRef="#ctx0" brushRef="#br0" timeOffset="-87981.6">1306 16208 5521 0,'0'0'5617'15,"0"0"-5233"-15,0 0-384 16,0 0-2273-16,0 0-1719 0</inkml:trace>
  <inkml:trace contextRef="#ctx0" brushRef="#br0" timeOffset="-87830.3">1227 16446 3952 0,'0'0'10571'16,"0"0"-9291"-16,0 0-1280 15,0 0-928-15,0 0-3081 0,0 0-3449 16</inkml:trace>
  <inkml:trace contextRef="#ctx0" brushRef="#br0" timeOffset="-87681.18">1214 16595 13618 0,'0'0'4185'0,"0"0"-3593"15,0 0-376-15,0 0-216 0,0 0-792 32,0 0-3993-32,0 0-7841 0</inkml:trace>
  <inkml:trace contextRef="#ctx0" brushRef="#br0" timeOffset="-86907.36">713 16900 10098 0,'0'0'4801'16,"0"0"-3769"-16,0 0 80 0,0 0-184 16,0 0-336-16,0-3-311 15,0 12-281-15,0 11-32 0,0 8 32 31,0 11 112-31,0 5 8 16,-8 3-24-16,0 1-80 16,3-4-16-16,-2-5-192 0,3-5-769 15,0-5-359-15,-4-10-1633 0,8-6-2816 16</inkml:trace>
  <inkml:trace contextRef="#ctx0" brushRef="#br0" timeOffset="-86664.31">665 16821 8601 0,'0'0'5073'16,"0"0"-3760"-16,0 0-729 15,0 0-208-15,0 0 176 0,0 0-304 16,119-60 8-16,-71 44-256 15,4 3-200-15,-8 3-912 16,-12 7-1033 0,-8 3-239-16,-17 16 271 15,-7 7-551-15,0-1-137 0</inkml:trace>
  <inkml:trace contextRef="#ctx0" brushRef="#br0" timeOffset="-86480.29">725 17151 1800 0,'0'0'4801'15,"0"0"-2953"-15,0 0-343 16,0 0 159 0,83-32-472-16,-39 13-632 0,4-3-560 15,8 0-88-15,4 6-40 16,-12 10-896-16,-13 2-3545 0</inkml:trace>
  <inkml:trace contextRef="#ctx0" brushRef="#br0" timeOffset="-86248.16">757 17367 4504 0,'0'0'4465'31,"0"0"-2912"-31,0 0-1161 0,0 0 384 16,0 0 552-16,0 0 241 16,0 0-377-16,83-32-480 0,-43 16-536 15,4-3-176-15,4-3-384 16,20-4-824-16,-9 8-825 31,-15-1-4416-31</inkml:trace>
  <inkml:trace contextRef="#ctx0" brushRef="#br0" timeOffset="-83040.34">1338 17129 4384 0,'0'0'4537'0,"0"0"-1952"0,0 0-1225 16,0 0 249-16,0 0-217 15,0 0-392-15,0-10-344 32,0 10-168-32,0 0-64 0,0 0 17 15,0 0-25-15,0 0-112 16,0 0-144-16,0 0 8 0,0 0-16 15,0 0-32-15,0 0-24 16,0 0-88-16,0 7 40 31,0 2-48-31,0 4 0 0,0 6 104 16,0 7-24-16,5-2 16 0,2 2 0 16,-3 3-32-16,-4-4 8 0,4 1-64 15,0-1 40 1,-4 0 40-1,0-3-88-15,0-2-72 16,0-8-248-16,0 1-576 0,0-6-641 16,0-5-799-16,4-4-1521 0,4-11-408 15,0-6-2496-15</inkml:trace>
  <inkml:trace contextRef="#ctx0" brushRef="#br0" timeOffset="-82587.92">1645 17043 7769 0,'0'0'4281'16,"0"0"-3473"-16,0 0-296 15,0 0 104-15,0 0 113 0,-55 83-265 16,34-55-248-16,1 1-104 31,1-1 0-31,-5 1 0 16,0-7-40-16,-1-3 32 0,10-6 48 15,2-3 24-15,2-10-16 16,11 0 160-16,0 0 272 0,0 0-248 0,4-4-344 16,8-5-16-16,4-1 16 15,4 1 168 1,-1 2 8-1,-2 4-152-15,-2 3-24 0,2 0-96 16,-2 0 88-16,1 7-72 16,5 5 80-16,-6 4 8 0,9 3 56 15,-4-3-56 1,4 6 0-16,-4-3 56 16,4 3-56-16,-5-2 0 15,2-5 48-15,-10-2-56 0,6-3 0 16,7-10-656-16,-9 0-1416 15,5 0-2881-15</inkml:trace>
  <inkml:trace contextRef="#ctx0" brushRef="#br0" timeOffset="-82421.21">2099 17173 6489 0,'0'0'10178'16,"0"0"-8121"-16,0 0-1497 0,0 0-432 16,0 0-128-16,0 0-176 15,0 0-4185-15</inkml:trace>
  <inkml:trace contextRef="#ctx0" brushRef="#br0" timeOffset="-74984.27">19252 2559 520 0,'0'0'8529'0,"0"0"-6080"16,0 0-665-16,0-38-151 15,0 25-217-15,0 3-224 16,0 1-152-16,3 0-63 0,1-4-353 16,-4 3-112-1,4 4-96-15,-4 3-136 16,0 3-104-16,0 0-168 0,0 0-8 15,-11 6-88-15,-10 13 88 16,-6 10-8-16,-5 8 8 16,-16 27 0-16,0 25 0 15,5 19 16 1,3 6-16-16,16-5 8 0,12-18 0 16,12-24-8-16,0-10 8 0,0-15 8 15,12-5-16-15,3 2-16 16,9 2-160-16,8-6 88 15,4-3-112 1,8-10-72-16,0-9-168 16,12-13 248-16,4 0-56 0,3-7 232 15,1-12-288-15,3-9 176 16,-3-7 128-16,-4-4 128 16,0-8-104-16,0-17-16 0,-8-18-8 31,-9-10-56-31,-15-13-80 15,-19 4 32-15,-9 8-72 0,-13 8 32 16,-11 15 128-16,1 16 16 16,-5 13 0-16,0 6 48 15,-13-4-40-15,-10 2 48 0,-8 2 16 16,-5 6-24 0,0 10 48-16,0 9-16 15,9 10 32-15,2 0-56 0,14 10-48 16,7 12 40-16,8 7-48 15,8 5-88-15,16 8 80 16,0 9-112-16,16-1 48 16,16 7 72-16,11 1 0 15,5-5 64-15,8 2-48 16,4-8-32-16,-9-6 64 0,1-9-8 16,-7-3-40-16,-6-3 0 15,-11-1 64-15,-4 0-64 16,-8 4 8-1,0-4 64-15,0 4-72 16,0-4 8-16,0 0 48 0,4-2 16 16,4-1 48-16,-1-3-16 15,5-6-96-15,0-1 64 16,-4-2-72-16,-8-1-104 0,0-2-248 31,-12-4-889-31,0 3-1311 16,-4-6-2617-16</inkml:trace>
  <inkml:trace contextRef="#ctx0" brushRef="#br0" timeOffset="-74484.24">20307 2276 1360 0,'0'0'10498'32,"0"0"-8578"-32,0 0-87 15,0 0-545-15,0 0-392 16,0 0-368-16,0 0-312 0,-79 13-48 15,39 41 185-15,-8 31 111 16,5 36 24-16,15 16-104 0,15-1-160 31,13-21-104-31,28-27-24 0,8-18-96 16,0-16 0-16,4-12 0 16,4-4 0-16,8 0-208 0,11 0-432 15,29 0-144-15,-21-12-1289 16,-15-17-3896-16</inkml:trace>
  <inkml:trace contextRef="#ctx0" brushRef="#br0" timeOffset="-73596.64">20769 2454 3080 0,'0'0'7498'16,"0"0"-5698"-16,0 0-152 0,0 0 153 15,0 0-785-15,0-28-376 16,0 28-224-16,-15 0-120 0,-5 9-72 31,-5 7 72-31,-6 3 145 16,-1 3-25-16,9 3-160 15,-1 1-96-15,11 0-96 0,5 2-64 16,8 1-32-16,4-1 24 0,16 0-56 16,16 1 56-16,8-1-88 15,8 2 96 1,4-2 0-16,0 0 0 15,-9 1-56-15,-3-3 40 16,-12-4-32-16,-8 3 48 0,-8-6-88 0,-9 4 80 16,-7-1 8-16,-7 0 0 15,-18 0 96 1,-10-3 88-16,-12 3 24 16,-6-6-48-16,1-3-16 15,1-4-144-15,7-9-120 16,8 0-1184-16,12-15-1825 0,16-4-3072 15</inkml:trace>
  <inkml:trace contextRef="#ctx0" brushRef="#br0" timeOffset="-73332.43">21424 2902 10762 0,'0'0'4489'0,"0"0"-3129"0,0 0-392 15,0 0-600-15,0 0-288 0,0 0-72 16,0 0 80-16,0 0 80 16,-53 85-96-1,37-56 0-15,1 3-64 16,-2 0-8-16,6-7-912 15,11-3-1560-15,0-3-1729 0,0-9-2569 16</inkml:trace>
  <inkml:trace contextRef="#ctx0" brushRef="#br0" timeOffset="-72819.74">21830 2705 3912 0,'0'0'4401'15,"0"0"-3393"-15,4-86 57 0,-4 48 63 16,0 0-176-16,-4 3 72 16,-9 3 465-16,-6 7-97 31,-9 6-240-31,0 13-296 0,-8 6-407 15,-3 2-201-15,-6 21-80 16,6 12-96-16,7 9 80 0,4 4-136 16,15 6-8-16,9-6 64 15,4-4-72-15,9-6 0 16,10-6-168 0,6-13-320-16,-1-10-105 0,8-9 513 15,-1-3 8-15,1-19-64 16,0-6 272-16,-4-7-128 0,-13-1 80 15,2 5 465-15,-9 5 199 16,-1 7-88 0,-2 10 40-16,-5 9-216 15,0 0-488-15,4 15-72 0,8 14 56 16,-1 9 16-16,9 6 8 16,1 1-8-16,7-4-40 0,4-9-376 15,-1-3-272-15,5-10 176 31,0-10-352-31,-1-9-521 0,-3-15-2616 16,-8-4-1224-16</inkml:trace>
  <inkml:trace contextRef="#ctx0" brushRef="#br0" timeOffset="-72559.88">21993 2076 10490 0,'0'0'1920'0,"0"0"553"0,0 0-657 16,0 0-744-16,0 0-632 16,0 0-272-16,0 0 152 31,103 22 169-31,-43 36-121 0,20 21-136 0,0 25-72 16,-12 11-112-16,-25 2 32 15,-23-2-80-15,-20-14 0 0,-20-2-160 16,-12-23-128-16,-4-15-400 15,8-20-529 1,-11 3-1487 0,7-9-1785-16,4-9-5713 0</inkml:trace>
  <inkml:trace contextRef="#ctx0" brushRef="#br0" timeOffset="-72388.41">23112 2226 12546 0,'0'0'3145'0,"0"0"-2185"15,0 0-960-15,0 0-2873 32,0 0-5000-32</inkml:trace>
  <inkml:trace contextRef="#ctx0" brushRef="#br0" timeOffset="-66074.47">8534 14754 3168 0,'0'0'7474'0,"0"-19"-6018"16,0 9-560-16,0 4 249 15,0 6 167-15,-4 0-344 16,4 0-472-16,-8 3-288 0,-4 16-136 16,-4 13 72-1,-8 28 208-15,-4 26 112 16,0 22-88-16,9 13-103 0,10-10-33 16,9-9-32-16,0-13-112 15,13-20-88-15,6-15 56 16,5-16-64-16,4-9-120 0,12-4-288 31,16-3-225-31,20-9-103 0,23-13 288 16,21-38-376-16,-13-9-392 15,-23-1-201-15,-28 3 1057 16,-24 7-256-16,-4-19 424 0,-5-22-424 16,-14-29-40-16,-9-13 272 31,-25 4 384-31,-14 5 0 0,2 33 128 15,-2 16 128-15,3 22 144 16,-4 9 216-16,-12 0 40 16,-8 7 16-16,-7-1 89 0,-1 17-289 15,9 9-120-15,6 3-120 0,10 19-48 16,6 10 8-16,10 9-80 16,15 7-40-1,12 9-64-15,4 6 48 16,27 1-40-16,18-1 72 15,7-6-88-15,11-3 104 0,5-3-104 16,-5-3 0-16,-2-4 96 0,-14 1-96 16,-10-4-112-1,-14-3 104-15,-3-3 0 16,-4 0 8-16,-5-4 8 16,2 1-8-16,3 3 72 15,3-3-72-15,5 3 0 0,4-4-160 16,4 1-448-16,16 7-552 15,-9-11-1089 1,-10-12-3360-16</inkml:trace>
  <inkml:trace contextRef="#ctx0" brushRef="#br0" timeOffset="-65713.52">9980 14748 8057 0,'0'0'4681'0,"0"0"-3481"15,0 0-679-15,0 0-233 16,0 0 312-16,-95 3 208 0,63 22-104 15,-4 13 112 1,-8 23 72 0,-7 21-239-16,2 26-89 0,14 3-64 0,18 0-80 15,17-9-160-15,17-16-104 16,26-4-80-16,1-9-24 16,0-19-48-16,0-12 0 0,0-7-160 31,8 6-400-31,23 3-744 15,-7-3-1489-15,-16-15-4689 0</inkml:trace>
  <inkml:trace contextRef="#ctx0" brushRef="#br0" timeOffset="-64993.76">10674 14887 8977 0,'0'0'2041'0,"0"0"-913"16,0 0 80-16,0 0 89 31,-104-50-177-31,68 50-200 16,-4 12-280-16,0 11-96 0,4 8-88 15,4 1-168-15,8 3-135 16,9 3-89-16,11 3-64 0,4-3 40 15,8 4-40-15,16-5-120 32,8 2 120-32,7-4 0 15,2 0-169-15,-2-1-87 0,-3-2 80 16,-8 0-24-16,0-3 32 0,-9-4 16 16,-10 0-88-16,-5 1 136 0,-4-7 104 15,-21 0 0 1,-10-3 200-1,-13-4 224-15,-4-5 16 16,-4-4 25-16,1-3 111 0,2-6 40 16,10-7-112-16,7-6-208 0,12 3-176 15,12 3-120-15,8 4-152 0,4 6-992 32,36 3-433-32,0 0-1255 15,0 0-1513-15</inkml:trace>
  <inkml:trace contextRef="#ctx0" brushRef="#br0" timeOffset="-64707.29">10793 15307 2512 0,'0'0'7602'31,"0"0"-3714"-31,0 0-3087 16,0 0-625-16,0 0-160 0,0 0 1144 15,0 0-280-15,0 98-160 16,0-63-400-16,0 0-144 0,4-3-56 0,0-1-72 16,-4-6-48-1,0-2-72 1,4-7-496-16,-4-7-624 15,8-9-1409-15,-4 0-1695 0,3-6-1946 16</inkml:trace>
  <inkml:trace contextRef="#ctx0" brushRef="#br0" timeOffset="-64497.49">10953 15243 3064 0,'0'0'8458'0,"0"0"-6058"15,0 0-1439-15,0 0-737 0,0 0 88 32,0 0 576-32,4 86-296 15,-1-48-120-15,5 3-216 0,-4 1-56 16,0-1-128-16,5 0-72 16,-2-3 0-16,1 3-1000 0,0-12-1945 15,0-7-3768-15</inkml:trace>
  <inkml:trace contextRef="#ctx0" brushRef="#br0" timeOffset="-64265.03">11391 15611 3848 0,'0'0'9842'0,"0"0"-8193"15,0 0-1001-15,0 0 48 16,0 0-160-16,11 98-136 0,-11-63-216 0,0 4-96 31,0 2 8-31,-11-3-96 16,-13 6-312-16,3-9-1208 16,-2-13-3505-16</inkml:trace>
  <inkml:trace contextRef="#ctx0" brushRef="#br0" timeOffset="-63186.11">11992 15043 9025 0,'0'0'2705'0,"0"0"-553"16,0-73-55-16,0 57-449 16,0 6-279-16,5 7-249 15,-5 0-512-15,0 3-384 0,4 3-224 32,-1 19 24-32,1 7 32 15,0 12 184-15,-4 4-104 0,0 6-64 16,-4-1-24-16,-7 1 64 15,-2 0 8-15,2-6-32 16,-2-4-80-16,9-10 8 0,0-9 24 31,4-2-40-31,0-10 0 16,12-1-112-16,12-6 112 0,4 0 0 0,8-3 8 16,8 0 40-16,-4 0-40 15,-1 0-8-15,6 0-184 16,-2 0-144-16,-2 0-80 15,-2 0 0 1,-3 0-624-16,11 3-521 0,-10-3-2327 16,-9 0-777-16</inkml:trace>
  <inkml:trace contextRef="#ctx0" brushRef="#br0" timeOffset="-62432.1">12478 14941 6105 0,'0'0'4177'0,"0"0"-2561"0,0 0-272 31,0 0 353-31,0 0-521 16,0 0-160-16,0 0-200 15,84 25-48-15,-37 4-183 0,2 9-193 0,7 4-120 16,0 8-144-16,-9 8-56 16,1 14-64-16,-12 14 56 15,-12 13-16 1,-20 5-40-16,-8-8 64 15,-28-7-72-15,-5-23-168 16,2-9-496-16,-20-3-865 0,10-16-1471 16,6-9-5786-16</inkml:trace>
  <inkml:trace contextRef="#ctx0" brushRef="#br0" timeOffset="-61670.02">13307 15478 9297 0,'0'0'5522'16,"0"0"-3882"0,0 0-544-16,0 0-240 15,0 0 9-15,0 0-393 16,56-26-256-16,-16 20-216 0,4-3 56 15,7-1-136-15,5 1 72 16,0 2-616-16,4 4-881 16,-13 3-3216-16,-15 0-3552 15</inkml:trace>
  <inkml:trace contextRef="#ctx0" brushRef="#br0" timeOffset="-61468.39">13355 15706 9618 0,'0'0'3168'0,"0"0"-1303"0,0 0-457 15,0 0 8-15,0 0 313 16,79 7-697-16,-27-7-512 0,20 0-304 31,20-7-120-31,-1-2-96 16,9-10-584-16,-24 6-1697 15,-33-2-6697-15</inkml:trace>
  <inkml:trace contextRef="#ctx0" brushRef="#br0" timeOffset="-59833.32">2984 8677 5497 0,'0'0'6985'15,"0"0"-5641"-15,0 0-167 31,0 0-105-31,0 0-88 0,0 0-64 16,-4 0-448-16,8 0-272 16,11 0 257-16,6 0 135 15,7 6-152-15,3 1-216 0,5-1-56 0,8-3-72 16,4 4-48 0,8-7 0-16,0 0-48 0,3 0-232 15,1 0-560 1,-9 0-785-16,5 0-1567 15,-20 0-1649-15,-12-3-4009 16</inkml:trace>
  <inkml:trace contextRef="#ctx0" brushRef="#br0" timeOffset="-59509.38">2980 8858 4961 0,'0'0'1728'15,"0"0"-456"-15,0 0-112 16,0 0 9 0,0 0-105-16,0 0-280 15,0 0 144-15,-20 22 65 16,31-19 95-16,10 0 32 0,3-3-152 16,11 0-272-16,1 0-208 31,12 0-87-31,3-3-41 0,5-3-40 15,-3-3-112-15,-5 2-72 16,-13 1-80-16,-7 2-56 16,-16 4-104-16,-4 0-256 0,-8 0-56 15,0 0 15-15,0 0-271 16,-4 0-512 0,-8 0-1184-16,4 0-3658 0</inkml:trace>
  <inkml:trace contextRef="#ctx0" brushRef="#br0" timeOffset="-57836.78">4342 8804 6481 0,'0'0'5521'0,"0"0"-3857"15,0 0-807-15,0 0-169 0,-3 0 104 16,3 0 168-16,0 0-192 16,11 0-520-16,13-3 256 0,12-1-167 0,3-2-185 31,10 0 16-31,3-4-88 16,-1 4-8-16,1 0-72 15,-9 3-296-15,-10-1-89 0,-10 4-263 16,-10 0-912-16,-13 7-1257 15,-9 5 1-15,-10-2-3306 0</inkml:trace>
  <inkml:trace contextRef="#ctx0" brushRef="#br0" timeOffset="-57607.6">4279 8988 6265 0,'0'0'5553'0,"0"0"-4353"16,0 0-616-16,0 0 209 0,0 0 623 16,0 0-136-16,0 0-216 15,0 0-415-15,112-6-201 0,-69-1-264 16,9-2-8-16,3 3-176 0,-7-1-16 16,5 1-1249-1,-14 3-2847 1,-15-3-6787-16</inkml:trace>
  <inkml:trace contextRef="#ctx0" brushRef="#br0" timeOffset="-55116.78">5849 7734 3016 0,'0'0'2345'15,"0"0"-1633"-15,0 0-480 0,0 0-104 32,0 0 168-32,0 0 368 15,0 0 480-15,-45-28-111 0,30 28-449 0,-6 0-264 16,-2 0 80-16,-5 9-176 16,4 1-88-16,-8-1-40 15,8 4 16-15,0 0 144 16,0-1-56-1,5 1-48-15,-5 3-72 16,-1-4 96-16,2 4-40 0,-5 7 80 16,0-4 96-16,0 3-8 0,4 0-88 15,0-3 0-15,0 7 40 16,5-8 9 0,2 5-41-16,2 2-104 15,2 3-40-15,-2 4 80 16,2 3 56-16,2 4-136 0,-5 5 24 15,4 3-40-15,0-2-8 16,0-1-48-16,0-2 40 0,8-1 24 31,-3-6-56-31,7 3-8 16,0 0 136-16,0-3 24 16,0 3-16-16,0-3-40 0,0 0-24 15,0 3 24-15,7-3-32 16,1 0-24-16,4-3 8 0,0-4-64 15,0-2-8-15,0-4 8 32,4-3-8-32,4-3-56 15,-5-4 64-15,6 1 104 0,-1-3-32 16,-1 2-16-16,-2-5-40 0,3 3 72 16,-1-5-80-16,1 2-8 0,0-4 48 15,4 0 8 1,0-3 16-1,8 0-64-15,0 0 40 16,3-9-32-16,1-4 64 0,5 0-72 16,-10 1-8-16,1-1-8 0,-8 1 0 15,-4 2 0 1,0-3 8-16,-9 4 56 16,6-1-56-16,-2 0 0 15,6-2 0-15,-1-4-8 16,3-3 8-16,1 0-112 0,0-4-56 15,-4 5 72-15,0-5-56 0,-8 5 104 32,4-5 48-32,-9 4-8 15,6-6 8-15,-5 3 16 16,-1-4-16-16,1 0 0 0,-3-2 0 16,3-3 0-16,-4-1 0 15,3-3-64-15,-7 3 56 0,4-3 0 31,-4 6 0-31,0-6 0 16,0 7 0-16,0-4 8 16,0 3-16-16,0-5 16 0,-4-1 8 15,0 0-8-15,4-4 0 0,-3 2 8 16,-1 2-8-16,0 3 0 16,-5 3 0-1,5 1 0-15,-7 6-16 16,-1 3 0-16,0-1 16 15,-4 5 72-15,0-4 64 0,4 3-8 16,-4-3-16-16,4-1 32 16,5 5-40-16,-6 2 16 15,1-3-112-15,0 10 64 16,-4 2-64-16,-4 1 0 16,-3 0-8-16,-1 3 0 15,-4 0 8-15,4 0 0 0,3 0-8 16,2 0 8-16,3 0 0 15,4 0-8 1,5 3-8-16,2 0-48 16,-3 1-16-16,4 2-80 15,4 1-128-15,0-1-120 0,0-3-120 16,0 3-184-16,0 1-296 16,0-4-593-16,0 0-1151 0,0-3-3354 15</inkml:trace>
  <inkml:trace contextRef="#ctx0" brushRef="#br0" timeOffset="-53698.18">14454 15414 5873 0,'0'0'5889'0,"0"0"-3921"16,0 0-367-16,0 0-273 0,-35-88-88 15,35 65-351-15,7 4-145 16,14-3-280-16,3 3-56 0,7 0-224 16,5 0-64-16,9 6-72 31,6 0-48-31,5 4 0 0,0 5 0 16,3 4-40-16,-7 0 32 15,-8 4 8-15,-8 12-8 0,-12 3-56 16,-13 3-88-16,-11 3 72 15,0 4 80-15,-15-1 0 32,-13-2 64-32,-13 2 48 0,2-2 64 15,-1-7-40-15,8 0-48 0,4-3-80 16,12-9-8-16,12-2 0 0,4-5-160 16,0 0-120-16,24 0 80 15,12 0 200-15,5 0-8 16,6 0 0-16,1 7 0 15,-1 3-136 1,-2 5 72-16,-10 5 0 16,-7 5 64-16,-12 4-120 0,-12 2 16 0,-4 7 104 15,-16 0 8-15,-19 0 176 16,-18-3 232-16,-14 0-56 16,-25-3-64-1,8-10 32-15,9-9-96 16,11-13-104-16,16 0-64 15,9-16-56-15,14-25-448 0,18-1-792 16,7 1-3849-16</inkml:trace>
  <inkml:trace contextRef="#ctx0" brushRef="#br0" timeOffset="-53263.01">15463 15522 13914 0,'0'0'3833'16,"0"0"-2824"-16,0 0-497 0,0 0-168 15,0 0 80-15,83-9 32 16,-35 3-120-16,12 2-8 0,7-2-88 15,5 0-104-15,-8 2-8 32,0-2-120-32,-16 3-8 0,-12 0-440 15,-13 3-464-15,-11 0-480 16,-12 0-649-16,-12-3-2008 0,-11-1 801 16,-1 1-4322-16</inkml:trace>
  <inkml:trace contextRef="#ctx0" brushRef="#br0" timeOffset="-53001.42">15622 15100 10842 0,'0'0'3080'16,"0"0"-911"-1,0 0-217-15,0 0-799 0,0 0-153 16,0 0-168-16,0 0-192 15,0 0 160-15,35 124-232 16,-14-39-191-16,3 17-121 0,-5 6-136 16,-6-16-24-1,-2-25-96-15,-11-26-48 16,0-6-384-16,0 3-369 0,0 0-511 16,0-3-1329-16,0-19-6280 15</inkml:trace>
  <inkml:trace contextRef="#ctx0" brushRef="#br0" timeOffset="-51051.91">19467 5000 4672 0,'0'0'5226'0,"0"0"-3402"0,0 0-72 16,0 0-159-16,0 0 47 31,0 0-408-31,0 0-119 16,0-63-345-16,-4 63-328 0,-8 9-216 15,-4 17-176-15,-12 9 0 16,-4 15 64-16,-4 24-64 0,-3 11-48 0,7 17 0 16,4-10 8-1,15-23 64 1,13-21-72-16,0-16 0 15,9-3-296-15,7-1-184 0,8-5-96 16,0-14-32-16,-5-9-9 0,-2-3 561 16,-10-19 56-16,-7-10 296 0,0-9 321 31,-15-7 7-31,-13-6-280 16,-13 0 112-16,2 0-112 15,-5 6-80-15,9 7-184 0,2 10-8 16,14 8-8-16,11 11-64 15,8 5-320-15,0 7-1112 0,43 3-2361 32,5 10 1472-32,-4 0-2368 0</inkml:trace>
  <inkml:trace contextRef="#ctx0" brushRef="#br0" timeOffset="-50840.58">19753 5216 256 0,'0'0'11634'0,"0"0"-9249"0,0 0-929 16,0 0-512-16,116-79-448 16,-76 63-200-1,4 6-144-15,-1 1-152 16,-7 6-184-16,-3 3-1168 0,-10 6-1649 15,-14 7-1656-15</inkml:trace>
  <inkml:trace contextRef="#ctx0" brushRef="#br0" timeOffset="-50668.57">19686 5400 1272 0,'0'0'1848'15,"0"0"2313"-15,0 0-2633 16,0 0-71-16,0 0 31 0,91 16-64 31,-35-29-800-31,4-5-23 16,4-5-577-16,20-12-24 0,-20 10-1289 15,-17 0-3704-15</inkml:trace>
  <inkml:trace contextRef="#ctx0" brushRef="#br0" timeOffset="-50420.13">20383 4689 12466 0,'0'0'3041'16,"0"0"-1281"0,0 0-568-16,0 0-743 15,0 0-385-15,0 0-64 0,0 73 144 16,0-10 96-16,0 23-160 15,0 19 8-15,0-10-88 16,0-15-368-16,0-7-1385 16,-3-28-3016-16,-1-8-3064 15</inkml:trace>
  <inkml:trace contextRef="#ctx0" brushRef="#br0" timeOffset="-50226.82">20722 4924 12050 0,'0'0'2889'16,"0"0"-2001"-16,0 0-496 15,-67 102-32-15,42-32 0 16,1 19-112-16,4 15-80 0,5 4-112 31,3-19-56-31,12-16-1728 16,0-32-2897-16,4-18-5705 0</inkml:trace>
  <inkml:trace contextRef="#ctx0" brushRef="#br0" timeOffset="-49915.14">20758 5350 1328 0,'0'0'10306'16,"0"0"-8090"-16,0 0-583 15,0 0-457-15,91-67-184 16,-63 63-264-16,4 4-135 16,-8 7-257-16,-4 16-216 15,-8 5-40-15,-12 10-32 0,-4 3-40 16,-20 7 72-16,-11-1-64 16,-6-5 80-16,1-4 8 15,12-9 48 1,9-14 40-16,14-5-112 15,5-10-80-15,41 0 0 0,26-25 8 16,33-20-8-16,-9 4-232 16,-10-1-776-16,-10-5-481 15,-28 15-1631-15,-6 4-5818 0</inkml:trace>
  <inkml:trace contextRef="#ctx0" brushRef="#br0" timeOffset="-47743.86">5824 9051 1400 0,'0'0'1120'0,"0"0"3017"15,0 0-2425-15,0 0-880 0,0 0-391 16,0 0-145-16,21 0 160 0,-17 0 80 31,3 7 32-31,6 3-72 16,2 5-216-16,2 5-144 15,-2 5 8-15,5 0-136 0,8 10 64 16,-5 0-72-16,9 3-8 16,0 0 8-16,9 1-8 0,6-2-40 31,5 2-8-31,4-2-64 15,8-5-56-15,-1-3-16 16,5-3-112-16,-1-4 256 0,2-3-112 16,-1-6 56-16,-5-1 104 15,5-2-88-15,3-4-56 0,-2-3-56 16,6-3-152 0,-8 3-96-16,1-3-16 15,-3 0 312-15,-10 3 152 16,1-3 0-16,-4 0 0 0,-1 0 72 15,1 0 120-15,0 0 56 16,0 0 8-16,-1-6 32 16,1 0-8-16,1-1-96 15,-2-2-32-15,1-4 88 16,-5 4 88-16,5-4 56 16,0 4-72-16,0-4-112 0,-1-3-152 15,5 0 40-15,-3 0 16 16,3 1-88-1,-5-5 136-15,1 4 0 16,0-3-24-16,-5 3-16 16,1 0 56-16,0 4-16 0,-4-1 56 15,-1-3 65-15,2 1-9 16,2 2-120-16,-3-3-72 0,4 0-72 31,0 0 144-31,-1 0-56 16,2 0-88-16,-6 0 56 15,1 1-40-15,-4-2 40 0,3 2-48 16,-2-1-8-16,-5 0 0 16,3 0 0-16,-7 0 8 0,4 4-8 15,-1-4 0 1,2 0 0-16,-5 0 48 16,-5 3-40-16,1 4 64 15,-8-1 88-15,-3 4 136 0,2 3-16 16,-3-4-48-16,0 1-152 15,4-1-80 1,4-2-264 0,4 3-264-16,-5-4-24 0,-3 1 32 0,1 6 280 15,-10-4 152-15,1 4 80 16,-3 3-40-16,-6-3-177 0,1 3-279 16,4-3-520-16,-4-1-784 15,0 4-1409-15</inkml:trace>
  <inkml:trace contextRef="#ctx0" brushRef="#br0" timeOffset="-47309.42">9454 8938 1456 0,'0'0'10282'16,"0"0"-8386"-16,0 0-159 31,0 0-345-31,0 0-344 0,0 0-160 0,-7-29-175 16,7 29-537-16,11 0-40 16,6 0-88-16,2 0 48 0,9 0-24 15,4 3-64-15,3 0-8 16,6 0-104-1,2 0-136 1,-3-3-72-16,0 0 80 0,-4 0 16 16,-8 0 47-16,-9 0 73 0,-6 0 96 15,-9 0 8-15,0 0 64 0,-4 0 105 16,0 0-33-16,0 4-96 31,-4 9-48-31,-8 5 184 16,-4 8 24-16,-8 9-88 0,0 6-24 15,-3 7-40-15,-5 6-48 0,-1 3-8 16,1 16-544-16,9-16-1937 16,6-12-3296-16</inkml:trace>
  <inkml:trace contextRef="#ctx0" brushRef="#br0" timeOffset="-46227.56">16622 14770 5169 0,'0'0'9042'0,"0"0"-7050"15,0 0-640-15,0 0-584 16,0 0-327-16,12 19 263 0,-4 12 552 16,4 14-400-1,4 3-352-15,0 2-144 16,3 1-136-16,2 0-104 0,-1-3-24 16,-5 0-96-16,6 2-72 15,-6-2-408-15,5 15-688 16,-3-12-2689-16,-6-13-6617 0</inkml:trace>
  <inkml:trace contextRef="#ctx0" brushRef="#br0" timeOffset="-45920.44">16482 15783 8937 0,'0'0'5274'15,"0"0"-3154"-15,0 0-528 16,0 0-231 0,96-22-249-16,-48 9-304 0,20-3-312 15,27-7-240-15,25-2-112 16,-12 3-40-16,-21 6-104 15,-31 10-200-15,-24 6-424 0,3 3-936 16,-3 22-489 0,-8-2-2752-16,-7 2-3336 15</inkml:trace>
  <inkml:trace contextRef="#ctx0" brushRef="#br0" timeOffset="-45605.43">16562 16062 11826 0,'0'0'5009'15,"0"0"-3321"-15,0 0-687 0,0 0-609 16,92-6 136-16,-41 6-24 31,5 0-280-31,-4 0-112 0,-3 12-32 16,-18 4-80-16,-15 9-56 15,-16 1-64-15,-8 9 104 16,-24 0 16-16,-8 3 48 0,-7-6 112 16,7-3 136-16,8-7-24 15,12-3-32 1,16-10-240-16,8-9 16 0,43 0 0 16,37-9-16-16,43-17-296 15,21-6 16-15,4-12-480 16,-41 6-1945-16,-39 6-5040 0</inkml:trace>
  <inkml:trace contextRef="#ctx0" brushRef="#br0" timeOffset="-45193.86">18045 14830 6409 0,'0'0'5233'15,"0"0"-4025"-15,0 0 65 0,-109-54 15 16,58 54 120-16,-8 19-40 31,-9 16-359-31,-1 22-145 0,2 26-192 0,7 28-248 16,21 6-192-16,31 1-56 16,12-14-120-16,35-11-48 15,9-23 64-15,0-16-64 0,-8-16-8 16,0-10-96-1,7-2-392 1,33-7-1024-16,-8-6-3113 0,-9-13-5385 0</inkml:trace>
  <inkml:trace contextRef="#ctx0" brushRef="#br0" timeOffset="-44900.5">18076 15411 5417 0,'0'0'8081'15,"0"0"-5032"-15,0 0-1137 16,0 0-927-16,0 0-409 0,0 0-88 15,0 0-272-15,124-25-144 32,-68 12-72-32,4 7-160 15,-1 0-168-15,1-1-344 0,0 1-1009 0,-13-1-2984 16,-15-2-4289-16</inkml:trace>
  <inkml:trace contextRef="#ctx0" brushRef="#br0" timeOffset="-44640.65">18746 15033 4689 0,'0'0'10578'0,"0"0"-7978"32,0 0-407-32,0 0-929 15,0 0-288-15,0 0-344 16,0 0-432-16,0 0-152 0,0 0 120 15,28 61 41-15,-20-11-41 0,-8 1-168 16,4 0 0-16,-1 6-56 31,1-6-625-31,-4-3-519 16,13 0-1296-16,-5-17-3042 0,-1-12-3311 16</inkml:trace>
  <inkml:trace contextRef="#ctx0" brushRef="#br0" timeOffset="-44279.86">19148 15132 13690 0,'0'0'4313'16,"0"0"-2872"-16,0 0-529 0,0 0-624 16,0 0-240-1,0 0 152 1,0 0 184-16,-48 92-160 15,37-57-128-15,7 0-24 0,4 0-64 16,0-7-8-16,11-2-168 0,13-7-320 16,4-7 32-16,8-6-40 0,4-6-336 31,-5 0-209-31,-3-18 297 16,-8-8 336-16,-3-2 408 15,-14-7 24-15,-7-3 272 0,0-4 72 16,-15 4 80-16,-9 0-8 15,0 10-143-15,3 2-217 0,10 10-40 32,7 7-40-32,4 6-1065 15,8 3-3704-15,36 0 800 0,-4 6 1305 16,-1 3 127-16</inkml:trace>
  <inkml:trace contextRef="#ctx0" brushRef="#br0" timeOffset="-44023.56">19471 15132 72 0,'0'0'3152'15,"0"0"1121"-15,0 0-1776 31,0 0-649-31,-8 88-440 16,-4-62-343-16,0 3-505 0,8-4-352 16,4 1-208-16,4-4-248 15,20-9-1153-15,8-1-655 0,7-9-9 0,6-3 1001 16,-6-3-24 0,1-13 1088-1,-12-9 1872-15,-8-7 1273 16,-12-6-488-16,-8-4-505 0,0-2-592 15,-21 0-271-15,-2 6-345 16,-8 9-328-16,-1 7-280 0,0 16-256 0,0 6-80 31,4 12-464-31,8 14-1152 16,3-4-4170-16</inkml:trace>
  <inkml:trace contextRef="#ctx0" brushRef="#br0" timeOffset="-43716.77">19698 14719 3424 0,'0'0'8794'31,"0"0"-6313"-31,0 0-889 15,0 0-480-15,0 0-160 0,100-12-95 16,-65 34-201-16,14 9-96 16,2 10-144-16,12 23-48 15,-10-4 120-15,-5 7-264 0,-12 0-32 16,-21-4-104 0,-11 7-80-16,-4-3 88 15,-23 0-96-15,-18-4-200 0,-15-2-440 16,-36 5-1176-16,13-19-3009 15,12-12-6674-15</inkml:trace>
  <inkml:trace contextRef="#ctx0" brushRef="#br0" timeOffset="-32151.82">3538 9350 6361 0,'-8'-6'1336'0,"-1"0"-712"0,-2-1-40 16,3 1 121-16,-1-1-49 16,5-2-72-16,1 6 8 15,-1-4-32 1,-4 4-248-16,0 0-208 0,-8 3 32 16,-1 0-48-16,-6 0-80 15,-5 0 56-15,0 0 0 0,0 3-64 16,0 4 104-16,0-1-48 15,4 0 56 1,-3-3 0-16,3 4-16 16,-4 2-40-16,4-3-56 0,0 1 0 15,5 3 120-15,-9-4-32 16,7 3 56-16,-3-2-8 0,5-1-32 16,-1 3 16-16,-1-2-15 31,2 2-89-31,-1 4 40 15,4 0-48-15,-4 0 72 0,4-1-16 16,-4 4-56-16,4 3 32 0,-3-3 8 16,-1 0-40-16,3 0 48 15,-6 0-48-15,7-1 0 32,0 2 48-32,0-5-56 0,4 4-8 15,-4 0-40-15,4-1 48 16,0 5-8-16,0-1 8 0,0 3 8 15,0 3 88-15,4 4 8 16,0-1-32-16,-4 4 8 31,8-3-32-31,0 6-48 0,0-7 16 0,4 1 64 16,0-1-72-16,0 1 8 16,0-4-16-16,0 4 144 0,8-4 56 15,0 4-64-15,0-1-8 16,0 1 96-1,0 0-176 1,1-4 16-16,2 1 72 0,-3-4-24 0,4 0 8 16,0-3 48-16,0 0-32 15,4 0-72-15,-1-3 48 0,2 0-24 16,-2 0 40-16,-2 0-8 31,2-4 8-31,2 4-48 16,-6 0-64-16,2 3 64 0,-2-3 16 15,1 0-24-15,0 3-64 0,-4-3 0 16,9 3 0-16,-6-3 40 16,5-1 8-16,0 2-8 31,4-2 0-31,0 1 8 0,0 0 48 16,0-3-8-16,3-1-48 15,-2 1 32-15,-6 3-72 0,5-3 0 16,-3-1 8-16,-2-2 0 15,5 3 32-15,0-4 0 32,0 4-40-32,4-6 56 0,0-2-56 15,8 2 8-15,-4-1 72 0,4 1-80 16,0-4 40-16,-4 4-40 0,3-5 0 16,-4 5-8-16,-6-4 0 15,3 0 0 1,0 0 8-1,-1-3-8-15,1 0 105 0,4 0-105 16,0 0 0-16,4 0 8 0,-4-6 8 16,4 3-16-16,-4 0 8 15,-4 3-8-15,-5 0 0 0,2 0 0 32,-5 0-8-32,-1 0 8 15,6 0 0-15,-6 0 8 0,5 0-8 16,8 0 8-16,0 0 48 15,4 0-48-15,0-6 8 0,4-1-8 16,-8 4 0-16,-4 0-8 31,-5-1 0-31,-2 4 0 0,-6 0 0 16,2 0-8-16,-2 0 8 16,5 0 40-16,0 0-40 0,8 0 0 15,-1-6 48-15,5-1-40 16,4-2-16-16,0 0 8 31,1-1 0-31,-6 4 48 0,-3 3-48 16,-4-4-8-16,-4 4 8 15,-4 0-8-15,0 0 8 0,4-1 0 0,-4-2 16 16,4 0-16-16,3-1 0 16,2-2 8-1,3 0-8 1,-1-4 16-16,1 6-16 0,-4-2 0 15,0 3 0-15,-4-1 0 16,-4 4 0-16,0 0 0 0,-4 3-8 0,0-3 8 16,0-4 0-16,4 4-8 31,3-7-40-31,2 5-16 16,-2-8-72-16,5 0 15 0,-3 0 1 15,2 0 112-15,1 1 0 16,-4-1 0-16,-4 1 0 0,4-1 0 15,-4 0 8-15,0 0 0 32,0-6 0-32,4 0 0 0,0-3-8 15,4 0 8-15,-4 0-48 16,-4-1-104-16,0 1 8 16,0 0 136-16,-8 3-56 0,-1-4 8 15,-3 8 56-15,0-1 0 31,0-3 0-31,4 0 64 0,-4-1-64 16,0-2 8-16,4-3-8 16,-4 3 8-16,0 0 0 15,0 0-8-15,0-1-48 0,0 7 40 0,0-3-40 16,0 7 48 0,-8-5 8-1,5 2 0-15,-5-1-8 0,0-3 0 16,3 3 0-16,-2-6 8 15,-1 3 0-15,0 0 0 16,-1 0-8-16,6-1 0 0,-5 2 8 0,0-1-8 31,-1 6-8-31,-2-3-72 16,-1 0 80-16,0 3 48 0,0 1 16 16,1-1-56-16,-6 0 0 15,6 0 64-15,-2 1-64 16,2 2 48-16,-2-2-56 0,1-1 8 31,1 0 48-31,-2 0-48 0,2 4-8 16,-6-4-88-16,2 7 72 15,-5-1 8-15,4-2-112 16,0 3 120-16,4 3 48 0,-4-4-40 16,4 4 56-16,0-6-56 31,-4 2 8-31,0 1 48 0,0-7-56 15,-4 4-8-15,1-1-48 16,-5 0 48-16,3 1 0 16,2-1-56-16,-5 4 56 0,8-3 8 15,0 2 0-15,0 1-8 16,0-4 80 0,-4 4-80-16,5-4 72 0,-6 1-72 15,1 2-16-15,-4 5-72 16,5-5 24-16,-5 7-72 15,-1 0 136-15,6 0 72 0,-1 0-24 16,0 0-40 0,4 0 56-16,0 0-64 15,0 0 8-15,0 0 0 0,4 0-8 16,-8 0-32-16,5 0 32 16,-6 0 8-16,-3 0 0 15,-4-3 0-15,0 3 8 0,-4-3 0 31,1-1-8-31,-1 1-8 0,-4 3 8 16,8 0-8-16,-4 0 8 16,4 0 0-16,0 0-8 15,-4 0 8-15,1 3 0 0,4 1-8 16,-10-1-8-16,5 0 8 31,0 0 8-31,0 3 0 0,-3-2-8 16,3 2 8-16,0 4-8 15,0-1 0-15,4 4 0 16,4 0 0-16,5-1 0 0,2-2-48 16,10 2-112-16,-1-5-672 15,8-1-1192 1,0-3-1049-16,0-3-4545 0</inkml:trace>
  <inkml:trace contextRef="#ctx0" brushRef="#br0" timeOffset="-26575.71">14746 14532 1016 0,'0'0'8041'32,"0"0"-6400"-32,0-45-601 15,0 29-400-15,0 0 24 16,0 4 457-16,0-1-89 0,-4 7-48 16,-5 0-248-16,1 2-296 15,-7 4-360-15,-5 0-40 0,-8 0-40 31,-8 10-8-31,-4 6 8 16,-8 3 72-16,1 6-72 16,-5 0 0-16,4 4 0 0,0 6-16 15,4 0 16-15,4 3-8 0,1 6 8 16,7 4 0-16,0 3 0 16,8 6 0-1,-4 4 0-15,8-2 8 16,0 2 0-16,4-4 0 15,1 0 0-15,2-3 72 0,1-3-80 16,5 0 8-16,-2 0 104 0,5-1-40 16,0 2 40-1,4-5-56-15,0 4 0 16,0-4-8-16,0 4-32 16,4-3-16-16,4-1 8 15,1 4 0-15,2-3 40 0,6 3 8 16,-6-4 16-16,9 4 56 0,4-3 8 31,4-1 49-31,3 1-41 16,1-4-16-16,5-2 8 15,-5-1-32-15,3-3-48 0,5 0-8 16,0-3 40-16,8-3-32 16,4 3-8-16,12-7-40 0,-1-2 88 31,5-1-96-31,20 0 16 15,11 1 40-15,13-4 8 16,3-3-8-16,-11-3-48 0,-5 0 40 16,-15 0 8-16,4-3-48 15,-1-1 8-15,1 1-8 0,0-3 16 16,-17-4 24 0,-6-3-40-16,-18 3-8 15,1-6 8-15,24 0 0 16,15 3-8-16,29-3 0 0,-1 0 0 15,-3 0 8-15,-13 0 0 16,-7 0-8-16,0 4 72 16,-5-4-72-16,1 0-40 15,0 0 40-15,-1 0 0 16,-3 0 8-16,0 0-8 16,0 0-40-16,2 0 40 0,2-4 0 15,8 1 8-15,0 3-16 16,-4 0 8-1,-1-3-56-15,-4 3 48 16,1-3 0-16,-4 0 0 16,0-1 8-16,-5-2 0 0,9 0 0 15,0-1 8-15,0 1-8 16,-1-3 0-16,0 2 0 0,-14 1-8 31,-13-1 16-31,-13 1-8 16,-3 0 8-16,7-4 0 15,13 1 0-15,4-7-8 0,15-9 8 16,-6-1 40-16,-2 4-48 16,5-6 0-16,-12 5-16 15,3-2 8 1,1 2 8-16,-4-2 0 0,-4 3-8 16,-5-3 8-16,-7-4 0 15,0 1-8-15,-4-1 8 0,-5-3-8 16,2-3-8-16,-2-3 16 15,-3-6 0 1,4-1-8-16,-8-6-48 16,-1-3-8-16,1 4 56 0,-8-1-64 15,0 6 72-15,-4 1 8 16,-4 2 0-16,4 4 40 0,0-3-48 16,4 0 8-16,4 3-8 31,-4 0 0-31,0 3 0 0,0 6 0 15,-4-3 0-15,-5 4 0 16,-3-1-120-16,-4 1 24 0,-8-4 24 16,3 0 72-16,-2 1 16 15,-1-4-8-15,0 0 8 32,0-1 32-32,-4-1-48 0,0-2-48 15,0-5 40-15,0-4-168 16,-12-2 160-16,-4-4-160 0,-4 6-64 15,0 0 232-15,0 4 0 16,-4 3 8-16,5 0-8 31,-5 5 0-31,-1 1 8 0,-3 4-16 0,-3-4 8 16,-5 0 0-16,-4 3-40 16,-4-3 48-16,-7 0 0 0,-1 3-72 15,-8 1 24-15,0 3 40 16,-4-2 0-1,1 8 0 1,-1-3 0-16,0 3 8 0,5 3 0 0,-5 0 0 16,-4 3 0-16,-12-3 0 15,-19-4 0-15,-21 1-89 0,-7-3-95 16,-1 0 112-16,9 3-96 31,7 2 64-31,-4 1 88 16,5 0-16-16,-1 3-32 0,-4-3 24 15,2 3 40-15,-6 1 0 0,-7 2-48 16,-2-3 48-16,2 6 80 16,3 1-80-16,10-1 0 31,9 4 0-31,26 3 0 0,16 3 8 16,14 0 0-16,1 0 64 15,-16 0-72-15,-27 6 0 0,-29 4 8 16,-7 2 0-16,7 1-8 15,5-6 8-15,20 2-16 32,-6 1 8-32,2-4 0 0,4 3 0 15,-1-2 0-15,4-1 40 0,1 1-40 16,3-1 0-16,-4 3 8 0,4-2-8 16,-3 2 128-16,4 1-128 15,-5-1 0 1,4 1 0-1,1-1 0-15,-5 1 8 0,21 3-8 16,6-4 8-16,18 1-8 0,-2-1 8 16,-2 7-8-16,-9 3 8 0,-7 3 0 15,-2 4 40-15,6-4-48 32,3 7 0-32,-4-4 0 15,8 0 8-15,1 1 0 0,3-4-8 16,4 4 0-16,8-8 8 0,5-2-8 15,3-3 8-15,12-3 0 16,4-8-8-16,4 5-16 31,4-4 16-31,4 0-8 0,-4 1 8 16,0-1-8-16,0 3 0 16,4-3 8-16,-4 0 0 0,4 0-8 15,1 1-184-15,3-1-360 16,0-3-944-16,3 0-296 31,9 3-297-31,-4-3-3576 0</inkml:trace>
  <inkml:trace contextRef="#ctx0" brushRef="#br0" timeOffset="-24006.05">13419 17265 6601 0,'0'0'5913'16,"0"0"-2840"-16,0 0-1481 0,4-3-672 15,15-3-287-15,14-7-289 32,6 4-72-32,5-4-128 15,8 0-72-15,-5 7-72 0,-2 3-88 16,-10 3-897-16,-7 0-1463 16,-16 9-1601-16,-8 7-1704 0,-4-3-487 15</inkml:trace>
  <inkml:trace contextRef="#ctx0" brushRef="#br0" timeOffset="-23842.04">13423 17453 5577 0,'0'0'2776'16,"0"0"-1143"-16,0 0-241 16,0 0-200-1,91 0-424-15,-35 0-472 16,16-10-296-16,35-9-896 0,-15 3-2240 15,-5-3-4594-15</inkml:trace>
  <inkml:trace contextRef="#ctx0" brushRef="#br0" timeOffset="-23233.97">14614 17291 9009 0,'0'0'2921'16,"0"0"-873"-16,0 0 25 15,0 0-729-15,0 0-640 0,0 0-216 16,-76 13-47-16,52 9-25 15,5 6-40-15,-5 7-112 16,7 3-64-16,6 4-104 16,7-5-88-16,4 2 56 15,8-11-64-15,16 1-136 16,11-10-96-16,9-6 80 0,8-13 0 16,4 0-352-16,0-10 24 15,-5-12 119-15,-3-7 257 16,-8-3 104-1,-12-9 168-15,-8-3 121 16,-8-4 183-16,-9-2 48 0,-3-4-8 16,-15 6 16-16,-9 7-104 15,-12 6-40-15,-3 9-184 16,-14 7-88-16,1 13-112 0,-4 6-320 31,-15 0-1176-31,15 9-2569 16,9-2-8594-16</inkml:trace>
  <inkml:trace contextRef="#ctx0" brushRef="#br0" timeOffset="-22071.56">5654 9788 640 0,'0'0'10882'0,"0"0"-8818"0,0 0-1848 0,0 0-120 16,0 0-96-16,0 0 153 15,0 0 175-15,71 58-104 16,-56-40-16 0,2 1-80-16,-6-6 0 15,2 0-32-15,-9-7-88 16,0-3 0-16,-4 1 0 0,0-4 144 15,4 0 616-15,-1-4 608 16,10-15-63-16,-1-6-833 0,12-10-360 31,0-10-72-31,8-2 48 16,-4 3-88-16,-1 2 0 16,-3 4 0-16,-4 16 16 0,-8 3-16 15,-5 12-8-15,-2 4 0 16,-1 3-448-16,0 0-1033 0,4 20 249 31,-1-5-1401-31,-3 1-2792 0</inkml:trace>
  <inkml:trace contextRef="#ctx0" brushRef="#br0" timeOffset="-20801.55">15415 17386 5297 0,'0'0'6201'16,"0"0"-3080"-16,0 0-857 16,0 0-608-16,0 0-487 15,0 0-225 1,-5-6-328-16,18 2-320 0,11-2-40 16,8 0-160-16,7 0-88 15,1-1-8-15,4 1-152 0,-8 6-248 16,-4-4-392-16,-8 1-296 15,-8 3-577 1,-9 0-727-16,-7-9 47 16,0 3-1832-16,-4-4-1544 0</inkml:trace>
  <inkml:trace contextRef="#ctx0" brushRef="#br0" timeOffset="-20607.47">15534 17091 8569 0,'0'0'3281'15,"0"0"-736"-15,0 0-601 0,0 0-712 16,0 0-256-16,0 0-303 0,0 0-201 16,32 63 248-16,-12-22-200 15,4 4-272-15,0-1-128 32,-4 1-120-32,-8-4-264 0,0-3-720 15,-5 10-441-15,6-16-1687 16,-5-7-3402-16</inkml:trace>
  <inkml:trace contextRef="#ctx0" brushRef="#br0" timeOffset="-20398.19">16132 16993 8673 0,'0'0'8474'0,"0"0"-6137"16,0 0-1161-1,0 0-872 1,0 0-296-16,4 79 216 0,-4-3 16 16,0 19-144-16,0-3 8 0,0-19-104 15,-8-19-128-15,0 10-720 0,0-10-1793 16,4-10-4720-16</inkml:trace>
  <inkml:trace contextRef="#ctx0" brushRef="#br0" timeOffset="-20188.97">16510 17332 13298 0,'0'0'4241'16,"0"0"-3505"-16,0 0-320 15,-75 85-207-15,43-24-41 0,-4 22-96 16,-4 15-72-16,12-6-280 15,9-6-1425-15,10-29-3128 32,9-28-5489-32</inkml:trace>
  <inkml:trace contextRef="#ctx0" brushRef="#br0" timeOffset="-19897.69">16602 17602 1304 0,'0'0'12330'0,"0"0"-9121"16,0 0-1256-16,0 0-713 16,108-51-448-16,-76 51-352 0,-4 10-272 15,-13 15-72-15,-15 13-96 32,0 10-56-32,-28 6 56 15,-19 0 0-15,-5 0 8 0,4-10 72 16,4-6-72-16,16-16 48 0,17-6-56 15,11-12 8-15,28-4-8 16,39-26 0-16,33-15-48 31,15-10-456-31,5-3-304 0,-17 0-344 16,-31 13-905-16,-20 6-3864 0</inkml:trace>
  <inkml:trace contextRef="#ctx0" brushRef="#br0" timeOffset="-18486.71">9649 9483 3808 0,'0'0'2577'16,"0"0"-1249"0,0 0-496-16,0 0-208 15,-95-9 49-15,67 16 79 0,-4 5 152 16,-4 4-40-16,-7 3 296 16,-2 3-103-16,2 3-289 15,3 7-168-15,-4 7-136 0,8 8-200 31,1 7-104-31,3 16-64 0,8 19-8 16,12 16-88-16,7-1 64 16,5-5-64-16,20-7-72 15,8-13 64-15,4 1-32 0,4-14 32 16,0-15 0-16,0-13 0 31,23-6-296-31,25-4 232 0,28 1-152 16,8-10-32-16,-21-16-424 15,-24-3-8-15,-26-6 192 16,-6-7 344-16,1-9 152 0,0-7 176 16,4-12-8-16,-12-22-8 15,-4-23 8 1,-4-28 248-16,-8-10 24 0,-12 0-104 16,-5 9-64-16,-3 17 88 15,0 19-32-15,-11 19 144 16,-6 15 120-16,1 10 152 0,-7 0 57 15,-5 3-257 1,-12-3-48-16,-4 13-192 16,-20 9-200-16,-24 7-24 0,-27 6-72 15,-9 10 8-15,21 6-16 16,28 3-296-16,26 3-608 16,-7 23-1089-16,13-1-1912 0,4-3-2120 15</inkml:trace>
  <inkml:trace contextRef="#ctx0" brushRef="#br0" timeOffset="-17532.84">17331 16954 6065 0,'0'0'4497'0,"0"0"-2209"31,0 0 265-31,0 0-633 16,0 0-463-16,0 0-457 0,16-70-464 16,-32 83-288-16,-8 13 16 15,-7 12 200-15,-9 19-120 0,8 3-144 16,4 7-96-16,12-1-96 31,8-12 0-31,8 7 48 16,4-11-56-16,20-5-280 0,16-10-464 0,36-10-464 15,-13-9-1057-15,-3-13-3768 16</inkml:trace>
  <inkml:trace contextRef="#ctx0" brushRef="#br0" timeOffset="-17256.05">17519 17186 1376 0,'0'0'8618'16,"0"0"-6146"-16,0 0-335 0,0 0-361 31,0 0-896-31,0 0-344 16,0 0-96-16,91-63-264 15,-67 72-176-15,-8 13 0 0,-5 7-144 16,-11 3 72-16,0 5 72 0,-23 2 352 15,-1-4 361-15,0-7-97 32,0-2-104-32,9-7-200 15,11-3-304-15,4-7-8 0,15-3-120 16,33-2-40-16,28-4-152 16,24-22-1161-16,-13-1-2471 0,-19-2-5018 0</inkml:trace>
  <inkml:trace contextRef="#ctx0" brushRef="#br0" timeOffset="-16994.36">17917 16904 7433 0,'0'0'4705'0,"0"0"-2384"16,0 0-169-1,0 0-1000-15,0 0-488 16,0 0-488-16,0 0-112 0,107 0-64 15,-66 34 0-15,-6 14 0 16,-7 6 48-16,-8 10 49 0,-16 2 15 0,-4 1-40 31,-12-7-8-31,-16-3 64 16,-4-6 0-16,4-7-128 16,4-5-400-16,16-14-1337 0,8-6-2944 15,0-15-6025-15</inkml:trace>
  <inkml:trace contextRef="#ctx0" brushRef="#br0" timeOffset="-16776.07">18527 17306 7297 0,'0'0'6729'31,"0"0"-4680"-31,0 0-1217 15,0 0-560-15,127-15-152 0,-76 12 160 16,5 3-160-16,-7 0-120 16,-2 0-224-16,-15 0-1640 0,-8-7-1097 15,-13 4-1656-15,-11-3-1720 0</inkml:trace>
  <inkml:trace contextRef="#ctx0" brushRef="#br0" timeOffset="-16575.1">18670 17024 4977 0,'0'0'6729'16,"0"0"-3728"-16,0 0-713 15,0 0-1064-15,0 0-591 16,0 0 159-16,-44 76 144 0,32-22-312 16,0 22-272-16,8 13-160 15,4 13-32-15,0 0-128 16,0-20-32-1,0-3-856-15,0-31-2241 16,0-13-6057-16</inkml:trace>
  <inkml:trace contextRef="#ctx0" brushRef="#br0" timeOffset="-14947.15">13925 9677 5945 0,'0'0'4417'0,"0"0"-3417"16,-88 13-96-16,44 12 8 0,0 13-7 15,0 20-321-15,1 30-40 0,6 33-16 16,14 19 32-16,19 6-24 16,4-3-48-16,24-16-136 15,11-13-112 1,10-12-112-16,-6-29-48 15,-3-20-8-15,-4-14 48 0,4-11-120 16,8-6-72-16,27 7-296 0,30-13-728 16,10-16-672-16,-3-3-113 15,-22-22 497 1,-30-1 896-16,-15-12 488 16,14-16 168-16,5-28 496 15,12-46 96-15,-12-15-176 16,-17-6-144-16,-15 3-55 0,-20 19 399 15,-8 7 96-15,-8 15-152 0,-20 13 40 32,-3 18 8-32,-5 21 185 15,0 15-97-15,-20-1-304 16,-24-2-224-16,-35 6-184 0,-17 13-64 16,-3 22-80-16,11 19 0 15,16 19 0-15,9 10-8 0,20-1 0 31,7 29-216-31,20 10-640 16,16-19-1777-16,13 3-5264 0</inkml:trace>
  <inkml:trace contextRef="#ctx0" brushRef="#br0" timeOffset="-14062.22">19523 16913 6633 0,'0'0'4065'16,"0"0"-2593"-16,11-92 817 16,-7 70 255-16,1 9-263 15,-5 10-801 1,0 3-792-16,0 6-512 0,0 23-104 16,0 25-8-16,4 32 296 15,4 18-200-15,3-2-24 0,2-23-128 16,-6-22 40-16,1-16-48 15,1 7-472 1,6 19-672-16,-3-10-1713 16,-3-12-4808-16</inkml:trace>
  <inkml:trace contextRef="#ctx0" brushRef="#br0" timeOffset="-13850.94">19315 17726 10594 0,'0'0'6137'16,"0"0"-4761"-16,0 0-95 15,0 0-873-15,0 0-128 32,0 0-120-32,120-73-152 0,-49 73 56 15,34 0-64-15,18 0-280 16,1 3-952-16,-25 0-1345 0,-35-3-2656 0</inkml:trace>
  <inkml:trace contextRef="#ctx0" brushRef="#br0" timeOffset="-13492.25">19423 18002 8105 0,'0'0'8306'15,"0"0"-6938"-15,0 0-872 0,0 0-128 16,0 0-239-16,115-3 263 31,-74 6-176-15,-9 10-120-16,-8 9-96 0,-9 3-48 0,-15 4-72 15,-4 3 120-15,-24 3 376 0,-11-3 216 16,-2-1 8-16,5-5-136 16,8-11-88-16,21-2-280 31,7-7-96-31,28-6 0 0,47 0 64 16,33-12-64-16,16-17-368 15,-9-19-1192-15,-36 7-3505 0,-30 0-5218 16</inkml:trace>
  <inkml:trace contextRef="#ctx0" brushRef="#br0" timeOffset="-13240.68">20136 17243 12946 0,'0'0'4057'0,"0"0"-3081"0,0 0-215 16,92-9-441-16,-45 31 48 16,5 16 32-16,12 26-104 0,-4 18-128 0,-21 23-168 15,-26 6-56-15,-26-3-504 32,-42-16-673-32,-25-19-655 15,9-22-1097-15,7-16-3328 0</inkml:trace>
  <inkml:trace contextRef="#ctx0" brushRef="#br0" timeOffset="-12943.37">19036 17345 12698 0,'0'0'3193'16,"0"0"-1409"-16,0 0-631 0,0 0-809 15,0 0-88-15,0 0-8 0,0 0 328 16,-59 98 64-16,31-28-272 16,3 16-72-1,10 21-64 1,11 2-88-16,4-20-120 0,12-26-24 15,12-22-72-15,12-9-192 0,55 3-592 16,-7-6-808-16,8-10-2857 0</inkml:trace>
  <inkml:trace contextRef="#ctx0" brushRef="#br0" timeOffset="-12535.19">20471 16802 12442 0,'0'0'3153'0,"0"0"-1273"0,0 0-599 16,0 0-705-16,0 0-64 16,0 0-192-16,100 16-152 0,-57 9 56 15,1 4-168-15,-8 12-56 0,-16 0-128 16,-20 4 72 0,-5 3 56-1,-22-4 40-15,-13-9 240 0,0-7 144 16,9-9-136-16,14-9-136 15,17-7-152-15,17-3-8 16,50-16-8-16,36-19 16 0,17-13-672 16,-4-2-1064-1,-36 8-3786-15,-33 14-5880 16</inkml:trace>
  <inkml:trace contextRef="#ctx0" brushRef="#br0" timeOffset="-11736.95">21611 17084 8969 0,'0'0'2737'16,"0"0"-737"-16,0 0 249 0,0 0-625 16,0 0 1-16,0 0-489 15,0 0-696-15,-32-54-200 16,-5 83 96-16,-14 18 8 0,-9 27-128 15,0 18-40 1,12 6 24 0,20 1 40-16,20-10-144 0,8-13-80 0,21 0-8 15,7-16-8-15,4-9 0 16,-1-13-336-16,5-9-384 16,35-1-552-16,-2-6-1529 0,-5-9-4216 15</inkml:trace>
  <inkml:trace contextRef="#ctx0" brushRef="#br0" timeOffset="-11067.81">21905 17259 11018 0,'0'0'2928'16,"0"0"-1087"-16,0 0-81 0,0 0-680 15,0 0-151-15,20-38-65 16,-8 34-248-16,8 2-360 0,4 2-136 15,4 0-112-15,-9 15-8 32,2 7-104-32,-17 10 56 0,-4 7 0 15,-8 2 8-15,-20 0 40 0,-4-3 120 16,0-3-48-16,4-3 72 16,8-10-24-16,8-3-112 0,12-6-8 15,4 0-72 1,40-4 72-1,36-9 0-15,23 0-384 0,9-13-840 16,-24-9-3017-16,-28-3-2609 0</inkml:trace>
  <inkml:trace contextRef="#ctx0" brushRef="#br0" timeOffset="-10798.28">22356 16941 5841 0,'0'0'8402'0,"0"0"-6122"31,0 0-1112-31,0 0-816 16,0 0 56-16,0 0 217 0,115 108 103 16,-64-47-360-16,2 9-128 15,-1 2-136-15,-13-8-24 0,-11 6-32 16,-16-3-48-16,-12-4-8 31,-8-2-120-31,-24-1-168 16,-16-3-192-16,-20 7-641 0,12-14-1231 0,9-11-3433 15</inkml:trace>
  <inkml:trace contextRef="#ctx0" brushRef="#br0" timeOffset="-10422.68">23104 17440 14875 0,'0'0'3064'16,"0"0"-2304"-16,0 0-760 0,0 0-360 16,60-6-808-16,-32 6-1752 15,-4 0-3882-15</inkml:trace>
  <inkml:trace contextRef="#ctx0" brushRef="#br0" timeOffset="-10270.4">23682 17373 3992 0,'0'0'8186'0,"0"0"-6954"0,92-32-808 31,-56 23-424-31,8 9-528 16,-8 0-1440-16,-8 0-4754 16</inkml:trace>
  <inkml:trace contextRef="#ctx0" brushRef="#br0" timeOffset="-10153.71">24412 17278 1272 0,'0'0'6945'0,"107"-29"-6945"16,-55 14-7217-16</inkml:trace>
  <inkml:trace contextRef="#ctx0" brushRef="#br0" timeOffset="-10019.06">24902 17281 4913 0,'0'0'12850'0,"0"0"-10457"16,0 0-1209-16,0 0-616 0,64-79-360 15,-64 38-208-15,0 6-984 16,-13-4-5953 0</inkml:trace>
  <inkml:trace contextRef="#ctx0" brushRef="#br0" timeOffset="-8338.4">16658 11836 1568 0,'0'0'6897'15,"0"0"-5728"-15,0 0-129 16,0 0 168-16,0 0-280 0,0 0-88 15,-40-67-279-15,32 65-113 16,-4-5-40-16,1 4-80 16,-2-4-72-16,-2 4-96 0,-2 3-56 31,-7 0-96-31,1 0 0 16,-5 0 40-16,-4 7-40 0,0 2 0 15,0 4 96-15,4 0-32 16,0-1 56-16,4 7 8 15,4-3-88-15,1 6 48 0,2 0-88 32,2 4-8-32,2 0 8 15,6 5 56-15,-10-3 0 0,6 7-16 0,-10 0-40 16,6 1 96-16,-9-1-56 16,5-1-40-16,-2 8 48 15,1-7-40-15,8 6 40 16,5-3-56-1,2 3-104-15,5 0 104 16,0 4-8-16,9-4-104 16,2 7 112-16,6 0 0 0,-2-4 72 0,1 4-56 15,4-7-16-15,0 0 0 16,0-6-184 0,3-3 184-16,9-4 40 15,-4-5-40-15,0-1 96 16,4-3-96-16,0-4 0 0,0-2 0 15,0-3 0-15,-1-7 48 16,6-3 56-16,-1 0-40 0,3 0-64 31,1-6-96-31,0-7-104 16,-8-3-192-16,4-3 144 16,0-3 232-16,-1-4 16 0,-3-5 0 15,-4-4 8-15,4-3 0 16,-8-1 0-16,4 2 80 0,-4-2-88 31,-1 4 0-31,-6-3 0 16,-6 7-32-16,-3-4 32 15,-8-3 0-15,0-1 0 0,0 2 24 0,0-2-8 16,0-2 40-16,-8 3-8 16,1 0 120-16,-5 3 8 15,-4 3 8 1,0 1-168-16,-8-1 32 15,0 0-40-15,-4 0 80 0,4 0 24 16,-4 4-56-16,5-1 0 0,-1-3 16 16,0 7-56-16,3 0 88 15,2-1 88 1,-9 10-88-16,-4 1-32 16,-7 8-72-16,-13 1 16 15,-4 6-8-15,-8 0-8 16,4 0-216-16,-8 16-952 0,16-4-1857 15,17 4-7113-15</inkml:trace>
  <inkml:trace contextRef="#ctx0" brushRef="#br0" timeOffset="1635.31">9012 11617 1464 0,'0'0'7833'0,"0"0"-6928"0,0 0-673 16,0 0-32-16,0 63 144 16,0-34 192-16,0 3 208 15,0 6 96-15,0 6-120 0,4 4-159 16,4 6-129-16,0 6 8 31,0 4-24-31,4 6 8 0,-4-4 0 16,-5 1-120-16,6 0-48 15,-1 0-112-15,-8-4-88 16,4 0 32-16,-4-6-40 0,4-3 8 16,-4-6 8-16,0-7-64 15,3-9 0 1,1-10 8-16,-4-2 0 0,4-11 40 16,-4-3-48-16,5-6-872 15,-5-9-1424-15,0-10-2329 16</inkml:trace>
  <inkml:trace contextRef="#ctx0" brushRef="#br0" timeOffset="2513.07">8960 11493 2600 0,'0'0'832'16,"0"0"1281"-1,0 0-1073-15,0 0-128 16,88-28-248-16,-69 24-168 16,5 1-24-16,1 0-167 0,3 0 15 15,3-3 120-15,5 3-64 16,9-1-56-16,2 1-136 0,9-3-88 31,0 6-24-31,7-4-24 16,-3 4-32-16,4 0-8 0,-4 0 64 15,0 0 136-15,-5 0 64 16,0 0-80-16,-2 0 0 0,-1 0-88 16,-1 4 48-16,1-4-64 31,4 0 8-31,0 0-16 16,4 0-72-16,-5 0 88 0,1 0-96 15,0 0 48-15,0-4-32 16,-4 1-8-16,-5 0-8 0,1 0 8 15,-4 0-8-15,4 0 0 32,-5-1 0-32,-3 1 0 0,4 0 8 15,-4-3 0-15,8 3-8 0,-1 0 0 16,5-4-96-16,-4 4-64 16,0-4 56-16,-9 1 0 0,-3 6 96 15,-8-3 0 1,-4 0 8-16,-7 0 0 15,-2 3 0 1,2 0 0-16,-2 0 0 0,5 0 0 16,4 0-8-16,8 0 0 0,4 0-536 15,11 0-432-15,1 0-472 0,0 0-465 32,-4 0-327-17,-12 0 935-15,-8 0 801 0,-12 0-320 16,-5 0-1352-16</inkml:trace>
  <inkml:trace contextRef="#ctx0" brushRef="#br0" timeOffset="3173.43">11649 11354 440 0,'0'0'920'16,"0"0"112"-16,0 0-176 31,0 0 328-31,0 0 529 16,0 0-145-16,9-29-16 0,-9 29-183 16,0 0-625-16,0 0-408 15,0 0-176-15,0 10 152 0,0 2 320 16,0 7-112-16,4 0-72 31,4 3-159-31,-1 7-49 16,1 6-48-16,-3 6 80 0,-1 7 128 0,-4 6 88 15,0 6 8-15,0 3-72 16,0 4-16-16,-9 0 8 0,1-3-32 16,1 2-96-1,3 1-184 1,4-3-16-16,0-1-72 15,0-9 0-15,0 0 64 0,0-3-16 16,4-7-64-16,3-3 16 0,-3-2-16 16,0-5 0-16,1-2 0 0,-1-3 0 31,-4-1 0-31,7-2 0 16,-3-4 0-16,0 3 0 15,4-9 0-15,-3 0 0 0,-5-3-56 16,0-7-16-16,0 3-96 0,0-2-88 15,-5-4-136-15,-7 7 240 32,-12-4 104-32,-8 0 40 15,-7 4 0-15,-9-4-8 0,-7-2 16 16,-22-4-8-16,-22 0-152 16,-28 0-288-16,-17-13 152 0,0-3 192 15,5 3 104-15,4 3 8 31,7 4 56-31,4 3-8 16,13 3 40-16,12 0 40 0,15 0 56 16,20 0-40-16,16 3 48 0,5 3-56 15,-6 1-64-15,-2-1-16 0,-5 1-64 16,0-1 16 0,12 0-8-1,8-3 8-15,0 1-16 16,8-1-160-16,4-3-216 0,5 0-200 15,7 0-392-15,4-16-449 0,8 0-183 16,0-3-1096-16</inkml:trace>
  <inkml:trace contextRef="#ctx0" brushRef="#br0" timeOffset="10283.21">4052 9299 3816 0,'0'-6'4649'0,"0"3"-3680"15,0 3-41-15,0-4-416 0,0 4-280 16,4 0-144-16,4 7-72 0,3 9 64 31,9 6 200-31,-3 7 160 16,2-1-56-16,1 7-72 16,-4-3-8-16,-4-1 0 0,-4 1 32 15,0-3-8-15,-4-7-31 16,-1-3 15-16,2-3-80 0,-1-6-40 31,4-4-88-31,7-3 176 16,13-3 200-16,13 0-8 0,30-22-224 15,37-16-136-15,39-22-40 16,17-14 8-16,-9-8-80 16,-23 6 16-16,-41 22-8 0,-27 12 168 31,-21 11 72-31,-15 12-32 15,-4 0 16-15,-7 6-120 0,-2-3-40 16,-7 13 8-16,-8 0-72 16,0 3-8-16,0 0-88 0,0 0-40 15,0 0-168-15,0 0 24 16,0 0-120 0,0 3-160-16,0 0-120 15,-4-3-24-15,0 3-32 0,-7-3 63 16,-10 6-263-16,1-2-944 15,1-4-3497-15</inkml:trace>
  <inkml:trace contextRef="#ctx0" brushRef="#br0" timeOffset="12832.63">10622 11179 1856 0,'0'0'7602'0,"0"0"-6162"31,0 0-584-31,0 0-376 15,0 0-96-15,0 0 392 16,0 0 81-16,20-13-393 0,-12 13 112 16,7 0-200-16,-6 0-96 0,2 10 72 15,-3-1 0-15,5 7-24 16,-6 3-8 0,1 3-64-16,0 7-8 15,1 3-8-15,-2 0-64 16,1 5-8-16,0-2-96 0,4-3-16 15,-4 0 16-15,0-7-72 0,0-2 48 16,0-5-40 0,-4-8-8-16,4 0 0 15,-4-10 16-15,8 0 65 16,7-3 183-16,9-20-32 16,8-5-64-16,5-14-32 0,10-5-56 15,9-20 16-15,3 0-96 31,2 1 8-31,2-1 0 0,-7 10 8 16,4 6-16-16,-13 10 0 16,-7 15 0-16,-16 11-48 0,-12 8 40 15,-7 4-96-15,-9 3-96 16,0 0-64-16,0 3 224 31,0 7 32-31,0-1 8 0,0-2-160 16,0-1-97-16,-5 1-207 15,5-4-240-15,-4 0-264 0,0 0-80 16,0-3-368-16,-4 6-217 16,-4-3-671-16,4 1-3530 0</inkml:trace>
  <inkml:trace contextRef="#ctx0" brushRef="#br0" timeOffset="19687.45">4769 7547 8025 0,'0'0'4193'0,"0"0"-3017"15,0 0-463-15,0 0-297 0,0 0-16 16,-73-48 480-16,58 38 48 0,-1-2-344 16,-4-1-176-16,4 1-56 15,1-4-80-15,-2 3 72 16,2-3-167-1,-6-3-73-15,1 6-16 16,-7-3-32-16,-5 0-40 0,-8 1-16 16,-4-1 0-16,-4 0 56 0,5-3-56 15,-6 3 0-15,2 3 16 16,-1 0-16 0,5 4 72-16,-2 0-72 15,6 2 0-15,-1 4 56 16,-1 0-48-16,-2-1-8 0,0 4 48 15,-2 0-48-15,2 0 8 16,-5 0-8-16,0 0 0 0,0 0 0 31,1 0 0-31,-1 7 8 16,-1-1 0-16,-6 1-8 16,3 2 48-16,-4 1-48 0,4-1-40 15,1 4 40-15,3-3 8 16,4 5-8-16,0-2 0 0,4 0 0 31,-3-1 0-31,2 1 8 0,-2 3-8 16,0 0 0-16,2 3 0 15,-2 0 8-15,3 0-16 0,0 3 16 16,8-3 0-16,0 3-8 16,8-3-64-16,4 1 56 15,4 2 8 1,-3 0-64-16,6 1 64 15,-2 5-8-15,-5 3 8 0,8 1 0 16,-4 3-8-16,4 0-48 0,-1 0 56 16,2 0 0-16,3 0 0 15,4 3-96 1,-1-3 88-16,2 3-48 16,3 0 32-16,0 1-24 15,0 2 48-15,0 0-8 16,8 0 0-16,-4 4 0 0,4-4 8 15,3 0-48-15,-2 0 40 0,3 1-64 32,-1-7 80-32,2-3-16 15,2-1 8-15,-2-5-88 16,2-1 88-16,-2-3 0 0,2 4 0 16,2-4 48-16,-6 3-48 15,6 4 8-15,-6-1 64 0,5 4-24 31,0 0-32-31,8-4-16 16,-1 4 0-16,5-3 0 16,4-4-8-16,0-3-40 0,5 1-120 0,-6-1 168 15,5-6 0-15,-4 0-25 16,4-1 17-16,-1-2 8 16,-3-4 0-1,4 4 113-15,1 0-33 16,-6 0-64-16,5 0 64 15,-4 2-72-15,4-2-8 0,-1-4 0 0,10-2-72 16,-2-1-128-16,4-2 111 31,2-4 89-31,-6 0 0 16,5 0 0-16,-4-4-80 0,0-2 80 16,0-1 0-16,0-2 0 15,-4 3 0-15,-5-4 0 0,5 0 80 16,-4 4-80-16,4-3 8 31,0-1-8-31,0-2 0 0,7-1 8 16,2-3 8-16,-2 0-8 15,5 0 73-15,4 3-73 0,-5-6-8 16,-3 4 40-16,0 2-32 16,-8-3-8-16,-8 3 0 31,-4 4 8-31,0-1 80 0,-5-3-88 15,1 1 8-15,4-1 16 16,4-6-24-16,4 0-112 0,4-6-25 16,-4 2 33-16,4-2 96 0,-9 3 0 15,-3-1-48 1,-3 8 56 0,-10-4 0-16,1-1 0 0,-4 5 0 15,4-7 56-15,0 0-48 16,4-4-8-16,4-3 16 0,4 1-32 15,-1-7 24-15,5 6-8 16,-8-2 8 0,-4 9-8-16,1-1 48 15,-10 4-40-15,1 3-8 0,-4 0 0 16,-4-6-8-16,0 3 8 16,0-7 16-16,4-2-16 0,-4-4 0 15,-1-3 0-15,2 4-40 31,-1-4 32-31,0 6 8 0,-4 0-56 16,0 4-72-16,0 0 112 16,-8 3 8-16,-8-1 0 0,0-2 16 15,-8-4 80-15,4 4-88 16,0-7 8-16,1 3 0 31,2-6 0-31,2 4 0 0,-6-1 40 16,2 0-40-16,-9 4-8 15,-4 6 0-15,-4-1-8 0,-8 7 8 16,1 0 48-16,-5 4-32 16,-1-1 56-16,-2 1-63 15,3-1 47 1,5-3-56-16,-2 3 16 0,2 1 40 16,-6-1-40-16,2 0-8 15,-5 4 8-15,-4 2-16 0,1 7 8 16,3 0-8-16,4 3-56 15,8 10-753 1,8 13-1271-16,12-4-1817 16,12-3-4497-16</inkml:trace>
  <inkml:trace contextRef="#ctx0" brushRef="#br0" timeOffset="28687.9">10498 16109 1456 0,'0'-3'7169'0,"0"1"-4872"16,0-2-1049-16,0 4-264 0,0 0 193 16,0 0 87-16,0 0-128 15,4 0-176 1,-4 0-216-16,0 0-143 16,0 0-329-16,0 0-128 0,0 0 8 15,0 0-152-15,0 0-48 16,0 0-488-16,0 9-801 0,0 8 105 0,8 11-824 31,-4 1-833-15,1-1-2480-16</inkml:trace>
  <inkml:trace contextRef="#ctx0" brushRef="#br0" timeOffset="28852.51">10633 16421 5153 0,'0'0'2576'15,"0"0"-1648"-15,0 0-376 0,0 0 41 16,0 0-81-16,0 0-360 16,32 31-152-16,-23-21-24 0,2 6-1008 15,1 3-1321-15,-3-3-1600 0</inkml:trace>
  <inkml:trace contextRef="#ctx0" brushRef="#br0" timeOffset="28983.53">10674 16704 3120 0,'0'0'1729'0,"0"0"-265"16,0 0-192-16,0 0-400 16,0 0-160-1,0 0-207-15,0 0-505 16,0 0-152-16,0 0-1585 0,71 44-1488 16</inkml:trace>
  <inkml:trace contextRef="#ctx0" brushRef="#br0" timeOffset="29100.19">10693 16938 3368 0,'0'0'1849'16,"0"0"-545"-16,0 0-648 0,0 0-656 15,0 0-104-15,24 83-888 16,-7-67-441-16,2-4-1351 0</inkml:trace>
  <inkml:trace contextRef="#ctx0" brushRef="#br0" timeOffset="29251.33">10769 17230 7329 0,'0'0'2753'31,"0"0"-2009"-31,0 0-744 16,0 0-72-16,0 0-544 0,0 0-985 15,0 0-3640-15</inkml:trace>
  <inkml:trace contextRef="#ctx0" brushRef="#br0" timeOffset="29422.39">10693 17417 10898 0,'0'0'4601'0,"0"0"-4049"16,0 0-552-16,0 0-72 0,0 0 72 15,0 0 360 1,45 7-360-1,-30-1-896-15,1 4-1177 0,-4-1-951 16,-8-2-2225-16</inkml:trace>
  <inkml:trace contextRef="#ctx0" brushRef="#br0" timeOffset="29600.17">10598 17561 7825 0,'0'0'2953'16,"0"0"-1625"-16,0 0-680 15,0 0-144-15,0 0 561 0,0 0-329 16,0 0-488-16,95-3-248 31,-78 3-1305-31,-10 0-503 16,-7 6-296-16,0 3-865 0</inkml:trace>
  <inkml:trace contextRef="#ctx0" brushRef="#br0" timeOffset="29804.09">10817 17380 7785 0,'0'0'3001'0,"0"0"-1641"16,0 0-568-16,0 0-632 16,0 0 40-16,0 0-200 15,0 0-184 1,0 0 184-16,24 12 0 0,-20 4 0 15,-4 0-16-15,0 9-712 0,0-2-1240 16,-8-11-4178-16</inkml:trace>
  <inkml:trace contextRef="#ctx0" brushRef="#br0" timeOffset="33765">22758 14890 2736 0,'0'0'7202'16,"0"0"-5506"-16,0 0-464 16,-60-89-336-16,56 61 345 15,4 6-353 1,4-4-328-16,20 1-272 0,8 2-280 16,28 5 152-16,35 2-112 15,44 9-48-15,17 7 80 0,12 19-8 16,-9 16-56-16,-24 13 160 15,-3 15-32 1,-21 17 184-16,-19 2-152 16,-29 1-48-16,-31 3-32 0,-19-7-88 15,-13-3-8-15,-21 0 16 16,-10-12-16-16,-5-13 128 0,4-10-128 16,-7-3 8-16,-10 3 136 31,-3 4-80-31,5-1-8 0,7-9-56 15,9-6 0-15,14-10-8 16,9-10 8-16,8-2-64 0,0-4-56 16,12-3-8-16,20 0 128 15,7 0 0-15,10 0-112 32,-1-10 16-32,-9 4-32 0,-11 0 8 15,-16 6 120-15,-12-4-256 16,-8 4 256-16,-24 0 8 0,-16 4 264 15,-3 2 200-15,-9 7 33 16,4 3 15-16,8 2-192 16,16 8-256-1,17 9-72-15,15 6-104 0,4 7 104 16,43 12 0-16,5-6 8 16,12-3 8-16,3-3 72 0,-11-10-88 15,-8-3-72-15,-16-4 24 16,-20-5-8-1,-12-1 16-15,-8 0 40 16,-28-2 200-16,-12 2 240 0,-3-3 104 16,-1 7-64-16,4 0-144 15,8 2-248-15,12 8-8 0,17 8-80 16,11 17-88-16,35 25 88 31,44 34 16-31,22 17-16 16,6 0 0-16,-12-10-152 0,-22-16-128 15,-22-6-112-15,-27-6-80 16,-24-7 128-16,-15-19 104 0,-26-18 48 16,-30-11 48-16,-41-22 136 31,-27-15 8-31,-17-10 56 0,9-51 168 16,35-25 64-16,29-22-168 15,27-17-120-15,28 23-904 16,24 7-7274-16</inkml:trace>
  <inkml:trace contextRef="#ctx0" brushRef="#br0" timeOffset="34403.25">25172 15767 12218 0,'0'0'3961'16,"0"0"-1529"-16,0 0-1031 16,0 0-657-16,0 0-352 15,0 0-392-15,-43 41 48 0,22 45-40 16,2 28 0-16,-5 7 128 31,-4-10-136-31,8-32 8 0,0-25 56 16,4-19-64-16,4-10-8 0,0-2-48 15,0-7-80-15,8-10 128 16,4-6 8-16,4-48-8 0,28-34-88 16,24-51-128-1,4-23 96 1,0-6 120-16,-9 19 16 0,-19 41 48 15,-12 36-48-15,-8 24 40 0,-4 20 272 16,0 7 16-16,-4 8 88 16,7 7-328-16,2 7-48 0,11 37-48 31,12 29 16-31,11 29 80 16,9 12-96-16,-4 3 0 0,-8-15-40 15,-17-23-280-15,-6-19-600 16,-14 1-496-16,-7-20-2633 15,0-6-2521-15</inkml:trace>
  <inkml:trace contextRef="#ctx0" brushRef="#br0" timeOffset="34568.34">25045 16097 10898 0,'0'0'4185'15,"0"0"-2793"-15,0 0-608 31,0 0-776-31,0 0-16 0,91-38-336 16,-18 38-104-16,42 3-640 0,-15 3-1689 16,-8-2-4016-16</inkml:trace>
  <inkml:trace contextRef="#ctx0" brushRef="#br0" timeOffset="34942.47">25901 15757 5817 0,'0'0'5585'16,"0"0"-2904"-16,0 0-841 0,0 0-808 16,0 0-400-16,0 0-312 15,0 0-120-15,8 61 336 16,1-17-143-16,2 13-137 0,1 4-168 31,4-1-8-31,0 0-16 0,-4-9-64 16,0-7-8-16,1-15-160 15,-10-10-176-15,1-12 96 16,4-7 248-16,4-20 512 0,8-27-176 16,4-32-240-16,8-27 128 31,-8 11-104-31,-5 16-112 0,-10 34 96 15,-5 27-32-15,0 1-56 16,-4 11-16-16,0 6-440 16,0 19-1921-16,0 16-839 0,0 0-2978 0</inkml:trace>
  <inkml:trace contextRef="#ctx0" brushRef="#br0" timeOffset="35558.42">26659 15659 6785 0,'0'0'2080'15,"0"0"-351"-15,0 0 71 16,0 0-7-16,0 0 127 0,0 0-448 0,-5-16-624 16,-10 35-632-1,-9 10-87 1,-4 12 47-16,-8 13-112 16,4 6 40-16,0 7-104 0,0 0 64 15,8-4 0-15,5-9-64 16,6-10 0-16,6-15-96 0,7-10-24 15,0-10-64 1,7-9-329-16,10-3 513 16,-2-25 272-16,5-23-127 15,-8-25 351-15,-12-23-104 0,-8 10 0 16,-20 16 32-16,4 26 112 16,-4 21-200-16,5 1 8 0,-5 9-272 31,4 3-72-31,12 13-176 15,8 10-704-15,4 22-616 0,44 35-1033 16,3-10-2320-16,5-3-984 0</inkml:trace>
  <inkml:trace contextRef="#ctx0" brushRef="#br0" timeOffset="35936.5">26981 15802 7177 0,'0'0'2489'15,"0"0"-561"-15,-11-108 72 0,-14 76 129 16,-6 10-329-16,-5 15-888 16,-8 7-487-1,0 17-225-15,5 20-128 16,2 5-64-16,14 8-8 0,10 4-8 16,13-3 8-16,0-9-240 15,17-7-345-15,7-16-167 0,8-13-64 16,3-6 520-1,5-16-448-15,-1-16-152 16,-2-9 568-16,-10-4 328 16,-7 1 336-16,-8 6 104 0,-7 12 368 15,-5 11 496-15,0 15-432 16,-5 3-768-16,-7 22-64 0,8 10-40 31,4 6 0-31,0 4-8 16,16-4-288-16,21-6-728 0,6-13-608 15,9-6-649-15,19-16-799 16,1-9 71-16,28-42 184 0,-13 3 777 16</inkml:trace>
  <inkml:trace contextRef="#ctx0" brushRef="#br0" timeOffset="36289.15">27670 15605 6489 0,'0'0'5257'0,"0"0"-2432"15,0 0-729-15,-95-26-784 16,43 26-543-16,0 23-217 0,0 5-360 15,13 4-24-15,11 6-168 16,12-3-64 0,16-3 56-16,4-4-136 15,28-8-280-15,15-8-209 0,5-9-39 16,4-3 176-16,-8-3 496 16,-12-6 160-16,-9 2 432 0,-10 4 369 15,-6 3-353 1,-7 10-528-1,1 18 0-15,-5 26 256 0,0 22-168 16,0 26-88-16,-16-7 32 0,0-18-48 16,0-27-64-16,-5-18 0 15,-2 3-104-15,-5-4 96 0,-7-5-40 32,-6-13 48-32,5-13 112 15,-3-7 8-15,11-21 48 0,11-29-168 16,17-23-880-16,41-28-873 15,6 13-1055-15,13 13-3178 0</inkml:trace>
  <inkml:trace contextRef="#ctx0" brushRef="#br0" timeOffset="36622.25">27902 15856 10042 0,'0'0'2760'15,"0"0"-1984"-15,0 0 353 16,0 0 79-16,0 0-128 0,95 0-640 31,-63-13-416-31,4-6-24 16,-1-3-160-16,6-7-416 0,-5-6 80 0,-8-6-576 15,-9-6 56-15,-10-1 895 16,-9 3 121-16,-13 7 1961 16,-19 16-865-16,-11 12-480 15,-9 10 344 1,1 20-391-16,2 14 15 15,10 11-392-15,15 6-176 0,16 3 120 0,8-1-136 16,11-2-8-16,21-3-136 16,17-7-400-16,-2-12-417 15,5-10-247 1,-5-13-216-16,5-9-457 16,-16-16-639-16,-12 0-4626 15</inkml:trace>
  <inkml:trace contextRef="#ctx0" brushRef="#br0" timeOffset="36991.28">24878 16627 10642 0,'0'0'2360'0,"0"0"-1255"0,0 0-121 16,0 0 608-16,0 0-472 0,91-9 153 15,61-14-257-15,43-9-120 16,32-2-384-16,16-1-48 16,0 3 48-1,16-3-128-15,4 1-16 16,0-2-224-16,-20 8-144 0,-27 9 49 15,-38 9-49-15,-51 4-57 16,-43 6-63-16,-35 0-336 0,-34 0-56 16,-2 0-296-1,-13 0-384-15,-21 3-417 16,-59 6 1137-16,-51 4-352 16,8 0-2008-16,7 0-2658 0</inkml:trace>
  <inkml:trace contextRef="#ctx0" brushRef="#br0" timeOffset="37237.36">25351 16640 9818 0,'0'0'2960'16,"0"0"-1535"-16,0 0-457 16,0 0-120-16,0 0 16 0,0 0 104 31,116 6 233-31,71-12-313 15,40-7-456-15,25 1-136 0,-5 5 72 16,-16-3-48-16,-5 5-120 16,2-8-112-16,-17-6-88 0,-20-4-560 15,-27-9-440-15,-33-2-945 16,-43 8-2960 0,-36 1-3000-16</inkml:trace>
  <inkml:trace contextRef="#ctx0" brushRef="#br0" timeOffset="37418.18">28830 16269 9337 0,'0'0'2729'0,"0"0"-1497"0,0 0-391 16,0 0-81-16,0 0-416 15,0 0-104-15,-92-39-144 16,40 30-96-1,13 6-512-15,3 0-4777 0</inkml:trace>
  <inkml:trace contextRef="#ctx0" brushRef="#br0" timeOffset="40970.01">9175 14281 1776 0,'0'0'6609'0,"0"0"-4272"16,0 0-945-16,0 0-8 15,4-19-63-15,0 16-169 0,-4 3-416 16,0 0-296-16,0 0-144 15,0 0-120-15,0 0 0 0,0 0-24 16,0 0-72-16,0 0 88 31,0 0-96-31,0 0 24 0,0 0 24 16,0 0 16-16,0 0 1 16,0 0-81-16,0 0-48 15,0 0 88-15,0 0-96 0,0 0 0 16,0 0 8-16,0 0-8 31,0 0 0-31,0 0-8 0,0 0-72 0,0 0 80 16,0 0-169-16,0 0-287 15,0 0-648-15,0 3-2697 16,4 0-3144-16</inkml:trace>
  <inkml:trace contextRef="#ctx0" brushRef="#br0" timeOffset="42547.37">10255 15852 1360 0,'0'0'7217'15,"0"0"-5240"-15,0 0-897 32,0 0-104-32,0 0 120 15,0 0 25-15,0 0-177 0,0 0-136 16,0 0-184-16,0 0-24 15,4 0-72-15,9 0 81 0,6 0 79 16,13 0-120-16,27-12-152 16,29-10-176-1,19-4-152-15,-2 1 24 16,-21 2-96-16,-33 17-8 0,-19 3-8 16,-5 0-312-16,-2 3-536 15,-5 0-192-15,-12 0 15 0,-8 0-679 16,-8 6-168-1,-16 4 351-15,-4-4-2568 16</inkml:trace>
  <inkml:trace contextRef="#ctx0" brushRef="#br0" timeOffset="42848.37">10239 15989 5233 0,'0'0'4441'0,"0"0"-1921"16,0 0-1056-16,0 0-71 0,0 0-177 16,0 0-216-16,0 0-504 31,16 6-152-31,12 1 465 16,12-4-25-16,12-3-272 0,19 0-240 15,-3 0-96-15,8-13 16 16,-5 1-112-16,-15-1-72 0,0 0-16 15,-16 3-24-15,-16 1-136 32,-9 6 0-32,-6 3 96 0,-5 0-144 15,-4 0-424-15,0-3-737 0,0 0-2655 16,0-1-6283-16</inkml:trace>
  <inkml:trace contextRef="#ctx0" brushRef="#br0" timeOffset="43478.23">11900 15802 904 0,'0'0'8810'16,"0"0"-4522"-16,0 0-3023 0,0 0-201 16,0 0-376-16,17 3 112 15,7-10-200-15,8 1-63 0,7-3-217 16,13-1-120-16,8-2-104 15,0-1-24-15,7 0-16 0,-3-3-56 32,-4 6 0-32,-17 1-432 15,-7 3-593-15,-12 3-1167 0,-20 3-697 16,-4 0-247-16,0 9-1705 0</inkml:trace>
  <inkml:trace contextRef="#ctx0" brushRef="#br0" timeOffset="43701.93">11937 15941 2800 0,'0'0'5361'0,"0"0"-3104"0,0 0-745 16,0 0 224-16,0 0 41 16,87 13-249-1,-39-13-480-15,0-10-448 16,3-2-191-16,5 2-65 0,-7 1-64 15,-6 2-168-15,-11 1-112 0,-4 3-656 32,-17 3-1113-32,-2 0-2264 15,-5-3-2032-15</inkml:trace>
  <inkml:trace contextRef="#ctx0" brushRef="#br0" timeOffset="45772.11">11733 4286 5641 0,'0'0'2656'0,"0"0"-543"0,0 0-441 16,0 0-16-16,0 0 65 16,0-57-121-16,0 51-192 15,0 6-271 1,0-4-241-16,0 4-408 15,0 0-392-15,4 6-96 0,4 14-64 16,8 15 64-16,0 6 120 0,4 10-104 16,0 0 80-16,3-4-88 15,-2-6 72 1,-1-12-80-16,4-7 0 16,-1-9-8-16,5-13-16 15,8-7 24-15,8-21 224 16,-4-10-72-16,8-13-40 0,-1-9-112 15,-6-4 0-15,2 4 72 0,-7 3-72 32,-4 6 0-32,-12 13 40 15,-1 16 8-15,-10 6 0 16,-5 13-48-16,0 3-232 0,-4 0-632 16,0 19-400-16,0 9-41 15,-20 13-807-15,0 1-1793 0,0-10-3376 0</inkml:trace>
  <inkml:trace contextRef="#ctx0" brushRef="#br0" timeOffset="46110.15">12267 3797 9177 0,'0'0'1785'0,"0"0"-129"15,0 0-912-15,0 0-408 0,0 0-280 0,0 0 249 16,-19 60 471-16,15-25-264 31,4 3 80-31,0-3-248 16,7-6-336-16,9-7 8 0,4-9-16 16,8-7 128-16,8-6 296 15,12-10 136-15,3-18-16 0,9-10-120 16,0-9-31-16,0-5 7 31,-4-2-80-31,-17 10-96 0,-3 6-56 16,-16 13-80-16,-12 12-88 15,-4 13-216-15,-4 0-184 0,-4 16-481 16,-24 35-7-16,0-4-1304 16,5 1-2033-16</inkml:trace>
  <inkml:trace contextRef="#ctx0" brushRef="#br0" timeOffset="67981.48">8502 14455 1608 0,'-4'0'5393'32,"0"-3"-4073"-32,0 3-672 15,1-3-15-15,-2 0 79 0,1 0 192 16,4 3-80-16,-4-3 96 15,4 3 104-15,-4 0-135 0,4 0-321 16,0 0 16-16,0 0-216 0,0 0-128 16,0 0 136-1,0 0-72 1,0 0-136-16,0 0-72 0,8 0-88 16,8-4 40-16,16-2 216 15,11-4-80-15,30 1 56 0,26-7-144 16,29 0-24-16,3 1-16 0,-23 2-48 31,-29 6 56-31,-38 4-64 16,-13 3-56-16,-5 0 48 0,-3 0-240 15,-5 0 72-15,-6 0 80 16,-5 0 0-16,-4 0 96 0,0 0 0 16,0 0 0-16,0 0 64 31,0 0-56-31,0 0 0 0,0 0 8 15,0 0-8-15,0 7-8 16,0 5-96-16,0 7 96 0,0 10 24 16,-8 3-16-16,3 9 0 15,-2 0 48-15,7 10-56 32,0 3 64-32,0 19-64 0,3 16 8 15,22 19 144-15,-1 6-88 16,-4-9 72-16,-5-10 0 0,-3-12-88 15,-7-4 73-15,-1-12-57 16,-4-10-64-16,0-16 96 16,0-3-88-1,0 6-8-15,0 1 8 0,0 3 0 16,0-10 40-16,0-6-48 16,0-10 16-16,0 0-16 0,0-9 8 15,0-3-8-15,0-1 8 16,0-3 0-1,0 1-8-15,-4-4 0 16,4 0-192-16,0 0 136 0,0-3-89 16,0 0 97-16,0 0 48 15,0 0-8-15,0 0 8 16,-5 0-104 0,-7 3-64-16,-3 0 160 15,-13 4 8-15,-4-1-16 0,-16 3 16 16,-4 1 0-16,-20 3 0 15,-19-1 0-15,3 1 8 16,9-3 56-16,10-4-56 0,14 1 120 31,-4-1 56-31,-1 0-95 16,8-3 23-16,3-3 8 0,10 0-112 16,7 0 72-16,4 0-72 15,4 0 0-15,5 0 40 16,-2-6-40-16,6 3-8 0,-2 3 0 15,6 0 8-15,-2 0 24 16,2-3-32 0,-1 3-16-16,0-3 16 0,4-1 0 15,-4-5 16-15,4-4-16 16,-4-6 8-16,1-7 40 16,-2-2-48-16,1-10 0 15,0-3-8 1,0-7-88-16,5-15 96 0,3-23 0 15,-1-25 0-15,5-10 112 0,0 0-112 16,0 7-40 0,0 16 24-16,0 6 16 0,0 19 0 15,0 12 0-15,0 20 0 0,0 9 40 32,-4 0-40-32,-4-5 0 0,4 5 0 15,1 3 0-15,-1 7 0 16,0 3 48-16,4 6-48 15,0 0 56-15,0 7-56 0,-5 0-8 16,5 3-8-16,0-1 16 31,-4 4-8-31,4 0 0 0,0 0 8 16,0 0 64-16,0 0-64 16,0-3 0-16,0 3 32 15,0-6-24-15,0-3 72 0,0-1-80 16,0-6-40-16,17-6 32 15,7-4 8 1,11-2-176-16,25-13 176 0,32-1 0 16,-4 4-8-16,-9 13 8 15,-12 15-112-15,-22 10-761 16,6 22-647-16,-7 7-1609 0,-16 0-1840 16</inkml:trace>
  <inkml:trace contextRef="#ctx0" brushRef="#br0" timeOffset="69683.03">11809 14649 6673 0,'0'0'4777'0,"0"0"-3265"16,0 0-239-1,0 0-673-15,-12-19-24 0,4 19 104 0,-4 0-312 16,0 0-192-16,-3 3 88 16,-6 13-208-16,-3 7 8 0,-8 5 16 31,1 13-72-31,-9 19 96 15,-8 26-24-15,1 16-8 0,2 3 216 16,9-4-104-16,12-9 64 16,13-9 24-16,11 2-64 0,0-2 97 31,7-1-129-31,18-2-112 16,-1-13 120-16,4-14-184 15,4-11 0-15,-1-4-8 0,13 6 8 16,8-2 96-16,8-1-72 15,7-9 64-15,12-10-24 0,22-12-56 16,14-10-16 0,4-16 8-16,-7-9-8 15,-12-7-88-15,-28 0 16 16,-17 7-40-16,-11-1-120 0,-8-3-233 16,4-5 1-16,-5-11-16 15,6-12 104-15,-9-13 144 16,-8-22-40-16,-9-19 104 15,-11-7 168-15,-4 11 8 16,-12 11 0-16,-23 17 48 16,-10 0 280-16,-2 15 176 0,-1 7 112 15,4 12-24-15,0 7 73 16,-20-12-73-16,-23-1-200 0,4 3-120 31,2 13-56-31,14 19-32 16,11 10-136-16,-12 6-48 0,-4 0 0 15,1 16-96-15,3 12-424 16,-8 29-600-16,17-6-1225 0,11-3-3368 16</inkml:trace>
  <inkml:trace contextRef="#ctx0" brushRef="#br0" timeOffset="70413.83">10295 14392 8833 0,'0'0'2361'16,"0"0"-617"-16,0 0-840 0,0 0-343 0,0 0-121 15,0 0-40-15,24 44 328 16,-16-3-176 0,0 4-192-1,0 6-144-15,-8 0-144 0,8-7-24 16,-5-9-48-16,5-9 8 0,5-14 72 15,2-9-80-15,9-6 176 0,12-25 264 16,16-23-232-16,16-28-88 16,23-23-48-16,5-13-64 15,-16 26 88 1,-24 26-96-16,-33 35 0 16,-10 12-32-16,-10 10 32 15,-3 6-88-15,0 0-64 0,0 6-224 16,-11 22 320-16,-13 29-864 15,3-5-1857-15,6-5-3528 0</inkml:trace>
  <inkml:trace contextRef="#ctx0" brushRef="#br0" timeOffset="74767">5626 6588 5873 0,'0'0'2968'0,"0"0"-1367"16,0 0-737-16,0 0-440 15,0 0-144-15,0 0 144 0,0 0 216 16,-13-7 329-16,13 7-185 31,0 0-264-31,0 0-240 0,0 0-208 16,13 0-64-16,2 0 88 16,13 0 344-16,15 0 32 15,26-6-176-15,23-4-104 0,15 1 8 16,-8-4-96-16,-23 7-96 31,-24 0 80-31,-20 6-80 0,-5 0 56 0,-6-3-64 16,-1 3-8-16,-12 0 8 15,-5 0 0-15,-3 0 0 16,0 0 0-16,0 0-272 0,0 0-336 16,4 0-864-1,0 0-1145 1,1 0 249-16,-1 0-3025 0</inkml:trace>
  <inkml:trace contextRef="#ctx0" brushRef="#br0" timeOffset="75080.72">6071 6324 9618 0,'0'0'1400'0,"0"0"-704"16,0 0-648-16,0 0 56 0,0 0 120 15,0 0 504-15,0 0-40 32,4-13-360-32,17 23 81 0,7 9-129 15,7-3-88-15,13 9 8 16,4-2-192-16,0-1 168 16,-5 4-168-16,-6-1 0 0,-13 7-8 15,-21 2-200-15,-7 4 176 31,-16 3 24-31,-20 7 48 0,-15 0 160 16,-9-1-32-16,-4-2-128 0,9-3-48 16,6-1-344-16,21-10-1489 15,21-8-2512-15</inkml:trace>
  <inkml:trace contextRef="#ctx0" brushRef="#br0" timeOffset="80691.75">9147 14021 3264 0,'0'0'3889'16,"0"0"-2689"-1,0 0-448 1,0 0-191-16,-3-57 87 0,3 44 184 16,3 0 160-16,5 4-240 15,-8 2 112-15,4 4-119 0,-4 3-409 16,0 0-336-16,0 0-72 15,0 13-32 1,0 2 104-16,0 11 120 16,0-1-112-16,0 0 88 0,0 1-96 15,5-10 0-15,-1 0 48 16,3-7-48-16,1-2 0 0,0-4 88 16,1-3 40-16,6 0 184 31,-2 0-56-31,6 0-144 0,5-6 88 15,0-7-184-15,12-3 104 16,3-13-112-16,13 1 96 0,24-20-48 16,-4 0-56-16,3-9 8 15,2 3 48-15,-22 13-56 32,-3 0 0-32,-21 12 40 0,-6 14-32 15,-18 5-16-15,-7 10-48 16,0 0-152-16,0 0-16 0,-4 6-400 15,-7 10-312-15,-13 13-1009 16,7-4-919 0,-2-6-6258-16</inkml:trace>
  <inkml:trace contextRef="#ctx0" brushRef="#br0" timeOffset="83735.81">4482 14201 488 0,'-104'-104'0'0</inkml:trace>
  <inkml:trace contextRef="#ctx0" brushRef="#br0" timeOffset="90382.73">2932 4029 3808 0,'0'0'88'0,"0"0"120"0,0-4 1377 15,0 2-281-15,0 2-16 16,0 0-63-16,0 0-161 16,0 0-64-16,0 0-104 0,0 0-184 15,0 0-48-15,0 0-47 31,0 0-33-31,0-4-112 0,0 4 8 0,0 0-72 16,7-3-216-16,6 3 160 16,2-3-240-16,10 3 0 15,-1 0-64-15,4 0-48 0,7 0 128 16,1 0-48 0,8 0 16-1,4 0 8-15,0 0-16 0,3 0-24 16,5 0 8-16,-4 0-64 0,-5 0 112 15,-2 0-112-15,-6 0 8 16,-3 0-8-16,-4 0 32 0,-4 3-40 31,4-3 0-31,-4 3 0 16,0 1 8-16,4-4 0 0,3 2 0 16,10-2 72-16,-2 0-80 15,5 0 8-15,0 0 96 0,4 0-104 16,0-2 80-16,-5-2-80 31,-3 4 8-31,0-3 48 0,-5 3-56 16,-3 0 0-16,-4 0 8 15,5 0 0-15,2-3 48 16,5 0-48-16,4-4 0 0,4 1 120 31,-1 0-120-31,5-1 64 16,-4 4-64-16,-8-3 81 15,4 6-57-15,-9-4-32 0,-3 4-8 16,5 0 8-16,-6 0 16 0,5 0 40 16,3-3-48-16,2 0 0 0,-2-3 88 15,5 3-80 1,0-7-16 0,0 4 80-16,-1 0-80 15,1 2-8-15,-4 1 8 0,-4 0 0 16,-4 0 8-16,0 3 8 0,-4 0-8 15,-4 0 72-15,3 0-72 0,1 0-8 32,0 0 64-32,4-3-64 15,4-1 0-15,0 4 8 16,3-2-8-16,2-2 80 0,-6 4-80 16,5 0-8-16,-8 0 8 0,-4 0 0 15,0 0 0-15,-4 0 0 31,4 0 0-31,0 0 8 16,0 0 0-16,3 0 0 0,1 0 40 16,3 0-40-16,2 0 0 15,-1 0-8-15,3 0 0 0,-2 0 0 16,-2 0-48-16,-3 0 48 31,3 0 0-31,-3 0 8 16,1 0 0-16,-5 0 8 0,3 6 32 15,1-2-40-15,0-1-8 0,3 0 0 16,9 0 8-16,1-3 0 0,2 3-8 16,5-3 8-1,0 4 0 1,0-1 72-16,-5 0-80 16,1-3-8-16,-9 3 8 0,6 0 0 15,-1 0 16-15,-5 1-16 16,1-1 0-16,0 0 40 0,-4 0-40 0,4 0 0 31,-1 0 0-31,1 0 8 16,0 1-8-16,-4-1 0 15,4-3 0-15,0 3-8 0,-1-3 8 16,-2 3 0-16,-2 1 8 16,1-1 0-16,0 0 0 0,0-3 64 31,-1 3-64-31,10 0 88 15,-2 0-80-15,5-3-16 0,0 3 88 16,-1 1-88-16,5-1 0 16,-8 0 0-16,3-3 8 0,-2 7 0 15,-2-5-8-15,-6 2 0 32,2-1 8-32,-7 0-8 15,4-3 8-15,0 3 56 0,3 1-64 16,2-4 48-16,-2 3-48 15,1-3 0-15,4 0 0 0,-4 3 8 16,-1 0 0-16,6 0 0 16,-6-3 0-1,1 3 0-15,0-3-8 16,-5 0 8-16,1 0 16 0,-3 3-16 16,2 1 0-16,-3-4-8 15,-4 3 0-15,3 0 0 0,-3-3 0 16,4 3 8-1,1-3-8-15,-5 0 0 16,3 0 0-16,-3 0 0 16,0 0 16-16,0 0 8 0,-4 0-24 15,4 0 0-15,-1-3 0 16,1 0 8-16,0 0-8 0,0-1 0 31,-4 1 0-31,4 0 16 16,0 0-16-16,-8 0 8 0,4 0 32 15,0 0-40-15,-5-1 0 16,5-2 40-16,0-1-32 0,4 1 64 16,-1 0-72-16,5-4 16 31,-4 4 32-31,0 3-48 16,-4-3 0-16,0 2 56 0,0 1-48 15,0 0 40-15,0 0-40 16,0-1-8-16,4-2 48 0,-1 0-48 15,1 3 0-15,-4-4 56 16,4-2-56 0,0 6 0-16,-8-4-8 15,0 4 8-15,-5 0 0 0,2 3 0 16,-6-3 0-16,2 3-8 16,3-3 16-16,-1 3-8 0,5-4 0 15,4 2-8 1,0-2 8-16,0 1 8 15,4 0-8-15,-4-4 8 16,-1 4-16-16,1-3 8 0,-4 3 0 16,0 0 0-16,-3 0 56 15,2-1-56-15,-3 1 0 16,0 0 48 0,0 0-48-16,4-1 0 15,-4 1 0-15,4 0 0 0,-5 0 72 16,-2 3-72-16,2 0-16 15,1 0 16-15,-4 0-48 16,4 0 48-16,0 0 0 0,-4 3 0 31,0 0 0-31,0 0 0 16,-4 1-64-16,0-1-40 0,-5-3-216 16,6 3-488-16,-5-3-537 15,3 0-1679-15,-6 0-2441 0</inkml:trace>
  <inkml:trace contextRef="#ctx0" brushRef="#br0" timeOffset="96021.57">21379 7664 2536 0,'0'0'5425'0,"0"0"-4209"0,0 0-207 16,0 0 71-16,0 0-48 0,-15-12 296 15,15 12 25-15,0 0-385 0,0 0-112 32,0 0-392-32,15 0 56 15,5 2 160-15,20 2 9 16,27 2-193-16,34-3-184 0,34-3-136 16,28 0 128-16,1 0-136 0,-12 0-160 15,-21 0 56-15,-28-3-56 31,-23 3 40-31,-33 0-48 16,-19 0 0-16,-4 0-48 0,-8 0 48 16,0 0-128-16,-16 0-144 15,0 0 104-15,0 0-32 0,0 0-216 16,-4 0-112-16,-3 0-17 31,2 0-407-31,5 0-944 16,0 0-1049-16,0 0-1792 0,0 0-2088 0</inkml:trace>
  <inkml:trace contextRef="#ctx0" brushRef="#br0" timeOffset="96366.73">22359 7436 4368 0,'0'0'4337'16,"0"0"-3088"-16,0 0 223 0,0 0-416 31,0 0-64-31,0 0 57 16,0 0-401-16,0 0-464 15,25-23 336-15,3 33-32 0,7 3-32 16,9-1-64-16,8 4-216 16,0 3-112-16,-5-3 136 0,-6 3-72 31,-14 3-48-31,-7-2-32 15,-16 2 0-15,-4 6 176 0,-19 4-96 16,-13 3 80-16,-20 3 1 16,-4-3-137-16,-4 3-72 0,4-3 0 15,5 0-721-15,10 3-847 32,22-6-1369-32,10-10-3216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1:42:14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3326 9394 3696 0,'0'0'3281'0,"0"0"-1801"15,0 0-888-15,0 0-255 31,-84-22-57-31,65 22 288 0,3 0-64 16,-5 0-128-16,6 0-96 16,-5 7-88-16,-3-1 32 15,-2 3 40-15,1 4 8 0,-7 3-112 16,-1-3-16-16,-4 9-56 16,-5-3 64-1,2 3 0-15,-5 4 104 0,0-7 48 16,-3 3 120-16,6 0-15 15,6-3-97-15,3 0-40 16,9 1 0-16,-2-2-88 0,5 1 16 16,0 1-40-1,8 5-24-15,-3 0 48 16,-1 7-56-16,-1 3 8 16,-2 3 32-16,2 3 104 0,2 0-48 15,-1 1-16-15,4-1-48 16,4 0-48-16,3-2-40 0,5-2 56 31,0 2 40-31,0-1-16 16,5 3-56-16,7-3 24 0,4 3-40 15,0 1 8-15,4-1-80 16,3 4 104-16,1-4-48 0,4 0 17 16,0 0-81-16,-4-3 48 31,8-3-48-31,-4 0 0 15,0-3 0-15,4-3 0 0,0-4 64 16,4 0-64-16,-8-2 0 16,7-4-8-16,-3 0-16 0,4-7-32 15,3-5 80-15,6-1-24 32,2-3 8-32,9-3 0 0,0 0-8 15,4 0 104-15,0 0-96 0,-4 0 0 16,-5-3 0-16,-3 3-8 15,-5 0-8-15,-2 0 8 0,-2 0-56 16,-3 0 56 0,5 0 0-1,-6 0-8-15,9 0-48 0,-5 0 56 16,6 0-8-16,-2 0-73 0,5-6 73 16,-4 2-80-16,4-5 88 15,-1 3 8-15,2-4-8 0,-6 1 0 31,1 2 16-31,0-2-8 16,-5 0 64-16,6-4-55 0,-6 0-17 16,1 0 0-16,4 0 8 15,-4-2-8-15,8-1 8 0,-1-7-8 16,-2 5-89-16,-2-2 89 31,-7 1-64-31,-4 0 0 16,-4 1 16-16,-4 1 48 0,-4 2 16 15,-1-5-16-15,2 1 8 16,-6 1-8-16,5-5 8 0,-3-2 32 16,2-1-40-16,1-2 0 31,0-4-8-31,-8 0 8 16,3 0-48-16,-6-2-96 0,-5-1-32 0,-4-4 56 15,0 2 112-15,0-5 8 16,0 1-8-16,-8 3 16 0,-4 0-8 15,4-1 72 1,0 5 64 0,-4-1-8-16,0 3-80 0,4 3 56 15,-8-2 0-15,1 2-15 0,-6 4-17 16,-3-1 16-16,0 1 8 16,-8 0 0-16,0 3-32 0,-3-4-8 31,-5 4-40-31,-8-1 0 15,1 1 48-15,-5 0-16 16,-1 0-40-16,-2 0 88 0,0-4-88 16,-1 1 88-16,3-1-24 0,-3 4-16 15,-2 3-8-15,2 0-32 32,-4 9-8-32,0 7 0 15,0 3 8-15,4 0-8 0,4 3 8 16,1 14-8-16,7 5-8 15,0 3 0-15,12 7-576 0,-3 12-1041 16,7-6-1527-16,7-6-4562 0</inkml:trace>
  <inkml:trace contextRef="#ctx0" brushRef="#br0" timeOffset="4793.83">4574 9245 536 0,'0'0'8842'0,"0"0"-7714"0,0 0-488 16,-16-28-88-16,12 25 360 31,4-1 296-31,0 1-39 0,0 3-265 16,0 0-320-16,0 0-488 0,0 0-88 16,11 13 48-16,6 6 40 15,-2 10 40-15,2 2-120 0,-2 10 88 16,1-2-32-1,-4-1-64 1,-4-4 40-16,0-8-40 0,-4-4 8 16,0-9-8-16,0-3 40 15,0-4-40-15,0-6 0 0,-1 0 0 16,14-16 144-16,-1-15 48 0,11-14-88 31,1-12-32-31,4-4-72 16,5-6 0-16,-1 4 40 0,-5 3-40 15,-3 9-8-15,0 16 8 16,-8 10 0-16,-8 9 0 16,0 7-8-16,-8 9-128 0,-4 0-600 31,0 0-1328-31,0 28 783 0,0-3-383 16,-12 1-2441-16</inkml:trace>
  <inkml:trace contextRef="#ctx0" brushRef="#br0" timeOffset="13688.74">2928 4648 336 0,'0'0'888'0,"0"0"-32"0,0 0-120 16,0 0-736-16,-96 0-48 15,80 0-192-15,1 0-160 0,-2 0 104 16,6 0 296-16,-14 0 136 0,10 0-136 31,-5 0-240-31</inkml:trace>
  <inkml:trace contextRef="#ctx0" brushRef="#br0" timeOffset="16270.29">2426 4629 392 0,'0'0'6545'0,"0"0"-5145"16,0 0-392-16,0 0-119 16,0 0-97-16,0 0-64 0,0 0-120 0,0 0-160 15,-4 0-120 1,4 0-32-1,0 0-40-15,0 0 8 0,0 0 33 16,0 0 63-16,8 0 48 16,0 0 264-16,8 0 48 15,3 0-152-15,9 0-216 0,4-6 72 0,9-1-40 32,10-2-88-32,5-1-136 15,11-6-15-15,-3 3-33 0,5-2-32 16,-6 2-72-16,1 0 0 15,-4 0 64-15,-9 7-56 16,5 0-16-16,-8 3 16 0,-1 3-8 31,-2-3 0-31,-2 3 8 16,1-4-16-16,4 1 16 0,0 0 24 16,3-3-32-16,9-1 0 15,-4-2 0-15,0 2 8 0,0 1-8 16,-1 0-8-16,-3-1 16 31,-4 1-16-31,0 3 8 16,4-3-8-16,-9 2 0 0,5-2 8 15,4 0 8-15,-4-1-8 16,0 1-8-16,-1 0 16 0,-2-1-16 16,-6 1 48-16,1 3-48 15,-5-1 0 1,2-2 0-16,-5 6 0 15,0-3 0-15,0 0 8 0,3 0-8 16,-3-1 8-16,8 4-8 16,-1-3 0-16,6 3 0 0,-6 0 0 0,6-3 8 31,-6 3 0-31,1-3-8 16,-1 3 8-16,-2-4-8 15,-1 2 0-15,3-1 0 0,1-1 8 16,4-2-8-16,0 3 8 15,4-4-8-15,-5 1 0 0,2 0 8 32,-6 2-8-32,-7 1 0 15,-4 3-8-15,-4-3 8 0,-8 3 0 16,-4 0-8-16,0 0-56 16,-5 0 56-16,6 0 8 0,2 0 0 15,6 0 0-15,-2 0 16 31,5 0 24-31,0 0-40 16,0-3-8-16,-1 3 8 0,-2 0-8 16,-5 0-8-16,-4 0-32 15,-5 0 40-15,-3 0-144 0,5 0 40 16,-1 6 112-16,-4 1-8 16,3-1-56-1,2 0 64-15,3 4 0 16,-9 0-80-16,5-1 32 0,5 4 40 15,-6 2 8-15,1 5 48 16,1-1-32-16,-1 3-16 0,-1 6 0 16,-3 1 128-1,0 3 0-15,0 6-40 16,1 0 136-16,-5 0-128 16,7 3-8-16,-3 0-24 0,0 1-16 15,4-4-40-15,-3 3 64 16,-1 1-64-16,-1 5-8 0,1 1 48 31,0 0-40-31,0-4 8 16,-4-3-16-16,4 0 72 0,-4-2-16 15,4-8-56-15,0-2 0 16,0-1 0-16,4 1 0 0,-4-4 16 16,0 1-16-16,3 2 8 31,-2 1 48-31,-1-1-48 15,0 1-8-15,0 0 8 0,0-1 0 16,0 1 0-16,-1-1-8 16,1 1 8-16,5 0-8 0,-1-1 0 15,3-3-96-15,-2 1 40 16,-1-4-8 0,3 1-40-16,-7-5 8 15,5 1 88-15,-5-3 0 0,-4 0-48 16,4 0 40-16,-4-3-48 15,0-4 16-15,0 1-184 0,0-1-96 16,0 1 31 0,-4-7 297-16,-9 4 56 15,2-5 41-15,-6 2-81 16,-2-1-8-16,-5-3-8 0,-4 3-56 16,-8 0 56-16,0 0 0 15,-8 1 8 1,4 2-8-16,-7-3 0 15,3 7 8-15,-3-4 8 16,2 1-16-16,2-2 48 0,-2 5-48 16,-2 0 0-16,3-1 0 15,-4 4 8-15,0-1 0 0,1 1 0 16,-5 0-8-16,3 3 0 31,2-3 0-31,-1-4 0 16,1 4 8-16,-5-7 8 0,-1 4-16 15,2-7 8-15,-1 7-8 16,0-4 8-16,1 0 0 0,3 4 0 16,0-4-8-16,0 4 0 31,5-1 0-31,-5 4 0 0,4-4 0 16,0 1 0-16,-3 3 8 0,-2-4-8 15,2 1 0-15,-1-1 0 16,-4 0 0-16,0 1 8 0,-3-3-8 15,2-1 0 1,1 3 0 0,5 1 0-16,-1-4 8 15,1 4-8-15,2-1 8 0,2-2-8 0,3-1 0 16,0 0 0-16,0-3 64 16,1 1-64-16,-1-1-64 15,-1-3 56 1,2 3-8-16,-1 0 16 15,4 1-64-15,-4-1 56 16,1 0 8-16,3 3 0 0,-5 0-16 16,2 1 16-16,-1-1 0 15,1 0 0-15,-6 1-40 0,6-1 40 32,-1 1 8-32,0-1 0 15,0 3-8-15,4-5-8 0,-4 2 8 16,0 1 0-16,1-5 8 15,3 2 48-15,0-4-40 16,0 0-16-16,9 0 0 0,-10 0 0 31,14 0 0-31,-1-4 8 16,7-2 0-16,2 0 0 0,6-4 8 16,1 0-16-16,5-2-120 0,-5-4 112 15,0 3-16-15,3-2 24 16,1-5 144-16,1 5-24 15,-5-7-72 1,0-1-40-16,-1-2-8 16,2-4 8-16,-1-3 64 0,0-2-72 0,0-4 8 15,0 2 0-15,0-2 0 16,-4 4-8-16,4-1 8 16,4 0-8-1,0 0 0-15,0 0 0 16,4-3-48-16,0 0-176 15,0-3 224-15,0-7 0 0,0 0 8 16,0 1 40-16,0-5 0 16,0 2-16-16,0 2-32 0,-4 4 0 31,-4-1 8-31,0 4 48 16,0 3-48-16,1 6 48 0,-2 0 32 15,1-3-16-15,1 0-64 16,3-6 0-16,-4-7 40 15,8-2-48-15,0-4 0 0,0 0 0 32,0 3 48-32,0 10-32 15,0 0-16-15,-5 6 8 0,-3 6 64 16,5 1-56-16,-5 2-16 16,-1 4 96-16,1-3-24 0,1 2 0 15,3 4-64-15,4 4 0 16,0-2 0-1,0 8 0 1,0 6-8-16,0 3 0 0,0 0 0 0,0 0-320 16,0 12-713-16,-4 27-303 0,-5-4-1120 15,5-7-3050-15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5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5497,'0'0'12765,"0"10"-12753,0 407 204,0-417-209,1 0 1,-1 1 0,1-1-1,-1 0 1,1 0 0,-1 0-1,1 0 1,-1 0 0,1 1-1,-1-1 1,1 0-1,-1 0 1,1 0 0,0 0-1,-1-1 1,1 1 0,-1 0-1,1 0 1,-1 0 0,1 0-1,-1-1 1,1 1 0,1-2-4,0 1 1,0-1 0,0 1 0,-1-1-1,1 0 1,0 0 0,-1 0-1,0 0 1,1 0 0,-1 0-1,0 0 1,0-1 0,0 1 0,-1 0-1,2-3 1,3-19-2005,-4 3-5486,-1 12-577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7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16 7897,'0'0'8905,"-1"0"-8847,1 0 1,0 0-1,0 0 1,0 0 0,-1 0-1,1 0 1,0 0-1,0 0 1,0 0-1,0 0 1,-1-1 0,1 1-1,0 0 1,0 0-1,0 0 1,0 0-1,0 0 1,-1 0 0,1-1-1,0 1 1,0 0-1,0 0 1,0 0-1,0-1 1,0 1 0,0 0-1,0 0 1,0 0-1,0 0 1,0-1-1,0 1 1,0 0 0,0 0-1,116-10 361,-93 10-415,-9-1 9,0 1 0,0 0 0,-1 1 0,1 1 0,24 5 0,-36-6-29,1 0 0,0 0 0,0 1 0,-1-1-1,1 0 1,-1 1 0,1 0 0,-1 0 0,0-1-1,0 1 1,1 1 0,-1-1 0,-1 0 0,1 0-1,0 1 1,0-1 0,-1 1 0,0 0 0,1-1 0,-1 1-1,0 0 1,0 0 0,-1-1 0,1 1 0,0 0-1,-1 0 1,0 0 0,0 0 0,0 0 0,0 0-1,0 0 1,-2 5 0,1-3 17,0 0-1,-1-1 1,1 0-1,-1 1 1,0-1-1,0 0 1,-1 0-1,1 0 1,-1 0-1,0 0 1,0-1-1,-1 1 1,-3 2-1,-10 10 45,-26 17-1,33-26-24,-99 70 123,108-77-147,0 1 1,1-1 0,-1 0 0,1 1 0,-1-1-1,1 0 1,-1 1 0,1-1 0,-1 1 0,1-1 0,-1 1-1,1-1 1,0 1 0,-1 0 0,1-1 0,0 1-1,-1-1 1,1 1 0,0 0 0,0-1 0,0 1-1,0 0 1,-1-1 0,1 1 0,0 0 0,0 1-1,1-2-6,-1 1 0,1 0 0,0-1 0,-1 1 0,1-1 0,0 1 0,-1-1 0,1 1 0,0-1 0,-1 1 0,1-1 0,0 1 0,0-1 0,0 0 0,-1 0 0,1 1 0,1-1 0,41 4 23,248-4 283,-288 0-306,0 1-817,0-1 534,0 1 1,0-1-1,0 0 1,0 0-1,0 0 0,0 0 1,4-1-1,3 0-882,14 1-2951,-1 0-2432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8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55 888,'0'0'12114,"-2"-5"-10866,-1 1-869,2 2-249,0 0 0,1 1 1,-1-1-1,0 0 0,0 1 0,1-1 0,-1 0 0,1 0 1,0 1-1,-1-1 0,1-2 0,1 2-84,0 1 0,1 0 1,-1 0-1,0 0 0,1 0 0,-1 0 0,0 0 0,1 0 1,-1 0-1,1 0 0,0 1 0,-1-1 0,1 1 0,-1-1 1,1 1-1,3-1 0,-3 1 20,16-3-18,1 0 0,-1 2 0,1 0 1,0 1-1,23 4 0,-38-4-60,0 1 0,1-1 0,-1 1 0,0 0 0,0 0 0,0 1 0,1-1 0,-2 1 0,1 0 0,0 0 0,0 0 0,0 1 1,-1-1-1,0 1 0,1 0 0,-1 0 0,0 0 0,0 0 0,0 1 0,-1-1 0,1 1 0,-1-1 0,0 1 0,0 0 0,0 0 0,-1 0 0,1 0 0,-1 0 0,0 1 0,0-1 0,-1 0 0,1 0 0,-1 9 0,1-9 9,-1 1 0,0-1 0,0 1-1,-1-1 1,1 1 0,-1-1 0,0 0 0,0 1-1,-1-1 1,1 0 0,-1 0 0,0 0-1,0 0 1,0 0 0,-1 0 0,1 0 0,-1-1-1,0 1 1,0-1 0,0 0 0,0 0-1,-1 0 1,-6 4 0,-5 3-4,-1-1 0,0 0 0,0-1 0,-1-1 0,0-1 1,-1 0-1,-24 5 0,41-11 6,4-1-226,20-5-227,1 0-1,0 2 1,30-2 0,-28 6 452,-11-1-3,0 1 1,1 1-1,17 2 1,-30-2 3,1 0 0,0 0 0,0 0 0,-1 0 1,1 1-1,0-1 0,-1 1 0,0 0 1,1 0-1,-1 0 0,0 1 0,0-1 0,0 1 1,0 0-1,-1-1 0,1 1 0,2 5 0,-2-3-15,0 0-1,0 1 0,-1-1 0,0 1 0,0 0 0,0 0 1,-1 0-1,0 0 0,0 0 0,0 0 0,-1 0 0,0 0 1,0 0-1,-1 0 0,-1 11 0,0-14 25,1 1-1,0-1 1,-1 0 0,0 0-1,0 0 1,0 0 0,0 0-1,-1-1 1,1 1 0,-1-1-1,1 1 1,-1-1 0,0 0-1,0 0 1,-5 3 0,-1 0 76,-1 1 1,0-2 0,-21 8-1,7-6 62,1-2 0,-2 0 0,1-2 0,0 0 0,-1-2 0,-34-3 0,58 3-154,0 0 1,0 0 0,0-1 0,0 1 0,0 0-1,0 0 1,0-1 0,0 1 0,0-1 0,0 1 0,0-1-1,0 1 1,0-1 0,0 0 0,0 1 0,0-1-1,0 0 1,1 0 0,-1 0 0,0 1 0,1-1-1,-1 0 1,1 0 0,-1 0 0,1 0 0,-1 0-1,1 0 1,0 0 0,-1 0 0,1-2 0,-1-13-7170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7:29:27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4112 5445 5801 0,'0'0'4417'16,"0"-16"-2913"-16,0 10 24 0,0-1-303 16,0-2-313-16,0 2-32 15,0 1 248-15,0 0-72 32,0 6-215-32,0 0-73 0,0-3-256 15,0 3-200-15,0 0-112 16,0 0-80-16,0 0-16 0,0 9-96 15,0 10-8-15,0 10 312 16,0 8 72-16,8 8-136 31,-5 6-80-31,5 0-24 0,0 3-72 16,0-3-64-16,0-4 56 16,-4-3-56-16,4-2 0 0,-4-7-8 15,0-7 8-15,-4-5 40 16,4-7-48-16,0-7-184 0,-4-3-128 15,0-2-112-15,4-4-112 16,-4 0-280 0,4-22-440-16,-4-4-4002 15,4-2-4992-15</inkml:trace>
  <inkml:trace contextRef="#ctx0" brushRef="#br0" timeOffset="687.25">4367 5238 6665 0,'0'0'2104'0,"0"0"-567"15,0 0-153-15,0 0 32 16,0 0 9-16,0 0-249 15,0 0-320-15,0 0-256 0,0 0-176 16,-4-9-80-16,4 9-112 31,0 0-120-31,4 0-8 0,11 9 273 16,5 4 7-16,4 0-32 16,4 9-88-16,4 3-48 0,0 4-16 15,4 6-24-15,-1 3-8 16,-3 3-72-16,0 4-24 15,0 6-64-15,-4 2 64 0,-8 5-8 32,-1 2 8-32,-6 4 88 15,-9 12-96-15,-4 13-64 0,-13 6 64 16,-14-6-64-16,-1-19 8 16,0-20-8-16,0-18 72 15,-3 3-72-15,-1 3-232 0,-17 0-624 16,18-13-1265-1,6-12-3520-15</inkml:trace>
  <inkml:trace contextRef="#ctx0" brushRef="#br0" timeOffset="3198.78">5641 5420 8001 0,'0'0'3049'16,"0"0"-1497"-16,0 0 401 15,-24-74-569-15,20 65 104 0,4-1-248 16,0 10-311-16,0 0-289 15,0 0-328-15,0 4-264 0,0 18-48 32,0 13 144-32,9 9 128 15,-1 7-104-15,3 9-72 0,2-3 0 16,-2 4-8-16,5-4-88 16,-4-3 0-16,-4-4-8 0,0-8-192 15,0-7-448-15,0-7-632 16,0-15-1313-16,-4-10-2216 31,-4-3-2208-31</inkml:trace>
  <inkml:trace contextRef="#ctx0" brushRef="#br0" timeOffset="3641.11">5809 5350 7641 0,'0'0'1552'0,"0"0"-95"15,0 0-353-15,0 0 408 16,0 0 185-16,0 0-521 0,-5-48-768 16,5 60-400-1,0 14 56 1,5 12 520-16,-1 10-176 16,4 5 8-16,3 8-88 0,-2 2-88 0,-1-5-136 15,-1-1-55-15,6-7-33 16,-5-8 24-16,-1-7-40 0,1-13-8 15,1-9-113-15,-5-10-279 32,3-3-48-32,1-16 432 15,1-12 16-15,2-4 72 0,5-7 0 16,-8 5-16-16,4 5 64 16,-8 10 48-16,3 10-24 0,2 9-144 15,3 0-128-15,4 12 128 31,3 8 144-31,6 5-64 0,-5 0-64 16,3 1-8-16,-3-4 72 16,4-3-80-16,1-3-208 0,-2-7-464 15,5-6-1208-15,3-6-2249 32,-3-16 1256-32,-3-3-2400 0</inkml:trace>
  <inkml:trace contextRef="#ctx0" brushRef="#br0" timeOffset="3776.86">6354 5705 304 0,'0'0'4032'0,"0"0"233"0,0 0-1512 15,0 0-1089-15,0 0-1088 16,0 0 289-16,0 0 207 16,0 0-576-1,45 83-256-15,-30-49-128 16,1-2-48-16,4 3-64 0,-4-6-1016 0,4-4-24 16,-8-9-1609-16,-1-9-2104 15</inkml:trace>
  <inkml:trace contextRef="#ctx0" brushRef="#br0" timeOffset="3918.58">6371 5598 9434 0,'0'0'2000'16,"0"0"-368"-16,0 0-631 0,0 0-353 31,0 0-648-31,0 0-913 16,0 0-4584-16</inkml:trace>
  <inkml:trace contextRef="#ctx0" brushRef="#br0" timeOffset="4368.26">6558 5861 9794 0,'0'0'2192'0,"0"0"9"0,0 0-537 15,-12-83-352-15,7 55-176 0,5-1 25 16,0 4-657 0,0-1-88-16,0 7-336 15,0 7-80-15,13 5-416 16,-2 7 336-16,10 7 32 16,3 15 48-16,4 6 32 0,-5 10-32 15,1 3-16 1,-7 1 8-16,-2 2 0 15,-11-2-72-15,0-11 64 16,-4-8 8-16,0-7-40 0,0-10 48 16,0-6 160-16,0-16-160 15,0-16-168-15,12-9-264 0,4-7 160 16,8-2 216-16,0-1 48 31,0 13 0-31,4 6-40 0,-5 16-88 16,1 13-1-16,0 3 137 15,4 9 89-15,-3 17-81 16,1 3 56-16,-5 2-64 0,-5 4-185 31,-8 12-903-31,-8-8-1648 16,0-11-3114-16</inkml:trace>
  <inkml:trace contextRef="#ctx0" brushRef="#br0" timeOffset="5019.93">7095 5375 7825 0,'0'0'4721'0,"0"0"-2672"16,0 0-249-16,0 0-432 15,0 0-383-15,0 0-657 16,0 0-328-16,20 22 528 0,1 13-24 15,7 12-192-15,0 8-160 16,-1-1-80-16,-3 0-32 16,-4 0-40-1,-5-7-384-15,-2-5-320 16,-5-7-729-16,-4-13-439 16,-1-13-2297-16,-3-9-896 0</inkml:trace>
  <inkml:trace contextRef="#ctx0" brushRef="#br0" timeOffset="5305.59">7398 5509 8889 0,'0'0'2665'15,"0"0"-409"-15,0 0-759 0,0 0-777 16,0 0-488-16,4-7-176 16,-12 10-48-16,-3 10 568 0,-2 0-176 15,-2-1-208 1,-2-2-40-16,6-4-152 15,-1 3 120-15,3-5-40 16,6 5 96-16,-1 4-32 0,4 0-136 16,0 3-8-16,16 6 128 15,7 0-128-15,5-3 136 16,4 4-40-16,0-5-16 16,-4 1-72-16,0-2-8 15,-8-5-200-15,-1 1-472 16,-6-4-728-16,-9 4-1377 0,-4-10-3336 15</inkml:trace>
  <inkml:trace contextRef="#ctx0" brushRef="#br0" timeOffset="5795.11">5183 5740 11106 0,'0'0'2912'16,"0"0"-911"-16,0 0-681 16,0 0 0-16,108-44-71 15,-65 25-321-15,9-1-352 0,4-2-280 16,4 3-168-16,4 1-128 16,0-2-24-16,27-2-632 0,-16 6-1184 31,-11 0-3842-31</inkml:trace>
  <inkml:trace contextRef="#ctx0" brushRef="#br0" timeOffset="6730.33">9004 5670 10178 0,'0'0'2376'0,"0"0"-847"15,0 0-825-15,0 0-48 16,-36-76 88-1,17 50-48-15,-5-2 40 16,-4-1-96-16,-4 1-256 16,-4 6-71-16,-1 6 31 0,2 6-104 15,-5 10-64-15,4 0-32 16,8 22-16-16,0 13 24 16,13 7-40-1,2 5-8-15,13 1-40 16,0-3-64-16,21-10-64 0,7-7 16 15,4-12-24-15,-1-13 72 16,9-3 144-16,-4-22 104 31,4-13-80-31,-8-7-120 0,-5-5 16 16,-7-1-64-16,-7 7 56 16,-5 9-48-16,-8 10 136 0,3 12 152 15,1 7-88-15,0 3-208 0,4 13-208 16,4 16 192-16,8 6 16 15,4 2 0-15,0 5 0 16,4-7-56 0,0 0-432-16,11-4-864 15,-3-5-1641-15,-8-13-2952 0</inkml:trace>
  <inkml:trace contextRef="#ctx0" brushRef="#br0" timeOffset="7190.6">9263 5162 11322 0,'0'0'2688'16,"0"0"-967"-16,0 0-473 31,0 0-144-31,0 0-672 0,0 0-432 16,0 0 0-16,-4 58 249 15,20-5-49-15,0 8-80 0,0 2 0 16,0-3-56-16,-4 1-56 15,-1-11-8-15,-6-8-232 16,-1-13-433-16,-4-14 105 0,4-12 264 31,-4-3 296-31,0-18 0 16,7-18-288-16,6-5 72 0,-1-6 144 16,12 2 72-16,-1 4 0 15,10 12 0-15,-1 10 152 16,3 16-8-16,1 3-16 0,0 13-120 15,-5 16 64 1,-3 2-72-16,-12 7 8 16,-7 0 48-16,-9-3-48 0,0 1 0 15,-32-8-8-15,-9-3 112 16,-10-2 96 0,-13-11-72-16,-4-2-8 15,4-10-24-15,13 0-8 0,11-10-96 16,24-9-176-16,32-16-928 15,24 3-3745-15,7 0-784 0</inkml:trace>
  <inkml:trace contextRef="#ctx0" brushRef="#br0" timeOffset="7527.43">9864 5375 9353 0,'0'0'3009'0,"0"0"-512"15,0 0-705-15,0 0-472 16,0 0-535-16,0 0-465 15,0 0-64-15,-32 16-136 0,17 13-48 32,-1 5-56-32,4 8-8 15,12 2 112-15,0-3-120 0,8-6 0 16,16-6-152-16,4-10-376 16,8-13 79-16,7-6 25 15,-2-3 344 1,-6-22 80-16,-7-7 144 0,-12-10 8 15,-16 1 441-15,0-3 111 16,-23 6-136-16,-10 6 40 0,-3 7-176 16,-4 12-184-16,5 10-120 15,3 3-128-15,8 3-40 16,12 13-624-16,12 19-872 16,16-7-1481-16,8-5-3456 15</inkml:trace>
  <inkml:trace contextRef="#ctx0" brushRef="#br0" timeOffset="7841.53">10147 5410 11018 0,'0'0'2992'0,"0"0"-751"16,0 0-777-16,0 0-1096 15,0 0-368-15,0 0-152 31,0 0 136-31,5 86 16 0,14-48 72 16,1 0-72-16,8-3-64 16,0-10-264-16,-3-6-120 15,2-16-16-15,-3-3 464 0,-8-12 216 16,-4-20 392-16,-12-10 280 16,0-2 121-16,-4-6-233 0,-16-1-240 15,0 6-40 1,0 10-128-16,5 6-248 15,2 17-72-15,9 9-48 16,4 3-568-16,4 22-2105 0,9 10-1375 16,2-7-5298-16</inkml:trace>
  <inkml:trace contextRef="#ctx0" brushRef="#br0" timeOffset="8270.19">10546 4956 9329 0,'0'0'5234'0,"0"0"-3418"0,0 0-104 31,0 0-375-31,0 0-417 0,0 0-688 16,0 0-168-16,0 0 104 15,16 158 184-15,-4-52-136 0,8-8-120 16,0-19-48 0,3-22-24-1,-6-15-24-15,3-4-72 0,7-4-264 16,6 1-352-16,14-6-808 16,-4-13-1537-16,-6-13-2480 0</inkml:trace>
  <inkml:trace contextRef="#ctx0" brushRef="#br0" timeOffset="8457.62">10431 5279 9722 0,'0'0'2336'0,"0"0"-496"0,0 0-495 16,0 0 143-16,0 0-976 0,35-12-128 31,13 12 104-31,12 0-280 15,27 0-208-15,25 0-600 16,-16 0-2192-16,-12 0-5066 0</inkml:trace>
  <inkml:trace contextRef="#ctx0" brushRef="#br0" timeOffset="8995.51">12164 5366 9353 0,'0'0'1449'0,"0"0"-481"0,-24-77-264 31,8 42 216-31,-4 4 569 15,-8-1-409-15,0 7 56 0,-4 9-184 16,0 6-312-16,-7 10-175 16,-6 3-289-16,6 20-88 15,-1 14 8-15,4 8-8 0,5 9-32 16,14 3-56-16,13 4 0 16,4-2 0-1,12-7 0-15,20-8 0 16,4-12-176-16,4-10-144 15,3-16-40-15,2-6-129 0,-10-15 449 16,1-17 40-16,-12-10 56 16,-4-2-48-16,-12-7 144 0,-4 3-80 31,-4 7 297-31,0 6 223 16,0 10 24-16,0 12-16 15,0 7-112-15,0 6-488 0,0 9-296 16,8 17 248-16,12 9 48 15,-1 3 104 1,6 6 0-16,2 0-88 0,1-2 32 16,4-10-48-16,-4 0 0 15,4-7-352-15,16-15-944 16,-8-4-825-16,-8-6-4272 0</inkml:trace>
  <inkml:trace contextRef="#ctx0" brushRef="#br0" timeOffset="10102.29">14252 5079 9578 0,'0'0'2192'0,"0"0"-808"16,0 0-223 0,0 0-41-16,-25-82-288 15,5 66-56-15,-3 1 112 0,-5 5-208 16,-9 3-271-16,-6 7-137 15,0 0-48-15,-10 19 72 0,-2 10 48 16,2 12 48-16,6 4-136 31,8 6-72-31,14 0-96 0,13-4-88 16,12 0-8-16,16-8-88 16,24-4 96-16,16-7-80 0,4-9-280 15,11-9-232-15,-2-10 56 31,-6 0-201-31,-12-13-303 16,-10-6 216-16,-22 3 824 0,-15-6 16 16,-4 6 632-16,-19 1 16 15,-9 5-63-15,-12 3 31 0,-4 7 0 16,4 4-32-16,12 11-160 16,4 14-232-16,20 6-128 31,4 3-80-31,24 0 0 0,20 3 0 0,12-2 0 15,8-8-320-15,7-5-40 16,-7-11-336-16,-8-8-424 0,-12-10-865 16,-16-16-3352-16,-16-3-3985 15</inkml:trace>
  <inkml:trace contextRef="#ctx0" brushRef="#br0" timeOffset="11067.52">12351 5477 10426 0,'0'0'2544'32,"0"0"-359"-32,0 0-649 0,0 0-304 15,0 0-287-15,0 0-337 0,0 0-352 16,52-48 56-16,-24 48-192 15,0 9-40-15,-1 10-16 0,1 3-56 16,0 8 40 0,-4-2-40-1,-12 1 32-15,-4-7-40 0,-4 0-8 16,-4-9-72-16,0-1 16 0,0-8-8 16,-4-4 72-16,4-4 40 15,0-18-40 1,0-10-192-16,0-6-128 15,16-6 120-15,0 2 144 16,3 5 56-16,-2 8 104 0,-2 6 168 16,-2 11 64-16,-2 9-112 15,6 3-120-15,-2 0-56 0,5 15 40 16,5 5 40-16,-6 5-56 31,1 7-24-31,-4 0 16 0,0 6-48 16,-4-3-16-16,8 15-248 15,-5-11-976-15,2-8-3505 0</inkml:trace>
  <inkml:trace contextRef="#ctx0" brushRef="#br0" timeOffset="11953.43">14447 5264 8489 0,'0'0'5658'16,"0"0"-3410"-16,0 0-456 0,0 0-855 15,0 0-841-15,0 0-96 16,16 9 0-16,-1 17 80 16,2 2 64-16,-2 11-32 0,2-5-32 31,-10 1 16-31,1-6-56 16,0-1-40-16,-8-11-136 0,5-5-40 15,-5-12-80-15,0 0 256 16,3-6 0-16,1-20 0 0,8-6-72 15,0-9 64-15,0-3 8 32,8-1 0-32,-4 7 168 15,-4 6 176-15,-4 13 192 0,0 13 152 16,-4 6-688-16,8 6-8 16,4 17 8-16,0 8 48 0,3 4 16 31,5 6-56-31,-3-2-8 0,-2-1-104 15,1-6-560-15,0 0-945 16,-4-10-2231-16,-4-10-2466 0</inkml:trace>
  <inkml:trace contextRef="#ctx0" brushRef="#br0" timeOffset="12294.87">14873 5166 13290 0,'0'0'2969'15,"0"0"-1073"-15,0 0-1255 16,0 0-633 0,0 0-8-16,0 0 376 15,0 0 8-15,84 104-208 16,-61-60-72-16,1 10-16 0,-4-6-8 16,1 0-24-16,-6-3 0 15,2-11-56-15,-10-11-56 0,1-8-16 16,-4-15 72-16,4 0 160 31,0-22 728-31,4-13-648 16,-1-15-80-16,2-8-24 0,2-5 32 15,-2 2-48-15,2 4 0 16,-6 13 0-16,-5 12-104 0,0 10-16 31,0 16-144-31,-4 6-1144 0,0 15-3265 16,-4-2-2761-16</inkml:trace>
  <inkml:trace contextRef="#ctx0" brushRef="#br0" timeOffset="13961.53">17359 4721 10082 0,'0'0'4161'16,"0"0"-2241"-16,0 0-240 16,0 0-327-16,0 0-329 0,0 0-536 15,-40-44-440-15,40 88 8 16,0 32 216-16,5 35 152 0,10 4-224 16,5-14-56-1,0-28-88-15,-4-32 16 16,-4 0-72-16,0 4-256 15,4-1-184-15,-5 1-512 0,2-10-905 16,-9-13-2487-16,0-13-4314 16</inkml:trace>
  <inkml:trace contextRef="#ctx0" brushRef="#br0" timeOffset="14172.02">17148 5089 13154 0,'0'0'2465'0,"0"0"-753"15,0 0-728-15,0 0-535 0,0 0-273 16,120-57-160-16,-21 45 104 16,21 2-120-16,-1 0-216 15,-11 10-793-15,-36 0-2127 0,-32 0-2266 0</inkml:trace>
  <inkml:trace contextRef="#ctx0" brushRef="#br0" timeOffset="14440.24">17881 5023 7281 0,'0'0'4361'0,"0"0"-2513"15,0 0-655-15,0 0-289 16,0 0-64-16,-63 76-248 16,63-44-264-1,0-1-208-15,11-2-120 0,13-4 96 16,4-6-96-16,8-9-24 0,0-10-152 15,-4 0 176-15,0-16 328 32,-16-10-88-32,-8-9 104 15,-8-2 409-15,-13-8-169 0,-10 4-264 16,-14 3 24-16,-2 9 48 0,-1 10-176 16,1 13-112-16,11 6-104 15,7 9-88-15,10 10-688 31,22 13-1369-31,14-3-1055 0,6-10-1753 16</inkml:trace>
  <inkml:trace contextRef="#ctx0" brushRef="#br0" timeOffset="14646.63">18180 4603 12002 0,'0'0'4273'0,"0"0"-2617"31,0 0-367-31,0 0-33 0,0 0-640 15,0 0-616-15,0 0-104 16,8 86 104-16,15 13 80 0,9 15 16 16,9-6-80-1,-5-19-16 1,-12-32-112-16,-5-16-848 0,-3 4-609 0,-4-10-1607 16,-4-10-2361-16</inkml:trace>
  <inkml:trace contextRef="#ctx0" brushRef="#br0" timeOffset="15349.01">18009 4855 10762 0,'0'0'2112'0,"0"0"-183"16,0 0-929-16,0 0-432 15,0 0-472-15,0 0 264 0,155 15 0 31,-48 1-176-31,9-3-184 16,0-4-336-16,-28-6-1160 16,-29 4-753-16,-15-4 321 0,-8-3 832 15,-1 0-705-15,1 0-7 32,-8 0 1808-32,-15 0 1296 0,-10-3 1065 15,-3-7 79-15,-16 4-463 16,-12 0-817-16,-12 6-424 0,-7 0 32 15,-1 15 160-15,1 14-295 0,10 9-393 16,9 4-232 0,16-1-8-1,12-3-48-15,8-10-56 0,24-5 8 16,12-11-153-16,7-12 249 16,2-3 49-16,-1-19-41 0,-13-16-8 15,-7-4 112-15,-8-8-8 0,-16 2 120 31,0 7 120-31,-8 12 224 16,0 10 56-16,0 16-184 0,0 3-440 16,0 19-160-16,0 16 72 15,8 6 40-15,12 7 40 16,4-4 8-16,4-2-216 0,7-14-200 31,6-12-168-31,6-13 24 0,1-3 280 16,7-22 192-16,9-26 88 15,1-28 8-15,-2-29 112 16,-15-19-112-16,-20-2 136 0,-28 5-136 16,-8 16-8-16,-24 10 56 31,-7 19 160-31,6 28 736 0,1 19-368 16,9 17-88-16,-5 9-128 15,0 3-200-15,0 25-168 0,4 39-56 16,20 37 48-16,4 23 8 15,28 9 0-15,15 1 72 0,2 2-72 16,-10-6-632-16,-10-31-1696 16,-10-26-7459-1</inkml:trace>
  <inkml:trace contextRef="#ctx0" brushRef="#br0" timeOffset="16105.71">20431 4994 9458 0,'0'0'2392'0,"0"0"-440"0,0 0-143 0,0 0-425 16,-16-73-352-16,20 44-223 31,8-6-217-31,12 1-128 15,0-1 24-15,4 3-264 0,4 0-56 16,0 10-168-16,-1 9-128 16,1 7 128-16,-4 6-16 0,4 13 16 15,-4 18-72-15,-9 8 24 32,2 8 48-32,-9 4 8 0,-8-4 40 15,0-9 8-15,-4-6-56 16,0-10-8-16,0-12 8 0,0-10 48 15,0 0 216-15,0-22 0 32,8-13-192-32,8-16-72 15,3-3-48-15,9-3 48 0,0 3 0 16,4 3 8-16,-4 13 0 16,-8 10-8-16,-4 15-48 0,-4 13-168 15,0 6-40-15,-1 26 168 16,-2 9 88-1,3 10 8-15,-5 9 64 16,6 1-64-16,-9-4 64 0,7-3-72 16,-3-6-256-16,5-7-1072 15,-2-13-2497-15,-3-8-2473 0</inkml:trace>
  <inkml:trace contextRef="#ctx0" brushRef="#br0" timeOffset="16497.75">21268 4696 9337 0,'0'0'2353'0,"0"0"-417"16,0 0-63-16,0 0-41 0,0 0-351 16,0-61-585-16,0 61-512 15,0 0-384-15,0 16-272 0,0 10 224 16,4 11 48-16,-4 8 16 15,4 6 32-15,4 0-40 32,3-4 40-32,2-2-48 0,11-10 0 15,-1-10-128-15,5-9-120 16,9-13 224-16,-5-3 24 0,3-16 184 0,-7-15 32 16,-5-8 8-1,-6-5-40-15,-13-3 112 31,-4-1 16-31,0 0-8 0,-8 7-72 0,-1 3-128 16,-2 13-56-16,7 8-48 16,0 14 0-16,4 10-1544 0,11 11-2305 15,2 5-1960-15</inkml:trace>
  <inkml:trace contextRef="#ctx0" brushRef="#br0" timeOffset="17061.53">21722 4740 8313 0,'0'0'4273'0,"0"0"-2360"31,0 0-169-31,0 0-648 0,0 0-208 16,91-63-488-16,-67 63-328 16,-3 19-72-16,3 12 0 0,-9 8 8 15,-3 5 0-15,-7 3 73 16,-5-2-33-16,0-7-40 31,-5-6-8-31,-3-7-80 0,0-12 80 16,5-10 0-16,3-3 128 15,0-16 144-15,0-15-248 0,3-8-16 16,13-8-8-16,4-4 8 31,0 0-8-31,8 4 8 0,-5 12 112 16,-2 9-120-16,-1 11-8 0,-5 15-456 15,-2 0 336-15,-1 22-17 16,-1 9 145-16,-2 7 72 0,-5 4 9 16,0-5-17-16,-4-1-64 15,0-14-88 1,0-3-105 0,0-16-7-16,0-3 200 0,0-6 216 0,3-20-216 15,9-9-224-15,4-9 136 16,5-4 80-16,2 1 8 0,5 3 0 15,-4 8 128-15,-4 8 104 32,-4 15-112-32,0 13-120 15,-4 3-104-15,-1 23 104 0,-2 9 56 16,-1 9-8-16,3 4 25 16,-2 2-73-16,-5-2-48 0,3-7-721 31,1-6-1311-31,1-9-2121 15,-5-14-2945-15</inkml:trace>
  <inkml:trace contextRef="#ctx0" brushRef="#br0" timeOffset="17471.93">22571 4188 11570 0,'0'0'3137'0,"0"0"-833"16,0 0-784-16,0 0-959 15,0 0-553-15,0 44 208 16,4 4 56-16,3 18-104 0,6 1-88 16,-2 3 32-1,1 0-112 1,-3-13-112-16,-2 0-528 0,-3-10 71 16,0-18 49-16,-4-10 208 15,0-19 312-15,0 0 120 0,0-25 72 16,0-13-112-1,4-6 72-15,12-4 32 16,5 0 137-16,2 10 23 16,9 6-16-16,-1 13-320 0,10 16-8 15,-1 3 0-15,-1 25-56 16,2 14 56-16,-9 8 128 0,-9 4-128 16,-19 0-40-16,-4 0 40 31,-20-4 56-31,-19-9 64 0,-13-6 120 15,-4-10 0-15,-4-6-112 16,4-10-128-16,16-6-56 16,16-25-1096-16,13-7-1137 0,11-3-3856 0</inkml:trace>
  <inkml:trace contextRef="#ctx0" brushRef="#br0" timeOffset="17786.15">23048 4613 10778 0,'0'0'4369'0,"0"0"-3945"16,0 0-424 0,0 0 0-16,0 0 696 15,0 0 144-15,80-16-288 0,-48 3-376 16,0-5-176-16,-8-2-48 0,0-5-312 16,-12 0 112-16,-12-4 248 15,0 4 24-15,-15 2 64 0,-13 4-16 31,-9 13 168-31,1 6-40 0,-3 6 0 16,7 19 96-16,4 10-104 16,11 7-56-16,10 5-64 15,7 1 25-15,12-3-97 0,16-4 0 16,12-3-289-16,7-10-455 31,41-15-984-31,-8-7-897 0,-5-6-4464 16</inkml:trace>
  <inkml:trace contextRef="#ctx0" brushRef="#br0" timeOffset="18064.84">23834 4394 9177 0,'0'0'4161'16,"0"0"-1544"-16,0 0-865 0,0 0-1080 16,0 0-440-16,-92 25-95 0,64 23-81 15,0 12-8-15,4 1 72 16,12 2-120-16,5-3-56 0,7-9-585 15,0-10-207 1,15-12 184 0,-2-13-392-16,6-16 800 0,-6-3 256 15,-6-26 832-15,-7-9 464 16,-11-9-127-16,-17-1-1 16,-9-3-264-16,-10 7-272 0,-2 2-256 0,-2 14-264 31,7 9-112-31,4 19-344 15,12 0-1496-15,17 3-5258 0</inkml:trace>
  <inkml:trace contextRef="#ctx0" brushRef="#br0" timeOffset="18805.3">24638 4223 12394 0,'0'0'2721'16,"0"0"-1425"-16,0 0-304 15,0 0-560-15,0 0 80 16,-115 0 9-16,71 22-33 16,9 6-136-16,3 10-184 15,15-3-72-15,10 7-96 16,7-7-40-16,20-1 40 0,12-5-184 15,15-10-240-15,5-6 184 16,4-10-137-16,-1-3 297 16,-7-10 80-16,-16-15 193 0,-8-4-113 31,-16-5 208-31,-8-1 32 16,-12-7-168-16,-12 7 8 0,0-3 64 15,0 10-144-15,9 6-8 16,11 6-72-16,8 3-128 0,39 3-1072 31,37 4-65-31,27-6 401 16,1-1-496-16,-16-3 768 15,-36 0 592-15,-24-6 80 0,-4-7 856 16,-13-3 624-16,-15-6 97 16,-4 0-345-16,-35 3-496 0,-13 7-336 0,-12 6 104 15,0 15-32 1,4 7-216-1,8 32-296-15,13 34-40 16,31 30-56-16,8 18 48 0,36 3 0 16,11-2 8-16,1-11 56 15,-4 7 64-15,-9 4-64 0,-11 2-56 16,-7 4 0 0,-17-10-200-1,-4-9-128-15,-20-10-232 0,-4-22-320 16,0-16-1184-16,4-16-3178 0,8-26-4272 15</inkml:trace>
  <inkml:trace contextRef="#ctx0" brushRef="#br0" timeOffset="18996.3">24829 4892 13810 0,'0'0'2225'0,"0"0"-1321"31,96-28 0-31,-40 19-96 16,20-8-407-16,24 4-257 0,-9 1-144 15,16-7-392-15,-34 6-2145 0,-30 0-11218 16</inkml:trace>
  <inkml:trace contextRef="#ctx0" brushRef="#br0" timeOffset="19495.09">26519 4029 8545 0,'0'0'4105'0,"0"0"-2216"16,0 0-257-16,0 0 24 0,-99-70-623 15,50 67-145-15,2 3-96 31,3 15-288-31,4 11-288 16,12 9-216-16,17 3-88 0,11 6-8 16,7 1 8-16,33 6 80 15,16-4 16-15,8 1-24 0,-1-4 32 32,-3-2-16-32,-12-10 8 0,-20-4-8 15,-16-9-64-15,-12 0-8 16,-8-6-8-16,-20-1 80 0,-16 1 168 15,-11-6-48-15,-5-4-72 16,0-3-48-16,8 0-336 0,12-13-648 16,28-22-657-1,12 6-1239 1,9-6-3818-16</inkml:trace>
  <inkml:trace contextRef="#ctx0" brushRef="#br0" timeOffset="19693.81">26762 3825 14107 0,'0'0'3944'16,"0"0"-2175"-16,0 0-449 16,0 0-616-16,0 0-656 15,0 0 80-15,8 89 96 0,12 10 88 16,4 12-192-16,8 3 16 0,8-6-72 16,-9-12-64-16,-3-17 0 31,-7-19-288-31,-10-18-392 15,-11-8-800-15,0-8-1193 0,0-7-2776 16</inkml:trace>
  <inkml:trace contextRef="#ctx0" brushRef="#br0" timeOffset="20235.48">26603 4289 12274 0,'0'0'2233'16,"0"0"-705"-16,0 0-848 15,0 0 272 1,123-3-328 0,-47 3-312-16,28 9-175 0,19 4-137 15,5-3-665-15,-17-7-559 16,-35-3-568-16,-29 0-745 0,-10-7-407 0,2-8 999 16,-7-11 1945-16,-8-2 88 15,-16 2 2121-15,-8-2 255 16,-24 5-127-1,-8 8-513-15,-11 5-776 16,-5 10-336-16,0 0-271 16,0 23-73-16,12 8-232 0,4 7-128 15,16 7-8-15,12-4-16 16,4-3-48-16,17-6 0 0,11-13-16 31,7-6 80-31,1-13 120 16,4-4 104-16,0-15-56 0,-8-9-64 15,-13-8 64-15,1 5 208 16,-12 3 128-16,-4 2 160 31,-4 13-40-31,0 7-104 0,0 6-520 16,0 6-8-16,4 20-128 16,1 9 128-16,10 6 8 0,2 3 0 15,14-3-80-15,5-2-120 0,8-11-432 16,0-6-232-1,3-15-152 1,1-7-553-16,-8-13-1207 0,-8-22-441 16,-4-13 208-16,-4-37-271 15,-9-17 1743-15,-2 4-751 0</inkml:trace>
  <inkml:trace contextRef="#ctx0" brushRef="#br0" timeOffset="20412.27">27930 3835 5353 0,'0'-82'4385'16,"0"37"296"-16,0 23-2049 15,0 13-311 1,0 9-857-16,0 0-1056 15,0 22-352-15,0 28-32 16,-4 30 480-16,4 18-208 0,0 10-144 16,11-9-40-16,10-10-112 31,3-26 72-31,-1-15-24 0,-3-7-48 16,-3-6-168-16,-2 0-512 15,1-3-408-15,0-10-1601 0,-8-10-3088 16</inkml:trace>
  <inkml:trace contextRef="#ctx0" brushRef="#br0" timeOffset="20587.59">27698 3994 11618 0,'0'0'2745'0,"0"0"-1145"15,0 0-784-15,100-41-200 16,-45 41-8-16,14 0-296 0,2 6-312 15,13 23-392 1,-20-1-1960-16,-17-2-3978 16</inkml:trace>
  <inkml:trace contextRef="#ctx0" brushRef="#br0" timeOffset="21082.18">28121 4225 12586 0,'0'0'1913'16,"0"0"-857"-16,0 0-80 15,84-37 472-15,-53 17-135 0,5 5-457 16,4-4-440-16,-5 3-224 31,-3 0-96-31,-8-3-96 0,-3 0-8 16,-14-3-8-16,-3-4-104 16,-4 1 40-16,-11 2-32 0,-13 11 64 15,-8 12-16-15,0 3-32 16,0 19 88-16,4 13-64 15,13 3-24-15,11 0 48 0,4 0-56 32,11-6-264-32,17-6-168 15,8-7 119-15,4-16-31 0,0-3 272 16,7-13 176-16,-2-16 0 16,2-2 16-16,-7-11-8 31,-4 1-8-31,-9-7 248 0,-6 1 185 15,-5 2 71-15,-8 8 120 0,-5 8-24 16,1 13 128-16,-4 13-272 0,0 3-456 16,4 22-240-16,0 10 208 15,9 12 32 1,6 7 56-16,5 0-8 16,8-3-32-16,0-4-16 0,0 1 88 15,-4-8-88-15,-12-2 8 16,-8-6 0-16,-8-7-8 0,-4-3 8 15,-24-3 40-15,-40-6-48 16,8-4-992-16,-3-6-5529 16</inkml:trace>
  <inkml:trace contextRef="#ctx0" brushRef="#br0" timeOffset="22510.39">5896 7074 7881 0,'0'0'2945'15,"0"0"-1425"-15,0 0-240 16,0 0-159-16,0 0 167 0,0 0-64 16,5 0-16-16,-5-3-167 0,4-10-409 15,-4-6-456-15,0-3-128 16,0-4-48-1,-4-2-56-15,-17-1-112 16,-7 4-72-16,0 5 240 16,-3 5 0-16,-5 5 48 0,4 10-88 15,0 0 40-15,4 19 0 16,4 9 0-16,9 8 72 0,6 5 16 31,5 0-40-31,4 4 24 16,4-4-72-16,9-3-8 15,2-9 8-15,5-11 0 0,4-5 40 16,-1-13 16-16,10 0 80 31,3-18-32-31,-4-8 0 0,0-9-40 16,-8 0 16-16,-9 0 8 16,2 0-80-16,-13 6 8 15,-4 7 112-15,0 9 288 0,0 11 48 16,0 2-264-16,3 6-200 0,1 22 0 15,8 7 32-15,4 13 16 16,0 3-40 0,8 0 0-16,0-1-8 15,4-11-80-15,0-4-424 16,-4-13-464-16,12-19-1097 0,-8-3-2431 16,-9-3-2706-16</inkml:trace>
  <inkml:trace contextRef="#ctx0" brushRef="#br0" timeOffset="22853.49">6203 7000 11050 0,'0'0'2464'0,"0"0"-1199"0,0 0-1033 31,0 0 288-31,0 0-136 16,0 0-32-16,96 86-72 0,-84-51-112 15,-5 3-56-15,1-6-48 16,-8-3-64-16,0-10 0 0,0-6-16 15,0-11 16-15,0-2 120 16,0-19 160-16,0-16-232 31,13-6-48-31,2-12-8 0,9 1 8 16,0 5 56-16,8 9 112 16,-4 12 152-16,4 11 160 0,-4 15 33 15,-4 0-297-15,3 15-72 0,-3 11-40 16,-3 12-104-1,-1-3 64 1,3 6-64-16,5-3-128 0,0-3-745 16,32-9-1135-16,-4-4-1161 15,0-16-4120-15</inkml:trace>
  <inkml:trace contextRef="#ctx0" brushRef="#br0" timeOffset="23290.37">7411 6985 7697 0,'0'0'1656'16,"0"0"-255"-16,-45-86-505 0,10 51 552 31,-14 3 177-31,2 7 143 16,-5 9-352-16,5 13-431 0,2 3-537 16,13 12-288-16,8 17-112 15,17 6-40-15,7 10-16 0,0 5-40 16,24 1 48-16,8 0 8 15,7-10 72-15,2-9-80 32,-2-10-24-32,1-19-104 0,-5-6 128 15,-7-29 0-15,-7-12 120 16,-10-19-64-16,-11-23-8 0,-11-10 80 16,-10 7 208-16,-3 20 8 15,9 21-120 1,3 19 72-16,-4-2 104 15,8 2 16-15,-4 10 192 0,12 13 16 16,0 6-624-16,5 19-152 16,18 32 152-16,12 22 56 0,10 25 16 15,7 7-8-15,3-1 0 16,-3-8-64 0,0-10-8-16,-12-10-152 15,8-10-560-15,-16-18-1256 0,-9-22-5074 16</inkml:trace>
  <inkml:trace contextRef="#ctx0" brushRef="#br0" timeOffset="23989.7">9494 7032 11722 0,'0'0'2000'0,"0"0"-655"15,0 0-617-15,-19-82-424 16,10 53 120-16,1-3 0 0,-7 1-16 31,-6 2 40-31,-3 4 184 16,-4 9-87-16,-4 10-177 15,-7 6-152-15,3 9-40 0,1 20-72 16,3 15-32-16,8 3 96 0,16 11-48 16,8-4-24-16,0-3-88 15,11-7-8-15,17-15-56 31,4-13 56-31,8-16 0 0,4-7 200 16,0-25 16-16,-1-12-216 16,-2-7 0-16,-6 0-112 15,-11 4 72-15,-12 9 40 0,-8 6 48 16,-4 13 8-16,0 16 336 16,-4 3-176-1,-8 15-216-15,0 17 56 16,4 10-48-16,8 5 0 0,0-2-8 15,17-4-192-15,10-9-240 16,13-10-568-16,3-13-801 0,29-12-2072 16,-7-19-784-1,-14-6-3864 1</inkml:trace>
  <inkml:trace contextRef="#ctx0" brushRef="#br0" timeOffset="24179.29">9980 6750 9418 0,'0'0'4793'0,"0"0"-2705"0,0 0-720 31,0 0-368-31,-112 32 57 0,85-1-385 16,3 10-176-16,4 7-160 15,12 3-216-15,8 3-120 16,8-3-16-16,20-3-80 0,20-7-232 31,20-13-424-31,3-8-600 16,28-24-929-16,-19-15-800 0,-24-16-2592 15</inkml:trace>
  <inkml:trace contextRef="#ctx0" brushRef="#br0" timeOffset="24363.5">10375 6359 12218 0,'0'0'3849'0,"0"0"-1673"0,0 0-1119 15,0 0-913-15,0 0-136 16,0 0 360-16,39 121-32 15,-3-38-216-15,5 21-16 16,2 7-32 0,-7-3-72-16,-8-16-240 15,-17-18-1433-15,-2-24-2311 0,-9-15-1450 16</inkml:trace>
  <inkml:trace contextRef="#ctx0" brushRef="#br0" timeOffset="24626.26">10272 6848 7705 0,'0'0'5729'0,"0"0"-3608"16,27-85-529-16,9 56-576 15,11 6-455-15,6 11 31 0,10 2-48 16,1 10-152-16,0 0-168 31,-5 13-64-31,-3 13-56 0,-12 5-8 16,-5 10-48-16,-6 4-48 15,-14 3 48-15,-2 6-32 16,-6-4 40-16,-3 1-8 0,-4-6-48 16,1-7-8-16,-1-10-608 31,0-18-840-31,-4-10-1609 0,0 0-2136 0</inkml:trace>
  <inkml:trace contextRef="#ctx0" brushRef="#br0" timeOffset="24762.19">10884 6556 12898 0,'0'0'2729'0,"0"0"-313"0,0 0-991 15,0 0-1225-15,0 0-200 16,0 0-392-16,0 0-201 0,41 89-1767 16,-17-51-3105-16</inkml:trace>
  <inkml:trace contextRef="#ctx0" brushRef="#br0" timeOffset="25068.58">11183 6845 10722 0,'0'0'5385'0,"0"0"-4017"0,0 0-640 31,0 0-31-31,0 0 175 16,-95 57-288-16,83-31-304 0,7 2-272 15,5 7-8-15,13 3 0 16,11-3-48-16,12-3-64 15,-1-10-384-15,5-9-216 0,-4-13 248 32,-3-3 191-32,-6-23 273 15,-15-12 249-15,-12-9 223 0,0-5 56 16,-28-2-64-16,-16 4-24 16,0 2-160-16,-8 10 48 15,9 9-112-15,7 14-216 0,12 15-72 0,24 9-1232 16,0 14-1801-1,12-1-2960 1</inkml:trace>
  <inkml:trace contextRef="#ctx0" brushRef="#br0" timeOffset="25420.81">11482 6813 13514 0,'0'0'3161'0,"0"0"-904"16,0 0-1121-16,0 0-672 15,0 0-368-15,88 4-80 0,-72 31 40 16,0 2-48-16,-4 8 40 16,-5-1-32-16,-7 1-8 0,0-10 0 31,0-7 32-31,0-8-40 16,0-14-104-16,0-6 104 0,0-10 224 15,0-18-224-15,9-17-80 16,10-9-64-16,5-6 96 0,8-1 48 15,-4 7 48-15,0 7 104 32,0 15 168-32,-8 13 40 15,0 16-144-15,4 3-120 0,0 25-96 16,4 10 64-16,-1 10-56 16,1 9 80-16,0 3-88 0,4 19-336 15,-12-13-1368 1,-4-11-4778-16</inkml:trace>
  <inkml:trace contextRef="#ctx0" brushRef="#br0" timeOffset="26384.42">12351 6664 12914 0,'0'0'1785'0,"0"0"-897"0,0 0-568 15,-84-12-136-15,52 12 464 16,-4 6 256-16,8 10-192 16,9-1-335-1,14 7-337-15,5 1-40 16,17 6 0-16,35 5 40 0,8 1-40 16,7 0 8-16,4 0 96 0,-18-6-96 15,-2 3 0-15,-18-7-8 16,-18-3 0-16,-15-3-40 0,-4-3 40 31,-28-3 216-31,-12-4 208 16,-7-5-80-16,-5-4 16 15,4 0-152-15,12 0-72 0,4-17-64 16,20-8-72-16,12 0-1232 0,4 3-3721 16</inkml:trace>
  <inkml:trace contextRef="#ctx0" brushRef="#br0" timeOffset="27052.69">14781 6731 10114 0,'0'0'1968'0,"0"0"345"0,0 0-801 15,-80-83-144-15,52 55-328 32,1-4-263-32,-5 0-249 0,4 4-192 15,-3 11 32-15,3 8 48 16,-4 9-152-16,-5 13-256 0,10 18 40 15,3 20 72-15,4 4-8 16,16 4-72-16,4-5-40 16,20-2-16-16,12-8 8 0,11-12-40 31,2-14 48-31,2-11-264 16,5-7 80-16,-5-19-176 0,-2-13-8 15,-13-9 96-15,-4-7 184 0,-13 4 88 16,-7 3 16-16,-8 9 184 15,0 10 392-15,0 9-56 16,0 13-272 0,0 6-264-16,0 23-240 15,0 12 240-15,0 13 48 0,0 7-40 16,12-4-8-16,9 0-48 16,-6-6-392-1,9-13-864-15,16-10-1185 16,-5-12-2152-16,-3-13-688 0</inkml:trace>
  <inkml:trace contextRef="#ctx0" brushRef="#br0" timeOffset="27348.58">15251 6572 10442 0,'0'0'3048'32,"0"0"-279"-32,0 0-1137 15,0 0-1296-15,0 0-328 0,0 0 96 16,-63 80 144-16,42-30-111 15,6 7-81-15,7 1 16 16,8 2-72-16,0-9-48 0,4-10-545 31,15-6-519-31,2-16-328 16,3-13-257-16,-4-6 1217 0,-5-22 480 16,-11-13 328-16,-4-9 769 15,-4-7 319-15,-27-3-120 16,-5 0-232-1,-9 3-127-15,-2 10-209 0,4 6-416 16,6 15-168-16,9 11-144 16,24 9-640-16,4 16-2145 0,9 3-2944 15</inkml:trace>
  <inkml:trace contextRef="#ctx0" brushRef="#br0" timeOffset="27690.14">15379 6832 9578 0,'0'0'2568'16,"0"0"-1792"-16,0 0-720 31,0 0 656-31,0 0 225 0,0 0 215 16,100-28-264-16,-72 9-344 16,-1-3-544-16,-3-4 0 15,-4-2-232-15,-12-4-112 0,-8 3 344 16,-4-2 0-16,-20 5 16 31,-8 7 456-31,-7 10 80 0,-6 9 72 16,10 2-119-16,-1 21 15 0,8 11-24 15,12 14-128-15,13 3-184 16,3 0-56-16,11 0-72 16,17-4-56-16,16-6 0 15,8-5-8-15,7-11-296 0,37-15-1176 16,-12-10-1025-1,-9 0-3968-15</inkml:trace>
  <inkml:trace contextRef="#ctx0" brushRef="#br0" timeOffset="28069.69">16897 6435 10546 0,'0'0'3144'16,"0"0"-535"-16,0 0-833 15,0 0-863-15,0 0-297 0,0 0 80 16,-72 115-200-16,72-65-272 31,4 8-8-31,16-5-104 0,8 1-104 0,-4-6-8 16,4-9-480-16,8-14-1064 15,-12-9-1145-15,-9-13-2712 16</inkml:trace>
  <inkml:trace contextRef="#ctx0" brushRef="#br0" timeOffset="28218.18">16889 6293 12162 0,'0'0'2353'0,"0"0"-873"16,0 0-528-16,0 0-352 0,0 0-496 31,0 0-104-31,0 0-200 16,0 0-680-16,0 0-2321 0</inkml:trace>
  <inkml:trace contextRef="#ctx0" brushRef="#br0" timeOffset="28703.33">17104 6804 12586 0,'0'0'2657'16,"0"0"-1121"-16,-12-83-776 0,12 39-32 16,0 2-271-1,0-2-137-15,17-1-72 16,-2 10-80-16,5 7-168 15,3 6-8-15,2 15-456 0,-5 7 392 16,4 7 16 0,-5 21 56-1,2 11 0-15,-6 8 88 0,-6 0-72 16,-5 5 40-16,-4-11-48 0,0-3-8 16,0-13 8-16,0-6-8 15,0-12 0-15,0-7 176 0,0-10 152 31,0-15-208-31,0-13-120 16,3-7-16-16,9-6-96 0,4-3 104 16,5 7-80-16,-6 2 88 15,5 14 8-15,-4 12 96 0,4 15-104 16,-1 8-88-16,2 21 88 16,7 13 128-16,-4 10-72 0,4 2 16 31,-4 4-24-31,3-6-48 15,1 0-80-15,16-7-905 16,-4-9-1759-16,-8-13-3201 0</inkml:trace>
  <inkml:trace contextRef="#ctx0" brushRef="#br0" timeOffset="29050.65">18271 6302 11642 0,'0'0'2497'0,"0"0"-505"15,32-86-1072-15,-19 45-488 16,-9-3 200-16,-4-4 121 16,0 0-137-1,-13-2-48-15,-19 5-104 16,-7 4 0-16,-14 6-128 16,-10 16-160-16,-1 13-24 0,0 6 32 0,5 22 152 15,7 28-88-15,21 36-176 16,22 26 24-1,9 21-24-15,36 0 104 16,16-6 8-16,-4-7-112 16,3 1 80-16,-6 0-72 0,-10 0-80 15,-3 0-104-15,-16-10-88 32,-4-22-168-32,-4-23-160 0,-8-25-416 15,4-9-504-15,-4 0-1033 16,0-10-2368-16,-8-3-2248 0</inkml:trace>
  <inkml:trace contextRef="#ctx0" brushRef="#br0" timeOffset="29239.18">17781 6864 4064 0,'0'0'9450'0,"0"0"-7897"0,0 0-977 15,104-35-144 1,-32 29-56 0,23-4-280-16,17 4-96 0,4-7-896 15,-33 7-961-15,-31-7-5144 16</inkml:trace>
  <inkml:trace contextRef="#ctx0" brushRef="#br0" timeOffset="29396.13">18550 6575 14323 0,'0'0'2968'0,"0"0"-2056"16,0 0-840-16,-15 79 240 16,11-28 145-16,4 3-137 0,0 4-200 31,0-5-8-31,0-5-112 16,8-3-1001-16,-1-14-1967 0,1-18-2809 15</inkml:trace>
  <inkml:trace contextRef="#ctx0" brushRef="#br0" timeOffset="29547.14">18630 6350 14091 0,'0'0'2792'16,"0"0"-1232"-16,0 0-1103 0,0 0-457 16,0 0-353-16,-63 102-935 15,55-45-2713-15,3-3-5241 0</inkml:trace>
  <inkml:trace contextRef="#ctx0" brushRef="#br0" timeOffset="29969.36">18614 6931 10658 0,'0'0'2088'0,"0"0"-431"15,0 0-705-15,16-102-464 16,4 55 416-16,0-1 256 0,0-6-199 15,4 3-465-15,-1 3-296 16,-2 10-128-16,-5 10 24 0,-1 15-96 16,-3 13-48-16,1 9-120 31,2 26 168-31,-2 10 120 0,-6 12-48 16,1 0-24-16,-4 1-40 15,1-8 40-15,-5-11-48 0,0-11 0 16,0-9-8-16,0-16 8 31,0-3 16-31,4-13-16 16,3-18-24-16,9-10-416 0,0-7 296 15,8-10 64-15,0 8 80 16,-4-1 0-16,0 13 0 0,-5 12 8 16,-2 14 264-16,-5 12-272 15,-1 12-136-15,2 17 136 16,-1 13 120-1,3 5-72-15,2 0-40 0,-2 5-8 16,5-11-56-16,8 3-825 16,-4-15-1895-16,0-13-3353 0</inkml:trace>
  <inkml:trace contextRef="#ctx0" brushRef="#br0" timeOffset="30146.57">19451 6422 7457 0,'0'0'8778'0,"0"0"-6081"0,0 0-1873 32,0 0-816-32,0 0 32 15,16 112 64-15,-9-55-32 0,2 4-16 16,3-2-56-16,-1-1-152 16,2-7-1425-16,-5-13-2968 0,-5-19-4160 15</inkml:trace>
  <inkml:trace contextRef="#ctx0" brushRef="#br0" timeOffset="30294.79">19379 6146 9498 0,'0'0'5577'0,"0"0"-3993"16,0 0-1584-16,0 0-152 15,0 0-904 1,0 0-1081-16,-19 96-2264 0</inkml:trace>
  <inkml:trace contextRef="#ctx0" brushRef="#br0" timeOffset="30515.95">19770 5857 13650 0,'0'0'2033'0,"0"0"87"16,0 0-959-16,0 0-921 0,0 0-128 15,20 131 544-15,-5-20-168 32,10 12-80-32,3 8-256 0,-4-17-48 15,-5-16-56-15,-3-5-48 16,-8-23-448-16,-4-13-1480 0,-4-22-2681 16,0-20-2937-16</inkml:trace>
  <inkml:trace contextRef="#ctx0" brushRef="#br0" timeOffset="30701.67">19499 6372 14243 0,'0'0'2752'0,"0"0"-1216"0,0 0-1071 16,123-26-161-16,-59 20-136 15,20 6-168-15,19 0-24 16,-15 0-1585-16,-8 3-4728 0</inkml:trace>
  <inkml:trace contextRef="#ctx0" brushRef="#br0" timeOffset="30877.73">20415 6511 7137 0,'0'0'6657'16,"0"0"-4520"-16,0 0-729 0,0 0-248 15,0 0-391-15,0 0-769 16,0 0-3857-16,-39-25-6401 0</inkml:trace>
  <inkml:trace contextRef="#ctx0" brushRef="#br0" timeOffset="35856.37">4418 10046 6913 0,'0'0'4489'16,"0"0"-3057"-16,0 0-1048 15,0 0-376 1,0 3 64-16,-8 6 336 16,-4 1 137-16,-8 3 103 15,5-1-136-15,-9 1-144 0,-1-4-8 16,1 1 96-16,-4 0-128 31,5-10-88-31,3 0-104 0,0 0 104 16,4-10-48-16,8-6 88 15,4-10-160-15,4 1 152 16,0-4-192-16,16 1 136 0,-1 6-47 16,10 3-81-16,-5 6 104 15,8 6 72-15,0 7-80 0,8 0-64 32,-1 17 24-32,-3 8-96 15,4 4 0-15,-12 9-40 16,-4 6 0-16,-8 3 0 0,-8 7 0 0,-4 13 72 15,-4 0-40 1,-20 3-40 0,-4 0 0-16,-8-13 0 0,-7 3 16 15,-2-9-16-15,2-10 72 16,3-12-16-16,3-10 56 16,2-9-56-16,7-10 40 0,9 0 48 0,-2-17 8 15,10-11 120-15,7-7-256 16,4-6 64-1,0-4 16-15,11 4-96 16,14 9 0-16,-1 7 0 16,3 12 48-16,4 10-48 15,6 3-8-15,3 10 0 0,3 8 8 16,2 8 0-16,2 0 8 0,-7 2 0 31,-4-3 0-31,-8 4-8 16,-5-4-8-16,-6 4 0 15,-10-4-64-15,-3-3-184 0,-4 1-64 16,0-7-376-16,-11-4-865 31,-1-2-2239-31,-4-10-5066 0</inkml:trace>
  <inkml:trace contextRef="#ctx0" brushRef="#br0" timeOffset="36190.37">4458 9785 13394 0,'0'0'1881'0,"0"0"-569"16,0 0-88-16,0 0-263 31,0 0 23-31,0 0-400 15,0 0-416-15,40-3-64 0,-1 32 360 16,17 9-64-16,4 9-128 16,8 20-120-16,-1 16-56 0,-11 21-88 31,-11 7 40-31,-26-3-48 16,-19 0 0-16,-8-13-8 0,-20 1 8 15,-4-7 0-15,0-22 8 16,4-11-8-16,9-14-168 0,-1 5-720 15,0-12-1553-15,4-6-5064 0</inkml:trace>
  <inkml:trace contextRef="#ctx0" brushRef="#br0" timeOffset="37368.07">5721 9833 10866 0,'0'0'1720'16,"0"0"-632"-16,0 0-95 0,0 0 439 15,-12-19 8-15,12 19-536 16,0 6-527-16,0 16-329 0,0 13 448 16,0 22 240-16,0 3-232 15,0 4-184-15,0 6-96 31,0-13-88-31,3 10-80 0,-3-7 16 16,0 0-64-16,0-6-8 16,0-9-384-16,0-10-360 15,0-6-752-15,0-20-1321 0,0-6-1688 16,0-3-1760-16</inkml:trace>
  <inkml:trace contextRef="#ctx0" brushRef="#br0" timeOffset="37987.68">5908 9766 9129 0,'0'0'2129'0,"0"0"-257"0,0 0-279 16,0 0-425-16,0 0-392 15,0 0-528-15,0 0 184 16,16 76 776-1,-11-22-495-15,-5 10 15 16,4-1-304-16,-4 1-184 0,0-1-64 16,0-6-72-16,3-6-96 15,1-6-8-15,0-7 24 16,0-13-24-16,0-9 0 0,-4-10-232 16,4-6-104-16,0 0 144 31,4-12 16-31,4-20-168 0,0-6-40 15,4-7 184-15,0 4 120 16,0 6 16-16,-5 10 64 16,6 5-88-16,-6 15 0 0,6 5 80 31,-2 2-24-31,5 21 32 16,1 11 192-16,-2 8 0 0,1 3-40 15,-4-1-56-15,0 0-88 16,0-9 48-16,0-6-56 0,-5-13-344 15,6-7-353-15,-6-9-631 16,10-12-408 0,-1-17-153-16,-5-12 497 15,6-10 800-15,-10-3 560 0,6 6 32 16,-10 7 824-16,-3 9 784 0,4 17 609 16,-8 15-569-16,5 0-1024 15,-1 18-624 1,3 14 569-16,1 12-129 15,5 4-144-15,-2 3-192 0,4 0-32 16,-2-4-72-16,2-5-72 16,-2-7-760-16,6-13-1129 15,-2-12-2256-15,-10-10-4049 0</inkml:trace>
  <inkml:trace contextRef="#ctx0" brushRef="#br0" timeOffset="38135.56">6509 9852 12994 0,'0'0'1905'16,"0"0"-1065"-16,0 0-840 31,0 0-288-31,0 0 96 0,4 82-1633 16,9-47-4144-16</inkml:trace>
  <inkml:trace contextRef="#ctx0" brushRef="#br0" timeOffset="38603.08">6677 10328 11442 0,'0'0'2016'15,"0"0"-287"-15,12-76-489 16,1 41-120-16,2-3-368 15,5-1-311-15,-4 5-193 0,4 9-200 16,-5 12-48-16,2 13-176 16,-6 3 176-16,2 29 32 15,-2 12 184 1,6 10-24-16,-9 6-120 16,-5-3-72-16,1 1 48 0,-4-10-48 15,0-11 16-15,0-15 32 16,0-9-40-16,0-13 96 15,0-3 72-15,4-29-112 0,9-9-64 16,-2-13-48-16,10-3 32 31,-2 0 16-31,-3 6 0 0,-4 13 0 16,0 15 0-16,4 11 0 16,-4 12-40-16,4 0 40 15,4 22 144-15,3 10 8 0,1 6-56 16,-3 6-40-1,-1 1-56-15,-5 3 40 16,6-4-40-16,-6 1-248 0,5 2-864 16,-4-12-1457-16,-8-10-3160 15</inkml:trace>
  <inkml:trace contextRef="#ctx0" brushRef="#br0" timeOffset="38826.01">7514 9839 11738 0,'0'0'3145'0,"0"0"-1401"0,0 0-1360 31,0 0-296-31,4 95 648 16,0-37-264-16,-1 8-256 0,1 4-104 15,-4-6-112-15,5 5-56 16,-5-5-1088-16,0-1-1840 0,0-15-1873 31,-9-19-993-31</inkml:trace>
  <inkml:trace contextRef="#ctx0" brushRef="#br0" timeOffset="39129.87">7741 9957 7161 0,'0'0'4161'16,"0"0"-2345"-16,0 0-1152 15,0 0-528-15,0 0 689 16,0 0 39-16,-79 92-200 0,43-64-216 16,-5-2-224-16,6-11-24 15,3 2-72-15,11-12-112 0,10-1 232 16,11-4 472 0,0 0-127-16,20 0-465 15,16 3 160-15,7 3-64 16,9 7-8-16,-3 6-128 0,-2 0-80 15,-8 6-8-15,-2 4 48 16,-10 0 24 0,1 6-64-16,-11-4-8 15,-6 1-144-15,-2 0-808 16,-9-7-977-16,-13-6-2128 0,-7-12-4785 16</inkml:trace>
  <inkml:trace contextRef="#ctx0" brushRef="#br0" timeOffset="39563.57">5087 9664 11930 0,'0'0'1992'0,"0"0"-583"0,88-95-577 32,4 38 224-32,24-6 256 15,-6 8-255-15,-18 24-329 0,-32 21-280 16,-24 10-248-16,8 19-184 16,-1 19-16-16,10 10-104 0,-14 12-280 15,13 29-1144-15,-12-13-1641 31,-8-12-4137-31</inkml:trace>
  <inkml:trace contextRef="#ctx0" brushRef="#br0" timeOffset="40375.16">9841 9982 8489 0,'0'0'2169'0,"0"0"-977"15,-96-57-72 1,52 38 153 0,5 3 95-16,3 7-192 0,-5 9-344 0,6 0-136 15,-5 15-167 1,5 14 23-16,3 6-136 0,8 12-168 0,7 4-176 16,13 3-64-16,4-3-8 15,21-3 0-15,10-13-8 16,13-10 0-1,4-13-104-15,8-12 96 16,-1-12-72-16,1-20 88 16,-4-9 0-16,-12-10-80 0,-5-6 80 15,-11 0 0-15,-16 6 16 16,-3 9 104-16,-5 8 272 0,0 15 232 31,0 9 48-31,0 10-568 16,0 19-104-16,8 19-8 0,7 10 8 15,5 9 0-15,12 3 0 16,0-2-8-16,4-11-528 31,-4-5-704-31,12-20-697 0,-12-13-2272 16,-9-9-2408-16</inkml:trace>
  <inkml:trace contextRef="#ctx0" brushRef="#br0" timeOffset="40806.47">10235 9585 12946 0,'0'0'2169'15,"0"0"-1505"-15,0 0-592 0,0 0 408 16,20 105 120-16,-16-51-128 16,0 6-192-16,0 4-152 15,1-4-8-15,-2-6-104 16,1-10 48-16,0-9-48 15,-4-13-8-15,4-15 40 16,0-7 24-16,4-7 208 0,8-18-280 16,4-13-248-16,7-3 192 15,1-4 48-15,0-2 8 16,4 12 48 0,0 6-48-16,0 17-120 15,0 12 104-15,-4 6 16 0,-4 23 64 16,-8 8-8-16,-8 8 64 15,-8 2 0-15,0-2 8 32,-21-4 145-32,-6-6 143 0,-9-9 24 15,-8-4-48-15,0-9-128 16,4-10-112-16,5-3-8 0,7 0-144 16,16-20-96-16,12-5-840 15,19-22-881-15,17 5-2768 16,5 4-720-1</inkml:trace>
  <inkml:trace contextRef="#ctx0" brushRef="#br0" timeOffset="41108.37">10725 9849 7377 0,'0'0'3217'15,"0"0"-977"-15,0 0-207 16,0 0-489-16,0 0-528 0,0 0-696 16,0 0 96-1,-4 63 473-15,-4-22-441 16,5 10-232-16,3 0-112 15,3-7-96-15,22 1-8 0,3-7 0 16,11-9-304-16,5-14-192 16,-4-12-217-16,0-3 593 0,-5-25 120 31,-7-10 120-31,-16-16 0 16,-12 1 497-16,-8-7 151 0,-20 3-40 15,-8 6-48-15,-3 10-96 16,-2 9-136-16,6 16-304 31,7 13-144-31,0 7-176 0,12 21-208 16,9 11-528-16,7 24-1329 15,7-9-3384-15,9-10-6833 0</inkml:trace>
  <inkml:trace contextRef="#ctx0" brushRef="#br0" timeOffset="41432.55">11172 9890 13450 0,'0'0'2849'15,"0"0"-1129"-15,0 0-1424 16,0 0-248-16,0 0-48 16,4 98 144-16,3-50-24 15,10-1-64-15,6-2 1 16,5-7-57-16,0-12-249 0,4-14 33 15,0-12 168-15,-1-3 48 32,-7-22 248-32,-7-14 137 0,-9-8 511 15,-8-7 0-15,0 0-144 16,-8 0-376-16,-9 9-136 16,6 11-144-16,-2 11-88 0,10 14-8 15,3 15-800-15,0 17-3289 31,0-1-3304-31</inkml:trace>
  <inkml:trace contextRef="#ctx0" brushRef="#br0" timeOffset="41891.96">11729 9363 14243 0,'0'0'2648'16,"0"0"-415"-16,0 0-1545 31,0 0-160-31,-31 108 264 0,27-45-304 15,4 4-160-15,0 3-160 16,11-4-72-16,10-2-40 16,7-4-48-16,7-6-8 0,5-9-216 15,-1-11-384-15,6-8-552 32,11-17-929-32,-13-9-2624 0,-7 0-3768 0</inkml:trace>
  <inkml:trace contextRef="#ctx0" brushRef="#br0" timeOffset="42049.3">11510 9712 11882 0,'0'0'3089'0,"0"0"-513"0,0 0-1191 16,0 0-985-16,104-29-32 15,-33 27-368-15,45-5-48 0,-12-3-1809 16,-5 1-4880-16</inkml:trace>
  <inkml:trace contextRef="#ctx0" brushRef="#br0" timeOffset="42835.19">13614 9357 9378 0,'0'0'1520'0,"0"0"104"16,-44-96 1-16,8 68 55 15,-4 15-432-15,-12 13-400 0,-7 9-39 16,-1 30-113-16,-3 18-144 16,11 3-136-16,12 10-144 0,12 0-120 31,24-13-88-31,4 3-56 16,12-9-8-16,24-13 0 15,8-6-240-15,11-16-200 0,5-10-360 0,-4-6-193 16,-13-6 113-1,-15-16 472 1,-12-4 248-16,-16 1 160 16,-11 0 144-16,-22 8 336 0,-10 4 376 15,-1 13 17-15,-4 4-1 16,12 22-160-16,8 11-320 0,21 11-224 0,7 3-104 31,28 6 48-31,15 0-104 16,13-6-8-1,12-7-144-15,-5-12-416 0,1-9-520 0,0-14-361 16,8-9-327-16,-21-16-672 16,-7-9-2922-16</inkml:trace>
  <inkml:trace contextRef="#ctx0" brushRef="#br0" timeOffset="43257.78">13853 9668 12346 0,'0'0'3929'0,"0"0"-2001"16,0 0-1087-16,0 0-833 0,0 0 64 16,0 0 104-16,68 72-40 15,-40-30 24-15,-8 5-40 0,-1-2-56 16,-11-4-64-1,-3-9 0 1,-5-10-8-16,0-9-88 0,0-13 96 16,-9 0 24-16,5-13 80 15,4-16-48-15,0-8-56 0,0-8-64 16,20-2 56 0,5-1 8-16,-6 7 8 15,9 6 136-15,-8 12 104 16,-1 17-104-16,-2 6-48 0,3 10-80 15,-1 21 80-15,6 7 48 16,-5 4-64-16,3 5-16 0,-3-5-56 16,4-1-8-16,-3-3-136 31,10-3-848-31,-7-10-1433 0,-4-9-4080 16</inkml:trace>
  <inkml:trace contextRef="#ctx0" brushRef="#br0" timeOffset="43652.65">14475 9661 10610 0,'0'0'4705'16,"0"0"-3793"-16,0 0-696 0,0 0 512 15,0 0 56 1,75 102-240-16,-47-67-199 16,-4 3-145-16,4 0-128 15,-4-3-24-15,-5-7-48 0,-6-5-160 16,-2-11 24-16,-7-9 64 15,0-3 72-15,1-12 600 0,-1-20-360 32,4-9 0-32,-1-7 280 15,2-9 16-15,6-3-200 0,-3 6-208 16,4 3-56-16,-4 13-56 16,0 13-16-16,-12 18-56 0,0 7-1408 15,0 3-4530-15</inkml:trace>
  <inkml:trace contextRef="#ctx0" brushRef="#br0" timeOffset="44486.01">16037 9121 14667 0,'0'0'2184'15,"0"0"-440"-15,0 0-575 16,0 0-113-16,0 0-408 0,-17-18-512 16,21 62-16-16,16 35 328 31,4 26-216-31,4 9-120 0,0-6-8 15,-8-15-104-15,-4-27-80 16,-12-12-328-16,0-19-512 16,-4 0-688-16,0-10-1449 0,0-9-2824 0</inkml:trace>
  <inkml:trace contextRef="#ctx0" brushRef="#br0" timeOffset="45183.5">16287 9128 11842 0,'0'0'1824'16,"0"0"465"-16,0 0-385 15,0 0-711-15,0 0-729 0,0 0-360 0,0 0 88 16,56 60 176-16,-28 23-184 16,-4 18-72-16,0 10-40 15,-4-6-56-15,-8-29-8 0,-9-25-8 31,6-13-536-31,-5-9-152 16,0-4-97-16,4-3 25 0,-1-9 40 16,6-13-400-16,6-13 680 15,5-18 440-15,4-17 8 0,0-6 328 32,-4 0 384-32,-1 6 8 15,-6 7 120-15,-6 19 409 0,-2 13-57 16,-5 9-1088-16,11 9-112 15,6 23 0-15,7 9 48 16,4 6 24-16,11 8-72 0,5-8-424 31,12-2-800-31,0-14-145 16,4-5-383-16,3-20-96 0,-7-6-881 16,-4-9 1249-16,-13-23 1480 15,-11-9 392-15,-12-7 56 0,-12-6 680 16,-8 0-112-16,-8 3 89 0,-12 7 607 15,-16 12 64 1,1 13-543 0,-5 16-513-16,3 3-424 0,2 25-128 15,3 7-168-15,13 6 8 16,6 0 0-16,9 1-8 0,4-11-72 16,20-6-24-1,5-9-200-15,10-13-24 16,1 0 312-16,0-16 16 15,-4-9 152-15,-8-4-64 0,-9 0-88 16,-2 4 360-16,-9 6 40 16,-1 10 280-16,-3 5-296 15,4 4-392 1,0 16-344-16,5 9 328 16,6 7 16-16,5 6 0 15,4 1-352-15,4-5-544 0,7-5-433 16,10-16-1551-16,-10-4-1457 15,-3-9-1616-15</inkml:trace>
  <inkml:trace contextRef="#ctx0" brushRef="#br0" timeOffset="45364.05">17614 9064 13586 0,'0'0'2481'0,"0"0"-329"16,0 0-1816-1,0 0-232-15,0 0 153 16,40 130 87-16,-20-47-184 16,0-3-88-16,-4-11-72 0,-5 17-216 15,-2-32-1185-15,-5-3-3704 0</inkml:trace>
  <inkml:trace contextRef="#ctx0" brushRef="#br0" timeOffset="45543.18">17498 9217 11858 0,'0'0'2361'0,"0"0"-873"31,0 0-1120-31,116-10-152 16,-56 10-88-16,4 13-128 0,-4 3-24 15,7-3-840-15,-15-4-1041 16,-20-3-4496-16</inkml:trace>
  <inkml:trace contextRef="#ctx0" brushRef="#br0" timeOffset="45837.16">15582 9429 5697 0,'0'0'9530'0,"0"0"-7522"16,0 0-888 0,100-72-391-16,-9 46 255 15,33 1-128-15,7 2-192 16,-8 11-288-16,-35 9-256 0,-28 3-120 15,0 0-992-15,-21 0-2065 16,-6 0-7929-16</inkml:trace>
  <inkml:trace contextRef="#ctx0" brushRef="#br0" timeOffset="46675.54">19686 9385 10786 0,'0'0'2784'0,"0"0"-951"0,0 0-769 16,7-99-296-16,-7 64 120 15,-3-2 9-15,-17-5-433 0,-8 4-80 32,-7 0-88-32,-14 6 32 0,-7 10-144 15,-7 9 8-15,-1 13-32 16,4 7-152-16,8 18-8 0,13 17-16 15,14 8 8-15,18 11-8 16,7 2 8-16,16-2-48 0,24-7 40 16,8-13 8-1,11-16 8-15,1-15 0 16,3-10 0-16,2-23 152 16,-18-15-72-16,-2-9-80 0,-14-4 0 15,-11 0 0-15,-13 3 56 16,-2 7 16-1,-5 12 112-15,0 10 88 16,0 10 0-16,0 9-272 16,8 6-56-16,4 26-112 15,4 19 168-15,8 6 0 0,3 6 0 16,1 1 0-16,4-7-56 16,-4 0-664-1,12-9-1104-15,-8-13-1305 16,-4-16-2704-16</inkml:trace>
  <inkml:trace contextRef="#ctx0" brushRef="#br0" timeOffset="46977.95">20243 9010 10746 0,'0'0'3865'0,"0"0"-1369"15,0 0-1008-15,0 0-1119 0,0 0-321 0,0 0 272 16,-39 96-96-16,23-36-96 15,8 0-64 1,8 0-56 0,0 1 40-16,4-7-48 0,12-10-128 15,4-15-624-15,0-10-137 16,0-13 201-16,-5-6 688 0,-11-25 320 0,-4-13 248 16,-15-26 249-16,-21 4-225 31,-12-7-136-31,-12 1-40 0,9 12-120 15,-5 3-128-15,8 16-112 16,16 16-56-16,16 19-680 16,28 22-2025-16,16 13-1248 0,11 3-2216 15</inkml:trace>
  <inkml:trace contextRef="#ctx0" brushRef="#br0" timeOffset="47305.1">20399 9394 9161 0,'0'0'2009'16,"0"0"-1233"-16,84-28-480 31,-36 6 24-31,3-4-272 0,-3-2 200 16,-4-4-248-16,-4 0-96 16,-17 0-8-16,-10-5 104 0,-13 1 296 15,-16 5-24-15,-20-1 601 0,-7 10 359 16,-10 9-88-1,1 13-256 1,1 0-192-16,7 22-80 0,12 7 33 16,8 9-281-16,16 7-224 15,8 5-128-15,13 1 56 0,14-3 0 16,9-7-56-16,15-6-16 16,2-7 80-1,10-9-80-15,5-12-568 16,20-7-897-16,-12-10 169 0,-12-6-2641 15</inkml:trace>
  <inkml:trace contextRef="#ctx0" brushRef="#br0" timeOffset="47973.84">23085 8944 11042 0,'0'0'2176'16,"0"0"-1440"0,0 0-399-16,-80-76 239 15,48 47 432-15,0 7-128 0,-3 2-160 16,-10 8-120-16,2 12-152 0,-2 0-296 15,-6 22-144-15,7 13 0 16,4 13-8-16,12 9 0 31,9 3 0-31,14 4-48 0,5-7-16 16,20-6 8-16,20-16 0 16,8-16-136-16,8-13 192 0,8-9 473 15,0-29 47-15,3-22-48 16,-7-28-184-16,-17-23 56 31,-15-13 120-31,-28 4-120 0,-7 9-200 16,-25 13-8-16,-4 9-24 15,4 14 144-15,8 18-56 0,4 16 232 16,16 16 32-16,-4 16-200 0,1 3-264 16,3 38-240-1,4 38 168 1,7 39 64-16,29 11 0 0,16-2 8 15,4-16-8-15,-9-31-384 16,-7-23-208-16,-8-17-616 0,12-5-1369 16,-8-7-2208-16,0-8-224 15</inkml:trace>
  <inkml:trace contextRef="#ctx0" brushRef="#br0" timeOffset="48321.36">23419 8871 6545 0,'0'0'7802'0,"0"0"-5282"15,0 0-415-15,0 0-1233 0,0 0-432 16,0 0-256-16,100-22-120 16,-72 18-64-1,8 4 24-15,-8-3-24 16,0-3-392-16,-9-7-120 16,-11-6 56-16,-8-3 120 0,-8-7 111 15,-20-3 129-15,-8 4 56 31,-3 2 40-31,-1 8 225 0,0 8 175 16,12 10-112-16,9 3-184 16,6 19-104-16,13 13 0 15,0 10 112-15,24 5-32 0,12 1 56 16,12 0-136-16,8-7-8 31,8-9-456-31,-1-13-176 0,1-9-425 0,0-13-207 16,-8-6-272-16,0-45 79 15,-13 4-895-15,-19-8-2337 0</inkml:trace>
  <inkml:trace contextRef="#ctx0" brushRef="#br0" timeOffset="48503.67">23978 8182 10082 0,'0'0'3864'16,"-32"-83"-1351"-16,19 58-96 15,5 12-921-15,-4 16-936 0,4 41-480 16,4 39 552-16,4 32-224 0,8 8-136 15,20-5-144-15,8-20-40 16,0-15-32 0,-4-17 16-16,-4-15-72 15,-12-13-192-15,4 4-560 16,-5-11-1480-16,2-2-3201 0</inkml:trace>
  <inkml:trace contextRef="#ctx0" brushRef="#br0" timeOffset="48679.33">23770 8534 12482 0,'0'0'2865'0,"0"0"-1481"32,0 0-848-32,0 0-416 0,131-70 80 15,-54 70-200-15,30 7-112 0,-16 8-2360 16,-7 5-2849-16</inkml:trace>
  <inkml:trace contextRef="#ctx0" brushRef="#br0" timeOffset="49300.46">24371 8810 8281 0,'0'0'1929'16,"0"0"-1265"-16,0 0 520 15,0 0 216-15,0 0 161 0,0 0-329 31,80 4-280-31,-48-17-528 16,0-6-328-16,-4-3-96 0,0-4-328 16,-9-9 8-16,-6-3 16 15,-9-3 216-15,-4 0 32 0,-8 5 56 16,-12 8 168-16,-4 9 504 31,-8 16-24-31,4 3-248 0,0 15 25 16,5 17-113-16,2 13-48 15,10 9-40-15,11 6-56 16,0-3-88-16,7 4 0 0,21-7-72 16,4-10 40-16,8-3-48 31,8-12-752-31,3-13-777 0,5-10 81 16,0-6-1209-16,0-15-335 15,0-14-1225-15,-5-13 1736 0,1-18 817 16,-8-4 1664-16,-12 1 336 0,-8 3 1256 15,-12 15 2601 1,-12 4-1064 0,0 16 1016-16,-8 12-2017 0,-12 13-943 15,-8 0-721-15,0 29-288 16,0 9-56-16,4 12-40 0,9 11 40 16,6 2-120-16,9-3 0 0,0 1-384 31,20-13-456-31,4-11-169 15,-3-11-239-15,2-16 64 0,-7-10 1184 16,-4-7 280-16,-12-25 744 16,-4-9 152-16,-20-13 9 0,-16-3-305 15,-3-3-320-15,-9 3-120 32,-4 6-104-32,9 13-192 0,6 16-144 15,13 15-160-15,16 14-1240 16,12 18-3529-16,0 0-3417 0</inkml:trace>
  <inkml:trace contextRef="#ctx0" brushRef="#br0" timeOffset="50080.02">25192 8703 8121 0,'0'0'4529'15,"0"0"-2432"1,0 0-201-16,72-74-664 16,-52 68-39-16,-5 3-337 0,2 3-488 15,-6 16-352-15,2 12-16 16,-5 11 112-16,-5 5-104 0,1 6 48 0,-4-5-56 31,0-7-344-31,0-6-224 16,0-13-24-16,-4-10 271 15,4-9 321-15,0 0-48 0,0-22 48 16,8-10-400-16,5-5 208 16,2-11 120-16,5-3 64 0,5 4 8 31,-1 5 0-31,3 7 8 16,-7 16-8-16,0 9 0 0,-4 10-256 15,-4 13 256-15,0 13 144 16,-4 9-64-16,-5 6-72 0,2-3 80 15,-5 3-40-15,4-3-48 32,0-6 0-32,-4-10-336 15,4-9-296-15,3-10-24 0,1-3-120 16,5-13 592-16,-2-9-504 16,10-10 56-16,-6-6 351 0,1-3 281 15,5 0 144-15,-6 0 337 0,2 9 207 16,-6 10 392-1,-3 12-24 1,1 10-584-16,-6 3-456 0,1 23 56 16,-4 5 24-16,4 8-16 15,0 2-24-15,-4 0 40 0,4-6-96 16,4-7 0-16,4-2-360 0,0-17-792 31,4-5-1160-31,7-4 495 16,14-26-575-16,-1-18-1705 0,3-4 1208 15,-7-3 873-15,-16 20 2016 16,0 2 4217-16,0 0-16 0,-4-2-1505 31,-1 5 513-31,-2 14-737 16,-5 12-767-16,0 0-1201 0,-4 19-504 16,4 16 0-16,0 9 64 15,-1 7-48-15,1 3 64 0,5 3-80 16,-1-6-656-16,3 0-969 31,-2-13-2295-31,-1-13-930 0</inkml:trace>
  <inkml:trace contextRef="#ctx0" brushRef="#br0" timeOffset="50216.99">26013 8318 11842 0,'0'0'1616'0,"0"0"-1616"16,0 0-176-16,0 0-800 16,-3 111-416-16,6-69-3505 0</inkml:trace>
  <inkml:trace contextRef="#ctx0" brushRef="#br0" timeOffset="50649.83">26240 8677 10202 0,'0'0'2160'15,"0"0"-303"-15,0 0-337 0,52-82-248 16,-36 69-120-16,0 3-768 16,0 10-328-16,0 3-56 0,-1 17-8 15,-2 14 8-15,-5 4-32 31,-8 7 32-31,0-1-168 16,0-3-184-16,0-6-136 0,0-9 88 16,-4-10 104-16,4-13 288 15,0-3 8-15,4-13 184 0,11-12-184 16,5-10-72-16,8-6 64 31,0-4 16-31,-4 1-8 16,4 6 0-16,-8 6 8 0,-4 10 112 0,-4 9 224 15,0 10-320-15,-4 3 56 16,-4 19-80-16,4 10 80 0,-5 6 64 16,1 6-72-16,1-3-64 15,-1 0-8 1,-4-7-272-16,4-8-888 16,3-11-928-16,-3-5-681 0,4-7-2416 15</inkml:trace>
  <inkml:trace contextRef="#ctx0" brushRef="#br0" timeOffset="50816.32">26865 8518 10802 0,'0'0'4145'15,"0"0"-2041"-15,0 0-1632 16,0 0-304-16,0 0 32 16,28 111-32-16,-19-57-64 0,3 1 40 31,-1 4-88-31,9-5-56 15,8 4-832-15,-3-14-1208 0,-10-18-4826 0</inkml:trace>
  <inkml:trace contextRef="#ctx0" brushRef="#br0" timeOffset="50988.15">26858 8264 12946 0,'0'0'2081'15,"0"0"-1481"-15,0 0-600 16,0 0-80-16,0 0 80 0,31 89-136 16,-10-51-2137-1,3-6-5160 1</inkml:trace>
  <inkml:trace contextRef="#ctx0" brushRef="#br0" timeOffset="51259.9">27260 8445 12426 0,'0'0'3089'16,"0"0"-1545"-16,0 0-736 0,0 0-512 16,0 0 48-1,-84 0-216-15,72 26-56 0,5 6-72 16,7 5 0-16,7 5 49 0,14-1-49 31,7 0-41-31,0 1-287 16,-1-10 80-16,-3-1 160 0,-8-9 88 15,-8-3 0-15,-8-6 0 16,-12 0 0-16,-19-7 88 16,-14-3 24-16,-2-3-32 0,-1 0-80 15,8-6-296-15,12-10-2024 32,16 3-3041-32</inkml:trace>
  <inkml:trace contextRef="#ctx0" brushRef="#br0" timeOffset="51452.99">27511 8071 13178 0,'0'0'4025'15,"0"0"-2296"-15,0 0-673 0,0 0-912 16,0 0-136-16,0 130 352 0,9-23 24 16,10 11-208-16,5-6-120 15,0-18 0-15,-5-14-56 0,2-13-376 31,-14-20-112-31,-7-5-976 16,0-20-1121-16,-3-9-6449 0</inkml:trace>
  <inkml:trace contextRef="#ctx0" brushRef="#br0" timeOffset="51747.01">27312 8461 10850 0,'0'0'2552'0,"0"0"-791"15,0 0-1041-15,96-16-184 16,-49 16-64-16,5 0-248 0,8 13-16 31,-4 0-208-31,0-1-32 16,-5 1-672-16,-3 3-696 0,-8 0-761 0,-12 3-127 16,-8-3 944-16,-1 6 983 15,-10 3 361-15,3 10 881 16,-5 0 351-16,2 6-120 0,2-2-120 15,-3-5-175 1,5-5-361 0,-2-3-256-16,-7-11-200 0,0-8-344 15,-4-10-89-15,0-10-431 16,0-6-6057-16</inkml:trace>
  <inkml:trace contextRef="#ctx0" brushRef="#br0" timeOffset="51893.76">27902 8414 9073 0,'0'0'5290'0,"0"0"-2642"16,0 0-815-16,0 0-857 0,0 0-504 31,0 0-472-31,0 0-176 16,-8-13-1593-16,4 32-2447 0</inkml:trace>
  <inkml:trace contextRef="#ctx0" brushRef="#br0" timeOffset="52230.2">28452 8503 11346 0,'0'0'1784'0,"0"0"-703"0,0 0 199 15,0 0 504-15,0 0-416 16,-92 50-415-16,72-15-337 16,8 6-272-16,4 4-184 15,8-1-88-15,12-2 0 16,16-1-72-16,12-6 0 15,15-7-344-15,17-6-272 0,0-5-216 16,24-17-337-16,-21 0-1031 16,-15-17-3753-16</inkml:trace>
  <inkml:trace contextRef="#ctx0" brushRef="#br0" timeOffset="52352.9">29221 8601 14147 0,'0'0'2976'0,"0"0"-1375"31,0 0-593-31,0 0-128 16,0 0-632-16,0 0-248 15,0 0-2697-15</inkml:trace>
  <inkml:trace contextRef="#ctx0" brushRef="#br0" timeOffset="54363.33">22790 9592 7633 0,'0'0'2049'15,"0"0"-953"1,0 0-480 0,0 0 160-16,88-23 40 0,-53 20-232 15,9 0-152-15,8 0 1 16,11 3 63-16,18-3-112 0,14-1 0 0,12 1-120 16,9 0-88-16,-13 3 56 15,-2 0-104-15,-10 0 80 16,-3 0-40-1,4 0-40-15,3 0-8 16,-8 0 16-16,1 3 24 16,-4 0-104-16,0 1 24 0,-9-1-8 15,-15 0 16-15,-8 0-88 32,-9-3 16-32,13 3 64 0,8-3-72 15,12 3 40-15,-1-3-48 16,-3 0 8-1,0 0 8-15,-4 0 56 0,-5-3 8 0,1 0-80 16,-4 0 96-16,0 0 0 31,0 0 8-31,3-1 32 0,-3 1-32 16,4 0-56-16,7 0 49 16,9-1-65-16,-4 2-24 0,0-2-8 15,-1 1 8-15,-7 3-8 0,4-3 8 16,-1 3 0-1,-3-6 8 1,-4-1-16-16,-5 1 64 0,-3 0-8 16,4-4-56-16,-4 0 0 15,4 1-8-15,0-4 56 0,3 7-48 16,-3-4 0-16,0 4 8 0,-4 3-16 16,-1-4-32-16,-7 4 32 15,0-3 8 1,-4 0 0-16,-4 2 8 15,4-5-8-15,-1 2 8 16,6-2 0-16,-6 3 0 0,5-1-8 16,-4-2 48-16,-5 6-48 31,6-7 0-31,-6 7 0 0,5-6 40 16,0 2-32-16,-1 1 0 15,6-1 0-15,-2-2-8 0,5 3 8 16,-4-4-8-16,0 3 8 15,0 1 0-15,-1-3 0 32,-6 6 0-32,-2-4 40 0,-3 1 128 15,3 0-8-15,2-1-48 16,-2 4-112-16,5-3 40 0,0 2-48 16,-4-2 8-16,-4 3 0 15,-1 0-8-15,-7 0-8 16,-8-1-56-16,1 1 56 15,-10 3-120-15,-3 0-64 16,0 0-72-16,-3 0-57 16,-5 0-127-16,0 0-328 0,0 0-872 15,0 0-1273-15,-9 3 433 16</inkml:trace>
  <inkml:trace contextRef="#ctx0" brushRef="#br0" timeOffset="59935.74">23336 10115 10594 0,'0'0'1928'15,"0"0"-1376"1,0 0-408-16,-108-9 240 16,68 9 1081-16,1 6-193 15,2 7-344-15,10 2-240 0,7 5-296 16,8-4-264-16,7 2-128 16,5 5 48-16,5-1-48 0,18 10 72 31,9 0 8-31,9 2-31 15,2 1 63-15,5-3 0 16,-4 3-48-16,-5-3-16 0,-11 3-40 16,-11-4 40-16,-10 1-48 15,-7 0 0-15,-11-4 88 0,-21-2 256 32,-5-4 120-32,-6-3-176 0,-5-3-104 15,8-6-96-15,8-4-88 16,12-6-224-16,20-10-1040 0,0-8-873 15,9-11-3968-15</inkml:trace>
  <inkml:trace contextRef="#ctx0" brushRef="#br0" timeOffset="60173.15">23666 9944 14075 0,'0'0'2648'0,"0"0"-1384"16,0 0-936-1,0 0-240-15,0 0 465 16,-4 92 487-16,4-25-344 16,0 18-160-16,13 14-144 0,2-7-200 15,5-19-96-15,-4-25-32 16,-4-11-64-16,4-2-144 16,0 0-384-16,3 4-696 0,-6-14-1337 31,-2-9-3224-31</inkml:trace>
  <inkml:trace contextRef="#ctx0" brushRef="#br0" timeOffset="60611.2">23555 10303 11450 0,'0'0'3801'0,"0"0"-2641"0,0 0-232 15,0 0-136-15,0 0-384 0,84-20 25 16,-1 20-273-16,21 0-160 15,11 0-777 1,-20 0-711 0,-26 0-2425-16,-26 0 1825 0,-11 0 255 15,-4 0 201-15,-4 0 1632 0,-4 0 616 16,-16 0 1897-16,-4 0 1456 0,-12 0-1961 16,-12 0-1104-16,-3 7-360 15,-10 15 152-15,1 7-167 16,8 6-137-1,9 6-240-15,10 0-152 16,9-3 8-16,0-3-8 16,13-9-72-16,15-4-376 0,4-16-185 15,3-6 313-15,1 0 48 32,-4-22 264-32,-8-6 8 0,-12-11 584 15,-8-2 161-15,-4-3-209 16,-16 2-288-16,-12 8-80 0,-8 8-24 15,1 10-16-15,-2 10-128 16,10 6-56-16,7 9-864 16,20 17-1361-16,7-4-1592 0,14-3-584 0</inkml:trace>
  <inkml:trace contextRef="#ctx0" brushRef="#br0" timeOffset="60821.23">24694 10194 11002 0,'0'0'2952'16,"0"0"-1647"-16,0 0-521 15,-95-9 280-15,54 22 152 0,2 15-343 0,7 10-425 16,12 10-280-16,16 3-88 31,4 3-32-31,20-3-48 16,16-4-448-16,16-12-793 0,12-6 129 15,27-23-824-15,-12-6-881 16,-6-3 57-16</inkml:trace>
  <inkml:trace contextRef="#ctx0" brushRef="#br0" timeOffset="61781.56">24865 9855 11570 0,'0'0'2881'15,"0"0"-2097"-15,0 0-656 32,0 0 312-32,5 92 744 0,7-35-136 15,-1 7-239-15,-2 3-145 16,2-1-392-16,-3 4-144 0,0-6-8 16,-3-11-64-16,2-5-56 15,-3-10-104-15,0-16-136 16,4-12-304-1,4-10-577-15,13-13 401 0,6-22 712 16,9-12-176-16,3-11 184 16,2-2 184-16,-6 6 312 0,-3 13 617 15,-4 12-145-15,-8 17-280 16,0 12-376-16,4 9-176 0,0 19-48 16,4 11 16-1,4 2-32-15,-1 3-72 16,14-2-24-16,-6-4-376 15,9-7-320-15,-1-8-488 0,1-10-873 16,-8-13-848-16,12-23-1439 31,-17-21-666-31,-6-10 1082 16,-18-7 3424-16,-15 24 528 0,0-2 2728 16,-7-2 1481-16,-17 3-1112 0,-4 3 63 15,-8 13-639-15,4 12-857 16,0 10-504-16,0 13-599 31,8 22-241-31,9 3-136 0,6 9-176 16,9 1 8-16,0-7-16 15,20-6-144-15,8-12-424 0,4-14-73 16,4-9 393-16,0-3-112 16,-4-19 224-16,-1-10 0 15,-7-6 136 1,-3 3 224-16,-10 0 296 0,-7 10 65 15,0 12 7-15,-4 6 128 16,0 7-552-16,0 10-168 0,0 16-8 16,-4 9 0-16,4 3 8 15,0-4-48 1,4 1-416-16,16-12-368 16,4-7-33-16,4-13 41 0,4-3 80 15,4-19 24-15,3-13 120 16,-7-13-112-16,4-2 464 15,-8-10 248-15,-8 0 8 0,-4-4 8 16,-4 11 168-16,-8 8 744 0,-4 14 336 31,4 12-496-31,-4 13-768 16,4 3-40-16,8 15-16 16,0 17 56-16,3 3 80 0,6 9-32 15,-1-2 48-15,-1-1-96 31,1 0 0-31,-12-9 0 0,-4 0 40 16,-4-3-24-16,-4-7 104 16,-19-7 136-16,-9 2 208 15,-4-8-71-15,0-6-137 0,4-3-144 16,13 0-112-16,6-19-232 16,21-19-1337-1,12 0-3768-15,12 3-3609 0</inkml:trace>
  <inkml:trace contextRef="#ctx0" brushRef="#br0" timeOffset="61953.31">26595 10023 2480 0,'0'0'12123'15,"0"0"-10355"-15,0 0-1040 16,0 0 264-16,0 0-287 0,47 105-257 16,-35-64-160-16,1 4-128 15,-2 2-160-15,-2 1-184 16,-1-7-793-16,-8-6-1239 0,0-9-1649 31,0-17-1992-31</inkml:trace>
  <inkml:trace contextRef="#ctx0" brushRef="#br0" timeOffset="62092.44">26663 9858 12586 0,'0'0'2945'0,"0"0"-873"0,0 0-1080 31,0 0-992-31,0 0-464 16,0 0 392-16,0 0-288 16,32 86-2096-16,-21-55-3450 0</inkml:trace>
  <inkml:trace contextRef="#ctx0" brushRef="#br0" timeOffset="63393.78">26535 9769 8769 0,'0'0'2537'0,"0"0"-465"15,0 0-319-15,0-47 103 0,0 40-208 16,0 7-455-16,0 0-457 16,0 0-376-16,0 16-256 0,0 13-96 0,0 12 744 15,0 13-288 1,0 6-112-1,16 7-104-15,4 0-104 16,8-1-56-16,4 1-24 0,0-3-64 16,0-7-8-16,-13-7-296 15,1-2-272-15,-8-10-296 0,-12-3-904 16,0-13-1961 0,0-9-2096-1</inkml:trace>
  <inkml:trace contextRef="#ctx0" brushRef="#br0" timeOffset="63693.62">26547 10223 11738 0,'0'0'2785'0,"0"0"-1169"16,0 0-168-16,0 0-279 0,0 0-737 16,120-79-304-16,-64 70-128 15,7 2-96-15,1 1-296 0,0-1-705 16,-5 1-1879-16,-6 0 167 31,-14-4-216-31,-7-2 3025 16,-13-1 32-16,-2 3 1801 0,-10 1 895 15,-3 6 33-15,1 3-729 16,-1 0-807-16,4 9-785 0,3 17-40 16,6 5 8-16,-6 7-264 15,6 6-144 1,-10-2-168-16,-3-1-616 15,-4 0-1057-15,0-9-2159 0,0-13-930 16</inkml:trace>
  <inkml:trace contextRef="#ctx0" brushRef="#br0" timeOffset="63863.65">27236 9868 13066 0,'0'0'2897'16,"0"0"-1617"-16,0 0-384 15,0 0-672-15,0 0-224 0,0 0-472 32,0 0-664-32,0 0-2745 15,48 92-3600-15</inkml:trace>
  <inkml:trace contextRef="#ctx0" brushRef="#br0" timeOffset="64066.62">27634 9934 13410 0,'0'0'2105'0,"0"0"-273"0,0 0-488 16,-95-22-247-16,51 22-185 15,4 16-256-15,4 19-296 0,17 6-216 16,10 13-136-16,9 3 64 31,17 0-72-31,22 0 0 0,9-5-224 16,16-8-520-16,28-6-1056 0,-17-13-1353 15,-3-15-4593-15</inkml:trace>
  <inkml:trace contextRef="#ctx0" brushRef="#br0" timeOffset="64210">28312 10096 17075 0,'0'0'2777'16,"0"0"-1985"-16,0 0-536 15,0 0-256 1,0 0-744-16,0 0-3289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9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13 4000,'0'0'12996,"0"-3"-12193,0-7-322,0 14-50,-7 21-167,-10 18 69,-18 67 0,33-100-333,0-1 0,1 1 0,0 0-1,1 13 1,1-22-6,-1 1 1,1-1-1,0 1 0,0-1 0,0 1 1,0-1-1,0 0 0,0 0 1,1 1-1,-1-1 0,0 0 1,1 0-1,-1 0 0,0 0 0,1 0 1,-1-1-1,1 1 0,0 0 1,2 0-1,35 13 20,-8-8-525,-1-1-1,1-2 1,56-2-1,-83-1 308,1 0-124,-1 0 1,0 0 0,0-1-1,0 0 1,0 0-1,0 0 1,-1 0 0,1 0-1,0-1 1,0 0 0,-1 0-1,1 0 1,-1 0 0,1 0-1,-1-1 1,0 1-1,5-7 1,14-20-5485,-10 10 1227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9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1 416,'0'0'14423,"-1"0"-14403,1 0 0,0 0 1,0 0-1,0 0 0,0 0 1,0 0-1,0 0 0,0 0 1,-1 0-1,1 0 0,0 0 0,0 0 1,0-1-1,0 1 0,0 0 1,0 0-1,-1 0 0,1 0 0,0 0 1,0 0-1,0 0 0,0 0 1,0 0-1,-1 1 0,1-1 1,0 0-1,0 0 0,0 0 0,0 0 1,0 0-1,0 0 0,-1 0 1,1 0-1,0 0 0,0 0 0,0 0 1,0 0-1,0 1 0,0-1 1,0 0-1,0 0 0,-1 0 1,1 0-1,0 0 0,0 0 0,0 0 1,0 1-1,0-1 0,0 0 1,0 0-1,0 0 0,0 0 1,0 0-1,0 1 0,0-1 0,0 0 1,0 0-1,0 0 0,0 0 1,0 0-1,0 0 0,0 1 0,0-1 1,0 0-1,0 0 0,0 0 1,1 0-1,-5 26 517,2 1 0,1 34 0,-11 190 261,11-203-751,-1-19 310,6 52-1,-3-76-397,0-1 0,0 1 0,1-1 0,-1 0 0,1 0 0,0 1 0,1-1 0,3 5 0,-3-5-190,-3-3 178,0-1 0,0 0 0,0 0 1,0 0-1,0 0 0,0 1 0,0-1 0,0 0 1,0 0-1,0 0 0,0 0 0,1 0 0,-1 1 1,0-1-1,0 0 0,0 0 0,0 0 0,0 0 1,0 0-1,1 0 0,-1 0 0,0 1 0,0-1 1,0 0-1,0 0 0,1 0 0,-1 0 0,0 0 1,0 0-1,0 0 0,1 0 0,-1 0 0,0 0 1,0 0-1,0 0 0,0 0 0,1 0 0,-1 0 1,0 0-1,0 0 0,0-1 0,4-7-961,-1-16-1856,-3 2-2295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1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10 208,'0'0'11150,"-4"-2"-10453,-15-6 310,19 27-317,0-4-249,0 0 0,-2-1 1,1 1-1,-2-1 1,0 1-1,-7 21 1,2-7-87,2 0 0,0 0 1,-2 48-1,7 35-106,1-65-150,0-45-100,0-1 1,0 1-1,0 0 1,0-1-1,0 1 1,0-1-1,1 1 1,-1 0-1,0-1 1,1 1-1,-1-1 1,1 1-1,-1-1 1,1 1-1,0-1 1,0 1-1,0-1 1,0 0-1,0 0 1,1 2-1,-1-2-223,6-6-1274,-3-6-419,0 0 0,-1 1 0,3-19 0,0-4-7253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2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21 6065,'0'0'7741,"-1"-2"-7055,1 1-667,-1 1-1,1-1 0,0 1 1,0 0-1,-1-1 1,1 1-1,0-1 0,0 1 1,0-1-1,-1 1 0,1-1 1,0 1-1,0-1 1,0 1-1,0-1 0,0 1 1,0-1-1,0 1 1,0 0-1,0-1 0,0 1 1,0-1-1,1 1 1,-1-1-1,0 1 0,0-1 1,0 1-1,1-1 0,-1 0 1,22-1 236,11 2-116,-15-1-17,0 1 0,0 1 0,34 5 0,-46-4-114,0 0-1,0 0 0,0 0 0,0 1 0,0-1 1,-1 1-1,0 1 0,1-1 0,-1 1 0,0 0 1,-1 0-1,1 1 0,-1-1 0,0 1 0,5 7 1,-6-8-17,-1 0 1,0 1-1,0-1 1,0 1 0,-1 0-1,1 0 1,-1-1-1,0 1 1,-1 0 0,1 0-1,-1 0 1,0 0-1,0 0 1,-1 0 0,-1 9-1,1-7 39,-1-1-1,0 1 0,0-1 1,-1 1-1,0-1 0,0 0 0,0 0 1,0 0-1,-1 0 0,-8 9 1,-34 28 266,31-32-220,2 1 0,0 1 0,0 1 0,-14 20 0,26-33-83,2 0 7,0 0-1,0-1 1,0 1-1,0-1 1,0 1-1,0-1 1,0 1-1,0-1 1,1 0-1,-1 0 1,0 1-1,0-1 1,1 0-1,-1 0 1,0 0-1,0 0 1,0-1-1,2 1 1,-1 0 20,38 0 270,0-2 1,0-1 0,44-11-1,-77 12-316,23-1-453,-10-2-1116,42-8-2198,-38 8-281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4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27 5281,'0'0'8400,"-5"-15"-4007,9 13-4373,1 0 1,0 0 0,0 1-1,0 0 1,0 0 0,0 0-1,0 1 1,0 0 0,0 0 0,9 1-1,-1-1 2,15-1 9,-10 0 11,29 2 0,-43-1-50,-1 0 1,1 1-1,0 0 1,-1-1-1,1 1 1,-1 1-1,1-1 0,-1 0 1,0 1-1,1 0 1,-1-1-1,0 2 0,0-1 1,2 2-1,-3-1-17,-1-1 0,0 0 0,0 1-1,0-1 1,-1 0 0,1 1 0,-1-1-1,1 1 1,-1-1 0,0 1 0,0-1 0,0 1-1,0 0 1,0-1 0,0 1 0,-1-1-1,1 1 1,-1-1 0,0 0 0,0 1-1,0-1 1,0 0 0,0 1 0,-1-1-1,1 0 1,-3 4 0,-10 4 36,0-1 0,-1 0 0,0 0 0,0-2 0,0 0 0,-1-1 0,-25 7 0,-12 5-52,53-17 35,1-1 1,-1 0 0,0 0 0,0 0 0,0 0-1,0 0 1,0 0 0,0 0 0,0 0-1,0 0 1,0 0 0,0 0 0,0 0-1,0 0 1,0 1 0,0-1 0,0 0 0,0 0-1,0 0 1,0 0 0,0 0 0,0 0-1,0 0 1,0 0 0,0 0 0,0 0-1,0 1 1,0-1 0,0 0 0,0 0 0,0 0-1,0 0 1,0 0 0,0 0 0,0 0-1,0 0 1,0 0 0,0 0 0,0 0-1,0 0 1,0 1 0,0-1 0,0 0 0,-1 0-1,1 0 1,0 0 0,0 0 0,0 0-1,0 0 1,0 0 0,0 0 0,0 0-1,0 0 1,0 0 0,0 0 0,-1 0 0,1 0-1,14 2-607,21-1-261,151-1 935,-182 0-71,1 0 0,-1 0 0,0 1 0,1-1 0,-1 1 0,0 0 0,0 0 0,0 1 0,0-1 0,0 1 0,4 2 0,-6-3-13,0 1 1,0-1-1,-1 1 1,1 0-1,0-1 0,-1 1 1,1 0-1,-1 0 1,0 0-1,0 0 1,0 0-1,0 0 1,0 0-1,0 0 1,0 1-1,-1-1 1,1 0-1,-1 1 1,1-1-1,-1 0 1,0 5-1,0 10 18,-2 31 74,1-44-68,0-1-1,0 1 1,0-1 0,0 1 0,-1-1 0,1 0 0,-1 0 0,0 1 0,0-1 0,0 0 0,-4 3 0,0 1 10,-1-1 0,0 0 1,0 0-1,0-1 0,-1 0 0,0-1 1,0 1-1,0-1 0,0-1 0,-1 0 1,1 0-1,-13 2 0,-6-1 175,1-1 0,-50-1 0,69-2-154,-28-6 425,33 6-431,1-1 0,0 1-1,0 0 1,-1-1-1,1 1 1,0-1 0,0 1-1,0-1 1,0 0-1,0 1 1,0-1 0,0 0-1,0 0 1,0 1-1,0-1 1,0 0 0,1 0-1,-1 0 1,0 0-1,1 0 1,-1-1 0,0 1-1,1 0 1,-1-2-1,1 2 35,8 1-1774,-5 0 1366,1-1 1,-1 1-1,1-1 1,-1 0-1,0 0 1,1 0-1,4-3 1,5-1-3606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8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76 304,'0'0'11621,"-17"1"-9351,12 1-2137,1 0 1,0 1-1,0 0 1,0 0-1,0 0 1,0 1-1,0-1 1,1 1-1,0 0 1,0 0-1,0 0 1,-3 6-1,-5 9 117,-11 30-1,22-49-242,-4 12 38,0 0 0,1 0-1,1 0 1,0 1 0,1-1-1,0 1 1,1 19 0,1-28-43,-1 0 1,1 0-1,0 0 0,0 0 1,1 0-1,-1 0 1,1-1-1,0 1 0,0-1 1,0 1-1,0-1 1,0 0-1,1 0 1,0 0-1,-1 0 0,1 0 1,0 0-1,1-1 1,-1 1-1,0-1 0,1 0 1,-1 0-1,6 2 1,0 0 22,1 0 1,-1 0 0,1-1 0,0 0-1,0-1 1,0 0 0,0-1-1,13 1 1,-16-1-7,-1-1 1,1 0-1,0-1 1,0 1-1,0-1 0,-1-1 1,1 1-1,-1-1 0,1 0 1,-1-1-1,0 0 1,1 0-1,-1 0 0,6-5 1,-4 1-12,-1 1 1,0-1 0,0-1 0,-1 1-1,0-1 1,-1 0 0,1-1 0,-1 1-1,-1-1 1,0 0 0,0 0 0,-1-1-1,0 1 1,2-11 0,0-12 12,-2 0 1,0-62 0,-3 93 2,-1-1 0,1 1 1,-1 0-1,0 0 0,1 0 0,-1 0 1,0 0-1,0 0 0,1 0 1,-1 0-1,0 0 0,0 1 1,0-1-1,0 0 0,0 0 0,0 1 1,-1-1-1,0 0 0,-29-14 109,20 10-101,-7-4-33,0 0-1,-1 2 0,0 0 0,0 1 1,0 1-1,-1 0 0,1 2 0,-1 0 1,-22 0-1,40 4-59,0-1 0,0 0 0,0 1 1,0 0-1,0-1 0,0 1 0,0 0 0,0 0 0,0 0 0,1 0 1,-1 0-1,0 0 0,0 1 0,1-1 0,-1 0 0,1 1 0,0 0 0,-1-1 1,1 1-1,0 0 0,0-1 0,0 1 0,0 0 0,0 0 0,-1 3 1,-2 6-999,1 1 0,-1-1 0,-1 15 0,4-18-223,-5 21-5213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0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38 536,'0'0'10967,"-3"-6"-9664,-9-19-78,9 18 1914,3 18-3083,-1 84 1030,3 114-438,6-147-579,-4-34 3,1 43 0,-5-71-130,0 0-1,0 0 0,1 0 0,-1 0 0,0 0 1,0 0-1,0 0 0,1 0 0,-1 0 1,0 0-1,0 0 0,0 0 0,1 0 1,-1 0-1,0 0 0,0 0 0,1 0 0,-1 0 1,0 0-1,0-1 0,0 1 0,0 0 1,1 0-1,-1 0 0,0 0 0,0 0 0,0 0 1,0-1-1,1 1 0,-1 0 0,0 0 1,0 0-1,0 0 0,0-1 0,0 1 1,0 0-1,0 0 0,1 0 0,-1-1 0,0 1 1,0 0-1,0 0 0,0-1 0,0 1 1,0 0-1,0 0 0,0 0 0,0-1 1,4-12-3874,-3-5-4814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1.7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29 7993,'0'0'7027,"0"-4"-6205,0-11-301,0 14-502,0 1 0,0-1-1,0 1 1,0 0 0,1-1 0,-1 1 0,0-1 0,0 1-1,0 0 1,1-1 0,-1 1 0,0 0 0,0-1-1,1 1 1,-1 0 0,0-1 0,1 1 0,-1 0 0,0-1-1,1 1 1,-1 0 0,0 0 0,1 0 0,-1-1-1,1 1 1,-1 0 0,0 0 0,1 0 0,-1 0-1,1 0 1,-1 0 0,0 0 0,1 0 0,16 0 51,-14 0-21,96 0 63,-95 0-111,0 1 1,1-1-1,-1 1 1,0 0-1,0 0 1,0 0-1,0 0 1,-1 1-1,1 0 1,0 0 0,-1 0-1,1 0 1,-1 0-1,1 1 1,-1-1-1,0 1 1,0 0-1,3 5 1,-2-4-25,-1 0 1,0 1-1,0-1 1,-1 1-1,0 0 1,1 0 0,-1 0-1,-1 0 1,1 0-1,-1 0 1,0 0-1,0 1 1,0 7-1,-1-6 16,0 0-1,-1-1 0,1 1 0,-1 0 1,-1-1-1,1 1 0,-4 7 0,3-10 27,0 0-1,0 1 1,-1-1-1,0 0 1,0 0-1,0-1 1,0 1-1,-1-1 1,1 0-1,-9 6 1,-92 53 503,47-30-411,24-15-22,-11 9 6,42-22-143,16-2-31,47 3 368,91-5 0,-66-1-228,-32 0-232,0-3 0,58-10 0,-87 12-362,-20 3 76,0-1-1,-1 0 1,1 0 0,0-1-1,-1 0 1,1 0 0,0 0-1,7-3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4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1256,'0'0'10131,"-10"4"-3503,21-1-6533,-1-1 0,1 0 0,0 0 0,0-1 0,-1 0 0,18-2 0,10 2 26,35 1 6,83 8 14,-114-9-102,5-2-7081,-35-3 2353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4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8025,'0'0'4294,"0"7"-3540,0 42 15,-5 201 1131,3-101-1532,3-83-243,5-17-46,-6-49-142,1 1 1,-1-1 0,0 0 0,0 1 0,1-1 0,-1 0-1,0 1 1,1-1 0,-1 0 0,0 1 0,1-1-1,-1 0 1,1 0 0,-1 0 0,0 1 0,1-1-1,-1 0 1,1 0 0,-1 0 0,1 0 0,-1 0-1,0 0 1,1 0 0,-1 0 0,1 0 0,-1 0 0,1 0-1,-1 0 1,1 0 0,-1 0 0,0 0 0,1-1-1,-1 1 1,1 0 0,-1 0 0,0 0 0,1-1-1,-1 1 1,1 0 0,-1 0 0,0-1 0,1 1-1,7-16-2395,3-3-1562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8:5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4689,'0'0'3704,"-16"0"3867,51 1-7133,37 8-1,-36-4-102,41 0 1,-72-4-356,0-1 0,0 1 0,0 0 0,0 0 0,5 3 0,-5-3-297,0 1 0,0-1 0,0 0 0,0 0 0,6 0 0,9 2-2352,4-1-5206,-18-2 3563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0:42:51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3558 11836 672 0,'4'0'4545'0,"-4"-3"-2865"0,0 0-640 15,0-1-72-15,4 1-159 16,-4 3-73-16,0 0-16 16,0-3-64-16,0 3-16 0,0 0-136 31,0 0 192-31,0 0 1025 15,0 0-1249-15,4 0-352 0,-1 0-120 16,1 0 0-16,9 0 0 16,2 0 8-16,5 0 0 15,-4 0 80-15,8 0-80 0,4 0 56 16,-4 0-56 0,-1 3 8-16,1 0 72 15,1 1-88-15,-1 2 0 0,0-3 16 16,-1 4-8-16,1-4 0 15,0 3 0-15,4-3 0 16,0 0 56-16,0-3-64 16,4 0 16-16,-4 0-8 15,-1 0 40-15,1 0-40 16,0 0-8-16,0 0 8 0,-4 0 32 16,4 0-40-16,0 0 0 15,4 0 104-15,4-3-96 16,-5 0 88-1,5-3-8-15,0 3-72 16,-1-4 64-16,2 4-72 0,-1 3 0 16,-4 0-8-16,-4 0 0 15,0 0 8-15,-5 0-8 16,5 0 0-16,-4 0 0 0,4 3 8 31,4-3 0-31,0 4 0 16,3-4-8-16,1 3 8 0,5-3-8 15,-6 0 0-15,1 0 8 16,0 0-8-16,-1 3 0 16,-3-3 0-16,5 0 0 0,-5 0 0 31,3 0 0-31,1 0 8 0,4 0-8 16,0 0 0-16,-4 0 0 0,3 0 8 15,-7 0 0-15,4 0 0 16,-4-3 8-16,0 3-8 15,-1 0 40-15,-3 0-48 16,0 0-8 0,0 0 8-16,0 0 0 0,0 0 8 15,0 0 0-15,0 0-8 16,0 0 8-16,-1 0-8 0,5 0 0 16,1 0 0-16,-1 0 0 15,0 0 0 1,3 0 8-16,-3 0 0 15,4 0-8-15,0 0 0 16,3-3-8-16,6-1 8 0,2 1 8 16,1 0 0-16,4-4 0 15,-5 4-8-15,-2 3 8 0,-9 0-8 32,-1 0-8-32,-7 0 8 15,-4 0-8-15,-4 0 8 16,0 0-8-16,0 3-56 0,3 1 64 15,1-1 8-15,4-3-8 16,4 0 16-16,4 0-8 0,0 0 0 16,0 0 8-16,4-3-16 31,-4-1 8-31,-5 1-8 0,1 0 0 16,0 3 8-16,0-3-8 0,4 0 8 15,-1 3 0-15,6-6-8 16,-2 2 8-16,5 1-8 31,0-3 0-15,-4 3 0-16,-1 0 0 0,2 3 0 15,-9-4 0-15,0 4-144 16,-8 0 136-16,-1 0 0 0,1 0-8 16,-4 0-32-16,4 0 48 15,-1 0-16-15,5 0-32 0,4 0-8 16,4 4 56-16,1-4-8 15,-2 0 0-15,5 0 8 0,-4 0-8 16,-1 0 8-16,-3 0 0 16,5 0 8-16,-1 0-16 0,-5 0-40 15,5 0 48-15,-4 0 8 32,0 0-8-32,0 0 8 15,3-4 0-15,-3 1-8 0,4 0 16 16,1 3-16-16,2-3 0 15,-3 3 8-15,-1-3 0 0,1 3 0 32,-4 0 0-32,0 0 0 15,1 0 0-15,-6 0 8 16,1 0-16-16,0 0-16 0,0 0 16 0,0 3 0 16,0 0 0-16,3-3 0 15,-3 3 16-15,4-3-16 16,0 0 8-1,-4 0-8-15,0 0 8 16,0 0 0-16,-5 0-8 16,1 0 0-16,0 0 8 0,4 0 0 15,-3 0 0-15,3 0 48 0,0 0-40 16,-5 3 64 0,5-3-24-16,3 0-40 15,-3 0 40-15,4 0 8 16,0 0-56-16,0 0 64 15,0 0 8-15,0 0 40 0,-1 0-96 16,1-3-16-16,0 3 56 16,-4-3-64-1,4 3 8-15,-4 0-8 16,0 0 8-16,0 0 56 16,0 0-16-16,0 0-40 0,4 0 120 15,0 0-80-15,-1-3 24 16,5 3 8-16,0-3-8 0,0-1-8 31,0 2-64-31,-8-2 8 16,-1 4 88-16,1-3-88 15,0 3 0-15,-4 0 40 0,0 0-32 16,4 0 40-16,-3 0-8 16,2-3-32-16,1 0 112 0,7-1-72 15,-7 1 9 1,0 3-17-16,4-3 0 15,-4 3 16-15,-4-3 0 16,4 3-56-16,-4 0 72 0,-4 0-72 16,0 0 0-16,4 0 0 0,-5 0 56 15,1 0 40 1,1 0-24-16,2 0 8 16,-3 0 16-16,0 0 0 15,0 0-16-15,0 0 8 16,-8 3-88-16,4 0 48 0,-4-3-8 15,0 3-40-15,0 1 64 16,-1-1-56 0,2-3 32-16,-9 3-40 15,7-3 56-15,-2 3-56 16,-1-3 40-16,-1 4-48 0,-3-4 8 16,0 0 0-16,1 2-8 15,-5-2 0-15,0 0-64 31,0 0-208-31,0 0-512 0,-9 0-1353 16,-10-2-4968-16</inkml:trace>
  <inkml:trace contextRef="#ctx0" brushRef="#br0" timeOffset="6785.85">20518 2460 11426 0,'0'-12'2552'15,"0"-1"-1159"-15,0 0-497 0,0 1 64 16,4 2 280-16,-4 4-175 31,0 3-217-31,5 3-288 16,-5 0-192-16,0 0-152 0,0 0-128 16,4 9-88-16,4 29-112 15,-1 29 112-15,6 31 112 31,-5 13-112-31,-4-15-8 0,-4-26-168 16,0-26-184-16,0-9-216 16,0 3-216-16,0 3-369 0,0 7-767 15,-8-17-2041-15,4-8-824 0</inkml:trace>
  <inkml:trace contextRef="#ctx0" brushRef="#br0" timeOffset="7259.59">20618 2365 512 0,'0'0'7785'16,"12"-79"-6352"-1,-4 34 167-15,0 1-472 16,1 9 240-16,2 3-15 0,1 10-473 16,8 3-256-16,4 6-328 15,8 10-192-15,7 3-104 0,6 3-16 16,-2 19 8-16,-3 17-80 31,-12 18-32-31,-16 22-136 0,-12 13 64 16,-20 0-88-16,-19-19-32 15,3-25-136-15,-1-13 448 0,-6 0 48 16,-6-1-40-16,-2-2 144 16,11-9-48-16,8-8 216 31,17-11-320-31,7-4 504 0,8 0-152 15,0 0-168-15,4-10 128 16,11 1-216-16,9 2-96 0,0 1-16 16,8 6-32-16,0 0 48 15,-4 10-48-15,0 5 48 16,-5 14 40 0,5 3-40-16,-8 3-8 15,1 2-8 1,-6 2 8-16,2-1-280 15,-6-6-176-15,1 0-968 0,8 2-1113 16,-4-11-287-16,0-8-3466 16</inkml:trace>
  <inkml:trace contextRef="#ctx0" brushRef="#br0" timeOffset="7635.58">21355 2695 11058 0,'0'0'4009'0,"0"0"-2993"16,0 0-336-16,0 0-32 16,0 0-32-16,-96 42-296 0,81-1-152 15,2 3 24-15,10 4-184 16,3-1-16-16,0-2-136 31,0-7-184-31,20-6-184 0,0-7-152 16,7-9 184-16,1-7 272 15,0-9 72-15,-4 0 136 0,0-15 120 16,-8-7 144-16,-4-7 448 16,-12-3-16-16,0-6 137 31,-12 6-89-31,-16-2-296 0,-4 5 8 0,-4 3-232 16,1 7-56-16,3 7-96 15,4 2-72-15,7 10-112 0,14 0-424 16,3 3-664-16,15 23-1025 15,14-1-720 1,3-6-2392-16</inkml:trace>
  <inkml:trace contextRef="#ctx0" brushRef="#br0" timeOffset="8054.46">21858 2797 3016 0,'0'0'9098'0,"0"0"-6977"0,0 0-801 16,-84-35-160-16,52 32-216 15,-4 3-224-15,1 3-263 32,10 13-249-32,5 9-208 0,5 7-48 15,11 3-128-15,4-3-209 16,4-4-87-16,15-2-168 0,1-11-16 15,4-8-8-15,1-7 240 16,-2 0 328-16,-3-19 96 31,0-6 56-31,-4-7 312 0,-4-3 296 0,-8 0 56 16,0 0 32-16,-4 13-112 16,0 9 65-16,0 7-121 0,4 6-560 15,0 6-24-15,3 13-96 16,6 10 88-1,2 6-80 1,9 0-208-16,1-7-120 0,3-6-153 16,0-3-199-16,-1-6 104 0,-3-10 64 15,-8-3-344-15,-12-13-945 16,-4-9-783-16,-4-6-3033 0</inkml:trace>
  <inkml:trace contextRef="#ctx0" brushRef="#br0" timeOffset="8758.58">22519 2702 11330 0,'0'0'2264'16,"0"0"-783"-16,0 0-161 0,-4-102-80 15,-8 71-15-15,-4 1-305 0,-8 8-184 32,1 7-200-32,-9 5-208 15,-5 10-184-15,1 6-40 0,1 17-104 16,7 12-64-16,0 9-24 15,12 7-48-15,12 0-40 0,4-1-208 16,4-5-152-16,15-10 16 31,6-10 40-31,10-15 152 0,-3-10 127 16,9-10 145-16,-2-22 56 16,1-22 8-16,-5-25 137 15,2-29 151-15,-14-13 168 0,-6 7-16 16,-17 3-200-16,0 19 0 31,-13 19 184-31,2 16 152 0,3 22-192 16,-5 13 64-16,6 6-64 15,-1 3-136-15,0 10-232 16,-1 6-24-16,2 38-216 0,3 32 72 0,4 32 136 16,4 16 0-1,16-4-136 1,-1-9-48-16,-2-16-368 0,-6-9 32 15,-7-14-552-15,-4-5-729 16,-4-19-2359-16,-7-17-3594 16</inkml:trace>
  <inkml:trace contextRef="#ctx0" brushRef="#br0" timeOffset="9321.07">20678 3441 11026 0,'0'0'2152'16,"0"0"-903"-16,0 0-81 0,0 0-8 0,0 0-216 31,0 0-352-31,0 0-328 16,96-25-39-16,-4 12 7 0,47-9-64 16,28 0 8-16,25-3 112 15,3-4-16-15,-16 4 48 16,1 2-160-16,-14-2 0 0,-22 6-144 31,-37 6-8-31,-30 4-8 0,-30 2-8 16,-15 1-136-16,-4 6-96 15,-8-3-208-15,-5 3-144 16,-15 0-321-16,-7 0-615 0,-53 9-600 16,0 4-345-16,0-4-3096 0</inkml:trace>
  <inkml:trace contextRef="#ctx0" brushRef="#br0" timeOffset="9645.2">20806 3667 1744 0,'0'0'5633'0,"0"0"-3945"15,0 0-927-15,0 0-537 0,0 0 656 16,0 0 248-16,43 19 664 16,17-19-295-1,32 0-465-15,39-19-184 16,24 0 16-16,10-6-47 0,1 2-201 16,-14 7-224-16,-1-6-128 15,-16 3-216-15,-15 0 0 0,-32 3-48 31,-24 3-320-31,-25 4-328 16,-7-4-545-16,12-6-935 0,-4 0-1889 16,-8 3-1440-16</inkml:trace>
  <inkml:trace contextRef="#ctx0" brushRef="#br0" timeOffset="9832.7">23327 3165 3184 0,'0'0'9378'31,"0"0"-8362"-31,0 0-856 0,0 0 24 16,0 0-184-16,-83-13-112 0,59 13-1680 15,0 0-5946-15</inkml:trace>
  <inkml:trace contextRef="#ctx0" brushRef="#br0" timeOffset="27978.19">24360 2613 9754 0,'0'-7'2144'0,"0"1"-888"0,0 0-464 16,0-1 73-16,0 4 135 15,0 3-48-15,0-3-224 0,0 3-256 16,-4 0-272-16,4 0-192 16,-4 6-8-16,0 10-48 15,4 3 40 1,0 10 8-16,0 2 56 0,4 8 8 16,15-1 16-16,9 3-72 15,8 4 112-15,4-8-40 0,0 2 24 16,0-8-96-16,-9-2 40 15,-3 0-40 1,-7-4 0 0,-10 4 0-16,-7-1 9 0,-4-3-9 15,-12 1 64-15,-16 0-72 0,-11-4 48 16,-5-7-48-16,-8-2-8 0,0-3-481 16,9-10-479-16,-13-26-968 31,12-2-2129-31,16-10-2288 15</inkml:trace>
  <inkml:trace contextRef="#ctx0" brushRef="#br0" timeOffset="28170.67">24324 2530 9177 0,'0'0'2401'0,"0"0"-665"0,0 0-687 15,0 0-145-15,0 0-72 16,84-79-280-16,-41 69-184 0,13 4-144 15,8 3-112-15,0-1-96 16,-1 4-16-16,-14 0-192 31,-14 0-784-31,-19 17-1465 0,-12-2-2200 16,-4-2-2368-16</inkml:trace>
  <inkml:trace contextRef="#ctx0" brushRef="#br0" timeOffset="28922.66">24957 2937 4424 0,'0'0'5522'0,"0"0"-4218"0,0 0-320 16,0 0-264-16,0 0 336 15,24-74-87-15,-11 68-185 16,-2 3-232-16,5 3-200 0,-4 0-232 15,7 6-120-15,-2 10 56 32,3 7-24-32,-5-5-24 0,-2 5-16 15,-5-4 8-15,-1-3-48 0,-7 0-8 16,0-7 0-16,0-3 48 16,0-2-72-16,0-4-120 0,0 0 200 15,0 0 56 1,0-10 120-1,0-9-168-15,0-6-8 0,0-4 0 16,8 1 0-16,5-4 0 0,-6 6 0 16,5 4 8-16,-3 6 80 15,2 10-80-15,1 6 0 0,-3 0 0 32,2 13-8-32,1 12 0 15,-4 3 0-15,0 4 16 0,-4-3 0 16,0-7-16-16,-4-3 0 15,0-6 0-15,0-4-104 0,0-5-112 16,0-4 16-16,4 0 152 31,0-16 48-31,4-7-224 0,0-5 24 16,4-7 112-16,-4 0 80 16,0 3 8-16,0 7 16 15,-4 9 264-15,-1 10 56 0,6 6-216 16,-5 6-120-16,4 13-112 31,3 9 104-31,2 4 0 0,-2 3 8 16,2-3-96-16,-5-3-448 15,3-10-864-15,6-3-737 16,-6-4-1080-16,2-12-2728 0</inkml:trace>
  <inkml:trace contextRef="#ctx0" brushRef="#br0" timeOffset="29105.34">25555 2771 5753 0,'0'0'4513'16,"0"0"-2409"-16,0 0-448 0,0 0-1055 16,0 0-593-16,0 0 488 0,12 83 168 31,-12-42-280-31,4 1-248 16,-1-1-40-16,-3-3-96 0,5-3-720 15,3-6-152-15,0-14-833 16,-1-8-511-16,2-7-1017 15</inkml:trace>
  <inkml:trace contextRef="#ctx0" brushRef="#br0" timeOffset="29248.95">25643 2581 3592 0,'0'0'5802'16,"0"0"-4538"-16,0 0-512 0,0 0-344 15,0 0-408-15,0 0 0 31,0 0-1096-31,-20 22-24 0,12 7-1713 16,4 2-3935-16</inkml:trace>
  <inkml:trace contextRef="#ctx0" brushRef="#br0" timeOffset="29692.78">25643 2914 2656 0,'0'0'3033'0,"0"0"-809"15,0 0-792-15,0 0-159 16,0 0 191-16,92-66-112 0,-81 56 17 0,-7 0-241 31,0 10-392-31,0 0-408 16,-4 4-328-16,5 18-80 0,-5 4 80 16,0 8 8-16,0-2-8 15,0-3 0-15,3-1 0 16,-3-8 0-16,0-8-120 0,4-6-152 31,-4-6 224-31,8 0 48 0,0-13 0 16,8-12-248-16,-4-7-24 15,4-9 32-15,-4-3 128 16,-1 3 104-16,-2 6 8 0,-5 9 328 16,0 13 264-16,-4 13-280 31,3 0-312-31,-3 23-224 15,8 8 176-15,1 4 48 0,-1 0 48 16,3 0-48-16,6-6-280 16,-2-7-96-16,1-9-248 0,-4-4-681 15,4-9-327-15,0-16-672 16,0-9-1753 0,-4-3-592-16</inkml:trace>
  <inkml:trace contextRef="#ctx0" brushRef="#br0" timeOffset="30177.27">26049 2705 5265 0,'0'0'3056'16,"0"0"-375"-16,0 0-833 0,0 0-1416 0,0 0-272 16,0 0 352-16,0 101-135 15,0-59-177-15,0-4-120 16,4-7-72-16,8-8-8 0,0-7-104 16,4-10 8-16,0-6-40 15,8 0-145-15,-5-19-495 0,5-13-72 31,4-22-56-31,-3-22 464 16,-2 0 296-16,-3 9 144 0,-8 16 672 16,-8 23 848-16,0 6 537 15,4 6-433-15,-8 16-816 0,4 0-808 16,4 28-88-16,4 10 88 31,4 10-8-31,8 3-136 16,0 0-688-16,8-7-848 0,-4-12-433 15,0-17 185-15,-9-15 584 16,1-9-921-16,0-29-1624 0,-8-22 1993 16,0-29 1816-16,0-32 80 15,4-9 2608 1,-8 12 2121-16,-4 29-2664 16,-4 42 615-16,0 22-207 0,0 15-697 15,0 3-319-15,0 7-617 16,0 0-840-16,0 26-80 0,-4 25 0 15,-1 28 72 1,5 32 8 0,0 7-328-16,9-19-529 15,3-23-1399-15,-1-23-465 0,-2-21-471 0,-9-6-3858 16</inkml:trace>
  <inkml:trace contextRef="#ctx0" brushRef="#br0" timeOffset="30756.57">26352 2432 1224 0,'0'0'3993'0,"0"0"-3593"15,0 0-48-15,0 0-80 32,111-26 8-32,-59 20-128 15,4 0-152-15,0-1-584 0,-1 1-584 16,-3-1 295-16,-4 4 873 15,-20 1 32-15,-8 2 569 0,-16 0 359 16,-4 0 416-16,-8 15 840 31,-12 1-487-31,0 6-801 0,0 1-168 16,5-1-272-16,6 0-296 0,9 0-192 16,0-6-120-16,12-4 24 15,13-2 32-15,6-10-48 0,5 0-440 16,4-10 40-1,-5-12 336 1,-7-9 160-16,0-7 16 0,-7-7 72 16,-10 7 240-16,-11 0 504 0,0 13 433 15,-4 9 239-15,-16 16-696 16,-4 0-424-16,5 22-272 0,-2 9-96 31,10 14 0-31,7 3 0 16,4 0-136-16,8-4-48 15,12-6-216-15,7-6-56 0,10-10-144 16,-2-16 368-16,5-6 152 0,-1-6-32 16,2-13-128-16,-9-3 240 31,-13 3 48-31,-6 9 744 16,-13 10 376-16,0 0-752 0,-25 23-408 15,-3 8 64-15,1 10-72 16,-5 4-64-16,4 3-936 0,4-4-1513 15,4-12-335-15,13-14-4666 0</inkml:trace>
  <inkml:trace contextRef="#ctx0" brushRef="#br0" timeOffset="30908.7">27439 2276 6057 0,'0'0'7233'16,"0"0"-6176"-16,0 0-993 0,0 0-64 0,0 0-1809 16,0 0-87-16,-48 4-2473 15</inkml:trace>
  <inkml:trace contextRef="#ctx0" brushRef="#br0" timeOffset="31507.62">24691 3553 6361 0,'0'0'1984'0,"0"0"-943"0,0 0-33 16,0 0 64-16,0 0-144 16,0 0-216-16,0 0-128 0,-13 0-71 15,29 0-9 1,12-4 312-16,28-2-192 16,27-3-192-16,33-8-104 15,24-1-8-15,7-5 72 0,4 1-64 16,5 0-32-16,3-4-72 15,5-2-64-15,-9-1-160 0,-3 1 0 32,-21-1 8-32,-12 7 0 15,-11 0 0-15,-17 6 0 0,-15 0 0 16,-20 6 0-16,-12 4-8 16,-8 0 8-16,-5 3 0 15,1 0-8-15,0-1-8 0,-19 4-152 31,-10 0-432-31,-3 0-816 16,-59 13-304-16,3-4-177 0,-12 4-3088 0</inkml:trace>
  <inkml:trace contextRef="#ctx0" brushRef="#br0" timeOffset="31883.15">25029 3651 5705 0,'0'0'3056'16,"0"0"-1959"-16,0 0 119 0,128-22 168 15,-57 6 40-15,25 0-263 16,31-6-305-16,13 6-312 0,7-3-128 31,-4 0-192-31,-7 3-48 16,-1-7-24-16,-3 1-48 0,-13-3-56 15,-3 3 0-15,-17 0-40 16,-19 2-8-16,-20 5 56 16,-24 8-56-16,-8-2 0 0,0 3 0 31,0-7-8-31,4 3 8 15,-8 1-208-15,-5-4-512 0,13-6-1032 16,-8 0-1369-16,-4 0-4809 0</inkml:trace>
  <inkml:trace contextRef="#ctx0" brushRef="#br0" timeOffset="32047.08">27675 3000 3080 0,'0'0'6434'0,"0"0"-4522"16,0 0-1096-16,0 0-728 15,0 0-88-15,0 0-1568 16,0 0-1369-16</inkml:trace>
  <inkml:trace contextRef="#ctx0" brushRef="#br0" timeOffset="34424.41">19355 4460 5817 0,'0'0'1584'0,"0"0"-496"16,0 0-39-16,0 0 55 31,0 0 128-31,0 0-224 0,0-9-240 15,0 9-287-15,0 0-289 16,0 0-88-16,0 9-104 0,-4 11 8 16,-8 11 168-16,1 4-32 15,-2 10-40-15,-2 6 8 16,2 3 8 0,-2 16 32-16,-2 15-24 0,2 20 16 15,2 3-16-15,2-6-56 16,3-14 0-16,-1-15-8 0,2-9-64 15,3-10 16-15,-4-13-8 16,0 0 64 0,0 10-64-16,-4 3 0 15,1 10 8-15,2-1 48 0,1 0-64 16,-3 14 72-16,2 12 0 16,1-10 40-16,1-6-96 0,3-9-8 15,0-16 72-15,-1 5-16 31,1 1-56-31,0-3-8 0,4-7 16 16,0-9-8-16,0-6-8 16,0-7-120-16,0-6-184 0,4-9-352 15,5-5-793-15,-1-2-919 16,-5 0-2057-16</inkml:trace>
  <inkml:trace contextRef="#ctx0" brushRef="#br0" timeOffset="36186.33">19057 6642 960 0,'0'0'1312'0,"0"0"1889"0,0 0-1593 15,0 0-584-15,0 0 160 0,107 19-247 16,-59-19-193-16,8 0 112 15,4 0-8 1,11 0-224-16,13 0-240 16,12-7-96-16,15 5 145 0,4-2 47 15,-11-2-8-15,-13-1-72 16,-7 4-48-16,-4-3 56 0,-1 0-56 16,5-1-8-16,-16 1-88 31,-8 3-16-31,-12-1-16 15,-1 4-112-15,9-3 0 0,8 3-104 16,24 0-8-16,7-3 16 0,-7 0-8 16,-8 3-8-16,-8-3 0 15,-20 3 8-15,11-3 0 32,1 3-8-32,-8 0 8 0,-5 0 40 15,-3 0-32-15,0 0 0 16,0 0 96-16,-5 0-32 0,6 3-8 15,3-3-48-15,-5 0-16 16,5 0 48-16,-1 3-8 31,-3-3-40-31,-4 0-8 0,-4 0 0 0,0 0 49 16,-8 0-49-16,0 0-8 16,-1 0 8-16,1 0-8 15,0 0 8-15,0 0-8 0,4-3 8 16,-5 0 32-1,6-4-32 1,-5 1-8-16,-9-1 0 0,1 5 8 16,-3-5 8-16,-10 1-8 0,2 2 48 31,-2-2-48-31,-3 0 0 16,5 0-8-16,-2-1 8 0,1 1 8 15,0 0-8-15,-4-4 8 16,0 0-8-16,-5 1-8 0,2-4-48 15,-5-2 7-15,0-5 1 16,0-2 0-16,0 0 40 0,-8 0-16 16,4-4 16-16,0-3 8 31,4 1 0-31,0-1-32 0,0-3 32 16,0-2 16-16,0-4-16 15,0-7 8-15,0 1-8 16,4-1 0-16,-4-5 0 0,4-1 8 15,-4 3-8-15,3-3 8 32,2 3-8-32,-5-2 24 0,0 2 24 15,0-2-48-15,0 5 8 0,0-3 8 16,0 4 32 0,0-1 1-16,0 4-49 0,0-3 8 0,0 2 0 15,0 4-8 1,0 0 8-1,0 3 0-15,0-3-8 0,0 3 0 16,0-3 8-16,0 0-8 16,0 0 8-16,0-3 0 15,0 3 32-15,0-4-40 0,0 1 0 0,8-3 0 32,0 3-8-32,8-4 8 15,-4 4-8-15,-1-4 0 0,-2 4 8 16,-1 3-48-16,-4 0 48 15,-1 3 0-15,-3 3-40 16,0 4 32-16,0 2 8 0,4 1-8 31,-4-4 8-31,4 4-49 0,1-1-23 16,-5-2-80-16,4 6 32 16,-4-1 32-16,0 4 40 15,0 7 40-15,0-1 0 0,0 0-72 16,0 7 72-16,-4-4-8 31,-1 4 8-31,1 3-8 0,0 0 8 16,1-1 8-16,3 4-72 15,-8-3-104-15,4 3-112 0,-5 0 0 16,-2 0 72-16,-1 0 88 0,-8 0 48 16,0 0 80 15,-8 0 8-31,5 0-8 0,-5 7 0 0,0-4 0 15,0 0 0-15,0 3 16 16,0-3-8-16,0 1-8 16,0-1 8-16,-4 0-8 0,-4 0 0 0,0 1 8 31,-3-2-8-31,-6-2 0 16,-2 3 8-16,-1 1 0 0,1 2-8 15,-5-3 8-15,-1 1-8 16,1-1 8-16,1 0-8 15,-5 0-8-15,4 0 8 0,-4 4 0 32,5-4 0-32,3 0-8 0,1 3 8 15,-2-2 0-15,2-2 0 16,-1 5 0-16,-1-4 0 16,2 0 0-16,-5 1 56 0,1-1-56 15,-5 0 0-15,0 0 8 31,4 0-8-31,-4 0 8 0,1-3-8 16,-1 3 8-16,0-3 0 16,4 4-8-16,1-4 8 15,-5 0-8-15,4 3 0 0,-4-3 0 0,-4 3 0 16,0-3-8 0,-4 3 8-1,-3 1-8-15,-1-1 0 0,1 3 8 16,-6-3 0-16,10 3 0 15,-1 1 8-15,4-1-8 16,5 0 8-16,7 1-8 0,5-1 0 0,6 1 0 31,14-1 0-31,3 0-488 16,12 4-1336-16,4-4-721 0,4-2-1936 16</inkml:trace>
  <inkml:trace contextRef="#ctx0" brushRef="#br0" timeOffset="37558.65">22925 4356 1376 0,'0'0'3208'15,"0"0"-887"-15,0 0-1465 0,0 0-656 16,0 0-144-16,0 0 160 31,0 3 448-31,0 0-95 0,0 1-217 16,0 5-16-16,0 7 128 0,0 3-104 16,0 6-88-16,0 4 64 15,-4 9-96-15,4 0 120 0,-4 10 88 16,0-1-8-1,4 4-88 1,-7 3-40-16,3 3 73 16,-1 10-193-16,-3-4-80 0,4 7-16 0,-3-3-48 15,3-7 80-15,-5 7-16 16,5-1 56-16,0 1-48 0,4 0 112 31,0-1-56-31,0-2-56 16,0 0 32-16,0-4 8 15,0 0 16-15,0 1-48 0,0-5-120 16,0 2 64-16,0-4-64 0,0 0-8 16,0 3 16-16,-4-3-8 31,1-3 48-31,3-1-48 16,0-5-8-16,0-10 48 0,0 3-40 15,0-6-8-15,0-4 0 16,0-2 8-16,0-1 40 0,0-2-48 15,0-1 0-15,0 3 0 32,-8-6 0-32,4-3-80 15,-1 0-256-15,1-3-16 0,0-4-784 0,4-6-753 16,0-3-2072-16,0 0-4208 16</inkml:trace>
  <inkml:trace contextRef="#ctx0" brushRef="#br0" timeOffset="40055.98">22934 6613 3816 0,'0'0'5273'0,"0"0"-3280"0,0 0-1433 15,0 0-376-15,0 0 336 16,0 0 328-16,86 4-144 0,-45-4-167 31,2 0-81-31,6 0-136 16,2 0-112-16,9 0 64 0,-1 0-96 16,1 0-104-16,-4 0 8 15,4 0 24-15,-4 0 104 16,0 0 56-16,-1 0-56 0,5 0 64 31,-1-4 56-31,1 1-56 16,4 0-24-16,-4-4-104 0,4 4-88 15,-5-3 8-15,1 3-64 16,-4-4 8 0,4 4 40-16,0 0-48 15,-4 0 8-15,4-4 0 0,3 5-8 16,-7-5 8-16,4 4 0 15,-5 0 8-15,-3-1 40 0,-4 4-56 16,-4 0 8-16,4 0 0 0,-5 0-8 16,1 0 16-16,0 4-16 15,4-1 48 1,4 0-40-16,0 0 0 16,-1-3-8-16,5 4 0 15,-4-4 8-15,0 2 0 0,-1-2-8 16,-3 4 0-16,0-1 8 15,0 0 0-15,-1-3-8 0,1 3 0 32,5 4 0-32,-2-4 0 15,1 0-56-15,4 0 56 0,0 0 16 16,4 0-16-16,-5 1 16 16,-3-1-16-16,7 0 0 15,-6 0 8-15,-2 1-8 0,1-1 0 31,0-1 0-31,-1-2 8 16,5 4 0-16,0-1 0 0,4 3 0 16,-4-2-8-16,4-1 0 15,-4 3 0-15,-5 0 0 0,5-2 8 16,-8 2-16-16,-5-6 8 16,-3 6 0-1,8-2-8-15,-8-1-24 16,4 0 32-16,3 0 8 0,-2 0 0 15,-2-3-8-15,5 3 8 16,-4 1-8-16,4-4 16 0,-5 0-16 16,1 3 0-1,0-3 40-15,-4 0-40 16,-1 0-8-16,-7 0 8 16,0 0 8-16,-4 0-8 0,4 0 8 15,0 0-8-15,-4 0 8 16,4-7-8-16,-1 4 8 15,1 0-8 1,0-3 0-16,5 3 0 16,-9-4 0-16,4 4 0 0,-4-3 0 31,-5 0-8-31,-3-1 8 16,0-3 8-16,-4 4 0 15,0-3 56-15,0-1-64 0,-4 0 0 16,0-2 0-16,-1-1 0 15,-2 1 0-15,-1-8-8 0,-1 1-48 16,-3-3-48-16,-4-3-144 16,0-4 88-16,0 1 24 15,-8-4 40-15,1 0 48 0,-2-3 48 16,1 0 0 0,1 1 48-16,3-2-40 15,0-2 72-15,0-3 16 0,4 3-88 16,-5-4 64-16,1 5 24 15,1-5-88-15,3 4 48 16,0-3-48-16,0 3-8 16,0-1 80-16,-4 2-72 15,0 5-8-15,0-3 8 16,-5 0 0-16,5-3 48 0,-3 0-56 16,-1-1-8-16,0-2 8 15,3 3 0-15,2 0 0 16,3 3 0-1,0 0 0-15,0 4 0 16,0-1-8-16,0 3 8 0,0-3 8 16,8 4-8-16,-4-1 8 15,0-3-8-15,4 1 0 16,-4-7 0-16,-1 0-8 0,1 0 8 31,1 0 8-31,-1-1-8 16,0 4 16-16,0 4-16 15,0-1 0-15,-1 4 8 0,1-1-8 16,-4 4 8-16,0-1 0 16,0 7-8-16,0-3 8 0,0 3-8 15,0-1 8 1,0 5-16-16,-4-1 16 16,4-3-8-16,-3 3 0 15,3 0 0-15,0 0 0 0,-4-3-64 16,4 3 8-16,-4-3-40 15,0 0 24-15,4 3 72 16,-4-2-8-16,-1 5 0 16,5 3-8-16,-4 1-40 15,-3 2-48-15,3 1 16 16,0 3-96-16,0-1 64 0,-5 1 0 16,2 0-128-16,-5 0 152 15,0 0 16 1,-4 0 72-16,-4 3-16 15,1-4-152-15,-9 1 176 16,0 0 0-16,0 3 0 0,-8 0 0 16,0 0-8-16,-4 0 0 15,4 0 8-15,-7 0-80 0,-2 0 72 32,2 0 0-32,-2 0-40 15,2 0 40-15,-5 3 8 16,0-3 0-16,-4 0 0 0,-4 0-8 15,1 0 8-15,3 0-152 16,-8 0-40-16,5 0 8 0,-5 0 112 31,4 0 24-31,1 0 48 0,3 0-16 16,3 0 8-16,2 0 8 16,-1 0 0-16,1-3-48 0,2 0 40 15,-6-4 8-15,3 1 0 16,-4 3 0-16,-3-3 0 15,-1-1 0 1,-4 4-8-16,0-4-168 0,0 5 120 16,0 2 56-16,4 0 8 15,1-3 0-15,3 3-8 0,8 0 0 16,-3 0 8-16,2 0-8 16,-2 0 8-1,3 0-8-15,-4 0 16 16,0 0-16-16,1-4 0 15,-5 4 64-15,0-3-48 0,1 3-16 16,-5-3 0-16,3 3 0 16,1 0-16-16,1-3-32 0,-1 3 40 31,0-4 8-31,1 4 0 16,-5 0 0-16,4-3-8 15,1 3 0-15,-1-3 8 0,3 0-264 16,2 0 208-16,-1 0-16 15,1 3-16-15,2 0 80 0,-2-4-56 32,-1 4 64-32,4 0 40 15,4 0-40-15,-4 0 0 0,9 0-8 16,-6 0 16-16,1 0-8 0,5 0 0 16,-1 0 0-16,0 0 0 15,1 4 0-15,3-4-8 16,-5 3 8-1,1 0 0-15,1 0 0 16,-1 0-16-16,0-3 16 0,-4 3 0 16,4-3 0-16,0 4-48 0,1-1 48 15,-1-3 8-15,0 3 0 16,-4-3-8 0,8 3 8-16,-4-3 32 15,1 4-32-15,-1-4-8 16,0 0 8-16,0 0 40 15,4 3-48-15,0-3 0 0,4 2 80 16,5 2-72-16,-1-1-8 0,3 0 0 31,-3 0-48-31,-15 4-376 16,7-1-1977-16,0-6-2288 0</inkml:trace>
  <inkml:trace contextRef="#ctx0" brushRef="#br0" timeOffset="44922.97">18984 7454 6425 0,'0'0'2656'0,"0"0"-1527"0,0 0-473 16,0 0 272-16,0 0 192 15,0 0 33-15,0 0-49 16,-39 32-368-16,35-29-152 0,4-3-88 31,0 0-24-31,0 0-48 16,0 0-56-16,0 0 56 0,0 0-31 15,4-3-49-15,8-16-200 0,11-3-128 16,5-10 64-16,13-6-72 16,-1-6-8-16,7-7 0 15,5-6 0 1,8-1 0-16,-4-1 8 15,0 7 0-15,-1 5-8 0,-7 5 0 16,-5 8 8-16,-6 9-16 0,-1-1 16 16,-8 7-8-16,-5 0 0 15,-3 6 0 1,-4 1 8-16,0 5-8 16,-12 1-32-16,3-1 32 15,-2 7 8-15,-5-3-8 0,0 3 0 16,0 0-16-16,0 0-64 15,0 0 0-15,0 0-152 0,0 0-168 32,0 0-297-32,0 0-495 15,-5 10-560-15,-10 3-817 0,3-1-1624 16,-4-6-2224-16</inkml:trace>
  <inkml:trace contextRef="#ctx0" brushRef="#br0" timeOffset="45363.78">19451 6896 200 0,'0'0'4913'0,"0"0"-3385"31,0 0-256-15,0 0-176-16,0 0 65 15,0 0-121-15,0 0-176 0,-12 13-152 16,12-13-168-16,0 0-56 0,4 0 9 16,12 0 15-16,8-3 16 15,4-7-176-15,4-6-192 0,4 0-64 16,-1 0-88-16,-7-3 48 16,-4 3-8-16,-4 0 0 0,-8 4 0 15,-4 2 112-15,-4 7 144 16,-4 0-8-16,0 3-88 0,0 0-8 31,0 0-24-31,0 0-88 16,0 0-88-16,0 9 0 0,0 7 8 15,0 7 144-15,0 2-32 16,0 0 8-16,0 4-24 16,0-1-32-16,0-2-64 0,0-4-8 31,0 0-136-31,0 4-984 15,0-4-1624-15,0-10-2866 0</inkml:trace>
  <inkml:trace contextRef="#ctx0" brushRef="#br0" timeOffset="46160.66">19255 6880 56 0,'0'0'5633'0,"0"0"-3857"0,0 0-544 15,0 0-247-15,-7 0 23 16,7 0-152-16,0 0-208 0,0 0-72 16,0 0-40-16,0 0-280 15,0 0-24 1,4 0-48-16,12 0 217 15,3 0 391-15,13-6-168 16,9-4-144-16,6-2-160 0,5-5-80 16,-5 2 104-16,5-1-32 15,-3 3-88-15,-10 4-96 0,-7-1-72 32,-8 3 16-32,-8 5-8 15,-9-2-56-15,-2 4-8 16,-1 0 48-16,-4 0-40 0,0 0-8 15,0 0-8-15,0 0 0 16,0 0-240-16,0 0-544 0,0 10-248 31,0-1-720-31,0 1-3146 0</inkml:trace>
  <inkml:trace contextRef="#ctx0" brushRef="#br0" timeOffset="76347.57">30499 11189 8889 0,'0'0'2593'0,"-4"-13"-497"31,4 9-247-31,0 4-361 0,0-3-304 16,0 3-335-16,0 0-369 16,0 0-272-16,0 0-112 15,0 0-88-15,0 0-8 0,0 3-48 16,0 10 48-16,0 3 24 31,0 6 32-31,-4 3-8 0,-3 5 48 16,-10-2 32-16,2 7 80 0,-5-4-8 15,-1 4-8-15,2-3 0 16,3 0-56-16,0-3-48 0,8-4-32 16,0-3-48-1,4-2 0 1,4-5-8-16,0-2-8 0,12 0 8 15,12-4 0-15,11-3 80 16,10-3 56-16,7-3-40 0,3 0-96 16,-3-6 24-16,-9-10-24 0,2-3-96 31,-13 3-320-31,-8-6-264 16,-13 3-328-16,2 0-449 0,-13 3-647 15,-13-3-1953-15,-7 3-624 16,1 1-408-16</inkml:trace>
  <inkml:trace contextRef="#ctx0" brushRef="#br0" timeOffset="76609.87">30675 11379 7225 0,'0'0'2601'0,"0"0"-857"16,0 0 248-16,0 0 97 0,0 0-369 15,0 0-672-15,0-13-431 31,0 16-369-31,0 13-112 0,-12 10 288 16,3 6 112-16,2 5-264 16,-5 5-32-16,8-1-96 0,4 4-40 15,0-7-88-15,0 0 24 0,0-7-32 16,8-2-8 0,0-4 0-1,-1-2-216-15,-3-1-600 0,-4 0-352 16,0 3-441-16,0-2-2168 15,-7-4-1256-15</inkml:trace>
  <inkml:trace contextRef="#ctx0" brushRef="#br0" timeOffset="77039.72">29997 12068 11474 0,'0'0'2857'0,"0"0"-1953"0,0 0-72 16,0 0 456-16,0 0-296 16,0 0 57-16,163 6-337 0,-15-6-248 15,32-3-200 1,14-7-16-16,2 1 16 16,-21 0-112-16,-20-1-96 15,-35 7 8-15,-36-1-16 0,-36 1-48 16,-16 3-8-16,-9 0-168 15,-3 0-88-15,-4 0-176 0,-16 0-544 16,-8 0-633 0,-39 10-279-1,-1 0-2393-15,0-1-4441 0</inkml:trace>
  <inkml:trace contextRef="#ctx0" brushRef="#br0" timeOffset="77496.5">30587 12366 40 0,'0'0'11586'15,"0"0"-8513"-15,0 0-1265 16,0 0-136-16,0 0-343 0,0 0-521 15,0 0-272 1,0-12-272-16,0 27-120 16,0 11 256-16,0 12-64 15,0 3-168-15,-8 10-16 0,0 0-152 16,-4 3 8-16,4-6-8 16,-3-4-176-16,2-9-160 0,5-3-584 31,4-10-304-31,0-16-977 15,13-2-3224-15,2-4-3145 16</inkml:trace>
  <inkml:trace contextRef="#ctx0" brushRef="#br0" timeOffset="77833.6">30842 12512 904 0,'0'0'10850'0,"0"0"-8642"15,0 0-671-15,0 0-577 0,0 0-336 16,0 0 128-16,0 0-416 16,-52 92-160-1,49-53-152-15,3-2-24 16,0 2-176-16,11-7-336 0,9-10 120 16,12-6 64-16,4-10 72 15,0-6 200-15,3-3 56 0,-2-23 0 16,-5-6 120-1,-13-9 528 1,-3-3 288-16,-16-7-71 0,0 3-49 16,-12 10-96-16,-24 4-200 0,-3 11-136 15,-6 7-280-15,-2 13-104 16,3 3-40-16,4 19-768 0,12 6-1184 31,13 1-2881-31</inkml:trace>
  <inkml:trace contextRef="#ctx0" brushRef="#br0" timeOffset="79131.13">30272 13617 6617 0,'0'0'8746'31,"0"0"-7578"-31,0 0-720 16,0 0 512-16,0 0 161 0,0 0-193 15,32-6-464-15,0 0-200 16,4-1-8-16,3 1 48 16,6 0-88-16,-6 2-40 0,-3-2-176 31,1 3-8-31,-10 0-160 15,-3-1-320-15,-8 4-568 0,-8 0-937 16,-8 0-2320-16,0 0-2432 0</inkml:trace>
  <inkml:trace contextRef="#ctx0" brushRef="#br0" timeOffset="79347.55">30308 13712 1176 0,'0'0'7777'15,"0"0"-5144"-15,0 0-1745 0,0 0 416 16,0 0 601 0,0 0-185-16,0 0-576 31,88 17-407-31,-45-14-313 16,2-3-264-16,2 0-160 15,-3 0-192-15,12-7-1217 0,-16-6-3152 16,-8 1-4609-16</inkml:trace>
  <inkml:trace contextRef="#ctx0" brushRef="#br0" timeOffset="80341.89">31296 13408 1120 0,'0'0'9042'0,"0"0"-6554"0,0 0-519 16,0 0-193-16,0 0-544 16,0 0-488-1,-19-10-488-15,-1 20-39 16,-5 9 119-16,5 3-208 15,-3 4 0-15,7 5 8 0,4-3-56 16,4 4-80-16,8-3-96 16,0-1-8-16,12-5 40 0,8-1-64 31,7-9-16-31,6-7 88 16,-1-6 56-16,3 0 8 15,-3-16 0-15,0-3 64 0,-8-10 64 16,-4-5 0-16,-8-1-32 15,-8-3 48-15,-4-1-40 0,0 8 80 32,-20 2-136-32,-4 10 64 0,-8 3-120 15,4 7 0-15,-4 5-16 16,0 4-136-16,9 0-264 0,3 4-400 16,12 15-785-1,-1 0-1127 1,9-3-2169-16</inkml:trace>
  <inkml:trace contextRef="#ctx0" brushRef="#br0" timeOffset="80564.3">31619 13598 10682 0,'0'0'5209'0,"0"0"-4153"0,0 0 208 15,0 0 153-15,0 0-497 16,0 0-328-16,0 0-288 0,0 0-304 31,4 0-184-31,-4 0-424 16,0 0-688-16,0 0-1177 16,-4-3-5201-16</inkml:trace>
  <inkml:trace contextRef="#ctx0" brushRef="#br0" timeOffset="81005.12">31886 13275 7601 0,'0'0'6858'16,"0"0"-4938"-16,0 0-768 0,0 0-392 15,0 0-384-15,0 0-376 0,3 22 145 16,-3 6 167-16,-7 11-200 0,-1-2-72 16,0 2-32-16,4-8-16 31,4 1-128-31,0-10-168 16,8-6-185-16,8-3-23 0,8-13 240 15,4 0 16-15,4-3 32 0,-1-14 216 16,5-5 0-16,-8 0 8 15,0-3 104-15,-12 6 80 32,-4 3 424-32,-8 7 169 0,0 5-41 15,-4 4-192-15,0 0-344 16,0 13-192-16,-12 6 304 0,0 9 80 16,0 4-240-16,0 6-136 15,4 4-16-15,4-1 8 31,4 0-8-31,0 0-336 0,0-2-752 16,0-11-2065-16,0-12-8257 0</inkml:trace>
  <inkml:trace contextRef="#ctx0" brushRef="#br0" timeOffset="83152.38">30929 14471 10194 0,'0'0'2680'0,"0"0"-935"16,0 0-113-1,0 0-248 1,0 0-416-16,0 0-375 0,0-3-249 15,0 3-104-15,0 3-112 16,0 10-120-16,0 3 216 0,0 9 0 16,-7 4-24-16,-14 3-16 0,6 2-88 31,-5-2 104-31,4 0-8 16,4-3-112-16,8-4-16 0,4 1-64 15,0-1 0-15,16-3-8 16,20-3 0-16,11-3-40 0,5-7-176 15,8-2-504-15,0-7-640 32,11-16-1185-32,-18-3-1976 0,-18-7-1896 15</inkml:trace>
  <inkml:trace contextRef="#ctx0" brushRef="#br0" timeOffset="83427.64">31212 14655 392 0,'0'0'9210'0,"0"0"-6706"16,0 0-463-16,0 0-129 15,0 0-528-15,0 0-472 0,0 0-367 0,-19 20 119 16,11 5 96 0,-1 7-200-1,-2 2-192-15,-1 11-112 16,0-4-96-16,4 7 8 0,0-4-72 15,3 1-96-15,2-7 0 0,-1-3-168 16,-4-10-576-16,8-3-64 0,0-9-1033 31,0-6-1319-31,4-7-2025 16,4 0-1817-16</inkml:trace>
  <inkml:trace contextRef="#ctx0" brushRef="#br0" timeOffset="83788.67">31547 14786 10874 0,'0'0'2912'16,"0"0"-911"-16,0 0-553 0,0 0-744 16,0 0-240-16,0 0-216 31,0 0 49-31,-75 69-193 15,63-40-96-15,3 0-8 0,6-4-64 16,3 0-32-16,7-5-89 16,17-5-279-16,4-8 136 0,8-7 32 0,0 0 80 15,0-7 64 1,-4-12 104 0,-9-3 48-16,-6-6 136 15,-9-1 200-15,-8-3 360 0,0 1-199 16,-21-1-129-16,-6 10-168 15,-1-1-136-15,-7 14-64 16,7 6 0-16,4 3-352 16,3 9-721-16,14 10-1559 15,7-3-3658-15</inkml:trace>
  <inkml:trace contextRef="#ctx0" brushRef="#br0" timeOffset="84088.88">32241 14643 5329 0,'0'0'7633'31,"0"0"-5680"-31,0 0-361 31,0 0-320-31,0 0-640 0,0 0-263 32,0 0 231-32,0 0-192 0,-68 105-280 15,48-64 40-15,0 3-112 0,0 7-56 16,4 0-88-16,0 0-232 16,-4-4 144-16,0-5-817 15,-8-10-1303-15,5-10-3009 0,3-13-4185 16</inkml:trace>
  <inkml:trace contextRef="#ctx0" brushRef="#br0" timeOffset="84425.98">31882 14560 9177 0,'0'0'1985'0,"0"0"-1209"16,0 0 152-16,0 0-144 0,0 0-520 15,0 0-264-15,0 0-56 32,-28 38-40-32,28-25 96 15,4-4-96-15,4-5-24 0,8-4 120 16,-9 0 224-16,6 0 137 15,-9-6 167-15,-4-7 152 0,0-3 24 16,-4 3-416-16,-9 1-264 16,2 5-24-1,-1 7-168-15,-4 3-856 16,4 16-1465-16,5-3-3296 0</inkml:trace>
  <inkml:trace contextRef="#ctx0" brushRef="#br0" timeOffset="84733.15">32185 15107 4424 0,'0'0'1433'31,"0"0"-953"-31,0 0-248 16,0 0-56-16,0 0-40 0,67 72 1528 15,-58-72-639-15,-1 0-393 16,-4 0 368-16,3-9 32 16,-3-7 352-16,-4-3-71 0,0 0-481 15,0 0-432-15,-8 0-400 16,-20 3-984-16,0 0-3041 15,0 7-4945-15</inkml:trace>
  <inkml:trace contextRef="#ctx0" brushRef="#br0" timeOffset="85424.3">30209 14344 6465 0,'0'0'6417'0,"0"0"-4896"0,0 0-209 0,0 0-152 16,0 0-48-16,0 0 57 16,20 111-369-16,-12-47-328 15,-1 25-184 1,5 25-8-16,4 7-112 16,-4-7-96-16,4-12-72 15,-8-29 8-15,5-13-8 0,-6-15 16 16,1-10-16-16,0 6 0 15,0-6-64-15,0 0-112 0,-4-10-304 32,0-9-136-32,0-10-288 15,-4-6-465-15,4-6-407 0,-1-13-953 16,2-3-3896-16</inkml:trace>
  <inkml:trace contextRef="#ctx0" brushRef="#br0" timeOffset="86855.48">30411 14338 3272 0,'0'0'4849'0,"0"0"-3801"15,0 0 25-15,0 0 271 16,0 0 16-16,97-26-392 0,-65 23-231 31,7 1 15-31,8-5-176 16,9 1-256-16,4-1-56 0,0-3-104 15,0 4 88-15,0 0 0 16,-4-4 96-16,-4 7 104 16,3-3-80-16,-3 3-64 0,4-4-63 31,4 4-97-31,3 0 8 15,21 0-24-15,-8 0-40 0,4-1 40 16,-1-2 48-16,-16 3-112 16,5-3 8-16,-3-1-72 0,-10-2 0 15,-3 3 0-15,-4 2 0 16,-5-2 16 0,6-1-16-16,-2 7 8 15,1-2-8-15,7-2 16 0,1 1-16 16,0 0 0-16,4 0 48 15,-8-4-48-15,-5 4 0 16,-6 0 8-16,-6-3 48 16,-7-1-56-16,-4 7 0 15,4-6 8-15,-4 6 0 16,4-3-8-16,4 3-8 16,7 0 8-16,2 0-8 0,-2 0-32 31,1 0 40-31,-5 3-8 0,-7 3 0 15,-7-6-40-15,-6 4-16 16,-2-1-32-16,-9 0 88 16,3-3-112-16,-3 0 120 0,0 0 0 15,1 3 0-15,3-3 0 32,-5 3-8-32,5 0 0 0,-4 0 8 15,1 4-136-15,-1-1 72 16,0 7-40-16,-4 0 40 15,0 6-16-15,0 6 72 0,0 4 8 16,-13 6 176-16,5 3-96 16,1 9 64-16,-1 4-16 0,8 3-40 15,-5 6-8 1,1 1-32-16,4-1 40 16,0 4 24-16,-4-4-112 15,0 0 48-15,1-2-40 0,-1-2-8 16,0-5 0-16,-5-6 0 15,5-4 0-15,0-3 0 16,1-6 8-16,3 0-8 16,0-4 0-16,0-3 0 15,0-2 0-15,0 2-8 16,0-2 8-16,0-1 0 0,3-3-8 16,1 0 0-16,0-7 8 15,-4 4-80 1,0-3-64-16,0-3 64 15,0-1-32-15,0 0-16 16,-15-2-384-16,-6-4 368 0,-7 4 96 16,-7-4 48-16,-13-3 192 15,-4 0-192-15,-7 0 72 0,-5-7-72 32,-4-2 8-32,-4 0 40 15,1 2-32-15,-5 1-32 16,0-4-24-16,5 3 40 0,3 5 40 15,0-2-24-15,0 4-8 16,-3-3-8-16,-1 3 8 0,0 0 88 16,1 0-96-1,-6 0-48-15,2 0 48 16,0 0 40-16,-1 0-32 16,0 0-8-16,4 0 8 0,1 9-8 15,-17-2 0-15,12 3-16 16,0-1 16-16,-3-3 0 15,11 1 0-15,-8-1 0 16,5-3 64-16,-1-3-64 16,0 4 0-16,1-4 8 15,2 0 0-15,2 0-8 0,7 0 0 32,5 0 0-32,3-7 8 15,4 4-8-15,16-4-176 0,-8-8-753 16,16 2-1727-16,5-3-4186 0</inkml:trace>
  <inkml:trace contextRef="#ctx0" brushRef="#br0" timeOffset="125315.25">14746 11925 160 0,'-4'0'824'0,"0"0"-824"15,-5 0-48-15,5 0 48 0,4 0 1248 16,-3 0-704-16,-1 0-296 16,4 0-64-1,0-3 248-15,-4 3 192 16,-5 0-208-16,5 0-143 0,-3 0-97 16,-1 0 160-16,0 0 104 15,-1 0-40-15,6 0-72 0,-1 0 40 16,0 0 48-1,4 0 152-15,-4 0 88 16,4 0 88-16,0 0-31 16,0 0-105-16,0 0-56 0,0-3-64 15,0 3-80-15,0 0-24 16,0 0-128-16,0 0 24 16,0 0-24-1,12 0 232-15,4 0 65 16,7 0 487-16,18-4-288 0,6 1-168 15,13-3-184-15,7 0 120 16,6-1-128-16,2 1-168 16,1-1-24-16,-8 1-80 0,-5 3-16 31,-7 0-7-31,-12 0-97 16,-9 3 48-16,-7 0-40 0,-11 0 0 15,-6 0-8-15,-3 0 0 16,-3 0 0-16,-5 0 40 31,0 0-32-31,0 0-16 0,0 0 8 0,0 0-8 16,0 0-161-16,0 0-127 15,0 0-336-15,0 0-448 0,0 0-1032 16,-16 0-873-16,-5 0-1016 16,6 0-3008-16</inkml:trace>
  <inkml:trace contextRef="#ctx0" brushRef="#br0" timeOffset="125750.11">15303 11725 6521 0,'0'0'1472'0,"0"0"33"16,0 0-129-16,0 0 64 15,0 0 104-15,0 0-191 16,-35-35-409-16,35 35-360 0,0 0-176 31,0 0-40-31,0 0-136 16,0 0-40-16,0 0-64 0,7 0-8 16,10 6 449-16,6 4-57 15,9-1-112-15,3 1-88 16,6 0-192-16,2-1-48 0,2 1-24 31,-6-1-48-31,-7 1 0 0,-8-1-72 16,-8 1-16-16,-12-1-16 0,-4 4-64 15,-12-1 168-15,-20 5 136 16,-7 5 0-16,-10-3-24 16,-7 3 32-16,5 0 8 15,3-3-48 1,8 0-104-16,9-3 0 0,10 0-184 15,6-6-736-15,6-4-1609 0,5-6-4816 16</inkml:trace>
  <inkml:trace contextRef="#ctx0" brushRef="#br0" timeOffset="126463.18">14394 11750 2776 0,'0'0'6401'31,"0"0"-4400"-31,0 0-409 16,0 0-263-16,0 0-169 0,0 0-40 15,0 0-344-15,5-15-312 16,-5 15-160-16,-5 6-88 16,2 10-32-16,-5 6 0 0,4 7-32 31,4 6 49-31,0 2-25 15,0 5-104-15,0 2 96 16,0-2-64-16,4-1-40 0,0-6-56 0,0-4-8 16,4-5 8-1,-4-7-8-15,0-6 0 0,-4-4-272 16,0-6-409 0,0-3-487-16,0 0-616 15,0-12-881-15,-8-7-3232 16</inkml:trace>
  <inkml:trace contextRef="#ctx0" brushRef="#br0" timeOffset="126934.92">14426 11569 4504 0,'0'0'4081'16,"0"0"-2808"-16,0 0-369 0,0 0-56 15,0 0 64-15,0-25 112 16,0 22-327-16,0-1-273 0,9 4-152 31,3-2-80-31,4-2 104 16,7 1 24-16,5 0-32 15,8-3-56-15,8 2 32 0,8-2-88 16,7 0 8-16,21-4 80 0,16-5 40 16,-8 2 16-16,-5 3-144 15,-15 1-72 1,-16 6-88-16,3-4 16 16,5 4-24-16,-8 0-8 15,-4 3 0-15,-8 0 48 0,-4 0-40 16,3 0 0-16,2 0 0 15,-2 0 80-15,1 0-72 16,4 0 72-16,-4 0-80 16,-5 0-8-16,-3 0-72 15,-4 3-416-15,-11 0-536 16,-14 0-968-16,-3 4-1225 0,0-7-3184 16</inkml:trace>
  <inkml:trace contextRef="#ctx0" brushRef="#br0" timeOffset="127576.2">15813 11430 8785 0,'0'0'2185'0,"0"0"-449"0,0 0-183 32,0 0-105-32,0 0-392 15,0 0-464-15,0 0-464 16,0 0 48-16,0 0 240 0,8 73-168 15,-8-32-168-15,0 0-8 16,-3 10-64-16,3-3 56 0,0 0-64 16,0-4 0-1,0 0 0-15,0-3 0 16,3-6-40-16,5-3-56 16,0-3-184-16,1-4 16 15,-2-3-16 1,1-3 40-16,0-3 104 0,-4 0-8 15,4-6-136-15,-8-1-8 0,4 1-48 16,-4-1-96-16,0 1 16 16,0-1 112-16,-12-2 64 15,-4-1 240-15,-4 1-8 0,-8-1-152 16,0-3 160-16,-8 0 104 16,-3 0-104-1,-10-3 48-15,-2 3 56 16,-1 1 24-16,-8-1-24 15,-3 0 48-15,-1 0 104 0,4 0 120 16,0-3-16-16,1 0-136 16,3 0 0-16,4 0-32 0,0 3-144 31,4-3 0-31,-3 4-40 16,-1 2 96-16,5-3-88 15,-2 6-8-15,6-2 40 0,-1 3 16 16,4-4-56-16,4 3-8 15,4 1 96-15,1 0 24 0,3-1-16 16,0-3-32 0,7 4 8-16,6-7 0 15,2 4-80-15,6-5 0 16,3-2 0-16,0 4-72 0,4-4-248 16,0 0-800-16,0 0-1056 15,0 0-2938-15</inkml:trace>
  <inkml:trace contextRef="#ctx0" brushRef="#br0" timeOffset="129424.26">14825 13011 9209 0,'0'0'2489'0,"0"0"-1313"15,0 0-448-15,-48-57 113 16,28 37 295-16,-4 5-216 16,-4-1-248-16,1 3 136 0,-10 10-208 31,-2 3-247-31,-1 0-33 16,-8 16-128-16,5 9 32 0,-2 7-56 15,10 6-48-15,7 7-48 16,8 2-72-16,12 1-48 15,8-4 48-15,12-3-8 0,20-6 0 16,15-6-216-16,26-13-160 16,18-7-208-1,-3-9-417-15,15-6-671 0,-27-13-1257 16,-28 3-2944-16</inkml:trace>
  <inkml:trace contextRef="#ctx0" brushRef="#br0" timeOffset="129813.22">15172 12995 4889 0,'0'0'7097'0,"0"0"-5497"16,0 0-863-16,0 0 79 15,0 0 368-15,0 0-328 16,-112-3-120-16,76 28-256 0,8 7-240 31,1 3-135-31,11 3-105 16,4-3-49-16,12-6 49 0,0-4-280 15,3-9-128-15,18-7-40 16,-1-9 200-16,12 0 112 0,0-13 136 16,-1-9-24-16,-3-6 24 31,-1-1 0-31,-6-3 88 0,-10 4-80 16,-2 6 208-16,-9 3 208 15,4 9 144-15,-4 4-71 16,0 6-273-16,0 0-208 0,0 6 72 15,-4 10 8-15,0 6-88 16,4 4 48 0,0-1-56-16,0-3-40 0,4 0-408 15,8-2-561-15,0-8-639 16,15-6-681-16,-7-2-615 16,1-4-1793-16</inkml:trace>
  <inkml:trace contextRef="#ctx0" brushRef="#br0" timeOffset="130138.36">15515 12890 7305 0,'0'0'2249'0,"0"0"-489"15,0 0 312 1,0 0-87-16,0 0-1105 16,0 0-584-16,0 0-16 0,0 0-104 15,-52 73-96-15,40-35-64 16,-1 4-8-16,6-4-8 15,-1-7-216-15,8-2-320 0,0-7-192 16,0-9-304-16,12-7 159 31,-5-6 353-31,2 0 432 0,-1-16 88 16,-4-9 232-16,-4-4 705 16,-8-2 375-16,-16-4-168 31,-4 3-352-31,-8 4-520 0,4 8 24 15,4 5-64-15,4 8-232 16,12 7-248-16,12 0-1248 0,4 7-2641 0,13 2-3512 16</inkml:trace>
  <inkml:trace contextRef="#ctx0" brushRef="#br0" timeOffset="130727.78">15846 13021 10186 0,'0'0'2200'0,"0"0"-1272"16,0 0 265 0,0 0 199-16,0 0-536 15,0 0-264-15,0 0-216 16,75-13-112-16,-43 6-176 16,3 1-88-1,1 0-288-15,5 3-784 16,-13-1-1793-16,-9 4-2176 0</inkml:trace>
  <inkml:trace contextRef="#ctx0" brushRef="#br0" timeOffset="130891.34">15913 13144 6513 0,'0'0'3137'16,"0"0"-1729"-16,0 0-112 15,79 0-48-15,-31-10-639 0,8-2-449 16,8-4-160-16,11-9-304 0,-11 2-1753 16,-16 5-5841-16</inkml:trace>
  <inkml:trace contextRef="#ctx0" brushRef="#br0" timeOffset="131105.76">16458 12665 9458 0,'0'0'2784'0,"0"0"-927"16,0 0-337 0,0 0-360-16,0 0-544 15,0 0 104-15,0 82-216 16,0-31-367-16,0 3-65 0,9 0-72 16,3-3-337-16,-5-4-847 15,6 7-1080 1,-5-15-865-16,-1-11-1824 0</inkml:trace>
  <inkml:trace contextRef="#ctx0" brushRef="#br0" timeOffset="131464.81">16395 12903 1824 0,'-12'-76'5065'0,"0"0"-3249"32,8-1-903-32,4 24-89 15,8 23 848-15,12 2-288 16,4 6-495-16,8 3-289 0,7 12-368 15,6 7 40-15,2 7-96 16,-7 15-56-16,-8 10 64 0,-8 9-56 0,-16 7 8 16,-8 2-40-1,-8-2 0 1,-25-3 0-16,-2-10-40 16,-5-3 288-16,1-14-64 0,3-2 8 15,8-6-104-15,8-7-64 16,12-3-64-16,8 3-48 0,0-3-8 15,12 3-152 1,8 3 152-16,8 4 96 16,4 6-48-16,-1 3-16 15,5 0-16-15,-8 4-16 0,4-1 0 16,-8-7 0-16,4 5-544 16,4-8-952-1,-4-2-2321-15,-9-10-2944 0</inkml:trace>
  <inkml:trace contextRef="#ctx0" brushRef="#br0" timeOffset="131766">16785 12969 8313 0,'0'0'5377'16,"0"0"-4352"-16,0 0-769 15,0 0 288-15,0 0 264 0,52 0-424 16,-24 0-184-16,4 0-200 15,-4-6-136-15,-1-6-312 0,-3-5-184 16,-7-1 88-16,-9-5 264 16,-8 1 224-1,0-3 56-15,-12 6 424 16,-8 3 232-16,-8 9-144 0,0 7 64 16,4 0-128-16,0 19-280 15,16 4-168-15,8 2-120 0,5 4-136 16,18-4-640-1,17-3-616-15,8-6-833 16,32-13-711-16,-9-3-913 16,-11-3 712-16</inkml:trace>
  <inkml:trace contextRef="#ctx0" brushRef="#br0" timeOffset="132121.04">17356 12852 2336 0,'0'0'4457'0,"0"0"-1848"16,11-98 239-1,-19 72-479-15,-16 13-537 16,-7 10-648-16,-5 3-440 0,0 20-95 15,3 14-313-15,10 8-240 16,7 2-96-16,12 4-80 16,4-7 8-16,11-3-256 0,14-9-217 31,6-14 9-31,5-15 216 16,1 0 184-16,2-25 136 0,-3-16 0 15,0-29 200-15,-12-25 192 16,-16-39 160-16,-8-9 25 31,-8 10-185-31,-16 29 48 0,0 37 112 0,4 25 128 16,4 17 40-16,4 9-56 15,5 10-232-15,-6 6-432 0,13 38-104 16,0 41 104-16,16 36 56 16,16 15-56-1,12-6-488 1,-5-17-456-16,-11-33-320 0,-4-20-312 15,-7-13-521-15,-13-16-2552 0,0-2-5953 16</inkml:trace>
  <inkml:trace contextRef="#ctx0" brushRef="#br0" timeOffset="132409.28">17753 12436 5817 0,'0'0'9002'31,"0"0"-7498"-31,-27-86-608 16,22 61 120-16,5 6-79 0,5 10-417 16,14 2-344-16,17 7-160 15,12 0-8-15,8 10-8 16,0 9-232-16,3 6-184 0,-14 7 232 31,-14 3-64-31,-10 3-73 0,-21 3-87 16,0 1-112-16,-37 17-288 0,1-11-920 15,1-3-3121-15</inkml:trace>
  <inkml:trace contextRef="#ctx0" brushRef="#br0" timeOffset="132572.84">18024 13093 10418 0,'0'0'6617'16,"0"0"-4937"-16,0 0-87 16,0 0-209-16,0 0-528 15,0 0-408 1,0 0-448-16,-19-22-480 16,6 9-1264-16,2-2-2825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6.7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19 5209,'0'0'3683,"16"-3"-2845,16-3-92,1 2 0,33-2 1,-56 6-486,0 0-1,0 1 1,-1 0 0,1 1 0,-1-1 0,1 2 0,11 4-1,-18-6-227,-1 0 0,0 0-1,1 0 1,-1 1-1,0-1 1,0 1-1,0-1 1,0 1 0,0 0-1,-1 0 1,1 0-1,0 0 1,-1 0-1,0 0 1,1 1 0,-1-1-1,0 0 1,0 1-1,0-1 1,0 1-1,-1-1 1,1 1 0,-1-1-1,1 1 1,-1-1-1,0 1 1,0-1-1,0 1 1,-1 0 0,1-1-1,-1 5 1,-1-3 22,1 1 1,-1-1 0,0 0 0,0 0-1,0 0 1,-1 0 0,1 0 0,-1 0-1,0-1 1,0 1 0,0-1 0,0 0-1,-1 0 1,1 0 0,-1 0 0,0-1-1,0 1 1,-4 1 0,-13 6 189,0-1 1,-30 10-1,32-13-214,8-1 9,6-3-26,1-1 0,-1 1 0,0-1 0,0 0 0,1 0 0,-9 1 0,69-3-507,89 3 332,-126 0 178,-1 0-1,1 1 1,-1 1 0,1 1 0,27 11-1,-43-14-9,1-1-1,-1 0 1,1 1-1,-1 0 1,0 0-1,0 0 1,0 0-1,0 1 1,0-1-1,0 1 1,0-1-1,-1 1 1,0 0-1,1 0 1,-1 0-1,0 1 1,0-1-1,-1 0 1,1 1-1,-1-1 1,0 1 0,0-1-1,0 1 1,1 7-1,-3-5 40,1 0 1,-2 0-1,1 0 1,-1 0-1,1-1 1,-2 1-1,1 0 0,-1-1 1,1 0-1,-2 1 1,1-1-1,0 0 0,-1-1 1,0 1-1,0-1 1,-1 1-1,-4 3 1,-2 1 60,0-1 1,0 0 0,-1 0 0,0-1 0,-1 0 0,-19 6 0,-1-3-6,-1-1 0,0-2 1,-1-1-1,1-2 0,-65-1 1,96-3-239,0 0-1,0 0 1,-1 0 0,1-1-1,0 1 1,0-1 0,0 0-1,-4-1 1,6 1-187,-1 0 0,1 1 0,0-1 0,0 0 0,0 0 0,0-1 0,0 1 0,0 0 0,0 0 0,0 0 0,0-1 0,0 1 0,1 0 0,-1-1 0,1 1 0,-1 0 0,1-1 0,-1-1 0,-5-20-8557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8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8721,'0'0'6382,"7"0"-5418,37 0-548,62 10 0,-84-7-338,0 2 0,-1 0 0,1 2 0,34 15 1,-49-19-93,-1 0 0,0 1 0,0 0 0,0 0 0,0 0 0,-1 1 0,0 0 0,9 10 0,-13-13 4,1 0-1,-1 0 0,1 0 0,-1 0 0,0 1 0,0-1 0,0 0 1,0 1-1,-1-1 0,1 0 0,-1 1 0,1-1 0,-1 1 0,0-1 1,0 1-1,0-1 0,0 1 0,0-1 0,0 1 0,-1-1 0,0 1 1,1-1-1,-1 1 0,0-1 0,0 0 0,0 0 0,0 1 1,-3 2-1,-3 4 88,0 0 1,-1 0 0,0-1 0,0 0 0,-18 13-1,-54 28 289,52-33-206,-37 28 0,64-44-166,1 0 1,-1 1 0,1-1 0,0 0-1,-1 0 1,1 1 0,0-1 0,-1 0-1,1 1 1,0-1 0,-1 0 0,1 1-1,0-1 1,0 1 0,0-1 0,-1 0 0,1 1-1,0-1 1,0 1 0,0-1 0,0 1-1,0-1 1,0 1 0,0-1 0,0 0-1,0 1 1,0-1 0,0 1 0,11 8-50,27 2 207,-28-8-11,34 8 406,84 10 0,49-7-230,-138-12-1624,49-4-1,-69-3-2132,-7-8-2827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0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15 2632,'0'0'10878,"2"-2"-9457,-2 2-1428,6-9 1242,-6 5-428,-8 6-694,5 0-83,0 0 1,1 0-1,-1 0 1,0 1-1,1-1 0,0 1 1,0-1-1,0 1 1,-4 6-1,-2 2 58,3-4-51,-11 11 164,-21 33 1,34-45-177,0 0 0,0 0 1,0 0-1,0 0 0,1 1 1,0-1-1,0 1 1,1 0-1,0-1 0,0 11 1,0 1 19,1-9-23,0 0 0,0 0-1,3 15 1,-2-20-18,0-1 0,1 1 1,-1-1-1,1 1 0,-1-1 0,1 0 0,0 0 0,0 0 1,0 0-1,1 0 0,-1 0 0,4 3 0,1 0 28,0 0 0,0 0 1,1-1-1,0 0 0,0 0 0,0-1 0,0 0 0,1 0 0,-1-1 0,1 0 0,12 2 0,15 1-66,0-2 0,0-1 0,55-2-1,-57-1-630,-31 0 485,0 0-1,0 0 1,0 0-1,0-1 1,0 1 0,0-1-1,0 1 1,0-1-1,-1 0 1,1 0-1,0-1 1,-1 1 0,1 0-1,0-1 1,-1 0-1,0 1 1,1-1-1,-1 0 1,2-3 0,-2 2-369,0 0 0,0 0 1,0 0-1,0 0 1,-1-1-1,0 1 1,0 0-1,0-1 1,1-5-1,-1-6-4580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0.4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2 392,'0'0'14352,"0"-2"-13288,-1 5-946,-18 56 605,3 1 0,2 0-1,-8 85 1,19-108-652,0-15-41,1-1 0,1 1 0,2-1 0,0 1 0,7 40 0,-7-58-59,0 0 0,1 0 0,-1 0 0,1 0 0,0-1 0,0 1 0,1 0-1,3 5 1,-4-8-294,0 1-1,-1-1 0,1 1 1,0-1-1,0 0 0,0 1 1,0-1-1,0 0 1,0 0-1,0 0 0,0-1 1,0 1-1,0 0 0,0-1 1,1 0-1,-1 1 0,4-1 1,5 0-4937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3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8897,'0'0'7009,"0"-4"-5547,0-12-424,0 12 53,0 12-1215,0 58 199,12 77 0,13 4 131,4 31-75,-18-127-90,-11-50-108,0 0-1,-1 0 1,1 0-1,1 0 1,-1 0-1,0-1 1,0 1-1,0 0 1,0 0-1,1 0 0,-1 0 1,0-1-1,1 1 1,-1 0-1,1 0 1,-1-1-1,1 1 1,-1 0-1,1-1 1,-1 1-1,1 0 1,1 0-1,-2-1-197,1 0 0,-1 0 0,1 0 0,0 0-1,-1 0 1,1 0 0,0 0 0,-1 0 0,1 0 0,-1 0 0,1 0 0,0-1 0,-1 1-1,1 0 1,-1 0 0,1-1 0,-1 1 0,1 0 0,-1-1 0,1 1 0,-1-1 0,1 1-1,-1-1 1,1 1 0,-1-1 0,0 1 0,1-1 0,-1 1 0,0-1 0,1 1 0,-1-2 0,11-15-7768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9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4672,'0'0'1929,"0"-5"-516,0-17 15,0 2 5408,1 20-6781,-1 0-1,0 0 1,0 0 0,1 0 0,-1 0 0,0 0 0,0 0 0,1 0 0,-1 0 0,0 0-1,0 0 1,0 1 0,1-1 0,-1 0 0,0 0 0,0 0 0,0 0 0,1 1 0,-1-1-1,0 0 1,0 0 0,0 0 0,0 1 0,1-1 0,-1 0 0,0 0 0,0 1 0,0-1-1,0 0 1,0 0 0,0 0 0,0 1 0,0-1 0,0 0 0,0 1 0,2 39 268,13 71 0,-2-31-7,21 265 456,-32-314-759,-3-24-1,2 0 0,-1 0 0,1-1 0,2 12 0,-1-6-1005,-3-32-13210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1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5209,'0'0'7856,"0"0"-7586,0-1 0,0 1 0,1 0 0,-1-1 0,0 1 0,0-1 1,0 1-1,0 0 0,3-4 2701,-3 4-2701,0 0 0,1-1 0,4 25-67,-3-5 5,50 220 317,-47-220-509,1 29 0,-4-31-1,0 0 0,7 23 1,-8-28-101,-1-11 33,0 0 0,0 0 1,0-1-1,0 1 0,0 0 1,0 0-1,0-1 1,1 1-1,-1 0 0,0-1 1,0 1-1,0 0 1,1 0-1,-1-1 0,0 1 1,1 0-1,-1-1 0,1 1 1,0 0-1,1 4-2753,0 0 953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1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1 3368,'0'0'9911,"-3"0"-9370,2 0-476,-1 0 1,1 0 0,-1 0 0,1 0-1,-1 0 1,1 1 0,0-1 0,-1 0-1,1 1 1,-1-1 0,1 1 0,0 0-1,0-1 1,-1 1 0,1 0 0,0 0-1,0 0 1,0 0 0,0 0 0,0 0-1,0 0 1,0 0 0,0 1 0,0-1-1,1 0 1,-1 0 0,0 3 0,-23 46 469,19-37-387,0 1-85,0-1-1,1 1 1,0-1-1,-3 28 1,6-37-70,1-1 0,-1 1 0,1-1 0,0 1 1,0 0-1,1-1 0,-1 1 0,1 0 0,0-1 0,-1 1 0,2-1 1,-1 1-1,0-1 0,1 0 0,-1 0 0,1 1 0,0-1 1,0 0-1,0 0 0,1-1 0,-1 1 0,1 0 0,-1-1 1,5 3-1,4 0-9,0-1 0,0 0 1,0-1-1,0 0 1,1-1-1,-1 0 0,1-1 1,0 0-1,20-2 1,-30 1 16,-1 0 0,1 0 1,0 0-1,0 0 0,-1 0 0,1-1 1,0 1-1,-1-1 0,1 1 1,0-1-1,-1 0 0,1 1 1,-1-1-1,1 0 0,-1 0 0,1 0 1,-1 0-1,0 0 0,0 0 1,2-2-1,-1 0 7,0 0-1,-1 0 1,1 0 0,-1-1-1,0 1 1,0 0 0,0-1-1,-1 1 1,1-5 0,1-2 108,-1 1 0,-1-1 0,1 1 0,-2-1 1,1 1-1,-1-1 0,-1 1 0,-3-12 0,4 16-63,-1-1-1,-1 1 1,1 1 0,-1-1-1,0 0 1,0 0-1,0 1 1,0 0-1,-1 0 1,0 0 0,0 0-1,0 0 1,0 1-1,-1 0 1,-7-5-1,-44-17 230,43 21-4148,84 4-2945,-42 0 1902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2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29 624,'0'0'14671,"0"0"-14658,0 0 0,0-1 0,0 1 0,-1 0 0,1 0 0,0-1 0,0 1 0,0 0 0,-1 0 0,1 0 0,0-1 0,0 1 0,-1 0 0,1 0 0,0 0 0,0 0 0,-1-1 0,1 1 0,0 0 0,-1 0 0,1 0 0,0 0 0,-1 0 0,1 0 0,0 0 0,0 0 0,-1 0 0,1 0 0,0 0 0,-1 0 0,1 0 0,0 0 0,-1 0 0,1 0 0,0 0 0,-1 1 0,1-1 0,0 0 0,0 0 0,-1 0 0,1 0 0,0 1 0,-1-1 0,-6 15 67,1 1 0,0-1 0,-6 31 0,10-36-50,0 1 0,1-1-1,0 1 1,1-1 0,0 1 0,0-1 0,4 17 0,-3-24-30,0 1 0,1-1-1,-1 1 1,1-1 0,0 1 0,0-1 0,0 0 0,0 0 0,1 0 0,-1 0 0,1-1 0,0 1 0,0-1 0,0 1 0,0-1 0,0 0 0,0 0 0,1 0 0,-1-1 0,1 1 0,-1-1-1,1 0 1,-1 0 0,8 1 0,9 2-12,0-2-1,0 0 1,30-2 0,-29 0-53,-17 0 76,-1 0 0,1-1 0,0 1 0,-1 0 0,1-1 0,0 0 0,-1 0 0,1 0 0,-1 0 0,0-1 0,1 1 0,-1-1 0,0 0 1,0 0-1,0 0 0,0 0 0,0 0 0,0-1 0,-1 0 0,1 1 0,-1-1 0,1 0 0,-1 0 0,0 0 0,-1 0 0,1-1 0,0 1 0,-1 0 0,0-1 1,0 1-1,0-1 0,0 0 0,0 1 0,-1-1 0,1 0 0,-1-6 0,0-9 170,0 6 38,0 0 0,-1 0 0,-2-15 0,2 23-126,-1 0-1,1 0 1,-1 0 0,0 1-1,-1-1 1,1 1 0,-1-1-1,1 1 1,-1 0 0,-1 0-1,-4-5 1,3 4-32,0 0 0,-1 1 0,1-1 0,-1 1 0,0 1 1,-1-1-1,1 1 0,0 0 0,-1 1 0,-13-4 0,5 3-127,-1 0 1,0 1-1,-26 1 0,41 1-1,1 0 0,-1 0 0,1 0 0,-1-1 1,1 1-1,0 0 0,-1 0 0,1 0 0,-1 0 0,1 0 0,-1 0 0,1 0 0,-1 1 0,1-1 0,-1 0 0,1 0 0,0 0 1,-1 0-1,1 0 0,-1 1 0,1-1 0,0 0 0,-1 0 0,1 1 0,0-1 0,-1 0 0,1 1 0,0-1 0,-1 0 1,1 1-1,0-1 0,0 1 0,-1-1 0,1 0 0,0 1 0,0-1 0,0 1 0,0-1 0,-1 0 0,1 1 0,0-1 0,0 1 1,0-1-1,0 1 0,0-1 0,0 1 0,0-1 0,0 1 0,1-1 0,-1 1 0,0-1-26,0 11-4760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3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1456,'0'0'14846,"8"0"-14138,20 4-233,0-2 1,55-3-1,-28 0-229,-3 2-94,-15 0 2,0-1 0,36-6 0,-57 5 620,6-1-3442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0:49:05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16645 13512 888 0,'0'0'9506'0,"0"-19"-7626"0,0 16-280 15,0-3-95-15,0 3 7 16,0-1-344-16,0 4-383 16,0 0-337-16,-7 0-328 0,-9 10 40 31,-12 9 88-31,-4 9-80 16,1 4 128-16,-1 13-168 0,0-1-8 31,12 7-96-31,4-3 72 15,16-4-136-15,0-2 40 0,4-5-88 16,19-8 80-16,9-6-40 16,9-11-80-16,2-6-128 15,9-6-120-15,-5 0 184 0,-6-15-200 0,-5-5 72 16,-12-2 199-16,-16 0 49 16,-8 0 64-16,0-1-48 0,-17 5-112 15,-11 2 168 1,-4 3 0-1,0 3 80-15,4 8 48 16,1-2-64-16,11 4 65 0,8 0-129 0,8 0-129 16,0 0-47-16,16 0-80 15,4 0 256-15,12-3 136 0,4-7-128 32,-1 4 80-32,-7-3-88 15,-4 2 0-15,-3 4 0 16,-6 0 8-16,-7 0 128 0,-3 3-16 15,2 0-111-15,-3 9 191 0,0 13 16 16,4 7 176-16,0 9-168 31,-4 3-128-31,0 1 8 16,-4-4-104-16,0 0 80 0,0 0-208 16,0-9-96-16,0-4 136 15,0-6-536-15,4-6-393 0,0-10-975 31,8-6-1809-31,0-17 1161 16,0-2-3554-16</inkml:trace>
  <inkml:trace contextRef="#ctx0" brushRef="#br0" timeOffset="322.13">17116 13636 1328 0,'0'0'6617'15,"0"0"-4248"-15,0 0-393 16,0 0 361-16,0 0-849 15,0 0-728-15,0-3-312 0,-7 25 376 16,-10 10-15-16,9 3-489 0,0 3-312 16,0 0 168-1,4 4-176-15,4-7 0 16,0-4 0-16,0-8-120 16,4-5-80-16,4-8-144 15,-3-7-25-15,-2-3 321 0,1 0 48 16,-4-19 24-16,0-10 112 0,-7-8-24 15,-14-5 201-15,-3-2-65 32,-4 2-48-32,-4 4 88 15,4 13-216-15,5 3-72 0,7 9-48 16,4 7-272-16,8 6-393 16,4 9-1495-16,16 10-929 0,4 0-2704 15</inkml:trace>
  <inkml:trace contextRef="#ctx0" brushRef="#br0" timeOffset="689.15">17188 13808 4849 0,'0'0'3168'15,"0"0"-1968"-15,0 0-431 16,0 0 399-16,0 0 16 0,0 0-680 15,0 0-320-15,91-26-80 16,-66 14-88-16,-1-7-16 0,-9 0 8 0,1-7-16 31,-8 4 8-31,-8-7 0 16,0 10 112-16,-11 0 584 16,-10 7 217-16,1 12-105 0,-8 0-248 15,0 6 176-15,1 13-256 16,-1 9-8-16,8 8-96 0,3 2-216 31,14 0-72-31,-1-3-88 16,4-4-80-16,7-2 72 0,14-10-96 15,3-6-8-15,8-7-272 16,0-6-408-16,16-16-896 0,-9-9-1137 16,-3-1-3552-16</inkml:trace>
  <inkml:trace contextRef="#ctx0" brushRef="#br0" timeOffset="1065.08">17467 13725 3000 0,'0'0'2305'0,"0"0"-953"0,0 0-624 16,0 0-160-16,0 0 72 0,0 0 217 15,0 0-129-15,44 45-208 0,-29-45-256 16,2-13-168-16,-6 0-72 15,1-9 128-15,-3 3-72 16,-2-7 80-16,-7-2 8 16,0 2 144-1,0 4 224-15,-11 7 288 0,-6 5-112 16,-3 10 201-16,1 0-129 0,-1 13-56 16,-1 12-56-16,6 7-224 15,-2 6 48-15,14 0-320 16,-1 0-168-1,4-3 40-15,4-7-48 16,12-2-24-16,3-7-56 0,9-3-80 16,0-13-176-16,4-3-456 15,9-6-864-15,-6-17-1321 32,-7 1-4560-32</inkml:trace>
  <inkml:trace contextRef="#ctx0" brushRef="#br0" timeOffset="1457.1">17698 13582 9498 0,'0'0'2496'0,"0"0"-1056"16,0 0-447-16,0 0-289 0,0 0-48 15,0 0 0-15,40 54-272 16,-29-25-272-16,-2 3-104 15,-1 3 0-15,-8-1-8 16,0-5-240-16,0-7-184 16,0-3-312-16,0-6-16 15,-4-13 32-15,0 0 343 0,4-6 377 16,0-16 56-16,0-10 96 16,4-10 17-16,7 1-17 15,6-3 208 1,-6 5 288-16,6 11 8 15,-9 6 200-15,-1 13-200 16,1 5-160-16,-4 4-376 0,1 19-72 16,2 7 208-16,1 9-192 31,0 2-64-31,-4 5 0 0,4-4-88 16,-4-3-544-16,4 0-784 15,0-7-1401-15,-5-12-2248 0</inkml:trace>
  <inkml:trace contextRef="#ctx0" brushRef="#br0" timeOffset="1769.26">17945 13421 8913 0,'0'0'1777'0,"0"0"-657"0,0 0 328 16,0 0-79-16,0 0-481 0,0 0-416 16,0 0-360-16,47-70 48 0,-26 70-8 15,-1 15-144-15,-1 8 184 16,-2 2-192-16,-6 7 0 16,1 3-16-1,-7 3 16-15,-5-3 80 16,0 0-64-16,-5-1 32 0,-3-2 176 15,-3-3-224-15,7-1 0 16,0 7-440-16,4-9-1496 16,0-1-2449-16</inkml:trace>
  <inkml:trace contextRef="#ctx0" brushRef="#br0" timeOffset="1942.8">18108 14027 8041 0,'0'0'1817'0,"0"0"-369"32,0 0 144-32,0 0-199 15,0 0-609-15,0 0-424 0,0 0-360 0,0 0-72 16,0 0-672-16,36-38-1793 16,-52 22-5601-16</inkml:trace>
  <inkml:trace contextRef="#ctx0" brushRef="#br0" timeOffset="8053.46">18782 6877 6105 0,'0'0'1688'16,"0"0"-1528"-16,0 0-56 16,0 0 280-16,28 0 376 0,-17 3-7 15,6 3-345-15,-2-3-24 16,2 4-80-16,2-1-8 0,5-2 80 15,4 1 120-15,4-1-40 32,7-1-168-32,10 0-56 0,3 0-136 15,3 1 176-15,4-4-144 16,10 3 0-16,-1 0 177 16,14 3 7-16,19-3-80 0,10 4-32 15,8-4-96-15,-10-3 248 31,-10 3-136-31,-15 0-8 0,-1 1-16 16,5-2-16-16,-4 2 32 16,3-1-96-16,5 3-96 15,0-2 192-15,-5 2-200 0,5 0 72 16,-5 0-64 0,1 1-16-16,0-7 56 15,-4 3-56-15,-2 0 0 0,-9 1 0 16,-13-4 0-16,11 0 8 15,13 3-8-15,12-3 16 16,7 3-16-16,-3-3 0 0,-17 3 0 0,1 0 72 31,-4 0-72-31,3 4 8 16,-15-1-8-16,-9-3 0 0,-10 1-24 16,-1-2 24-16,7 2 0 15,14-1 16-15,17 3-16 16,19 1 40-1,9-1-40-15,10 0 0 16,-12 4 40-16,-4-4-40 0,-13-2 0 16,1 2 0-16,-4-6 0 15,-1 3-8-15,-3-3 8 16,-1 0-40-16,-3 0 40 0,4 0 0 31,-4 0 0-31,-1 0 0 16,-3 0 8-16,0 0-32 0,-9 0 24 15,-11 0 0-15,-13 0 0 16,5 0-8-16,4 0-40 16,12 0 40-16,8 0-152 0,-1 0 152 15,2 0-80-15,-6 0 72 16,0 0 16 0,6 0 0-16,6 0 0 0,17 0 0 15,7 0 0-15,5-6-16 16,-20 3 16-16,-25 3-48 15,-20 0 48-15,-2-4-104 0,7 4 104 16,3 0-96 0,5-3 96-1,0 3 0-15,-8-3 0 0,4 3 8 0,0-3-8 16,-1 3 8-16,8-4 8 16,1 4-16-16,4-3-8 15,0 3 8-15,3-3 0 0,2 3 0 31,-6 0 0-31,-3-3-336 16,-4-3 240-16,-4 3-56 0,-5-4 144 16,1 1 0-16,-5-7-8 15,5 0 16-15,4 1-8 0,0-1 8 16,4-6 0-16,0 3 0 31,4-3-48-31,-1 0-80 0,-3 0-24 16,0 0 136-16,-9 0 16 15,-3 3-8-15,-8 0 8 16,-4 0 0-16,0 4 8 0,-9-1 32 31,1 0-32-31,0 4 56 0,4 2-64 16,-4-3-72-16,8 4 64 0,0 0 16 16,0-1-16-16,8 1-32 15,0 0 40-15,-1 3-48 16,6-4 48-16,-10 1 0 15,1-1 0 1,-5-2 0-16,-7 0 48 0,4-1-48 16,-8-6 0-16,0 1-8 15,1-2 8-15,-6-5 0 0,5 0 0 16,0 0 8-16,-5-4-16 16,6 4 8-1,-5-6-104-15,-1 2 88 16,1-2-32-16,1 2 48 15,-6-6 0-15,-2 7-72 0,-2-7 72 16,6 1-80-16,-10-5 80 16,1-1 0-16,4-8 8 0,0 1 72 31,0-1-80-31,-5-2 0 16,6 5 96-16,-1-2-88 0,-4 0-8 15,0-1 0-15,0-3 0 16,-1 4 72-16,-3-4 64 15,1 1-128-15,-1-1 136 0,0 0-144 32,0 1 152-32,0 2-64 15,3 1-80-15,2-1 64 0,2 4-72 0,-3 0-24 16,5 2 16-16,-9 5 8 16,-1-1 0-16,-3-3-376 15,-3-7-32-15,-22-9 400 16,-2 1-280-1,-9-8 72-15,-4-2 160 16,4 5 56-16,9 4 168 16,6 4-32-16,10 8-128 0,2 1 88 0,9 3-40 15,0 6-24-15,0 4 8 16,0-1 16 0,9 7-24-16,-5 3-32 15,-1 0 16-15,-3 3-16 16,0-3 0-16,0 0-48 15,0 0-48-15,-7 0-192 0,-10-7-40 16,1 1 264-16,-3 3 64 0,2-4 48 16,2-2-48-16,-5 6 8 31,8-1 80-31,-1 4-80 16,6 0 48-16,-1 3-56 0,0 7 0 15,3 2 8-15,2 1-8 16,-5 3 0-16,0 3-136 0,-4 0-168 15,-8 0 304-15,-4 0-113 32,-4 0 113-32,-8 6 57 15,-7 4-49-15,-1-1 80 0,-4 1-88 0,-4 2 64 16,0 4-16-16,0-3-48 16,-3 3 0-16,3 0 64 15,0-3-56 1,1-4 64-16,-1 0-32 15,3 1-32-15,-2 0 192 16,-1-4-136-16,-4 0 24 0,0 1 0 0,1-7-88 16,-5 3 168-16,-3-3-168 15,-1 0 0 1,-1 0 104-16,-2 0-96 16,3 0 0-16,0 0 32 15,-3-3-32-15,7 3 32 16,-4-4-40-16,5 4 0 0,-1-3 48 15,-4 0-48-15,0 0 112 16,1 0-24 0,-5-3-40-16,-4 2 104 15,0 1-144-15,1 0 40 16,-1 0 32-16,0-1-72 0,5 4 0 16,3 0-8-16,0 0 16 15,1 0 16-15,-2 0-32 0,1 0 0 31,6 0 48-31,-7 0-32 16,5 0-16-16,-4 0 0 16,-3 0-16-16,-1 0 8 0,-3 0 8 15,2-3 0-15,-2 0-8 0,3-3 16 16,5 3-64-16,7 0 56 16,0-1 0-1,0 1 56-15,5 3-48 16,2-3 0-16,-2 0-8 15,3-1 8-15,-4 2 24 0,1-2-32 16,-5 1 0-16,4-3-8 16,-4 3 8-16,1-4 0 15,-1 4 0-15,4 0 0 16,-4 0-64-16,0 0 64 16,1 3-8-16,-10-4 0 15,6 4 8-15,-4-3 0 0,3 3-72 16,-5-3-56-16,6 0 0 15,-5-1 16 1,0 1 104-16,-4 3-48 16,1-2-136-16,-8-2 184 15,2 4-80-15,-6-3 16 0,3 0 24 16,5 3-8-16,-1-3-48 16,-4-1 0-16,5 1-88 0,-6-3 184 31,6 0-208-31,-5-1 56 15,-11-2 88-15,7 3 16 16,0-4-17-16,1 3-7 0,11 1 64 16,-8 0-40-16,1 0 32 15,2-1 24-15,2 1-8 0,3-1-72 16,1-2 80 0,-6 6-8-16,6-4-144 15,-8 1 80-15,7 3-256 16,-4-1 104-16,4 2 16 0,1 2-64 15,7-4 264-15,0 4-136 16,4-3 64-16,0 3 72 16,0 0 8-1,1 0-8-15,-5 0-224 0,0-3 8 16,-3 3-184-16,-5 0 72 16,3-3 96-16,-2 3 112 0,7 0 72 15,0 0 56-15,5 0 0 16,3 0-96-1,8 0 96-15,-3 0-64 16,7 0 64-16,-4 0-8 16,0 0-80-16,-4 6 24 0,1 1-80 15,-2 2 16-15,-3 1 8 16,5 2-16-16,-5 1-64 0,1 0-57 31,3 2-7-31,4 2 184 16,0 1-24-16,4 1 104 15,1 0-8-15,2 4 16 0,1-4-16 16,4 3 8-16,1-3 0 16,3 3 80-16,-4-3-80 15,4 3 0-15,5 0 8 0,2 4-8 16,5 0 104 0,1-1-104-16,7 4 56 15,-5 2 176-15,9 1-31 0,-3 3 31 16,3 0 8-16,-5 3-8 15,5 0-24 1,-3-3-56-16,3 0-32 16,0-7 64-16,-5 4-80 0,5 0 48 15,0 0 0-15,1 6-88 16,-1 0 64-16,4 3-24 0,0 4-24 16,0-1 72-16,0-3-80 31,0 1 56-31,0-1-32 15,0-3-96-15,4 0 200 0,-4 3-200 16,0-6 120-16,0 4-48 0,0-2-64 16,0-5 120-16,0 3 64 31,0 0-104-31,0 0 128 16,3 0-96-16,-3 3-72 0,8 3 144 15,-3 1-72-15,-1-4 40 16,4 3-144-16,-5-3 32 0,-3 3 104 15,4 1-95-15,-4 2-9 16,0-3 80-16,0 7-128 31,0 3 128-31,0 3-120 0,-4 0 8 0,1-3 120 16,3-7-64-16,0 1 24 16,0-7-24-16,0-4-64 0,0 1 192 15,0-6-136-15,0 0-8 16,0-4 48-16,0-3-40 15,0 1 0-15,3-8-64 16,-3-2-88-16,4-4 0 16,-4 1 88-16,0-7-432 15,0 1-465-15,-11-4-1143 0,-10 0 240 16,-3 0-4994-16</inkml:trace>
  <inkml:trace contextRef="#ctx0" brushRef="#br0" timeOffset="26462.15">17498 11928 3440 0,'0'0'4089'0,"0"0"-3089"16,0 0-496-16,0 0-135 16,0-19 479-16,0 16 56 0,0 3-384 15,0-3 272-15,0 3-280 16,0 0-184-16,-3-3-200 31,-1 3-16-31,0 0-8 0,-9-4-88 16,6 1-16-16,-5 0 56 15,-4 3-56-15,0-3 56 0,0-4-136 16,-4 5 160-16,-4-2 88 0,-4 1-7 16,0-3-113-1,0 2 360 1,-3 1-280-16,-1 0 64 0,0 3-16 15,4-3-176-15,4 3 0 16,1 0 104-16,-2 0-104 16,1 0 152-16,4 0-80 0,1 0 72 15,-1 3-88 1,-1 3-56-16,2-2 192 16,-5 2-184-16,0 1 88 0,-8 2-24 15,4-3-24-15,0 1 64 16,0 2-112-16,1-3 8 15,3 1 16-15,0-1-24 0,0 3 0 32,4-2 24-32,0 3-16 0,0-4-8 15,0 3 0-15,4 1 0 16,1 0-24-16,-2 2 32 16,-3 1-8-16,1-1 8 0,-2 1-8 15,1 0 112-15,-3 3-112 31,3-4 0-31,-4 5 40 0,8-2-32 16,0-2 64-16,-4 0-24 16,8-1-40-16,-4 4 88 15,0-3-96-15,4 3 8 0,-4-3 96 16,4 0-104-16,0 2 112 0,0-5-112 16,5 2 0-16,-1 1-16 15,-1 0 16 1,-2 0 0-16,3-1 0 15,-1 4-8-15,2-3 8 16,-1 3 0-16,0-1 0 0,-1 2 0 16,-2 1 0-16,3-1 0 0,-1-2 16 15,2 4-16 1,-1 0 72-16,4-3-72 16,0 3 0-16,0-3-56 15,0 0 56-15,4-3 0 16,0 6 0-16,0-3 0 0,0 3 128 15,-4 0-120-15,4 3-8 0,0 0 120 32,0-3-112-32,-4 6 120 15,0-6-128-15,4 4 0 16,0-1 24-16,-4-3-24 0,4 0 0 16,-4 0 16-16,4 0-16 31,0-3 80-31,0 0-80 0,0 0 0 15,0 0 0-15,0-1 48 16,0 2-48-16,0-2 48 16,4 1-40-16,0-3 72 0,4 0-80 15,0 2 0-15,0-2 96 16,4 0-88 0,-5-4-8-16,6 4 64 0,2 0-56 15,6 0 48-15,-5-1-56 16,0 1-8-16,4-3 8 15,-1-1 8-15,-3 1 56 0,0-1-64 16,0 4 48 0,-4-4-48-16,0 1 0 15,0-1 0-15,0-2 8 0,0 6 0 16,4-7 48-16,0 3-56 16,4-5 0-16,3 2-48 15,-2-3 48-15,-1 3 0 0,-1 1 8 31,2-4 0-31,-6 3 40 0,1-2-48 16,0-1 0-16,-4 0 0 16,4 0 0-16,0-3 0 15,3 3 0-15,2-3 8 0,3 0-8 16,0 0 0-16,4 0 0 16,-5 3-16-16,1 0 24 0,0 1-8 31,-3-4 0-31,-6 3 8 15,5-3-8-15,0 0 0 16,-4 0-8-16,4 0-8 0,-4 0 24 16,4 0-16-16,-1 0 8 15,2 0-8 1,3 0-80-16,-5 0 88 0,1 0 0 16,0 0 8-16,0 0-8 15,-4 0 40-15,0-3-40 16,0 3-40-16,4-4-64 0,-4 1 104 15,4 0-8 1,-1-3 8 0,-2 0-8-16,7-1 0 0,-9 1 8 0,9-4 0 15,-3 4-64-15,-2 0 80 16,-3-1-16-16,0 1 8 16,-4 0-8-16,0-1 24 0,-1 1-24 31,-2 2 0-31,3-2-8 15,-1 0 16-15,2 0 0 0,-2-4-8 16,6 3 8-16,2-2-24 16,-2-4 16-16,-6 7 0 0,6-3 0 15,-10-1 0-15,6 4 64 16,-5-1-64-16,-1 1 16 31,-3-4 80-31,4 1-96 0,4 0-40 16,-4-4 40-16,4 3 0 15,0-2 64-15,0-5-64 0,0 5 0 16,0-1 0-16,-1 1 0 31,-2-5 0-31,-1 5-8 16,-4-7 8-16,0 3 0 0,3-3 0 0,-7 0 0 16,5 0-8-16,-1 3 8 15,0-3 0-15,0 0 0 0,0 0 8 16,-1 3-8-16,1-6 0 15,-4 2 0 1,0 1-8 0,0-3 8-16,0 3 0 0,0-3 0 0,-4 3 8 15,-3-3 16-15,-1 0-24 16,-1 2 0-16,2 1-8 0,3 4 16 31,-4-5 40-31,4 2-48 16,-5-1 0-16,6-1-16 15,-1-2 16-15,-4 7 0 0,0-5 8 16,0 5-8-16,0-5 0 0,0 4 0 16,0 4 0-16,0-4 16 31,0 0-16-31,0 0 0 16,4 4 8-16,1-4-8 0,-6 0 72 15,5 3-72-15,-4-3-72 16,5 0 72-16,-1 0 0 0,-5 4 56 15,1-1-56-15,4-3 8 32,1 4 64-32,-1-1-72 15,-5 0 0-15,5 4 16 0,-4-4-8 16,5 0 0-16,-5 0-8 0,-5 1 8 16,6-4-80-16,-5 3 80 0,-1 0-8 15,2-2 64 1,-2 2-56-1,2 0 48-15,-5-3-56 16,4 4 0-16,-4-1-88 0,0 3 80 16,0-2-56-16,-4 5 0 0,5 4 48 15,-2 0 16-15,-3 3-272 0,-3 0-208 32,-1 0-456-32,-8 6-1176 15,4 4-521-15,4-1-3856 16</inkml:trace>
  <inkml:trace contextRef="#ctx0" brushRef="#br0" timeOffset="29289.56">17738 13421 6121 0,'0'0'2088'0,"0"0"-1128"0,0 0-351 16,0 0 71-16,-60-26-32 0,52 20 176 16,-1-1-568-16,-2 1-128 15,-1-4 120-15,4 4-96 16,-8-3-48-16,0-1-32 0,0-3-64 31,-8 7 176-31,0-4-48 0,1 4-136 16,-1 0 304-16,-4-4 24 15,0 4 73-15,4 0-113 16,-4-1 32-16,5 1 16 0,-5 3-192 31,4-4-48-31,-1 4 56 16,1 0-144-16,1 0 72 0,-5 0-40 15,8 0-32-15,-8-1-16 16,4 4-16-16,-4-3 24 16,5 3 32-16,-1 0-24 0,-4 0-8 15,3 0 0 1,5 0 8-16,-3 0-8 16,3 3 0-16,-4 4-8 0,4-1 8 15,-4-3 0-15,4 3 48 16,-4 1-48-1,4-4 0 1,-4 7-24-16,0-4 72 0,0 0-48 16,-3 4 80-16,3-1-72 0,4-2 96 15,-4 2-40-15,4 0-56 0,0-2 216 16,0 3-216-16,4-4 8 16,0 3 80-16,1 1-88 15,-2 0 56 1,6-1-64-16,3 4 0 15,-5-4 16-15,6 4-8 16,-1 0-8-16,4-4 112 0,-5 4-64 16,2-1 144-16,-1 4-192 15,-4-3 48-15,4 3 104 0,-4 3-88 32,-1-3 56-32,2 0-32 15,-5 0-40-15,4 0 168 0,0 0-216 16,5-4 56-16,-6 1 0 15,5-1-48-15,1 5 64 16,3-5-72-16,-5 4 0 0,1 0 56 31,1 3-48-31,-2 0 40 0,1 0 24 16,4 0-16-16,4 3 16 0,-3-3-72 16,-1 0 8-16,4 1 48 15,0-1-56-15,0-1 0 16,0 2 0-16,0-5 8 0,0 2-16 15,7-2-16 1,5 1-16-16,0 0 32 16,4 0 8-16,0 3 0 0,0 0 16 15,0 3 56-15,0 0-88 16,0 1 16-16,-1-1 0 16,6 3 40-1,-1-3-32-15,-1 4-8 16,2-4 0-16,3 0-48 15,0-3 0-15,-5-2 16 0,9-5 32 16,-4 1 0-16,0-4-48 16,4 1 48-16,-5-4 0 0,5 3 72 31,-3-2 40-31,6 3-112 16,-3-1 0-16,0-3 72 15,0 4-64-15,4-4 72 0,0 0-80 31,0-2 0-31,0 2-24 16,0-6 32-16,-1 0-8 0,1 0 0 16,-4 0 8-16,4 0 8 15,0 0-16-15,0 0 0 16,0 0 0-16,-1 0 8 0,1-3 32 0,0-4-40 16,0 5 8-16,0-2-72 15,-4-2 72-15,0 3-8 0,-4-4 0 16,-4 4 48-1,-1-3-112 1,6 0 64-16,-5 2-80 16,-1-5 8-16,1 3-96 0,1-4 8 0,-6-3 16 15,5 4 16-15,-4-1 128 16,4 4 0 0,-5-3-24-16,2-1 16 15,-2 0 8 1,-2 0 0-16,2 1 0 0,-2 0 8 15,-2-1 0-15,6 4-8 0,-2-7 0 16,2 3-24-16,-2 1 24 0,1-1 0 31,0 1 0-31,-4 3-200 16,0-4 112-16,0 0-112 16,-4 4 56-16,0-3 136 0,0-1-24 15,-1 1 24-15,2-1 8 16,-1-3 0-16,0 4-48 0,-1-1 48 15,6-3 0-15,-5 4 40 32,-1 0-32-32,-3-1 24 15,5-3-32-15,-5 4 0 0,-4 0-72 0,0-4 72 16,4 3 0-16,-4-3 32 16,0 1-32-16,0-1 48 15,0-3-48 1,3 0 0-16,-3 0 152 15,4 1-152-15,-4-8 72 16,0 7 48-16,0-6-48 0,0 3 152 16,0-3-144-16,-4 3-80 0,1 0 120 15,-1 0-64-15,0 0 40 0,4 0-96 32,0-1 48-32,0-2-24 31,0 3-24-31,0 0 0 15,-4 3 24-15,-1-3-24 0,-3 3 112 16,1 1-112-16,-5-2 8 0,0 5 40 16,4-1-48-16,-4 1 0 15,0-1 40-15,4-3-32 16,0 3 64-16,0 1-72 0,0-4 0 16,0 3-56-16,-4-3 56 15,-4 4 0-15,0-5-8 0,-7 5-88 16,-5-4 96-16,-4 3-120 31,-4 1-32-31,-1 2-88 16,2 1-312-16,-5 2-248 0,-8-2-1224 15,8 6-2105-15,5-4-4297 0</inkml:trace>
  <inkml:trace contextRef="#ctx0" brushRef="#br0" timeOffset="37281.18">14774 13655 3240 0,'0'0'3953'0,"0"0"-2521"15,0-12-784 1,0 12-207-16,0-3 135 0,0 3 192 16,0 0 136-16,0 0-552 15,0 0-248-15,0 0-48 0,0 0-48 16,0 0 48-16,0 0 104 15,0 0 40-15,0 0 80 16,-13 0-80-16,-2 0-72 16,-2 3-16-16,-11 6 80 15,0 4 161-15,-4 3-41 16,1 3-184-16,-1 3 216 0,0 0-152 16,9 4 96-16,2-1-8 31,5 3-152-31,5 4 96 0,-1 0-16 15,7 3 24-15,1-3 160 16,4 3-208-16,-4-1 128 0,4 2-64 16,0 2-64-16,0 0 128 15,0 6-128-15,0-3-24 32,0 1 97-32,0 3-89 0,8-1 32 15,-3 0-8-15,3 4-144 16,-1 3 224-16,6-1-192 0,-2 1 56 15,1 6 8-15,4-2 32 16,-4-2 0-16,4-2-176 31,-4-3 16-31,1 0 40 0,-6-4-40 0,1-3-16 16,0-6 8-16,-4-7 0 16,0-5 120-16,0-4-128 0,-4-7 0 15,4-2-48-15,0 0 48 16,-4-7 0-16,0 3-8 15,0-3-112-15,0-3-168 16,0 0-328-16,0 0-449 16,0-9-439-16,-8-7-2729 15,0 0-1216-15</inkml:trace>
  <inkml:trace contextRef="#ctx0" brushRef="#br0" timeOffset="37604.33">14419 14961 2816 0,'0'0'8122'16,"0"0"-5378"-16,0 0-1871 15,0 0-425-15,0 0 136 0,-12-4-8 16,12 17-224-16,0 6-176 15,8 3 48-15,3-3-144 16,6 3 24-16,-2-2-16 0,2-2-88 31,-1 1 56-31,-1 1-56 0,2-8-104 16,-2 1-120-16,2-4-504 0,-6-6-528 16,6 1-569-16,-2-4-663 15,-3-9-2097 1,-4-4-1447-1</inkml:trace>
  <inkml:trace contextRef="#ctx0" brushRef="#br0" timeOffset="37828.71">14761 14849 1712 0,'0'0'7073'15,"0"0"-5032"-15,0 0-697 16,0 0-96-16,0 0 169 0,0 0-377 15,0 0-360-15,0 0-240 16,0 0-112-16,-47 73 176 31,27-41-240-31,4-7-120 0,0 4-56 16,4-7-88-16,3 0-232 16,9-9-904-16,0-3-1897 15,0-7-3192-15</inkml:trace>
  <inkml:trace contextRef="#ctx0" brushRef="#br0" timeOffset="54027.41">17554 11719 8281 0,'0'-7'2081'16,"0"4"-769"-1,0 3-384 1,0-3 545-16,0 3-73 15,0-3-440-15,0 3-440 0,0 0-304 16,0 0-8-16,0 0-200 0,4 0-8 16,0 9 0-16,9 4 8 0,-6 9 48 31,-3 4 24-31,4-1-80 16,1 3 80-16,-6 1-80 15,5-4 0-15,-4 1 40 0,4-7-40 16,0-3 8-16,0-7-8 0,4-5 8 31,0-4 16-31,8 0-24 16,0-17 104-16,12-11 0 15,3-7-32-15,1-16 48 0,12-12-24 16,-4 3-96-16,4-7 80 16,-5 1-24-16,-7 11-56 15,1 8 16-15,-10 8-16 0,-11 14 40 31,-8 9-40-31,-4 7-152 16,1 5 64-16,-5 4-568 0,0 0-1040 16,-25 32-817-16,5-3-311 15,0-1-2737-15</inkml:trace>
  <inkml:trace contextRef="#ctx0" brushRef="#br0" timeOffset="55036.71">18060 13128 7345 0,'0'0'4873'16,"0"0"-3761"-16,0 0-784 16,0 0 257-16,0 0 695 0,0 0-496 15,0 0-328-15,0 4-400 16,0 8 40 0,9 4 376-16,2 3-272 0,-3 3-32 15,1 0-160-15,-2-2 0 16,-3-1 88-16,4-3-96 15,-4-7 0-15,1-3 8 16,-5 1-8-16,7-7 8 16,-3 0-8-16,4 0-48 15,8 0 48-15,4-13 112 0,11-9 0 16,6-10 0-16,3-9-104 16,11-4 144-16,-3-9-152 15,4 1 8-15,-5 5-8 0,-6 3 8 31,-14 14 0-31,-7 8-8 0,-7 8-168 16,-5 8 48-16,-8 4-504 16,0 3-600-16,-4 0-1865 15,-9 3-1824-15,-2 6-1528 0</inkml:trace>
  <inkml:trace contextRef="#ctx0" brushRef="#br0" timeOffset="77601.73">20451 6788 8809 0,'0'0'2505'16,"0"0"-897"-1,0 0-624-15,0 0 25 0,-4 0-1 16,4 0-336-16,0 0-88 0,0 0-360 16,15 0-48-16,13 0 248 15,4 0-88 1,13 0-8-16,11 0-87 15,15 0-241-15,21 0 280 16,15 0-272-16,-3 0 48 0,-21 0-24 16,-31-3 32-16,-16 0-128 15,-8 3-72-15,-4-4-297 0,-8 1 161 32,-8 3-152-32,-8 0-152 15,-13 0-848-15,-15 0-1225 16,-39 0 25-16,7 0-1769 0,0 0 240 0</inkml:trace>
  <inkml:trace contextRef="#ctx0" brushRef="#br0" timeOffset="77879.98">20535 6896 7697 0,'0'0'2097'0,"0"0"-1153"16,0 0 568-16,0 0 849 0,0 0-617 15,0 0-472 1,95 15-280-16,-59-15-407 16,7 0 135-16,6 0-408 15,-1-2-160-15,-1-5 24 0,2 1-160 16,-10 3 88-16,-11-4-104 16,-4 4-24-1,-5 0-80-15,-10 0 8 16,-5 3-168-16,0 0-152 15,-4 0-344-15,0 0-409 0,0 0-1183 16,0 0-2913-16</inkml:trace>
  <inkml:trace contextRef="#ctx0" brushRef="#br0" timeOffset="79559.5">24837 6740 3168 0,'0'0'7010'16,"0"0"-5338"-16,0 0-560 0,0 0-23 15,0 0 55-15,0 0-192 16,24 0-488-16,0 0-96 31,12-6 8-31,5 3-128 0,6-4 16 16,1 1-80-16,3-1-168 15,-2 1 184-15,-6 0-200 0,-2 0 0 16,-10 2-8-16,-7 1 8 0,-16 0-96 16,-8 3-744-1,0 0-928 1,-40 13-961-16,4 2 105 0,-4 2-2994 16</inkml:trace>
  <inkml:trace contextRef="#ctx0" brushRef="#br0" timeOffset="79819.8">24910 6896 4945 0,'0'0'2920'0,"0"0"-1343"0,0 0-297 15,0 0 432-15,0 0 17 16,0 0-265-16,0 0-368 16,-8 0-384-16,12 0-232 0,11 0-336 15,13 0 344-15,12 0-15 16,8 0-281-1,4-3-40-15,3-1-48 16,1-2-96-16,-4 0 80 16,-12 3-88-16,-12-4-192 0,-8 4-128 15,-9 3-473-15,-11 0-375 32,0-3-688-32,0 0-2305 0,-7-1-4073 0</inkml:trace>
  <inkml:trace contextRef="#ctx0" brushRef="#br0" timeOffset="81852.37">17036 14443 3000 0,'0'0'2929'0,"0"0"-153"16,0 0-1423-16,0 0-529 0,0 0 560 15,17-13 88-15,-13 13-623 16,-4 0-241 0,0 0-216-16,0 0-192 15,0 0 184-15,0 0-248 16,0 0 32-16,0 0 32 0,0 0-104 16,0 0 56-16,-4 0-24 15,-5 3-128-15,1 7 216 0,-3-4-208 31,-2 4 72-31,2-1 128 16,-6 4-8-16,2 3 48 0,3-1-128 16,-4 8-112-16,4 2 336 15,0 7-240-15,0 0 41 0,4 9 79 16,4 1-48-16,-4 5 120 16,4 4 136-16,0-1-232 31,4 2 136-31,0-2-272 0,0-2-48 15,0-4 56-15,0-6 0 16,0-6 80-16,0-3-152 0,0-4 0 0,4-3-8 16,4-3 8-1,0-6 0 1,-4-3-8-16,0-4-144 16,4 0-48-16,-4-3-288 0,-4 0-360 15,0-3-145-15,0 0-463 16,0-3-1024-16,-8-6-3282 0,-4-1-2614 15</inkml:trace>
  <inkml:trace contextRef="#ctx0" brushRef="#br0" timeOffset="82100.7">16761 15151 6873 0,'0'0'2985'0,"0"0"-1553"31,0 0-8-31,0 0 497 15,0 0-609-15,0 0-640 0,0 0-584 16,0 0 360-16,0 0-48 16,17 41-224-16,2-25-8 0,5 0-96 15,0 0-64-15,-4-4 48 32,4 1-56-32,-4-3-384 15,-4-1-352-15,0-6-448 0,4-3-593 16,-5 0-1055-16,-2-3-2641 0</inkml:trace>
  <inkml:trace contextRef="#ctx0" brushRef="#br0" timeOffset="82295.17">17176 15059 3712 0,'0'0'6282'16,"0"0"-3066"-16,0 0-1455 15,0 0-249-15,0 0-176 16,0 0-464-16,-20 3-191 15,0 13-217 1,-4 6-48-16,-4 0-160 0,1 4-208 16,-1-1-48-16,3 4-232 0,-10 2-872 15,11-9-1641-15,4-5-7249 16</inkml:trace>
  <inkml:trace contextRef="#ctx0" brushRef="#br0" timeOffset="83180.82">16151 15729 11058 0,'0'0'3905'0,"0"0"-2465"0,0 0-328 15,0 0 121-15,0 0-217 16,0 0-408-16,5-38-176 0,-17 47-208 31,-12 13-104-31,-8 17 240 16,-8 5-232-16,1 16-24 0,7 1 40 16,4 2-136-16,8-2 88 15,12-7-96-15,8-10 0 16,8-9-128-16,20-10 40 0,16-9-136 15,7-7-48-15,13-9-304 16,3-9 104 0,2-13-112-16,-6-7-152 0,-11-6 415 15,-16 1-23-15,-16 2 232 16,-12 6 112-16,-8 4 176 16,-8 6 313-16,-17 10-217 15,-6 2-80 1,-1 4 224-16,5 0-296 15,3 4 24-15,7 2-144 0,13-3-24 16,4 1-160-16,17-1-40 0,11-3 120 16,11 0-8-16,9 0 112 15,-4-10 0-15,3 4 0 0,-11-1 0 32,-3 7 104-32,-10 0 24 15,-7 0 16-15,-8 13 232 0,-4 9-24 16,-4 7 88-16,0 6-144 15,0 3-224-15,-12 0 24 0,5 3-96 16,-6-2-88-16,5-2-152 31,1-5-824-31,7-10 408 0,0-12-1217 16,0-10-2456-16,11 0-760 0</inkml:trace>
  <inkml:trace contextRef="#ctx0" brushRef="#br0" timeOffset="83518.89">16893 15906 5537 0,'0'0'6785'0,"0"0"-4216"0,0 0-1561 16,0 0 0-16,0 0 32 16,0 0-207-1,-68 109-265-15,49-68-344 16,-2-3-56-16,10 0-168 0,-2-9 8 0,9-1-80 15,4-9 56 1,0-6-192-16,0-7-56 0,0-3-80 16,0-3-1-1,4 0 337-15,0-15 8 16,1-5 112-16,-5-8 33 16,0-1 151-16,-13-3 24 0,-11 4-176 15,1 2 48-15,-5 7-192 16,0 4-144-16,4 8 136 0,8 4-816 31,8 3-1081-31,8 0-3520 16,0 0-4841-16</inkml:trace>
  <inkml:trace contextRef="#ctx0" brushRef="#br0" timeOffset="83885.92">16869 16087 1136 0,'0'0'5353'0,"0"0"-4145"16,0 0-712-16,0 0 608 15,100 10-167-15,-68-10-369 16,-1-13-256 0,1 1-176-16,-4-8-128 15,-4-2 224-15,-4 0 440 16,-8 0 448-16,-4 3 41 0,-8 3 127 15,0 6 32-15,-16 10-560 16,-8 0-312-16,-8 10 313 16,1 12-361-16,-5 7-40 15,8 6-64-15,8-4-216 16,3-2 40-16,17 0-120 16,0-10-56-16,9-3-56 0,19-7 64 15,4-6-136-15,11-3-208 16,2 0-505-16,-2-12-455 0,13-23-1256 31,-16 0-585-31,-9 0-4249 0</inkml:trace>
  <inkml:trace contextRef="#ctx0" brushRef="#br0" timeOffset="84179.15">17279 16002 8585 0,'0'0'2049'16,"0"0"-1401"-16,0 0-8 15,0 0 480-15,0 0-216 0,0 0-375 16,0 0-97-16,72 13-432 16,-52-30-8-16,-4 2-392 0,0-5-105 15,-8-2 409 1,-8 0-8-16,0 3 104 16,-8 3 305-16,-16 7 215 15,-4 9 440-15,-4 3-40 0,0 16-48 16,0 13 96-16,4 2-511 0,5 8-161 15,14-1-128 1,6-3-160-16,3-6-16 16,7-3-384-16,14-13-657 15,7-4-319-15,24-12-984 16,-9 0-1657-16,-3-16-1232 0</inkml:trace>
  <inkml:trace contextRef="#ctx0" brushRef="#br0" timeOffset="84522.23">17610 15856 9233 0,'0'0'5114'16,"0"0"-4210"-16,0 0-184 15,0 0 424-15,0 0-424 0,0 76-352 32,0-45-248-32,0-2-40 15,4 0-80-15,-4-4-136 16,0-6 128-16,0-6-152 0,0-7-296 15,0-6 160-15,4 0 56 16,4-22-392-16,4-7-80 0,8-9 360 31,0-3 200-31,8 0-72 0,0 3 224 16,-9 6 160-16,1 16 304 16,-3 9 144-16,-9 7-96 0,-5 17 160 15,-3 11-16-15,0 4-240 16,0 3-224-16,-7 3-192 15,-1 0 0 1,-5-6-112-16,2 0-1456 0,-2-10-2601 16,6-10-5369-16</inkml:trace>
  <inkml:trace contextRef="#ctx0" brushRef="#br0" timeOffset="85783.86">15805 15532 8513 0,'0'0'2985'0,"0"0"-1281"0,0 0-928 16,0 0-383-16,0 0 391 31,-60 127 376-31,36-10-408 16,1 20-144-16,10 0-208 0,6-14-104 16,7-27 97-16,0-8-241 15,0-21-152-15,0-17 136 0,0-14-136 16,0-11 0-16,0-3 0 31,0 1-272-31,0-8-217 0,0-5-663 16,-8-17-1088-16,4-11-833 15,0-8-7217-15</inkml:trace>
  <inkml:trace contextRef="#ctx0" brushRef="#br0" timeOffset="86232.66">15738 15672 2680 0,'0'0'6089'16,"0"0"-4456"-16,0 0-201 0,0 0-224 15,0 0-288-15,0 0-439 16,0 0-153-16,59-13 0 0,5 13 80 15,32-3 160-15,31-1-304 16,13-2 112 0,3 0 72-16,-7-1 0 15,-5 4-56-15,9-3-176 0,3-3-32 16,-7 2 96-16,-5 1-272 16,-8-4-8-16,-11 1 24 0,-8-1 25 15,-24 4-9-15,-17 0-40 16,-12 2-48-16,-6 1 40 0,2 3 8 31,9-3 0-31,4 0-8 16,-4-4 16-16,-4 4-32 0,-1 0 24 15,1 0-33-15,0 0-15 16,-4 0 32-16,0 3-96 16,-12 0-184-16,-8 0-608 0,-9 0-384 31,-7 0-1161-31,-4 0-791 15,-8 0-2506-15</inkml:trace>
  <inkml:trace contextRef="#ctx0" brushRef="#br0" timeOffset="86929.79">18490 15516 408 0,'0'0'8913'0,"0"0"-6976"0,0 0-1425 0,0 0 48 31,0 0 840-31,0 0-151 16,-11 104-345-16,7-59-392 0,-4 3-64 15,3 6-120-15,-2 6-32 16,-1 13 128-16,0-6-128 16,4-1-176-16,-1-2 112 0,2-13-232 31,3 6 0-31,-4-10 16 0,4-2-16 15,0-10 64-15,0-4-64 16,0-8-24-16,0-7-64 16,0-7 40-16,0-5-24 0,0-1-56 15,0 0-104-15,-8-3 128 32,-4 0-24-32,0 0 80 0,-12 0-8 15,-4 0 112-15,-8 0-56 16,-3 0 0-16,-14 0 0 15,-6 0-16-15,-20 0 16 0,-26 6 0 16,-18 4 64-16,-5-1-56 0,5 4 0 16,12 0-8-16,15-1 48 15,0 1-48 1,0 0 0-16,10-1 0 16,-2 1 104-16,0-3-104 15,17-1 176-15,11-2-152 0,15-5 40 16,-2 2-16-1,-9-4-48 1,-8 0 0-16,-8 0 112 0,1 3-48 0,-5-3 88 16,4 0-23-16,1 0-129 15,3 3 248-15,1-3-232 16,2 3 32-16,10 1 152 0,-1-4-104 31,8 6 96-31,4 1-184 16,0 2 48-16,1 0 96 0,3 4-152 15,-1 0-8-15,6 2 8 16,3-5 0-16,4 0-48 0,0-1 48 16,9-6-272-16,-2-3-24 31,21-6-577-31,4-16-879 0,16-4-3513 16</inkml:trace>
  <inkml:trace contextRef="#ctx0" brushRef="#br1" timeOffset="96236.9">21639 4718 3272 0,'0'0'3217'0,"0"0"-849"16,0 0-1231-16,0 0-353 15,0 0 64-15,0 0 248 16,19-38 56-16,-19 38-159 0,0-3-265 16,0 3 80-1,0 0-336-15,0 0-472 16,-15 6 56-16,-10 13 48 0,-6 10 120 16,-9 6-176-16,-4 6-40 15,4 7 88-15,1-4-88 16,7 0-16-16,8-6-56 0,3-6-248 15,14-7-128 1,3-12-312-16,4-7-152 16,11-6 272-16,13 0 47 0,12-19-335 15,4-6-112-15,4-7 144 16,-1-6 312-16,6-3-16 16,-6 0-49-1,2 3 17-15,-2 6 384 16,-7 3 224-16,-5 7 16 0,-6 6 0 15,-9 3 0-15,-4 4 0 16,-5 3 0-16,-7 6 88 16,0 0 360-16,-4 0-440 0,-11 6 480 31,-5 13 113-31,-8 0 223 16,-4 13-440-16,0-1-40 0,0 4-32 15,4 0-136-15,0 0-48 16,4-3-128-16,9-4-112 15,7-8-16-15,3-8-592 0,5-5-16 16,9-7 160 0,14 0 15-1,5-7-95-15,9-12-128 0,2-6-200 0,-3-4 360 16,3-2-48-16,-3-4 272 16,1 3 400-16,-14 10 0 15,-3-1 632-15,-8 11 352 16,-7 2 192-1,-5 7 401-15,0 3-665 16,-5 0-392-16,-7 0-88 0,-8 13-24 0,-3 9-72 16,-9 0-104-16,4 7-224 15,0 3 96-15,0-4-96 16,4 1-8 0,4-1-128-16,4-9-280 15,9-3-48-15,7-6-496 16,0-7-321-16,19-3-223 0,9-13-800 15,-4-3-2961-15</inkml:trace>
  <inkml:trace contextRef="#ctx0" brushRef="#br1" timeOffset="96483.25">22049 4772 96 0,'0'0'4040'0,"0"0"-2375"15,0 0-1161-15,0 0-336 16,0 0 352-16,0 0 88 0,0 0 16 31,-8 3 232-31,-16 16-167 0,-8 3-121 16,0 7-296-16,-3 3 80 0,3-1-64 15,0 1-216-15,8-4 0 16,3-5-72-16,14-4-152 16,3-6-464-16,4-7-721 15,4-6 193 1,16 0-256-16,20-13-1113 0,-5-6-119 15</inkml:trace>
  <inkml:trace contextRef="#ctx0" brushRef="#br1" timeOffset="96672.74">22096 4842 200 0,'0'0'864'16,"0"0"1248"-16,0 0-591 16,0 0-361-16,0 0-248 15,0 0-72-15,0 0-248 0,-12 6 232 16,-8 13-119-16,-7 6-257 15,3 1-200-15,4-4-64 0,0 4-176 32,4-11-8-32,8 4-56 15,8-9-824-15,0-4-601 0,28-6-159 16,-1-9-1345-16</inkml:trace>
  <inkml:trace contextRef="#ctx0" brushRef="#br1" timeOffset="96853.26">22272 4835 304 0,'0'0'4032'0,"0"0"-2079"0,0 0-753 15,0 0-256-15,0 0-112 16,-104 86-199-16,76-58-361 16,8 1-152-1,1 0-120-15,6-7-120 16,13-3-737-16,0-10-1487 0,0-5-2681 0</inkml:trace>
  <inkml:trace contextRef="#ctx0" brushRef="#br1" timeOffset="97032.78">22367 4848 696 0,'0'0'5697'15,"0"0"-4273"-15,0 0-720 16,0 0-152-16,-71 79-95 0,47-53-145 15,4-1-80-15,0 0-192 32,-4 4-40-32,9-10-392 15,-2-3-2153-15</inkml:trace>
  <inkml:trace contextRef="#ctx0" brushRef="#br1" timeOffset="97783.77">21690 5772 6785 0,'0'0'2384'0,"0"0"-1095"16,0 0-593-16,0 0-152 15,0 0 360-15,0 0 32 16,-83 63-111-16,51-34-41 0,4 6-360 16,-4 0 24-16,4-3-320 15,4-1-72 1,4-6-24-16,12-5-32 15,0-8-440-15,8-5-944 16,0-7-833-16,16 0 777 0,4-10-145 16,20-25-415-16,-9 4-1177 15,5-4-783-15</inkml:trace>
  <inkml:trace contextRef="#ctx0" brushRef="#br1" timeOffset="98004.18">21790 5731 576 0,'0'0'2608'0,"0"0"3513"16,0 0-4312-16,0 0-801 0,0 0 112 16,-104 73 57-1,72-45-321-15,0 4-256 16,8-4-304-16,1 4-232 16,7-6 16-16,4-4-80 0,7-3-264 15,5-6-760-15,0-4-729 16,13-6 113-16,7-3-272 15,20-12-417 1,-9-7-928-16</inkml:trace>
  <inkml:trace contextRef="#ctx0" brushRef="#br1" timeOffset="98195.67">21802 5874 200 0,'0'0'472'0,"0"0"1896"16,0 0 2177-1,0 0-2752-15,0 0-737 16,0 0-24-16,0 0-120 15,0 0-88-15,-103 69-192 0,78-40-303 16,1-4-145-16,4 4-184 16,8-10-96-16,5 0-289 0,7-6-991 31,0-7-448-31,28-6-569 16,0-6-103-16,-1-10-2297 0</inkml:trace>
  <inkml:trace contextRef="#ctx0" brushRef="#br1" timeOffset="98379.18">21925 5864 2872 0,'0'0'4369'0,"0"0"-3145"16,0 0-247-16,0 0 143 0,0 0-192 0,-95 76-344 16,67-48-176-16,7 1-232 15,2-4-32 1,7 1-144-1,4-7-496-15,8-3-1128 0,8-10-937 0,12-6-2192 16</inkml:trace>
  <inkml:trace contextRef="#ctx0" brushRef="#br1" timeOffset="98555.71">22021 5921 6241 0,'0'0'2080'0,"0"0"-951"0,0 0-313 15,-92 73-32-15,64-47-360 16,9 2-256-16,-1-6-40 31,7 0-128-31,9-3-336 0,4-9-880 16,13-7-1377-16,2-3-2088 0</inkml:trace>
  <inkml:trace contextRef="#ctx0" brushRef="#br1" timeOffset="98735.23">22109 6007 6753 0,'0'0'1896'0,"0"0"-1127"0,0 0-137 16,-88 89-256-16,71-61-112 16,2-2-208-1,11-4-56 1,4-6-504-16,12-10-1225 0,12-3-1055 0,0-3-1433 15</inkml:trace>
  <inkml:trace contextRef="#ctx0" brushRef="#br1" timeOffset="98900.79">22320 6029 6649 0,'0'0'2664'0,"0"0"-1159"15,0 0-137-15,-92 63-152 16,60-40-415-16,8-1-193 0,0 0-416 15,13-3-192-15,3-3-344 16,8-6-1169-16,4-4-1119 0,11-6-2361 16</inkml:trace>
  <inkml:trace contextRef="#ctx0" brushRef="#br1" timeOffset="99989.88">19746 5845 288 0,'0'0'5489'0,"0"0"-3801"16,0 0-328-16,0 0-95 15,0 0 103-15,0 0-168 16,0-25 185-16,0 21-233 0,-4 4-552 15,-8 0-104 1,-4 6-328-16,-5 14-112 16,-6 8 264-16,3 7-48 0,-4 10-112 15,0-1-72-15,8 1-80 16,1-1 32-16,6-6-40 16,9-6-192-1,4-7-408-15,0-9-536 16,13-10-705-16,23-12-55 0,-8-10-657 15,4-9-2712-15</inkml:trace>
  <inkml:trace contextRef="#ctx0" brushRef="#br1" timeOffset="100213.28">19905 5864 360 0,'0'0'6473'0,"0"0"-4217"16,0 0-815-16,0 0-465 15,0 0-96-15,0 0-64 0,0 0-104 16,-79 70-231-16,58-41-217 16,-3-1-64-1,13 3-200-15,-6-5 48 0,10-7-120 16,7 0-488-16,0-9-569 16,0-4-447-16,20-6 72 15,12-6-281-15,3-13-1303 0,-7-7-1929 16</inkml:trace>
  <inkml:trace contextRef="#ctx0" brushRef="#br1" timeOffset="100393.79">20041 5896 1272 0,'0'0'4337'16,"0"0"-1145"-16,0 0-2023 0,0 0-705 31,0 0 184-31,0 0-208 16,-68 76-112-16,52-54-96 0,-1 4-176 15,6-7-32-15,3 3-24 16,0-6-488-16,8-10-760 0,0 0-1513 16,12-6-2728-16</inkml:trace>
  <inkml:trace contextRef="#ctx0" brushRef="#br1" timeOffset="100595.25">20116 5889 8577 0,'0'0'1169'0,"0"0"-809"0,0 0-216 15,-67 86 64-15,50-57 32 16,2-4-112 0,3 0-112-1,3 1-16-15,9-1-432 0,0-9-1257 16,4-9-1583-16</inkml:trace>
  <inkml:trace contextRef="#ctx0" brushRef="#br1" timeOffset="100790.73">20215 5972 7529 0,'0'0'1456'0,"0"0"-1015"16,0 0-17-16,-63 79 8 15,47-50-168-15,4-7-88 0,0 0-176 16,5-3-80-16,7-6-928 31,0-3-1473-31,11-7-2832 0</inkml:trace>
  <inkml:trace contextRef="#ctx0" brushRef="#br1" timeOffset="100962.27">20299 6115 6905 0,'0'0'1304'0,"0"0"-760"15,0 0-352-15,-71 70 265 16,51-51-65-16,4-3-256 0,0-4-136 16,4 1-1193-1,4-10-3944 1</inkml:trace>
  <inkml:trace contextRef="#ctx0" brushRef="#br1" timeOffset="101436.01">19921 5759 7097 0,'0'0'2256'16,"0"0"-1583"-1,0 0-113-15,0 0-136 16,0 0 136-16,-91-3-232 0,66 22-8 0,-6 3 8 15,6 3-280-15,6 7-48 16,-1-3-8-16,12-3-200 0,4-4-248 31,4-7-592-31,8-8-657 16,24-7-191-16,-4-7-632 16,4-8-1929-16</inkml:trace>
  <inkml:trace contextRef="#ctx0" brushRef="#br1" timeOffset="101599.57">19977 5746 1512 0,'0'0'6761'0,"0"0"-5568"0,0 0-721 15,-88 48-32-15,57-20 88 16,-1 7-320-16,11-3-120 0,1 3-88 16,12-3-328-16,8 0-912 31,8-10-1201-31,9-10-3152 0</inkml:trace>
  <inkml:trace contextRef="#ctx0" brushRef="#br1" timeOffset="101733.23">19817 6153 8513 0,'0'0'1265'0,"0"0"-1057"0,0 0-208 16,0 0-528-16,0 0-1777 0,0 0-2392 15</inkml:trace>
  <inkml:trace contextRef="#ctx0" brushRef="#br1" timeOffset="104622.49">11116 1984 16 0,'0'0'8585'0,"0"0"-6224"16,0 0-1441-16,0 0-64 0,0 0 497 16,4-51-153-16,-4 42-496 15,0-4-216 1,-12 4-304-16,-4-4-184 16,-12 0-8-16,-4 7-360 15,-8 3 256-15,-12 3 112 0,-4 13 24 16,-4 15 288-16,5 7-296 0,3 13 96 15,17 5-112 1,7 5 48-16,20-1-104 16,8-3 0-16,4-7-256 15,20-9-8-15,12-12 176 16,7-13 72-16,1-13-40 0,4-7 112 16,0-18 256-16,-1-10-256 15,1-3 48 1,-8-7 208-16,-8 4 208 15,-4 3-96-15,-8 6 72 16,-12 10 64-16,-4 12 353 16,-4 4-193-16,0 6-376 0,0 6-288 15,0 26 0-15,-4 13 80 0,-4 18 184 16,-4 23-264-16,4 13 184 31,0-8-184-31,4-17 0 16,-4-27-192-16,8-15-472 0,0 0-617 15,3-7-919-15,10-6-2521 16,2-16-4841-16</inkml:trace>
  <inkml:trace contextRef="#ctx0" brushRef="#br1" timeOffset="104848.88">11323 2426 10866 0,'0'0'5281'0,"0"0"-4185"16,0 0-512-16,0 0-192 15,0 0 145-15,0 0-193 0,120-26-208 16,-61 13 24-16,9-3-160 16,4 1-200-1,-1 5-1177-15,-7 1-3664 16,-20-1-3993-16</inkml:trace>
  <inkml:trace contextRef="#ctx0" brushRef="#br1" timeOffset="105515.1">12749 1727 14043 0,'0'0'1816'16,"0"0"-968"-16,-4-83-248 15,-3 67 360 1,2 7-95-1,-3 6-217-15,0 3-312 0,-12 16-288 0,-12 28 32 16,-15 26-72-16,3 3 0 16,8-3 136-16,8-7-144 0,16-12-72 15,0 6-24-15,8 4-272 32,4-11-144-32,9-8-321 15,18-14-151-15,13-12 376 0,4-13-104 16,8-3-112-16,-5-3-160 0,-3-9 279 15,-16 2 569-15,-8 1 136 16,-15 5 521-16,-5 4 975 31,-13 0-640-31,-15 6-456 0,-8 7 120 16,1 0-176-16,-1 3-96 16,8-6-248-16,15-4-88 0,13-3-568 15,0-3-488-15,25 0 408 16,10-13 488-16,10-12-240 31,7-4 32-31,-5-2 127 0,-4-4 313 0,-2 3 16 16,-9 10 345-16,-8 5 791 15,-9 5 128-15,-3 9-336 0,-3 3-304 16,-2 0-440-16,1 12-24 16,1 11 104-1,-2 9-143 1,-3 9 31-16,-4 3-152 0,0 10 8 0,0-3-24 15,-11 0-385 1,-2-1-447-16,9-5-1320 0,0-13-2257 0,4-13-4177 16</inkml:trace>
  <inkml:trace contextRef="#ctx0" brushRef="#br1" timeOffset="105861.96">13438 1991 6065 0,'0'0'8130'0,"0"0"-6394"31,0 0-1536-31,0 0 48 16,0 0-248-16,0 0 424 0,-60 107-168 16,41-62-200-16,3 3 48 15,0-1-104-15,8-5-200 31,0-5-280-31,8-8-368 0,0-10-72 16,0-10 95-16,0-9-39 0,4 0 808 16,4-18 56-16,-8-11 536 0,0-9 825 15,-8-6-65-15,-12-1-192 16,-11 4-272 0,-1 3-336-1,0 9 129-15,8 10-481 0,7 6-144 16,10 13-472-16,11 3-2113 15,16 10-2056-15,4 3-2577 0</inkml:trace>
  <inkml:trace contextRef="#ctx0" brushRef="#br1" timeOffset="106213.02">13514 2178 4280 0,'0'0'4633'0,"0"0"-4136"16,0 0 151-16,0 0 216 15,0 0-424-15,104 6-32 0,-69-12-112 32,2-7-24-32,-5-3-192 15,0 0-80-15,-13-3-8 0,-6 0-48 16,-10-3 56-16,-3 3 648 16,-12 0 120-16,-11 3-31 31,-1 6 183-31,-4 10-256 0,0 0-240 15,4 17-176-15,-4 8-40 16,8 6 96-16,4 4-184 0,12 4-32 16,4-1-88-16,0-4 0 0,12-5-8 15,16-10-144 1,7-6-320 0,10-10-144-16,2-3-376 0,25-25-601 15,-12-4-663-15,-13-3-2273 16</inkml:trace>
  <inkml:trace contextRef="#ctx0" brushRef="#br1" timeOffset="106546.13">14008 2016 8729 0,'0'0'2609'0,"0"0"-1737"16,0 0-56-16,0 0 433 0,0 0 23 15,0 0-96-15,0 0-720 31,44-35-264-31,-28 16-72 0,-8 0-56 16,-4 0 104-16,-4 3 72 16,0 3 88-16,0 7 137 15,-12 2-241-15,-12 4-216 0,0 0 328 16,-4 20-200-16,0 2 64 31,1 10-56-31,7 0-136 0,3 5 200 16,14 2-208-16,3-1-8 15,0-6-16-15,20-1-72 16,12-8-32-16,7-8-280 0,6-8-216 16,-2-7-305-16,17-19-807 15,-17-10-857 1,-6-3-3472-16</inkml:trace>
  <inkml:trace contextRef="#ctx0" brushRef="#br1" timeOffset="106952.04">14287 1905 5825 0,'0'0'6857'0,"0"0"-4904"0,0 0-713 15,0 0-408-15,0 0-232 16,72-29-96-16,-48 29-232 16,4 4-24-16,0 18 16 0,-9 3-208 15,-2 7 17-15,-14 6-73 0,-3-3 16 31,0-4 16-31,-3-2-32 16,-9-7-105-16,3-6 97 16,5-9-96-16,1-7 104 0,3 0 112 15,0-16-112-15,3-7-272 32,14-12-32-32,2-2 152 0,5-5 64 15,0 7-112-15,0 3 192 16,1 10-64-16,-10 10 24 15,1 12-32-15,4 0 88 0,-4 22-8 16,-4 6 136-16,-1 7 32 16,-2 6 0-1,-1-2-168-15,-4-2 48 0,-1-5-8 16,1-6-40-16,-4-7-424 16,9-19-728-16,-1 0-1865 15,3-6-3864-15</inkml:trace>
  <inkml:trace contextRef="#ctx0" brushRef="#br1" timeOffset="107135.55">15112 1749 12274 0,'0'0'2049'0,"0"0"-1169"31,0 0-576-31,0 0-304 16,0 0-1745-16,0 0-7216 0</inkml:trace>
  <inkml:trace contextRef="#ctx0" brushRef="#br1" timeOffset="108155.82">11215 3197 2656 0,'0'0'12427'15,"0"0"-10187"-15,0 0-1744 0,0 0-400 16,0 0 160 0,0 83 401-1,0-36-225-15,4 7-272 16,5 3-56-16,2 0-104 0,-3-6-224 15,5-3 128-15,-10-10-417 0,-3-3-559 16,0-10-1136-16,0-5-2241 0,-12-14-4289 16</inkml:trace>
  <inkml:trace contextRef="#ctx0" brushRef="#br1" timeOffset="108320.38">11307 3140 5905 0,'0'0'6969'0,"0"0"-5024"0,0 0-1177 15,-96 25-464-15,68 4 176 16,0 9-424-16,9 0-56 0,3 22-768 16,4-9-2017-16,3-7-5384 0</inkml:trace>
  <inkml:trace contextRef="#ctx0" brushRef="#br1" timeOffset="108500.9">11172 3800 10506 0,'0'0'3929'0,"0"0"-2785"15,0 0 432-15,0 0-352 0,127-25-487 16,-67 6-193-16,7 0-376 15,5-4-168-15,23 4-392 0,-22 4-1625 0,-10-1-3848 16</inkml:trace>
  <inkml:trace contextRef="#ctx0" brushRef="#br1" timeOffset="108913.8">12216 3432 12258 0,'0'0'4513'0,"0"0"-3881"16,0 0-320-16,0 0-104 0,0 0-16 15,0 0 160 1,88 0-128-16,-25-3-103 16,5-7-121-16,27-3-297 15,-16 1-2015-15,-14-1-3881 0</inkml:trace>
  <inkml:trace contextRef="#ctx0" brushRef="#br1" timeOffset="109145.18">13076 3127 5905 0,'0'0'9674'0,"0"0"-7866"15,0 0-816-15,0 0-207 32,0 0-393-32,0 0-264 15,0 0 88-15,4 86-24 0,-4-35 32 16,0 9-224-16,0 0-176 15,0 4-512-15,0-7-569 16,0 0-4760-16,0-16 4985 0,0-15-4873 0</inkml:trace>
  <inkml:trace contextRef="#ctx0" brushRef="#br1" timeOffset="109513.2">13048 3111 7433 0,'-3'-105'3145'0,"-2"-6"-529"15,5 35-431-15,0 22-281 16,5 23-584-16,6 11-511 16,9 4-225-16,7 7-488 0,14 6-48 15,10 3-48-15,9 28-40 16,0 14 32-16,-12 12-264 16,-16 9-312-1,-21 1 136-15,-11 2 175 16,-15-9 225-16,-26-3 48 0,-6-9 0 15,-1-4 273-15,1-9-81 16,7-13-72-16,16-3 24 16,8-10-144-16,16-3-48 0,0 1-168 31,8 5-297-31,15 1 513 16,13 5-56-16,5 5 56 0,2 2 96 15,-3 3-88-15,-4 0 40 16,-8-2-48-16,-1-1-72 15,-6-3-32-15,3-7-1440 0,-4-5-2609 32,-5-4-2240-32</inkml:trace>
  <inkml:trace contextRef="#ctx0" brushRef="#br1" timeOffset="109807.4">13582 3311 3488 0,'0'0'9874'0,"0"0"-8049"0,0 0-1497 16,0 0-176-16,0 0-32 0,88 3-16 16,-49-3-104-16,1-9-48 15,4-4-136-15,-8-3-728 16,-4-3-169 0,-12 0-47-16,-8 0 584 15,-12 0 424-15,-8 0 120 0,-16 9 608 16,-16 8 872-16,-4 2-7 15,0 9-241-15,5 10-168 16,7 7-456-16,16 2-296 0,8 3-312 31,8 1-160-31,24-3-240 16,51-3-1232-16,-11-14-1513 16,4-2-4736-16</inkml:trace>
  <inkml:trace contextRef="#ctx0" brushRef="#br1" timeOffset="110189.39">14510 3023 12546 0,'0'0'3217'15,"0"0"-1609"-15,-95 0-752 16,55 2-279-16,0 24-305 16,13 3-24-16,2 5-248 15,13 11-112 1,12-4-80-1,0 0-537-15,24-6-343 16,8-9-640-16,12-11 23 0,0-15-7 16,4 0-40-16,-5-25 832 15,1-10 904-15,-4-12 872 16,-12-20 1792-16,-8-22-431 0,-17-19-761 16,-3 7-128-16,-3 21-367 15,-13 29-25-15,8 32 136 0,-4 10-128 16,0 5-184-16,5 4-656 15,-2 39 0-15,1 37-192 0,8 29 72 32,0 16-48-32,17-4 32 15,6-16-560-15,5-21-496 0,0-20-304 16,11-6 151-16,-2-22-55 16,-10-10-6946-16</inkml:trace>
  <inkml:trace contextRef="#ctx0" brushRef="#br1" timeOffset="110345.99">15232 2860 5249 0,'0'0'13266'0,"0"0"-11105"16,0 0-1553-1,0 0-608-15,0 0-1072 16,0 0-1569-16,0 0-7585 0</inkml:trace>
  <inkml:trace contextRef="#ctx0" brushRef="#br1" timeOffset="121534.05">16630 13300 3440 0,'0'0'3977'0,"-4"-3"-2889"16,4-1-472-16,-4 1-343 0,0 0 207 15,4 3 432-15,-8 0-272 0,4 0-184 16,-4 0-144-16,4 0 32 31,-3 0 192-31,2 0-80 16,-3 0-72-16,0 0 49 0,4 0-185 16,1 0 0-16,-6 0-144 15,1 0-80-15,1 0 80 0,-6 3-96 16,1 4 72-16,-3-1 96 31,-1 3-80-31,0 4 112 0,0 0-40 16,0 3-8-16,0-1 128 15,-1 5-224-15,2-1 40 0,3 0 0 16,-4 3-56-16,4-3 32 16,0 3-80-16,0-3 8 31,1 4 0-31,-2-1-8 0,2-3 0 15,-6 3 56-15,10 0-40 16,-10 1 112-16,6-1-80 0,-5 0-40 0,4 0 144 16,0 4-144-16,-1-7-8 15,6 3 88 1,-1-3-80 0,4 0 88-16,-5 3-96 0,6-6 0 15,-1 6-24-15,4-3 32 16,-4 0-8-16,0 1 24 0,0-2 24 15,4 1-32-15,-4 1-16 0,4-1 0 32,-4-1 40-32,4 5-40 15,0-4-8-15,0 0 8 0,0 3-24 16,0-3 16-16,0 3 8 16,4-3 0-16,4 1-8 15,0-5 8-15,-4 4-8 0,4 1 0 31,0-5 8-31,4 1-8 0,0 0 0 16,0 0 8-16,-1-3-80 16,2 0 72-16,2-1 0 15,2 1-8-15,-6-7 16 0,6 4 72 16,-2-4-72-16,1 1 0 31,-4 2 48-31,4-3-40 0,-4 1 40 16,4-1-48-16,4 1 0 15,-4-1-8-15,8 0 8 16,-4 0 0-16,0 1 0 0,4-1 0 16,-1 0 48-1,1-2-48-15,0 2 0 16,4-3 40-16,0 0-40 0,0 3 0 16,0-2 0-16,-1-1 0 15,1 3 64-15,-4-2-64 16,1-1 0-16,-1 3-8 0,-1-2 8 15,1 1 0 1,0-1 8-16,0-1-8 16,0 0 72-16,-1-3-72 0,2 3 0 15,-5 1-56-15,-1-1 56 16,1-3 0-16,1 3 8 16,-6 0 0-16,5-3 32 0,1 3-40 31,2-3 0-31,1 0 16 0,0 0-16 15,0 0 0-15,-1 0 8 16,1 0-8-16,1 0 40 16,-5 0-40-16,3-3 0 0,-7 0 112 15,8 0-104-15,-8 0 96 32,4-1-8-32,4 1-88 0,-1-3 88 15,5-1-96-15,0 1 0 16,0 0 32-16,-3-1-24 15,-1 1-8-15,-1-3 0 0,-3 2 8 16,0 1-16-16,-4-1 8 16,0 1-40-1,0 0 40-15,-4 3 0 0,4-4 0 16,0 1-8-16,-1-1 8 16,6-2-8-16,-1 3-40 15,-1-4-80-15,2 1 128 0,-2-1-48 16,1-2 48-1,-4 2-96-15,4-3-104 16,0 1 192-16,-5-1-184 0,6 0 88 16,-5 0 96-16,0 0 8 15,-5 4 8-15,2 3-8 16,-6-4 0-16,6 1-16 0,-5-1 24 31,-1 1-8-31,1-4 24 0,1 3-16 16,-1-2 72-16,3-4-80 15,2 3 0-15,-2 4-32 32,1-4 40-32,-7 0-8 0,2 4 48 15,-3-4-48-15,-4 4 8 16,4-4-8-16,-4 0 8 0,0-3 160 16,4 4-168-16,-4-5 0 15,4-1 8-15,0-1-8 16,0-1 72-16,0 1-72 0,4 1 0 15,-8-2-8-15,4 1 8 32,-4 4-8-32,0-2 0 0,0 2 8 0,0-5 0 15,0 5 0-15,0-1 0 16,0-3 0-16,0 0 0 16,0 0 0-16,0 3 16 0,0-3-8 15,0 0 48 1,0 3-56-1,0-3-120-15,-8 3 112 0,0 0-24 0,0 3 32 16,4 1 0-16,-8-1 8 16,5 1-8-16,-2-1 0 15,1 0-8-15,-3 0-72 0,2 0 80 32,-3 1-8-32,1-1 0 15,-2 1-24-15,-2-5 16 0,-2 8-64 16,2-4 64-16,-5 4 16 15,3-1 0-15,2 1 0 0,-2-1 0 16,-2 1 0-16,7-1 24 31,-4 4-16-31,4-3-8 0,-4-1 56 16,5 3-48-16,2 1 48 16,-3-1-56-16,1 1 8 15,-2 0-32-15,2 0 24 0,-6 2-8 16,-2-2 0-16,-1 3-8 31,-1 0 8-31,2-4-40 0,-1 1-56 0,0 3 56 16,0 0 0-16,4 0 48 15,0-4-8-15,0 4 16 16,1 0 40-16,2-4-48 0,-2 1 0 16,2 3 0-16,-2-3 0 15,-6-1-8 1,6 4 8-1,-5-3-8-15,-4 0 0 16,4 2-56-16,-4-2 64 16,-4-1-88-16,4 4 88 15,5 0-8-15,-5 0 0 0,3 3 8 16,1-3 0-16,1 0 0 16,-1 3 8-16,-1-3-8 15,2-1 8-15,-5 4-8 0,4-3 0 16,-4 0 56-16,0 3-56 0,-4-3 0 15,4 3 0-15,0 0 0 32,-4 0 0-32,9 0 0 15,-5 0 0-15,0 0-8 0,4 0-72 16,0 3 80-16,-4-3 0 16,5 3-8-16,-2 0 8 0,-3 4 0 15,0-4 0-15,1 3 0 31,-5-3-8-31,-4 4-136 16,0-4-176-16,0 0-72 0,-4 0-312 16,0 1-144-16,8-2-457 0,-8-2-639 15,12 0-1977-15,5 0-3456 0</inkml:trace>
  <inkml:trace contextRef="#ctx0" brushRef="#br1" timeOffset="136490.07">4578 14620 864 0,'0'0'10810'0,"0"0"-8161"16,0 0-857-16,0 0-464 15,0-34-272-15,0 34-143 0,0 0-449 16,0 0-456-16,0 15 8 15,0 14 32-15,-4 13 56 16,-5 24 96-16,-2 20-128 0,-2-3 56 16,5-11-128-1,1-18 8-15,7-15-112 16,0-4 80-16,0-4-96 0,0-12 24 16,4-10-128-16,7-9 32 15,9-3 120-15,5-16 32 16,-1-16-48-16,8-9 88 15,-5-7 0-15,0-9 0 16,-2 6 16-16,-5 3 80 16,-5 16-96-16,-2 16 0 0,-2 16 88 15,-3 6-88-15,9 26 0 16,-6 12 40 0,9 7-32-16,1 9 32 15,2-7-40-15,1-5-112 16,0-13 104-16,4-10-688 0,-4-19 472 15,-1-6 224-15,5-38 8 16,-7-26 144-16,-1-31 64 16,-9-10 104-16,-7 3 56 0,-4 25-312 31,0 26 16-31,-4 17 24 16,1 11-104-16,-1 4 128 0,0 9-128 15,0 7-96-15,4 6-232 16,0 22-696-16,0 35-545 15,8-6-2912-15,-4-7-3152 0</inkml:trace>
  <inkml:trace contextRef="#ctx0" brushRef="#br1" timeOffset="136889">5246 14303 7665 0,'0'0'2433'15,"0"0"-305"-15,0 0-103 0,0 0-745 16,0 0-1224-16,0 0 160 0,28 92 168 16,-24-10-120-16,1 20-120 15,-5 3-144-15,0-23-32 16,0-21-48 0,0-26-368-16,0-10-456 15,-5-5 208-15,5-11 328 16,0-6 368-16,0-3 152 0,0-22-104 15,9-20 128-15,6-5-176 16,2-4 0-16,2-3 56 0,-2 10-56 31,-2 9 288-31,-2 16 280 16,-2 15-96-16,2 4-64 0,-2 26 72 16,1 12-32-16,0 10-272 15,4-1-168-15,-4 4-8 16,4-7-112-16,0-5-896 0,7-8-744 31,14-18-905-31,-1-10-1528 0,-4-3-224 16</inkml:trace>
  <inkml:trace contextRef="#ctx0" brushRef="#br1" timeOffset="137203.16">5849 14703 384 0,'0'0'7313'0,"0"0"-4712"15,0 0 375-15,0 0-959 16,0 0-665-16,-104 10 8 15,68 15-543-15,4 10-321 0,9 0-224 16,2 6-272 0,14-6 0-16,7-3-32 0,0-7-280 15,4-5-96 1,15-15-121-16,9-5 177 16,7-9 344-16,6-13 8 0,2-6 120 15,-2-7-120-15,-9 3 0 16,-9 6 72-16,-7 7 80 15,-12 13 585-15,-4 6 87 16,0 0-552 0,-4 25 272-16,-3 7-280 15,2 3-168-15,5 6-96 0,0-6 0 16,0 0-104-16,12-13-688 16,9-9-1001-16,-2-10-1991 15,1-3-2730-15</inkml:trace>
  <inkml:trace contextRef="#ctx0" brushRef="#br1" timeOffset="137426.56">6239 14211 6489 0,'0'0'8354'0,"0"0"-6066"16,0 0-784-1,0 0-1111-15,0 0 319 0,0 105 176 16,0-23-544-1,4 20-104-15,4 3-240 0,-4-16-72 0,0-26 24 16,-4-19-664-16,3-12-448 16,1 3 159-1,9-9-1295-15,-2-7-3401 16,-2-19-2361-16</inkml:trace>
  <inkml:trace contextRef="#ctx0" brushRef="#br1" timeOffset="137609.07">5976 14576 6025 0,'0'0'5873'0,"0"0"-3000"15,0 0-521-15,0 0-679 0,0 0-1129 16,0 0-344-16,92-32 288 16,-8 20-288-16,3 5-200 0,-11 1-520 31,4-6-665-31,-29 2-1975 15,-7-3-8907-15</inkml:trace>
  <inkml:trace contextRef="#ctx0" brushRef="#br1" timeOffset="138334.14">7574 14684 1200 0,'0'0'7689'15,"0"0"-5592"-15,0 0 111 0,24-89-55 0,-20 58-785 16,-4-1-272-16,0 3-87 16,-21-3-353-16,2 7-256 15,-14 3 88 1,1 9-192-16,-3 13 72 16,-9 9-304-16,5 26 32 15,-2 17 176-15,13 7-224 0,9 5 24 0,10 0-72 16,9-7 8-1,5-10-64-15,14-12 24 16,13-16-152-16,4-12 176 16,8-11-64-16,0-24 0 15,4-13-96-15,-8-10 72 16,-5-9 48-16,-7-4 48 0,-7 7 0 16,-6 3 16-16,-6 9-16 15,-5 17 104 1,-4 15 168-16,0 13-264 15,0 16 0-15,-8 22 72 16,-9 26 64-16,10 18 40 0,-2 1-176 16,5-10-8-16,4-13 0 15,0-12-736-15,9-7-128 0,2-6-1177 32,10-19 9-32,22-29-1153 15,-3-19-1376-15,-4-6-2952 0</inkml:trace>
  <inkml:trace contextRef="#ctx0" brushRef="#br1" timeOffset="138604.41">8000 14468 208 0,'0'0'7633'0,"0"0"-3632"16,0 0-1672-1,0 0-1113-15,0 0 288 16,0 0-704-16,-60 108-304 16,44-60-280-16,4 3-168 0,5-4 0 15,3-3-48-15,-1-9-416 0,5-9-96 16,0-10-344-1,0-13 96-15,0-3 608 16,5-19 152 0,-5-16 264-16,0-6 136 0,-13-10 176 15,-11-3 296-15,-12 3-208 0,1 7 97 16,-1 12-89-16,8 10-392 16,4 15-280-16,16 7-216 0,12 32-936 31,16 6-1177-31,5-3-3424 0</inkml:trace>
  <inkml:trace contextRef="#ctx0" brushRef="#br1" timeOffset="138911.59">8100 14725 11578 0,'0'0'2264'0,"0"0"-295"0,0 0-657 16,31-76-560-16,-10 54-304 15,-2 0-424-15,-3 0 24 16,5-1-96 0,-10 4-184-16,-3 3 56 0,-8 0 176 15,0 10-112-15,-24 0 112 16,-4 6 272-16,-12 12 72 0,-3 14 465 16,-2 12-345-16,10 3-24 15,7 7 0 1,12-1-40-16,16 1-40 15,0-4-272-15,32 1-32 0,28-7 136 16,28-6-192-16,4-10 0 16,-10-12-440-16,6-23 168 0,-39-15-1632 15,-6-11-4130-15</inkml:trace>
  <inkml:trace contextRef="#ctx0" brushRef="#br1" timeOffset="139602.75">9634 14138 9674 0,'0'0'2888'15,"0"0"-239"-15,0 0-889 31,0 0-56-31,0 0-343 0,0 0-537 0,0-26-632 16,0 74 8-16,-4 25 648 16,0 29-560-16,-5 6-160 0,5-3-88 15,1-23-40-15,3-28-72 16,0-13-744 0,0-15-232-1,0 2-128-15,0-2-433 0,0-17-999 16,7-9-1577-16,2-6-504 0</inkml:trace>
  <inkml:trace contextRef="#ctx0" brushRef="#br1" timeOffset="140157.26">9881 14144 7241 0,'0'0'2297'0,"0"0"-81"16,32-73-56-16,-25 57-95 15,1 16-513-15,-3 7-1008 0,-1 34 145 16,0 29 463-16,-4 28-688 31,0 10-280-31,-13-3 80 0,1-13-176 16,1-25-32-16,2-20-56 15,1-12-248-15,8-16 232 0,0-3-400 16,0-3-96-16,0-10-32 16,17-3-89-16,2-19 497 31,9-16-320-31,4-10-240 0,0-2 384 15,-4 3-8-15,-4 9 320 0,-9 9 120 16,-2 17 368-16,-5 9-48 0,3 6-312 16,-2 20 208-16,2 2 136 15,6 4-464 1,2-4 41 0,5-2-33-16,8-13-8 0,8-7-16 15,4-6-49-15,3-6-119 0,2-20 168 16,-10-3-232-16,-3-12 0 15,-16-3 160-15,-8-7 80 0,-7 3 16 32,-5 4 208-32,0 9 224 15,-17 13 489-15,2 16-329 0,2 6-192 16,-2 19-96-16,6 16-144 16,5 12 16-16,4 7-192 15,0 3 16-15,20-6-56 0,12-7 40 31,4-8-424-31,0-8-256 0,8-6 48 16,-4-15-433-16,-5-7 273 16,-3-29-2320-16,-15-3-1449 15,-6-9-5393-15</inkml:trace>
  <inkml:trace contextRef="#ctx0" brushRef="#br1" timeOffset="140375.67">9346 14351 10906 0,'0'0'4225'16,"0"0"-2881"-16,0 0 144 0,0 0 9 16,0 0-753-16,132-13-256 15,0-3-72-15,15 1-280 0,-19 2-136 16,-25 0-192-16,-43 7-1488 0,-25 2-4386 15</inkml:trace>
  <inkml:trace contextRef="#ctx0" brushRef="#br1" timeOffset="141739.03">4889 15948 1176 0,'0'0'6977'0,"0"0"-5000"16,15-102-1-16,-15 61 65 0,0 9-521 16,0 7-336-16,-15 6-64 31,-10 16-255-31,-6 3-257 0,-9 6-304 16,-4 25-232-16,-9 24 248 15,2 27-200-15,12 20 48 16,15-4 72-16,20-15-240 0,8-29 48 15,20-22-48-15,15-1-176 16,21 1 128 0,32-13-176-16,19-19-216 0,-11-22-336 15,-21-13-505-15,-27-3-783 16,-16-13-1729-16,4-28-104 16,-12-29 801-16,0-13 671 0,-21 22 2089 15,-7 30 336 1,0 31 2969-1,0 15 143-15,-4 5-319 0,1 1-281 0,-1 8-431 16,0 9-929-16,0 6-888 16,0 36-16-16,-1 24 440 15,1 26-144-15,1 10-343 0,3-13-193 32,-4-26 184-32,4-25-192 15,0-9 0-15,-4-4 0 0,4-3 0 16,0-5-104-16,0-11-185 15,0-6-279-15,4-16 200 0,12-16 240 16,3-6-120-16,2-13 48 31,3 7 120-31,-9 12 32 0,-2 13 32 16,-5 19 16-16,3 9 176 31,-2 26 368-31,2 13-56 16,5 3-280-16,0 3-208 0,4-7 96 15,0-5-96-15,8-11-240 0,0-11-352 16,4-11 32-16,3-9-448 16,6-13-40-16,-2-18-113 0,5-14 593 15,-4-6 0-15,-8-6 88 16,-5-3 304-16,-7 3 176 0,-7 6 72 16,-9 16 608-1,-4 16 785-15,-4 9 215 16,-12 10-1096-16,-9 10-88 15,-6 15-16-15,-1 7-16 0,0 13 80 16,4 2-296 0,4 1-79-16,8-7-9 0,13-3-160 0,3-9-48 31,3-13-80-31,22-7-89 16,6-9 217-16,5-6 8 15,11-19 0-15,2-10-16 0,-6-10 8 16,1-3-248-16,-16-2-48 0,-4 5 144 15,-12 7 152-15,-8 16 16 32,-4 16 312-32,0 6-56 15,-4 25-55-15,-8 16 55 0,4 7-64 16,0 3-208-16,8-7 0 16,0-6-128-16,4-6-521 0,12-10 329 15,7-12-1288-15,18-10 136 31,-1-19-1185-31,-5-4-1832 0</inkml:trace>
  <inkml:trace contextRef="#ctx0" brushRef="#br1" timeOffset="142362.34">6315 15846 16 0,'0'0'480'0,"0"0"5089"16,0 0-2505-16,0 0-807 0,0 0 167 15,0 0-655-15,0 0-577 16,11-13-120-16,-11 13-440 0,0 0-359 31,-4 4-73-31,-7 2 216 16,-6 7 144-16,2 3-280 0,-5 3 16 16,4 3 8-16,0 3-80 15,0 7-48-15,4 6-48 0,0 0-120 16,5 0 152-16,3-6-160 31,-1 0-56-31,5-10 56 16,0-3-8-16,5-10 0 0,6-5-120 15,5-4-32-15,4-7 56 16,0-18 56-16,8-10-96 0,0-13 144 16,-1-6 0-16,-7-6 0 31,5 6 0-31,-5 0 0 15,-5 9 24-15,2 11-24 0,-2 9-8 0,-3 12 0 16,0 3-24 0,-4 10 16-16,-4 0-32 0,3 0-80 0,-7 10 64 15,0 9 16 1,0 6 48 0,0 3 128-16,-11 8-128 15,-9-5 136-15,0 4-136 0,0-3 0 0,5-6 120 16,-2-4-112-16,6-6 0 15,2-7 64-15,5-6-64 0,4 0-16 32,0-3-96-32,0 0 0 15,0 0 56-15,0-9-48 16,0 6 48-16,0-3 40 0,0 6-192 16,0-4 152-16,0 4-304 0,-4 0-456 15,-3 0-345-15,-5 0-2599 31,3 0-2002-31</inkml:trace>
  <inkml:trace contextRef="#ctx0" brushRef="#br1" timeOffset="142908.96">6155 16157 888 0,'0'0'9458'0,"0"0"-7554"0,0 0-1200 16,0 0 256-1,0 0-127 1,56-79-305-16,-36 47-176 16,4-6 208-16,-4-3-120 0,-1 0-128 15,5 2-40-15,1 4-24 16,-5 7 88-16,-1 6-72 0,-2 12-208 15,-6 10 160 1,2 0-216-16,-6 23 0 16,1 18 176-16,-8 9-32 15,0 7 113-15,0 4-25 0,-8-4-80 16,-4-6 48-16,0-10-152 16,5-12-48-16,-1-10 48 15,3-10-40 1,5-9 8-16,0-3-16 15,0-19-312-15,13-16 200 0,11-20-152 16,-1-1 23-16,5-11 17 16,4 6-176-16,-4 10 152 15,0 7 80-15,0 11 120 0,-4 20 48 32,0 16 0-32,-5 4 232 15,-2 21 200-15,-6 16-160 0,1 7 113 16,-7 6-337-16,-5 6 0 15,0-5-96-15,0-1 48 16,-5-7-88-16,-3-9-761 0,4-9-1439 16,0-14-1897-1,4-11-2793-15</inkml:trace>
  <inkml:trace contextRef="#ctx0" brushRef="#br1" timeOffset="143162.51">7100 15709 888 0,'0'0'7265'16,"0"0"-4536"-16,0 0-113 0,0 0 137 15,0 0-809-15,0 0-1039 16,-37-6-257-16,9 41 8 16,1 13-152-1,-1 9 144-15,12 6-416 16,8-2-88-16,8-1-56 0,12-9-88 15,23-10-72-15,18-15-344 16,6-14-424-16,33-21-112 31,-17-13-1001-31,-6-13-3584 0</inkml:trace>
  <inkml:trace contextRef="#ctx0" brushRef="#br1" timeOffset="143719.64">7439 15840 4352 0,'0'0'7690'0,"0"0"-5345"15,0 0-1281-15,0 0-312 0,0 0-264 16,-13 73 360 0,26-60-848-16,2-7 0 15,5-6-8-15,3 0 8 0,-2-6 96 16,3-17-96-16,0-2-328 16,-9-10 64-16,-2-3-120 15,-13 3 256-15,0 3 120 16,-5 7 8-16,-10 12 424 15,-6 10 24-15,-3 6-32 16,1 23 160-16,3 15-215 0,0 7-153 16,4 12-16-1,12 0-176-15,1 3 304 0,3-5-320 16,0-10 0 0,7-11-72-16,14-15-8 15,2-9-40-15,8-13-96 0,6-9 216 16,3-20-8-16,-1-15-216 15,10-20-57-15,-2-18 65 16,-7 2 72-16,-13 14 144 0,-14 12-8 31,-5 22 56-31,-5 7 336 16,-3 2 257-16,0 14-17 0,0 9-48 16,0 0-328-16,0 6-200 15,0 16-48-15,0 7 56 16,0 9-40-16,4 0-16 0,9 3-64 31,6 4 56-31,-2-4-128 0,3 1 136 16,-9 2-120-16,1-3-120 0,-12 0 72 15,0-6-32-15,-12-6 104 16,-16-7 48-16,-3-6 96 16,-9-7-48-16,-8-12 0 15,4-16-1129 1,13-9-2991-16</inkml:trace>
  <inkml:trace contextRef="#ctx0" brushRef="#br1" timeOffset="144177.22">8801 15579 8465 0,'0'0'2073'0,"0"0"959"0,0-98-503 16,0 72-417-16,0 14-487 15,0 6-529-15,0 6-512 16,4 3-280-16,4 19-304 16,-1 25 0-1,10 33 360-15,-10 34-112 16,1 10-112-16,-8 3-136 15,0-29-216-15,0-34 208 0,0-19-920 16,0-14-200-16,0-2-296 0,0-4-1105 16,0-12-328-1,17-32-2088-15,-2-16-192 16,1-13 2105-16</inkml:trace>
  <inkml:trace contextRef="#ctx0" brushRef="#br1" timeOffset="144822.18">9072 15567 40 0,'0'0'5873'16,"32"-127"-4001"-16,-24 105 1305 0,-1 2-209 31,1 8-359-31,-3 2-529 16,-1 10-1047-16,0 3-609 15,0 23-360-15,-1 21 88 0,-3 30 304 16,0 31-232-16,-3 12-8 16,-9 1-56-16,-4-10-152 0,8-32-16 31,4-21-16-31,4-23-112 15,0-13 88-15,0-3-424 16,0-10 64-16,15-5-248 0,6-11 128 0,11-25 360 16,7-25-153-16,1-3-103 15,-4-4 248-15,-4 4 16 16,-13 25 160 0,2 10 40-16,-1 15 32 15,-8 10 216-15,8 26 40 16,-1 5-176-16,9 10-23 0,12-2-129 15,4-8-273-15,8-8-287 0,3-14-648 16,5-9 176 0,4-13-128-16,-12-15 375 15,-4-7 401-15,-16-6 112 16,-13-1 272-16,-19 4 816 16,-8 7 745-16,-20 12 31 0,-11 16-776 15,-13 8 65-15,5 27 79 0,6 13-416 31,5 6-152-31,21 3-376 16,6-6 88-16,9-7-152 16,13-13 48-16,19-12-56 0,7-16-16 15,5-6-240-15,11-26 208 16,-6-9-160-16,-2-13 40 0,-10-4 152 31,-5 5 72-31,-13 5 0 16,-7 10 192-16,-4 19 312 15,-8 12 256-15,0 7-688 0,0 10 128 16,0 19-128-16,4 9-64 0,8 6 0 16,0 4-8-16,4-1-56 15,4-5-456 1,4-7-624-16,8-13-1153 16,-8-12-2008-16,-1-10-1888 15</inkml:trace>
  <inkml:trace contextRef="#ctx0" brushRef="#br1" timeOffset="144981.54">10362 15563 264 0,'0'0'8961'16,"0"0"-3471"-16,20-85-2802 15,-7 79-439-15,-1 6-1257 16,8 31-376-16,-1 29 104 0,9 23-520 16,-8 25-200-16,-4 13-192 15,-16-16-1192 1,0-29-1129-16,-8-32-7089 0</inkml:trace>
  <inkml:trace contextRef="#ctx0" brushRef="#br1" timeOffset="145127.23">10060 15652 6185 0,'0'0'8122'0,"0"0"-7034"16,0 0-592-16,124-57-424 0,-57 48-72 15,5 6-80-15,4 3-1128 16,-12 0-689-16,-25 0-5280 0</inkml:trace>
  <inkml:trace contextRef="#ctx0" brushRef="#br1" timeOffset="145332.94">8674 15652 4232 0,'0'0'5306'16,"0"0"-2682"-16,0 0-1248 15,118-50-359-15,7 15 215 0,21 0-640 16,6 10-296-16,-29 5-296 16,-46 11-560-1,-30 6-5481-15</inkml:trace>
  <inkml:trace contextRef="#ctx0" brushRef="#br1" timeOffset="146068.44">5139 16919 368 0,'0'0'6481'0,"0"0"-3880"15,0 0-561-15,0 0-72 0,-31-89-71 16,31 70-185-16,0 10-400 16,0 2-79-1,0 7-305 1,-4 7-664-16,0 34-184 0,-1 29 208 15,-3 25 88-15,1 10-184 0,3-16-192 16,4-22 0-16,0-30-336 0,0-2-496 31,0-3-264-31,0-3-753 16,7-14-767-16,10-20-2313 16,2-24 856-16,1-9-1935 0</inkml:trace>
  <inkml:trace contextRef="#ctx0" brushRef="#br1" timeOffset="146540.07">5375 16713 7305 0,'0'0'2465'0,"0"0"-913"0,0 0-288 15,0 0 417-15,19 108-113 16,-19-10-568-16,0 10-504 0,0-9-24 16,0-26-216-16,0-25-160 15,8-11-16-15,4 2-80 31,0-4-8-31,4-4-112 0,7-12-472 16,2-19-160-16,3-6 48 0,3-23-32 16,1-12-272-16,-4-7-145 0,-7 7-455 15,-6 3 552-15,-2 19 1056 16,-13 16 176 0,3 6 416-1,1 26 696-15,4 8 225 0,12 2-753 16,4-4-408-16,12-3-256 0,11-10-96 15,5-13 0-15,12-9-272 0,-4-6-96 16,0-19-841-16,-12-10 113 31,-8-10 240-31,-21-3-144 16,-10-2 504-16,-9 2 496 0,-25 7 776 16,-10 12 1024-16,-6 10 465 0,2 19-465 15,7 6-360-15,4 23-607 16,16 12-569-16,12 4-240 31,12 2 56-31,23-2-88 0,10-4 8 16,15-6-400-16,0-9-321 15,15-14-687-15,-15-6-3297 0,-16-6 2553 16</inkml:trace>
  <inkml:trace contextRef="#ctx0" brushRef="#br1" timeOffset="146779.34">4816 17072 10594 0,'0'0'2752'0,"0"0"-1735"15,0 0 791-15,0 0-1120 16,80-51-208-16,44 16 160 15,23-3-352-15,16 6 8 0,-7 16-256 0,-25 13-40 32,-36 3-1416-32,-26 0-8514 15</inkml:trace>
  <inkml:trace contextRef="#ctx0" brushRef="#br1" timeOffset="147330.54">7119 17167 8905 0,'0'0'6322'16,"0"0"-5058"-16,0 0-464 0,40-95-144 16,-3 75-8-16,6 8-303 15,9 9-121-15,4 3-16 0,-9 12-200 16,-2 20-16-16,-10 10-24 15,-12 5-104 1,-14 4 136-16,-9-3 8 16,-9-4 16-16,-10-9-24 0,-5-7 80 15,4-9 328-15,1-12-208 16,10-7 16-16,9-10-216 16,0-24 0-16,20-20-152 0,12-3 56 31,4-4 48-31,4 1-40 0,-4 18 16 15,-4 10-16-15,-4 17 80 16,-9 15 16-16,-6 0 64 16,2 25 168-16,-6 10-176 0,-2 3 88 15,9 0-152-15,-4 0-272 32,4-6-536-32,4-13-1489 0,0-9-2920 15,-4-7-3793-15</inkml:trace>
  <inkml:trace contextRef="#ctx0" brushRef="#br1" timeOffset="147627.15">7853 17183 4368 0,'0'0'8922'15,"0"0"-6993"-15,0 0-1673 0,0 0-24 16,0 0 8-16,99 6-240 16,-63-6-112-16,8-9-696 15,-4-13-689-15,-1-7 185 0,-7-3 64 16,-12-3 624-1,-8-3 624-15,-12 3 1096 16,0 0 568-16,-23 10 313 0,2 9-393 16,-10 13-144-16,6 3-671 15,-3 22-113-15,9 13-232 16,7 9-272-16,8 4-152 0,4 3 0 31,20-3-96-31,12-11-40 0,7-2-640 16,14-16-785-16,6-12-767 15,29-20-465-15,-13-13-2320 16,-7-5-2191-16</inkml:trace>
  <inkml:trace contextRef="#ctx0" brushRef="#br1" timeOffset="147771.04">8674 16993 10138 0,'0'0'4521'16,"0"0"-2905"-16,0 0-288 15,-105 111-416-15,66-51-447 16,3 0-313-16,4-3-152 0,1-6-152 15,3-7-457-15,7-15-1975 16,6-29 575 0,-2 0-919-16,10-19-5250 0</inkml:trace>
  <inkml:trace contextRef="#ctx0" brushRef="#br1" timeOffset="147905">8390 17072 1616 0,'0'0'6233'0,"0"0"-2144"0,24-73-1800 15,-11 63 63 1,6 10-984-16,5 22-167 15,12 14-209-15,12 11-824 0,-1 4-120 16,9-1-48-16,16 17-488 16,-12-13-745-1,-12-16-6136-15</inkml:trace>
  <inkml:trace contextRef="#ctx0" brushRef="#br1" timeOffset="148087.04">9104 16634 6057 0,'0'0'7961'16,"0"0"-4088"-16,0 0-1968 31,0 0-1153-31,4 72-432 0,-4 21 184 16,0 14-496-16,8 2-8 16,3-11-96-16,-2-25-512 15,6-10-968-15,-2-24-3081 0,-9-23-4449 0</inkml:trace>
  <inkml:trace contextRef="#ctx0" brushRef="#br1" timeOffset="148263.79">8765 16926 12098 0,'0'0'4225'15,"0"0"-4073"1,0 0 152-16,175-3 512 0,-39 6-344 15,16 9-472-15,3 4-1048 0,-20 0-1560 16,-47-6 359-16,-21-4-3208 16</inkml:trace>
  <inkml:trace contextRef="#ctx0" brushRef="#br1" timeOffset="148785.07">10231 16878 12522 0,'0'0'2569'0,"0"0"-81"32,0 0-1231-32,-116-29-457 15,57 36-72-15,-9 18-288 0,-4 10-80 16,16 10-360-16,9 5-24 16,23 1-24-16,16 6-528 0,24-3-264 15,55-10-713-15,33-18-463 16,24-17-777-16,3-14-3016 31,-15-25 176-31,-28-1 5633 0,-21-1 584 0,-23 4-280 16,-20-4 64-16,-8-3 1641 15,-16 0 1055-15,0 4 1177 0,-28 11-1496 16,-16 11-537 0,-4 9-944-1,4 16-255-15,1 15-209 0,11 7-408 16,15 7-152-16,10-1-240 0,7-2-120 15,20-11 120-15,12-12-392 16,11-9-160-16,5-10 104 0,5-16-168 31,-6-13-217-31,-4-5-87 16,-6-4 320-16,-18 6 600 16,-6 3 96-16,-13 10 872 0,0 13 281 15,0 6-809-15,-9 10-32 0,1 18-400 16,1 7 0-16,7 3-8 31,0 0-120-31,11-7-640 16,13-5-697-16,36-20-1383 0,-8-6-1361 15,4 0-3481-15</inkml:trace>
  <inkml:trace contextRef="#ctx0" brushRef="#br1" timeOffset="149044.12">11215 16945 8185 0,'0'0'3241'15,"0"0"-416"-15,0 0-241 0,0 0-1568 16,-36-10-608-16,16 45-168 0,-3 10-232 16,7 2 64-16,4 1-72 0,12-7-152 15,0-6-24 1,0-13-344 0,12-9-200-16,8-13 240 15,-5 0 368-15,2-26 112 0,-10-5 0 16,-7-10 528-16,-11-4 456 0,-26 1-87 15,-10-1-161-15,-17 7-328 0,-3 6-272 32,3 10-88-32,8 9-48 15,16 10-792-15,20 3-2297 16,16 0-6433-16</inkml:trace>
  <inkml:trace contextRef="#ctx0" brushRef="#br1" timeOffset="149308.57">11857 16862 9418 0,'0'0'6225'0,"0"0"-4281"0,0 0-711 15,0 0-265-15,0 83-112 0,-4-29-448 16,0 6-240-16,4 0-168 0,0-3-368 16,0-12-632-1,16-14-1321 1,-4-11-2456-16,3-20-1768 16</inkml:trace>
  <inkml:trace contextRef="#ctx0" brushRef="#br1" timeOffset="149447.2">11917 16621 8313 0,'0'0'6954'15,"0"0"-5186"-15,0 0-680 0,0 0-1088 0,0 0-408 16,0 0-448-16,0 0-1448 16,91 101-2473-16,-47-62-3585 15</inkml:trace>
  <inkml:trace contextRef="#ctx0" brushRef="#br1" timeOffset="149703.51">12426 16843 1696 0,'0'0'7986'0,"0"0"-4746"16,0 0-919-16,0 0-265 15,0 0-247-15,-15-70-905 0,-21 70-464 32,-12 0-152-32,8 10-280 15,4 15-8-15,12 7-16 0,13 6-336 16,11 3 0-16,11 1-544 15,21-1-313-15,4-6-1007 0,4-3 840 16,-8-7-193-16,-12-6 1073 16,-13-6 496-1,-7-7 680-15,-7-3 961 16,-25-3-473-16,-12 0-312 0,-8-12-632 16,-19-20-224-16,11 6-1816 15,16-2-5050-15</inkml:trace>
  <inkml:trace contextRef="#ctx0" brushRef="#br1" timeOffset="150852.44">8988 17827 6993 0,'0'0'8210'0,"0"0"-6714"0,0 0-800 16,0 0 168-16,0 0-167 16,0 3-353-16,0 29-184 0,0 10 144 15,4 12-16-15,0 6-288 16,4 3-56-16,-3-2-8 16,-2-8-704-1,-3-5-881-15,0-16-2800 0,0-13 1233 16,0-16-6018-16</inkml:trace>
  <inkml:trace contextRef="#ctx0" brushRef="#br1" timeOffset="151216.46">9016 17649 10722 0,'0'0'1872'0,"0"0"-648"15,12-72 97-15,0 53-137 0,0 6-456 16,8 4-504-16,3 5-152 0,1 4 104 31,12 0-128-31,-4 19 24 16,0 13-72-16,-4 22 48 15,-12 3-136-15,-12 7 88 0,-4 2 0 16,-20-9-112-16,-8 0 112 16,-8-6 176-16,-3-13-168 0,3-9 408 31,4-13 152-31,8-13-311 15,12-3-121-15,8-3-88 0,4-10 72 16,8-3-120-16,15 3-144 0,9 10 128 16,9 3 16-16,6 7 8 15,-3 18 112-15,4 13 72 16,0 7-184 0,-1 3-8-16,-6 2-304 15,10 7-1449-15,-14-16-1111 16,-6-12-7259-16</inkml:trace>
  <inkml:trace contextRef="#ctx0" brushRef="#br1" timeOffset="151516.66">9709 18104 4945 0,'0'0'10106'0,"0"0"-8042"0,0 0-1616 15,0 0-440-15,0 0 32 0,0 0 72 31,99 6-112-31,-58-6-96 16,-2 0-400-16,-3-16-296 16,-4 0-320-16,-12-6-113 0,-8-7 553 15,-12 4 480-15,-4 0 192 16,-24 6 728-16,-12 9 273 0,1 10 119 31,-6 0 72-31,6 19-184 16,7 9-343-16,16 11-665 15,16 2-40-15,5 3 32 0,42-3-497 16,33-6-591-16,31-22-768 0,-7-9-1337 16,-21-4-5041-16</inkml:trace>
  <inkml:trace contextRef="#ctx0" brushRef="#br1" timeOffset="151863.73">10609 17878 96 0,'0'0'11666'16,"0"0"-8449"-16,-79-16-1193 15,31 16-536-15,-3 22-431 16,-1 13-289-16,8 10-472 16,12 6-200-16,12 3-96 15,9 0-176-15,11-7 56 16,3-5-424-16,25-17-184 0,4-9-217 16,12-16-15-16,4-10 616 15,-5-25 144 1,6-19 144-16,-14-28 56 15,-7-23 120-15,-16-3 432 16,-12 7 72-16,-8 21 40 0,-12 29 1 16,4 19-73-16,0 10 40 15,4 7 512-15,0 5-568 0,4 10-272 32,4 13-288-32,4 34-8 15,8 29 88-15,20 29-96 16,8 19-120-16,-5-7-112 0,1-12-936 15,-11-38-1208-15,-6-20-3058 0</inkml:trace>
  <inkml:trace contextRef="#ctx0" brushRef="#br1" timeOffset="152008.34">11183 17973 12602 0,'0'0'5233'15,"0"0"-4064"-15,0 0-1169 0,0 0-104 0,-103 13-2057 16,55 0-6481-16</inkml:trace>
  <inkml:trace contextRef="#ctx0" brushRef="#br1" timeOffset="157354.06">4537 15579 2632 0,'0'0'2193'15,"0"0"199"-15,0 0-1416 16,0 0-176-16,0 0-23 0,0 0 79 16,0 0-136-16,0 0-312 15,4 0-160-15,-4 0-240 0,9 0 56 32,-1 0 168-32,3 0-232 15,2 0 16-15,2 0 48 16,2-3-56-16,2 0 72 0,1 0-32 15,8 0 8-15,-4-1 264 16,4-2-184 0,4 3-8-16,-4 0-24 0,0-4-88 15,4 1 72-15,-5 3-80 16,1-3 0-16,4-1 168 16,-1 4-168-16,-3-3 0 0,4 2 88 15,0-2-96 1,0 3 104-16,0 0-104 15,-4 0 0-15,4-4 24 0,-4 4-16 16,0 0-8-16,0 0 0 16,-4 0 64-16,0 0-112 15,-5-1 48-15,5 1 0 0,4-3 32 32,-4 2-16-32,0-1-16 0,0 1 0 15,0 1 8-15,-4-3 32 16,4 2-40-16,-5 1-24 15,2-3 24-15,-2 2 0 0,-3-2 8 16,1 0-8-16,-2 3 8 31,6-4 16-31,2 1-24 16,-3 0 0-16,8-1 8 0,-4 1-8 16,8 0 0-16,-8 0 0 15,4 2 8-15,-5 1-56 0,-3 0 48 16,1 0 0-16,-2 3 0 15,1-4 0 1,0 4 48-16,0-3-48 16,0 0 0-16,-1 0-48 0,2 0 48 15,3-3 0-15,-9 2 0 16,9-2 8-16,-7 3-8 0,-2-1 0 16,2 2 0-1,-6 2-64 1,2 0 64-16,-2 0-8 0,-3 0 0 15,4 0 8-15,0-4 0 0,3 4 0 16,6-3 8-16,-5 0 0 16,7 3-8-16,5-3 0 0,0-4 8 31,0 7-8-31,0-3 0 16,-4 3-8-16,4 0 8 0,0-3 24 15,-5 3-24-15,5 0 0 16,4-3 8-16,4 0 8 0,1 0 24 15,-2-1-40-15,5-2-16 32,-1 6 8-32,2-3 8 15,-1-1 0-15,-9 4-8 0,9 0 16 16,-8 0 16-16,5 0-24 16,-6 0-24-16,9 0 24 0,-4-3 0 15,-1 0 0-15,1 3 0 31,-4-3 8-31,0 3-8 16,-4 0 0-16,0 0-16 0,3 0 16 0,-6 0 0 16,3 0 8-16,0 0-8 15,3 0 8-15,1 0-8 0,4 0 0 16,-4 0-8 0,0 0 8-1,3 0 0-15,-7 0 8 0,4-3-8 16,0 3 8-16,-4 0-8 0,0-3 0 15,4 3 0-15,-4 0 40 16,0 0-40-16,0 0 8 0,-4 0-8 31,-1 0 8-31,1 0 8 16,-4 0-16-16,0 0 0 16,0 0 49-16,-4 0-41 0,4 0-8 15,-4 0 0-15,-4 0 0 0,0 0 0 16,4 0 0-16,-5 0 0 31,2 0-8-31,-2 0 16 16,6 0-16-16,-10 0-33 0,1 0-7 15,1 3-16-15,-5 3 104 16,0 0-40-16,-1 7 353 0,-3 3-49 16,0 0 88-16,4 3-200 31,-4 3-192-31,8 0 352 15,-4 4-232-15,1 3-64 0,2 3 72 0,1-4-120 16,0 7 168-16,1-4-128 16,2 4-40-16,-3 1 232 0,1-8-232 15,-2 4 72 1,-3-4-56 0,0-2 24-16,4 2-56 15,-4 4 8-15,0-3 0 0,0 3 8 16,0 2-8-16,0-5 0 0,0 6 0 15,0-7 16-15,3 4 64 0,-2 3-80 32,-1-6 0-32,-4 3 0 15,4-1 0-15,-4-3 8 16,0 1-8-16,0 0 8 0,0-4 40 16,0 4-48-16,0-4 0 0,0 1 8 15,0-1-8-15,4-3 0 31,3 3 0-31,-3-2 0 16,5-1-56-16,-5-3 56 0,0-3-8 16,0-3-8-16,-1 0 24 15,-3-7-16-15,0-3 8 0,0 0 0 16,0-3-48-16,0 0 48 31,0 0-8-31,0 0-208 16,0 0 216-16,-11 0 192 0,-2 0-192 15,-2 0 48-15,-9 0 56 16,0 0-104-16,1 0 0 0,-5 0 64 0,-4 0-48 16,0 0 56-1,0 0-72 1,-1 0 0 0,-3 0 120-1,1 0-112-15,-5 0 48 0,-4 0 72 16,0 0-32-16,1 0 80 15,-5 3-176-15,1-3 0 0,-2 0 152 0,1 0-144 16,5 0-8-16,-1 0 72 16,0 0-24-16,4 0 104 15,1 0-144-15,2 0-8 0,-3 0 208 16,5 0-208-16,3 0 8 16,0 0-8-16,0 0 8 0,4 3 32 31,-4-3-40-31,-3 4 0 15,-1-4-16-15,-1 0 16 0,-2 0 0 16,-5 0 0-16,8 0 0 16,-4 0 16-16,1 3-16 15,3 0 0-15,-5-3 8 0,6 3-8 32,-1 0 0-32,-4 0 0 15,1 1 48-15,-2-1-64 0,6 0 16 16,-5 0-8-16,-1 0 8 15,6 1 0-15,-5-2 8 16,5 2-8-16,-1-1 0 0,-5 0-32 16,2 0 32-1,-1 1 0-15,-4-1 0 16,0 0 0-16,-4 4 72 0,9-5-72 16,-5 1 8-16,4 4-32 15,4-4 24-15,-4 7-16 16,5-4 16-16,-1 0 0 15,-1 7 0-15,2-4 0 16,-1 1 8-16,0 0-56 16,-3 2 48-16,2-5-40 0,-3-1 32 15,1 1 8-15,-6-5 0 16,6 2-8-16,-4-1 8 16,-2 0-80-1,2 0 80-15,3 0 0 16,-4 4 8-16,4-1 0 0,5 4 32 15,-1-7-40-15,-5 3 0 16,9-2 8-16,-3-4-8 16,-1 0 0-16,4 0 32 0,-3 0-24 31,3 0-8-31,-4 0 0 16,-5 0 0-16,6 0-16 0,-5 0 16 15,0 0-8-15,-4 0 8 16,5 0 0-16,-6 3 8 15,6-3-8-15,-5 2 0 0,8 2 0 16,0-4 0 0,4 0 0-16,8 0 64 15,1 0-56-15,6 0 56 0,6-4-64 16,3 2 8-16,3 2 360 16,1-3-167-16,4 3-1 15,0-4-56-15,0 4-144 16,0-3 168-16,0 0-168 15,-3-4 8-15,3 1-8 16,-4-3 0-16,4-1 72 0,-4-2-8 16,4-5-56-16,-4 2 88 15,0-8-96-15,-1-2 0 16,1-4-8 0,-3-3 16-16,-1-2 48 15,0-4-56-15,-4-4 0 0,4 1-32 16,0 0 32-16,0 6 0 15,4 3 8-15,-4 1-8 16,4 5 8-16,4-2-8 0,-4 2 56 31,0 0-120-31,4 1 64 16,-3 0 0-16,3-4 0 0,-5 1 0 16,1-1 8-16,0-3-8 15,4 7 16-15,-8-1-32 16,5 4 16-16,-1 6 0 0,0 1 64 15,-1 5-56 1,1 1 32-16,0 2-40 16,0-2 0-16,-3-1 80 0,-2-3-80 15,1 0 0-15,-3-2 0 16,-2-1 0-16,2-6 56 16,-5 3-56-16,7 0 0 15,-2-1 104 1,3 8-96-16,3 2 32 0,5 7 104 15,0 0-144-15,0 3 0 0,0 0-80 16,5 0-72-16,11 3 80 16,4 7 72-16,8-4-16 15,8 0 16 1,7-6-96-16,24 0 88 16,25-15-136-16,28-8-144 0,-8 1 128 15,-21 6-721-15,-12 4-815 16,-34 9-2241-16,-13-7-4249 0</inkml:trace>
  <inkml:trace contextRef="#ctx0" brushRef="#br1" timeOffset="158321.47">4008 15811 1344 0,'0'0'1776'0,"0"0"9"16,0 0-1225-16,0 0-192 0,-44 19 776 16,28-19 192-16,0 0-255 15,0 0 15-15,-3 0-184 0,-5 0 0 31,-1-15-208-31,-3-2-56 16,0-2 393-16,0-9-345 16,-3-1-120-16,-1-6-32 0,0-6-296 15,0-3 0-15,-4-20-72 16,5 4-96-16,-1-7 208 0,4 0-64 31,4 13-152-31,-1 1 56 16,6 11 64-16,3 8 112 15,0 8-264-15,4 7 64 0,0 3-48 0,4 6-40 16,5 4-16-16,-2 6 0 16,1 0-144-16,4 0-248 15,-4 6-472 1,4 17-208-16,0 12-904 16,0 0-841-16,0-4-2040 15</inkml:trace>
  <inkml:trace contextRef="#ctx0" brushRef="#br1" timeOffset="158704.44">3334 15522 5089 0,'0'0'3064'0,"0"0"-1399"0,0 0-41 31,0 0-128-31,0 0-79 15,0 0-9-15,0 0-640 32,0 0-472-32,0 0-168 0,-8-67-80 15,5 36 152-15,-5-4-200 16,-1-6 8-16,1-7 256 0,-3 0-152 16,2-2-16-16,-2 2 48 15,3 3-72-15,0 14 360 16,3 12 57-16,5 9-217 0,0 7-24 15,0 3-248-15,17 0 0 0,3 9-48 16,7 8 120-16,1 1 24 16,0-1-96-1,-4-2 0-15,0 1-32 16,0-3 32-16,-4-3-464 16,0-5-745-16,12 5-1519 0,-12-7-1969 15,-1 1-3161-15</inkml:trace>
  <inkml:trace contextRef="#ctx0" brushRef="#br1" timeOffset="159927.17">2331 13719 5193 0,'0'0'9114'15,"0"0"-7522"-15,0 0-320 16,0 0-528 0,0 0-248-1,-21 0-175-15,25 41 71 0,16 26 320 0,12 28-224 16,0 6-384-16,4-2 160 15,-8-20-264-15,-8-28-16 0,-4-13 8 16,-5-3-384-16,2 0-392 31,2 3-689-31,-6-3-1439 16,-1-9-1641-16,-8-14-224 0</inkml:trace>
  <inkml:trace contextRef="#ctx0" brushRef="#br1" timeOffset="160198.44">2290 13827 1304 0,'-23'-80'5793'16,"3"10"-4361"-16,12 36 89 15,4 5 47-15,4 4 224 0,0-4-311 16,8-2-705-16,20 8-256 16,8 4-80-16,3 7-96 31,9 8-120-31,-4 4-120 0,-5 26-80 15,-7 24-16-15,-8 24-8 0,-24 24 104 16,0-9-96-16,-15-13-8 0,-5-22 0 16,4-16-136-16,-4 4 72 15,0-1-400 1,4 0-1232 0,16-16-705-16,0-6-1480 0,0-16-2424 15</inkml:trace>
  <inkml:trace contextRef="#ctx0" brushRef="#br1" timeOffset="160542.53">2816 13700 600 0,'0'0'10074'16,"0"0"-8738"-16,0 0-872 16,0 0 352-16,0 0 177 15,-51 89-417-15,43-45-192 0,8 0-376 31,0-2 136-31,0-7-144 0,8-3-160 16,7-10 152-16,2-7-384 16,-6-8-200-16,-3-7 400 15,-8 0 192-15,0-12 248 0,-8-11-72 16,-16-8 48-16,-15-1 384 31,-9-6 88-31,-4 2-136 0,0 8-248 16,5 6-176-16,15 6 64 15,16 10-200-15,16 6-424 0,11 3-872 16,41 13 80-16,24 2-801 0,20-5-687 16,-8 0-265-1,-25-10-2624 1</inkml:trace>
  <inkml:trace contextRef="#ctx0" brushRef="#br1" timeOffset="160826.76">3079 13795 5673 0,'0'0'2584'0,"0"0"-367"16,0 0-73-16,0 0-335 0,0 0-457 0,0 0-336 31,0 0-536-31,-24-44-264 16,20 66-112-16,4 10-96 0,0 6 8 15,8-4-16-15,12 1-48 16,4-6-48-16,4-10-72 16,0-13-64-16,-4-6 64 0,-4 0 168 31,-4-22 56-31,-8-6-56 0,-8-11 0 15,0-2 240-15,-16 0-40 16,-12 0 304-16,-8 3 16 16,-4 6-232-16,1 10-15 0,2 9-273 15,5 10-152-15,13 3-49 32,6 12-1239-32,13 17-608 0,0-4-809 15,13-5-2024-15</inkml:trace>
  <inkml:trace contextRef="#ctx0" brushRef="#br1" timeOffset="161203.76">3155 13411 8569 0,'0'0'2945'16,"0"0"-513"-16,0 0-551 16,0 0-609-16,0 0-1152 15,0 0 80-15,0 0-88 0,68 101-112 16,-45-40 56-1,1 2-56-15,-3-5-96 16,-6-5-632-16,2-14 232 0,-10-11-88 16,-3-15-472-16,-4-13 952 15,4 0-128-15,-4-29 184 16,5-5-152-16,-1-14 175 0,3-3 25 16,5 0-24-16,4 7 81 0,0 6-33 31,0 15 376-31,0 11-192 15,-4 12-80-15,-4 9-128 16,0 19 152-16,-5 14 256 0,-3 9-408 16,0 3 0-16,-7 0 0 31,-5-3-192-31,0-7-464 0,12-12-1057 16,3-10-295-16,14-16-881 15,3-6-1952-15</inkml:trace>
  <inkml:trace contextRef="#ctx0" brushRef="#br1" timeOffset="161517.91">3717 13566 3728 0,'0'0'5553'0,"0"0"-4136"0,0 0-201 16,0 0 32-16,-88 13-55 16,64 13 71-16,13 9-552 0,2 2-384 15,9-2-288 1,9 0-40-16,10-9 0 15,9-7-144-15,-4-10 144 0,8-9-56 32,-8-6 112-32,0-13 40 15,-8-13 32-15,-5-3-120 16,-6-3 184-16,-5 3 16 0,0 7 64 16,0 6 192-16,0 6 192 0,-5 12-95 15,5 4-561-15,0 4-80 16,5 18 32-16,7 3 48 15,4 7-176-15,3 3-313 0,2-3-647 16,-2-4-984-16,-7-6-1745 16,0-12-640-16</inkml:trace>
  <inkml:trace contextRef="#ctx0" brushRef="#br1" timeOffset="161900.9">3796 13249 328 0,'0'0'5857'15,"-11"-83"-3945"1,11 74 801-16,0 6 111 16,0 3-855-16,0 6-1417 0,15 23-120 15,13 9 48-15,0 16-192 16,4 6-104-16,0 0-136 0,-4-3-48 16,0-6-32-1,-12-6-432 1,0-17 176-16,-13-12 0 0,1-13 80 15,-4-3 208-15,0-19 0 0,0-12-176 16,0-8 96-16,0-2 80 16,5 0-16-16,7 0 16 0,-1 12-8 31,6 7-96-31,-6 12 32 16,2 10 72-16,-2 10 0 0,-7 16 48 15,0 11 312-15,-4 8-288 16,-8-1 56-16,-12 7 24 0,1-6-152 15,-1-4-72-15,12-6-1120 32,8-13-1297-32,0-12-1632 0</inkml:trace>
  <inkml:trace contextRef="#ctx0" brushRef="#br1" timeOffset="162267.91">4386 13455 2800 0,'0'0'3273'0,"0"0"-2249"0,0 0 632 15,0 0 89-15,-32-22 47 16,28 22-328-16,0-3-615 0,4 3-233 16,-4 0-576-16,1 0-32 15,-5 0-8-15,3 0 0 0,-3 0 72 16,4 0-64-16,1-3 56 0,-1-7-128 15,0-6 56-15,0 1 8 16,4-2 200-16,0 2 200 0,0 2 232 31,0 6 120-31,0 7-352 16,0 0-96-16,0 13-192 16,4 13 64-16,7 6 297 0,1 9-233 15,4 0-96-15,1 1-144 0,-2-7-40 16,-3-4-16-16,0-9-721 15,0-3-695-15,-8-9-3001 32,-4-10 1456-32</inkml:trace>
  <inkml:trace contextRef="#ctx0" brushRef="#br1" timeOffset="162394.57">4215 13186 4745 0,'0'0'5577'15,"0"0"-4273"-15,0 0-984 0,0 0-320 0,0 0-464 16,0 0-256-16,47 104-1713 16,-19-60-2872-16</inkml:trace>
  <inkml:trace contextRef="#ctx0" brushRef="#br1" timeOffset="162702.76">4558 13538 4672 0,'0'0'1745'0,"0"0"-681"0,3-76 776 32,-3 35-551-32,0-7-9 15,-11-6 136-15,-6-7-712 16,-2-2-55-16,-5 0 95 0,-4 6 96 16,4 9-88-16,4 16 160 0,4 16-168 15,9 16-175-15,3 13-513 31,4 38 64-31,0 3 16 16,15 9-128-16,13 4 144 0,4-7-152 16,11 0-168-16,6-9-320 15,-1-9-577-15,-1-17-935 0,-7-13-201 16,4-14-95-16,-8-21-857 31,-16-2-2768-31</inkml:trace>
  <inkml:trace contextRef="#ctx0" brushRef="#br1" timeOffset="162844.37">4793 13211 3368 0,'0'0'2377'0,"0"0"383"0,-20-86 257 16,12 67-384-16,8 13-921 0,0 6-1104 16,8 19-488-1,7 9 440 1,5 11-168-16,5 5-392 16,3 1 160-16,-4-4-160 0,4-3-48 15,-5-6-488-15,1-7-1312 0,-8-9-1345 16,0-10-1936-16</inkml:trace>
  <inkml:trace contextRef="#ctx0" brushRef="#br1" timeOffset="163035.87">4844 13021 5921 0,'0'0'1776'0,"0"0"-400"31,0 0-55-31,0 0-73 15,0 0-144-15,0 0-256 0,0 0-664 16,0 0-16-16,-11-13 217 16,11 13-361-16,0 0-24 15,-8 0-1929-15,4 0-3424 0</inkml:trace>
  <inkml:trace contextRef="#ctx0" brushRef="#br1" timeOffset="163250.29">4936 12766 12162 0,'0'0'2249'15,"0"0"39"-15,0 0-1160 16,0 0-696-16,0 0 249 0,44 92-177 16,-16-47-232-16,4 6-272 15,0-1 0-15,0 4-176 16,3 0-897-16,9 7-1111 15,-12-13-2489-15,-8-20-576 16</inkml:trace>
  <inkml:trace contextRef="#ctx0" brushRef="#br1" timeOffset="163736.99">5044 13097 9818 0,'0'0'2320'0,"0"0"129"0,0 0-1121 15,0 0-832-15,0 0-328 16,88-45-168-16,-41 29 0 16,9 1-1408-16,0-5-657 0,-9-2-191 31,-2 0 167-31,-14 3 217 16,-11 0 1656-16,-12 6 216 0,-4 4 2945 15,-4 5 39-15,0 4-1007 16,0 7-809-16,0 12-216 15,0 3-344-15,12 3-496 0,0 4-24 16,4-7-176 0,4-3 88-16,-1-6-312 15,2-10-88-15,-1-3 192 0,-1-9 200 16,-2-13 8-16,-2-10-24 16,-2-3 16-16,-6 0 16 15,-3 0-8-15,0 6 296 16,-4 4 280-16,0 12 216 15,4 7-47-15,1 6-481 16,2 6-264-16,5 20 80 0,8 9-80 16,8 9 80-16,0 10-80 15,-5 3 96-15,1 7-96 16,-16-4-216 0,-8-3 160-16,-8-3-385 15,-23-10-31-15,-13-12-112 16,-4-12-784-16,-16-20-656 0,12-20-993 15,13-12-4193-15</inkml:trace>
  <inkml:trace contextRef="#ctx0" brushRef="#br1" timeOffset="163888.57">5585 12512 9874 0,'0'0'2776'15,"0"0"-359"-15,0 0-793 16,0 0-536-16,0 0-1088 0,0 0-192 15,0 13-512 1,-8 19-1888-16,-3 0-4026 16</inkml:trace>
  <inkml:trace contextRef="#ctx0" brushRef="#br1" timeOffset="165618.96">7132 14170 4256 0,'0'0'2529'0,"0"0"-889"16,0 0-191-16,0 0-89 0,0 0 104 15,0 0 345-15,8-19-473 0,-8 19-504 16,0 0-128-1,0 13-456-15,0 12 488 16,0 10 105 0,0 12-553-16,0 20 152 0,3 22-312 15,9 19-32-15,4 6 80 0,5-3-176 16,-2-12 8-16,-6-26-8 31,-2-13-208-31,-7-19-48 0,0-12-248 16,0 3-617-16,-4-1-639 15,3-5-817-15,-3-14-2704 16</inkml:trace>
  <inkml:trace contextRef="#ctx0" brushRef="#br1" timeOffset="167067.09">7219 15113 1296 0,'0'0'7497'16,"0"0"-6048"0,0 0-849-16,0 0 528 0,0 0 248 15,0 0-391-15,91 6-417 16,-63-3 64-16,8 4-288 0,1-4-192 16,2 0 152-16,5 0-296 15,0 0 72 1,-8-3 24-16,-1 0-96 15,1 0 88-15,-8 0-96 0,0 0 0 16,-4-3 144-16,0 3-136 16,4-3 360-16,-1 0-64 0,5 3-160 15,0-3 16-15,5-1-160 32,-2 1 0-32,-3 0 24 0,4 3-24 15,-4 0 0-15,-4-3 0 16,0 3 48-16,0-3-72 0,-4 3 24 15,-1 0 0-15,1 0-40 16,0 0 48-16,0 0-8 31,0 0 0-31,-4 0-80 0,0 0 72 16,-5 0-112-16,2 0-8 16,-9 0 120-16,-1 0 16 0,2 0 0 15,-5 0-8-15,4 0 8 31,3 0-8-31,-2 0 0 0,2 0 0 16,1 0 24-16,1 0-16 0,-6 0-8 16,1 0 0-16,1 0 8 15,-5 0-56-15,-1 0 48 0,5 0 0 16,-4 0 16-16,4 0-16 16,0 0 56-1,0 0-56 1,0 0 0-16,0 0-8 0,8 0 8 0,-8 0 0 15,4 0 24-15,-4-4-24 16,0 4 0-16,-1 0 0 0,-2 0 16 16,-1 0-56-16,0 0 40 31,0 0 0-31,0-2 40 16,3 2-32-16,2 0 96 0,-5 0-104 15,4 0 8-15,-5 0 72 0,1 0-80 16,0 0 0-16,-4-4 72 15,0 4-72-15,4 0 80 32,-4 0-80-32,5 0 48 0,-1-3 24 15,3 0-72-15,1 0 0 16,5-1-8-16,-6 1 16 0,1 0 48 16,0 0-56-16,1 0 0 15,-6 0-40-15,9 0 40 31,1-4-64-31,2-3 0 0,-7 1-184 16,0-4 240-16,0-2-152 0,-8-8 72 16,0-2 88-16,-4-7 0 0,-8-6 176 15,4-7 0-15,-4-2-104 16,9-10 40 0,-2 0-112-1,1-4 0-15,0 1 0 0,4-4 8 16,-4 4-8-16,0 0 0 0,0 3 72 15,-3 2 80-15,2 8-144 0,-3 6 168 16,0 6 217-16,5 10-145 31,-1 8 0-31,0 8-72 16,-1 6-176-16,5 0 128 0,0 3-128 16,0 0 0-16,0 0 0 0,0 0 0 31,0 0 8-31,0 0-8 15,0 0-64-15,0 0 0 16,-4 0-32-16,4 0-104 0,0 0 144 16,0 0-64-16,-8 0-8 15,1 0-1-15,-6 0 129 0,-6 0 201 16,-5-3-201-16,-4-1 8 16,-4-2 64-16,-8-1-64 31,0-2 112-31,-4 3-120 0,-4-4 8 15,1 4-64-15,-9 0 56 0,0 2 0 16,-8 1 32-16,1 3-24 0,-5 0 48 16,-3 0-56-16,6 0 0 15,-3 7-48 1,5-1 56 0,3-3-8-16,0 3 64 0,9 1-56 15,3-4 64-15,4 3-72 0,4 0 0 16,0-6 0-16,8 4 0 15,1-1 0-15,6 0 48 0,1 0-32 32,9-3 16-32,-5 4-32 15,8-4 0-15,4 3-168 0,5-3-80 16,3 3-1209-16,0 0-2360 16,0 0-1856-16</inkml:trace>
  <inkml:trace contextRef="#ctx0" brushRef="#br1" timeOffset="167833.04">7825 13960 7577 0,'0'0'1416'0,"0"0"-239"16,0 0 407-1,0 0 464-15,0 0-519 0,0 0-441 16,0 0-400-16,43-63-368 16,-19 24 64-16,0-8-16 15,8-4-216-15,8-6 64 0,-4-6-216 0,8 2 16 31,-5 4 88-31,-7 12-96 16,-8 17 217-16,-12 9-9 0,-7 12-216 16,-5 7 0-16,0 0-296 15,0 4-217-15,-5 9 265 16,-7 2-992-16,5 7-1424 0,-1-2-1737 31,-5-8-4993-31</inkml:trace>
  <inkml:trace contextRef="#ctx0" brushRef="#br1" timeOffset="168117.29">7993 13366 4336 0,'0'0'4553'0,"0"0"-3144"16,0 0-313-16,0 0 200 15,0 0 145-15,0 0-753 16,-37-6-688-16,46 3 0 0,10 0 96 15,13 0 376-15,8-7-184 16,0 3-280 0,-5 1 168-16,-7 0-176 0,-3 3 0 15,-14 3 72-15,-3 0 0 16,-3 19 272-16,-5 7 296 16,4 11-136-16,-4 8 168 0,3 6-528 15,5 6-72 1,-4-3-72-16,4 22-424 15,0-13-1312-15,-4-9-3633 0</inkml:trace>
  <inkml:trace contextRef="#ctx0" brushRef="#br1" timeOffset="168649.84">8382 13030 3816 0,'0'0'5578'0,"0"0"-3738"31,0 0-32-31,0 0-343 16,0 0 207-16,-4 89-504 0,4-42-448 15,0 1-400-15,12 3 73 16,1-7-393-16,-6-2 0 0,1-7 0 15,1-10-665-15,2-13-799 32,-3-5-1241-32,-4-7-1687 0</inkml:trace>
  <inkml:trace contextRef="#ctx0" brushRef="#br1" timeOffset="168794.46">8339 12865 280 0,'0'0'9538'0,"0"0"-7970"0,0 0-760 0,0 0-760 16,0 0-48-16,0 0-128 15,8 28-520-15,8-2-2033 0,-1-7-3128 16</inkml:trace>
  <inkml:trace contextRef="#ctx0" brushRef="#br1" timeOffset="169114.61">8674 12912 8409 0,'0'0'4233'0,"0"0"-2528"31,0 0 7-31,0 0-472 16,0 0-472-16,-84-22-128 0,63 32-295 16,6 2-297-16,11 8-24 15,4-1-24-15,0 3-8 0,19 0 8 16,9 0 0-16,4 4 64 31,4-1-64-31,-4 4-288 16,0-1 192-16,-12 4-25 0,-8 0-111 15,-8 0 168-15,-4-4 56 16,-4-6-96-16,-16-6 104 0,-8-3 0 16,-4-10 144-16,-7-3-144 31,7-13-120-31,-5-31-1072 15,14-1-1905-15,7 1-3192 0</inkml:trace>
  <inkml:trace contextRef="#ctx0" brushRef="#br1" timeOffset="169264.21">8844 12744 5369 0,'0'0'7409'0,"0"0"-6185"0,0 0-743 16,0 0 63-16,0 0-544 15,-15-3-1113-15,-9 13-1135 0,0 2-5370 16</inkml:trace>
  <inkml:trace contextRef="#ctx0" brushRef="#br1" timeOffset="198100.98">7645 17526 184 0,'-8'0'5249'0,"5"0"-4033"0,-5 0-352 15,8 0-168-15,-5 0 400 16,5 0-15-16,0 0-233 0,0 0-40 16,0 0-128-16,0 0 112 15,0 0-23-15,0 0-169 16,0 3 32 0,0-3-272-16,0 0-72 0,0 3-16 15,0 1-160-15,0 1-8 16,9-1 24-16,2 2-48 0,6 4 320 15,2-4-184-15,9 0 32 16,0 1 120-16,8-4-136 0,4 0 112 31,4-3-103-31,4 0-185 16,3 0 160-16,-3-3-208 16,3-3 48-16,1 2 0 0,-3-2-56 15,2 3 48-15,-3 0-48 0,-1 0 8 16,5-1 40-16,1 1-48 31,-1-3 0-31,7 2 0 16,5-1 8-16,4-2 16 0,3 1-24 15,4-4 0-15,2 3-16 16,-6 1 16-16,-2 3-56 0,-11 3 56 31,-2 0-176-31,-7 0 168 16,-10 0-120-16,1 0 104 0,-4 0-24 15,4 0 48-15,-1 0 0 0,6-3 16 16,2-3-16-16,1-4 88 16,12 1-88-16,-5-1 0 0,1 4 0 15,-8-4 0 1,0 7 0 0,-4 0-8-16,-8 0 16 15,-1 3-56-15,1 0 40 0,-4 0 8 16,0-4 8-16,5 1-8 0,-2-3 0 15,1 2 0-15,7-5 16 0,-2 3 16 32,2-1-32-32,-3 4 0 15,-4 3-8-15,0-3 16 16,-9 3-8-16,-3 0 0 0,0 0 0 16,1 0-48-16,-6 3 48 0,5 0 0 15,0-3 16-15,4 0-16 31,4 0 48-31,4 0-48 16,3-3 0-16,2-6 8 0,-2 2-8 16,1-2 0-16,-4 3 0 15,-8 3 0-15,0-1 8 0,-8 1-8 16,-5 3 8-16,2 0-24 31,-2 0 16-31,-2 0 0 16,2-3 0-16,5 0 8 0,1-4 32 0,-2 1-40 15,5-3 0-15,-4 2-24 16,0 1 24-16,0 2 0 16,-9 2-8-16,2 2 16 15,-5-4 24 1,3 4-32-16,-6 0 0 16,3 0-24-16,-1 0 24 0,5-3 0 15,-3 0 8-15,2 0-8 16,2-4 64-16,2 4-64 0,-7 0 0 15,1-3 24 1,-2 3-16-16,-3-1-8 16,0 1 120-16,0 0 8 15,-4-4 184-15,0 2-120 0,0-2-88 16,0-6 88-16,0 1-144 16,0-8 24-16,0-5-16 0,-4-4-48 31,0-2 32-31,-3-10-40 15,3-1 0-15,-5-2 24 0,1-4-16 16,4 0 0-16,-3 1-8 16,3 2 8-16,-1 4-8 15,1 3 0-15,4 6 0 0,-4 4 40 32,4-1-32-32,0 7-8 15,0-3 0-15,-4 2 0 0,4 4-72 16,-3 3 72-16,3 0-24 0,-4 7 16 15,0 3 8-15,-1 2-184 16,5 1 176-16,-4 3 8 16,0 0-32-1,4 0 32-15,-4 0-48 16,1 0 48-16,-1 0-8 0,0 0 0 16,0 0 8-16,-5 3-32 0,-2 1-56 31,-6-1 56-31,2 3-40 15,-9 0 72-15,4 1 0 0,-12 2 48 16,0 1-48-16,0-4 0 16,-8 4 64-16,1-4-64 0,-2 3-8 15,-2-2 0-15,0-1 16 16,-2-2-8-16,2 2 0 0,-6 1 0 31,6-5 24-31,-5-2-24 16,1 3 0-16,-2 1 0 0,2-4 8 15,-1 3 24-15,4-3-32 16,0 3 0-16,-3-3-56 16,6 0 56-16,-2 3 0 0,3-3 0 31,-4 0 0-31,4 0 32 16,1 0-32-16,-2-6-48 0,-2-1 40 15,3 2 8-15,0 1 0 16,-4-2 0-16,0 6 0 15,0 0 32-15,1 0-32 0,-1 0-40 16,0 0 40 0,0 0 0-16,-3 0 0 15,2 0 0-15,2 3 8 0,-1-3 8 16,8 3-16-16,0-3-80 16,0 0 72-16,1 0-64 0,3 0 56 15,-4 0-184 1,0 0 48-16,0 0 80 15,0-6-160-15,-4-1 88 16,5 1 136-16,-6 3 8 0,5-3 0 16,-3-1 0-16,3 4-24 15,1 3-32-15,-1 0 56 16,-1 0-8 0,5 0 0-16,0 0 8 15,1 0-8-15,-1 6 8 0,4 0 0 16,-4-2-48-16,0 5 48 15,4-5 0-15,-4 2 8 32,0 3 0-32,-3-2-8 0,3-1 0 15,-4 4 8-15,1-1-24 16,-6 1 16-16,1-4 0 0,1 7 0 16,-1-7-8-16,4 1 8 15,-4-1 0-15,1-3 0 16,7 0 72-16,0-3-72 0,0 3-8 15,4-3 0 1,0 0 8-16,4 3-8 16,-4 1 8-16,0-1 0 0,0 0-48 15,0 0 48-15,1 3 0 16,3 1 0-16,-4-1 8 16,4 4-24-16,3-4 16 15,-2 0-48 1,3-2 40-16,5 2 8 0,-2-3-56 15,1 4 56-15,0-5-72 0,5 2 56 16,-6 2-57-16,6-3-87 16,-6 4 152-16,6-1 0 15,-2 0-32 1,2 1 32-16,-1-1 16 16,3-3 16-16,2 1-24 15,-1-1 0-15,0 0-8 0,-4 3 16 16,-4-3-8-16,4 1 0 15,0-1 8-15,1 0-8 0,-2 0 0 32,5 0-8-32,1 0 0 15,2 4 16-15,-3-1-8 16,0 4 0-16,5 2 8 0,-5 1 40 16,3 6-48-16,-3 0 0 15,8 4 48-15,-4-1-48 0,4 6 64 16,0 4-56-1,0 3-8-15,0 6 169 16,0 4-169-16,4 2 64 16,0 1 32-16,5 0-88 0,-5-7 40 15,0 0-48 1,-1-6 0 0,1-3-64-16,-4-4 64 0,8-5-200 0,-4-4-289 15,1-4-1103 1,-1-2-2209-16,-4-3-2360 0</inkml:trace>
  <inkml:trace contextRef="#ctx0" brushRef="#br1" timeOffset="207193.67">28730 3784 8689 0,'0'0'2089'16,"0"0"-1233"-16,0 0-680 0,0 0-104 16,0 0 16-16,0 10 216 15,0 12 408-15,-3 0-96 16,3 7-127-1,0 3 71-15,0 3-160 0,0-4-80 16,0 1 56-16,0-6-240 16,0-1 8-16,0-9-144 0,0-3 0 15,-4-4 32-15,4-3-32 16,0-6 64 0,4 0 232-16,15 0 464 15,18-3 136-15,10-16-576 0,29-6-152 16,31-23 41-16,28-15-161 15,13-4 32-15,-28 10-80 0,-37 15 0 16,-43 23-80-16,-16 10 80 31,-4-1-153-31,-12 7-71 0,-4 3-664 16,-28 13-1096-16,-16 9-729 16,-8 4-2080-16</inkml:trace>
  <inkml:trace contextRef="#ctx0" brushRef="#br1" timeOffset="-208550.77">10223 1413 6041 0,'0'0'6305'16,"-4"0"-5233"-16,4 0-800 16,0 0-184-16,0 0-88 0,0 0 48 15,4-4-40 1,12 4 8-16,12 0 393 15,16-3 95-15,27-7 8 16,45 1-16-16,51-7-144 0,33-3-8 16,19 0-120-16,4 0-208 15,-20 3 136-15,0 1-152 0,-3-1 0 16,-13-7 72-16,-16 7-72 31,-7-6 0-31,-13 0-8 0,-8 3-16 16,-7 0-24-16,-9 3 48 15,-3 0 0-15,-1 0 0 0,-3 1-8 16,-4-2 0-16,-5 5-64 16,-3-1 16-16,-1 0 40 31,-8 1-32-31,-3 2-56 0,-16 4 56 16,-16 0 48-16,-16 2-8 15,-5-2 8-15,2 0 0 0,2-1 16 16,5 1-16-16,-8 0 8 0,-9 2 72 15,-3 4-72 1,-4-3 24 0,-4 3-32-16,0 0-8 0,0 0 8 15,0 3 0-15,4 7 0 16,-8 3 0-16,0 5-104 0,-1 5 96 16,-2 6 16-16,-2 8 0 15,-2 5 112 1,2 5-112-16,-2 7 0 15,2 3-8-15,5 7 8 0,5 13 48 16,-2 11-56-16,9 14-16 16,-1 6 16-16,-6-6-8 0,-1-7 8 15,-9-10-112-15,-2 1 112 47,-2 0-48-47,-3 3 48 0,8 0 0 16,5 6 0-16,2 10 8 15,5 2 88-15,4 5-96 0,-4-5 0 16,0-2 72-16,7-3-64 16,1-3 88-16,8-1 40 15,4 0-32-15,0-6 0 0,0-9-96 16,-8-17-8-16,-9-14 112 16,-10-15-104-16,-6-5 64 0,-3 0 80 15,-4 6-144-15,0-6 16 16,-8-3-24-16,0-7-16 15,0-7 8 1,0-2 8-16,-8 0-96 0,-4-4 0 16,-4 1-32-16,-4-4 32 15,-4-3 40-15,-4 4 24 0,-8-1 32 16,-7 1 0-16,-9-1 16 16,-4 0 40-1,-19 4-48-15,-21-1 64 16,-16 10-72-16,-11-3 0 0,3 3 0 15,5 0 0-15,7-6 64 16,-4 6-64-16,1-3 8 0,-4 3-56 16,-5 3 48-16,0 0-8 31,-3 0 8-31,3 4 0 0,1-4 16 16,0 4-16-16,-10-7 0 15,-6 3 16-15,0 0-16 0,3 0-208 16,13 1 208-16,0-5 72 15,11 2 16-15,1-5-88 32,6-2 0-32,14 0 88 0,3 0-80 15,1-4 80-15,3 1 48 16,8-1-120-16,16-2 88 0,9-4-104 16,7-3 0-16,-8 0 48 15,-4 0-48-15,-3 0 0 16,7-6 120-1,4-7 24-15,8 0 128 0,0-6-160 16,8 0-64-16,-4 0 200 16,-4-6-184-16,1 2-16 0,-1-2 73 15,-4-1 63-15,4 1 208 16,-4 3-232 0,4-3-160-1,1-4 152-15,3 0-144 0,0-6-8 0,0-3 96 16,0-6-80-16,-4-13 8 15,0-23-24-15,-4-18 0 0,5-10-16 16,3 3 32-16,8 10-16 31,0 9 48-31,4 4-40 16,0-4 32-16,-8 6-40 0,0 1-48 16,-4 3 40-16,8 9 8 15,-4 13 0-15,-4-13 0 0,-3-15 8 16,-5-13 8-16,-8-7-16 31,16 20-40-31,9 24 32 0,6 11 16 16,6 5 0-16,-6-8-8 15,2-4 8-15,-5-7-32 16,8 11 24-16,-4 2 0 0,4 10 0 16,0 0 0-16,4 9 0 31,0 4 0-31,1 3 8 0,-2 2-8 0,5 5 0 15,-4 2 0-15,4 4 0 16,1-1 0-16,-2 7 0 16,1-1 0-16,4 2-224 0,-4 2-160 15,0 0-481 1,-7 0 121 0,-10 2-1584-16,1 11-2337 0,1-3-1312 0</inkml:trace>
  <inkml:trace contextRef="#ctx0" brushRef="#br1" timeOffset="-206711.69">11200 5251 13066 0,'0'0'2105'0,"0"0"-969"0,0 0-424 15,0 0-312-15,0 0 48 16,0 0-24-1,-17 63 161-15,17-11-89 16,0 5-312-16,4-1-176 0,9 8-16 16,6-7-64-16,5 17-809 15,-4-14-1215-15,-8-9-3281 0</inkml:trace>
  <inkml:trace contextRef="#ctx0" brushRef="#br1" timeOffset="-206447.4">10766 6289 12722 0,'0'0'3921'0,"0"0"-2801"15,0 0-135-15,83-35-177 0,17-12-128 16,59-14 64-16,32-11-272 31,12 5-128-31,-7 10-80 16,-29 18-208-16,-44 17-56 0,-35 13-264 15,-36 3-976-15,-20 6-1001 16,-17 6-2912-16,-11 3-3376 0</inkml:trace>
  <inkml:trace contextRef="#ctx0" brushRef="#br1" timeOffset="-205827.06">11187 6594 696 0,'0'0'15035'0,"0"0"-12491"16,0 0-1087-16,0 0-585 0,0 0-192 0,-15-9-216 15,15 37 80-15,7 17 48 16,10 8-248-16,-2 8-336 15,2 2-8 1,2-2-168-16,-6-1-48 16,2-9-608-16,-2-4-880 15,14-12 87-15,-7-9-2687 0,0-17-2714 0</inkml:trace>
  <inkml:trace contextRef="#ctx0" brushRef="#br1" timeOffset="-205512.9">11653 6683 10442 0,'0'0'6329'0,"0"0"-4705"15,0 0-1039-15,0 0-345 0,0 0 600 32,0 0-280-32,-23 102-264 15,23-67-176-15,8-3-120 0,16-4-16 16,8-6-256-16,7-6-168 0,10-13 360 15,-2-3-192 1,5-12 136 0,-9-11 136-16,-3-11 0 0,-12-1 224 15,-16-7 200-15,-12-2 48 16,-7-1 288-16,-30 11-320 0,-27 2 16 16,-19 19-168-16,-4 13-280 0,10 0-8 15,-2 35-744-15,27-3-1080 16,9-1-3801-16</inkml:trace>
  <inkml:trace contextRef="#ctx0" brushRef="#br1" timeOffset="-204493.62">10227 5489 2680 0,'0'0'6665'0,"0"0"-5240"16,0 0-521-16,0 0 64 0,0 0 344 16,0 0 169-16,0 0-713 15,-20-12-376 1,40 5 96-16,16-6-24 16,28-2 88-16,40-14-8 15,39-6-183-15,28-6 15 0,13-4-184 16,3 4-16-16,-12 0 88 15,0 3-168-15,-11-7 8 0,-17 7-104 32,-19 3 16-32,-32 4 40 15,-29 11-56-15,-27 8 0 16,-12 2-8-16,-4 4 8 0,0-3 0 16,-9 5-56-16,-2-2-192 15,-9 3 32-15,0 3-544 0,3 0-193 16,1 0-527-1,8 0-1040-15,0 0-601 16,0 0-2472-16</inkml:trace>
  <inkml:trace contextRef="#ctx0" brushRef="#br1" timeOffset="-204246.28">12414 4962 8953 0,'0'0'2305'16,"0"0"-1617"-16,0 0 648 15,28 95 153-15,-16-43 63 0,4 17-416 0,5 30-240 16,6 21-111-16,6 20-289 16,2-7-200-1,1-6-104-15,-4-15-120 16,-4-11 0-16,-9-19-72 16,-3-18 0-16,-4-16-8 0,-3-13 8 15,2 3-128-15,-3 0 112 16,1 0-752-16,-9-6-729 0,0-10-1623 31,0-9-3426-31</inkml:trace>
  <inkml:trace contextRef="#ctx0" brushRef="#br1" timeOffset="-203803.47">9916 5835 4096 0,'0'0'1977'15,"0"0"-897"-15,0-92 136 16,0 58 25 0,12 5 671-16,-3 6-576 15,-5 8 537-15,-1 8-257 16,1 4-456-16,-4 3-280 0,0 25-327 16,4 39-209-16,9 41 392 15,10 32-128-15,9 11-56 0,8 2-280 31,4-7-48-31,8-7-8 16,-5 1-128-16,5-10 8 16,-8-10-96-16,0-12-104 0,-12-19-208 15,-8-23-472-15,-5-15-384 16,-2 0-649-16,-2-7-2808 0,-2-6-504 0</inkml:trace>
  <inkml:trace contextRef="#ctx0" brushRef="#br1" timeOffset="-203415.5">10491 7632 9057 0,'0'0'3977'0,"0"0"-3113"0,118 10 169 15,-21-13 287-15,38-29-816 0,24-12 544 16,13-11-528-16,-5-1-512 15,1 4 160 1,-2 2-168-16,6 2-88 16,-9 0 88-16,-4 4 264 15,-11-3 233-15,-13 5-249 0,-15 4-232 16,-12 7 192-16,-25 5-208 31,-23 7 0-31,-16 6 88 0,-8 7-80 16,3-4 40-16,1 1-48 15,4-1 0-15,-12 4 0 16,-4-4 0-16,-4 7 0 0,-4-3 0 16,-8 0 48-16,-4 6-112 15,-8-4-8-15,0 1-472 32,-17 0-57-32,-26-6-1383 0,0-1-2489 15,2 0-5169-15</inkml:trace>
  <inkml:trace contextRef="#ctx0" brushRef="#br1" timeOffset="-196955.78">12622 6252 2896 0,'0'0'992'0,"0"0"-936"15,0 0 72-15,19-23 2273 16,-6 14-537-16,-5-1-407 0,-1 0 15 16,2 1-40-16,-5 3-200 15,3-1-79-15,-3 7-265 0,-4 0-264 31,4 0-344-31,-4 13-272 16,0 12 712-16,9 11-248 16,-5 8-224-16,7 10 80 0,1 6-183 15,12 0-17-15,-4 4 32 16,4-4-152-16,8 4 192 0,-9-7-200 31,5-7 0-31,-11-5 8 16,3-7 0-16,-8-9-16 0,-5-4 8 15,-3-6-64-15,-4-9-16 16,0-1-160-16,0-2-289 0,0-7-303 16,0 0-536-16,-4-4-921 15,0-11-3472 1</inkml:trace>
  <inkml:trace contextRef="#ctx0" brushRef="#br1" timeOffset="-194598.08">12355 7931 9458 0,'0'0'4649'0,"0"0"-3257"16,0 0-248-16,0 0-64 0,0 0 57 16,0-13-585-1,7 13-256 1,6 22 16-16,2 7 256 0,2 12-104 16,2 10-256-16,1 6-208 0,-3 16 152 15,-2-6-152-15,-2 0-120 16,2-4-360-16,-3-19 120 0,4 4-456 31,4-10-809-31,12-9-2303 16,-9-13 1119-16,5-13-6361 0</inkml:trace>
  <inkml:trace contextRef="#ctx0" brushRef="#br1" timeOffset="-194283.92">12841 8093 6753 0,'0'0'7458'16,"0"0"-5770"-16,0 0-1128 16,0 0-448-16,0 0 200 0,-56 92 112 15,56-57-224-15,0 3 16 32,13-3-216-32,10-10-16 0,5-3-152 15,4-9-280-15,3-13 136 16,2 0 152-16,-5-19 104 0,-4-9 56 15,-13-7 16-15,-7-4 120 0,-8-5 408 16,-16 6 104 0,-15 0 88-1,-14 9-143-15,-6 10-321 0,-5 9 48 16,4 10-320-16,9 0-64 16,7 13-16-16,19 3-728 0,21 7-897 15,17-1-2360-15,10-10-1192 16</inkml:trace>
  <inkml:trace contextRef="#ctx0" brushRef="#br1" timeOffset="-194060.52">13578 7734 9962 0,'0'0'3176'0,"0"0"-1367"0,0 0-881 16,0 0-40-16,0 0-424 15,0 0 288-15,-84 98-32 16,56-41-239-16,4 14-233 0,5-5-248 31,6 4-136-31,2-6-216 16,3-10-857-16,-5 9-927 0,2-19-1833 16,3-12-1856-16</inkml:trace>
  <inkml:trace contextRef="#ctx0" brushRef="#br1" timeOffset="-193684.52">13024 7772 6209 0,'0'0'5689'16,"0"0"-3793"-16,0 0-711 0,0 0-121 0,0 0 288 31,0 0-456-31,0 0-431 15,0 0-169-15,-16-54-224 16,16 54 56-16,0-3-128 0,0 0 8 16,5-1 0-16,-1 2-8 15,-1-5-64-15,-3 7 48 0,0-3-104 32,0 3 120-32,0 0-144 15,0 0-81-15,0 0 41 0,0 3-56 16,0 0 232-16,0 1-8 15,0 2-224-15,0-3 240 0,-3 0-8 16,-10 4 8-16,1-4 104 31,-4 3-104-31,4 3 0 16,1 1-136-16,6 19-1048 0,1-7-1617 16,4 0-5312-16</inkml:trace>
  <inkml:trace contextRef="#ctx0" brushRef="#br1" timeOffset="-193364.38">13793 8217 12858 0,'0'0'2513'0,"0"0"-2233"16,0 0-184-16,0 0-48 16,0 0 16-16,0 0-64 0,40 63 8 31,-32-57 32-31,0-6-32 16,-8 0 56-16,0-3 112 0,0-9-168 15,0-8 120-15,-20-2-128 16,0 3-88-16,-3 0 64 0,-14 13-1040 15,10 3-1809-15,-5 3-4288 0</inkml:trace>
  <inkml:trace contextRef="#ctx0" brushRef="#br1" timeOffset="-193036.26">12682 8890 11426 0,'0'0'5561'0,"0"0"-4705"16,0 0-96 0,0 0 81-16,0 0 239 15,0 0-472-15,0 0-320 16,111-26 24-16,25-18-216 0,27-10-48 15,16-4-40-15,-8 5 40 16,-27 8-48-16,-17 7 0 0,-31 13-96 31,-36 9-128-31,-25 6-360 16,-18 7-240-16,-6 0-136 0,-6 3-369 16,-5 0-999-16,-44 16-473 15,-4 3-127-15,-8 0-3322 0</inkml:trace>
  <inkml:trace contextRef="#ctx0" brushRef="#br1" timeOffset="-192783.93">12821 9033 9714 0,'0'0'2200'31,"0"0"-520"-31,0 0 977 0,112-16-617 15,-17-19-951-15,40-16-553 0,17-3 216 16,-5-3-192-16,-23 12-88 16,-36 14-160-16,-29 8-248 0,-19 10-64 15,-16 4-192 1,0 3-416 0,-8-1 56-16,-4 4-744 0,-12 3-1025 15,0 0-2704-15,-12 3-1608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0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8921,'0'0'7062,"0"4"-6719,-2 15 241,0 0 0,-1-1-1,-11 33 1,9-32-347,0 0 0,1 1 0,-3 37 0,7 37-513,24-95-6192,-13-7 1713,-4-6-1827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48 440,'0'0'13072,"0"0"-13024,0 0 0,1 0 0,-1 1 0,1-1 0,-1 0 0,0 1 0,1-1 0,-1 1 0,0-1 1,0 0-1,1 1 0,-1-1 0,0 1 0,0-1 0,1 1 0,-1-1 0,0 1 0,0-1 0,0 1 1,0-1-1,0 0 0,0 1 0,0-1 0,0 1 0,0-1 0,0 1 0,0-1 0,0 1 0,0-1 1,0 1-1,-1-1 0,1 1 0,0-1 0,0 1 0,-20 53 1481,14-41-1369,1 1 1,0-1-1,1 1 0,0 1 1,1-1-1,1 0 1,-1 17-1,3-28-147,0 1 0,0-1-1,0 0 1,1 1 0,-1-1 0,1 0-1,0 1 1,0-1 0,0 0 0,0 0-1,0 1 1,3 3 0,-2-6-6,-1 1 0,1 0 0,0-1 0,0 1 0,0-1-1,0 1 1,0-1 0,0 0 0,0 0 0,1 0 0,-1 0 0,0-1 0,1 1 0,-1 0 0,0-1 0,1 0 0,3 1 0,9 0-47,0 0 1,-1 0-1,1-2 1,20-2-1,-33 2 41,0 1 1,0-1-1,0 0 0,-1 0 0,1 0 0,0 0 0,-1-1 0,1 1 0,-1 0 0,1-1 1,-1 1-1,1-1 0,-1 1 0,0-1 0,0 0 0,0 1 0,0-1 0,0 0 0,0 0 0,-1 0 1,2-3-1,1-5 39,-1-1-1,3-19 1,-4 22-2,0-2 43,0-1 0,-1 1 0,0-1 0,-1 0 1,0 1-1,0-1 0,-1 1 0,0-1 0,-8-19 0,8 25-64,-1-1-1,0 1 0,0 0 1,-1 0-1,1 0 1,-1 0-1,0 0 0,0 1 1,0 0-1,-1 0 0,0 0 1,0 0-1,0 1 0,0-1 1,0 1-1,-1 1 0,1-1 1,-11-2-1,12 4-19,-3-2 13,0 1 1,0 0 0,-13-1 0,18 3-198,23 11-2742,1-4-217,33 8 1,-23-10-3388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1 7681,'0'0'8901,"-13"10"-8553,-41 36-112,48-41-203,1 1 0,0 0 1,0 0-1,0 0 1,1 1-1,0 0 0,0-1 1,0 2-1,1-1 1,0 0-1,1 0 0,-3 12 1,4-16-22,-3 13-11,1 0-1,0 0 1,1 0-1,1 23 1,1-38-14,0 1 0,1 0-1,-1 0 1,1-1 0,-1 1 0,1 0 0,0-1 0,0 1-1,0 0 1,0-1 0,0 1 0,0-1 0,0 0 0,0 1-1,0-1 1,1 0 0,-1 0 0,0 0 0,1 0 0,-1 0-1,1 0 1,-1 0 0,1 0 0,0 0 0,-1-1 0,1 1-1,0-1 1,0 1 0,2-1 0,5 2 9,1 0 1,-1-1 0,1 0-1,10 0 1,-14-1-2,1 0 1,-1-1-1,1 1 1,0-1-1,-1-1 0,1 1 1,-1-1-1,0 0 0,0-1 1,0 1-1,0-1 1,0-1-1,0 1 0,-1-1 1,1 0-1,-1 0 1,0 0-1,0-1 0,-1 0 1,1 0-1,-1 0 1,0 0-1,5-10 0,-6 7 100,1 0-1,-1 0 1,-1-1-1,1 1 0,-1-1 1,-1 1-1,0-1 1,0 0-1,-1 0 0,-1-16 1,1 8 195,0 13-207,0-1 1,0 0 0,0 1 0,-1-1 0,0 0 0,0 1-1,0-1 1,-1 1 0,1-1 0,-1 1 0,0 0 0,-1 0-1,-3-6 1,4 7-76,0 1 1,-1 0-1,1 0 0,-1 0 0,0 0 0,1 0 0,-1 0 0,0 0 1,0 1-1,0 0 0,0-1 0,-1 1 0,1 1 0,0-1 1,0 0-1,-1 1 0,1-1 0,0 1 0,-5 0 0,4 0-95,1 0-208,0 0 0,-1 0 0,1 0 0,0 0 0,0 1-1,0 0 1,0-1 0,0 1 0,-6 2 0,-9 10-4318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1:41:23.3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2960 4095 4584 0,'0'0'1233'0,"0"0"511"0,0 0-952 15,-8-3-64-15,8 0 289 16,-4 3-113-16,4 0-296 16,0-3-168-16,0 3-80 0,0 0-112 15,0 0-80 1,0 0-40-16,0 0-56 15,0 0-16-15,0 0-56 0,0 0 8 16,0 0-8-16,0 0 128 16,0 0-32-16,0 0 48 15,4 0 112-15,4 0 81 16,-1 0 47 0,6 3 64-16,2 0-112 0,6-3-136 15,-1 0-24-15,3 0-32 0,1 3-72 16,0-3-16-16,0 4-8 15,0-4-48-15,0 0 8 16,-4 3 48 0,4-3-56-16,-5 0 8 15,2 3-8-15,-1-3 16 0,3 0 32 16,1 0-48-16,0 3 0 16,0 1 48-16,0-4-40 15,4 2 0-15,-4 2 0 0,0-1-8 31,0 0 8-31,-1 0-8 16,1 4 16-16,-3-7-8 0,-1 3 8 16,3 0-8-16,1-3 56 15,0 0-56-15,4 0 40 16,0 0-48-16,0 0 8 0,-5 0 0 16,5 0-8-1,-4 0 0-15,1 0 0 16,-6 0 8-16,5 0 0 0,0 0 0 15,0 0 8-15,4 0-8 16,0-3 48-16,4 3-48 16,0 0-8-16,0 0 0 15,3 0 8 1,-3 0-8-16,-4 0 8 16,0 0 0-16,-5 0-8 0,1 0-8 0,-3 6 0 15,7-3 8-15,-4-3 8 16,8 3-8-16,-4 1 8 15,7-4 40 1,1 0-40-16,4 0 0 16,-5 0 8-16,2 0-8 15,-1-4-8-15,-4 1 8 0,-1 3 0 16,-3 0-8-16,0 0 8 16,-1-3 0-16,-3 0-8 0,8 0 8 31,-4 0 48-31,0 3-56 15,0-4 88-15,0 1-8 16,4 0 40-16,-8 3-24 0,-1-3-8 16,-2 3 24-16,-1-3-8 15,-1 3-96-15,-2-4 88 0,3 4-88 32,-5 0 40-32,9-2-40 15,1 2 8-15,2-4-8 16,5 1 48-16,-5 3-56 0,1 0 0 0,4 0 16 15,-4 0-16-15,-4 0-8 16,-3 0 8-16,3 0 64 16,-1 0-56-1,-3 0 0-15,4 0 0 16,4 0 72-16,0 0-64 0,-1 0-8 16,1 0 0-16,4-3 8 0,0 0-8 15,0 3 0-15,-8 0 8 16,4-4-16-1,-4 4 0-15,4 0 8 16,0-3 0-16,0 3 0 16,8-3 0-16,-5 0 0 0,5 0 0 15,0 0 0-15,-1 0 0 16,-3-1 0-16,0 1-8 0,0 3 0 31,-8 0 8-31,4 0 0 16,0 0-8-16,0 0 8 15,0 0-8-15,4 0 0 0,-4-3 0 16,0 3 8-16,0 0-8 16,4-3 0-16,-9 3 8 0,5-4 0 31,-8 4 0-31,0 0-8 16,-4 0 0-16,0 0-8 15,3 0 0-15,-2 0 0 0,-2 0-8 0,9 0 16 16,-3 0-8-16,7 0 8 15,-5 4 0-15,5-1 8 16,-4-3-8 0,4 3 0-16,-4 0 0 15,4 1-16-15,-5-1 16 16,1 0 8-16,0 0-8 0,4 0-8 0,0 0 8 16,-3 0 8-16,3-3 0 15,-5 4-8 1,5-1 8-16,-4-3-8 15,8 3 8-15,-4-3 0 16,3 0-8-16,-3 3 8 16,4 1-8-16,0-4 0 0,0 2 0 15,-4-2 0-15,0 4 0 0,0-1 0 32,0 0-8-32,-5 0 0 15,5 4 8-15,-8-7 0 16,4 6 8-16,-1-3 0 0,5 0-8 15,-3-3 0-15,3 3 8 16,0-3 0-16,3 0-8 0,-3 0 8 31,0 4 48-31,4-4 32 16,-8 3-88-16,4-3 8 16,-1 3 40-16,1-3-48 0,0 3 8 0,4 1-8 15,0-4 16-15,0 2 32 16,5-2-48-16,2 0 0 15,-3 3 0 1,-1 1 8-16,-3-1-8 16,4 0 0-16,-8 0 8 15,4 1 0-15,-4-1-8 0,4 0 0 16,-1 0 8-16,5-3-8 0,-4 0 24 16,5 0-24-1,-5 0 8-15,-1 0-8 16,5 0 8-16,-4 0-8 15,0 0 0-15,0 0 0 16,-1 0-8-16,-3 0 0 0,4 0 8 16,4 0 8-16,-4 0 0 0,3 0 24 31,-3-3-32-31,9-3-8 16,-5 2 8-16,-1 1 0 15,-3 3 8-15,4-3-8 0,-4 0 0 16,3-1 0-16,-3 4 0 15,5-3-8-15,-5 3 8 0,0 0-8 32,-1 0 8-32,1 0 8 15,0-2-8-15,-4 2 0 16,-5 0 8-16,1 0 0 0,0-4-8 16,1 4 0-16,-6 0 0 15,5-3 0-15,-4 3 8 16,8-3-8-1,-5 3-8-15,1-3 8 0,8 3-48 16,-4-4-64-16,-4 4-32 16,4-3-32-16,0 3 0 0,-3 0 40 15,-6 0 128-15,1 0-56 16,-1-3 64 0,-2 3 0-16,3-3 16 15,-1 0-8-15,2 0-8 0,-1 3 8 16,-1-7-8-16,5 1 8 15,-3 3-8-15,-2-1 0 0,1-2 0 16,4 3-56-16,-8 0-64 31,4 0-32-31,-5-1 96 0,6 1 40 16,-5 3 8-16,-1-3-56 16,6 0 64-16,-6 0 8 0,5 0 0 15,5 0-8-15,-2-1 0 16,1 1 0-16,0 0 0 31,-4 3-8-31,0-3 8 0,-4 3 0 16,-5 0-16-16,2 0-40 15,-1 0 8-15,-1 0 40 0,-2 0 8 16,2 0 0-16,6 0 48 16,-2 0-40-16,6 0 48 15,-6 0-40 1,5 0-8-16,1 0 0 0,-6-4 0 15,5 1-8-15,-4 3 8 16,0 0-8-16,-1 0 0 0,6 0 16 16,-6 0-8-16,2-3 40 15,3 3 40 1,-1-3-24-16,5 0 8 16,4 0-24-16,-4 0 0 0,4-1-48 15,-1 1 16-15,-2 0-16 16,-1 0-16-16,-4 3 16 0,-5 0 0 15,-2 0-8-15,-5 0-112 32,-5 0-104-32,-3 0-368 15,0 3-800-15,-7 7-425 0,-10-7-519 16,-2 3-3977-16</inkml:trace>
  <inkml:trace contextRef="#ctx0" brushRef="#br0" timeOffset="4746.92">3828 6070 3320 0,'0'0'5249'0,"0"0"-2640"16,0 0-1425-16,0 0-320 16,-4 4 689-16,4-4 71 15,0 0-384-15,0 0-376 0,0 0-247 31,0 0-177-31,0 0-104 16,0 0-136-16,4 0-128 0,9 0-64 16,15 0 360-16,11 0 48 15,8-4-176-15,9-2-48 16,4-1-72-16,-4 1-16 0,-12 6-32 16,-8-3-72-16,-9 3 72 31,-10 0-72-31,-10 0 0 0,-3 0-48 0,-4 0 0 15,0 0 48-15,0 0 8 16,0 0 8-16,0 0-16 16,0 0-392-16,24 0-752 15,-3 0-1281 1,-2 0-4752-16</inkml:trace>
  <inkml:trace contextRef="#ctx0" brushRef="#br0" timeOffset="5587.04">4980 5927 11682 0,'0'0'2609'0,"0"0"-1929"16,0 0-520-16,0 0-16 16,0 0 384-16,0 0-16 0,0 0-384 31,40-3 360-31,-12-10-184 16,7-2-128-16,-3-4-120 15,0-1-56-15,-12-2-176 0,-8-3 96 0,-12 3 16 16,0 0 64-16,-15 2 0 15,-13 5 64-15,-8 8-64 16,-5 7 168 0,-2 0-72-16,3 26 112 15,8 9 120-15,4 6 152 16,12 7-55-16,16 5-153 0,0-5-104 0,20-1-112 16,12-8-40-16,12-8-8 15,12-8 0 1,0-10 56-16,7-13-64 15,1 0-80-15,-4-19-897 16,3-16-111-16,-14 3-1560 16,-18 0-2025-16</inkml:trace>
  <inkml:trace contextRef="#ctx0" brushRef="#br0" timeOffset="6097.95">5474 5759 11746 0,'0'0'2481'0,"0"0"-1145"0,0 0-504 16,0 0-336-16,0 0-272 0,0 0 352 16,0 0 24-1,72 89-304-15,-48-57-135 16,0-1-89-16,-5-2-64 15,1-6 88-15,5-8-96 16,-10-5 8-16,5-4-8 0,-8-6 0 16,0 0 0-16,-4-9 264 15,0-13-88-15,-4-7 8 0,-4-6-48 32,3-7 0-32,-3-2-56 15,0 6-8-15,0 0-8 0,0 10-56 16,5 5-16-16,3 11-48 15,0 8-664-15,3 4-1065 0,13 7-927 32,-3 12-473-32,-6 0-3272 0</inkml:trace>
  <inkml:trace contextRef="#ctx0" brushRef="#br0" timeOffset="6734.34">5888 5851 5841 0,'0'0'1824'15,"0"0"-632"-15,0 0-287 0,0 0 247 16,0 0-16-16,0 0-216 16,0 0 128-16,56 13-591 0,-36-26-201 15,3-3-256-15,2-6-56 16,-9 0-224 0,-4-6-193-16,-5-1-151 15,-7 0 480-15,0 4 144 0,-15 2 192 16,-9 11 376-16,0 6 217 15,0 6-137-15,0 12-264 0,8 14 152 16,4 12-168-16,9 10-168 31,3-1-96-31,3 0-8 0,18-2-96 16,2-7-88-16,5-12-200 16,4-7-232-16,-4-16-376 0,3-3-24 15,1-10 287-15,-4-15-31 16,0-10 368-16,-4-3 296 31,-4 0 488-31,-8 0 144 0,0 6 201 16,0 6 175-16,-8 14 72 15,4 12-632-15,0 0-440 0,-1 19-8 16,10 13 128-16,-6 5-112 16,6 11-16-16,-6-7-192 15,2 1-160 1,-5-7-96-16,-5-7-392 0,5-15-392 15,1-7-241-15,2-6-327 16,6-19-393-16,2-9-335 0,5-14 359 16,0-5 2169-16,4-1 849 15,-1-3 623 1,1 10 488 0,-7 6 441-16,-1 16 495 0,-5 13-1103 0,-2 6-1081 15,2 19-160-15,-2 13 48 16,2 9-256-16,2 7-192 0,-2 2 0 15,-3 1-136-15,4 0-16 32,-1-3-376-32,13-4-1592 0,-7-9-2129 15,-1-13-6289-15</inkml:trace>
  <inkml:trace contextRef="#ctx0" brushRef="#br0" timeOffset="7020.13">7067 5359 7257 0,'0'0'6297'16,"0"0"-4320"-1,0 0-849-15,0 0-744 0,0 0-200 16,0 0 768-16,24 133-71 15,-7-40-441-15,-2 5-168 0,2-15-96 16,-2-20-48-16,-2-22-80 16,2-2-48-1,-2 2 0-15,-2 0-256 16,1 0-552-16,0-9-873 0,-4-7-1511 16,0-15-1962-16</inkml:trace>
  <inkml:trace contextRef="#ctx0" brushRef="#br0" timeOffset="7216.82">6908 5674 11842 0,'0'0'2601'16,"0"0"-953"-16,0 0-752 31,0 0-320-31,95-35 200 0,-46 31-159 15,7 1-361-15,7 3-256 16,1 0-360-16,11 0-1177 0,-15 0-2696 16,-19 0-2704-16</inkml:trace>
  <inkml:trace contextRef="#ctx0" brushRef="#br0" timeOffset="7701.96">7426 5651 10658 0,'0'0'3865'0,"0"0"-2489"0,0 0-344 15,0 0-504-15,0 0-400 31,0 0 392-31,13 89-80 16,-9-44-223-16,7-4-169 0,1 0-48 16,0-6-361-16,4-6-359 15,0-10-32-15,-1-10-104 0,2-9-288 16,-2 0 736-16,6-22 408 31,-1-10 112-31,-5-6-24 0,2-7 392 16,-2-2-192-16,-2 6 400 15,-6 6 184-15,-3 13 288 16,-4 12 49-16,0 10-505 0,0 3-624 16,0 19-80-16,0 10-8 31,0 7 8-31,0 2 8 0,8 3-8 16,5-6-72-16,2-3-584 0,9-6-521 15,8-11-671-15,4-8-833 16,3-10-2456-16,34-6 328 0,-14-13 3553 15,-11-7-384-15</inkml:trace>
  <inkml:trace contextRef="#ctx0" brushRef="#br0" timeOffset="8437.41">8139 5759 3896 0,'0'0'4793'0,"0"0"-1880"16,0 0-529-16,-23-76-615 0,-1 63-593 16,-4 4-304-16,0 9-352 0,-8 0-176 15,4 16-167-15,4 6-81 16,8 6-96-1,5 4 0-15,6-6-8 16,9-1-56-16,0-6-129 16,20-6-423-16,4-13-472 0,8 0-96 15,0-10-488-15,0-15 447 32,-8-4 1225-32,-5 1 488 0,-6 5 809 15,-9 7 327-15,0 10 192 16,-4 6-839-16,0 4-817 15,0 14-160-15,-4 8 48 0,4 6-40 16,0-1 0-16,11 1-8 31,13-6-176-31,4-8-457 0,12-8-335 16,1-7 104-16,10-3-432 16,1-19 232-16,4-16 687 0,0-6 377 15,3-23 761-15,-4-21-233 0,-6-23-296 16,-14-3-232-1,-23 15 0 1,-12 29 352-16,0 30 576 0,-8 8-56 16,-3-9-128-16,-6 6-79 15,2-2 79-15,2 11-208 16,2 16-48-16,-1 7-344 0,-8 30-144 0,-4 36-56 31,4 36 56-31,8 15 8 16,8 0 32-16,4-21-40 0,8-33-504 15,4-15-448-15,11-16-625 16,18 3-175-16,2-10 592 16,13-9-585-16,0-16-239 0,4-10 1144 31,-9-28 840-31,1-31 1080 0,-8-30 24 16,-12-41-192-16,-8-6-688 15,-24 0-8-15,0 19 137 16,-24 42 711-16,4 18 136 0,0 25 0 15,5 17-191-15,-6 3-161 32,1 9-272-32,-8 13-400 0,1 35-176 15,-1 51-104-15,0 38 104 16,8 19 72-16,16-1-64 16,4-18 0-16,0-19 120 0,16-10-128 0,4-22-208 15,8-19-1000 1,24-10-2569-1,-9-21 1472-15,6-11-4112 0</inkml:trace>
  <inkml:trace contextRef="#ctx0" brushRef="#br0" timeOffset="8984.66">9251 5372 6649 0,'0'0'9946'0,"0"0"-8378"0,0 0-1440 16,0 0-128-16,0 0 0 15,-8 82 8-15,16-31 64 16,8 3-72-16,4-3-176 0,0-7-472 31,4-9 120-31,0-9 16 0,4-17-776 16,-5-9-9-16,1-3 1297 16,0-29 385-16,0-9 647 15,-4-13-200-15,-4-6-24 0,-8 0-144 16,0 2 328-16,-4 14 1 31,-4 12-49-31,0 16-360 0,0 13-240 16,0 3-344-16,-4 29-144 15,0 9 96-15,0 25 48 16,4 23 0-16,0 19 0 0,16 9-104 16,7 4-64-16,14 5 48 15,-9-5 120 1,4 6 0-16,-9 3-432 0,-7-4-328 15,-8 5 288-15,-8-5-1257 16,-11-11-1039-16,-14-33-113 16,-3-22 433-16,4-28 2031 0,-4-17 417 15,-3-9 1953 1,-9-3 807-16,0-15-295 16,-8-39-513-16,-3-32-519 15,10-35-361-15,13-22-600 0,25-3-312 16,19-3-40-16,24 6-24 15,16 10-96-15,-9 28 0 0,-7 32-120 32,12 29-832-32,-16 21-1993 15,-4 11-4008-15</inkml:trace>
  <inkml:trace contextRef="#ctx0" brushRef="#br0" timeOffset="10545.27">11008 5709 8385 0,'0'0'2321'32,"0"0"-1289"-32,0 0-520 15,0 0-200-15,-100-29 120 0,68 29 264 16,1 16 121-16,-1 9 39 15,8 7-136-15,8 6-336 16,9 0-200-16,7 0-184 0,7-6-56 31,21-10-224-31,4-9-328 16,11-13 32-16,2-7 216 0,-2-21 312 16,-3-7-104-16,-4-9 24 15,-8-4 128-15,-8 3 248 0,-12 4 440 16,-5 3 64-16,-3 10 248 15,0 11 264 1,0 12-231-16,0 5-641 16,-3 12-392-16,3 23-64 0,0 9 56 15,16 23 16-15,16 19-8 16,7 18 0-16,6 7 8 0,-10-5 64 16,-3-15-72-1,-20-11 8-15,-8-20 40 16,-4-9-48-16,0-10-8 15,-20-12 8-15,-4 2 0 0,-11-2 8 16,-10-7 120-16,-2-19 96 16,-5-3 432-16,0-22 48 15,-3-28-104 1,3-26-176-16,24-30-232 16,24-8-192-16,19-3-8 0,41 9-424 15,20 25-640-15,-12 26-1673 16,-13 25-3856-16</inkml:trace>
  <inkml:trace contextRef="#ctx0" brushRef="#br0" timeOffset="10881.34">11327 5978 11570 0,'0'0'2825'0,"0"0"-1657"0,0 0-232 16,0 0-288-1,0 0-248-15,92-69 96 16,-53 43-184-16,1-3-32 0,-3 1-135 16,-2-1-25-16,-12 4-120 15,-10-4 48-15,-5 4-40 0,-8-1 72 16,-12 4-32 0,-20 9 72-16,0 10 216 15,-4 3-88-15,0 20-24 16,4 11-24-16,9 14 40 0,10 5-144 15,13 4-48-15,0 3-40 16,25-5-8-16,10-5 0 16,9-9-216-1,8-9-424-15,8-20-569 16,35-18-591-16,-15-17-1265 0,-8-12-2824 16</inkml:trace>
  <inkml:trace contextRef="#ctx0" brushRef="#br0" timeOffset="11093.22">12004 5318 13378 0,'0'0'4113'0,"0"0"-2576"15,0 0-713-15,0 0-576 16,0 0-48-16,-20 73 464 16,20-7 8-16,0 20-432 0,24 16-72 15,4 6-88 1,4-19-80-16,-4-22 0 15,-9-26-264-15,2-3-248 0,-1 0-376 16,8 0-1249-16,0-6-1943 16,-13-19-4082-16</inkml:trace>
  <inkml:trace contextRef="#ctx0" brushRef="#br0" timeOffset="11265.98">11754 5686 9570 0,'0'0'3232'15,"0"0"-1031"-15,0 0-585 16,0 0-768 0,86-47-656-16,30 40 32 15,24 7-192-15,3-3-32 0,-39 3-2312 32,-36-6-4994-32</inkml:trace>
  <inkml:trace contextRef="#ctx0" brushRef="#br0" timeOffset="11974.78">12534 5689 11858 0,'0'0'1944'0,"0"0"-943"15,0 0-377-15,-112-3-216 0,73 13-24 16,7 5-64-16,4 1-96 0,12 7-8 15,8-1-128-15,8 3-88 16,20 7 0-16,16 0 0 16,12 3 88-1,3 3-88-15,9 0-48 0,-8 0-40 16,-12-3 80 0,-9 0 0-16,-14-10 0 0,-17 1-48 0,0-4 40 15,-20-6 16-15,-16-4 216 16,-8-8 88-1,-4-4-80-15,-4-4-80 16,5-18-144-16,7-28-104 16,16 5-1800-16,8-3-6442 0</inkml:trace>
  <inkml:trace contextRef="#ctx0" brushRef="#br0" timeOffset="13298.04">13765 5267 9842 0,'0'0'2832'0,"0"0"-327"0,0 0-513 15,0 0-343-15,0 0-97 16,0 0-576-16,0 0-392 31,-24-54-520-31,20 83 8 0,-3 21 0 16,-1 30 248-16,8 18-96 15,0 4-88-15,8-17-128 0,7-21 112 16,5-22-120-16,-4-11-352 16,8 7-280-16,4 0-296 15,11 3-584 1,-7-9-1353-16,-8-16-3600 0</inkml:trace>
  <inkml:trace contextRef="#ctx0" brushRef="#br0" timeOffset="13738.95">13462 5591 11642 0,'0'0'2120'0,"0"0"-879"15,0 0 231-15,0 0-488 16,0 0-752-16,120-73-216 0,3 60 208 15,17 7-224-15,-5 3-616 32,-35 3-1688-32,-40 0-473 0,-25 3 169 15,-18 3-1449-15,-2 0-80 16,-6 4 4137-16,-9-4 1488 0,-5 4 3065 16,-14-1-1824-16,-13 4-89 15,4 9-551-15,0 4-577 31,4 6-416-31,12 6-480 0,5 6-408 16,7-2-184-16,19-1 40 16,17-3-128-16,8-6-136 0,7-7-216 15,1-13-64-15,0-12-112 16,-12 0 592-16,-8-19 192 31,-16-9 56-31,-16-7 320 0,-4-9 248 0,-29-4-71 16,-14 3-161-16,-5 1 152 15,-4 9-200-15,5 10-224 0,10 12-160 16,10 13-152-16,27 23-544 16,4 8-1424-1,16 1-3946 1</inkml:trace>
  <inkml:trace contextRef="#ctx0" brushRef="#br0" timeOffset="14031.83">14825 5245 11330 0,'0'0'1864'0,"0"0"-191"16,0-79-33-16,0 59-16 31,0 11-295-31,0 6-209 0,0 3-808 15,0 19-312-15,0 25 0 16,0 29 32-16,8 25 96 0,4 13-64 16,8-2 32-16,0-11-48 15,-12-28 24-15,0-16-72 32,-4-10-416-32,-4-9-576 0,4 13-393 0,0-10-1623 15,-1-3-2137-15</inkml:trace>
  <inkml:trace contextRef="#ctx0" brushRef="#br0" timeOffset="14631.83">14980 5302 3568 0,'0'0'7570'16,"0"0"-5482"-16,0-79-159 0,0 59-177 15,0 11-64-15,0 9-671 31,0 3-809-31,5 23-112 16,3 24-96-16,3 27 232 0,2 27-144 16,-2 8 32-16,6-4-64 15,-6-26-48-15,-7-25-8 0,4-13-320 16,1-12-272-16,-2 3-72 31,1-6-609-31,8-4-255 0,0-15-464 16,8-10 279-16,0-16 1009 15,8-19 704-15,0-13 128 16,0-6 88-16,-1-3-112 0,-3 6 152 16,-8 10 304-16,-4 12 841 31,-12 14 87-31,-4 12-336 0,0 3-1000 16,0 25-48-16,-4 10-88 0,-4 9 144 15,8 4-72-15,0 0-8 16,16-4-80-16,4-9-304 0,12-10-816 15,4-12-440 1,-1-13-209 0,10-6-271-16,-6-26 720 0,-3-9 671 15,-4-10 297-15,-8-7 352 16,-9-1 168-16,-2 4 673 0,-13 8 1215 16,0 15 809-16,-4 16-497 0,-5 16-1144 31,-6 9-752-31,2 26-208 15,2 13-39-15,7 10-73 0,4 1-144 16,12 2 0-16,12-4-8 16,8-9-569-16,3-10-639 0,25-22-832 15,-8-10-2105-15,-8-6 1328 16</inkml:trace>
  <inkml:trace contextRef="#ctx0" brushRef="#br0" timeOffset="14842.74">14319 5461 9754 0,'0'0'2376'0,"0"0"-1104"0,0 0 9 16,116 0 151-16,23 0-328 15,40-4-608 1,21 4-296-16,-9 0-200 0,-60 0-1048 16,-27-3-4641-16</inkml:trace>
  <inkml:trace contextRef="#ctx0" brushRef="#br0" timeOffset="15278.97">16778 5381 13586 0,'0'0'1729'16,"0"0"-969"-16,0 0-384 0,0 0-168 15,-80 19 104-15,48 19 288 32,4 20-128-32,4 2-248 0,8 4-56 15,8 5-88-15,8-12-80 16,0 4-40-16,4-11-448 16,16-8-432-16,0-14-456 0,0-15-321 0,4-13 713 15,-8-6 984 1,-5-23 616-1,-6-9 873-15,-5-9-345 0,-12-1-48 16,-20-3-8-16,-4 0-295 16,-7 10-113-16,-2 10-120 15,6 8-336-15,7 10-224 0,15 10-32 16,10 3-960 0,27 3-1753-16,20 10-1328 15,-1-3-1952-15</inkml:trace>
  <inkml:trace contextRef="#ctx0" brushRef="#br0" timeOffset="15411.12">16965 5534 12602 0,'0'0'3977'0,"0"0"-3681"0,0 0-216 16,0 98 0-16,0-41 32 16,0 0-112-16,4 26-576 15,7-16-1969-15,-2-17-2744 0</inkml:trace>
  <inkml:trace contextRef="#ctx0" brushRef="#br0" timeOffset="15553.99">17176 5302 12738 0,'0'0'2953'16,"0"0"-1825"-16,0 0-1128 15,0 0-528 1,0 0-960-16,0 0-321 0,-44 101-3280 15</inkml:trace>
  <inkml:trace contextRef="#ctx0" brushRef="#br0" timeOffset="16176.92">17296 5781 8913 0,'0'0'1969'0,"0"0"-1153"16,0 0-200-16,47-85 120 15,-34 43 297-15,-10-2 383 0,-3-4-344 32,-8 7-312-32,-19-1-104 15,-6 11-128-15,-3 9-39 0,-3 12-257 16,-1 10-176-16,8 13-56 16,8 12-8-16,13 13-96 0,11 4-72 15,3-1 48-15,29-3-601 31,16-6-199-31,4-10-544 16,4-15 384-16,0-7 808 0,-9-13 280 16,-4-16 152-16,-10 0 864 15,-10-6 536-15,-10 7-16 0,-5 6-87 16,-8 6-545-16,0 6-312 16,0 10-568-1,0 13-24-15,-4 19-136 16,-9 29 128-16,5 27 8 0,5 33 0 15,3 15-8-15,3 4-448 16,14-13-48-16,2-19 136 0,5-6 160 16,-7-11-672-1,-10-14-73 1,-3-20 249-16,-4-19 16 0,0-16 360 16,0-3 208-16,0-12 120 0,-11-7 840 15,-13-3 937-15,-8-29-889 16,-13-12-16-16,-10-23-24 0,-13-22 128 31,-4-19-320-31,13-6-199 16,19 9-169-16,27 22-64 15,13 29 56-15,9 16-96 0,14 12-184 16,18-2-192-16,23-1-616 0,3 4-433 16,4 3-287-16,13-10-1009 31,-28 10-3152-31,-8-7-5945 0</inkml:trace>
  <inkml:trace contextRef="#ctx0" brushRef="#br0" timeOffset="16530.1">17590 5375 7633 0,'0'0'5345'32,"0"0"-3344"-32,0 0-337 0,0 0-472 15,0 0-127-15,0 0-33 0,0 0-152 16,-8-66-728-16,8 84-152 15,0 33-40-15,0 22 40 0,4 26 88 16,4-4-88 0,1-22-112-1,-2-28-264-15,5-17-120 16,0-6-96-16,4 0 24 0,0-12-217 0,4-10-55 16,-4-13 384-16,3-22 160 15,-2-12 296-15,-6-11 136 0,6 1 0 31,-10 0 152-31,1 13 520 16,1 12 241-16,-5 16-217 0,3 16-784 16,-3 13-48-16,9 25 0 15,6 13 0-15,5 6-120 0,4 0-1097 16,16 7-815-16,-4-17-2017 31,-8-12-3745-31</inkml:trace>
  <inkml:trace contextRef="#ctx0" brushRef="#br0" timeOffset="16740.7">18264 5127 13082 0,'0'0'2609'0,"0"0"-641"0,0 0-1400 0,0 0-560 15,0 83 184-15,0-1 153 16,7 23-97-16,10 7-120 0,2-21-32 15,5-27-96 1,-7-23-32 0,7-9-921-16,-1-1-335 15,21-11-1208-15,-4-8-2105 0,-5-12-4489 16</inkml:trace>
  <inkml:trace contextRef="#ctx0" brushRef="#br0" timeOffset="16912.84">18048 5368 5577 0,'0'0'2256'16,"0"0"-1216"-16,0 0-71 0,0 0 367 15,156 32 56-15,-44-16-376 32,11-3-503-32,1-4-513 15,-17-9-385-15,-35 0-1743 0,-25 0-5354 16</inkml:trace>
  <inkml:trace contextRef="#ctx0" brushRef="#br0" timeOffset="18164.12">19570 5531 3896 0,'0'0'6698'15,"0"0"-4610"1,0 0-583-16,0 0-425 15,0 0 32-15,9-74 72 0,-9 55-344 16,0-3-151-16,-13-6-33 16,-6-1-288-16,-5 1-168 15,-8-1-88-15,-8 6-96 16,-4 8-8-16,-3 5-8 16,-2 10 0-16,6 10-24 15,2 15-32-15,10 13-64 0,7 10 0 16,16 6 72-16,8-4 40 15,0 5 8-15,20-11-8 16,8-9-8 0,8-9-88-16,7-17 56 15,2-9 40-15,2-3 0 0,1-22 8 16,-8-10-16-16,-9-4-16 16,-6-5 32-16,-14-1 128 15,-6 4 96-15,-5 3 168 0,0 13-40 31,0 6 24-31,0 12 40 16,0 7-416-16,0 10-144 0,0 19 48 16,8 8 96-16,3 11 0 15,6 3 0-15,2-3-368 16,1-4-368-16,1-9-512 0,2-10-745 16,5-22-959-1,-8-3-249-15,0-9-3225 16</inkml:trace>
  <inkml:trace contextRef="#ctx0" brushRef="#br0" timeOffset="18502.57">19749 5238 12706 0,'0'0'3185'0,"0"0"-1585"0,0 0-1272 16,0 0-280-16,0 0 176 0,17 112-16 15,-9-65 24-15,3 7-120 16,-2-3 9-16,-1-3-121 15,-1-7 0 1,-7-12-249-16,0-10-167 16,0-13-104-16,0-6 48 15,0-6 456-15,0-20-72 0,8-9-112 16,5-9 80-16,2-7 120 16,1 3 88-16,5 7 488 0,-2 6 16 31,-7 13 144-31,0 12 97 15,-8 10-433-15,7 7-392 16,2 18-8-16,-1 10 72 0,0 6-72 16,0 3-288-16,-5-2-592 15,10-4-825-15,-6-9-1496 0,6-14-1928 0</inkml:trace>
  <inkml:trace contextRef="#ctx0" brushRef="#br0" timeOffset="18801.55">20299 5159 10114 0,'0'0'3168'16,"0"0"-895"-1,0 0-689-15,0 0-768 0,0 0-360 16,-84-13-39-16,49 35 23 16,-1 7-200-16,12 6-112 0,9 0-128 15,15 7-64-15,0-1 64 16,19 0-248-1,13 3-441-15,0-5-199 16,4-4-56-16,-8-7 512 16,-9-3 312-16,-11-9 112 0,-8-3 0 15,0-6 8-15,-23-7 160 16,-5 0 528-16,-12 0-312 0,0-7-232 31,4-6-144-31,12-12-536 16,9-1-1704-16,11 4-2737 0</inkml:trace>
  <inkml:trace contextRef="#ctx0" brushRef="#br0" timeOffset="19262.62">20451 5251 12002 0,'0'0'2545'0,"0"0"-825"0,0 0-824 0,0 0-712 16,0 0-184-16,0 0 0 15,0 0 0-15,-4 70 88 16,4-32-8 0,0 3-8-16,0 4-64 15,12-11-8-15,4 2-176 0,-1-11-296 16,6-12-224-16,3-7-248 0,0-6 80 16,-1-6 520-16,-3-16 344 15,1-10 48 1,-6 0 360-16,-7 0 64 15,-8 4 464-15,0 9 376 16,0 9-128-16,0 10-519 16,-8 0-665-16,8 16-184 0,0 10 32 15,0 2-73-15,13 3-183 0,14-5-208 32,4-7-440-32,10-6-48 15,-5-13 528-15,-4-3 520 16,-8-22 56-16,-5-10 824 0,-14-10 296 15,-5-6-152-15,-9 0-88 16,-15 3-55-16,-3 4-193 0,-1 12-200 31,0 14-248-31,0 11-184 16,8 7-488-16,4 35-1081 16,12 0-2471-16,4 0-793 0</inkml:trace>
  <inkml:trace contextRef="#ctx0" brushRef="#br0" timeOffset="19538.02">20893 5327 8785 0,'0'0'2081'0,"0"0"-601"0,0 0-1144 16,0 0-336-16,96-54 192 16,-73 42-104-1,2-1-88-15,-5 0-8 16,-12-2-200-16,-8-2 208 15,0 2 208-15,-12 2 200 16,-8 0 168-16,-4 7 369 0,-1 3-89 16,2 3-416-16,7 6-280 0,4 16-160 31,9 4-88-31,3 5 88 16,3 8 0-16,25-5 0 15,27 8-1304-15,-3-14-665 0,1-6-3208 16</inkml:trace>
  <inkml:trace contextRef="#ctx0" brushRef="#br0" timeOffset="19851.08">21519 5105 11570 0,'0'0'4049'16,"0"0"-2225"-16,0 0-784 0,0 0-671 15,0 0-241 1,0 0-128-1,-95 67 0-15,78-16 72 0,6 5-72 16,11-1-393-16,0-4-791 16,7-7-216-16,17-12-424 0,1-14-89 15,-2-14 353-15,1-4 1560 0,-13-22 72 32,-2-13 1648-32,-9-13 225 15,-9-3-105-15,-14-3-424 0,-12 4-399 16,-6-1-209-1,1 10-296-15,5 9-192 0,7 16-320 0,20 16-176 16,8 13-2433-16,4 5-4936 16</inkml:trace>
  <inkml:trace contextRef="#ctx0" brushRef="#br0" timeOffset="19965.12">21862 5203 13034 0,'0'0'1465'0,"0"0"-1465"16,0 0-6570-16</inkml:trace>
  <inkml:trace contextRef="#ctx0" brushRef="#br0" timeOffset="27787.21">3594 7708 10882 0,'0'0'4641'15,"0"0"-3449"-15,0 0-592 0,0 0-32 16,0 0 441 0,0 0 63-1,4 0-144-15,11 0-168 0,9 0-104 16,12-2-128-16,16-2-256 0,19-5-48 16,37-4-111-16,24-3-81 15,3 4-24-15,-27 2-8 0,-33 7 0 31,-34 3 0-31,-10 0-56 16,-8 0 48-16,-2 0 0 16,-5 0 0-16,-8 0-113 0,-8 0-55 15,0 0 8-15,-4 0 40 0,-9 6-128 16,2-3-304-16,7 1-664 31,0-2-1625-31,4-2-6177 0</inkml:trace>
  <inkml:trace contextRef="#ctx0" brushRef="#br0" timeOffset="29496.95">5171 6956 624 0,'0'0'8681'0,"0"0"-7624"0,-7-79 191 16,7 56 32-16,0 11 265 15,0 5 55-15,0 4-480 16,0 0-264 0,0 3-352-16,0 10-304 15,-9 12-143-15,1 26 383 0,-7 31 144 16,-2 39-160-16,2 8-240 16,6 1-80-16,9-12-8 15,0-26-40-15,17-20-8 0,2-15 0 31,1-22-40-31,4-7-8 16,12-8-40-16,7-11 32 0,13-6-56 16,17-32 64-16,2-41 64 15,1-28-8-15,-17-23-40 16,-22-6 40-16,-30 6-56 0,-7 9 40 16,-16 11-32-1,-3 21 0-15,-2 23 0 16,6 22 136-16,2 9 0 0,2 7-72 15,3 2-64-15,3 11-8 16,5 9-64-16,0 22-448 16,21 26-152-16,7 34-1113 15,-4-5-2984 1,0-1-4297-16</inkml:trace>
  <inkml:trace contextRef="#ctx0" brushRef="#br0" timeOffset="30021.62">5721 7489 3832 0,'0'0'8890'0,"0"0"-7161"15,0 0-513-15,0 0-144 16,12-89-464-16,8 61-112 0,4-1-248 16,8 4 160-16,-4 3-320 15,4 6 73-15,-5 13-161 0,1 3-65 32,-12 25-87-32,0 13 144 15,-8 10 8-15,-8 9 40 0,0 4 40 16,0-2-72-16,-12-4 8 0,-7-1-8 15,-2-13 49-15,5-6-49 16,0-16 0-16,9-10 0 16,3-9 192-1,4-15-64-15,0-20-136 16,19-26-240-16,22-24-25 0,10-17 209 16,-7 10 56-16,-8 19 0 0,-17 32 0 15,-2 25 56-15,-2 6 16 16,5 10 121-1,4 10-1-15,-3 25 160 16,-2 9-64-16,-3 10-96 16,0 3-72-16,-9 1-56 0,2-1-16 15,-5-3-48-15,0-7-192 16,-4 7-1041-16,0-16-1887 0,0-12-6954 16</inkml:trace>
  <inkml:trace contextRef="#ctx0" brushRef="#br0" timeOffset="31859.37">6674 7017 10122 0,'0'0'1600'16,"0"0"80"-16,0 0-527 0,0 0-553 16,0 0-368-16,0 0 192 15,-4 104 776-15,-1-5-328 31,1 12-440-31,4-3-192 0,0-13-63 16,0-28-57-16,-4-14-120 16,4-11 56-16,-4-7-56 0,4-3-144 15,0-4-73-15,0-6 1 16,0-15-56-16,0-7 240 16,0-16 16-1,12-19-192-15,8-16 56 0,8-9-120 16,8-1 168-16,-1 1 104 15,1 6 0-15,5 13-72 0,-9 16 0 16,3 12 72-16,-7 13 64 16,0 13 40-1,-4 22-8-15,-8 9 64 16,-9 10 64-16,-7 0-56 0,-3 0-72 16,-22-4-40-16,-10-2 104 15,-9-9-56-15,-12-8-8 0,0-8-16 16,0-11 40-16,5-9-39 31,7-3 15-31,12-15-56 0,17-14-40 16,15-19-801-16,24 4-1783 15,3 2-3105-15</inkml:trace>
  <inkml:trace contextRef="#ctx0" brushRef="#br0" timeOffset="32055.64">7215 7442 12274 0,'0'0'4193'0,"0"0"-3521"16,0 0-528-16,0 0 352 15,0 0 328-15,0 92-63 32,0-51-273-32,0 1-224 0,0 5-144 0,0 1-120 15,0-4-192-15,0-5-984 16,0-8-1249-16,0-12-1840 0,-4-12-3080 15</inkml:trace>
  <inkml:trace contextRef="#ctx0" brushRef="#br0" timeOffset="32218.47">7219 7121 13274 0,'0'0'2417'15,"0"0"-809"-15,0 0-1320 31,0 0-280-31,0 0-16 16,0 0-144-16,68 133-1152 0,-45-69-2537 16,-2-4-3416-16</inkml:trace>
  <inkml:trace contextRef="#ctx0" brushRef="#br0" timeOffset="32639.03">7602 7664 4849 0,'0'0'3280'16,"0"0"-1983"-16,15-89-273 0,-15 45 424 16,0-1 336-16,-11 1-63 31,-17 2-425-31,0 5-224 0,-4 8-47 16,4 13-129-16,0 16-432 0,0 13-296 15,0 25-80-15,5 13 16 16,6 12-56-16,10 1 0 0,7-1 0 15,0-9-48 1,15-10-72 0,5-15-136-16,8-13-120 0,-4-16 56 15,8-13-8-15,4-21-152 16,-8-11-121-16,0-9 65 0,-13 3 288 16,-2 3 200-16,-9 11 0 0,-4 11 192 31,0 13 344-31,-4 13-95 15,-5 20-433-15,-2 17 88 0,7 14 16 16,4 4-104-16,0-2-8 16,4-5-152-16,12-13-665 15,7-13-1007-15,18-22-873 0,-6-13-135 32,1-15-4098-32</inkml:trace>
  <inkml:trace contextRef="#ctx0" brushRef="#br0" timeOffset="32914.53">7984 7150 6705 0,'0'0'6297'16,"0"0"-3344"-16,0 0-1137 31,0 0-1064-31,0 0-640 0,0 0 73 16,0 0 407-16,-40 85-80 16,33-34-88-16,7 3-280 0,0-3-24 15,7-3-120-15,14-4-16 0,2-6-128 16,1-3 80-1,0-3 48 1,-9 3 8-16,-2-6 8 0,-13-4-48 16,-4 4 48-16,-20-7 104 15,-16-7 176-15,-4 2 8 0,-3-11-112 16,-5-6-88-16,8 0-88 0,20-38-632 31,8 3-1529-31,12-4-3760 16</inkml:trace>
  <inkml:trace contextRef="#ctx0" brushRef="#br0" timeOffset="33201.5">8072 7506 1632 0,'0'0'10922'0,"0"0"-9514"0,0 0-119 16,0 0 95-16,80 2-544 15,-48-2-440-15,11-9-216 16,1-7-184-16,0-3-24 0,4 0-504 15,-8-6-216-15,-12 0 128 32,-9-1-160-32,-14-3 128 0,-5 7 648 15,-24 3 528-15,-12 9 456 16,-9 10-32-16,-2 10 40 16,3 19-79-16,8 6-393 0,12 6-240 0,12 3-184 15,12 1-40 1,21-1-56-1,30-3-552-15,40-12-1081 0,-7-10-839 16,0-16-1945-16</inkml:trace>
  <inkml:trace contextRef="#ctx0" brushRef="#br0" timeOffset="33576.47">9000 7318 9193 0,'0'0'4585'15,"0"0"-1952"-15,0 0-705 0,-92-32-671 16,45 45-345-16,-1 22-312 15,4 6-312-15,4 10-160 16,17 6-72-16,2 0-48 0,17 0-8 31,4-6-320-31,16-10-568 0,16-12-352 16,12-19 111-16,-1-10 593 16,10-22-72-16,-1-30 272 15,-5-30 336-15,-11-36 256 0,-8-21 344 16,-20-11-40-16,-8 5-288 31,0 24-136-31,-16 32 56 0,1 25 577 16,2 29 231-16,5 13 16 15,1 10-264-15,2 12-168 16,1 16-584-16,4 50 56 0,9 49-56 16,10 21 168-16,9 13-56 15,0-15-64 1,-8-27-48-16,-5-14-96 0,-7-17-336 15,-3-3-456-15,-5-26-1176 16,0-11-3682-16</inkml:trace>
  <inkml:trace contextRef="#ctx0" brushRef="#br0" timeOffset="83300.8">5438 10814 8833 0,'0'-10'2049'0,"0"4"31"16,0 0-439-16,0-1-481 16,0 4-88-16,0 0 8 15,0 0-159-15,0 3-193 0,0 0-272 16,0 3-344-16,0 16-104 15,-4 16 248-15,-4 6 280 0,0 10-96 32,1 9-192-32,-2-3-96 15,1 1-64-15,0-1-80 0,5-3-8 16,3 0 0-16,0-7-264 16,0-2-296-16,0-7-688 0,19-3-881 15,-7-13-2224-15,4-16-1848 0</inkml:trace>
  <inkml:trace contextRef="#ctx0" brushRef="#br0" timeOffset="83533.75">5856 10671 10042 0,'0'0'2496'16,"0"0"-719"-16,0 0-777 0,0 0-200 15,0 0 136-15,0 0 104 16,-47 92-287-16,27-25-305 0,3 18-120 16,6 20-120-1,-1-10-112-15,8-18-40 16,-4-21-56-16,8-14-384 16,0 5-657-16,-8 17-647 0,0-7-2601 15,-1-15-2792-15</inkml:trace>
  <inkml:trace contextRef="#ctx0" brushRef="#br0" timeOffset="83714.85">5274 11280 11738 0,'0'0'2737'0,"0"0"-745"31,0 0-1240-31,156-69-424 15,-40 50-8-15,11 6-72 0,-4 3-208 16,-18 7-40-16,-42 3-1416 16,-19 0-3969-16</inkml:trace>
  <inkml:trace contextRef="#ctx0" brushRef="#br0" timeOffset="83879.75">6079 11137 9353 0,'0'0'4890'16,"0"0"-3402"-16,0 0-328 15,0 0 64-15,-23 99-239 16,23-57-321-16,0 2-344 16,0 6-320-16,4-2-72 15,4 0-992-15,-1-1-1321 16,-3-12-2352-16,-4-16-4625 0</inkml:trace>
  <inkml:trace contextRef="#ctx0" brushRef="#br0" timeOffset="84028.81">6064 10966 11506 0,'0'0'2585'0,"0"0"-1001"15,0 0-552-15,0 0-1032 32,0 0-712-32,0 0-1096 0,91 29-1393 15,-55 0-5857-15</inkml:trace>
  <inkml:trace contextRef="#ctx0" brushRef="#br0" timeOffset="84515.85">6509 11230 9345 0,'0'0'2081'0,"0"0"-1441"0,0 0-360 16,13-95 408-16,-13 69 248 0,-24 10-167 15,-12 10 239-15,-8 6-56 16,-11 3-120-16,-1 19-16 15,8 3-199-15,12 1-257 16,16 3-328 0,20-4-32-16,0-3-200 0,24-9-24 15,11-10 144-15,18-3-57 0,3-13-47 16,3-9-208-16,-8-3 200 16,-2 2 192-16,-17 11 144 15,-8 9 256 1,-13 3-79-16,-7 25 143 15,-4 29 104-15,0 32-56 16,-8 35-224-16,1 8-192 0,-6 2 0 16,5-17-88-16,1-19-8 15,-5-18-40-15,0-17-104 0,0-16-328 32,-1-9 352-32,-2-3-56 15,-5-3 88-15,-4-7 88 0,-3-12 240 16,-5-10 392-16,-5-7 104 15,-2-25 16-15,-10-22-120 16,6-31-144-16,15-30-183 0,16-21-305 31,20-1-64-31,40 10-233 0,20 16-351 16,7 16-352-16,5-1-640 0,-20 27-3817 16,-17 8-6866-16</inkml:trace>
  <inkml:trace contextRef="#ctx0" brushRef="#br0" timeOffset="84846.9">6781 10563 8329 0,'0'0'6682'0,"0"0"-4410"15,0 0-1136-15,0 0-63 0,-53 108-81 16,46-19-320-16,3 19-312 16,4 6-200-1,0-18-40-15,0-30-120 16,0-28-48-16,0-6-72 15,0-4-128-15,0-5-136 0,0-5 16 16,4-18-224-16,3-5-80 16,14-40 672-16,-5-9 0 0,3-6 88 31,2-4 16-31,-1 20 288 16,-5 12 344-16,-2 19-248 0,2 13-224 15,6 13-112-15,-2 19 128 16,5 9-104-16,0 10-176 15,-3 6-32-15,-2 0-640 0,9 19-680 32,-8-12-3185-32,-5-14-7778 0</inkml:trace>
  <inkml:trace contextRef="#ctx0" brushRef="#br0" timeOffset="85288.95">7534 10750 11018 0,'0'0'2768'0,"0"0"-231"15,0 0-401-15,0 0-951 0,0 0-729 16,0 0-280-16,40 92 288 16,-8 13-216-1,3 16-160-15,-3-4-80 16,-12-15-8-16,-4-29-200 16,-7-22-416-16,-2-16-208 0,-7-13-89 15,8-10 241-15,-4-12 480 16,5-6 192-16,6-42 544 0,9-41-31 31,8-34 79-31,0-23-72 16,0 13-64-16,-12 34-304 15,-9 45-80-15,-7 29 128 0,0 15 16 16,4 10-216-16,1 0-208 0,6 13-800 16,13 38-561-16,0-1-3224 15,0 1-7241 1</inkml:trace>
  <inkml:trace contextRef="#ctx0" brushRef="#br0" timeOffset="85670.6">8326 11046 5673 0,'0'0'5409'16,"9"-83"-4025"-16,-9 35 24 15,0-2 241-15,-9 9-25 16,-14 9-31-16,-9 22-465 0,-4 10-464 15,-15 38-136-15,-2 29-256 0,10 28 112 32,15 6-144-32,15-15-184 15,13-25-8-15,0-26-48 16,17-7-336-16,7-9-16 0,4-3-128 16,12-13 96-16,-1-9-56 15,13-39 72-15,-1-28 16 0,-2-22 112 31,-10 3 168-31,-15 22 72 16,-16 29 0-16,-4 22 216 16,-4 12 440-16,0 7-144 0,-4 20-312 15,-15 34 192-15,2 25-104 16,10-3-96-16,-1-3-192 0,8-16-144 16,8-12-664-1,20 3-1000-15,0-11-2865 16,0-17-2953-16</inkml:trace>
  <inkml:trace contextRef="#ctx0" brushRef="#br0" timeOffset="85960.57">8900 10820 7721 0,'0'0'6994'16,"0"0"-5242"-16,-56 98-760 15,21-18-616-15,3-4-184 0,4-3-24 16,8-13-32-16,12-12-136 15,0 3-40 1,4-7-528-16,4-12-504 16,0-16-568-16,0-16 23 15,12-6 1617-15,-4-29 616 0,-8-22 929 16,0-26 183-16,-16 7-143 16,-12 3-329-16,-4 9-432 0,-7 20-112 31,-6 2-128-31,6 4-296 15,11 16-288-15,13 6-96 16,30 16-1032-16,13 0-2665 0,11 0-2080 0</inkml:trace>
  <inkml:trace contextRef="#ctx0" brushRef="#br0" timeOffset="86115.8">9028 10757 8449 0,'0'0'8170'16,"0"0"-7026"-16,0 0-79 0,-4 111-81 15,-4-25-616-15,1 18-160 16,-2-5-208-16,5-17-704 16,0-15-1761-16,0-29-2872 15,0-6-3481-15</inkml:trace>
  <inkml:trace contextRef="#ctx0" brushRef="#br0" timeOffset="86248.77">9140 10677 728 0,'0'0'11906'0,"0"0"-7753"16,0 0-2160-16,0 0-1065 0,0 0-928 15,0 0-200-15,-8 38-1217 16,8 13-3936-16</inkml:trace>
  <inkml:trace contextRef="#ctx0" brushRef="#br0" timeOffset="86690.37">9530 11246 6873 0,'0'0'8690'15,"4"-105"-6730"-15,0 22-511 16,-4 1-665-16,0 12-504 0,0 10-24 15,-16 21-128-15,-8 1-128 16,-3 16 0-16,-14 16 24 16,-6 15 32-16,-5 42 64 0,-4 35-72 0,9 25 48 15,15 3 0-15,15-19-48 16,17-28-48-16,0-35-96 0,17-7-144 16,2-9-336-16,9-9 48 31,12-7-88-31,4-19 544 15,12-38-1-15,8-29-23 0,-5-23 48 16,-7 5 48-16,-21 25 120 0,-14 28 113 16,-13 26 471-16,-1 12 248 15,-3 13-48-15,0 0-584 32,0 47-176-32,0 30 168 0,0 21-192 15,0 0-72-15,8-18-48 16,-3-26-416-16,3-19-544 0,-1 2-880 15,1-5-1953-15,1-12-1432 0</inkml:trace>
  <inkml:trace contextRef="#ctx0" brushRef="#br0" timeOffset="87035.45">9825 10830 6161 0,'0'0'6753'0,"0"0"-2928"15,0 0-1600-15,0 0-1561 16,0 0-352-1,0 0 16 1,71 101-80-16,-54-18-128 0,-6-7 16 16,-11-6-136-16,0-13-208 0,0-13-408 15,-11-2-96-15,-6-8-249 0,6-14 193 16,-1-17-24 0,12-9 592-1,0-29-56-15,8-29 0 16,24-28 208-16,15-19 40 0,-3 9 16 15,-8 29 96-15,-16 32 824 16,-8 35 352-16,-4 2-143 0,8 4-489 16,-1 20-360-16,-2 17 32 31,-5 15-56-31,-5 8-160 0,-3 6-104 16,0-2-56-16,-3 3-776 15,-5 6-1185-15,-1-16-2504 0,9-16-5561 16</inkml:trace>
  <inkml:trace contextRef="#ctx0" brushRef="#br0" timeOffset="87261.86">10642 10709 11946 0,'0'0'4793'15,"0"0"-2424"1,0 0-697-16,0 0-952 15,-116 16-88-15,60 60-40 0,0 35-152 16,4 16-256-16,20 0-87 16,17-15-97-16,15-36-161 0,0-16-743 15,39-13-824 1,2-21-2121-16,6-10-2504 16</inkml:trace>
  <inkml:trace contextRef="#ctx0" brushRef="#br0" timeOffset="87632.8">10953 10836 13082 0,'0'0'2121'0,"0"0"-1713"16,-13 82-216-16,13-34-104 16,0-3-88-16,4 2-128 0,16-9-528 15,4-12-585-15,8-11 9 16,4-15 336-16,0-2 488 31,3-30-80-31,-7-6-136 0,5-26 624 16,-9-15 336-16,-13 3 384 15,-7 6 24-15,-8 16 384 0,-12 22 809 16,-16 10 175-16,-7 12-407 0,-10 10-577 16,-2 42-248-1,-5 30-352 1,5 33-224-16,11 10-184 0,19-7-40 15,17-26-80-15,0-25-80 16,17-18-232-16,6-11-248 16,13 1-344-16,16-4-192 0,19-13-449 15,41-15-551 1,-16-19-761-16,-12-10-5657 16</inkml:trace>
  <inkml:trace contextRef="#ctx0" brushRef="#br0" timeOffset="87966.92">11694 9992 14995 0,'0'0'4001'0,"0"0"-2905"0,0 0-760 15,0 0 176-15,0 107 8 0,0-56-296 16,0 3-224-16,-4-3-80 15,4-3-848-15,0-14-1417 16,0-11-2424-16,0-20-2136 0</inkml:trace>
  <inkml:trace contextRef="#ctx0" brushRef="#br0" timeOffset="88086.89">11913 9925 1168 0,'0'0'9690'15,"0"0"-5473"-15,0 0-2217 16,0 0-1120-16,0 0-776 0,0 0-96 31,-28 101-8-31,-8-40-2312 16,0-4-4954-16</inkml:trace>
  <inkml:trace contextRef="#ctx0" brushRef="#br0" timeOffset="88670.68">4574 10271 12546 0,'0'0'2385'31,"0"0"-1001"-31,0 0-832 16,0 0-456-16,0 0 352 0,0 0-96 0,8 89-200 16,3-51-152-16,6 3-344 15,6 7-856-15,1-13-1481 16,-4-10-2624-16</inkml:trace>
  <inkml:trace contextRef="#ctx0" brushRef="#br0" timeOffset="88820.71">4797 10020 11450 0,'0'0'2633'0,"0"0"-409"16,0 0-688-16,0 0-1304 0,0 0 80 31,0 98-152-31,15-12-160 15,9 16-1088-15,-3-16-2080 0,-6-17-6162 0</inkml:trace>
  <inkml:trace contextRef="#ctx0" brushRef="#br0" timeOffset="89280.8">5223 11915 11714 0,'0'0'2857'0,"0"0"-1977"0,0 0-152 16,0 0 232-16,0 0 24 0,68 35 97 31,31-60-529-31,64-16-320 16,33-7-120-16,15 1-112 16,-16 18-128-16,-35 10-824 0,-52 10-3289 15,-33-1-8298-15</inkml:trace>
  <inkml:trace contextRef="#ctx0" brushRef="#br0" timeOffset="89954.39">8120 11712 928 0,'0'0'11058'0,"0"0"-9458"16,0 0-1127-16,0 0-97 16,0 0 208-16,0 0-240 0,0 0 792 15,43 10-128-15,57 0-320 16,51-5-288-16,25-1-63 0,15-4-169 0,4 0 16 16,-12 0 256-1,-4 0 72 1,-14 0-104-16,-10 0-184 15,-12 0-120-15,-16-6-32 0,-11 3-72 16,-17-4 0-16,-19 1 8 16,-16-1-8-16,-16 1 0 0,-1 0 8 15,6 2-8 1,3-2 72-16,7 3-40 16,-12 0-32-16,-2 3-72 15,-10 0-80-15,-7 0-96 0,-12 0-136 16,-4 0-400-16,4 0-641 15,0 0-3032 1,-4-4-3904-16</inkml:trace>
  <inkml:trace contextRef="#ctx0" brushRef="#br0" timeOffset="90109.74">11722 11414 12874 0,'0'0'2649'0,"0"0"-1721"16,0 0-928-16,0 0-1520 15,0 0-2561-15,0 0-5369 0</inkml:trace>
  <inkml:trace contextRef="#ctx0" brushRef="#br0" timeOffset="95225.64">6279 13564 10306 0,'0'0'2712'0,"0"0"-783"16,0 0-529-16,-24-61-80 0,0 55-55 15,-12 2-369-15,-7 4-304 16,-10 4-176 0,-6 15-24-16,-1 3-112 0,4 4-144 15,9 2-72-15,7 3-8 16,16 1-56-16,11 0-40 15,13 3-192-15,32 3 232 0,37 7-8 16,22 5-32 0,5-5-40-16,-8-4-8 15,-21-9 16-15,-20-10-80 16,-2 6-40-16,-13 1 112 0,-21 0 32 16,-11-4-120-16,-32 1 168 15,-31 2 168-15,-1-5 80 0,-7-5-128 31,-2-5-120-31,17-9 120 16,1-4-120-16,20 0-192 0,22-32-1144 16,13 3-1593-16,4-6-3776 0</inkml:trace>
  <inkml:trace contextRef="#ctx0" brushRef="#br0" timeOffset="95451.8">6605 13189 11922 0,'0'0'2761'16,"0"0"-497"-16,0 0-584 0,0 0-455 16,0 0-409-16,0 0-624 31,-19 69 216-31,6 39 40 0,9 29-88 0,0 3-144 16,4-7-216-16,0-19 8 15,0-12-8-15,4-26-448 16,0-22-440-16,13-6-488 0,3-17-2353 15,-9-12-2280-15</inkml:trace>
  <inkml:trace contextRef="#ctx0" brushRef="#br0" timeOffset="95758.76">6949 13782 8161 0,'0'0'7826'0,"0"0"-5890"15,0 0-1047-15,0 0-9 0,-84 73 72 16,59-19-288-16,10 3-328 16,6 0-312-16,9-3-24 15,17-2-296-15,11-11-280 0,7-13-312 32,9-15-313-32,0-13 145 15,0-6 208-15,-5-23 328 0,-11-12 520 16,-15-7 0-16,-9-6 664 15,-8 0 280-15,-24 4 121 0,-12 5-137 16,-8 10-64-16,-4 16-216 31,1 12-416-31,6 7-232 16,13 4-8-16,21 21-864 0,11 0-1785 0,0-5-3448 16</inkml:trace>
  <inkml:trace contextRef="#ctx0" brushRef="#br0" timeOffset="96200.36">7271 13776 14523 0,'0'0'2752'15,"0"0"-2112"-15,0 0-192 16,0 86 257-16,0-36-153 0,0 4-296 31,0 1-168-31,0-5-88 16,0-9-264-16,7-9-280 15,10-10-233-15,7-18 105 0,4-4 176 16,-1-19 72-16,10-20 32 0,-5-8 96 16,-1-7 184-16,-8-3 112 31,-2 6 240-31,-10 13 328 16,-2 16 456-16,-9 15 17 0,4 11-745 15,4 24-96-15,-1 13 96 16,10 7-176-16,-2 0-48 0,9-4-72 15,4-3-232-15,8-12-216 32,5-10-289-32,-2-13 33 15,-3-6 208-15,-4-19 336 0,-4-16 160 16,-8-9 328-16,-12-20 664 0,-8 4 89 16,-4-10-137-16,-17 4-344 0,-3 12-144 15,-4 6-96 1,5 10-360-1,7 15-48-15,4 21-872 16,8 2-3065-16,4 0-3472 0</inkml:trace>
  <inkml:trace contextRef="#ctx0" brushRef="#br0" timeOffset="99057.78">8267 14043 4216 0,'0'0'5338'0,"0"0"-3698"16,0 0-392-16,0 0-144 0,0 0 393 15,0 0-161 1,0 3-456-16,0-3-344 16,4 3-168-16,-4 0-16 15,4 7 489-15,0-4-137 16,0 1-304-16,4-5-64 0,4 2 0 15,4-1 88-15,12-3 80 16,11 0-88 0,9 0-128-16,8-7-32 15,-1-5-48-15,1 2-120 16,-7 4-32-16,-14 0-48 0,-11 6-8 16,-12 0-160-16,-12 0-400 15,0 3-584-15,-12 10 208 0,-4-4-1769 31,1 0-5256-31</inkml:trace>
  <inkml:trace contextRef="#ctx0" brushRef="#br0" timeOffset="99633.72">9701 13623 5113 0,'0'0'6193'0,"0"0"-4305"15,0 0-311-15,0-82-313 0,-7 70 112 16,-10 5-96 0,-2 7-543-16,-13 0-217 15,-5 7 16-15,-6 11-80 16,-9 17-8-16,-12 19-8 0,-7 29-104 15,15-4-96-15,9-2-112 16,26-11-120-16,17-18-8 16,4 3-272-16,28 3-440 15,32-13-208 1,43-22-1073-16,-7-9-2744 0,-8-10-6089 16</inkml:trace>
  <inkml:trace contextRef="#ctx0" brushRef="#br0" timeOffset="99920.92">10044 13732 6753 0,'0'0'9522'0,"0"0"-7682"0,0 0-1111 15,-88 41-297-15,60 7 320 32,0 6-72-32,5 9-256 15,6-3-208-15,17-3-168 0,0-3-48 16,13-12-312-16,14-10-64 15,14-14-136-15,-2-14 24 0,1-4 472 16,-4-26 8-16,-9-12 8 31,-6-6 88-31,-21-4 400 16,0-6 40-16,-21 0-184 0,-10 7-80 0,-5 2 16 16,0 13-136-16,8 7-144 15,9 12-320-15,19 10-1088 0,0 3-3425 16,11 0-4353-16</inkml:trace>
  <inkml:trace contextRef="#ctx0" brushRef="#br0" timeOffset="100269.6">10188 13738 12482 0,'0'0'4537'16,"0"0"-2704"-16,0 0-673 0,0 0-712 31,0 0-208-31,95 44-80 16,-71 4-88-16,4 6-72 0,-12 6-128 15,-9-6-64-15,-7-3-128 16,0-13-56-16,-7-6 32 0,-9-10 152 16,0-12 192-16,4-10 208 15,8-7 72-15,4-21-128 32,0-13-56-32,24-20-16 0,3 1 32 15,1-4 8-15,4 7 112 16,-4 19 104-16,-4 13 8 0,1 15 24 15,-6 14-232-15,-3 27-32 16,4 14 16-16,-4 9-32 31,-4-1-88-31,0 5 0 0,-4-4-264 16,-1-7-448-16,6 1-952 0,-5-13-2841 16,-1-16-3049-16</inkml:trace>
  <inkml:trace contextRef="#ctx0" brushRef="#br0" timeOffset="100820.8">10789 13671 616 0,'0'0'11650'15,"0"0"-7441"-15,0 0-2153 0,0 0-1167 16,0 0-609-16,0 0 376 31,12 86-288-31,0-32-176 16,4 6-184-16,0-2 8 0,0-8-16 15,3-8-16-15,-6-11-160 0,2-8-56 16,-7-17-24-16,5-6 256 16,2-10 184-16,-2-25 272 31,2-19 144-31,9-25-112 0,-7-19-160 16,-2 5-192-16,-3 24-64 15,-4 31-72-15,0 19-208 0,-4 9-472 16,4 10-624-16,-5 0-3065 15,6 25 2008-15,-5 17-607 32,-4 12-209-32,0 3 1321 0,0-3 1856 15,0-4 1648-15,0-8 673 16,4-10-529-16,4-13-280 0,8-10-239 0,3-5-257 16,5-4-472-16,8-7-368 15,0-15-176 1,4-10-896-1,-3-9-40-15,-2-10 223 0,-7-6 145 16,-8-3 432-16,-12 2 136 16,-4 14 944-16,-12 12 1337 0,-20 19-273 0,-4 13-687 15,0 19-121 1,-7 32-368 0,7 29-264-16,12-4-328 15,11 0-240-15,13-16-96 0,9-15-440 16,19-4-576-16,11-3-913 15,33-22-1767-15,-12-10-609 0,-1-6-3649 16</inkml:trace>
  <inkml:trace contextRef="#ctx0" brushRef="#br0" timeOffset="101120.85">11825 13582 5721 0,'0'0'7241'0,"0"0"-3168"15,0 0-2344-15,0 0-537 31,-64 86-456-31,36-7-408 16,0-3-232-16,13-2-96 0,2-14-224 16,13-22-408-16,0 0-456 15,0 0-281-15,8-15-319 16,8-17 240-16,0-6 976 0,0-13 472 0,-4-22 1080 16,-12-19 536-1,0-25 40 1,-12-19-375-16,-16 2-289 0,0 20-248 15,0 25-272-15,4 19-168 16,5 4-216-16,3 6-88 16,4 3-496-16,16 19-1016 15,16 3-4185-15,8 9-3569 16</inkml:trace>
  <inkml:trace contextRef="#ctx0" brushRef="#br0" timeOffset="101582.67">12056 13643 10666 0,'0'0'4385'32,"0"0"-2713"-32,0 0-40 0,-100 117-663 15,64-66-385-15,8 3-360 16,9-7-224-16,19-5-472 16,0-10-529-16,16-13-567 0,15-13-8 15,9-6-145-15,8-19-119 31,8-26 760-31,-12-2 1080 0,0-10 720 16,-12-4 1088-16,-17 11 649 16,2 2-249-16,-6 19-375 15,-3 10-705-15,-4 19-544 0,5 7-576 16,-6 40-8 0,5 33 8-16,0 31 8 15,1 22-8-15,-6 7 40 0,-3 0 0 16,0-14-40-16,-3 2 40 15,-18-11 0-15,5-25-48 16,-7-22-352-16,6-25 168 0,-3-17 104 16,-3-9 80-1,-9-6 128-15,0-13 544 16,-4-13 112-16,0-41 33 0,-4-38-209 16,5-35-200-16,18-22-240 15,17-4-168-15,17 10-16 16,35 19-576-16,7 29-737 0,9 16-487 31,-17 31-3441-31,-10 23-5137 0</inkml:trace>
  <inkml:trace contextRef="#ctx0" brushRef="#br0" timeOffset="101896.08">12562 13836 10762 0,'0'0'2696'15,"0"0"-791"-15,0 0-673 16,0 0-336-16,79-82-80 16,-46 57-399-16,3-4-265 0,-8 0-32 31,-5 1-72-31,-11-4 176 0,-12 3 288 16,-7 1 128-16,-21 6-56 0,-13 9-24 15,-10 6 0-15,-1 7 64 16,0 20-184-16,8 18 49 15,5 22-89-15,15 0-200 0,15 7-112 16,9-1-88 0,33-14-8-16,14 2-64 15,5-17-304-15,12-8-305 0,0-16-319 16,11-23-328-16,-7-15-1193 16,-20-10-5680-16</inkml:trace>
  <inkml:trace contextRef="#ctx0" brushRef="#br0" timeOffset="102173.07">13156 12801 13554 0,'0'0'3801'0,"0"0"-3305"31,0 0-16-31,-12 96-63 0,-1-49-177 0,2-2-136 16,-1-1-104-16,4-9-641 15,4-6-1119-15,4-20-993 16,7-6-1527-16,10-3-1658 0</inkml:trace>
  <inkml:trace contextRef="#ctx0" brushRef="#br0" timeOffset="102317.62">13303 12795 1568 0,'0'0'7866'0,"0"0"-4002"0,0 0-1015 16,0 0-1217-16,0 0-1064 16,0 0-143-16,20 32-225 0,-64 41-200 46,4-10-1769-46,-8-5-4024 0</inkml:trace>
  <inkml:trace contextRef="#ctx0" brushRef="#br0" timeOffset="102974.68">5059 13125 14227 0,'0'0'2600'0,"0"0"-1112"16,0 0-951-16,0 0-457 0,0 0-8 15,0 0 8 1,0 0 32-1,-7 64-112-15,14-36-304 16,10 1-401-16,-2-4-687 0,5-9-872 16,-4-6-1609-16,0-10-2153 0</inkml:trace>
  <inkml:trace contextRef="#ctx0" brushRef="#br0" timeOffset="103123.43">5151 13023 1768 0,'0'0'9898'16,"0"0"-6993"-16,0 0-857 0,0 0-704 15,0 0-856-15,0 0-360 0,0 0 161 16,24 42-81-16,-4 2-208 31,8 20-745-31,-1-14-1895 16,-6-5-5122-16</inkml:trace>
  <inkml:trace contextRef="#ctx0" brushRef="#br0" timeOffset="103700.68">6255 14859 6529 0,'0'0'5433'15,"0"0"-3336"-15,0 0-761 16,0 0 0-16,0 0 64 0,0 0-247 16,-16-16-713-16,43 13-320 15,29 0 208-15,49-7 32 0,46-12-64 0,32-4-72 16,12-2 112 0,-4 2 72-1,-32 14-120-15,-19-1-144 16,-40 10-144-16,-37 3-520 0,-23 0-464 15,-8 0-1089-15,-8 0-1807 16,-4 0-1009-16</inkml:trace>
  <inkml:trace contextRef="#ctx0" brushRef="#br0" timeOffset="104338.18">10147 14608 10394 0,'0'0'1728'0,"0"0"-1064"15,0 0-80-15,0 0 481 16,0 0-49-1,0 0-608-15,0 0 824 16,0 0 48-16,164 25-287 0,-25-22-385 16,37-3-48-16,15-3-152 15,0-12 16-15,-16-2 40 32,-19 5-224-32,-33-1-144 0,-35 7-16 15,-40 2-72-15,-16 2 0 16,-9-2 0-16,1 4-8 0,-11-3-248 15,-9 3-208-15,-4 0-160 16,0 0-480-16,-13 0-1273 16,-2 0-2928-16</inkml:trace>
  <inkml:trace contextRef="#ctx0" brushRef="#br0" timeOffset="110390.55">10725 10064 7297 0,'0'0'7930'0,"0"0"-5730"16,0 0-839-16,0 0-273 15,0-31-120-15,0 31-200 16,0 0-248-16,0 0-248 16,4 0-192-16,1 3 16 15,2 13-48-15,1 3 16 16,0 13 32-16,1 2-40 0,-6 5-40 15,5 5-16-15,-8-3 16 16,0 1-16 0,0-4 0-16,0-10-64 15,0-9 16-15,0-6 48 16,0-13 0-16,0 0 72 0,12-25-24 16,12-10 16-16,4-19-56 15,15-16 56-15,17-25-16 0,-8 6-40 31,0 13-8-31,-12 12-80 16,-16 29 32-16,0 3 48 16,-5 7-96-16,-11 12-16 0,-3 13-16 15,-5 0-288-15,0 0-288 0,0 23-680 16,-9-1-1033-16,-2 0-3216 0</inkml:trace>
  <inkml:trace contextRef="#ctx0" brushRef="#br0" timeOffset="111957.76">11885 13087 4352 0,'0'0'8682'0,"0"0"-6377"0,0 0-1529 15,0 0-568-15,0 0-208 0,11 6 472 16,-2 10 344-16,-1 7-264 31,-1 2-240-31,-3 7-88 16,0 0 33-16,0-1-73 0,-4 1-128 16,0-4-40-16,0-8 40 15,0-5-48-15,0-8 40 0,0-1-40 16,0-6 64-16,5 0 272 15,-5 0 144-15,8-6 72 32,3-7-240-32,6-6-64 0,7-10 24 15,3 1-64-15,5-10-24 16,8-7-24-16,0-3-96 0,8-2-64 0,-1-4 0 16,-2 0-8-1,-6 10-128 1,-11 2-136-16,0 14-152 15,-12 9-168-15,-9 6-640 0,-7 13-529 16,0 0-2520-16,0 13-1880 16</inkml:trace>
  <inkml:trace contextRef="#ctx0" brushRef="#br0" timeOffset="116622.64">15191 13760 9418 0,'0'0'2888'0,"0"0"-447"16,0 0-897-16,0 0-408 15,0 0 225-15,-15-60-201 16,11 60-424-1,4 3-496-15,0 23-184 16,-5 21 88-16,1 7 144 0,-3 13-48 16,-1 12-72-16,0 7-24 0,-4 18 48 15,4-11 40-15,-4-20 8 16,8-22 64 0,0-16-152-16,4 2 40 15,0 2-72-15,0-4-120 16,16-10 73-16,12-9-65 15,12-13 8-15,8-3 88 0,16 0-56 16,3-7-48-16,8-11-449 0,-2-5-623 31,10-8-776-31,-20-1-2841 16,-10 6-3777-16</inkml:trace>
  <inkml:trace contextRef="#ctx0" brushRef="#br0" timeOffset="116990.42">15666 14383 7297 0,'0'0'5857'0,"0"0"-4048"0,0 0-1057 0,0 0-384 16,0 0 168-16,0 0 216 16,0 0-232-16,0 0-200 15,44-17-168 1,-20 5-80-16,0-7-8 15,-5-7-8-15,-3-2-56 16,-4-4 8-16,-8-3-8 0,-4 0 16 0,-8 10 153 16,-16 6 623-16,-8 9-160 15,-3 10-64 1,-5 13 16-16,-1 15-72 16,6 11-128-16,3 11-48 15,16 2-96-15,16 5-160 16,4-1-72-16,28-5-8 0,15-6-280 15,18-13-352-15,14-10-176 0,25-22-208 32,-12-4-633-32,15-40-2279 15,-27-1 31-15,-29 1-1640 0</inkml:trace>
  <inkml:trace contextRef="#ctx0" brushRef="#br0" timeOffset="117285.35">16315 14236 1560 0,'0'0'5145'0,"0"0"-648"15,0 0-1384-15,0 0-665 0,0 0-912 31,-95-50-455-31,63 78-321 16,4 10-176-16,4 7-256 16,4 2-168-16,12-2-104 0,4-4-48 15,4-9-8-15,4-7-344 16,12-12-104-16,4-10 8 0,4-3 64 16,0-19-88-1,4-16 72-15,0-3 384 16,-9-7-48-16,1-2 56 15,-8 5 8-15,-3 11 128 0,-5 9 376 16,-4 16 416-16,0 6-520 16,-4 25-264-16,-13 9-8 15,6 11-64-15,2 6-56 16,9 0-16-16,0-4-240 16,13-2-760-16,26-10-1065 15,1-10-2032-15,0-15-1416 0</inkml:trace>
  <inkml:trace contextRef="#ctx0" brushRef="#br0" timeOffset="117590.17">16782 14154 10338 0,'0'0'3112'16,"0"0"-887"-16,0 0-745 16,0 0-408-16,-84 105-263 0,59-55-313 31,14 7-272-31,3-3-128 15,8 1-96-15,0-8-680 16,16-9-433-16,4-9 17 0,8-10-8 16,-4-16 192-16,-1-3 584 15,-6-13 328-15,-10-12 864 0,-7-13 752 16,0-7 129 0,-15-2-193-16,-22-7-360 15,-6 6-392-15,-6 1-248 16,-2 12-7-16,7 6-305 0,12 13-240 15,9 10-272-15,23 6-1153 16,12 10-2704-16,16 5-5409 0</inkml:trace>
  <inkml:trace contextRef="#ctx0" brushRef="#br0" timeOffset="118348.22">16865 14360 10018 0,'0'0'3264'0,"0"0"-863"15,0 0-961-15,0 0-200 0,0 0-119 16,0 0-329-16,0 0-400 16,87-60-256-16,-59 79-32 0,4 3 24 15,-4 10-32-15,0 6-88 32,-8 0 48-32,-4 0-56 0,-11-3 0 15,-5-3-96-15,0-7 88 16,0-12-48-16,-5-7 56 0,-7-6 0 15,8-6-40-15,4-20 40 16,0-8-128-16,16-14-48 31,12-6 40-31,7 0 128 0,2 0 0 16,3 13 8-16,-5 12 144 0,1 13 32 16,-4 16-8-16,0 7 8 0,-4 25 8 15,0 12 72-15,-4 3-160 16,0 7-32-1,-9 1-40 1,10-1-24-16,-10-7-368 0,18 4-800 16,-6-10-2609-16,-3-15-4721 0</inkml:trace>
  <inkml:trace contextRef="#ctx0" brushRef="#br0" timeOffset="119090.36">18674 14383 7945 0,'0'0'5169'0,"0"0"-3344"15,20-83-505-15,-16 42-424 0,-4 2 0 16,-8 2 185-16,-16 8-169 15,-12 4-256-15,-7 12-256 32,-5 13-136-32,-8 3-16 0,3 22 8 15,6 14-16-15,8 8-104 0,15 0-88 16,16 5 16-16,8-8-64 0,11-3-16 16,17-9-208-16,8-10-72 15,4-15-160 1,0-7-32-1,0-10-24-15,-5-22 64 0,-3-3 16 16,-4-6 280-16,-11 0 152 0,-6 2 0 16,-7 11 128-16,-4 9 304 0,0 16 256 15,-4 6-424-15,-7 26-112 32,-6 12-80-32,10 10-64 15,-1 3-8-15,8-4-48 0,0-5-360 16,19-13-504-16,5-10-265 15,8-16-7-15,8-6-424 0,12-19-185 16,0-15 385-16,8-14 816 31,7-16 464-31,-3-2 128 0,-12-1 96 16,-5 0 56-16,-19 19 464 16,-4 4 1113-16,-8 16 767 0,-16 15-151 15,0 13-969-15,-4 0-864 16,-12 22-184-16,0 6-144 31,1 7-96-31,6 4-80 0,5-1 88 16,4-3-96-16,13-4 0 15,10-2-96-15,5-7-144 0,0 1 48 0,4-1 64 16,-8 0 112-16,-9-3 16 16,-2 3 0-1,-13 0 0 1,-4-3 88-16,-20-2 256 0,-8-2-96 15,-12-5-40-15,0-7-200 16,1-3-8-16,-30-28-568 0,13-4-2241 0,13-13-11129 16</inkml:trace>
  <inkml:trace contextRef="#ctx0" brushRef="#br0" timeOffset="119960.39">20176 14398 6025 0,'0'0'8418'0,"0"0"-6426"15,0-98-1040-15,4 47-336 16,20 0 129-16,4 0-57 0,8 7-256 16,3 9-200-16,6 13-40 31,2 16-80-31,1 6 48 0,-5 25 0 15,-6 13-40-15,-10 25-24 16,-10 1-40-16,-14 3 24 16,-3 0 8-16,-3-17-88 0,-14 1 8 15,-2-9 8-15,2-17-16 16,2-13 0 0,11-12 0-16,4-9 152 0,12-39-152 15,27-28 0-15,21-26-48 16,4-9 48-16,-8 16 0 15,-17 32 0-15,-18 31-40 0,-1 16 40 16,-5 6 8 0,2 10 80-16,2 10-88 15,-3 25 72-15,0 15 224 0,-4 11-152 16,-4 2-88-16,-4 4-8 16,-4-6-48-16,0-11 8 15,0-9-8-15,0-12-80 0,0-10-432 31,13-16-920-31,6-3-393 0,29-47-2191 16,-8 2-673-16,-1-5-1185 0</inkml:trace>
  <inkml:trace contextRef="#ctx0" brushRef="#br0" timeOffset="120201.52">21240 14071 4536 0,'0'0'4882'16,"0"0"-1690"-16,0 0-247 31,0 0-1169-31,0 0 161 0,0 0-545 16,-24 108-576-16,8-57-472 15,4 0-152-15,4 3-40 16,8-6-104-16,0-7-48 0,16-10-136 16,12-11-216-16,4-11 8 15,-1-9 8 1,5-3-32-16,-4-23 120 0,-8-9 56 16,-7 1 192-16,-17-8 144 15,0 7 32-15,-21 3 64 16,-11 14-240-16,-20 8-208 0,9 7-1953 15,-2 3-6432-15</inkml:trace>
  <inkml:trace contextRef="#ctx0" brushRef="#br0" timeOffset="120673.38">20902 14284 10298 0,'0'0'2936'0,"0"0"-1751"0,28-73-273 16,3 38-176-16,9-3 264 0,-1 0-480 16,6 3-152-16,-2 6 104 15,-3 7 129-15,0 9 63 0,-8 10 120 16,-9 3-232-1,-2 16-256 1,-5 13-32-16,-4 12 72 0,-1 10-88 0,2 3-24 16,-9 6-88-16,-1 0-40 15,-3 1-40-15,0-7-56 16,-11-1-48-16,-6-8-448 0,-3-7-472 31,9-3-1016-31,-1-16-2609 16,12-9-2953-16</inkml:trace>
  <inkml:trace contextRef="#ctx0" brushRef="#br0" timeOffset="121037.57">21753 14132 8465 0,'0'0'2569'0,"0"0"-897"16,0 0 457-16,0 0 87 0,0 0-119 15,0 0-665-15,0 0-712 32,13-20-64-32,-41 49-160 15,0 16-192-15,4 2-8 0,9 7-104 0,6-3-184 16,9 0-8-16,12-7-56 16,13-9-288-16,14-9-184 0,1-13 40 15,4-13 144 1,-1-7-16-1,1-22-80-15,-12-6 280 16,-12-6 160-16,-12-6 192 0,-8-4 184 0,-8 3-48 16,-24 0 24-16,-4 7-40 15,-3 3-136-15,-2 13-152 0,6 9-24 32,14 12-840-32,21 4-1640 15,9 13-2842-15,10 3-4456 16</inkml:trace>
  <inkml:trace contextRef="#ctx0" brushRef="#br0" timeOffset="121318.87">22109 14084 11946 0,'0'0'4681'16,"0"0"-3441"-16,0 0-432 0,0 0-503 16,0 0 63-16,63 99 40 15,-63-46-208-15,0 5-56 0,0-1-64 16,0-3-80-16,0-10-56 31,0-9-208-31,8-10 136 16,5-15 8-16,2-10 120 0,5-10 120 15,8-22 184-15,-5-15 256 0,5-7 112 16,-7-6-248-16,3-7-88 0,-5 1-168 16,-3 2-112-1,0 13 16 1,-7 10-72-16,-2 15-320 15,9 20-448-15,-8 6-1664 0,4 6-4434 16</inkml:trace>
  <inkml:trace contextRef="#ctx0" brushRef="#br0" timeOffset="121618.49">22515 14287 9025 0,'0'0'2097'0,"0"0"-1009"16,0 0-72-16,0 0-560 15,0 0-272-15,103 0-184 0,-62-12-200 32,-2-8-648-32,-3-5 208 15,-4 0 360-15,-8-4 280 0,-8-6 64 16,-16 6 408-16,0 1 1008 16,-28 6 1001-16,-8 12-473 0,-12 10-319 15,0 7-465-15,1 21-336 31,6 10-328-31,14 7-184 16,15 3-160-16,12-1-167 0,12-3-1 16,28-2-48-16,12-14-81 15,8-9-383-15,30-16-568 0,-13-3-1464 16,-14-6-3218-16</inkml:trace>
  <inkml:trace contextRef="#ctx0" brushRef="#br1" timeOffset="125342.79">14458 13176 9418 0,'0'0'3920'0,"0"0"-2407"16,0 0-577-16,0 0 224 31,0 0-248-31,-11 105 33 16,11-58-65-16,0 23-240 0,7 22-80 15,2 45-128-15,-1 18-176 16,-1 4-24-16,-7-6 32 0,4-17-80 16,0-2-24-16,-4-4-64 31,0-10-88-31,0-5 56 0,0-14-56 16,0-6 0-16,0-18-8 15,0-24 0-15,0-14-8 0,0-14-112 16,0 0-360-16,0-6-232 15,0-3-752-15,0-16-841 32,0 0-1520-32,0-16-2088 0</inkml:trace>
  <inkml:trace contextRef="#ctx0" brushRef="#br1" timeOffset="127828.51">14231 12982 3368 0,'0'0'5745'0,"0"0"-4048"0,0 0-761 15,0 0 56-15,0 0-168 16,0 0-15-16,0 0-193 31,120 64-64-31,-24-61-48 0,31 0-120 16,28-3-136-16,1 0-72 15,-9 3-32-15,-19 4 32 0,-5-1-24 16,4-3-32-16,-7 1-48 0,7-1 160 16,-11-3 200-1,4 0-176 1,-4 0-104-16,-1-7-144 0,4-2 56 15,1 2 17-15,-1 4 39 16,5-3 56-16,-4 6-56 0,3 0 72 16,-3 0-40-16,-8 0 0 0,-9 0 24 31,-8 0-176-31,-7 3 0 16,0-3 8-16,-9 0-8 0,9 0 16 15,-4-6-8-15,4-1 8 16,3 4-8-16,5-3 0 0,-1 2 0 15,5 2 72-15,-5 2-72 32,1 0-8-32,-5 0 0 0,-3 0 8 15,-4-4 8-15,4 1-8 16,0 0-8-16,3 0 56 16,1-4-56-16,4 4 0 0,-1 0 0 15,5 3 0-15,-5 0 16 31,1 0-8-31,-9 0 0 0,-3 0-8 16,-1 0-24-16,1 0 24 16,0 0 0-16,4 0 0 15,0 0 8-15,-1 0-8 0,0 0 0 0,1 0 0 16,0 0 8 0,4 0-8-1,-4 0 32-15,-1 3-16 0,1 0 16 16,-1 4-32-16,-7-4-64 15,8 3 64-15,-4-2 8 16,3-2-8-16,0 2 72 0,1 2-72 16,0-3 40-1,-4 1-40-15,-1 2 0 16,-3 3 0-16,4 1 16 0,-1 0 24 16,1-1-40-16,-4 0 0 15,3-2-8-15,-3 2-8 16,0 1-24-16,3-1 32 0,1 1 8 31,-4-1-8-31,3 4 8 0,1-4 0 16,0-2 0-16,-13-1-8 15,-11 1-112-15,-11-4 64 16,-2 0-72-16,9 0-208 0,11-3-16 16,5 3 48-16,0-3 144 31,-4 0-1-31,-1 0-47 0,-7-3-104 15,-8 0 40-15,-5 0 184 16,-15 0 72-16,-4 3 16 16,-8 0 88-16,1-3 8 0,-6 3 80 15,5-4 48-15,-4 4-8 16,4-3-104 0,-4 3-96-16,0 0 32 0,-1 0-40 15,-2 7-8-15,-9 2 8 16,0 7 169-16,-4 6 199 15,0 3 16-15,-12 4-184 0,-4 9-80 16,4 1 16 0,0 8-104-16,4 0-40 15,4 4 0-15,4 4 48 0,0-2 64 16,0 5-32-16,0-1-64 16,-4 3 160-16,-4-3 0 15,-4-3 8-15,0-3 48 0,1 0-48 31,-6-1-64-31,6-2-40 0,2 3-72 16,5 0 40-16,4-1-40 16,0 2 64-16,4-5-56 15,9 4 40-15,-2-1-8 0,-3-2-48 16,4 3 8-16,-4-4-16 31,0 4 16-31,-4 0-8 0,-4 0 0 16,0 0 8-16,0 3-8 15,-12-4 0-15,4 2-8 16,-4-11-64-16,4-3-8 0,0-10-32 16,1-9 0-16,2-6 40 15,-3-4 0 1,4-5-168-16,-3-1-152 0,-1-3 200 16,-5 0 96-16,-6 0 96 15,-5 0 104-15,-4-7-88 16,-4 5 32-16,-7-2-48 0,-6 4 0 15,-2 0 48 1,-9 0-48-16,0 0 0 16,-8 0 0-16,-16 4 0 0,-19 8 8 15,-21 4 0-15,-11 6-8 16,7 0 8-16,5 1-8 16,11-1 0-16,-3-6 0 0,-1-1 0 31,5 2 8-31,-5-5 64 15,-4-2-64-15,-8-4 48 0,1-6-56 16,-4 0 0-16,-5 0 0 16,5 0 0-16,0 0 0 0,-1 0 0 15,5 0 0-15,-6 0 96 32,6 9 144-32,-1 1 80 0,-7 0-96 15,4-4-152-15,0 3 24 16,-5-5-88-16,4-1-8 15,4-3 16-15,1 0-8 0,3 0 0 16,9 0 0-16,3 0 0 31,5 0 56-31,0-3-64 0,-5 3-120 0,-3 0 8 16,-1 0 16-16,-4 0 88 16,5 0-40-16,3 0 48 15,5 0 8-15,2 0 0 0,10 0-8 16,-1 0 8-1,5 0-8 1,0 0 0-16,-9 0-56 16,0 0-80-16,-4 0-16 0,-7 0 88 0,-1 0 0 15,1 0 56-15,-1 0 16 16,1 0-8-16,3 0 0 0,4 0 8 31,8 0-8-31,1 0 0 16,3 0 0-16,1 0 56 15,-5 0-40-15,5 0 40 0,-9 0-56 16,8 0 0-16,-3 3 0 0,7-3 8 16,8 3-8-16,17-3 40 31,10 3-40-31,2 1-8 16,-13-4 8-16,-3 0 0 0,-17 2 0 15,4 2-8-15,0-4 8 16,5 3-8-16,-2-3 16 0,10 0-8 15,4 3 0-15,3 0 8 32,4 0 8-32,3 1-8 15,2-1-8-15,3 3 48 0,0-3-48 0,-4 0 8 16,-3 4-8-16,-1-4 0 16,0 0 8-16,1 0-8 15,2-3 0 1,6 0 32-16,2 0-32 15,10 0-8-15,4 0-40 16,2 0 48-16,9 0 8 0,1 0-8 0,-2 0 0 16,2 0 0-16,-2 6 0 15,-2-2 8-15,-5-1-8 0,0 0 0 32,7 0 8-32,-2-3-8 15,11 0 0-15,0 0-48 16,8-3-24-16,4-7-184 0,16-2-40 15,19 2-272-15,30-9-536 0,-14 3-1857 16,-3 1-11338-16</inkml:trace>
  <inkml:trace contextRef="#ctx0" brushRef="#br1" timeOffset="142096.37">17603 12808 1800 0,'0'0'7385'15,"0"0"-5336"-15,0 0-945 0,0 0-464 16,0 0 368-16,3 0 633 0,-3 0-169 15,0 0-296-15,0 0-263 32,0 0-217-32,0 0-16 15,0 0-184-15,0 0-144 0,0 0-128 16,0 0-56-16,0 0 8 16,0 0-80-16,0 0-32 0,0 0-8 15,0 0-48-15,4 9-8 31,0 10 8-31,4 7 144 16,0 2-40-16,0 4-104 0,4 0-8 16,-1 0 64-16,-2-4-64 15,3 1 8-15,-8-7 0 0,4-3 56 0,-4-3-64 16,0-7-8 0,0-2 8-1,0-4 0-15,0-3 0 16,12 0 48-16,7-19 48 0,10-10-96 15,10-9 72-15,17-9-72 16,15-20-8-16,21-22 8 0,-4 3 0 0,-12 13 0 31,-13 10-8-31,-15 21-8 16,4 4 16-16,-1 7-8 16,-14 5-40-16,-9 17 48 0,-13 2-48 15,-10 7-48-15,-9 0-168 16,0 3-216-16,-9 10 32 0,-10 6-672 31,-2 3-689-31,-10 7-719 16,3-7-449-16,3-6-1912 0</inkml:trace>
  <inkml:trace contextRef="#ctx0" brushRef="#br1" timeOffset="143246.91">10510 13004 10506 0,'0'0'3128'16,"0"0"-1103"-16,0 0-729 0,0 0-216 16,0 0 289-1,0 0-121-15,4-66-512 16,-4 66-328-16,5 0-248 0,-2 0-160 16,5 13 0-16,0 15 16 15,8 7 80-15,-4 13-88 16,-1 2 8-16,2 1 64 15,-5-3-72 1,-5-4-8-16,5-12 8 0,-3-10 64 16,3-6-72-16,-1-16 0 15,6 0 0-15,10-22 48 0,13-26 32 16,16-28-72-16,12-32 136 16,3-9-72-1,-2-1-8-15,-10 26-56 16,-19 38-8-16,-8 19 16 0,-16 19-16 15,0 4-8-15,0 2-64 16,-8 10-240-16,-4 0-280 16,0 6-616-16,-12 29-288 0,-4 0-1137 31,-8-3-3672-31</inkml:trace>
  <inkml:trace contextRef="#ctx0" brushRef="#br1" timeOffset="144349.59">8706 10144 10306 0,'0'0'2080'0,"0"0"-1016"15,0 0-351-15,0 0-193 0,0 0-40 16,0 0-216-16,0 0 240 16,3 76 584-1,1 4-440-15,-4-4-296 16,0-3-184-16,0-13-64 15,0-16-96-15,4-5 0 0,0-5 40 16,9-18-48-16,2-12 16 0,9-4 88 16,19-42 185-1,13-31-17-15,16-29 24 16,0-15 168-16,0-3 0 16,-13 18-168-16,-15 26-96 15,-12 22 48-15,-12 22-176 0,-7 10-24 16,-6 9-40-16,-3 7-8 0,-4 6-192 31,0 6-1104-31,-20 48-569 16,-8-3-1183-16,-4 6-2994 0</inkml:trace>
  <inkml:trace contextRef="#ctx0" brushRef="#br1" timeOffset="147163.79">4011 10992 9570 0,'0'0'1528'16,"0"0"-1080"-16,0 0-352 0,9-83-88 0,-9 67-8 31,-12 3 376-31,-13 4 456 16,2 3-96-16,-13 6-304 0,-8 6-375 16,-8 13 143-16,-4 9-80 15,1 11 32-15,-5 8-40 16,-3 20 56-16,-6 25 112 0,2 25-48 31,11 17-8-31,16-1 56 0,21-12 8 16,14-20 48-16,5-5-152 15,20-11-64-15,8-12 0 16,4-16-40-16,4-15-40 0,20-1-24 16,32 7-16-16,27 3 0 31,-8-1-72-31,-23-15-8 0,-33-9-496 15,-26-8-72-15,-1 8 144 16,-13 3 328-16,-11 9 72 16,-4 0 104-16,-31 3 0 0,-29 10 56 15,0-10 248-15,-7 1 248 16,-1-1 136 0,17-16-32-16,3 1-144 0,12-11-104 15,12-2-248-15,15-7-136 16,13-2-24-16,4-1-632 15,24-3 456-15,17 3 176 0,11 0 8 16,-1 4 0 0,1-1-8-16,-4 3-120 15,-13 8-128-15,-3-2 72 0,-8 1 64 16,-4-3 64-16,-12 0 32 16,-4-1 8-16,-4-5-32 15,0-4 40-15,-4 0 0 0,0-3 8 31,0 6 256-31,0-3 48 0,-13 10 8 16,-2 3 120-16,-9 6-192 16,5 4 72-16,-2 2-47 15,-3 4-9-15,4 6-64 0,1 10-8 16,-5 3-56-16,-4 18 24 31,-4 17-56-31,-8 22 48 0,4 6-64 16,5 4 56-16,3-4-88 15,0-12 40-15,4 2 32 16,-4-5 56-16,3 2-40 0,6-8 88 16,10-21-24-16,9-15-56 15,5-22-80 1,39-9-72-16,44-4-128 0,59-22-232 16,40-19-296-16,12-41-768 15,-47-1-1681-15,-49 7-4529 16</inkml:trace>
  <inkml:trace contextRef="#ctx0" brushRef="#br1" timeOffset="151610.13">8594 15802 10442 0,'0'0'3016'0,"0"0"-1479"15,0 0-369-15,0 0-272 16,0-10 32-1,0 10-103-15,0 13-289 16,0 9 24-16,0 13 208 16,3 9-232-16,1 20-144 0,-4 22-104 15,4 15-72-15,-4 4-16 16,0-4-16-16,5-8-8 31,-5-23 16-31,0-16-56 0,4-10-8 16,-4-6-72-16,4 0-56 15,-4 7-8-15,0-4-232 0,0-12-320 16,0-7-416-16,-4-19-1024 16,-9-3-2257-16,-6-3-1168 0</inkml:trace>
  <inkml:trace contextRef="#ctx0" brushRef="#br1" timeOffset="151836.04">8044 15922 9690 0,'0'0'2632'0,"0"0"-799"15,-20-79-337-15,20 51-136 16,0 5-16-16,12 4-343 0,16 3-193 16,28 0-360-16,36 4-56 31,39 2-136-31,16 4-112 0,-4 9-16 15,-31 19-128-15,-41 7-192 16,-7 24-816-16,-23-5-3057 0,-9 0-4185 16</inkml:trace>
  <inkml:trace contextRef="#ctx0" brushRef="#br1" timeOffset="152660.03">8984 16713 6121 0,'0'0'5121'0,"0"0"-3401"16,0 0-1096-1,0 0 393-15,79 22 399 0,-43-22-536 16,-3-6-472-16,3-10-240 16,-1-10-104-16,1-2-64 0,-16-10-128 15,-8-3-72 1,-8-4 0-1,-4-6-48-15,-19 4 248 16,-14 3 216-16,-7 12 456 0,-3 9 465 0,-2 17-241 16,2 6-200-16,3 16-152 15,9 12-152-15,10 11-104 0,10 8-288 32,11 4-40-32,7 3 40 15,18-6 72-15,6-7-72 16,9-10 0-16,-1-12-240 0,10-12 72 15,-6-7 16-15,2-13-64 0,-2-15 96 16,0-14-32-16,-2-8 24 16,-2-4 128-16,-7 0 0 31,-4 6 8-31,-4 13 104 0,-8 13 64 16,-7 12 112-16,-6 10-112 15,1 10-176-15,-4 16 128 0,4 11 112 16,-4 5-136-16,0 5-16 15,0-5-80-15,0-5 0 32,0-5-8-32,-4-13 0 0,4-6 0 0,0-13 0 15,0 0-88-15,12-28 88 16,16-11-8-16,4-15 0 0,3-3-40 16,1 3 48-1,-8 10 72 1,0 12 24-16,-12 19 0 15,-4 13-48-15,-4 13-40 0,0 19 168 16,-4 6 72-16,0 7-80 0,-4-1-80 16,0-3-80-16,0-6 56 0,0-9-64 15,0-11 0-15,4-5-56 32,0-10-176-32,8-13 32 15,4-19 104-15,4-9-104 0,4-13 8 16,-1 3 96-16,-6 7 96 0,-6 15 72 15,-3 16 112-15,-3 13-64 16,-1 17-64-16,0 18 232 31,-4 9-96-31,7 3-120 0,1 1-16 16,-3-7-56-16,3-2 0 16,3-11-288-16,-3-6-352 0,4-19-648 15,-4-3-2489-15,0 0-2000 0</inkml:trace>
  <inkml:trace contextRef="#ctx0" brushRef="#br1" timeOffset="152874.54">10163 16310 440 0,'0'0'16155'0,"0"0"-13162"16,0 0-1553-16,8 76-328 16,-4-10-352-1,5 33-159 1,-2 44-217-16,5 22-216 0,-3 3-160 15,-5-6-8-15,-4-28-376 16,0-20-433-16,0-25-79 0,-9-23-376 16,-3-24-1265-16,-8-17-2680 0,5-9-3185 31</inkml:trace>
  <inkml:trace contextRef="#ctx0" brushRef="#br1" timeOffset="153117.79">10044 16383 7153 0,'0'0'6873'0,"0"-105"-4472"15,20 70-1305-15,12-3-256 16,15 3-191-16,17-3-289 16,4 19-304-16,8 15-48 0,-5 8 80 15,-15 44 16-15,-15 34-24 31,-34 32 16-31,-19 7-88 0,-43-4-8 16,-18-18 8-16,10-32 216 16,7-13-104-16,16-20-56 15,8-8-128-15,17-7-600 0,2-7-1241 0,13-8-3696 16</inkml:trace>
  <inkml:trace contextRef="#ctx0" brushRef="#br1" timeOffset="153463.54">10869 16329 488 0,'0'0'14739'0,"0"0"-10650"15,0 0-3273-15,0 0-600 16,0 0-24-16,0 0 464 0,-52 133-96 16,20-54-288-16,8 1-176 15,4-10-48-15,13-13-48 16,7-19-8-16,0-3-224 0,19-4-328 31,9-14 48-31,8-17 104 0,4-10 304 16,4-28 48-16,4-20 56 15,-5-27 0-15,-22-20 136 16,-10 6 88-16,-11 23 72 0,-16 32 136 16,-7 22-160-16,-9 3 144 31,-9 6 40-31,2 10-216 0,3 3-240 15,8 7-144-15,16 8-672 16,20 11-1024-16,16-8-2537 16,8-5-4881-16</inkml:trace>
  <inkml:trace contextRef="#ctx0" brushRef="#br1" timeOffset="153815.75">11391 16265 8769 0,'0'0'6426'16,"0"0"-5162"-16,0 0-920 15,88-28-216-15,-77 28 88 0,-11 0 360 16,0 9-80 0,-11 10 273-16,-10 10 223 15,-7 6-376-15,0 9-328 0,0 1-128 16,0 2-88-16,9-6-56 16,-1-2 32-16,12-4-40 15,4-10-16-15,4-9 0 0,0-3-72 31,8-4-144-31,8-9-8 16,0 0 232-16,0 0 104 0,-4-3-40 16,-1-10 40-16,-2-3-32 15,-5 0 96-15,-4 1 8 0,0-4-16 16,0-4-32-16,-9-2-72 31,-2-7 56-31,-5-6-64 0,0-3-48 16,4-4-360-16,-12-12-664 15,8 9-1337-15,4 11-5832 0</inkml:trace>
  <inkml:trace contextRef="#ctx0" brushRef="#br1" timeOffset="154603.06">11896 16430 5417 0,'0'0'7361'0,"0"0"-5144"16,0 0-1313-16,17-69-448 16,-17 43-56-16,0 1 464 0,-4-4-24 15,-16 0-103-15,-8 1 7 32,-12 9-80-32,-4 9-88 0,-7 10-80 15,-5 16-16-15,7 19-144 16,10 13-72-16,7 6-264 15,20 3-16-15,12 0 16 0,8-9 0 16,24-10-120-16,11-16-136 31,6-12 48-31,7-10-104 0,-5-17 144 16,1-17 120-16,-8-8 48 0,-8-5 40 16,-8-4 24-16,-9 7-64 15,-11 12 144-15,-3 6 112 0,-5 17 96 16,0 9-64-1,0 6-152 1,0 23-32-16,0 9-40 0,-5 4 24 16,5 5-72-16,0-6 32 0,12-3-48 15,9-12-152-15,-2-8-304 16,9-11-80-16,8-7 64 0,8-9-120 31,3-20-88-31,17-22 312 16,8-32 320-16,11-40 48 15,-3-33 40-15,-16-15-32 0,-16-1 112 16,-28 26 8-16,-20 25 400 0,0 36 248 16,-16 28 32-16,0 25 0 31,-8 16 81-31,1 10-241 16,-9 6-328-16,-9 41-128 0,-6 51 16 15,15 54-160-15,8 35 24 16,20 7-72-16,4-17-48 0,0-25-80 15,8-22-584-15,-4-20-721 32,8-17 49-32,-8-37-1152 15,0-24-8139-15</inkml:trace>
  <inkml:trace contextRef="#ctx0" brushRef="#br1" timeOffset="155526.17">12905 16491 6705 0,'0'0'7209'15,"0"0"-4288"-15,0 0-1161 16,0 0-583-16,0 0-569 0,0 0 64 16,7-7-336-1,42 4 56-15,30-6-56 16,29-7-144-16,-1 0-192 16,-3-6-224-16,-36 6-1232 0,-33 3-4017 15</inkml:trace>
  <inkml:trace contextRef="#ctx0" brushRef="#br1" timeOffset="156336.18">14308 15957 936 0,'0'0'13074'0,"0"0"-10225"16,0-79-848-16,0 73-641 15,0 18-656-15,0 48-272 0,0 33 232 16,0 5-104-16,7 4-320 16,1-26-80-16,-4-22-80 15,0-10 0 1,-4-9-80-16,0 6-136 15,0-2-416-15,-4-2-368 0,-15-17-1088 16,-2-10-2321-16,5-10-1312 0</inkml:trace>
  <inkml:trace contextRef="#ctx0" brushRef="#br1" timeOffset="156620.12">14068 16195 624 0,'0'0'11394'0,"0"0"-7385"16,0 0-2081-16,-80-3-479 0,37 26-201 16,-5 12-248-16,-8 19-272 15,1 22-200 1,18 16-104-1,21-3-143-15,16-20-65 0,48-5-216 16,48-23 0-16,32-13-56 16,31-11-184-16,4-21-465 0,-15-31-247 0,-17-19-352 15,-40 10-1625-15,-27 3-5593 16</inkml:trace>
  <inkml:trace contextRef="#ctx0" brushRef="#br1" timeOffset="156876.84">14888 16313 8089 0,'0'0'5577'0,"0"0"-3392"15,0 0-49-15,0 0-647 16,0 0-665-16,0 0-432 15,0 0 288-15,21 111-232 0,-10-63-232 32,-2-1-128-32,3-3-88 0,-5-9-424 15,2-6-928-15,-9-19-1297 0,0-10-1608 16,0 0-960-16</inkml:trace>
  <inkml:trace contextRef="#ctx0" brushRef="#br1" timeOffset="157017.34">14933 15995 5169 0,'0'0'6257'0,"0"0"-2336"16,0 0-2857-16,0 0-816 0,0 0-248 31,0 0-936-31,0 0-809 16,0 0-1327-16,75 42-5674 0</inkml:trace>
  <inkml:trace contextRef="#ctx0" brushRef="#br1" timeOffset="157298.63">15566 15980 4961 0,'0'0'5201'15,"63"-89"-3321"-15,-35 35-328 16,-7-4 345-16,-17 5 87 16,-8 8 33-16,-28 14-625 0,-16 8-584 15,-7 20-296-15,-9 3-176 16,-5 41 0-16,6 45-64 0,15 47-144 31,17 20-64-31,22 8-56 16,9-11 57-16,12-26 7 0,0-7-72 15,-8-12 0-15,-4-23-225 0,0-24-167 16,-12-20-400-16,-4-13-304 16,-3-3-888-16,-17-22-785 15,-8-32-1344 1,8-9-1152-16</inkml:trace>
  <inkml:trace contextRef="#ctx0" brushRef="#br1" timeOffset="157422.76">15036 16456 368 0,'0'-80'512'0,"0"10"280"0,9 42 5409 16,10 12-3368-16,13 4-1049 15,7-1-1072 1,30 3-480-16,23 7-168 16,27 0-64-16,12-7-528 15,1-6-664-15,-5-16-528 16,-35 7-769-16,-20-4-2912 0</inkml:trace>
  <inkml:trace contextRef="#ctx0" brushRef="#br1" timeOffset="158383.68">16351 15741 2592 0,'0'0'6705'0,"16"-98"-3744"15,-20 75 920-15,-24 5-1577 16,-16 2-471-16,-12 6-481 0,-7 10-312 16,-1 19-360-16,-4 32-327 31,9 35-153-31,14 47-88 0,18 20-8 15,19-1 8-15,8-12-112 16,16-23 8-16,3-6-8 16,-2-9-88-16,-10-4-72 0,-3-21-296 15,-4-17-201-15,0-19-143 0,-11-12-352 16,-10-4-840-16,-10-12-1081 16,-9-13-1016-1,-8-25 1176-15,-7-46-967 16,-1-36 3143-16,0-24 737 15,12 4 441-15,20 26 127 0,17 37 616 16,7 26 1168-16,0 13 617 0,19 3-1065 16,17 0-1119-1,20 5-785-15,35 14-176 16,25 3-1057-16,11 20-863 16,-19 5-209-16,-28-3 1433 15,-36-6 872-15,-12-3 616 0,-4 2-304 16,-1-2-192-16,-3-6-104 0,-12-7 80 31,-4 0 1593-31,0-10 87 16,0-12-648-16,0-7-367 15,0-9-353-15,0-13-128 0,4-19-144 16,-4 7-72-16,0-4-56 16,-8 17 256-16,0 21 784 0,-21 16 296 31,-10 13-456-31,-13 48 65 15,-12 31-73-15,0 23-344 16,17 12-216-16,18-22-200 0,21-28-96 16,0-20-24-16,25-12-120 0,6 0-360 15,29-10-480-15,28-19-184 16,28-28-249 0,3-39-607-16,-4-22-49 15,-23-9 713-15,-32 19 744 16,-20 19 592-16,-24 22 600 0,-5 16 920 15,-6 9 793 1,-1 10-193 0,0 3-1039-16,-4 23-433 0,4 6-168 0,11 3-256 15,9 0-152-15,12 0 0 16,32-7-72-16,40-9-8 16,39-12-80-16,20-7-112 0,5-4 0 15,-21-18-136-15,-31-4-384 16,-24 7-329-1,-25 4 321-15,-19 12 728 16,-12 3 24-16,8 0 920 16,7 0 233-16,25 3-137 0,19 3-240 15,25 0-264-15,16-3-176 16,-9-3-96-16,-15 0-120 31,-37-3-88-31,-23-3-56 0,-21 0-160 16,-18 3 16-16,-13-4 136 15,-4 1-152-15,-8-4-128 0,-28 7 288 16,-8-3 0-16,-3 6 0 16,6 0-288-16,9 0-688 15,13 0-744 1,19 0-1113-16,15 0-1696 0,17 0-1128 16</inkml:trace>
  <inkml:trace contextRef="#ctx0" brushRef="#br1" timeOffset="158781.43">19332 15995 10594 0,'0'0'4841'16,"0"0"-2705"-16,0 0-503 16,0 0-633-16,11-82-184 0,-11 69-288 15,0 7-304-15,0-1-104 16,0 7-120-16,0 0-48 0,4 0-56 16,-4 7-56-16,4 5 80 31,-4-2 32-31,0 0 48 0,4-1 48 15,-4-6-48-15,0 0-8 16,5-3 0-16,-1 0-104 0,-1 0 112 16,5-12 88-16,5-4-16 15,-6-3 24-15,1 3-88 32,-4 0 40-32,0 6 32 0,0 4 88 15,-4 6-32-15,0 0-136 16,0 0-56-16,0 13 56 0,0 6 8 15,0 6 64-15,0 7-56 16,0 9 56-16,0 4 88 31,0 6-72-31,0 3 32 0,0-4-64 0,0 1-48 16,0-3-8-16,0-10 0 16,-8-3-576-16,-16-13-792 0,5-6-1225 15,-2-13-3704-15</inkml:trace>
  <inkml:trace contextRef="#ctx0" brushRef="#br1" timeOffset="158942.84">19184 15611 5473 0,'0'0'10634'0,"0"0"-8546"32,-8-92-295-32,8 70-593 15,0 16-704-15,0 6-480 0,0 0-16 16,4 16-720-16,15 31-920 15,-2-6-3313-15,-2 7-6354 0</inkml:trace>
  <inkml:trace contextRef="#ctx0" brushRef="#br1" timeOffset="159482.81">19455 16075 11746 0,'0'0'2721'0,"0"0"-1881"16,83-45-232-16,-51 26 800 31,-8 3 585-31,-4 4-673 16,-4 5-872-16,-4 7-336 0,-4 0-112 15,0 10-64-15,-4 9-8 0,0 3-96 16,4 3 16-16,0-5-8 0,3-5-120 16,10-5-64-1,7-10 136 1,7 0-136-16,5-19-401 15,4-3-63-15,4-4 488 0,-12 1 320 16,0 9 0-16,-8 7 368 0,-5 9 144 16,1 6 33-16,8 16-73 0,9 10-248 15,6 0-104-15,24-4-8 32,21-2-112-32,20-17-168 15,-9-9-448-15,-23-6-385 0,-28-19 9 16,-24-7 464-16,-5-16 528 15,-6-6 96-15,-17-7 904 0,-13 4 497 32,-26 13-25-32,-17 12-416 15,-4 17-208-15,1 15-192 0,7 31-319 16,12 45-265-16,24 42-72 16,16 18-48-16,4 1 48 0,24-7 0 15,0-19-233-15,0-6-287 31,-8-16-176-31,-8-25 40 16,-12-23-544-16,-4-13-929 0,-16-6-1631 16,-8-15 2023-16,-8-26 1041 0,4-19-208 15,12-13-3137-15</inkml:trace>
  <inkml:trace contextRef="#ctx0" brushRef="#br1" timeOffset="159632.17">21057 15820 7457 0,'0'0'6353'16,"0"0"-4240"-16,0 0-2113 16,0 0-176-16,0 0-824 15,0 0-249-15,-80-9-183 16,72 3-632-16,8-1-3001 16</inkml:trace>
  <inkml:trace contextRef="#ctx0" brushRef="#br1" timeOffset="159806.97">21140 15650 7193 0,'0'0'4809'16,"0"0"-2793"-16,0 0-679 16,0 0-737-16,0 0-600 0,0 0 8 15,0 0 144-15,32 53-8 16,-24-18-56-16,8 3 16 16,4-6-104-16,8-10-192 0,4-9-1024 15,15-13-337-15,-2-13-463 31,-14-12-4609-31</inkml:trace>
  <inkml:trace contextRef="#ctx0" brushRef="#br1" timeOffset="161173.79">7434 15503 14227 0,'0'0'4801'16,"0"0"-3897"-16,0 0-384 0,0 0-112 16,0 0 104-16,80 54-120 0,-60-25-152 15,-1 3-144-15,-2 0-96 16,-2-4-192-16,-2-3-520 0,-5-9-552 31,3-6-1569-31,-2-10-2952 16,-5 0-3873-16</inkml:trace>
  <inkml:trace contextRef="#ctx0" brushRef="#br1" timeOffset="161308.09">7626 15443 11858 0,'0'0'6705'16,"0"0"-5224"-16,0 0-1081 0,0 0-336 15,0 0 600-15,0 0-128 16,15 98-304-16,6-53-232 0,-6-11-512 15,-2-4-3641-15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5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5497,'0'0'12765,"0"10"-12753,0 407 204,0-417-209,1 0 1,-1 1 0,1-1-1,-1 0 1,1 0 0,-1 0-1,1 0 1,-1 0 0,1 1-1,-1-1 1,1 0-1,-1 0 1,1 0 0,0 0-1,-1-1 1,1 1 0,-1 0-1,1 0 1,-1 0 0,1 0-1,-1-1 1,1 1 0,1-2-4,0 1 1,0-1 0,0 1 0,-1-1-1,1 0 1,0 0 0,-1 0-1,0 0 1,1 0 0,-1 0-1,0 0 1,0-1 0,0 1 0,-1 0-1,2-3 1,3-19-2005,-4 3-5486,-1 12-577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7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16 7897,'0'0'8905,"-1"0"-8847,1 0 1,0 0-1,0 0 1,0 0 0,-1 0-1,1 0 1,0 0-1,0 0 1,0 0-1,0 0 1,-1-1 0,1 1-1,0 0 1,0 0-1,0 0 1,0 0-1,0 0 1,-1 0 0,1-1-1,0 1 1,0 0-1,0 0 1,0 0-1,0-1 1,0 1 0,0 0-1,0 0 1,0 0-1,0 0 1,0-1-1,0 1 1,0 0 0,0 0-1,116-10 361,-93 10-415,-9-1 9,0 1 0,0 0 0,-1 1 0,1 1 0,24 5 0,-36-6-29,1 0 0,0 0 0,0 1 0,-1-1-1,1 0 1,-1 1 0,1 0 0,-1 0 0,0-1-1,0 1 1,1 1 0,-1-1 0,-1 0 0,1 0-1,0 1 1,0-1 0,-1 1 0,0 0 0,1-1 0,-1 1-1,0 0 1,0 0 0,-1-1 0,1 1 0,0 0-1,-1 0 1,0 0 0,0 0 0,0 0 0,0 0-1,0 0 1,-2 5 0,1-3 17,0 0-1,-1-1 1,1 0-1,-1 1 1,0-1-1,0 0 1,-1 0-1,1 0 1,-1 0-1,0 0 1,0-1-1,-1 1 1,-3 2-1,-10 10 45,-26 17-1,33-26-24,-99 70 123,108-77-147,0 1 1,1-1 0,-1 0 0,1 1 0,-1-1-1,1 0 1,-1 1 0,1-1 0,-1 1 0,1-1 0,-1 1-1,1-1 1,0 1 0,-1 0 0,1-1 0,0 1-1,-1-1 1,1 1 0,0 0 0,0-1 0,0 1-1,0 0 1,-1-1 0,1 1 0,0 0 0,0 1-1,1-2-6,-1 1 0,1 0 0,0-1 0,-1 1 0,1-1 0,0 1 0,-1-1 0,1 1 0,0-1 0,-1 1 0,1-1 0,0 1 0,0-1 0,0 0 0,-1 0 0,1 1 0,1-1 0,41 4 23,248-4 283,-288 0-306,0 1-817,0-1 534,0 1 1,0-1-1,0 0 1,0 0-1,0 0 0,0 0 1,4-1-1,3 0-882,14 1-2951,-1 0-2432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8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55 888,'0'0'12114,"-2"-5"-10866,-1 1-869,2 2-249,0 0 0,1 1 1,-1-1-1,0 0 0,0 1 0,1-1 0,-1 0 0,1 0 1,0 1-1,-1-1 0,1-2 0,1 2-84,0 1 0,1 0 1,-1 0-1,0 0 0,1 0 0,-1 0 0,0 0 0,1 0 1,-1 0-1,1 0 0,0 1 0,-1-1 0,1 1 0,-1-1 1,1 1-1,3-1 0,-3 1 20,16-3-18,1 0 0,-1 2 0,1 0 1,0 1-1,23 4 0,-38-4-60,0 1 0,1-1 0,-1 1 0,0 0 0,0 0 0,0 1 0,1-1 0,-2 1 0,1 0 0,0 0 0,0 0 0,0 1 1,-1-1-1,0 1 0,1 0 0,-1 0 0,0 0 0,0 0 0,0 1 0,-1-1 0,1 1 0,-1-1 0,0 1 0,0 0 0,0 0 0,-1 0 0,1 0 0,-1 0 0,0 1 0,0-1 0,-1 0 0,1 0 0,-1 9 0,1-9 9,-1 1 0,0-1 0,0 1-1,-1-1 1,1 1 0,-1-1 0,0 0 0,0 1-1,-1-1 1,1 0 0,-1 0 0,0 0-1,0 0 1,0 0 0,-1 0 0,1 0 0,-1-1-1,0 1 1,0-1 0,0 0 0,0 0-1,-1 0 1,-6 4 0,-5 3-4,-1-1 0,0 0 0,0-1 0,-1-1 0,0-1 1,-1 0-1,-24 5 0,41-11 6,4-1-226,20-5-227,1 0-1,0 2 1,30-2 0,-28 6 452,-11-1-3,0 1 1,1 1-1,17 2 1,-30-2 3,1 0 0,0 0 0,0 0 0,-1 0 1,1 1-1,0-1 0,-1 1 0,0 0 1,1 0-1,-1 0 0,0 1 0,0-1 0,0 1 1,0 0-1,-1-1 0,1 1 0,2 5 0,-2-3-15,0 0-1,0 1 0,-1-1 0,0 1 0,0 0 0,0 0 1,-1 0-1,0 0 0,0 0 0,0 0 0,-1 0 0,0 0 1,0 0-1,-1 0 0,-1 11 0,0-14 25,1 1-1,0-1 1,-1 0 0,0 0-1,0 0 1,0 0 0,0 0-1,-1-1 1,1 1 0,-1-1-1,1 1 1,-1-1 0,0 0-1,0 0 1,-5 3 0,-1 0 76,-1 1 1,0-2 0,-21 8-1,7-6 62,1-2 0,-2 0 0,1-2 0,0 0 0,-1-2 0,-34-3 0,58 3-154,0 0 1,0 0 0,0-1 0,0 1 0,0 0-1,0 0 1,0-1 0,0 1 0,0-1 0,0 1 0,0-1-1,0 1 1,0-1 0,0 0 0,0 1 0,0-1-1,0 0 1,1 0 0,-1 0 0,0 1 0,1-1-1,-1 0 1,1 0 0,-1 0 0,1 0 0,-1 0-1,1 0 1,0 0 0,-1 0 0,1-2 0,-1-13-7170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9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13 4000,'0'0'12996,"0"-3"-12193,0-7-322,0 14-50,-7 21-167,-10 18 69,-18 67 0,33-100-333,0-1 0,1 1 0,0 0-1,1 13 1,1-22-6,-1 1 1,1-1-1,0 1 0,0-1 0,0 1 1,0-1-1,0 0 0,0 0 1,1 1-1,-1-1 0,0 0 1,1 0-1,-1 0 0,0 0 0,1 0 1,-1-1-1,1 1 0,0 0 1,2 0-1,35 13 20,-8-8-525,-1-1-1,1-2 1,56-2-1,-83-1 308,1 0-124,-1 0 1,0 0 0,0-1-1,0 0 1,0 0-1,0 0 1,-1 0 0,1 0-1,0-1 1,0 0 0,-1 0-1,1 0 1,-1 0 0,1 0-1,-1-1 1,0 1-1,5-7 1,14-20-5485,-10 10 1227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9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1 416,'0'0'14423,"-1"0"-14403,1 0 0,0 0 1,0 0-1,0 0 0,0 0 1,0 0-1,0 0 0,0 0 1,-1 0-1,1 0 0,0 0 0,0 0 1,0-1-1,0 1 0,0 0 1,0 0-1,-1 0 0,1 0 0,0 0 1,0 0-1,0 0 0,0 0 1,0 0-1,-1 1 0,1-1 1,0 0-1,0 0 0,0 0 0,0 0 1,0 0-1,0 0 0,-1 0 1,1 0-1,0 0 0,0 0 0,0 0 1,0 0-1,0 1 0,0-1 1,0 0-1,0 0 0,-1 0 1,1 0-1,0 0 0,0 0 0,0 0 1,0 1-1,0-1 0,0 0 1,0 0-1,0 0 0,0 0 1,0 0-1,0 1 0,0-1 0,0 0 1,0 0-1,0 0 0,0 0 1,0 0-1,0 0 0,0 1 0,0-1 1,0 0-1,0 0 0,0 0 1,1 0-1,-5 26 517,2 1 0,1 34 0,-11 190 261,11-203-751,-1-19 310,6 52-1,-3-76-397,0-1 0,0 1 0,1-1 0,-1 0 0,1 0 0,0 1 0,1-1 0,3 5 0,-3-5-190,-3-3 178,0-1 0,0 0 0,0 0 1,0 0-1,0 0 0,0 1 0,0-1 0,0 0 1,0 0-1,0 0 0,0 0 0,1 0 0,-1 1 1,0-1-1,0 0 0,0 0 0,0 0 0,0 0 1,0 0-1,1 0 0,-1 0 0,0 1 0,0-1 1,0 0-1,0 0 0,1 0 0,-1 0 0,0 0 1,0 0-1,0 0 0,1 0 0,-1 0 0,0 0 1,0 0-1,0 0 0,0 0 0,1 0 0,-1 0 1,0 0-1,0 0 0,0-1 0,4-7-961,-1-16-1856,-3 2-2295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1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10 208,'0'0'11150,"-4"-2"-10453,-15-6 310,19 27-317,0-4-249,0 0 0,-2-1 1,1 1-1,-2-1 1,0 1-1,-7 21 1,2-7-87,2 0 0,0 0 1,-2 48-1,7 35-106,1-65-150,0-45-100,0-1 1,0 1-1,0 0 1,0-1-1,0 1 1,0-1-1,1 1 1,-1 0-1,0-1 1,1 1-1,-1-1 1,1 1-1,-1-1 1,1 1-1,0-1 1,0 1-1,0-1 1,0 0-1,0 0 1,1 2-1,-1-2-223,6-6-1274,-3-6-419,0 0 0,-1 1 0,3-19 0,0-4-7253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1:00:44.8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22129 3645 1744 0,'0'0'11498'16,"0"0"-9345"-16,0 0-1137 31,0 0-408-31,0 0 120 16,0 0-152-16,-5-7-143 0,21 7-297 15,9 0-16-15,10 0 24 16,1 0-8-16,7 0-128 0,-2 0-8 15,-5 0 0-15,-8 0-8 32,-9-13-64-32,-7-2 0 15,-12-4 24-15,0-7 40 0,-12-2-272 16,-7-1 240-16,-6 7 40 16,-6 0 72-16,-1 12 80 15,4 10-72 1,-4 0 112-16,4 19 128 0,0 10-200 15,4 9 24-15,8 6 40 16,5 7-24-16,11 0 16 0,0-3-104 16,11-4 48-16,17 1 0 15,8-14-24-15,7-2-88 0,10-10-8 16,6-9-32 0,-3-10-360-16,16-20-824 15,-20-8-1065-15,-9-7-3608 16</inkml:trace>
  <inkml:trace contextRef="#ctx0" brushRef="#br0" timeOffset="288.2">22650 3486 9193 0,'0'0'3889'16,"0"0"-3481"-16,0 0 401 15,0 0 479-15,0 70-256 16,5-38-128-16,-1-1-336 0,3 4-160 31,1-3-224-31,5-4-135 16,-2-2 15-16,6-7-56 0,-2-10 96 15,5-6-96-15,-4-3 0 16,4-9 184-16,0-16 56 16,-4-10-160-1,4-10-32-15,-5-2-48 0,-7 2 0 16,1 4-8-16,-9 12-72 15,4 14-520-15,-4 15-745 0,0 0-3280 16,3 9-1648-16</inkml:trace>
  <inkml:trace contextRef="#ctx0" brushRef="#br0" timeOffset="583.41">22937 3651 5193 0,'0'0'5225'16,"0"0"-3825"-16,0 0-400 15,0 0-112-15,0 0 17 16,0 0-569 0,0 0-216-16,88-45-48 15,-65 27-64-15,-2-8 64 0,-5 1 80 16,-8-4 144-16,-4 3 336 16,-4 4-8-16,0 7 352 31,-12 11-384-31,-4 4-319 0,0 7 47 15,-8 21-72-15,4 10-248 16,8 7 0-16,8 6-168 0,4-1-96 16,12-2-305-16,16-7-655 15,11-6-680-15,29-16-697 16,-4-12-327-16,-8-7-2546 0</inkml:trace>
  <inkml:trace contextRef="#ctx0" brushRef="#br0" timeOffset="871.66">23602 3435 8145 0,'0'0'4337'16,"0"0"-1976"-16,0 0-985 16,0 0-776-16,0 0-104 15,-55 86-48-15,31-42-232 16,4 4-136-16,4-1-80 16,4-8 0-16,4-4-176 0,4-7-144 15,4-12-8-15,0-10-8 16,0-6 288-16,0-6 48 15,0-19 72 1,-4-10-8-16,-4-10 16 16,-8-5 120-16,-4-5 24 0,-3 1-120 15,-5 10-32-15,0 9-72 16,8 16-208-16,8 9-256 16,12 14-1552-16,0 15-1145 0,0-3-2336 15</inkml:trace>
  <inkml:trace contextRef="#ctx0" brushRef="#br0" timeOffset="1374.32">23714 3495 9642 0,'0'0'4088'0,"0"0"-3359"0,0 0-593 15,0 0-32-15,0 0 0 0,0 0 88 16,4 29-32-16,9-19-152 15,2-7 40-15,5-3-32 16,3 0 32-16,-2-3-48 16,3-14 0-1,-9-1 0-15,2-8 104 0,-10 1 200 16,-3 2 912-16,-4 1-320 0,0 10 233 16,0 2-81-16,0 7-400 15,-4 3-384-15,-7 10-264 16,3 15-88-1,-1 7 88-15,2 9 16 16,3 7-8-16,0 6-8 16,4 3-144-16,0 3 24 0,0 6-80 15,0 1-96-15,4 0-96 16,0-4 56-16,-4-2 56 0,0-7-153 31,0-3-239-31,-12-10-144 16,-4-3 608-16,0-9 208 15,-4-14 0-15,-8-2 424 0,0-13 96 16,-4 0 473-16,0-16-57 16,-3-13 80-16,-1-12 16 0,12-6-288 31,12-20-240-31,12-22-87 16,23 7-417-16,14 12 0 0,6 16-753 15,29 16-775-15,-5 3-2313 0,2 3-5633 16</inkml:trace>
  <inkml:trace contextRef="#ctx0" brushRef="#br0" timeOffset="2237.02">24865 3603 12042 0,'0'0'2905'0,"0"0"-1185"0,0 0-800 16,0 0-376-16,0 0-8 16,0 0-95-16,84-41-209 15,-56 44-232-15,4 16 0 0,0 10-8 0,-12 9-80 16,-5 3 32-16,-6 1-144 16,-9-5-209-1,0-5-191-15,-5-6-40 16,-6-13 32-16,3-10 384 15,4-3 224-15,-1-7 312 16,5-18-240-16,0-10 24 0,17-9 0 16,7-4 8-16,4-3-32 0,4 0 152 31,-4 13 152-31,-5 6 184 16,-3 17-264-16,-8 15-71 15,-4 0-225-15,-4 28 0 0,-4 10 48 16,0 10 0-16,0 3-48 15,0-7 0-15,0-3-24 0,0-12-136 32,-4-7-57-32,4-16 97 15,0-6 40-15,4-6 80 16,16-19-136-16,0-10-24 0,8-6-64 16,0-7 80-16,0 0-32 0,-4 10 128 15,-5 7 48-15,-6 18 56 16,-6 13 120-1,-3 0-176-15,-4 28 104 16,0 11 96-16,0 5-112 16,0 4-80-16,4-4-8 0,0-3-88 15,0-6-288-15,8-10-792 0,4-12-608 16,12-13-249 0,0-6-759-16,-4-16-3618 15</inkml:trace>
  <inkml:trace contextRef="#ctx0" brushRef="#br0" timeOffset="2380.63">25710 3575 8769 0,'0'0'4569'16,"0"0"-2344"-16,0 0-1153 0,0 0-624 31,0 0 392-31,-16 92-416 16,12-54-216-16,4 6-152 16,0-5-56-16,0-2-296 15,0-8-688-15,8-16-952 0,8-3-601 16,-4-10-1720-16</inkml:trace>
  <inkml:trace contextRef="#ctx0" brushRef="#br0" timeOffset="2522.25">25754 3371 11690 0,'0'0'2369'0,"0"0"-601"16,0 0-960-16,0 0-808 0,0 0-80 15,0 0-600 1,0 0-776-16,-40 99-1641 15,40-61-5361-15</inkml:trace>
  <inkml:trace contextRef="#ctx0" brushRef="#br0" timeOffset="3228.36">25849 3613 11970 0,'0'0'2377'15,"0"0"-937"-15,0 0 8 16,0 0-104-16,0 0-327 0,0 0-561 31,64-64-408-31,-55 90-48 16,-2 5-104-16,-3 11 56 0,0 2 40 15,-4 1-48-15,0-7-160 16,-4-10-144-16,-3-2-72 0,3-17-33 16,4-5 73-16,0-4 392 15,0-7 144-15,0-15-144 31,7-10-112-31,9-3-64 0,4 1 176 16,0 2 0-16,-8 9 8 16,1 11 128-16,-6 12-136 0,-3 0-88 15,-4 25 80-15,0 10 8 16,0 3 0-16,4 3 0 16,0-6 0-1,0-3-520-15,4-6-728 0,0-14-344 16,8-9 151-16,0-3-439 15,-1-12-1161-15,2-17-1152 0,3-3 1113 16,-1-9 2784-16,-2 0 296 16,-2-1 2976-1,-7 11 993-15,1 5-64 16,-6 13-816-16,-3 13-1297 0,0 0-1200 16,0 20-432-16,0 8 80 15,0 4-80-15,0 3-64 0,0 0-96 16,0-4 0-16,8-8-88 31,5-4-224-31,2-16-72 0,2-3 128 16,6-6 0-16,1-16-448 15,4-13-32-15,0-4 480 0,-8 2 256 16,-1-2 208-16,-6 11 920 31,-5 8 328-31,-5 14-39 16,-3 6-809-16,0 4-608 0,0 24 0 15,0 3 48-15,0 11-48 16,8-4 0-16,9 3-352 0,2-6-409 16,5-6-479-16,4-16-1544 15,-4-10 1831-15,12-29-3007 32,-12-12-545-32,0-6-423 0</inkml:trace>
  <inkml:trace contextRef="#ctx0" brushRef="#br0" timeOffset="3364">26746 3245 6993 0,'0'0'4769'15,"0"0"-1560"-15,8-89-841 16,-8 76-647 0,0 13-937-1,0 13-632-15,0 31-80 0,0 26 8 0,0 25 40 16,4 7-120-16,8-16-616 16,0-10-713-16,-4-32-2879 0,0-18-3354 15</inkml:trace>
  <inkml:trace contextRef="#ctx0" brushRef="#br0" timeOffset="3536.54">26615 3327 3120 0,'0'0'8242'15,"0"0"-6882"-15,0 0-1120 0,0 0 16 16,80 29-88-16,-29-10-168 15,5 3-40-15,28-6-1320 0,-13-6-1192 16,-15-4-3538-16</inkml:trace>
  <inkml:trace contextRef="#ctx0" brushRef="#br0" timeOffset="3855.69">27125 3369 7937 0,'0'0'4065'0,"0"0"-2985"15,0 0-328-15,0 0-576 0,0 0 65 16,0 0 87-16,0 0-312 15,0 0-16 1,-32 66-128 0,51-60-16-16,6-2 136 0,-1-4-240 15,0 0 63-15,-9-16 25 0,-2-3 112 16,-9-3-32-16,-4-4 80 0,-17 7 144 16,-7 3 329-16,-8 10 311 31,-3 6 296-31,-1 13-320 15,8 15-176-15,9 10-312 0,6 10-24 16,13 6-24-16,16 0-216 0,16 0-8 16,16-7-8-16,4-9-408 15,4-9-760-15,23-26-464 32,-16-3-785-32,-7-13-5224 0</inkml:trace>
  <inkml:trace contextRef="#ctx0" brushRef="#br0" timeOffset="4214.72">27615 2921 11706 0,'0'0'2264'0,"0"0"-1807"15,0 0-25-15,0 0-120 16,0 0-96-16,12 85-128 0,-8-66-88 31,-1-3-904-31,6-6-1545 16,-1-7-1904-16,3-3-2296 0</inkml:trace>
  <inkml:trace contextRef="#ctx0" brushRef="#br0" timeOffset="4328.42">27762 2911 3576 0,'0'0'5922'0,"0"0"-3090"15,0 0-695-15,0 0-1297 32,0 0-840-32,0 0 104 0,0 0-104 15,-40 108-784-15,16-73-2385 0</inkml:trace>
  <inkml:trace contextRef="#ctx0" brushRef="#br0" timeOffset="4934.8">21674 2949 9329 0,'0'0'2793'0,"0"0"-1673"0,0 0-712 0,0 0-120 15,0 0 257-15,0 0-129 16,-20 67-88-16,20-45-328 15,8-6-480-15,8-6-873 0,8-10-479 32,-8 0-1065-32,4-10-3808 0</inkml:trace>
  <inkml:trace contextRef="#ctx0" brushRef="#br0" timeOffset="5051.49">21674 2949 3184 0,'111'-67'5665'0,"-106"52"-3440"0,-5 2-281 15,4 7-391-15,0 6-769 31,4 0-656-31,3 19-128 0,2 6-80 16,6 17-8-16,-3-5-1769 16,1-5-2608-16</inkml:trace>
  <inkml:trace contextRef="#ctx0" brushRef="#br0" timeOffset="21568.33">23682 12582 3024 0,'-4'-3'824'0,"-3"3"745"16,-2-3-1041-16,1 3-472 0,1 0 152 15,-6 0 312 1,5-3 152 0,-3 3-8-16,3 0 16 15,-5 0-88-15,2 0-39 0,-2 0-169 0,2-4-16 16,-1 4 88-16,-4 0-224 16,-4 0 48-1,0 0-24-15,-4 0 24 16,-4 0 16-16,4 0-16 15,-8 4-80-15,4-1 24 16,0 3-136-16,1 1 88 0,-1-1 104 16,0 0 48-16,0 1 33 0,4-1-81 31,-4-3 24-31,4 3-8 16,5-2-104-16,-9 2 88 15,4 0-80-15,-1 1 32 0,-3 2 96 16,5 1-80-16,-1 3-72 15,0-1 8-15,0 1-64 0,0-1 32 32,5-2-136-32,2 6 32 15,2-3 8-15,-2-1-56 16,6 4 0-16,3 3 56 0,-5-3-48 16,6 0 80-16,-1 3-80 0,-1-3 40 15,2 0 16-15,3 0-64 16,0 0 8-1,4 0 40-15,0-1-48 16,0-2 0-16,0 3-8 16,0 0-40-16,0 0 48 0,8-1-8 15,4-2-144-15,-4 0 104 0,3 0-40 16,2 0 40-16,6-4-16 0,-2 4 56 31,7-7 0-31,-1 3-128 16,1-2 24-16,4-1 56 15,-4 1-40-15,4 2 96 0,-5-3-72 16,5 1 64-16,-4-1 0 0,1-3-64 16,-1 3-16-16,4-2 32 31,-5-1-24-31,-3 0 32 16,4 0-40-16,0 1 80 0,0-1 0 15,0-3 0-15,0 3-8 16,-4-3 8-16,3 3 8 15,1 0 0-15,0 0 0 0,1 0-16 32,3 1 8-32,0-4-48 15,-5 3 48-15,1 0-40 0,0 0 48 16,0 1-8-16,-5-2-56 16,2 2 56-16,3 2 8 0,-5-3 0 15,1 4 0-15,1-4 0 16,-2 0 0-1,5 0 0-15,4 3 0 16,0-2-8-16,0-1 8 0,0-3 0 16,4 3 8-16,-9 4 0 15,5-4-8-15,-4 0 8 0,0 0-8 16,-4 0-8 0,0-3 8-16,0 3 0 15,4 0 56-15,-1 1-56 16,1-1 0-16,8-3 0 0,-4 0 0 15,4 3-16-15,-4-3 16 16,0 3 0-16,0 0 0 0,0-3 0 31,-4 3 16-31,-1-3-16 16,1 0 0-16,-3 4-16 0,3-4 0 16,-5 0 16-16,5 0 0 15,0 3 0-15,-8-3 16 16,4 0-32-16,0 0 16 0,-8 0 0 31,3 0 0-31,5 0 0 16,-3 0 16-16,-2 0-16 0,2 0 0 15,2 0 16-15,1 0-16 16,-4 0 0-16,4 0 0 16,0 0 0-16,0 0 0 0,0 0 0 15,-4 0 0 1,3 0 32-16,-2 0-24 15,-2 0-16-15,2 0 8 0,-2 0 0 16,2 0 0-16,2 0 0 16,-3 0 8-1,5-3 0-15,-2-1-8 16,1 4 8-16,0-3-8 0,0 0 0 16,0-3 8-16,0 3-8 15,-1-4 0-15,-2 1 0 0,-6 0 8 16,1-1 56-16,1-2-64 15,-6-1 0-15,5-2 56 16,0-1-56 0,-4-3-16-16,5 3 16 15,-2-6 0-15,1 3 8 0,-3 4 0 16,-2-5-8-16,1 5 8 16,-4-1-8-16,4 1 0 15,-4-1 8-15,0 0-8 0,0 0 16 31,0 1-8-31,-4-1 8 16,4 3-8-16,-4-5-8 0,0 2 0 16,0 0 0-16,0 0 0 15,0 1 0-15,0-4 0 16,0 3 0-16,0-3 0 0,0 4 0 16,0-4-8-1,-4 3 8-15,4-3 0 16,-8 4 8-16,8-4-8 0,-8-3 0 15,0 3 48-15,0 0 24 16,0 0 80-16,-4 3-80 16,0-2 16-16,-4 2-80 15,0 0-16-15,-4 4 16 16,5-1-8-16,-2 1 0 16,2 2 48-16,2 1-48 0,-2-4-8 15,-2 4-56-15,2 0 56 16,-5-1 8-16,-4-2 16 15,1 5-8 1,-2-2-8-16,-3 0 8 16,0-1-8-16,0 1 64 0,0-1-64 15,0 5-88-15,4-5 80 16,1 4 16-16,-1 0 16 16,0 0-16-16,0-1 40 0,1-2-48 31,2 3-40-31,-3-3 40 15,0 2 0-15,1-2 0 0,-5 3-8 16,0 0 8-16,0-3 0 16,-4-1 56-16,0 4-56 15,1 0-8-15,-1-1 8 0,0 1 8 32,0 3 48-32,0-3-56 0,0 3-24 15,4 0 24-15,-3 0-8 0,3 0 0 16,3 0-8-16,-3 0 8 15,4 0 8-15,1 0-16 16,-5 0-16-16,0 0 24 16,4 3 8-1,0-3 0-15,0 0-48 0,1 0 48 16,2 0 0-16,1 0 0 16,-3 0-40-16,3 3 32 0,-1 1 8 15,2-4 0-15,-1 3 0 16,-4-3 0-1,8 0 16-15,-8 0-16 16,4 0 0-16,1 0-8 16,-5 0 16-16,7 0-8 0,-6 0 8 15,-1 3-8-15,0 0 0 32,0 1-8-32,0 2 0 0,0-3 8 15,-4 3-64-15,4 1 64 16,-4-1 0-16,0 0-40 15,0 1-8-15,0-4-200 0,0 0-280 16,9 0-552-16,3-3-753 31,8 0-639-31,8 0-2209 0</inkml:trace>
  <inkml:trace contextRef="#ctx0" brushRef="#br0" timeOffset="26432.33">25188 13586 5929 0,'0'0'2160'0,"0"0"-1440"15,0 0-408-15,0 0 233 32,-3 0 143-32,-1 0-264 0,-1-4-40 15,1 4 32-15,4-3-64 16,-4 0-96-16,0-3-48 16,-3 2 0-16,3 2 112 0,-5-5-136 0,1 4-128 15,-3-4-40 1,-2 1 64-1,-2-3 0-15,3-1-72 16,-4 4 0 0,-4-4 64-16,4-3-64 15,-4 4-8-15,1 2 8 0,-2-2 0 16,1 3 72-16,5-1 72 0,-6 1-104 16,1 0 32-16,5 3-72 15,-6-4 40-15,2 4-40 0,-1-6 0 16,0 2 56-16,-8 1-64 15,4-1 0-15,-4 1 56 16,0-3-48-16,0 2 97 0,-3-3 71 31,3 5-80-31,0-2-24 0,4 1-72 16,0 2 0-16,0-2 72 16,0 6-64-16,4-3-8 15,1-1 8-15,-2 2 0 0,-3 2 0 16,5-4-8-16,-5 1 0 31,-4 3-8-31,-4-6 16 0,-4 3-8 16,4-1 8-16,-3-2-8 15,3 0 0-15,-1 3 0 16,1-1 0-16,0 1 16 0,4 0-16 16,5 0 8-16,-1 0 8 15,0 0-16 1,0 3 48-16,1 0-48 0,-1 0-8 15,-1 0-8-15,-6 0 0 16,3 0 16-16,0-3-8 16,0-1 8-16,-4 1 0 0,4 0 0 15,-4 0 0 1,4 3-8-16,1-4 8 16,-1 4 8-16,4 0-8 0,-4 0 0 15,0 0 0-15,4 0 0 16,0 0 0-16,1 0 0 15,2 0 0-15,-3 0 0 0,5 0 0 32,-1 0 0-32,-5 0 0 0,6 0 0 15,-1 0 0-15,0 4 0 16,0-1 0-16,-4-3 0 16,4 3-8-16,-4 0-24 0,5 1 32 15,-6-1 0-15,1 0 8 31,-4 0 0-31,5-3 0 0,-5 3 48 16,4-3-56-16,-4 3-16 16,4 0 8-16,5-3 16 15,2 4 8-15,-3-1-16 0,5 3 8 16,2-3-16-16,-6 4-8 16,6-1 16-1,-2-3 0-15,-2 4 0 0,2-1 72 16,2 0-16-16,-2 1 40 15,3-4 64-15,0 3-64 16,4 0 32-16,0 1-48 0,-4-1 16 16,4 4 48-1,0 2-40-15,-4 1-96 16,4 6 112-16,4-3-120 16,-3 3 8-16,3 0-8 0,-1 0 8 15,1 0-8-15,4-3 16 16,-4 3-16-16,4 0 40 0,0-3-40 31,0 0 0-31,0 0-8 16,0 0 8-16,0-1 0 0,0 2 0 15,4-2-48-15,5 1 40 16,2 0 16-16,1 3-8 0,0 0 0 16,4 0 0-16,0 0 16 31,-4 0-16-31,8-3-96 15,-1 0 88-15,2 0-72 0,-1-4 64 16,4 1 8-16,-1 0-80 16,1 0 88-16,4 0 0 0,-4-1-48 15,1-2 48-15,2-1 0 32,-3 4 56-32,4-7-56 0,0 4 0 15,3-4 0-15,1 0-64 0,0 4 64 16,4-7 0-16,-4 4 0 15,0-5 8-15,-1 5 0 16,1-1-8 0,-4-2 8-16,-4-1-8 15,4 3 0-15,0-6 0 0,0 6 0 16,0-6 8-16,0 4 8 0,8-1-16 16,-4-3 48-16,3 0-48 15,1 3 0-15,0-3 0 0,-8 0 0 31,4 0 0-31,-4 0 0 16,0 3 0-16,-4-3 8 0,0 3 40 16,-1-3-64-16,5 0 24 15,0 0-8-15,0 4 56 0,8-4-56 16,-4 0 0-16,4 0 0 31,0 0 8-31,0 0 0 16,-5 0-8-16,1 0 0 0,-4 0 0 15,-4 0 0-15,0 0-8 16,0 0-8-16,-4 0 16 0,4 0-8 31,-1 0 0-31,1 0-48 16,4 0 56-16,0 0-8 16,8 0-40-16,-4 0 40 0,4 0-144 0,-1 0 96 15,-2-4-24-15,3 1-72 16,-8 0 40-16,-1-3 8 0,6-1 64 15,-6 1 32 1,1 0 16 0,-1-1-8-16,1-3 0 15,0 5 0-15,-3-2 0 0,-1 1 0 0,-1-1 0 16,-3 1-8-16,4 0 8 16,-4-4-64-1,0 4-80-15,-4-4-104 16,-4 4 144-16,4-7 0 15,-8 4 104-15,3-7 0 16,-7 0 8-16,5 0 8 0,-1-3-16 16,-1 0 0-16,-3 0 8 0,4 0-8 15,-8-3 8-15,0 6 0 32,0-3 48-32,0 0 48 15,-4-1-40-15,-7 2-64 0,-6-1 120 16,2-1-120-16,-9 5 0 15,-4-4-8-15,-4-1-224 0,-19-2-201 16,6 3-983-16,6 0-2737 0</inkml:trace>
  <inkml:trace contextRef="#ctx0" brushRef="#br0" timeOffset="44938.96">7115 12582 10322 0,'0'0'3024'0,"0"0"-1079"0,0 0-505 31,0 0 104-31,0 0-247 16,0 0-489-16,0 0-296 0,0 0-240 15,-7-16-192-15,3 23-80 16,0 15 0-16,-1 10 16 0,-3 15 152 16,1 4-96-16,-6 6-16 15,2-3-56 1,-5 0-152-16,0-6-208 15,0-4-368-15,0-9-232 0,4-6-569 16,4-10-1143-16,4-13-1153 16,4-12 1240-16,0-16-415 15,4-10-2744-15</inkml:trace>
  <inkml:trace contextRef="#ctx0" brushRef="#br0" timeOffset="45376.78">7016 12808 232 0,'15'-83'1504'0,"2"-15"256"15,-2-7 417-15,2 26-433 0,-10 31 961 16,6 13-1425-16,-1 13-216 15,8-1 152-15,3-2-215 16,9 0-193 0,0 6-208-16,8 6-168 15,0 10-104-15,-5 3-160 0,5 13-88 16,-8 15-80-16,-8 10-8 16,-8 13-64-16,-12 6 64 15,-4 10-48-15,-20 9 56 0,-12-6 8 31,-7 3 40-31,-14-10-40 16,6-12-8-16,-9-3 56 0,8-10 80 16,5-13-72-16,11-9 72 15,11-9-128-15,14-4 240 16,3-3 40-16,4-3-64 0,8-14-160 16,12 2-64-1,4-4-40-15,8 6 40 16,0 4 8-16,0 6 0 0,-4 3-8 15,-5 3-56-15,1 19 56 16,-4 3 152-16,-5 4-48 16,2 3 72-16,-6 3-104 15,2-4-64-15,-1 1-8 32,8-4 0-32,-5-2-144 15,25-7-768-15,-12-10-1904 0,0-6-3962 16</inkml:trace>
  <inkml:trace contextRef="#ctx0" brushRef="#br0" timeOffset="45670">7598 12957 10154 0,'0'0'1944'16,"0"0"-1432"-16,0 0-24 0,0 0 256 31,0 0 345-31,0 0-281 15,79-23-512-15,-47 8-168 0,-4-4-128 16,-4-3-80-16,-13-4-120 16,-6 4 48-16,-5-4 144 15,-12 8 8-15,-16 8 200 0,-4 7 304 16,-8 3 104 0,1 19-64-16,7 10-136 15,4 8-200-15,12-2-136 16,8 6-72-16,8-2-56 0,8-8-24 15,20-2-392-15,15-13-496 16,29-16-1104-16,-4 0-2185 0,-4-6-1697 16</inkml:trace>
  <inkml:trace contextRef="#ctx0" brushRef="#br0" timeOffset="46073.93">8171 12706 360 0,'0'0'8049'15,"0"0"-4144"-15,0 0-1408 16,0 0-633-1,0 0-624-15,-83-28-440 16,46 62-167-16,2 17-329 16,7 3-64-16,5 7-144 0,6-7-96 15,13-4-56-15,4-5-72 16,0-10-312-16,8-13-48 0,12-13 63 31,8-9 249-31,8-18 176 16,7-34 88-16,6-30-80 15,3-42 0-15,-5-15 64 0,-19-4-8 16,-12 16-56-16,-12 38 56 16,-4 25 105-16,0 26 279 0,-4 16 480 31,0 6-296-31,0 6 248 0,-4 7-224 16,4 10-656-16,-12 37 8 15,4 32 0-15,1 32 56 0,2 13-24 16,9-4-32-16,0-12-8 15,0-28 0-15,9-20-112 16,-2-16-280 0,1-3-272-16,0 13-472 0,-3-4-1481 15,-2-9-6425-15</inkml:trace>
  <inkml:trace contextRef="#ctx0" brushRef="#br0" timeOffset="46741.14">8781 12846 11562 0,'0'0'4017'0,"0"0"-2737"15,0 0 16-15,0 0-119 0,0 0-369 16,0 0-272-16,-20 0-272 15,20 0-208-15,16 0 0 0,8 3-8 32,16 0 192-32,12 0-72 15,4-3-160-15,7 0-8 16,1 0-80-16,-8-3-456 0,-5 0-328 0,-11 0-424 16,-7 0-921-16,-14 3-2712 15,-11 0-3105-15</inkml:trace>
  <inkml:trace contextRef="#ctx0" brushRef="#br0" timeOffset="46951.58">8829 13011 9450 0,'0'0'2680'15,"0"0"-1616"-15,0 0 809 16,0 0-105-16,0 0-536 15,120 32-487-15,-57-32-361 0,24-3-232 16,1-10-152-16,-8-3-16 31,8-6-825-31,-28 2-3039 0,-4-2-6483 16</inkml:trace>
  <inkml:trace contextRef="#ctx0" brushRef="#br0" timeOffset="47701.57">10203 12398 6953 0,'0'0'2176'0,"0"0"-175"15,0 0 95-15,0 0 81 0,0 0-409 16,0 0-632-16,0 0-279 16,4-12-289-16,-4 12-272 0,0 0-160 15,0 12-128 1,0 17 224-16,0 9 192 16,0 9-304-16,0 7 96 15,0 7-96-15,0-4-72 0,0 0-40 16,0-6 0-16,0-7-8 31,0-5-48-31,0-11-368 0,0-9-208 16,0-3-328-16,0-7-809 15,0-9-2472-15,-8-6 272 0,0-13-4888 16</inkml:trace>
  <inkml:trace contextRef="#ctx0" brushRef="#br0" timeOffset="47923.98">10171 12408 9169 0,'0'0'2417'0,"0"0"-617"0,0 0-183 0,0 0-273 15,0 0-552-15,0 0-48 16,0 0-296-16,-75 44-96 0,47-25-191 15,4 7-161-15,0-4-72 16,1 13-817-16,2-3-1311 0,10-7-3257 16</inkml:trace>
  <inkml:trace contextRef="#ctx0" brushRef="#br0" timeOffset="48220.18">9972 13068 5721 0,'0'0'7377'0,"0"0"-6216"31,0 0-497-31,0 0 520 0,0 0-80 16,0 0 88-16,0 0-335 15,96 10-393-15,-44-10-272 0,12-7-144 16,3 1-40-16,5-4 64 16,-5 1-72-16,-7 3-216 15,-8 6-344 1,-16 0-705-16,-8 0-1431 0,-20 0-2361 16</inkml:trace>
  <inkml:trace contextRef="#ctx0" brushRef="#br0" timeOffset="50592.91">7003 13512 10786 0,'0'0'1760'0,"0"0"-616"15,0 0-151-15,0 0 127 0,-82 7-336 16,50 15-56 0,0 13 0-16,-5 10-248 15,5 18-71-15,9-3-153 16,7 7-248-16,4-1 72 0,12-11-32 16,0 2-48-16,16-13-80 15,15-9-168-15,5-13-33 0,9-9 129 16,7-7-104-16,-5-6 48 31,5-9-88-31,-12-7-32 0,-9-6 208 16,-6-4 80-16,-18 8 40 15,-7-5 88-15,-11 7 40 0,-17 3 392 16,-17 7-216-16,-6 3 56 16,-1 3-135-16,5 0-49 31,10 7 16-31,9 2-144 0,20-3-48 15,8 1-272-15,4-4-64 16,28 0 135-16,13-3 97 0,6 0-112 16,5 0-40-16,-4-10 8 15,0 1 136 1,-13 0 104-16,-3-1 0 16,-12 3 8-16,-8 7 232 0,-8 0 64 15,0 0 8-15,-4 0-88 16,0 17 425-16,0 8-193 0,-1 4-160 15,-3 8 32 1,0 8-72 0,0-1-160-16,0 7-32 15,-3-3-56-15,-5-1-72 0,4-5-536 0,4-8-584 16,0-11-1153-16,8-14-3480 16</inkml:trace>
  <inkml:trace contextRef="#ctx0" brushRef="#br0" timeOffset="50957.87">7613 13836 10282 0,'0'0'4521'15,"0"0"-3545"-15,0 0-392 0,0 0 536 16,0 0-40-16,-67 108-551 15,46-66-185-15,10-1-152 0,-1 0-136 16,7-6-56-16,2-3-8 31,3-7-176-31,0-9-104 0,3-9-160 16,10-7 231-16,-5 0 217 0,-1-17 88 16,-3-11-32-16,-4-4 241 15,0-9 191-15,-7 3 96 0,-18 0-272 16,-6 0 64-16,-1 9 8 15,0 4-192 1,4 12-192-16,5 10-88 16,6 3-360-16,10 6-528 15,7 23-721-15,11-4-1503 0,10-2-3674 16</inkml:trace>
  <inkml:trace contextRef="#ctx0" brushRef="#br0" timeOffset="51308.93">7634 14033 3120 0,'0'0'7098'16,"0"0"-6218"-16,0 0-448 0,0 0 904 31,0 0-256-31,84 3-431 16,-45-9-217-16,-3-10-320 0,3 0-56 15,6-3-56-15,-10-3-184 16,-7-3 32-16,-3-4 72 15,-14 1 80-15,-11 2 88 0,0 7 96 32,-8 3 536-32,-16 10 72 15,-4 6-24-15,-4 3-224 0,4 19 80 0,0 7-79 16,4 3-185-16,9-1-264 16,11 1-40-16,4-3-56 15,0-4 0-15,15-9-48 16,13-3-136-1,4-10-112 1,4-3-353-16,20-7-791 16,-12-8-1080-16,-8-5-2618 15</inkml:trace>
  <inkml:trace contextRef="#ctx0" brushRef="#br0" timeOffset="51645.03">8116 13909 6121 0,'0'0'3873'16,"0"0"-3113"-16,0 0 256 0,0 0 136 15,0 0-424-15,0 0-15 16,0 0-161-16,32 29-32 0,-17-29-88 16,2-3-272-16,2-10-48 31,-3-6-104-31,0 0 32 0,-4-7-40 16,-4-2-96-16,-4 3 24 15,-4-4 56-15,-4 10-32 16,-20 6 48-16,0 10 160 0,-8 3 200 15,0 19 176-15,0 10 144 32,4 9-8-32,9 3-127 0,3 0-265 15,12-3-72-15,4-3-120 0,4-3-80 16,12-10-8-16,12-3-136 16,4-6-168-16,4-10-433 15,3-3-455 1,17-12-768-16,-16-11-2529 15,-1 1-2641-15</inkml:trace>
  <inkml:trace contextRef="#ctx0" brushRef="#br0" timeOffset="51984.12">8450 13773 56 0,'0'0'10290'16,"0"0"-7482"-16,0 0-1015 16,0 0-953-16,0 0 112 15,0 0-200-15,9 98-408 0,-9-57-248 16,0 4-48-16,0-7-48 15,0 0-48-15,0-9-88 16,-4-10-64 0,4-3-128-16,-5-13-40 15,5-3 112-15,0-13-136 0,5-12-144 16,10-14 280-16,13-14 256 16,0-1-88-16,4-4-216 15,0 1 168-15,-12 20 136 0,3 5 680 31,-3 19 208-31,-3 13-144 16,-6 6-48-16,1 23 0 0,-8 9-135 16,5 6-241-16,-9 7-120 15,0-3-16-15,0-4-176 0,0-2-8 16,0 2-496-16,0-9-1449 16,0-10-4184-1</inkml:trace>
  <inkml:trace contextRef="#ctx0" brushRef="#br0" timeOffset="52449.87">9072 14005 13666 0,'0'0'2305'0,"0"0"-929"16,0 0-88 0,0 0-399-1,0 0-377-15,0 0-152 16,0 0 32-16,92-7-144 0,-49 1-168 15,6 0 16-15,2-1-96 16,-3 1-184-16,-9-1-776 0,-7 7-1201 0,-11 0-2936 31,-18 0-2120-31</inkml:trace>
  <inkml:trace contextRef="#ctx0" brushRef="#br0" timeOffset="52614.44">9076 14164 5025 0,'0'0'6537'0,"0"0"-4873"16,0 0 297-16,0 0-1 0,0 0-472 15,92 15-775-15,-41-15-345 16,13-9-344-16,27-10-24 0,-11 0-888 31,-12-1-3777-31</inkml:trace>
  <inkml:trace contextRef="#ctx0" brushRef="#br0" timeOffset="53565.89">10542 13551 8249 0,'0'0'4849'0,"0"0"-3961"15,0 0-71 1,0 0 463-16,0 0-176 16,0 0-576-16,0 0 136 0,0 0 73 15,0 0-265-15,-55 95-296 16,27-70-8-16,0 1-72 0,-4-7-88 15,4-3 0 1,0-10 56-16,8 0-56 16,8-6 40-16,8-3-48 15,4-16-96-15,0-9-80 0,12-4 168 16,16-3-104-16,4 0 16 16,7 3 40-1,2 6 48-15,-6 11-16 16,1 8 24-16,-4 7 8 15,-4 7 40-15,-4 15-48 0,-1 10 16 16,1 9 152-16,-7 10-88 16,-6 16-72-16,-7-7 56 0,-4 6-8 31,0 1-56-31,-15-10 0 16,-9 4 0-16,-8-4 8 15,-4-10-8-15,-12-5 8 0,8-11 0 16,-8-8 48-16,8-14-8 15,5-9 48-15,3 0-80 0,12-22 40 32,8-7 88-32,8-6-136 15,4-2-8-15,12-2 0 16,16 4-8-16,7 7 0 0,5 12-112 0,4 6 120 16,4 10 8-16,0 7-8 15,-1 12-8-15,5 6-8 16,-3 4 16-1,-6 2 0-15,-3 1 0 16,-9 0-8-16,-10-3-368 16,-9-4 152-16,-12-3-825 0,0-9-1591 15,-8-7-4810-15</inkml:trace>
  <inkml:trace contextRef="#ctx0" brushRef="#br0" timeOffset="60985.05">7383 15135 232 0,'4'-3'3992'16,"-1"-4"-2191"-16,1 1-817 31,4-6 120-31,1 5 289 0,2-3-169 16,-3 4 56-16,-4 0-200 15,5 0-240-15,-6 2 97 0,-3 1-89 0,0 0-88 16,0 0-152-16,0-1-200 16,0 1-128-1,0-3-48 1,-3 0-72-16,-10-4 16 0,-2 0 0 15,-2 4 16-15,-7-3 17 16,1 2-73-16,-5 1-40 0,0 0 8 0,-8 6-96 16,4 0 88-16,-3 0 40 31,-2 0-128-31,1 9 24 16,1 4 40-16,-1 6-72 0,-4 3 8 15,4 4 64-15,0 2 56 16,4 7-32-16,0 6 72 0,4 4-40 15,9 3-64-15,3 2 40 16,4 4-24-16,8 0 40 0,4-3-56 31,0 0-56-31,16-4 40 16,8-6-40-16,8-5 0 16,11-8 160-16,5-3-48 0,8-5 24 15,12-14-72-15,-1-3 0 31,10-3 48-31,-6-3-8 0,-4-10-104 16,-11 0 32-16,-8 4-40 16,-12 0-200-16,-9-1-64 0,-10 1-192 15,-10 2 16-15,-3 1-224 0,-4-10-713 16,0 3-1431 0,-4 1-4146-1</inkml:trace>
  <inkml:trace contextRef="#ctx0" brushRef="#br0" timeOffset="61719.09">7797 15475 10226 0,'0'0'2136'15,"0"0"-704"-15,0 0 641 31,0 0-345-31,0 0-664 16,0 0-487-16,0 0-145 0,0 0-136 16,0 22 144-16,-8 7 16 0,0 8-64 15,-4 5-96-15,4 3 48 16,-4 2-40-16,0 0-24 31,8 1-160-31,-4-7-112 0,8-2 72 16,0-5-24-16,0-5-56 15,8-7-8-15,8-6-120 0,4-3-184 16,11-7-200-16,1-6-384 16,17-9-424-16,-6-7-1281 15,-11-7-3688 1</inkml:trace>
  <inkml:trace contextRef="#ctx0" brushRef="#br0" timeOffset="61997.35">7606 15659 10698 0,'0'0'2544'0,"0"0"-1287"15,0 0-25-15,0 0 40 0,0 0 32 16,0 0-279-16,80 13-257 31,-48-7-136-31,7-3-144 0,-3 0-144 16,3-3-152-16,6 0-80 16,-6 0-112-16,1-3-232 0,8-13-728 15,-12 3-952-15,-8 1-3946 0</inkml:trace>
  <inkml:trace contextRef="#ctx0" brushRef="#br0" timeOffset="63943.14">9040 15367 9778 0,'0'0'2168'0,"0"0"-1488"16,0 0 1009 0,0 0 143-16,0 0-792 15,0 0-544-15,12-10-272 16,-12 20 64-16,-16 12 64 0,-8 9 65 16,-4 8-225-16,0 9-80 15,-3-1-40-15,6 4-72 0,5-6-56 16,9-4-88-16,3-6-104 31,8-10-65-31,0-9-71 0,0-10 24 16,11-6 184-16,6 0 176 15,2-12-32-15,-2-11 32 0,-6-9 56 16,-7-2 96-16,-4-8 184 31,0 1 88-31,-23 0 97 16,-10-4-153-16,-3 10-152 0,-3 4 0 15,-1 2-112-15,5 13-64 16,7 10-40-16,3 3-384 0,14 3-456 16,11 19-913-16,11-1-2632 15,10 5-1968-15</inkml:trace>
  <inkml:trace contextRef="#ctx0" brushRef="#br0" timeOffset="64276.25">9076 15665 8369 0,'0'0'1681'15,"0"0"-449"-15,0 0 368 0,0 0-616 16,88-38-591-16,-52 13-297 16,3-1-48-16,-7 1-40 0,-8-4 0 31,-5 4-8-31,-14 3 0 15,-5 2 808-15,-5 8 504 0,-18 6-288 16,-5 6-360-16,-4 6-103 16,1 16-9-16,3 4-208 0,7 9-184 15,14 2-32-15,7 2-24 32,3-1-104-32,25-10-16 15,12-2-96-15,12-11 24 0,8-5-216 16,7-10-545-16,5-6-423 15,12-35-832-15,-13-1-1145 0,-15 1-2592 0</inkml:trace>
  <inkml:trace contextRef="#ctx0" brushRef="#br0" timeOffset="64471.73">9745 15354 10818 0,'0'0'3176'16,"0"0"-1343"-16,0 0-377 15,0 0-128-15,-55 98-511 16,50-50 79-16,1 9-256 15,4 1-232 1,-4 8-232-16,4 1-120 0,-4 0-48 16,0-1 56-16,-3 1-64 15,-2-7-280-15,1-3-208 0,-3-9-1344 16,-10-10 671-16,10-13-3416 16,-2-12-1096-16</inkml:trace>
  <inkml:trace contextRef="#ctx0" brushRef="#br0" timeOffset="64756.97">9722 15255 9209 0,'0'0'2201'0,"0"0"456"0,28-79-633 15,-13 60-824-15,5 13-408 16,3 6-368-16,5 10-224 15,4 18 65-15,0 13-113 0,-8 7 64 16,-7 6-112-16,-14 3-16 31,-3 0-88-31,-16-6 72 0,-16-4 96 0,-7-2-24 16,-13-7-136-16,-3-9-8 16,2-7-240-16,-18-13-472 15,15-9-1225-15,16-3-4088 0</inkml:trace>
  <inkml:trace contextRef="#ctx0" brushRef="#br0" timeOffset="65725.38">10354 15363 9329 0,'0'0'3065'0,"0"0"-1344"0,0 0-217 16,0 0-112-16,0 0 40 16,0 0-471-1,0 0-449-15,17-25-208 16,-30 35-96-16,-6 9 64 0,-5 9 0 15,-4 4-144-15,8 6-80 16,0 4-32-16,8-8-16 16,8-2 0-16,4-3-72 15,0-7-240-15,4-9-24 16,8-10-8-16,8-3 88 16,0 0 48-16,0-20-112 0,-8-5 216 15,-4-9 104-15,-8-5 80 16,-4-5 168-16,-16-1 96 15,-11 1-48 1,-6 3-56-16,5 6-16 16,0 9 56-16,8 11-120 0,12 5-160 15,9 10-104-15,3 0-992 16,28 32-265-16,3-4-591 16,5-2-3225-16</inkml:trace>
  <inkml:trace contextRef="#ctx0" brushRef="#br0" timeOffset="66399.58">10442 15475 4825 0,'0'0'5921'0,"0"0"-5081"0,0 0-320 16,0 0 176 0,0 0 184-16,0 0-15 15,0 0-433-15,88 12-224 16,-64-18-184-16,-1-10-24 0,1-6-112 15,-3-3 48-15,-6-4 56 16,-2 1-48-16,-9-1 56 0,-4 6 72 0,0 4 224 31,-4 10 408-31,-9 6 224 16,-2 3-504-16,-6 16-144 16,-3 12 96-16,1 7 16 0,3 6-103 15,8-2-81-15,4 2-200 16,8-6 48-1,0-10-56-15,12-2-64 16,12-11-112-16,12-6-73 16,0-6 1-16,7-6-376 0,9-13-216 15,-3-6-112-15,-2-10 88 16,-3-4 32-16,-4-2 399 0,-5 0 217 31,-10 0 216-31,-10 12 561 16,-2 4 399-16,-6 12 304 15,-7 3-168-15,0 7-144 0,0 3-239 16,-7 0-545-16,-10 7 120 16,2 6-160-16,-9 5-72 0,7 1 56 15,-2 4-16-15,10-4-88 16,1 0 8 0,8 0-8-16,0-3-8 15,4-1 0-15,13 5-8 0,2 2 0 16,5-6-96-16,0 3-40 15,0-3 0-15,-8 3-72 16,-7 0 208-16,-6-7-72 16,-3 8 72-16,-8-5 8 15,-19-2 64-15,-10 0 192 16,-3-4-48-16,1-5-144 0,-5-4 8 16,12 0-72-16,4-10-136 15,12-9-632-15,16-16-905 0,8 6-2232 31,16 4-3552-31</inkml:trace>
  <inkml:trace contextRef="#ctx0" brushRef="#br0" timeOffset="67036.87">11064 15437 3832 0,'0'0'5682'15,"0"0"-3818"-15,0 0-1296 16,0 0-392-16,20 0 208 0,-8 0 560 15,8 0-392-15,8 0-343 16,-4 0-137-16,4-13-72 0,-5-3-176 31,-3-3-105-31,-12 0 217 0,-8-3 64 16,0 0 80-16,-8 5 497 16,-12 5 191-16,1 5 232 0,-2 7-200 15,1 7-328-15,1 18-24 16,2 4-224-16,10 9-144 15,7 0-64 1,0 0-16-16,7-6 8 0,10-7-8 16,2-9-32-16,5-3-56 15,0-13 8-15,4 0 72 0,0-13-112 16,4-12-128-16,0-4-152 16,0-5 80-16,-8-5 200 0,-1 7 120 31,-6 4 0-31,-2 9 184 15,-10 13 192-15,-1 6-144 0,-4 15-56 16,0 17 344-16,0 9-264 16,-9 4-152-16,-3-1-47 0,5-3-41 15,3-9-8-15,0-10 0 32,4-9-8-32,0-13 8 15,4 0 120-15,11-22 0 0,6-10-128 16,10-9-40-16,1-7-96 15,4-2-57-15,0-1 49 0,-8 6 40 32,-4 10 88-32,-9 13 16 15,-2 16 0-15,-9 6 160 0,3 13-32 16,-3 12 177-16,0 10-41 0,5 6-192 16,-2 4-40-16,5-4-32 15,4-3-128-15,5-6-457 0,-2-10-559 16,17-19-1072-1,-8-3-1881 1,-4-6-4017-16</inkml:trace>
  <inkml:trace contextRef="#ctx0" brushRef="#br0" timeOffset="67233.35">12060 14932 9618 0,'0'0'5809'0,"0"0"-3033"16,0 0-991-16,0 0-1089 15,0 0-456-15,0 0 392 0,16 79-104 16,-8-22-248-16,4 19-264 16,0 10 64-16,-5-3-80 0,2-13-264 31,-5-13-1384-31,-4-16 696 16,0 0-1673-16,0-9-2296 0,-8-13-3393 0</inkml:trace>
  <inkml:trace contextRef="#ctx0" brushRef="#br0" timeOffset="67389.92">11920 15303 10810 0,'0'0'3056'0,"0"0"-1583"0,0 0-393 16,64-83-304-16,-28 68-312 16,12 2-464-16,8 7-88 15,19-1-1648-15,-11 7-3337 16,-12-3-5201-1</inkml:trace>
  <inkml:trace contextRef="#ctx0" brushRef="#br0" timeOffset="67689.13">12662 15163 10658 0,'0'0'2000'15,"0"0"-664"-15,0 0 153 16,0 0 319-16,0 0-440 0,0 0-471 15,-48-41-321-15,16 41 8 16,4 3-72-16,4 10-176 0,8 6-216 31,4 3-120-31,12 4-72 16,0-1 64-16,16 0-160 0,8 1-32 16,8-4-112-16,-4 1 0 15,0-1 128-15,-12-7 48 31,-4 1 16-31,-12 0 48 0,0-3 16 16,-17-1 56-16,-10-5 0 16,-5-4 0-16,-20-6-432 0,13-16-1033 15,7-3-3856-15</inkml:trace>
  <inkml:trace contextRef="#ctx0" brushRef="#br0" timeOffset="68316.45">13243 14814 9017 0,'0'0'2753'16,"0"0"-288"-16,0 0-417 15,0 0-256-15,0 0-375 0,0 0-553 16,0 0-288-16,0 0-224 16,8-25-304-16,-8 50 64 0,0 29 48 15,0 26 8-15,-8 21-56 31,4 7-40-31,4-19-72 0,0-22-72 16,0-29-600-16,0-3-288 16,0 3-1393-16,0-3-311 0,4-13-2665 15</inkml:trace>
  <inkml:trace contextRef="#ctx0" brushRef="#br0" timeOffset="68913.85">13447 14872 4689 0,'0'0'2880'16,"19"-74"-1039"-16,-10 46 79 16,-1 9 256-16,-8 12-79 15,0 7-785 1,0 32-896-16,-4 35 112 16,-9 31 112-16,2 13-271 0,-2 0-145 15,5-25-112-15,8-26-48 16,0-15-64-16,0-13-56 0,0 0-216 15,8-4-697-15,8-9 657 16,9-12-240-16,3-7 112 16,7-17-432-16,5-14-384 15,-1-10 591-15,-2-7 345 16,-5-3 112-16,-4 10 208 16,-13 6 152-16,-3 16 905 0,-3 13 111 31,-9 6-608-31,0 12-344 15,0 20 568-15,0 3-368 0,0 10-240 16,3-4-104-16,9-3-64 16,8-6-8-16,4-7-248 0,8-9-320 15,0-10-80-15,4-6-280 16,3-10-432-16,-3-15 279 0,1-10 473 31,-10-6 368-31,-7-10 24 16,0-3 152-16,-12 0 64 15,-4 3 144-15,-4 14 680 0,0 14 825 16,-8 20-105-16,-12 6-768 31,1 26-24-31,-2 15-56 0,10 10-215 0,2 7-281 16,9-4-152-16,0 0-48 16,24-10-120-16,12-5-313 15,12-17-175-15,3-6 64 0,9-16-128 16,0-3-888-1,16-35-201 1,-20 0-199-16,-12-6-2193 0</inkml:trace>
  <inkml:trace contextRef="#ctx0" brushRef="#br0" timeOffset="69205.07">13100 15068 4440 0,'0'0'5570'0,"0"0"-2754"31,0 0-383-31,0 0-1041 0,143-41-376 16,1 16 241-16,31-1-257 15,0 4-288-15,-12 6-176 16,-55 10-160-16,-32 3-216 0,-28-1-160 15,-20 4-96-15,-4-3-456 32,-1 3-192-32,-14 0-272 0,-9 0-665 15,-24 10-879-15,-16 2-193 0,0 1-4600 16</inkml:trace>
  <inkml:trace contextRef="#ctx0" brushRef="#br0" timeOffset="70547.48">7175 16440 1376 0,'0'0'10066'15,"0"0"-7209"-15,0 0-625 0,0 0-352 0,0 0-647 16,-60-54-329 0,32 57-432-1,-3 16 32-15,-5 10-136 16,4 6-152-16,0 6-104 0,16 3-112 15,4-3 0-15,12-5-72 16,8-5-384-16,24-9-240 0,24-9-408 16,28-13-321-16,23-16-1047 0,-7-12 319 31,-25-4 401-31,-26 6-2489 16,-26 4 2105-16,-7 0 2136 0,-4 3 2728 15,-12 3 2041-15,0 13-896 16,-12 3-2192-16,-12 3-601 0,0 19-344 31,5 10-296-31,2 3-224 16,17 0-120-16,0-3-96 0,8-3-40 15,12-11-104-15,8-8 0 16,0-7-296-16,0-3 320 0,4-22-64 16,0-10 80-16,-8-12 104 31,-12-4 0-31,-9-9 8 15,-3-1-8-15,-24 2 0 0,-8 8 8 16,1 10 112-16,-1 12 48 16,8 11-64-16,8 11-104 0,12 4-304 15,4 0-664-15,4 4 31 0,20 2-735 16,4-3-616 0,8-3-121-1,4 0-1952-15,-1-13-776 0,2-12 2650 16,-6-13 2487-16,-3-19 655 15,-8-1 2633-15,-8-5-135 0,-4 3 1736 16,-4 22-2704 0,-4 9 127-1,-4 16-456-15,0 13-679 0,0 20-905 16,0 17 96-16,0 15 128 0,0 8-280 16,0 6-112-16,0 1 8 15,0 6-112-15,0 16 0 0,-4 10 0 16,0-7-352-16,4-23-472 31,0-5-1689-31,0-32-1592 0,0-10-4136 16</inkml:trace>
  <inkml:trace contextRef="#ctx0" brushRef="#br0" timeOffset="70938.42">8116 16322 9754 0,'0'0'3008'0,"0"0"-415"16,0 0-881-16,0 0-872 15,0 0 129 1,-52 83-361-16,35-39-336 15,6 4-72-15,7-4-104 0,4-2-88 16,0-7-16-16,15-13 8 0,6-6-176 16,7-13-16-16,4-3 80 15,-1-10 24-15,-3-15 8 0,-7-6-80 16,-6-8 160-16,-15-2 120 16,0 0 24-16,-15-1 152 0,-13 10-136 31,-4 10 88-31,0 9 56 15,-5 13-208-15,14 0-96 0,3 17-192 16,16 5-408-16,4 6-561 16,32 1-919-16,7-4-2193 0,10-9-2280 15</inkml:trace>
  <inkml:trace contextRef="#ctx0" brushRef="#br0" timeOffset="71251.6">8670 16335 8873 0,'0'0'3881'0,"0"0"-2376"0,0 0 647 16,0 0-856-16,0 0-736 31,0 0-200-31,0 0-223 0,-76 102-73 16,64-55-64-16,-1 1-145 0,10-4-199 16,3-2-56-16,0-14-344 15,0-9 56-15,7-12 72 16,2-7-128-16,-1-7 536 15,-4-15 208 1,-4-13 440-16,0-6 616 0,-16-4 24 16,-12-3-264-16,-8 4-103 0,0 7-97 15,0 5-112-15,4 12-208 16,8 14-296-16,13 6-432 16,11 16-1249-16,3 6-1423 0,18 0-4138 15</inkml:trace>
  <inkml:trace contextRef="#ctx0" brushRef="#br0" timeOffset="71866.95">9447 16421 5937 0,'0'0'9586'16,"0"0"-8130"-16,0 0-288 15,0 0-239-15,-84-3-185 0,52 25-288 16,4 3-256-16,4 4-128 0,4 3-72 16,12-1-96-16,4-2-160 15,4-7-80-15,12-6-112 0,12-10-88 16,7-6 143-1,1-3 145 1,5-19 56-16,-1-10 8 0,-12-3 168 0,-13-6 16 16,-11 3 272-16,0 0 264 15,-20 6 33-15,-3 6-25 16,-5 11-56-16,4 5-80 0,11 10-408 31,5 0-120-31,8 16-192 16,8 6-32-16,25-3-248 0,7 1-97 15,16-5-543-15,3-8-688 16,9-4-41-16,-1-3 777 0,-7-3 832 31,0-10 352-31,-20 0 120 16,-12 4 648-16,-12 0 1161 0,-12 5 391 16,-4 4-728-16,-17 0-879 15,-7 13-161-15,-4 9-256 16,-3 10 0-16,4 9-48 0,6 13-24 31,5 16-64-31,12 15-152 16,4 14-8-16,13 6-128 0,2-20 120 15,1-21-392-15,-4-23 208 0,-4-6-768 16,-4 0 248-16,-4 6-1321 16,0-9-3512-16,0-10 1128 0</inkml:trace>
  <inkml:trace contextRef="#ctx0" brushRef="#br0" timeOffset="72047.48">9538 16821 11138 0,'0'0'2800'15,"79"-22"-1815"-15,-2 9 63 0,22-3-552 16,21 0-160-16,-1-3-200 15,-12 0-136-15,-39 7-1360 0,-28-1-9514 16</inkml:trace>
  <inkml:trace contextRef="#ctx0" brushRef="#br0" timeOffset="72431.45">10674 16109 6057 0,'0'0'4073'0,"0"0"-2081"16,0 0 425-16,0 0-345 0,0 0-136 16,0 0-567-1,0 0-705-15,0-44-520 16,-5 83 176-16,1 11 40 16,4 11-136-16,-4 5-144 0,4 4-64 15,0-3-16-15,0-1-112 16,0-5-592-16,4-8-280 0,5-11-233 31,2-13-1119-31,1-14-1913 16,1-15-2024-16</inkml:trace>
  <inkml:trace contextRef="#ctx0" brushRef="#br0" timeOffset="72961.03">10829 16154 8593 0,'0'0'2961'15,"0"0"-216"-15,0 0-609 16,0 0-848-16,0 0-672 0,0 0-472 16,36 13 505-16,-32 41-329 15,0 6-120-15,-4 4-128 0,0 2-24 0,0-5-48 16,0-7-232 0,0-10-304-1,7-9-177-15,6-16-111 16,-2-13-240-16,10-6-680 0,3-9 159 15,3-23-383-15,1-6 207 16,0-3 641-16,-8 5 1120 16,-4 8 264-16,-4 15 1633 15,-12 13-49-15,0 10-592 16,0 21 289-16,0 5-817 16,0 5-432-16,4-3-216 0,8-3-80 15,4-10-40-15,3-9-264 16,9-9-464-16,0-7 152 0,4-7-353 31,0-15-47-31,0-13 256 16,-8-3 528-16,-4-6 232 0,-8-4 256 15,-5 0 272-15,-7 7 568 16,0 15 257-16,-19 11 271 0,-1 12-488 31,-4 6-480-31,4 22-15 16,4 13-177-16,8 7-272 15,8 3-80-15,0-4-104 0,16 1-16 16,17-11 8-16,6-5-8 16,5-7-312-16,0-9-433 0,7-13-687 15,-10-7-1713 1,-18-12-799-16</inkml:trace>
  <inkml:trace contextRef="#ctx0" brushRef="#br0" timeOffset="73168.48">10287 16304 12218 0,'0'0'4673'0,"0"0"-3849"16,112-10 96-16,3-6 9 15,36 3-49 1,-3 0-392-16,-17 7-248 15,-39 3-240 1,-12 0-224-16,-28 0-2745 0,-16-1-11322 0</inkml:trace>
  <inkml:trace contextRef="#ctx0" brushRef="#br0" timeOffset="73861.63">12463 16348 9794 0,'0'0'4152'0,"0"0"-2431"15,0 0-257 1,-4-76-208-16,-16 60-119 0,-5 3-337 16,-10 10-312-16,-5 3-64 15,-8 10-64-15,-4 12-160 0,1 10 40 16,3 12-176-16,12 3-56 16,8 4-8-1,20 7-48-15,8-8-96 16,19 1-256-16,26-10-224 15,22-6-128-15,29-16-336 0,16-15-441 16,-9-4-823-16,-19-17-241 16,-32-5 1065-16,-20 0 352 0,-4-10 519 31,-5-3 657-31,-7-6 673 16,-12 0 1519-16,-4 9 129 15,-16 10-297-15,0 9-424 0,-4 10-455 16,-3 3-505-16,7 13-248 15,-5 12-88-15,10 7-216 0,3 6 16 32,8-3-104-32,0-4-8 15,4-5-64-15,15-7-184 0,9-13-72 16,0-6 96-16,4-3 16 0,0-16 48 16,0-6-80-16,-8-7 192 15,0 0 56-15,-9 0 8 16,-2 10-8-1,-9 3 48-15,0 10 72 16,-4 9-120-16,0 0 0 16,0 16-88-16,0 6 88 0,0 10 0 0,7-4-352 15,2 4-633-15,10-7-343 32,22-6-1096-32,-5-6-2065 15,-1-13-4657-15</inkml:trace>
  <inkml:trace contextRef="#ctx0" brushRef="#br0" timeOffset="74356.3">13343 16338 384 0,'0'0'4521'0,"0"0"-297"0,0 0-1407 16,0 0 0-16,0 0-1041 16,16-69-784-16,-16 69-544 0,0 0-296 15,0 0 120-15,0 0 185 16,0 3-209-16,0-3 96 31,0 0-88-31,0 0 56 0,0 0-64 16,0 0 0-16,0 0-40 15,0 0-16-15,0 0-192 0,0 0 112 0,0 0-96 16,-4 3-8-16,-1 0 0 16,-2 0 0-1,-1 7 112 1,-4 3-24-16,-4 2-96 0,-4 4 120 15,0 6-40-15,0 1 0 16,1 6-80-16,-1 3 8 0,7-4-8 0,2 1 24 16,3 0-24-16,4 0-16 31,4-7 16-31,0 1-152 16,0-11-136-16,0-5-128 0,0-4-16 15,0-6 88-15,4-6 320 16,0-16 24-16,-4-7 120 0,0-9-16 15,-12-3 112-15,-12-4-24 32,-8 1 80-32,0 2-96 0,-8 5-16 15,13 11-8-15,3 7-104 16,11 16-48-16,5 3-512 0,8 6-1152 16,4 13-2329-16,9-3-7402 0</inkml:trace>
  <inkml:trace contextRef="#ctx0" brushRef="#br0" timeOffset="75212">14347 16319 9642 0,'0'0'3192'0,"0"0"-1263"16,0 0-313-16,0 0-280 0,0 0-71 15,-32-86-377-15,8 68-184 16,-8 1-48-16,0 8-168 0,-7 9-248 16,-5 0-144-1,4 26-40-15,-3 11-40 16,11 11-16-16,8 9 0 16,15 1-56-16,9-8-184 0,9-5-96 15,19-14 64-15,7-11-16 31,13-14 48-31,4-6-128 0,7-19 40 16,-3-13 48-16,0-6 184 16,-12-7 40-16,-12 1 56 0,-12-4 80 15,-8 11 136-15,-9 2 104 16,-3 12 256-16,0 7 32 31,-3 10-96-31,-5 6-488 0,0 19-16 16,-1 13-8-16,6 9 64 15,3 4-56-15,0 2-8 16,12-3 0-16,7-5-56 0,9-4-280 16,8-10-416-16,5-6-304 15,22-16-1081 1,-12-3-2776-16,-2 0-2688 0</inkml:trace>
  <inkml:trace contextRef="#ctx0" brushRef="#br0" timeOffset="75430.42">15008 15970 5497 0,'0'0'7953'0,"0"0"-5368"16,0 0-345-16,0-70-583 0,0 70-801 15,0 9-464-15,0 20-248 16,-4 16 176-16,-4 9-128 16,1 9-72-16,3 0-112 0,-1 4 64 31,5-6-72-31,0-1-96 0,5-6-272 15,10-3-432-15,9-13-344 16,24-6-2825-16,-8-13 752 16,-4-10-7521-16</inkml:trace>
  <inkml:trace contextRef="#ctx0" brushRef="#br0" timeOffset="75613.92">14686 16202 10594 0,'0'0'4321'0,"0"0"-3265"31,84-7-432-31,3 7 328 0,36 0 16 0,9 0-519 16,-17 3-281-16,-35 1-168 16,-24-4-449-16,-24 0-2359 15,-8 0-8378-15</inkml:trace>
  <inkml:trace contextRef="#ctx0" brushRef="#br0" timeOffset="76528.48">16678 15789 4200 0,'0'0'4001'0,"0"0"-2112"16,0 0-57-16,0 0 345 0,0 0-137 16,8-60-248-1,-8 57-351 1,0 3-545-16,0 0-376 0,0 3-256 15,-8 16-192-15,-8 12 200 16,-4 10 64-16,0 14-136 0,0 5-8 16,5 0-64-16,6 1-16 0,9-4-64 15,0-7-40-15,4 2 16 16,12-8-24 0,8-6 0-16,12-3-88 15,4-6-288-15,-1-7-176 16,13-10-424-16,12-12-520 0,-8 0-1649 15,-13-2-3505-15</inkml:trace>
  <inkml:trace contextRef="#ctx0" brushRef="#br0" timeOffset="76764.86">16371 16126 5961 0,'0'0'6345'0,"0"0"-3248"0,0 0-1465 16,0 0-472-16,0 0-391 0,108-26-105 16,-56 20-304-16,11-1-224 15,1 4-72-15,-4 0-64 16,7-6-752-16,-15-1-2089 0,-12 0-5649 15</inkml:trace>
  <inkml:trace contextRef="#ctx0" brushRef="#br0" timeOffset="77064.06">17304 15583 4536 0,'0'0'6786'16,"0"0"-4065"-16,0 0-761 31,0 0-672-31,0 0-496 15,0 0-248-15,0 0-63 0,0 0-257 16,83 47-216-16,-79-21-8 16,-4 2-296-16,-20 7-1001 0,-12-6-1775 15,-3-10-4650-15</inkml:trace>
  <inkml:trace contextRef="#ctx0" brushRef="#br0" timeOffset="77344.32">16020 15611 10442 0,'0'0'3120'31,"0"0"-1143"-31,0 0-537 32,13-85-768-32,-6 59 16 0,1 4-368 15,4-1-239-15,4 8-81 16,36-1-1065-16,-4 3-3360 0,4 7-6113 16</inkml:trace>
  <inkml:trace contextRef="#ctx0" brushRef="#br0" timeOffset="78646.83">17790 16326 3776 0,'0'0'4809'0,"0"0"-2408"0,0 0-601 15,0 0-23-15,0 0-345 16,0 0-472-16,51-89-208 15,-35 70-64-15,4-1-159 0,-4-2-89 16,4 0-48-16,3 3-80 31,-2 6-120-31,-1 0-80 0,3 8-112 0,-3 5 0 16,1 0 0-16,-2 12-104 16,-3 13 56-16,0 7-48 15,-11 6 96-15,-5-3-8 0,0 0-96 16,0-3 48-1,-9-10-8 1,-3-6-40-16,5-6 32 0,-2-8-72 0,9-2 144 16,0-2 48-16,0-14-48 15,0-7-80-15,13-5-16 16,11-4-32 0,-1-6-48-16,9 3 56 15,-1 7-24-15,-3 2 144 16,0 7-120-16,-3 16 71 0,-5 3-15 15,-9 0 8-15,1 22-40 16,-7 4 40-16,-5 2 48 0,0 1 0 31,0 3-32-31,-13-7 32 16,6-6 0-16,-1-3-120 0,-1-10 8 16,5-6-32-16,4 0 144 15,0-10 8-15,4-9-400 31,13-9 32-31,3-7 184 0,3 0 96 16,5-6 8-16,-4 6 16 16,0 0 64-16,-8 13 8 0,0 12 144 15,-4 10-152-15,0 13 8 0,-4 15 104 16,-4 11 32-16,0-2-136 16,-4 5 0-16,0-7 0 15,0-3-8 1,0-7-744-16,0-6-1648 15,7-6-769-15,2-7-4129 0</inkml:trace>
  <inkml:trace contextRef="#ctx0" brushRef="#br0" timeOffset="78827.35">18786 16087 9337 0,'0'0'3185'0,"0"0"-880"0,0 0-1337 16,0 0-328-16,0 0 328 15,-12 89-520-15,3-50-176 0,2 2-152 32,3-3-120-32,0 0-488 15,4-3-1344-15,8-7-1337 0,3-8-1480 16</inkml:trace>
  <inkml:trace contextRef="#ctx0" brushRef="#br0" timeOffset="78968.97">18873 15868 7377 0,'0'0'4849'0,"0"0"-2560"15,0 0-777-15,0 0-1440 0,0 0-72 16,0 0-576-16,-28 80-1113 0,25-42-2463 16</inkml:trace>
  <inkml:trace contextRef="#ctx0" brushRef="#br0" timeOffset="79771.82">18929 16275 576 0,'0'0'6481'0,"0"0"-3912"16,0 0-601-16,0 0 144 15,23-83-463-15,-10 67-361 16,-1 7-416-16,0 3-296 16,4-1-264-16,-5 7-128 0,2 0-88 15,-2 7-47-15,2 12-41 16,-9 9 0-16,0 4 0 0,-4 3-8 31,0 0 0-31,-8-4 0 16,-5-2-129-16,2-6 1 0,-2-8 8 15,5-8-56-15,5-4 32 16,-1-3 144-16,4-7 0 0,0-11-280 16,15-12-16-16,5-4 216 31,5-4-8-31,3-1 80 15,0 2 0-15,-4 5 8 0,-5 10 64 16,-7 9 280-16,-4 13-184 16,0 0-144-16,-4 19 56 0,-4 12 88 15,0 8-96 1,0 2-64-16,0 0 8 16,0-6-8-16,-4-3-384 15,4-10-480-15,0-6-528 0,0-10-681 16,0-6-79-16,20-9-377 15,-1-14-2112-15,2 1 490 0</inkml:trace>
  <inkml:trace contextRef="#ctx0" brushRef="#br0" timeOffset="80096.95">19355 16221 320 0,'0'0'6505'16,"0"0"-3280"-16,0 0-657 0,0 0-1448 16,0 0-159-16,0 0 103 15,-4 70-528-15,-8-35-312 0,9 0-208 31,3-3 40-31,0-10-56 16,3-7-72-16,13-5-96 0,4-10 48 16,4-3-376-16,4-19-256 15,0-7-48-15,0-6 479 0,4-10 297 32,-4-2 24-32,-5-4 80 15,1 0 505-15,-7 10 423 16,-6 6 136-16,1 16 48 0,-7 16-352 15,-5 6-719-15,0 26-41 16,0 9 56-16,-5 9-56 0,-3 4-8 31,4 0-72-31,4-3-400 0,0-4-737 16,24-6-1647-16,0-13-1769 16,0-12-3537-16</inkml:trace>
  <inkml:trace contextRef="#ctx0" brushRef="#br0" timeOffset="80278.47">19913 15798 9434 0,'0'0'4000'0,"0"0"-1623"0,0 0-769 16,0 0-1008-16,0 0-504 16,0 0 424-1,-40 143-303-15,25-41-137 16,-6 3-80-16,6-7-297 15,-2-31-815-15,10-26-2953 0</inkml:trace>
  <inkml:trace contextRef="#ctx0" brushRef="#br0" timeOffset="80447.02">19734 16052 9602 0,'0'0'4184'15,"0"0"-2383"-15,0 0-737 0,0 0-720 32,88-66-344-32,-33 66-120 15,-3 6-1768-15,-8 7-3329 0</inkml:trace>
  <inkml:trace contextRef="#ctx0" brushRef="#br0" timeOffset="80788.1">20041 16294 3632 0,'0'0'1569'0,"0"0"327"0,0 0 328 15,0 0-959-15,0 0-657 0,99-22-440 32,-71 2-160-32,-4 1 0 15,4-3 64-15,-8-6-72 0,-8-4-72 16,-4-3 72-16,-8 3 208 15,0 7 720-15,-8 9 649 0,-12 10-185 16,-4 6-624-16,-4 19 0 16,-4 12-176-16,0 11-96 0,8 2-200 31,5 4-168-31,6 0-32 16,9-4-96-16,4-3-8 0,21-9-144 15,18-7-168-15,9-6-48 16,8-9-632-16,44-10-776 31,-21-10-921-31,-3-5-2976 0</inkml:trace>
  <inkml:trace contextRef="#ctx0" brushRef="#br0" timeOffset="80896.81">20682 16256 2720 0,'0'0'8266'0,"0"0"-5201"16,0 0-1345-16,0 0-944 15,0 0-648-15,0 0-128 16,0 0-2528-1,-27-4-5050-15</inkml:trace>
  <inkml:trace contextRef="#ctx0" brushRef="#br0" timeOffset="88824.62">6921 2356 600 0,'0'0'4048'0,"-4"-10"-3151"0,4 3-353 15,0 5 192-15,-5-5 304 16,5 4 152 0,-4-3-63-16,4-1-153 15,0 7 168-15,0-3-24 16,0 0-23-16,0 3-113 0,0 0-288 16,0 0-184-16,0 0-88 0,0 0-88 15,0 0-8-15,0 0-128 31,0 0 48-31,0 0-48 0,0 0-48 32,0 0-64-32,0 6-88 15,-4 13 169-15,0 4 207 0,4 5-56 16,-4 7 16-16,1 0-152 16,-1 3 56-16,0 4 8 15,-1-1-64-15,5 0-32 0,0 3 40 16,-4 1-120-16,4 6 96 15,0-4 0-15,0-2 8 16,-4 2-104-16,4-8-64 0,-4-2 88 16,4-5-80-16,0-3-16 15,-3-1 48 1,3-2 0-16,0-1-40 0,0 1-8 16,0-4-32-16,0-3 32 15,0 0 40-15,-4-6-40 16,4 0-56-16,-4-4-136 0,4-3-224 15,0 1-144-15,0-7-200 16,-4 0-88-16,4 0-185 16,0-26-759-16,0 1-2761 15,0-7-2889-15</inkml:trace>
  <inkml:trace contextRef="#ctx0" brushRef="#br0" timeOffset="89588.57">6900 2365 800 0,'0'0'8'0,"0"0"2920"0,0 0-599 16,0 0-1033-16,0 0-104 15,0 0-15-15,-20-41-201 0,16 34-232 16,0-2 48-16,0 3-152 15,4-1-96-15,0 1-288 16,0-1 0-16,0 1 137 16,0 0-1-16,0-1-16 15,0-2-200-15,12 0-160 16,1-1 0-16,6-3-8 0,5 4 0 16,0-1 56-16,8 1-64 15,-4 2 56 1,-4 1 16-16,-1 3-24 15,-3 3-40-15,1 0 0 16,-6 0 64-16,2 3 72 0,-2 7-8 16,1 2 64-16,0 4 80 15,-4 3-32-15,0 3 8 0,4-2-160 32,-4 5 24-32,4 0 16 15,-4 1-120-15,-4 5 64 16,-1-2-8-16,-2 0 8 0,-5 2 64 15,0-2-24-15,0 0 176 16,-5-1-64-16,-10 1-16 0,-2-4 25 31,-6 0-17-31,-1 1-80 0,-8-4 128 16,1 0-144-16,-9 1 64 16,3-5-120-16,-2 1 0 0,-5-9-72 15,4 3 48-15,0-7 0 16,5-6 40-16,7 0-88 15,7 0 80 1,6 0 40-16,7 0-32 16,3 0-88-16,5-3 0 0,0 0-144 15,0-4-144-15,0-2-688 0,9 2-1193 16,-5 1-3576-16</inkml:trace>
  <inkml:trace contextRef="#ctx0" brushRef="#br0" timeOffset="91966.21">7884 2089 5545 0,'0'0'2248'0,"0"0"-1368"0,0 0 1 0,0 0 231 16,0 0 120-16,0 0-368 16,-3-7-368-16,-1 7-168 15,-9 0 177-15,-2 3 7 0,-6 10 272 16,-3 0-32-1,-3 9-24 1,-4 4-128-16,-2 2-48 0,1 7-208 0,5 3-24 16,-1 7 65-16,4 9-161 15,3 15-80-15,6 20 64 16,2 20-64 0,6-1 40-16,7-20-88 15,0-24-88-15,7-23-8 16,14-9 8-16,3 0 0 0,8 5 80 15,3-1-16-15,5-5-72 16,1-9 0-16,2-5-48 0,-4-8-88 31,-7-3-264-31,0-6-753 16,-8 0-1839-16,-7-12-1137 0,-10-4-4281 16</inkml:trace>
  <inkml:trace contextRef="#ctx0" brushRef="#br0" timeOffset="93114.15">8490 2219 3016 0,'0'0'4465'0,"0"0"-1904"15,0 0-1481-15,0 0 72 31,0 0 112-31,0 0 33 16,0 0-201-16,-3-19-312 0,3 19-40 16,-5 0-264-16,-3 0-168 15,0 0-128-15,-8 0 8 0,-3 0 33 16,2 0-25 0,-7 0 40-16,1 9-72 15,-1 1 16-15,0-1-40 16,-1 4-72-16,6 0 120 0,-1 3-16 15,0 0-80-15,0 6 96 16,0 0 8-16,5 7-112 16,-6 3 32-16,10-1-112 15,-2 4 104-15,2 3-48 16,7 1 8-16,0 2 0 16,4-3 8-16,0 0 8 0,0-3 48 15,4 3-72-15,7-3 64 16,6 0-80-1,2-7-40-15,5 1 8 16,4-4-8-16,4-6 128 16,4-6-16-16,7-7-72 0,9-6 80 15,0 0-96-15,4-6-32 16,-5-10-464-16,9-16-704 0,-19 4-969 31,-9-4-3616-31</inkml:trace>
  <inkml:trace contextRef="#ctx0" brushRef="#br0" timeOffset="95442.92">8921 2619 360 0,'0'0'6897'0,"0"0"-4664"16,0 0-945-1,0 0-128-15,0 0 112 16,0 0-247-16,0 0-441 16,0 0-288-16,0 0-120 0,0 7-104 15,0 5 512-15,0 7 224 16,-4 10-184-16,-1-4-64 0,-3 10-256 31,1-3 64-31,-1 6-39 16,-1 0-9-16,-2 0-8 15,-1 0 8-15,-1-3-56 0,6 0-112 16,-1-7-144-16,-1 4 120 31,5-3-40-31,4-1-88 0,0-2 8 16,0 0 0-16,0-4 8 15,4-3-16-15,9 0-56 16,2-7 8-16,6-2-152 0,-1-7-200 16,8 0-312-16,8-3-833 15,-5-9-1423-15,-6-4-3762 0</inkml:trace>
  <inkml:trace contextRef="#ctx0" brushRef="#br0" timeOffset="95920.64">8797 2937 496 0,'0'0'7233'0,"0"0"-5032"15,0 0-393-15,0 0-64 16,-5 0-23-16,5 0-369 15,0 0-352-15,0 0-304 0,0 0-207 16,0 0-89-16,0 0-80 16,0 0 40-16,0 0-64 0,5 0-24 15,3 0-24 1,7 0-112-16,9 0 120 16,12-10 56-16,5 0-176 15,6 1-128-15,-3 0-8 0,-8-1-32 16,-8 7-576-16,-9-3-584 15,-19-1-1009-15,-4 7-2992 16,-15-3-6641-16</inkml:trace>
  <inkml:trace contextRef="#ctx0" brushRef="#br0" timeOffset="96556.93">9151 3025 4296 0,'0'0'6826'0,"0"0"-4122"16,0 0-903-1,0 0-337-15,0 0-288 16,0 0-303-16,0 0-529 15,0 0-216-15,0 0-120 0,8 0 0 16,8 0 160-16,5 0-80 16,2-2-40-16,1 2-40 0,8-7 0 31,0 4 40-31,7-4 8 16,-2 1-48-16,-5 0-8 15,0-1 0-15,-8 4-168 0,-5-3-304 16,-6 6-337-16,-2-3-87 15,-7 3-184-15,-4 0-392 0,0 0-657 32,-8-4-1816-32,1 2-3320 0</inkml:trace>
  <inkml:trace contextRef="#ctx0" brushRef="#br0" timeOffset="96930.93">9327 2845 7241 0,'0'0'4321'0,"0"0"-3185"15,0 0 393 1,0 0 127-16,0 0-344 15,4-7-400-15,-4 7-472 0,0 3-255 16,4 13 55-16,-1 3 88 16,5 4 40-16,-3 5-104 15,-1-3-96-15,0 4 32 0,0 0-80 16,-1-1-24-16,-3-2-48 16,0-1-48-16,0-3 8 0,0-3 32 15,0 0-40-15,0-6-8 31,0 0-248-31,0-4-280 16,0 1-472-16,4-4-553 0,0-6-1055 16,1 0-1433-16,-1 0-2801 0</inkml:trace>
  <inkml:trace contextRef="#ctx0" brushRef="#br0" timeOffset="97568.24">9697 2759 1344 0,'0'0'6633'0,"0"0"-2720"15,0 0-2345-15,0 0 161 0,0 0-289 16,0 0-256 0,0-7-568-16,0 11-199 15,0 15-185-15,0 6 376 16,0 13-136-16,0-3-64 0,0 6 80 16,0 1-104-16,0-4-200 15,0 3 0-15,-3-6-56 0,3 3-40 31,0-6-88-31,0-3 0 16,0-4 0-16,0-3-176 16,0-6-640-16,0-3-560 0,0-4-1385 15,0-9-4240-15</inkml:trace>
  <inkml:trace contextRef="#ctx0" brushRef="#br0" timeOffset="100794.61">10128 2651 304 0,'0'0'10282'0,"0"0"-7178"0,0 0-1639 16,0 0-225-16,0 0 72 15,0 0-247-15,-4 0-377 0,4 0-384 32,0 0-136-32,4 0-112 15,11 0-48-15,5 0 200 0,8 0 96 16,12 0-24-16,1 0-128 0,6 0-152 16,-4 0 24-16,2-3-24 15,-10 0-48-15,-3-1-368 16,-12 4-432-16,-8 0-545 15,-12 0-1199 1,-4 4-1977-16,-11-1-1488 0</inkml:trace>
  <inkml:trace contextRef="#ctx0" brushRef="#br0" timeOffset="101004.05">10076 2921 6081 0,'0'0'4497'16,"0"0"-3105"-16,0 0 576 31,0 0-103-31,0 0-465 0,104 3-424 16,-61-3-255-16,6-7-377 16,2-2-136-16,1 0-144 0,-5-1-64 15,5-3-768-15,-12 4-1353 16,-12-4-2784-16</inkml:trace>
  <inkml:trace contextRef="#ctx0" brushRef="#br0" timeOffset="101423.93">11179 2191 10538 0,'0'0'3264'0,"0"0"-1071"16,0 0-633-16,0 0-383 0,0 0-289 15,0 0-392-15,0 0-256 16,0 0 80-16,12 63 256 0,-7-19-112 31,-1 10-120-31,0 4-56 16,3 14-24-16,-3-5-64 0,0 0-8 16,0 3-16-16,1-19-168 15,-5 9 40-15,0-12-48 16,0-7-104-16,4-10-344 0,-4-8-440 31,0-14-352-31,0-2-873 16,0-7-3848-16</inkml:trace>
  <inkml:trace contextRef="#ctx0" brushRef="#br0" timeOffset="102166.73">11443 1917 5721 0,'0'0'6441'0,"0"0"-4753"15,0 0-431-15,0 0-17 16,0 0 104-16,0 0-480 16,0 0-343-16,11-3-241 0,10 16 16 15,6 9 304-15,9 7-200 16,8 12-240-16,4 3-8 15,3 10-8 1,1 7-48-16,8 12-24 16,4 15-72-16,-1 14 72 31,-10 9-72-31,-22-12 0 0,-23-7 144 16,-8-22-128-16,0-13 216 15,-4-13-144-15,-16-2 80 0,1 5 24 16,-13 1-192-16,-5 6 0 15,2-3-176-15,-5-10-456 16,-8-6-648-16,8-13-1553 0,8-12-5745 0</inkml:trace>
  <inkml:trace contextRef="#ctx0" brushRef="#br0" timeOffset="108519">12530 2587 5881 0,'0'0'4641'0,"0"0"-3641"16,0 0-296-16,0 4 216 15,0-4 457-15,0 0-129 16,0 0-232-16,0 0-240 0,0 0-120 15,0 0-176-15,4 0-159 0,4 0-129 32,8 0-96-32,8 0 0 15,12 0-24-15,4 0-72 16,3 0 8-16,1 0-8 0,4 0-48 16,-8 3-456-16,0 0-633 15,-12 10-855-15,-8-1-1921 31,-12-2-1776-31</inkml:trace>
  <inkml:trace contextRef="#ctx0" brushRef="#br0" timeOffset="108737.42">12562 2914 4112 0,'0'0'6442'0,"0"0"-4402"16,0 0-952-16,0 0 57 15,0 0 207-15,0 0-264 0,0 0-336 16,4 0-384-16,8 0 41 0,12 0-9 31,4 0-160-31,11-6-160 16,6-3-80-16,2 2-48 0,9 1-528 16,28-7-921-16,-17 3-1567 15,-7 1-3698-15</inkml:trace>
  <inkml:trace contextRef="#ctx0" brushRef="#br0" timeOffset="109246.06">13817 2387 10842 0,'0'0'2128'0,"0"0"-951"15,0 0-593 1,0 0-152-16,0 0 288 16,0 0-184-16,0 0 64 0,-91 45-56 15,67-14-200-15,3 11-232 16,6 2-40-16,2 4-32 0,13 0-32 15,0-4-8 1,9-6-48-16,10-3 0 16,5-10-56-16,4-9 104 15,4-9 0-15,4-7 152 0,-4-4-80 16,4-15-24-16,-8-9 8 16,-8-10 16-16,0-3 56 0,-12-11 217 15,0 2-169-15,-8-4-16 31,0 6 144-31,-16 7-64 16,0 9-72-16,-1 7-16 0,-6 9-104 16,3 10-48-16,-12 6-208 0,0 6 48 15,-4 19-280-15,1 29-585 47,7-3-1319-47,11-9-2921 0</inkml:trace>
  <inkml:trace contextRef="#ctx0" brushRef="#br0" timeOffset="109786.61">14339 2638 744 0,'0'0'10362'16,"0"0"-8106"-16,0 0-999 0,0 0-545 31,0 0-56-31,0 0-176 16,0 0-224-16,0 0-56 0,0 0-112 15,0 0-88-15,0 0 56 16,0 0-48-16,0 0 40 0,0-3 16 16,-4-4-64-16,-8-2 0 31,0 0-280-31,-4 5 280 16,1 4 224-16,-2 0-16 0,6 7-8 15,2 8-128-15,9 2-32 16,0 1-32-16,0-1-8 0,5-5 40 15,2-2-40-15,5-7 0 32,-3-3 248-32,-2 0 152 15,1-10-184-15,-4-3-7 0,-4 1 103 0,0-4 160 16,0 3-160-16,-4 4-256 16,-4 3-56-16,-4 6-120 0,4 0-88 15,0 2 200 1,1 15-416-1,-2 1-657-15,9 8-463 16,0-7-1313-16,13-6-2096 0</inkml:trace>
  <inkml:trace contextRef="#ctx0" brushRef="#br0" timeOffset="110243.39">14682 2168 5065 0,'0'0'5217'15,"0"0"-3289"-15,0 0 89 16,0 0-217-16,0 0-176 0,0 0-840 15,4-19-728-15,-4 26-8 32,0 11-48-32,-4 8 441 0,-5 6-273 15,2 6-32-15,-5 6-24 0,-1-2-112 16,-2 2 136-16,3-3 0 16,-4-2-88-16,8-5-32 15,1-5-8 1,2-3 0-16,5-1 80 15,0-9-88-15,0 0 0 0,8-7 8 16,4 1 40-16,8-7 48 0,3 0-88 16,9-3 120-16,5 0-128 15,-1-6-32 1,-5-7-384-16,-3-3-488 16,-3-3-457-16,-6-19-1103 15,-3 3-1345-15,-8 3-2144 0</inkml:trace>
  <inkml:trace contextRef="#ctx0" brushRef="#br0" timeOffset="110490.73">14885 2391 2512 0,'0'0'3233'0,"0"0"1760"0,0 0-2697 16,0 0-151-16,0 0-465 16,0 0-504-16,0 0-648 15,0 0-119-15,-12 54 343 0,4-17-120 31,-8 11-96-31,4 9-16 16,0 4-56-16,0 5-224 0,4 1-176 16,-4-3-16-16,8-7 8 15,-4-7-56-15,4-8-248 16,4-8-144-16,0-2-576 0,-3-10-424 16,-1-5-2785-1,-5-11-7498-15</inkml:trace>
  <inkml:trace contextRef="#ctx0" brushRef="#br1" timeOffset="118125.32">8590 1848 6449 0,'0'0'2800'16,"0"0"-1431"-16,0 0-257 16,0 0 112-16,0 0 185 0,0-13-313 31,0 10-304-31,0 3-144 15,0 0-144-15,0 0-232 0,0 0-32 16,-8 0-240-16,-1 0 0 16,-6 0 72-16,-5 0-72 0,-8 0 32 15,-4 0-40-15,0 0 16 32,0 0-8-32,-7 3 32 15,7 3-32-15,0-3 0 0,0 4 72 16,8-1-16-16,4 0-56 15,0 1 8-15,4 3 8 0,1-1-8 16,-6 0-8-16,10 1 48 31,-6 6-48-31,2-3 0 0,-5 2 8 16,3 1 0-16,-2 3 8 0,-1 0-8 16,0-3 0-16,4 3 8 15,-4-3-16-15,4 3 0 0,0-3 48 16,0 3-48-1,0 0 0 1,1 0-8-16,2 0 0 0,1 0 8 16,5 0-48-16,-2 1 40 0,1-1 8 15,4-1-8-15,1 1-8 16,-1 4 8-16,0-1 0 0,4 0 0 31,0-2 8-31,0 2 0 16,0 3 56-16,0-3-48 0,0 3 0 15,0-2-8-15,0 2 0 16,0 1 8-16,0-4 0 0,0 0-8 16,0 0 16-16,0-3-8 31,4 4-8-31,0-1 0 16,-1 0 0-16,5-3 48 0,1 3-48 15,-5 0 0-15,3 1 16 16,1 2 32-16,1 0-40 0,-1 4-8 15,3-3 48-15,-3-1 8 32,1-3-48-32,-2-3-8 15,5 0 0-15,-8 0 8 0,4-3 8 0,-4-3-16 16,0 6 0-16,4 0 48 16,-4 0 25-16,1 3 15 0,-5 3-24 15,3-2 0 1,-3 2-56-1,0-2-8-15,0-5 8 16,0 5 56-16,4-1-64 0,-4 0 0 0,0 4 8 16,0-4 0-16,0 3 0 15,0-2-8-15,0-1 8 16,0-3 0 0,0 0 0-16,0 0 0 15,0 0-8-15,-4 0 0 16,4-3 0-16,0 3 8 0,0-3-8 15,-3 0 8-15,3 2 0 16,0-5-8-16,-5 3-8 0,5-3 8 31,0-3 8-31,0 2-8 16,0-2 0-16,0-4 8 0,0 0-8 16,0 1-8-16,0-4-128 15,8 0 80-15,4 0-16 16,-1-3 24-16,10 4 40 0,3-4-113 15,8 0 65-15,3 0 48 32,1-4-96-32,9-2 104 0,-2 3 8 15,0-4 0 1,2 4-8-16,7 0 8 16,-5 3 0-16,1 0-8 15,3-3 0-15,5 3 0 0,0 0 8 16,0 0 0-16,-4 0-8 15,3 0 0-15,1 0 0 0,-7 0-8 16,-6 0-24-16,-3 0 32 0,0 0 48 16,-4 0-32-16,0 0-16 15,-1 0-72-15,1 0 72 0,-4 0 0 32,5 0-32-32,-6 0 32 15,5 0 48-15,-4 0-48 0,0 0-8 16,-4 0 8-16,4 0 0 15,-8 0 0-15,3 0 8 0,1 0-8 32,0 0 8-32,0 0 0 15,0 0 0-15,0 0-8 0,3 0 0 16,-3 0 0-16,4 0 0 16,-4 0 0-16,0-3 0 15,-5-1 0-15,1 4 0 0,-7-3-80 31,-2 3 80-31,-2 0 16 16,-5 0-16-16,-8 0 8 0,3 0-8 16,-3-3 0-16,0 3 48 15,0-3-40-15,0 0 104 0,0-3-104 16,0-4 8-16,0-3 33 16,-3 1-41-1,3-1 0-15,-4 0-8 16,0-3 48-16,4 7-48 0,0-4 0 15,0 3 16-15,0-2-8 16,0-1-8-16,0-3 72 0,0-3-24 16,0-3-48-1,0-4-8-15,0-2 8 16,4-4 0-16,0 3-8 16,-1 1 8-16,-3-1 0 0,0 4 96 15,0 3-48-15,0-3 8 16,0-1 40-16,0 1-40 0,0-4-8 31,0 1-40-31,0-1 0 31,-3-3 48-31,3 0-56 0,0-3 8 16,0 0-8-16,0 4 0 16,0-1 0-16,0 3 0 15,0 4 0-15,0 0 0 0,0-1 16 16,0 1-8-16,0-1-8 15,0-2 0-15,-4-4 0 0,0 0 8 16,4-3-8-16,0 1 8 16,-4 2-8-16,4-3 0 15,0 3 0-15,0 0 8 0,-5 0 16 16,5 7 40 0,0-3-56-16,-4 2 136 15,4 1-40-15,-4 0-104 0,4-1 16 16,0 1-16-16,0-4 0 15,0 3-56-15,0 1 56 16,-3 3 8-16,-1 3 40 16,4 0-48-16,-4 6-8 15,0 0 8-15,0 4 48 16,-5-1-48-16,2 1 8 0,3 3 56 16,-4-7-64-16,0 0 0 15,0 4 8-15,0-1 0 16,4 0 8-1,-4 4-8-15,4 0 8 16,4 3-8-16,-4 3-8 0,4-3-16 16,-4 3-160-16,0 0 88 15,-4-4-16-15,0 4 48 16,-8-3-88-16,0 0 128 0,-3 0-56 31,-9 3 40-31,-4 0 32 16,0 0 0-16,-9 0 80 15,-2 0-64-15,3 0-16 0,-4 0 0 16,1-3 0-16,-2 0 64 16,2 3-64-16,-4-4 8 0,-2 1 80 15,6 0-88 1,-9 0-32-16,0 3 32 16,-8-4 8-16,4 2 192 15,-4-1-184-15,5 3 104 0,-1-4-120 16,4 1 136-16,9 0-136 15,-6 3-24-15,10 0 24 16,3-3 88-16,0 3-88 16,5-4-8-16,3 4-104 15,7 0-48-15,1-3-64 16,8 3-216-16,1 0 112 0,-2 0-625 16,-2 0-1087-16,2 10-1121 15,2-4-1976-15</inkml:trace>
  <inkml:trace contextRef="#ctx0" brushRef="#br1" timeOffset="119697.11">8749 3651 3608 0,'0'0'5481'0,"0"0"-4304"0,0 0 287 16,0 0 200-16,-8-22-327 15,8 22-473-15,0 0-368 0,0 12-240 16,0 11 224-16,0 12 24 0,0 9-144 31,4 10 16-31,4 3 24 16,0 10-55-16,4 0-73 0,-4 2 0 16,8 11 48-16,-4-10-32 15,-1 0-168-15,6-1-64 0,-6-15-40 16,2 6 40-16,-2-9-56 31,1-9-176-31,-7-11 72 0,3-8-320 16,-5-7-457-16,1-10-407 15,0-3-1432-15,-4-3-3146 0</inkml:trace>
  <inkml:trace contextRef="#ctx0" brushRef="#br1" timeOffset="119957.42">8578 4470 880 0,'0'0'13603'16,"0"0"-11419"-16,0 0-1560 0,0 0-280 15,0 0 104-15,0 0 64 16,32 73-111-16,0-50-89 0,4-5-256 15,7 1-16-15,-3-6-40 16,4 3-320 0,-5-6-377-16,1-4-711 15,8-6-1040-15,-8-3-1953 0,-12-7-3665 16</inkml:trace>
  <inkml:trace contextRef="#ctx0" brushRef="#br1" timeOffset="120133.95">9151 4299 5209 0,'0'0'9354'0,"0"0"-7122"16,0 0-1304-16,0 0-416 0,0 0 209 15,-75 111-25-15,39-57-120 16,0 6-256-16,4 0-320 31,0-2-152-31,0 2-968 0,8-19-913 16,9-12-3344-16</inkml:trace>
  <inkml:trace contextRef="#ctx0" brushRef="#br1" timeOffset="121127.29">8769 5311 10218 0,'0'0'4049'0,"0"0"-3393"16,0 0-160-16,0 0 144 15,0 0 168-15,0 0-40 16,-48 77-128-16,33-20-119 0,2 19-129 15,1-3-152-15,9-3-168 32,3-7-72-32,0-12 0 0,7 10-184 15,10-4-729-15,2-10 585 0,1-9-440 16,0-15-184-16,0-14 248 16,-4-9 544-16,-4-9 160 0,-8-20 120 15,-4-6 496-15,-16-13 432 16,-16 1-24-16,-8-4-359 15,-15 0-177 1,-5 4-56-16,0 5-56 0,0 8 40 16,4 12-160-16,12 5-144 15,12 8-56-15,13 5-56 0,10 4-352 32,5 0-496-32,4 7-256 15,21 12-401-15,-1-3-1631 0,8-3-2418 16</inkml:trace>
  <inkml:trace contextRef="#ctx0" brushRef="#br1" timeOffset="121599.03">9140 5426 11626 0,'0'0'3009'15,"0"0"-1569"-15,-88-26-408 0,48 26-96 16,0 3-272-16,4 26-359 0,0 6-65 16,16 9-96-1,5 7-136 1,11 3 0-16,4-3-8 0,8-7-56 15,16-5-32-15,8-11-192 16,7-12 16-16,-3-13 167 0,8-3-7 16,-4-19 96-16,-1-13-88 0,-3-12 96 31,-8-4 104-31,-12-6-96 16,-4 0 128-16,-12 4-23 0,0 8 239 15,0 17 184-15,0 9 120 16,0 10-112-16,0 6-544 0,0 19-24 15,0 16 24-15,13 9 64 16,6 7-56-16,5 3-8 0,0-3-432 31,4-3-424-31,-5-11-857 16,5-8-2904-16,-8-13-816 16,-8-13-1560-16</inkml:trace>
  <inkml:trace contextRef="#ctx0" brushRef="#br1" timeOffset="121962.06">9406 5457 1112 0,'0'0'8346'16,"0"0"-5722"-16,0 0-231 15,-12-82-321-15,12 79-728 0,0 3-768 0,12 6-432 16,12 19 105 0,0 4-1-1,4 13-184-15,-4-1-64 0,-4 3-16 16,-4-3-184-16,-8-9-241 15,-4-7 41-15,-4-5 40 16,0-14-112-16,0-6 384 0,0 0 88 0,0-22 80 31,0-10-80-31,0-12-184 16,0-7 88-16,16-6 48 0,-1 3 48 16,2 9 72-16,2 13 152 15,-2 17 128-15,3 15-152 16,-1 0-24-16,1 22 112 0,5 6-56 31,-6 11-64-31,1 2-39 16,-4-3-129-16,4 0 0 0,0-7-433 15,8-8-487-15,15-14-1464 16,-3-6-1649-16,1-3-2160 0</inkml:trace>
  <inkml:trace contextRef="#ctx0" brushRef="#br1" timeOffset="122377.93">10291 5238 3080 0,'0'0'7474'0,"0"0"-5202"15,0 0 129-15,-107-85-233 16,62 82-687 0,-2 3-521-16,-1 25-320 15,12 16-336-15,8 10-200 0,13 9-104 16,15 4-8-1,0-4-576 1,27-12-64-16,6-13-240 0,6-13 71 0,1-19 17 16,-1-3 440-16,-2-25 360 15,-5-17 176-15,-5-21 128 16,-7-23 520-16,-16-28 65 0,-4-13-153 16,-8 3-272-16,-20 10-176 15,4 34-72-15,1 27 128 0,6 21 48 16,1 13 216-16,8 6 0 31,1 10-248-31,-1 3-360 0,8 38-360 16,0 32 288-16,11 38 72 15,21 6-256-15,4-12-96 0,-4-30-256 16,-12-27-344-16,0-13-504 16,12 9-809-16,-4-6-3112 31,-5-13-3897-31</inkml:trace>
  <inkml:trace contextRef="#ctx0" brushRef="#br1" timeOffset="122678.14">10590 5032 1456 0,'0'0'12074'0,"0"0"-9225"16,0 0-1377-16,0 0-672 0,-36 95 97 15,24-41-305-15,4 3-304 16,8 1-176-16,0-1-112 0,16-10-216 15,4-9-408 1,4-12-1009 0,4-13 1233-16,4-13-72 0,3-10 336 15,-3-19-88-15,-8-12 224 0,-3-6 48 16,-14-7 696-16,-7 0 296 16,-4 0-159-16,-20 3-73 0,-11 16-168 31,-1 12 8-31,-5 14-264 15,2 9-360-15,3 26-24 0,8 9-936 16,8 25-688-16,12-6-1465 16,4-7-4873-16</inkml:trace>
  <inkml:trace contextRef="#ctx0" brushRef="#br1" timeOffset="123285.52">10829 5023 1376 0,'0'0'14043'16,"0"0"-11955"-16,0 0-1080 0,0 0-559 16,0 0-337-16,0 0-112 15,0 0-8-15,92 15-104 0,-60 17 64 16,-4 3-305-1,-5 0-215 1,-7-3-96-16,-8-1 112 0,-8-8 296 16,0-1 136-16,0-9 48 0,0-7 72 15,-4-3 192 1,0-3 216-16,0-6-208 0,4-20-200 0,0-2-224 16,8-16 112-16,8-8 0 31,8-1 112-31,4-1 56 0,3 9 168 15,-3 17-40-15,4 12-184 16,-4 16 0-16,-7 3 56 0,-2 25 112 16,-3 11 112-16,-8 8-80 31,0 4-88-31,-3-3-104 16,-5-7-8-16,0-3-152 0,0-13 24 15,0-6 16-15,0-9 0 16,0-10 8-16,-5 0 96 0,5-19-80 15,0-13-280-15,0-22 168 32,20-22 192-32,0-3 8 15,0 6-16-15,0 19 16 0,0 19 224 0,-1 10 408 16,5 5-176-16,1 20-176 16,-1 7-56-16,-1 18 41 0,-3 16-81 15,0 7-176 1,-4 3-8-1,0 3-48-15,-16 12-1145 16,0-12-3240-16,0-9-7489 0</inkml:trace>
  <inkml:trace contextRef="#ctx0" brushRef="#br1" timeOffset="123925.81">9048 6220 14771 0,'0'0'4337'16,"0"0"-3729"-16,0 0-416 15,0 0 8 1,0 0-24-16,107 60 112 16,-66-19-48-16,2 4-144 15,1 2-88-15,0 1 48 0,-5-7-56 16,-3-6 0-16,-8-9-176 15,-4-8 32-15,-7-11 24 0,-6-7 64 32,1 0 56-32,-3-19 144 15,-2-13 32-15,-3-12 112 0,0-17-144 16,-4-2 56-16,0-4-80 16,0 4-64-16,-4 15-48 15,-4 10 0-15,5 13-8 0,3 15-40 31,0 10-736-31,3 6-712 16,17 20-193-16,28 12-1135 0,-5-6-2161 16,-2-4-3641-16</inkml:trace>
  <inkml:trace contextRef="#ctx0" brushRef="#br1" timeOffset="124297.81">10008 6280 3872 0,'0'0'6018'16,"0"0"-4730"-16,0 0 48 0,0 0-8 15,24-80-135-15,-28 61-81 16,-16 7-176-16,-8 6-376 0,-11 6-264 16,-2 12 112-1,-6 17 73-15,7 12 111 16,8 0-176-16,12 4-216 16,20-1-192-16,0-9-8 0,16-6-8 15,15-10 0-15,10-13-128 16,2-6-8-16,6-16 24 0,-2-12 16 31,1-11 88-31,-8-8-72 16,-5-7 88-16,-11 3 8 0,-3 0 64 15,-10 7-24-15,-7 15 8 16,0 16 176-16,-4 13-24 16,0 4-136-16,-4 24 16 0,-4 7 56 31,1 10-80-31,3-1-64 15,4-3-96-15,0-2-368 0,4-11-729 16,20-9-1383-16,-1-9-2409 16,-3-10-3033-16</inkml:trace>
  <inkml:trace contextRef="#ctx0" brushRef="#br1" timeOffset="124599.01">10570 5959 8057 0,'0'0'5713'0,"0"0"-4344"15,0 0-129-15,-28 76-360 16,16-31-384-16,1 6-264 16,6-1-128-16,5-9-104 15,0-2-288-15,8-14-312 16,4-9-96-16,-4-9-248 0,4-7 168 16,-8 0 624-16,0-16 152 15,-4-10 560-15,-12-2 736 16,-16-4 48-1,-12 0-63-15,-11 3-449 16,-5 4-272-16,0 9-200 0,4 7-152 16,12 9-208-16,16 0-440 15,24 3-760-15,4 7-1945 32,20-8-3424-32</inkml:trace>
  <inkml:trace contextRef="#ctx0" brushRef="#br1" timeOffset="124740.63">10710 5963 6665 0,'0'0'8874'16,"0"0"-7018"-16,0 0-1472 0,0 0 96 15,15 79-208 1,-6-35-88-16,2 4-184 16,5-1-200-16,4 4-920 15,-4-13-1744-15,0-9-6338 0</inkml:trace>
  <inkml:trace contextRef="#ctx0" brushRef="#br1" timeOffset="124899.2">10745 5772 11562 0,'0'0'4729'0,"0"0"-3633"16,0 0-896-16,0 0-200 15,0 0-1096 1,0 0-680-16,0 0-993 15,0 0-5913-15</inkml:trace>
  <inkml:trace contextRef="#ctx0" brushRef="#br1" timeOffset="125280.19">11200 5940 9249 0,'0'0'4025'15,"0"0"-1968"-15,0 0-473 16,-104-73-480-16,68 70-255 0,8 3-441 16,4 19-312-16,8 13-80 15,9 6-16 1,7 6-72-16,3 1-96 16,13-4-136-16,8-9-177 0,4-7-111 15,0-19-280-15,0-6 432 16,0-9 440-16,-5-19 104 15,1-7 88 1,-7-4 208-16,-6-2 104 0,-3 6 360 16,-3 3-231-16,-1 10 55 15,-4 13-128-15,3 5-296 0,1 4-264 16,4 19-48-16,5 10 48 16,2 6 0-16,1 6-32 0,4 0-144 31,4 1-336-31,0-7-705 15,8 0-999-15,-4-13-649 0,-9-9-4816 16</inkml:trace>
  <inkml:trace contextRef="#ctx0" brushRef="#br1" timeOffset="125694.08">11430 5550 11026 0,'0'0'3217'16,"0"0"-841"-16,0-71-496 15,8 66-623-15,5 5-513 0,2 5-480 32,1 31-80-32,9 8-32 15,-6 13-80-15,5 7-72 0,-8-4-40 16,-4-3-392-16,0-6-352 0,-4-13 48 16,-4-13 23-16,-4-9 25 15,4-16 328-15,0 0 216 16,0-16 16-1,12-12-264-15,-1-7 208 16,10-6 88-16,10 2-144 0,-7 5-24 16,8 15 80-16,-8 13 96 0,0 6 88 15,-8 12 0-15,-4 13 328 16,-9 7 256 0,-7 3 8-16,-7 3 168 15,-14-3-8-15,-10-3-95 16,-5-4-145-16,-4-6-280 0,1-5-112 15,3-11-120-15,-4-6-448 16,8 0-897-16,8-35-2703 0,8 0-1386 31,12-6-3255-31</inkml:trace>
  <inkml:trace contextRef="#ctx0" brushRef="#br1" timeOffset="125874.6">11757 5331 11202 0,'0'0'4745'0,"0"0"-2337"0,0 0-687 31,0 0-825-31,0 0-392 16,0 0 384-16,68 104-264 15,-44-43-328-15,-5-1-208 0,2 4-88 0,3-4-448 16,-5-6-208-16,1-3-688 16,12-7-1641-16,-4-16 401 15,0-11-3145 1</inkml:trace>
  <inkml:trace contextRef="#ctx0" brushRef="#br1" timeOffset="126210.7">12108 5718 9690 0,'0'0'2680'16,"0"0"-1936"-16,0 0-256 0,0 0 273 15,0 0-257-15,84 22-240 16,-56-22-264-16,3 0-160 0,-6-9-544 15,-2-11-289-15,-7-2-111 32,-4-3 584-32,-12-7 456 0,0-2 64 15,-4 4 768-15,-15 2 248 16,-2 9 433-16,-7 7 143 0,4 12-424 16,0 6-376-16,5 19 1 15,2 10-153-15,10 10-224 16,7 2-232-16,0 4 0 0,11-3-64 31,9-7-112-31,5-9 0 16,6-7-8-16,5-12 0 0,0-10-120 15,0-3-488-15,4-32-1065 0,-13-3-2896 16,-11-3-5089-16</inkml:trace>
  <inkml:trace contextRef="#ctx0" brushRef="#br1" timeOffset="126789.15">7525 5524 11002 0,'0'0'4193'0,"0"0"-3345"16,0 0-8-16,0 0 120 16,0 0-464-16,0 0-344 0,96-6-152 15,-83 15-40-15,-2 1-184 31,2-4-688-31,-6-3-1120 0,1-3-1025 16,-4 0-3344-16</inkml:trace>
  <inkml:trace contextRef="#ctx0" brushRef="#br1" timeOffset="126908.83">7686 5454 7705 0,'0'0'5169'16,"0"0"-3832"-16,0 0-785 0,0 0-320 31,0 0 640-31,0 0-432 15,43 77-440-15,-7-52-392 0,-8-6-2473 16,4-6-8649-16</inkml:trace>
  <inkml:trace contextRef="#ctx0" brushRef="#br1" timeOffset="127554.1">12064 4737 12066 0,'0'0'4401'0,"0"0"-3393"16,0 0-456-16,0 0-280 0,0 0-32 15,0 0-55-15,23 41 31 16,-14-19-216-16,-1 7-905 16,0-3-1583-16,-5-11-4146 0</inkml:trace>
  <inkml:trace contextRef="#ctx0" brushRef="#br1" timeOffset="127702.71">12239 4655 13178 0,'0'0'5169'15,"0"0"-4192"-15,0 0-281 32,0 0-544-32,0 0-152 0,0 0-104 15,0 0-16-15,12 66-968 0,-12-38-3457 16</inkml:trace>
  <inkml:trace contextRef="#ctx0" brushRef="#br1" timeOffset="137625.18">7896 3648 4328 0,'0'0'2609'32,"0"0"-1497"-32,0 0-440 15,0 0 217-15,0 0 135 0,5-3 168 16,-5 3 336-16,0 0 105 16,0 0-441-16,0 0-456 15,0 0-168-15,-9 0-264 0,-10 0 16 31,-5 3-200-31,-8 9-112 16,-16 1 56-16,-3 6-48 0,-9 3-8 16,-17 4 0-16,-14 2 48 15,-25 7-48-15,-3 4-8 0,4-4 16 16,6-4-8-16,10-2 56 16,0 2-64-1,-1-2-8 1,0 3 8-1,1-4 0-15,-1-5 0 0,1 5 0 16,3-2 0-16,16-4 0 16,17-10 8-16,14 1-8 0,6-3 48 15,3-4-48-15,0 4 8 0,0-7-8 16,12 0-48-16,21-3-72 16,7 0-480-16,0-3-472 0,28-13-960 15,3 3-777-15,-3 0-1944 16</inkml:trace>
  <inkml:trace contextRef="#ctx0" brushRef="#br1" timeOffset="137953.29">6227 3971 3080 0,'0'0'7714'31,"0"0"-6114"-31,0 0-1248 15,0 0-120-15,0 0-72 0,0 0 88 16,-96 32 489-16,57-3 383 0,-10 9-192 16,-2-3-296-1,3 6-136-15,5-3-104 0,2 1-40 16,13-2-200 0,5-2-32-16,10-6-16 15,13 3-104-15,0-7 0 0,21 1-8 16,11-4 8-16,7-3 48 15,13-3-48-15,8-13 0 16,8-3 0-16,-1 0-224 16,5-16-320-16,11-12-776 15,-19-1-3241-15,-16-3-6625 16</inkml:trace>
  <inkml:trace contextRef="#ctx0" brushRef="#br1" timeOffset="139737.23">5310 4899 4256 0,'0'0'4817'16,"0"0"-2728"-1,0 0-1033 1,0 0 168-16,0 0 241 0,0 0-145 15,-23-16-216-15,14 16-368 0,2 0-240 16,-9 9-79-16,0 10-193 16,-5 10-24-16,-2 6-56 0,-1 6 72 31,4 7-136-31,5 2-16 16,6 4-40-16,9-2-16 0,0-5-16 15,5-5 0-15,14-8-120 16,9-5-56-16,8-10-88 0,4-10 48 15,0-9-193-15,3 0 169 32,2-22 144-32,2-3 8 0,-12-10 40 15,-2-4 56-15,-10-2 104 16,-6-3-32-16,-13-4 0 0,-4 4 24 16,-8-1 113-16,-8 1 103 15,-9 9-16-15,-6 6-24 31,-1 11-72-31,-4 5 40 0,-3 9-88 16,-6 4-80-16,2 7-8 16,-1 12 0-16,4 7-64 0,8 2-72 0,4 1-264 15,13 5-328-15,11-2-889 16,11 10-1159 0,18-11-1785-1,-1-5-4433-15</inkml:trace>
  <inkml:trace contextRef="#ctx0" brushRef="#br1" timeOffset="140948.15">7940 3778 6369 0,'0'0'1768'15,"0"0"-960"-15,0 0-95 16,0 0 175-1,0 0 56-15,-95 92-40 16,67-60-104-16,-8 6-224 0,1 6-95 16,-14 7-145-16,1 6-80 15,-7 0-88-15,-1 7-120 16,-16 9 40-16,-7 16 0 0,-13 13 0 31,-4-4 80-31,20-16-48 16,16-18-32-16,5-4 8 15,11-6 24-15,4 0 64 0,-8 3 48 16,12-9-40-16,1 0-16 16,-5 6-80-1,8-10-32-15,4-9-16 0,0-3-40 16,12-7 0-16,-3-6 8 16,6-6 40-16,5-4-56 15,5-3 0-15,-1-2 0 0,0-4 0 16,4 0-72-1,0 0-8-15,0 0-312 16,0-10-448-16,0-2-568 0,0-7-209 16,4-10-415-16,0 1-2361 15,-4 5-1712-15</inkml:trace>
  <inkml:trace contextRef="#ctx0" brushRef="#br1" timeOffset="141352.23">6614 5003 280 0,'0'0'5737'16,"0"0"-3233"-16,0 0-831 31,0 0-65-31,0 0-24 0,0 0-199 16,-21 4-529-16,6 12-344 15,-1 3-128-15,0 3-56 16,-4 6-40-16,3-2-56 0,2-1-56 15,2 0 48-15,2-2 16 32,7-1-96-32,4-3 16 0,0 0-48 0,0 0-64 15,12-3 56-15,0 0-104 16,7-7 0-16,-2 1 0 16,7-7 8-16,-1-3 32 0,9 0 16 15,1-10 57 1,3-5-57-1,3-5-56-15,-3 2 8 0,-4-1-8 0,-4 3 0 16,-4 0-153-16,-9 6-119 16,-2 1-264-16,-9 3-232 15,-1 2-288-15,-3 4-544 0,-11-3-1105 32,-2 3-4409-32</inkml:trace>
  <inkml:trace contextRef="#ctx0" brushRef="#br1" timeOffset="142716.21">5283 4899 464 0,'0'0'5713'31,"0"0"-3985"-31,0 0-288 16,0 0-55-16,0 0 439 0,0 0 33 16,0 0-505-16,0-51-440 15,0 51-112-15,0 0-176 0,-5 13-456 16,-6 12-16-16,-17 26 241 31,-8 3-73-31,4 12-168 16,-3 1-64-16,3-10-48 0,4 0-40 15,4-3-104-15,12-12-112 16,3-10-233-16,9-10-319 0,0-10-744 16,21-12-584-16,31-15-185 15,-9-14-840 1,5-3-2120-16</inkml:trace>
  <inkml:trace contextRef="#ctx0" brushRef="#br1" timeOffset="142937.97">5585 4861 8665 0,'0'0'1921'0,"0"0"-361"16,0 0-24-16,0 0-207 15,0 0-601 1,0 0-96-16,-99 70-56 16,59-20-80-16,-4 7-128 15,-3 10-64-15,-6 0-160 0,6-4-40 16,7-2-96-16,4-11-8 15,12-8-128-15,12-10-448 0,8-14-464 16,4-11-496-16,16-7-449 16,28-25 265-16,0-7-929 0,0-6-1904 15</inkml:trace>
  <inkml:trace contextRef="#ctx0" brushRef="#br1" timeOffset="143150.31">5518 5029 8305 0,'0'0'2185'16,"0"0"-1081"-16,-64 105-128 16,32-51 248-1,4 6-319-15,-4-3-497 16,8-3-232-16,5-3-176 0,10-13-8 16,5-7-760-16,4-14-937 15,13-14-375-15,6-3-457 0,29-38 337 16,-8-3-1953-1</inkml:trace>
  <inkml:trace contextRef="#ctx0" brushRef="#br1" timeOffset="143324.6">5677 4972 432 0,'0'0'6897'0,"0"0"-4360"0,0 0-849 16,0 0-920-16,0 0-104 0,0 0 433 31,-32 76-137-31,4-25-136 16,-8 3-216-16,1 0-152 0,-5-4-208 15,-1 2-128-15,2-8-120 16,3-6-160-16,8-9-816 0,4-14-1393 16,9-5-2007-16,2-10-3610 0</inkml:trace>
  <inkml:trace contextRef="#ctx0" brushRef="#br1" timeOffset="144202.37">5008 4229 1560 0,'0'0'960'16,"0"0"3601"-16,0 0-2977 15,0 0-71-15,0 0-129 0,0 0 256 16,-12-73-7-16,12 70-281 15,0-1-200-15,0 4-528 0,0 0-176 32,0 0-232-32,0 4-208 15,0 14 113-15,3 11 343 0,10 9-168 16,2 7-48-16,10 3-144 16,-1 2-8-16,0-6-88 15,-5 1 8-15,1-10-16 0,1-3 0 31,-6-10-168-31,-7-3-128 16,0-6-280-16,-8-7-273 0,4 0-407 16,-4-6-240-16,0 0-585 0,-16-3-223 15,1-13-897-15,-2-2-3488 16</inkml:trace>
  <inkml:trace contextRef="#ctx0" brushRef="#br1" timeOffset="144450.72">5031 4197 5329 0,'0'0'1712'0,"0"0"32"16,0 0-223-16,0 0-73 16,0 0-88-16,0 0-552 0,0 0-575 15,0 0 199-15,-63-9-200 16,39 31 232-16,0 0-224 0,0 6-224 31,0 4 16-31,0 0-32 16,5 3-480-16,2-3-761 0,10 2-311 15,3-4-1521-15,4-12-2992 0</inkml:trace>
  <inkml:trace contextRef="#ctx0" brushRef="#br1" timeOffset="144807.76">4864 4711 312 0,'0'0'3176'16,"0"0"89"-16,0 0-1745 15,0 0-271-15,0 0 39 0,0 0 48 16,0 0 152-16,56-6 289 15,-28-7-617-15,8-6-440 16,11-6-144-16,5-7-112 16,4 0 9-16,4 4-57 15,-9-1-216-15,-6 4-88 16,-10 9-112-16,-10 7 0 0,-14 5 0 16,-2 1 0-16,-5 3-56 15,-4 0-112-15,0 0-56 0,0 0 40 31,0 3 184-31,-9 7-80 16,1-1-433-16,1 4-1063 16,-1-4-2297-16,-1-2-1384 0</inkml:trace>
  <inkml:trace contextRef="#ctx0" brushRef="#br1" timeOffset="147067.73">6032 5709 728 0,'0'0'5025'0,"0"0"-2193"0,0 0-1599 16,0 0-241-16,0 0 504 31,0 0 112-31,-4 0-311 16,0 0-353-16,4 0-224 0,0 0-80 16,0 0-112-16,0 0-96 15,0 0-103-15,0 0-177 0,0-7-112 16,0-3-40-16,0 1-40 31,0-4 32-31,0 0 8 0,16 1 0 16,0-4 80-16,3 3-64 15,5 0 32-15,-3 8-48 0,2-2 0 16,1 1 0-16,-4 6 0 16,-4 0-48-16,-4 0 0 31,4 6 32-31,-8 6-32 0,4 8-16 15,-4 2 64-15,-5 7 0 16,-3-1 0-16,0 4 8 0,0 2 72 16,0-2-72-16,0 0 56 0,-3 0-56 15,-5-4-8 1,0-5 40 0,4-4-32-16,4-7-16 0,-5-5 8 15,5-4 0-15,0 0-8 16,0-3-48-16,0 0-40 0,9 0 96 15,10-9 8-15,9-4 104 0,8-6-104 32,5-7 40-32,6-5 8 15,5-4-56-15,0 0 8 0,-5 0 88 16,-2 3-88-16,-9 7 40 16,-8 6-40-16,-13 6 0 0,-2 7 64 15,-6 2-72-15,-7 4 0 31,0-3 88-31,0 3-80 0,0 0 0 16,0 0-8-16,0 0-120 16,0 0-152-16,-12 0-649 0,-8 3-1439 15,4-3-5354-15</inkml:trace>
  <inkml:trace contextRef="#ctx0" brushRef="#br1" timeOffset="168719.83">10841 2143 616 0,'0'-4'240'0,"0"4"-240"0,0 0 3024 15,-4-2-983-15,4-2-985 16,-4 4-240-16,4-6-48 0,-4 3 153 16,4 0-1-16,0 3-120 0,-5-4 56 15,5 1-304 1,0 3-240 0,0 0-64-16,0 0-88 0,0 0-88 15,0 0-72-15,0 0-48 16,0 0-80-16,0 0-72 0,0 0 24 15,0 0 128-15,0 0-16 0,0 0 56 32,9 0 8-32,7 0 24 15,0 0 112-15,3 0-56 0,9-3-80 16,0 3 48-16,0-3 32 16,4 0-8-16,4 0-72 0,-1-1 8 15,2 1 48-15,-5 0-48 31,-4 3 8-31,-5 0-16 0,1 0 8 16,-7 0 0-16,2 0-8 16,-3 0 16-16,0 0-8 0,-8 0 0 15,8 0 0-15,-8 0-8 16,4 0 0-16,0 0 16 31,4 0-16-31,0 0 8 0,0 0 0 16,3 0 0-16,-2 0-8 15,-2 0 0-15,-2 0 8 0,-6 0-8 0,-3 0-8 16,-4 0 0 0,0 0 16-16,0 0-8 15,0 0 96 1,0 0-40-16,0 0-48 0,0 0 56 16,0 0-56-16,0 0-8 15,0 3 0-15,0 4 0 0,0-1 8 16,0 3-8-16,0-2 8 15,0 2 56 1,0 4-56-16,0 0 184 16,0 2-64-16,0 2-23 0,0-5-97 15,0 7 112-15,0 0-64 16,0 3 40-16,0 1-48 0,0 2 56 16,0 1 48-16,0 2-56 31,0-2-8-31,4 2-80 0,-4 1 80 15,4-1 32-15,1-2-104 16,-5-1 48-16,4 0-48 16,-4 1 56-16,3-1-8 0,1 4-56 15,0-4 48-15,4 4 8 32,-4 2-64-32,-4 1 8 0,8 0 64 15,-4 3-64-15,-4 0-8 16,4-4 0-16,-4-2 8 15,4-6 0-15,0-1 0 0,-4-3 0 0,4 0 0 16,-4 0 0 0,5 0-8-1,-5-3 8-15,3 0-8 0,1 2 8 16,-4 2-8-16,4 2 56 16,0-3-56-16,-4 0 0 15,4-3 0-15,-4-3 0 0,4-4 0 16,-4-3-8-1,4-2 8-15,-4 2-16 16,0-6 8-16,0 3 0 0,0-3 8 16,0 0-8-16,0 0 8 15,0 0 0-15,0 0-48 16,0 0-120-16,0 0-16 0,-8 4 184 31,-4-2 352-31,-4 2-344 0,-3-1 216 16,-9 0-224-16,0 3 112 15,-8-2-40-15,-5-1-56 16,2 3 40-16,-8-3 40 0,2 4-96 16,2-1 120-16,2 0-112 31,5-2-8-31,5 2 72 0,7-3 0 16,8 0-16-16,4-3 64 15,8 0-96-15,0 0 104 16,4 0 40-16,-4 0-88 0,0 0 64 15,4 3-64-15,-4-3-8 32,-3 0 8-32,2 0-32 0,-3 0 120 0,4 4 32 15,0-4-32-15,0 0-16 16,4 0 48 0,0 0 152-1,0 0 9-15,-3 0-185 0,-1-7-32 16,-1-3-96-16,1 1 0 15,0-7 32-15,-4 4-64 0,1-8 112 0,3 1-24 16,-1 1-104-16,1-5 0 16,0-2 8-16,4-1-8 15,0 1 0-15,0-4 8 0,0 1-8 32,0 2 56-32,4-2-48 15,0-1 8-15,-4 1-8 0,0-4 0 16,0-3 40-16,0 0-40 15,0-3-8-15,0 6 40 0,0 0-40 16,0 1 0-16,0 2 0 31,0 4 0-31,0 3 0 0,0-1 16 16,0 5-16-16,0-8 56 16,0 4-56-16,0-1 0 15,-4 1 72-15,0-3-64 0,0 2-8 16,1 1 0-16,3 3 0 15,-4 1 8-15,0 5 0 0,4 0 0 32,-5 3 0-32,5 1 0 0,-4-1-8 15,4-2-24-15,-4-1 24 16,0 0 8-16,1-3 40 0,3-3-48 16,-4 0 0-1,4 3 0 1,0 1 0-16,0-2 8 0,0 8-8 15,0 0 8-15,0 2 0 0,-4 4-8 16,4 3-8-16,0 0-176 16,-4 0-216-16,-1 0 32 0,-6 6-1169 31,3 13-1063-31,0-3-2737 16</inkml:trace>
  <inkml:trace contextRef="#ctx0" brushRef="#br1" timeOffset="183495.31">11179 2143 4432 0,'0'0'2097'16,"0"0"-1217"-16,0 0-240 0,0 0-8 15,0 0 121-15,0 0 63 16,0 0-216-16,0 0 0 0,0 0-64 16,0 0-104-16,0 0-144 31,0-4-56-31,0 4-40 15,4-6-8-15,-4 3-128 0,0-3 72 0,0-4 16 16,0 1-64-16,0-4 48 16,0 1-56-16,0-5 161 0,0-2-25 15,0 3-192 1,0-6 112 0,0 0-48-16,0-3-8 15,-7-1-64-15,-1 1 48 0,-1-3 48 0,-6-1 672 16,7 4-600-16,-8 2-32 15,4 1-96-15,-4 3-48 0,4 0-88 32,-8 0 88-32,0 0 64 15,4-1 32-15,0 2-96 16,0 2 64-16,-4 0-8 0,5 0-56 16,-2 3-64-16,2-2 56 15,-2 2 8-15,2 0 64 0,2 0-64 31,-2 0 8-31,-1 1 48 16,0-1-56-16,-4-3-32 0,-4 1-88 16,-4-1 120-16,5 3 0 15,-2 0-64-15,1 3-80 0,4 5 128 16,5-5-112-16,-2 3 128 31,2 1 0-31,-2-1 64 16,2 5-64-16,2-2 0 0,-2 4-64 15,-5 0-336-15,0 0 344 16,-4 0 56-16,-4 0 64 0,-4 0-64 16,1 6-40-16,-1 4 24 15,4 0-64 1,0 2 80-16,4 1 0 16,-4 3-176-16,5 0 176 0,-5 6 48 15,0-3-40-15,0 4-8 16,0-5 0-16,7 1-8 0,-2 1 16 15,3-1-24 1,0-4 16-16,4 1 0 16,0 0 0-16,0 0-8 15,0-3-136-15,4 3 32 0,0-7 112 16,0 4 0-16,1-1 0 16,-2-2 0-16,-2 3 56 0,-2-4-48 31,6 1-8-31,-6 0-232 15,6-4 232-15,3 0 32 0,-1-3-32 16,5-3 0-16,4 3 0 16,0-3-128-16,0 0-272 0,0 0-145 15,0 0 217-15,0 0 128 32,0 0-88-32,0 0-296 15,0 0-640-15,0 0-857 0,0 0-1087 0</inkml:trace>
  <inkml:trace contextRef="#ctx0" brushRef="#br1" timeOffset="184072.78">9980 1559 5945 0,'0'0'3224'15,"0"0"-2303"-15,0 0-657 16,0 0 104-16,0 0 480 0,0 0 96 31,0 0-200-31,0 0-288 16,4-16-400-16,-4 16-56 0,0 0-336 15,-8 6 176-15,-3 7 160 16,-2 6 328-16,-6 3-136 16,-1 3 8-16,-1 4-23 0,2-3 7 31,-1-1-16-31,3-3-64 16,6 0-32-16,-1-6-72 0,4-3-40 15,4-7-56-15,4-2 8 16,0-1 16-16,0-3 64 15,0 0 16-15,0 0 0 0,12 0 128 32,0 0 160-32,4 0-64 0,3 0 112 15,6 0 112-15,3 0-72 0,7 0-152 16,5 0-104-16,8 0-64 16,-1 0-16-16,5 0-40 15,-3-3 0-15,-2 3 0 16,-11 0 8-16,-12 0-16 15,-8 0 0-15,-12 0-96 16,-4 0-272-16,0 0-520 0,-8 3-1393 16,-28 9 385-16,8-2-1337 15,-4-4-4152-15</inkml:trace>
  <inkml:trace contextRef="#ctx0" brushRef="#br1" timeOffset="187977.34">11283 3327 592 0,'0'0'2144'16,"0"0"2881"-16,0 0-3785 0,0 0-567 15,5 0-233-15,-10 7-64 16,-7 2 648-16,-8 7 328 16,1 6-167-16,-13 7-377 0,4 6-8 31,-8 2-376-31,-1 8-40 0,2 3-208 15,-1 2-88-15,4-2-88 16,0-7 0-16,8-2-216 16,5-8-192-16,6-9-216 0,6-5-392 15,7-8-185-15,0-9-375 32,3 0-488-32,5 0-689 0</inkml:trace>
  <inkml:trace contextRef="#ctx0" brushRef="#br1" timeOffset="188279.53">11291 3245 3624 0,'0'0'4521'16,"0"0"-2664"-1,0 0-1337-15,0 0-520 16,0 0 536-16,0 0 432 0,0 0-56 16,72 76-408-16,-48-48 337 15,8 1-281-15,0 3-288 16,-1-4-64-16,5 4-120 0,0-7-80 31,0-3 0-31,-8-2-8 0,-4-4-56 16,-8-4-544-16,-8-2-617 15,-8-1-903-15,0-9-3329 0</inkml:trace>
  <inkml:trace contextRef="#ctx0" brushRef="#br1" timeOffset="200272.34">18702 1349 10266 0,'0'-6'2840'0,"-4"0"-1207"0,0 2-281 0,0-2 64 16,4 6-167-16,0-3-377 15,0 3-152-15,0 0-128 0,0 0-152 16,0 0-168-16,0 0-128 16,-4 0-144-1,4 9-40 1,-4 7-136-16,4 19 176 0,-5 7 0 0,5 11 48 15,0 5 0-15,0-1-40 16,0 0 0 0,0 0 56-16,9-3-56 15,3-3-8-15,-5-4 8 16,6-5 40-16,-5-7-48 16,-1-4-160-16,-3-5-160 0,1-4-200 15,-1-3-184-15,-4-3-280 0,0-7-761 16,-9-6-943-16,-6-3-1633 15,-2 0-3193-15</inkml:trace>
  <inkml:trace contextRef="#ctx0" brushRef="#br1" timeOffset="200617.43">18674 1231 5601 0,'0'0'5985'0,"0"0"-4193"16,0 0-327-16,31-79-273 0,-10 60-288 15,7 0-280-15,0 7-240 16,11-1-112 0,6 7-88-1,-2 2-120-15,0 4-8 0,-2 4 0 0,-9 15-56 16,-13 9-56-16,-6 4-48 15,-9 12 96-15,-4 4 8 0,-8 6-64 16,-20 0 64-16,-4 6 0 31,-12-6 64-31,-4 0-64 16,0-3-80-16,1-10-24 0,2-3-360 16,10-9-424-16,11-13-824 0,12-7-1425 15,8-9-3896-15</inkml:trace>
  <inkml:trace contextRef="#ctx0" brushRef="#br1" timeOffset="201030.31">19642 952 4416 0,'0'0'4505'0,"0"0"-2424"15,0 0-337 1,0 0 169 0,0 0-353-16,0 0-544 0,0 0-792 15,0 0 128-15,-52-3 248 0,17 32-87 16,-9 9 47-16,-12 25 56 0,-11 26-144 15,-10 19 8-15,10 10-136 32,15-10-80-32,16-23-16 15,21-31-104-15,10-10-32 0,5-9-112 16,0 10 0-16,24-1 0 16,8 7 8-16,31-3 72 0,25-4-56 15,20-12-24-15,-4-10-440 31,-5-19-232-31,-35-3-1320 0,-29-3-2905 16</inkml:trace>
  <inkml:trace contextRef="#ctx0" brushRef="#br1" timeOffset="201779.31">20240 1016 9802 0,'0'0'2000'0,"0"0"-440"16,0 0-71-16,0 0-353 16,0 0-608-16,-44-45-104 15,24 45 24-15,-8 0 24 0,-4 3-56 16,-7 13-104-1,-6 7 313-15,2 8-249 16,-1 8-136-16,0 18 128 0,1 19-96 16,15 22-80-16,11-6-160 15,17-19-32-15,0-19 0 16,20-16 0-16,16 0-40 0,8 1 24 31,11-2 8-31,9-11-88 16,5-13-264-16,-6-10-88 0,13-13-488 15,-17-12-1337-15,-14-6-2768 0</inkml:trace>
  <inkml:trace contextRef="#ctx0" brushRef="#br1" timeOffset="202376.72">20574 1387 4456 0,'0'0'6722'0,"0"0"-3898"0,0 0-999 16,0 0-305-16,0 0-400 16,0 0-391-16,0 0-353 15,0 0-376-15,0 7 16 0,0 18 80 16,0 10 240-16,0 3-88 15,0 3-72 1,4 0-64-16,0 1 8 0,5-4-112 16,-1-3 40-16,3-7-8 15,2-6-40-15,-2-2-72 16,6-8-152-16,-2-2-168 0,9-7-192 16,12-3-657-1,-4-6-1327-15,-4-10-2849 16</inkml:trace>
  <inkml:trace contextRef="#ctx0" brushRef="#br1" timeOffset="202644.01">20408 1619 1688 0,'0'0'9722'15,"0"0"-6529"-15,0 0-1321 32,0 0-712-32,0 0-312 0,0 0-255 15,0 0-73-15,67-3-80 16,-35-4-128-16,4 1-144 16,3-3-168-16,-3 6 0 0,-3-4-568 15,10-6-1249-15,-11 4-2952 31,-4-4-3792-31</inkml:trace>
  <inkml:trace contextRef="#ctx0" brushRef="#br1" timeOffset="202860.43">20889 1562 3672 0,'0'0'6610'0,"0"0"-3522"0,0 0-1615 15,0 0-649-15,0 0-120 16,0 0-248-16,52 0-232 0,-32 0-168 31,0 0-56-31,0 0 0 16,0 0-576-16,-1 0-1040 16,-2-3-641-16,-6-7-855 0,-7 4-3610 0</inkml:trace>
  <inkml:trace contextRef="#ctx0" brushRef="#br1" timeOffset="203121.73">20909 1438 5921 0,'0'0'5937'0,"0"0"-3833"16,0 0-359-16,0 0-465 31,0 0-416-31,0 0-488 15,0 0-24-15,0 0 233 0,0 0-201 16,44 92-152-16,-36-57-96 0,4 3-88 16,-4-3-48-16,0 0 0 0,-4-3 0 15,0-4-440 1,0-5-417 0,4-1-1103-16,-1-9-2377 15,2-10-2824-15</inkml:trace>
  <inkml:trace contextRef="#ctx0" brushRef="#br1" timeOffset="203415.94">21231 1355 5169 0,'0'0'7793'16,"0"0"-5488"-16,0 0-617 0,0 0-616 16,0 0-159-16,9-9-305 15,-5 22-416-15,0 9 320 0,0 10 24 16,0 6-120-16,-1 3-144 31,-3 4-120-31,9-8-40 16,-5 2-40-16,4-8-72 0,-1 1 0 15,1-6-120-15,-3-8-408 0,3 1-544 16,-4-6-833-16,-1-6-3400 0</inkml:trace>
  <inkml:trace contextRef="#ctx0" brushRef="#br1" timeOffset="204721.45">21590 1298 4120 0,'0'0'7826'16,"0"0"-5457"-16,0 0-1033 0,0 0-208 15,0 0-184-15,0 0-344 16,0 0-304-16,0 0-95 16,0 0-73-16,0 0-8 15,12 0-112 1,4 0 176-16,12 0 280 0,8 0 16 15,7 0-208-15,6-3-200 0,-1-7-64 16,-5-2-8-16,-3 6-328 16,-12-4-528-16,-4 4-697 15,-24 6-767 1,0 0-1801-16,-4 0-3673 16</inkml:trace>
  <inkml:trace contextRef="#ctx0" brushRef="#br1" timeOffset="204929.89">21562 1527 4352 0,'0'0'5722'0,"0"0"-3834"16,0 0 665-16,0 0-409 15,100 0-736-15,-52 0-375 0,-1-7-313 31,5 1-264-31,1 3-304 0,-6-3-152 16,-7 3-136-16,8-7-944 0,-13 1-1417 16,-7-1-4600-16</inkml:trace>
  <inkml:trace contextRef="#ctx0" brushRef="#br1" timeOffset="205305.89">22578 908 8041 0,'0'0'5193'0,"0"0"-3648"16,0 0 79-16,0 0-248 0,0 0-399 31,0 0-433-31,0 0-240 16,4-3-208-16,0 22-32 0,1 9 304 15,3 4-144-15,3 12 96 16,2 1-160-16,6-1-88 16,-2 4-16-16,-2-7-48 0,1-3 8 31,0 1-16-31,-4-11-48 15,0-6-168-15,-4-3-224 0,0-3-280 0,-4-6-449 16,-4-7-823-16,0-3-2329 16,0 0-1640-16</inkml:trace>
  <inkml:trace contextRef="#ctx0" brushRef="#br1" timeOffset="205557.22">22631 892 3104 0,'0'0'9970'16,"0"0"-7737"-16,0 0-865 16,0 0-472-16,0 0-264 0,-84-26-39 15,56 26-273-15,-4 13-216 0,4 9-104 31,0 4 0-31,5 12-408 16,2 6-609-16,5 17-1039 16,8-11-2393-16,1-8-4033 0</inkml:trace>
  <inkml:trace contextRef="#ctx0" brushRef="#br1" timeOffset="205755.69">22475 1460 10114 0,'0'0'2152'0,"0"0"-223"15,0 0-321 1,111 0-544-16,-55 0-496 16,8-3-328-16,-1-6-240 15,6-1-24-15,2-6-1048 0,-18 3-2705 0,-14 0-3016 16</inkml:trace>
  <inkml:trace contextRef="#ctx0" brushRef="#br1" timeOffset="206740.05">23400 540 8385 0,'0'0'1753'0,"0"0"-281"0,0 0-80 31,0 0 153-31,0 0-313 16,0 0-360-16,0 0-280 15,-8-16-224-15,8 16-64 0,0 0-80 16,0 0-72-16,0 0-128 15,0 3-16-15,0 10-8 0,0 6 216 16,4-1 9 0,0 11 47-16,7 3 24 15,-3 0 40-15,4 9-16 16,0 0-56-16,4 7 8 0,-4 0-96 16,8 2-80-16,-4 4-32 15,8 3 8-15,4 0 64 16,0 7-88-16,4 0-48 15,-1-1 8-15,1 0 8 16,-4-2-8-16,0-1-8 16,-4-3-8-16,-1-3 8 0,-6-3 8 15,-2-3-8-15,-2-4 0 16,-2-2 8 0,-3-8 64-16,5-2-72 15,-6-3 8-15,1-4-8 16,1-6 72-16,-5-3-72 0,0 0 0 15,-1-7 0-15,1 1 0 16,-4-4-8-16,0 0 8 31,4-2-8-31,-4-1 8 0,0 0-224 16,0-3-88-16,0 3-296 16,4-3-336-16,-4 0-873 0,0-9-2544 15,0-4-6201-15</inkml:trace>
  <inkml:trace contextRef="#ctx0" brushRef="#br1" timeOffset="208405.6">24586 794 7273 0,'0'0'4649'0,"0"0"-3497"15,0 0 217-15,0 0-9 32,0 0-120-32,0-35-72 0,0 31-255 15,-7 1-625-15,-14 3-288 16,-6 0 120-16,-13 3 168 15,-4 13-88-15,-8 7-24 0,5 8-128 0,-1 7 0 16,8 7 120 0,12 6-168-1,8 6 72-15,16-3-72 0,4 6 0 16,12-6-80-16,24 0 80 16,12-7-64-16,8-8-48 15,7-11-64-15,1-9-160 0,4-12-208 16,8-11-913-1,-16-11-1599-15,-17-11-2858 16</inkml:trace>
  <inkml:trace contextRef="#ctx0" brushRef="#br1" timeOffset="208868.36">24953 1025 9914 0,'0'0'2856'16,"0"0"-631"-16,0 0-769 16,0 0-536-16,0 0-488 0,0 0-320 15,0 29 264 1,0-4 145-16,0 4-49 15,0 6-152-15,0 3-176 0,0 0 16 16,0 0-56-16,9-3-104 16,6 0 16-16,2-3-16 15,6-4 0-15,5-6 0 0,3 0-208 32,10-9-576-32,10-6-801 0,-10-7-1463 15,-6 0-2970-15</inkml:trace>
  <inkml:trace contextRef="#ctx0" brushRef="#br1" timeOffset="209084.78">24818 1244 4240 0,'0'0'8066'0,"0"0"-5985"16,0 0-993-16,0 0-256 0,0 0-160 0,95-3-64 16,-55 3-272-16,8-3-136 15,0 0-96-15,15-4-104 16,-15-2-1360-16,-8-1-4489 0</inkml:trace>
  <inkml:trace contextRef="#ctx0" brushRef="#br1" timeOffset="209771.95">25460 1137 7401 0,'0'0'3961'15,"0"0"-1913"-15,0 0 113 16,0 0-401-16,0 0-408 16,0 0-471-16,0 0-265 0,0 0-200 15,3 0-264-15,13 0-64 16,8-4 72-16,12-2-152 0,4-1-8 16,0 1-184-16,3 0-536 31,-11 6-889-31,-8 0-1263 15,-12 0-1361-15,-12 0-1080 0</inkml:trace>
  <inkml:trace contextRef="#ctx0" brushRef="#br1" timeOffset="209961.44">25407 1270 808 0,'0'0'7353'0,"0"0"-5848"16,0 0-353-16,0 0 952 0,0 0-7 15,0 0-545-15,92 3-600 0,-48-3-424 32,4-10-256-32,4 4-168 15,-5-7-104-15,17-9-1264 16,-16 6-3241-16,-8-6-4273 0</inkml:trace>
  <inkml:trace contextRef="#ctx0" brushRef="#br1" timeOffset="210716.42">26340 794 3184 0,'0'0'9282'0,"0"0"-7393"16,0 0-385-16,0 0-224 0,0 0-216 15,0 0-271-15,0 0-329 16,24-20-456-16,-24 20-8 0,0 10-104 0,-12 0 104 16,-4-1-96-1,-5 1-120 1,-2-4 184-16,-5-3 32 16,8-3 304-16,5 0-240 0,6 0 8 15,5-9-72-15,4-4-160 16,0 0 152-16,16 0 0 0,4 1-120 0,4 5 32 31,0 1 96-31,4 6-48 16,0 0 48-16,0 0 16 15,0 0-16-15,-9 3 8 0,5 10 0 16,-3-1 0-16,-6 7 64 16,1 4-72-16,-8 2 88 0,-4 7-8 31,-4 0 16-31,0 6-40 15,-4-3 40-15,-7 0-40 0,-14 3-48 16,1-3 0-16,-4-4 112 16,0 4-56-16,-7-6 32 0,-1-4-16 15,0 1-64-15,4-4 24 32,1-6-16-32,3 0-16 15,3-7-8-15,5 1 0 0,9-7 0 16,3-3 0-16,8 0 0 15,0 0 40-15,0-13-40 0,4-6-152 16,7-3 104-16,10-4-16 16,3 4-8-1,-1 0-48-15,5 6 72 16,0 7 40-16,4 2 8 0,0 7 0 16,-1 0 72-16,1 0 96 15,0 7 24-15,0 5 0 0,-4 1 40 0,0 3-16 31,-4 3 16-31,0-3-176 16,-5 3-32-16,-6 0-16 16,-5-3-8-16,-1-3-72 0,-7-1-168 15,0-9-368-15,0-3-632 16,-3 0-2977-16,-5-3-3017 16</inkml:trace>
  <inkml:trace contextRef="#ctx0" brushRef="#br1" timeOffset="211255.98">26806 587 9313 0,'0'0'2945'0,"0"0"-648"15,0 0-793-15,0 0-152 16,0 0-104 0,0 0-247-16,0 0-361 15,0 0-280-15,8-28-216 0,12 34-144 16,4 13 0-16,15 10 8 15,6 9 40-15,2 12 16 32,1 4-64-32,-1 7-8 0,-2 2 8 15,-10 4 0-15,-7 0 0 16,-7-4 0-16,-10 1-8 0,-7-4 8 16,-4-3-8-16,0-3-80 15,-11-3-392-15,-14-4-432 16,9-5-961-16,1-20-4056 0</inkml:trace>
  <inkml:trace contextRef="#ctx0" brushRef="#br1" timeOffset="211769.61">27599 974 5193 0,'0'0'6529'16,"0"0"-4048"-16,0 0-1169 0,0 0-48 0,0 0-104 16,0 0-47-16,7 0-305 15,6 0-344-15,2-6-256 16,17 3-192-16,9-7-16 16,2 4 0-1,5 3-392-15,-8-3-472 0,-4 6-1105 16,-8 0-1087-16,-13 0-1930 0,-10 2-1487 15</inkml:trace>
  <inkml:trace contextRef="#ctx0" brushRef="#br1" timeOffset="211964.09">27578 1216 256 0,'0'0'6585'0,"0"0"-4873"31,0 0 497-31,0 0-113 16,92 0-791-16,-48 0-553 0,9-7-336 15,-6-2-416-15,17-10-200 16,-9 0-2737-16,-11-3-7289 0</inkml:trace>
  <inkml:trace contextRef="#ctx0" brushRef="#br1" timeOffset="212391.94">28452 777 4600 0,'0'0'5314'0,"0"0"-4442"16,0 0-168-16,11-94 136 0,-11 62 336 15,8 3-367-15,-3 1 359 0,2 5-568 16,1 7-232 0,0 7 8-16,1 3-80 15,2 2-280-15,9 4-16 16,4 0 120-16,4 0-64 16,8 6 16-16,0 11-8 0,3-2 48 15,1 7 48-15,-4 4-96 0,-8 0-56 31,-12-4-8-31,-12 3-120 16,-4 0 88-16,-8 1 32 16,-20 2 208-16,0 1 136 0,-7-1-120 15,3 1-48-15,4 0-96 16,4-1-80-16,8 7-48 0,8 0 0 31,4 0-128-31,4 6-272 16,4 13-504-16,12-12-1440 15,-4-5-2321-15</inkml:trace>
  <inkml:trace contextRef="#ctx0" brushRef="#br1" timeOffset="212782.9">28615 1467 1112 0,'0'0'5337'0,"0"0"-2793"0,0 0-1095 15,0 0-441 1,0 0-120 0,0 0 184-16,0 0-119 0,0 0-249 15,67-7-152-15,-63 1-96 16,-4 3 16-16,0-4-216 0,-4 1-256 16,-3 3-168-16,-9 3 168 0,0 0 16 31,4 0 256-31,-4 0-16 15,4 9-104-15,3 4-136 16,6 0 32-16,-1 2-48 0,4 2-104 16,0-5-16-16,16-2 8 15,3-4 112-15,-2-3 8 0,3-3 8 32,-4 0 40-32,-5-6 72 15,-6-7-16-15,-1-3 192 16,-4 1 72-16,0-5-376 0,-13 8 0 15,-19 2-880-15,9 7-1712 0,-5 3-6730 16</inkml:trace>
  <inkml:trace contextRef="#ctx0" brushRef="#br1" timeOffset="214154.23">24663 2092 960 0,'0'0'6889'0,"0"0"-4376"15,0 0-1505-15,0 0-120 16,0 0 328-16,0 0-31 0,-28 0-305 16,24-7-304-16,4-5 56 31,0-4-400-31,0 0-160 16,0-9 224-16,4 0 72 0,7-7-232 15,2 0-120-15,2 3-16 0,5 4 0 16,-4 6 0-16,12 6 0 15,0 4 88-15,4 9-8 32,7 0-80-32,-2 0 96 0,2 16-8 15,1 6-8-15,1 0-24 16,-2 7-8-16,-3-1-32 0,3 1-8 16,2-1 56-16,-5-6-56 15,3 1 40-15,-3-7-48 31,0-10-8-31,-8 1-40 0,-1-7-88 0,-6 0-160 16,-6-17-56-16,2-2 72 16,-10-3-16-16,-3-6 48 0,0-1 80 15,-4 1 112-15,0 5 56 16,0 7 48 0,0 3-32-1,-4 11 64-15,4-1 32 0,0 3-112 16,0 0-80-16,0 0-120 0,0 0-256 15,0 9 336-15,0-3 16 0,-4 7 104 16,4-4 64-16,-4 4-64 31,4-4 0-31,0 4 72 16,0-3-64-16,0 6-8 0,0-3 8 16,0-1-16-16,4 4-504 0,0-7-1081 15,5 1-479-15,6-4-537 16,-7-6-1335-16,5 0-913 0</inkml:trace>
  <inkml:trace contextRef="#ctx0" brushRef="#br1" timeOffset="214582.1">25475 1974 5937 0,'0'0'2384'0,"0"0"-567"16,0-72-401-16,0 46-240 31,4 7-128-31,5 3-311 16,-6 3 143-16,5 4-448 0,4 6-224 15,4-4-208-15,4 4-8 0,4 0 8 16,3 3-24-16,5-3-24 16,0 3 40-1,0 0 8-15,4 0 0 16,0 0 16-16,0 0-16 16,4 3 8-16,-1 0 0 0,6 4 8 15,-2 2-16-15,5 1 8 0,0-1 16 16,-4 1 24-16,-1 2-40 0,-3-2-8 15,0-3 16-15,0 2 24 32,0-3-32-32,-4-3 0 15,0-3 0-15,3 0 0 0,-3 0 0 16,-4-6 0-16,0-10 104 16,0-3-40-16,-4-3-16 0,0-10 56 15,-4-6 88-15,0-10 72 31,-5 1-208-31,1-4 176 0,-4 6 32 16,-4 4 8-16,-4 6-64 16,-4 10 56-16,-4 9-128 0,0 3-144 15,-4 7-712-15,-11-1-2112 16,-2 7-4538-16</inkml:trace>
  <inkml:trace contextRef="#ctx0" brushRef="#br1" timeOffset="-202111.87">20136 2111 104 0,'0'0'6409'0,"-3"0"-4233"16,-1 0-1431-16,4 0-553 0,0 0-48 15,0 0 192-15,0 0 184 16,0 0-136-16,0 0-128 0,0 0-48 0,0 0 56 31,0 0 8-31,0 0-40 16,0 0-48-16,0 0 0 15,0 0-8-15,0 0 32 0,0 0-104 16,0 0 24-16,0 0-120 16,11 3 0-16,1 0 272 0,12-3 136 31,0 4 89-31,4-4-73 15,4 0-240-15,4 0-8 0,-5 0 16 16,5 0-80-16,0 0-32 16,0 0 32-16,4 0-40 0,-4 0 32 15,3-4-56-15,2 1 24 32,-2 0-8-32,1 3-64 15,-1-6 80-15,2 3-40 0,-1-1 56 16,-1-2-48-16,-2 3 8 15,-1-1-16-15,-8 1-32 0,-9 3 0 0,1-2-16 16,-8 2 8 0,4 0 0-1,-1 0 0-15,2-4 0 16,7 4 32-16,-1-3 24 0,9 3-64 16,5-3 0-16,-2 3 0 15,1-3 0 1,-4 3 0-16,4 0 0 15,-5 0 0-15,5-4 56 0,0 4-56 16,4 0 8-16,4-3-8 16,0 0 0-16,3 3 8 0,6-3 0 15,-1-3-8-15,-1 2 56 16,-3 1-48-16,3 0 0 16,-10 0 48-1,2 0-48-15,-7 3 80 16,0-4-80-16,0 2 32 0,0-2 8 15,0 1 32-15,-1 0 24 16,5-4 16-16,0 1-24 16,4 0-16-16,0 0-72 0,0-1 40 31,-5 4-40-31,2-4 48 16,-2 1-48-16,-3 6-8 0,0-6 8 15,-1 3 0-15,2 3 8 16,-1-7-16-16,3 4 56 15,1 0-48-15,-4-4-8 0,0 5 0 16,-4-2 8 0,0 1-8-16,-4 0 8 15,-1 0-8-15,1 0 8 0,4-1 0 16,-4-2-8-16,3 3-8 16,1 0 8-16,5 0 0 15,-5-4 0-15,0 4 0 16,0 0 8-16,-9-1-8 15,1 2-8-15,-4 2 0 16,-4-3 8-16,-4 3 0 0,0-4-40 16,-5 4 40-16,2-3 64 15,-5 3-64-15,4 0-8 16,-5-3-24 0,1 3 32-16,0 0 32 15,1 0-32-15,-5-3 0 0,0-1 8 16,4 1 64-16,0 0-72 15,0-6 8-15,-1 2 8 32,1-2 56-32,0-4-72 0,0 0 0 15,1 1 72-15,-5-4-64 16,4-3 0-16,-4-1-16 0,0-2 16 16,0 0 56-16,0 3-64 15,0-3 8-15,0 3 0 16,0 0 56-16,0-3-64 0,0 2 0 15,0-5-16 1,-4 6 0-16,-5-3-80 16,1-1 0-16,1 1-8 0,-6 3 8 15,2 1-64-15,3-2 24 16,-5 1 0-16,6 3 0 16,-5-3-16-16,4 0 152 15,0 0 0-15,4 0 8 16,0 0 80-16,0 0-88 15,4 0 8-15,-4 3 48 0,4-3-56 16,0 0 0-16,0 3 8 31,-4-3-8-31,4 0 0 16,-3 0-8-16,-2 0 8 0,1 6-8 16,0 0-32-16,0 1-104 0,-4 2-48 15,0-3 184-15,4 1-48 16,-4 2 56-16,4-3 48 31,-3 1 8-31,3-1-56 0,-1-3 0 16,1 1-16-16,0-1-64 15,0-3-24-15,0-1-64 0,1-2 120 16,-5-3 48-16,3 3 0 16,1-4-8-16,-4 1 8 15,5 2 0-15,-1 5 0 0,0 2-8 31,-1 3 8-31,-3 1 0 0,4 2 0 16,1-3 0-16,-1 4 0 0,0-1 0 16,4 0-8-16,-4 4 8 15,-1-3 0-15,1 2 0 16,0-2 0-16,1 5-8 16,-1-2 8-1,0 0-128-15,0 3-224 16,-5-4-160-16,5 4 256 0,1 0 248 0,-1 0 16 15,0 0 80-15,0 3-32 16,0 0-48-16,4 0-8 16,-9-3-336-1,2-1 328-15,-1 4-600 16,-8-3 320-16,-4 0 280 16,0 3-72-16,-4 0-1 0,5 0 81 15,-5-3-8-15,3 3 16 16,2 0-48-16,-5 0 97 0,4 0-57 31,-8 0 0-31,4 0-73 16,0 0 73-16,0 0 0 15,0 0-216-15,0 3 128 0,5-3 80 16,2 3 0-16,-2-3-168 16,-1 3 176-16,-1 1 0 0,2-1-16 31,-5-3 40-31,4 3 32 15,-4 0-40-15,4-3-32 0,4 3-40 16,-8-3 24-16,5 0-40 0,-2 3 72 16,2-3 0-1,-5 3 104 1,0 1-104-16,0-4-8 0,-1 3 8 16,6-3 0-16,-5 3-56 15,0 0 8-15,0-3 40 0,1 4 0 16,2-4-48-16,1 2 56 0,1-2 48 15,-1 4-40-15,-1-1-8 16,2-3-104 0,-1 3 104-16,-4-3 112 15,1 3-64-15,-2-3-48 16,-3 4-8-16,0-1-104 16,4 0 112-16,-4 0 8 0,5 0-8 15,-5-3 72-15,0 0-72 0,4 0 0 31,4 0 0-31,1 0 128 16,-2 0-128-16,1 3-8 16,1-3 8-16,-2 3 0 0,1 1-200 15,1-4 200-15,-5 3 80 16,3-3-80-16,6 3 8 0,-5-3 48 31,1 0-40-31,-2 0 24 16,1 3-32-16,5-3-8 15,-6 0 8-15,6 0-8 0,-9 0-48 0,3 0 48 16,6 0 56-16,-5 0 24 16,-1 0-72-16,6 0-8 15,-1 0-8 1,0 0 0-16,0 0-56 16,0 0 56-16,0 0 8 15,1 0 64-15,-2 0-64 0,-2 0 0 16,-1 0 56-16,-1 0-56 0,2 0 0 15,-1 0 0 1,3 0 48-16,2 0-48 16,-2 0-8-16,2 0 0 15,-1 0 0-15,4 0 8 16,-8 0 0-16,1 0-8 0,-2 0-56 16,1 0 64-16,-3 0 0 0,-1 0 0 31,0 0 0-31,3 0 0 15,-2 0-8-15,3 0 0 16,-4 4 8-16,0-4-16 0,1 3 16 16,-2-3 0-16,5 0-48 31,-8 0 48-31,5 3-120 0,-1-3 96 16,0 3 16-16,3-3 16 15,-2 3 72-15,7 0-80 16,-4-3-24-16,4 3 24 0,0 1 24 15,0-1-16-15,0-3-16 0,1 3 16 16,-2 0-8-16,2 1 0 16,-6-2 8-1,6 5-8-15,-5-4 0 16,-1 0 0-16,2 4-8 16,-1-1 8-16,-4-3 8 0,5 3-8 15,-2 1-16-15,5-4 16 0,-3 3 0 16,-2-2 0-1,2 5 8-15,-1-6-8 16,-1 7 0-16,2-4-8 16,3 0 8-16,-5-3-16 15,6 4 16-15,-1-4 0 0,0 0 8 32,0 1 0-32,4-2 0 0,-4 5 0 15,0-7-8-15,5 3 0 16,-2 0 72-16,6 1-64 15,-1-4 80-15,-5 0-48 0,6 3-32 16,3-3-8-16,-4 3 64 16,-1 0-48-16,2-3 96 0,3 3-104 31,-4 0 40-31,4 0-48 16,-1 1 0-16,-2-1-48 15,7-3 0-15,-4 3 40 0,0-3 8 16,0 3-120-16,4 4 64 15,-9-4 40-15,5 3 16 0,4 0 0 16,-3 1 0 0,-1 3 200-16,4-1-200 15,0 0-24-15,0 7 24 16,0 0 128-16,0 0-32 0,0 3 65 16,4 0-97-1,3 3 40 1,-2 0 0-16,3 4-24 0,-4 2-16 0,0-2-8 15,-1 3 40-15,1-1 16 16,1 4-96-16,-1-4 64 16,0 1 0-16,0-1-80 0,0 4 64 15,-1-3-56-15,1-1 48 32,0-2-56-32,1 0 8 0,3-1 48 15,-4 3 32-15,-1-2-80 16,1-1 112-16,0 4 104 0,5-4-96 15,-5 0-72-15,3 1-48 16,-3-7-8-16,4 3 8 31,-3-3 0-31,-1-3 48 0,0 0-48 16,-1 0-8-16,-3 0 8 16,0-1 40-16,0 2-32 0,4-2 0 15,-4 1-16-15,0 3 56 16,4 0-40-16,-4 1-8 15,4 2-8 1,0-3 8-16,-4-1 40 0,5 2 16 16,-1-5-64-16,3 5 0 15,-3-5 0-15,-4 2 0 0,4-5 0 16,-4 1-8-16,4-1 8 16,-4 1 8-1,4 3-8 1,-4-3 0-16,0-1 16 0,4 1-8 0,-4-4-8 15,0 1 0 1,4 0 8-16,-4-4 0 0,4 3-8 0,-4-2 8 31,4-1 0-31,-4 1 0 16,0-1-8-16,0 0 0 16,4 4 8-16,-4-4 0 0,4 0-8 15,0 1 48-15,-4-1-40 0,3-2 48 16,2 2 8-16,-1-3-16 15,0 0 32-15,4 0 72 32,-1 0-80-32,6-3 8 0,2 4-16 15,6-1 40-15,7-3-32 16,4 0-64-16,7 0 40 0,1-7-48 16,8-2-280-16,16-19-704 15,-8 2-2081-15,-13 0-5633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2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21 6065,'0'0'7741,"-1"-2"-7055,1 1-667,-1 1-1,1-1 0,0 1 1,0 0-1,-1-1 1,1 1-1,0-1 0,0 1 1,0-1-1,-1 1 0,1-1 1,0 1-1,0-1 1,0 1-1,0-1 0,0 1 1,0-1-1,0 1 1,0 0-1,0-1 0,0 1 1,0-1-1,1 1 1,-1-1-1,0 1 0,0-1 1,0 1-1,1-1 0,-1 0 1,22-1 236,11 2-116,-15-1-17,0 1 0,0 1 0,34 5 0,-46-4-114,0 0-1,0 0 0,0 0 0,0 1 0,0-1 1,-1 1-1,0 1 0,1-1 0,-1 1 0,0 0 1,-1 0-1,1 1 0,-1-1 0,0 1 0,5 7 1,-6-8-17,-1 0 1,0 1-1,0-1 1,0 1 0,-1 0-1,1 0 1,-1-1-1,0 1 1,-1 0 0,1 0-1,-1 0 1,0 0-1,0 0 1,-1 0 0,-1 9-1,1-7 39,-1-1-1,0 1 0,0-1 1,-1 1-1,0-1 0,0 0 0,0 0 1,0 0-1,-1 0 0,-8 9 1,-34 28 266,31-32-220,2 1 0,0 1 0,0 1 0,-14 20 0,26-33-83,2 0 7,0 0-1,0-1 1,0 1-1,0-1 1,0 1-1,0-1 1,0 1-1,0-1 1,1 0-1,-1 0 1,0 1-1,0-1 1,1 0-1,-1 0 1,0 0-1,0 0 1,0-1-1,2 1 1,-1 0 20,38 0 270,0-2 1,0-1 0,44-11-1,-77 12-316,23-1-453,-10-2-1116,42-8-2198,-38 8-281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4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27 5281,'0'0'8400,"-5"-15"-4007,9 13-4373,1 0 1,0 0 0,0 1-1,0 0 1,0 0 0,0 0-1,0 1 1,0 0 0,0 0 0,9 1-1,-1-1 2,15-1 9,-10 0 11,29 2 0,-43-1-50,-1 0 1,1 1-1,0 0 1,-1-1-1,1 1 1,-1 1-1,1-1 0,-1 0 1,0 1-1,1 0 1,-1-1-1,0 2 0,0-1 1,2 2-1,-3-1-17,-1-1 0,0 0 0,0 1-1,0-1 1,-1 0 0,1 1 0,-1-1-1,1 1 1,-1-1 0,0 1 0,0-1 0,0 1-1,0 0 1,0-1 0,0 1 0,-1-1-1,1 1 1,-1-1 0,0 0 0,0 1-1,0-1 1,0 0 0,0 1 0,-1-1-1,1 0 1,-3 4 0,-10 4 36,0-1 0,-1 0 0,0 0 0,0-2 0,0 0 0,-1-1 0,-25 7 0,-12 5-52,53-17 35,1-1 1,-1 0 0,0 0 0,0 0 0,0 0-1,0 0 1,0 0 0,0 0 0,0 0-1,0 0 1,0 0 0,0 0 0,0 0-1,0 0 1,0 1 0,0-1 0,0 0 0,0 0-1,0 0 1,0 0 0,0 0 0,0 0-1,0 0 1,0 0 0,0 0 0,0 0-1,0 1 1,0-1 0,0 0 0,0 0 0,0 0-1,0 0 1,0 0 0,0 0 0,0 0-1,0 0 1,0 0 0,0 0 0,0 0-1,0 0 1,0 1 0,0-1 0,0 0 0,-1 0-1,1 0 1,0 0 0,0 0 0,0 0-1,0 0 1,0 0 0,0 0 0,0 0-1,0 0 1,0 0 0,0 0 0,-1 0 0,1 0-1,14 2-607,21-1-261,151-1 935,-182 0-71,1 0 0,-1 0 0,0 1 0,1-1 0,-1 1 0,0 0 0,0 0 0,0 1 0,0-1 0,0 1 0,4 2 0,-6-3-13,0 1 1,0-1-1,-1 1 1,1 0-1,0-1 0,-1 1 1,1 0-1,-1 0 1,0 0-1,0 0 1,0 0-1,0 0 1,0 0-1,0 0 1,0 1-1,-1-1 1,1 0-1,-1 1 1,1-1-1,-1 0 1,0 5-1,0 10 18,-2 31 74,1-44-68,0-1-1,0 1 1,0-1 0,0 1 0,-1-1 0,1 0 0,-1 0 0,0 1 0,0-1 0,0 0 0,-4 3 0,0 1 10,-1-1 0,0 0 1,0 0-1,0-1 0,-1 0 0,0-1 1,0 1-1,0-1 0,0-1 0,-1 0 1,1 0-1,-13 2 0,-6-1 175,1-1 0,-50-1 0,69-2-154,-28-6 425,33 6-431,1-1 0,0 1-1,0 0 1,-1-1-1,1 1 1,0-1 0,0 1-1,0-1 1,0 0-1,0 1 1,0-1 0,0 0-1,0 0 1,0 1-1,0-1 1,0 0 0,1 0-1,-1 0 1,0 0-1,1 0 1,-1-1 0,0 1-1,1 0 1,-1-2-1,1 2 35,8 1-1774,-5 0 1366,1-1 1,-1 1-1,1-1 1,-1 0-1,0 0 1,1 0-1,4-3 1,5-1-3606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8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76 304,'0'0'11621,"-17"1"-9351,12 1-2137,1 0 1,0 1-1,0 0 1,0 0-1,0 0 1,0 1-1,0-1 1,1 1-1,0 0 1,0 0-1,0 0 1,-3 6-1,-5 9 117,-11 30-1,22-49-242,-4 12 38,0 0 0,1 0-1,1 0 1,0 1 0,1-1-1,0 1 1,1 19 0,1-28-43,-1 0 1,1 0-1,0 0 0,0 0 1,1 0-1,-1 0 1,1-1-1,0 1 0,0-1 1,0 1-1,0-1 1,0 0-1,1 0 1,0 0-1,-1 0 0,1 0 1,0 0-1,1-1 1,-1 1-1,0-1 0,1 0 1,-1 0-1,6 2 1,0 0 22,1 0 1,-1 0 0,1-1 0,0 0-1,0-1 1,0 0 0,0-1-1,13 1 1,-16-1-7,-1-1 1,1 0-1,0-1 1,0 1-1,0-1 0,-1-1 1,1 1-1,-1-1 0,1 0 1,-1-1-1,0 0 1,1 0-1,-1 0 0,6-5 1,-4 1-12,-1 1 1,0-1 0,0-1 0,-1 1-1,0-1 1,-1 0 0,1-1 0,-1 1-1,-1-1 1,0 0 0,0 0 0,-1-1-1,0 1 1,2-11 0,0-12 12,-2 0 1,0-62 0,-3 93 2,-1-1 0,1 1 1,-1 0-1,0 0 0,1 0 0,-1 0 1,0 0-1,0 0 0,1 0 1,-1 0-1,0 0 0,0 1 1,0-1-1,0 0 0,0 0 0,0 1 1,-1-1-1,0 0 0,-29-14 109,20 10-101,-7-4-33,0 0-1,-1 2 0,0 0 0,0 1 1,0 1-1,-1 0 0,1 2 0,-1 0 1,-22 0-1,40 4-59,0-1 0,0 0 0,0 1 1,0 0-1,0-1 0,0 1 0,0 0 0,0 0 0,0 0 0,1 0 1,-1 0-1,0 0 0,0 1 0,1-1 0,-1 0 0,1 1 0,0 0 0,-1-1 1,1 1-1,0 0 0,0-1 0,0 1 0,0 0 0,0 0 0,-1 3 1,-2 6-999,1 1 0,-1-1 0,-1 15 0,4-18-223,-5 21-5213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0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38 536,'0'0'10967,"-3"-6"-9664,-9-19-78,9 18 1914,3 18-3083,-1 84 1030,3 114-438,6-147-579,-4-34 3,1 43 0,-5-71-130,0 0-1,0 0 0,1 0 0,-1 0 0,0 0 1,0 0-1,0 0 0,1 0 0,-1 0 1,0 0-1,0 0 0,0 0 0,1 0 1,-1 0-1,0 0 0,0 0 0,1 0 0,-1 0 1,0 0-1,0-1 0,0 1 0,0 0 1,1 0-1,-1 0 0,0 0 0,0 0 0,0 0 1,0-1-1,1 1 0,-1 0 0,0 0 1,0 0-1,0 0 0,0-1 0,0 1 1,0 0-1,0 0 0,1 0 0,-1-1 0,0 1 1,0 0-1,0 0 0,0-1 0,0 1 1,0 0-1,0 0 0,0 0 0,0-1 1,4-12-3874,-3-5-4814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1.7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29 7993,'0'0'7027,"0"-4"-6205,0-11-301,0 14-502,0 1 0,0-1-1,0 1 1,0 0 0,1-1 0,-1 1 0,0-1 0,0 1-1,0 0 1,1-1 0,-1 1 0,0 0 0,0-1-1,1 1 1,-1 0 0,0-1 0,1 1 0,-1 0 0,0-1-1,1 1 1,-1 0 0,0 0 0,1 0 0,-1-1-1,1 1 1,-1 0 0,0 0 0,1 0 0,-1 0-1,1 0 1,-1 0 0,0 0 0,1 0 0,16 0 51,-14 0-21,96 0 63,-95 0-111,0 1 1,1-1-1,-1 1 1,0 0-1,0 0 1,0 0-1,0 0 1,-1 1-1,1 0 1,0 0 0,-1 0-1,1 0 1,-1 0-1,1 1 1,-1-1-1,0 1 1,0 0-1,3 5 1,-2-4-25,-1 0 1,0 1-1,0-1 1,-1 1-1,0 0 1,1 0 0,-1 0-1,-1 0 1,1 0-1,-1 0 1,0 0-1,0 1 1,0 7-1,-1-6 16,0 0-1,-1-1 0,1 1 0,-1 0 1,-1-1-1,1 1 0,-4 7 0,3-10 27,0 0-1,0 1 1,-1-1-1,0 0 1,0 0-1,0-1 1,0 1-1,-1-1 1,1 0-1,-9 6 1,-92 53 503,47-30-411,24-15-22,-11 9 6,42-22-143,16-2-31,47 3 368,91-5 0,-66-1-228,-32 0-232,0-3 0,58-10 0,-87 12-362,-20 3 76,0-1-1,-1 0 1,1 0 0,0-1-1,-1 0 1,1 0 0,0 0-1,7-3 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4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1256,'0'0'10131,"-10"4"-3503,21-1-6533,-1-1 0,1 0 0,0 0 0,0-1 0,-1 0 0,18-2 0,10 2 26,35 1 6,83 8 14,-114-9-102,5-2-7081,-35-3 2353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4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8025,'0'0'4294,"0"7"-3540,0 42 15,-5 201 1131,3-101-1532,3-83-243,5-17-46,-6-49-142,1 1 1,-1-1 0,0 0 0,0 1 0,1-1 0,-1 0-1,0 1 1,1-1 0,-1 0 0,0 1 0,1-1-1,-1 0 1,1 0 0,-1 0 0,0 1 0,1-1-1,-1 0 1,1 0 0,-1 0 0,1 0 0,-1 0-1,0 0 1,1 0 0,-1 0 0,1 0 0,-1 0 0,1 0-1,-1 0 1,1 0 0,-1 0 0,0 0 0,1-1-1,-1 1 1,1 0 0,-1 0 0,0 0 0,1-1-1,-1 1 1,1 0 0,-1 0 0,0-1 0,1 1-1,7-16-2395,3-3-1562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6.7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19 5209,'0'0'3683,"16"-3"-2845,16-3-92,1 2 0,33-2 1,-56 6-486,0 0-1,0 1 1,-1 0 0,1 1 0,-1-1 0,1 2 0,11 4-1,-18-6-227,-1 0 0,0 0-1,1 0 1,-1 1-1,0-1 1,0 1-1,0-1 1,0 1 0,0 0-1,-1 0 1,1 0-1,0 0 1,-1 0-1,0 0 1,1 1 0,-1-1-1,0 0 1,0 1-1,0-1 1,0 1-1,-1-1 1,1 1 0,-1-1-1,1 1 1,-1-1-1,0 1 1,0-1-1,0 1 1,-1 0 0,1-1-1,-1 5 1,-1-3 22,1 1 1,-1-1 0,0 0 0,0 0-1,0 0 1,-1 0 0,1 0 0,-1 0-1,0-1 1,0 1 0,0-1 0,0 0-1,-1 0 1,1 0 0,-1 0 0,0-1-1,0 1 1,-4 1 0,-13 6 189,0-1 1,-30 10-1,32-13-214,8-1 9,6-3-26,1-1 0,-1 1 0,0-1 0,0 0 0,1 0 0,-9 1 0,69-3-507,89 3 332,-126 0 178,-1 0-1,1 1 1,-1 1 0,1 1 0,27 11-1,-43-14-9,1-1-1,-1 0 1,1 1-1,-1 0 1,0 0-1,0 0 1,0 0-1,0 1 1,0-1-1,0 1 1,0-1-1,-1 1 1,0 0-1,1 0 1,-1 0-1,0 1 1,0-1-1,-1 0 1,1 1-1,-1-1 1,0 1 0,0-1-1,0 1 1,1 7-1,-3-5 40,1 0 1,-2 0-1,1 0 1,-1 0-1,1-1 1,-2 1-1,1 0 0,-1-1 1,1 0-1,-2 1 1,1-1-1,0 0 0,-1-1 1,0 1-1,0-1 1,-1 1-1,-4 3 1,-2 1 60,0-1 1,0 0 0,-1 0 0,0-1 0,-1 0 0,-19 6 0,-1-3-6,-1-1 0,0-2 1,-1-1-1,1-2 0,-65-1 1,96-3-239,0 0-1,0 0 1,-1 0 0,1-1-1,0 1 1,0-1 0,0 0-1,-4-1 1,6 1-187,-1 0 0,1 1 0,0-1 0,0 0 0,0 0 0,0-1 0,0 1 0,0 0 0,0 0 0,0 0 0,0-1 0,0 1 0,1 0 0,-1-1 0,1 1 0,-1 0 0,1-1 0,-1-1 0,-5-20-8557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8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8721,'0'0'6382,"7"0"-5418,37 0-548,62 10 0,-84-7-338,0 2 0,-1 0 0,1 2 0,34 15 1,-49-19-93,-1 0 0,0 1 0,0 0 0,0 0 0,0 0 0,-1 1 0,0 0 0,9 10 0,-13-13 4,1 0-1,-1 0 0,1 0 0,-1 0 0,0 1 0,0-1 0,0 0 1,0 1-1,-1-1 0,1 0 0,-1 1 0,1-1 0,-1 1 0,0-1 1,0 1-1,0-1 0,0 1 0,0-1 0,0 1 0,-1-1 0,0 1 1,1-1-1,-1 1 0,0-1 0,0 0 0,0 0 0,0 1 1,-3 2-1,-3 4 88,0 0 1,-1 0 0,0-1 0,0 0 0,-18 13-1,-54 28 289,52-33-206,-37 28 0,64-44-166,1 0 1,-1 1 0,1-1 0,0 0-1,-1 0 1,1 1 0,0-1 0,-1 0-1,1 1 1,0-1 0,-1 0 0,1 1-1,0-1 1,0 1 0,0-1 0,-1 0 0,1 1-1,0-1 1,0 1 0,0-1 0,0 1-1,0-1 1,0 1 0,0-1 0,0 0-1,0 1 1,0-1 0,0 1 0,11 8-50,27 2 207,-28-8-11,34 8 406,84 10 0,49-7-230,-138-12-1624,49-4-1,-69-3-2132,-7-8-2827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0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15 2632,'0'0'10878,"2"-2"-9457,-2 2-1428,6-9 1242,-6 5-428,-8 6-694,5 0-83,0 0 1,1 0-1,-1 0 1,0 1-1,1-1 0,0 1 1,0-1-1,0 1 1,-4 6-1,-2 2 58,3-4-51,-11 11 164,-21 33 1,34-45-177,0 0 0,0 0 1,0 0-1,0 0 0,1 1 1,0-1-1,0 1 1,1 0-1,0-1 0,0 11 1,0 1 19,1-9-23,0 0 0,0 0-1,3 15 1,-2-20-18,0-1 0,1 1 1,-1-1-1,1 1 0,-1-1 0,1 0 0,0 0 0,0 0 1,0 0-1,1 0 0,-1 0 0,4 3 0,1 0 28,0 0 0,0 0 1,1-1-1,0 0 0,0 0 0,0-1 0,0 0 0,1 0 0,-1-1 0,1 0 0,12 2 0,15 1-66,0-2 0,0-1 0,55-2-1,-57-1-630,-31 0 485,0 0-1,0 0 1,0 0-1,0-1 1,0 1 0,0-1-1,0 1 1,0-1-1,-1 0 1,1 0-1,0-1 1,-1 1 0,1 0-1,0-1 1,-1 0-1,0 1 1,1-1-1,-1 0 1,2-3 0,-2 2-369,0 0 0,0 0 1,0 0-1,0 0 1,-1-1-1,0 1 1,0 0-1,0-1 1,1-5-1,-1-6-4580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1:30:14.8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5609 1302 408 0,'0'0'296'16,"0"0"1816"-16,0-4-424 31,0 4-543-31,0 0-281 0,0 0-56 0,0 0 144 15,0 0-64-15,0 0-87 16,0 0-177-16,0 0-32 0,0 0-72 16,0 0 8-16,0 0-184 15,0 0-24-15,0 0-8 16,0 0 64-16,0 0 8 16,0 4-103-16,0 8-49 15,-4 11 280-15,4 5-264 16,0 7 0-16,-3 9 128 0,3 4-80 15,0 6 16-15,0 3 72 32,0 3 32-32,0 1 24 15,0 2-104-15,3 1-168 0,-3 2-16 16,0 1-80-16,0-3 16 0,4-4-88 16,-4-6 72-16,4-7-64 15,0-5 8-15,1-7-8 31,-5-10-8-31,0-9-144 0,0-4-312 16,0-2-376-16,0-10-272 16,-17-10-320-16,1-8-825 0,1-5-2448 0</inkml:trace>
  <inkml:trace contextRef="#ctx0" brushRef="#br0" timeOffset="579.11">5581 1426 1032 0,'0'0'4065'0,"0"0"-2905"0,0 0-352 16,0 0-160-16,0 0-272 16,13-74-184-16,2 61 160 15,2 4 128-15,6-1 89 0,-3 1-169 31,8 3 88-31,4-1 56 16,0 7-208-16,-4 0-56 0,7 0 32 16,-3 10-8-16,0 2 0 15,0 7-104-15,-4 4-112 16,0-1-40-16,0 7 72 0,-8 2 16 16,-8 8 96-1,-5 2 16 1,-7 0 24-16,0 3 89 0,-15 1-257 0,-17-4-32 15,-8 1-40-15,-8-5 184 16,-4-8-216 0,0 0 304-1,1-10-152-15,7-7-120 0,4-5 40 16,8-7 152-16,8 0-40 16,9-7-184-16,6-8-128 0,5-5-600 0,4-8-721 15,0 6-1319-15,9 0-6882 16</inkml:trace>
  <inkml:trace contextRef="#ctx0" brushRef="#br0" timeOffset="1141.53">6462 1162 9273 0,'0'0'1497'16,"0"0"-977"-16,0 0-288 16,0 0 160-16,0 0 344 0,-91-3-40 15,63 28-48-15,0 10-55 32,-4 19 159-32,8 25-424 0,-1 32-184 15,10 17 424-15,11-2-200 16,4-11-112-16,12-20 16 15,12-22-272-15,0-16-8 0,0-16 8 16,3-6-8-16,14 0-624 31,2-3 96-31,21-6-840 0,-8-11-657 16,-13-15-3712-16</inkml:trace>
  <inkml:trace contextRef="#ctx0" brushRef="#br0" timeOffset="3036.39">6972 1346 7881 0,'0'0'1809'0,"0"0"-713"16,0 0-528-16,0 0 64 31,0 0-64-31,0 0-520 0,0 0 344 16,0 0-16-16,-64 54-304 0,45-32 392 15,-5-6-183-15,-1 0-33 0,10-7-96 16,2-5-72 0,2-1-32-1,7-3 176-15,-5 0-8 16,9-16-216-16,0 0 104 0,0-9-96 16,0 2 120-16,9-2-24 0,-1 3-96 15,3 6 0-15,6 3 0 0,-2 7 120 31,2 6-64-31,7 0 16 16,-5 9 16-16,13 11 0 16,-4 11-32-16,-4 7-16 0,0 10-40 15,-9 6-8-15,-6 6 16 16,-9 0-8-16,0 4 32 0,-12-10-40 16,-13-3-8-16,-6-4-48 31,-5-11 56-31,0-8 8 0,1-6 24 15,7-9 48-15,0-7-80 16,7-6 344-16,-2 0 32 0,7-16-304 16,-5-3-72-16,10-3-464 31,3 3 184-31,8-6-912 16,0 9-1497-16,0 0-2632 0</inkml:trace>
  <inkml:trace contextRef="#ctx0" brushRef="#br0" timeOffset="3318.02">7255 1302 11402 0,'0'0'2168'0,"0"0"-1047"31,0 0-841-31,0 0-200 15,0 0 520-15,-16 98 256 16,8-41-328-16,1 6-328 0,7 4 16 16,0-10-160-16,0 1 0 15,0-14-48-15,7-6 0 0,9-6-8 32,4-13-200-32,0-3-264 15,12-10-368-15,11-9-752 0,1-13-1105 16,-11-6-6249-16</inkml:trace>
  <inkml:trace contextRef="#ctx0" brushRef="#br0" timeOffset="3520.94">7052 1667 1512 0,'0'0'8322'16,"0"0"-6570"-16,0 0-1088 0,0 0-232 15,0 0-104 1,0 0 64 0,116-10-72-16,-60 4-216 0,7-1-104 15,24-2-168-15,-22 2-1696 16,-10 1-3641-16</inkml:trace>
  <inkml:trace contextRef="#ctx0" brushRef="#br0" timeOffset="4133.91">7769 1587 5921 0,'0'0'4321'0,"0"0"-2369"0,0 0-39 16,0 0-345-16,0 0-136 31,0 0-632-31,0 0-760 0,0 0-40 16,3 4 0-16,-3 33 80 16,0 5 0-16,0 2-32 15,0-2-48-15,9-7 0 0,3-7-120 16,-1-9-48-1,6-6-104-15,-2-10-24 16,5-3 64-16,8-10 16 0,-3-18-88 16,-1-7-88-16,-1-7 40 15,-11-2 208-15,0 0 144 16,-4 6 0-16,-3 12 232 16,-5 7 192-16,0 13 104 15,0 6-496-15,0 3-32 16,3 19-160-16,1 4 152 0,8 2 8 15,0 4 48-15,4-3-48 16,4-7-200-16,3-9 8 16,5-7 32-1,4-6 80-15,0-4-16 16,1-11 0-16,-10-7 96 0,-3-7 48 16,-12-6 80-16,-8 0 112 15,0 0-16-15,-4 4 416 16,-11 5 104-16,-2 10-640 0,-3 6-104 31,4 10-240-31,4 4 32 16,4 12-928-16,4 6-1224 0,8 3-553 15,13-6-224-15,2-6-2696 0</inkml:trace>
  <inkml:trace contextRef="#ctx0" brushRef="#br0" timeOffset="4293.54">8406 1539 3832 0,'0'0'7682'0,"0"0"-6346"16,0 0-1328-16,0 0 216 16,0 80 184-16,-3-39-200 15,-1 4-208-15,0-4-56 16,4 0-1368-16,0-12-768 16,0-10-2609-16</inkml:trace>
  <inkml:trace contextRef="#ctx0" brushRef="#br0" timeOffset="4432.35">8466 1235 10018 0,'0'0'4049'0,"0"0"-3537"0,0 0-512 16,0 0-753-16,-24 85-367 15,24-34-1336-15,-4 0-3746 0</inkml:trace>
  <inkml:trace contextRef="#ctx0" brushRef="#br0" timeOffset="5004.02">8586 1880 4032 0,'0'0'4025'16,"0"0"-2961"-16,0 0-103 0,0 0 359 0,0 0 760 15,0 0-823-15,0 0-665 16,71-74-368-16,-47 33-120 16,4-19-88-16,0-26-8 15,0-22 0 1,-8-9-8-16,-8 21 8 16,-12 29-8-16,0 36 128 0,0 12 680 0,0 9-32 15,0 7 264-15,-5 3-1040 16,-6 22-176-16,-9 45 176 15,4 28 120 1,0 13-48-16,12-6-16 16,4-23-56-16,0-28 0 15,9-13-320-15,2-12-248 0,5 2-24 16,4-6-112-16,12-2-16 16,3-14-32-16,10-6 24 0,2-23-553 31,-3-15-687-31,8-25-73 15,-8-29 641-15,-5-26 120 0,-11-2 624 16,-16 25 656-16,-12 28 1520 16,0 32 1489-16,-4 16-185 15,-4 3-367-15,1 3-721 0,-6 10-1040 32,2 3-520-32,-1 16-24 15,-12 34-136-15,0 33 192 16,4 28 48-16,12 4-176 0,8-17-72 0,0-28-8 15,8-29-96-15,8-3-232 16,-1-3-280-16,26 10-496 16,-5-7-1264-1,-1-19-2706-15</inkml:trace>
  <inkml:trace contextRef="#ctx0" brushRef="#br0" timeOffset="5424.82">9980 1406 3896 0,'0'0'8682'16,"0"0"-7530"-16,0 0-263 31,0 0-361-31,0 0-528 15,0 0 304-15,0 0-304 0,0 0 280 16,-52 114-264-16,37-63 136 16,2 0-48-16,5 3-88 0,4-6-16 15,1-7-368-15,3-6-296 32,0-9-216-32,0-8-89 15,0-11 377-15,3-7 184 0,5 0 408 16,-4-19 32-16,-4-10 56 0,0-12 104 15,-8-7 592-15,-7-6 369 16,-9-3 55 0,-4 6-496-16,-4 7 16 15,4 12-208-15,4 10-296 16,5 12-224-16,-2 10-760 0,10 4-360 16,2 15-1129-16,13 16-863 15,8-4-857-15,13-2-2432 0</inkml:trace>
  <inkml:trace contextRef="#ctx0" brushRef="#br0" timeOffset="6031.46">10255 1606 1712 0,'0'0'5897'15,"0"0"-3720"-15,0 0 23 16,-11-82-184-16,-6 56-247 0,2 11-689 15,-6 2-384-15,1 10-368 16,1 3-128-16,-1 16-144 0,-1 9-56 31,2 10-16-31,3 9 16 16,8-3 0-16,8 4 0 16,0-7-104-16,0-6-240 0,12-10-32 15,0-6-96-15,7-13 128 0,2-3 192 16,3-6 144-16,4-16-88 0,0-7 8 15,-5-9 40 1,-3-7 48 0,-3 4 8-16,-10 6 64 15,-3 6 272-15,-4 14 600 0,0 5 88 16,0 10-639-16,0 6-377 16,-4 17-16-16,-3 8 144 0,2 11-72 15,5-1-72 1,0-3 0-16,5-3-417 15,10-6-207-15,9-10-136 16,8-10-176-16,0-9-352 0,3 0-681 16,5-19-783-16,-3-12-1345 15,-5-14 1912 1,-5-9 2185-16,-11 0 232 16,-8 3 1865-16,-8 3 847 15,0 20 113-15,0 9 40 0,0 16-1225 16,-8 3-1400-16,-4 25-464 15,0 13 280-15,0 10-64 0,5 9-216 16,2 0-8-16,5-3 0 31,0-9-504-31,8-7-512 16,8-13-640-16,16-15-121 0,-4-10-447 16,0-4-2945-16</inkml:trace>
  <inkml:trace contextRef="#ctx0" brushRef="#br0" timeOffset="6152.45">10646 1178 5033 0,'0'0'6369'15,"0"0"-6369"-15,0 0-160 16,0 0-1753-16,-32 79-335 0,32-44-4745 0</inkml:trace>
  <inkml:trace contextRef="#ctx0" brushRef="#br0" timeOffset="6624.08">10717 1730 8129 0,'0'0'2561'15,"0"0"-633"-15,0 0-399 16,24-102-97-16,-8 65-608 31,4-5-408-31,0 7-272 0,4-3-88 16,0 13-40-16,-4 9-16 15,-5 12-24-15,-2 4-128 0,2 17 56 16,-7 18-8-16,-3 9 64 16,-1 3 40-16,-4 7 0 15,0-3 0-15,-4-6-8 0,-9-13-64 16,6-7-112-1,-1-9-136-15,-1-10-464 16,9-6 784-16,0 0 544 0,0-19-544 16,0-9-224-16,13-14 32 15,2-5 144 1,5 2 48 0,1 4 0-16,-6 9 88 0,-2 10 368 0,-2 19-64 15,-3 3-304-15,5 13-88 16,-2 15 200-16,1 13-8 0,0 4-104 15,-4-1-16-15,-4 0-72 16,4 4-128-16,-8-13-1464 16,3-9-3289-16</inkml:trace>
  <inkml:trace contextRef="#ctx0" brushRef="#br0" timeOffset="7462.46">11785 1190 6329 0,'0'0'5593'0,"0"0"-3529"15,0 0-191-15,0 0-465 0,0 0-272 31,0 0-327-31,0 0-401 16,0-57-408-16,-8 79-208 0,-8 17 208 16,0 11 248-16,-3 20-104 15,6 0-136-15,1 3 96 0,9-3-104 16,3-16-8-16,0 3-136 16,19-6-8-16,1-16-96 0,8-10-296 31,4-9-193-31,24-16-695 15,-9 0-2673-15,-10-16-4377 0</inkml:trace>
  <inkml:trace contextRef="#ctx0" brushRef="#br0" timeOffset="7974.29">11447 1454 7825 0,'0'0'5769'15,"0"0"-4224"1,0 0-1009 0,88-26-344-16,-17 17 56 0,28-1-80 15,25 4-168-15,3-1-80 16,-23 7-912-16,-36-2-681 0,-32 2-343 16,-12 0 240-16,0 0 271 0,-1-4 825 15,-7 4 680-15,-8-3 488 16,-8 3 1289-1,0 0 207-15,0 0-168 16,0 0-703-16,-8 3-889 16,-8 13 136-16,-3 4 184 15,-5 11 48-15,-1 1-296 0,5 6-48 32,9-3-144-32,-1 3-104 0,12-6-304 15,0-4-88-15,4-9-144 16,11-6 8-16,6-7 48 15,3-6 176-15,0-3 176 0,-1-19-8 16,-3-7 136-16,-8-6 80 16,-3-6 104-16,-9 0 664 0,-5-7-8 31,-11 7-88-31,-8 9-40 16,-4 7-208-16,-4 9-136 15,-3 13-360-15,3 3-8 0,0 19-32 0,8 9-480 16,8 11-784-16,16 11-1649 15,4-5-1191-15,16-14-4026 0</inkml:trace>
  <inkml:trace contextRef="#ctx0" brushRef="#br0" timeOffset="8477.34">12669 1524 3792 0,'0'0'6890'0,"0"0"-5658"31,0 0-312-31,0 0 120 0,0 0 89 16,0 0-761-16,0 0-112 15,-60-61 40-15,29 61-112 16,-1 0 24-16,0 16 40 0,0 7-248 15,4 2-96-15,9 7-16 16,6-4 104-16,5 1-32 0,8-4-272 31,0-6-144-31,8-6 32 16,9-7 272-16,11-6 72 16,0-3 32-16,3-19 40 0,1-10 8 15,4-22 72-15,4-29 104 16,-5-18 96-1,-7-10 128-15,-15 22 24 0,-9 25 136 16,-4 27-128-16,0 14 576 16,-8 1 177-16,-1 6-417 15,1 3-176-15,-7 10-592 0,3 3-264 16,-4 25 240 0,-4 14 24-1,3 24 0-15,2 23 16 0,11 22-16 0,4 3-160 16,4-10-208-16,11-24-144 15,-2-26-497-15,15-10-1111 16,-9-16-665-16,5-6-2464 0</inkml:trace>
  <inkml:trace contextRef="#ctx0" brushRef="#br0" timeOffset="8905.64">13004 1359 1720 0,'0'0'12146'0,"0"0"-10201"0,0 0-889 16,0 0-552-16,0 0-456 15,0 0 264-15,-88-10-64 16,53 32-40-16,-1 3 104 0,0 5-256 16,12-2-24-16,5 1-32 15,6-1-8-15,9-6-296 0,4-3-240 16,0-6-56-1,8-4-192-15,12-9 328 16,8 0-192-16,4-9-585 16,0-7 105-16,-4-6 592 0,-9-7 544 15,-2 7 80-15,-10 0 584 16,-3 6 385-16,-4 4 511 16,0 8-144-16,0 4-352 15,0 0-1016-15,-4 16 120 16,-11 9-96-16,6 10 176 15,-2 4-79-15,7-2-81 0,4 2-72 32,0-11-16-32,4 1-208 0,12-10-409 15,3-13-279-15,26-9-528 16,-6-13-1473-16,-7-12-3000 0</inkml:trace>
  <inkml:trace contextRef="#ctx0" brushRef="#br0" timeOffset="9423">13200 1260 7457 0,'0'0'6089'0,"0"0"-4832"16,0 0-1193-16,0 0-64 15,-13 92 408-15,10-48 144 0,-5 11-328 16,8-11-224-16,0 0-96 16,0-12-200-16,4-7-312 31,11-12-304-31,5-6 127 0,8-7-447 0,0-16-592 15,8-16-849-15,-4-9-408 16,-4-13 1153-16,-4-3 1824 0,-5 0 104 16,-6 3 2633-1,-5 9 1455 1,-8 16-863-16,0 14-240 0,0 8-1041 16,0 7-1408-16,-12 13-528 0,3 19 48 15,-2 6 16-15,3 7-64 16,0 5 0-16,3 7 64 0,2 4-72 31,3 12 8-31,0 16 0 16,0 12 0-16,0 11 56 15,0-5-64-15,-4-2 0 0,-12-6 0 16,-8-4 0-16,0-16-40 0,4-18-128 16,0-20-192-16,4-13 16 31,-7 1 200-31,-5-7 144 15,0-6 272-15,0-16 448 0,4-6 105 16,0-23-217-16,4-25-168 16,16-22 144-16,8-32-272 0,32-10-248 15,20 4-64-15,-1 25-400 32,1 19-728-32,-16 29-1345 15,-16 16-4824-15</inkml:trace>
  <inkml:trace contextRef="#ctx0" brushRef="#br0" timeOffset="14686.48">23487 974 264 0,'0'0'4192'0,"0"0"-2703"0,0 0-369 15,0-32 400-15,-3 23-63 16,3 3 15-16,0-1 64 0,0 1-39 16,0 3-289-16,0 0-288 15,0 3-208-15,0-3-264 0,0 3-216 16,0 0-136-1,0 0-56-15,0 0-40 16,11 6-144-16,5 7 144 16,15 9 80-16,6 6-64 15,10 4-8-15,2 10 48 0,2-1-40 32,1 3-16-32,-4 4 8 15,-12-3 72-15,-1 2-64 0,-10 0-16 16,-10 7 8-16,-6 3 88 15,-5-3-16-15,-4 4 16 0,-9-1-96 16,-7 0 64-16,0 0-56 31,-7-3-8-31,-5-6 0 0,0-1 0 16,0-5-48-16,-4-8-8 16,0 1-144-16,4-6 80 15,-4 0-448-15,-3-7-656 0,3-6-1225 16,12-10-2720-16</inkml:trace>
  <inkml:trace contextRef="#ctx0" brushRef="#br1" timeOffset="44476.25">13758 796 1840 0,'0'0'944'0,"0"0"2289"31,0 0-1753-31,0 0-408 16,0 0-215-16,0 0-233 0,0 0 8 15,0-15 64-15,0 11-56 0,0 4-168 16,0 0-216-16,0 0-128 0,0 0-56 15,0 0-64-15,0 0 88 16,0 0 0 0,0 0-32-1,0 0 32-15,0 0-40 0,0 0-48 16,0 0 8-16,0 0-8 0,0 0 48 16,0 0-48-16,0 7 72 0,0 3 120 31,3-1 32-31,1 4-15 15,0 2-1-15,0 2 160 16,0 1-64-16,0-1-112 0,1 1-32 16,-2-2 72-16,1 4-152 0,-4-2 0 15,4 1 24-15,0 1-32 32,-4 2-72-32,0-3 0 15,0 3 40-15,0 0 64 0,0 7-64 16,0-4 16-16,0 4 0 15,0-1-56-15,0 1 40 0,0 0-48 16,0-4 0-16,0 0 8 16,0 1-8-16,0-1 8 31,0 0 40-31,0-3-40 0,0 4-8 16,4 0 0-16,-4-1 8 15,4 0 0-15,-4 4-8 16,0-4 8-16,0 1 8 0,0-1-16 15,0-2 0 1,0-1 8-16,0 0-8 16,0 0 16-16,0 0-16 0,-4-3 0 15,0 0 8-15,4-3 0 16,-4 3-8-16,0-3 0 16,4 3 0-16,-4 3 8 15,4-6-8-15,0 4 8 16,0-2 8-16,0 5-16 15,0-5 0-15,0 5 0 0,0 2 8 16,0-3-8-16,0 1 0 16,-3-4 8-16,3 3 48 0,-5-6-56 15,1 3 0-15,4-3 0 32,0-1 0-32,0 5 0 0,0-1 0 15,-4 3 0-15,4 0 8 16,0 1-8-16,0 2 0 15,-4-3 0-15,4 0 0 0,0 1 0 32,0-1 0-32,0 0 8 15,0-3-8-15,0 3 8 0,0-3-8 16,0 0 0-16,0 1 0 16,0-2 0-16,0 5 0 15,0-1 0-15,0 4 48 0,0-8-24 16,0 1 24-1,0-3-48-15,0 0 0 16,4-6 48-16,-4-4-48 0,4 0 0 16,-4-3 8-16,4 4-8 15,1-4 16-15,-5 6-16 0,3-5 0 16,-3 5 8 0,0 1-8-16,4-4 8 15,-4 4-8-15,0-4 0 16,4 1-64-16,0-2-344 0,-4-1-392 15,0-4-616-15,0 0-1249 16,0-13-5137-16</inkml:trace>
  <inkml:trace contextRef="#ctx0" brushRef="#br1" timeOffset="65353.83">14415 1365 2712 0,'-4'-3'7810'0,"4"-4"-5322"15,-4 4-567-15,4 0-505 0,0 3-120 16,0 0-344 0,0 0-295-16,0 0-265 15,0 0-176-15,0 0-96 0,0 0-112 16,0 0-8-16,0 0-64 15,0 0-40-15,0 10-16 16,0 9 72 0,8 9 48-16,-1 7 64 15,10 7-64-15,-6 2 8 0,10 0 8 16,-6 1-16-16,5-1 8 16,1-6 0-16,-2-3 0 15,-3-6-8-15,5-4 8 0,-10-3-8 31,1-5-48-31,0-5-144 16,-8-6 96-16,0-2 48 0,-4-4-48 16,8 0 96-16,-4-10 136 15,8-12 208-15,0-13-128 16,4-26 88-16,3-21-104 0,2-19-128 31,-1 5-8-31,-9 23-64 0,-7 29 8 16,0 18 0-16,-4 4 0 0,0 3-8 15,0 6 0-15,0 7-104 16,0 6-256-16,0 3-864 16,-4 35-1801-16,-3 0-960 15,-1 4-4001 1</inkml:trace>
  <inkml:trace contextRef="#ctx0" brushRef="#br1" timeOffset="65855.36">14957 1632 5417 0,'0'0'5601'0,"0"0"-4177"31,0 0-760-31,0 0-192 15,15-89 377-15,-11 63 215 16,-4 1-376-16,0 3 72 0,0 0-208 16,0 2-248-16,-7 11-136 15,-5 6-80-15,-4 3-80 0,-5 10 192 32,-2 15-48-32,-1 13 56 15,4 6-71-15,4 7-137 0,9-3-41 16,7-4 33-16,0-6-32 0,7-13-136 15,13-5-240-15,4-14 40 16,8-6 184-16,-1-9 192 16,10-20 0-1,-2-6-176-15,-7-13-32 16,-4 0 16-16,-12 1 192 0,-4 9 8 16,-12 10 240-16,0 12 440 0,0 12-488 15,-8 4-32-15,-12 26-160 16,-4 9 288-1,-4 12-168-15,4 4-120 16,5-3-8-16,10-1-144 16,5-8-696-16,4-11-984 0,28-9-985 15,4-13-1368-15,0-6-328 0</inkml:trace>
  <inkml:trace contextRef="#ctx0" brushRef="#br1" timeOffset="66092">15463 1419 176 0,'0'0'10218'16,"0"0"-7882"-16,0 0-807 0,0 0-385 31,0 0 96-31,-104 38-304 0,69 0-272 16,-2 10-208-16,5 3-159 15,9-1-233-15,7 1-64 0,8-7-144 16,8-5-401-16,8-14-511 15,20-2-328-15,11-14-721 16,37-9-351 0,-8-16-2049-16,-4-6-2359 15</inkml:trace>
  <inkml:trace contextRef="#ctx0" brushRef="#br1" timeOffset="66260.11">15758 1428 9418 0,'0'0'3960'16,"0"0"-2871"-16,0 0 223 15,-92 42-248-15,55-4-280 16,2 6-232-16,3 7-168 16,13-3-175-16,6-1-209 0,13-6-153 15,0-6-495-15,9-6-992 0,34-16-208 32,1-7-761-32,0-6-1752 0</inkml:trace>
  <inkml:trace contextRef="#ctx0" brushRef="#br1" timeOffset="66555.17">16048 1403 7577 0,'0'0'5417'0,"0"0"-3704"16,0 0-401-16,0 0-616 16,0 0 48-16,0 0-472 0,-60 38-216 15,57-9-56-15,3 3-104 0,0 3-8 16,16-4-224-16,3 1-104 15,1-4 48 1,0-5 8-16,-8 2 168 16,-8-6 168-16,-4 0-168 15,-11-3 216-15,-17 3 304 0,-13 0 552 16,-6-6-144-16,-5 0-216 0,8-7-296 16,12-6-200-1,8 0 0-15,20-3-640 16,4-16-1568-16,44-32-2121 15,4 3-1848-15</inkml:trace>
  <inkml:trace contextRef="#ctx0" brushRef="#br1" timeOffset="66717.92">16192 1378 7705 0,'0'0'4393'0,"0"0"-2024"16,0 0-881-16,0 0-856 15,0 0-200-15,0 0 480 0,0 111-408 16,-4-57-304-16,-1-1-152 15,1 5-48-15,1-7-144 32,3 0-824-32,-4-4-832 0,0-15-1113 15,4-10-2112-15</inkml:trace>
  <inkml:trace contextRef="#ctx0" brushRef="#br1" timeOffset="66877.31">16303 1273 800 0,'0'0'10810'0,"0"0"-8145"16,0 0-777-16,0 0-952 16,0 0-672-16,0 0-264 0,12-42-1256 15,-8 90-448-15,4-7-2161 16,0 7-5409-16</inkml:trace>
  <inkml:trace contextRef="#ctx0" brushRef="#br1" timeOffset="67445.38">16395 1571 10698 0,'0'0'2192'0,"0"0"-567"15,0 0-1009-15,24-76 160 0,-8 48-240 16,-4 2-16-16,4 4-48 16,0 6-304-16,-5 9-168 0,2 7-80 15,-2 17-96-15,-3 18 0 16,1 9 96-16,-5 13 80 31,-4-3 0-31,0 0-8 0,-4-9-392 16,-5-10-536-16,1-13 704 15,4-13 232-15,4-9 96 0,0-6 208 16,8-23-304-16,9-9-128 0,7-13 120 16,4-2-96-1,3-5-264 1,-7 8 240-16,-4 15 120 0,-4 13 16 15,-4 18-16-15,-1 4 56 16,2 22 48-16,-1 10 152 0,-1 6-144 16,9-3-96-16,-3 3-8 15,2-9-80 1,9-7-288-16,0-12-336 16,8-7 119-16,-1-3 73 0,-3-23-56 15,0-9-168-15,-4-9 344 16,-8-9 392-16,-8-4 112 0,-3 3 544 15,-9 3 696-15,-9 16 529 32,-6 14-297-32,-10 14-704 0,-3 4-279 15,4 29-193-15,1 9-200 16,7 10-88-16,4 6-64 0,12 3-56 16,4-7 0-16,20-5-104 15,4-13-88-15,8-7-312 31,3-16 15-31,1-9-303 0,8-22-584 16,-8-13-1793-16,-8-2-5729 0</inkml:trace>
  <inkml:trace contextRef="#ctx0" brushRef="#br1" timeOffset="67972.34">18116 1003 9089 0,'0'0'4513'0,"0"0"-3040"31,0-83-25-31,-12 55 40 16,-8 2-183-16,-4 8-169 0,-8 5-264 16,-4 13-296-16,-3 0-208 15,-1 22-120-15,-4 26-80 32,12 28-80-32,13 35 88 0,14 19-88 15,5 10 48-15,24-7-80 16,0-19-56-16,-4-12-8 0,-8-22-240 0,-4-23-232 15,-8-16-320-15,0-6-352 16,-12 12-632 0,-4-5-2065-1,0-11-584-15</inkml:trace>
  <inkml:trace contextRef="#ctx0" brushRef="#br1" timeOffset="68406.1">17702 1555 11842 0,'0'0'2401'0,"0"0"-1409"16,0 0-384-16,99-82-288 15,-35 60-208-15,24-3-112 0,-4 8-112 16,-9 2-1144-16,-11 5-681 31,-20 4-215-31,-4-1-177 0,-5 1 1129 16,-14 3 1200-16,-14 3 80 15,-7 0 1720-15,0 0 105 16,-3 6-241-16,-18 10 25 0,6 9-361 16,-9 14-544-16,3 2-352 31,6 9-288-31,6-2-144 0,9 0-176 16,0-7-728-16,17-9-424 15,3-7-489-15,8-15 289 0,-1-10 360 16,1-4 424-16,-8-21-113 0,-3-13 857 15,-14-10 1209 1,-3-6 983 0,-3-6 65-16,-18 0-705 0,-3 2-384 15,9 8 64-15,-2 12-615 16,10 13-465-16,7 5-152 0,7 14-1561 16,49 6-2336-16,-4 6 921 0,3 4-137 15</inkml:trace>
  <inkml:trace contextRef="#ctx0" brushRef="#br1" timeOffset="68645.34">18698 1317 1688 0,'0'0'6401'16,"0"0"-3840"-16,0 0-1265 0,0 0-48 15,0 0 281-15,-52 73-329 32,28-37-504-32,4 5-392 0,5 3-304 15,6 0-208-15,9 1-624 16,0-7-960-16,9-9 39 15,6-13 409-15,2-7-120 0,2-9 319 16,-7-9 1145-16,-8-17 1225 31,-4-9 1783-31,-12-13-15 0,-11-9-809 16,-14-3-759-16,-3 3-377 16,5 6-480-16,-5 16-528 15,-4 13-40-15,12 13-1408 0,8 5-2849 0</inkml:trace>
  <inkml:trace contextRef="#ctx0" brushRef="#br1" timeOffset="69318.39">19347 1228 3384 0,'0'0'7594'0,"0"0"-5226"15,0 0-351-15,0 0-409 16,0 0-264-16,0 0-727 0,0 0-225 31,-47-34 80-31,23 53-56 0,-4 9-168 16,4 14-232-16,-1 8 80 16,18 4-96-16,7 3-48 15,4 1-136-15,27-8-496 0,14-2-8 16,11-16-513-16,23-13-959 31,-12-13-2313-31,-7-6-5561 0</inkml:trace>
  <inkml:trace contextRef="#ctx0" brushRef="#br1" timeOffset="69603.75">19686 1276 11666 0,'0'0'2993'15,"0"0"-1537"1,0 0-832-16,0 0-616 15,0 0 192-15,-20 83-48 0,16-42-136 16,4 0-8-16,0 1-8 16,8-8-160-16,12-8-424 0,0-7 176 15,4-16 56 1,0-3 24-16,-5-6 56 16,-2-16 272-1,-9-10 160-15,-8-6 544 0,0-3 376 0,-17-1-216 16,-2 7-112-16,-9 3-431 15,4 10-249-15,0 12-72 0,4 8-305 32,4 2-359-32,12 25-1280 15,4 0-2249-15,0-6-1640 0</inkml:trace>
  <inkml:trace contextRef="#ctx0" brushRef="#br1" timeOffset="69966.39">20192 1216 8241 0,'0'0'5097'0,"0"0"-3304"16,0 0-353-16,0 0-224 16,0 0-864-1,0 0-56-15,0 0-144 16,-63 38-136-16,42 0-16 0,5 3-72 15,4 4-40-15,9-1-264 16,3-6-312-16,0-6-168 0,11-10-104 16,6-9 384-1,-2-10 344-15,1-3 48 16,-8-10 184-16,-8-15 392 16,0-7 416-16,-8-5 336 0,-12-5-312 15,-12 1-152-15,-3 6-47 16,3 3-113-16,0 13-520 0,8 6-168 31,12 13-48-31,3 0-1145 16,22 19-1039-16,11 3-825 0,8-2-1544 15</inkml:trace>
  <inkml:trace contextRef="#ctx0" brushRef="#br1" timeOffset="70296.13">20475 1276 10250 0,'0'0'2624'16,"0"0"-943"-16,0 0-393 0,-84-9-152 15,56 18-560-15,4 17-576 32,9 11-8-32,7 5-136 0,8 5-408 15,0 1-608-15,15-7-104 0,13-6-457 16,8-13-191-16,0-5 544 15,0-17 591-15,-4-4 545 0,-4-21 232 16,-12-7 544 0,-9-6 1185-1,-7-10 695-15,-4 0-327 16,-15 1-673-16,-9 6-432 0,-4 6-424 0,-4 6-7 16,4 20-561-16,4 9-329 15,9 19-1535-15,6 10-2209 0,9-1-896 16</inkml:trace>
  <inkml:trace contextRef="#ctx0" brushRef="#br1" timeOffset="70979.39">20610 1308 832 0,'0'0'11034'16,"0"0"-9122"-16,0 0-671 0,0 0-705 15,0 0-312-15,0 0-224 16,76-10-104-16,-60 39-120 0,-4 12 48 16,-4 4-48-16,-8-1-264 31,0-6 40-31,0-6-113 16,-8-10 281-16,3-9 48 0,-2-7-352 15,3-6 584-15,4-13 272 0,0-15-160 16,0-7-104-16,16-6 456 0,4-10-160 15,4 3 201 1,4 4 63 0,-4 9 184-16,-1 6 40 15,-7 16-320-15,1 10-296 0,-2 3-104 16,-3 16-72-16,0 13-40 0,0 9 40 16,-4 6 120-16,4-3-120 0,0 1-104 31,0-4-544-31,8-9-520 15,4-10-161-15,0-13-439 16,12-6 112-16,-5 0-249 0,5-22 649 16,-8-10 1088-16,0-6 168 15,-8-6 1088-15,-8-1 745 0,-4 7 311 32,-8 10 393-32,0 12-553 15,0 6-896-15,-20 10-872 0,-4 6 328 16,0 16-336-16,-4 7-208 15,9 3-48-15,6 3 40 16,6-7-96-16,7-2 48 0,0-10-208 31,7-10-112-31,14-6 376 16,3-6 8-16,3-17-8 0,4-9 0 0,-3-2 16 16,-3-1 56-1,-5 6 104-15,-12 4 216 0,-1 9 225 16,-3 13-41-16,-4 3-576 15,0 6-128 1,5 19-24-16,-1 10 152 16,4 10 0-16,3-1-304 0,9 7-777 15,-3-13-1375-15,-2-9-3089 16</inkml:trace>
  <inkml:trace contextRef="#ctx0" brushRef="#br1" timeOffset="71503.86">21538 1222 1032 0,'0'0'8185'0,"0"0"-5200"16,0 0-1024-1,0 0-849-15,0 0-704 16,0 0-408-16,0 0 216 0,0 0-8 16,0 102-72-16,13-61-72 15,-5-3-64-15,3-3-104 16,6-3-440-16,-2-13 160 16,-2-6 0-16,2-13 216 15,5 0 168-15,-8-19 168 16,4-13 160-16,-4-10 376 0,0-8-144 15,-4-7 64-15,-4 3-192 16,0 6-160-16,0 7-8 16,-1 15-208-1,-3 13-56-15,0 13-768 16,9 0-2208-16,7 13-17 0,0 6-1632 16,3-3-1336-16</inkml:trace>
  <inkml:trace contextRef="#ctx0" brushRef="#br1" timeOffset="71627.59">21882 1216 304 0,'0'0'6529'31,"0"0"-2480"-31,0 0-2177 16,0 0-904-16,0 0-888 0,0 0 433 15,0 82-257-15,-5-41-256 16,1 4-8-16,0 12-1313 16,4-13-807-16,0-12-2345 0</inkml:trace>
  <inkml:trace contextRef="#ctx0" brushRef="#br1" timeOffset="71775.64">21957 1019 8649 0,'0'0'2545'0,"0"0"-2545"0,0 0-1472 15,0 0-3465-15,0 0 2544 0</inkml:trace>
  <inkml:trace contextRef="#ctx0" brushRef="#br1" timeOffset="72071.75">22156 1162 1344 0,'0'0'6249'0,"0"0"-4905"16,0 0-391-16,0 0-193 16,0 0-16-16,-60 92-304 15,45-57-320-15,3 3-120 16,7 0-456-1,5-3-144-15,0-4-480 16,0-8-657-16,13-7-703 0,-2-10 327 16,6-6 1665-16,-10-9 448 15,1-14 2425-15,-8-8 1616 16,0-8-1361-16,-8-2-103 0,-12 0-969 16,-3 3-416-1,-5 6-304-15,4 10-271 16,-4 9-617-16,8 10-96 0,4 3-1089 15,12 19-1215-15,4 0-1441 16,0 3-1952-16</inkml:trace>
  <inkml:trace contextRef="#ctx0" brushRef="#br1" timeOffset="72554.75">22300 1238 6617 0,'0'0'6969'0,"0"0"-5016"16,0 0-569-16,0 0-736 15,0 0-648-15,0 0-120 0,0 0 120 16,-12 70 8 0,8-32 64-16,4 0-72 15,0 0-8-15,0-6-312 16,4-7-184-16,8-6-248 0,8-6 88 15,-1-10 352-15,5-3 80 16,0-6-24-16,-3-19 256 16,-2-10 344-1,-6-7 400-15,-6-5 40 16,-7-4-56-16,0 6 72 16,0 8-168-16,-7 7-87 0,-6 8-545 0,1 13-40 15,0 9-1121-15,4 3-823 16,0 13-1905-1,8 0-1624-15</inkml:trace>
  <inkml:trace contextRef="#ctx0" brushRef="#br1" timeOffset="72868.37">22655 1196 9001 0,'0'0'1809'16,"0"0"-345"-16,0 0-592 15,0 0 617-15,0 0 79 0,0 0-784 16,28-59-728-16,-45 62 104 16,-3 9 72-16,1 7-224 0,6 6-8 31,2 7-224-31,11 3-48 16,0 0-224-16,15 0-240 0,9 0-352 15,4-3 79-15,-4-6 281 0,0-8 528 16,-8-2 192-16,-8-3 8 15,-8-3 0-15,0-1 16 16,-12 1 808 0,-16-1 497-16,-4 0-337 15,-7-2-608-15,-25-7-376 16,16 0-944-16,4 0-5210 0</inkml:trace>
  <inkml:trace contextRef="#ctx0" brushRef="#br1" timeOffset="73993.5">15355 2352 184 0,'0'0'10938'16,"0"0"-9122"-16,0 0-992 31,0 0-808-31,0 0-16 0,0 0-304 16,0 0 304-16,0 99 208 16,0-23-56-16,0-3-32 0,0-3-64 15,0-16-56-15,0-16-112 16,-4-6-64-16,0-1-72 31,-4-15-248-31,8-12 496 0,0-4 400 16,0-23-400-16,4-12-24 15,12-9-248-15,7-10 272 0,2 0 144 16,6 6-72-16,-6 10 80 16,-9 13 184-16,3 15 49 15,-6 10-257 1,-2 7-48-16,6 21 192 0,-6 10 440 15,1 7-432-15,4 9-136 16,-4-1-48-16,0 2-32 0,0-8-64 16,3-6-672-16,26-9-841 15,-9-12-1263 1,4-17-3153-16</inkml:trace>
  <inkml:trace contextRef="#ctx0" brushRef="#br1" timeOffset="74308.92">16009 2581 7705 0,'0'0'1793'0,"0"0"-553"15,-84-19-112-15,52 19-144 16,4 7-200-16,9 15-408 0,6 6-167 16,9 4-201-16,4 3-8 15,12-4-160-15,12-5-49 31,12-10 193-31,4-10-136 0,0-6-32 16,-1-9 176-16,-3-17 0 16,-4-2-192-16,-12-4 200 0,-4 3 48 15,-8 4 232-15,-8 6 257 16,0 13 303-16,-4 6-400 31,-12 6-152-31,0 23-184 0,-4 2-104 0,12 7-16 16,5 1-528-16,3-4-1033 15,28-20-615-15,3-5-625 0,5-10-1063 16</inkml:trace>
  <inkml:trace contextRef="#ctx0" brushRef="#br1" timeOffset="74585.28">16514 2435 520 0,'0'0'8842'0,"0"0"-5850"16,0 0-1856-16,0 0-511 31,0 0-265-31,0 0-232 16,-15 76-120-16,15-48-8 0,11 2-160 15,10-2-641-15,3-3-95 0,-5 1 120 16,1-1 16-16,-12 0 192 16,-4-2 80-16,-4-1-16 31,-8 0 504-31,-12-3 472 0,-12 0 328 15,-4-6 360-15,-3-1-344 16,-1-5-464-16,7-7-352 0,14-16-104 16,7-9-1816-16,12-7-7698 0</inkml:trace>
  <inkml:trace contextRef="#ctx0" brushRef="#br1" timeOffset="75036.39">17251 2282 10666 0,'0'0'6033'0,"0"0"-5017"0,0 0-432 16,0 0-584-16,0 0-40 0,0 0-144 15,0 57 184-15,4-12 72 31,-4 12-72-31,9 4-8 16,-5-1 0-16,0-6-88 0,0-3-176 16,-1-13 24-16,-3-13-408 15,0-12-232-15,0-13 888 0,4-4 336 16,9-24-96-16,-2-10-232 31,6-16 72-31,6 0-64 0,1 3-8 16,8 4 0-16,0 15 0 15,-4 13-8-15,0 9 8 16,-4 10-8-16,-5 7-64 0,-2 15-48 16,-10 6 88-16,-7 7 24 31,0 4 208-31,-15-1-8 0,-13-3 64 16,-4 0 56-16,-5-7-208 15,10-9-112-15,3-6-696 0,20-13-1752 16,4-13-2017-16,4-6-4401 0</inkml:trace>
  <inkml:trace contextRef="#ctx0" brushRef="#br1" timeOffset="75636.39">17658 2524 3104 0,'0'0'7418'0,"0"0"-6026"16,0 0-1072-1,0 0-40-15,0 0 32 16,0 0-184-16,0 0-56 15,0 0 120-15,84 32-48 0,-49-36-144 16,1-11-232-16,1-1-128 16,-10-10 184-16,-3 7 176 0,-12-3 88 15,-8 9 616-15,-4 4 817 32,-4 3-201-32,-12 6-968 0,0 0 72 15,-8 12-232-15,8 4-192 16,4 3 0-16,9 0-88 15,3 3-248-15,3-6-312 0,13-3-256 16,12-4-80-16,0-9-345 31,0 0-599-31,0 0-1249 0,-12-9-1824 16,-4 0 3617-16,-5 2 1384 16,-7 1 2832-16,0 6-175 0,0 0-104 15,0-4-745-15,0 4-504 0,4 0-1104 16,5 0-200-1,3 0-16 1,8 4-32-16,3-4 48 0,5 0-344 16,0 0-136-16,0-13 48 15,-4-3 120-15,-4-3 312 16,-4-3 80-16,-9-1 80 0,-7 1 472 16,0 0 520-1,-3 7 105-15,-13 5-153 16,-4 7-456-16,-4 3 16 0,1 9-192 15,-2 13-144-15,5 7-152 16,5 3-104-16,6 2-64 16,5 1-8-16,4 0 0 0,8-6-40 31,12-7-120-31,8-9-328 0,28-13-568 16,-9 0-1016-16,-2-3-2233 0</inkml:trace>
  <inkml:trace contextRef="#ctx0" brushRef="#br1" timeOffset="75936.37">18439 2371 7601 0,'0'0'6874'15,"0"0"-5482"-15,0 0-1088 16,0 0-296-16,23 26-8 16,-10-1 104-16,-5 10-104 0,-1 0-64 0,-2 0 48 15,-5-3-304 1,0-10-256-1,0-3 360-15,0-13-32 0,0-6 248 16,4-3-56-16,4-19-296 16,3-7-73-16,10-6 353 15,3 0 72-15,0 4 64 0,3 8 201 16,-7 8 119 0,0 8 56-16,0 7 48 15,-4 10-144-15,-1 12-144 0,2 7 40 16,-6 6-168-16,-2 2-72 15,3 8-96-15,-8-7-1576 16,-1-12-3233-16</inkml:trace>
  <inkml:trace contextRef="#ctx0" brushRef="#br1" timeOffset="76538.89">19698 2384 5977 0,'0'0'7377'16,"0"0"-5984"-16,0 0 39 0,-59-82-168 15,34 72-496-15,-6 7-320 16,-5 3-79 0,4 6-177-16,-5 16-176 15,5 10-16-15,1 6-56 0,7 7-32 16,8-1-8-16,8 4-273 15,8-3-151-15,0-8-320 0,21-8-344 32,6-13 424-32,1-13 480 15,7-3 208-15,6-22 48 0,-2-13 24 16,1-13 56-16,-3-21 16 16,-6 5 208-16,-11-6 72 0,0 0 16 15,-16 16 320-15,0 3 360 31,-4 10-47-31,0 16-33 16,0 15-336-16,0 10-632 0,-4 3-264 16,0 26 152-16,0 15 104 15,4 7 8-15,0 7-56 0,8 5-64 16,16-3-376-16,0-9-393 16,-1-7-671-1,5-12-456-15,0-13-913 16,4-19-928-16,-4-10-752 0</inkml:trace>
  <inkml:trace contextRef="#ctx0" brushRef="#br1" timeOffset="76664.78">19977 2403 3624 0,'0'0'4401'0,"0"0"-1656"16,0 0 471-1,0 0-839-15,0 0-1177 16,0 0-920-16,23-16-272 16,-18 48 128-16,3 12-64 0,-4-2-72 15,-4 2-472-15,4-2-1128 16,-4-14-1417-16,0-9-2744 0</inkml:trace>
  <inkml:trace contextRef="#ctx0" brushRef="#br1" timeOffset="76804.92">20065 2168 8129 0,'0'0'4865'31,"0"0"-4577"-31,0 0-288 15,0 0-2664-15,0 0-273 0,0 0-2344 16</inkml:trace>
  <inkml:trace contextRef="#ctx0" brushRef="#br1" timeOffset="77090.75">20344 2245 600 0,'0'0'11714'0,"0"0"-8489"0,0 0-1249 0,0 0-784 16,0 0-527-16,-108 3-329 15,80 9-264-15,8 4-72 16,12 6-168-16,4 1-224 16,4 2-201-1,16 0-303-15,7 4-120 16,5-7-88-16,-3 1 176 0,-1-5 360 0,-4-1 383 16,-12-2 177-16,-8 1 16 15,0-3 113-15,-4 0 231 0,-16-1 784 31,-5-2-88-31,-6-4-368 16,3-2-352-16,0-4-328 16,12-20-632-16,9-5-2208 0,7-7-10139 0</inkml:trace>
  <inkml:trace contextRef="#ctx0" brushRef="#br1" timeOffset="77368.42">20853 2289 4096 0,'0'0'8722'0,"0"0"-7193"0,0 0-89 15,0 0-832-15,0 0-256 0,-99-32 240 16,63 42-64-16,0 9-8 0,0 9-183 15,4 10-257 1,13 1-80 0,6 2 0-16,13-3-121 15,4 3-431-15,20-9-856 0,32-10-760 16,-13-9-2089-16,2-13-4697 0</inkml:trace>
  <inkml:trace contextRef="#ctx0" brushRef="#br1" timeOffset="77631.14">20949 2356 12346 0,'0'0'2625'0,"0"0"-1241"16,0 0-952-16,0 0-216 15,0 0-112-15,-56 95-96 0,52-57-8 32,4 0-200-32,0-6-576 15,16-7-336-15,9-9 160 0,6-10 47 16,1-6 505-16,0-9-32 15,-4-17 432-15,-9-6 0 16,-6-2 1520-16,-5-4 281 0,-8-1-161 16,0 5-304-1,-17 5-671 1,-2 7-521-16,-5 9-144 0,0 13-1137 16,-1 0-1735-16,10 3-2873 0</inkml:trace>
  <inkml:trace contextRef="#ctx0" brushRef="#br1" timeOffset="77885.42">21140 2374 4672 0,'0'0'6290'15,"0"0"-5106"-15,0 0-1088 16,0 0-96-16,0 0 0 0,37 77 0 16,-34-46 80-1,5 4-32-15,0-6-48 16,-1-4-232-16,2-9-96 15,-1-6 152-15,3-10 176 0,10-6 104 16,-1-20 144-16,3-9 456 16,5-6 721-16,-4-7-97 0,0-2-720 31,1 2-400-31,-10 3-208 16,5 10-480-16,-12 10-1433 0,0 13-1935 15</inkml:trace>
  <inkml:trace contextRef="#ctx0" brushRef="#br1" timeOffset="78043.86">21547 2428 224 0,'0'0'432'0,"0"0"1496"0,0 0-1344 15,0 0-584-15,0 0-1072 16,96-76-904-1</inkml:trace>
  <inkml:trace contextRef="#ctx0" brushRef="#br1" timeOffset="78152.3">21662 2280 1568 0,'0'0'5001'16,"0"0"-2713"-16,0 0-439 15,0 0-297-15,-107 34-384 16,79 1-728-16,7 3-440 16,14 1-160-16,7 2-960 15,16-6-1728-15,7-13-3114 16</inkml:trace>
  <inkml:trace contextRef="#ctx0" brushRef="#br1" timeOffset="78449.47">22041 2257 4977 0,'0'0'7465'16,"0"0"-6313"-16,0 0-848 15,0 0-256-15,0 0-40 16,-95 112-8-16,74-68 0 0,1 3-40 31,12-5-536-31,4-7-808 16,4-7-1088-16,0-12-81 0,16-13 1017 15,0-3 751-15,0-15 785 16,-4-11 337-16,-8-9 1887 16,-4-3 1033-16,-4-6-473 0,-20-1-815 15,-8 3-561 1,-11 8-512-16,-2 11-344 15,2 11-552-15,2 5-264 0,15 7-1616 16,5 13-2961-16,17-3-4209 16</inkml:trace>
  <inkml:trace contextRef="#ctx0" brushRef="#br1" timeOffset="78913.09">22431 2305 2816 0,'0'0'7242'15,"0"0"-5290"-15,0 0 40 0,0 0-927 16,0 0-273-16,-75-70-320 16,35 70-312-16,-1 0-88 15,2 16 0-15,3 9-72 0,8 7-48 16,4 3-40-16,16 3 8 31,8 3-248-31,4-6-352 0,20-3-304 16,8-13 7-16,8-6-87 15,4-13 472-15,0-7 464 16,-5-18 128-16,-3-13 280 0,-4-10 784 16,-12-3 625-1,-4-21-361 1,-8-17-400-16,-8 9-504 0,0 7-48 15,0 13 112-15,-11 15 113 0,-2 7 551 16,1 6-568-16,4 17-296 16,-4 15-288-16,1 9-168 15,2 23 160 1,1 12 8-16,4 10 8 0,4 19-8 16,8-3 0-16,8 0-368 15,4 3-512-15,13 6-1041 0,-2-5-2760 16,-8-20-88-16</inkml:trace>
  <inkml:trace contextRef="#ctx0" brushRef="#br1" timeOffset="79791.28">21865 2168 728 0,'0'0'8946'0,"0"0"-6602"16,0 0-1576 0,0 0-280-16,0 0 112 15,0 0-159-15,0 0-217 0,92-35-128 16,-72 19-16-16,-4-3 24 0,0 3 320 16,-12-3 136-16,-4 0 96 15,0 3 40 1,0 1-440-16,-9 2 56 15,-2 4 416-15,-1 5-560 16,-4 4-112-16,0 0 33 16,4 7-17-16,0 8 8 0,5 8-72 15,3 2 40-15,4 0-32 0,4 1-16 32,19-4-8-32,5-3 8 15,12-6 0-15,4-4-337 16,12-9-703-16,-9-3-1808 0,-15-9-4994 15</inkml:trace>
  <inkml:trace contextRef="#ctx0" brushRef="#br1" timeOffset="85100.72">14905 2174 568 0,'0'0'1464'0,"0"0"-448"15,0 0-256-15,0 0 129 0,8 0 143 31,-5 0-320-31,1 0-424 16,5 0-64-16,-1 0 280 0,-1 0 120 16,2 0-144-16,3 0-240 15,-1 0-8-15,6 0-24 0,-2 0 105 16,1-3 71-16,5 3-152 31,-2-3-80-31,1 3-16 16,4 0 72-16,-4-3-8 0,8 3-72 15,4 0 128-15,3 0-24 16,1 0-96-16,4 0-40 0,-4 0 112 16,4 0-80-16,-8 0-32 31,-1 0 8-31,1 0-16 16,0 0-8-16,-4 0-64 0,13 0 168 0,-6 0 48 15,9 0-88-15,4 0-32 16,-1 0 40-16,5 0-24 0,0 0-80 15,0 0-40 1,0 0 96 0,-4 0-96-16,-1 0 8 15,-2 3 64-15,-2-3-24 0,-3 0 40 16,4 0 8-16,-4 0 0 0,-1 0 25 16,5 0-9-16,-4 0-16 0,3-3 56 31,2 0-48-31,-2 3-8 15,5-3 8-15,4 0-48 16,-4-1 24-16,0 4-72 0,-1-3 32 16,-7 3-40-16,0-3-8 15,0 0 72-15,0-3-64 0,4 2 64 32,-1-5 128-32,10 2 32 15,-1 1 64-15,3 0-104 0,1-1-104 16,0 4-24-16,-4 0-56 15,-5 0-8-15,-3 3 0 16,0-4 0-16,-5 4 0 0,2 0 0 31,-2-3 0-31,1 1 8 16,-1-2 8-16,6 1-16 0,2 0 8 0,5 0 0 16,0-1 0-16,-1-2 64 15,5 6-64-15,-3-3 0 16,3 0 0-16,-4 0 0 15,-1-1 0 1,-7 4 0-16,3 0-8 16,2-3 8-16,-2 3-8 0,1 0 0 15,3-3 0-15,9 0 0 16,-4 3 0-16,4-3 0 0,-4-3 0 16,4 2 8-1,0 4-8-15,-4-6 0 16,3 3-8-16,1-1 8 15,4 1 0-15,0 0 0 0,-1 0 8 16,5 3-8-16,-5 0 0 16,9-3 8-16,0 3-8 0,0 0-8 31,-1 0 8-31,1-3-16 16,-4 0 16-16,-4 3 0 0,-5-4 0 15,5-2 8-15,0 6 0 16,-4-7-8-16,-4 4 8 15,3-3-8-15,5 3 8 0,-4 0 0 32,0-4 0-32,-4 4 32 15,-1 0-32-15,-7-4 0 0,4 5 48 16,-5-2-56-16,2 1-8 16,-2 0 8-16,1 0-56 0,3 0 56 15,5-1 0-15,0 1-40 16,-4 0 40-1,4 0 0-15,-9-3 0 16,6-1 0-16,-2 4 0 0,1-4 0 16,-4 2 0-16,-1-2 8 15,5 1 0-15,-3-4-8 0,2 4 48 16,1-1-48 0,-5-2 0-16,1 0 0 15,1 2 16-15,-6 1-16 16,0-1 8-16,-2 4-8 0,-1-3 0 15,-1 3 0-15,2 0 0 16,-2-4-56-16,-3 4 56 0,3 0 0 31,2-1-8-31,-1 1 0 16,-1 0 8-16,-3 3 0 0,4-3 0 16,0 3 0-16,-4 0-8 15,3-3 8-15,2 3 0 31,-2 0 8-31,-7-3 40 0,0 3-32 16,-8 0-16-16,-9-3 0 16,-6 3-56-16,-9 0-576 0,-20 0-1208 15,-12-4-2425-15,-4 1-1041 0</inkml:trace>
  <inkml:trace contextRef="#ctx0" brushRef="#br1" timeOffset="86517.7">15546 3308 1488 0,'0'0'6777'0,"0"0"-5056"16,0 0-1009-16,0 0-424 15,28-16-152-15,-12 10 536 0,4 2 136 16,4 2-216-16,-1-2 0 16,14 1-7-16,3-3-65 0,7 6-80 31,1-3-72-31,8-1-40 15,8 4-120-15,11 0-48 16,25 0 56-16,15 0-112 0,5 0 48 16,3 0-8-16,-11 0-48 31,-8 0-24-31,0 0-24 0,-5 4-48 16,1-1 56-16,-9 0-48 15,1 3-8-15,0-2 8 0,-1-4 0 16,1 0-8-16,-4 2 48 0,-1-2 0 15,5 0 40-15,-5 0-24 16,5-2 32-16,-5-2 0 16,5 1-88-1,-4 0 64-15,0 3-64 0,-4-3 0 16,-1 3-8-16,1-3 8 16,-4-1-8-16,3 1 8 0,1-3 0 15,0 0 40-15,3-1 0 16,0 1 8-1,1-3 8-15,-4 2-56 16,4-3 64-16,0 7-56 16,-17 0-8-16,-11-3 80 0,11 3-72 15,13-4-16-15,8 1 96 16,16-1-8-16,-5 1-32 0,-15 0 40 31,0 3-96-31,-13-1 48 16,-15 4-48-16,-17-3 8 15,5 3 0-15,5 0-8 0,6 0 65 16,13 0-57-16,-5-3 8 16,-3 0-8-16,0 0 0 0,3-3 40 31,-2-1 32-31,2-3-72 16,1 4 0-16,-8 0 8 0,0 3-16 15,-9 0 48-15,1-1-48 0,-4 1 16 16,-5 3 104-16,10-3-40 15,-6 0 24-15,5-1-8 16,0 2-88 0,-1-2 0-16,1-2 48 15,-3 3-56-15,-2 0 0 16,-3-1 16-16,0 1-8 0,-1 0 32 0,-2 0-40 16,-2-3 0-16,1-1-8 15,-5 7 0 1,-2-6 8-16,3 2 0 15,0 1 8-15,-5 1-8 16,5-2 8-16,-4 1-16 0,-4 0 8 16,0 0 0-16,-8-1-16 15,-4 4-40-15,-9-3-160 16,-7 3-345 0,-4-6-807-16,-15 0-1672 15,-5-1-3506-15</inkml:trace>
  <inkml:trace contextRef="#ctx0" brushRef="#br1" timeOffset="89728.71">14888 2428 3512 0,'0'0'3945'0,"0"0"-3457"16,0 0-248-16,0 0-144 0,0 0 376 15,-43 10-24-15,28 3-55 16,-2 3 87-16,-3 3-120 0,1 6-48 15,-6 1-128 1,1 2-24 0,-4 4 64-16,0-1-216 0,-3 8 104 15,-9-1-24-15,0 3 24 16,0 0 64-16,-3 0-64 0,3-6-24 16,-1 1 40-16,2-1-40 0,-1-7 80 31,1 4-96-31,-2-3-64 15,2-4 96-15,3 0 72 0,0 1 72 16,0-4-56-16,0 0-120 16,0 4 56-16,0-7-80 15,1-1 8-15,3 1-48 0,-4 1 8 32,4-5-8-32,-4 1 80 0,-4-3-88 15,4 0-16-15,1-1 16 16,-6 1 0-16,6-3 16 15,-5 2-8-15,4-5-8 0,1 6-8 16,-6-7-8-16,2 0 8 31,-1 4 8-31,-4-4 0 0,0 3 0 16,1-2 8-16,2-1 96 0,2-2-32 16,-1-2-24-16,3 2 32 15,2-1-72-15,-1-3 0 0,0 3 56 16,-3-3 17-1,3 0-25 1,-1 0 40-16,-2 0 40 0,3 0 64 16,-3-3-56-16,-2-4-32 15,-2 1 24-15,-2 0-56 0,2-1 56 16,-1 1 88-16,4-3 120 0,8-1-88 31,-4 4-104-31,8-4-136 16,4 1 248-16,-3-1-120 0,3 1-64 15,0-1-80-15,-4 0 0 16,4-2-8-16,-4 2 8 16,5 1 16-16,-1-1-8 0,3 1 0 31,2-1-8-31,-5-2-48 0,8 2 48 16,0 0-104-16,4 1 88 15,0-4 16-15,0 4 96 16,0-1-80-16,0 1 72 0,0-4-32 15,0 0-56-15,1 4 16 32,-2-4-8-32,1 0 0 0,5 4 8 15,-6-4 0-15,5 1 40 16,-3-1-56-16,2-3-104 16,1 3 104-16,-3-6 0 0,2 3 64 0,-2-3 24 15,-1 0-88 1,0 0 16-1,-4 0-8-15,0-3 0 0,4-3 112 16,0-1-120-16,0-3 0 16,0 1 8-16,0-7-8 15,0 3 0-15,5-3 0 0,-6 3-8 0,5 4 8 32,-3-1 0-32,-2 4 8 15,2 0 40-15,-2-1-48 0,1 4 8 16,1 3-8-16,-2 3 0 15,2 0 40-15,3 0-40 16,-1 3 0 0,2 1 0-16,-1-1 8 15,0 4-8-15,0-4 0 0,4 1 0 16,-4 2 8-16,4-3-8 16,-4 0 8-16,4 1 8 15,-4-1-16-15,4 3 0 0,0-2 8 16,0 2-8-16,-3-3 0 31,2 1 0-31,1-1 8 16,0-3-16-16,0 0-32 0,0-3 40 15,0-3-8-15,-4 3 0 16,4-3 8-16,0 3-8 0,0 3 8 0,0 3 8 16,0 4-8-1,1 2 0 1,3 4 0-16,0 0-40 15,0 0 32-15,0 3-72 0,0 0-472 16,0 0-1016-16,0 0-665 16,-4 3 113-16,-1 3-1185 15,-3 1-2976-15</inkml:trace>
  <inkml:trace contextRef="#ctx0" brushRef="#br1" timeOffset="90410.3">11346 2324 568 0,'0'0'4649'16,"0"0"-3689"-1,0 0-696 1,0 0-184-16,0 0 72 0,0 0 312 16,0 0 64-16,0 0 16 0,0 0 232 15,5 0 97-15,-1-7-113 16,0-5-424-1,4-4-160-15,-1-6 24 16,-3-4 40-16,5-6-120 16,-5 1-112-16,0-8 136 0,-1-2 112 15,1 0 88-15,-4 6-72 16,4 10 160-16,-4-1 40 0,5 14-152 16,-5 5 33-16,0 4 103 31,0 3-392-31,4 0-64 15,0 0-128-15,3 0 48 0,10 10 80 16,-2-4 0-16,9 3 8 16,8 4 72-16,0-3-32 0,8 2 56 15,-5 5-32-15,6-2-72 16,-9 4 0 0,0-3 0-16,-13 3-48 15,-3-3-336-15,-8 6-1009 16,-4-6-855-16,-4-6-2369 0</inkml:trace>
  <inkml:trace contextRef="#ctx0" brushRef="#br1" timeOffset="106906.59">14132 892 6481 0,'-4'0'1904'16,"4"-3"-1016"-16,0 3-655 15,0 0-185-15,0 0 32 0,0 0 64 16,0 0-88-16,0 0-56 31,-4 0-88-31,4 0-16 16,-5 3 104-16,5 10 16 0,-3 2 144 15,-5 5-64-15,4 2-32 16,-4 6 288-16,0 4-8 0,0 3 72 16,4 3-120-16,-4 7-168 15,8 2 0 1,-4 4 192-16,1 3 184 15,-2 3-320-15,1 3-24 0,0-2-8 16,0 2 104-16,0 0-56 16,0-3 8-16,4 4-56 0,0-7-24 15,0 0 17 1,0 3-73-16,0 0 80 16,0 0 0-16,0 3-144 15,4-2 72-15,0-1-72 0,0-7 0 16,-4 4 64-16,4-6-64 15,0 0-8-15,-4-1 96 0,5 1-88 32,-5 0 96-32,0-4-40 15,0 1 16-15,3-1-40 0,1 3-32 16,-4-2 0-16,4 3 64 16,0-1-72-16,0-6 8 0,-4-2-8 15,0-4 0-15,0-7 72 31,0 4-64-31,0-4-8 16,0 1 16-16,0-3-8 0,0-1 56 16,-4 0-56-16,4 1-8 15,-4-1 0-15,0 4 0 0,4 2 0 16,0-2 16-16,0 0-16 16,0-1 56-1,0-6-56-15,0-2 0 16,0-1 8-16,0-4-8 0,0-2 0 15,0 0 16-15,4-1-16 16,-4-5 0-16,4 2-80 0,0-2 72 16,-4-1 0-1,4-3-56-15,0 4-40 16,0-1 56-16,0-3-88 16,0 3 136-16,0-2 104 0,4 2-56 15,4-3-48-15,0 3-32 16,4-3 32-16,4 4 8 0,0-4 0 31,8 4 96-31,4-4-56 16,-1 0-40-16,1 0 112 0,4 0-64 15,0-3-56-15,3 3 0 16,-2 1 8-16,2-4 24 0,-3 3-32 16,4-3 0-16,0 0 0 31,0 0 8-31,7 0 0 15,-3 0 0-15,0 0-8 0,4 0-8 16,-4 3-40-16,0 0 48 16,-1 0-16-16,-3 3 16 0,4-2-8 15,0 2 8-15,0-3 16 32,0 1 32-32,0-1-48 0,7-3 0 15,1 0-8-15,8 0-32 0,4 0 40 16,3 0 88-16,-3-3-88 15,0-1 48-15,-5 1-48 0,-3 0 0 16,-4 3 8 0,0-3-8-1,0 3-136-15,4-4 136 0,0 1 8 16,7 0 8-16,1 0 48 0,4 0-56 16,-1 0 0-16,1-4-8 15,0 4 8-15,0 0 0 0,-1-3 0 31,-3-1 0-31,0 1 0 16,-1-1-8-16,1 2 8 0,-4 1-8 16,0-2-48-16,-1-1 40 15,1 4 8-15,4-3-8 0,0 2 56 16,-1-2-48-16,6 3 48 31,-2-3 8-31,1 3 8 16,-4-4-64-16,-1 4-128 0,5 0 128 15,4-3 64-15,-4 2-16 16,-1 1-48-16,5 0 8 0,-5 0 0 16,6 3 48-16,-2 0-48 31,-4-3-8-31,10-1 0 16,-2 2 0-16,1 2 8 0,-1-4-8 15,6 4 0-15,-6-3-8 0,1 0 16 16,-1 0 16-16,-3 3-24 0,0-4 0 15,-4 1 8 1,3-3-8 0,-3 3 16-16,15 0-16 15,13-4 0-15,12 4 8 0,-12 0-8 0,-16 3 0 16,-22-3 0-16,-13 3 0 16,7 0 0-16,8 0 0 15,7 0 8 1,5-4-8-16,-5 4 8 15,6-2 0-15,-2 2 0 16,0-4 0-16,17 4 0 0,-12-3-8 16,4 3 0-16,-4 0 0 15,-12 0 0-15,7 0 0 0,-7 0 0 32,3 0 0-32,-7 0 64 15,0 0-64-15,3 0 72 0,1 0 168 16,0 0-24-16,-1 0-80 15,6 0 0-15,2-3-80 16,-3 3 0-16,-1 0-48 0,2 0 0 31,-5 0 40-31,-4 0-40 16,-6 0 0-16,-1 0 56 0,-1 0-56 16,-5 0 112-16,-6 0-120 0,6 0 72 15,-3 0 32-15,0 0-40 16,-1 0-8-16,1-3 48 15,0-1-96 1,0 1 0-16,-4 0-8 0,3 0 0 16,-6-3 32-16,-1 3-24 15,3-4-8-15,-3 4 48 0,-1-4-48 16,6 1 96-16,-1 0-32 16,-1-4 0-1,-7 4 40-15,0-3-32 16,-4 2 8-16,0 1 8 15,-4-4-40-15,0 4 32 0,-1-4-80 16,1 1 0-16,-3 0 8 16,-2 2 8-16,-3-3 32 0,-4 1 0 31,4-4-48-31,-8 4 0 16,5-7-88-16,-10 3-56 0,5-3 144 15,-4 0 48-15,0 1 56 16,4-4-32-16,0 3-64 15,-4-3 0-15,4-3 0 0,3 2-8 32,-2-2 48-32,-1 0-48 15,-1 0-8-15,-3-1 0 0,1 1-48 16,-1-3 48-16,-4-4-56 0,4 4 64 16,-4-1 56-1,0 1-48-15,4 0 0 0,-4-1 64 16,4 1-72-1,-1-1 8-15,1-2-8 16,0 2 0-16,-4 1-8 0,5-4 8 16,-5-2-32-16,0-1 32 15,0-3 0-15,0 0 48 0,4 0-48 16,-4 3 0 0,0 4 0-16,0 2 8 15,0 1 8-15,0 0-16 16,0-1-8-16,0 1-40 0,0-1-24 15,-4 1 64-15,-1 3 8 16,1 0 0-16,0 0-56 16,1 2-80-1,-5-2 128-15,4 3-96 16,0-3 96-16,-1 3 8 0,-2-3 0 16,3-1 48-16,4 1-40 15,0 0 40-15,0 0-48 16,0-1 0-16,0 5-8 0,0-5 16 31,0 4-8-31,0 0 0 16,-4-3-16-16,-4-1-80 0,-1 5-88 15,2-5-128-15,-1 4 304 16,0-3 8-16,0 0 48 16,0-3-48-16,4-1-64 0,4-2-40 15,0-7 0 1,0 0-24-16,4-4 80 15,12-5-88-15,-8 3-64 0,4-4 96 16,-9 1 96-16,-3 3 0 16,0-1 0-16,0 4-144 15,-7 0-120-15,-1 6 208 16,4-3 64 0,-4 7 0-16,4-1 0 0,0 7 0 15,0 0-8-15,4 3 8 0,0 0 0 16,0 3-8-16,0 0 8 15,0 0 0-15,0 3 0 16,0 1 0 0,-4-1-64-16,0 4-168 15,-3-4-88-15,2 3 320 0,1 1-8 16,-4-1-16-16,0 0-48 16,5 4-48-16,-10-3 112 15,5 6-64-15,-3-4-40 0,-6 4 112 31,2 0-8-31,-9 0 0 16,0 0-72-16,-8 3-40 16,-4 0 24-16,-3 0 16 0,-6 0-40 15,-2 0-40-15,-1 0-272 16,-8 0-1-16,0 0 153 0,1 0-208 16,-5 0 296-1,0-7 64-15,0 1 48 16,-3-1-32-16,3-2 96 15,-8-4-136-15,8 4 152 0,-8-4-16 16,4 3-120-16,0-2 128 16,1 2 0-16,3 1 8 15,4 5 0-15,-4-2 0 16,9 3 0-16,-5 3 0 16,4 0-16-16,-3 0 16 15,-1 0-8-15,0 0-40 0,-4 0 48 31,0 0 0-31,-3 0-8 16,-1 0 0-16,0-3-96 0,-3 3 96 16,-2-3-64-16,2-1 72 15,-5 4 0-15,5-3 8 0,-2 3-8 16,-2 0 0-16,3 0 16 16,5 0-8-16,-1 0-8 0,-3 0 8 31,3 0 0-31,-5 0 8 15,6 0 64-15,-1 0-24 16,0 0-48-16,1 0-8 0,3 0 16 16,-4 0-8-16,-3 0 8 15,3 0-16-15,-4 0 56 0,0 3-8 32,0 1-40-32,-3-4 48 0,-1 3-56 15,0-3 0-15,1 0 0 16,-1 3 0-16,4 0 8 0,0 1-8 15,5-2 8-15,7 2 0 16,-4 2-8-16,9-3 0 16,-5 4 0-1,4-1-72-15,4-3-8 0,-4 0-40 16,4 4 56-16,-7-4 0 16,-5 0-40-16,0-3-24 0,0 3-8 15,-3-3-96-15,-1 0-80 16,-1 0 56-1,2 0-80-15,-5 0 112 16,-3 0 40-16,3-3 72 16,-4 0 64-16,4 3-48 0,-3 0 96 15,7 0-8-15,1 0-16 16,7 0 24-16,4 0 8 0,0 0-8 31,0 0 48-31,4 0-40 16,5 0-8-16,-6 3 8 15,2 0-8-15,-5 4 8 0,5-4-8 16,-9 3 0-16,-4-3 16 16,4 4-16-16,0-4 16 0,0 0-16 31,1 0 0-31,-1 3 0 16,0-2 0-16,4-1 0 0,1 0 0 15,-5 0-8-15,8 0 8 0,-3 4 40 16,-2-4-32-16,1 0-8 15,0 3 0-15,1-2 0 16,-5-1 16 0,0 0-16-16,4 3 0 15,-3-6 0-15,-1 4-48 0,0-2-168 16,0 2 64-16,0-1 143 0,1-3 1 16,3 0 0-16,0 3 0 15,5 0 8 1,-1 1 8-16,4-1 0 15,4 0 0-15,4 3-8 16,0-3 9-16,8 4-9 16,-4-4 56-16,4 3-56 0,-3-2 0 15,-1 2 8-15,0-3-8 0,0 0 0 32,4 4 8-32,-4-4-8 15,4 0 8-15,0 3 8 16,-4-3-16-16,-3 4 80 0,-1-4-72 15,0 3 48-15,4-2 0 16,1-1 16-16,-5 3 40 0,8-3-16 31,4-3-96-31,12 3 72 16,0-3 8-16,8 0 72 16,4 0 160-16,0 0-248 0,0 0-64 0,0 0-32 15,0 3-464-15,-4-3-761 16,-4 0-1759-16</inkml:trace>
  <inkml:trace contextRef="#ctx0" brushRef="#br1" timeOffset="111454.59">7127 857 1064 0,'0'0'632'16,"0"0"2577"-16,0 0-1905 31,0 0-320-31,0-19 96 0,0 16-344 15,-4-1 41-15,0-2 15 16,4 6-272-16,-4-3 16 0,4 3-72 16,0 0-208-16,-7 0-256 15,3 0-264-15,-9 0-96 32,2 0 312-32,-10 6 96 0,-3 7 152 0,1 0-72 15,-1-1-80-15,0 5-48 16,0-2-48-16,1 1 48 15,-1-3 0-15,3 6 112 0,-3 0-104 16,5 0 136 0,-5 0-80-1,3 3-64-15,-2 1 8 0,3-1-16 16,4 3 16-16,-4 0-16 0,4-2 16 16,4 2 40-16,-4-3-40 15,4 1-8-15,1 2 0 0,-2 4 0 31,2-1 16-31,-6 1 40 16,2 2-32-16,-2-2 72 0,6 3-40 16,-6 0 0-16,2-7 16 15,2 4-64-15,2-4 64 0,-1 0-64 16,7 1 48-16,-2-1-48 31,7-2-8-31,-4-1-96 0,4 6 96 16,0-2-8-16,0 2 8 15,0 4 72-15,0 0-72 16,0 0 8-16,0-1 40 0,0 4-40 16,0 0 0-16,0-3 0 31,4 3 0-31,0-1 56 0,-1-2-64 16,2-3-56-16,3 3 16 0,0-4 40 15,-1-3 8-15,2 1-8 16,3 0 80-16,-5-1-64 0,6 0-16 15,-1-3 48 1,4 4-48 0,-1-4 0-16,6 1 0 0,-2 2 0 15,1-3 8-15,1-3 0 0,2 0-8 16,-3 0 56-16,0 0-56 16,-1-6 8-16,2 3 64 0,3-3-16 31,-5 2 8-31,1-2-64 15,5 0 0-15,-1-1-8 0,4-2 8 16,-1-1 40-16,6-2 24 16,2-1-56-16,1 3 0 0,0-5 72 15,-5 5-80-15,1-2 48 32,0-1-40-32,-4 0 0 0,0 1 72 15,0-1-80-15,-4-3 0 16,8 3 16-16,0-2 120 15,7-1 9-15,5 0-17 0,8-3-24 16,0 0 40-16,8 3-144 31,4 4 80-31,-5-4-72 0,1 9-8 16,-9-2 8-16,5 0-8 16,-7 2 8-16,-2-2 8 0,1 0-16 15,-1-1 56-15,5-6-40 0,4 3-16 16,4-6 72-1,8 0-64 1,3 0-8-16,5 0 48 0,-4 0-40 16,-1 0 56-16,-2 0-48 15,-2 0-16-15,-7 0 56 0,0 0-48 16,-4 7 0-16,-5-4 48 0,1 3-56 31,-5-3 8-31,5 1 0 16,1-4 40-16,6 3-40 0,5 0 0 15,11-3 0-15,21 0 0 16,-12 0 0-16,-4 0 0 0,-13 0-8 16,-14 0 0-16,14 3 0 31,4-3-8-31,1 3 8 0,0-3 0 16,-4 0 0-16,-1 0 0 15,1 0 0-15,8 0 0 16,8 0 0-16,15-3 8 0,12-3 0 15,-6 3 40-15,-26-1-48 32,-19 1 0-32,-16 0 0 0,7 3-48 15,1-3 48-15,12 3 8 16,-8-3-8-16,0 0 0 16,4-1 0-16,-4-2 0 0,2 0 0 0,7 0 0 15,-6-4 8 1,6 3 0-1,-2-2 8-15,1 3 24 0,-4-1-32 16,3-2-8-16,-3 2 0 16,0-2-8-16,-1 2 8 15,-3-2 8-15,0 2-8 0,-4-2 0 0,-1 3 8 32,1-4-8-32,-4 4 0 15,4 0-48-15,-4-4 48 0,-1 7 0 16,5-7-8-16,-4 4 8 15,0 0 0-15,0-1-16 16,4 1 32-16,-9 0-16 0,1-4 8 31,4 4 0-31,-8 0 0 16,-1-4 0-16,-2 3-8 0,-5 1 8 16,0-1-8-16,-4 2 8 15,0 1-16-15,3-5 8 0,-4 5 0 16,1-2 0-16,-3 0 8 31,-1-1-8-31,0 1 0 16,-5 3 0-16,1-4 0 0,1 5 0 15,-6-5 0-15,1 4 0 16,4-4 0-16,-4 1 8 0,8 0-8 16,-4-4 0-16,0 4 0 15,0-1 0 1,-1-2 0-16,2 0 8 15,-6-1-8-15,1 1 0 0,-4 2 0 16,1-3 0-16,-2 1 8 16,1 0-8-16,-4-4 48 15,4 0-40-15,-4-3-8 16,8 0 8-16,-8 4-16 16,4-4 16-16,0 0-8 15,-8 3 0-15,4 0 8 0,-8-2-8 16,0 2-184-16,0-6 184 15,0 0 0-15,0 0 48 0,0-3-8 32,0-1-40-32,3-2-88 15,2 0 88-15,-1-1 0 0,0 1 0 16,0 2 0-16,-4-2 0 16,0 3 56-16,0 0-56 0,-4-3 0 31,-9-1-56-31,6 4 104 15,-5-7-48-15,0 4 0 16,4-1 0-16,0-6 64 0,0 4-64 16,0-4 0-16,4-2 8 15,-4-1 40-15,4-1-48 0,0 1 8 32,-4 0 0-32,4 4 72 0,-8-1-72 15,5 0 8-15,-2 1 32 16,1 2-48-16,0-3 8 0,1 4 0 15,-2-1 0-15,1 1 0 16,4-1-8-16,1 4 0 0,-1-1 0 16,0 4-120-1,-1 3 48-15,1 0 24 16,-3 0 40-16,-1 0-192 16,0 3 72-16,-1 0 112 0,-2 3 16 15,7 1 8-15,-4-4 8 16,0 3-16-16,4-3 0 0,0 0 8 31,-4 0-8-31,-1 4 0 16,2-1-120-16,-5 0-256 0,-4 1 88 15,4-1-33-15,-8 3 185 16,4-2 8-16,0-1 128 0,-3 4 32 16,2-4-32-16,-3 3-72 31,1-2 64-31,-1 2 0 15,-5-3-184-15,2 4 168 0,-5-4-40 16,0 7-304-16,0-4 368 16,-4 4 176-16,1-1-152 0,-1 7-24 15,-4-2 0-15,4-2-8 16,-8 4-32 0,0 0 40-16,1 0 0 15,-10 0 0-15,2 0-80 0,-1 0 72 16,-4 0 8-16,1 0-272 15,-5 0 272-15,0 0 16 0,-4 0-16 16,0 0 0 0,0 0-200-1,0 0 104-15,1 0 96 0,-1 0 144 16,0 0-144-16,1 0-232 0,3 0 160 16,4 4 8-16,-4-4-32 15,5 2 0-15,-9-2-304 0,0 4 280 31,-3-1 40-31,-1 0 64 16,-5 0-96-16,2-3-112 0,-1 3 120 16,8 1 104-16,1-4 56 15,7 0-48-15,-3 0-16 0,6 0-96 16,-3 0-48-16,-3 0-200 31,-1 0 352-31,-7-4 0 16,-6 1 184-16,1 0-56 0,5 3 40 15,3-3 216-15,0 3-88 16,4 0-96-16,1 0-96 0,3 0-48 16,4 0-40-16,1 0-16 31,2 0 0-31,-2 0 32 16,4 0-16-16,2 0 72 0,-2 0-144 0,2 0 56 15,-2 0-72-15,-1 3 72 16,-4-3 0-16,-8 0-8 0,5 0-72 15,-9 0 72 1,4 0 0 0,0 0-72-16,0-3 72 15,5 3 8-15,-1-3-80 0,4 3 72 0,4 0-56 16,0 0-64-16,4 0 128 16,1 0 0-16,-1 0 0 15,-4 3-8 1,0 0 16-16,-4 0-8 15,-4 0 0-15,-7 1-48 16,-1-1 48-16,1 0 40 0,-1 0 48 16,4-3-88-16,-4 0 112 15,4 3-96-15,0-3-16 0,1 3 80 32,-5 1-72-32,4-1 8 15,-4 0-16-15,8 3 0 0,-4-2-48 16,5-2 48-16,-1 2 48 15,0-1 0-15,1-3 8 16,-1 3-56-16,-4 4 0 0,4-4-40 31,-7 6 40-31,3 1 0 16,0-1-72-16,0 4-56 0,4-3 128 16,-3 2 8-16,3-2 0 0,-4 3-8 15,-4-4 8-15,4 0-8 16,1 1 56-16,-1-3-48 15,8 2 8 1,4-3-16-16,16 4-56 16,4-1-896-16,17-2-4193 0</inkml:trace>
  <inkml:trace contextRef="#ctx0" brushRef="#br1" timeOffset="114072.61">9028 2905 7273 0,'0'0'2913'0,"0"0"-2041"0,0-42 48 16,0 30 136-16,0 2 193 31,0 4-185-31,0 3-152 0,0 3-192 16,0 0-320-16,0 0-176 15,0 6-224-15,0 13 8 0,-8 16 304 16,4 10-24-16,-3 18-16 15,7 23 9-15,0 31 31 32,0 10-112-32,0-6-56 0,3-4-72 15,9-18 0-15,-4-1-72 16,0-6-8-16,0-19 8 0,-4-15-72 16,0-17 8-16,0-10-112 0,-4 1-136 15,3 3 7 1,-3-3-239-1,4-7-320-15,-4-6-400 0,0-9-857 16,0-4-839-16,0-6-3266 16</inkml:trace>
  <inkml:trace contextRef="#ctx0" brushRef="#br1" timeOffset="114328.27">8749 4006 8633 0,'0'0'3961'0,"0"0"-2761"0,0 0-63 16,0 0-705-16,0 0-384 16,0 0-48-16,0 0 368 0,32 42 8 15,-8-13-216-15,4-1-112 16,0 1-48-16,0-1-296 31,4-6-960-31,3-3-857 0,-7-6-847 16,0-10-3034-16</inkml:trace>
  <inkml:trace contextRef="#ctx0" brushRef="#br1" timeOffset="114527.31">9295 3823 11402 0,'0'0'4241'16,"0"0"-3457"-16,0 0-88 0,0 0 64 16,-88 82-88-16,56-34-159 15,4 2-281 1,-3 4-112-16,6-3-120 16,1 7-104-16,1-1-681 0,-9 15-847 15,8-11-2305-15,0-14-3704 16</inkml:trace>
  <inkml:trace contextRef="#ctx0" brushRef="#br1" timeOffset="114947.23">8697 4835 2472 0,'0'0'9410'16,"0"0"-6409"-16,0 0-1961 16,0 0-592-1,0 0 352-15,-12 111-72 16,8-57-216-16,4 3-71 0,0 7-73 16,0-4-208-16,0 1-96 15,0-4-56-15,0-3-8 0,0-4-360 16,0-2-529-16,-3 0-1239 31,-5-13-2377-31,-1-16-4601 0</inkml:trace>
  <inkml:trace contextRef="#ctx0" brushRef="#br1" timeOffset="115213.28">8661 4896 6529 0,'0'0'6769'0,"0"0"-5128"15,0 0-609-15,0 0-72 32,0 0-480-32,52-76-280 0,-4 53-80 0,7-2 72 15,5 6-64-15,0 0-88 16,-12 6-40-16,-4 10-112 15,-9-1-576-15,-10 4-672 0,-5 0-929 16,-9 4-1551 0,-7 2-3138-16</inkml:trace>
  <inkml:trace contextRef="#ctx0" brushRef="#br1" timeOffset="115400.46">8844 5111 1616 0,'0'0'8130'0,"0"0"-6602"16,0 0-944-16,0 0 824 15,105-12-263-15,-45-4-665 0,3-3-304 16,1 3-176-16,-9 0-352 31,-15 13-1681-31,-15 3-2600 0,-18 0-2960 16</inkml:trace>
  <inkml:trace contextRef="#ctx0" brushRef="#br1" timeOffset="115603.46">8633 5492 3992 0,'0'0'4473'15,"0"0"-3232"-15,0 0-161 16,0 0 856-16,101 23-31 0,-50-27-689 15,8-11-544 1,5-2-272 0,0-5-168-16,-8 7-232 0,20-11-848 0,-16 4-2145 15,-13 3-3344-15</inkml:trace>
  <inkml:trace contextRef="#ctx0" brushRef="#br1" timeOffset="115784.43">9526 5172 1408 0,'0'0'10714'0,"0"0"-6465"16,0 0-2961-16,0 0-560 16,0 0-63-16,0 0 215 0,-32 105-216 31,20-55-248-31,1 4-200 16,2 3-80-16,5-3-136 0,4-3-400 15,0 4-312-15,0-18-1169 16,4-8-3608-16</inkml:trace>
  <inkml:trace contextRef="#ctx0" brushRef="#br1" timeOffset="116736.39">17104 3416 8889 0,'0'0'3257'0,"0"0"-1272"0,0 0-1121 15,0 0-632 1,0 0 48-16,-12 60 368 0,1-15-72 0,6 9-120 16,-3 9-112-1,8 1-88 1,0 5-112-16,0-2-72 15,0 0-24-15,13-4-48 0,-6-8 0 16,5-8-144-16,-3-5-352 16,2-8-624-16,1 1-880 0,-4-13-945 15,-4-9-4665-15</inkml:trace>
  <inkml:trace contextRef="#ctx0" brushRef="#br1" timeOffset="116938.21">16841 4086 9129 0,'0'0'4385'0,"0"0"-3592"0,0 0-777 16,0 0 200-16,0 0 512 16,52 76 56-16,-20-44-352 0,0 3-208 15,4-4-224-15,3 1-24 31,10 0-1216-31,-10-7-1449 16,-7-12-2168-16</inkml:trace>
  <inkml:trace contextRef="#ctx0" brushRef="#br1" timeOffset="117117.59">17304 4077 8305 0,'0'0'6602'0,"0"0"-5394"0,0 0-896 15,0 0 88-15,0 0 120 16,-60 91-24-16,43-56-200 0,-2 4-216 16,6 2-80-1,2 10-904 1,3-4-1512-16,-1-12-4130 0</inkml:trace>
  <inkml:trace contextRef="#ctx0" brushRef="#br1" timeOffset="117538.51">16761 4927 10474 0,'0'0'4593'0,"0"0"-3097"0,0 0-496 16,0 0-536-16,0 0-336 15,0 0 561-15,-15 102 95 0,6-42-336 16,-2 4-160 0,3 6-144-1,-5-4-72-15,2-2-24 0,-1-1-40 16,0-9-16-16,4-3-160 0,0-13-352 16,4-6-440-16,4-16-1097 15,-5-7-2608 1,5-9-3921-16</inkml:trace>
  <inkml:trace contextRef="#ctx0" brushRef="#br1" timeOffset="117771.64">16761 4946 936 0,'0'0'11450'16,"0"0"-9081"-16,0 0-1193 0,0 0 16 15,0 0-384-15,45-79-352 16,-10 67-136-16,13 2-71 0,11-3 7 16,10 6-120-16,-2-2-136 31,1 6 0-31,-8 0-80 16,-13 3-753-16,-19 0-1055 0,-28 25-2161 0,-8-3-888 15,-23 1-2520-15</inkml:trace>
  <inkml:trace contextRef="#ctx0" brushRef="#br1" timeOffset="117942.39">16682 5245 3424 0,'0'0'5105'0,"0"0"-3592"16,0 0-289-16,0 0 72 16,0 0 377-16,0 0-353 15,131 41-632 1,-55-50-352-16,-4-4-224 15,-1 0-112-15,6 0-264 16,-26 13-1120-16,-16 0-2929 0</inkml:trace>
  <inkml:trace contextRef="#ctx0" brushRef="#br1" timeOffset="118146.82">16475 5692 8665 0,'0'0'2409'16,"0"0"-625"-16,-21 76-399 0,21-56-81 31,28-8 8-31,17-2-488 16,15-10-352-16,19 0-224 0,29-22-248 0,15-10 0 16,5-13-528-16,-37 11-816 15,-27 5-3777-15</inkml:trace>
  <inkml:trace contextRef="#ctx0" brushRef="#br1" timeOffset="118483.86">17423 5314 12066 0,'0'0'4609'15,"0"0"-3297"-15,0 0-463 0,0 0-257 16,0 0-80-16,103-9-128 16,-78 18-256-16,-1 11-72 0,-13 5-56 31,-11 4-96-31,0 9 96 16,-28 0 16-16,-11 7 160 0,-10-8-8 15,2 2-72-15,7-8 104 16,4-8-32-16,20-8-64 15,13-8-104-15,3-7-56 0,43 0-40 32,37-19 96-32,31-16-280 15,13-6-488-15,-1-4-841 0,-35 13-2407 16,-32 7-3210-16</inkml:trace>
  <inkml:trace contextRef="#ctx0" brushRef="#br1" timeOffset="121590.67">8506 4784 1040 0,'0'0'5873'0,"0"0"-3945"15,0 0-975 1,0 0-113-16,0 0-128 16,0 0-192-16,0 0 136 15,-8-76-80-15,12 67 160 0,0-1 25 0,4 1-409 16,0-7-232-16,4 3-8 31,8-6-104-31,4 3-8 16,8-6 64-16,0 3-64 0,7 0 0 15,9-3 80-15,0 2 32 16,4-2 120-16,3 7-56 0,1-5-80 16,-4 5 56-16,4 2-104 31,-9 3-40-31,2 1 80 0,3 2-80 16,-5 4 64-16,5 0 8 15,-5 3-72-15,5 0 56 0,-3 3-64 16,-6 7 8-16,1 3 56 15,-4 2-56-15,0 2 96 32,-1 1-96-32,-3-2-8 0,1 0 72 15,-6 6-24-15,5-3 40 16,-8 1-72-16,4 5-16 0,-4 0 8 16,-5 4-8-16,1 3 0 0,0 2 8 15,0 4-8 1,-4 4 8-1,0-1-8-15,-4 4 0 0,0-4 0 16,-8 3 0-16,4-6-8 16,-8 4 0-16,0-5 16 0,-4-2-8 15,0 1 48-15,0 2-48 0,-4-3 0 32,-8-4 0-32,-4 7 48 15,1-3 32-15,-2 0-72 0,-3 3 88 16,-3 4-56-16,-5-1-40 15,0 0-56-15,0 1-8 0,-4-1-40 16,0-3 8-16,0 0-104 31,-8-3 144-31,4-3 48 0,-4-4 0 16,5 1-96-16,-10-1-8 16,6-6 112-16,-5 4 24 0,0-4-24 15,1 0 48-15,-2 1-48 16,2-7 48-16,3-1-80 31,-4 1 80-31,4-3-24 0,1-7 104 16,-2 0-80-16,2-2 56 15,-5-1-104-15,0-3 16 0,-3 0 40 16,2 0-48-16,-2 0-8 0,2 0 16 16,6-7-16-1,-1 1 48 1,0-3-48-16,4-4 8 0,4 0 0 15,-3-2 8-15,3-5-8 16,0 1 0-16,4-3 8 0,-4 0-8 16,4-4-8-16,0-2 0 15,-4-1 16 1,4-3-8-16,0-2 0 16,9 2 56-16,-1 0-56 0,0 1 48 15,4-1 0-15,5 3-8 16,-2 1 24-16,5 2-24 0,-3-2 8 15,-2-1 16-15,2-3 0 32,-2 4 24-32,-2-4-48 0,-2-3 24 15,2 4 8-15,-2-5-64 16,2-2 48-16,2 3 224 0,2-3-192 16,3 0 32-16,4 0-56 15,4-3-72-15,0 3 48 31,0-1-48-31,0-2 8 0,16 3 0 16,0 0 0-16,12-3 0 16,4 3 41-16,7 0-49 0,1 3 16 15,8 3-16-15,-4 7 48 16,-5 2-40-16,-7 7-8 16,-12 4 0-1,-3 5-8-15,-10 1-8 0,-3 6-65 16,-4 0-95-16,0 0-184 15,0 0-232-15,0 0-656 0,0 0-1609 16,0 6 281 0,0-6-4562-1</inkml:trace>
  <inkml:trace contextRef="#ctx0" brushRef="#br1" timeOffset="124184.92">16415 4740 6809 0,'0'0'3249'15,"0"0"-1633"-15,0 0-416 32,0 0-504-32,4-38 137 0,8 28 223 15,-4-2-168-15,7-1-352 16,6 1-160-16,-1-1-128 0,3-4-104 16,5-1-24-16,0 2-64 15,0 0-8-15,8 0 80 16,-1 3-120-1,6-2 96-15,6 5-96 0,-2 0 8 16,2 1 48-16,1 3-64 16,-1-1 0-16,2 4 8 15,-6-3 0-15,5 6 0 16,0-3 0-16,0 3 0 16,0 0-8-16,-1 0 8 15,5 0 0-15,0 3 48 0,4 3-48 16,0 0 0-16,-4 4 8 15,-1-1-16-15,1 1 8 16,-8 3-8-16,0-1 0 0,-9 1 0 31,-3 0 0-31,4 3 8 16,-8-1-8-16,0 5 0 0,-4-1 0 16,0-1 0-16,-1 5 0 15,5 2 8-15,-4 1 0 0,4 2 40 16,-3 4-32-16,2-3-16 31,1 5 72-31,0-2 0 16,-8 3-16-16,0 0 65 0,-5 3-57 15,-2-3 48-15,-1 3 0 16,-9 1-104-16,1-5 120 0,1 1-48 16,-5 0-32-16,0 0-32 15,0-4-8 1,0 4 56-16,-9 1-56 15,2 2-8-15,-10-3 8 0,2-1 8 16,-2 5 64-16,-6-1-72 16,7-4 8-16,-8 5-8 0,1-1 48 15,-5 0-56 1,0 0 0-16,-4-3-56 16,4 0 56-16,0-4 0 15,-8 1 0-15,4-3-8 0,0-1 8 16,-8 1-8-16,0-3 8 15,-7-1 0-15,3 0-8 0,-4 1 0 32,0-4-80-32,-4 0 80 15,5 1 8-15,-5-1-88 0,0 0 88 16,-7 0-128-16,3-6 72 16,-8 3 48-16,4-3 8 0,4 0 0 15,0-6 8-15,0-1-8 31,5 0 16-31,-1-2-16 16,0-4-16-16,5-3 16 0,-5 0-104 16,-4 0 8-16,4-10-80 15,-3-3 55-15,3 1 105 0,-1-11-32 16,6 1 48-16,-1 0 8 16,4-3 0-1,4 0 0-15,0-4 88 16,5 4 49-16,-5-4-1 0,8 0-40 15,0 1-16-15,4-1 40 16,4 1-128-16,0-4 56 0,5 3-48 16,3-2-8-1,4-4 8-15,-1-1-8 16,2 2-8-16,-2-1 8 16,6 0 0-16,-1 0 80 0,0 4 32 15,8-1-48-15,-4 0 56 16,4-6-8-16,0-1-104 0,4-2 88 31,12 0-88-31,0-3 0 16,-1-1 16-16,6 1-24 0,-1 2 8 15,-1 1 0-15,1-4-8 16,5 4 88-16,-2 0-32 0,1-3 152 16,0 5-160-16,4 4-48 31,4 4 56-31,0 3-56 15,0-2 8-15,3 5-8 0,1 3 0 16,4 0 8-16,0 0-8 16,0 6 0-16,4-3-8 0,-4 3 8 15,3 0-8-15,-3 4 8 32,-8 2-240-32,-4 0-80 0,-5 4-144 15,-6 2-208-15,-9 2-289 0,-1-2-383 16,-7 1-808-16,0 3-417 15,-4-3-3472-15</inkml:trace>
  <inkml:trace contextRef="#ctx0" brushRef="#br1" timeOffset="126078.33">21108 4962 7009 0,'0'0'3929'0,"0"0"-2401"16,0 0 457-16,0 0-377 0,0 0 48 16,0-38-351-16,0 38-425 15,0 0-240-15,0 0-168 0,0 0-112 31,0 0-160-31,0 7-112 16,5 11-80-16,3 18 112 16,-1 11 144-16,1 20-48 0,-4 22-72 15,-4 15-24-15,0 1-48 16,0-3-64-16,5-10 0 0,-5-13 0 16,7-15-8-1,-7-13 0-15,4-14-400 16,0-8 168-16,-4 3-424 15,0-4-176-15,0 1-416 0,0-13-561 16,0-16-839-16,-8-6-105 16,5-13-2104-16</inkml:trace>
  <inkml:trace contextRef="#ctx0" brushRef="#br1" timeOffset="126451.35">21113 4981 4624 0,'0'0'4569'15,"-5"-76"-3336"-15,5 32 167 0,0-1-384 16,16 10-96-16,5 7-55 16,2 2-81-16,12 13-256 0,10 4 0 31,7 6-176-31,8 3 16 15,0 9-112-15,-9 20 64 16,-3 9-176-16,-16 13-88 0,-8 3-48 16,-16 6 0-16,-8 0-8 15,-4-2-96-15,-20-8 56 0,-8-2 40 16,-13-4 120 0,-6-5-112-16,-5-4 152 15,-3-7-88-15,-1-2-8 16,4-11-64-16,16-8-368 0,5-7-776 15,27-13-712 1,8-13-1121 0,4-2-6065-16</inkml:trace>
  <inkml:trace contextRef="#ctx0" brushRef="#br1" timeOffset="126747.35">22053 4838 8185 0,'0'0'2281'0,"0"0"-1377"16,0 0-144-16,0 0 904 16,56-76 409-16,-56 73-857 0,-13 3-696 15,-10 0-80-15,-9 7 48 16,-5 15 65-16,-6 13 31 0,0 22-232 31,2 25 0-31,1 17-56 16,20 6-128-16,16-4-32 15,8-12-16-15,33-10-112 0,2-9 0 16,5-16-8-16,-4-15-168 31,4-8 16-31,4-6-384 0,7-2-592 16,25-23-617-16,-16 0-2792 16,-16-20-6313-16</inkml:trace>
  <inkml:trace contextRef="#ctx0" brushRef="#br1" timeOffset="127004.15">22451 4914 10730 0,'0'0'3264'0,"0"0"-1615"0,0 0-833 16,0 0-304-16,0 0 96 15,0 0 641 1,-8 109-433-16,8-55-224 15,0 3-232-15,4-3-256 16,12 3-88-16,0 0 64 0,4-6-80 16,0-4-144-16,-8-2-152 31,0-13-712-31,-8-7-745 0,-4-9-1335 16,0-13-4882-16</inkml:trace>
  <inkml:trace contextRef="#ctx0" brushRef="#br1" timeOffset="127217.12">22423 4934 9161 0,'0'0'4313'16,"0"0"-2520"-16,0 0-297 0,0 0-424 15,0 0-504-15,0 0-296 16,0 0-47-16,127-38 15 15,-63 38-240 1,0 0-80-16,0 0-841 0,-5 9-1175 16,-14 4-2449-16,-21 0-1032 15</inkml:trace>
  <inkml:trace contextRef="#ctx0" brushRef="#br1" timeOffset="127393.92">22522 5127 1328 0,'0'0'4337'0,"0"0"-2929"16,0 0 120-16,0 0-287 0,0 0 615 16,0 0-64-16,92 35-695 31,-44-35-545-31,8 0-368 0,-5 0-184 16,2 0-736-16,-14 0-2025 15,-19 0-2984-15</inkml:trace>
  <inkml:trace contextRef="#ctx0" brushRef="#br1" timeOffset="127558.67">22403 5397 5353 0,'0'0'2552'16,"0"0"-1079"-16,0 0-337 0,-19 77-600 0,43-59 712 16,15-5-208-16,13 0-512 15,3-7-528 1,9-3-72-1,24-3-760-15,-21-6-584 0,-7-10-1809 16</inkml:trace>
  <inkml:trace contextRef="#ctx0" brushRef="#br1" timeOffset="127767.17">23128 5292 8265 0,'0'0'8378'0,"0"0"-6890"0,0 0-992 16,0 0-183-16,0 0 719 31,0 0-152-31,0 102-400 0,8-61-304 16,1 3-120-16,-1 1-56 16,3-3-496-16,-3 2-1024 0,-3-12-401 15,2-13-6136-15</inkml:trace>
  <inkml:trace contextRef="#ctx0" brushRef="#br1" timeOffset="128540.39">23379 4772 4184 0,'0'0'4249'15,"0"0"-2880"-15,0 0 263 16,0 0 80-16,0 0 393 0,0 0-297 16,0 0-416-16,-4-45-415 15,4 45-457-15,0 0-200 0,0 13-224 16,0 13 0-16,0 24 656 31,12 36-120-31,12 25-88 0,8 13-232 16,9-10-32-16,-6-6-128 15,1-19-152-15,-8-3 48 0,-9-13-96 16,-2-19 48-16,-6-13-360 16,-2-9-96-16,-5-3-600 31,7 2-288-31,-3-5-841 0,-4-17-4072 0</inkml:trace>
  <inkml:trace contextRef="#ctx0" brushRef="#br1" timeOffset="128894.2">23877 4981 10386 0,'0'0'3873'0,"0"0"-1825"16,0 0-328-16,0 0-511 15,0 0-641-15,0 0-472 0,0 0 368 31,0 80 88-31,4-30-208 16,5 5-128-16,10-1-160 0,-3-1 40 16,-4-2-96-16,1 0-56 15,-6-10-96-15,-3-3-480 0,-4-9-480 32,0-10-401-32,0-6-2664 15,0-10-2816-15</inkml:trace>
  <inkml:trace contextRef="#ctx0" brushRef="#br1" timeOffset="129132.01">23929 4956 120 0,'0'0'10642'0,"0"0"-8706"0,0 0-415 15,0 0-129-15,0 0 120 16,0 0-496-16,0 0-816 0,-20-60-200 15,44 56 0 1,12 4 64 0,8 0 144-16,12-3-208 0,3 3-176 15,-7 0-776-15,-16 0-416 16,-8 0-761-16,-24 7-399 0,-16 11 159 16,-16-1-383-16,-8-2-3393 0</inkml:trace>
  <inkml:trace contextRef="#ctx0" brushRef="#br1" timeOffset="129306.8">23909 5191 992 0,'0'0'5569'15,"0"0"-3665"-15,0 0-199 32,80 0-473-32,-40-3-192 0,4-7-528 15,-1 4-336-15,-3 0-176 16,-8 2-448-16,-12 4-1544 15,-8 0-2321-15,-12 4-1576 0</inkml:trace>
  <inkml:trace contextRef="#ctx0" brushRef="#br1" timeOffset="129470.45">23862 5492 3016 0,'0'0'3113'16,"0"0"-1241"-1,0 0-39-15,0 0-233 16,111 23-424-16,-63-23-576 0,4 0-400 16,23-10-200-16,-15-3-496 15,-8 0-2448-15</inkml:trace>
  <inkml:trace contextRef="#ctx0" brushRef="#br1" timeOffset="129808.9">24384 5378 368 0,'0'0'10954'16,"0"0"-8626"-16,0 0-583 15,0 0-449-15,83-22-264 16,-63 22-328-16,4 10-207 0,-12 5-161 31,0 7-240-31,-12 7-96 0,0 0 0 16,-12 2 64-16,-11 1-8 15,-5-6-48-15,0-4 136 16,7-3-72-16,6-7 16 0,6-5-56 16,9-7-32-16,17 0-120 0,14 0 64 15,13-7 40 1,8-5-488-1,19-17-569-15,-7 1-727 0,-12-1-3481 16</inkml:trace>
  <inkml:trace contextRef="#ctx0" brushRef="#br1" timeOffset="130220.37">24698 4597 10282 0,'0'0'4665'0,"0"0"-3545"0,0 0-312 15,0 0 304-15,88 26-127 0,-41 6-169 16,22 18-280-16,10 26-144 16,9 29-96-1,-13 6-152-15,-27-3-128 16,-31-16-16-16,-17-12-64 15,-28-7-96-15,-17 0 64 0,2-10-384 16,-1-12-32-16,-16 12-689 16,16-18-407-16,5-4-3545 0</inkml:trace>
  <inkml:trace contextRef="#ctx0" brushRef="#br1" timeOffset="131084.26">25870 5159 8649 0,'0'0'6122'15,"0"0"-4498"-15,0 0-328 0,0 0-143 16,0 0-217-16,0 0-416 0,11 0-104 16,13 0-72-16,16-3 128 15,12-7-104-15,12 4-200 0,-1 3-160 31,-3-3-8-31,-15 6-360 16,-14 0-688-16,-19 0-528 0,-12 12-1425 16,0-2-2328-16</inkml:trace>
  <inkml:trace contextRef="#ctx0" brushRef="#br1" timeOffset="131276.34">25858 5381 120 0,'0'0'10850'16,"0"0"-7938"-16,0 0-1167 0,0 0 79 31,0 0-383-31,111 0-649 16,-59-3-288-16,12-7-280 0,-1 4-80 16,9-3-144-16,20-1-632 0,-24 4-1809 15,-4-4-5793-15</inkml:trace>
  <inkml:trace contextRef="#ctx0" brushRef="#br1" timeOffset="132050.43">27021 4810 12410 0,'0'0'2785'15,"0"0"-1217"-15,0 0-224 16,0 0-207-16,0 0-609 15,0 0-384-15,-12 41 160 0,12 4 272 32,12 15-128-32,12 4-216 15,4 5-24-15,0-2-72 0,0 0-128 16,0-7-8-16,-9-3-24 0,1-9-560 16,-8-4 200-1,0-12-544 1,-8-4-529-16,-4-15-1279 0,-4-3-2185 15,-12-10-4289-15</inkml:trace>
  <inkml:trace contextRef="#ctx0" brushRef="#br1" timeOffset="132319.44">26966 4689 9882 0,'0'0'2936'16,"0"0"-1383"-16,47-95-321 0,-15 69-72 15,4 17-320-15,8 9-272 16,3 0-24-16,9 16-127 16,0 16-193-1,0 6-144-15,-16 9-80 16,-12 7-112-16,-21 3-40 0,-7 1 32 16,-28-1 0-16,-15-3-233 15,-13-6 105-15,-12-11-40 31,1-5-144-31,3-7-264 0,1-5-680 16,14-11-1417-16,21-6-2552 0</inkml:trace>
  <inkml:trace contextRef="#ctx0" brushRef="#br1" timeOffset="132611.96">27842 4689 6633 0,'0'0'7506'0,"0"0"-5978"16,0 0-184-16,0 0 0 15,0 0-359-15,0 0-473 16,0 0-120-16,-72-38-64 16,52 70-40-16,0 6-64 15,4 13-88-15,5 9-40 0,11 4-88 16,0 2-8-16,19 1 8 15,9-7-8-15,12-3-16 16,4-9-184 0,3-10-536-16,2-6 248 15,14-19-737-15,-7-7-1463 16,-12-6-4378-16</inkml:trace>
  <inkml:trace contextRef="#ctx0" brushRef="#br1" timeOffset="132845.41">28272 4705 12122 0,'0'0'2753'15,"0"0"-689"-15,0 0-304 16,0 0-703-16,0 0-769 0,0 0 8 16,4 83 264-1,-4-33-144-15,0 11-232 16,8 2-96-16,4 1-48 15,4-4-40-15,0-9-232 0,0-10-224 16,-4-9-616 0,0-10-793-16,-5-9-2560 15,-3-10-3544-15</inkml:trace>
  <inkml:trace contextRef="#ctx0" brushRef="#br1" timeOffset="133062.15">28220 4638 3344 0,'0'0'8458'0,"0"0"-6242"15,0 0-719-15,0 0-737 0,0 0 72 16,0 0-272-16,88-44-136 16,-40 44-152-16,3 0-224 0,13 13-48 31,1 3-216-31,-14-1-784 15,-23 7-1760-15,-12-2-2313 16,-16-1-865-16</inkml:trace>
  <inkml:trace contextRef="#ctx0" brushRef="#br1" timeOffset="133235.44">28220 4959 1568 0,'0'0'5289'0,"0"0"-3121"0,0 0-767 15,116 7-265-15,-56-7-264 16,-4 0-224-16,0-4-176 16,-9 1-296-16,-11 3-176 15,-8 0-1248-15,-20 0-3393 16</inkml:trace>
  <inkml:trace contextRef="#ctx0" brushRef="#br1" timeOffset="133425.93">28304 5254 7961 0,'0'0'1841'15,"0"0"47"-15,0 0-328 32,112 23-287-32,-73-23-289 0,10 0-496 15,-2 0-328-15,5 0-160 16,4 0-240-16,15 0-1665 15,-15 0-2319-15,-12-10-5234 0</inkml:trace>
  <inkml:trace contextRef="#ctx0" brushRef="#br1" timeOffset="133633.07">28977 5038 4825 0,'0'0'6081'0,"0"0"-3169"16,0 0-1815-16,0 0-73 15,0 0 416-15,-11 76-408 16,6-40-319 0,5 2-233-16,0 0-144 0,5 3-208 15,3 3-128 1,7-2-8-16,-2-4-392 0,-2 3-488 0,1-9-1265 16,-4-7-2952-16</inkml:trace>
  <inkml:trace contextRef="#ctx0" brushRef="#br1" timeOffset="133946.94">29232 4645 11546 0,'0'0'2817'0,"0"0"-1137"0,0 0-688 31,92 0-56-31,-48 22 33 16,11 16-217-16,14 19-120 0,10 26-256 16,1 21-136-16,-16 8-168 0,-25-20-72 15,-26-29-112-15,-13-22-104 16,-13-2-432-16,-15 2-632 15,-43 25-705 1,3-12-2712-16,-4-6-4681 16</inkml:trace>
  <inkml:trace contextRef="#ctx0" brushRef="#br1" timeOffset="135475.76">19961 4273 8345 0,'0'0'2049'0,"0"0"-1481"31,-16 108 0-31,8-25-232 0,4 25-112 16,4 22 392-16,0 10 328 15,12-1-31-15,8-2-233 0,-4 2-120 16,-4 7-48-16,0 4-160 16,-4 8-88-16,-8 11-8 31,4 2 96-31,-4 4 16 0,0-7 32 15,0-3-56-15,0-6 25 16,0-3-185-16,0 2-104 16,0-5 0-16,0-4-80 0,0-6 8 15,-4-3 40-15,-9 3-40 16,9 3 40 0,1-1 48-16,3-1 152 0,0-8 16 15,12-3-216-15,11-9 0 16,9-6-48-16,5-7-40 15,6-7-32-15,1-11-344 0,-8-21-593 16,-9-20-159 0,-6-11-1488-1,-10-19 519-15,-6-13-1103 0</inkml:trace>
  <inkml:trace contextRef="#ctx0" brushRef="#br1" timeOffset="138357.51">20152 4057 912 0,'0'0'4113'0,"0"0"-2865"15,0 0-512-15,0 0-160 32,0 0 352-32,0 0 105 0,4-3 103 15,12 3-104-15,12 0-128 16,8 0-352-16,12 0-88 15,23-3-136-15,29 3-191 0,19-3-33 16,16 0-40-16,5-4-16 31,8-2-48-31,0-4 8 0,7-3-8 16,12 0 64-16,0 0-64 0,-3 4 16 16,-5-7 32-16,-7 3 56 15,-14-3 104-15,2 0 120 0,-5 0-56 16,-2 0-16-1,-2 3-48 1,-4-3-48-16,4 6 24 0,-3 4 24 16,0-1-16-16,0 7-136 0,-5-4-48 15,-3 4 64-15,-2 3-56 16,2-3-8-16,-4 3 40 0,3 0-40 31,1 0 0-31,-4 0 0 16,-1 0 8-16,-7 0-8 0,-1 0-8 15,-3 0 8-15,-1 0-8 16,-3 0 8-16,0 0 0 0,-4 0-8 16,-1 0 8-16,1 0-8 31,-1-3 0-31,-3 3 48 0,-1 0-48 16,-3 0 0-16,0 0 0 15,4 3 0-15,3 3-8 16,-3 4 8-16,7 0-8 0,5-1 8 31,-4 4 0-31,11-4 0 16,1 4 8-16,7 3 0 0,-4 0 0 15,-3-3 0-15,4 2 0 16,-5 1 0-16,9 0-8 0,3-3 0 16,4 3 0-16,-3-1 0 0,4 1 0 15,-13-3 0 1,1 3 8-1,-13 0 0-15,-3-3-8 0,-4-1 8 16,-1 1-16-16,1 0 8 16,0-1 0-16,-1 1 0 15,1 0 0-15,-1-4 0 0,2 1 8 16,-2-1-8 0,4 1 16-16,1-4-16 15,3 0 8-15,1-3-8 16,-4 7 0-16,-9-7 8 0,-11 4-8 15,-20-1 0-15,-12-3 0 0,0 0 8 16,7 1-8-16,17 2 0 31,31 0 8-31,13 0 0 16,4 1-8-16,-25-4 0 0,-23-3-8 16,-28 0-96-16,-8 0 40 15,3 0 64-15,1 0 0 0,-3-6 0 16,-6 0 0-16,-7-1 8 31,-4 4 64-31,0 0-72 16,-8 3 0-16,-1 0 0 0,-2 0-48 15,-1 0 0-15,-4 9-72 16,-4 1-80-16,0 6 120 0,0-1-48 0,0 11-48 16,0-1 176-1,-4 10 104 1,-4 3 120-16,-5 7 56 15,6 3-176-15,-5 2 16 0,0 4-104 16,0 16 136-16,-1 16 104 16,6 22-112-16,-5 3-88 0,0-10 32 15,4-5-80 1,-4-17 80 0,0-2-80-16,-4-1 40 0,5 3 24 15,-9 3 16-15,7 1 0 0,-6-3 24 16,-2 5-56-16,-3-2 112 15,1 6-64-15,-1 2-24 0,4-5 16 32,4-13-23-32,4-15 15 15,4-14-24-15,0-3 8 0,-4 20 96 16,0 18-96-16,-3 22 48 16,2 1 48-16,2-4-8 0,7-5 8 15,-1-4-32-15,5 0-56 31,0 12 16-31,0-2-48 16,0-1-48-16,0 0 16 0,5-9-16 16,-1 0 8-16,-4 0 0 15,0-6-8-15,0-4 80 0,0 0-80 16,-4 0 0 0,-9-2 8-16,6 6-8 15,-1-1 0-15,-5 4 0 16,9-1 8-16,4-2-8 0,0-7 16 15,4 4-16-15,13-11 48 16,-6-18 8-16,-3-6 8 16,4-7 48-16,-4 6-104 15,5 4-16-15,-6 6 8 16,-3 0 0-16,0-3 0 16,0-1 0-16,-4-2 0 0,4-3 0 15,0-4-8-15,4-6 0 16,0-4 8-16,4 1-8 0,-4-3 8 31,-4-1-8-31,0-2-8 16,0-11 8-16,-4 2-72 0,0-8 72 15,0 0-112-15,-4-5-88 16,-8 2-48-16,-12-3-48 0,-7-3 32 16,-14 4-104-16,-6-2 31 31,-9-2 153-31,-8 0-40 15,-11 0 40-15,-21 0 96 0,-19 0-88 16,-9 0 88-16,9 4 48 16,3-1-40-16,13 3 80 0,2 1-56 15,2-1-24-15,3-3 80 16,1-3-96 0,-8 0 104-16,-2 0-8 15,-2 0 8-15,-5 0-8 0,0-9 16 16,-6-1-16-16,-2 4 8 15,-3-4 0-15,-1 7 0 0,8 0 48 16,4 3-48 0,13 0 248-16,3 0 64 15,1 0-200-15,-1 0 24 16,-8 0-120-16,5 0 112 0,-4 0-32 16,-2 0-96-16,-2 0 80 15,-1-7-80 1,5 4-8-16,7 0-104 15,9 3-24-15,-1 0 136 16,0 0-168-16,1 0-8 0,-4-3 168 16,-6-3-64-16,2-4 64 15,-9-2-8-15,-4-1-48 0,1 0 56 16,-1 0-128-16,1 4-40 31,8 2 0-31,-6-2 72 16,10 6 96-16,-1 0 0 0,1-1-40 15,-1 4 40-15,-3-3 0 16,0 0 8-16,-2-4 40 0,-6 5-40 16,8-5 8-16,-9 1 8 15,8-1-8 1,-8 1 96 0,9 3-96-16,3 0 112 0,1 3 304 0,-1 0 16 15,5 0-112-15,-9 0-152 16,4 0-168-1,0 0 96 1,1 0-31-16,-5-3-1 0,5-1 24 16,15 4-96-16,16 0 64 15,13 0-64-15,3 0 0 0,-8 0 0 0,-8 0-8 16,-11 0-8-16,-9 0 16 16,-16 10-8-16,-12-1 0 15,-3 1 8 1,4 0-48-16,-1-8-16 15,16 2-56-15,1-1-1 0,-1-3-55 16,12 0-144-16,-4 0 144 16,6 0 32-16,-2-3 24 31,-4-1 120-31,0 4-48 0,0 0 48 16,-4 0 40-16,5 0-40 15,11 4 144-15,20-1-88 0,13 0-40 16,7-3 40-16,-4 3-56 15,0 1-8-15,-3-4 8 16,6 0-136-16,10 0-88 0,3 0-256 31,4 0-1360-31,8-10-2017 16,0 1-4761-16</inkml:trace>
  <inkml:trace contextRef="#ctx0" brushRef="#br1" timeOffset="139917.15">20124 6429 3040 0,'0'0'5441'0,"0"0"-4160"15,0 0-889-15,0 0-272 16,0 0 8-16,0 0 112 0,5 0 16 15,10 0 288-15,5 3 96 16,8 0-160-16,4-3-128 0,4 4-40 31,7-4 0-31,9 0 32 16,4 0 17-16,8 0-129 0,7 0-48 16,6 0-72-16,-2 0-64 15,1-4-40-15,-1-2 0 31,9-1 88-31,20-2 112 0,15-4-24 16,12 1 16-16,2-1 200 16,-6 1 112-16,0-1 8 0,1 3 48 15,-5 1-168-15,1-1 24 16,-5 4-136-16,5-4 9 0,-1 4-49 16,1 0-48-16,3-1-80 15,1 1 48 1,8 0-48-16,-1 2 104 15,9 4 16-15,-2-3-32 0,-6 3-88 16,-12 0-104-16,-13 0-8 16,-16 7 0-16,-7-1 0 0,-4 3 0 15,4-2 0 1,0-1-8-16,3-3 56 16,9 3-56-16,7-2 16 15,5 2-16-15,7-3 0 0,1 4 0 16,-5-1 0-16,-7 0 0 31,-5-3 8-31,-7 4-8 0,-5-4 0 16,1 0-8-16,5 1 16 15,2-4-8-15,12 0 0 16,5 0-40-16,7 3 32 0,5 0-32 16,-1 6-32-16,-7 1 72 15,-12-1 0-15,-29 1 8 0,-19-4-8 31,-16 1 8-31,-5-5-8 16,10 5 0-16,6-1 8 16,17 1 0-16,11-1 0 0,17-2-8 15,20-2 0-15,4 2-8 16,-10 2 8-16,-9 0 0 0,-14-2 0 16,5 5 16-1,-1-3-16-15,1 4 8 16,3 0-8-16,1-1 48 15,-4-3-40-15,0 4-8 0,-10-1 0 16,2-2-8 0,0-1 8-16,0 1 0 15,3-5 0-15,5 2 8 0,0-4 16 16,3 0-24-16,1 0 0 16,4 0 0-16,-9-4 0 15,-3 4 0-15,-16 0-40 0,-21 0-16 16,-11 0 56-16,-4 0 0 15,4 4 8 1,0-1 0-16,3 0-8 16,1 3 8-16,0 1 0 15,0-4-8-15,4 3 0 0,4-3 8 16,-5 4-8-16,1-4 0 16,-4 0 0-16,0 1-8 0,-9-1 8 31,2-1 0-31,-10-2 8 15,1 0-8-15,4 0 48 16,0 0 0-16,-1 0-48 0,-3 0 0 16,4 0-8-16,-8 0 8 15,-8 0-8-15,-8-2 16 0,-4 2-16 16,-8-3-120 0,0 3-144-16,0-7-152 15,-20 4-400-15,-16-4-145 16,-44-15-1055-16,9 3-3001 0,0-6-5345 15</inkml:trace>
  <inkml:trace contextRef="#ctx0" brushRef="#br1" timeOffset="142556.96">21121 7131 11122 0,'0'0'2977'16,"0"0"-1289"-16,0 0-560 31,0 0 16-31,0 0-327 0,0-13-425 16,0 29-192-16,3 9 312 15,5 11 200-15,-4 11-176 16,0 7-280-16,1 0-32 0,2 6-96 16,1-3 8-16,0 4-32 31,-4-4-104-31,4 3 0 0,-4-6 0 0,0-3-136 16,0-6-16-16,-4-11-472 15,0-5-312-15,0-13-400 16,0-13-857-16,0-3-2384 15,0-6-856 1</inkml:trace>
  <inkml:trace contextRef="#ctx0" brushRef="#br1" timeOffset="142856.84">21252 6959 9009 0,'0'0'1385'0,"0"0"-793"16,0 0 424-16,48-73 248 16,-25 61-343-16,14 2-249 0,2 7-40 15,5 3-128-15,0 0-128 32,-8 19-232-32,-8 12-144 0,-13 8-88 15,-11 11 88-15,-4 8 0 16,-28 5 80-16,-8-2 64 15,-11-1-24-15,-13-3-16 0,-3-6-56 16,3-6-48-16,4-8-104 31,8-8-344-31,12-10-1568 0,17-10-793 16,6-9-2656-16</inkml:trace>
  <inkml:trace contextRef="#ctx0" brushRef="#br1" timeOffset="143142.93">22116 6902 312 0,'0'0'8465'0,"0"0"-6856"0,0 0-553 31,0 0 112-31,-116 4 569 16,73 24-41-16,-5 7-552 0,-7 22-272 15,7 23-352-15,8-4-119 16,16-10-89-16,20-2-216 0,4-17-96 31,19 4 0-31,22 3 0 16,23 0-8-16,3-9-24 0,8-7-697 16,22-10-1063-16,-30-15-736 15,-7-7-3106-15</inkml:trace>
  <inkml:trace contextRef="#ctx0" brushRef="#br1" timeOffset="143503.31">22455 7071 8305 0,'0'0'4209'16,"0"0"-2552"-16,0 0-265 16,0 0-496-16,0 0-280 15,0 0-112-15,0 0 536 16,0 94-311-16,0-42-305 0,0 2 8 15,0-1-136-15,0-2-168 16,0-6-32-16,0-4-96 0,4-6 0 31,-4-7-104-31,4-2-384 16,-4-7-584-16,0-13-809 0,0-3-2744 16,0-3-3697-16</inkml:trace>
  <inkml:trace contextRef="#ctx0" brushRef="#br1" timeOffset="143770.64">22391 6988 472 0,'0'0'9826'15,"0"0"-6770"1,0 0-1375-16,0 0-1025 15,0 0-184-15,0 0 192 0,0 0-104 16,131-16-128-16,-67 13-144 16,0-1-104-16,4 2-120 0,-13 2-64 0,-6 0-672 31,-21 0-1056-31,-28 15-2257 16,0 1-112-16,-17 0-1608 15</inkml:trace>
  <inkml:trace contextRef="#ctx0" brushRef="#br1" timeOffset="143930.34">22535 7229 7705 0,'0'0'1681'0,"0"0"-329"0,0 0 280 16,0 0 241-16,111 51-617 16,-55-48-696-16,0-3-336 0,-4 0-224 31,-1 0-400-31,-15 0-1312 15,-8 0-3033-15,-19 3-3777 0</inkml:trace>
  <inkml:trace contextRef="#ctx0" brushRef="#br1" timeOffset="144109.22">22367 7582 1568 0,'0'0'5217'0,"0"0"-3937"16,0 0-520-16,0 0 857 0,0 0 479 15,108 50-543-15,-52-50-873 16,8 0-360-16,3 0-240 0,-3-3-80 16,7-6-152-1,-15 2-2033-15,-16 1-6857 16</inkml:trace>
  <inkml:trace contextRef="#ctx0" brushRef="#br1" timeOffset="144500.66">23204 7464 12338 0,'0'0'3121'16,"0"0"-1881"-16,0 0-472 16,0 0-136-16,0 0 33 0,0 0-73 15,91-19-152-15,-67 19-120 16,1 13-128 0,-5 3-192-16,-12 6-56 15,-8 3 16-15,0 4 40 0,-21-1 296 16,-11 1 64-16,1-4 72 15,7-5 56-15,4-8-144 16,13-2-96 0,7-7-248-16,7-3-64 0,29 0-24 15,11-3 24-15,13-10-616 16,32-19-520-16,-16 7-913 0,-12-7-3608 16</inkml:trace>
  <inkml:trace contextRef="#ctx0" brushRef="#br1" timeOffset="144904.23">23950 6829 12338 0,'0'0'3825'0,"0"0"-2273"16,0 0-263-16,0 0-73 0,0 0-240 15,0 0-480-15,0 0-496 16,-13 51 400-16,33 32 232 15,12 25-272-15,8 16-56 16,4-7-95 0,-4-9-113-16,-12-32-40 15,-13-16-56-15,-6-12 0 0,-2-7-192 0,-7 3-777 16,0 1 505-16,0 3-768 31,-11-10-600-31,-6-13-3490 16,6-12-5472-16</inkml:trace>
  <inkml:trace contextRef="#ctx0" brushRef="#br1" timeOffset="145273.97">24451 7178 3024 0,'0'0'9618'0,"0"0"-7001"0,0 0-641 15,0 0-255 1,0 0-625-1,0 0-584-15,0 0-296 0,0 0 400 16,8 105-40-16,0-48-296 0,8 7-136 16,-4-7-72-16,4-3-56 0,-4 0-8 15,-4-13-8-15,0-3-352 16,-8-12-424-16,0-7-488 16,0-10-921-1,0-5-3632-15</inkml:trace>
  <inkml:trace contextRef="#ctx0" brushRef="#br1" timeOffset="145504.6">24395 7042 8857 0,'0'0'6234'0,"0"0"-4746"16,0 0-48-16,0 0-495 31,0 0-361-31,0 0-464 0,0 0 128 16,116-38-56-16,-56 38-120 15,7 0-72-15,-3 3-616 0,-12 3-849 16,-16 4-1487-16,-24 6-2105 0,-12-3-633 16,-4-1 1291-16</inkml:trace>
  <inkml:trace contextRef="#ctx0" brushRef="#br1" timeOffset="145679.13">24535 7204 1736 0,'0'0'4609'0,"0"0"-2761"16,0 0-824-16,0 0-39 0,0 0 519 15,0 0 1025-15,23 25-241 16,9-25-824 0,9 0-591-16,2-3-513 15,2 0-184-15,-6 0-176 16,-11 3-809-16,-12 3-1455 0,-8 9-2665 15,-8 1-1993-15</inkml:trace>
  <inkml:trace contextRef="#ctx0" brushRef="#br1" timeOffset="145892.07">24208 7696 6305 0,'0'0'1976'0,"0"0"305"31,0 0 535-31,131 47-839 16,-51-43-745-16,16-4-624 0,-8 0-72 15,-9 0-184-15,-14-10-320 16,-22 4-32-16,9-7-1496 16,-9 1-3041-1,-11-1-5721-15</inkml:trace>
  <inkml:trace contextRef="#ctx0" brushRef="#br1" timeOffset="146120.29">25104 7578 11858 0,'0'0'5225'0,"0"0"-4137"16,0 0-359-16,0 0 167 15,0 0 200-15,0 0-336 16,13 99-256 0,-13-61-352-16,0 0-72 15,0-3-80-15,0-3-560 16,0 0-728-16,0-10-1377 0,0-7-4248 16</inkml:trace>
  <inkml:trace contextRef="#ctx0" brushRef="#br1" timeOffset="146517">25260 6680 9025 0,'0'0'6658'0,"0"0"-5034"16,0 0-552-16,0 0-311 16,0 0-169-16,0 0-80 15,76 22 136-15,-8 26-136 0,3 6-144 16,13 16-248-16,0 19 8 15,-29 15-112 1,-15 11-16-16,-40-8 0 16,-12-21-48-16,-20-32 40 15,0-12-152-15,-7-5-160 0,-10 8-48 16,-22 19-1024-16,3-10-2369 31,12-13-4897-31</inkml:trace>
  <inkml:trace contextRef="#ctx0" brushRef="#br1" timeOffset="147047.2">26013 7239 9738 0,'0'0'2984'15,"0"0"-1223"-15,0 0-193 0,0 0-96 16,0 0-280-16,0 0-215 16,12 6-249-16,8-3 176 0,3 1-48 31,18-4-304-31,2 0-152 0,13 0-208 16,0 0-95-16,-5 0-97 15,-2 0-633-15,-10-4-799 0,-11 4-768 16,-24 0-1713-16,-4 0-1416 15,-4 10-3673-15</inkml:trace>
  <inkml:trace contextRef="#ctx0" brushRef="#br1" timeOffset="147225.76">25989 7445 4849 0,'0'0'5833'16,"0"0"-5041"-16,0 0 880 15,0 0 601-15,104 16-857 16,-41-16-712-16,29 0-312 16,20 0-248-16,-9-7-144 0,-7 1-232 15,-28 0-1208-15,-32 3-4529 0</inkml:trace>
  <inkml:trace contextRef="#ctx0" brushRef="#br1" timeOffset="147545.16">27368 7096 14010 0,'0'0'3081'0,"0"0"-1521"15,0 0-223-15,0 0-161 16,0 0-280-1,0 0-504 1,28 19-80-16,-16 16 184 0,-5 12-95 16,10 10-257-16,-6 7-24 0,6 0-48 15,-2-1-72-15,-2-2 0 0,2-2-160 32,-11-7-272-32,4-5-513 15,-3-5-127-15,-2-11-496 16,-3-8-793-16,0-8-2632 0,-3-12-2929 15</inkml:trace>
  <inkml:trace contextRef="#ctx0" brushRef="#br1" timeOffset="147814.15">27356 7112 7665 0,'0'0'4609'15,"0"-118"-3553"-15,8 89 577 0,12 1 303 16,4 2-672-16,4 4-695 15,11 10-177-15,6 12-8 32,6 0-104-32,5 6-96 0,-4 17-72 15,-5 5-104-15,-3 7 88 16,-12 9-96-16,-16 1-64 0,-16 3-8 0,-8 5-16 16,-28-2-72-1,-16-7 152 1,-8 1 8-16,-11-7-160 15,0-6-488-15,-10 3-777 0,18-10-2496 16,18-6-2208-16</inkml:trace>
  <inkml:trace contextRef="#ctx0" brushRef="#br1" timeOffset="148151.84">28257 6953 13634 0,'0'0'2953'0,"0"0"-1521"16,0 0-279-16,0 0-401 16,0 0-208-16,0 0-104 0,0 0-72 15,-73 10 88-15,45 18-208 16,0 4-136-16,5 6-16 31,3 7 8-31,4 8-96 0,12 1 104 16,0 0-112-16,4 3 72 15,4-3-72-15,16-3 0 0,8-3 0 0,4-10-240 16,0 0-448-16,7-13-560 16,-7-6-1353-1,-8-12-3104 1</inkml:trace>
  <inkml:trace contextRef="#ctx0" brushRef="#br1" timeOffset="148819.22">28160 6928 9794 0,'0'0'2576'0,"0"0"-727"0,0 0 31 16,0 0-320-16,0 0-359 15,0 0-361-15,0-10-376 0,-4 26-240 16,1 6 360-16,-1 16-56 31,0 7 8-31,4 22-192 16,0 15-48-16,15 16 104 0,2 7-224 15,-2-19-32-15,1-23-23 16,-12-21-121-16,0-1 0 0,0 3-24 16,0 4 16-16,1 0 0 31,-5-7-665-31,0-13 457 0,4-8-536 15,-4-11-448-15,0-9-937 16,0-9-2664-16,0-14-3552 0</inkml:trace>
  <inkml:trace contextRef="#ctx0" brushRef="#br1" timeOffset="149262.74">28180 6934 5457 0,'0'0'7545'0,"0"0"-5992"0,0 0-177 16,0 0-208-16,0 0 40 15,81-25-239-15,-38 22-385 16,9 3-152-16,12 0-200 0,3 0-64 16,-3 0-72-16,-4 0-96 31,-12 3-16-31,-12 6-552 0,-21 1-832 0,-23 12-897 16,-19-3-2008-16,-9-3-3657 15</inkml:trace>
  <inkml:trace contextRef="#ctx0" brushRef="#br1" timeOffset="149449.13">28141 7382 24 0,'0'0'8889'0,"0"0"-7848"16,107-4-689-1,-51-2-240-15,8-1 16 16,-1 5 328-16,1-5-64 15,-8 7-168-15,-4 0-224 0,-8 0-256 16,-16 9-1008-16,-12 1-1761 0</inkml:trace>
  <inkml:trace contextRef="#ctx0" brushRef="#br1" timeOffset="149660.53">27973 7852 9522 0,'0'0'1936'15,"88"12"-400"-15,-17-5-487 16,30-7-545-16,13 0-112 0,2 0 24 16,-20-13-328-16,-12-9-88 15,-32 3-1465-15,-20-1-5968 0</inkml:trace>
  <inkml:trace contextRef="#ctx0" brushRef="#br1" timeOffset="150058.7">28830 7601 8889 0,'0'0'5258'0,"0"0"-3994"15,0 0-232-15,0 0 232 16,92-4 81-16,-64 8-465 0,3 12-128 15,-7 6-288-15,-12 3-272 32,-8 4-192-32,-4-1-72 0,-28 4 72 15,-12-3 104-15,1-1-16 16,-1-9 96-16,12-3-88 0,12-3-96 16,16-7-8-16,4 1-208 0,28-4 208 15,16 0-248 1,12-3-552-1,35-6-640-15,-20-11-721 0,-11-5-2248 16</inkml:trace>
  <inkml:trace contextRef="#ctx0" brushRef="#br1" timeOffset="150672.44">28149 6721 5577 0,'0'0'4785'16,"0"0"-3401"-16,0 0-616 16,0 0 56-16,0 0 1281 15,-64 44-497-15,32-12-440 0,-4 10-447 16,-8 25-113-16,-7 24-120 15,3 33-240-15,0 9 96 0,20-2 88 32,12-20-144-32,16-16-56 15,0-3-136-15,28-3-96 0,0-19 80 16,8-13-80-16,-4-19-64 16,7-3-136-16,25 6-416 0,0-5-16 15,36-2-464-15,-16-11-1113 31,-29-17-816-31</inkml:trace>
  <inkml:trace contextRef="#ctx0" brushRef="#br1" timeOffset="151219.15">29093 6715 992 0,'0'0'7993'0,"0"0"-5336"15,0 0-216-15,0 0-537 0,0 0-608 16,0 0-608-16,0 0-416 16,23 31 417-16,9 17 151 0,13 28-304 15,7 32-8-15,-1 10-184 16,-7 6-80 0,-12-7 64-16,-16-18-48 15,-13-4-56-15,-3-3-48 0,-19-22-128 16,-1-16-48-16,-8-13-40 15,-4-6-200-15,-8 0-416 0,-8 6-440 16,-31-6-1041 0,12-9-2552-1,2-17-5793-15</inkml:trace>
  <inkml:trace contextRef="#ctx0" brushRef="#br1" timeOffset="163385">15124 11154 11946 0,'0'-10'2513'0,"-4"7"-1321"16,4 3-696-16,-8 0 344 15,4 6 48-15,-8 19-264 16,4 7 121 0,-3 12-233-16,2 11-192 15,1 11-8-15,0 23-24 16,1 13 16-16,-6 6-40 0,5-19-96 15,1-23-24-15,2-24-48 16,1-4-96-16,0 6 88 0,-4 4-88 16,5 0-8-16,-1-4-168 31,0-9-376-31,-1-3-360 0,-6-10-801 16,-1-9-1159-16,8-7-2617 0</inkml:trace>
  <inkml:trace contextRef="#ctx0" brushRef="#br1" timeOffset="163751.64">15045 11258 8481 0,'0'0'2289'15,"0"0"-833"1,0 0-608-1,55-92 449-15,-20 70-257 16,14 0-264-16,7 6-120 0,7 3-176 0,5 7 88 16,-1 6-120-16,-3 0-176 15,-8 16-79-15,-12 9-89 0,-20 10-96 32,-16 3 120-32,-8 9-40 15,-8 5 48-15,-24-2 96 16,-8 1-48-16,-7 0 32 0,-9-7-24 15,-4 1-112-15,-4-10 24 0,5-3-96 32,3-4-8-32,0-9 0 15,8-6-168-15,4-10-496 16,12-3-569-16,8-6-1143 0,12-16-2417 16,12-1-4513-16</inkml:trace>
  <inkml:trace contextRef="#ctx0" brushRef="#br1" timeOffset="164127.41">16160 10985 9978 0,'0'0'2472'16,"0"0"-575"-16,0 0-193 0,0 0 120 0,0 0-543 31,0 0-569-31,0 0-272 16,-104 7 96-16,64 27 56 15,-3 11-64-15,-5 21 8 0,-4 20 40 16,8 19-111-16,12 10-81 15,16-11-208-15,16-18-64 0,12-26-64 32,8-16-48-32,13-5 0 15,22 11-72-15,32 8-400 16,25-1 7-16,4-9-655 0,-33-20-632 16,-27-19-2441-16</inkml:trace>
  <inkml:trace contextRef="#ctx0" brushRef="#br1" timeOffset="167711.66">16897 11230 5113 0,'0'0'2952'15,"0"0"-719"1,0 0-1505-16,0 9-496 0,0 0 656 16,0 4 672-16,-8 0-455 0,-4 3-481 15,-3 0 24-15,-10-3-32 16,1-4-48-16,-4-2-200 0,-3-5-144 16,3-2-96-16,3 0-32 15,10-2 0 1,2-14-24-16,6 0-16 15,7-9-48-15,0 2 80 16,16-2-80-16,7-1 40 0,9 4-40 16,5 6 8-16,2 7-16 15,5 6 0-15,-4 3 48 0,0 9-40 32,-12 13-8-32,-9 10 16 15,-10 9-8-15,-9 10 201 16,-4 3-17-16,-20 0 48 0,-12 3-16 15,-4-3-96-15,-4-10-32 32,-4-5 24-32,1-11 0 0,2-9 104 15,2-12 24-15,3-7-32 0,0-7 24 16,4-15-40-16,8-13-96 16,9 1-40-16,-1-5 40 0,8 1 40 15,8 9-24-15,-1 7-112 16,5 13-8-1,0 5-104 1,0 4-624-16,17 10-416 0,15 25-401 16,-4-6-1567-16,3-4-2834 0</inkml:trace>
  <inkml:trace contextRef="#ctx0" brushRef="#br1" timeOffset="168002.01">17223 11100 12882 0,'0'0'2785'16,"0"0"-1225"-16,0 0-528 0,0 0-303 16,0 0-249-16,-11 57 304 15,-2-13-288-15,6 3-184 0,-5 8-40 16,4-1-104-16,0 0 0 15,4 0-80-15,4-10-80 32,0-3-8-32,0-9 0 0,12-3-48 15,4-10 0-15,12-10-344 16,4-2-192-16,24-10-576 0,-4-10-1529 0,-9-9-4104 16</inkml:trace>
  <inkml:trace contextRef="#ctx0" brushRef="#br1" timeOffset="168221.96">16993 11369 11858 0,'0'0'4209'15,"0"0"-3097"-15,0 0-128 0,0 0-47 16,0 0-561-16,99-28-232 0,-39 28-96 15,4-4-48-15,-1 4-112 16,17 0-801-16,-25 0-2031 31,-10 0-6106-31</inkml:trace>
  <inkml:trace contextRef="#ctx0" brushRef="#br1" timeOffset="168821.55">18005 11261 11210 0,'0'0'3113'16,"0"0"-1369"-16,0 0-328 0,0 0-23 16,0 0-385-16,0 0-664 0,0 0-256 31,0 0 168-31,0 0-88 16,-24 99-152-16,24-61 88 0,0-3-104 15,0-3-88-15,4-7-56 16,11-9-224-16,-2-10 40 0,7-6 48 31,3 0-72-31,1-19-96 16,4-3-57-16,0-10-23 0,-4-6-32 15,-1 3 208-15,-6 6 328 16,-9 11 24-16,-5 8 464 0,-3 10 88 16,0 6-400-16,0 16 88 31,0 7-64-31,9 3-160 15,3 0-16-15,4-4-88 0,7-8-192 16,5-5-56-16,8-12 112 0,1-3 216 16,-10-9 8-16,1-13 0 15,-8-13 16-15,-9-3 192 16,-7-7 208-16,-4 1 177 16,0-1-33-1,-15 7 128-15,-5 7-168 0,4 11-168 16,-4 11-216-16,1 9-136 15,2 3-328-15,6 23-472 0,11 18-793 16,0-6-2311-16,0-3-2090 16</inkml:trace>
  <inkml:trace contextRef="#ctx0" brushRef="#br1" timeOffset="169032.59">18642 11296 12290 0,'0'0'3985'0,"0"0"-3073"0,0 0-560 16,0 0 472-16,0 0-279 15,0 99-401-15,0-61-144 16,0-3-152-16,0-7-793 0,0-2-975 16,4-17-1145-16,4-5-1240 31,0-4-3624-31</inkml:trace>
  <inkml:trace contextRef="#ctx0" brushRef="#br1" timeOffset="169151.59">18742 11083 9898 0,'0'0'2624'0,"0"0"-415"16,0 0-953 0,0 0-1256-16,0 0-112 0,0 0-720 15,32 74-1177-15,-24-36-3552 16</inkml:trace>
  <inkml:trace contextRef="#ctx0" brushRef="#br1" timeOffset="169438.31">18838 11531 8489 0,'0'0'4217'0,"0"0"-2897"15,0 0 97-15,0 0-9 0,0 0-592 31,0 0-456-31,79-66-144 0,-59 44-88 16,4 2 16-16,-1-2 8 16,1 0-15-16,-3-3-81 15,-1-1 40-15,-8 4-88 0,-5 3 112 16,1 3-72-16,-8 10 288 31,0-1 88-31,0 4-200 0,0 3-224 0,0 0-256 16,-15 3-248-1,-10 17-801-15,5-5-2647 16,1-2-3922-16</inkml:trace>
  <inkml:trace contextRef="#ctx0" brushRef="#br1" timeOffset="169931.67">19081 11443 8025 0,'0'0'3185'16,"0"0"-1833"-16,0 0-72 0,0 0-247 31,0 0-97-31,36-77-408 16,-17 42-16-16,-3-6-96 0,4-7 48 15,0-5-16-15,-4-5-288 16,0-2-72-16,0 0-8 15,-4 6-32-15,-5 9 393 0,2 10 223 32,-9 19-272-32,0 13 32 15,-5 6-312-15,-14 29 40 0,-9 19 208 16,0 22-216-16,4 0-40 0,8-6-88 16,16-7-8-16,0-16-8 15,0 1-320-15,16 3-416 0,19-13-536 16,-7-13-1105-1,0-10-3144 1</inkml:trace>
  <inkml:trace contextRef="#ctx0" brushRef="#br1" timeOffset="170278.03">19367 11300 7177 0,'0'0'2569'0,"0"0"-1873"16,0 0 304-16,0 0 256 0,0 0-128 15,0 0-15-15,0 0 95 16,0 0-496-16,84-4-496 0,-57-14-120 31,6-8-56-31,3-9-32 16,-4-10 40-16,0-5-40 0,-4-7 0 16,-5-10 0-16,-3 6 48 15,-12 7 416-15,-8 13 136 16,0 16 313-16,0 15-17 0,-20 10-440 15,-4 17-168-15,-4 24 256 32,-7 19-160-32,3 22 16 0,8-2-160 15,3-10-80-15,17-10-48 16,4-9-120-16,4 3-256 0,13 6-688 16,22 1-592-16,-3-20-1137 15,1-10-5392 1</inkml:trace>
  <inkml:trace contextRef="#ctx0" brushRef="#br1" timeOffset="170758.61">20682 11135 10730 0,'0'0'1584'0,"0"0"-232"16,0 0 753-16,0 0-153 0,0 0-911 16,0 0-521-16,-8-16-240 15,-15 38 120-15,-5 13-64 0,-4 6-136 31,0 3-152-31,8 10-48 16,0 0 0-16,7 3-120 16,13-5-464-16,1-11-40 0,3-10 63 15,0-12-175-15,12-6 160 0,0-13 64 16,4 0 184-16,-8-22 328 16,0-13 120-1,-5-6 584-15,-3-7 80 16,-3-3-135-16,-13 1-41 15,-8-2-24-15,0 8-168 0,-4 6-40 16,8 9-240-16,4 11-136 16,5 11-8-16,11 7-768 0,0 0-1145 0,4 13-255 31,35 19-889-31,4-4-79 16,-2-2-3090-16</inkml:trace>
  <inkml:trace contextRef="#ctx0" brushRef="#br1" timeOffset="171131.62">20997 11246 6785 0,'0'0'2320'15,"0"0"-687"-15,0 0 255 0,0 0 481 16,0 0-697-16,0 0-360 16,-108-70-319-16,72 89-329 0,1 12-432 15,7 8-80-15,7 5-96 31,6 1-48-31,11-1-8 16,4-3-128-16,8-9-232 0,12-10-80 16,8-9 16-16,4-13 7 15,4 0-95-15,-5-22 112 0,1-10 240 16,-4-9 160-16,0-4 0 16,-12-2 64-1,0 6 152-15,-8 5 304 16,-1 11 225-16,-7 15 191 0,0 10-304 15,0 0-528-15,-7 26-56 16,3 6 40-16,-4 6-80 16,3 3-16-16,5 0-112 15,0-3-416-15,13-3-464 16,6-9-273-16,18-14-879 16,-1-5-689-16,-5-7-2560 0</inkml:trace>
  <inkml:trace contextRef="#ctx0" brushRef="#br1" timeOffset="171300.68">21336 11230 12546 0,'0'0'2985'0,"0"0"-1897"15,0 0-312-15,0 0-8 16,-8 101-480-16,8-60-184 0,0 1-104 16,4-4-264-16,11-6-584 31,9-7-912-31,-3-12-2089 15,-6-10-2160-15</inkml:trace>
  <inkml:trace contextRef="#ctx0" brushRef="#br1" timeOffset="171439.67">21424 10931 1824 0,'0'0'9978'0,"0"0"-8802"0,0 0-1176 16,0 0-840-16,0 0 128 15,-13 118-1152-15,13-67-4098 0</inkml:trace>
  <inkml:trace contextRef="#ctx0" brushRef="#br1" timeOffset="171840.46">21439 11443 8465 0,'0'0'3233'15,"0"0"-2049"-15,0 0-216 0,0 0-63 31,0 0-89-31,24-102-320 16,-4 70-232-16,3-6-112 0,2 3 64 16,3 3-64-16,-4 10-144 15,0 6 200-15,-5 16-40 16,1 0-160-16,-8 23 16 0,-3 8-16 31,-5 14-8-31,-4 2 0 16,0 1-8-16,-9-4-128 0,-3-9-160 15,1-6-32-15,2-13 56 16,5-13 184-16,4-3 88 31,0-9 72-31,13-14-72 0,10-12-384 16,5-3 232-16,4-7 88 0,8 1 64 16,-4 3 0-16,0 9 184 0,-5 10 408 15,-6 13-72-15,-1 9-208 16,-5 12-8-16,-6 17 0 15,-2 6-40-15,-7 12-144 16,0 4-120 0,0 22-232-16,-4-9-1648 0,4-7-5386 15</inkml:trace>
  <inkml:trace contextRef="#ctx0" brushRef="#br1" timeOffset="172160.36">22662 10883 13826 0,'0'0'2033'16,"0"0"-1105"-16,0 0-256 15,0 0-232-15,0 0 673 16,4 83-49-16,-4-25-712 0,0 5-200 31,4 10-56-31,4-3-40 0,-3 3-56 16,6-7-352-16,-3-5-792 0,0-13-417 16,-3-11-1263-16,-2-11-1849 15,-3-17-3673-15</inkml:trace>
  <inkml:trace contextRef="#ctx0" brushRef="#br1" timeOffset="172587.13">22475 11144 8889 0,'0'0'1633'0,"0"0"-273"16,0 0-768-1,100-19-72-15,-41 19-40 16,5 0-296-16,4 0-184 15,-1 6-1392-15,2 4-1200 0,-9-1-529 16,-9-2 152-16,-11-1 2585 16,-13 0 384-16,-10 1 2025 0,-10-4 247 31,-7 0 241-31,-4 4-345 16,-11 5 137-16,-9 4-665 0,-4 6-752 15,0 4-464-15,4 5-280 16,5 4-104-16,6 0-32 31,13-3-16-31,0 0-328 0,4-7-336 16,20-9-384-16,0-3 112 15,8-13 95-15,-4-4 353 0,0-18 224 16,-9-6 272-16,-6-13 688 0,-9-7 481 16,-4 0-185-16,-4 1-128 15,-17 2-8-15,-3 7-112 16,-4 16-167-1,0 6-569-15,5 13-24 16,7 3-993-16,8 6-431 0,12 26-905 16,16-3-271-16,3-1-2409 0</inkml:trace>
  <inkml:trace contextRef="#ctx0" brushRef="#br1" timeOffset="173014.27">23570 11189 6913 0,'0'0'2513'32,"0"0"-241"-32,0 0-48 0,-55-74-383 15,19 62-569-15,-8 5-440 16,5 7-432-16,-2 0-136 0,13 19-160 16,1 10-96-16,15 6-8 15,4 3-64-15,8 3-296 31,8-6-232-31,12-3-96 0,4-7-248 16,3-12 160-16,1-10 528 16,4-3 248-16,-4-16 48 0,0-15 256 15,-8-10 464-15,0-17-80 0,-8-21-40 16,-8-16-352-16,-4-7-24 16,0 4-56-16,0 24 88 15,-4 27 185 1,4 15 231-16,-4 16-312 15,4 10 32-15,-4 6-240 0,-4 0-192 16,4 35-8-16,0 22 8 16,4 26-8-1,4 28 0-15,20 3-88 16,4-9-432-16,0-23-312 0,4-15-793 16,-4-20-2128-16,-9-18-647 15</inkml:trace>
  <inkml:trace contextRef="#ctx0" brushRef="#br1" timeOffset="173411.57">24041 11065 10722 0,'0'0'2560'16,"0"0"-295"-16,0 0-713 15,0 0-504-15,-88-39-335 0,60 62-177 31,-7 8-264-31,7 11-152 16,0 2-40-16,11 1-80 0,6-4-264 16,7-3-160-16,4-9-257 15,8-7-111-15,12-13-112 16,8-5-16-16,4-4-352 0,3-13-193 16,1-16 753-1,-4-5 600-15,-4-11 112 16,-4 1 416-16,-5-1 784 15,-6 10 281-15,-9 6 167 0,0 14-264 16,-4 15-623 0,0 0-641-16,0 18-112 15,0 11-8-15,-4 3 40 0,4 3-40 16,0-3-128-16,0-4-433 16,11-9-239-16,2-6-592 15,6-6-632-15,13-7-1 0,-8-17-1072 16,0-2-2872-16</inkml:trace>
  <inkml:trace contextRef="#ctx0" brushRef="#br1" timeOffset="173892.18">24296 11112 6329 0,'0'0'4977'15,"0"0"-2016"-15,0 0-1809 0,0 0-208 16,0 0-96-16,0 83-504 16,0-52-208-16,0-2-136 0,11-6 0 31,6-5-360-31,2-8-520 15,5-10 120-15,0 0-456 16,1-6-249-16,-6-16-47 0,5-4 224 16,-8-12 23-16,0-4 1153 15,0-5 112 1,-8 2 1345-16,0 4 583 0,0 6 449 16,0 10-33-16,-4 12-616 15,-4 7-519-15,0 6-569 16,0 6-544-16,0 17-24 0,0 5 32 15,-4 7-32 1,0 6-8 0,4 3-56-16,0 4-8 0,4 0-80 0,15 19-112 15,13 18 56-15,13 23 40 16,-2 10 80-16,-7-4-104 16,-12-9-112-16,-24-23 136 0,-8-9-488 15,-16-15 408-15,-12-17-385 16,-7-10 345-1,-13-5 104-15,-4-4 112 16,-11-12 264-16,2-10 257 16,2-13-241-16,15-22-96 0,4-12-48 15,16-8-136-15,12-2-144 16,16 0-80-16,21-26-497 0,11 20-3311 31,7 9-7547-31</inkml:trace>
  <inkml:trace contextRef="#ctx0" brushRef="#br1" timeOffset="175721.55">24957 10500 5113 0,'0'0'1784'16,"0"0"-352"-16,0 0-231 31,0 0-201-31,0 0-48 16,0 0 112-16,0 0-360 0,-8 22 577 15,4-3-249-15,-3 6-232 16,-2 3-192-16,1 4-240 0,4 0-48 31,-3 3-144-31,3 3-96 16,4 3 40-16,0 7-16 0,0 3 112 15,0 3-48-15,0 6-32 16,0-3-47-16,0 4 15 0,0-1 0 16,4-6 88-16,3 0-40 15,-3 0-80-15,0 0 48 31,-4-3 96-31,0 3-88 0,4 3-64 16,-4-3 88-16,0 3 0 16,0 0-80-16,0-6 48 0,0 3 0 15,0-7-120-15,0 1 48 0,0 0 0 16,0-1-48 0,0-2 0-1,0-1 0-15,0 1 8 0,-4-4 0 16,-4-3 40-16,1-3 0 15,-1 0-40-15,3 0-8 0,-3 0 40 16,4-3-40 0,1 2 0-16,-1-2 0 15,4-3 0-15,-4 2 8 16,4 1 0-16,0-3 0 0,0-1 96 16,-4-2-88-16,-1-4-8 15,5-3 8-15,0-3-16 16,0-3 8-1,0-7 8-15,0 0-16 16,0-3-16-16,-4-3-176 16,4 0-232-16,-7-6-448 0,3-6-1185 15,-9-7-4728-15</inkml:trace>
  <inkml:trace contextRef="#ctx0" brushRef="#br1" timeOffset="180394.71">25507 11087 120 0,'0'0'1096'0,"0"0"-24"0,0-13 680 15,0 10-943 1,0-3-209-16,0-1 0 0,0 4 16 16,0-3-88-16,0 6-112 15,0-3-32-15,0 3-144 0,0 0-112 16,0 0-128 0,0 0-104-16,0 0-696 15,0 0-1656-15</inkml:trace>
  <inkml:trace contextRef="#ctx0" brushRef="#br1" timeOffset="181905.93">25853 11166 1200 0,'0'0'10146'0,"0"0"-8058"16,0 0-943-16,0 0-433 0,0 0-64 16,-7-3-8-16,-9 12-88 15,-8 4-40-15,0-3-104 0,-8-1-96 32,0 1-40-32,-4-7-103 15,-3 0-81-15,11-3 0 0,0 0-80 16,8-6 72-16,8-7 16 0,8-3-96 15,4-6 32-15,0 0-32 16,20-4-48-16,7 4 48 31,1 7-8-31,8 2 8 0,-4 9 0 16,4 4 0-16,0 17 0 16,-4 8 0-16,-4 13 8 0,-5 10 104 15,-6 2-104-15,-10 4-8 16,-7 0 0-1,-3 0 0 1,-18 0-8-16,-7-9 16 0,-11-4-8 16,3-10 8-16,-7-5 40 15,-2-10 24-15,6-7-64 0,3-9-8 0,4 0 0 16,8-19-200-16,8-6-305 16,16-26-839-1,0 10-1400 1,16-3-2369-16</inkml:trace>
  <inkml:trace contextRef="#ctx0" brushRef="#br1" timeOffset="182165.96">26292 10992 3136 0,'0'0'10314'15,"0"0"-8185"-15,0 0-673 16,0 0-432-16,0 0-223 0,0 0-481 31,0 0 200-31,-44 86 24 16,25-27-232-16,6 5-72 0,9 3-120 15,4 0-120-15,0-1 0 16,20-6-96-16,8-2-344 0,4-10-24 16,8-7-288-16,16-6-633 15,-13-13-1015-15,-2-13-3898 0</inkml:trace>
  <inkml:trace contextRef="#ctx0" brushRef="#br1" timeOffset="182353.47">26033 11242 1536 0,'0'0'8442'16,"0"0"-6162"-16,0 0-816 15,0 0-583-15,0 0-249 0,95-3-352 16,-39 6-224 0,28 3-56-16,-12-2-1745 15,-20-4-2768-15</inkml:trace>
  <inkml:trace contextRef="#ctx0" brushRef="#br1" timeOffset="182535.13">26599 10918 10762 0,'0'0'1936'16,"0"0"-287"-16,0 0 39 15,0 0-480-15,0 0-384 16,0 0-552-16,47 32 16 0,-47 10-288 16,-15 5-72-16,-13 29-1072 31,8-9-2040-31,-1-13-4778 0</inkml:trace>
  <inkml:trace contextRef="#ctx0" brushRef="#br1" timeOffset="182893.61">27077 11093 13898 0,'0'0'2137'16,"0"0"-857"-16,0 0-304 16,-96 3-271-16,68 16-289 15,0 7-232-15,17 5-72 0,3 1-56 16,8 3-48-16,0 0-8 16,23-3-136-16,9 3-40 15,5-7-80 1,-6 1-176-16,-3-7 111 15,-4 1 177-15,-16-8 80 0,-4-2 56 16,-4 0 8-16,-12-7 264 16,-16 0 57-16,-16-2-1 15,-4-1-120-15,-3-3-200 0,3 0 0 16,0-16-552-16,13 0-1377 31,14 0-3936-31</inkml:trace>
  <inkml:trace contextRef="#ctx0" brushRef="#br1" timeOffset="183454.9">28268 11106 11178 0,'0'0'4017'16,"0"0"-2465"-16,0 0 48 31,0 0-431-31,-95-41-305 0,50 41-40 0,-2 13-216 16,3 9-64-16,0 13-184 16,12 2-56-16,12 8-184 15,16-1-120-15,4 1-8 0,13 3-232 16,19-7-264-1,3 0-296 1,13-9-232-16,8-10-408 0,-4-6-793 0,-13-13-2640 16</inkml:trace>
  <inkml:trace contextRef="#ctx0" brushRef="#br1" timeOffset="183821.98">28412 10906 8769 0,'0'0'1897'0,"0"0"391"16,0 0 137 0,0 0-505-1,0 0-319-15,0 0-617 0,0 0-552 0,0 0-280 16,0 9 368-16,0 39-72 16,4 6-224-16,4 7-96 15,-1-8-80 1,-3 5-48-16,5-8-64 0,-1-6-688 15,-5-2-360 1,1-4-1401-16,0-12-1520 0,4-11-1896 16</inkml:trace>
  <inkml:trace contextRef="#ctx0" brushRef="#br1" timeOffset="184158.61">28631 11122 9602 0,'0'0'2448'0,"0"0"89"0,0 0-441 15,0 0-800-15,0 0-856 0,-9 41 273 32,-6 0-233-32,7 3-320 15,-4 4-80-15,12-3-80 16,0-4 0-16,0-6-432 0,16-6-216 16,8-10 79-16,8-13 273 15,4-6 160-15,-1 0 80 0,1-25 56 16,-8-7 72-16,-8-13 400 31,-12 1 73-31,-8-7 47 16,-4 3 24-16,-24 7-56 0,-4 10-72 15,-12 8-200-15,1 17-184 0,-1 6-104 16,0 3-440-16,12 19-536 0,4 7-577 16,24 22-1335-1,4-7-2209 1,0-6-3113-16</inkml:trace>
  <inkml:trace contextRef="#ctx0" brushRef="#br1" timeOffset="184489.71">28846 11233 7881 0,'0'0'3033'16,"0"0"-1289"-16,0 0 97 15,0 0-313-15,0 0-392 0,0 0-520 16,0 0-512-16,32-29-96 15,-32 58 176 1,4 9-96-16,0 6-88 16,4-5 0-16,4 2-144 15,4-10-296-15,8-2-32 0,0-13 288 16,-5-13 184-16,5-3 184 16,0-6-8-16,-3-19-8 0,-10-11 272 15,1-5 128-15,-12 0 57 31,0-6-185-31,0 2-152 16,0 4-144-16,0 3-80 0,-4 9-64 16,0 13-64-16,4 10-400 15,-4 9-1201-15,4 13-2464 0,0 3-952 0</inkml:trace>
  <inkml:trace contextRef="#ctx0" brushRef="#br1" timeOffset="185174.31">29563 11255 7841 0,'0'0'2793'16,"0"0"-1049"-16,0 0 49 0,0 0-401 15,-8-79-240-15,-12 63-184 16,-8 0-168 0,-4 7-119-16,-3 5-113 15,-5 4-144-15,0 10-128 0,4 12-104 16,4 7-128-16,12 5-64 15,4 5 0-15,12-1-168 0,4-4-72 16,8-2-160 0,12-6-80-16,5-14 176 15,-2-2 168-15,9-10 136 16,-4-10 0-16,0-12 144 0,0-13 344 16,-4-9-24-16,0-16-168 31,-5-20-96-31,-3 4-88 15,-8 6-104-15,0 10 72 0,-8 18 88 16,0 4 104-16,0 0 184 0,0 20-48 16,-8 14-224-16,0 8-184 15,1 24-88-15,-6 16 88 32,9 14 8-32,4 5-8 0,0 3-216 15,17 1-528-15,6-10-312 16,5-3-857-16,4-12-2376 0,0-14-1592 15,-8-15-2144-15</inkml:trace>
  <inkml:trace contextRef="#ctx0" brushRef="#br1" timeOffset="185585.3">29822 11049 9337 0,'0'0'3121'0,"0"0"-312"0,0 0-1441 15,0 0-1016-15,0 0 200 16,0 0 16-1,0 101-400 1,0-66-96-16,0-3-72 0,4-7-176 0,4-9-224 16,8-6-392-16,0-7-72 15,3-3 248-15,6-10 32 0,-1-15 24 16,0-7 376-16,-5-3 184 16,-6-6 392-16,-6 3 736 15,-7 3 88 1,0 6 96-16,0 10-135 15,0 10-177-15,0 9-568 0,0 6-432 16,-4 20-56-16,4 9 48 16,0 12 0-16,0 1 8 15,4 6-104-15,13-3-192 0,-6 3 56 32,1-7-288-32,-3 1 368 15,-9-4 72-15,-5-9 40 0,-18-3 0 16,-9-7 40-16,-5-8-8 15,-2-12-32-15,-1-1-457 32,0-11-687-32,9-12-1672 0,14-3-3746 0</inkml:trace>
  <inkml:trace contextRef="#ctx0" brushRef="#br1" timeOffset="185854.58">30671 10753 12978 0,'0'0'2921'0,"0"0"-505"0,0 0-863 15,0 0-841-15,0 0-496 16,0 0 464-16,24 89-120 16,-20-35-200-1,0 10-160-15,0 0-184 16,3 5 56-16,6-2-64 15,2-4-8-15,6-8-328 0,-1-8-360 16,-9-12-264-16,-3-10-336 31,-8-15-769-31,0-7-2296 0,0-3-2848 16</inkml:trace>
  <inkml:trace contextRef="#ctx0" brushRef="#br1" timeOffset="186287.15">30536 10985 10114 0,'0'0'2520'32,"0"0"-927"-32,0 0-569 15,0 0-520-15,118-9-216 0,-65 9-152 0,3 13-72 16,3-4-64-16,5 4-280 16,0 0-496-16,-8-4-160 15,-9-3 199-15,-11-6 377 16,-16 0 360-1,-12 0 680-15,-8 0 921 16,0 0-313-16,-12-3-528 0,-12 3-280 0,0 0-56 16,-3 13-152-16,-1 16-63 31,4 2-145-31,3 7-48 16,14 0-16-16,7-3-40 0,0-3-369 15,7-4-135-15,18-5-48 16,3-7 192-16,-1-13 224 0,9-3 168 15,-8-7 8-15,-4-15 80 32,-1-6 232-32,-14-7 464 0,-9-10-304 15,0 1-39-15,-12-4 71 16,-16 4-96-16,0 12-184 0,-8 7-224 16,0 15-8-16,4 7-296 15,4 3-616-15,4 25-737 16,13 4-1239-16,11-1-2250 0</inkml:trace>
  <inkml:trace contextRef="#ctx0" brushRef="#br1" timeOffset="186825.39">31587 11074 9570 0,'0'0'2096'0,"0"0"-72"0,0 0-551 16,0 0-161-16,0-85-176 15,-16 72-344 1,-8 3-319-16,1 4-129 16,-14 6 24-16,1 0-120 15,1 3-72-15,-1 19-16 16,0 4-104-16,8 9-8 0,8 2-40 15,5 5-8-15,11-4-120 0,4-3-264 32,4-3-88-32,15-10-64 15,5-9 135-15,0-7 33 16,8-6 224-16,-4 0 144 0,-4-19 40 16,-1-13 64-16,-10-9 312 31,-5-10-7-31,-5-6-33 0,-3-7-64 15,0-2 16-15,0-4-40 16,0 3-64-16,4-2 352 16,9 5-280-16,38 473 72 93,-39-345-1104-93,-8-26-832 16,0 3-81-16,-4-9-3024 16,0-4-1416-16</inkml:trace>
  <inkml:trace contextRef="#ctx0" brushRef="#br1" timeOffset="187884.84">31906 11112 1592 0,'0'0'2152'0,"0"0"-575"15,0 0-41-15,0 0 120 0,0 0 33 16,0-76-17 0,0 57 88-16,-4 3-311 15,-9 0-185-15,-2 0-344 16,-1 4-440-16,-8 2-160 0,-7 7-200 15,-1 3 0 1,-5 0 0 0,1 6 88-16,1 13 9 0,-1 4-65 0,12 5-32 15,5 1-48-15,6 2-72 16,9-2-48-16,4-7 0 16,8 1-72-16,20-11 0 0,4-2 40 15,3-10-57-15,6 0 129 16,-1-7 8-1,-5-15 0-15,-3-3 64 16,-4-7 9-16,-12 3 231 16,0 1 128-16,-8 6 88 0,-5 9 0 15,-3 4-80-15,0 9-248 16,0 0-192-16,0 9-16 0,0 13 16 31,0 7 8-31,0 2-8 16,0 1 0-16,0-3-80 15,0-4-376-15,9-6-160 0,-1-9-144 16,3-4-81-16,6-6-103 31,-2-3-472-31,6-13-184 0,-1-9 391 0,-5-7 641 16,6-3 392-16,-6 3 168 16,-2-2 8-16,-2 8 744 15,-7 7 681-15,0 9 215 0,-4 10-536 16,0 0-752-16,-4 16-352 15,-4 6 72-15,1 10 0 16,-1 0-24-16,8-3-48 16,0-4-96-16,0-3-240 15,11-9 32-15,5-10 80 16,4-3 224-16,4-3 8 0,0-13 72 31,-1-9-64-31,2-4 32 16,-1 0-48-16,-4-6 8 0,-8 4 56 15,-5-1 88-15,-3 4 80 16,-4 8 232-16,0 5 0 16,0 8 57-16,0 7-225 0,0 0-296 15,-8 13-128-15,1 12 72 32,-1 10 56-32,-5 6 8 0,10 7 88 15,3 3-16-15,0 3-32 16,0 3-40-16,7 16 40 0,14 19-32 15,-14-6 56-15,2-7-72 32,-9-15 8-32,-13-23 80 15,-15 0-88-15,-7-6 0 0,-9-13 0 0,-8-15 0 16,-8-7-16-16,8-10-192 16,-19-34-769-16,15 2-1471 0,9-5-5090 15</inkml:trace>
  <inkml:trace contextRef="#ctx0" brushRef="#br1" timeOffset="188508.57">32686 10439 8953 0,'0'0'1609'0,"0"0"335"0,0 0 105 31,0 0-641-31,0 0-544 16,0 16-720-16,21 35 176 15,14 31 720-15,14 45-127 0,-2 23-209 16,1 9-128-16,-16-7-360 15,-20-19-80-15,-12-9-136 0,0-10-40 16,-36-12-176-16,-8-26-112 31,0-19-152-31,5-19 80 0,-1-9-361 16,-8 0-55-16,-4-7-280 16,-12-10-1424-16,13-9-1745 0,19-3-5249 15</inkml:trace>
  <inkml:trace contextRef="#ctx0" brushRef="#br1" timeOffset="188686.16">33341 11283 10986 0,'0'0'3137'15,"0"0"-1977"-15,0 0-744 16,0 0-344-16,0 0-64 0,0 0-8 15,-21 52-1080-15,-3-37-2873 16</inkml:trace>
  <inkml:trace contextRef="#ctx0" brushRef="#br1" timeOffset="190050.5">26371 12093 4152 0,'0'0'6650'0,"0"0"-5442"15,0 0-856-15,0 0-272 0,0 0-32 16,0 0 56-16,-91 51 80 16,71-45 192-16,0-2 96 15,-4-1-80-15,0-3-47 0,5 0-25 16,-2 0 32-16,6-7-48 31,6-8 72-31,1-1 32 0,8-10-24 16,0-2-16-16,13-1-160 15,10-6-48-15,9 0-24 16,12 10-64-16,4-1-64 0,12 14 48 31,12 5-48-31,23 7-8 0,25 0 48 16,4 13-48-16,-6 13 0 0,-10 8 8 16,-12 8 0-16,-8 5 0 15,3 7-8-15,-7 0-8 16,-9-9 8-16,-15-7-56 15,-11-9-184 1,-6-7 32-16,9 3-568 0,23 0 176 16,25 1 472-16,16-16-56 0,3-7-208 15,-7-6-40-15,-25-20 0 16,-27-2 295-16,-12-7 137 16,-5-3 24-16,6-10 193 0,-2-12 159 31,1-6 224-31,-12 3 16 0,-8 5 80 15,-8 8-16-15,-8 12-168 16,-8 10 136-16,-4 9-119 16,3 9-225-16,-3 4-112 0,0 3-192 31,0 0-120-31,0 10 16 16,0 9 48-16,0 6 40 15,-3 0-32-15,3 4-128 0,0 3-113 16,0 0-487-16,0 12-464 15,0-9-1537-15,0-6-2448 0</inkml:trace>
  <inkml:trace contextRef="#ctx0" brushRef="#br1" timeOffset="190662.23">28643 12103 10082 0,'0'0'2104'0,"0"0"-1368"16,0 0 473-1,0 0 71 1,0 0-360-16,0 0-392 0,0 0-216 0,0 0-128 16,24-60-120-16,-20 53-56 15,-4 1 0-15,4-7-8 16,3-3 0 0,2-6 0-16,6 0 0 15,6 0 0-15,7-4 0 16,0 4 48-16,3 3 40 0,5 6 48 15,8 4-80-15,4 6-56 16,8-1 0-16,4 4 48 0,7 0-48 16,1 4 0-16,-1 5 8 31,1 4 0-31,-5 2-8 0,-3 5 8 16,-4 5-8-16,-4-3 120 15,-4 7-8-15,0-4 8 16,-5 4-16-16,5 2-96 0,8-2 40 15,4 3-48-15,8-7 0 32,-1 1 8-32,10-8-8 15,-2-1 16-15,0-8 64 0,-3-3-80 16,0-3 48-16,-1-3-48 0,2 0-48 16,10 0 40-16,17-18 16 15,15-17-8 1,8-6 8-16,-11-11-8 15,-20 8 8-15,-32 9-8 16,-21 13 16-16,-11 3 88 0,0 0 41 0,-4 0 247 16,0 0 48-16,-12 6-168 15,-4 1-72-15,0 5-160 0,-4 1-40 32,4 2-104-32,-4 1-344 15,4 0-433-15,-5-6-831 16,6 2-2697-16,-9 1-3913 0</inkml:trace>
  <inkml:trace contextRef="#ctx0" brushRef="#br1" timeOffset="196766.29">17049 10890 1528 0,'0'0'4761'0,"0"0"-3113"15,0 0-480-15,0 0 105 32,0 0-217-32,0 0-32 0,8-51-368 15,-12 45-88-15,-9-3 17 16,2-1-137-16,-6 0-168 0,6 0-48 0,-6 5-168 16,2-2-8-16,-6-3-56 0,2 4 0 15,-1-3 56 1,-8 5-56-16,0-2 8 15,0 3 72 1,-4 3-32-16,4 0 0 0,0 0-48 16,1 0 0-16,-1 3 0 0,4 3 8 15,0-2-8-15,4 2 0 32,0 0 0-32,0 1 0 15,5-1 0-15,-6 1 0 0,1-2 0 16,5 5 0-16,-6-3 8 15,2 6-8-15,3-4-8 0,-5 4 0 16,2-1 8-16,3 1-64 16,-4-1 64-16,4 1-8 0,4 0 8 31,-4-4-8-31,8 4 8 16,-3-3 0-16,2 3-8 0,-3-1-56 15,5 1 56-15,-2 3 16 16,1-4-8-16,1 7 0 15,-6 1 8-15,5 2 8 0,1-3-16 32,-5 3 0-32,3 0 40 15,2 1-40-15,-1-1 0 0,-1-3-8 0,2 0 0 16,-1 0 8-16,0 0-8 16,4-3-16-1,-1 6 24 1,-2-3 0-16,7 3 0 0,-4 1 0 15,4 2 0-15,-4 0 0 16,4-3-8-16,0 0-48 0,0 1 48 16,0-4-240-16,0 0 192 0,0 3 48 15,8-6 8-15,-1 4 0 16,6-5-8 0,-1 4 0-16,-5-3 8 15,10 3 0-15,-6-3 0 16,2 3-64-16,2-6-40 0,2 3 24 15,-6-4-96-15,9 1 72 16,1-6 96-16,-6 2-8 0,5 0 16 31,4 1 0-31,0-1 0 16,-4 4-16-16,0-3 16 0,3 2 0 16,2 1 16-16,-1 0-8 15,0 0 0-15,4-1 40 31,-1 1-48-31,1-1 0 0,0 1 0 16,0 0 0-16,0 3 0 16,-4-3 0-16,-5-1 0 0,5 1 0 15,0 0 0-15,0-4 0 0,-4 0 0 16,8 1 0 0,0 0 0-1,0-1 8-15,0 1-8 0,0 3 0 16,0-1-8-16,-4-2 8 15,-1 3-8-15,1 2 0 16,-4-2 8-16,4 0-16 0,0 3 8 0,4-4 0 16,0 4 0-1,3-3-120-15,1 2-152 16,0-2 175-16,-4 0 41 16,4 0 64-16,-4-4 0 15,4 1 0-15,-4-1 16 16,0-2 64-16,4-1 81 0,3 1-25 31,6-1 16-31,-2 0-48 16,9 1 8-16,-4 2-48 0,3 0-56 15,-2 1 72-15,2 0-72 16,-7-1 0-16,4 1 0 0,-5-4 0 16,6 3 8-16,-6 1-8 15,5-3 0-15,-4-2 72 0,4 2-32 31,0 3 0-31,3-4 48 16,2 3-24-16,2 1 32 16,-3 0-32-16,4-1-64 0,-5 1 0 15,6-1 0-15,-1 4 56 0,-5-7-64 16,5 4 16-16,-5-4 32 16,5 0-48-1,-3 1 8-15,2-1 72 16,1 1-80-16,0-1 0 15,3-3 48-15,1 6-48 0,4-2 8 16,0-1-8 0,-1 0 0-16,5 1 48 15,0 3-48-15,-8-1-8 0,4-3 8 16,-1 4 0-16,1 0 16 16,-4-1 88-16,-1 0 56 15,1-2 64-15,0-1-64 0,-4 0-16 31,-1-2 32-31,5 2-56 16,4-3-48-16,0 4-24 0,0-1-48 16,3 0 8-16,5-3 0 15,-4 7 0-15,4-7 64 0,-4 3-72 16,3-3 0-16,-7 4 0 16,4-4-40-16,-8 0 40 0,4 1 8 31,-5-2-8-31,1-2 8 15,3 7-8-15,1-7 8 16,0 6-8-16,-4 1 0 0,0-4 0 16,4 0-8-16,0 3 0 31,0-3 0-31,3 1-48 0,-3 2 56 0,-5-6 56 16,5 3-48-16,-8-3-8 15,0 0 16-15,-1 0-8 16,1 0 48-16,0 0-48 0,-1-3-8 15,5-3 56-15,0-1-48 16,0 4 0-16,4-3-8 16,-4 3 0-1,-1 0 8-15,-3-1-8 0,4 1 0 16,0 3 0 0,-5-3 0-16,1 3 8 0,-3-3-8 0,-2-1 0 15,-3 2 8-15,4-2-8 16,-4 1 8-1,-1 0 8-15,-3 0-16 16,4-1 8-16,0 1 0 16,-5 3 0-16,2-3-8 0,2 3 8 15,-7-3-16-15,5 0 8 16,-6-3-16-16,1-1 16 0,0 4-104 31,3-6-16-31,-2 2 0 16,2 1 40-16,1-4 72 15,4 7-48-15,0 0-16 0,-1-3 64 16,2 2 8-16,-2 1 0 16,-2 0 0-16,-6-3 0 0,1 6 0 15,-4-6 0 1,-4 2 8-16,0 4 104 16,0-3-32-16,0 0-32 15,-5 0-32-15,5 3-16 0,-4 0 48 16,0 0-40-1,0-4 8 1,-1 4 48-16,1-3-56 0,4 0-8 16,-3 0 48-16,-1-3-40 0,3 3 88 15,1-4-96-15,0 4 0 16,0-4 8-16,-4 4-8 0,4-3 0 31,-4 0 16-31,-1 2-16 16,1-5 8-16,0 0-8 0,-3-1 0 15,2-3-8-15,1 1 8 16,0-1 0-16,4-3 0 0,0 3-48 16,4 1 0-16,-4-1 32 15,0 4-24-15,-1-1 40 32,-7 3 8-32,0 1-8 0,-8 3 8 15,4-3 0-15,-4 3-8 16,-4-4 8-16,4 1 8 0,-4-4 96 15,3 1-112-15,2-4 8 32,2-3 0-32,2 0-8 15,2 0 0-15,1-3 0 0,-3 3 0 0,-2 1 0 16,-2-2 0-16,-2 2 8 16,-3 2 104-16,0 0-64 0,0-3 40 15,-4 4 24 1,0-1-56-1,0-6 0-15,0 3-56 16,4-3 72-16,-4 0-56 0,4 0-16 16,4-3 8-16,0-4-8 0,0 4 0 15,-1-3 8-15,2 3 0 0,-2-1-8 16,2 1 8-16,-9 3-8 31,4 3 8-31,-5 0 0 16,1 0-8-16,-4 7 8 0,0-7 0 15,4 3 56-15,0-3-16 0,1 1-40 16,-1-2-8-16,3-1 0 31,1-5 8-31,-4-2 0 16,5-3-8-16,-9-4 48 0,0 3-48 16,0-3 8-16,0 4-16 15,0 2 8-15,-9 4 0 0,5 3 0 16,-4 0 16-16,1 0-8 31,3 3 0-31,-1 0-8 16,1 3 8-16,-4-5-8 0,5 5 0 15,-5-6 0-15,-5 0-48 0,2-4 48 16,-6 1-8-16,2 0 0 0,-1 3 8 16,0-3-8-16,4 3-136 15,0 0 144 1,4 3-48-1,1 0 48-15,-2-3 0 0,5 3 0 16,-4 4 0-16,4-1 0 0,-8-3-8 16,8 0-56-16,-8 3 56 0,0-3 0 31,0 1 8-31,1-2-8 16,-2-1 0-16,2 1 8 15,-6 2 0-15,6-4-8 0,-1 3 8 16,-4 0 0-16,4 3-128 0,-8-3 80 15,4 4 48-15,0-1 0 32,-4-3 0-32,0 4 0 15,0-5 0-15,0 5-8 0,-3-1-48 16,-1-3-64-16,-4 0 120 16,3 4 8-16,1-1 0 0,1 0-8 15,-1 4-16-15,4-1 16 16,-4 1 0-16,1-1 8 31,-2 0 24-31,1-2-32 0,-4 2 0 16,4 1 0-16,-3-4 0 15,-1 4 16-15,4-1-16 0,4 1 0 0,-4-1 8 16,4 4 8 0,0-4-16-1,-4 4 0-15,5-1 0 16,-9 1 0-16,0 0-16 0,0 0 16 15,-4-1 0-15,0 4 0 16,0-4-8-16,0 1 8 0,1 3 0 0,-1-3 8 16,-4 3-8-16,4-4 16 31,-4 1-16-31,-4 3 0 16,4-7 8-16,-3 4-8 0,-2-1 8 15,5-2-16-15,-3 3 8 16,3-4-56-16,-4 3-24 0,0 1-40 31,-3-3-96-31,2-1 104 16,2 1 64-16,-5 2 48 0,0-2 0 15,-3 2-16-15,6-2 16 16,-6 3-8-16,7-1 0 0,-4 1 8 16,4 3-8-16,-4-3 8 31,0 2-8-31,1 1-48 15,-1 0 8-15,0 0-24 0,-4-1 64 16,1 2 0-16,2 2 0 16,-6-4 8-16,7 4 0 0,-3 0-8 15,-2 0 8-15,2 0-8 16,-1 0 8-16,-1 6-8 16,2 1 8-1,-5-1 0-15,0-2 8 0,1 2 0 16,-5 0-8-16,0-3 0 15,0 4 8-15,1-4-8 16,-1 3 8-16,4 0 0 16,0 1-8-16,-3-1 0 15,3 1-8-15,-4-4 8 16,4 3 0-16,-3 0-8 0,3-2 16 16,-4 2-16-16,3-3 8 15,2 0 0-15,3-3 16 0,-4 4-16 16,-3-2 8-16,3 2-8 31,-4-1 0-31,-4 3 8 0,0 4-8 16,0-3 0-16,1 2-8 15,-1 0 8-15,1 4 0 16,3-3 0-16,-4 2-8 0,0 1 8 31,4-3 0-31,-3-4-72 16,-1 0 64-16,0-3-184 0,0-3 64 15,-7 3-56-15,-5-3-40 16,0 0-8-16,4 0 96 16,-3 0-16-16,7 0 152 0,4 0-80 15,1 0 80 1,6 0-128-16,6 0 112 16,3 0-64-16,0 0 8 0,-4 0 8 15,5 0 56-15,-6 0 16 16,6 4-8-16,0-4 8 15,-2 0-8-15,2 0 0 0,6 0 0 16,1 0 0 0,1 0 0-1,-5 0 0-15,1 0 0 0,-6 0 0 0,-2 0 0 16,-5 0 8-16,0 0-8 16,1 0 0-16,2 0 16 15,6 0-16 1,2-4 16-16,6 1 48 15,7 3-56-15,0 0-8 16,0 0 0-16,0 0-56 0,1 0 56 16,-1 0 0-16,-8 0 0 15,-1 0-8-15,-2 3 8 0,-1-3 48 16,0 0-48-16,4 0-8 31,-3 0 8-31,7 0 0 0,0 0 8 16,0 0 40-16,0 4-40 15,4-1-16-15,-4-3-32 16,-3 6 32-16,3-2 0 0,-4 2 8 16,-1-3-8-16,-2 3 0 15,3-3-40 1,1 1 32-16,-6-1-120 0,5 0 40 16,1 0 88-16,-1-3 8 15,0 3 0-15,8-3 0 16,-4 3 0-16,8 1 0 15,4-1 0 1,-3 0-8-16,3 0 8 0,-1 4-16 16,2-1 8-16,-1 0 8 0,-1 1-16 15,2-1 16-15,-5 1-8 16,0-2-40-16,0-1 48 16,-3 5 8-16,-1-2 40 0,0-1-48 31,0 0 0-31,0 1-8 15,-4-1 8-15,4 0-16 0,4 4 16 16,5-4 0-16,-2 4-8 16,5-7 8-16,4 6-16 0,1-2-144 15,-2-1-192-15,2 0-113 32,-2 4-167-32,-2 0-208 0,3-1-496 15,3 1-1433-15</inkml:trace>
  <inkml:trace contextRef="#ctx0" brushRef="#br1" timeOffset="200115.99">19666 13284 11402 0,'0'0'4281'0,"0"0"-3697"15,0 0-432 1,0 0 184-16,0 0 384 16,0 0 112-16,0 0 1 15,-16 89-201-15,5-48-160 16,2 3-224-16,-3 1-136 0,5-7-56 31,-6 3-48-31,5-9 32 0,1-3-40 16,3-4-352-16,-5-9-320 15,5-6-569-15,4-10-1279 16,0 0-3073-16,0-10-3937 0</inkml:trace>
  <inkml:trace contextRef="#ctx0" brushRef="#br1" timeOffset="200344.54">19698 13208 832 0,'0'0'12466'0,"0"0"-10265"0,0 0-1145 16,0 0-104-1,0 0-336-15,79-39-296 16,-30 33-240-16,22 3-8 15,-3 3-72-15,4 0-144 0,-4 0-416 16,-25 0-560 0,-15 6-1769-16,-16 4-3224 15,-12 3-288-15</inkml:trace>
  <inkml:trace contextRef="#ctx0" brushRef="#br1" timeOffset="200525.49">19682 13411 7937 0,'0'0'1521'0,"0"0"-1073"15,131 0 72-15,-67 0-8 0,4 0-176 16,-4 0-216-16,-4-3-120 16,-13 3-136-16,-15 0-1985 0,-16 0-5728 15</inkml:trace>
  <inkml:trace contextRef="#ctx0" brushRef="#br1" timeOffset="200712.13">19491 13675 1736 0,'0'0'6409'0,"0"0"-4552"15,0 0-785-15,99 34 464 16,-31-27-272-16,27-7-719 0,13 0-353 15,-4-4-112 1,-24-2-80 0,-9-10-1593-16,-35 7-5160 0,0-7 409 0</inkml:trace>
  <inkml:trace contextRef="#ctx0" brushRef="#br1" timeOffset="200866.39">20371 13566 14971 0,'0'0'2240'15,"0"0"-1672"-15,0 0 128 16,0 0 337-16,0 0-233 16,40 86-240-16,-32-51-336 0,-4 3-144 15,4-3-80-15,-4 6-760 16,-4-9-1377-16,4-10-4880 0</inkml:trace>
  <inkml:trace contextRef="#ctx0" brushRef="#br1" timeOffset="201732.56">27774 12757 3168 0,'0'0'11387'31,"0"0"-8995"-31,0 0-1216 16,0 0-271-16,0 0-145 0,0 0-368 16,0 38-152-16,0 3 696 15,0 13-240-15,0 7-328 0,8 5-200 16,-4-5-24-16,0-1-144 15,-4-3-16-15,5-9-760 16,-5-10 256 0,3-7-552-16,-3-9-689 0,0-18-2759 15,4-4-2594-15,-4 0 162 16</inkml:trace>
  <inkml:trace contextRef="#ctx0" brushRef="#br1" timeOffset="201957.13">27838 12738 11482 0,'0'0'3065'0,"0"0"-1521"0,0 0-120 31,0 0-304-31,0 0-455 16,0 0-161-16,92-32-280 15,-45 32-80-15,13 0-144 0,0 0-40 16,-1 3-480-16,-3 7-657 15,-20 3-1127-15,-12-1-2473 0,-28 10-1776 32,-20-6 3264-32</inkml:trace>
  <inkml:trace contextRef="#ctx0" brushRef="#br1" timeOffset="202098.69">27786 12928 7481 0,'0'0'2673'0,"0"0"-1777"31,0 0-176-31,0 0 736 16,0 0 321-16,0 0-777 0,123 26-600 16,-67-23-400-16,4 3-104 15,4 0-1536-15,-12 4-1177 0,-16-7-4385 0</inkml:trace>
  <inkml:trace contextRef="#ctx0" brushRef="#br1" timeOffset="202287.72">27638 13249 6041 0,'0'0'1840'0,"0"0"-512"31,0 0 321-31,0 0-137 16,92 85 24-16,-36-72-519 0,8-3-561 15,3-3-456-15,30-7-280 16,-18 0-2001-16,-16 0-6201 0</inkml:trace>
  <inkml:trace contextRef="#ctx0" brushRef="#br1" timeOffset="202631.47">28504 13084 13866 0,'0'0'2961'16,"0"0"-1449"-16,0 0-303 0,0 0-497 15,0 0-296-15,0 0-8 0,87 32-88 16,-67-7-128 0,-9 0-96-1,-11 4-96-15,0-1-16 0,-11-2 8 16,-13 0 0-16,-4-11 8 15,5-2 56-15,6-4-48 16,9-2-8-16,8-7-72 16,8 3-32-16,24-3 24 15,20 0-80 1,20 0-208-16,23-10-336 0,9-12-921 0,-17 3-2895 16,-27-3-6603-16</inkml:trace>
  <inkml:trace contextRef="#ctx0" brushRef="#br1" timeOffset="206111.34">16359 14608 1504 0,'0'0'5193'16,"0"0"-3033"-1,4-76-223-15,-4 51 143 16,4 2 145-16,-4 7-449 0,0 3-288 16,0 7-295-16,0 3-65 0,0 0-168 15,0 3-280-15,0 0-280 16,0 9-392 0,0 20 56-16,0 22-56 15,-4 25 64-15,-8 23 8 16,1 8-80-16,-2-18 0 0,5-26-8 15,8-21-272-15,0-7-104 16,-4 0-256-16,4 3-328 0,0-3-312 16,-3-10-1321-16,-1-12-2384 31,4-10-4321-31</inkml:trace>
  <inkml:trace contextRef="#ctx0" brushRef="#br1" timeOffset="206399.99">16391 14376 1560 0,'0'0'10746'0,"16"-76"-8233"0,3 38-1153 0,13-4-336 16,9 11-272-16,22 6-360 16,25 12-160-16,-5 9 1 0,-10 4-97 15,-17 19-64 1,-25 16-72-1,-11 10-200-15,-13 12-105 16,-10 6 113-16,-33 4 192 0,-32 7 24 0,-23 2 104 16,-1-13-24-16,8-12-32 15,20-13-72 1,17-16-104-16,7 0-632 16,16-18-1392-16,16-4-2113 15,8-10-4065-15</inkml:trace>
  <inkml:trace contextRef="#ctx0" brushRef="#br1" timeOffset="206658.93">17459 14208 12658 0,'0'0'3961'16,"0"0"-3009"-16,0 0-112 15,0 0 65-15,0 0-393 0,-88 6-112 16,32 23 104-16,-11 5-40 31,-5 18-72-31,8 2-8 16,12 9-144-16,13 0-104 0,19 4-136 15,16 3 0-15,4-7-8 0,24-6-248 16,12-3-224-16,11-9-128 16,5-7-416-1,24-6-385-15,-12-13-983 16,-9-7-2889-16</inkml:trace>
  <inkml:trace contextRef="#ctx0" brushRef="#br1" timeOffset="207166.52">17850 14468 3344 0,'0'0'5889'0,"0"0"-3240"16,0 0 104-16,0 0-553 0,0 0-616 15,0 0-575-15,15-38-321 16,-15 51-344 0,-4 15-144-16,-4 10 432 15,-8 10-240-15,5 6-248 0,-10 3-48 16,10 0-32-16,-6-3-56 16,6-6-8-16,-2-3-272 0,2-10-368 15,3-10-488-15,8-16-881 16,0-9-3072-16,0 0-4121 0</inkml:trace>
  <inkml:trace contextRef="#ctx0" brushRef="#br1" timeOffset="207386.99">17881 14424 2776 0,'0'0'9906'0,"0"0"-7769"15,0 0-649-15,0 0-416 0,0 0-560 16,87-80-192-16,-46 74-120 16,10 0-128-16,5 3-64 15,4 3-8 1,-4 0-568-16,-8 0-1240 0,-12 12-2009 16,-17 1-1208-16,-15-1-1584 15</inkml:trace>
  <inkml:trace contextRef="#ctx0" brushRef="#br1" timeOffset="207544.47">18052 14509 5673 0,'0'0'2240'0,"0"0"-519"16,-84 26-201-16,69-17-320 0,7-2-328 15,8-1-288-15,16 1 137 16,15-1-201-16,18-3-296 0,7 0-224 16,7-3-424-16,1 3-1097 15,4 1-1063-15,-21-1-1697 16,-14 0-1512-16</inkml:trace>
  <inkml:trace contextRef="#ctx0" brushRef="#br1" timeOffset="207746.25">17698 14944 8153 0,'0'0'2545'0,"0"0"-1433"15,0 0-48-15,0 0 793 16,111 4-889-16,-51-4-640 16,12 0-184-16,0 0-144 0,-5 0-104 15,5 0-904 1,-16 0-1809-16,-21 0-4480 16</inkml:trace>
  <inkml:trace contextRef="#ctx0" brushRef="#br1" timeOffset="207949.27">18462 14878 14131 0,'0'0'3064'16,"0"0"-1872"-16,0 0-199 31,0 0-73-31,0 0-384 16,0 0 72-16,-7 88-304 0,3-49-232 15,-4 2-72-15,4-3-488 0,4 3-568 16,-4-5-833-16,4-14-3928 0</inkml:trace>
  <inkml:trace contextRef="#ctx0" brushRef="#br1" timeOffset="208728.3">19053 14277 6937 0,'0'0'2561'16,"0"0"-425"-1,0 0 248-15,0 0-295 16,0 0-313-16,0-69-191 0,0 69-505 16,0 0-448-16,0 10-416 0,0 21-64 31,0 27 488-31,-4 30-56 16,-9 33-112-16,2 15-231 0,-6 4-177 15,6-16 40-15,-6-16-96 16,6-13 0-16,-6-9-8 0,6-19-96 15,3-17-169-15,-1-15-231 16,6-6-328-16,-1-7-184 0,4 3-488 31,0-6-2233-31,0-12-2392 0</inkml:trace>
  <inkml:trace contextRef="#ctx0" brushRef="#br1" timeOffset="209089.8">19558 14598 4721 0,'0'0'4384'0,"0"0"-2231"16,0 0-257-16,0 0 129 0,0 0-553 0,0 0-336 16,0-25-424-16,0 44-231 15,-11 13 303 1,-2 9-160-16,2 7-280 16,-6 9 0-16,10 3-152 15,3 0-88-15,0-6-48 16,0-3-56-16,4-6-232 0,0-10-264 15,0-10-328-15,0-9-328 0,0-10-1449 32,0-3-2480-32,4-3-3001 0</inkml:trace>
  <inkml:trace contextRef="#ctx0" brushRef="#br1" timeOffset="209298.18">19594 14538 6585 0,'0'0'5457'16,"0"0"-3649"-16,0 0-631 0,0 0 479 15,0 0-512-15,0 0-664 16,0 0-336 0,99-73-64-16,-50 70-80 0,7 0 0 15,4 3-232-15,-9 0-744 16,-3 0-1328-16,-16 0-2665 15,-21 3-3009-15</inkml:trace>
  <inkml:trace contextRef="#ctx0" brushRef="#br1" timeOffset="209456.37">19658 14627 1776 0,'0'0'2704'16,"0"0"-799"-16,0 0-585 16,-92 67 417-16,84-52-73 15,8-2-152-15,12-6-344 0,16-4-303 31,13-3-265-31,10 0-336 16,5-7-264-16,20-9-760 0,-12 4-1433 16,-21-1-3512-16</inkml:trace>
  <inkml:trace contextRef="#ctx0" brushRef="#br1" timeOffset="209644.42">19332 15072 9634 0,'0'0'2040'16,"0"0"-552"-16,0 0-223 0,83 22-401 15,-27-19-416 1,11-3-448 0,6 0-192-16,26-7-1272 0,-19-5-1177 15,-20 2-2720-15</inkml:trace>
  <inkml:trace contextRef="#ctx0" brushRef="#br1" timeOffset="209974.91">20017 14957 8281 0,'0'0'4473'0,"0"0"-3681"0,0 0 385 16,112-19 367-16,-77 25-472 16,-3 16-488-16,-8 7-200 0,-12 3-152 15,-12 3-224-15,-8 3 96 16,-20-3 145-16,-7-4 103 31,-6-2-48-31,5-4-72 0,8-8 32 16,17-8-120-16,7-6-144 15,4-3 0-15,28 0 0 0,15-6-144 16,13-10-464-16,36-13-905 31,-13 4-2231-31,-10 0-2250 0</inkml:trace>
  <inkml:trace contextRef="#ctx0" brushRef="#br1" timeOffset="210292.09">20499 14224 7889 0,'0'0'5489'0,"0"0"-3896"31,0 0-97-31,0 0 64 0,0 0-639 15,0 0-313-15,0 0-200 16,0 0 208-16,131 85-176 0,-67-2-216 16,7 22-88-16,-7 3-16 31,-32 0-16-31,-27-16-104 16,-22-7 0-16,-22-14-56 0,-30 1-72 15,-10-11-160-15,-9-4-632 16,-7-6 112-16,27-20-2113 0,16-12-5969 0</inkml:trace>
  <inkml:trace contextRef="#ctx0" brushRef="#br1" timeOffset="211016.1">21551 14697 8969 0,'0'0'2465'0,"0"0"-1345"0,0 0 104 32,0 0 217-32,0 0 175 15,0 0-152-15,-68-42-279 0,68 39-257 16,16 3-496-16,12 0-208 15,15 0 48-15,26-3 0 0,30 3-16 32,32-3-128-32,9 0-120 15,-29 3 72-15,-27 0-80 0,-41 0-48 16,-11 9-584-16,-4 1-624 16,-19 15-833-16,-9-3-3024 15,-5-2-32-15</inkml:trace>
  <inkml:trace contextRef="#ctx0" brushRef="#br1" timeOffset="211246.57">21483 15046 3288 0,'0'0'6250'16,"0"0"-4570"-1,0 0 184-15,0 0-311 16,0 0-89-16,124-3-160 0,-29-7-536 15,25-3-352-15,15-2-199 16,-11 2-153-16,-33 7-56 0,-31-1-8 16,-24 7 0-16,-12-3-585 0,-9-3-1391 31,-2 2-2281-31,-9-5-592 16</inkml:trace>
  <inkml:trace contextRef="#ctx0" brushRef="#br1" timeOffset="211519.73">21993 14341 9458 0,'0'0'3136'0,"0"0"-887"0,0 0-217 15,0 0-448-15,0 0-479 31,0 0-561-31,0 0-152 0,-8 99 440 16,0-7-320-16,0 28-152 16,4 17-144-16,-4-7-64 15,0-9-72-15,0-23-80 0,0-12-200 0,4-16-472 16,0-16-360 0,0-4-384-1,1-15-849-15,3-9-3184 0</inkml:trace>
  <inkml:trace contextRef="#ctx0" brushRef="#br1" timeOffset="212278.48">23359 14541 184 0,'0'0'7329'15,"0"0"-4840"-15,0 0-497 0,0 0 281 32,0 0-209-32,-4-34-288 15,4 30-327-15,0 4-345 16,0 0-376-16,-4 0-272 0,-3 19-288 15,-5 13 88-15,-8 19 120 16,-1 28-136-16,2 16-184 0,3 10 40 31,4-23-96-31,8-18 0 0,4-22-112 16,-8-7-304-16,4 2-120 16,0 2-192-16,0 2-312 0,0-6-553 15,0-10-2511-15,4-12-1618 16</inkml:trace>
  <inkml:trace contextRef="#ctx0" brushRef="#br1" timeOffset="212598.19">23340 14446 6121 0,'0'0'1752'16,"0"0"-600"-16,39-86 49 15,-15 61-353-15,4 9 72 0,4 4 256 16,0 8 49-16,8 4-113 16,-5 0-128-16,2 19-64 0,-10 10-368 15,-3 9-160-15,-11 3-192 32,-9 4-128-32,-4-1 0 15,-13 1-72-15,-19-4 73 0,-7-3 135 16,-10 0 8-16,-9-6 24 15,-2-1-184-15,0-2-56 0,0-7-352 16,12-3-409-16,16-6-1071 16,12-7-2153-1,16-6-4089-15</inkml:trace>
  <inkml:trace contextRef="#ctx0" brushRef="#br1" timeOffset="212880.58">24228 14307 9570 0,'0'0'4593'0,"0"0"-3449"0,0 0-480 15,0 0-376-15,0 0 64 16,0 0 304-16,0 0 48 0,-108 44 49 31,52-6-113-31,-7 9-200 16,8 11 0-16,3 2-176 0,12 4-144 15,16 2-16-15,15-2-104 16,9-1-8-16,24-2-248 0,21-8-64 16,11-5-24-16,11-13-496 31,12-13-761-31,-10-12-1375 16,-18-10-4570-16</inkml:trace>
  <inkml:trace contextRef="#ctx0" brushRef="#br1" timeOffset="213132.12">24487 14420 9185 0,'0'0'3841'0,"0"0"-1888"15,0 0-569 1,0 0-504-16,0 0-144 15,0 0 401-15,-28 118-353 16,13-61-288-16,2 10-320 0,1 0-128 0,5-1-48 16,-6-2-96-16,9-7-600 15,-7-7-625-15,2-14-1207 0,1-8-2433 32,1-15-3753-32</inkml:trace>
  <inkml:trace contextRef="#ctx0" brushRef="#br1" timeOffset="213349.3">24447 14436 2832 0,'0'0'9370'0,"0"0"-7105"15,0 0-777-15,0 0-704 0,0 0-168 31,0 0-144-31,116-22-152 16,-72 22-136-16,8 0-168 16,-5 0-16-16,-3 4-448 0,-16 5-1824 15,-4 0-2209-15,-24 1-1344 0</inkml:trace>
  <inkml:trace contextRef="#ctx0" brushRef="#br1" timeOffset="213513.23">24507 14551 1584 0,'0'0'5561'0,"0"0"-3312"0,0 0-1057 16,0 0-216-16,0 0-304 0,0 0 672 31,0 0-15-31,72 25-705 16,-28-22-392-16,3 1-232 0,-3-1 0 16,-4 3-952-16,-16 0-1625 15,-12 4-4064-15</inkml:trace>
  <inkml:trace contextRef="#ctx0" brushRef="#br1" timeOffset="213701.9">24268 14843 7433 0,'0'0'2753'16,"0"0"-1017"-16,0 0-8 16,0 0-511-16,0 0-353 15,-8 82 136-15,40-63-352 0,11-2-296 31,10-2-192-31,3-5-160 16,3-4-328-16,9-6-912 0,-12 0-1825 0,-13 0-4520 16</inkml:trace>
  <inkml:trace contextRef="#ctx0" brushRef="#br1" timeOffset="214053.86">24794 14941 12522 0,'0'0'4273'0,"0"0"-3377"16,0 0-296-16,0 0-240 16,0 0 377-16,0 0-89 0,-12 99-392 31,8-64-256-31,0-1-240 15,-4 8-1008-15,4-10-2801 0,-4-7-4337 0</inkml:trace>
  <inkml:trace contextRef="#ctx0" brushRef="#br1" timeOffset="214603">25093 14214 7417 0,'0'0'4385'16,"0"0"-2257"-16,0 0-471 0,0 0-665 16,0 0-248-16,43 32 128 0,2 22-31 15,18 29-225-15,17 31-208 16,-4 16-168-16,-13 3-88 15,-31-9-96-15,-32-22-16 16,-12-10-40-16,-32-22-496 16,-23-7 152-16,-21-6-953 15,20-22-1047-15,-4-6-1833 0</inkml:trace>
  <inkml:trace contextRef="#ctx0" brushRef="#br1" timeOffset="-201257.01">10251 2892 4913 0,'0'0'4761'15,"0"0"-3769"-15,0 0-784 0,8-6 64 16,8 2-16-16,8-2 144 15,4 6 136 1,3 0 48-16,10 0-48 16,6 13 169-16,1 6-393 0,8 7-160 15,-5 5 56-15,2 10-120 16,3 17-88-16,-13 24-16 0,-7 20 16 16,-8 12 8-16,-16-3 72 31,-8-3 136-31,-4 3-40 0,0 7-176 15,0-1 72-15,0 4-56 16,0-3 496-16,0-7 208 0,0 6-504 16,-4-9-32-16,-1 3 64 15,-2 3-176-15,-1-3 104 32,-8 4 16-32,-4-1-184 0,-4-13 216 15,-8-2-72-15,-3-7-144 16,-5-9 240-16,-1-10-72 0,6-16-88 15,3-13 33-15,-4-3 55 16,-12 11 40-16,-3 5-208 16,-18 6 488-1,-2-3-88-15,3 1-264 0,1-1-88 16,7-6 240-16,8 6-152 16,9-3 0-16,11 4-136 0,4-4-8 15,11 3 48-15,10 1-40 16,3-1-8-1,4-3 48 1,0 3-48-16,11-3 8 0,2-2 0 0,6-1-8 16,-2-4 0-16,-2-2-24 15,1-3 24-15,4 2 0 0,0-6-32 16,0 0 32-16,0-2 0 31,0-4-120-31,-4-10 120 0,-8-3 0 16,0-6-8-16,-5-10-104 15,-3-2-56-15,0-4-8 0,0 0-96 16,0 0-72-16,0 0-48 16,0 0-361-16,-7 0-767 31,-5-7-2881-31,-4-3-2480 0</inkml:trace>
  <inkml:trace contextRef="#ctx0" brushRef="#br1" timeOffset="-201029.9">9829 7029 6041 0,'0'0'8802'16,"0"0"-7218"-16,0 0-1248 16,0 0-328-16,0 0 360 0,0 0 248 15,12 77-64 1,7-49-296-1,6 1-168-15,3-10-88 0,0-4-360 0,3-2-528 16,5-13-672-16,20-13-945 16,-13-9-2024-16,2-6-1904 15</inkml:trace>
  <inkml:trace contextRef="#ctx0" brushRef="#br1" timeOffset="-200855.17">10343 6874 232 0,'0'0'6753'0,"0"0"-1408"16,0 0-2824-16,0 0-785 15,0 0-336-15,0 0-455 0,0 0-417 16,-20-4-224-16,0 27 88 16,0 5-136-16,-4 1-176 0,0-1-80 31,1 1-72-31,-1-1-688 16,-12 4-1081-16,4-6-3400 15,0-7-6833-15</inkml:trace>
  <inkml:trace contextRef="#ctx0" brushRef="#br1" timeOffset="-200173.75">9127 7677 11322 0,'0'0'2817'0,"0"0"-1681"16,0 0-240-16,0 0 168 15,0 0-240-15,0 0-336 0,-28 44 97 16,5 13 103-16,-5 26-216 0,-11 28-136 31,-2 13-72-31,-2-3 80 16,2-10-144-16,5-19-24 0,4-19-56 16,5-13-112-16,11-18-8 15,-4-5 0-15,4 2-248 16,0-2-176-16,1-1-336 0,2-11-352 31,1-15-881-31,5-7-2744 0,-2-3-1448 16</inkml:trace>
  <inkml:trace contextRef="#ctx0" brushRef="#br1" timeOffset="-199850.19">8573 7960 4400 0,'0'0'6482'16,"0"0"-4778"-16,0 0-376 0,0 0 385 0,0 0-273 15,0 0-560 1,0 0-312 0,0 0 177-16,56 25 231 0,-11 39-384 15,15 24-248-15,7 20-104 16,1-6 8-16,-16-20-80 15,-13-25-56-15,-11-18-104 0,4 5 48 0,0 4-48 32,4 2-8-32,-12-5-8 15,-4-13 0-15,-5-4-136 0,-3-12-128 16,-3-3-160-16,-5-4-160 16,-4-9-488-16,0 0-889 15,0-13-2688-15,0-2-4705 0</inkml:trace>
  <inkml:trace contextRef="#ctx0" brushRef="#br1" timeOffset="-199085.02">9582 8223 9538 0,'0'0'4825'15,"0"0"-3609"-15,0 0-240 0,0 0-24 16,0 0-136-1,0 0-367-15,0 0-153 16,0 0 360-16,56 9 8 16,-13-9-296-16,5 0-232 0,8-3-80 15,4-3-32-15,-5-3-24 16,-3-1-112-16,-4 7-400 0,-12-1-648 31,-8 4-977-31,-9 0-2232 16,-10 0-1584-16</inkml:trace>
  <inkml:trace contextRef="#ctx0" brushRef="#br1" timeOffset="-198875.92">9694 8449 4929 0,'0'0'6929'0,"0"0"-4040"16,0 0-1881-16,0 0-232 0,0 0 80 15,0 0-264-15,35 2 48 32,9-4-175-32,4-5-265 0,12-6-96 15,3 4-104-15,1-4-584 0,24-6-1273 16,-21 3-2928-16,-11 0-4585 16</inkml:trace>
  <inkml:trace contextRef="#ctx0" brushRef="#br1" timeOffset="-198451.96">10626 7899 11018 0,'0'0'4657'0,"0"0"-3745"15,0 0-264-15,0 0 168 16,0 0-95-16,0 0-41 0,0 0 160 31,0 83-304-31,0-42-128 16,0 10-144-16,0 3 40 0,-4 6-96 16,0 7-32-16,0-1-24 15,-9-2-32-15,10-4-24 16,-5-9-88-16,0-7 0 0,3-9 48 31,2-9-56-31,3-10 0 16,0-4 0-16,0-5 0 0,0-4 0 0,0-3 0 15,0 0-8-15,0 0 8 16,0 0-72-16,0 0-120 16,0 0-96-16,0 0-224 15,0 0-224 1,-4 0-376-16,-4 0-993 15,4-3-3984-15</inkml:trace>
  <inkml:trace contextRef="#ctx0" brushRef="#br1" timeOffset="-197877.57">11849 7889 11466 0,'0'0'3913'15,"0"0"-2505"-15,0 0-400 16,0 0-216-16,0 0-335 0,0 0 167 31,4 106 24-31,0-47-352 16,-4 2-240-16,8-1-56 0,-5-3-280 15,2-9-448-15,-5 0-697 16,4-20-1375-16,-4-12-3169 0</inkml:trace>
  <inkml:trace contextRef="#ctx0" brushRef="#br1" timeOffset="-197718.3">11973 7674 8705 0,'0'0'4297'0,"0"0"-4297"16,0 0-184 0,0 0-200-1,0 0 112-15,0 0-1464 0,83 76-3081 16</inkml:trace>
  <inkml:trace contextRef="#ctx0" brushRef="#br1" timeOffset="-197462.32">12646 7769 3832 0,'0'0'7906'0,"0"0"-6082"15,0 0-423-15,0 0 199 16,-40-76-224-1,12 76-391-15,-8 0-265 16,0 13-16-16,-3 21-64 0,3 21-288 16,8 24-200-16,12 22 24 15,16 7-128-15,0-9 0 16,16-20-48-16,-5-25-64 0,1-13-280 31,-7-2-504-31,-5 11-768 16,0-12-3073-16,-5-3-5010 0</inkml:trace>
  <inkml:trace contextRef="#ctx0" brushRef="#br1" timeOffset="-197296.75">12216 8277 9618 0,'0'0'5593'0,"0"0"-4617"15,0 0-440-15,0 0-40 16,123-86-168-16,-48 64-328 15,37-4-472-15,-16 1-1576 16,-4 3-3089-16</inkml:trace>
  <inkml:trace contextRef="#ctx0" brushRef="#br1" timeOffset="-196835.58">14033 7512 13810 0,'0'0'2953'0,"0"0"-2201"0,0 0-472 32,-101 16-40-32,50 3-88 15,-9 3-80-15,0-3-72 0,-3 3-48 16,7-9-296-16,12-4-240 15,8-5 208-15,16-4 120 16,12-7 104-16,8-15-88 0,16-7 80 16,12-6 160-1,8 4 0-15,0 5 336 16,-5 4 528-16,-3 12-96 16,0 10-55-16,-11 0-193 0,2 17-304 15,-11 11 32-15,0 7-96 16,-4 9-56-16,-4 1 24 15,0 3-120-15,-12-1 64 16,-4-2 8-16,-12 2-64 16,-4 1 80-16,-11-4-88 15,-9 1 8-15,-8-4-16 0,0-6-32 16,-3 0-72-16,3-10-352 16,12-9-753-1,12-16-839-15,17-3-1161 16,10-19-2680-16</inkml:trace>
  <inkml:trace contextRef="#ctx0" brushRef="#br1" timeOffset="-196586.99">14061 7347 14619 0,'0'0'2672'0,"0"0"-1856"32,0 0-440-32,0 79 681 0,0-6-329 15,0 19-328-15,-5-3-256 16,5-16-72-16,0-22-72 0,0-13-80 16,0 3-664-16,0 7-929 15,0-4-2615-15,0-18-5283 0</inkml:trace>
  <inkml:trace contextRef="#ctx0" brushRef="#br1" timeOffset="-196406.7">13913 7706 8953 0,'0'0'6218'31,"0"0"-4810"-31,0 0-200 16,0 0-296-16,0 0-343 0,123-67-313 15,-63 54-256-15,8 4-88 16,23-4-1289-16,-23 6-3296 0,-8-2-4385 16</inkml:trace>
  <inkml:trace contextRef="#ctx0" brushRef="#br1" timeOffset="-196006.27">15116 7397 6953 0,'0'0'10034'16,"0"0"-8314"-16,0 0-719 16,0 0-633-16,0 0-320 0,0 0 104 15,0 0 144 1,-84 115-128-1,60-58-120-15,5 0-48 16,2-3-96-16,10 0-392 0,3-13-32 0,0-6-312 16,4-16 111-16,0-6 81 15,12-13 136 1,-1-3 432-16,2-19 72 16,-6-13 320-16,-3-4 512 15,-4-8-216-15,-8-4-127 16,-8 3-49-16,-7 1 0 0,-5 9-72 15,4 12-32-15,4 11-336 0,4 8 0 32,8 7-608-32,8 0-568 15,0 3-457-15,36 16-679 16,4-3-889-16,-1-3-3392 0</inkml:trace>
  <inkml:trace contextRef="#ctx0" brushRef="#br1" timeOffset="-195511.23">15363 7474 9410 0,'0'0'2056'0,"0"0"-256"0,0 0-47 15,0 0-217-15,-80-10-320 16,48 35-304 0,4 7-359-1,9 7-361-15,10-2-96 0,9 5-96 16,0-10-72-16,17-7-216 15,7-6-353-15,8-16 1 0,3-3 384 16,9-10-208-16,-4-18 16 0,0-7 152 16,-12-9 296-16,-4-1 168 15,-9-3 336 1,-7 7 88-16,-3 6 216 16,-5 10 41-16,0 13 31 15,0 5-272-15,0 7-608 0,-5 9-104 16,-3 17 104-16,1 5 56 15,3 4 32-15,4 7-88 16,0-4 40 0,11-6-40-16,13-4-304 15,1-9-160-15,6-9-248 0,5-10-97 16,-4 0-263-16,4-10-600 16,-4-12-80-16,-8 0-25 31,-9-4 897-31,-6 11 880 0,-5 5 960 15,-4 10 1129-15,-4 0-585 16,-13 19-72-16,6 13-536 0,2 0-560 16,9 3-336-16,0 0-64 0,13-7-856 15,19-12-856-15,-5-10-1137 16,1-6-2408-16</inkml:trace>
  <inkml:trace contextRef="#ctx0" brushRef="#br1" timeOffset="-195357.77">15766 7163 3568 0,'0'0'9146'0,"0"0"-8130"16,0 0-1016-16,0 0-1296 16,0 0 880-16,-12 85-1072 0,12-44-3377 15</inkml:trace>
  <inkml:trace contextRef="#ctx0" brushRef="#br1" timeOffset="-194957.45">15825 7521 11530 0,'0'0'2328'0,"0"0"-631"16,48-85-465-16,-32 59 72 0,4 4-295 31,-4 6-369-31,0 9-280 15,3 7-328-15,-6 0-32 0,2 23-80 16,-2 6 0-16,-1 8 72 16,-9 5-88-16,-3 2 88 0,0-6-40 15,0-6-88-15,-3-10-120 16,-5-9-152 0,4-10 23-16,4-3 377 15,0-9-64-15,0-17-616 0,12-5 120 16,3-8 144-16,5-2 48 15,0 3-16 1,0 10 392-16,-8 9 32 16,-4 9 272-16,0 10-184 0,-4 10-120 15,4 12 304-15,0 6-104 16,0 4-184-16,4-7-16 0,0-6-520 16,8-6-944-16,8-9-89 31,23-14-1031-31,-6-12-3289 0</inkml:trace>
  <inkml:trace contextRef="#ctx0" brushRef="#br1" timeOffset="-194748.68">16510 7328 4616 0,'0'0'3017'16,"0"0"984"-16,21-102-200 15,-21 83-1841-15,-4 7-535 16,-13 12-649-16,6 2-400 0,-6 24-272 31,2 5-56-31,2 11 0 16,10 2-48-16,3 4 0 0,0 0-224 15,0 2-376-15,3-5-169 16,-3-1-295-16,0-9 88 16,-11-6-176-1,-13-10-265-15,-8-10-967 0,-4-18 1488 16,4-13-1985-16,16-13-3072 16</inkml:trace>
  <inkml:trace contextRef="#ctx0" brushRef="#br1" timeOffset="-194608.8">16673 7032 10418 0,'0'0'4265'15,"0"0"-3369"-15,0 0-896 0,0 0-808 16,0 0-1241-16,0 0-3376 16</inkml:trace>
  <inkml:trace contextRef="#ctx0" brushRef="#br1" timeOffset="-192702.43">9892 9264 1144 0,'0'0'12314'0,"0"0"-10185"0,0 0-1257 32,0 0-48-32,0 0 40 15,0 0-247-15,120-67-185 0,-68 55-160 16,-1 2-48-16,5 1-168 16,-4 3-56-16,-3-1-472 0,-10 7-1297 31,-11 0-3320-31,-16 0-4737 0</inkml:trace>
  <inkml:trace contextRef="#ctx0" brushRef="#br1" timeOffset="-192544.99">9969 9426 10930 0,'0'0'1752'0,"91"0"-1280"15,-4-9-240-15,25-16-104 0,4-7-128 16,-9-7-176-16,-31 11-1648 16,-33 9-7834-16</inkml:trace>
  <inkml:trace contextRef="#ctx0" brushRef="#br1" timeOffset="-192245.13">10757 9112 5025 0,'0'0'9242'15,"0"0"-7674"1,0 0-1120-16,0 0-24 16,-79 89 272-16,75-51-296 0,4 0-304 15,4 0-96-15,19-6-320 16,10-7-640-16,2-12-176 0,5-10 24 31,0-3 135-31,-5-13 577 16,-3-12 352-16,-4-10 48 0,-15-3 704 15,-6-3 737-15,-7-1-177 16,-11 1-104-16,-17 6-328 0,-8 13-391 16,-4 9-385-16,-4 10-56 15,-4 6-96-15,12 10-1945 32,8 0-4536-32</inkml:trace>
  <inkml:trace contextRef="#ctx0" brushRef="#br1" timeOffset="-190985.07">12112 9217 5873 0,'0'0'8786'0,"0"0"-6370"0,0 0-1872 16,0 0-448-16,0 0 328 16,0 0-48-16,83 28-176 0,-47-24-135 15,9-4-65 1,2 0-56-1,5-10-441-15,-1-9-359 0,1 0 0 0,-7-7-16 16,-2 1 288-16,-11 0 224 16,-8 3 360-16,-5 2 184 15,-10 11 488-15,-1 6 144 0,-1 3-240 32,2 0-312-32,10 6 120 15,5 7-48-15,8-4-224 0,8 1-16 16,4-4-96-16,7-3 0 15,1-3-368-15,4-6-384 0,-3-7-288 32,-2-6-104-32,-3 0 231 15,-5 0 473-15,-11 0 184 0,0 3 256 16,-12 6 184-16,1 5 705 16,-2 1 239-16,5 4-336 15,4 0-360-15,8 0-216 0,7 0-208 31,9 6-8-31,0-6-264 16,8 0-176-16,0 0-32 0,-4-2-16 16,-1-11 264-16,-7 0 216 0,-4 0 8 15,-4 0 160-15,-8 4 408 16,0 6 16-16,0 0 40 0,3 3-272 16,1 0-128-1,7 0-32 1,6 0-184-16,7 0 72 0,7 0-32 15,1 0-48-15,7 0 0 0,6-7-168 16,-10-2-104-16,5-4-24 16,-9 0 72-1,-11 1 160-15,-12 5 64 16,-8 1 104-16,-8 3 296 16,-4 3-8-16,4 0-120 0,-1 0-88 15,14 0-72-15,6 0-48 16,17 0-16-16,24 3-48 0,-1 3 0 31,-7-2 0-31,-12-1-48 16,-12-3-72-16,7 0 40 0,-3 0 64 15,-4 0 8-15,-8 0 8 16,-8-3 72-16,-4-1 144 16,-5-5 185-16,6 5 71 0,-6-5-136 31,10 3-40-31,-6-4-24 15,5 4-128-15,4 0 0 0,-1 2-96 16,2 4 8-16,2-3 32 16,2 3-80-16,-2 0-8 0,9 0 0 15,-1 0-128-15,1 0-272 16,20 0-720 0,-16-10-1185-16,-12 1-4008 15</inkml:trace>
  <inkml:trace contextRef="#ctx0" brushRef="#br1" timeOffset="-190843.94">16821 8601 13066 0,'0'0'3881'0,"0"0"-2841"0,0 0-488 16,0 0-351-16,0 0-201 15,0 0-1433-15,-12-32-4760 0</inkml:trace>
  <inkml:trace contextRef="#ctx0" brushRef="#br1" timeOffset="-187576.13">26041 971 10018 0,'0'0'2904'0,"0"0"-1327"0,0 0-137 16,0 0-336-16,0 0-360 15,4-16-200-15,-4 16-240 16,0 13-207-16,-4 13-25 0,-8 15 416 15,-7 9-64-15,-9 20-184 32,-13 16-136-32,-6 12 32 0,-1-6-128 15,8-21-8-15,12-24 40 0,8-12-40 16,-3 0-176-16,-5 3-168 16,3 0-336-16,5-9-265 0,5-10-951 15,-2-10-1089 1,10-9-1848-1,-1 0-3208-15</inkml:trace>
  <inkml:trace contextRef="#ctx0" brushRef="#br1" timeOffset="-187347.28">25499 1174 7097 0,'0'0'4185'0,"0"0"-2577"15,-20-91 57-15,16 68 151 0,4 11-296 16,0 5-455-16,0 7-353 15,0 0-304-15,0 0-384 0,0 0-24 16,8 16-160-16,4 10 160 31,12 8 96-31,4 4-88 0,8 10 88 16,4-3-96-16,-1-1-8 16,2-6-56-16,-9-3-328 15,-1-4-1633-15,-11-8-2424 0,-4-11-2520 0</inkml:trace>
  <inkml:trace contextRef="#ctx0" brushRef="#br1" timeOffset="-187107.75">26212 1267 11994 0,'0'0'2465'0,"0"0"-1169"16,0 0-360-16,0 0-248 16,96-26-312-16,-64 23-160 0,-4 3-160 15,3 0-56-15,-3 0-448 16,-4 3-1272 0,-8 4-2097-16,-4 2-2144 15</inkml:trace>
  <inkml:trace contextRef="#ctx0" brushRef="#br1" timeOffset="-186931.86">26176 1419 1096 0,'0'0'6961'0,"0"0"-5632"16,0 0-169-16,0 0-120 16,0 0 88-16,0 0 273 0,0 0-9 15,64 35-416-15,-24-35-600 16,8 0-376-1,23-3-144-15,-11-10-1592 16,-12 1-2705-16</inkml:trace>
  <inkml:trace contextRef="#ctx0" brushRef="#br1" timeOffset="-186453.77">27439 914 11714 0,'0'0'1824'0,"0"0"265"0,0 0-753 15,0 0-312-15,0 0-424 16,0 0-480-16,0 0 105 16,12 86 399-16,-8-29-320 0,5 3-80 0,-2 4-152 15,5-4 40 1,0-3-112 0,0-6-64-16,-4-10-168 15,0-5-448-15,-8-11-633 0,0-13-999 16,0-5-1873-16,-12-7-2857 0</inkml:trace>
  <inkml:trace contextRef="#ctx0" brushRef="#br1" timeOffset="-186267.73">27411 933 8689 0,'0'0'3121'0,"0"0"-1297"15,0 0-263-15,0 0-625 31,0 0-328-31,0 0-336 16,0 0 120-16,0 0-72 16,-43 70-216-16,15-38-104 0,-8 6-448 15,-16 16-1504-15,4-13-1929 0,8 0-2536 16</inkml:trace>
  <inkml:trace contextRef="#ctx0" brushRef="#br1" timeOffset="-186104.8">27248 1565 4384 0,'0'0'5394'0,"0"0"-3482"0,120 9-200 16,-60-5-311-16,4-4-305 15,-1 0-376 1,1-4-208-16,-4-8-280 16,-9 2-232-16,5-15-960 0,-16 6-3777 15,-16-4-5289-15</inkml:trace>
  <inkml:trace contextRef="#ctx0" brushRef="#br1" timeOffset="-184018.69">21901 1165 6281 0,'0'0'1232'16,"0"0"-904"-16,0 0-240 0,0 0-16 16,40-89-24-16,-28 67 376 15,-4-7 432-15,0 0-295 16,4 1-265-16,0-3-88 0,4-5 40 31,3 1 728-31,2 0-504 16,7 4-400-16,0-1-64 0,4 6 88 0,3 1-88 15,5 3-8-15,0 0 16 16,8 3 32-16,0 0-48 16,3 0 0-16,9 3 0 15,3 0 0 1,1 3 8-16,5 1-8 15,-2-1 0-15,-3 0-8 0,7 0 0 0,-7 4-8 16,-4-1-48-16,0 1 56 16,-4-4 8-16,0 4-48 15,3-8-8 1,1 5-168-16,19-7-40 16,13-7 48-16,24-5-104 0,3-1 72 15,-8 0 184-15,-6 7 16 16,-14 6 40-16,1 6-8 15,0 0 16-15,-1 4 0 0,-3-1 8 32,-1 1 112-32,-3 0-112 15,4 2 0-15,-13 1 0 0,-15-1 8 16,-12 7-16-16,-1-3 8 16,5-3-8-16,4 3 8 15,8-7 0-15,-8 0-8 0,0 1 8 16,-1-1 0-16,1 1-8 31,0 0 16-31,0 2-8 0,-4-3-8 16,-1 7 8-16,-3 0-8 0,0 3 0 15,-4-3 0-15,3 3-8 16,1 0 0-16,0 0-8 16,0 0 8-1,-5 0-8-15,2 3-32 16,-2 3-8-16,2 1 48 0,-2-1-40 15,5 4 48-15,3-4-8 0,5 4-72 16,8-4-344-16,0 3-104 16,4 1 159-1,-4 0 217-15,0-4 96 16,-1 3 56-16,-7-2 0 16,3 3 24-16,-3-4-16 0,0 0 0 15,-4 0 64-15,-1 1 0 16,5-1 17-16,0 0 7 0,4 4-40 31,4 0-48-31,-5-4 88 16,1 3-88-16,0 1 176 0,-8-1 120 15,-4 1 104-15,-4 0-72 16,-1-1-16-16,-3 1-88 16,0-1-8-16,4 0-40 0,-1 1 88 31,5-3-64-31,1 2 24 15,2 0-80-15,-3 1 8 0,3-1-32 16,-6 1-48-16,-2 0-72 16,-7-4 48-16,-3 3 24 0,-2 1 48 15,-4 0 24-15,1-1-56 16,0 4 0 0,0-1-16-16,0-2-24 15,0 3 40-15,0-1-96 16,0 1 0-1,0 3 16-15,0-3-16 0,-8-4 8 16,4 4 8-16,-8-3-16 16,0-1 65-16,4 1-65 0,-9 2 0 15,6-2 0-15,-2 3 8 16,5-4-8-16,5 0 8 0,2 1-8 16,1-1 48-16,3 1-40 15,-3-4-8-15,-3 4 48 16,-9-7-24-1,-5 0 24-15,-7-3-48 16,-4 3 0-16,0-3 16 0,0 0-16 16,0 0 0-16,0 0-633 15,-11 0-1343-15,-6-3-3777 0</inkml:trace>
  <inkml:trace contextRef="#ctx0" brushRef="#br1" timeOffset="-183762.93">28316 692 1328 0,'0'0'7513'0,"0"0"-6080"15,0 0-897 1,0 0 104 0,0 0 536-16,0 0-256 0,0 0-488 15,0 0-319-15,12 28-17 16,4-15-16-16,0 3 0 15,3 3-72-15,5 0 48 0,4-3 48 0,0 0-104 32,8-4-72-32,-4-2-232 15,8-10-537-15,-8 0-1055 16,-12-3-2289-16</inkml:trace>
  <inkml:trace contextRef="#ctx0" brushRef="#br1" timeOffset="-183531.01">28643 552 8937 0,'0'0'1225'0,"0"0"-1049"16,0 0 24-16,0 0 424 31,0 0 320-31,0 0 144 31,-56 92-408-31,44-63-271 0,0 3-241 16,0-1-56-16,4 7-112 16,4 1-561-16,4 5-719 0,0-9-1232 0,8-10-5154 15</inkml:trace>
  <inkml:trace contextRef="#ctx0" brushRef="#br1" timeOffset="-182357.4">25818 2263 232 0,'0'0'9978'0,"0"0"-7354"15,0 0-591-15,0 0-369 16,0 0-304-16,12-31-415 0,-12 31-337 16,0 3-328-16,0 13-272 15,-12 9 208-15,-4 13 112 31,-4 7-80-31,-4 6-16 0,1 6-160 16,2 0-64-16,-3 0 64 16,5-3-64-16,-1-3-8 0,3-3 0 0,2-13-128 15,2-7-384-15,5-3-488 16,-3-12-1049 0,3-7-1936-1,3-6-1344-15</inkml:trace>
  <inkml:trace contextRef="#ctx0" brushRef="#br1" timeOffset="-182142.44">25400 2213 11106 0,'0'0'2368'0,"0"0"-799"15,0 0-233-15,0 0-520 0,0 0-216 16,0 0-328-16,0 0 352 31,95 44 105-31,-51-6-377 0,4 0-208 16,-1 3-144-16,-2-5-80 15,2 5-920-15,-7-12-1481 0,-12-11-3632 16</inkml:trace>
  <inkml:trace contextRef="#ctx0" brushRef="#br1" timeOffset="-181940.22">26229 2384 5329 0,'0'0'6769'16,"0"0"-5177"-16,0 0-679 16,107-32 95-16,-63 26-224 15,3-1-384-15,2 7-48 16,-6 0-352-16,-3 0 0 0,-4 4-1840 0,-16 2-2801 15,-17 1-2721-15</inkml:trace>
  <inkml:trace contextRef="#ctx0" brushRef="#br1" timeOffset="-181753.04">26184 2495 616 0,'0'0'7977'0,"0"0"-6552"31,0 0-1049-31,0 0 128 0,0 0 1168 16,80 19-400-16,-8-16-687 16,23 1-297-16,25-4-288 0,7 0-608 15,-31 0-1449-15,-28-7-4592 0</inkml:trace>
  <inkml:trace contextRef="#ctx0" brushRef="#br1" timeOffset="-181273.86">27726 2219 984 0,'0'0'7985'0,"0"0"-6224"16,0 0-889 0,0 0-8-16,-92-6 512 15,64 19-359-15,5-1-201 16,-1 7-288-16,8 4-256 0,0 5-200 16,9 1-72-16,-2 3 8 31,9 2 48-31,0-2-56 0,9-4-80 15,10 1 72-15,5-4-40 16,8-8-24-16,7-8-16 0,2-3 88 16,2-6 104-16,1 0-96 15,-4-6 64-15,-4-10 48 32,-8-6 312-32,-4-3 248 0,-8-10-56 15,-13-4-272-15,-3-2-55 16,0-3-89-16,-15 3-104 0,-13 6 72 15,-4 6-176-15,-7 7 0 16,-10 12-176-16,-3 10-705 16,-23 10-807-1,15 12-2793-15,8 0-4521 0</inkml:trace>
  <inkml:trace contextRef="#ctx0" brushRef="#br1" timeOffset="-176683.96">6103 3245 10394 0,'0'0'1824'16,"0"0"-1336"-16,0 0-392 0,0 0-88 15,0 0 64 1,0 0 56-16,4 0 0 16,9 0 120-16,-2-4 88 0,10 1-40 15,-2 0-15-15,5 0 7 16,4 3-160-16,4-3-8 15,0-1-48-15,3 2-16 16,10-2 0 0,2 1-48-16,5 0 0 0,0 0 64 15,8-1-72-15,0 1 8 16,-1 0 8-16,5 3 32 0,0 0-32 16,4-3-8-16,3 3 8 15,9-3 72 1,19 0-72-16,13-7 40 15,3 0-56-15,-3 4 8 16,-9-3-8-16,-15 2 0 0,-12 4 0 16,-12 0 0-16,-17 0 8 15,-2 3 0-15,6 0 8 0,1 0-16 32,12-3 0-32,-1 0 0 15,1-1 0-15,0 1 8 16,3-3-8-16,9-1 8 0,8-2-8 15,-8-1 8-15,4 4-8 16,-5-3 8-16,-11 5-8 0,8-2 0 16,-8 6 0-1,-9 0 0-15,-7 0 24 16,-12 0-24-16,-1 0 0 16,-3 0 0-16,-4 0 0 0,-4 0-16 15,4-3 16-15,0-4 0 16,-4 4-392-16,0-6-881 15,-8-1-1599-15,-12 0-6466 16</inkml:trace>
  <inkml:trace contextRef="#ctx0" brushRef="#br1" timeOffset="-175236.25">4593 15455 5353 0,'0'0'8193'16,"0"0"-6648"-16,0 0-841 15,0 0-32-15,0 0-160 0,-15 10-264 16,15 6-184-16,0 16 280 16,4 9 32-16,3 10-160 31,-3 9-48-31,4 16-96 0,-3 13 80 15,-5-13 17-15,0-6-161 16,0-9 104-16,0-17-96 0,0 4-8 0,0 3 8 16,0-7-8-16,0-6-8 15,0-6-313 1,0-10-679 0,0-3-968-16,0-9-2305 0,0-7-3329 15</inkml:trace>
  <inkml:trace contextRef="#ctx0" brushRef="#br1" timeOffset="-174861.3">4494 15513 1200 0,'0'0'7113'31,"0"0"-5752"-31,0 0-969 0,8-95-240 16,20 66 168-16,3 1 80 16,14-1 16-16,2 0 280 0,9 4 152 15,-4 6-16-15,-5 6-159 16,-2 10-425-16,-13 3-208 31,-9 19-32-31,-7 13-8 0,-4 6 376 16,-8 13 176-16,-4 3-16 15,-4 6-136-15,-19 6-88 0,-5-2-16 16,-4 0-104-16,-9-4-136 16,-2-6-48-16,-5-3-8 15,4-13 0 1,5-6-152-16,7-17-528 0,8-15-648 16,7-19-1321-16,13-9-4472 15</inkml:trace>
  <inkml:trace contextRef="#ctx0" brushRef="#br1" timeOffset="-174471.25">5837 15103 3016 0,'0'0'8530'0,"0"0"-6666"32,0 0-1280-32,-84-6 529 0,52 18 255 15,-12 14-304-15,0 9-168 16,-15 22-55-16,-1 25-233 0,0 27-216 15,13 11-56-15,10 4-112 16,22-7 40-16,15-12-120 16,7-3 56-1,17-16-24-15,4-23-112 0,4-18-56 16,8-10 40-16,27 6-48 16,25-3-48-16,24-10-464 0,0-12-440 15,-33-16-721-15,-31 0-3024 16</inkml:trace>
  <inkml:trace contextRef="#ctx0" brushRef="#br1" timeOffset="-173536.36">6513 15395 3472 0,'0'0'5465'0,"0"0"-2920"0,0 0-1209 15,0 0-31-15,0 0 111 0,9-19-336 16,-9 19-264-16,0 3-336 16,-4 16-144-16,-12 10 361 0,-12 22-137 31,-12 19-360-31,-3 22-32 16,-2-10-72-16,10-9-88 0,7-25 8 15,11-7-16-15,-6 1 0 16,3-1-80-16,0 3-88 0,4-9-344 15,9-13-553-15,-2-12-1335 32,9-7-1809-32,0-3-3257 0</inkml:trace>
  <inkml:trace contextRef="#ctx0" brushRef="#br1" timeOffset="-173266.77">6199 15554 9057 0,'0'0'4969'0,"0"0"-3712"16,0 0 119-16,0 0-144 15,0 0-456-15,0 0-487 0,0 0-73 16,56 38 576 0,-32 0-456-1,4 4-232-15,4 5-24 0,-4-5-72 16,0 2 0-16,0 1 0 0,-5-4-8 15,5-3-8-15,-4-4-192 16,-4-2-312-16,-1-3-569 0,6-3-1031 31,-5-8-2609-31,-5-5-5457 16</inkml:trace>
  <inkml:trace contextRef="#ctx0" brushRef="#br1" timeOffset="-172964.08">6880 15802 6425 0,'0'0'7049'0,"0"0"-5096"0,0 0-1449 15,0 0-24-15,0 0 272 16,0 0-88-16,92-10-16 16,-40 1-127-16,4-1-113 0,0 4-240 0,0-4-80 15,-9 7-32-15,-11-3-56 16,-5 6-96 0,-10 0-136-1,-10 0-801-15,-11 3-799 0,0 9-1313 16,-7-2-1320-16</inkml:trace>
  <inkml:trace contextRef="#ctx0" brushRef="#br1" timeOffset="-172722.25">6996 15995 12658 0,'0'0'5129'31,"0"0"-4497"-31,0 0-39 16,0 0 487-16,0 0-328 0,0 0-328 16,91-6-240-16,-59 3-112 15,8 0-24-15,-3 0-48 0,6-1-160 16,-4 1-512-16,25-9-792 31,-12 2-2745-31,-7-3-3345 0</inkml:trace>
  <inkml:trace contextRef="#ctx0" brushRef="#br1" timeOffset="-172327.39">7853 15351 10058 0,'0'0'7009'15,"0"0"-5921"-15,0 0-263 0,0 0 23 16,0 0-424-16,-12 35 160 16,12-1 144-16,-5 8-312 0,5 9-152 15,0-1-72-15,0 5-88 32,0 2-88-32,0-3-16 15,0 3-288-15,-4-3-616 0,0 3-776 16,4-10-3145-16,-7-11-8202 0</inkml:trace>
  <inkml:trace contextRef="#ctx0" brushRef="#br1" timeOffset="-171612.94">8518 15100 5393 0,'0'0'5705'16,"0"0"-3449"-16,0 0-399 0,0 0-241 16,0 0-384-16,0 0-319 15,0 0-369-15,0 0-232 0,-12 54 424 16,12 6-200-16,0 26-200 31,0 28 56-31,4 10-24 16,-4 0-104-16,0-3-40 0,0-13-56 15,0-4 24-15,0-2 8 16,0-13-112-16,0-19 17 0,0-13-97 31,0-16-8-31,0-6-257 16,0 3-519-16,0-6-432 0,0 0-528 16,0-13-2873-16,0-13-3577 0</inkml:trace>
  <inkml:trace contextRef="#ctx0" brushRef="#br1" timeOffset="-170975.66">9319 15418 12370 0,'0'0'2137'16,"0"0"-929"-1,0 0 384-15,0 0-240 16,0 0-415-16,0 0-425 0,0 0-344 15,-5 47 328-15,-6-3 88 0,-1 14-176 16,0 2-184-16,-4 0-136 16,4 1-32-1,-4-4-56-15,0-3-8 16,0-7-168-16,4-9-376 16,0-6-448-16,-8-10-761 0,5-5-2823 15,3-11-2658-15</inkml:trace>
  <inkml:trace contextRef="#ctx0" brushRef="#br1" timeOffset="-170718.48">8908 15433 7465 0,'0'0'6858'0,"0"0"-5274"0,0 0-216 16,0 0-352-16,0 0-551 0,0 0 103 16,0 0 184-16,32 89-192 15,-4-48-296-15,0 4-160 16,4-3-104 0,0 2-192-16,3-6-560 15,2 6-713-15,-10-12-2447 0,-3-10-3210 16</inkml:trace>
  <inkml:trace contextRef="#ctx0" brushRef="#br1" timeOffset="-170417.45">9697 15665 6833 0,'0'0'9962'0,"0"0"-8418"16,0 0-1184-16,0 0 313 15,0 0 39-15,0 0-344 16,0 0-208-16,96-22-152 0,-53 19 88 31,9 0-96-31,4-1 0 16,0 1-64-16,-4-3-168 0,-8 2-144 15,-12 4-592-15,-13 0-825 16,-6 0-903-16,-13 4-297 16,-28 12-256-16,-4-6-1488 0</inkml:trace>
  <inkml:trace contextRef="#ctx0" brushRef="#br1" timeOffset="-170217.99">9621 15872 7897 0,'0'0'3089'0,"0"0"-1265"15,0 0 281 1,0 0-489-16,0 0-296 16,0 0-47-16,0 0-505 15,132 34-424-15,-68-49-184 16,0 2-104-16,-1-3 16 0,-3 4-72 16,0-1-728-16,-20 6-3409 15,-9-3-5481-15</inkml:trace>
  <inkml:trace contextRef="#ctx0" brushRef="#br1" timeOffset="-169896.32">10570 15509 11106 0,'0'0'4681'0,"0"0"-3473"16,0 0 208-16,0 0-407 0,0 0-273 15,0 10-296-15,0 19 176 16,0 6 184-16,0 9-240 15,0 1-200-15,0 2-136 16,-4 4-104-16,0-3-120 16,0-1-144-16,0 7-856 15,0-6-1048-15,0-17-4514 0</inkml:trace>
  <inkml:trace contextRef="#ctx0" brushRef="#br1" timeOffset="-169288.99">10693 15192 7137 0,'0'0'3273'16,"0"0"-993"-16,0 0 57 0,0 0-769 15,0 0-392-15,0 0-143 16,0 0-169-16,108 22 80 0,-48 10-216 31,8 12-216-31,7 20-40 16,5 22-112-16,-5 25-144 16,-23 10-8-16,-28-1-152 0,-24-6-56 15,-3-9 0-15,-22-3 8 16,-3-7-8-16,-3-6-168 0,-1-10-224 31,-4 4-376-31,-12-10-552 0,12-25-1129 16,0-13-11082-16</inkml:trace>
  <inkml:trace contextRef="#ctx0" brushRef="#br1" timeOffset="-164514.33">8303 4740 1408 0,'0'0'4009'16,"0"0"-3201"-16,0 0-104 15,0 0 208 1,0 0-112-16,0 0-104 15,-9-19-175-15,9 19-49 0,0-3-80 16,0-1-200-16,9-2 48 0,3 0 16 16,-1-4-56-16,10 4 32 15,3-3 56 1,4-4-64-16,11 4-88 16,5-4 88-16,8 0 104 15,0 3 16-15,4-2-40 0,-5 5-80 16,-7-2-152-16,0 6 65 15,-12-1-121-15,-1 1 40 0,-6 3-16 32,-10 0-40-32,-2 0-136 15,-10 0-521-15,-3 0-1135 0,0 10-1129 16,0-7-4608-16</inkml:trace>
  <inkml:trace contextRef="#ctx0" brushRef="#br1" timeOffset="-158004.45">6363 16763 4945 0,'0'0'6521'0,"0"0"-4449"0,0 0-1616 16,0 0-95-16,0 0 767 16,0 0-64-1,-20 0-416-15,16-5-272 16,0-5-136-16,4-3 8 0,-4 0-32 16,4-3-80-16,0-6-72 15,0-6-64-15,4-4 0 0,4 1 0 16,3-1 16-16,6 3-16 15,-2 3-24 1,5 4 24-16,1 3 136 16,2 6-64-16,5 1-23 0,0 2 7 15,3 7-48-15,-3 3 0 16,4 0-8-16,-4 13 0 0,8 6-8 31,-4 3 8-31,0 3-8 16,8 1 8-16,0-1 0 0,8-9 0 15,-5-3-8-15,5-6-185 16,0-5-183-16,0-2-56 0,-8 0-40 16,-5-9-80-16,-10-4-128 31,-6 3 280-31,-10-5 160 16,-9-1 152-16,0 0-48 0,-9-6-336 15,-10 0 184-15,-2-4 112 16,2 4 176-16,3 3 328 0,4 3 48 15,7 0-120-15,1 10 72 16,4 0-32 0,0 2-96-16,0 1-16 15,0 3-104-15,9 0 96 0,-1 0 64 16,7 13 8-16,2 0 0 16,-2 9-72-16,1 0-104 0,5 3-8 15,-6 0-64 1,2 1 0-1,-6-4-160-15,1 1-136 0,-4-7-80 16,0-4-56-16,-4-5 96 0,-4-7 136 16,0 0 200-16,0 0 48 15,0-13 40-15,0-9-88 0,0-7 0 32,0-3 0-32,0 0 72 15,0 4 208-15,4 6 128 0,8 3-8 16,8 3-280-16,4 3-104 31,4 7-16-31,11-1 8 16,1 7 0-16,0 0-8 0,8 0 0 15,-4 4 0-15,-1 5 8 16,-3 4-8-16,1-4 0 0,-2 4 0 16,-7-7 8-16,4 1-8 15,-8-7 8-15,3 0 0 16,-3 0 48-16,0-9-56 0,0-8 64 31,0-5-64-31,-8 0 8 0,-4-4 56 16,-4 1 8-16,-7 0-64 0,-2-4-8 15,-3 7-56-15,0-3-312 16,-12 6-1112-16,4 3-2825 16</inkml:trace>
  <inkml:trace contextRef="#ctx0" brushRef="#br1" timeOffset="-156599.02">9028 16452 5369 0,'0'0'5177'16,"0"0"-3873"-16,0 0-960 15,0 0 144-15,-44 20 504 0,36-14-111 16,-4 0-241-16,4-3-120 15,8 1 72-15,-3-4 24 0,3 0-88 16,0 0-32 0,0-13-200-16,7-3-24 15,5-9-272-15,8-7 0 16,0 3 0-16,12-2 0 0,0 5 0 16,8 7-8-16,-1 6 0 15,6 7 8-15,-2 6 8 0,1 0-8 31,-4 10-8-31,3 5-8 16,-2 8-56-16,-2 2 72 0,1 4-48 16,0 3 40-16,-4-4-72 15,-4-2-8-15,-4-4-80 16,-1-3-184-16,-3-7-216 0,-7-5 144 31,2-4-248-31,-3-3 232 16,0-6 256-16,0-16 184 0,0-1 72 15,-4-2 24-15,0-4 112 16,-5 4 304-16,-2 6-40 0,-1 6 96 16,0 10-48-16,0-1-288 15,3 4-232 1,2 0-112-16,7 7 112 16,4 3 32-16,3 5-32 15,5-2 0-15,-4 3 0 0,-4-3 0 16,0-4-104-16,-8 1-256 15,-4-4-192-15,0-3 8 16,-8-3 80-16,0 0 360 16,0 0 104-16,0 0 96 15,0-9 40-15,0-4 40 16,0-3 120-16,0-3 256 0,5 4-208 16,10 2-96-16,9 3-96 15,4 3-72 1,8 5-8-16,3 2-72 15,6 0 0-15,-2 2 8 16,-3 5 0-16,0-1 32 0,-4-6-40 16,-4 0-8-16,0 0-120 15,-8-3-264-15,-1-9-184 0,-7-4-216 32,-4-3-432-32,-12-16-761 15,0 0-2224-15,0 0-3648 0</inkml:trace>
  <inkml:trace contextRef="#ctx0" brushRef="#br1" timeOffset="-154201.39">12299 16970 72 0,'0'0'12058'15,"0"0"-8969"-15,0 0-1129 16,0 0-896-16,-12-22-199 0,12 25-233 15,-4 19-216-15,0 16 368 16,4 7-96-16,0 12-232 16,0 6-184-1,0 1-128-15,0 0-56 0,8 2-88 16,-4-2 0-16,4-4 0 16,-8-3-64-16,0 0-152 15,0-6-424-15,0-9-264 0,0-5-432 16,-8-8-1145-16,8-10-2504 15,-4-10-2457-15</inkml:trace>
  <inkml:trace contextRef="#ctx0" brushRef="#br1" timeOffset="-153912.39">12279 16999 7617 0,'0'0'2385'16,"0"0"-593"-16,20-95-168 15,-4 63-127-15,12 6-257 16,4 7-312-16,4 10-336 0,12 6-232 16,-1 3-176-16,5 9-96 31,-8 16-88-31,-12 10-16 0,-12 10-64 16,-16 6 24-16,-4 6 40 15,-24 0 16-15,-16 0 104 16,-12-3-96-16,-8-7 96 0,-4-5-104 15,8-7-40-15,13-10-304 16,19-12-880 0,12-7-1424-16,12-6-2570 0</inkml:trace>
  <inkml:trace contextRef="#ctx0" brushRef="#br1" timeOffset="-153678.78">13208 16843 7033 0,'0'0'7058'16,"0"0"-5402"-16,0 0-824 16,0 0 144-16,-116 48 417 15,52 9-241-15,-7 22-312 0,11 23-152 32,16-7-160-32,28-19-320 0,16-22-112 15,8-16-96-15,20 7-120 16,24 9-360-16,27 0-304 15,1-13-600-15,20-9-889 16,-33-16-2200-16,-23-13-7377 0</inkml:trace>
  <inkml:trace contextRef="#ctx0" brushRef="#br1" timeOffset="-153050.25">13761 17027 176 0,'0'0'11042'31,"0"0"-6705"-31,0 0-2897 0,0 0-296 16,0 0-327-16,0 0-337 15,0 0-32-15,-39 92 280 0,15-35-208 16,0 7-232 0,-4 0-96-1,4-4-120-15,-4-3-72 0,4-6-8 16,0 0-240-16,0-10-296 0,0-3-376 15,5-10-777-15,2-11-1111 16,2-8-1849-16,6-9-1296 0</inkml:trace>
  <inkml:trace contextRef="#ctx0" brushRef="#br1" timeOffset="-152831.3">13403 17237 936 0,'0'0'7873'0,"0"0"-4944"0,0 0-665 16,0 0-231-16,0 0-705 31,0 0-712-31,0 0 169 0,91-13 7 16,-51 51-176-16,8 4-248 15,-5 2-208-15,-2-3-32 16,-5 0-120-16,-5-6-8 0,-3-3-312 31,-8-3-592-31,4-10-673 16,-4-6-2263-16,-4-7-1922 0</inkml:trace>
  <inkml:trace contextRef="#ctx0" brushRef="#br1" timeOffset="-152633.33">14052 17326 11122 0,'0'0'4561'16,"0"0"-3489"-16,0 0-224 0,0 0-208 15,0 0-95-15,0 0-225 0,132-26-216 32,-77 17-104-32,5-1-24 15,7 7-785-15,-18 3-1663 16,-14 0-3505-16</inkml:trace>
  <inkml:trace contextRef="#ctx0" brushRef="#br1" timeOffset="-152457.8">13980 17497 2536 0,'0'0'6009'0,"0"0"-3992"15,0 0-873-15,0 0 536 0,0 0 41 16,84 13-713-16,-32-13-552 16,11-4-320-1,6-5-136 1,14-7-200-16,-15 4-1480 0,-17-4-3721 0</inkml:trace>
  <inkml:trace contextRef="#ctx0" brushRef="#br1" timeOffset="-152219.08">14658 16983 12018 0,'0'0'3161'0,"0"0"-1329"0,0 0-208 0,0 0-591 31,0 0-473-31,0 0 224 16,0 0 80-16,56 123-344 15,-45-65-304-15,6-1-152 0,-6 0-64 16,1-3-168-16,0 0-736 16,-8 9-656-16,0-15-2185 0,-4-7-4713 0</inkml:trace>
  <inkml:trace contextRef="#ctx0" brushRef="#br1" timeOffset="-150951.22">15287 16608 6649 0,'0'0'2512'16,"0"0"73"-16,0 0-168 16,0 0-649-16,0 0-432 15,0 0-640-15,0 19-400 0,0 38 545 16,0 32 15-16,0 42-224 15,9 14-216-15,2-5-24 0,1-19 16 47,0-23-216-47,-4-9-88 16,-4-16-8-16,-4-16-96 0,0-15 16 16,4-5-16-16,-4 5-56 15,0 2-200-15,0-2-336 16,0-11-304-16,4-12-672 0,-4-9-2177 15,0-10-3001-15</inkml:trace>
  <inkml:trace contextRef="#ctx0" brushRef="#br1" timeOffset="-150583.03">16371 16916 568 0,'0'0'10394'0,"0"0"-7330"0,0 0-1287 15,0 0-449-15,0 0-232 16,0 0-287-16,16 10-233 0,-32 34 176 15,0 13-176-15,-4 7-248 32,-3 6-136-32,-5-7-144 0,7-3-32 15,-3-6-16-15,-4-9-104 16,5-4-320-16,3-9-288 16,0-10-400-16,4-6-937 0,-4-16-1920 31,1-13-376-31,2-9-4463 0</inkml:trace>
  <inkml:trace contextRef="#ctx0" brushRef="#br1" timeOffset="-150379.33">15786 16910 10282 0,'0'0'2768'0,"0"0"-735"15,0 0-889-15,0 0-376 0,0 0-160 16,0 0 256-16,63 41 121 15,-23-6-401-15,3 0-288 0,-2 0-152 16,2 0-144 0,-7 0 0-16,-4-3-208 15,-4-4-696-15,4 1-945 16,-12-4-2424-16,4-13-4937 0</inkml:trace>
  <inkml:trace contextRef="#ctx0" brushRef="#br1" timeOffset="-150166.89">16582 17208 13530 0,'0'0'3113'16,"0"0"-1921"-16,0 0-392 31,0 0-463-31,96-60 87 15,-48 47-208-15,11 4-112 0,1-1-104 16,-4 7-528-16,0 3-985 0,-12 3-2480 16,-20 4-1912-16</inkml:trace>
  <inkml:trace contextRef="#ctx0" brushRef="#br1" timeOffset="-149982.15">16587 17323 1256 0,'0'0'7337'0,"0"0"-4816"15,0 0-833 1,0 0-279-16,0 0-177 16,0 0-400-16,0 0 88 15,0 0-336-15,95 12-312 16,-35-12-272-16,7-3-256 0,17-13-736 16,-12 0-1961-16,-16 0-5096 15</inkml:trace>
  <inkml:trace contextRef="#ctx0" brushRef="#br1" timeOffset="-149746.78">17343 16932 10866 0,'0'0'4777'0,"0"0"-3097"16,0 0-71-16,0 0-641 0,0 0-280 15,0 16-96-15,0 16 32 16,13 9-304-16,-6 3-128 0,5 7-112 16,0 0-80-1,4 3-304-15,0 0-552 16,0 12-608-16,-5-12-1473 16,-6-9-5649-16</inkml:trace>
  <inkml:trace contextRef="#ctx0" brushRef="#br1" timeOffset="-149285.6">17523 16608 8161 0,'0'0'4737'0,"0"0"-2912"16,0 0-569 0,0 0-248-16,0 0-64 15,0 0-416-15,0 0-79 16,0 0 407-16,143 124-368 0,-47-19-120 16,-1 19 0-16,-19-7-32 15,-24-9-240-15,-37-22-48 16,-10-17-48-16,-5-15-240 15,-13-15-240-15,-11-8 152 16,-11 10-568-16,-25 7-681 16,5-7-3064-16,7-12-3224 0</inkml:trace>
  <inkml:trace contextRef="#ctx0" brushRef="#br1" timeOffset="-148336.46">18634 17221 4889 0,'0'0'5345'0,"0"0"-2105"31,0 0-1615-31,0 0-441 0,0 0-304 16,0 0-72-16,60 0 33 15,-17-4-225-15,13-5-176 0,8 0-240 16,0-4-200-16,-8 0-368 16,-12 7-929-16,-16 3-1503 31,-13 3-1985-31,-15 0-1625 0</inkml:trace>
  <inkml:trace contextRef="#ctx0" brushRef="#br1" timeOffset="-148169.31">18686 17329 568 0,'0'0'5273'0,"0"0"-2753"16,0 0-839-16,0 0-209 16,0 0 112-1,0 0 417-15,120 44-737 16,-29-44-752-16,37-9-392 0,7-4-120 0,-12-9-360 15,-31 6-2056-15,-40 0-7795 16</inkml:trace>
  <inkml:trace contextRef="#ctx0" brushRef="#br1" timeOffset="-147935.89">19901 16840 14715 0,'0'0'4121'0,"0"0"-3361"16,0 0-568-16,0 0 440 0,-4 86 248 15,4-23-248-15,0 23-184 16,4-7-256-16,12-9-96 31,4-10-96-31,-4-15-104 0,8 6-280 16,-1 3-128-16,1-7-192 15,-3-9-424-15,-10-3-1041 0,-2-12-2576 16,-9-14-2752-16</inkml:trace>
  <inkml:trace contextRef="#ctx0" brushRef="#br1" timeOffset="-147677.75">19817 16849 5025 0,'0'0'8129'0,"0"-82"-5592"0,16 44-1033 31,12 3-632-31,16 13-304 16,12 9-39-16,7 13-185 0,5 10-136 15,-4 18 24-15,-8 10-232 16,-21 10-64-16,-18 6-368 0,-17 0-184 16,-32 3 103-16,-32 6 89 31,-27-2 200-31,3-7 56 0,8-16 40 15,16-9-104-15,24-11-480 16,9-5-1264-16,15-3-3314 0</inkml:trace>
  <inkml:trace contextRef="#ctx0" brushRef="#br1" timeOffset="-147411.41">20801 16726 1528 0,'0'0'13651'16,"0"0"-11363"0,0 0-1128-16,0 0-31 15,0 0-289-15,0 0-360 0,-92-7-88 16,53 46 48-16,-4 18-80 16,11 25-160-16,11 20-184 15,18-7-8-15,3-16 16 0,20-25-24 16,16-16-352-1,19 13-144-15,4-9-64 16,10 5 88-16,14-12-568 0,-23-19-1441 16,-8-7-6361-16</inkml:trace>
  <inkml:trace contextRef="#ctx0" brushRef="#br1" timeOffset="-147109.75">21499 16745 7681 0,'0'0'7266'0,"0"0"-5298"15,0 0-800-15,0 0-279 16,0 0-57-16,0 0-248 0,0 0-120 15,-52 73 192-15,25-19-208 16,-14 15-208 0,-2 17-112-16,2-7-112 0,9-12-8 15,5-10-8-15,7-18-288 16,0-2-432-16,-4 5-352 16,1-10-681-16,2-13-2015 0,6-6-1553 15</inkml:trace>
  <inkml:trace contextRef="#ctx0" brushRef="#br1" timeOffset="-146893.25">21044 16932 1824 0,'0'0'10722'0,"0"0"-8057"32,0 0-825-32,0 0-456 15,0 0-623-15,0 0-273 0,0 0 200 16,80 63-256-16,-36-11-176 15,0 1-208-15,3 1-40 0,2-3-8 16,-10-4-96-16,-3-5-616 16,1 2-897-16,-10-15-2935 0,-3-7-2546 15</inkml:trace>
  <inkml:trace contextRef="#ctx0" brushRef="#br1" timeOffset="-146661.28">21778 17104 2736 0,'0'0'11819'15,"0"0"-9963"1,0 0-648-16,0 0-464 0,91-55-151 0,-51 49-329 15,8 3-112-15,-1 3-152 16,-2 0-232-16,-2 0-1041 16,-11 9-1871-16,-16 4-3162 0</inkml:trace>
  <inkml:trace contextRef="#ctx0" brushRef="#br1" timeOffset="-146495.39">21730 17243 7417 0,'0'0'3033'0,"0"0"-1617"32,0 0 8-32,0 0 1 0,0 0-241 15,107 4-688-15,-58-4-496 16,18 0-112-16,-11 0-1456 16,-9-4-2425-16</inkml:trace>
  <inkml:trace contextRef="#ctx0" brushRef="#br1" timeOffset="-146267.28">22408 16891 1816 0,'0'0'11690'0,"0"0"-9153"16,0 0-441-16,0 0-599 16,0 0-737-16,0 0-296 15,19 38 336 1,-11 6-216-16,-3 7-200 0,6 6-232 15,-3 0-80-15,4-2-72 16,0-1-208-16,4-7-576 0,4 13-424 31,-4-12-929-31,-4-13-3552 16</inkml:trace>
  <inkml:trace contextRef="#ctx0" brushRef="#br1" timeOffset="-145737.18">22618 16500 3568 0,'0'0'8290'0,"0"0"-5817"0,0 0-833 16,0 0-648-16,0 0-320 0,0 0-40 15,97 29-55-15,-43 28 127 31,15 32-232-31,2 31-232 16,-11 14-160-16,-36 2-80 0,-24-12-8 16,-44-22-112-16,-3-23-424 15,-5-19-585-15,12-18 241 0,-20 9-912 16,8-10-1425-16,13-6-6457 0</inkml:trace>
  <inkml:trace contextRef="#ctx0" brushRef="#br1" timeOffset="-145580.29">23639 16970 7281 0,'0'0'9498'0,"0"0"-9498"0,0 0-344 16,0 0-3625-16,-104-6-32 0</inkml:trace>
  <inkml:trace contextRef="#ctx0" brushRef="#br1" timeOffset="-138404.22">14789 16954 1328 0,'0'0'256'16,"0"0"2352"-16,0 0-567 15,4-13-1009-15,0 7-304 0,4-3-200 16,-4 2 272-16,4-2 17 31,0-1-161-31,-3 4-176 0,-2-4-64 0,1 4 96 16,0 0-72-16,-4-1-192 15,0 1-96-15,0-4 40 16,0 4 24-16,0 0 24 0,-8-4 16 16,-4 1-151-1,0-1 119 1,5 4 0-16,-6-1-120 0,1-2 0 0,0-1-32 15,0 4-48-15,-3-3 56 16,2-4-64-16,-7 3 48 16,9 1-64-16,-10-1 0 0,2 1 0 31,3 3 0-31,-8-1-56 0,4 1 48 16,0-1 8-16,-4 4 48 15,1-3 32-15,2 0-8 16,-3-1-72-16,0 1 32 0,1 2-32 15,3 1 56-15,-4 0-8 32,4 0-48-32,-4 0 8 0,0 0-8 15,0 0 72-15,5-1-72 16,-6 4-56-16,1-3 56 16,-4 3 0-16,4 0 56 0,-3 0-56 15,-1 0 0-15,0 0 0 31,0 3 0-31,4 1 8 0,4 2-8 0,1 0 8 16,-2 0-8-16,6 1 0 16,-5 3 8-16,-1-1-16 15,-3-3 8-15,1 4 0 0,-1-4 40 16,-4 0-40 0,4 4 0-1,0-4 0-15,1 1 0 0,2-1 0 16,-3 0 48-16,5 1-48 0,-1 3 16 15,-1-5-8-15,2 5-8 16,-5-3 8-16,4 2 48 0,-8 1-40 31,8 2-8-31,-8-2 0 16,8 3 64-16,-4-4-72 0,9 0 0 16,-6 1 8-16,6 0-8 15,2 2 8-15,-2 1-8 0,-1 0 0 16,-4 0 0-16,0 2 24 31,0-2 48-31,0 3 32 16,4 3-56-16,-3-3 32 0,2 0-64 15,2 3-8-15,2-4 0 16,2 8 0-16,2-1 0 0,1 0 72 16,1 7-8-16,-5-1 88 31,7 1-16-31,-2 3-24 15,-1-4 8-15,4-2-72 0,4 2 64 16,0-2-48-16,0-4 16 0,0 0 24 16,0 1-56-16,0-1-40 0,0 0 72 15,0 0-40 1,4 4 40 0,4-4 24-16,-5 3-16 15,6-3 0-15,-1 4-88 0,3-4 0 16,2 4 40-16,2-4-32 0,-2 3-8 15,2-3 8-15,2 0-16 0,-2 1 48 32,2-1-48-32,-6 0 0 15,5 0 0-15,0 0 0 16,4 4-8-16,-4-4 8 0,4 0-16 16,-1-3 16-16,5 7-8 15,4-7 0-15,0 0 8 0,-4 0 0 31,4-3 0-31,0 0 0 16,-4 0-8-16,0-4-8 0,0-2-80 16,4 0 16-16,-4-4 8 15,4 0 64-15,4 0 0 0,3-2-8 16,1-4 8-16,0 0-40 31,3 3 48-31,2-3 0 16,-5 0-16-16,3 0 16 0,-3 3-8 15,-4-3-56-15,-4 3 8 16,4-3-32-16,-8 0-64 0,0 0 72 0,0 0 56 16,3 0-32-1,1 0 48 1,0-6-56-16,4-1 56 16,-4-5 8-16,0 2-64 0,0 1 48 15,-4-7-40-15,4 0 40 16,0 0-56-16,-5-3-32 0,5 0 0 0,0-6-88 31,0-1 8-31,0 1 0 16,4-4 88-16,0 1 88 15,-4 6 8-15,-1 2 0 0,-6 1 0 16,-2 6 0-16,-6 4 0 16,-6-4 0-16,5 4 8 0,-3-7-8 31,2 0 16-31,-3-6-16 15,8-4 16-15,-4 1 0 0,4-7-16 16,0 4 0-16,0-1 0 16,0 0 0-16,-4 4 8 0,0 3 64 15,-5 0 0-15,-3-3 104 32,0 5-48-32,1-2-48 15,-1 0 72-15,0-3-56 0,-1-1-88 16,-3-2 56-16,4-7-56 15,-4 3 88-15,0-3-80 0,0-3 208 16,0 3-8-16,0 0-48 16,-4 3 32-1,-3-3 8-15,-2 7 16 16,-2-7-40-16,-1 0-24 0,3 0-24 16,-2-3 313-16,-1 3-281 15,0 3-40-15,-4 4-72 0,4 2-48 0,-8 7-8 31,-4 3-96-31,-4 7-96 16,-4 2-136-16,4 4-457 16,-11 3-703-16,7 0-2377 0,12 0-4521 15</inkml:trace>
  <inkml:trace contextRef="#ctx0" brushRef="#br1" timeOffset="-135378.16">16065 17799 1720 0,'0'0'1720'0,"0"0"1433"16,0 0-1769-16,0 0-664 0,-25 19-152 15,25-16 81-15,-3-3-57 16,3 3-120-16,0-3-16 15,0 0 184-15,0 0 152 16,0 0 80-16,0 0-15 16,0 0-137-16,0 0-16 15,0-6-48-15,0-7-456 0,0-3-128 16,0-3 104-16,7 0-104 16,1-3-56-1,5 3-8-15,2 6 0 16,5 0 40-16,0 7-48 15,4 3 0-15,4 3-8 0,0 3 8 16,0 10-8-16,-4 9-40 16,-1 3 48-16,1 7 0 0,-4 0-8 31,4 3 0-31,-4-3-56 16,0-4 56-16,0-6-248 15,-4-3-168-15,0-9-304 0,0-7 200 16,-4-3 176-16,4-6 144 15,-5-13 8-15,2-10 72 0,-6-6 120 16,1-3 8 0,1 0 56-16,-5 3 64 15,-4 7 264-15,4 11 352 16,-4 8 120-16,0 9-352 0,0 0-400 16,0 9-104-16,0 14 0 15,0 2 0-15,3 4 8 16,1 0-16-16,0-4 8 15,5-3-56-15,-2-3-40 16,-3-6-208-16,0-3-152 16,0-5-80-16,0 2-64 0,-4-1 128 15,0-6 160-15,0 0 79 16,0 0 57 0,0 0-120-16,0 0 296 15,0-3 336-15,0-12-224 16,0-5 33-16,9-5-57 15,6-7-24-15,9-3-8 0,0 0-48 32,8 4-8-32,0 5 32 0,4 7-32 15,-8 10 120-15,3 9 64 16,1 0 72-16,0 6-8 16,-4 16-48-16,12 0-24 0,-5 7 32 15,10 0-16-15,-2 2 40 16,9-2-120-16,-1-4-16 0,2-6-32 31,3 1-56-31,-8-11-8 0,-1-3 0 16,-4-6 0-16,2 0 8 15,-6-6-8-15,-3-7 56 0,1-6-40 16,-5-6-8-16,-5-4 0 16,-7-3 40-16,0 4-48 15,-8-4 56-15,-5 10 8 16,-7 0-16-16,5 9-8 15,-5 3-24-15,0 7-32 16,0 0 16-16,0 3-232 0,0 0-312 16,0 0-248-16,-8 3-184 31,0 7-705-31,-4-1-1495 0</inkml:trace>
  <inkml:trace contextRef="#ctx0" brushRef="#br1" timeOffset="-130656.79">13904 16843 1192 0,'0'0'5441'16,"0"0"-4329"-16,0 0-24 0,0 0-311 15,-4-54 7-15,4 45-96 16,-3-1-48 0,-5 1 80-16,8-1-240 15,-8 4-56-15,4-1-56 0,-4 1-104 16,-4 3-183-16,-4 0 95 16,-4 3-80-16,-4 0-72 15,-4 0-24-15,-4 0 64 16,-3 3 16-16,3 6 40 15,-4 4-32-15,0-1 112 16,5 5-120-16,-2-2-64 0,6 5 56 16,3 2-64-16,-4 0 96 15,0 0-8-15,0 7-16 16,-4-1 72 0,4 7 16-16,-8 7 16 15,4 5 40-15,0 4-48 0,1 3-16 16,7-4-64-16,8 5-80 15,4-4 112-15,0-4-80 16,8 4 24-16,4-7 8 0,-4 1 16 31,4-4 8-31,0-3-32 16,0 0-72-16,0-3 8 0,8 0 0 16,4-6 0-16,0 3 40 15,7-4-40-15,2-6 0 16,3 0-8-16,-1-3 8 0,1-6 48 31,0 0-56-31,0-7 8 0,-1-3 0 16,2-3 0-16,3 0 0 0,0 0-8 15,-4-6 0-15,0 0 8 16,-5-1 0-16,1-2 40 16,1 2-48-16,-2-2 0 15,5-4 8 1,-4 1-8-16,0-4 0 0,4-3 8 15,-4-7 0-15,4 1-8 0,-1-7-8 16,1-3-128-16,0-6 80 16,-4 0-48-16,0-1-72 15,-4 1 32 1,-4 0 48-16,0 0 88 16,-4 2 8-16,0-2 0 0,0 0 0 15,-1-1 0-15,-2-2 8 16,-1 3 0-16,0-3-8 15,0-1 16-15,-4 10 40 0,4 0-48 32,-4 7 88-32,0-1-40 15,0 7 8-15,0-1 0 0,-8 1 56 16,-5 3 24-16,2 0-64 16,-9 0-72-16,0 0 48 15,-4 4-56-15,0-2-48 0,-4 4 0 31,0 4-96-31,1 3 136 0,3 6-160 16,-4 0-208-16,4 3-688 0,4 19-1089 16,8 0-767-16,4 1-3786 15</inkml:trace>
  <inkml:trace contextRef="#ctx0" brushRef="#br1" timeOffset="-128447.21">16363 16630 3200 0,'0'0'5177'15,"0"0"-4152"-15,0 0-561 16,0 0-160-16,0 0 32 15,0 0 32-15,0 0-16 16,-72-79-120-16,61 69-80 16,-6 1-24-16,2-1 32 0,-9 4-112 15,-8-4-40-15,4 4 120 16,-8 3 0 0,4 0 72-16,-4 3-24 15,0 0 128-15,0 0-88 16,5 3 16-16,-1 6-40 0,4 4-88 15,4 3-32-15,0 3 16 16,4 0-40-16,-4 6 24 0,0 4-16 31,1 3 73-31,-1 6 15 16,-4 3-16-16,4 7 0 16,4 0 56-16,4 2-64 0,4 20-16 15,7 16 120-15,5-3-72 16,0-7-32-16,5-13-64 0,7-12-40 15,8 6 56 1,3 3-72-16,9-6 0 16,5-6-8-16,2-7-48 15,10-6 32-15,2-6 16 0,1-7-56 16,4-9-8-16,-1-10-8 16,-3-3 72-16,0 0 0 15,4-13 8 1,-9-2 0-16,5-8 16 15,-8 4-8-15,-4-3 40 0,-4 0-32 16,-4-1-16-16,-4 1 16 0,-5 0-8 16,-3-3-8-16,-3-1 8 31,-2-9 0-31,-2-3 40 16,-6-6-48-16,1-23 8 0,0-25 0 15,0-19-8-15,-4 6 0 0,-4 19 0 16,0 29 0-16,0 22 8 15,0-6 72-15,-12 3 160 32,-8-4 48-32,0 8 32 0,-4 5-16 15,5 7-120-15,-9 3-112 16,-4 6-64-16,0 4-8 0,-5 2-64 16,-2 7-192-16,-1 0-504 15,1 3-680-15,-9 16-721 31,16 1-2120-31,8-5-3576 0</inkml:trace>
  <inkml:trace contextRef="#ctx0" brushRef="#br1" timeOffset="-115110.09">4171 1762 1224 0,'0'0'8113'0,"0"0"-6296"16,-24-13-1281-16,21 10-336 0,-2 0-136 16,5 3 592-16,0 0 368 15,0 0 1-15,0 0-409 16,0 0-224-16,5 0-248 0,6 0-144 15,9 0 104 1,16 0-48-16,20 0 88 16,27 0 88-16,25 0-96 0,3-4 32 15,-15 4-16-15,-28-2-24 16,-28-2 16-16,-5 4-88 16,-7 0-56-16,0 0 8 15,-3 0-8 1,-18 0 48-16,1 0-32 0,-8 0-8 15,0 0 136-15,0 0-136 0,0 0 0 16,0 0-8-16,0 0-48 16,0 0-352-16,0 0-464 15,0 0-496 1,0-3-369-16,-15 0-167 16,-2-4-1345-16,6-2-3752 0</inkml:trace>
  <inkml:trace contextRef="#ctx0" brushRef="#br1" timeOffset="-114757.02">4749 1489 6225 0,'0'0'6361'0,"0"0"-4945"31,0 0-999-31,0 0-337 16,0 0-32-16,0 0 144 0,0 0-64 15,0 0-120-15,3-4-8 16,1 8 8-16,9 5 88 0,2 7-24 0,6 7 144 16,3-5 48-16,4 5 0 15,0 2-24-15,-5 0-56 16,-3-2-88-16,-4 5 128 16,-8-2-24-1,-4-1 64-15,-4 1 24 16,0 2 0-16,0 1-88 0,-20-1-56 0,-3 1 56 15,-5 3 168-15,-9-1-368 16,1-2-96-16,4-4-328 16,1 1-312-1,6 2-1120-15,10-6-1201 16,7-12-2560-16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0.4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2 392,'0'0'14352,"0"-2"-13288,-1 5-946,-18 56 605,3 1 0,2 0-1,-8 85 1,19-108-652,0-15-41,1-1 0,1 1 0,2-1 0,0 1 0,7 40 0,-7-58-59,0 0 0,1 0 0,-1 0 0,1 0 0,0-1 0,0 1 0,1 0-1,3 5 1,-4-8-294,0 1-1,-1-1 0,1 1 1,0-1-1,0 0 0,0 1 1,0-1-1,0 0 1,0 0-1,0 0 0,0-1 1,0 1-1,0 0 0,0-1 1,1 0-1,-1 1 0,4-1 1,5 0-4937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3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8897,'0'0'7009,"0"-4"-5547,0-12-424,0 12 53,0 12-1215,0 58 199,12 77 0,13 4 131,4 31-75,-18-127-90,-11-50-108,0 0-1,-1 0 1,1 0-1,1 0 1,-1 0-1,0-1 1,0 1-1,0 0 1,0 0-1,1 0 0,-1 0 1,0-1-1,1 1 1,-1 0-1,1 0 1,-1-1-1,1 1 1,-1 0-1,1-1 1,-1 1-1,1 0 1,1 0-1,-2-1-197,1 0 0,-1 0 0,1 0 0,0 0-1,-1 0 1,1 0 0,0 0 0,-1 0 0,1 0 0,-1 0 0,1 0 0,0-1 0,-1 1-1,1 0 1,-1 0 0,1-1 0,-1 1 0,1 0 0,-1-1 0,1 1 0,-1-1 0,1 1-1,-1-1 1,1 1 0,-1-1 0,0 1 0,1-1 0,-1 1 0,0-1 0,1 1 0,-1-2 0,11-15-7768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9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4672,'0'0'1929,"0"-5"-516,0-17 15,0 2 5408,1 20-6781,-1 0-1,0 0 1,0 0 0,1 0 0,-1 0 0,0 0 0,0 0 0,1 0 0,-1 0 0,0 0-1,0 0 1,0 1 0,1-1 0,-1 0 0,0 0 0,0 0 0,0 0 0,1 1 0,-1-1-1,0 0 1,0 0 0,0 0 0,0 1 0,1-1 0,-1 0 0,0 0 0,0 1 0,0-1-1,0 0 1,0 0 0,0 0 0,0 1 0,0-1 0,0 0 0,0 1 0,2 39 268,13 71 0,-2-31-7,21 265 456,-32-314-759,-3-24-1,2 0 0,-1 0 0,1-1 0,2 12 0,-1-6-1005,-3-32-13210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1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5209,'0'0'7856,"0"0"-7586,0-1 0,0 1 0,1 0 0,-1-1 0,0 1 0,0-1 1,0 1-1,0 0 0,3-4 2701,-3 4-2701,0 0 0,1-1 0,4 25-67,-3-5 5,50 220 317,-47-220-509,1 29 0,-4-31-1,0 0 0,7 23 1,-8-28-101,-1-11 33,0 0 0,0 0 1,0-1-1,0 1 0,0 0 1,0 0-1,0-1 1,1 1-1,-1 0 0,0-1 1,0 1-1,0 0 1,1 0-1,-1-1 0,0 1 1,1 0-1,-1-1 0,1 1 1,0 0-1,1 4-2753,0 0 953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1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1 3368,'0'0'9911,"-3"0"-9370,2 0-476,-1 0 1,1 0 0,-1 0 0,1 0-1,-1 0 1,1 1 0,0-1 0,-1 0-1,1 1 1,-1-1 0,1 1 0,0 0-1,0-1 1,-1 1 0,1 0 0,0 0-1,0 0 1,0 0 0,0 0 0,0 0-1,0 0 1,0 0 0,0 1 0,0-1-1,1 0 1,-1 0 0,0 3 0,-23 46 469,19-37-387,0 1-85,0-1-1,1 1 1,0-1-1,-3 28 1,6-37-70,1-1 0,-1 1 0,1-1 0,0 1 1,0 0-1,1-1 0,-1 1 0,1 0 0,0-1 0,-1 1 0,2-1 1,-1 1-1,0-1 0,1 0 0,-1 0 0,1 1 0,0-1 1,0 0-1,0 0 0,1-1 0,-1 1 0,1 0 0,-1-1 1,5 3-1,4 0-9,0-1 0,0 0 1,0-1-1,0 0 1,1-1-1,-1 0 0,1-1 1,0 0-1,20-2 1,-30 1 16,-1 0 0,1 0 1,0 0-1,0 0 0,-1 0 0,1-1 1,0 1-1,-1-1 0,1 1 1,0-1-1,-1 0 0,1 1 1,-1-1-1,1 0 0,-1 0 0,1 0 1,-1 0-1,0 0 0,0 0 1,2-2-1,-1 0 7,0 0-1,-1 0 1,1 0 0,-1-1-1,0 1 1,0 0 0,0-1-1,-1 1 1,1-5 0,1-2 108,-1 1 0,-1-1 0,1 1 0,-2-1 1,1 1-1,-1-1 0,-1 1 0,-3-12 0,4 16-63,-1-1-1,-1 1 1,1 1 0,-1-1-1,0 0 1,0 0-1,0 1 1,0 0-1,-1 0 1,0 0 0,0 0-1,0 0 1,0 1-1,-1 0 1,-7-5-1,-44-17 230,43 21-4148,84 4-2945,-42 0 1902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2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29 624,'0'0'14671,"0"0"-14658,0 0 0,0-1 0,0 1 0,-1 0 0,1 0 0,0-1 0,0 1 0,0 0 0,-1 0 0,1 0 0,0-1 0,0 1 0,-1 0 0,1 0 0,0 0 0,0 0 0,-1-1 0,1 1 0,0 0 0,-1 0 0,1 0 0,0 0 0,-1 0 0,1 0 0,0 0 0,0 0 0,-1 0 0,1 0 0,0 0 0,-1 0 0,1 0 0,0 0 0,-1 0 0,1 0 0,0 0 0,-1 1 0,1-1 0,0 0 0,0 0 0,-1 0 0,1 0 0,0 1 0,-1-1 0,-6 15 67,1 1 0,0-1 0,-6 31 0,10-36-50,0 1 0,1-1-1,0 1 1,1-1 0,0 1 0,0-1 0,4 17 0,-3-24-30,0 1 0,1-1-1,-1 1 1,1-1 0,0 1 0,0-1 0,0 0 0,0 0 0,1 0 0,-1 0 0,1-1 0,0 1 0,0-1 0,0 1 0,0-1 0,0 0 0,0 0 0,1 0 0,-1-1 0,1 1 0,-1-1-1,1 0 1,-1 0 0,8 1 0,9 2-12,0-2-1,0 0 1,30-2 0,-29 0-53,-17 0 76,-1 0 0,1-1 0,0 1 0,-1 0 0,1-1 0,0 0 0,-1 0 0,1 0 0,-1 0 0,0-1 0,1 1 0,-1-1 0,0 0 1,0 0-1,0 0 0,0 0 0,0 0 0,0-1 0,-1 0 0,1 1 0,-1-1 0,1 0 0,-1 0 0,0 0 0,-1 0 0,1-1 0,0 1 0,-1 0 0,0-1 1,0 1-1,0-1 0,0 0 0,0 1 0,-1-1 0,1 0 0,-1-6 0,0-9 170,0 6 38,0 0 0,-1 0 0,-2-15 0,2 23-126,-1 0-1,1 0 1,-1 0 0,0 1-1,-1-1 1,1 1 0,-1-1-1,1 1 1,-1 0 0,-1 0-1,-4-5 1,3 4-32,0 0 0,-1 1 0,1-1 0,-1 1 0,0 1 1,-1-1-1,1 1 0,0 0 0,-1 1 0,-13-4 0,5 3-127,-1 0 1,0 1-1,-26 1 0,41 1-1,1 0 0,-1 0 0,1 0 0,-1-1 1,1 1-1,0 0 0,-1 0 0,1 0 0,-1 0 0,1 0 0,-1 0 0,1 0 0,-1 1 0,1-1 0,-1 0 0,1 0 0,0 0 1,-1 0-1,1 0 0,-1 1 0,1-1 0,0 0 0,-1 0 0,1 1 0,0-1 0,-1 0 0,1 1 0,0-1 0,-1 0 1,1 1-1,0-1 0,0 1 0,-1-1 0,1 0 0,0 1 0,0-1 0,0 1 0,0-1 0,-1 0 0,1 1 0,0-1 0,0 1 1,0-1-1,0 1 0,0-1 0,0 1 0,0-1 0,0 1 0,1-1 0,-1 1 0,0-1-26,0 11-4760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3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1456,'0'0'14846,"8"0"-14138,20 4-233,0-2 1,55-3-1,-28 0-229,-3 2-94,-15 0 2,0-1 0,36-6 0,-57 5 620,6-1-3442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0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8921,'0'0'7062,"0"4"-6719,-2 15 241,0 0 0,-1-1-1,-11 33 1,9-32-347,0 0 0,1 1 0,-3 37 0,7 37-513,24-95-6192,-13-7 1713,-4-6-1827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48 440,'0'0'13072,"0"0"-13024,0 0 0,1 0 0,-1 1 0,1-1 0,-1 0 0,0 1 0,1-1 0,-1 1 0,0-1 1,0 0-1,1 1 0,-1-1 0,0 1 0,0-1 0,1 1 0,-1-1 0,0 1 0,0-1 0,0 1 1,0-1-1,0 0 0,0 1 0,0-1 0,0 1 0,0-1 0,0 1 0,0-1 0,0 1 0,0-1 1,0 1-1,-1-1 0,1 1 0,0-1 0,0 1 0,-20 53 1481,14-41-1369,1 1 1,0-1-1,1 1 0,0 1 1,1-1-1,1 0 1,-1 17-1,3-28-147,0 1 0,0-1-1,0 0 1,1 1 0,-1-1 0,1 0-1,0 1 1,0-1 0,0 0 0,0 0-1,0 1 1,3 3 0,-2-6-6,-1 1 0,1 0 0,0-1 0,0 1 0,0-1-1,0 1 1,0-1 0,0 0 0,0 0 0,1 0 0,-1 0 0,0-1 0,1 1 0,-1 0 0,0-1 0,1 0 0,3 1 0,9 0-47,0 0 1,-1 0-1,1-2 1,20-2-1,-33 2 41,0 1 1,0-1-1,0 0 0,-1 0 0,1 0 0,0 0 0,-1-1 0,1 1 0,-1 0 0,1-1 1,-1 1-1,1-1 0,-1 1 0,0-1 0,0 0 0,0 1 0,0-1 0,0 0 0,0 0 0,-1 0 1,2-3-1,1-5 39,-1-1-1,3-19 1,-4 22-2,0-2 43,0-1 0,-1 1 0,0-1 0,-1 0 1,0 1-1,0-1 0,-1 1 0,0-1 0,-8-19 0,8 25-64,-1-1-1,0 1 0,0 0 1,-1 0-1,1 0 1,-1 0-1,0 0 0,0 1 1,0 0-1,-1 0 0,0 0 1,0 0-1,0 1 0,0-1 1,0 1-1,-1 1 0,1-1 1,-11-2-1,12 4-19,-3-2 13,0 1 1,0 0 0,-13-1 0,18 3-198,23 11-2742,1-4-217,33 8 1,-23-10-3388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1 7681,'0'0'8901,"-13"10"-8553,-41 36-112,48-41-203,1 1 0,0 0 1,0 0-1,0 0 1,1 1-1,0 0 0,0-1 1,0 2-1,1-1 1,0 0-1,1 0 0,-3 12 1,4-16-22,-3 13-11,1 0-1,0 0 1,1 0-1,1 23 1,1-38-14,0 1 0,1 0-1,-1 0 1,1-1 0,-1 1 0,1 0 0,0-1 0,0 1-1,0 0 1,0-1 0,0 1 0,0-1 0,0 0 0,0 1-1,0-1 1,1 0 0,-1 0 0,0 0 0,1 0 0,-1 0-1,1 0 1,-1 0 0,1 0 0,0 0 0,-1-1 0,1 1-1,0-1 1,0 1 0,2-1 0,5 2 9,1 0 1,-1-1 0,1 0-1,10 0 1,-14-1-2,1 0 1,-1-1-1,1 1 1,0-1-1,-1-1 0,1 1 1,-1-1-1,0 0 0,0-1 1,0 1-1,0-1 1,0-1-1,0 1 0,-1-1 1,1 0-1,-1 0 1,0 0-1,0-1 0,-1 0 1,1 0-1,-1 0 1,0 0-1,5-10 0,-6 7 100,1 0-1,-1 0 1,-1-1-1,1 1 0,-1-1 1,-1 1-1,0-1 1,0 0-1,-1 0 0,-1-16 1,1 8 195,0 13-207,0-1 1,0 0 0,0 1 0,-1-1 0,0 0 0,0 1-1,0-1 1,-1 1 0,1-1 0,-1 1 0,0 0 0,-1 0-1,-3-6 1,4 7-76,0 1 1,-1 0-1,1 0 0,-1 0 0,0 0 0,1 0 0,-1 0 0,0 0 1,0 1-1,0 0 0,0-1 0,-1 1 0,1 1 0,0-1 1,0 0-1,-1 1 0,1-1 0,0 1 0,-5 0 0,4 0-95,1 0-208,0 0 0,-1 0 0,1 0 0,0 0 0,0 1-1,0 0 1,0-1 0,0 1 0,-6 2 0,-9 10-4318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2T11:50:2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0 184,'0'0'576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2:14:46.9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1773 2286 224 0,'-5'0'664'0,"5"0"2280"0,-4 0-207 16,0 0-1433-1,4 0-328-15,0 0 225 0,-3 0-17 16,3 0-312-16,0 0-160 16,0 0-40-16,0 0-71 15,0 0-145 1,0 0-272-16,0 0-40 15,0 0 8-15,0 0-152 16,0 0 0-16,3 0-40 0,5 0-24 16,5 0 64-16,2 0 248 15,9 0 232-15,4 0-32 0,0-4-184 16,4 2-48-16,-8-2-112 16,4 4-8-16,-5 0 104 15,1-3-88-15,1 3 112 16,-5 0-8-1,-1-3-64-15,1 3-24 16,-4-3-8-16,-4 3 56 0,8-4 16 16,-8 4-48-16,-4 0-40 15,3 0-32-15,-6-3-16 16,3 3-40-16,-4 0-8 0,4 0 65 16,-5 0-57-1,6-3 32-15,-1 0-40 0,3 0 88 16,2 0-88-1,-5 0-8-15,3-1 64 16,-2 1-64-16,-5 3 48 16,0 0-48-16,0 0-16 0,-4 0-136 15,0 0-345-15,0 0-423 16,0 0-528-16,0 0-553 0,0 0 329 16,0 0 280-16,-4 0-649 31,0 3-1047-31,0-3-2617 0</inkml:trace>
  <inkml:trace contextRef="#ctx0" brushRef="#br0" timeOffset="443.26">2159 2149 864 0,'0'0'1656'0,"0"0"440"0,0 0-455 16,0 0-185-16,0 0 249 16,0 0-233-16,0 0-152 15,-28-32-120-15,24 32-63 0,4 0-273 32,0 0-296-32,0 0-232 0,0 0-152 15,0 0-96-15,0 0 0 0,0 0-88 16,0 0-40-16,8 0 32 15,4 0 16 1,8 4 288-16,8-1-144 16,3 3-40-16,-3-3 160 15,0 3-216-15,-3 4-56 0,-5 0 8 0,-5-1-8 16,-7 1 0-16,1 3-56 16,-9-1 56-16,0 1-8 31,0 3 8-31,-13 3 104 0,-6 3 216 15,-5 0-32-15,0-3-176 16,-1 4-40-16,10-4-72 0,-1-4-176 16,12 1-960-16,4-6-1712 15,0-4-2898-15</inkml:trace>
  <inkml:trace contextRef="#ctx0" brushRef="#br0" timeOffset="38062.51">2709 5191 888 0,'0'-3'8017'15,"0"0"-5584"1,0-4-1257-16,0 4 256 0,4-4 305 16,-4 5-249-16,0-2-224 15,0 4-167-15,0 0-233 16,0 0-296-16,0 0-232 16,0 0-192-16,0 0-144 15,-4 0-176-15,-16 0 80 16,-4 0 96-1,-7 6 184-15,-14 4-88 0,-2 3 80 0,3 6-176 16,0-3 96 0,7 3-96-16,6-3 8 15,7 0-8-15,8-1-112 16,8-2 104-16,4 3-88 0,4-3 24 16,0 3 24-16,8 0-40 15,12-4 88 1,4 1-8-16,4-1 0 0,3 1 8 15,1 0-8 1,0 0 16-16,5-4-8 16,-5 1 8-16,-4 3 0 0,-5-4-8 0,-3 7-8 15,-8 0 0 1,-4 3-136-16,-8 3 0 0,0 3 48 16,-8 4 88-16,-8 0 8 15,-12-1 24 1,0 1 32-16,-7-4-48 15,-1-3 48-15,-5-2 8 0,6-8 8 16,-1-2 24 0,0-10-88-16,8 0 240 0,4 0-96 0,1-10-64 15,7-2 40 1,-1-1-128-16,9 0 80 16,1 3-8-16,3 4 16 15,0-4-40-15,4 8-48 0,-4-5 0 16,4 7 8-1,0-3-8-15,0 3-168 16,0 0-216-16,0 0-456 0,4 0-1385 16,4 0-2640-1,7 0-3304-15</inkml:trace>
  <inkml:trace contextRef="#ctx0" brushRef="#br0" timeOffset="38741.78">2789 5546 7177 0,'0'0'3265'16,"0"0"-1233"-16,0 0 49 15,0 0-185-15,0 0-480 0,0 0-367 16,0 0-361 0,0-15-272-16,0 15-208 15,0 6-200-15,0 7 216 0,0 5 160 16,0 8-144-1,0 3-24-15,0 2-64 16,0 1-48-16,0-3-40 0,0-4-56 16,4 1 40-16,0-7 0 15,0 0-48-15,-4-1-288 16,3-5-232-16,-3-3-640 16,4-4-833-16,-4-6-1768 15,4 0-807-15,-4-12-2170 16</inkml:trace>
  <inkml:trace contextRef="#ctx0" brushRef="#br0" timeOffset="39027.24">2928 5505 3344 0,'0'0'6001'0,"0"0"-3256"16,0 0-889-16,0 0-631 0,0 0-433 15,0 0-160-15,0 19 352 16,0 0-192-16,0 4-55 16,0 2-129-1,0 4-232-15,0 2-48 0,0 1-8 16,0 0 24-16,0-1-56 16,0 1-160-16,0 0 16 15,0-3-88-15,0-7-8 0,0 0-48 16,4-6-112-1,0-6-832-15,-1-4-2129 16,-3-6-5513-16</inkml:trace>
  <inkml:trace contextRef="#ctx0" brushRef="#br0" timeOffset="41218.18">3227 5807 8993 0,'0'0'4761'15,"0"0"-3496"-15,0 0-185 0,0 0-96 32,0 0-40-32,0 0-167 15,24-3-233-15,-16 3-24 0,3 6-136 16,-3 6-8-16,1 11-88 15,-1 2-96-15,-8 7-40 16,0 3 56-16,-8 3 0 0,-9 3-120 16,-7 0-16-16,-3-2-72 15,3-4-112-15,-4-16-816 16,8-10-2017 0,8-9-7857-16</inkml:trace>
  <inkml:trace contextRef="#ctx0" brushRef="#br0" timeOffset="43001.31">3817 5309 3712 0,'0'0'4793'0,"0"0"-2704"15,0 0-841-15,0 0 104 0,0 0 201 16,7-17-169 0,-3 17-280-16,-4 0-264 15,0 0-288-15,0 0-231 0,0 0-57 16,0 4-120-16,4 9-136 16,-4 2 200-1,0 11-24-15,0 2-40 0,-4 10 168 16,-11 7 8-1,-6 3 16-15,-3-1-104 16,1 4-72-16,3-4-16 0,0-5-96 0,4-4-48 16,8-4 80-1,4-8-80-15,4 0 0 16,0-11-48-16,8-2 0 0,12-7 0 16,8-3 48-16,3-3 32 15,10 0 144 1,6-6-112-16,9-3 16 15,4-7 16-15,4 3-32 0,-8-3-64 16,-5 7 8-16,-7 2 0 16,-8 1 0-16,-12 6 0 15,-9 0 0-15,-6 0-8 16,-5 0-104-16,-4 0-104 0,0 0-488 16,-16 6-56-1,-20-2-1057 1,0-1-2744-16,0 0-7161 0</inkml:trace>
  <inkml:trace contextRef="#ctx0" brushRef="#br0" timeOffset="44248.7">1154 5391 2496 0,'0'0'5689'15,"0"0"-4240"1,0 0-289-16,0 0 536 15,0 0-232 1,0 0-151-16,-55-73-297 0,47 73-56 0,0 0-176 16,0 0-128-16,-3 0-231 0,-6 13-249 31,-7 6-56-31,0 9 120 0,1 4-24 16,-1 6 48-1,4 6-256-15,4 7 80 16,7 4-88-16,6 1 112 0,3 1-40 15,8 0-72-15,8-3-8 0,12-2 8 16,0-2-64-16,7-8-80 16,5-4 16-1,8-13-64 1,4-9-208-16,3-13 128 0,-3-3 88 0,8-13-121 16,-8-15-79-1,-1-4 200-15,-2-6-128 0,-14-3-288 16,-7-4-32-16,-11-6 8 15,-10 1 16-15,-7-4-272 16,0-3 375-16,-20-1 377 16,-8 1 48-16,-4 3 72 0,-3 7 0 15,-1 2 8 1,-4 13 8-16,0 10 297 16,4 9-73-16,1 11-104 15,-1 2 256-15,4 0-120 16,4 9-176-1,4 4 160-15,8 6 24 0,4-1-80 0,8 2-192 16,4 5 0 0,0 0 112-16,8-2-104 0,8 2 128 15,8 0 192 1,4 1-104-16,4 3-120 16,0-4 152-16,-4 0-160 0,4 1-8 15,0-1 16-15,-4-3-104 16,-1 0-40-16,1 1 40 15,-4-1 48-15,-4 0 16 0,-1 4-56 32,-2-1-8-32,-6 3 8 15,-2 1 40-15,-1 0-32 0,-1-1 40 16,-3 1-48-16,0-4 40 16,5-6-48-16,-2-3-224 15,5-13-1312-15,1-3-3097 0,-2 0-4953 0</inkml:trace>
  <inkml:trace contextRef="#ctx0" brushRef="#br0" timeOffset="44815.43">1960 4953 1320 0,'0'0'9410'0,"0"0"-7618"16,0 0-328-16,0 0-527 0,0 0-433 15,0 0 96 1,-24 35 136 0,8-3-72-16,0 9-112 0,-4 9-32 15,1 5 113-15,-2 17-65 16,5 14-192-16,4 19-40 16,8 6-120-16,4-6-120 15,8-10-16-15,16-13-8 0,4-15-8 31,-4-13-64-31,3-12-168 0,10-7 168 16,7 6 0-16,8 0-216 16,35 7-568-16,-19-13-1233 15,-4-13-3064-15</inkml:trace>
  <inkml:trace contextRef="#ctx0" brushRef="#br0" timeOffset="45534.06">4052 4905 1424 0,'0'0'9466'0,"0"0"-7530"0,0 0 73 0,0 0-713 16,0 0-408-16,0 0-64 15,0 0-88 1,51-19-119-16,-15 35-25 16,8 3-88-16,7 16-112 0,5 6-216 15,4 10-32-15,8 19-16 0,0 19 40 16,-8 18-96 0,-9 8 24-16,-23-1 8 15,-20-12-96-15,-8-10 80 16,-8-3-88-16,-20-6-64 15,-4-17-496-15,-7-2-736 16,3-23-1001-16,4-16-2856 0</inkml:trace>
  <inkml:trace contextRef="#ctx0" brushRef="#br0" timeOffset="46772.48">1016 6499 3512 0,'0'0'7530'0,"0"0"-5634"15,0 0-1136-15,0 0-143 16,0 0 335 0,0 0-88-16,-4 0-352 0,11 0-424 15,10 0 136-15,6 0 128 16,5 0-80-16,8 0-96 0,4 0 0 15,7 3-72 1,6 0 16-16,-1-3-8 16,7 4 16-16,5-4 40 15,0 0 17-15,3 0-97 16,1 0 40-16,-4 0-32 16,-1 2-88-16,-3-2 40 15,4 0-40-15,-1 0 40 16,1 0 24-16,8 0-64 15,8 0 72-15,-8-6-72 0,3 3 80 16,5 0-80-16,-16 3 8 0,4 0-8 31,-1 0 48-31,-7 0-56 16,-4 0 48-16,0 6-48 0,-9-2 8 16,5-2-8-16,0-2 16 15,8 0-16-15,4 0 16 16,3 0-8-16,9-2 64 0,0-8-72 15,-1 7 8-15,-7 0 56 32,0 3-64-32,-4 0-16 0,-4 0 16 0,-1 0 0 15,-4 3 0 1,1-3-8-16,4 0 8 0,4 0 32 16,0 0-24-16,-1 0-8 15,1 0 0-15,1 0 0 16,-7 0 0-1,-2 0-8-15,0-3 8 0,0 3 24 16,-4-4-24 0,0 4 0-16,0 0 0 0,-9-3 0 15,2 3 0-15,-2 0 8 16,1 0-8-16,-4 0 8 16,-1 0-8-16,-7 0 8 15,-8 0 0-15,-3 0-8 0,-10 0-296 31,-11 0-521-31,-24 0-1031 0,-12 0-680 0,-3 0-4162 16</inkml:trace>
  <inkml:trace contextRef="#ctx0" brushRef="#br0" timeOffset="47896.42">912 6931 488 0,'0'0'8105'15,"0"0"-6608"-15,0 0-1033 16,0 0-176-16,0 0 120 16,0 0 400-16,0 0 112 15,83 0-208 1,-42 0-159-16,6 0-97 15,5 0-168-15,4 0-96 0,8 0-56 16,-1 0 40-16,5 0-104 16,0 0-64-16,-5 0 64 15,1 0-72-15,4 0 64 16,0 0-64-16,3 0 48 0,13 0-40 31,12-3 0-31,16-4 80 0,-1 1-24 16,-12-3-56-16,-3 2 0 0,-16 1 48 15,0-4 96 1,-9 4 8-16,-15 3-152 0,-9-1 160 16,-2 4-168-16,2-3 8 15,9 0 0-15,4 3 0 0,-4 0 8 16,0-3 72 0,-5 3-88-16,1-3 0 15,0-1 0-15,-1 2 0 16,5-2 80-16,0 1-72 15,0 0 224-15,0-4 24 16,-1 4-40-16,5 0-112 16,-4 3-24-16,8 0 88 15,-8 0 32-15,0 0-72 0,-4 0-64 16,-5 0-56 0,1 0 56-16,-4 0-64 0,0 0 8 15,-1-3 40-15,-3 3 8 16,4-3-48-1,0 0-8-15,0 3 144 0,3-3 105 16,-2 3 47-16,2-4-104 16,1 4-64-16,0 0-32 0,0-3-88 15,-1 0 64 1,1 0-64-16,0-1 72 16,-8-2-16-16,-8 0-56 15,-4 3-8-15,-9-4-312 16,-6 1-945-16,2-13-1623 15,-7 3-3762-15,5-3-607 0</inkml:trace>
  <inkml:trace contextRef="#ctx0" brushRef="#br0" timeOffset="48066.34">5323 6417 10338 0,'0'0'2776'0,"0"0"-2040"0,0 0-736 16,0 0-1368-1,0 0-1136-15,0 0-2321 0</inkml:trace>
  <inkml:trace contextRef="#ctx0" brushRef="#br0" timeOffset="50863.78">2267 7817 8545 0,'0'0'2273'0,"0"0"-1033"16,0 0-296-16,0 0-80 15,0-4 9-15,0 8-225 16,0 11-88-16,-5 11 224 15,-3 5 8-15,-3 8-176 0,-2 5-144 16,-2 4-151-16,-5-1-97 16,4 1-104-1,0 0-40-15,4-7-80 16,0-3 0-16,0-3-176 16,4-13-713-16,8-9-1079 0,0-7-1977 15,0-6-2408-15</inkml:trace>
  <inkml:trace contextRef="#ctx0" brushRef="#br0" timeOffset="51127.23">2286 7823 9874 0,'0'0'2520'16,"0"0"-1384"-16,0 0-455 15,0 0-393-15,0 0 616 0,0 0-160 32,0 0-104-32,96-63-136 15,-61 46-264-15,6 2-88 0,6-1-56 16,-6 3-96-16,-5 7-104 16,-12 2-920-16,-17 4-1176 15,-7 10-681-15,-24 22 296 16,-8-7-2896-16,-7 4 2153 0</inkml:trace>
  <inkml:trace contextRef="#ctx0" brushRef="#br0" timeOffset="51315.15">2254 8074 2776 0,'0'0'4057'0,"0"0"-2945"16,0 0-96-16,0 0 265 15,0 0 247-15,0 0-128 0,0 0-95 16,84 9-577-1,-48-25-328-15,0 3-216 16,-1 1-184-16,-10 6-1272 16,-22 6-1129-16,-3 0-2384 15,0 3-648-15</inkml:trace>
  <inkml:trace contextRef="#ctx0" brushRef="#br0" timeOffset="51494.77">2080 8395 4080 0,'0'0'2177'16,"0"0"-953"0,0 0-136-16,0 0 833 0,0 0-65 15,95 28-304-15,-55-31-639 16,3-13-385-16,-2 3-280 16,2-6-248-16,5-10-656 0,-8 4-1929 15,-4 6-5121 1</inkml:trace>
  <inkml:trace contextRef="#ctx0" brushRef="#br0" timeOffset="51691.23">2724 8188 10842 0,'0'0'4521'16,"0"0"-3993"-16,0 0 192 15,0 0 0-15,0 0 312 0,-47 79-223 31,35-44-289-31,0 1-248 16,4-2-120-16,0 1-152 0,8-6-336 16,0-4-1009-16,12-9-1303 15,0-13-3209-15</inkml:trace>
  <inkml:trace contextRef="#ctx0" brushRef="#br0" timeOffset="52326.93">3186 8125 1480 0,'0'0'8642'16,"0"0"-6706"-1,0 0-1280-15,0 0-296 16,0 0 104-16,0 0 89 0,0 0 15 16,0 0-240-16,0 0 88 15,0 0 64 1,0 0-40-16,0 0 64 0,0 0-160 0,0 0-24 31,0 0 24-31,0 0-96 16,0 0 0-16,0 0 48 0,0 0-103 15,5 0-65-15,7 0-24 16,-1-4 56-16,2-2-160 16,2 3-40-16,-2-3-841 0,2-4-1407 15,2 4-2329-15,-9 2-3665 16</inkml:trace>
  <inkml:trace contextRef="#ctx0" brushRef="#br0" timeOffset="52925.93">3171 8347 760 0,'0'0'7569'16,"0"0"-5160"-16,0 0-1097 15,0 0-704-15,0 0-96 16,0 0 176-16,4 0-47 16,-4 0-177-16,0 0-48 15,0 0 72-15,0 0 136 0,0 0 0 16,0 0-272-16,0 0-200 15,0 0-80-15,-4 0 216 32,4 0 88-32,-4 6-232 0,4-3-144 0,0 4-88 0,0-1 80 31,0 0-40-31,0 1 48 0,4-7-8 0,4 3 8 16,-1-3 128-1,2 0 48-15,-5-3 9 16,0-4-49-16,-4-2-40 15,0-4-16-15,0 0-80 0,-4 4-96 16,-4 6-297-16,0 0-679 16,4-1-3737-16</inkml:trace>
  <inkml:trace contextRef="#ctx0" brushRef="#br0" timeOffset="53471.47">4103 7547 4016 0,'0'0'5738'16,"0"0"-4218"-16,0 0 128 15,0 0-127-15,0 0 119 16,0 0-152-16,0 0-480 0,0 0-543 16,-8-7-393-16,5 42 296 15,-1 22 296-15,-5 23-200 16,1 18-176-1,4 4-104-15,-3-7 8 0,7-22-144 16,0-19-32-16,0-16 32 16,0-3-48-16,0-3-40 15,0-4-184-15,0-2-512 16,0-26-1001-16,0-7-2992 16,0-18-1792-16</inkml:trace>
  <inkml:trace contextRef="#ctx0" brushRef="#br0" timeOffset="55699.84">4147 7572 592 0,'0'0'4849'15,"0"0"-4121"-15,0 0-296 16,0 0 120-16,0 0 256 0,0 0 288 16,40-3 57-16,-20 3-161 15,7 0-152 1,6 0-168-16,7 0-16 0,3 0-328 15,5-6-176 1,3-4-48-16,5 7-56 0,-3-7-40 16,3 7 0-16,-1-3 89 15,-3 3 79-15,4-4 184 16,0 1-64-16,3-1 112 0,5 1-200 16,20-3-80-1,12-4-40-15,18 0-80 16,6-2 88-16,-12 2 0 0,-12 3-32 15,-9 4 120 1,-3 0-48-16,-5 2 16 16,5-2-16-16,-5 3-24 15,5-4-24-15,4 1-64 0,0 3 24 16,4-7-32-16,3 4-8 0,-3-7 40 31,3 1-40-31,-7 2 0 0,4-3 16 0,-8 1 40 31,-1-1-56-31,5 0 104 0,-1 4 40 16,-3-1 128-16,-12 1 72 16,-9 3 16-16,-14 2-72 0,-2-2-87 15,13 3-121-15,7-4 72 16,13-2 0-16,-4 3 32 16,4-1-64-16,-5 1-56 15,13-3 0-15,16-1 48 0,-17 3-120 31,-7 1 112-31,-9-3-8 0,-11 5-48 16,24-8-8-16,15 2-40 16,21-6-8-1,0 4 16-15,-8 2-16 0,-9 0 48 0,-11 4-48 16,-5-3 8-16,-3 2 0 31,-1-2-8-31,1 3 48 0,0-1-40 0,-1-3-8 16,5 1 8-16,0 0 32 15,7-1-32 1,1 0-16-16,8 4-32 0,-5 0 40 16,5 3 8-16,0 3-8 15,-1 0 0-15,-7 0 0 0,3 0 8 32,-7 3-8-32,-1 0-24 0,-7 3 24 15,-12-6 48 1,-12 0-40-16,-8 0-8 0,-9 0 0 15,13 0 0-15,8 0 0 16,3-3-48-16,2-3 40 16,-6-1-64-16,-7 1-24 0,-8 3 40 31,-4-1 56-31,-12 4 0 0,-5-2 16 16,-3-2-8-16,-4 1-8 0,4 0 8 15,-8-3 0-15,0 2 0 16,-4 1-8-1,-4 3 8-15,0 0-8 0,-4 0-64 16,0 0 64-16,-4 0-120 16,0 0-48-16,4 7-8 15,-4 5-48-15,0 1 224 0,0 6 0 16,0 3 8 0,-4 7 56-16,0 3 56 15,-8 3-40-15,4 6-64 16,-4 6-16-16,0 4 48 15,-4 0 8-15,4 0-56 0,-4 3 56 16,0-4-8-16,4 4 72 16,5 3 24-1,-6-2-88-15,9-1 40 0,0-3-32 16,4-7-56-16,0-3 48 16,0-9 0-1,0-7-40-15,0-6-16 0,4-3 0 16,0-10 32-16,0 1-24 15,-4-4-8-15,0-3-112 16,-12 0-600 0,-12 0 320-16,-4 0 264 0,-11 0 128 15,-5 0 72-15,-4 0-24 16,-8 0 24-16,-8 0-64 0,-3 0-8 0,-17 3 8 31,-16 4 48-31,-11 2-40 16,-8 1 16-16,11-4-32 0,1 4 8 15,6 2-8-15,2-2 8 16,-4 6 0-16,-1 0 0 16,0 3-8-16,5-4 0 15,0 5 0-15,7-5 0 0,0 1 0 32,1-3 0-32,-1 0 24 0,4-7 0 0,4 0-16 15,9-6-8 1,19 3 16-16,8 1-16 0,0-4 8 15,-4 3 40-15,-11 0 0 16,-13 0-40 0,-8 1 0-16,8-1 48 15,-3 3-56-15,3-3 16 0,8 0-16 16,-23 0 0-16,15 1 8 16,-4-1 40-16,-11 3-48 15,23-2-48-15,-12 2 48 16,-3 0 0-16,7 1 8 15,-24 2 0-15,-12-6 32 0,-7 3-32 16,12-2-8 0,7-4-96-16,13 0 96 15,-5 0 8-15,4 0-8 0,0 0-16 16,0 3-40 0,1 0 56-16,8 0 0 15,-5 1 0-15,0-4 0 0,12 2-8 16,12-2 8-16,8 0-8 15,5 0 8-15,-20 0-152 16,-25 0-104 0,-20-2 32-16,1 2 96 15,7 0 24-15,8 0 104 0,8 6 0 16,4 0 48-16,13-3-40 16,11 4-16-16,13-4 8 15,-1 0-8-15,-8 3 8 16,-8 1 0-16,-7-4 8 0,-1 3-8 15,4 1 0 1,-4-1 0-16,1 0 0 16,3 4-8-16,-4 0 8 15,8-1 56-15,1 0-48 16,-1 1 24-16,8-4-32 0,9 1-64 16,-1-7 64-16,4 0 0 15,4 0 8-15,0 0 0 16,1 0 0-1,3 0 0-15,4 0 8 0,-5 3-16 0,2 0 0 32,-1 3 8-32,4 4 0 0,-4-4 40 15,5 4-32-15,-1-4-16 16,4 0 8-16,4-3 64 16,3 1-40-16,6-1-16 15,7-3 16-15,4 0 24 0,4 0-56 16,0 0 0-16,0-7 48 0,0 4-48 31,-5-3 0-31,5 3-264 16,0 0 8-16,0 3-185 15,-3-10-527-15,3 7-1312 0,-4-6-4242 0</inkml:trace>
  <inkml:trace contextRef="#ctx0" brushRef="#br0" timeOffset="56594.41">2346 9299 6185 0,'0'0'6969'0,"0"0"-4504"15,0 0-1081-15,0 0-464 16,0 0-328-16,0 4-295 0,0 11-57 16,0 14 272-1,-4 3-32-15,0 3-144 16,0 6-112-16,-3 3-40 0,2-3-64 15,-3 1-56 1,-3-1 8-16,3-3-72 16,-1-3 0-16,5-3 0 0,1-3-344 15,3-4-528-15,0-6-1105 16,0-3-1928 0,0-7-1480-16,0-9-2672 0</inkml:trace>
  <inkml:trace contextRef="#ctx0" brushRef="#br0" timeOffset="56863.73">2258 9251 11746 0,'0'0'4401'15,"0"0"-3689"-15,0 0-48 0,0 0 8 16,0 0-39-16,0 0-257 16,0 0-136-16,84-44-144 15,-48 29-96-15,3-2-64 16,6 5-520-16,-9 2-905 16,-5 4-1135-1,-14 6-1841-15,-6 0-2161 0,-11 6 3378 16</inkml:trace>
  <inkml:trace contextRef="#ctx0" brushRef="#br0" timeOffset="57051.82">2359 9436 592 0,'0'0'5169'16,"0"0"-2905"0,0 0-1088-1,0 0 321-15,0 0-217 0,83-10-536 16,-43-2-288-16,-4 2-200 15,3 4-112-15,-3 6-144 16,-12 0-888 0,-20 9-1352-16,-4 10-2193 0,-12 4 48 0</inkml:trace>
  <inkml:trace contextRef="#ctx0" brushRef="#br0" timeOffset="57235.25">2195 9788 1016 0,'0'0'312'15,"0"0"2584"-15,0 0-759 0,0 0-145 16,0 0 105-16,44 73-257 16,-12-73-15-1,4 0-281-15,-1 0-576 0,5-9-400 16,0-4-376-16,11-9-192 16,-6 3-1856-1,-6 0-3481-15</inkml:trace>
  <inkml:trace contextRef="#ctx0" brushRef="#br0" timeOffset="57570.71">2701 9550 12410 0,'0'0'4409'0,"0"0"-3409"15,0 0-120 1,0 0-455-16,0 0-425 0,0 0 40 16,0 0-40-1,0 0 104-15,0 0-96 16,51 44-8-16,-46-24-96 0,-5 5 96 16,-5 4 240-16,-10-4 104 15,-2 0 168-15,2-3 32 16,-1-5-136-16,8-5-184 15,8-6-224-15,0-2-168 0,11-4-40 16,17-4 208-16,13-11-128 16,23-20-568-16,-5 0-1601 15,-11 0-3528-15</inkml:trace>
  <inkml:trace contextRef="#ctx0" brushRef="#br0" timeOffset="57954.41">3283 9334 11026 0,'0'0'2760'0,"0"0"-1663"16,0 0 87 0,0 0-480-16,0 0-176 15,0 0-184-15,0 0-320 0,0 0 24 16,-37 38-96-16,37-28 0 16,0-7-24-16,0-3-208 15,9 0 280-15,-5 0 120 16,0-6 136-16,0-4-40 15,-4-2-16 1,0 2-72-16,0 1-56 0,-12 5 0 16,-1 4-16-16,-2 0 0 15,2 10-56-15,2 12-656 16,3-3-1840-16,4 0-2921 0</inkml:trace>
  <inkml:trace contextRef="#ctx0" brushRef="#br0" timeOffset="58216.4">3211 9712 9530 0,'0'0'1808'0,"0"0"-840"16,0 0-304-16,0 0-224 15,0 0 144 1,0 0-183-16,56-35-113 15,-49 26 464-15,-3 5 176 0,-4 1 128 16,0 0 176 0,0 0-471-16,-11-1-553 0,-1 2-192 15,-1-1-8-15,6-4-8 16,-1 1-1457-16,4-1-3432 16</inkml:trace>
  <inkml:trace contextRef="#ctx0" brushRef="#br0" timeOffset="58767.92">3955 9049 992 0,'0'0'7265'15,"0"0"-5392"-15,0 0-73 16,0 0 112-16,0 0-239 15,0 0-337-15,-7-7-512 0,7 14-360 0,4 8 56 16,-1 14 561 0,-3 3-569-16,5 6-144 0,-5 6-128 15,0 7-32-15,0 0-64 16,0 6-48-16,0 0-80 31,0-6 96-31,0 0-112 0,0-10-104 0,0-6-504 16,-5-13-936-1,2-6-1561-15,-5-9-5137 0</inkml:trace>
  <inkml:trace contextRef="#ctx0" brushRef="#br0" timeOffset="61074.38">4075 9004 5473 0,'0'0'2800'0,"0"0"-1992"31,0 0-71-31,0 0 183 16,92 0-16-16,-60 0-216 0,-1 0-376 15,1 0-136-15,5 3-72 16,3 0-88-16,-1 1 32 16,5-4 32-16,8 0-64 0,7 0-16 15,18 0 0-15,14-4 0 32,24-2 0-32,5-1 0 0,-4 4 0 15,-8 1-72-15,-13 2 72 16,1-4 16-16,3 4-16 0,8-6 0 15,1-1 8-15,4 1 8 16,-5-3-16-16,1-1 80 16,-4 0-80-16,-13 1 0 0,-16 3 0 15,-11-4 0-15,-16 7 0 16,-4-3 136 0,8-1 88-16,8 1 152 15,7-4 41-15,-3 4 143 16,3-3-312-16,-2 2 0 15,7-3-152-15,-5 4-8 16,4-3-40-16,6-1 120 0,-2 1 32 16,-3 2 0-16,4 1-88 0,0-1 48 31,-1 4-16-31,5 0 8 0,-5 0-32 16,13-3-120-16,15-1 112 15,9 1-32-15,4-3-56 16,-20-1 96-16,-25 4-40 15,-23 0-56-15,0 2 128 0,11-2 24 16,9-1 64-16,12 1-88 16,-5 3-8-1,2-3-16-15,-2-1-24 16,-3 7-32-16,0-3 0 0,-1 0-64 16,1 0 0-1,0 3 64-15,12-4-72 0,11 4 48 16,16 0 0-16,1-3-40 15,-4 3 41 1,-12 0-41-16,-13 0-8 0,-11-3 56 16,-12 3-56-1,-13-3 8-15,1 0 48 16,4 0-40-16,11-1 40 0,6-5-48 16,2 2 40-16,-3-2-40 15,-1-4 0-15,2 1 40 16,-2-1-48-16,-3 0 16 0,0 1-8 15,-1 2-8-15,1 1 40 16,-4 5-32-16,3-2-8 16,-7 3 0-16,0-1 8 0,-1 1-8 31,-3 3 0-31,1-2 64 16,-1-2-72-16,3 4 16 0,-3-3-8 15,0 3 0-15,-1 0 0 16,-3 0 8-16,1-3-8 15,-2 3 16-15,-4 0-16 16,2-3 8-16,-6-1-8 0,-7 4 8 31,-4-3 0-31,-4 0 0 0,-12 3 8 16,0-3-8-16,-4 3-8 16,0-4 8-16,8 4 0 15,0-2-8-15,4-1 8 0,4-1-8 16,-1 4 0-1,-7-3-24-15,0 3 16 16,-7 0 8-16,-9 0-136 0,0 0-305 16,0 10 57-1,-4 2 384-15,-9 8 88 16,5-5-88-16,1 7 80 0,-2 0-32 16,1 4 32-16,4 2-64 15,1 4-16-15,-1 0 48 0,0 6-16 16,0 0-15-16,-5 3 79 15,5 1 56 1,-3-4 40 0,-1 0-40-16,4-3-80 0,-1-3 0 0,2-4-24 15,-1 1 32 1,0-7-24-16,0 0-8 0,0 0-32 16,0-5 24-1,4-2-32-15,-8-2-8 16,4-1 8-16,0-2 8 0,4 0-16 15,-8-1-136 1,-4 1-120-16,-4-4-104 0,-12 3-65 16,-4-2 81-16,-7 3 200 15,-6-4-32-15,-2 0-224 16,-9 0 48-16,-4 4 80 16,-7 0 96-16,-17-1-48 0,-12 1 160 15,-20-1 64 1,-3 4-8-16,4-10-152 15,11 0-80-15,12-3 240 0,0 0-8 0,5 0-344 16,4 0 352 0,-5 0 112-1,4 7 8-15,0-4 64 0,13 3 40 16,11-3 8-16,8 4-64 16,-3-4-40-16,-29 3-32 15,-19 0-48-15,-13 1-48 0,8-1 0 31,12-3 16-31,21 4 0 0,15-1 40 16,8 0-48-16,9 1-8 0,-13-1 8 16,-8 3 40-1,-7 4 72-15,-2-3 56 0,-2-1 176 16,6 4-8-16,-2-6-144 16,-4 2-16-16,-5-3-96 15,-20 1 8-15,-12-1-96 16,1 1 0-1,7 2 0-15,9-6 9 16,11 4-9-16,1-4 0 0,-1 0 0 16,-4-3 8-16,0 0 0 15,0 0-8-15,2 3 8 16,-2 0 8-16,0 0-8 16,4 0-8-16,9 1-32 0,7-4 32 15,20 3-89-15,0 0 17 16,-11 0 16-1,-10 1-72-15,-6 2 0 16,-13-3-56-16,-15 6-96 16,-13-2 8-16,0-1 144 0,13-3 32 15,4 0-48-15,11-3-16 16,-4 0-176-16,1 0-96 16,3 0 80-16,0 0 96 0,4 0 128 31,13 0 56-31,15 0 72 15,9 0 56-15,-2 0 64 0,2 0 48 16,-13 0-8-16,-4-3-64 16,9 0-32-16,-1 3-56 15,3 0 0-15,2 0 0 0,-1 0-8 16,-4 0 8-16,0 6-16 31,0 1 16-31,1-4-16 0,-1 4-40 0,0-4 48 16,4-1-8-16,1-2 8 15,3 0-64-15,1 0-152 16,2 0 120-16,-2 0-40 16,3 0 72-16,0 0 64 15,4 0 0-15,0 0 0 0,4 0 48 16,5 0 104 0,3 4-8-16,3-1-24 0,10 0-112 15,-1 0 96-15,4-3-48 0,4 4-40 31,0-1 40-31,-4 0-56 16,4 0 0-16,0 1 16 0,0-2-16 16,4 2-24-16,4-4 16 15,0 0-664-15,0 0-1129 16,0 0-3112-16</inkml:trace>
  <inkml:trace contextRef="#ctx0" brushRef="#br0" timeOffset="61836.89">2327 10604 10778 0,'0'0'4529'16,"0"0"-3993"-16,0 0-416 15,0 0 336-15,0 0 88 16,-9 89 32-16,5-57-176 0,0 3 72 15,1-3-232-15,-1 0-95 16,-4-4-9 0,3-3-136-16,1-2-24 15,-3-8-593-15,-5-8-927 0,3-7-2561 16,2 0-4161-16</inkml:trace>
  <inkml:trace contextRef="#ctx0" brushRef="#br0" timeOffset="62053.68">2282 10557 4504 0,'0'0'9659'0,"0"0"-8099"0,0 0-1184 15,0 0-80-15,0 0 224 16,96-54-256-16,-57 44-136 31,2-3-128-31,-1 7-400 0,-1 0-1088 0,-2-1-1377 0,-10 4-3168 16,-11 0 936-16</inkml:trace>
  <inkml:trace contextRef="#ctx0" brushRef="#br0" timeOffset="62252.1">2410 10671 6833 0,'0'0'2232'0,"0"0"-879"15,0 0 55-15,0 0-184 0,0 0-456 16,108-16-463-16,-69 3-169 16,1 4-136-16,8 2-657 15,-20 5-2031-15,-9 2-6002 0</inkml:trace>
  <inkml:trace contextRef="#ctx0" brushRef="#br0" timeOffset="62441.84">2307 10960 3024 0,'0'0'5945'15,"0"0"-4184"-15,0 0-417 0,0 0 256 16,0 0 345-1,99 9-553-15,-51-18-696 16,-4-4-328-16,0 3-312 0,-8 4-56 16,3-3-1224-1,-11-1-1905-15,-8 4-5160 0</inkml:trace>
  <inkml:trace contextRef="#ctx0" brushRef="#br0" timeOffset="62855.52">2856 10712 1320 0,'0'0'9450'0,"0"0"-6538"16,0 0-2239-16,0 0-377 15,0 0-256 1,80-32-40-16,-60 32-104 0,-5 0-312 15,-2 0 95-15,-5 0-7 16,-8 7 64 0,0 2 264-16,-8 4 416 0,-9 0 209 15,2 0 183-15,2-1-72 16,-2-2-120-16,11-4-240 0,4 0-376 16,0 1-120-1,4-1-64-15,16 1-32 0,3-2 8 16,-2 5-24-16,3-3-224 15,-9 6 192 1,-2-4 32-16,-13 4 48 16,0 6 184-16,-9-1 200 0,-14 2 368 15,-9 2-16-15,-5 0-128 16,6-6-176-16,-1-3-248 16,9-13-144-16,6-4-1976 15,10-11-4898-15</inkml:trace>
  <inkml:trace contextRef="#ctx0" brushRef="#br0" timeOffset="63220.57">3270 10433 4825 0,'0'0'5033'0,"0"0"-2913"0,0 0-1384 16,0 0-88-16,0 0 41 15,0 0-121 1,0 0-240-16,-15 57-328 0,15-51-248 0,4-2-433 31,4-4 281-31,-1 0 80 0,2 0-40 16,-9-7 360-16,4-3 96 0,-4 1 24 15,0 0 288 1,-4 2 353-16,-9 1 7 0,6 6-240 16,-5 0-320-16,3 0-208 15,2 13-56-15,3-1-984 16,4 11-1625-16,0-8-4801 16,0-5 2867-16</inkml:trace>
  <inkml:trace contextRef="#ctx0" brushRef="#br0" timeOffset="63477.15">3263 10725 7937 0,'0'0'2561'16,"0"0"-1393"-16,0 0 160 0,0 0-279 15,0 0-369-15,0 0-312 16,0 0-152-1,56 32-16-15,-45-32-128 0,-3-4-24 16,-3-5 120-16,-5 0 8 16,0-8 360-16,-9 8 168 0,-2-4-288 15,-6 7-384 1,6 3-32-16,-6-1-152 16,2 1-1936-16,7 3-6178 15</inkml:trace>
  <inkml:trace contextRef="#ctx0" brushRef="#br0" timeOffset="64256.15">3876 10207 4785 0,'0'0'6897'15,"0"0"-4649"-15,0 0-1063 0,0 0 143 16,0 0-680-16,0 0-400 15,-7 57 544-15,7-15 89 32,0 9-289-32,0 9-96 0,0 0-240 0,0 0-120 0,0-5-72 31,0-5-8-31,0-5-56 0,0-14-80 16,0-2-408-16,0-13-736 15,0-13-1353-15,0-3-2696 16,-9-3-4433-16</inkml:trace>
  <inkml:trace contextRef="#ctx0" brushRef="#br0" timeOffset="67344.28">3912 10258 2800 0,'0'0'4977'16,"0"0"-2624"-1,0 0-1657-15,0 0-512 0,0 0 488 16,0 0 72-16,0 0-464 16,88-12 520-16,-56 8 9 15,7 1-457-15,2 0-248 0,-2 3-96 16,5-3 144-16,0 3-144 15,7-7 16 1,1 4-16-16,8-3-8 16,4 0 48-16,3-4-48 0,6 1-288 15,-2-4 288-15,4 3 0 16,2 1 0-16,-2 2 8 16,-3 1-56-16,4 3 16 15,-9-1 32-15,1 4 0 0,-5 0 16 16,6 0-16-1,-2 0 80-15,17-3-24 16,16 3-56-16,16-2 48 0,-2 2 0 16,-18-4 176-16,-24 4 8 15,-25 0-144 1,-2 0 16-16,6 0-96 0,9 0 72 16,8 0-32-16,-4 0-40 15,4 0 88 1,-1 0 0-16,4 0 8 0,10-6 24 0,18-4 32 15,13-6 8-15,-5 4 56 32,-15-1 48-32,-20 7 0 0,-29-1-96 15,1 1-80-15,8 0 32 16,8-1-72-16,7-2 24 0,6 2-8 16,-2-2-64-16,13-1 72 15,12-3 64-15,14-2-40 31,-9 5-96-31,-22-2 144 0,-19 8 16 0,-16 1 8 16,11-3-79 0,5 6-1-16,12-7-24 0,-4 4-64 15,16-3 0-15,19-4-8 16,17 1 48-16,7-4-40 16,-11 4-8-16,-13-1 8 0,-27 1 0 15,-12 5-8 1,-21 1 0-16,-7 0 0 15,9 0 0-15,6 0 16 16,8-3-16-16,5 2 8 16,16-2 8-16,16 3-16 15,16-1 0-15,-13 4 8 0,-15 0-8 16,-24 0 0-16,-17 0 0 16,13 0 0-1,8 0 0-15,7 7 48 0,-3-4 80 0,4-3 40 31,16 0-56-31,-13 0-16 16,1 0-88-16,4 0 0 0,-17 0-8 16,9 0 16-16,0 0 32 15,-8 0-48-15,-1 0 0 16,-3 0 0-16,0 0 40 16,4-3-40-16,3-4 0 0,10 4 0 15,18-3 0-15,20 0 0 16,-3 6 0-1,-5 0 16-15,-23 0 32 0,-28 0-48 16,-8 0 0 0,-8 3 0-16,3-3 0 0,9 0 0 15,8 0 8 1,-4 0 112-16,0 0-72 0,3 0 40 16,5-6-80-16,0-4 8 15,0 1-16-15,3-1 8 16,-3 0 32-16,0 4 0 15,-1-3-40-15,1 2-8 16,-4 1 8-16,4-1 8 16,-5-2 0-16,1 3-8 0,4-4 56 15,0 1-48-15,-1-1-8 16,1-2 0 0,0 2 0-16,-1 0-48 15,-3 0 40-15,-4 1-56 0,-4 3 64 16,0-4 8-1,-1 4-8-15,-2 3-8 0,-2-4-64 16,5 4-64-16,-9 0 0 16,-2 0-32-16,-1 0 168 15,-9-3-8 1,1 2 0-16,-4 4 8 0,-4-6 0 16,4 3 0-1,-8-1 0-15,0 4-8 0,-4-3 8 0,-4 3 8 16,-4-3-8-1,-1 3 64-15,-2-3-8 16,-5 3 56-16,0 0-56 0,0 0-56 16,0 0-8-1,0 0-136-15,0 3-80 16,0 7 168-16,0-1 56 0,0 7 0 0,-9 0 80 16,-2 3-72-1,-1 6 72 1,-4 1-24-16,4 2-8 15,-4 4-32-15,4 0-8 0,0 3 0 16,4 3 16-16,0 0-16 0,8 0-8 16,-4-3 0-16,1 3-8 15,3-6 8-15,0 3-80 32,-5-7 8-32,1 1 64 0,4 0-72 0,0-7 80 15,0 0-8-15,0 0-104 16,0-3 32-16,0 0-16 15,4 1 0-15,1-5 96 16,2 1-112-16,-7-3 112 16,0-3-8-16,0-4-64 15,0 3-56 1,0-6 48-16,0 4 80 16,0-4 40-16,0 3-32 0,-7 1-8 0,7-1 0 15,-9 4 0 1,1-1 0-16,-3-3 0 15,-6 4-56-15,-3-3 56 16,-7 2 64-16,3-3-56 0,-8 1 40 16,0-1-40-1,0 0 16-15,-8-3-24 0,0 1 48 16,-3-4-40-16,-2 3-8 16,-6 0-56-16,-5-3 56 15,-11 3 8-15,-2-3-8 16,-2 3 0-16,-17-3 48 15,-15 6-40-15,-5 1-8 0,-3-4 8 16,19 4-8-16,25-4 8 16,14 0 0-1,5-3-8-15,-8 0 0 16,-11 3 8-16,-5 0 0 0,1 0 8 16,-1 4-8-1,4-4 56-15,-3 3-64 0,3 0 8 16,-16 1 32-16,-15-1-24 15,-13 4 72-15,-4-4-40 16,13 0-32 0,7-2-16-16,12-1 0 0,0 3 0 15,-2-3 0 1,-2 3 16-16,0 1 32 0,0-4-40 0,0 0 80 16,-3-3-8-1,-5 0 8-15,1 0-80 16,-1 0 56-16,1 0-48 0,3 0-16 15,4 0 8 1,8 4 0-16,-3 2 0 16,3 1-8-16,-4-2-8 0,5-1 0 15,-5 2 0 1,-4-6-40-16,-4 3-24 16,1-3-16-16,-1 0 40 0,-7 0 40 15,3 0-128-15,-7-3-144 16,3 0 32-16,-4 0 135 15,1 3 17-15,-1-4 16 0,5 4-8 16,-5 0 80-16,4 0-48 31,4 0 48-31,5 0 8 0,-1 0 0 0,0 0 8 16,5 0 0 0,-5 0 56-16,1 0-64 15,0 0 32-15,-1 4-40 0,0 2 16 16,5 1-8-16,-1-1 0 15,4 0 0-15,-4 1 8 0,5-1 8 32,3 3-16-32,-4-2 8 0,1-1-8 15,3 1 0-15,-4-4-8 16,1 0-160-16,3 3-56 16,9-3 152-16,11 0-8 15,11 1 80-15,10-1 0 0,-9 0 8 16,-7 0-8-16,-10 1 0 31,1 2 0-31,-3 0 32 16,-1 4-32-16,-3-1-16 0,-2-3 16 0,2 4 56 15,0 0-48 1,-2-8 0-16,6 5 0 0,3-1 48 16,4-6 8-1,0 4-8-15,1 2 144 0,-5-3-24 16,4 1-31-1,4-2-97-15,1 5 40 0,3-1 24 0,4-3-104 32,-3 4 16-32,2 2-24 0,6-6 0 0,-5 1 24 15,0 2-24 1,0-6-8-16,1 6-8 16,-1-3-32-16,-1 4 40 0,6 2 8 15,0-2-8 1,2 2 8-16,2 1-16 15,3-1 16-15,0 1 0 0,-4-4-80 16,4 4 64 0,0-1-64-16,-3-3 7 15,3 1-71-15,-1-4-56 0,2 0 80 16,3 1 40-16,4-4 32 16,0 3 32-16,9 0 8 0,-6 0 8 15,5-3-8 1,1 3 16-16,-1 3-16 0,-1-2 8 31,-2-1-8-31,7-3 8 0,-5 0 8 16,10 0-8-16,-1 0 0 15,8-7-160-15,4-2 160 0,0 0 32 16,0-4 216-16,4 6-24 16,4-2-8-16,-4 3-71 15,4-1-65-15,-8 1-72 16,3 0 96-1,2-1-56-15,-5-3 16 16,4-5-56-16,-4-5-8 0,4-5-8 0,4-3-40 16,-8-4-353-1,4 3-247-15,-4 10 80 16,0 4 24-16,0 5-1136 0,-4 10-1145 16,-8 0-4913-16</inkml:trace>
  <inkml:trace contextRef="#ctx0" brushRef="#br0" timeOffset="68202.12">2226 11912 7137 0,'0'0'6497'16,"0"0"-5296"-16,0 0-929 15,0 0-168-15,-7 45 552 16,3-13-96-16,4 2-144 15,0 1-240-15,0 4-24 16,0-4-56-16,-4-4-88 0,0-3-8 16,0-5-376-16,-4-1-832 15,0-9-1169 1,0-4-3416-16</inkml:trace>
  <inkml:trace contextRef="#ctx0" brushRef="#br0" timeOffset="68464.66">2203 11861 1536 0,'0'0'9642'0,"0"0"-6769"31,0 0-2169-31,0 0-184 16,0 0-64-16,0 0-120 0,111-53 240 15,-75 40-96-15,8-3-160 16,-8 4-216-16,0 2-104 16,-4 3-680-16,-12 4-704 0,-9 3-1177 31,-14 13-3688-31,-14 9 4905 16,-10-3-1785-16</inkml:trace>
  <inkml:trace contextRef="#ctx0" brushRef="#br0" timeOffset="68623.81">2271 12055 1528 0,'0'0'6097'0,"0"0"-4377"0,0 0-343 16,0 0 255-16,0 0-432 16,99-19-95-16,-59 6-633 0,4 1-472 15,0 2-832-15,-5 4-1697 16,-15 2-3512-16</inkml:trace>
  <inkml:trace contextRef="#ctx0" brushRef="#br0" timeOffset="68832">2151 12328 4945 0,'0'0'2968'16,"0"0"-1367"-1,0 0 551-15,88-6-568 16,-48-7-391-16,3 1-209 16,5-5-480-16,-4 5-376 0,0-1-128 15,3 1-1896 1,-15 2-1297-16,-8 3-6105 0</inkml:trace>
  <inkml:trace contextRef="#ctx0" brushRef="#br0" timeOffset="69208.2">2733 11950 11082 0,'0'0'2032'15,"0"0"-607"1,0 0-65-16,0 0-408 0,0 0-504 16,0 0-296-16,0 0 16 0,-24 45-40 15,7-20 0 1,6 4-32-16,-1 0 8 16,8-4-104-16,0-6-8 0,4-3 0 15,0-7-176 1,8-2 88-16,8-1 88 15,8-6 8-15,0 0-96 16,8 0 120-16,0 0-128 0,0-6 104 0,-5-4-1424 31,1-2-416-31,0-14-41 0,-12 7-1328 16,-5-3-3560-16</inkml:trace>
  <inkml:trace contextRef="#ctx0" brushRef="#br0" timeOffset="69416.07">2908 11989 3448 0,'0'0'7698'0,"0"0"-5754"16,0 0-895-16,0 0-553 15,0 0-312-15,0 0 168 16,0 0 24-16,-12 91-168 0,8-56 72 16,-4 0 64-16,5 6-8 15,-6-2-136-15,1-4-136 16,4 0-64-16,0-7 0 0,4-2-880 31,0-11-2177-31,0-5-3528 0</inkml:trace>
  <inkml:trace contextRef="#ctx0" brushRef="#br0" timeOffset="69842.23">3207 11969 5753 0,'0'0'6897'16,"0"0"-4632"0,0 0-1401-16,0 0-560 15,0 0-304-15,0 0-328 0,0 0 152 16,-16 26 72-16,16-17-368 16,0 1 320-1,0-7 144-15,4-3 8 0,-4 0-8 16,0 0 8-16,0 0 344 15,0-6-32 1,0-4 304-16,0-2-616 0,0 2 120 16,0 4-120-16,-4 2 368 15,-4 4-368-15,4 0-1064 0,-4 10-1185 16,0 0-2096 0,4-1-2536-16</inkml:trace>
  <inkml:trace contextRef="#ctx0" brushRef="#br0" timeOffset="70084.48">3155 12223 1872 0,'0'0'7313'0,"0"0"-6304"16,0 0-1009-16,0 0-264 0,0 0 136 31,0 0 128-31,0 0 328 0,56 3 64 15,-40-12-8-15,-8 0-40 16,-4-4 760-16,-4 3 809 16,0 1-457-16,-4-1-248 15,-8 4-1160-15,-4 3-48 16,-8 3-272-16,4 0-1616 0,4 0-4770 0</inkml:trace>
  <inkml:trace contextRef="#ctx0" brushRef="#br0" timeOffset="70704.61">3873 11541 4504 0,'0'0'7114'0,"0"0"-4601"16,0 0-1185 0,0 0-160-16,0 0-568 0,-4 9-384 0,4 17 136 15,0 9 152 1,7 6 33-16,-3 7-89 15,4-1-8-15,-4 4-272 0,1-3-104 16,-5-4 32-16,0 1-96 16,0-11-456-16,0-5-537 15,-9-13-695-15,1-10-2585 0,4-6-3857 16</inkml:trace>
  <inkml:trace contextRef="#ctx0" brushRef="#br0" timeOffset="72715.88">3940 11490 4400 0,'0'0'5578'16,"0"0"-3954"-1,0 0-1240-15,0 0-120 0,0 0 400 16,92 0-96 0,-64 3-344-16,7-3-120 0,5 0-40 15,8 0-8-15,-1 0 0 16,9 0 17-16,0 0-73 16,0 0 72-16,-5-3-56 15,-2-3-16-15,3 2 8 16,-1-2-8-16,5 0 96 0,4-4-96 15,3-2 264 1,21-4 328-16,23-3 96 16,17 3 64-16,4 0-128 0,-4 6-192 15,-21 4 8 1,-11 6-184-16,-21-3-120 16,-7 3-40-16,-16-3-88 0,-1 0 88 15,9 3 49-15,4-4-89 16,12 1-32-16,-8 0 56 0,4 0-80 15,-8 3 48 1,3-4 16-16,1 2 16 16,3-2 48-16,5 1 16 15,0 0 48-15,0-3-184 16,4-1 72-16,-5-2-64 16,4 2 32-16,6-2-48 0,-6 2 0 15,5 1 8-15,-5-3 32 16,13 2-40-1,16 1 0-15,7 0 8 0,-7-1 40 16,-21 4-48 0,-23 0 0-16,-12 0 64 15,5 3 56-15,5-4-112 0,11 4 40 16,-5-3-40-16,-5 0-8 16,1 3 0-16,-5 0-40 15,-7 0 32-15,1 0 8 16,-6 0 0-16,0-3 0 0,2 0 0 15,6-4 0 1,1 4 0-16,4-3 0 0,0 0 0 16,0 3 0-16,-1-4-40 15,-7 4 40 1,0 0 0-16,-8-4 8 0,-4 4-16 16,-1-3 8-16,1 0 0 15,5-4 0-15,-2 3 64 0,9-5-64 16,-4 2-16-1,3 1 8-15,-2-1-48 16,-10 4 8-16,-7 3-8 16,-7-1 56-16,-10 4-8 15,-7 0-8-15,0 0 16 16,-4 0 0-16,0 0 112 0,0 0 8 16,0 0 24-16,0 0-24 15,0 0-120-15,0 0 0 31,0 7 0-31,0 3 8 0,0 5 40 16,0 5 8-16,0-1-8 16,-4 6 56-16,0 0-56 0,-4 1-32 15,8 2 80-15,-3 1-96 16,3 3 16-16,0-1-16 16,0 4 8-1,-5 0 0-15,1 3 56 0,4-3-8 16,0 3-56-16,0-6 0 15,0 0 8-15,0-7-8 16,4-2 16-16,4-5-8 16,0 1 0-16,-4-6 0 15,0 0-8-15,0 0 8 0,-4-7 0 16,4 4 0-16,-4-8-8 16,0 2-8-16,0-1 0 15,0-3-192-15,0 0-248 0,0 0-88 31,0 0 0-31,-12 0-201 16,0 0 737-16,-4 0-136 0,-8-3-112 16,1-1-48-16,-9 2 16 15,0 2 128-15,-1-3 88 16,-3 3 32-16,-3-4 32 16,-1 4 48-16,-4-3 24 0,1 3 32 15,-2-3-8 1,-2 0 80-16,-1 3-48 0,0 0-56 15,0-4-24-15,-3 4-40 16,-1 0-8 0,-4 0 8-16,4 0 0 0,-3 0 8 15,-1 0 64-15,4 0-80 16,-4 4 0-16,0-1 0 0,1 0 0 16,-5-3 8-1,-4 3 0-15,5 4-8 16,-5-7 8-16,4 2-16 15,-7 2 8-15,7 2-8 16,0-6-208-16,-4 7 168 16,4-4 8-16,1 0 40 0,3 0 8 15,-4-3 56-15,4 4-56 16,-8-2 64 0,4-2-72-16,-3 0 0 0,-5 0-48 15,4 0 48 1,-3 0-128-16,-2 0-168 0,2 0 24 15,3 0 152-15,0 4 112 16,1-1-8-16,3-3-16 16,0 3 32-16,4 0 0 15,0 0 8-15,-4 1-8 0,5-1-48 16,-4 0-40 0,-1 0-560-16,-8 0-200 15,4 4 472-15,-8-1 376 0,5 0 0 16,-5 0 80-1,0 1-8-15,0-1 0 16,5 1 0-16,-1-1-64 0,5 0 0 16,3 1 40-16,4-4-40 15,-4 7-8-15,4-4 0 0,8 3 8 16,-3-2 96 0,2 2-48-16,2-3 40 15,-1 4-48 1,1-3 16-16,-2 2-64 0,6 0 0 15,-5-2 48-15,-1 2-48 16,6-2 8-16,0-1 80 0,2 0-32 16,5 0 40-16,5 1 16 15,-1-4-16-15,8 4-16 16,-4-1-64 0,8-3-16-16,-8 3 0 0,4 1 8 15,-8 2 0 1,4-2-8-16,-3 2 0 0,-1-3 8 15,0 1 32-15,0-1-32 16,8-2 32-16,-4 2-40 16,5-3-8-16,-1-3-64 0,0 3-112 31,8-3-400-31,4 0-552 0,0-6-913 16,8-4-1160-16</inkml:trace>
  <inkml:trace contextRef="#ctx0" brushRef="#br1" timeOffset="79328.98">7804 7312 776 0,'0'0'1824'16,"0"0"2297"-16,0 0-3041 16,0 0-584-16,0 0-48 15,-23-10 265-15,11 7 47 0,0-3-40 16,-4-1-384-16,0 1 312 15,0 0-64 1,-3 3-96-16,-2 3 0 0,1 0-120 16,1 0 25-16,-5 0-153 15,-1 3-136-15,1 3 280 16,5 0-48-16,-5 1-72 16,4-1 16-1,0-6-96-15,-4 3 64 0,4 1-48 16,-4 2 24-16,1-3-40 15,-1 6-88-15,-4-2 48 16,0 2-48-16,0 1-16 0,0 3 0 16,0-1-16-16,1 1 64 15,-1 3-48 1,-4-7-8-16,0 7-16 0,4-3 32 16,0 3-80-16,4 0 48 15,0-4-8 1,0 1 8-16,4 3-40 0,0 0-8 15,0 0 24-15,1 2-16 16,-2 2 40 0,2 2 64-16,-1 0-48 0,-1 3-64 15,6-2 0-15,2 2-8 16,2-2-88-16,3-1 72 0,4 3-224 16,4-2 48-1,0-1 192-15,0 0 72 16,0 0-24-16,8 0 16 0,4-3-56 15,0-3 40-15,-4 3 48 16,3 0-48 0,6-3-40-16,-6 0-8 0,10 3-120 15,3-3 120-15,-1-3 0 16,9 2 0-16,0-5 8 16,4 0-8-16,-4-4-144 15,4 3 144-15,-4-2 56 0,0 2-8 31,-1 1-40-31,-6 3-8 0,-2-4 0 16,5 0 8-16,-4-2 0 16,4-7-8-16,7 0-104 15,1 0 72-15,5 0-32 16,-2 0 16-16,1-7 48 0,4 1 0 16,-4 3 32-16,-8 0-32 31,3 3 8-31,1 0 0 0,-4 0 64 15,0 0-64-15,4 0 16 0,0 0-24 16,0-3 0-16,-1 0-8 16,9-4 8-16,-4 4-56 15,0-4 56-15,-4 5 8 16,-1-5 64-16,-3 7-72 0,5-3-80 16,-5 0 80-16,0-4 8 15,3 4 0 1,-3-6 0-16,4 2 8 0,-1-6-16 15,1 4-56 1,-4-4-32-16,0 1-24 16,0-4-160-16,-8 3 104 0,0-3 152 15,0 1 16-15,-5-2-72 16,2-5 72 0,-5 3 56-16,3-3-40 0,2-4 32 15,-1 1-48-15,-5 0 8 16,6 3-16-1,-10 0-48-15,1-1-8 0,-7 4-24 16,-2-3 88-16,-3 3 8 16,0 0 0-16,0-3 88 0,0 3-88 15,0-3-8-15,0-1 56 16,-3 1-48-16,-2 0 0 16,-3-4 40-16,4 1-48 15,-4 2 0 1,-4-2-8-16,4 6 8 15,-3-3 0-15,-6 3 64 0,2 0 112 16,2 6 48-16,-2-3-128 16,-2 3-88-16,6 4 136 15,-10-4 8 1,6 7-136-16,-5-3 112 0,4 2 16 16,-8-3 89-16,0 4-113 15,4 0 8-15,-8-1-112 0,1 1 56 16,-5 0-72-1,-1 3 48-15,1-4-48 16,-3 4 8-16,-1 3 0 0,-4 0 96 16,5 0-8-1,3 0 56-15,-5 0 24 16,5 0-40-16,-3 0 8 0,3 0-64 16,0 0-32-1,-4 0 56-15,1 0-96 16,-5 10 0-16,-1-4-8 0,-6 3 0 15,-1 4 0-15,-8 0 16 16,1 3-8-16,-1 3 0 0,0-3-8 16,4 0-64-1,-8 6-584-15,13 0-1249 0,6-6-3144 0</inkml:trace>
  <inkml:trace contextRef="#ctx0" brushRef="#br1" timeOffset="80244.78">7224 7601 280 0,'0'0'6809'0,"0"0"-4953"0,0 0-207 0,0 0-25 31,0 0-496-31,0 0-167 16,-17-13-153-16,6 13-224 0,-2 0 16 15,-6 7-72-15,-2 2-96 16,-3 0-144-16,5 4-56 15,-1 3-112-15,3-4 24 16,2 1-144-16,7 0-128 0,3 0 56 31,5 2-40-31,0-2 112 0,17 3 88 16,3-3-24-16,-1 3-64 16,5-4-48-16,-3 1-32 15,2 0-40-15,-3 0-248 0,-3-1 208 16,-2 1 32-1,-7-1 16-15,-3 1 64 0,-5 0-56 16,0 0-168-16,-5-4 272 0,-11 4 0 31,-4-3 200-31,-4-1 40 16,-3 0-88-16,7-5-72 0,-1-4-80 16,6 0 0-16,2 0-448 15,13-22-1808 1,0-1-1801-16,0 4-1961 0</inkml:trace>
  <inkml:trace contextRef="#ctx0" brushRef="#br1" timeOffset="80562.19">7295 7702 2656 0,'0'0'1728'0,"0"0"2825"16,0 0-3208-16,0 0-265 15,0 0-312-15,0 0-8 16,4 13 521-16,-4 0-225 16,0 2-440-16,0 8-144 0,0-1-240 15,0 3-104-15,0 1-8 16,0 2-40-16,-4-2-80 15,-4-4-40-15,8-3-560 0,0-3-624 32,0-6-633-32,0-4-679 15,4-6-4066-15</inkml:trace>
  <inkml:trace contextRef="#ctx0" brushRef="#br1" timeOffset="80828">7406 7680 1504 0,'0'0'1824'16,"0"0"3545"-16,0 0-3928 16,0 0-561-1,0 0 104-15,0 0 240 0,0 0-127 0,0 0-385 16,28 63-40-1,-28-37-288-15,0 2-152 16,0 1-112-16,0-3-72 0,0-1-48 16,0 0-248-1,0-2-1048-15,5-5-977 16,2-8-2104-16</inkml:trace>
  <inkml:trace contextRef="#ctx0" brushRef="#br1" timeOffset="81054.43">7690 7893 1800 0,'0'0'7145'16,"0"0"-5688"-16,0 0-41 0,0 0-552 0,0 0-280 31,0 0 241-31,0 0-89 0,19 60-192 15,-23-41-144-15,-11 0-224 16,-6-3-176-16,-3 0-48 16,5 3-1200-16,-1-7-1545 15,8-5-3224-15</inkml:trace>
  <inkml:trace contextRef="#ctx0" brushRef="#br1" timeOffset="81538.5">7901 7585 9434 0,'0'0'2504'15,"0"0"-840"-15,0 0-151 16,0 0-625-16,0 0-408 0,0 0-296 16,0 0 216-1,0 35 96-15,0-13-176 16,0 0-56-16,0 7 8 0,0-4-88 15,0 0 1 1,0 4-49-16,-5-4-16 16,-3-2 40-16,4-4-72 0,1-4 8 31,-1-5-8-31,4-3-80 0,0-1-8 0,0-6-80 16,11 0 80-16,6 0 192 15,6 0-88-15,5-3-80 16,9-4-24-1,-6-6-232-15,9 4-8 0,12-7-545 16,-9 0-1127 0,-3 0-2345-16</inkml:trace>
  <inkml:trace contextRef="#ctx0" brushRef="#br1" timeOffset="84504.82">5837 9061 1504 0,'0'0'1392'0,"0"0"1913"0,0 0-1977 0,0 0-104 16,0 0 225-1,0-22-81-15,-5 22 40 16,1 0-392-16,-3 0-111 15,-1 0-289-15,-5 0-344 16,2 0-56-16,-6 0 48 16,-2 3-40-16,3 4-16 15,-9-5 32-15,6 5 16 0,-5-1 32 16,0-2-8 0,1-1-56-16,-1 3 48 15,0-3-144-15,-1 0 40 0,6 4 1 0,-1-1-73 31,0 1 8-31,0 2-48 0,-4 0 32 16,-4 4-80-16,4 0 40 16,-4 0-32-16,-4-1 32 0,0 4 8 15,1-3-16-15,-1 0-32 32,4-1 0-32,4-2 0 0,4 3 8 15,0-1-8-15,9-2 0 16,-2 2-8-16,1-2 0 15,5 0 0-15,-2 2-8 0,1-2 8 16,4 3-8-16,4-1-40 16,0 1 40-16,0-1-96 15,0 1-16 1,12 3 120-16,4 0 48 0,5 0 56 16,2-3-48-16,1 6-8 15,4-4-40-15,4 1 72 16,3-3-80-16,1 0-48 15,5-4 48-15,2-3 0 16,5 1-72-16,3-7 64 16,5 3-88-16,4-3 24 0,-4 0 64 15,4 0-112-15,0 0-8 32,-4 0 56-32,-9 0-25 0,5 0 89 15,-5 0 0-15,-6 0 8 16,-1 0 0-16,3 0-16 0,-2 0 16 15,-2 0 0-15,1 0-8 16,0 0 16-16,4 0-8 31,-5 0 0-31,6-3-48 0,-2 3-128 0,1-7-56 16,4 5-8-16,-4-2 144 0,-1-2 24 16,1 0 72-1,-7-4 0-15,2 4-8 16,-3-4 16-16,-8-3-8 15,0 1 8-15,-4 2-8 0,-5-2-112 16,-6-1-16 0,-2 0 56-16,-3-3 64 0,1 1 8 15,-2-5 8 1,-3-2 0-16,4 0-8 16,-4-7 16-16,0 1-16 0,-4-1 0 15,0 1 0-15,-4-4-32 16,-8 7 32-16,-4-1 128 15,-3 1 48-15,-6 5 24 0,1 5 24 16,0-1-32-16,-3 3-72 31,-1 4-16-31,0-1-48 0,-4 1 65 0,-3-1-49 16,-6 3 48 0,-2 2-40-16,-6-2-64 15,-2 4 32-15,-5 0-40 0,-3-1 72 16,3 4 0-16,0 0-64 15,0 0-8-15,-4 0 88 16,5 0-8 0,-5 0 24-16,8 10-40 15,-8-1 0-15,4 7-72 16,5 0-8-16,-1 3-64 0,4 0 72 0,0 7-8 16,0-4-80-1,9 4-488-15,-17 2-497 16,16-9-1271-16,4-3-2617 0</inkml:trace>
  <inkml:trace contextRef="#ctx0" brushRef="#br1" timeOffset="85191.17">5454 9217 1272 0,'0'0'6289'0,"0"0"-4553"16,0 0-239-16,0 0 215 15,0 0-143 1,0 0-361-16,0 0-408 0,-4-16-440 16,-8 25 40-16,0 4 32 15,-3 0-144 1,-2 2-104-16,6 2-64 0,-2-2-104 16,9-5-16-16,4 0 0 15,0-1-88 1,4-3 88-16,9 7 48 0,11-6 56 0,-1 2-8 31,-3 1-96-31,4-4-96 0,0 0-80 16,-4 0 8-16,-8-2 8 15,0-1-112-15,-8 0 160 16,-4 0 56-16,0 3-96 0,0 1 152 16,-8 2 80-16,-9 4 160 15,-2-3-56-15,-1 6-64 31,-4-7-24-31,4 4-48 0,0-1-48 16,9-5-8-16,-2-7-592 16,9 0-984-16,4-13-241 0,12-6-2047 15,0 0-1458-15</inkml:trace>
  <inkml:trace contextRef="#ctx0" brushRef="#br1" timeOffset="85458.93">5654 9277 3016 0,'0'0'3953'16,"0"0"136"-16,0 0-2601 16,0 0 25-1,0 0-209-15,0 0-464 0,0 3-512 0,0 3-176 16,0 7 288-1,0 3-240-15,-5 3-104 16,5-3-24-16,0 0-72 16,0 0-136-16,0-4-736 15,0 1-944-15,5-3-809 16,-1-7-2656-16</inkml:trace>
  <inkml:trace contextRef="#ctx0" brushRef="#br1" timeOffset="85674.25">5793 9249 1136 0,'0'0'7761'16,"0"0"-5544"-16,0 0-1449 0,0 0-432 0,0 0-144 31,0 0 592-31,0 0-24 0,0 0-383 15,0 69-225-15,-4-47-72 16,0 1-80-16,4 6-865 16,0-7-1511-16,0-7-3737 0</inkml:trace>
  <inkml:trace contextRef="#ctx0" brushRef="#br1" timeOffset="85889.3">5968 9334 3880 0,'0'0'5033'16,"0"0"-3200"-16,0 0-1465 15,0 0 40 1,0 0 264-16,0 0-136 0,0 0-216 16,12 89-112-16,-16-63-48 0,-8-4-160 15,0-3-104 1,-4 0-664-16,0-6-1416 15,4-4-3978-15</inkml:trace>
  <inkml:trace contextRef="#ctx0" brushRef="#br1" timeOffset="86391.45">6135 9214 7913 0,'0'0'3881'15,"0"0"-2873"1,0 0 72-16,0 0-15 0,0 0 47 15,0 0-296-15,0 0-416 16,0 0-256 0,4-4-40-16,-4 4-40 0,0 0-64 0,0 7 72 15,0 2 224 1,0 4 152-16,0 3-224 16,0 0-176-16,0-1 89 0,0 2-81 15,-4-2-56 1,0 5 80-16,0-5-24 15,4 1-48-15,-3-3 40 0,3-3-40 16,0-8-8-16,0 5 0 16,3-4 0-1,5-3 64-15,9 0 64 0,2 0 16 16,5 0-64-16,0 0-8 16,4-3-72-1,4 0 0-15,-4-3-152 0,4-4-585 16,-4 7-1271-16,-9-7-2929 15</inkml:trace>
  <inkml:trace contextRef="#ctx0" brushRef="#br1" timeOffset="88874.17">10132 8747 640 0,'0'0'1728'16,"0"0"3217"-16,0 0-3961 16,0 0-472-16,0 0 41 0,-32 0 303 15,24 0-136-15,-4 0-256 16,0 0-8 0,-4 0-72-1,-4 0 152-15,0 0 128 0,-4 3-104 16,1 0-79-16,-1 0 39 0,-4 1 32 15,3-4-56-15,1 0-280 0,1 3-24 16,-1-3-64 0,0 3-56-16,0 0-64 15,0 0 8-15,1 4 32 16,-5-1-40-16,-4 0 40 0,4 4-32 31,0-1 0-31,0 1 80 0,0-1-8 16,0-2-8-16,4 2-8 15,-3-3-64-15,3 1 48 16,-4-1 24-16,0 1-72 0,-4-1 0 16,4 3 80-16,0 1-32 15,0 0 40 1,0-1 8-16,4 4-8 0,1-1 24 16,2 1-16-16,1 3-32 0,1-3-64 31,6-1 0-31,2 1-8 0,-1 0-8 0,7 0 0 15,1 3 0 1,4-4 8-16,0 4-16 16,0 3 8-16,0 0 8 0,9 4 0 15,3-1-64 1,8 3 64-16,-1-3 8 16,9-3 56-16,0-3-64 0,4 0 0 15,0-6-112-15,0-1-24 16,3-3 32-1,-3-6 104-15,0 3 0 0,-4 1 8 16,4-1-8-16,0 0-8 16,0 0-112-16,-1 1 56 0,6-1-32 15,3-3 32 1,-1 0-72-16,2 3-112 16,2-3 96-16,-3 0-208 15,4 0-656-15,-1 0 968 16,-3 0 96-16,1 0 48 15,-2 0-16-15,-3 0-80 16,0-3 72-16,4-4-72 0,-4 1 120 16,3-1-104-1,1 1 96-15,0 0-8 0,0 0-88 16,-1-1 104-16,-3 1-48 0,-4 2 0 31,0-2-56-31,1 3 72 0,-6-6-88 16,5 2 64-16,-4-2-64 15,-1-4 0-15,5 1-112 16,-4-1 24-16,-4-3 88 16,1 3 0-16,-10-3 8 0,-2 3 0 15,-2 1 8-15,-3-4-16 16,-4 0 0-16,1 0 16 16,2-3-8-1,-3 0 0-15,0 0 0 16,0 0-8-16,0 0-112 0,-4 3 104 15,0 0-272-15,0 3 96 16,0 4 184-16,-12-4 104 16,-4 7 152-16,0-4 56 0,0 1-24 31,-3-1-56-31,2 4-80 16,-2-3-16-16,-5-1-80 0,0 0 24 0,-1-2-80 15,-6 5 48 1,-1-2 40-16,-4 2 72 0,-3 1 16 15,-6 3 104-15,2 0-64 16,-2 3-24 0,2-3-112-16,-5-1-72 15,4 4 64-15,-4-3-72 0,5 3 0 0,-5 0-72 32,0 0-200-32,0 0-128 0,1 10-384 15,-21 12-1088-15,16 0-985 16,4 1-4288-16</inkml:trace>
  <inkml:trace contextRef="#ctx0" brushRef="#br1" timeOffset="89608.28">9602 8982 1096 0,'0'0'5713'16,"0"0"-2440"-1,0 0-1609-15,0 0-456 16,0 0 201-16,0 0 319 16,0 0-760-16,-20-13-432 0,8 13-240 15,-4 0-24-15,0 3-120 16,-4 4-32-16,0 2-56 15,8 4-64-15,1 0-8 16,2-4-64 0,9 1 56-16,0 2-40 15,0-2 40-15,5-1 16 0,10 4 72 16,5 0-64-16,-4-4 64 16,8 1-72-16,-9-1-96 15,-2 1-96-15,-2 0 0 16,-7-4 32-16,1 3 64 0,-5-2-8 31,0 2-112-31,-5-3 216 0,-6 1 136 16,-6 3 112-16,2-5-48 15,-1 2-72-15,-4-1-128 16,8-6-32-16,4 0-488 16,8 0-1128-16,0-9-529 15,0-4-2448-15</inkml:trace>
  <inkml:trace contextRef="#ctx0" brushRef="#br1" timeOffset="89858.68">9718 9045 1560 0,'0'0'7970'0,"0"0"-6026"31,0 0-792-31,0 0-496 0,0 0-344 16,0 0 369-16,-5 19 191 16,1-3-280-16,-4 0-184 0,4 0-104 15,1 0-184-15,-1-4-64 16,-1 1-56-16,5 0-728 16,0-7-1225-1,0 1-959-15,0-7-3337 0</inkml:trace>
  <inkml:trace contextRef="#ctx0" brushRef="#br1" timeOffset="90046.31">9797 9023 5905 0,'0'0'4953'0,"0"0"-4097"16,0 0-272-1,0 0 64-15,0 0 104 0,0 0-15 16,0 0-201-16,0 83-216 15,0-68-112 1,-4 4-208-16,-4 1-424 0,0-5-1281 16,4-2-2984-16</inkml:trace>
  <inkml:trace contextRef="#ctx0" brushRef="#br1" timeOffset="90300.76">9916 9134 3408 0,'0'0'2577'16,"0"0"55"-16,0 0-1807 0,0 0-177 0,0 0-216 31,0 0 208-31,0 0-96 0,25 54-152 15,-29-35-216-15,-9-3-176 16,-2 3-232-16,-2-3-920 16,10-10-1569-16</inkml:trace>
  <inkml:trace contextRef="#ctx0" brushRef="#br1" timeOffset="90748.12">10107 8960 392 0,'0'0'9674'0,"0"0"-7594"16,0 0-752-16,0 0-319 15,0 0-225-15,0 0-280 16,0 0-304 0,8 3-136-16,-8 9 560 0,0 5-48 0,0 5-80 15,-4 0-80 1,-3 3-144-16,-5-3 24 15,3-2-71-15,2-5-57 16,7-5-32-16,0 0-8 16,0-8-128-16,0 2 0 0,16-4 112 15,7 0 64-15,1 0-80 16,8 0-96-16,-4-6-344 16,0-1-481-1,0-6-695-15,-8 7-1649 16,-4-3-4992-16</inkml:trace>
  <inkml:trace contextRef="#ctx0" brushRef="#br1" timeOffset="93915.38">7937 10068 968 0,'0'0'5409'16,"0"0"-2873"-16,0 0-1703 15,0 0-105-15,-13-7 200 16,5 7 24-16,4-3-240 0,1 3-336 16,-5-3 88-1,-1 0 225-15,-2 0-89 16,-6 3-136-16,-2 0 24 15,-5 0 72-15,3 0-88 16,-10 0-64-16,3 3-72 0,-4 3-40 16,0-3-24-1,-4 4-120-15,1-1-31 0,3 3-25 16,-4 1-16 0,4 0-72-16,0 2 40 15,-3-2-40-15,2 5 0 0,1 2 0 16,0-2 0-16,0-2 56 15,4 3 8-15,1 0-64 0,3 0 8 16,4 0-8-16,5-4 0 16,2 1-8-16,1 0-8 15,9 0-64-15,3-1 0 16,0 4 72 0,0 0 48-16,3 0-40 15,9 3 80-15,4 0-8 0,4 0-72 16,4-3 48-16,4 3-40 15,7-6-16-15,1 2 80 16,9-2 32 0,2-3-112-16,5-4-40 0,4 0-192 0,4-3-64 31,-4 1-249-31,4-1 145 0,-9 3 56 16,5 0 192-16,-8-2 48 15,3 2 96-15,-3 0-56 16,-1-2 64-16,6-4 0 15,6 0-16-15,1 0-184 0,8 0-320 16,-1 0-240-16,10 0 456 31,-2 0 304-31,1-4 0 0,-5 4 8 16,6-3 0-16,-2 0-8 16,0-3 0-16,1 0 64 0,0-1-16 15,0-3-48-15,-5-2-8 16,1-1 8-16,-4-3-72 15,-8-3 0-15,-5 3-152 0,-7 0-288 32,-8-3 328-32,-8 4 120 15,-4-5 64-15,-8-2 48 0,-9 0 8 0,6-3-48 16,-9 3 64 0,-5-4 0-16,-3 4 104 15,0 0-16-15,0-1 168 0,0 4-16 16,-15-3 88-16,-1 6 192 15,-8-6-176 1,-4 6-88-16,-4-3 112 0,-4 3-288 0,-4-3-32 16,1 3-32-1,-6 4-72 1,-2-1-8-16,-5 3 8 0,0 4-16 16,-3-1 56-16,-5 4-48 15,-3 3-8-15,-2 0 8 0,1 0-8 16,0 0 0-16,1 0 16 15,-1 3 32 1,0 1-40-16,5-1 40 16,-5 0 8-16,4 4 16 15,0-1-72-15,0 0 0 16,-3 1 0-16,3 2 0 0,-8 0 0 16,-3 1-8-16,-1 0 8 15,-4-1 0 1,5 1 0-16,-1-4-8 15,4 3-96-15,4 1-168 0,5-4-272 16,-1 10-880-16,13-6-768 0,10 0-2978 16</inkml:trace>
  <inkml:trace contextRef="#ctx0" brushRef="#br1" timeOffset="94544.42">7634 10192 3120 0,'0'0'7626'0,"0"0"-6314"16,0 0-632-16,0 0 64 16,0 0-31-16,0 0-25 15,0 0-264-15,-56-7-24 16,40 7 288-16,0 7-16 0,-1-1-224 16,10 3-192-1,3 1-136 1,4-1-120-16,0 1-72 0,4 0 72 15,16-1 112-15,0-3 16 16,3 4 8-16,-2 0-136 16,3-1 48-16,-9 1-40 0,2-1-8 15,-6 0 0-15,-3 1-8 16,-8 3-80 0,0-7 8-16,0 4-8 0,-4-1 88 15,-8 1 16-15,-8-4 88 0,1 0-8 31,-1-6-96-31,8 0-312 0,-4 0-936 16,12 0-976-16,4-12-2457 16,0 2-3841-16</inkml:trace>
  <inkml:trace contextRef="#ctx0" brushRef="#br1" timeOffset="94794.83">7761 10236 800 0,'0'0'7705'16,"0"0"-4952"-16,0 0-1153 15,0 0-303-15,0 0-265 0,0 0-352 16,0 0-288 0,4 19 232-16,-4-3-80 0,0 3-304 31,-4 3-152-31,4-3-16 0,-4 0-72 15,4 0-56-15,0-3-744 16,0-9-1464-16,0-1-633 0,4-6-3800 0</inkml:trace>
  <inkml:trace contextRef="#ctx0" brushRef="#br1" timeOffset="95012.77">7909 10211 5841 0,'0'0'5913'16,"0"0"-4649"-16,0 0-520 16,0 0-463-16,0 0 479 15,0 0 8-15,0 0-288 0,7 60-264 16,-7-38-144-16,0 0-48 16,0 4-24-1,-7-4-856-15,7 0-841 0,0-6-839 16,0-10-3225-16</inkml:trace>
  <inkml:trace contextRef="#ctx0" brushRef="#br1" timeOffset="95188.62">8100 10331 2904 0,'0'0'8234'0,"0"0"-6770"15,0 0-944-15,0 0-328 16,0 0 368-16,0 0 1 15,0 48-297-15,-4-26-128 0,-4 3-136 16,-5-5-512-16,2 2-761 16,3-3-1215-16,3-13-4258 0</inkml:trace>
  <inkml:trace contextRef="#ctx0" brushRef="#br1" timeOffset="95656.52">8375 10157 5065 0,'0'0'5121'0,"0"0"-2961"0,0 0-576 0,0 0-199 15,0 0-473-15,0 0-216 32,0 0-448-32,0 0-248 0,0 6 0 15,3 10 48-15,-3 6 144 16,0 3-32-16,0 4 16 0,0-1 16 15,-3 4 96-15,-5-6-88 16,4-4 32-16,4-3-63 16,0-7-41-16,0-5-80 15,0-1 16 1,12-6 8-16,3 0 0 0,9 0 152 16,0 0-72-16,4-3-104 15,0 0-40-15,0-4-8 16,4 1-128-16,-4 0-608 15,8-4-1113-15,-8 1-1968 0,-9-1-3760 16</inkml:trace>
  <inkml:trace contextRef="#ctx0" brushRef="#br1" timeOffset="97373.31">12216 9883 4544 0,'0'0'3969'16,"0"0"-2352"-16,0 0-809 0,0 0-160 16,0 0-224-1,0 0 632-15,0-25 209 16,0 25-353-16,0 0-208 0,0 0-184 16,-9 0-224-16,-6 0 24 15,-6 0-192 1,-10 3-48-16,-1 4 32 15,-12 2 72-15,0 1 88 16,-7-1-32-16,-1 4-112 0,-8 3-8 16,4-1-24-16,5-2-24 15,-1 3-24-15,3 0 8 0,6 0-48 16,3 3 40-16,4-3-40 16,4 6 8-1,0 1-8-15,9-1 0 16,3 3 129-16,-1 0-81 15,10 4-56-15,7 0 48 16,4-4 24-16,0 0-64 0,8 4-8 16,12-4 0-16,12 1 120 15,3-7 0-15,9 3-64 16,4-6-8 0,8-3 48-16,19-7-8 0,17 1-32 15,16-5 8-15,-5 1-64 16,-24-3-8-16,-23 0-40 15,-15 0-48-15,6 0 48 16,5 0-32-16,4-3 72 16,-8 1-40-16,-4-5 48 0,-1 1 0 15,1 2-8-15,4-2 8 16,-5 3 0 0,6-3 0-16,-1 2 0 0,-1-5 48 15,1 2-48-15,-8-2 0 16,0-1 8-16,-9-2 40 15,-3-4-48-15,-7 0-160 16,-2-3 8-16,-7-3 104 16,0-4-8-16,-3 1 48 0,-2 0 0 15,-7-4 8-15,0 1-16 16,0-1 8 0,0-3-64-16,-12 4 16 15,-4 2 0-15,-4 0 56 16,-8 4 184-16,-4 3-112 15,-11 0 16-15,-5 3-80 16,-3 1 0-16,-13 2 0 0,-5 0 0 16,-14 0 64-16,7 7-64 15,-3 0 0-15,-1 3-8 16,12 3 0-16,-4 0-48 0,1 6-312 31,7 7-561-31,-11 15-1119 0,11 1-2185 16,16-4-7137-16</inkml:trace>
  <inkml:trace contextRef="#ctx0" brushRef="#br1" timeOffset="97967.63">11782 10106 2656 0,'0'0'2041'16,"0"0"2688"-1,0 0-3601-15,0 0-48 0,0 0-200 16,0 0-16-16,0 0 49 15,-53-7-345-15,46 7-176 16,-6 10-64-16,9-4-72 0,-3 4-88 31,7 0-72-31,0 2-96 0,0 1-80 16,0-4 80-16,7 4 144 16,5-1-32-16,4 5-56 15,-4-2 24-15,0 1-32 0,0 0 0 16,-4-3-40-16,0-1 0 15,-4-2 0-15,-4-3-8 32,0-1-104-32,-4-3 104 0,-12 0 152 0,1-3 48 0,-2 0-88 31,6 0-112-31,-6-6-536 0,9-4-1504 16,5-5-2970-16</inkml:trace>
  <inkml:trace contextRef="#ctx0" brushRef="#br1" timeOffset="98225.93">11868 10172 1304 0,'0'0'6745'0,"0"0"-4344"16,0 0-1025-16,0 0-544 15,0 0-256 1,0 0 257-16,0 0 47 0,-7 29-168 16,-1-13-416-1,4 3-144-15,0-3-80 0,-1 3-72 0,2-7-456 16,3 5-1040 0,0-8-729-16,0-6-2032 15</inkml:trace>
  <inkml:trace contextRef="#ctx0" brushRef="#br1" timeOffset="98409.45">11969 10137 2880 0,'0'0'5977'16,"0"0"-3832"-16,0 0-1353 16,0 0-504-16,0 0 480 15,0 0-128-15,0 0 73 0,4 64-369 16,-4-42-184-16,-4 1-160 31,-1-1-592-31,1-3-1217 0,0-6-3248 0</inkml:trace>
  <inkml:trace contextRef="#ctx0" brushRef="#br1" timeOffset="98599.82">12175 10204 1568 0,'0'0'7585'32,"0"0"-6520"-32,0 0-729 0,0 0-136 15,0 0-112-15,0 0 32 16,-11 77-80-16,-6-52-40 0,6-3-944 16,-5-6-1729-16</inkml:trace>
  <inkml:trace contextRef="#ctx0" brushRef="#br1" timeOffset="99061.72">12355 10039 3024 0,'0'0'3281'16,"0"0"920"-16,0 0-3025 16,0 0-336-16,0 0-136 15,0 0-72 1,0 3-183-16,0 4-217 15,0 5 600-15,0 4-72 0,0 3-128 16,0 3-192-16,0 7-136 16,0-4-48-16,-8 1 32 15,0-1-120-15,0-6-32 16,4 0 32-16,0-9-24 0,4 0-15 16,0-8-81-1,0 2 56-15,8-4-32 16,12 0 240-16,4 0-120 15,8-4-88-15,0-5-48 16,3 3-56-16,-3-4-176 16,0 1-384-16,0-4-657 0,-8 3-2656 15,-4 4-2392-15</inkml:trace>
  <inkml:trace contextRef="#ctx0" brushRef="#br1" timeOffset="101595.35">5856 11420 696 0,'0'0'888'16,"0"0"1928"-16,0 0 1537 0,0 0-2696 16,0 0-177-16,0 0-64 15,0-3-103-15,0 3-481 16,0-3-248-16,-4 0-120 15,4-1-176-15,-3 1-56 0,-1 3-80 16,0-3-56-16,-9 3 24 16,2 0-120-1,-2 0 8-15,-2 0 104 16,-2 0-104-16,6 0 64 16,-5 0-56-16,-4 3 40 0,4 0-8 15,-7-3-40 1,2 0 48-16,1 4-8 0,-3-4-32 15,-1 0 40-15,-4 3 32 16,0 0-24 0,0 3 32-16,0 1 0 15,0 2 24-15,4 0-112 0,-3 1 64 16,3 3-56-16,3-4-16 16,-3 4 8-16,5 0-8 15,-5 0 8-15,3 3 8 0,2-4 24 16,3 4-40-16,4-3-72 31,0 3 64-31,8-4-80 0,0 1 88 16,4 0 0-16,0 0-96 0,8-1 48 15,4 1 48-15,11 3 8 16,1 0 136-16,4-4-24 16,4 1-64-16,4-3 16 15,1-4-64-15,2 0 32 0,1 1 8 31,4-4 17-31,-4 0-65 16,-1 0 0-16,1 1-65 0,0-2 57 0,4 2-64 16,-9-4 64-1,10 3-64-15,-6-3 72 16,10 3-136-16,-10-3 56 0,8 3-96 16,-2-3-16-16,2 0 0 31,1 0-64-31,1 0 64 0,-2 0-336 0,1 0 272 15,-1 0 56-15,-2-3 200 16,2 0 8 0,-2 3-8-16,-6-7 16 0,1 5 48 15,4-5-48-15,-1 4 104 16,6-4 40-16,2-2-112 0,1 0 24 16,0-1-24-1,-5-3-48-15,-2-3 16 16,-6 3-8-16,-7 1 8 15,-4-1-16-15,-4-3 0 16,-1 3 16-16,-2 1-8 16,-5-1 0-16,-1 1 0 0,2-5 0 15,-6 2 48-15,-7-1-56 16,4 0 0 0,-8 0 0-16,0 0 48 15,0 1-40-15,-8 2 232 0,-7-4-64 0,-2 5 72 31,2-4-56-31,-5 3 40 0,-8 1-80 16,0-4-144-16,-4 0 56 16,-8 3-64-16,-4-2 48 15,-7 2-48 1,-1 0 64-16,-4 7 16 0,-4-4-32 0,4 7 73 31,1 3 55-31,-1 0-48 16,0 0-56-16,0 0 24 0,0 3-40 0,-4 7-48 15,0 2 40 1,2 1-40-16,-2 6 8 0,-5 3 32 16,6 1-48-16,0 2-104 15,3 4-304 1,-4-1-441-16,-12 7-1127 0,13-3-1233 0,10-13-5329 16</inkml:trace>
  <inkml:trace contextRef="#ctx0" brushRef="#br1" timeOffset="102253.31">5602 11515 2576 0,'0'0'624'15,"0"0"3977"-15,0 0-2736 16,0 0-97-16,0 0 144 15,0 0-143-15,0 0-449 16,-17-3-688-16,9 6-264 0,1 1 80 16,-1 2-208-16,3 0-192 15,5 0-48 1,0 1 0-16,0-1-160 0,5 4 160 16,7-3 88-16,3-2 80 15,5 5-104 1,1 0-24-16,-2-4-40 0,-3 4-96 15,-4-4 24-15,-3 0-48 16,-2 0 64 0,-7 1-64-16,0-4-112 0,0 4 232 0,-12-1 56 15,-8 0 184-15,0 0-16 32,5-2-72-32,-6-1-48 0,10-3-104 15,-2 0-224-15,13-10-768 16,0-2-1864-16,0-4-2161 0</inkml:trace>
  <inkml:trace contextRef="#ctx0" brushRef="#br1" timeOffset="102509.19">5777 11535 800 0,'0'0'7977'0,"0"0"-4824"16,0 0-1241-16,0 0-535 16,0 0-705-1,0 0-424-15,4 28 584 16,0-9-384-16,-4 7-296 0,0-4-32 16,0 0-56-1,0 0-64-15,0-6-552 16,0 0-1000-16,0-7-1385 0,0-2-3256 15</inkml:trace>
  <inkml:trace contextRef="#ctx0" brushRef="#br1" timeOffset="102708.33">5920 11563 3936 0,'0'0'5482'0,"0"0"-2338"0,0 0-1447 16,0 0-649-16,0 0-424 15,0 0 584 1,0 0-624-16,0 0-304 16,-12 80-160-16,12-62-48 0,0 1-72 15,0 1-416 1,0-8-1488-16,0 1-3441 0</inkml:trace>
  <inkml:trace contextRef="#ctx0" brushRef="#br1" timeOffset="102940.07">6088 11671 5217 0,'0'0'5993'0,"0"0"-4785"15,0 0-424-15,0 0-152 16,0 0-175-16,0 0-145 15,0 0-176-15,15 54-136 16,-15-38-184 0,-7 0-425-16,-14-4-359 15,6-2-1544-15,-2-4-4962 0</inkml:trace>
  <inkml:trace contextRef="#ctx0" brushRef="#br1" timeOffset="103355.92">6371 11455 1776 0,'0'0'9714'16,"0"0"-7722"-16,0 0-591 0,0 0-329 15,0 0-328-15,0 3-320 16,0 10-200 0,0 0 312-16,0 9-144 0,0 3-208 0,0 1 32 15,0 2-23-15,-8 1-89 31,-1-4 40-31,1-6-64 0,5-3 16 0,3-6-16 16,0-4-80-16,3-3 16 16,18-3 40-16,7 0 88 15,7-9-144-15,9-7-48 16,0-3-616-16,24-7-1313 16,-21 1-1856-1,-6 6-5201-15</inkml:trace>
  <inkml:trace contextRef="#ctx0" brushRef="#br1" timeOffset="106769.19">7944 7204 928 0,'0'0'5641'16,"0"0"-3385"-16,0 0-1095 0,0 0-169 15,0 0 280 1,0 0 120-16,0 0-71 15,0 0-153-15,0 0-248 0,0 0-160 16,-4-4-344-16,4-1-120 16,0-8 25-16,0 0-193 15,0-6-120 1,4-7-8-16,12-5 80 0,0-8 40 0,1-2-40 16,6-7-32-1,5-2 16-15,7-4-64 16,6-3 80-16,10-1-80 15,1-2-8-15,12 3 8 0,-1 3 0 16,25 0 8-16,8 0 80 16,16 0-80-16,3 7 0 15,-7 2-8-15,-17 10 80 0,-3 1-80 16,-20 4 48 0,-16 5-40-1,-13 6 0-15,-11 4 0 0,4-5 0 16,-4 5 56-16,0-2-56 15,-9 5 32-15,2-1-32 16,-5 1-8-16,-1 2 8 0,2 0 0 16,-6 1 56-16,5 3-64 31,-7-1-8-31,2 4 8 0,-7 0 0 16,-4 3-144-16,0 0-424 15,-4 0-833-15,-7 3 657 0,-10 7-232 16,-7-4-848-16,9 0-785 15,-5-6-3544-15</inkml:trace>
  <inkml:trace contextRef="#ctx0" brushRef="#br1" timeOffset="107201.89">9155 5968 760 0,'0'0'6417'0,"0"0"-4905"0,0 0-135 15,0 0-73 1,0 0 16-16,0 0 57 16,0 0 215-16,-19-50-320 0,19 47-528 15,0 3-216-15,0 0-304 0,0 0-128 32,0 0-96-32,0 0-72 0,0 3-72 15,8 6 40-15,7 1-32 16,9-4 136-16,8 1 224 15,9-4-40 1,10 0-72-16,-3-3-16 0,-5 0-31 0,-3 0-57 16,-12 0 0-16,-12 0 48 15,-4 0-56 1,-12 0-64-16,0 7-33 16,0 2 97-16,-8 7 369 15,-3 9 23-15,-6 4-48 0,2 9-32 16,-2 6-48-1,-3 7 16-15,5 3-96 16,-2 0-64-16,2 3-56 0,-6-3-64 0,6-6-24 16,-5 9-672-1,4-16-1761 1,8-12-3080-16</inkml:trace>
  <inkml:trace contextRef="#ctx0" brushRef="#br1" timeOffset="111730.46">8414 7550 3424 0,'0'0'3073'0,"0"0"-1009"0,0 0-1416 15,0 0-335-15,0 0 119 16,0 0 472-16,0 0 224 16,4 0-128-16,0 0-128 0,1 0-183 15,-1 0-65 1,7 0-216-16,-3 0-216 16,4-7-88-16,8 1-48 0,4-3-8 0,4-1-48 31,7-2-64-31,1-1-152 15,1-3-136-15,-1 3-56 0,-5 1 136 16,-6 2 160-16,-6 4 40 16,-3 2 72-16,0 1-8 0,-4 0 0 15,7 0 8 1,2 3 8-16,7 0 64 0,0 0 40 16,4 3-96-1,-1 10 40-15,-3 0 80 16,0 6-128-16,0 3 112 15,-5 0-120-15,5 3 16 0,-3-2-16 16,6-4 16-16,1-4 96 16,4-2-48-1,0-6-56-15,0-1-8 0,4-3-40 16,-8-3-136 0,0 0-72-16,-4-3 24 0,-4-7 48 15,-1-6 160-15,-3 1-104 16,0-4-24-16,-4-4 87 15,0-2 49-15,0 3 8 16,0 3 41-16,-1-1-41 0,6 2 48 16,3 5-48-1,-1 0 72-15,1 3-16 0,4 1-8 16,0 3-40 0,0-4 8-16,0 7 64 0,0 3-72 15,-4 0-8 1,-5 0 0-16,2 3 0 0,-6 7-64 15,-2 5 56 1,-2 5 0-16,2-1 8 0,2 3 0 16,2 0 0-16,2 1 16 15,5-5-16-15,4-2-48 16,4-3-128-16,-4-3-313 16,8-4-207-16,-8-3 240 15,0 0 208-15,0-3 240 16,-9 0-48-16,1 0 56 15,-3-10 0-15,6 1 24 0,-3-4-16 16,8-2 56 0,0-1-64-16,8-7 0 15,3 5 0-15,2-5 0 0,-2 1 0 16,5 0 8 0,0 6 40-16,-4 3 8 15,-5 1 192-15,-7 5 136 0,0 4-120 16,0 3-72-16,0 0-104 15,-5 0-40-15,5 6-48 16,4 4 16-16,0 3-16 0,1 2 0 16,-1 1 8-16,3 3 32 31,1 1-40-31,0-5-8 0,3 1 0 16,-3-3-8-16,1-3-32 15,2-4 48-15,1-6 0 0,-4 0 8 16,4 0 0-16,-4-13 0 15,3 0 104-15,-3-6-112 16,0-3-8-16,0 0 8 16,0-1 0-1,-8-2 48-15,0 9-48 0,-9 0 0 16,-2 7 184-16,-2 3-176 0,2 2 64 16,2 4-64-1,1 0 0-15,0 0 8 16,8 0 1-16,0 4-9 0,4 5 64 15,4 1-72-15,0-1 0 16,3 0 0 0,-3 1-40-16,-4 0 40 0,4 0 0 15,-4-5 0-15,-4 2-8 16,-1-4 16 0,1-3-8-16,-4 0 88 0,-3 0 96 15,-2 0 128-15,5-6 16 16,-4-1 64-16,1-2-80 0,-2 6-96 15,1-4-88 1,-1 4-72 0,2 3-48-16,-1-3 8 0,-5 3-16 15,-2 0-48-15,-2 0-168 16,-3 0-488-16,-4 0-368 16,1 0-513-16,-5 0-2448 0,0 0-4248 0</inkml:trace>
  <inkml:trace contextRef="#ctx0" brushRef="#br1" timeOffset="112020.49">12319 7223 7329 0,'0'0'2193'16,"0"0"-1137"-16,0 0-128 15,0 0 40-15,0 0-88 0,0 0-392 16,-12 0-480-1,20 9 441-15,4 7 39 16,4 0-104-16,3 3-112 16,2 0-24-16,-1 0-48 15,-5-3 96-15,2 0-72 16,-10 0 112-16,-7 3 16 0,0-3 96 16,-7 6 56-16,-17 4-256 15,-8-1 112-15,-12 0-167 16,-8 1-193-16,-24 11-489 0,9-7-1703 15,11-8-3105-15</inkml:trace>
  <inkml:trace contextRef="#ctx0" brushRef="#br1" timeOffset="113654.49">13395 5111 2536 0,'0'0'8546'0,"0"0"-6818"15,0 0-79-15,0 0-217 0,0 0-376 16,0 0-184-16,0-34-208 15,0 34-271-15,0 19-305 16,-17 9 168-16,-2 14 168 0,-5 21-152 16,0 19-56-16,0 20-144 15,8-10-24 1,9-16 0-16,3-25 0 16,4-13-48-16,0 1-136 0,7-8-208 15,5 1 40-15,1-13-8 16,-2-16 112-16,5-3 200 15,-4-9 200 1,-4-20-32-16,-8-12-32 0,0-7 48 0,-4-9 0 16,-16 0 0-1,-8 0 24 1,-4 3-32-16,-4 6-168 16,-3 7 80-16,3 6 216 0,0 9-296 15,4 11-8-15,8 2-360 16,8 6-456-16,8 7-641 0,8 7-1231 15,20 8 103-15,0 2-4552 16</inkml:trace>
  <inkml:trace contextRef="#ctx0" brushRef="#br1" timeOffset="113929.48">13653 5346 5169 0,'0'0'7273'15,"0"0"-5400"1,0 0-249-16,0 0-496 16,0 0-448-16,0 0-344 15,0 0-144-15,0 0-80 16,108-44 24-16,-64 41-128 0,4-4-8 15,3 4-240-15,-2 0-896 16,-18 3-1384 0,-14 0-1673-16,-13 0-2113 0,-4 10 2171 0</inkml:trace>
  <inkml:trace contextRef="#ctx0" brushRef="#br1" timeOffset="114095.84">13570 5588 4544 0,'0'0'4057'0,"0"0"-2576"16,0 0-41-16,80 3-504 15,-32-6-296-15,3-10-240 16,14-3-144-16,18-9-160 0,-16 2-96 16,-15 1-1528-16</inkml:trace>
  <inkml:trace contextRef="#ctx0" brushRef="#br1" timeOffset="115001">14905 4638 10298 0,'0'0'2400'16,"0"0"-135"-16,0 0-281 16,0 0-344-1,0 0-631-15,0 0-505 16,0 0-408-16,0 0-48 0,0 54 280 15,0 13 88-15,-4 19-184 16,0 15-64-16,4-9-88 16,-4-19-24-16,-4-22-56 15,4-19-184-15,0 6-304 0,0 3-424 16,4-3-777-16,0-6-1079 16,15-19-1169-1,10-10-1712 1,-1-3-247-16</inkml:trace>
  <inkml:trace contextRef="#ctx0" brushRef="#br1" timeOffset="115178.54">15132 5099 10682 0,'0'0'3977'0,"0"0"-2665"16,0 0-488 0,0 0-520-16,0 0-24 0,-68 95 168 15,40-47 120-15,0 6-231 16,0 3-105-16,5 0-112 15,-1 3-72-15,7 1-48 16,10-4-777-16,7 0-623 16,0-13-1248-16,4-12-2538 0</inkml:trace>
  <inkml:trace contextRef="#ctx0" brushRef="#br1" timeOffset="115534.52">15240 5420 10018 0,'0'0'2728'0,"0"0"-1127"31,0 0-641-31,0 0-312 0,95-23 144 16,-63 23-16-16,0 0-240 15,-8 13-216-15,-9 9-288 0,-15 10 32 16,-3 9-56-16,-25 4 385 16,-16 3 55-16,-8-7-56 15,5-3-32-15,6-6 16 16,13-10-88 0,17-7-240-16,11-8-48 15,11-4-72-15,45-3 72 0,32-16 136 16,36-15-136-16,7-4-608 15,-15-7-1081-15,-40 13-2215 16,-33 4-2634-16</inkml:trace>
  <inkml:trace contextRef="#ctx0" brushRef="#br1" timeOffset="118594.4">13427 6852 1120 0,'0'0'8722'0,"0"0"-6986"16,0 0-312-16,0 0-408 15,0 0 33-15,20-35 23 16,-20 35-488-16,-9 3-248 0,-6 6 248 15,-9 14 64-15,-4 2-199 16,-4 7-137-16,0 9 8 0,-8 6-72 16,5 8-24-16,-6 2-24 15,9-1-80 1,4 2 24-16,13-4-80 0,2-7-64 16,13-8-8-1,0-11-88-15,25-2 96 16,3-7 72-16,7-7-72 0,10-6-8 15,6 1-208-15,1-7-80 16,0 0 0 0,-5-3 104-16,-2-7 48 0,-6-2-48 15,-11-1-64 1,-8 0 95-16,-8-2 161 0,-12 2 0 16,0 0-64-16,-24 0-120 15,-4 4-72-15,-12 2 216 16,-3 4 40-16,2 3 72 15,10 0 24-15,11 0-80 0,8 3-16 32,8 0-520-32,4 1-344 0,8-4-136 15,16 0 864-15,8 0 64 16,-1-7 72-16,10-5-320 16,-9-1-16-16,0-3 192 0,-13 3 144 15,1 1 328-15,-8 5 392 16,-4 1 192-16,-4 3-72 15,0 3-64-15,-4 0-183 0,4 0-209 32,-4 0-160-32,0 0-120 15,4 3-96-15,4 13 232 0,-5 6 48 16,-3 3-160-16,0 7 24 16,0 0 40-16,0 3 24 15,0 6 56-15,0-6-80 0,0 6 32 16,0-6-56-16,0 0-48 15,0-3-24 1,5-7-88-16,-1-3 0 0,0-5 40 16,-4-8-48-16,4 1-136 15,0-7-232-15,0 0-440 16,3-3-952-16,6-10-2673 16,-5-3-5642-16</inkml:trace>
  <inkml:trace contextRef="#ctx0" brushRef="#br1" timeOffset="119920.22">13797 7312 536 0,'0'0'5281'16,"0"0"-2633"-16,0 0-679 0,0 0-217 16,0 0-40-16,0 0-151 15,-4-10-233-15,4 10-400 0,0 0-184 16,0 0-151 0,0 0-161-16,0 0-200 15,0 6-120-15,-4 4-32 16,4 6 360-16,-3 3 16 15,-2 3-208-15,5 0 16 16,-4 4-112-16,4-1 48 16,0 4-128-16,0-4-56 0,0 1 32 31,0-1 0-31,0-3-40 16,0-2 0-16,0-2 0 0,0-2 32 0,0-3-40 15,0-3-144 1,0-4-208-16,4 0-48 0,-4-3-144 15,5 1-416-15,-2-4-833 16,-3 0-2048-16,4 0-2304 0</inkml:trace>
  <inkml:trace contextRef="#ctx0" brushRef="#br1" timeOffset="120552.14">13921 7306 9394 0,'0'0'2304'32,"0"0"-88"-32,0 0-271 15,0 0-561-15,0 0-368 0,0 0-271 0,0 0-409 16,4 34 256 0,-4-5 96-16,0 6-256 0,0 0-216 15,-4 6-88 1,-4-3-40-16,-1 0-24 0,5-3-16 15,-3-6-32-15,7-4-16 16,0-6-16-16,0-3-528 0,0-7-1144 16,7-5-4114-16</inkml:trace>
  <inkml:trace contextRef="#ctx0" brushRef="#br1" timeOffset="125284.43">6868 7829 640 0,'0'92'456'0,"0"-9"-456"0,17-26-912 0</inkml:trace>
  <inkml:trace contextRef="#ctx0" brushRef="#br1" timeOffset="128504.67">6462 9150 5505 0,'0'0'2224'16,"0"0"-1440"-16,0 0-288 15,0 0-103-15,4-29 247 16,0 17-280-16,4-4-96 0,-5 3 272 31,10-3-224-31,-5 1 16 0,-1 2 104 0,2-3-216 16,3 0-72-16,-5 0-56 15,14 3-24 1,-6-6-48-16,9 3 80 0,0-3-80 16,8 1 72-16,4-2-8 15,3 1 48-15,6 4-64 0,-6-2 72 16,6 5-8-16,-2-1 16 15,6 0-64 1,-2 4 0-16,5-4-8 16,0 4 0-16,3-1-7 15,1 1-49-15,0-1 80 16,4 1-16-16,0-1 80 0,-1 7-16 16,1-3-64-16,4 3-24 15,0-1-48 1,-5 4 40-16,5 0-48 15,0 0 64-15,-4 0-56 0,7 0 8 0,-3 0-8 16,7 0 56 0,5 4-56-16,-4-4 0 15,8 0 0-15,-5 0 0 16,1 0 0-16,-4 0-8 16,-1-4 8-16,2-2 48 15,-2-1-8-15,-4 1 0 0,6 0 64 16,-2-4-8-16,1 4 8 15,12-7-48 1,15-3-48-16,17-3 56 16,0-3-64-16,-25 3 72 15,-19 3-72-15,-24 3-8 0,-12 4 72 16,7-4-72-16,9 1 0 16,0-8 0-16,-1 5 0 15,1-1 8-15,1-7-8 0,-2 8 8 31,5-5-8-31,0 5 0 16,0-1 0-16,0 0-8 0,2 4 8 0,2-1 0 16,0 0 40-1,0 0-40-15,0 0 0 0,-4 4 8 16,7-4 16-16,1 7 128 16,-4-1-56-16,3 1 48 15,-3 3-136 1,0 3 0-16,0 0 40 0,-4 0-48 15,0 3 8-15,-1 3-8 16,-3 4 0-16,4 3 8 16,-4-4 8-16,-1 4-16 15,1-1 8-15,0 1 0 16,0-3-8-16,0 2 8 0,-4-2 0 16,3 0 0-1,-3-1 0-15,-4-2 0 16,4-4 0-16,-5 0 8 0,-3-3-8 15,0 0 8 1,-4-3-8-16,-4-7 40 16,4-6-48-16,-1 0 8 0,6-6 40 15,-9-3-40-15,7 3-8 16,-3 0 8-16,-4-1 0 16,-4 7 8-16,0 3-16 0,-4 4 0 15,-1 3 0-15,-3 2 0 31,1 4-48-31,-2 0 48 0,1 0-8 16,-8 7 8-16,8 3 0 16,-4-1 0-16,0 4 0 0,4-1 8 15,-1 1 0-15,6 0 40 16,-1-4-48-16,4 1 16 16,3-1 0-16,-3-2 0 15,0-4 48-15,-8 0-56 0,-4-3-8 31,-8 0 16-31,-4 0-8 16,-4 0 96-16,0 0 8 0,4 0-8 16,0 0-32-16,0 0-72 15,4-3-472-15,0-4-272 16,4-2-768-16,0 6-137 0,-8-4-623 16,0 4-2361-1,-4-6 1808 1,-4-1 225-16,-8 4 2193 0</inkml:trace>
  <inkml:trace contextRef="#ctx0" brushRef="#br1" timeOffset="128785.67">12770 8178 808 0,'0'0'328'0,"0"0"3961"15,0 0-2633-15,0 0 216 16,0 0 89-16,0 0-25 16,0 0-135-1,-21-63-273-15,21 63-288 0,0 0-256 16,0 0-311-16,8 0-265 15,8 0-208-15,4 0-8 16,0 6-8-16,12 4-24 16,0 2-80-16,0 5-8 0,-1 1 8 15,-3 5-8-15,-4 2-24 16,-12 4-48-16,-3 2 0 16,-9 4-8-16,-5-3-88 0,-18 6 40 31,-18-6 56-31,-6 0 0 15,-5-1-120-15,-16 4-1176 0,12-9-2761 16,9-4-6049-16</inkml:trace>
  <inkml:trace contextRef="#ctx0" brushRef="#br1" timeOffset="129806.57">13546 8147 6361 0,'0'0'3177'16,"0"0"-1729"-16,0 0-176 0,0 0 184 15,0 0 145-15,0 0-113 0,4-61-640 32,-8 61-280-32,-8 0-23 0,-4 0-33 15,-8 0-296-15,-4 13-88 16,-4 6 96-16,-3 10 16 15,3 6-168-15,8 6 0 16,4 3-72-16,8 4 0 0,8-3 0 16,4-1 0-16,8-6-8 15,16-6-40 1,8-7 40-16,7-6 0 16,9-3 8-16,-4-10 0 15,-4-3 0-15,-4-3-112 16,-12 0 24-16,-8 0 24 0,-9-9 64 15,-7 0 0-15,0-1-56 16,-19-2-112-16,-5-1-48 0,0 3 216 31,-4 1 48-31,9 2 104 0,6 1-72 16,13 3-80-16,0-1-144 16,20 2-40-16,12-2 176 15,16-2-88-15,4-1-24 16,0 4-96-16,0-6-65 0,-13 6 161 15,-3-4 120-15,-12 1 16 16,-12 3 137 0,0-1 239-16,-12 2 240 15,0 2 32-15,0 0-32 0,0 0-240 16,0 0-232 0,4 6-160-16,-4 10-24 15,4 12 24-15,0 4 208 0,0 6-128 16,3 3 16-16,-7 0-88 15,4 1 8-15,-4-1-16 0,0-9-240 32,0 3-768-32,0-13-1073 0,0-9-3944 15</inkml:trace>
  <inkml:trace contextRef="#ctx0" brushRef="#br1" timeOffset="131817.51">14001 8493 1840 0,'0'0'8770'0,"0"0"-7186"16,0 0-376-16,0 0-680 15,0 0 241-15,55-29 327 16,-35 26-184-16,8 3-360 16,-4 0-136-16,-5 3-120 15,-2 13-208-15,-6 0-88 0,-7 3-8 16,-4 4 8-16,0 2 112 15,-23 0 312-15,-5 1 113 16,-8-4 55-16,-4 3-184 16,8-3-184-16,8-6-96 0,5 0-80 31,11-10-48-31,3 1-56 0,5-4-96 16,9-3 152-16,19 0 16 15,4 0 192-15,11-10 0 16,0 1-64-16,-2 0-144 15,-9-1-152-15,-8 3-192 0,-13 4-64 16,-7 0-424-16,-4 3-793 16,0-3-1199-1,0 0-2081-15,-7 0-1985 0</inkml:trace>
  <inkml:trace contextRef="#ctx0" brushRef="#br1" timeOffset="132325.16">14403 8458 11042 0,'0'0'2792'0,"0"0"-319"16,0 0-633-16,0 0-359 0,0 0-385 16,0 0-600-16,0 0-240 15,0 0-256-15,4 3 88 0,-4 16 8 16,4 9 144-1,-4 2-56-15,4 1-104 16,0-3-32-16,-1 4-48 16,-3-3 0-16,4-1-408 15,9 1-840-15,-5-6-2665 16,-1-8-3497-16</inkml:trace>
  <inkml:trace contextRef="#ctx0" brushRef="#br1" timeOffset="132565.31">14718 8677 11682 0,'0'0'4225'16,"0"0"-2641"-16,0 0-648 15,0 0-247-15,0 0-25 0,0 0-192 31,59 70-152-31,-59-45-224 0,0 4-96 16,-16 2-56-16,-7 1-376 0,-37 0-1297 16,8-7-3248-1,0-6-7081-15</inkml:trace>
  <inkml:trace contextRef="#ctx0" brushRef="#br1" timeOffset="134681.03">10773 9061 800 0,'0'0'4305'0,"0"0"-2985"16,0 0-904-16,0 0-120 0,0 0 288 15,92-19 328 1,-64 19 145-16,-5-3-89 0,5 0-232 31,-4 0-80-31,4 3-256 0,-4 0-136 0,-4 0-96 16,0 0-16 0,0 3 40-16,-4 3 344 0,0 1 65 15,3 2-65-15,5 4-40 16,4 2-168-16,4-2-192 15,4 3-24-15,4 0-48 0,0 0 48 16,3 0-104 0,6 0 0-16,-6 2 0 0,5 2 80 15,4-1-72 1,-4 0-8-16,4 0 0 16,-1-3 0-16,1-3 8 15,0-4-8-15,4-3 8 0,4 1-16 16,0-4 8-16,-1 3 64 15,0-2-64 1,1 2-8-16,0-3 8 0,-4 3 0 16,4 1 0-16,-4 2-8 15,7-3 8 1,-3 4-8-16,4-3 0 0,4-1 8 16,3 0 0-16,5-3-8 15,-1 0 8-15,5 1-8 0,-8 2 16 16,0-3-16-1,-4 0 8-15,-5 0 8 16,-3 4-8-16,0-4 0 16,-4 0 0-16,4 0 0 15,-1-3-8-15,5 0 0 16,0 0 0-16,4 0-80 0,-1 0-80 16,5 0-40-16,-9 0 120 15,1-3 64-15,-4 0 0 16,0 0 8-16,-4 3 0 15,-1-3 8 1,1-4 0-16,4 1 0 0,-4-4-96 16,3-2-264-16,1-1-8 15,0 0 112-15,0 1 120 0,-4-4 120 16,-4 0-32 0,-1 3 48-16,1 1 64 15,-4-1 40-15,-1 0 48 0,2 0-48 16,3 4-24-16,-1-4-16 0,5-3-56 15,4 0 16 1,-4 0-16 0,3 1 0-16,-7-1 40 0,0-3-48 15,-4 3 8-15,-5-3-8 16,-3 3 8-16,-4 0-8 16,0 3 16-16,-4 0-16 0,-4 4 80 15,-1-4-80 1,1 4 0-16,-8 3-24 0,1 2 16 31,-14 1-560-31,1 0-833 0,-8 3-1007 0,-4 0-1521 16,-4 0-168-16</inkml:trace>
  <inkml:trace contextRef="#ctx0" brushRef="#br1" timeOffset="135009.2">15466 8899 5473 0,'0'0'6529'0,"0"0"-4825"16,0 0-655-16,0 0-441 0,0 0 216 15,80-9 88-15,-48 9-472 16,4 3-264-1,0 7-56-15,-1 5-40 16,-3 1-32-16,0 0 8 16,-8 3-48-16,0 0 40 0,-8 0-40 15,0 3 232-15,-12 4 152 16,-4-1 49-16,0 7 15 16,-4 3-128-16,-12 0-176 0,0 0-152 15,-12 16-440 1,0-13-1529-16,0-10-3064 15</inkml:trace>
  <inkml:trace contextRef="#ctx0" brushRef="#br1" timeOffset="135948.24">16757 8128 10682 0,'0'0'2408'0,"0"0"-647"0,0 0-393 15,0 0-504-15,0 0-24 16,0 0-88-1,-52-29-215-15,20 45-1 16,1 6-72-16,-5 10-24 0,0 13-168 16,1 5-104-16,7 7-48 0,7 4-112 15,10-7-8 1,7-4-56-16,4-2 48 16,19-10 8-1,9-3-72-15,16-10-176 0,4-12 104 0,4-3-104 16,0-10-72-1,-5 0-24-15,-6-4 96 16,-9-8 56-16,-13-4 192 0,-10 0 0 16,-9-3 48-16,0 0-40 15,-25 3-8 1,-6 1 72-16,-5 5-24 0,-5 3 224 0,6 4-152 31,7 0 0-31,12 3-112 0,8-3-8 16,8 3-384-16,8-4-416 15,20 2 415-15,12-1-63 16,-1-7 96 0,6 3 160-16,-6-2 104 0,-7 3 88 0,-4-4 96 31,-12 4 480-31,-4 0 273 0,0 2 71 0,-12 4-136 16,4 0-288-1,-1 0-384-15,1 13-56 16,5 9 32-16,-1 6 56 0,7 7-56 15,-6 4 0-15,2-1-40 16,2 0-48-16,-5 0-224 16,-1-6-336-16,1 6-560 0,1-10-825 31,-1-8-3352-31</inkml:trace>
  <inkml:trace contextRef="#ctx0" brushRef="#br1" timeOffset="136504.67">17223 8477 4240 0,'0'0'9274'16,"0"0"-7017"-16,0 0-353 0,0 0-767 31,0 0-457-31,0 0-232 0,0 0-176 16,81-16 48-16,-50 16 16 15,5 0-136-15,-8 10-128 0,-8 2-72 16,-16 8-48-16,-4 2 48 15,-12 6 128-15,-16 4 152 16,-8 0 0-16,0-4 0 16,8-2-48-1,13-7-112-15,11-3-104 16,4-4-16-16,15-9 0 16,17 1-72-16,16-4-24 0,7-4-632 15,18-21-664-15,-13 0-3825 16,-17-4-4057-16</inkml:trace>
  <inkml:trace contextRef="#ctx0" brushRef="#br1" timeOffset="136716.29">17749 8550 3440 0,'0'0'8658'15,"0"0"-6073"-15,0 0-753 16,0 0-704-1,0 0-72-15,0 0-159 0,41 45-249 16,-41-23-400-16,0 6-144 0,-13 4-104 31,-6-1-144-31,-1-1-448 0,3-8-993 16,2-3-3240-16,7-10-5065 0</inkml:trace>
  <inkml:trace contextRef="#ctx0" brushRef="#br1" timeOffset="137045.9">18037 8417 10762 0,'0'0'4233'16,"0"0"-2361"-1,0 0-408-15,0 0-391 0,0 0-217 0,88 12-272 32,-77 10-136-32,-3 4-208 0,-8 3-144 15,0 3-96-15,-16-1 48 16,0 1 0-16,1-10-40 0,2-3 64 16,9-6-16-16,4-7-56 15,17-3 0 1,18-3 136-16,13 0-136 15,11-6-392-15,1-10-672 16,13-9-929-16,-22 3-4096 16,-16 2-5241-16</inkml:trace>
  <inkml:trace contextRef="#ctx0" brushRef="#br1" timeOffset="140285.07">9419 10242 432 0,'0'0'7737'0,"0"0"-5888"15,0 0-121 1,0 0-224-16,0-9 73 0,0 9-297 16,0 0-464-16,0 0-496 15,3 0-248-15,5 0-64 16,5 3 176 0,-2 10 16-16,6 2-8 0,-2 4-88 0,5 4-56 15,4 8 0-15,0 1 0 16,0 10 8-1,0 5-8-15,0 1-32 16,-1 3 40-16,1-4-56 16,0 1 8-16,8-7 0 0,4 1 40 15,12-5 16-15,7-2-56 16,18 4 56-16,26 5 16 16,17 7-72-16,3 3 64 0,1-10 25 31,-9-5-1-31,-12-8-16 15,6-3-8-15,-10-8 0 0,4-1 48 16,1-3 48-16,0-4-24 16,-4-2 16-16,-1-1 144 15,-19-2-128-15,-17 2-32 0,-19-2-88 16,-3-1-8-16,6 0-48 31,9 4 0-31,8-4 8 0,4 0 72 16,-1 1-80-16,5-4 0 0,12 0 0 15,19-3-200-15,12 3-40 16,5-3 152-16,-4 0-32 16,-9 0-40-16,-11 0 56 15,0-3-16-15,3-3 120 0,-3-3 0 16,3 2 0-16,-3-6 8 16,3 3 0-1,-7-5-16-15,-12 2-56 0,-16-3-72 16,-16 4-16-1,-1-4 0-15,5-3-72 16,4-7 151-16,8-2 25 0,-5-1 48 16,-3 1-8-16,-3 2 8 15,-10 1 0 1,-7 2-8-16,4 1 0 0,-8 0 8 0,4 3 0 16,-1-7 40-16,5 4-32 31,5-3-8-31,-6 3 0 0,5-3 0 15,-1-1 0-15,2 0 8 16,-2 1 40-16,1 0 17 16,1-4 31-16,-2-3-32 0,1 0 8 15,-1-2-8-15,10-1-64 16,-10 3 88-16,5-3-32 16,0 3 40-1,4 0 24-15,-4-2 56 16,-5 5-72-16,-2 1 32 0,-2-1-40 15,-10 7 16-15,-2-1-48 16,-3 5-56-16,-5 1 0 16,2 2 0-16,-2-1 0 15,2 3 0-15,-1 0 0 0,-4 4 32 32,-5-1-40-32,1 7-8 0,1 0-96 15,-9 3-192-15,0 0-440 16,0 0-425-16,-4 6-23 15,-20 4-632-15,4-1-625 16,-1-2-4368-16</inkml:trace>
  <inkml:trace contextRef="#ctx0" brushRef="#br1" timeOffset="141389.94">14710 10122 2800 0,'0'0'8202'0,"0"0"-6466"15,0 0 105 1,0 0-681-16,0 0-184 16,0 0-96-16,0 0-432 0,36-4 144 0,-8 4-7 15,7 4-265 1,5-1-104-16,8-3-144 16,8 0 32-16,-1 0-56 15,1 0-32-15,-8-7 0 0,-8 4 48 16,-12 0-56-16,-13 0 0 15,-10 3-8 1,-5 0-144-16,0 0-96 0,0 9 240 16,-9 10 320-1,-2 4-8-15,3 5-96 0,-1 7-96 16,6 0-48-16,-1 7-24 16,4-1-40-16,0-3-8 0,0 3-40 15,0-6-528 1,0-3-872-16,7-10-2489 15,6-9-2961-15</inkml:trace>
  <inkml:trace contextRef="#ctx0" brushRef="#br1" timeOffset="142231.19">15941 9607 6305 0,'0'0'6473'0,"0"0"-4240"15,0 0-1105-15,0 0-960 16,0 0 96-16,0 0 696 16,-68 29-80-16,32-1-111 0,-8 11-201 15,-4 2-112 1,5 7-152-1,3 2-144-15,7-2-56 0,6-1-96 0,15-2-8 16,12-4-192 0,0-6 56-16,16-3 128 15,12-4-240-15,12-9-144 0,3-6 104 16,2-6-232-16,-2-7-65 16,-2 0 41-1,-10 0 312-15,-7-10 224 0,-8-2 8 16,-8-5 56-1,-8-2 8-15,0 3 72 16,-12-6 136-16,-4 3 0 0,-4 3-272 16,-4 4 0-16,0 5-8 15,4 1 8-15,8 3 48 0,8 3-48 16,4 0-96 0,0 0-384-16,4 0-440 15,20 0 672 1,4 0 248-16,8-4 32 0,4 2 40 15,-1-5-72-15,-2 4-8 16,2-4 8-16,-7 1 0 0,-4 3 320 16,-12 0 8-16,-4 3-32 15,-4-3 72 1,-8 3 48-16,4 0 65 0,-4 0-193 16,4 6-144-16,-4 7 304 0,4 6-56 31,-1 6-176-31,-3 4 24 0,0 6-16 15,0 0 16-15,0 0-64 16,0 2-24-16,-3-5-80 16,-1 0-8-16,4-3-56 15,0-7 40-15,0-6-48 0,0 0-104 16,7-7-392-16,10-9-720 16,-6 0-1865-1,2-6-6193-15</inkml:trace>
  <inkml:trace contextRef="#ctx0" brushRef="#br1" timeOffset="143362.17">16407 10192 9674 0,'0'0'2176'15,"0"0"-512"1,0 0-271-16,0 0 103 16,0 0-184-16,19-70-424 0,-6 60-215 15,2 4-169-15,6-1-232 16,7-2-168-16,4 2-32 16,3 1-56-16,5 0 32 15,-8 6-40-15,-4 0 0 0,-12 0-8 16,-4 0-120-16,-12 0-112 15,0 3-208 1,-8 6 440-16,-9 1 128 16,-2 3 248-16,3-4-96 0,0 1-128 15,4 0-144 1,12-5-8-16,0 5-64 16,0 0 24-16,8 6 40 0,12-7 48 15,0 7-24-15,0-3-24 16,0 2-48-1,-8-2-24-15,0 3-32 0,-8 0 104 16,-4 0-88-16,0 3-40 16,-16 0 72-1,-8 3 56-15,-12-6 208 0,0 3-16 16,-4-6-72-16,8 0-120 16,4-7-128-16,24-6-1216 0,4 0-1377 15,4-13-2296-15</inkml:trace>
  <inkml:trace contextRef="#ctx0" brushRef="#br1" timeOffset="143533.24">16862 10287 9337 0,'0'0'5538'16,"0"0"-4090"-16,0 0-872 16,0 0-432-16,0 0 224 15,0 0 32 1,-41 70-200-16,22-48-96 0,2 0-104 15,-3 1-176-15,12-8-1400 16,1-2-2265-16,7-13-3424 0</inkml:trace>
  <inkml:trace contextRef="#ctx0" brushRef="#br1" timeOffset="143743.28">17029 10042 1360 0,'0'0'13371'16,"0"0"-10595"-16,0 0-1063 16,0 0-1137-16,0 0-192 0,0 0 544 15,0 0-216-15,59 76-424 16,-47-41-136-16,-3 4-104 16,-6 5-48-16,-3 16-336 0,0-12-856 15,-3-7-4049 1</inkml:trace>
  <inkml:trace contextRef="#ctx0" brushRef="#br1" timeOffset="145087.22">17446 10236 9554 0,'0'0'6225'0,"0"0"-4321"0,0 0-495 16,0 0-897-16,0 0 152 15,0 0-112-15,0 0-8 0,41 51-224 16,-37-23-152 0,0 7-168-16,-4 0 0 15,-12 4-256-15,-36 8-704 0,0-6-1561 16,-4-12-7265-16</inkml:trace>
  <inkml:trace contextRef="#ctx0" brushRef="#br1" timeOffset="146520.29">12940 10318 7153 0,'0'0'2569'0,"0"0"-2017"0,0 0-448 32,0 0 248-32,0 0 496 15,0 80-80-15,0-49-280 0,4 8-224 16,5 2-8-16,10 0-32 16,1 1-72-1,8 2-48-15,4-3-24 0,4 4-8 16,4-1 1-16,8 4-73 15,-5-1 8 1,13 1 0-16,4-3-8 0,20-1-105 16,23 4 105-16,21-7 73 15,7-6-1-15,-4-10-64 0,-11-6 72 16,-16-3-32-16,0 0 16 16,-5 0 0-16,5 0-56 15,-1-4 0-15,-3 4-8 0,3 0 120 31,5-3-120-31,3-4 8 16,1 1 0-16,3-7 0 0,5-3 0 16,4 0 48-16,-4 0 200 15,-1-3-64-15,-4-7-40 16,-3-3-48 0,-12 1-32-16,0-4-16 15,-1 0 112-15,1-6-88 0,-1-3 24 0,9-4-104 16,3-3 56-1,5-3-48-15,3-3-8 16,-7 0 48-16,-5 0-40 16,-22 6 0-16,-18 10 40 0,-15 3 48 15,-4 0-96-15,8 0 72 16,3-6-64-16,5-4 128 16,-4 1 240-1,-4-4-48-15,-13 3-80 16,1 1-128-16,-3 2-16 0,-9 1-96 15,-1 2 56-15,-7 4-64 16,4 0 0-16,-4 3-8 16,0 1-64-16,0-1-96 0,4 3-96 15,4 0-32 1,-5 4-48-16,5-4-48 0,-4 7-96 31,-8-1-480-31,-12 7 63 0,-4 0-687 0,0 0-776 16,-12 0 335-1,-7 3-151-15,-2-3-2433 0</inkml:trace>
  <inkml:trace contextRef="#ctx0" brushRef="#br1" timeOffset="146902.38">17642 10379 288 0,'0'0'7409'0,"0"0"-4840"16,0 0-153-16,0 0-31 0,0 0-697 31,0 0-384-31,0 0-247 16,0 0-473-16,28-7-232 0,0 7-96 15,8 0-152-15,3 4-24 16,6-1-64 0,-10 0 32-16,-3 3-48 0,-12 4 8 15,-4-1-8-15,-8 4-104 0,-8 6 24 16,0 10 80 0,-16 9 312-16,-8 0-120 0,4 6-64 15,-4-3-72 1,5 4-56-16,-2-4-160 0,-3 1-976 15,5-7-2657-15,2-13-6657 0</inkml:trace>
  <inkml:trace contextRef="#ctx0" brushRef="#br1" timeOffset="147911.69">18351 9753 5569 0,'0'0'5513'15,"0"0"-3889"-15,0 0-127 16,0 0-137-16,0 0 56 15,24-35-256-15,-24 35-543 0,-3 0-617 16,-14 7 120 0,-3 8 240-16,-16 11 8 0,-3 9-104 15,-6 16-40 1,6 3 8-16,-1 9-136 16,8 1-16-16,12-1-72 0,12-9-8 15,8-3-56-15,16-6-96 16,20-10 144-16,12-10 0 15,12-6-8-15,7-13-200 16,2-6-200-16,-6 0-280 0,-12-9 223 31,-10-10 353-31,-18-1 120 0,-14-5 112 16,-9-4-64-16,-9 1 8 16,-19 3 297-16,-4 2-97 15,-3 5-48-15,3 5-64 16,8 6-96-16,0 7-48 0,12 0-8 15,4 0-208-15,8 3-192 0,4 4-73 32,16-1 409-32,4 0 72 0,12-3 8 15,4-3-8-15,-1 0 8 16,6 0-8-16,-10-9 0 16,-7 0 8-16,-4 5 8 15,-8-2 337-15,-12 3 407 0,-4 3-120 16,0 0-248-16,0 0-392 15,0 16 8 1,0 6 144-16,0 10 96 16,-4 9-136-16,4 3-16 0,0 7-48 15,0 3 8 1,0 1 8-16,0-2-64 0,4-8 48 16,3-4-40-16,6-12-8 15,-1-7-200-15,-4-10-256 16,0-5-384-1,-4-1-561-15,-4-6-1183 0,0 0-1681 16,0 0-3081-16</inkml:trace>
  <inkml:trace contextRef="#ctx0" brushRef="#br1" timeOffset="149371.72">18929 10223 8905 0,'0'0'2329'0,"0"0"-537"16,0 0-495-16,0 0 103 15,0 0-144-15,0 0-568 0,16-41-336 32,0 35-208-32,7-4-136 0,1 4-8 15,4 3 48-15,-3 3-32 0,-5 0-16 16,-9 0-8-1,-7 0-40-15,-4 9-40 0,0 1 56 16,-7 2 32-16,-6 1 232 16,-2 3 88-16,-2-4-55 15,6 1-97-15,7-3-160 16,4-1-8 0,0 1-8-16,0-4 8 0,20 4 112 15,-1 3 16-15,2 2-64 16,-2-2-64-16,-7 3-136 15,-4-3-56-15,-4 2 120 16,-4 1-56-16,0 0 32 0,-15 4 96 16,-10 2 56-1,-6-3 112-15,3-1 56 16,-4 2-104-16,4-8-56 0,7-2-64 16,14 0-689-1,7-10-1095-15,7-7-3225 16,18-9-752-16</inkml:trace>
  <inkml:trace contextRef="#ctx0" brushRef="#br1" timeOffset="149544.4">19259 10369 3504 0,'0'0'8354'0,"0"0"-5881"32,0 0-1273-32,0 0-392 0,0 0 168 15,0 0-416-15,0 0-312 16,-7 77-40-16,-9-52-192 15,0-3-16-15,-5 0-120 0,2 4-800 16,-1-10-1568 0,8-7-2753-16</inkml:trace>
  <inkml:trace contextRef="#ctx0" brushRef="#br1" timeOffset="150548.34">19332 10176 3240 0,'0'0'3953'0,"0"0"-1352"16,0 0-921 0,0 0-456-16,0 0-280 15,0 0 297-15,4 3-529 0,-17 6-80 16,-2 4 120-16,-6 6-152 0,-3-3-216 15,1 0-128 1,3 0 8-16,4-10-32 16,4 1-39-16,4-5-1 15,8-2-88-15,-4 0 88 16,4 0-64-16,0-9-128 16,0-4-280-16,0-6 32 0,8-3 152 15,0 0 96-15,0 3 8 16,0 0-8-1,4 3-64-15,0 7-81 0,4 2 33 16,0 4 112 0,3 3 8-16,-2 0 8 15,2 0 32-15,-3 0 0 0,-4 10 25 16,1-5 7-16,-6 8 96 16,-3 6 96-16,0 3-64 15,-4 10-24-15,0 6-88 16,-4 7 0-16,-7 3-8 0,-2-1-88 15,-2 4 0-15,-6 0 0 16,2-7-8 0,-1-6 8-16,-4-6 0 15,3-10-88-15,2-6 80 16,-5-9 8-16,0-4 0 0,4-3 0 16,0 0 96-1,0-7-96-15,5-5-48 0,7-4-72 0,3 0 112 16,5 0-96-1,0-3-168-15,20 6 136 16,4 4 8-16,8 2 128 16,4 4 0-16,3 0 0 0,-3 3 80 15,-3 0-72 1,-6 3 88-16,1 10 40 0,-12 3 16 16,5-1 48-16,-6 8 0 15,1-4-56 1,-4 0-80-16,0 0-64 15,-4-6-192-15,-4 0-376 0,0-7-617 16,-4-3-1735 0,0-3-3017-16</inkml:trace>
  <inkml:trace contextRef="#ctx0" brushRef="#br1" timeOffset="152315.1">6661 11785 8481 0,'0'0'1897'0,"0"0"-1377"0,0 0-384 16,0 0-128-16,0 0 424 16,0 0 296-1,0 0 8-15,41 54-80 0,-26-35-207 16,9 1-105 0,8 2-56-16,0 3-136 15,11 0-136-15,2-2 64 0,6 2 16 16,8-3-40-16,5 1-40 15,16-1-8-15,20 3 96 16,23 4-96-16,9-4 0 0,-8-3 80 16,-13-6-80-1,-20 0 0-15,-3-3-8 16,4-3 16-16,-4-5-8 16,7-1 0-16,5-4 40 15,4 0-48-15,7 0 8 0,8 0-8 16,5 0 16-16,7-7-16 15,1 5 0 1,3-2 16-16,-3 4 96 0,0 0 216 16,-5 0 232-16,1 0-144 0,-5 0-136 31,4 0-104-31,-3-6-88 0,3-4-80 16,5-2 48-16,0-4-56 15,3-3 8-15,0-7 48 16,-3 1-56-16,3 0 48 0,-11-1-48 15,3 4 0-15,-7-4 0 32,3 4 40-32,-7 3 64 0,0-3 216 15,-1 0 24-15,0-1-216 16,1 1 40-16,-4 0-119 16,-5 3-1-16,-4 0-40 15,-6 6-8-15,-2 1 0 0,-12-1 8 16,-10 6-8-16,-13-2 48 15,-13 6 120-15,1-4-96 0,8 1-64 32,8-3 64-32,-1 2-64 0,-8 1 56 15,-6-1-64-15,-17 4 8 16,-8 0 0-16,-4 0-16 16,-1-3-64-16,1 2-160 0,0 1-241 15,0-3-55-15,4 3 144 16,-8-1-120-16,0 2-120 15,-8 2-40-15,-4 0-280 16,-4 0-209-16,0 0-1047 0,-20-4-777 31,-4 1-2488-31,0-3 2753 0</inkml:trace>
  <inkml:trace contextRef="#ctx0" brushRef="#br1" timeOffset="152612.28">12976 11528 4624 0,'0'0'5090'0,"0"0"-3842"16,0 0 48-16,0 0 8 15,0 0 609 1,0 0-81-16,4-28-552 16,5 28-543-16,-2 0-313 0,10 6-152 15,10 7 88-15,9 9-24 0,4 6-88 31,3 1-128-31,6 3 24 0,-6-1-16 16,1 1-56-16,-12 0-56 16,-9-7-16-16,-14 1 0 15,-9 2-96-15,-16 1 48 16,-20 3-24-16,-11-4 64 16,-13 4-632-16,-24 9-1144 0,13-6-2929 15,15-10-6234-15</inkml:trace>
  <inkml:trace contextRef="#ctx0" brushRef="#br1" timeOffset="153385.18">14207 11535 8121 0,'0'0'2753'0,"0"0"-97"16,0 0-543-16,0 0-665 0,0 0-232 16,0 0-335-16,0 0-217 15,-35-55-336-15,3 62-168 16,-12 12 96-16,-4 10 0 16,-8 8 24-16,9 8-112 0,2 6-72 31,6 0-96-31,15-3 0 0,8-1-48 15,12-6 40-15,4 0 0 0,12-2-128 16,20-8 32 0,11-6-208-16,13-2-136 0,0-14 32 15,8-2 24-15,-8-7 72 16,-4 0 304-16,-13-7 16 0,-11-2 8 31,-12-7 88-31,-16-3 8 16,-4-3-96-16,-24 0 0 0,-11-1 168 15,-5 4 112-15,-4 4-168 16,8 5 32-16,12 3-96 16,8 7-56-16,16 0-48 0,4 0-392 15,13 0-376 1,14 4 648-16,13-1 160 0,0 0-137 16,3 0 89-16,-6-3-16 15,-5 0 72 1,-4 0 176-16,-13 0 457 15,-3 0 247-15,-4 0-192 0,-4 0-200 16,4 4-176-16,0 8-208 16,0 7 80-16,4 7-64 15,-4 8-72-15,-4 8 24 0,-4-1-32 16,0 0-40 0,0 1-128-16,0-4-152 15,0-3-424-15,0-7-504 16,0-6-921-16,0-9-3312 0,3-10-5633 15</inkml:trace>
  <inkml:trace contextRef="#ctx0" brushRef="#br1" timeOffset="154161.34">14590 11865 1040 0,'0'0'10306'16,"0"0"-7890"-16,0 0-303 15,0 0-705-15,0 0-368 0,0 0-79 32,12-22-305-32,-12 25-400 0,0 6-248 15,0 14 288-15,0-1-104 16,0 3 16-16,-8 7-96 15,-3-4 32-15,-6 1-72 16,6-7-56-16,2-6 56 0,1-3-64 16,8-4 8-16,0-5-16 0,0-2 8 15,20-2 32 1,8 0 80-16,4 0-112 16,4 0 8-1,7 0-32-15,-7-2-16 0,-4-2 24 16,-8-5 0-16,-4 2-136 15,-8 1-120 1,-3-3-152-16,-6-4-416 0,-3 0-617 0,0 0-407 16,-3 0-1057-16,-10 1-1263 15,5-1 983-15,1 4 96 16,2-1 2705 0,1 4 392-16,0 2 2601 15,4 2 183-15,0 2 145 16,0 0-169-16,0 0-455 15,0 0-441-15,0 0-375 0,0 0-441 16,0 0-488 0,0 6-296-16,0 7-160 0,0 9 376 15,0 3-152-15,4 4-112 16,-4 6-120 0,0-3-32-16,4-1-56 0,1 1-8 15,-2-7-64-15,1 1-328 16,4-7-368-16,-4 0-704 0,5-6-1289 15,2-10-2784-15,-7-3-2417 16,4 0 4850-16</inkml:trace>
  <inkml:trace contextRef="#ctx0" brushRef="#br1" timeOffset="154399.5">15088 11849 1256 0,'0'0'12514'31,"0"0"-10097"-31,0 0-1257 0,0 0 152 16,0 0-135-16,-43 92-81 0,34-57-408 16,9 6-352-1,0 0-168-15,0 1-48 0,0-4-112 16,9 0-8-1,2 0-464-15,-7-9-1392 0,0-7-6162 16</inkml:trace>
  <inkml:trace contextRef="#ctx0" brushRef="#br1" timeOffset="158445.18">8876 12944 9458 0,'0'0'2400'0,"0"0"-800"15,0 0-679-15,0 0-465 0,-15-12 472 16,-5 12-312-1,-12 2-248-15,-4 15 32 16,-8 11 232-16,-4 10 8 0,4 10-95 16,4 6-201-1,9 6-152-15,10 1-64 16,14-1-32-16,7-6-96 0,20-10-160 16,19-6 80-1,25-12 72-15,24-17-80 16,-4-9 8-16,-9 0-192 0,-11-16-241 15,-24-3 1-15,-4-3 200 16,-8-3 272-16,-20 0 32 0,-8 2-88 16,-24 1 96-16,-16 0 232 15,-4 3 72-15,0 6-16 32,1 3 137-32,15 7-161 0,8 3-264 15,16 0 0-15,4 0-633 16,11 13 217-16,21 0 256 0,5-4-128 15,10 1 160-15,-2-7 64 16,-2-3 56-16,0 0-48 16,-11 0 48-16,-4-3 8 15,-8-4 16 1,-8 4 32-16,-8 3 88 16,-4 0 136-16,0 0-152 0,0 10-56 0,0 9 192 15,-12 9 313 1,1 7-281-16,-2 7-128 15,2-1-88-15,-1 3-8 0,3 1-56 16,2-1-8-16,3-6-64 16,4 0-504-1,0-9-553-15,0-7-1335 0,11-12-2649 16</inkml:trace>
  <inkml:trace contextRef="#ctx0" brushRef="#br1" timeOffset="158695.57">9310 13319 3744 0,'0'0'6130'16,"0"0"-4314"-16,0 0-160 16,0 0-543-16,0 0-745 15,0 0-352-15,0 0 288 0,0 0 200 16,-3 73-128-16,3-35-168 15,0 0-104-15,-4 0-24 16,0-3-80 0,0-3-104-16,4-4-1232 0,0-12-777 15,4-3-975-15,7-13-4154 0</inkml:trace>
  <inkml:trace contextRef="#ctx0" brushRef="#br1" timeOffset="158892.26">9503 13316 11642 0,'0'0'4689'0,"0"0"-4049"0,0 0-368 15,0 0 424-15,-9 95 193 16,5-60-65 0,4 3-272-16,-4 0-352 15,4 0-96-15,0-3-104 0,0 0-56 16,0 6-1096-16,0-12-1897 0,0-10-4833 15</inkml:trace>
  <inkml:trace contextRef="#ctx0" brushRef="#br1" timeOffset="159403.24">9885 13490 12410 0,'0'0'4361'15,"0"0"-3513"-15,0 0-504 32,0 0-144-32,0 0 304 0,0 0-183 15,0 0 263-15,107 0-240 16,-59 0-80-16,0-6-96 16,-8 3-88-16,-5-1-32 15,-10 4-48-15,-6 0-416 0,-10 0-296 31,-6 0-697-31,-3 0-879 0,-3 0-849 16,-6-6-3048-16</inkml:trace>
  <inkml:trace contextRef="#ctx0" brushRef="#br1" timeOffset="159643.37">10032 13265 512 0,'0'0'12354'0,"0"0"-9609"0,0 0-1617 16,0 0-552 0,0 0 592-16,0 0 113 15,-28 82-361-15,28-43-336 0,0-2-216 16,0 5-48-16,0-1-224 16,0 7-24-1,8-4-72-15,0 4-120 16,0 3-408-16,8 9-768 0,0-16-1505 15,-4-9-3128-15</inkml:trace>
  <inkml:trace contextRef="#ctx0" brushRef="#br1" timeOffset="160292.34">10865 12875 12082 0,'0'0'3033'0,"0"0"-1841"0,0 0-768 31,0 0 168-31,-88 63 280 15,56-19-79-15,4 10-265 0,0 7-200 16,8 2-128-16,5 4-40 16,11-7-16-16,4 0-96 0,0-9-48 15,24-6-80-15,3-11-240 16,10-8-200-16,2-10-232 16,5-10 175-16,4-6-239 15,-5 0-176 1,-2-13-72-16,-13-6 336 15,-9-3 424-15,-15-3 304 0,-4 0 416 16,-4-4 464-16,-24 3-80 16,-4 4-224-16,-11 3-96 15,3 6-184-15,4 4-32 0,12 6-152 16,12 0-112 0,12 3-96-16,0 0-832 15,28 0 304-15,8 3 360 0,8 0-448 16,3 0-312-1,-6 0 255-15,-6 0 521 16,-7-3 248-16,-4 0 272 0,-8 0 689 16,-4 0 207-16,0 0-80 15,-12 0-344-15,4 4-128 0,-4 5-368 16,4 7 217 0,3 7 23-16,-3 8-256 15,0 7-112-15,1 6-48 16,-5 4 0-16,0 3-64 15,0 0-8-15,0 16-840 16,0-17-1409-16,4-12-2576 0</inkml:trace>
  <inkml:trace contextRef="#ctx0" brushRef="#br1" timeOffset="160686.84">11346 13395 9986 0,'0'0'4705'15,"0"0"-3041"-15,0 0-320 16,0 0-376-16,0 0-167 15,0 0-313-15,0 0-352 0,32 3 176 16,-12 4-144-16,-3 5-168 16,-6 1 0-16,-7 6-88 15,-4 3 88-15,0 4 128 0,-19 6 88 32,-1-4 152-32,-4 1 24 15,8-7-136-15,0 0-104 0,16-6-144 16,0-7-8-16,8 1-72 15,23-7 64-15,6-3-184 16,6 0-240-16,21-16-840 16,-12 0-1737-1,-4-3-3496-15</inkml:trace>
  <inkml:trace contextRef="#ctx0" brushRef="#br1" timeOffset="160961.97">11750 13386 12042 0,'0'0'4585'15,"0"0"-3121"-15,0 0-335 16,0 0-313-16,0 0-288 15,0 0 224-15,0 0 48 0,7 82-208 32,-3-47-240-32,-4 3-176 0,0 7-56 15,0-1-120-15,0 1-168 16,0 18-648-16,-7-9-776 0,-2-10-3609 16</inkml:trace>
  <inkml:trace contextRef="#ctx0" brushRef="#br1" timeOffset="161361.06">12096 13579 12050 0,'0'0'4201'0,"0"0"-3353"0,0 0-224 31,0 0-280-31,0 0-120 0,0 0-48 16,99-41 72-16,-55 35-135 0,8 3-105 15,4-1 88 1,-4 1-96-16,-9 0-609 0,-11 3-1695 16,-11-7-585-16,-10 4-1680 15,-11-3-3991-15</inkml:trace>
  <inkml:trace contextRef="#ctx0" brushRef="#br1" timeOffset="161564.09">12251 13364 11258 0,'0'0'3201'16,"0"0"-1433"-16,0 0-736 0,0 0-576 15,0 0 961 1,0 82-17-16,4-38-624 15,4 7-296-15,0 3-256 0,8 3-112 16,-4 0-112 0,0 4-360-16,16 2-856 15,-5-15-1665-15,2-13-4256 0</inkml:trace>
  <inkml:trace contextRef="#ctx0" brushRef="#br1" timeOffset="162191.19">13056 13023 10906 0,'0'0'4457'16,"0"0"-2873"-16,0 0-392 15,0 0-527-15,0 0 231 0,0 0 152 31,0 0-632-31,20-37-352 16,-40 55 8-16,-12 18 232 0,-3 8 0 16,-1 10-136-16,4 6-96 15,8 4 64-15,8-4-136 16,12-3 64-16,4-6-64 16,4-4-224-16,16-12-152 0,8-6-240 31,7-10 80-31,5-13-96 0,4-6-456 15,0 0-385-15,0-22 161 0,-12 0 920 16,-5-10 392 0,-11 4 96-16,-12-1 360 15,-4 4 248-15,-15 6 280 0,-17 3-63 16,-5 9-313-16,-6 7-208 31,0 0-104-31,6 3-184 0,9 4-112 0,16 3-104 16,8-1-144-16,4-3-520 15,25-6 191-15,10 4 513 16,5-4-304-16,8 0-96 16,-1-7 344-16,-6-2 120 15,-5-4 168-15,-5 3 352 0,-11 4 177 16,0 3-25 0,-4 0 0-16,0 3-248 15,-5 3-232-15,6 13-168 0,-6 12-16 16,-2 7-16-1,-5 6 16-15,-4 7 48 16,0 3-32-16,0-4-24 0,-8 1-368 16,0-7-496-16,-4-2-785 15,8-11-2367-15,0-12-4234 0</inkml:trace>
  <inkml:trace contextRef="#ctx0" brushRef="#br1" timeOffset="162516.53">13502 13455 9337 0,'0'0'2457'0,"0"0"-897"0,0 0-239 31,0 0-441-31,0 0 24 0,0 0-72 16,0 0-216-16,88-41-152 15,-72 41-136-15,0 0-127 16,-8 7-161-16,-4 8-32 16,-4 1 64-16,0 9 176 15,-12 4 32-15,-8 3 48 0,8-4-80 32,4 1-136-32,0-3-40 0,8-4-64 15,0-7-8-15,12-2-232 16,16-9-200-16,24-4-288 15,-5-13-1305-15,-2-6-2856 0</inkml:trace>
  <inkml:trace contextRef="#ctx0" brushRef="#br1" timeOffset="162800.97">13825 13373 5873 0,'0'0'2456'0,"0"0"-383"16,0 0-17-16,0 0-167 15,0 0-33-15,0 0-296 16,44-7-263-16,-32 7-369 0,4 10-288 16,-4 6-264-16,-4 3-120 15,-8 6-104-15,0 4-8 16,-13 3-16 0,-2 0 40-16,-5-4-32 15,0 1-56-15,12-10-16 0,0-3-64 16,8-7 0-16,12-6-168 15,15-3 88-15,18 0-64 16,2 0-408-16,37-22-1120 16,-13 3-3033-16,-6-7-4817 0</inkml:trace>
  <inkml:trace contextRef="#ctx0" brushRef="#br1" timeOffset="163091.04">14319 13547 6705 0,'0'0'9370'0,"0"0"-7530"15,0 0-599-15,0 0-721 16,0 0 56-16,0 0-152 0,0 0-208 15,116-3-136-15,-73 0 40 16,6 0-120-16,-6-3-144 16,1-1-120-16,-12-2-424 15,-5 2-761 1,-14-9-895-16,-9 4-697 16,-4-1-3240-16</inkml:trace>
  <inkml:trace contextRef="#ctx0" brushRef="#br1" timeOffset="163278.84">14422 13249 9882 0,'0'0'4000'15,"0"0"-1839"-15,0 0-817 0,0 0-696 16,0 0-56-16,0 0 857 16,0 115-641-1,0-65-464-15,0 11-224 0,9-4-56 16,7 0-64-16,15 22-608 15,-3-18-1472 1,-4-8-3402-16</inkml:trace>
  <inkml:trace contextRef="#ctx0" brushRef="#br1" timeOffset="164444.97">15268 13021 10626 0,'0'0'2832'0,"0"0"-1007"15,0 0-881-15,0 0-288 0,0 0-88 16,-56-13-120 0,28 35 96-16,-4 6 113 0,0 11-129 15,8 11-216-15,8 1-144 16,8 6-88-16,8 0-80 16,8-5 0-16,20-5-96 15,12-9 88 1,7-10-120-16,5-8 8 0,-3-11-96 15,-6-9-192-15,-3 0-305 0,-9-6 81 16,-10-10 536 0,-14-3 96-16,-7-3 0 15,-11-4 128-15,-17 1 88 0,-8 2 40 16,4 5-8-16,0 1-31 31,12 8-73-31,9 6 72 0,7 0-216 0,4 3-256 0,19 0-337 16,9 0 593-1,16 3 88 1,8 0 56-16,0-3-88 0,0 0-48 16,-9 0 40-16,-7 0-40 15,-12 0 89-15,-12 0 175 0,-9 0 144 16,2 0 208 0,-5 0-240-16,0 13-232 15,0 9-144-15,4 7 520 16,0 12-304-16,4 6-128 0,-1 1-16 15,2 3-64 1,3 0-16-16,-5-3-192 0,2-4-688 16,7-3-728-16,-5-12-1385 15,2-10-4033 1</inkml:trace>
  <inkml:trace contextRef="#ctx0" brushRef="#br1" timeOffset="164861.34">15846 13395 1584 0,'0'0'7713'16,"0"0"-5792"0,0 0-521-16,0 0-424 0,0 0-343 15,90-61 103-15,-57 59-200 16,-6 2-8-1,5 0-8-15,-8 0-192 0,-4 0-184 16,-4 2-144-16,-11 5-112 16,-5 6 112-16,0-3 112 15,-13 2 520 1,-2 1 32-16,-6-1-71 0,10 1-305 16,-2 3-128-16,9-3-160 15,4 2-160-15,4 4 160 16,16 1-8-16,5 2-40 15,-2 0-280-15,1 1 119 16,-8-1-63-16,-12 0 120 16,-4 0 80-16,0 0 64 0,-24-3 8 15,-4 0 112-15,-4-6 144 16,0 0 17-16,4-7-273 0,9-6 0 31,3 0-1865-31,16-6-2824 0</inkml:trace>
  <inkml:trace contextRef="#ctx0" brushRef="#br1" timeOffset="165064.9">16299 13347 13298 0,'0'0'3937'0,"0"0"-3305"15,0 0-416-15,0 0 601 16,0 0 87-16,16 83-264 0,-16-45-344 15,4 0-112-15,-4 7-128 16,0-1-56-16,4 1-176 16,4 5-992-16,1-11-3017 0,-2-14-5529 15</inkml:trace>
  <inkml:trace contextRef="#ctx0" brushRef="#br1" timeOffset="165342.1">16582 13500 6225 0,'0'0'7049'15,"0"0"-5096"-15,0 0-617 0,0 0-576 16,0 0-288-16,96 0 8 15,-52 0-144-15,4-3-151 0,-5-1-49 16,1-2-80-16,-8 0-56 16,-12 0-585-1,-8-4-503-15,-12-3-1024 16,-12-3-1017-16,-16-3-48 16,-4 3-2288-16</inkml:trace>
  <inkml:trace contextRef="#ctx0" brushRef="#br1" timeOffset="165528.04">16682 13300 1464 0,'0'0'7785'0,"0"0"-5312"0,0 0-569 16,0 0-839-16,0 0-265 15,0 0 856 1,0 0-39-16,0 95-425 0,4-54-504 16,8 7-224-16,0 0-240 15,7 2-104-15,6-2-72 16,-1 6-48-16,4-9-680 15,7-4-1400-15,-3-13-3034 0,-8-12-3976 16</inkml:trace>
  <inkml:trace contextRef="#ctx0" brushRef="#br1" timeOffset="166128.1">17498 12957 3328 0,'0'0'9930'15,"0"0"-7785"-15,0 0-361 0,0 0-656 16,0 0 17 0,0 0-545-16,0 0-240 0,-87 9 8 15,51 29-176-15,0 10-24 16,8 6-120-16,4 9 24 31,9 1 0-31,7 3-64 0,8-7-8 16,0-3-136-16,19-9-240 0,9-7-56 0,8-13-32 15,4-8-8 1,4-8-64-16,-5-12-177 16,-3 0-103-16,-8-12 496 15,-8-10 312-15,-12-7 8 0,-8-3 192 16,-4 1 136-1,-20-1 56-15,-4 0-112 16,-8 10-136-16,5 2 32 0,3 11-160 16,4 6 8-1,12 3-16-15,8 0-160 16,4 0-536-16,16 3 104 0,16 4 352 16,8-5 232-16,3 2-256 15,2-4-112 1,-6 0 232-16,-11 0 144 15,-8 0 456-15,-8 0 552 0,-8 0 193 16,0 0-185 0,-4 0-384-16,0 9-512 0,0 10 8 15,0 10 8-15,4 9-32 16,-4 6-56-16,0 1 8 16,0 3-56-16,0-4-120 0,3 4-240 15,2-1-896 1,3-9-1313-16,0-12-3208 0</inkml:trace>
  <inkml:trace contextRef="#ctx0" brushRef="#br1" timeOffset="166652.37">17822 13341 10682 0,'0'0'2736'15,"0"0"-951"-15,0 0-569 16,0 0-504-1,47-76-32-15,-23 66-96 16,0 7-312-16,4 0-127 0,4 3-49 0,-9 0-88 16,-6 9-16-1,-6 8-144-15,-11-2-121 16,0 7 273-16,-11 4 0 0,-14 0 24 16,1-4 168-1,1 0-39-15,-1-3-9 16,8-3-96-16,12-4-48 0,4 4-48 15,0 3 40 1,12-3-192-16,8 3-209 16,4 0 1-16,0 1-184 0,-5-5 72 15,-6 4 280-15,-9-3 152 16,-4 0-272-16,0 3 312 16,-21 0 48-1,-7-3 536-15,-7-3-56 0,-1-4-216 0,0 1-104 31,4-10-160-31,4 0-1104 0,13 0-3057 0</inkml:trace>
  <inkml:trace contextRef="#ctx0" brushRef="#br1" timeOffset="166945.81">18140 13347 9025 0,'0'0'6570'0,"0"0"-5122"0,0 0-160 0,0 0-279 16,103-15 7 0,-75 15-328-16,-4 12-272 31,-3 4-192-31,-10 6-224 0,-3 4-56 0,-8 6 40 0,-12-1 16 16,-12 7 16-16,-4 0 56 15,-7-3 48 1,7-3 168-16,8-6-64 15,12-8-136-15,8-1-88 16,3-8-16-16,25-3 8 0,13-6 8 16,10 0-488-16,37-6-560 15,-12-7-1481-15,-8-6-3968 16</inkml:trace>
  <inkml:trace contextRef="#ctx0" brushRef="#br1" timeOffset="167205.15">18810 13443 11178 0,'0'0'5313'15,"0"0"-4225"-15,95-16-392 16,-48 10-424-16,-2 2-152 16,-6 4-120-16,-3 0-48 0,-12 0-1408 15,-7 0-2833 1,-10-3-1328-16</inkml:trace>
  <inkml:trace contextRef="#ctx0" brushRef="#br1" timeOffset="167413.38">18861 13268 9378 0,'0'0'2328'15,"0"0"-536"-15,0 0-31 16,0 0-97-16,-44 86-80 16,41-45-255-16,3 7-641 15,0 2-320-15,15 1-144 16,1 3-64-16,5-6-80 0,-2 0-80 15,1-1-632-15,-1-15-1729 16,-6-10-5432-16</inkml:trace>
  <inkml:trace contextRef="#ctx0" brushRef="#br1" timeOffset="168130.05">19670 12795 10986 0,'0'0'2888'0,"0"0"-687"0,0 0-1033 16,0 0-544-16,0 0 40 16,-123-6 185-16,71 38-65 0,0 12-256 15,0 10-208-15,12 3-80 16,8 3-88-16,17 4-80 15,7-4-64-15,8-3-8 16,8-6-136-16,16-7-200 0,12-5-96 31,7-11 8-31,5-9 40 0,-4-9-40 0,0-10 64 0,-8 0 200 32,-8-10 160-32,-13-9 80 15,-7-3 32-15,-8-1-56 16,0 1 168-16,-16 0 32 0,-12 10-176 31,-3-1-80-31,3 3 0 0,3 4 8 16,10 6 0-16,6 0-8 0,9 0-88 15,0 0-128 1,21 0-152-16,10 0 368 0,18 0 0 16,-2-3-40-16,5-3-160 15,-9 2 103-15,2 1 97 16,-13 0 8-16,-8 0 265 15,-13 3 223-15,-3 0 168 16,-4 0-176-16,-4 9-328 16,0 10 192-16,0 7-40 15,-4 5-144-15,-4 1-48 16,5 6-112-16,-5 1 64 0,8-2-72 16,-5 2-64-16,5-4-384 15,0-1-864-15,0-5-1121 16,0-13-3024-16</inkml:trace>
  <inkml:trace contextRef="#ctx0" brushRef="#br1" timeOffset="168514.49">20024 13233 6385 0,'0'0'4657'0,"0"0"-2249"16,0 0-279-1,0 0-753-15,0 0-504 0,0 0-400 16,0 0-72 0,-7 42 353-16,-5-5-425 15,0 2-160-15,4-1-96 0,4-6-64 16,4-7-8-16,0-6 0 16,8-7-176-16,12-12 176 15,3 0 192-15,10-6-192 0,-6-13-16 16,1-6 16-1,-4-4 56 1,-4-3-56-16,-4 7 160 0,-8 0 168 16,-4 12 200-16,-4 7 88 15,0 6-480-15,0 6-136 0,-4 16-96 16,-8 10 96-16,-3 9 40 16,-2 4-40-16,6 2-48 15,7-5-280-15,-1-1-352 16,5-3-736-1,0-9-1553-15,5-17-3904 0</inkml:trace>
  <inkml:trace contextRef="#ctx0" brushRef="#br1" timeOffset="168716.91">20335 13290 7497 0,'0'0'7026'0,"0"0"-5362"15,0 0-1136-15,0 0 168 16,0 0 8 0,9 102-15-16,-9-58-321 0,0 1-216 15,0 3-88-15,0 12-64 16,0-13-1185 0,0-8-3440-16</inkml:trace>
  <inkml:trace contextRef="#ctx0" brushRef="#br1" timeOffset="171046.37">8852 14240 5737 0,'0'0'5929'16,"0"0"-4745"-16,0 0-832 15,0 0-120-15,0 0 168 16,0 0 745-16,84-20-457 15,-60 20-8-15,4-2 16 0,8 2-96 16,3 0-200-16,10-4-184 16,7 4-96-1,11-3-48-15,17-3-64 0,16-1 72 16,15-2-72 0,9-1 48-16,-17 4-48 15,-8-3 0-15,-15 2-8 0,-12-3 48 16,-12 4-40-16,7-3-8 15,21-4 16 1,20 0-8-16,12 1 65 0,7-1-49 16,-7 9 144-16,7-2-72 0,0 3 104 31,-3 3 40-31,-8 0-80 0,-5 0-96 16,-7 3-64-16,-5 1 48 15,-3-2-48-15,3-2-264 16,5 0-80-16,3-2-305 15,1-11-303-15,0 0-216 0,0-3-24 16,-9 4 208-16,-4-1 727 16,-19 3 257-1,-8 1 297-15,-20 2 415 16,11-2 176-16,25 2-192 0,20-5-96 16,19-4-96-16,-7 3-56 15,-4-3-128-15,-9 4-184 16,-4-4-8-1,6 6-79-15,-6 1-49 0,4 2 72 0,-3 1 40 32,-4 3 48-32,0 0 112 15,-5 3 72-15,1 0 56 0,0 0-232 16,-1 0-48-16,5 0-40 16,-1 0-16-16,5 0-56 15,3 3 0-15,1 3 104 0,-1 0-32 16,1 1-8-16,0-1-64 31,-1 4-8-31,-7-7 8 0,-1 0 64 0,-3-3-64 16,-4 0 48-16,-1 0 32 15,1 0 64-15,4 0 64 16,7 0-16-16,9 3-64 16,3 1-88-16,5 2-48 15,0 0 64-15,-1 0 16 0,-7 1-64 16,-9-1 80-1,-3 1-88 1,-9-4 0-16,1 0 64 0,0 3-64 16,-4-3 0-16,3-3 72 15,1 7-72-15,-4-4 88 16,3 0-32-16,-15-3-56 0,-12 4 40 16,-12-2-48-16,-1 2 48 15,5-1 0 1,8-3-48-16,8 3 8 15,3 0 48-15,-7 0-56 0,-1 1 8 16,2-1-8 0,-6 0 0-16,1 3 0 0,-4-3-8 15,3 1 8-15,-3-1 0 16,4 0 0-16,0 0 0 0,4 4 8 16,-1-5-8-16,5 5 48 31,4-4-48-31,-4 0 40 0,-4 1-32 0,3-1-8 0,-7-3 8 31,-4 3 0-31,0-3 0 16,-1 0 0-16,1 0-8 0,-4 0 0 15,4 0 0-15,0 0 0 16,3 0-8-16,0 0-8 16,1-3 16-16,0-4 0 15,0 4 0-15,-4 0-8 0,0 0 8 31,0 3-8-31,-5 0 0 0,1 0 8 0,-9 0-40 16,6 0 88 0,-10 0-56-16,-3 0 8 15,-4 0-8-15,5 0-40 0,-10 0 48 16,0-4-16 0,-2 4 8-16,-1 0 0 0,-4 0-56 0,-5-2-32 15,-2 2-96 1,-5 0-112-16,-4 0-200 15,-4 0-328 1,0 0-416-16,-8-7-1369 0,-12-2-2680 16,-5-1-1577-16</inkml:trace>
  <inkml:trace contextRef="#ctx0" brushRef="#br1" timeOffset="174511.97">14108 14373 11738 0,'0'0'4209'16,"0"0"-3377"-1,0 0-32-15,11-38 216 16,-11 35 289-16,0 3-449 0,-3 0-376 15,-17 9-304-15,-12 20 48 16,-12 9 248-16,-7 13 0 16,-14 19-240-16,-2 12-64 15,3 20-88-15,8-1-8 16,24-15-24 0,17-23-48-16,11-24-168 0,4-4-256 15,19-4-112-15,13-2 32 16,12-4-192-16,9-9-144 0,-2-10-240 15,5-6 159-15,-8-3 457 16,-5-16 312 0,-11-3 152-16,-12-10 120 0,-16 1 568 15,-8-4 761 1,-27 3-425-16,-29-3-296 16,-24 7-256-16,4 2-144 0,4 10-168 15,9 10-160-15,11 6-816 16,4 0-2265-16,12 0-7457 15</inkml:trace>
  <inkml:trace contextRef="#ctx0" brushRef="#br1" timeOffset="176250.31">2282 13894 9378 0,'0'0'1984'0,"0"0"-1344"16,0 0 336-16,0 0 201 15,-39-23 7-15,19 23-360 16,0 13-288-16,-8 9-152 0,-4 7 136 16,1 6 72-16,-6 13 105 15,1 18 151-15,4 23-472 16,4 19-184-16,13 9-104 16,15-8-8-1,0-21 32-15,24-31-112 16,-1-12-16-16,13-7-88 0,20 3-368 15,32 1-16-15,24-17-112 16,7-25-1-16,1-16 25 16,-13-28-88-16,-19-1 16 15,-21 1 336-15,-18 9 312 0,-10-16 152 16,-3-22-88-16,-8-32-64 16,-13-16-40-1,-15 7-200-15,-23 22 96 16,-9 29 96-16,-3 18-32 15,-17 4 80-15,-25-1 584 0,-2 7 136 16,3 10-144-16,8 22-56 16,16 6-280-16,-3 20-8 15,-1 8-216-15,8 10 105 0,12 7-113 32,12 3-8-32,13 3-169 15,11 0 73-15,7-3 96 0,29-1 0 16,8-8-56-16,16-7 56 15,8-1 72-15,7-5 129 0,1-4-129 16,-8 4 16-16,-4-1-24 16,-12-2-64-16,-13 3 0 15,-11-1 0 1,-8-2-56-16,-12 2 0 0,0 4 8 16,0-6-24-16,0-1-369 15,4 3-495-15,-1-9-1184 16,-2-6-2457-16</inkml:trace>
  <inkml:trace contextRef="#ctx0" brushRef="#br1" timeOffset="176920.96">3637 13836 9057 0,'0'0'4281'0,"0"0"-3649"32,0 0-375-32,-84 29 895 0,41 3 568 15,-9 22-344-15,-4 22-487 16,8 35-129-16,13 10-72 0,14 3-200 16,21-7-144-16,17-16-128 15,22-2-104-15,17-10-104 16,16-10 40-16,12-12-48 15,7-16-176-15,-15-19-192 0,4-17-720 32,-29-8-1673-32,-15-7-4120 0</inkml:trace>
  <inkml:trace contextRef="#ctx0" brushRef="#br1" timeOffset="178134.62">4131 14030 12306 0,'0'0'3065'0,"0"0"-2041"16,0 0-408-1,0 0 32-15,-107-9 168 16,59 28-151-16,0 6-201 0,0 4-120 16,13 2-48-16,10 8-296 15,10-2-88-15,15 5 80 16,12 2 8-16,19 1-8 0,18-4 8 16,2 0-176-1,12-3-112-15,-7-6 48 16,0-4-104-16,-16-5 88 0,-8-1 208 15,-12-6 0 1,-12 3 32-16,-8-3 16 16,-8 0 144-16,-24 3 440 0,-12 0 32 15,-7-4-176-15,-9 2-152 16,0-8-80-16,4 1-72 16,13-10-136-1,15 0 0-15,28-23-928 0,0-2-2873 16,11 0-3617-16</inkml:trace>
  <inkml:trace contextRef="#ctx0" brushRef="#br1" timeOffset="178398.97">4402 14427 6753 0,'0'0'8922'16,"0"0"-7042"-16,0 0-736 0,0 0-479 16,0 0-441-16,4 28 288 15,0 1 72 1,-4 6-264-16,0 6-128 0,0 4-56 16,0-1-72-16,0-6-64 15,0-3-176 1,0-9-648-16,0-10-961 0,16-16-1951 15,-4 0-705-15,4-13-3681 0</inkml:trace>
  <inkml:trace contextRef="#ctx0" brushRef="#br1" timeOffset="178561.52">4653 14398 7073 0,'0'0'6641'0,"0"0"-4056"15,0 0-1017-15,0 0-736 16,0 0-23-16,-20 77 399 0,4-33-576 15,5 1-344-15,-2 2-160 16,2 4-128-16,3 9-128 31,-1-16-1352-31,5-9-4465 0</inkml:trace>
  <inkml:trace contextRef="#ctx0" brushRef="#br1" timeOffset="179054.72">5083 14741 7577 0,'0'0'9682'16,"0"0"-7505"-16,0 0-1593 15,0 0-368-15,0 0 16 16,77 73-48-16,-77-22-40 0,0 3-64 15,-24 6-80 1,-12-6-32-16,-16-6-208 16,-20-4-728-16,12-12-1809 0,12-19-5169 15</inkml:trace>
  <inkml:trace contextRef="#ctx0" brushRef="#br1" timeOffset="180171.07">5757 14100 12978 0,'0'0'2985'15,"0"0"-1577"-15,0 0-664 0,0 0-224 16,0 0 41-1,0 0-161-15,20 22-296 16,-16 7 496-16,0 6-280 0,0 9-104 16,-4 7 32-16,-4 3 16 15,-9 6-8-15,-10-3-40 16,3 0-48-16,-8-2-48 16,0-11 0-16,9-6 8 0,-2-12-56 31,14-8-64-31,3-8-8 0,4-3-48 0,4-5 48 15,15 5 0 1,13-1 136-16,8-3-64 16,11 1 48-16,5-4-64 0,8 0 8 15,0 0-64-15,-1-7 72 16,1-2-64 0,-4-4 40-16,-12 7-48 0,-12-4 0 0,-16 7-304 31,-8-1 88-31,-8 4 64 0,-4 0-264 15,0 0-256-15,-12 0 8 16,-4-5-1289-16,0 5-2952 16,8-7-5337-16</inkml:trace>
  <inkml:trace contextRef="#ctx0" brushRef="#br1" timeOffset="180535.57">6354 13875 13650 0,'0'0'4017'0,"0"0"-2656"15,0 0-97-15,0 0-408 16,0 0-200-16,0 0-384 0,0 0 336 16,132 79 64-16,-36-10-239 15,11 30-73 1,-3 12-136-16,-25 7-24 0,-34-4-80 0,-34-6-104 16,-11 9-8-1,-32 7 56 1,-11-3-64-16,-13-10 0 15,-13-9-64-15,11-26-400 0,-15-6-601 16,22-23-847-16,7-15-4345 0</inkml:trace>
  <inkml:trace contextRef="#ctx0" brushRef="#br1" timeOffset="180999.03">7362 14497 7665 0,'0'0'9106'16,"0"0"-7346"-16,0 0-1255 16,0 0-393-16,0 0 336 0,116-10-208 31,-20 7-40-31,20 0-128 0,-9-1-72 0,-27 2-192 0,-29 2-1073 31,-35 2-2687-31,-4 5-969 0</inkml:trace>
  <inkml:trace contextRef="#ctx0" brushRef="#br1" timeOffset="181168.8">7374 14795 4993 0,'0'0'6113'15,"0"0"-3385"-15,132 13-423 16,-29-13-809-16,13 0-728 0,-24-10-375 15,-25 1-257-15,-18-1-136 16,-26 4-1457-16,-7 3-6632 16</inkml:trace>
  <inkml:trace contextRef="#ctx0" brushRef="#br1" timeOffset="189915.97">2286 13598 4721 0,'0'0'4897'16,"0"0"-2617"-1,0 3-1480-15,0-3-360 16,0 0 473-16,0 0 127 0,0 4-240 0,0-4-360 15,0 0-88 1,0 0 88-16,0 0 32 0,0 0-80 16,0 0-136-16,0 0-56 15,0 0 0-15,4 0 33 32,-4 3-33-32,0-3-72 0,0 0 16 0,0 0-24 15,0 0-16 1,0 0-8-16,0 0-16 0,0 0 56 15,0 0 0-15,0 0 56 16,5 0-48-16,-5 0 32 16,0 0-32-16,4 0-56 15,0 0-80-15,0-3 80 0,3-4 88 16,6-2 88-16,2-7-144 16,-3 0-24-1,4-7-16-15,4-2-72 16,-4-3 8-16,4-1 32 15,-4 0-48-15,-4 4 8 16,0 0 0-16,-5 9 40 0,-3 0-48 16,1 7 0-16,-5 2 0 15,0 4 8-15,0 3 0 0,0-3-8 32,0 3-8-32,0 0-80 0,0 0 88 15,0 0-8-15,0 0-8 16,0 0 16-16,0 0-8 15,0 0 8-15,0 0 0 0,0 0-8 16,0 0-40-16,0 0 40 16,4 3-120-1,0 7 128-15,0 5 0 0,3 2 8 16,-3 5 0-16,9 3 48 0,-5 0-56 16,3 1 72-1,-2-1-72-15,2 0 8 16,-3 1-8-16,1-4 8 15,-5 0 8-15,3-6 24 16,1 0-40-16,-4 0-8 0,0 0 8 16,1-4 0-1,-2 1 8-15,1-3 32 16,-4-1-40-16,8 1 0 0,-8-4 8 16,4 4-8-1,-4-4 0-15,0 1 8 16,4-1-8-16,-4-3-8 0,0 0-440 15,5 0-320-15,-5-3-832 16,0 0-3065-16,-5-6-4817 16</inkml:trace>
  <inkml:trace contextRef="#ctx0" brushRef="#br1" timeOffset="191150.95">2438 13341 280 0,'0'0'608'15,"0"0"4217"-15,0 0-3241 0,0 0-520 16,0 0-63-1,0 0 71-15,0 0-232 0,0 0-120 16,0 3 104-16,0 4 16 16,-4 2-79-1,0 4 95-15,-4 3-240 0,-4 3-208 16,4 6 56-16,-8 7 72 16,4 0-72-16,-3 3-184 0,-2 6-88 15,2-3-16-15,-2-3-32 16,2 0-88-1,2-7 32-15,2-5-88 16,7-4 57-16,-1-10-57 16,1-3 0-16,4-6 0 0,0 0 0 15,0 0-145-15,0 0 145 0,9-9 0 16,-1-4 281 0,3-6-97-16,-2 0-88 15,3-3-8-15,-5 3-72 0,6-3-16 16,-2 0 0-1,1-4 0-15,0 1 0 16,0-4 0-16,4 4-40 0,-4-4-176 16,0 0-32-1,0 7 143-15,-4 3 97 16,-4 3-8-16,3 7 16 16,-7 3 0-16,5-1 0 0,-1 1 0 15,-4-1 0 1,4 1 0-16,0-3 0 0,0-1 0 15,0-3 8 1,-1 4-8-16,6-1 0 0,-9 4 8 16,4 3-8-16,-4 0 8 15,0 3 0-15,4 0 0 16,-4 0 57-16,0 0-17 0,0 0-40 16,0 0 0-16,0 0 0 15,0 0-8 1,0 0-88-16,0 0-89 15,0 6 113-15,4 3 64 16,0 7 8-16,-1 3 120 0,5 3-40 16,1 1 17-16,-1 2 39 15,3 4-24-15,-2 0 32 16,6 2-56-16,-2 1-40 16,-2-4 64-16,1 4-112 15,0 0-8-15,0-7 8 0,1 4-8 31,-6-4-416-31,1 1-337 0,-4-4-1119 16,0-9-2505-16</inkml:trace>
  <inkml:trace contextRef="#ctx0" brushRef="#br1" timeOffset="198266.15">2526 12614 832 0,'0'0'7057'0,"0"0"-5865"16,3-16-775-16,-3 9 95 15,0 5 72-15,0-5 176 16,0 4-64 0,0-3-168-16,0 2 208 0,0 1-136 15,0 0 121-15,-3 0-49 16,-5 3-576-16,-5 0 32 16,-2 0-104-1,-5 0 176-15,-12 9-72 0,0 4-8 0,-4 6 120 31,0 7-16-31,1-1-24 0,3 3 16 0,4-2-32 16,4 2 8 0,12-2-40-16,0-4-152 15,12-3 40-15,0-3-32 0,4-3 64 16,8-4-24 0,11-2 72-16,1-1-64 0,8-6 112 0,0 0-40 31,-4 0-16-31,0 0-112 0,-12 0-64 15,-4-3-208 1,-8 0 192-16,-4 3 80 0,0 0-16 16,0 0-152-16,-8 0-88 15,-12 0 256 1,1 3 80-16,-9 6-8 0,0 1-16 0,4 0-56 16,-1 2 16-16,6 4 32 31,3-3-40-31,4 6 64 0,8 0-56 0,-1 3 136 15,5 0-72 1,0 0-8-16,9 1 0 0,3 2-64 16,4-6 112-16,0-3-120 15,0-3 0-15,3-4 0 16,5-5 136 0,-3-4-136-16,2 0 0 0,-3 0-184 15,0-4-216-15,-4-8-216 16,8-11-1008-16,-8 1-793 15,-4 0-3080-15</inkml:trace>
  <inkml:trace contextRef="#ctx0" brushRef="#br1" timeOffset="198606.41">2649 12916 5433 0,'0'0'5745'16,"0"0"-2929"-16,0 0-1599 15,0 0-753-15,0 0-248 0,0 0-112 32,0 0-8-32,8 31 192 0,4-12 16 15,0 1-80-15,8-2-208 16,-1 1 112-16,6-2-32 15,-5 1-16-15,-1-5 0 16,-2 3-64-16,-6-3-8 16,-7 3-8-16,-4 0-8 0,0-4 0 15,-8 4-184-15,-11-7-192 16,-9-2-552 0,-20-7-1185-16,8-3-2488 15,4-13-4024-15</inkml:trace>
  <inkml:trace contextRef="#ctx0" brushRef="#br1" timeOffset="198771.66">2677 12903 1144 0,'0'0'8282'0,"0"0"-6794"16,0 0-1000-16,96-32 336 0,-57 23 304 15,2 2-127 1,-2 1-601-16,-7 6-400 0,-4 0-969 15,-13 0-1967-15,-2 0-3674 0</inkml:trace>
  <inkml:trace contextRef="#ctx0" brushRef="#br1" timeOffset="198997.15">3012 12947 120 0,'0'0'7313'16,"0"0"-6001"-16,0 0-776 0,0 0 625 15,0 0 151 1,0 0-408-16,103 0-464 16,-67-6-296-16,4-3-144 15,-4 2-488-15,-8 4-1768 0,-13 0-4194 0</inkml:trace>
  <inkml:trace contextRef="#ctx0" brushRef="#br1" timeOffset="199174.17">2964 13109 2472 0,'0'0'4377'0,"0"0"-2401"15,0 0-1672-15,0 0 281 0,0 0 911 16,0 0-240-16,99 10-592 15,-55-10-384-15,0-7-136 16,24-5-144-16,-9-1-280 0,-7 1-2720 16</inkml:trace>
  <inkml:trace contextRef="#ctx0" brushRef="#br1" timeOffset="199943.17">4367 12525 176 0,'0'0'9538'0,"0"0"-7842"16,0 0-848-16,0 0 232 0,0 0 449 15,0 0-193 1,0 0-704 0,0-25-392-16,0 37-192 0,7 14 280 15,-3 5 336-15,4 17-296 16,1 6-87-16,-6 3-81 16,1 7 16-1,-4-1-48-15,0-2-72 0,0-4 24 0,0-3-16 31,0-6-104-31,0-4 48 0,0-9-48 16,0-10 0-16,4-6-448 0,0-6-561 16,0-13-823-1,4 0-2433-15,-4-13-3801 0</inkml:trace>
  <inkml:trace contextRef="#ctx0" brushRef="#br1" timeOffset="201191.31">4374 12586 3168 0,'0'0'4161'0,"0"0"-2032"0,0 0-1297 16,0 0-624-16,0 0 456 15,0 0 160-15,0 0-24 16,92-4-272-16,-53 1 40 0,10 0 137 16,3-4-145-1,7 1-56-15,5 3-160 0,8-3-120 0,-1-1-64 31,1 4-32-31,4 0-120 16,-1 0 48-16,1 0 24 16,8 0-8-16,19-1-72 0,13-2 64 15,4-4-56 1,-9 4 112-16,-12-3-72 0,-23 5 8 16,-16-2 48-16,-8 6-96 0,-8-3 32 15,8 3-32-15,8-4-8 31,11-2 8-31,0 3-8 0,2-3 8 16,10-1 8-16,12-2 64 16,17-4 24-16,0 4 48 15,-5-1 32-15,-23 4-80 0,-24 3-96 16,-13-1 72-16,-2 4-80 31,6-3 64-31,9-3-64 0,12 2 0 0,-1-1 0 16,13-8 0-16,16-6-8 15,8 0 8-15,-5-1 0 16,-24 2 0-16,-23 8 0 16,-15 3 48-16,-2-2-48 15,5 3 0-15,0-4-8 0,-8 1 8 16,-8-1 80 0,-4 4-32-16,-1-1 24 15,1 1 0-15,-4 0-64 16,5 3 0-16,-2-4 8 15,-7 1-8-15,3 6-8 16,-6 0 8-16,-9 0-8 0,0 0-16 16,-1 0-264-16,-3 0-144 15,0 6 424-15,0 7 224 16,0 3-96-16,0 0-8 0,0 6-112 16,4 0 56-16,-4 3 8 31,9 7 16-31,-1 0-32 0,-1 0-48 15,6 6 0-15,-5-7 48 16,3 4-16-16,2 0-40 16,-5-3-144-16,3 0 8 0,-3-3 48 15,1-7 80-15,-2 0 0 16,-3-6 0-16,0-4 8 16,-4-5-16-1,0-4 8-15,0 0-320 16,0 3-288-16,-15-2 616 0,-10 2 168 15,-6 4-48-15,-14-1-48 16,-6 4 32 0,-25 0-24-16,-20-1-32 0,-27 4-40 15,-8 3 8-15,-1-6 32 0,5 0-40 32,11 0-8-32,0-4 8 15,1 4 0-15,0-4 0 0,-5 4 0 16,8 0-8-16,-4 2 0 15,6 1-88-15,-2 0 88 16,5 0-16-16,-2 3 16 0,2-3 0 16,-1-3 16-16,1-1 88 31,-5-2-88-31,4 0 56 0,-3-4-8 0,7 0-64 16,5 0-16-1,3 4 8-15,8-1 16 0,13-2-8 16,15-1 56-16,12 1-56 15,5-1 0-15,-1 0 0 16,-8-3 0-16,8 4-192 0,0-7-936 16,16 0-2009-1,13-7-4808-15</inkml:trace>
  <inkml:trace contextRef="#ctx0" brushRef="#br1" timeOffset="203138.45">6797 13744 8585 0,'0'0'2489'0,"0"0"-737"16,0 0-592-16,0 0 9 16,0 0 95-16,15-25-120 15,-15 25-400-15,0 0-376 0,0 3-368 32,0 10 121-32,4 12-113 0,-4 4 232 15,0 9-88-15,0 0-96 0,0 0-40 16,0-3 32-1,0-9 56-15,0-8-48 0,0-8-48 16,4-4 0-16,16-6-8 16,8 0 224-16,16-16-48 15,16-12-24-15,8-7-152 0,0-9 0 32,3 2-88-32,-11 4-80 0,-12 13 32 0,-12 6-360 15,-21 15-737 1,-15 4-1495-16,-4 0-1257 15,-7 10-2176-15</inkml:trace>
  <inkml:trace contextRef="#ctx0" brushRef="#br1" timeOffset="204427.53">5813 12404 2680 0,'0'0'4473'0,"0"0"-3425"16,0 0-24-16,0 0 65 31,0 0 127-31,0 0 240 0,-4-18 1 0,4 18-401 16,0 0-224-1,0 0-208-15,0 0-192 0,0 0-192 16,0 5-88-16,0 8 16 16,0 10 328-16,4 5-71 15,0 10-137-15,0 4-8 0,-1 5-56 16,-3 4-80-1,4 0 80-15,0 3-104 16,1-6 0-16,-1-4 16 0,0-6-48 16,0-6-72-1,-4-4 56-15,3-5-64 16,1-8 0-16,-4 1 8 0,4-3 32 16,-4-4-40-16,0-2 0 15,0-1 0 1,4 0-8-16,-4-6-88 0,0 4-56 15,0-4-360-15,0 0-272 16,0 0-377 0,0-4-959-16,0-11-1121 0,0-1-5801 15</inkml:trace>
  <inkml:trace contextRef="#ctx0" brushRef="#br1" timeOffset="204871.43">5772 12360 8057 0,'0'0'2337'0,"0"0"-1209"0,0 0-192 16,0 0 368-1,0 0 353-15,0 0-385 0,0 0-576 16,5-6-456-16,11 6-184 16,8 0 184-16,8-4-80 0,15 4-48 15,5-3-32 1,19 0-56-16,2-3 48 15,-2 0-64-15,5-1 56 16,-21 1-56-16,9 2-8 16,-16 1 0-16,-12 3-176 15,-12 0-24-15,-9 0 72 16,-6 0-8-16,-5 0-120 0,0 0-584 16,0 0-760-1,3 0-353-15,2-3-1311 16,-1 0-4354-16</inkml:trace>
  <inkml:trace contextRef="#ctx0" brushRef="#br1" timeOffset="205585.79">6586 12303 512 0,'0'0'6753'0,"0"0"-4905"15,0 0-503-15,0 0-41 0,0 0-24 16,0 0-183-16,35 0-465 16,-31 0-200-16,9 6 128 0,-5 7 96 15,3 3-56 1,-3 3-104 0,1 6-56-16,-6 1-136 0,9 5-16 0,-4 4-63 15,0 3 23-15,4 4-16 16,4-1-24-1,0 3-56-15,0 1-80 0,0 3-24 16,0-4 32-16,-1-3-72 16,-2-3 0-16,-1-3 0 15,-1-6 0-15,2-4 40 0,-6-6-48 16,5 0 72 0,-3-6-64-16,-5-4 8 15,3-2-16-15,-7-1-8 16,0-2-72-16,0-4-8 15,0 0 40-15,0 0 40 16,0 0-64-16,0 0 0 0,0 0 72 16,-7 0 104-1,3-4-32-15,-9-2-56 16,2 3-32-16,-10-1 16 0,2 1-144 16,-5 3 120-1,-12-3 24-15,4 3 0 0,-8 0 32 16,-7-3 16-16,-2 3-48 15,-2-6 88-15,-1 3-80 16,-4-4 32-16,4 1 32 16,1-1 32-16,6 4-16 0,2 0 8 15,3 3-48-15,4 0 24 32,4 0-72-32,4 0 152 0,5 0-88 0,3 0-56 15,-1 3 56 1,2 3-56-16,3-2 8 0,-4 2-8 15,4 1 0-15,-4-4 0 16,0 3-8-16,4-3 8 16,4 0 40-1,0 0-48-15,4-3 0 0,4 0-464 16,4-3-1321-16,0-9-3936 16</inkml:trace>
  <inkml:trace contextRef="#ctx0" brushRef="#br1" timeOffset="206961.71">6601 12703 3224 0,'0'0'3025'15,"0"0"-537"-15,0 0-1607 16,0 0-593-16,0 0-80 0,0 0 208 16,92-23-64-16,-64 21-112 15,7-2-56 1,2 4-96-16,3 0-8 0,-1-3-72 15,10 3 120 1,-2-3-112-16,9 0 40 16,0 0-48-16,7-1 64 0,1 1-72 0,4 0 8 15,4 3 0 1,-1-3-8-16,1 3 16 16,0 0-16-16,-4 0 8 15,-5 0 8-15,1 0-16 0,-4 0 8 31,0 0 0-31,-4 0-8 0,-1 0 0 16,-3-3-64-16,4-4-32 16,-4 4 88-16,-1-3-64 0,1-1 72 15,-5 1 0-15,2-3 8 16,-6 2-8-16,-2 1 8 16,-6 0 0-16,5-1 56 0,-5-2 24 15,6 2 24-15,-5-2-56 16,7 2-40-1,5 1-8-15,0 3 0 16,4-3 0-16,0 3 0 0,-5-1 120 16,-6 1 208-1,-2 3-40-15,-3 0-32 0,-4 0-40 16,-4 0 16-16,0-3 80 16,0 0-63-16,-4-1 15 15,3 1-120 1,1 0-72-16,0 0-72 0,0 0-8 15,0 0-352 1,-8 0-81-16,-8-1-7 0,-1 1 192 16,-6 0 240-16,-5 3-120 15,0 0-1080-15,-13-3-1385 16,-6-3 225-16,3-1-3673 16</inkml:trace>
  <inkml:trace contextRef="#ctx0" brushRef="#br1" timeOffset="207247.02">9099 12366 5497 0,'0'0'4193'16,"0"0"-2825"-16,0 0-560 0,0 0 136 16,0 0 248-16,0 0-247 15,0 0 239 1,52 20-408-16,-28-2-368 15,4 1-168-15,0 7-72 16,0-1 88-16,-8 1 8 16,-4 2-104-16,-4 1-16 0,-12 3-88 15,0-4-56-15,-8 4 0 16,-16-1-8-16,-4 1 0 16,-8 0-560-16,-7 6-1264 15,7-9-2409 1,8-10-6161-16</inkml:trace>
  <inkml:trace contextRef="#ctx0" brushRef="#br1" timeOffset="208037.1">9965 12255 10426 0,'0'0'2304'0,"0"0"-1048"15,0 0-591-15,0 0 7 16,0 0 112-16,0 0 200 0,0 0-616 16,-80 10 48-16,48 9-24 15,0 9 89-15,0 7-17 16,4 4-248-16,8-2-96 16,4 8-120-1,13-4-16-15,3 0 8 16,0-2 0-16,7-7-128 0,17-4-120 15,8-6-249-15,0-6-47 16,4-10 40-16,3-2-8 16,-7-4 192-16,0-4 320 15,-12-11 8-15,-8-5 104 0,-8-5 88 16,-4-4 136-16,-4 1 48 31,-15-1-48-31,-6 4-136 0,-3 3 184 16,0 9-167-16,4 10-9 15,9 3-152-15,-2 0-48 0,10 3-176 16,7 7 7 0,0 2 17-16,16-2 0 0,3-1 24 15,13 1 56 1,4-7-168-16,1 0 64 0,-2-3 168 16,-3 0 8-1,-8 0 8-15,-4-3 80 0,-4-3 168 16,-4 3 240-16,-9-1 41 15,5 4 47 1,-8 0-160-16,5 0-256 0,-5 10-152 0,8 6 96 16,-8 6-40-1,4 10-72-15,-4 6 16 0,0 3 56 16,0 0-24-16,0 0-40 0,0 1 56 31,-4-7-64-31,4-3 0 16,0-7-136-1,0-6-512-15,0 0-576 0,11-9-881 0,-7-4-1896 16,5-3-1024-16</inkml:trace>
  <inkml:trace contextRef="#ctx0" brushRef="#br1" timeOffset="208384.89">10367 12490 8833 0,'0'0'3873'0,"0"0"-2673"16,0 0 265 0,0 0-561-16,0 0-176 0,0 0 192 15,-68 10-448-15,60 12-111 16,8 3-17-16,0 1-184 15,0 2-64-15,12 1-88 0,4-1 136 16,0-2-64 0,0-1 56-1,0-2-128-15,-8-1 88 0,3-10-32 16,-7 4-64-16,1-6 0 16,-5-1-320-16,-5-2-288 15,-14 2-81-15,-9-5-383 16,-20-4-576-16,8-7-921 0,4-12-2744 0</inkml:trace>
  <inkml:trace contextRef="#ctx0" brushRef="#br1" timeOffset="208525.05">10315 12532 9618 0,'0'0'2816'0,"0"0"-1544"15,0 0-631-15,95-39-321 16,-67 33-208-16,0-3-112 0,-7 2-2161 31,-6 1-6273-31</inkml:trace>
  <inkml:trace contextRef="#ctx0" brushRef="#br1" timeOffset="208709.81">10614 12401 9818 0,'0'0'5393'0,"0"0"-3537"16,0 0-864-1,0 0-376-15,0 0 105 0,0 0 79 16,0 0-304-16,75 89-224 16,-67-51-88-16,5 7-88 15,-10 5-96-15,-3 17-312 16,0-13-1456-16,0-9-4258 0</inkml:trace>
  <inkml:trace contextRef="#ctx0" brushRef="#br1" timeOffset="-212908.62">17905 15348 10242 0,'-8'-4'2152'15,"0"1"-1168"-15,-8 3 1 16,-4 0-433-16,-7 7 40 0,-1 12 216 16,-4 6-88-16,0 7-128 0,4 12-24 31,-4 17-144-31,4 18-47 0,8 19-41 15,8 1-112-15,8-17-8 16,4-18-112-16,0-23-56 16,16-3-40-16,0 0 0 15,3 3 72-15,14-5-72 16,3-8-8-16,7-12-136 0,6-7-104 31,6-9 224-31,4 0-96 0,5-15 24 16,1-7-16-16,-5-7 104 0,-9-6 0 15,-7-6 8 1,-4-7 72-16,-8-6-80 16,-8-6-8-16,-9-1-48 0,-7-2 48 15,-8-1-48 1,0 4 56-16,-23 0 8 0,-5 3 40 16,-12 12-48-16,-4 7 96 0,-4 10 24 31,-4 12 8-31,0 9-48 0,0 7-8 15,9 0 24-15,3 13 48 16,4 3-40-16,8 10 32 16,8 2-80-16,5 1-40 0,10 5 96 15,5 4-96 1,0 3 80-16,13 1-40 0,14-4 160 16,9 0 0-1,4 3-96-15,8-2 0 16,3-1-112-16,1-3 56 15,-4 0 32-15,-8 0-96 0,-8-1 0 16,-4-2-8-16,-8 0 8 16,-4-4-88-1,0-2-8-15,-1-4-376 0,-3 0-888 0,-3-12-2545 16,-5-4-3897 0</inkml:trace>
  <inkml:trace contextRef="#ctx0" brushRef="#br1" timeOffset="-211570.27">17957 15148 1664 0,'0'0'5193'0,"0"0"-2440"0,0 0-921 16,0 0-512-16,0 0-504 0,0 0-79 31,0 0-193-31,0 0-200 0,0 0-64 16,0 0 120-16,0 0 120 16,0 0 24-16,0 0 152 15,0 0 48-15,0 0 81 16,0-10 71-16,7-9-536 0,6-10-288 15,-1-2-72-15,4-14 72 16,3-6 24 0,2 1-32-16,-6-1-16 15,1 9 48-15,-8 14 80 16,0 12 184-16,-3 10 16 0,-5 6-240 16,0 6-136-16,3 16-144 15,1 7 144-15,4 9 8 16,0 0 0-16,4 0 0 15,4 0 8 1,4-3-16-16,4-3-344 0,12 0-816 16,-4-3-2657-16,-4-11-3344 0</inkml:trace>
  <inkml:trace contextRef="#ctx0" brushRef="#br1" timeOffset="-211074.44">18977 14961 9378 0,'0'0'2344'31,"0"0"-88"-31,0 0-63 16,0 0-321-16,0 0-487 0,0 0-585 16,0 0-480-16,-88 0-80 15,60 37 152 1,-4 24-128-16,4 24 32 0,1 23-128 0,7 7 8 16,20-7-88-1,4-16-80-15,20-22 8 16,4-16-16-16,0-13 0 0,4 0-8 15,7 1-120 1,9-1-152-16,31-3-696 0,-15-13-1449 16,-8-12-3376-16</inkml:trace>
  <inkml:trace contextRef="#ctx0" brushRef="#br1" timeOffset="-210637.04">19551 15097 7177 0,'0'0'5697'16,"0"0"-3608"-16,0 0-273 15,-108-16-432-15,60 16-191 0,4 6-337 16,1 14-392-16,3-2-152 16,16 11-216-16,7 0-96 15,14 6-168-15,3-4 168 16,28 4 0-16,7 3 0 16,10-3 0-1,6 0-72-15,-3-3-64 0,-8-4 40 16,-9-2 96-16,-6-1-8 15,-14 1 0-15,-6-1-40 16,-5-3 48-16,-13 4 0 16,-11 2 176-16,-11-8 40 0,-5-2 32 15,0-2-120-15,0-6-128 16,4-7 0-16,8-3-640 16,21-16-872-16,3-6-2817 15,4-7-4497-15</inkml:trace>
  <inkml:trace contextRef="#ctx0" brushRef="#br1" timeOffset="-210391.91">19721 15472 8617 0,'0'0'6242'0,"0"0"-3914"16,0 0-864-16,0 0-967 15,0 0-233-15,0 0 424 0,0 0 48 16,0 89-368-16,4-55-200 16,1 1-120-16,-1-3-40 0,-4-3-8 15,4-4-360 1,-4-9-504-16,4 0-1105 16,3-16-1863-16,2 0-1826 0,-1 0-2199 15</inkml:trace>
  <inkml:trace contextRef="#ctx0" brushRef="#br1" timeOffset="-210213.56">19940 15481 5353 0,'0'0'5801'0,"0"0"-2672"0,0 0-905 16,0 0-1336-16,0 0-616 16,0 0 776-1,-27 80-271-15,23-46-409 0,-4 4-192 16,4-3-176-16,4 0-176 15,0 0-1369-15,0-6-2928 0,8-13 1721 16</inkml:trace>
  <inkml:trace contextRef="#ctx0" brushRef="#br1" timeOffset="-210030.23">20224 15643 1120 0,'0'0'11826'15,"0"0"-9545"-15,0 0-1025 16,0 0-8-16,0 0-207 16,-28 95-409-16,12-57-376 0,-8 1-240 31,-3-2-16-31,-14 5-864 0,5-10-1457 16,1-10-3808-16</inkml:trace>
  <inkml:trace contextRef="#ctx0" brushRef="#br1" timeOffset="-137179.25">20602 15202 12978 0,'0'0'3937'31,"0"0"-2529"-31,0 0-415 15,0 0-313-15,4-19 56 0,-4 19-160 16,0 0-184-16,4 0-200 16,0 3-24-16,5 9 56 0,-2 8 112 15,1 2-264-15,0 3 24 32,-8 7-16-32,0 3 8 0,0 3 16 15,-4 3-24-15,-8 7 32 0,-4 0-56 16,4-1-40-16,-4 1 40 15,4-4-48-15,5-6 0 0,-1-6-8 16,8-10-8 0,0-6-40-1,12-3-48-15,16-13-24 0,3 0 120 16,13-6 0-16,8-14-80 0,-4-2-40 16,-1-3 72-16,-2 3 48 15,-9 2 0-15,-5 5-112 0,-8 2 64 31,-2 4-120-31,-5-1-16 16,0 7-144-16,-4-4-184 16,0 1-72-16,3 3-704 0,2-7-1321 15,-6 1-2240-15,2-1-3409 0</inkml:trace>
  <inkml:trace contextRef="#ctx0" brushRef="#br1" timeOffset="-136814.42">21072 15030 6161 0,'0'0'6681'0,"0"0"-4256"0,0 0-633 15,0 0-552-15,0 0-183 16,0 0-265 0,0 0-384-1,41 16 296-15,2 16-136 0,9 3-184 0,8 3-64 16,0 6-136-16,-5 4-56 16,-11-1-120-16,-8 1 0 0,-12 3 32 15,-12 6 24-15,-12 10 120 31,-4 18-16-31,-20-5-79 16,0-10-89-16,-12-7-121 0,-4-9-551 16,-40 22-472-16,9-9-1072 0,3-13-4554 15</inkml:trace>
  <inkml:trace contextRef="#ctx0" brushRef="#br1" timeOffset="-132286.21">16897 15255 2576 0,'0'0'6826'0,"0"0"-5330"15,0 0-392-15,-52 4 16 16,36 9 209-16,-4 2 23 16,0 5-288-16,1 5-88 0,-9 6-264 31,4 4-199-31,-8 4-41 15,4 5-88-15,-4 4-56 0,0 2 64 16,0 4-200-16,1 4 8 16,7 2-40-16,3-3-88 31,10 0-16-31,3-3-40 0,8-3-16 16,0-3 0-16,0-7-8 0,12-6-104 15,4-7 64-15,3-9-48 0,9-6 96 16,4-6-16-16,4-7 16 15,8 0 0 1,0-16 0 0,-5-10 80-16,2-2 8 0,-10-7-32 15,-11 0 8-15,-4-3 64 0,-12 3-120 16,-4 3 120-16,-8 3 0 0,-16 1 40 16,-8 9 96-1,-7-1-24 1,-6 5-40-16,-6 8-64 15,-1 1-88-15,9 6 24 0,-2 0-64 16,14 0 0-16,6 13-8 0,10 0-152 16,15 6-504-16,4 9-344 15,20-2-1577-15,-1-8-4568 0</inkml:trace>
  <inkml:trace contextRef="#ctx0" brushRef="#br1" timeOffset="-130028.65">8375 12963 1384 0,'0'0'5705'16,"0"0"-4897"-16,0 0-200 0,0 0 0 15,0 0 73-15,-45-66 407 16,41 59 288-16,0 4-320 0,4 0-95 15,0 3-305-15,0 0-344 16,0 0-176 0,0 19-128-1,-3 6 384-15,3 13 184 0,-4 23-48 16,4 21-80-16,0 23-48 0,4 9 96 16,12 1-32-16,-1-7-255 0,2-13 7 31,-2 0-96-31,-2-19-112 15,-9-16 72-15,0-18-72 16,-4-7 0-16,0 0-8 0,0-3-152 16,0-1-224-16,0-8-329 0,-4-11-423 15,-5-12-1136-15,5-10-129 32,-4-12-3696-32</inkml:trace>
  <inkml:trace contextRef="#ctx0" brushRef="#br1" timeOffset="-126759.52">8414 12846 5633 0,'0'0'2192'0,"0"0"-768"15,0 0-279-15,0 0-377 0,0 0-120 16,0 0 240-16,0 0-128 0,100-48-224 16,-64 45-175-16,4 0-81 15,-1 3-80-15,13-3 24 32,4 0-112-32,4-1 112 0,4-2-96 15,7-1-56-15,-3 1-56 16,8 0-8-16,-5 0 80 0,21-4-88 15,4 3 16-15,16-2 32 32,-9-1-40-32,-19 4-8 15,-5-3 8-15,5-4 0 0,15-3 8 16,17 0 0-16,-13 4-16 0,-11 2 8 16,4 4 64-16,0 0-72 0,3 6 384 15,1 0 160-15,-5 0-264 16,5 0-136-1,4 0-136 1,-1 0 88-16,5 0-24 0,3 0 0 16,1 0-24-16,4 0 0 15,-9-4-48-15,-3 1 48 0,-8 0-48 16,-17 0 0-16,-16 3 8 0,-14 0 40 31,-2 0-48-31,9 0 8 16,4 0-8-16,16-4 0 0,-5 1 0 15,1 3 0-15,0-6-8 16,-1 0 0-16,1-1 8 0,-5 1 0 31,2 3 0-31,-2-4 88 16,-7 4-80-16,4 0 88 0,3 3-48 16,14 0 0-16,14 0 32 15,12 0-72-15,9-3 56 16,-9 3-64-16,-7-3 8 0,-8 3-16 31,-4 0 8-31,-1 0-8 16,-3 0 0-16,3-4 0 0,5 4 8 15,0 0 0-15,3 0 0 16,5-3 40-16,4 0-32 16,-1 0-8-16,4 0 0 0,1 0 8 0,-1 0-8 15,-2-1 0 1,-10 1-8-1,-7 3 8-15,0-3-8 0,-9 0 8 16,5-1 0-16,4 1 0 16,-1 3 0-16,0-6-8 15,5 3 8-15,8 0-8 16,-4-4 8-16,3 4-48 16,4-3-16-16,2 6 64 15,2-4-8-15,1 2 0 0,-9-2-16 16,8 1 24-16,-6 3 0 15,-6 0 0-15,5 0-48 16,-5-3-120-16,1 3-120 0,-1-3 96 31,1 0 64-31,0 3 120 0,4-4 0 16,-5 4 0-16,4 0 8 16,-3 0 8-16,-8 0 72 15,3 0 112-15,1 4-32 0,0-1 80 31,3 0-112-31,1 3-88 16,3 0-40-16,-7 1 0 0,-1-1 0 16,-3 1 0-16,0-1 0 15,-12 0 0-15,-17-3 24 16,-11 4-16-16,-4-4 0 0,4-3 0 16,8 3 56-1,8 1-64-15,-1-1 8 16,-3 0-8-16,8-3 0 0,-5 0-96 15,5 0-32-15,0 0 72 16,0 0 8-16,3 0-8 16,-3-3-88-16,4-4-8 15,-4 1 16 1,-4-4 48-16,3 4 0 0,-3 0 80 16,-4-4 0-16,-1 4 8 0,-3 2-64 15,4-2 64-15,-4 3 40 16,4 3-40-16,-5-3 0 15,-3 3-8-15,4 0-8 0,-4 0 16 32,-5 0 8-32,2 0 112 0,-6 3-16 15,-3 0-40-15,0 3-56 16,-4 1 56-16,-4-1-56 16,-4 4-8-16,-4-1 8 0,-1 4 48 31,-3 3 48-31,-4 0-48 15,-8 0 40-15,4 9-48 0,-8 4-40 16,-4 6 112-16,0 3-40 16,0 6 136-16,0 4-48 15,0 3-160-15,0-1 40 0,-8 4 0 16,0 3-32 0,0 1-8-16,-4 5 0 15,4 1 96-15,1-1-40 0,-6 4-64 16,2-4 49-16,3 1-49 15,-1-4 0-15,-2-2 0 16,3-5-8-16,-1-2 8 16,1-3 0-1,5-7-8-15,-5-3 8 0,4-3-73 16,4-7 65-16,-9 1-48 0,5-7 48 16,1-2 8-16,-1-5-16 15,-4-5-32-15,4 0 40 16,-1-4-160-1,1-3-16-15,-3 0-112 16,-1 0-120-16,-8-3 368 0,0 0 48 16,-8 0 0-16,-4-3 0 15,-8-3 0-15,-3-4 0 16,-2 4-16-16,-2-1-184 0,-2 4 152 16,2-3 48-16,-5 3 0 31,1 0 0-31,-2-4 0 0,2 4-48 15,-1-3 40-15,1 2 8 16,-6 1 0-16,1 0 8 16,1 0-8-16,-9 0 48 0,4 3-48 31,-3-3 0-31,-1 3 0 16,0 0-24-16,0-3 24 0,0 3 56 15,4 0-56-15,9 0 8 0,-5 0-8 16,5 0-8-16,-5 3 8 15,3 0 0-15,2 0 8 16,-1 0 0 0,-3 0-8-16,-1 0 48 15,-4 4-40-15,0-4 0 0,-4 4 88 16,5-1-88-16,-1-3 56 0,0 0-56 16,4 0 0-16,1 0 40 15,6 1-48 1,2-1 8-16,-2 3-8 15,2-2 0-15,-5 2 0 16,-3-3 48-16,-1 3-40 16,-8 1-8-16,-4-4 0 0,0 0 8 15,-3 3 32-15,3-3-40 0,0 4-8 32,5-1 8-32,-1 3 0 15,0 1 0-15,0-3 0 16,4 2 0-16,-4-3 0 0,-3 1 0 15,-5-4 0-15,1 3 0 16,-13-2 0-16,3-2 16 0,-2-2-16 31,3 0-8-31,12 0-136 16,-11 0 88-16,4 0 48 16,-2 0 0-16,2 0 0 0,-1 0 0 0,0 0 0 15,5 0 8-15,-9 0-8 16,-4 0 0-16,-15 0 8 15,7 0 0 1,9 0 8-16,10 0-8 16,13 0 0-16,-7 0 0 15,-9 0-8-15,-3 0 8 0,-9 0 8 0,-12 0 0 16,-15 4 0-16,-5-1 0 16,5-3-8-1,7 0 0-15,12 0 8 16,-7 0-8-16,-1 0 8 15,-3 0 40-15,3 0-40 16,0 0-16-16,5 0 16 0,-1 0-8 16,5-3 0-16,-1 3 0 0,8 0 0 31,1 0 8-31,-1 0-8 16,16 0 8-16,9 3-8 15,10 0 0-15,2 0-8 0,-5-3 8 16,-12 4 8-16,-7-1-8 15,2 0-48-15,-2-3 48 0,0 3-16 32,-13 0-64-32,-16 3 8 15,-12 1 72-15,0 3 0 16,5-1-8-16,12-3 0 0,27 1 8 0,8-4 0 16,12-3 0-16,9 3-8 15,-10-3 0-15,-2 0 8 16,-12 0 0-1,-1 0 0-15,-5 0 0 16,-14 3 0-16,-12 1 0 16,7-2-8-16,8 2 8 0,12-1 8 15,16 0 0-15,-11 0-8 0,-5 1 0 16,4-1 0 0,-3 0 0-16,-2 0 0 15,6 0-8-15,-5 0 8 16,-3 0 0-16,-1 1 0 15,-4-4 0-15,1 0 0 0,3 0 0 16,0 0 0-16,1 0 0 16,2 3 8-1,2-3 0-15,-1 3-8 16,1 0 8-16,-1 3 0 16,0 1 16-16,0-1-16 0,0 1 0 15,1-1 0-15,-4 0 40 16,2 1-40-16,-2-1-8 0,3-3 8 31,1 0 80-31,-2 1-80 16,1-2 56-16,5-2-16 15,-1 0 24-15,0 4-72 0,1-4 8 16,3 3 8-16,0 0 88 16,4 0-32-16,-8 1 8 0,5-4-16 15,-1 3-8 1,0 0-48-16,-4-3 88 15,4 0-8-15,-3 0 40 16,7 0-120-16,1 0 88 0,-1 0-48 16,4 0-48-16,0 0 0 15,-3 0-104-15,-1 0-216 16,4 0-440-16,4 0-376 16,12-6-576-16,9-4-2425 15,14 1-5289-15</inkml:trace>
  <inkml:trace contextRef="#ctx0" brushRef="#br1" timeOffset="-121101.5">21897 15586 11434 0,'0'0'3121'0,"-7"-16"-1161"31,7 9-832-31,0 1-47 16,0 3-385-16,15-7-208 0,1 4-200 15,9 0-136-15,2 0 24 0,4-1-8 16,10 1-104-16,-5 2 64 15,7-2-48-15,5 3 16 0,-8 0 0 16,8-3-8 0,-8 2-16-1,-1 4-16-15,-7 0-48 0,-4 0-16 16,-8 0 8-16,-4 0-136 0,-8 0-112 16,0 0-312-16,-4 0-192 15,-4 0-633 1,0-6-471-16,-12 3-681 15,-4-3-4016-15</inkml:trace>
  <inkml:trace contextRef="#ctx0" brushRef="#br1" timeOffset="-120758.33">22021 15218 5721 0,'0'0'4873'0,"0"0"-2689"16,0 0-295-16,0 0-673 31,0 0-184-31,0 0-168 16,0 0-312-16,0 15 497 0,0 14-145 0,0 12-296 15,7 4-72-15,10 9-40 16,-2 3-88-16,6 0-160 15,3 0-88 1,0-3-112-16,3 0-48 16,-3-6 64-16,-4-1-64 15,1-8-168-15,-10-4-200 0,-3-10-160 0,-4-3-208 16,-4-6-584-16,0-10-777 16,0-3-3064-1,-4-3-1616-15</inkml:trace>
  <inkml:trace contextRef="#ctx0" brushRef="#br1" timeOffset="-119855.49">23149 14932 3936 0,'0'0'5041'0,"0"0"-3672"16,0 0 559-16,0 0-159 0,0 0-505 15,0-29-232-15,-17 29-384 0,-3 6-24 16,-12 14 160-16,0 8-167 0,-7 10-1 31,-5 10-72-31,4 6-152 16,8 6-104-16,4 7-24 15,9-4-88-15,15 4-160 0,4-7-16 16,8-6-88-16,20-9-40 0,7-10-96 31,9-10 32-31,8-9-240 16,0-10-8-16,-1-6-8 16,-3 0-72-16,-4-16-113 0,-4-6 129 15,-12-3 232-15,-9-7 272 16,-6 0 0-16,-13-3 56 0,0 0 184 31,-9 7-80-31,-10-1-40 16,-13 7 72-16,-8 6-56 15,4 0-24-15,0 7-32 0,8 3-64 16,9 6 40-16,6-4-56 0,10 4 0 16,3 0-144-16,0 0-520 15,16 0 232 1,7 0 416-16,9 0 16 15,9 0 56-15,-2 0-48 16,1 0-8-16,0-3 0 0,-8 3 88 16,0 0 72-16,-13 0 160 15,-2 0 56-15,-10 0-16 16,5 7 9-16,-3 5 95 16,-6 7-40-16,5 4-32 15,-4 8-144-15,4 1 8 16,-3 6-48-16,-2 0 72 0,5 4-80 15,-4-5 16-15,4 2-48 32,0-2-64-32,0-1-88 0,0-1-8 15,-4-4 192-15,4-2-136 16,0-4-64-16,0-3-152 0,-4-5-200 16,3-2-16-16,-7-2-112 15,0-4-840-15,0-5-977 31,-4-4-3224-31,-11 0-4417 0</inkml:trace>
  <inkml:trace contextRef="#ctx0" brushRef="#br1" timeOffset="-117834.23">10446 12043 5633 0,'0'0'5929'0,"0"0"-5033"16,0 0-328-16,-4-77-56 0,-7 52 329 16,-6 3 207-16,-2 3-160 0,-9-1 144 15,-4 5-176 1,-4 5-207-1,-4 1-313-15,-3 9-152 0,-13 0-16 16,-4 3-96-16,-20 22-24 16,-12 13 80-16,5 4-80 15,7-1-48-15,13 3 80 0,7 10-72 0,-4 22 64 32,-3 20-56-32,22 5-16 15,21-2-32-15,24-4 24 0,13-6-64 16,26-4 64-16,13-2 8 15,4-13 0-15,27-3 0 0,13-7 0 16,16-12-8-16,19-4-192 31,-4-22-96-31,2-18-96 0,2-4-313 16,-8-29 233-16,-3-9 168 16,-25-6 304-16,-23-1 32 15,-9-19 24-15,-14-31-56 0,-6-25-48 16,-11-23 32-16,-28 6 8 15,-8 20 0-15,-32 8 8 0,-20 8 48 32,-15 12 248-32,-13 13 24 15,-12 9 128-15,-7 13 17 16,-9 13 95-16,-11 15-224 0,-8 17-200 0,7 9-48 16,12 19-16-1,28 10 0 1,24-1-64-16,25 7 72 0,12 19-80 15,6 29-440-15,17 21-760 16,0-8-1569-16,4-20-4473 16</inkml:trace>
  <inkml:trace contextRef="#ctx0" brushRef="#br1" timeOffset="-116671.04">23722 15437 11202 0,'0'0'4105'15,"0"0"-3329"-15,0 0-560 16,0 0 112-16,0 0 56 0,-19 57 128 16,19-38-368-16,7 3-80 31,14-3 64-31,6 0 176 0,4 0-208 16,6-3 0-16,-1 3-16 0,-4-6 16 15,-4-3 8-15,-9-1-104 16,1-3 8-16,-16 1 40 0,-4-1-48 15,0 3-96-15,-15-2 96 16,-17 5 297 0,-5-5-297-16,-6-1-128 15,-17-6-1105-15,8 0-1279 0,8 0-3674 16</inkml:trace>
  <inkml:trace contextRef="#ctx0" brushRef="#br1" timeOffset="-116491.56">23678 15411 1120 0,'0'0'13579'0,"0"0"-11235"15,0 0-952-15,111-19-343 32,-62 19-241-32,3 0-224 15,-5 0-376-15,-6 10-208 0,2 6-880 16,-11-4-1465-16,-8 1-4080 0</inkml:trace>
  <inkml:trace contextRef="#ctx0" brushRef="#br1" timeOffset="-116257.92">24220 15383 12162 0,'0'0'4961'15,"0"0"-3441"1,0 0-519-16,0 0-89 16,0 0 48-16,0 76-128 0,0-41-352 0,0 3-208 15,8 0-248-15,-4-6-24 16,4 3-728-16,-4-7-432 0,0-2-1705 31,0-11-5320-31</inkml:trace>
  <inkml:trace contextRef="#ctx0" brushRef="#br1" timeOffset="-113529.53">16323 16869 5761 0,'0'0'6649'16,"0"0"-3992"-16,0 0-1569 15,0 0-776-15,0 0-64 0,0 0 120 16,52-7-48 0,-29 7-144-1,5 0 96-15,0 0-88 0,8 0-72 16,5 0-8-16,2 3-8 0,9 4-24 16,8-7 0-16,19 0 112 15,18 0 233 1,-11 0-105-16,-9 0-8 15,-10 0-24-15,-11 0-72 16,8 0 8-16,3 0-40 0,1 0-88 16,-1 0 8-16,14 0-24 15,22 0 64-15,20-3 32 0,13 3-48 32,-1 0 16-32,-7 0-88 15,-16 0 8-15,-9 3 40 16,-8 6-88-16,-14 1-8 0,-22-4 0 15,-10 1 0-15,-2-1 0 16,9-3 0-16,8 7 8 0,7-7-8 16,17 3 0-16,7-3 24 31,-3 0-24-31,-12 0-8 0,-9 1 8 16,-15-4 40-16,12 3-40 0,8-3 0 15,-4 0 0-15,3 0 0 16,-3 0 0-16,3 0 0 15,13 0 8 1,15 0-8-16,17 0 0 16,-4 0 48-16,-21 0 0 15,-18 0-40-15,-30 0-8 0,5 0 8 16,4 0 0-16,12 0 24 0,19 0-32 16,13 0 0-1,16 0-48-15,3 0 32 16,-12 0 16-16,-7-7-8 15,-16 7 0-15,0-3 8 16,-5 0-144-16,5-3 144 0,0-4 0 16,-2 1 8-16,6-4 0 0,-4 0-8 15,0 4 16-15,4-4-16 32,-20 0-40-32,-9 4 40 15,-11 3 8-15,-4-4-8 0,7 4 8 16,5-4 0-16,12-3-8 15,0 4 16-15,-4-1-8 0,7 1-8 32,-7 0 16-32,7-4-8 15,-2 3 0-15,2 1-8 16,-3-1 8-16,-1 0 8 0,-3 1 48 0,-4-1-16 16,0 4-40-16,-1-3 96 15,5-1-104-15,-4 0 0 0,4 1 0 16,3 3 0-1,2-1 0 1,-6-2 0-16,1 3 0 16,-4-4 8-16,-4 3 0 0,-1-2 88 0,-3 3 24 15,-4-1 8-15,3-2-120 16,5 5 72-16,-4-2-72 0,4 3 0 31,-1 0 0-31,1 3-8 16,-7 0 0-16,-2 0 48 15,-3 0-48-15,-12 0 0 0,-8 0 0 16,-8 0 8-16,-9 0-8 16,-7 0-432-1,-4 0-512-15,-20 0-472 16,-39 0-481-16,3 0-2632 16,-4 0-4305-16</inkml:trace>
  <inkml:trace contextRef="#ctx0" brushRef="#br1" timeOffset="-112444.54">20161 17361 10762 0,'0'0'4313'0,"0"0"-3305"16,0 0-272-16,0 0-96 16,0 0 600-16,0 0-303 31,19-3-233-31,5 3-272 0,4 0-40 15,15 0-104-15,6 0-152 16,10 0-64-16,1 0-64 0,4 0 0 16,0 0 48-16,-5 0-16 15,-7 0-32-15,-12 0-8 16,-8 0 0-16,-8 0 0 0,-5 0 8 16,-10 0 56-1,-1 6-56-15,-4 3-8 16,-4 7 0-16,0 7 72 0,-4 5 224 15,-4 7-32-15,-8 6-72 16,4 4-96 0,-4 2 0-16,4 4 8 15,-4 3-104-15,8 0 48 0,-4 3-40 16,4-3-8-16,4-3 0 16,0-3-152-16,0-10-128 0,4-6-56 15,-4-7-200-15,4-3 40 31,0-6-336-31,0-7-232 16,0-2-473-16,-4-4-935 0,-4-3-177 16,-4-6-1200-16,1-7-4472 0</inkml:trace>
  <inkml:trace contextRef="#ctx0" brushRef="#br1" timeOffset="-112191.55">20275 17729 4913 0,'0'0'6473'16,"0"0"-4073"0,0 0-959-16,0 0-801 15,0 0 416-15,140-60 280 0,-48 53-543 16,31 7-409-16,5 0-256 15,-9 0-104-15,-27 0-24 16,-21 0-312-16,-18 0-1577 16,-22 0-5584-1</inkml:trace>
  <inkml:trace contextRef="#ctx0" brushRef="#br1" timeOffset="-111127.02">13271 16605 4721 0,'0'0'4592'0,"0"0"-2199"0,0 0-1465 16,0 0 88-16,0 0 817 31,0 0-33-31,0 0-488 0,107 0-423 16,-70-3-209-16,6-4-304 15,6-2-112-15,2 3-192 16,5-1 48-16,0 1-120 0,-4 6-480 16,-1 0-872-16,-10 0-1393 15,-18 0-3328 1</inkml:trace>
  <inkml:trace contextRef="#ctx0" brushRef="#br1" timeOffset="-110960.75">13215 16878 808 0,'0'0'11514'0,"0"0"-9073"15,0 0-1113-15,0 0 472 16,124 6-367-16,-29-12-665 15,21-10-528-15,-4 3-240 0,-13 4-464 16,-35 3-689-16,-32 2-4296 0</inkml:trace>
  <inkml:trace contextRef="#ctx0" brushRef="#br1" timeOffset="-109787.45">7993 16459 3424 0,'0'0'7138'0,"0"0"-5066"15,0 0-824-15,0 0 49 0,-84-16-297 31,56 22 88-31,-4 14-144 16,-4 11-223-16,0 7 31 0,-4 22-120 16,0 23-264-16,12 25 0 15,13 16-48-15,15-7-160 0,8-9-16 16,23-31-144-16,5-14-48 31,24-9 0-31,28-13-128 16,19-2-72-16,16-11-24 0,5-21-16 15,-9-7-176-15,9-20 24 16,-5-12 272-16,1-9 168 0,-9-9 8 16,-27-7-8-16,-11-23 104 31,-26-15-48-31,-23-13 32 16,-8-16-88-16,-20 13-8 0,-32 0-8 0,-20 9 16 15,-19 7 64-15,-21 12 64 16,-12 20-8-16,-11 12 48 0,-1 22-16 15,0 17 24-15,4 12 64 16,29 0-24 0,24 19-24-16,19 0-88 15,16 12-96-15,4 11 112 16,8 18-32-16,12 26-32 0,47 15-56 16,30 1 0-16,10-13 16 0,-8-19 64 31,-19-26-8-31,-11-9-56 15,-10-6-16-15,4-1-8 16,2 1 8-16,-2-1-344 0,-11-5-248 16,-4-4-312-16,-11-7-689 0,2 11-1247 15,-3-8-185-15,-8 2-2808 0</inkml:trace>
  <inkml:trace contextRef="#ctx0" brushRef="#br1" timeOffset="-109093.73">8298 15957 6177 0,'0'0'5217'0,"0"0"-4409"0,0 0-192 16,0 0-208-16,0 0 168 0,0 0 121 16,5 23-121-16,7-27 208 0,-1-11-80 15,6-14-360 1,3 0-208-1,-5-9-24-15,-3-3-56 16,-3 0 72-16,-2-1-32 0,1 7 368 16,-4 4 240-16,-4 6 1 0,4 8-145 15,1 8 0-15,-5 5-208 16,7 4-192 0,1 4-160-16,12 15 0 15,5 10 80-15,6 8-32 16,5 8 0-16,4-1-48 0,12 23-352 15,-5-16-1480-15,-6-6-4346 16</inkml:trace>
  <inkml:trace contextRef="#ctx0" brushRef="#br1" timeOffset="-108496.66">10056 16078 4200 0,'0'0'7778'0,"0"0"-5449"16,0 0-489-16,0 0-560 15,0 0-336-15,0 0-183 0,0 0-105 16,-115-28 16-16,74 69-40 31,-2 22-96-31,3 29-152 0,8 32-40 16,8 16-88-16,16-1-104 15,8-12 8-15,20-19-160 16,20-6-8-16,7-10 0 0,6-22-280 16,-6-19-128-1,-3-20-128-15,16-5-576 16,-4-4-1345-16,-5-9-3056 0</inkml:trace>
  <inkml:trace contextRef="#ctx0" brushRef="#br1" timeOffset="-108011.63">10418 16275 11962 0,'0'0'3017'0,"0"0"-1513"15,0 0-64-15,-95-16-279 0,59 19-129 16,0 16-448-16,1 10-240 16,10 2-216-16,14 4-56 15,11 7-72-15,0-1-56 0,23 0-304 32,13 4 48-32,8-4-56 0,3 0-48 15,-2 1 160-15,-6-7-200 0,-7-4 344 16,-8-3 104-16,-12 2-48 15,-7-8 56-15,-5 0 64 16,-5 0 176-16,-18-3 280 0,-14 0 16 16,1-3-144-1,-3-3-136-15,-1-7-200 16,8-6-32-16,8 0-24 0,12-26-848 16,12-2-2017-16,0-4-4960 15</inkml:trace>
  <inkml:trace contextRef="#ctx0" brushRef="#br1" timeOffset="-107616.13">10706 16640 2904 0,'0'0'9442'0,"0"0"-6417"15,0 0-1225-15,0 0-648 16,0 0-567 0,0 0 295-16,0 0-264 15,4 82-368-15,-4-43-136 0,0-5-48 16,0 1-64-16,0-3-152 0,0-3-504 16,0-4-544-16,7-6-329 15,1-6-1567 1,-4-13-3034-16</inkml:trace>
  <inkml:trace contextRef="#ctx0" brushRef="#br1" timeOffset="-107439.52">10857 16602 9618 0,'0'0'4753'31,"0"0"-3425"-31,0 0-904 16,0 0 432-16,0 0 312 0,8 98-519 15,-4-60-353-15,3 4-296 16,1-4-32-16,1 9-1097 0,-1-8-1247 31,-5-11-2561-31</inkml:trace>
  <inkml:trace contextRef="#ctx0" brushRef="#br1" timeOffset="-107241.39">11155 16846 9089 0,'0'0'3081'0,"0"0"-1401"15,0 0 193-15,0 0-873 0,28 83-296 16,-28-48 32-16,-7 6-576 16,-10 3-160-1,-11 7-1248-15,5-16-1744 16,3-6-4874-16</inkml:trace>
  <inkml:trace contextRef="#ctx0" brushRef="#br1" timeOffset="-106223.52">11761 16393 9337 0,'0'0'3137'0,"0"0"-712"16,0 0-313-16,0 0-359 0,0 0-329 15,0 0-536-15,0-45-288 16,0 45-304-16,0 0-152 0,0 0-144 15,4 15-56-15,0 8 56 32,0 9 224-32,-4 9-80 0,0 6-72 15,0 4-56-15,0 7-8 16,-4 2 128-16,-4-3-88 0,1 4-40 16,3-8 88-16,-1-5-56 15,5-10-40-15,0-9-16 31,0-10-176-31,16-6-8 0,5-11 200 16,2-2 0-16,9-2 104 16,4-11 32-16,-4 0-128 0,0-3 56 15,0 3 56-15,0-2 0 16,3 2-80-16,9-3-32 16,4 6-8-1,3-2 0-15,1 5-184 0,-4 1-248 16,-12 3-392-16,-8-1-512 15,-24 4-929-15,-4 0-1904 0,0 0-1840 16</inkml:trace>
  <inkml:trace contextRef="#ctx0" brushRef="#br1" timeOffset="-105466.59">12136 15973 7041 0,'0'0'4337'0,"0"0"-2713"0,0 0 753 16,0 0-569-16,0 0-408 15,0 0-343-15,0 0-385 0,91-6 24 16,-35 47-96-16,20 19-120 16,19 23-152-16,17 18-136 15,-9 14-24-15,-19-8 88 0,-36-1-208 32,-36-11-24-32,-12 3-24 0,-20 4-112 15,-16 3 112-15,-15 6-72 0,-5-9-224 16,-8-4-640-16,16-31-1064 15,5-17-4570-15</inkml:trace>
  <inkml:trace contextRef="#ctx0" brushRef="#br1" timeOffset="-101086.84">8446 17827 4152 0,'0'0'6770'0,"0"0"-4978"0,0 0-968 16,0 0 9-16,0 0 399 15,-19-25-216-15,14 12-360 16,1-6-88-16,4 0-344 0,0-6 64 16,9 3-136-1,6-1-48-15,9 4-104 16,8 4-64-16,8 5 64 0,8 3 40 15,12 4-32-15,0 3-8 16,23 10 0-16,12 15 8 16,-3 1 153-16,-12 2 39 0,-9-3-8 0,-11 1-72 31,4 2-112-31,4 4 0 16,4-3 0-16,-5-7 0 0,1-3-8 15,4-12-120-15,-1-5-8 16,-3-2-32-16,0-12-97 15,-5-13-15 1,-7-7 0-16,-15-6 8 16,-6-7 16-16,-10-3 168 0,-10 4 80 15,-7 6 64-15,-4 9 208 16,-4 11 312-16,0 8 9 16,0 7-241-16,0 3-216 0,0 0-136 31,8 0-144-31,0 9 32 15,4 4 64-15,8 9 48 0,0 0 0 16,-5 1-128-16,6 2-136 16,-6 1-57-16,2 2-127 15,-2-2 8-15,-6-1-112 0,-2-6 280 32,-3 0 0-32,-4-10 120 0,0-2 56 15,0-7 96-15,0 0 136 0,4-10 400 16,4-12-464-16,4-10 88 15,8-9-88-15,8-7 8 16,12 1-16-16,0 5-64 16,3 8 0-16,5 5-8 15,0 13-32 1,4 10 40-16,0 6 8 0,8 3 0 0,15 20 40 16,29 11 88-16,39 8 128 15,16-1-32-15,9-3-40 16,-13-3 8-1,-16-7-112-15,1-5-80 16,4 2 64-16,-9-6-72 0,4-3 16 16,-11-10 64-16,-9-2-72 15,-15-4 81-15,-20-4-81 16,-24-12-8-16,-17 4-73 0,-11-14 1 31,-4 1 64-31,0-13-136 16,0-7 0-16,-16 1-40 15,-12-1-128-15,0 1-432 0,-20-4-928 16,-7 10-1449-16,-5 10-7865 0</inkml:trace>
  <inkml:trace contextRef="#ctx0" brushRef="#br1" timeOffset="-96812.18">3908 15119 5553 0,'0'0'5625'15,"-4"0"-3417"-15,4 0-1463 0,0 0-161 16,0 0 464-16,0 0 296 16,0 0-264-16,0 0-560 0,0 0-239 15,8 0-9-15,8 3 96 16,8 0 48 0,4 1-88-16,7-1-192 15,10-3-48-15,-2 0-32 0,9 0-56 16,0-7-128-16,-4 1-272 15,-4 0-472-15,-4 2-817 0,-12 2-471 16,-17-2-737-16,-3 4-1008 16,-8-3 713-16</inkml:trace>
  <inkml:trace contextRef="#ctx0" brushRef="#br1" timeOffset="-96497.27">3980 15255 4488 0,'0'0'6394'0,"0"0"-3426"0,0 0-2335 16,0 0 135-16,0 0 560 31,0 0 192-31,0 0-359 16,0 0-481-16,95-12-152 0,-71 12-144 15,8 0-144-15,0-3 32 16,4 3-200-16,-1-3 0 0,-2-1-64 16,-6 4 64-16,-10 0-24 31,-6 0-48-31,-2-3-8 16,-5 3-128-16,0 0-120 0,-4 0-312 0,3 0-632 15,5 0-513-15,1 0-1175 16,-1 0-5994-16</inkml:trace>
  <inkml:trace contextRef="#ctx0" brushRef="#br1" timeOffset="-95221.45">5598 15046 1064 0,'0'0'11306'0,"0"0"-9625"16,0 0-1481-16,0 0 0 15,0 0 496-15,91-6 144 16,-51-4-368-16,3 0-256 16,6 1-112-16,-6 0-48 15,-2 2-56-15,-10 4-600 0,-7 3-896 16,-12 0-985-16,-8 0-63 15,-4 3-721-15,0 0-1496 0</inkml:trace>
  <inkml:trace contextRef="#ctx0" brushRef="#br1" timeOffset="-95003.65">5574 15173 4849 0,'0'0'6193'0,"0"0"-4801"0,0 0-448 16,0 0 273-16,107-22 159 15,-63 9-584-15,3 4-320 16,2-1-272-16,-10 4-200 0,-3 2-24 0,-8 4-1664 16,-16 0-2425-1,-4 0-4769 1</inkml:trace>
  <inkml:trace contextRef="#ctx0" brushRef="#br1" timeOffset="-89467.81">19989 17193 8513 0,'0'0'2393'0,"0"0"-993"16,0 0-480-16,0-10-7 15,0 7 103-15,0-4-320 16,7 4-304-16,6 0-72 0,-1-3-120 0,8 3-192 16,-5-1 72-1,9 4-72 1,1-6 8-16,6 3-16 0,1-4 8 15,4 1 80-15,3-3-24 16,2 2-64-16,2 1 96 16,1 0-88-16,0-4 0 0,-4 7 0 0,-5-4-8 31,2 1 8-31,-1 3 48 16,7-3 0-16,-3-1 104 0,8 4-80 15,-5 0-72-15,6 3 0 16,-6-4 0-16,2 4 0 15,-2 0 48-15,-7 0-56 0,0 0 0 32,-9 4 0-32,-3-1 0 0,-3 0 0 15,-10-3 8-15,2 0-8 16,-9 0 64-16,3 0-64 16,-3 0 96-16,0 0 8 0,0 0 40 15,-4 0-64-15,5 0 8 31,-1 0 16-31,-4 0 16 0,4 3-112 16,-1 4 0-16,1 2 192 16,0 4 25-16,0 6-25 15,0 0 16-15,5 3-64 0,-2 4-8 16,1 2-136-16,0 1 144 16,0 3-64-1,4-1-32-15,-4 1-48 0,-5 3 64 16,2-3 56-16,-5 3-80 15,0 3-40-15,0 0 72 16,0-3 16-16,0 0 16 16,0 0-48-16,0-1-48 15,0-2 32-15,0 0 8 16,8 3-56-16,0 0 0 16,-4-3 0-16,-1 2-8 0,2-5-88 15,-1 3 88-15,-4-6 0 16,0 2 0-16,0 0-72 0,0-2 72 31,0 3 0-31,0-4-96 16,4 0-152-16,0-3 128 0,4 4-48 15,-5-7 104-15,1-3-168 16,1 3 40-16,-5-6-289 0,0-1-79 16,0 1 16-16,0-3 176 31,0-4 112-31,0-3 32 15,-5 3-40-15,1-2 264 0,1-1 8 16,-5 0 0-16,0 0 88 16,-4 0-32-16,-4 0-48 0,0 0 64 15,-3 1-24-15,-6-1 64 16,-3 0-64 0,-3 0 0-16,-1 1 72 15,-4 2-64-15,0-3 16 0,-8 0 0 16,4 3 8-16,-4 1 32 15,-7 2-32-15,3-2-72 0,-5-4 80 16,2 3-8 0,-5 1 16-16,4-5 8 15,1-2-8-15,-1 7 8 16,4-4-40-16,1 0-64 0,2 4 64 16,2-1-56-16,3 0 0 15,4 1 64-15,0-4-64 0,8 3 32 31,5-2-40-31,6-1 8 16,2 0-8-16,11 0 8 0,-5-3 8 16,9 0-8-16,-4 0 88 15,4 0-24-15,0 0 40 0,0 0 81 16,0 0 7-16,0-3-32 31,0-3-112-31,0-4-56 16,0-6-96-16,-3 0 96 0,3-3 144 15,0-3-136-15,0-3 168 16,0-7 0-16,0 0-64 0,0-3-40 16,0 0-24-16,0-6-40 31,0 0 64-31,-8-4-64 0,4 1 32 16,-5-1-40-16,2-5 8 0,-1 2 24 15,4 4-24-15,-5-4 64 16,5 7-72-16,1-1 0 0,-1 8 0 15,0-1 8 1,0 3 0 0,-4 3-8-16,0 4 0 0,4 3 0 15,-4 2 48-15,0 1 24 0,0 1-8 16,0 1-16-16,4 2 16 16,4 2 0-16,-4 0-16 0,0 0-40 31,0 4 40-31,4 0 0 15,-4 2 40-15,4 1-16 0,0 2 0 16,0 1-64-16,0-3-8 16,0 0 16-16,0-4-16 0,0-2 0 15,0-4 48-15,0-3 0 32,0 6-48-32,0 0 80 15,0 4-32-15,0 5 24 0,0 1-72 16,0 3-40-16,4 0-104 15,4 0-424-15,20 0-1144 0,-4 0-641 16,8 0-4320-16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2:22:34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13937 6753 2904 0,'-5'-3'5057'0,"1"-4"-4073"0,-3 1-600 15,-1 0 9-15,4 3 383 31,-5-4 184-31,6 1 120 16,-5 0-328-16,0-1-104 0,4 4-127 0,-4-3 15 16,-8-1-304-16,4 4-88 15,-12-3-72-15,4-1 40 0,-4 1-8 16,0 0-40-16,-3 0 40 16,3 2-24-1,-4 1 40 1,4 0 56-16,-4 3-88 0,-4 0 16 0,4 0-32 15,0 0-8-15,-4 3-56 16,4 4 0-16,0-1 8 0,1 3 88 16,-1 1-104-16,0-1 16 31,8 4-8-31,-4 3 0 16,1 3 88-16,-2 3-24 0,-3 4 0 15,0 5 64-15,-3 1-88 0,-1 3 16 16,0 6-8-16,0 1 24 31,0 2-72-31,8-6 8 16,0 0-8-16,5-3 40 0,6-3-48 15,5-4 0-15,1 4-96 16,7-3-56-16,0 3 152 0,0 3 16 16,0 2 160-16,11 2-56 31,1 2-40-31,0 0-32 15,4 1-48-15,4-1 96 0,-3 0-96 16,-2 0-16-16,5-6-104 0,0 0 120 16,4 0 96-16,-4-6-96 0,4-1-104 15,3-6 104-15,1 1 144 16,0-5-136 0,4-1-8-1,0-5 56-15,3 1-8 0,2-3-32 16,-1-4 80-16,7 3-8 15,2-2-88-15,2-1 0 0,1-3 32 0,-1-3 40 16,-2 0-8-16,-6 0-56 31,1 0 64-31,0 0-16 16,-4-6 48-16,0-4-88 0,0 1 56 16,-5-4-64-16,1 3 0 15,-4-5 64-15,-4-1-64 0,0 0 0 16,-8 0 96-16,4-3-96 31,-4 0 81-31,0-3-89 0,-1-1 48 16,2 1-40-16,-2-3 0 15,6 0-8-15,-5-1 64 0,-1-2-64 16,2-4 8-16,-6 0-8 16,1 3-8-16,0-6 8 31,-4 7-8-31,-4-4-72 0,-4 3 80 15,0-2 0-15,0 2 0 16,0 1 8-16,-8-7 48 0,8-3 16 0,-4-1-72 16,4 2 0-16,0 2 0 15,0 0 8 1,0 3 0 0,0 3 24-16,-7 4-32 0,-2 3-184 15,-6 2 72-15,-2 2-17 16,2-1 113-16,-5-3 32 0,-5 2 177 15,2-2-57-15,-5 0-40 0,0-3-96 32,-4 2-56-32,1-2 56 15,-10 2 56-15,2 1-56 0,-10 3-48 16,6 7 40-16,-4-1 0 16,-2 7 8-16,1 2-144 0,5 4-57 15,-1 0-407-15,0 7-760 31,-8 25-984-31,8-4-313 0,9-2-3312 16</inkml:trace>
  <inkml:trace contextRef="#ctx0" brushRef="#br0" timeOffset="2077.71">17901 8125 9281 0,'0'0'1465'16,"0"0"-353"-16,0 0-288 31,0 0-64-31,0 0 153 0,0-45 15 16,0 39-248-16,-4-4-272 15,-4 4-280-15,-4-3-32 16,0-4-16-16,-8 3-32 0,1 1 24 31,-9-1-72-31,0-2-8 16,-4-1 8-16,-8-3 32 0,3 3 16 0,2-3-48 15,-1 0 16-15,0 3 16 16,5 1-24-16,-1 2 40 16,0-2-48-16,-4-1-96 0,4 4 96 15,-3-1 16 1,-2-3-16-1,1 7 0-15,-3 0 0 0,-1-1 0 0,0 4 8 16,0 0-8-16,-3 0 48 16,-2-1-48-16,2 4 8 15,-2-2 40-15,2 2-48 0,3 0 8 32,0 0 0-32,4 0-8 15,1 0 16-15,3 0-16 0,-4 6 0 16,4 3 0-16,0-2 8 15,-3 2-16-15,-6 1-8 0,5 3 16 32,1 2 16-32,-1 1-16 15,0 0-16-15,8 3 8 0,4 0 0 16,0 0-40-16,5 0 40 16,2 0-64-16,10 3 64 15,-6 4-72-15,5 2 80 0,1 4 64 31,-6 3-64-31,2 3 0 16,3 4 48-16,0 2 0 0,-1 4-48 0,6-4-168 16,3 1 120-16,0-1 40 15,0-6 8-15,12-3 0 16,4 0 0-16,0-3 96 0,3-1-24 16,1 4-72-1,1-3 48 1,-6 3-40-16,5 0 40 0,0 3-40 15,0 0-8-15,4-3 56 0,4 0-40 16,4 0-16-16,0-3 8 16,7-4 0-16,5 1-8 0,0-7 8 31,0 0 0-31,4 0 40 16,-1-2 64-16,1-2-24 0,1 1-16 15,-6 1-64-15,4-1 8 16,-2-4 48-16,-2 5-56 0,1-1-8 15,0-3 56-15,4-1-56 32,-4 1 0-32,8-3 0 0,0-3 0 15,3-4 0-15,1 3-32 16,4-6-48-16,-8 4 72 16,-1-4-40-16,-7 0-24 0,-8 1-56 31,-4-2 80-31,-4 2 40 15,-4-1-40-15,-5-3 40 16,1 0 8-16,5 0 0 0,-1 0 0 16,3-3-136-16,1-7-48 0,0-3 112 15,3 1 56-15,1-1 16 0,0 0 0 16,0-2 0 0,-4-2 0-1,0-1 8-15,0-1 8 16,0-7-16-16,0 1-88 0,4-4-128 0,-4-2-24 15,0-4-80-15,-4 0 8 16,3 3 208-16,-7-3 104 0,0 3 0 31,-4 1 224-31,-4 2 72 16,-4 0 40-16,0 1-40 16,-4 2-32-16,-4-2-104 0,0-1-24 15,0 3-16-15,3-2-112 0,-3 3 40 31,0-4-32-31,0 4 64 16,0-1-80-16,0 1-32 16,-7 0 8-16,-5-1 24 0,0 1 8 15,-4-4 48-15,-4 1-48 16,1-4 96-16,-5-3 24 0,-1-3 24 16,-6 0-56-16,-1 0 48 31,-4 3-72-31,-4 3 8 15,-4 0-72-15,-3 1-8 0,-5 5 16 16,-4-3-16-16,0 7 0 0,0 3 0 16,1 0-64-16,3 10 64 0,3 2 0 15,10 7-216 1,-8 0-1376 0,15 7-3289-16,8-1-5289 15</inkml:trace>
  <inkml:trace contextRef="#ctx0" brushRef="#br0" timeOffset="9352.93">13172 5991 680 0,'0'0'2688'0,"0"0"-871"0,0 0-513 15,0 0-184 1,0 0-248 0,0 0 281-16,0 0-153 15,0 0-128-15,0 0-168 0,0 0-144 16,0 0-224-16,0 0-56 0,0 0-8 15,0 0-112-15,0 0-112 0,4 3 56 32,7 0 353-32,10 0 119 15,7 1-64-15,7-1-112 16,9 0 0-16,12-3-64 0,4 3-40 16,7 0-24-16,5-3-192 15,-4 6 8 1,3-2-8-16,-7 2 64 15,0 1-40-15,-4-1-96 16,-8 0 0-16,-9 4 64 0,1-4-72 16,0 4 56-16,0-4-48 15,4 3 32-15,4-2 16 0,0 3-56 16,7-4 8-16,-3 3-8 31,7 1 16-31,1-1 0 16,4 1-8-16,0 0 0 0,3-1 56 15,1 0-56-15,0 4 96 16,-8-3-56-16,-4-1-32 0,-4 0 72 0,-5-2-80 16,-3-1 48-1,4 1 64 1,-5-4-48-16,5-3-16 16,-4 0-40-16,0 0 33 0,-1 0 7 15,-2 0-48-15,-6 0 0 16,6 0 96-16,-10 0-96 15,5 0-8-15,-1 0 8 16,6 0 0-16,-2 0 8 16,2 0-8-16,-2 0-8 15,-3 0 8-15,-9-3-8 0,-6 3-104 16,-13-3-89-16,-8-1-95 16,-4 1-64-16,-24-9-1144 0,-12 2-1185 31,0-6-2192-31</inkml:trace>
  <inkml:trace contextRef="#ctx0" brushRef="#br0" timeOffset="13964.73">7155 15554 4000 0,'0'0'5153'16,"0"0"-3736"-16,0 0-233 0,0 0-488 0,-28-13-360 31,28 13-216-31,0 10-8 16,-4 15 368-16,4 14 521 0,-4 24-169 15,4 35-256-15,0 45-16 16,0 19-112-16,0 9-32 16,0 4-48-1,0-19-40-15,4 6-104 16,0-3-32-16,-4-7-40 0,0-9-96 15,0-16 33-15,0-13-89 16,0-16 8-16,0-6-8 16,0-9-49-16,0-13-111 0,0-16-208 15,0-16-272-15,0-9-160 32,0-1-624-32,0 0-401 0,-8-8-311 15,4-14-2593-15,-3-6-1072 0</inkml:trace>
  <inkml:trace contextRef="#ctx0" brushRef="#br0" timeOffset="18533">7227 15420 4232 0,'0'0'2505'0,"0"0"-713"31,0 0-1088-31,0 0-632 16,0 0 193-16,0 0 431 0,68 0-56 16,-40 0-200-16,8 0 8 15,3 7-224-15,9 3-16 16,3 3-112-16,9-1-8 0,9 4 8 15,-2-7-80-15,5 7 0 16,-1-6 56 0,13 3-64-16,15-7 88 0,13-3-48 15,8-3-40-15,-8 0 88 16,-13 0-88-16,-23-6-8 16,-17 3 40-16,-10 3-40 15,-2 0 0 1,1 0 0-16,12 0 0 0,4 0 8 15,-1 0-8-15,18 0 328 16,18 3 473-16,28-3 47 0,17 0-392 16,-5 0-168-16,1 0 24 15,-21-3 8-15,4 3-56 0,-3 0-40 32,-8 3-24-32,-9 3-88 15,1 0-48-15,-5 1-64 0,1-4 16 16,4 0 40-16,-1-3-48 15,4 0 48-15,1 0-56 0,0 0 0 16,-4 0 0-16,-5 0 0 31,-19 0 0-31,-20 7 0 0,-9-5 0 16,-11 5 8-16,8-1-8 16,4 1 8-16,12-4-8 15,-4 0 0-15,3-3 0 0,16 0-16 31,17-6-40-31,20-4 56 16,-1 0 0-16,-19 1-16 0,-28 6 16 0,-24 3 0 16,-1 0 0-16,6 0 56 15,7 0-56-15,11-3 0 16,-3-1 0-16,7 1 0 0,-3 0 8 16,4-3-8-1,3 0-48 1,-3-4 48-16,4 3 0 0,-5 1 8 15,6 0 72-15,-6 3 24 0,-3 0 0 16,-5 3-96-16,1 0-8 16,-4 0 8-16,3 0-8 0,6 0-8 31,2 0-96-31,1 0 8 16,0 0 48-16,3 0-16 0,1-4 48 15,-4-2 16-15,-1 3 0 16,-7 0 0-16,-8 3 16 0,0-3-16 15,-9 3 0-15,5 0 0 32,-3-4-56-32,-2 1-24 0,1-3-88 15,3-1 56-15,1 1 48 16,0-3 64-16,4-1 0 16,3 1 0-16,1-1 0 0,0 0 0 15,4 4 8-15,-1 0 56 31,2-1-8-31,-5 1-56 16,-1 0 16-16,-7 0-8 0,0-1 40 0,-5-3-48 16,1 1 8-16,4-4 40 15,-4 0-48-15,8-2-48 16,4-4 0 0,3 3-104-16,1 0 64 15,-4 3 80-15,3 1-8 16,-3 2 8-16,-8-3 0 0,3 1 8 0,-6-1 0 15,-1 0 0 1,-9-3 0-16,5-3 0 0,-4-3 8 0,0-3-8 31,-1-4-56-31,1-3-16 16,0 4 24-16,-4-4 40 16,0 3 0-16,0 4 0 0,-5 3 8 15,1-1 0-15,-4 8 0 0,0-1 0 16,4 3 0-16,9-3 8 31,-2 4 80-31,5-5-72 16,8 5-8-16,0 2 40 0,3 4-48 15,1 0 0-15,0 3 96 16,0-1 0-16,0 4 8 0,3 0-24 31,5 0 0-31,0 0-8 16,3 0-32-16,5 0-40 15,0 0 0-15,3 0 8 0,-3 0 0 16,0-6 0-16,0 3 0 0,-9 0 96 16,1-1-88-16,0 4 160 0,-5 0-32 15,1 0 80 1,4 0-48 0,0 0-56-16,3 0-40 15,13 4 16-15,20-4-88 0,12 0 0 16,-9 0 0-16,-23-10 8 0,-20 4-16 15,-13-1 8 1,5 1-8-16,8-1 48 16,4 2-40-16,3-5 48 15,1 0-8-15,0 1-32 16,11-4 40-16,17-6-56 0,16 0 8 16,4-3 40-16,-9 3-40 15,-12 3 0-15,-22 10-8 0,-14-4 0 31,-15 10-8-31,-5-3 8 16,10 3 0-16,3 0 0 0,3 0 0 16,1 0 0-16,0 0 0 15,3 0 0-15,-3 0 0 0,-1 0-128 16,5 0-64-16,0 3-32 31,4-3-24-31,0 3 8 16,4-3 56-16,-1 3 120 0,1-3 56 15,-1 4-64-15,6-4 64 16,-2 0 8-16,13 3 16 0,12 0 112 16,15 3-112-1,1 1 40-15,-9-4 32 16,-8 6-88-16,-22-5-16 16,-13 2 8-16,-13-3-8 0,-3 3 8 15,12 1-80-15,8-1 88 16,23 7 72-16,9 2-72 0,19 8 0 15,1-1 0 1,-4 7 48-16,-9-7-48 16,-8 0-72-16,1 0-32 15,4 4 48-15,-4-4-64 0,7 0 40 16,0 0 8-16,5-2 24 16,8-5 32-16,-1 5-56 0,1-11-136 31,-4 0-88-31,-9 4-16 15,0-7 24-15,-11 1-40 0,-16-4 120 16,-12 0 112-16,-21 1 16 16,2-2 80-16,2 1 64 0,9-3-64 15,7 4 16-15,-3-1 64 32,-8 0 0-32,-4 0-32 15,-8 4-40-15,-8-1-8 0,-8 4 64 16,-1-1-64-16,-2 4 0 15,-1 0-8-15,-1-1 0 0,-2 4-8 16,7 3 16 0,-1 4-16-16,1-1 16 15,-4 6-72-15,0 1 24 16,-4 3-88-16,-4 5 120 0,-9-2-288 16,-3 7 64-16,0 2 56 15,0 4 176-15,0 3-32 16,-11 3-120-16,-6 3 152 15,-6 16-8-15,-9 16 8 16,-8 15-112-16,-4 11 120 16,9-10 64-16,7-14-64 0,7-14-8 15,6-1 8-15,3 3 96 16,0 0 0-16,-4 1-80 16,4-4-16-1,-8 4 96-15,-3-1-88 16,-2-3-8-16,1 0-320 0,0-2 71 15,5 5-183-15,-5-12 96 16,7-11 88-16,2-11 40 31,7-3 112-31,0 8-32 0,-4 11 128 16,0 5-8-16,4 4 8 16,4 0 0-16,0 10 0 0,0 14 0 15,0 8 0-15,0-10 0 16,-4-22-56-16,4-25 8 15,0-11 48-15,-4-2 8 0,1 6 0 16,-2 1-8 0,1-8 8-16,-3-2 40 15,-2-7-48-15,5 0 0 0,-7-6 0 16,-2 3-264-16,-7-6 32 16,-4 0 208-16,-7-7 24 15,-9 0 216-15,-12 1-112 16,0-1 64-16,-11-3 192 15,-5 0 136-15,-15-3 80 16,-18 0-47-16,-18 0 335 0,-1-3-224 16,1-6-112-16,12-1-152 31,-1 4-72-31,0-4-136 16,-7 0-48-16,0 1-24 0,3 6-48 15,4 0 40-15,-3 3-40 0,7 0 40 16,5 0-24-16,4 0-56 15,11 3 40-15,4-3-48 16,12 0 72-16,13 0-8 0,10-3 16 31,2-4 40-31,-5 1 80 16,-16-1-72-16,-4-5-8 0,-3 6-16 16,3-4-55-16,-15 1 15 15,-18-1-56-15,-13 7 0 16,-7 3 56-16,10 0-16 0,7 0-48 31,17 0 0-31,-1 0 0 0,0 3 8 16,-3-3 40-16,3 0-40 0,-3 6-8 15,3-6 16-15,-4 4-16 16,9-1 0 0,-1 3-8-1,1 0 8-15,-1 1 0 0,16-4 0 16,12 4 0-16,9-4 0 0,-9-1 48 15,-20-2-48-15,-23 0 0 0,-13 0 0 16,13 0 0-16,7-9 8 16,8 0-8-16,4 2-8 15,-3-2 0 1,-1-1 0-16,-4 4 8 16,0-3 0-16,1-1 0 0,-9 0 0 15,1-2 8-15,0 5-8 16,-6-2 88-16,6 3-80 15,4-1 8-15,-1 4 144 0,8-3-16 32,4 2 8-32,-4-2-88 15,2 6-16-15,-6 0 0 0,-4-3-48 16,0 0-8-16,-3 0 8 16,-1-1 0-16,1 4 0 31,7-3 0-31,0-3 0 0,9 2 0 15,-5 4 0-15,5-3-64 16,-1 3 56-16,4 0-24 0,1 0 32 0,6 0 0 16,13 3 0-16,-11 1 8 15,-9 2-8-15,-12-3 0 16,-7 4 0-16,7-4 8 16,13 0-8-1,-5 0-48-15,4 4-200 16,-3-1-136-16,-5 0-161 0,1 0 41 0,-1 1 232 15,-4 3 104-15,0-4 24 16,1 0 16-16,-1 0 72 16,-3 1 48-1,-1-1 8-15,0-2 8 16,-3-1-8-16,-5-3 72 16,5 0-64-16,-5-7 112 0,-4-6-32 15,1 4 40-15,3 3-48 16,12-4 40-16,9 4 48 0,23 2 32 31,12 2 8-31,1-5 16 16,-9 4-112-16,-12 0 9 0,-8-4-121 15,-8 1 8-15,-19 3-8 16,-21-7 0-16,-3-3 8 16,0 1-8-16,31-1 0 0,28 7 40 31,17-4-40-31,6 4 0 15,-2 0 0-15,-13-1-128 0,-4 1-217 16,-20 3 9-16,-11 3 160 0,-25 0 128 16,-7 0 24-1,3 0 16 1,5 0 8-16,16-7 0 0,-2 1 0 16,6-3 0-16,3-7 0 15,16 3 0-15,21 0 0 16,7 4 8-16,4-4-8 0,-12 0 0 0,-7 1 0 15,-8-1-8-15,-2 3-48 16,-2 4 48 0,3 6 16-16,5 0-8 15,3 0 104-15,8 0 48 16,-3 0-40-16,7 6-112 16,0 1 0-16,4-1 8 0,4-6-8 15,-4 3 16-15,0 1-16 0,-3-4-8 31,-1 3 8-31,-8-3-72 16,1 3-8-16,-6 0 56 16,-2 0 16-16,-1 0 0 0,5 0 0 15,2 1 8-15,2 2 0 32,3-3 8-32,5 1-16 0,-1 2 8 15,4 0 0-15,1 4 8 16,-2-1-8-16,5 1 0 15,-3-4 0-15,3 4 0 0,0-4 0 0,0 3-16 16,0 4 16 0,1-3-16-16,-2 2-24 0,2 1 40 15,3 0 0 1,-3-1 0-16,6 1 0 16,-2 0-8-16,3 0 8 15,0-7-8-15,4 0 8 0,4 0 0 16,-4-6 0-16,4 0-48 0,-3 4-72 15,-5-4-160 1,3 3 88-16,2 3 184 16,-5 1 0-16,5-1-8 15,-6 3 8-15,1-2-104 16,5-1 64-16,-1-2 48 0,0 2 0 31,1-6 0-31,-2 3 0 16,1-3 8-16,4 0-8 0,-3 0 8 15,3 0-8-15,-4 0 0 16,4 0 8-16,1-3 0 0,3-7-8 16,0 1-56-16,3-4-528 31,6 0 48-31,3-2 488 0,-5 2 40 16,2 0-120-16,-1 0 120 15,0 0-112-15,4 4 40 16,0-4 72-16,4 0-128 0,5-5-320 15,7-5 88-15,0-2-72 16,0 0-633-16,0-4-231 0,3 4-1201 16,-3 12-3616-1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5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5497,'0'0'12765,"0"10"-12753,0 407 204,0-417-209,1 0 1,-1 1 0,1-1-1,-1 0 1,1 0 0,-1 0-1,1 0 1,-1 0 0,1 1-1,-1-1 1,1 0-1,-1 0 1,1 0 0,0 0-1,-1-1 1,1 1 0,-1 0-1,1 0 1,-1 0 0,1 0-1,-1-1 1,1 1 0,1-2-4,0 1 1,0-1 0,0 1 0,-1-1-1,1 0 1,0 0 0,-1 0-1,0 0 1,1 0 0,-1 0-1,0 0 1,0-1 0,0 1 0,-1 0-1,2-3 1,3-19-2005,-4 3-5486,-1 12-577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7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16 7897,'0'0'8905,"-1"0"-8847,1 0 1,0 0-1,0 0 1,0 0 0,-1 0-1,1 0 1,0 0-1,0 0 1,0 0-1,0 0 1,-1-1 0,1 1-1,0 0 1,0 0-1,0 0 1,0 0-1,0 0 1,-1 0 0,1-1-1,0 1 1,0 0-1,0 0 1,0 0-1,0-1 1,0 1 0,0 0-1,0 0 1,0 0-1,0 0 1,0-1-1,0 1 1,0 0 0,0 0-1,116-10 361,-93 10-415,-9-1 9,0 1 0,0 0 0,-1 1 0,1 1 0,24 5 0,-36-6-29,1 0 0,0 0 0,0 1 0,-1-1-1,1 0 1,-1 1 0,1 0 0,-1 0 0,0-1-1,0 1 1,1 1 0,-1-1 0,-1 0 0,1 0-1,0 1 1,0-1 0,-1 1 0,0 0 0,1-1 0,-1 1-1,0 0 1,0 0 0,-1-1 0,1 1 0,0 0-1,-1 0 1,0 0 0,0 0 0,0 0 0,0 0-1,0 0 1,-2 5 0,1-3 17,0 0-1,-1-1 1,1 0-1,-1 1 1,0-1-1,0 0 1,-1 0-1,1 0 1,-1 0-1,0 0 1,0-1-1,-1 1 1,-3 2-1,-10 10 45,-26 17-1,33-26-24,-99 70 123,108-77-147,0 1 1,1-1 0,-1 0 0,1 1 0,-1-1-1,1 0 1,-1 1 0,1-1 0,-1 1 0,1-1 0,-1 1-1,1-1 1,0 1 0,-1 0 0,1-1 0,0 1-1,-1-1 1,1 1 0,0 0 0,0-1 0,0 1-1,0 0 1,-1-1 0,1 1 0,0 0 0,0 1-1,1-2-6,-1 1 0,1 0 0,0-1 0,-1 1 0,1-1 0,0 1 0,-1-1 0,1 1 0,0-1 0,-1 1 0,1-1 0,0 1 0,0-1 0,0 0 0,-1 0 0,1 1 0,1-1 0,41 4 23,248-4 283,-288 0-306,0 1-817,0-1 534,0 1 1,0-1-1,0 0 1,0 0-1,0 0 0,0 0 1,4-1-1,3 0-882,14 1-2951,-1 0-2432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8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55 888,'0'0'12114,"-2"-5"-10866,-1 1-869,2 2-249,0 0 0,1 1 1,-1-1-1,0 0 0,0 1 0,1-1 0,-1 0 0,1 0 1,0 1-1,-1-1 0,1-2 0,1 2-84,0 1 0,1 0 1,-1 0-1,0 0 0,1 0 0,-1 0 0,0 0 0,1 0 1,-1 0-1,1 0 0,0 1 0,-1-1 0,1 1 0,-1-1 1,1 1-1,3-1 0,-3 1 20,16-3-18,1 0 0,-1 2 0,1 0 1,0 1-1,23 4 0,-38-4-60,0 1 0,1-1 0,-1 1 0,0 0 0,0 0 0,0 1 0,1-1 0,-2 1 0,1 0 0,0 0 0,0 0 0,0 1 1,-1-1-1,0 1 0,1 0 0,-1 0 0,0 0 0,0 0 0,0 1 0,-1-1 0,1 1 0,-1-1 0,0 1 0,0 0 0,0 0 0,-1 0 0,1 0 0,-1 0 0,0 1 0,0-1 0,-1 0 0,1 0 0,-1 9 0,1-9 9,-1 1 0,0-1 0,0 1-1,-1-1 1,1 1 0,-1-1 0,0 0 0,0 1-1,-1-1 1,1 0 0,-1 0 0,0 0-1,0 0 1,0 0 0,-1 0 0,1 0 0,-1-1-1,0 1 1,0-1 0,0 0 0,0 0-1,-1 0 1,-6 4 0,-5 3-4,-1-1 0,0 0 0,0-1 0,-1-1 0,0-1 1,-1 0-1,-24 5 0,41-11 6,4-1-226,20-5-227,1 0-1,0 2 1,30-2 0,-28 6 452,-11-1-3,0 1 1,1 1-1,17 2 1,-30-2 3,1 0 0,0 0 0,0 0 0,-1 0 1,1 1-1,0-1 0,-1 1 0,0 0 1,1 0-1,-1 0 0,0 1 0,0-1 0,0 1 1,0 0-1,-1-1 0,1 1 0,2 5 0,-2-3-15,0 0-1,0 1 0,-1-1 0,0 1 0,0 0 0,0 0 1,-1 0-1,0 0 0,0 0 0,0 0 0,-1 0 0,0 0 1,0 0-1,-1 0 0,-1 11 0,0-14 25,1 1-1,0-1 1,-1 0 0,0 0-1,0 0 1,0 0 0,0 0-1,-1-1 1,1 1 0,-1-1-1,1 1 1,-1-1 0,0 0-1,0 0 1,-5 3 0,-1 0 76,-1 1 1,0-2 0,-21 8-1,7-6 62,1-2 0,-2 0 0,1-2 0,0 0 0,-1-2 0,-34-3 0,58 3-154,0 0 1,0 0 0,0-1 0,0 1 0,0 0-1,0 0 1,0-1 0,0 1 0,0-1 0,0 1 0,0-1-1,0 1 1,0-1 0,0 0 0,0 1 0,0-1-1,0 0 1,1 0 0,-1 0 0,0 1 0,1-1-1,-1 0 1,1 0 0,-1 0 0,1 0 0,-1 0-1,1 0 1,0 0 0,-1 0 0,1-2 0,-1-13-7170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9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13 4000,'0'0'12996,"0"-3"-12193,0-7-322,0 14-50,-7 21-167,-10 18 69,-18 67 0,33-100-333,0-1 0,1 1 0,0 0-1,1 13 1,1-22-6,-1 1 1,1-1-1,0 1 0,0-1 0,0 1 1,0-1-1,0 0 0,0 0 1,1 1-1,-1-1 0,0 0 1,1 0-1,-1 0 0,0 0 0,1 0 1,-1-1-1,1 1 0,0 0 1,2 0-1,35 13 20,-8-8-525,-1-1-1,1-2 1,56-2-1,-83-1 308,1 0-124,-1 0 1,0 0 0,0-1-1,0 0 1,0 0-1,0 0 1,-1 0 0,1 0-1,0-1 1,0 0 0,-1 0-1,1 0 1,-1 0 0,1 0-1,-1-1 1,0 1-1,5-7 1,14-20-5485,-10 10 1227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9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1 416,'0'0'14423,"-1"0"-14403,1 0 0,0 0 1,0 0-1,0 0 0,0 0 1,0 0-1,0 0 0,0 0 1,-1 0-1,1 0 0,0 0 0,0 0 1,0-1-1,0 1 0,0 0 1,0 0-1,-1 0 0,1 0 0,0 0 1,0 0-1,0 0 0,0 0 1,0 0-1,-1 1 0,1-1 1,0 0-1,0 0 0,0 0 0,0 0 1,0 0-1,0 0 0,-1 0 1,1 0-1,0 0 0,0 0 0,0 0 1,0 0-1,0 1 0,0-1 1,0 0-1,0 0 0,-1 0 1,1 0-1,0 0 0,0 0 0,0 0 1,0 1-1,0-1 0,0 0 1,0 0-1,0 0 0,0 0 1,0 0-1,0 1 0,0-1 0,0 0 1,0 0-1,0 0 0,0 0 1,0 0-1,0 0 0,0 1 0,0-1 1,0 0-1,0 0 0,0 0 1,1 0-1,-5 26 517,2 1 0,1 34 0,-11 190 261,11-203-751,-1-19 310,6 52-1,-3-76-397,0-1 0,0 1 0,1-1 0,-1 0 0,1 0 0,0 1 0,1-1 0,3 5 0,-3-5-190,-3-3 178,0-1 0,0 0 0,0 0 1,0 0-1,0 0 0,0 1 0,0-1 0,0 0 1,0 0-1,0 0 0,0 0 0,1 0 0,-1 1 1,0-1-1,0 0 0,0 0 0,0 0 0,0 0 1,0 0-1,1 0 0,-1 0 0,0 1 0,0-1 1,0 0-1,0 0 0,1 0 0,-1 0 0,0 0 1,0 0-1,0 0 0,1 0 0,-1 0 0,0 0 1,0 0-1,0 0 0,0 0 0,1 0 0,-1 0 1,0 0-1,0 0 0,0-1 0,4-7-961,-1-16-1856,-3 2-2295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1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10 208,'0'0'11150,"-4"-2"-10453,-15-6 310,19 27-317,0-4-249,0 0 0,-2-1 1,1 1-1,-2-1 1,0 1-1,-7 21 1,2-7-87,2 0 0,0 0 1,-2 48-1,7 35-106,1-65-150,0-45-100,0-1 1,0 1-1,0 0 1,0-1-1,0 1 1,0-1-1,1 1 1,-1 0-1,0-1 1,1 1-1,-1-1 1,1 1-1,-1-1 1,1 1-1,0-1 1,0 1-1,0-1 1,0 0-1,0 0 1,1 2-1,-1-2-223,6-6-1274,-3-6-419,0 0 0,-1 1 0,3-19 0,0-4-7253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2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21 6065,'0'0'7741,"-1"-2"-7055,1 1-667,-1 1-1,1-1 0,0 1 1,0 0-1,-1-1 1,1 1-1,0-1 0,0 1 1,0-1-1,-1 1 0,1-1 1,0 1-1,0-1 1,0 1-1,0-1 0,0 1 1,0-1-1,0 1 1,0 0-1,0-1 0,0 1 1,0-1-1,1 1 1,-1-1-1,0 1 0,0-1 1,0 1-1,1-1 0,-1 0 1,22-1 236,11 2-116,-15-1-17,0 1 0,0 1 0,34 5 0,-46-4-114,0 0-1,0 0 0,0 0 0,0 1 0,0-1 1,-1 1-1,0 1 0,1-1 0,-1 1 0,0 0 1,-1 0-1,1 1 0,-1-1 0,0 1 0,5 7 1,-6-8-17,-1 0 1,0 1-1,0-1 1,0 1 0,-1 0-1,1 0 1,-1-1-1,0 1 1,-1 0 0,1 0-1,-1 0 1,0 0-1,0 0 1,-1 0 0,-1 9-1,1-7 39,-1-1-1,0 1 0,0-1 1,-1 1-1,0-1 0,0 0 0,0 0 1,0 0-1,-1 0 0,-8 9 1,-34 28 266,31-32-220,2 1 0,0 1 0,0 1 0,-14 20 0,26-33-83,2 0 7,0 0-1,0-1 1,0 1-1,0-1 1,0 1-1,0-1 1,0 1-1,0-1 1,1 0-1,-1 0 1,0 1-1,0-1 1,1 0-1,-1 0 1,0 0-1,0 0 1,0-1-1,2 1 1,-1 0 20,38 0 270,0-2 1,0-1 0,44-11-1,-77 12-316,23-1-453,-10-2-1116,42-8-2198,-38 8-281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4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27 5281,'0'0'8400,"-5"-15"-4007,9 13-4373,1 0 1,0 0 0,0 1-1,0 0 1,0 0 0,0 0-1,0 1 1,0 0 0,0 0 0,9 1-1,-1-1 2,15-1 9,-10 0 11,29 2 0,-43-1-50,-1 0 1,1 1-1,0 0 1,-1-1-1,1 1 1,-1 1-1,1-1 0,-1 0 1,0 1-1,1 0 1,-1-1-1,0 2 0,0-1 1,2 2-1,-3-1-17,-1-1 0,0 0 0,0 1-1,0-1 1,-1 0 0,1 1 0,-1-1-1,1 1 1,-1-1 0,0 1 0,0-1 0,0 1-1,0 0 1,0-1 0,0 1 0,-1-1-1,1 1 1,-1-1 0,0 0 0,0 1-1,0-1 1,0 0 0,0 1 0,-1-1-1,1 0 1,-3 4 0,-10 4 36,0-1 0,-1 0 0,0 0 0,0-2 0,0 0 0,-1-1 0,-25 7 0,-12 5-52,53-17 35,1-1 1,-1 0 0,0 0 0,0 0 0,0 0-1,0 0 1,0 0 0,0 0 0,0 0-1,0 0 1,0 0 0,0 0 0,0 0-1,0 0 1,0 1 0,0-1 0,0 0 0,0 0-1,0 0 1,0 0 0,0 0 0,0 0-1,0 0 1,0 0 0,0 0 0,0 0-1,0 1 1,0-1 0,0 0 0,0 0 0,0 0-1,0 0 1,0 0 0,0 0 0,0 0-1,0 0 1,0 0 0,0 0 0,0 0-1,0 0 1,0 1 0,0-1 0,0 0 0,-1 0-1,1 0 1,0 0 0,0 0 0,0 0-1,0 0 1,0 0 0,0 0 0,0 0-1,0 0 1,0 0 0,0 0 0,-1 0 0,1 0-1,14 2-607,21-1-261,151-1 935,-182 0-71,1 0 0,-1 0 0,0 1 0,1-1 0,-1 1 0,0 0 0,0 0 0,0 1 0,0-1 0,0 1 0,4 2 0,-6-3-13,0 1 1,0-1-1,-1 1 1,1 0-1,0-1 0,-1 1 1,1 0-1,-1 0 1,0 0-1,0 0 1,0 0-1,0 0 1,0 0-1,0 0 1,0 1-1,-1-1 1,1 0-1,-1 1 1,1-1-1,-1 0 1,0 5-1,0 10 18,-2 31 74,1-44-68,0-1-1,0 1 1,0-1 0,0 1 0,-1-1 0,1 0 0,-1 0 0,0 1 0,0-1 0,0 0 0,-4 3 0,0 1 10,-1-1 0,0 0 1,0 0-1,0-1 0,-1 0 0,0-1 1,0 1-1,0-1 0,0-1 0,-1 0 1,1 0-1,-13 2 0,-6-1 175,1-1 0,-50-1 0,69-2-154,-28-6 425,33 6-431,1-1 0,0 1-1,0 0 1,-1-1-1,1 1 1,0-1 0,0 1-1,0-1 1,0 0-1,0 1 1,0-1 0,0 0-1,0 0 1,0 1-1,0-1 1,0 0 0,1 0-1,-1 0 1,0 0-1,1 0 1,-1-1 0,0 1-1,1 0 1,-1-2-1,1 2 35,8 1-1774,-5 0 1366,1-1 1,-1 1-1,1-1 1,-1 0-1,0 0 1,1 0-1,4-3 1,5-1-3606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2:10:34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6610 1794 8041 0,'0'0'1985'0,"-5"-3"-617"16,1-1-24-16,4 4 209 0,0 0-225 15,0-3-408-15,0 3-256 16,-4 0-136-16,4 0-32 0,0 0-80 16,0 0-87-16,0 0-145 0,0 0-72 15,-4 10-112-15,1 5 8 16,3 8 184-16,-4 5-96 0,4 7-16 15,-4 9 64 1,4 1-48 0,0 6-24-16,0-1-16 0,0 4 32 15,0 7-80-15,4-4 0 0,0 0 8 16,3-2 32-16,-3-5-48 16,5-6 0-16,-9-2-168 0,4-8-176 31,-4-4-368-31,0-12-281 15,0-2-911-15,0-16-977 0,0 0-1464 16,-4-6-1200-16</inkml:trace>
  <inkml:trace contextRef="#ctx0" brushRef="#br0" timeOffset="357.81">6868 1794 9025 0,'0'0'2305'0,"0"0"-321"16,0 0-351-16,0 0-425 0,0 0-472 16,0 0-424-16,0 0-40 15,0 0 200-15,0 0-96 0,-7 104-48 16,7-63-63-1,0 4-41 1,0 3 16-16,4 5-72 0,-1-1 16 16,9 2 8-16,-3 0-120 15,-2-4 0-15,1-2-24 0,0-4-48 16,-3-5 0-16,2-8-168 0,-7 1-176 31,4-10-320-31,-4 1-417 16,0-8-463-16,0-5-1217 0,-11-4-1399 15,2-6-2514-15</inkml:trace>
  <inkml:trace contextRef="#ctx0" brushRef="#br0" timeOffset="643.75">6586 2263 280 0,'0'0'8569'0,"0"0"-6984"15,0 0-297-15,0 0 192 16,0 0 17-16,0 0-593 16,0 0-352-16,-13-12 88 0,26 9-360 0,-2-4-32 15,13-2 64 1,4-1-88-16,0-3-24 15,0 4-128-15,-5 3-72 16,-2-1-520-16,3-2-1512 16,-9-1-2369-16,-2 4-3409 0</inkml:trace>
  <inkml:trace contextRef="#ctx0" brushRef="#br0" timeOffset="3298.8">7370 2133 9353 0,'0'0'2961'0,"0"0"-1457"16,0 0-111-16,0 0-233 15,0 0-208-15,0 0-336 16,0-6-344-16,0 6-240 0,0 0-32 31,0 6-120-31,0 4 120 16,0-1 0-16,4 4 0 0,5-4 0 15,-5-2-240-15,3-4-192 16,-3-3 208-16,0 0 160 16,0-10 64-16,-4-5 104 0,0-1-88 15,0 0 40 1,0 0 40-16,-8 7 344 15,-3 2-232-15,3 1-208 0,-1 6 0 16,1 0-112-16,5 0 112 16,-1 9-8-16,0 10-280 0,4 13-1616 15,0-3-985 1,0-7-2792-16</inkml:trace>
  <inkml:trace contextRef="#ctx0" brushRef="#br0" timeOffset="3587.74">7418 2432 4424 0,'0'0'1897'0,"0"0"-857"16,0 0-24-16,0 0-144 15,0 0 17-15,0 0 143 0,0 0-600 31,0 0-200-31,21 9 72 16,-21-18 248-16,0-1 408 0,0 4 337 16,0 0 47-16,-9 2-296 15,1 1-680-15,-3 3-264 16,2 0-96-16,1 3 216 0,1 7-224 16,3 0-464-1,4-1-1424-15,4-3-2481 16,11-6-4497-16</inkml:trace>
  <inkml:trace contextRef="#ctx0" brushRef="#br0" timeOffset="4064.12">7746 1892 8945 0,'0'0'1545'0,"0"0"-161"16,0 0-144-16,0 0 505 15,0 0-369-15,0 0-488 0,0-66-520 16,3 72-312-16,1 19-8 16,0 23 56-16,0 28 120 0,0 0-96 31,3-3-80-31,-2-12 40 15,3-14-80-15,-4-3 0 16,4 1 32-16,-5-16-40 0,1-11-136 16,1-14-24-16,3-4 120 0,0-19 40 15,-1-16 8-15,10-13 0 32,-6-2 0-32,6 2 0 0,-10 9 72 15,5 11 8-15,-7 15 144 16,3 13 16-16,-1 0-240 0,5 13 112 15,4 9 145 1,0 7-113 0,0 6-80-16,4-4-64 0,-4 1-8 15,-4-6 0-15,0-4-224 0,-1-3-273 16,6-9-367-16,-6-10-864 16,2 0-1177-16,-5-7-4664 0</inkml:trace>
  <inkml:trace contextRef="#ctx0" brushRef="#br0" timeOffset="4485.35">8152 2130 392 0,'0'0'11730'0,"0"0"-8825"15,0 0-1689-15,0 0-888 0,0 0-112 16,0 0 432-16,-4 64-224 0,4-36-248 16,4 1-176-16,3 0-80 15,1-4-640 1,0-6-960-16,1-6-1305 15,-9-11-3200-15</inkml:trace>
  <inkml:trace contextRef="#ctx0" brushRef="#br0" timeOffset="4603.6">8103 1939 280 0,'0'0'9562'0,"0"0"-8426"16,0 0-1136-16,0 0-2105 0,0 0 233 15,0 0-4465-15</inkml:trace>
  <inkml:trace contextRef="#ctx0" brushRef="#br0" timeOffset="5131.96">8446 1991 1424 0,'0'0'8402'16,"0"0"-6242"-16,0 0-7 15,0 0-569 1,0 0-568-16,-103-42-352 16,75 52-304-16,0 12-88 15,4 6-40-15,12 7-144 0,4 3-88 0,8-6-48 16,8-3-176-16,20-10-80 16,4-10 104-1,4-9 24-15,7-12-24 16,-2-14-24-16,-2-9 24 15,-7 0 128-15,-8 4 72 0,-9 8 88 16,-2 8 344-16,-13 8 368 16,4 7-264-16,-4 13-520 0,4 22-8 31,3 28 88-31,10 33-23 16,-2 37-9-16,6 20-8 15,-1-5-56-15,-9-11-433 0,-3-26-599 16,-8-31 680-16,0-20-288 15,0-22 352-15,0-10 216 0,0-5 72 32,-8-1 8-32,-3-9 784 15,-9-10 376-15,-5-3 1 16,-6-22-329-16,-5-13-224 0,-7-28 40 16,-2-30-120-1,9-34-352-15,16-13-136 16,20 11-48-16,4 27-288 0,20 41-264 15,0 20-64-15,0 6-632 16,24-12-1017-16,-4 5-2240 16,-8 1-3697-16</inkml:trace>
  <inkml:trace contextRef="#ctx0" brushRef="#br0" timeOffset="5496.46">8646 1800 10306 0,'0'0'4057'0,"0"0"-2417"16,0 0-232-16,0 0-416 31,0 0-551-31,0 0-441 0,0 28 0 16,0 14 56-16,7 12 48 16,1 6-56-16,1 4-48 0,2-7-248 15,1-10-9-15,1-8-135 16,-10-14-168-16,5-15-24 31,-4-10 120-31,0-10 464 0,5-22 88 16,-6-15-88-16,5-8-8 15,-4 5 8-15,-4 5 88 0,4 17 440 16,0 12 296-16,0 16-240 16,0 0-584-16,4 25 32 15,4 13-32 1,8 10 16-16,0 6-16 0,3 3-552 15,1-6-688-15,-3 0-1825 16,-6-13-2192-16,-2-19-3208 0</inkml:trace>
  <inkml:trace contextRef="#ctx0" brushRef="#br0" timeOffset="5684.26">9004 1683 13258 0,'0'0'4001'0,"0"0"-2569"0,0 0-1087 15,0 0-273-15,0 0-72 32,-4 108 208-32,8-55-96 0,12 11-64 15,0-4-48-15,0 0-224 16,4 1-569-16,-4-1-1343 0,-5-12-2689 16,-2-19-3225-16</inkml:trace>
  <inkml:trace contextRef="#ctx0" brushRef="#br0" timeOffset="5840.81">8825 1956 7521 0,'0'0'7618'0,"0"0"-5962"16,0 0-288-16,0 0-872 16,0 0-375-1,131-76-121-15,-27 59-48 0,-17 8-1217 16,-15-1-4128-16</inkml:trace>
  <inkml:trace contextRef="#ctx0" brushRef="#br0" timeOffset="6454.92">10072 1902 5553 0,'0'0'8041'0,"0"0"-6792"15,0 0-121-15,0 0 120 0,-88-64-272 16,69 64-480-16,-2 0-151 16,1 6-209-16,5 17-136 31,-2 2-8-31,10 4-256 0,7 6-89 15,0-7-351-15,3-3-648 16,14-8 248-16,2-8 136 0,1-9 383 16,1 0 369-16,-6-19-256 31,-7-10 224-31,-4 1 248 0,-4-4 120 16,-4 0 376-16,-15 7 825 0,-2 9-289 15,6 3-336-15,2 7-296 16,9 3-400-16,4 3-200 0,25 0-2641 15,22-4 1865-15,9-2 336 16,11-3-1024 0,6-7-1473-1,-10-7 513-15,5-8 2624 0,-8-7 144 0,-4 0 1872 16,-21-3 913-16,-7 2 55 16,-12 7-311-16,-16 10-337 0,0 6-495 15,-4 10-641-15,-15 3-520 31,-5 3-584-31,-8 19 0 0,0 13-40 16,0 15 128-16,8 10-184 16,8 17-8-16,16 17-56 15,12 18 64-15,16 5-120 0,4-3-56 32,-9-10-256-32,-10-5-304 15,-13-4-512-15,0-26-1345 0,0-18-3416 16</inkml:trace>
  <inkml:trace contextRef="#ctx0" brushRef="#br0" timeOffset="6637.11">10128 2162 10386 0,'0'0'5833'15,"0"0"-4377"-15,0 0-752 16,0 0-359-16,63-92-105 0,-15 73-96 15,24 3-144 1,24-6-48 0,-9 3-1137-16,-15-1-4504 0</inkml:trace>
  <inkml:trace contextRef="#ctx0" brushRef="#br0" timeOffset="7152.59">11526 1743 9498 0,'0'0'1776'0,"0"0"-184"0,0 0 353 15,-51-76-161-15,23 66-496 16,0 10-696-16,-8 6-263 16,-1 23-81-16,2 6-24 0,7 6-160 15,5 4-56-15,10-1 0 0,13-6-8 16,0-6-96-1,4-10-192 1,16-9-33-16,4-13 49 0,8-3 272 16,-4-19 112-16,4-10-64 15,-8-3 16-15,-5 0 32 0,-6 6 241 16,-5 14 311-16,-8 5 392 0,3 7-336 31,-3 3-656-31,8 13-48 16,-4 12 0-16,12 10 72 0,9 3-8 15,-2 6-64-15,13-3-200 16,0-2-568-16,4-4-856 0,-5-10-2929 31,-7-16-6618-31</inkml:trace>
  <inkml:trace contextRef="#ctx0" brushRef="#br0" timeOffset="7492.8">12307 1644 14067 0,'0'0'3880'15,"0"0"-3408"-15,0 0-472 16,0 0 0-16,16 89 825 16,4-13-49-16,4 29-168 15,3 9-392-15,-3-3-128 0,-3-12-88 16,-14-26-688-16,-7-19-160 15,0-3-1001-15,0-22-2296 16,0-7-1160-16</inkml:trace>
  <inkml:trace contextRef="#ctx0" brushRef="#br0" timeOffset="7738.4">12235 1562 13050 0,'0'0'2745'31,"0"0"-1369"-31,16-77-632 0,0 55 48 16,4 10 265-16,8 12-489 15,0 3-352-15,4 26-208 16,-13 15-8-16,-6 10-96 0,-13 13 16 0,-8-4-232 16,-20 0 136-1,-8-9-24 1,0-12-272-16,13-7-65 0,23-23-871 15,0-8-2961-15,15-8-400 16</inkml:trace>
  <inkml:trace contextRef="#ctx0" brushRef="#br0" timeOffset="8008.01">12618 1641 11082 0,'0'0'5057'15,"0"0"-4441"-15,0 0-520 0,0 0-88 16,83-15 0-16,-51 5 48 15,-4 0-48 1,4-5-8-16,0-5-184 16,-12-2-264-16,-12-7 128 15,-8 4 320-15,-4 3 136 0,-24 9-136 16,-8 7 304-16,0 6 576 16,1 13 56-16,3 18-367 0,12 8-297 31,12 5-272-31,8 7 0 15,11 0-72-15,21-4-80 16,13-6-593-16,26-9-887 0,-3-13-2201 16,-13-13-3464-16</inkml:trace>
  <inkml:trace contextRef="#ctx0" brushRef="#br0" timeOffset="8294.34">13208 1431 7217 0,'0'0'8562'0,"0"0"-6218"0,0 0-1079 15,0 0-1169-15,0 0 224 16,-60 99-136-16,43-42-128 16,6 7-16-1,7-7-40-15,4-6-360 0,0-10-400 16,0-9 111-16,12-16-367 16,-4-13-144-16,-4-3 408 0,0-23 448 15,-4-14 288-15,0-11 16 16,-20-6 760-16,-16 0 208 0,-4 3-64 31,-12 10-160-31,-4 12-744 16,4 13 64-16,13 16-248 0,11 0-24 15,28 16-2160-15,4 3-2465 16,24-9-312-16</inkml:trace>
  <inkml:trace contextRef="#ctx0" brushRef="#br0" timeOffset="8579.58">13434 1333 11450 0,'0'0'4345'16,"0"0"-2049"-16,0 0-791 0,0 0-945 31,0 0-184-31,0 0-88 16,-95-13-288-16,79 36-8 0,12 8-40 15,4 8-240-15,4 2-256 0,16 3 40 16,8-3-184-16,0-6-81 15,0 4-127-15,-8-11 104 0,-9-2 280 16,-7-1 360 0,-4-3 152-1,-20-3 384-15,-12-3 480 0,-3-3 120 16,-5-7-416-16,4-3-464 0,4-3-24 16,16-3-80-16,16-41-1024 15,16 3-1680-15,12-7-3962 0</inkml:trace>
  <inkml:trace contextRef="#ctx0" brushRef="#br0" timeOffset="8849.93">13622 1381 10746 0,'0'0'6185'0,"0"0"-5025"0,0 0-992 16,0 0-160-16,-28 76 360 31,16-35-175-31,4 4-193 16,8 3-113-16,0-11-655 0,20-8-240 15,8-7-152-15,7-16 56 16,6-6-145-16,2-9-135 0,-11-19 824 16,-4-11 560-16,-15-5 1208 31,-13-7 1433-31,-9 4-265 0,-15 2-551 16,-8 7-697-16,0 9-592 0,0 13-200 15,0 10-336-15,13 6-152 16,7 22-944-16,12 4-1737 0,0 2-3752 15</inkml:trace>
  <inkml:trace contextRef="#ctx0" brushRef="#br0" timeOffset="9207.84">13921 1416 11866 0,'0'0'5353'16,"0"0"-4257"-16,0 0-623 15,0 0-449-15,0 0-24 0,87 60-40 16,-75-9 32-16,1 0-81 16,-10-1-231-16,-3-2 8 0,0-13-120 15,0-9-216-15,0-14 104 32,0-12 232-32,0-3 264 15,12-26-80-15,8-9-392 0,4-15 296 16,3-8 144-16,10-2 32 15,-5 5 48-15,0 14 48 0,-4 15 208 16,-5 17 40-16,-7 12 32 31,5 19 200-31,-6 19 200 0,1 9-40 16,0 7-312-16,-5 3-208 16,2-5-168-16,-1-8-16 0,8-9-1056 15,-5-13-1616-15,-2-19-3730 16</inkml:trace>
  <inkml:trace contextRef="#ctx0" brushRef="#br0" timeOffset="9343.21">14753 1311 15075 0,'0'0'4473'0,"0"0"-3865"16,0 0-608-1,0 0-1793-15,0 0-311 16,-91 6-5706-16</inkml:trace>
  <inkml:trace contextRef="#ctx0" brushRef="#br0" timeOffset="11509.87">6721 3289 3440 0,'0'0'3265'0,"0"0"-1673"15,0 0-1416-15,0 0 576 0,0 0 313 16,0 0 223-16,-40 48-288 31,29-20 72-31,-10 4-39 0,5 6-225 16,-3 7-136-16,-2 2-176 0,1 1-152 16,5 6 0-16,3-1-112 15,3-1-112-15,6-8-64 0,3-3-56 16,0-9-200-16,20-10 136 15,8-9 64-15,8-10 0 16,7-3-8 0,5-9-112-16,-1-14-48 0,2-2-208 15,-10-1-72-15,-11 1 96 16,-11 3 136-16,-13 3 208 0,-4 3 8 16,-8 0 0-16,-16 3 16 15,-8 4-16 1,-9 5 152-16,6 4 144 15,-1 0-176-15,8 0 96 16,13 0-80-16,6 0-136 0,9 0-384 16,0 0-120-16,24-5 328 31,4-5 176-31,11-6 48 16,6 0 0-16,2 0-48 0,-6 0 16 15,-6 4-8-15,-7 2 0 16,-8 4 48-16,-4 6-48 0,-8-4 64 15,-4 4 48-15,-1 0 64 16,-3 0 40-16,0 13 320 0,0 6 40 31,0 7-192-31,0 5-72 16,5 8-16-16,-5 2-71 0,8 7-73 16,-4 2-16-16,4 1-24 0,-5 0-24 15,6 0-88-15,-1-10 64 16,-4-6-72-16,3-10-312 15,-3-5-745-15,5-18-1367 16,-5-2-3081 0,-4-2-2993-16</inkml:trace>
  <inkml:trace contextRef="#ctx0" brushRef="#br0" timeOffset="11954.43">7462 3425 1216 0,'0'0'9066'32,"0"0"-7514"-32,0 0-1096 15,0 0-64-15,0 0 320 16,0 0-280-16,0 0-312 0,-36 77-72 16,36-65-48-16,8-2-216 0,1-7-40 15,-2-3 168-15,5 0 88 16,0-10 0-1,-8-8 8-15,0-1 48 16,-4-4 16-16,0 4 272 16,-11 4 377-16,-2 5 303 0,-2 3-504 0,-6 7-408 15,5 0-112-15,4 10 224 32,1 9-224-32,11 16-1520 15,0-6-1457-15,7-4-6497 0</inkml:trace>
  <inkml:trace contextRef="#ctx0" brushRef="#br0" timeOffset="12245.52">7546 3870 1424 0,'0'0'9466'0,"0"0"-7842"16,0 0-600-16,0 0 33 31,0 0-393-31,0 0-488 0,0 0-80 16,16 3-24-16,-4-3 16 15,-5 0 8-15,6-6 0 0,-5-7-88 16,-1-3 40-16,-3-6 32 16,-4 0-16-16,0-4 120 31,-7 4 200-31,-14 6 200 0,2 4-72 0,-1 8-512 15,-1 4-80-15,6 13-272 16,7 9-1624-16,3-6-3417 0</inkml:trace>
  <inkml:trace contextRef="#ctx0" brushRef="#br0" timeOffset="13558.63">8271 3512 7825 0,'0'0'2673'16,"0"0"-1345"-16,0 0 80 0,0 0 97 16,0 0-169-16,-44-71-56 0,29 65-648 15,-10 6-528-15,-3 0 104 16,0 19-96-16,-3 7-64 31,6 6-40-31,6 2 0 0,7 1-8 16,12-3 0-16,0-7-136 15,16-3-240-15,12-12-40 16,4-10 256-16,7-3 40 0,1-19 96 16,1-10-104-16,-6 0-16 15,-3-3 144 1,-13 6 8-16,-6 4 160 0,-5 6 240 16,-5 6 256-16,-3 10 121 15,0 3-449-15,4 13-328 16,5 16 0-16,-1 15 88 0,7 23-40 15,5 28-40 1,8 25-8 0,4 4-8-16,-8-9-152 0,-8-26-192 0,-8-32-113 15,-8-16-15-15,0-12 216 16,0-1 40-16,0-2 160 16,-12-11 56-1,-8-8 256-15,-12-7 384 16,-8-7-167-16,-7-15 263 15,-9-10 48-15,0-12-160 0,8-7-136 16,8-6-168-16,16-6-128 16,20-4-192-16,4-3-240 0,49 4-448 15,34-8-1120-15,-7 20-2585 32,-1 10-7322-32</inkml:trace>
  <inkml:trace contextRef="#ctx0" brushRef="#br0" timeOffset="14147.57">8569 3641 5513 0,'0'0'5185'0,"0"0"-3769"0,0 0-312 16,0 0-151-16,0 0 239 0,0 0-440 16,56-85-408-16,-39 63-176 15,-2 2-120-15,2 1-40 0,-10-3 0 16,-7 0 56-1,0 3 24 1,-3 6 32-16,-14 4 352 0,-2 5-320 16,-5 4-80-16,0 7 152 0,3 18 88 15,6 10-112-15,11 4-152 16,4 8-48-16,0-6 0 0,15 0-96 31,10-9-176-31,3-10 0 16,0-9-96-16,0-13 64 0,3 0 104 15,-3-22-96-15,0-10-168 16,-4-3 64-16,-4-6 256 0,-9 3 144 16,2 3 64-16,-5 10 360 31,-5 9 288-31,-3 9 8 0,4 7-560 16,5 16-48-16,-1 10-112 15,3 12 112-15,2 0-64 16,-2 0-48-16,1-3-152 0,-3-13-168 31,2-10-80-31,-3-12 88 16,1 0 224-16,6-25 80 0,2-9-72 15,2-14 72-15,1-3-48 16,-4 0 56-16,0 3 0 0,-5 11 16 16,2 11 408-16,-5 13 160 0,-1 13-64 15,1 7-472 1,5 21 128-1,7 11 16-15,-1 5-96 0,5 1-88 16,1 2-8-16,3-6-552 16,3-6-1192-16,-3-13-2537 0,-8-15-3889 15</inkml:trace>
  <inkml:trace contextRef="#ctx0" brushRef="#br0" timeOffset="14631.05">9550 3349 9081 0,'0'0'1609'0,"0"0"-329"16,0 0-384-16,4-82 817 16,-4 60-449-16,-12 2-408 15,-12-2-40-15,-8 10-272 0,-4-1-312 16,-3 13 88-16,-6 0-248 31,6 10 225-31,-1 15-105 0,12 10-112 16,8 6-80-16,12 4 0 15,8 2-72-15,12 1-56 16,16-10-233-16,11-10 65 0,2-11 0 16,2-15 88-1,-3-2 200-15,1-25 8 16,-6-13 72-16,-3-19 80 0,-16-23 120 15,-8-21 169-15,-8-7 7 16,-20 19-56-16,-4 19-152 16,5 29 128-16,2 9 168 0,-3 0 272 0,4 13-208 31,0 7 64-31,8 12-664 16,1 38-152-16,7 28 136 15,11 33 8-15,25 12-160 0,16-6-264 16,0-26-664-16,-12-25-368 15,-1-13-665-15,-11-15-3096 0,-4-10-2657 16</inkml:trace>
  <inkml:trace contextRef="#ctx0" brushRef="#br0" timeOffset="14909.07">9777 3282 440 0,'0'0'11298'15,"0"0"-8769"-15,0 0-1321 31,0 0-824-31,0 0-288 16,0 0-88-16,0 0 8 0,87-50-16 16,-66 37-80-16,-10 0-704 15,-2-2 136-15,-9-5 167 0,0 5 89 16,0 2 248-16,-17 4 64 16,-3 9 80-1,1 0 456-15,-1 6 441 16,-1 16 151-16,10 7-256 0,7 5-664 15,4 5-112-15,8-1-16 16,16-3-88-16,11-10-536 16,33-12-904-1,-12-10-769-15,0-3-3216 0</inkml:trace>
  <inkml:trace contextRef="#ctx0" brushRef="#br0" timeOffset="15185">10283 3092 12226 0,'0'0'2441'31,"0"0"-1209"-31,0 0-264 16,-67 89-472-16,54-41-200 0,1-1-168 15,12-2-128-15,0-4-240 16,0-9-384-16,12-10-344 0,4-9 344 16,0-13 72-16,4 0 304 31,-8-19-112-31,-4-7 360 15,-8-6 208-15,-3-3 1152 0,-25-2 296 16,-9 2-255-16,-7 0-345 16,-4 3-296-16,-3 6-168 0,12 11-592 31,2 5-32-31,5 10-1280 0,9 0-2873 16,6 0-7546-16</inkml:trace>
  <inkml:trace contextRef="#ctx0" brushRef="#br0" timeOffset="16077.99">10805 3025 10730 0,'0'0'1560'0,"0"0"-1096"15,0 0-240 1,0 0 568 0,-84 45-151-16,73-20-209 0,2 7 16 15,9 3-376-15,0-6-72 0,24-1-368 16,4-6-152-16,4-9-89 16,4-10 1-1,0-3-176-15,-4-3-400 16,-13-16-216-16,-6-3 631 15,-13-3 769-15,-13-1 777 16,-15 1 359-16,-11 2-128 0,3 1 360 16,-3 6 153-16,14 0-561 0,9 7-80 15,12 6-880-15,4 0-96 32,24-1-616-32,12 4 576 15,16-3-168-15,8 0-72 0,0-4-240 16,3-2-41-16,-8-4 345 15,1-2 240-15,0-7 72 16,-7-4 16-16,-2-3-8 0,-11-5 96 31,-8-5 144-31,-12 4 617 16,-8 4 287-16,-8 2 8 0,-8 10-16 0,-16 6-632 16,-8 10-255-16,-4 3 127 15,-3 16 80-15,2 16-64 16,5 9-136-16,9 10-136 15,7 22 32 1,16 16-80-16,16 22-8 16,20 0 0-16,7-9-24 0,2-7 0 0,-10-28-48 15,-11-7-224-15,-8-16-288 16,-8 1-440-16,-8 21-945 16,0-5-2648-1,0-11-3184-15</inkml:trace>
  <inkml:trace contextRef="#ctx0" brushRef="#br0" timeOffset="16232.84">10964 3457 11810 0,'0'0'3129'0,"0"0"-2073"0,0 0-696 15,92-66-88-15,-25 44-128 16,33 2-112-16,12-2-32 15,-13 3-1040-15,-26 6-3113 0</inkml:trace>
  <inkml:trace contextRef="#ctx0" brushRef="#br0" timeOffset="17472.41">12128 3114 3896 0,'0'0'7082'0,"0"0"-5458"16,0 0-968-16,0 0 8 15,0 0 809-15,-8-79-257 0,-8 54-360 16,-4-1-24-16,-4 4-399 15,-4 3-137 1,0 10-296-16,0 2-24 16,4 7 24-16,0 13 128 15,5 16-128-15,2 8-72 16,14 8 64-16,3-1-56 0,11 1-32 31,13-10-56-31,4-10 79 0,0-9 17 16,0-16 56-16,0 0 145 15,4-22-49-15,-4-7 0 16,-9-9 0-16,-2 3 8 0,-6 0 144 16,-2 6 88-16,-5 11 128 0,-4 8-40 15,4 4-136-15,0 6-288 16,11 9-256 0,9 16 160-16,12 7 96 15,12 7-72-15,8 2-600 16,36 0-633-16,-17-9-1351 0,-7-13-3465 15</inkml:trace>
  <inkml:trace contextRef="#ctx0" brushRef="#br0" timeOffset="17699.12">12912 2784 13810 0,'0'0'4465'0,"0"0"-3392"15,0 0-881-15,0 0-192 0,0 0 0 16,21 86 224-16,-10-32 24 16,9 19-136-16,1 16-32 0,7 9-24 15,-9-6-56-15,-3-19-504 16,-8-25-777-16,0-10-1319 0,4-6-2153 31,-4-13-5305-31</inkml:trace>
  <inkml:trace contextRef="#ctx0" brushRef="#br0" timeOffset="17923.57">12817 2781 6177 0,'0'0'8418'16,"0"-76"-6274"-16,16 47-728 15,16 1-944-15,12 12-351 0,8 16 7 16,0 9-8-16,7 32-112 15,-15 33-8-15,-29 18-48 16,-15-3-56-16,-19-13-225 16,-13-25 145-1,-3-16-64-15,-6 3 248 0,-10 3-808 16,10-6-1896-16,17-16-3154 0</inkml:trace>
  <inkml:trace contextRef="#ctx0" brushRef="#br0" timeOffset="18230.9">13200 2949 7393 0,'0'0'7642'0,"0"0"-6514"0,0 0-1112 32,0 0 168-32,87-12-72 15,-51-1-48-15,4-6-64 16,0-6 0-16,-9-4-480 0,-3-6-152 15,-15 0-176-15,-13 0 304 16,-5 3 504-16,-14 10 280 0,-9 10 272 31,-4 8 328-31,4 4-224 16,0 16-376-16,8 13-64 0,4 15-136 16,12 7-80-16,4 3 0 0,4 0-576 15,20-3-528-15,28-3-473 16,-8-17-727-16,3-12-4265 0</inkml:trace>
  <inkml:trace contextRef="#ctx0" brushRef="#br0" timeOffset="18515.84">13777 2645 1088 0,'0'0'9650'0,"0"0"-6618"15,0-74 745-15,-4 65-2152 0,-4 9-1257 16,1 25-248-16,-10 33-120 15,2 24 64-15,2-3-64 16,5-5-112-16,8-17-264 0,0-19-345 31,8-3-343-31,5-7-104 0,6-12 176 16,-3-13 224-16,-4-3 592 16,-4-19 176-16,-3-13 120 15,-5-3 592-15,-21-9 136 0,-11-1-256 16,-11 1-480-16,-5 6-8 15,-4 9 224-15,1 14-328 0,10 11-496 32,13 4-1608-32,16 0-2753 0</inkml:trace>
  <inkml:trace contextRef="#ctx0" brushRef="#br0" timeOffset="18809.68">14029 2575 5905 0,'0'0'6633'16,"0"0"-4040"-16,0 0-1009 16,0 0-864-16,-97-19 232 0,65 28-439 0,9 17-481 15,7 2-32-15,16 10-385 32,0 3-175-32,20 0-456 15,12 1 32-15,8-1-256 0,-1-9-1 16,-7-4 393-16,-8-8 568 15,-11-5 152-15,-13-5 128 0,0 0 8 16,-25-1 576-16,-6-3 801 31,-10-2-401-31,2-1-488 0,3-3-200 16,16-7-296-16,8-8-360 16,12-5-3945-16</inkml:trace>
  <inkml:trace contextRef="#ctx0" brushRef="#br0" timeOffset="19092.62">14295 2616 328 0,'0'0'12314'15,"0"0"-8521"-15,0 0-2297 0,0 0-952 16,0 0-472-16,0 0 8 0,-79 108-80 16,59-57-96-1,12-4-528 1,8 1-696-16,8-13-544 0,20-13 215 15,7-9-63-15,9-13-1233 16,0-3 185-16,-4-20 2760 0,-8-11 48 16,-12-11 2808-16,-12-3 1001 15,-8-2-1128 1,-12 2-697-16,-16 4-552 16,-4 12-743-16,-4 16-361 0,-4 13-376 15,12 3 0-15,0 34-1457 16,9 1-3416-16,11 0-5025 0</inkml:trace>
  <inkml:trace contextRef="#ctx0" brushRef="#br0" timeOffset="19470.4">14678 2613 10066 0,'0'0'3224'31,"0"0"-1839"-31,0 0-785 0,0 0-432 16,79-32-32-16,-59 48-32 16,0 15-40-16,0 11-16 0,0 5-48 15,-4 5-176-15,-4-2-400 0,-4-6-408 16,-4-8 63 0,0-11 425-1,0-12 120-15,-4-13 376 0,3 0 840 16,10-26-360-16,2-9-480 15,6-9-280-15,7-7-192 0,0 0 56 16,0 3 288-16,0 11 128 16,-9 8 368-1,-3 19 688-15,-4 10 161 16,4 7-481-16,-4 25-8 0,4 9-200 16,-4 12-232-16,-1 5-176 15,-2 2-120-15,-1 0-472 0,-4-15-1776 16,0-13-1929-16</inkml:trace>
  <inkml:trace contextRef="#ctx0" brushRef="#br0" timeOffset="19620.04">15574 2597 16819 0,'0'0'2481'0,"0"0"-2217"15,0 0-264-15,0 0-1857 16,0 0-4536-16</inkml:trace>
  <inkml:trace contextRef="#ctx0" brushRef="#br0" timeOffset="24544.81">18339 3419 6913 0,'0'0'5785'0,"0"0"-3136"16,0 0-1249-16,-8-9-424 16,8 9 16-16,0 0-159 0,0 0-337 15,0 0-312-15,0 3-184 16,0 16-32-16,-4 13 32 0,4 12 296 31,0 10-56-31,-4 7-88 16,4 2-32-16,0 4-112 15,0-4 40-15,0 1-48 0,0-7-160 16,0-6-272-16,0-10-368 16,0-3-313-16,0-13-719 0,0-12-881 31,0-4-359-31,0-9-1825 0</inkml:trace>
  <inkml:trace contextRef="#ctx0" brushRef="#br0" timeOffset="24814.79">18702 3324 8705 0,'0'0'4377'0,"0"0"-2144"0,0 0-825 16,0 0-400-16,0 0-288 0,0 0-303 16,0 0-305-16,0 45 272 15,0-1 136 1,0 10-208-16,0 3 16 15,0 7-136-15,-4 2-72 16,4 1-56-16,-4-4-64 0,0 4 0 16,0-6 0-16,0-2-320 31,4-5-312-31,-5-9-400 0,2-3-977 16,-1-11-2184-16,0-15-1792 0</inkml:trace>
  <inkml:trace contextRef="#ctx0" brushRef="#br0" timeOffset="25063.56">18264 3803 9009 0,'0'0'3233'0,"0"0"-1024"16,0 0-1265-16,0 0-320 15,0 0 256 1,0 0 16-16,111-38-352 16,-59 29-240-16,4-1-207 0,-8 4-97 15,-5 0-105-15,-3-1-1183 0,-12 1-2849 32,-8-1-3768-32</inkml:trace>
  <inkml:trace contextRef="#ctx0" brushRef="#br0" timeOffset="26521.32">19547 3482 4184 0,'0'0'4225'0,"0"0"-2792"16,0 0-529-16,0 0-64 15,0 0 472-15,11-34-87 0,-11 31-9 16,0-1 8-16,0 4-216 31,0 0-192-31,-7 0-544 16,-6 0-207-16,-10 7 263 0,-9 5 8 15,-8 8 8-15,0 2-64 16,-8 6-16-16,4 4-16 0,5 3-32 0,3 3-128 16,8 4-80-1,4 2 56-15,4 3 16 16,12-2-80 0,8-1 8-16,0 1-8 0,4-7 0 15,16-3-8-15,8-4-48 16,12-8-40-16,3-4 88 0,9-10-184 15,8-6-216-15,0-3-352 16,7-15-1145 0,-14-5-2800-16,-18-5-3873 15</inkml:trace>
  <inkml:trace contextRef="#ctx0" brushRef="#br0" timeOffset="26775.34">19141 3797 1592 0,'0'0'8618'0,"0"0"-6506"0,0 0-736 16,0 0-439-16,0 0-201 31,0 0-184-31,0 0-384 0,0 0 544 16,47 6 88-16,1-6-304 15,12 0-280-15,8-9-136 16,-1-1-80-16,17-12-560 0,-16 3-2552 31,-16 3-4802-31</inkml:trace>
  <inkml:trace contextRef="#ctx0" brushRef="#br0" timeOffset="27702.41">20447 2975 9073 0,'0'0'2553'0,"0"0"-1113"31,0 0-143-31,0 0-1 0,0 0 208 16,0 0-448-16,0 0-760 0,-36-48-192 16,8 48-32-16,-7 0 137 15,-14 3-73-15,2 13-64 0,-9 7 232 16,4 2-16-1,9 4-288 1,2 2 0-16,13 1-16 0,9 3 16 16,6-4 0-16,13 1-8 0,5-3-128 15,22-4-80-15,10 1 48 16,6-4 32 0,6-3 128-16,-2-3-40 15,1 0-24-15,-12-4-72 16,-12-2 87-16,-5 0-7 0,-10 2-40 15,-5 4 8-15,-4 3 0 16,-17 3 96-16,-7 4 112 0,-12 2 24 16,-3 1 273-16,-1-4-89 31,4 4-120-31,4-10-96 0,9 0-104 16,6-7-64-16,10 1-56 15,7-6-360-15,0-1 79 16,24-3 161-16,4 0 40 0,4-3 144 15,7 0-8-15,-3 0 64 32,-4 0 16-32,-8 0-8 0,0 7 0 15,-13-4-8-15,-3 7-8 16,1 2-48-16,-9 7 56 0,0 7 88 16,0 2 184-16,-13 13 24 0,-2 4-55 15,-5 2 7 1,-1 7-8-1,2 0-40-15,-5 3 16 0,0-3-64 16,8-2 88-16,4-5-88 16,4-6 40-16,8-3-72 0,8-9-112 15,20-7 0-15,11-6 64 0,13-13-72 32,12-3-208-32,24-26-800 15,-17-2-1633-15,-11-7-5609 0</inkml:trace>
  <inkml:trace contextRef="#ctx0" brushRef="#br0" timeOffset="29574.89">20806 3397 4729 0,'0'0'4785'0,"0"0"-3225"16,0 0-280-16,0 0 88 16,-9-22 81-16,9 18-385 0,0 4-440 31,0-2-296-31,4-2-112 16,13 1-32-16,7 3-88 15,4-3 32-15,4 3 32 0,7 0 64 16,-3 6 24-16,-4 7-128 15,-8 3-8-15,0 6-112 16,-13 3 73-16,-3 7-25 0,-8 3 24 31,-11 6 56-31,-21 7 40 16,-4-7 8-16,-8 3 184 0,4-5-232 0,4-11 8 16,12-2-56-16,9-13-72 15,6-1-8 1,9-9-80-1,0 0 0-15,9 1-8 0,14-1 88 16,5-3 88-16,13 0 40 0,6 0 0 16,5-10-120-16,-9 1-8 0,2-4-296 15,-10 0-608-15,-7-6-953 32,-12 4-2736-32,-9-1-3321 15</inkml:trace>
  <inkml:trace contextRef="#ctx0" brushRef="#br0" timeOffset="30028.74">21459 3686 5641 0,'0'0'9746'16,"0"0"-7194"0,0 0-927-16,0 0-409 15,0 0-24-15,0 0-240 16,0 0-415-16,0 0-273 0,4 0-248 15,-4 0-16-15,0 0-601 32,0 0-463-32,0 0-512 0,0-6-2329 15,4-4-4569-15</inkml:trace>
  <inkml:trace contextRef="#ctx0" brushRef="#br0" timeOffset="30349.82">21766 3378 1768 0,'0'0'11210'0,"0"0"-8905"16,0 0-633-16,0 0-368 15,0 0-407 1,0 0-449-16,-4-16-448 15,4 23-32-15,0 8-136 0,0 7 168 16,4 7 88-16,8 3-80 16,4 0 56-1,7 3 0-15,1-4-48 16,0 1-16-16,1 0 0 16,-6-1-104-16,-7-2-152 0,-4 0-288 15,-8-7-233-15,-8 3-575 0,-31-6-848 16,6-6-617-16,-3-7-1776 15</inkml:trace>
  <inkml:trace contextRef="#ctx0" brushRef="#br0" timeOffset="30524.68">21690 3280 4705 0,'0'0'5841'0,"0"0"-4017"15,0 0-1040-15,84-48-40 16,-49 35 321-16,1 4-361 0,1 5-704 16,2 4-128-16,-7 10-2001 15,-12-1-3400-15</inkml:trace>
  <inkml:trace contextRef="#ctx0" brushRef="#br0" timeOffset="31520.76">22279 3730 512 0,'0'0'10818'16,"0"0"-7881"-16,0 0-1369 0,0 0-360 31,0 0-208-31,0 0-336 16,0 0-439-16,0 0 15 0,24 45 0 15,-24-14-88-15,0 1-152 16,0 3 0-16,-7-3-160 16,-5 3-705-16,3-7-1191 0,6-12-2961 0</inkml:trace>
  <inkml:trace contextRef="#ctx0" brushRef="#br0" timeOffset="33455.97">22479 3346 8681 0,'0'0'1969'0,"0"0"-577"0,0 0-136 15,0 0-391-15,0 0-313 16,36-32-168-16,-8 29 48 0,4-3 88 15,7 6 160-15,-7 0-72 16,0 0-40 0,-4 6-200-16,-4 7-240 15,-12 6-80-15,0 7 8 0,-12 2-48 16,0 7-8 0,-16 0 217-16,-7 6-33 0,-5 0 176 0,-4-2-88 31,4-4-56-31,4-4-112 15,12-5-88-15,3-7-16 0,9-4-8 16,0-5 8-16,4-4 40 16,16-2-32-16,12-1 192 15,4-3-104-15,5 0 24 0,-2-3-120 32,1-4-56-32,-9-6-432 15,9-2-761-15,-12 2-1327 0,-8-3-3169 16</inkml:trace>
  <inkml:trace contextRef="#ctx0" brushRef="#br0" timeOffset="33643.58">23121 3600 14347 0,'0'0'3824'15,"0"0"-2695"-15,0 0-105 16,0 0-136-16,0 0-232 15,0 0-416 1,0 0-240-16,7-6-272 16,-7 3-936-16,0 0-2473 0,0-1-6801 0</inkml:trace>
  <inkml:trace contextRef="#ctx0" brushRef="#br0" timeOffset="33994.18">23364 3260 9842 0,'0'0'2536'0,"0"0"-976"16,0 0-615-16,0 0-401 0,87-35-288 15,-54 33-176-15,6-2 0 16,-3 4-80-16,-1 0 0 15,-7 0 0-15,-11 6 0 0,-6 7 0 32,-7 6 392-32,-4 10 408 0,0 2 64 15,-4 8-104-15,-3 5-111 16,-2 1-217-16,1-1-104 0,4 1-184 16,1 5-144-16,3-2 0 15,0 0-48-15,0-4-344 0,0-3-729 16,7-6-743-1,1-10-1041 1,-3-12-3160-16</inkml:trace>
  <inkml:trace contextRef="#ctx0" brushRef="#br0" timeOffset="34176.75">23443 3606 1528 0,'0'0'6185'16,"0"0"-5249"-16,0 0-416 0,92-50 433 16,-53 40-81-16,9 7-512 31,12 0-360-31,-11 0-1216 0,-10 3-5490 16</inkml:trace>
  <inkml:trace contextRef="#ctx0" brushRef="#br0" timeOffset="34372.51">23973 3677 7817 0,'0'0'3985'15,"0"0"-2473"-15,0 0 345 16,0 0-233-16,0 0-392 0,91 79-455 16,-82-57-449-16,-9 6-160 15,0 1-160 1,-9 0-8-16,-14-1-440 15,-9 4-425-15,-20-3-903 0,8-7-2913 16,12-9-6145-16</inkml:trace>
  <inkml:trace contextRef="#ctx0" brushRef="#br0" timeOffset="35202.71">24356 3324 1528 0,'0'0'10306'0,"0"0"-7929"31,0 0-681-31,0 0-424 16,0 0-280-16,0 0-103 0,0 0-345 16,0 0-352-16,0 0-72 15,84-32-72-15,-49 32 8 0,-3 16-56 16,-4 10 0-16,-8 5-128 16,-12 10 120-1,-8 4-32-15,-5 3 40 16,-18 2 48-16,-9-2 144 0,1 0 120 15,-1-7-64-15,11-6-128 16,5-10-64-16,12-6-56 31,4-6-8-31,4-7-56 16,24-2 64-16,13-4 0 16,6 0-288-16,20-26-952 15,-7 4-2769-15,-12-6-6081 0</inkml:trace>
  <inkml:trace contextRef="#ctx0" brushRef="#br0" timeOffset="35357.44">24906 3578 14075 0,'0'0'3192'16,"0"0"-2000"-16,0 0-167 0,0 0-161 16,0 0-328-16,0 0-536 31,39-22-128-31,-39 19-1376 15,4 3-3705-15,0-7-7162 0</inkml:trace>
  <inkml:trace contextRef="#ctx0" brushRef="#br0" timeOffset="35727.94">25288 3362 912 0,'0'0'7249'15,"0"0"-6024"-15,0 0-505 0,20-95 280 16,-20 79 880 0,-12 0 145-16,-12 13-1393 15,-7 3-128-15,-6 0-128 16,1 9 56-16,4 7-184 0,8 9-80 16,9 4-32-16,11 3-128 15,4-4 40-15,8 1 48 0,16-4 8 31,11-2-32-31,1-4 16 16,0 0-32-16,0-6 0 0,-8 2 8 16,-8-2 80-16,-4 6 304 15,-4 3 97-15,-5 7 63 16,-3 3-96 0,0 6-208-16,-4 3-184 15,0 4-104-15,0 5-16 16,0-5-368-16,0 6-1040 0,0-13-2593 15,0-16-3465-15</inkml:trace>
  <inkml:trace contextRef="#ctx0" brushRef="#br0" timeOffset="35945.82">25619 3768 12634 0,'0'0'4705'16,"0"0"-4209"0,0 0-296-16,0 0-128 0,0 0 24 15,52 96-32-15,-52-61-64 0,0 0-240 16,-17 6-928-16,-3-10-2609 16,-3-8-2352-16</inkml:trace>
  <inkml:trace contextRef="#ctx0" brushRef="#br0" timeOffset="36484.46">25941 3282 8433 0,'0'0'4785'0,"0"0"-3896"0,0 0-209 16,0 0 8-16,0 0 376 15,0 0-368 1,96-37-344-1,-68 37-152-15,3 0-80 0,-7 0-72 16,-3 9-48-16,-6 4-16 16,-11 0-152-16,-4 6-8 0,0 6 136 0,-15 0 40 15,-10 4 144-15,1-1 80 16,1-5 24-16,7 2-152 16,4-6-8-1,12 0-88-15,0 3-48 16,12-2-8-16,12 2-48 0,8 0-192 15,3-3-16-15,-7 0 56 16,-3 0 88-16,-14 0 96 16,-3 0-64-16,-8 3 32 0,-16 4 104 31,-12 2 368-31,-11-2 224 16,-2 2-224-16,-2-6-112 0,3-2-184 15,16-1-72-15,17-13-760 16,7-3-2216-16,0-3-3762 0</inkml:trace>
  <inkml:trace contextRef="#ctx0" brushRef="#br0" timeOffset="36617.46">26343 3762 4504 0,'0'0'11443'0,"0"0"-9987"15,0 0-880-15,0 0-424 16,0 0-152-1,0 0-352-15,0 0-1568 16,0-16-3721-16</inkml:trace>
  <inkml:trace contextRef="#ctx0" brushRef="#br0" timeOffset="36841.42">26639 3321 13954 0,'0'0'2905'0,"0"0"-1249"16,0 0-503-16,0 0-465 0,0 0-400 31,0 0 272-31,28 89-136 16,-25-39-240-16,-3 11-56 0,0-1-120 16,0 7 0-16,0-3-8 15,0-1-88-15,0 16-760 16,0-19-1216-16,0-12-4666 0</inkml:trace>
  <inkml:trace contextRef="#ctx0" brushRef="#br0" timeOffset="37274.08">27404 3705 14211 0,'0'0'2472'16,"0"0"-1976"-16,0 0-496 0,0 0-296 16,0 0-440-16,84-16-1505 15,-65 13-3240-15</inkml:trace>
  <inkml:trace contextRef="#ctx0" brushRef="#br0" timeOffset="37438.11">27885 3623 1800 0,'0'0'8594'15,"0"0"-7586"-15,0 0-1008 16,97-4-184-16,-74 4-1721 16,-3 0-2768-16</inkml:trace>
  <inkml:trace contextRef="#ctx0" brushRef="#br0" timeOffset="37566.94">28324 3597 1120 0,'0'0'384'0,"0"0"-768"0</inkml:trace>
  <inkml:trace contextRef="#ctx0" brushRef="#br0" timeOffset="37700.25">28659 3568 10074 0,'0'0'1248'0,"0"0"-1248"0,0 0-496 15,0 0-1993-15</inkml:trace>
  <inkml:trace contextRef="#ctx0" brushRef="#br0" timeOffset="37832.35">28918 3571 6345 0,'0'0'6857'0,"0"0"-5752"0,0 0-1105 15,0 0-1273-15,0 0-2800 16</inkml:trace>
  <inkml:trace contextRef="#ctx0" brushRef="#br0" timeOffset="40336.61">29734 3340 9177 0,'0'0'1809'31,"0"0"-617"-31,0 0-96 16,0 0 145-16,0 0-185 0,33-41-208 15,-26 28-88-15,1 0-216 16,4 0-216-16,-7-2-72 0,2-5 32 16,-3-2-184-16,0 0 9 0,-4-3-57 15,0-4-32 1,0-3 24 0,-8 1 8-16,-8 2-56 0,-3 7 8 15,-9 0 120-15,-4 9-128 16,0 6-264-16,0 1 256 0,-5 6 8 15,6 0 152-15,-1 13 40 16,0 3-80 0,9 6-40-16,2 3-64 15,10 4-8-15,6 3-8 0,5 0 8 16,16 5-40-16,12 2 32 16,12-1 8-16,4-4 0 15,4 1-128 1,4-6 32-16,-5 0 96 15,-3-4 64-15,-4 0-56 0,-4-2 8 16,-12 2-16-16,-4 1 8 16,-4-4-16-16,-9 3-56 15,-2 4 64-15,-5-7-8 0,0 6-32 16,-12-2 32-16,-4 0 8 31,-4-4-8-31,-4-3-120 0,-4-7 120 16,-4-2 8-16,0-7 96 15,0-3 88-15,-3 0 216 16,3-19 144-16,-4-6-200 0,4-10 112 31,8-4-120-31,9-2 16 16,10-3 120-16,5-4-144 0,12-3-184 0,20-2-144 16,8 2-104-16,8 6-624 15,12 4-1080-15,-9 15-2313 16,-15 11-5473-16</inkml:trace>
  <inkml:trace contextRef="#ctx0" brushRef="#br0" timeOffset="41481.01">30137 3549 4889 0,'0'0'4593'15,"0"0"-3497"-15,0 0-368 0,0 0-56 16,0 0-208-16,0 4-344 15,0 5-24-15,0-3 392 0,0 4-248 16,0 3-48-16,0-7-128 31,0 3-16-31,0-5 32 0,8-1-16 16,0-3-56-16,-1 0 217 16,2 0-129-16,3-3 16 15,-5-7-96-15,-3 1-8 0,-4-1 96 16,0-3-104-16,0 7 8 31,0-3 160-31,0 5-64 0,-4 1-104 16,1 3 0-16,-1 0 0 0,0 3-24 15,4 7 24 1,0-1 0-16,0-2 8 0,0-1-8 0,4-3-96 16,3 1 40-1,-3-4 56 1,5 0-128-16,-9 0-409 15,0-10-1247-15,0 0-2257 0</inkml:trace>
  <inkml:trace contextRef="#ctx0" brushRef="#br0" timeOffset="45089.96">30480 2927 8753 0,'0'0'1969'0,"0"0"-689"16,0 0-8-16,0 0 25 0,0 0-209 15,-4-76-224-15,4 63-400 16,0 0-128-16,4 7-48 16,4-3-112-16,-1 5-168 15,10-2 48-15,2 3-8 16,9 3-32-16,4 0-16 16,8 0 48-16,0 3-32 0,-1 7 48 31,1 2 0-31,-3 4-64 15,-6 0 0-15,-3 3 48 0,-1 0-40 16,-6-3 0-16,-5 0 0 16,-4-3 0-16,-8-1-8 0,-4 1-8 15,0 0 8-15,0 3 8 16,-8 3 0-16,-9-6 88 0,-2 5 32 31,-5-2 88-31,0 3-39 16,-4-3-41-16,0-3-128 15,5 6 104-15,3-3-56 0,-1 0-48 16,14-3-8-16,-1 2-8 31,8 4-80-31,0-3 8 0,0 0 72 16,11 0-40-16,14 0-32 0,-1-1 72 16,0 2 0-16,-5-5 8 15,1-2 0-15,-8-1-8 0,-8-2-8 16,-4-1-113-16,0 0-15 15,-12 4 32-15,-4 2 112 16,-7 1 112 0,2 0 24-16,1 0-72 15,1 0 33-15,10-1-97 0,1 4-64 16,8-3 56-16,0 5-41 0,13-1 41 16,6 5 8-16,2 0 0 15,6-3-8 1,-2 3 8-16,2-3 16 15,-3 1-8-15,-4-5 8 16,-5 1-16-16,2 0 17 0,-9 0-17 16,4 3 16-16,-4 3-8 15,-4 4 64-15,0-1-56 0,-4 3-16 32,0-2-8-32,-12-1 0 15,-12-2-193-15,-36-4-567 16,8-6-1408-16,-4-11-5170 0</inkml:trace>
  <inkml:trace contextRef="#ctx0" brushRef="#br0" timeOffset="45703.06">30352 3162 104 0,'0'0'6497'0,"0"0"-4361"15,0 0-527-15,0 0 119 16,0 0 281-16,0 0-89 0,0 0-464 0,0-16-416 16,0 16-295-16,0 0-233 15,0 3-296 1,-4 10-160-1,0 9 248-15,4 10 48 0,0 12-136 16,0 7-40-16,12 3-40 16,4 4-16-16,4-1 24 0,-1-3-144 0,-2-7 0 31,-6-5-16-31,2-5-376 16,-9-8-528-16,-4-6-921 15,0-11-2848-15,-17-9-4897 0</inkml:trace>
  <inkml:trace contextRef="#ctx0" brushRef="#br0" timeOffset="52610.85">22925 3051 8633 0,'0'0'3177'32,"0"0"-1809"-32,0 0-39 15,0-6 263-15,5-4-856 0,2-9-216 16,5-3 24-16,8-7-56 15,4-6-280-15,8-6 73 0,12-10-33 16,4-6-152-16,7-3-80 31,1-7-16-31,0 7-48 0,-8 5-216 16,-12 14 96-16,-12 16 47 16,-16 12-55-16,-5 10-216 0,-3 3-528 15,0 0-1152-15,-7 6-1113 31,-10 7 464-31,-3 3-1647 0</inkml:trace>
  <inkml:trace contextRef="#ctx0" brushRef="#br0" timeOffset="52896.82">23168 2454 9033 0,'0'0'1441'15,"0"0"-473"-15,0 0 328 16,0 0-240-16,0 0-575 0,0 0-185 16,0 0-216-16,64-51-24 0,-32 45 8 31,4 3-56-31,-4 3 88 16,-5 0-88-16,-3 9-8 0,-7 14 16 15,-6 5 96-15,-7 7-24 16,0 0-24-16,-4 3-48 0,0-3-16 31,0 0-64-31,0 0-848 16,-8 0-441-16,0-7-999 0,1-9-3498 15</inkml:trace>
  <inkml:trace contextRef="#ctx0" brushRef="#br0" timeOffset="53373.16">24343 1826 7145 0,'0'0'1824'16,"0"0"-951"0,0 0-201-16,0 0 408 15,13-87 584-15,-26 68-863 16,-10 4-321-16,-1 5-384 0,-12 7 288 16,1 3-32-16,-6 0 48 15,1 10 176-15,5 8-88 0,7 8-416 16,0 9-56-16,8 6 40 31,8 7 144-31,4 9-24 0,0 13-40 16,8-4 152-16,0 4-64 15,0 0-88-15,8-10-40 0,0 10-16 16,0 0-24-16,4-6-48 16,-4-4-8-16,-4-6 0 31,0-3-56-31,-4-10-352 0,0-9-264 15,0-10-456-15,-12-6-680 16,-4-10-409-16,0-6-3064 0</inkml:trace>
  <inkml:trace contextRef="#ctx0" brushRef="#br0" timeOffset="53556.8">23826 2339 1032 0,'0'0'7281'16,"0"0"-6200"0,0 0-793-16,0 0-192 15,96-69-40-15,-57 47-48 0,33-4-8 16,-9 1-849-16,-11 6-3367 16</inkml:trace>
  <inkml:trace contextRef="#ctx0" brushRef="#br0" timeOffset="54109.63">24260 2286 744 0,'0'0'5809'0,"0"0"-4977"0,0 0-400 32,0 0 904-32,0 0 129 15,0 0-489-15,100-29-528 0,-72 17-96 16,0-1-192-16,0-6-64 15,0 0-88-15,-9-4 16 16,-3 1-24-16,-4 0 48 0,-8 6-40 16,-4 3 96-16,0 4 728 31,-4 9-832-31,-8 0 104 0,-4 9 48 0,0 14 113 16,-4 2-41-16,9 3 120 15,2 1-192-15,5-4-144 16,4-2-8-16,0-7 0 0,16-7 0 15,4-5 8 1,8-4-8 0,0 0-72-16,7-10-312 0,2-6 32 0,-1-6-1 15,-4-1 41-15,-8-2 32 16,-5 0 256-16,-11 5 24 16,0 5 232-1,-8 5 312-15,0 4 193 16,0 0-369-16,0 2-264 15,-8 1-104-15,-4 0-48 0,1 3 48 16,-6 0 408-16,-2 3 24 16,-1 10-160-16,-1 6-64 0,10 3-160 31,3 3 184-31,8 1-136 16,0-4 0-16,8-3 32 0,16-3-24 15,12-10-104-15,11-2-8 16,9-4-360-16,4 0-440 15,20-29-584-15,-13 0-697 0,-15 1-2024 0</inkml:trace>
  <inkml:trace contextRef="#ctx0" brushRef="#br0" timeOffset="54332.45">25117 1778 4384 0,'0'0'6618'16,"0"0"-5266"-16,0 0 585 15,0 0-145-15,0 0-728 16,0 0-520-1,0-58-448-15,-5 87 80 16,-3 6 192-16,1 13-192 0,3 3-56 0,4 9-15 16,0-3-57-1,4 3-48-15,16 1 0 16,-1-4-257-16,5-7-183 16,1-8-1072-16,-6-10-584 15,-3-10-737-15,-12-13-3168 16</inkml:trace>
  <inkml:trace contextRef="#ctx0" brushRef="#br0" timeOffset="54468.41">24857 1981 9089 0,'0'0'2353'0,"0"0"-1633"16,84-32-456-16,-4 16 8 15,35 4-192-15,13-1-80 16,-28 7-1008-16,-17-4-3625 0</inkml:trace>
  <inkml:trace contextRef="#ctx0" brushRef="#br0" timeOffset="54604.68">26096 1774 14803 0,'0'0'2280'0,"0"0"-1512"15,0 0-544 1,0 0-224-16,0 0-152 15,0 0-2672-15,0 0-3594 0</inkml:trace>
  <inkml:trace contextRef="#ctx0" brushRef="#br0" timeOffset="56045.81">18462 5111 6465 0,'0'0'5361'0,"0"0"-3545"31,0 0-223-31,0 0-353 16,0 0-256-16,0 0-288 15,-7-15-376-15,-5 28-272 0,-8 12 201 16,-4 9 247-16,-3 14-176 16,-10 19-56-16,9-4-144 0,9 4-40 15,11-1-80-15,8-11 0 16,4-1-32 0,15-10-48-16,17-9-176 15,8-10 80-15,8-12 0 0,8-9-24 16,-5-4 8-16,1 0-73 15,-8-17-7-15,-12-5 88 16,-12-3 184 0,-16-4 0-16,-8-2 72 0,-8-1-72 15,-24 0 0-15,-12 7-96 16,-3 3 96-16,-5 9 400 0,3 6-175 16,17 4-1-16,9 0-168 15,15 3-56-15,8 0-328 0,3 0-137 31,25 0 369-31,17 0 96 16,2 0 8-16,9 0 40 0,0 0-40 16,-13 3-8-16,-6-3 56 15,-14 3-48-15,-6 0 0 0,-10 4 80 16,-3 3 8-16,0 2 161 31,0 11 127-31,-4 5 16 16,0 3-88-16,5 11-88 0,-1 2-72 15,0 4-80-15,3 0-24 16,-3-1-48-16,0 1-8 0,1-4-368 31,-5-2-776-31,8-10-545 16,-1-7-3224-16,1-16-6313 0</inkml:trace>
  <inkml:trace contextRef="#ctx0" brushRef="#br0" timeOffset="56847.21">19706 5340 640 0,'0'0'9746'16,"0"0"-7650"-16,0 0-415 0,0 0-857 15,0 0 32-15,-95-44-8 16,50 50 96-16,2 19-104 15,-6 7 1-15,6 6-297 0,7 10-152 32,8-1-128-32,12 4-120 15,12 0-136-15,4-6-8 0,20-10-8 0,16-4-48 16,16-9 8-16,8-6-152 16,8-9-328-1,-1-7-480 1,17-4-777-16,-20-11-1264 0,-25-7-4072 15</inkml:trace>
  <inkml:trace contextRef="#ctx0" brushRef="#br0" timeOffset="57044.13">19478 5537 784 0,'0'0'8321'15,"0"0"-5824"-15,0 0-1153 16,0 0-488-16,0 0 313 0,0 0-313 15,0 0-40-15,84 0-272 16,-28-3-296-16,8-4-120 0,7-2-128 31,26-7-456-31,-18 3-1656 16,-15 1-4290-16</inkml:trace>
  <inkml:trace contextRef="#ctx0" brushRef="#br0" timeOffset="57785.23">20797 5070 1320 0,'0'0'7713'0,"0"0"-5696"16,0 0-681-16,0 0-224 0,4-85 49 15,-4 68-177 1,0 2-16-16,-11-1-272 16,-10 6-224-16,-7 1-464 15,-11 2 176-15,-12 4 16 0,-5 3 80 16,-4 6-152-16,0 7-16 31,8 6 9-31,9 1-17 0,15 2-104 16,7 3-96-16,14 4 96 15,7 2 0-15,3 1 8 0,25 0 88 16,12-1 0-16,0-2-96 16,8 0 0-16,-4-4-128 15,-12-3-65-15,-9-3 73 0,-6-2 32 31,-17-2 24-31,0 1 16 16,-4 0 48-16,-17 0 16 0,-7 3 280 16,0-3-119-16,-3 3 135 15,3-7-88-15,8-2-144 16,4-4-80-16,12 1-48 0,0-4-120 16,4-3-200-1,0 6-81-15,8 1 177 16,8-1 224-16,7 3 0 15,2 1-24-15,-1-1 8 0,0 4 0 16,-9 0 56 0,-2 3 8-16,-9 3-8 15,-4 3 8-15,0 4 56 0,-13 2 184 16,-6 4 80-16,-5-1 49 16,0 1-73-16,4-3-48 15,8-1-128-15,4-2-40 0,8-4-80 31,0-3-8-31,15 0 8 0,17-6 88 16,13-7-88-16,11-2-160 16,4-4-480-16,22-10-273 15,-9-12-1679-15,-13-4-3297 16</inkml:trace>
  <inkml:trace contextRef="#ctx0" brushRef="#br0" timeOffset="58227.97">21300 5340 4745 0,'0'0'8305'16,"0"0"-6424"-16,0 0-665 0,0 0-280 15,0 0-152-15,0 0-168 16,0 0-143-16,-72 16-121 16,60 6-128-16,-1 7-224 15,10 2 0-15,3 1-8 16,0 0 8-16,12-3-8 16,12-7-112-16,3-7-144 0,10-5 48 15,3-10 64-15,3 0 144 16,-2-12-105-1,-2-11 113-15,-7-11 0 16,-4-11 81-16,-17-3 119 16,-7-6 256-16,-4-3-64 0,-11 6 152 15,-17 10 136-15,-8 9-192 32,0 13-168-32,-4 13-112 0,8 6-208 15,5 10-360-15,7 15-608 16,20 26-952-16,0-7-2994 15,11-3-6216-15</inkml:trace>
  <inkml:trace contextRef="#ctx0" brushRef="#br0" timeOffset="58477.07">22064 5559 10762 0,'0'0'5457'16,"0"0"-4761"-16,0 0-480 16,0 0-216-16,0 0 0 15,0 0 360-15,0 0 32 16,-51 95-72-16,23-63-40 0,0-7-136 31,0 1-144-31,4-4-288 16,12-9-1136-16,5-10-3001 0,7-3-4889 15</inkml:trace>
  <inkml:trace contextRef="#ctx0" brushRef="#br0" timeOffset="58738.77">22614 5077 13834 0,'0'0'4409'0,"0"0"-2904"0,0 0-921 31,0 0-464-31,0 0 192 16,0 76 480-16,0-29-288 0,0 20-112 16,9 16-200-16,2 15-96 0,-3 4-48 15,-8-7-48 1,4-22-640-1,0-16-792-15,1-19-2705 0,6-16-10802 16</inkml:trace>
  <inkml:trace contextRef="#ctx0" brushRef="#br0" timeOffset="59599.89">23033 4835 5761 0,'0'0'5689'0,"0"0"-3449"15,0 0-823-15,0 0-697 32,88-76 200-32,-41 70 80 15,5 6-288-15,8 0-135 0,4 6-281 16,-1 16-200-16,-11 10-96 15,-8 3 0-15,-12 6-16 0,-16 4-40 32,-12-7-40-32,-4 0 24 15,-13 0 72-15,-18-7 0 0,-9-1 280 16,-3-5-128-16,-2-3-72 16,2-3-72-16,3 0 88 0,8-3 40 15,4-3-128-15,12 2 0 31,12-2-8-31,4 6-48 16,0 0 32-16,17 3 16 0,6 4 8 16,1-1 0-16,4 1 40 15,-4-7-32-15,-5 3-8 0,-2-6 0 16,-6-4 0-16,-7 5 8 16,-4-5-16-1,0 4 88-15,-4 0 80 16,-4 0 64-16,1 0-112 0,7 2-112 15,0 5 0-15,11 2 48 16,17 4 16-16,4 6-56 0,4 0-16 16,0 0-8-16,-5 0 0 15,-14-4-88 1,-6 1 80-16,-11-3-56 16,0-1 72-16,-11-6 136 0,-17 1 80 15,0 2-112-15,-8-6-104 16,-28 0-344-16,12-3-1232 0,5-10-6746 15</inkml:trace>
  <inkml:trace contextRef="#ctx0" brushRef="#br0" timeOffset="60529.74">21387 5816 4320 0,'0'0'5058'0,"0"0"-3002"31,0 0 48-31,0 0-415 0,0 0-489 16,0 0-416-16,5-3-360 16,-22 29 24-16,-3 9 297 15,-7 9-233-15,-10 23-136 0,2-4-80 32,-5 4-16-32,1-1-72 15,2-8-96-15,1 2-64 0,0-3 24 16,8-13-72-16,9-9-8 15,3-9-256-15,12-7-96 16,4-6-424-16,0-7-481 0,-4 0-991 16,0 0-1969-16,-5-2-2448 0</inkml:trace>
  <inkml:trace contextRef="#ctx0" brushRef="#br0" timeOffset="60718.13">20758 6502 1856 0,'0'0'6633'16,"0"0"-4768"0,0 0 271-16,0 0-55 0,0 0-401 0,0 0-880 15,0 0-616-15,11 7-72 16,2 12-96-16,-2-1-16 16,10 5-1184-1,7-4-1641-15,-4-7-1792 16,3-5-3184-16</inkml:trace>
  <inkml:trace contextRef="#ctx0" brushRef="#br0" timeOffset="60867.56">21240 6435 8409 0,'0'0'5145'32,"0"0"-3392"-32,0 0-697 0,0 0-336 15,0 0 176-15,0 0-184 16,-112 61-287-16,73-36-201 15,3 0-224-15,-8 14-96 0,12-11-1537 16,4-6-3480-16</inkml:trace>
  <inkml:trace contextRef="#ctx0" brushRef="#br0" timeOffset="61366.57">20518 6870 10042 0,'0'0'2272'16,"0"0"-1160"-16,0 0 209 15,0 0 119-15,0 0-464 16,-91-38-232-16,51 38-96 0,5 16 9 31,-5 3-153-31,7 13-96 16,10 3-40-16,7 9-152 0,12 7-96 15,4 3-64-15,4 16 64 0,16-3-40 16,-5-1 32-16,6 1-16 16,-10-7-40-16,2 7-48 15,-9-4-8 1,-4-2-120-16,0-7-584 15,-28 3-424-15,0-16-1209 0,3-15-3848 16</inkml:trace>
  <inkml:trace contextRef="#ctx0" brushRef="#br0" timeOffset="61544.61">19996 7395 9826 0,'0'0'5281'15,"0"0"-4297"-15,0 0-224 0,133-74-8 32,-47 46-64-32,19-1-424 15,-6 7-264-15,-11 6-1008 0,-28 10-3529 16,-28 3-4457-16</inkml:trace>
  <inkml:trace contextRef="#ctx0" brushRef="#br0" timeOffset="61846.21">20606 7289 8953 0,'0'0'2921'0,"0"0"-1905"16,0 0-568-16,0 0 48 0,0 0 329 15,0 0 119-15,0 0-200 16,88 19-448-16,-56-34-296 0,0-4-104 0,-4-3-320 16,-8-4-64-1,-8-3 240 1,-12-3 176-16,0 4 72 15,-12 3 0-15,-16 6 368 0,0 9 424 16,-8 10 0-16,8 6-168 16,-3 17 56-16,10 8-111 15,10 8-177-15,11 2-344 16,7 3-32 0,18-3 40-16,10-2-56 0,9-11-224 15,0-12-352-15,3-3-505 0,5-13-847 16,-8 0-2361-16,-12-16-4393 15</inkml:trace>
  <inkml:trace contextRef="#ctx0" brushRef="#br0" timeOffset="62668.49">20993 7134 8105 0,'0'0'2953'16,"0"0"-849"-16,0 0-47 0,0 0-681 31,0 0-256-31,0 0-568 15,0 0-288-15,75-28-136 16,-54 46-128-16,-2 11-8 0,-6 3-128 16,-2 6-104-16,-11-3 0 15,0-4-72-15,0-5 24 0,-8-7 88 16,1-10-152 0,-2-5-168-16,5-4-312 15,0-7 344-15,4-12-464 16,4-13-17-16,13-9-15 0,7-7 368 15,-1 1-16-15,5 6 600 16,0 6 32-16,-4 16 872 16,-4 13-144-16,-4 6 104 15,-5 9-79-15,-2 19-177 16,-5 4-168-16,-4 6-112 16,0-2-96-16,0-2-48 0,0-9-80 15,0-8-64-15,0-8 0 16,0-9 0-16,0 0 192 0,4-13-200 31,12-15-352-31,3-4-104 16,2-6 56-16,7-3 200 0,-4 6 160 15,-1 3 40-15,-3 16 0 16,0 6 72-16,-4 10 24 0,-5 7 88 31,2 15 144-31,-2 3-80 16,2 4-144-16,2-4-32 15,6-5-72-15,7-5 0 0,-5-11-144 16,10-4-296-16,-6 0-360 16,1-13-113-16,-8-13 393 0,-9-2 336 15,-11-1 184 1,0 1 24-16,-7-1 488 16,-17 13 1073-16,-4 10-249 15,-4 6-216-15,4 0-312 0,1 6-192 16,7 10-295-16,8 3-225 15,7 0-88-15,5-3 0 0,5-6-8 16,10-1 0 0,13-9 8-16,8 0-8 15,-4-6-64-15,0-7-72 16,-4-3 24-16,-4 1 63 0,-13 5 49 16,-2 3 49-16,-5 7 103 15,-4 4-8 1,0 15-48-16,0 3 272 15,8 4-256-15,-1-1-64 16,6-6-48-16,2-4-72 0,6-8-208 16,3-7-192-16,-5 0-209 15,1-3-263-15,-4-23-344 0,-7 4-1177 16,-6 0-2248-16</inkml:trace>
  <inkml:trace contextRef="#ctx0" brushRef="#br0" timeOffset="63192.43">22060 6924 5737 0,'0'0'5665'31,"0"0"-4817"-31,24-107-280 0,-12 53 120 16,-7-10 377-16,-5-6 63 15,0 4-48-15,-13 5 40 0,-2 11-279 16,2 11 79-16,2 20-176 15,-6 19-400-15,-2 16-248 32,-5 51 8-32,8 37 136 0,12 14-88 15,4 0-8-15,28-29-80 16,0-30-64-16,-4-17-584 0,0-10-544 0,15-4-1057 16,-3-6-2464-16,-4-9-1256 15</inkml:trace>
  <inkml:trace contextRef="#ctx0" brushRef="#br0" timeOffset="63477.34">22292 6969 3120 0,'0'0'7146'16,"0"0"-4450"-16,0 0 129 0,0 0-1033 0,0 0-752 15,0 0-599-15,0 0-305 32,84-22-128-32,-57 18 48 15,5-2-56-15,-4-3-224 0,-8-1-121 16,-4-2-111-16,-8-5 64 15,-8-5-8-15,0 3 184 0,-16-3 144 16,-12 6 72-16,-4 6 496 16,-4 7 192-16,0 3 81 0,5 23-105 31,10 11-64-31,10 11-304 16,7 6-216-16,4 3 16 0,15 0-80 15,13-6-16-15,13-7-536 16,26-16-816-16,-3-9-1729 15,-4-16-4433-15</inkml:trace>
  <inkml:trace contextRef="#ctx0" brushRef="#br0" timeOffset="63613.75">23009 6823 4913 0,'0'0'12810'15,"0"0"-10857"-15,0 0-1073 16,0 0-864-16,0 0-16 15,0 0-1592-15,0 0-5658 16</inkml:trace>
  <inkml:trace contextRef="#ctx0" brushRef="#br0" timeOffset="64153.65">22782 5946 9858 0,'0'0'2776'0,"0"0"-223"16,0 0-817-16,0 0-568 0,0 0-527 16,0 0-273-16,47 48 528 15,9 9-200 1,36 20-168-16,31 17-184 16,5 8-128-16,-5-6-208 15,-31-27 8-15,-32-18-8 0,-21-13-8 16,-11-9-392-16,0-1-312 31,0 1-336-31,-7-4-249 0,-10-12-271 16,-11-13-576-16,0 0-9 15,0-3-1832-15</inkml:trace>
  <inkml:trace contextRef="#ctx0" brushRef="#br0" timeOffset="64445.97">23547 6264 288 0,'0'0'12314'0,"0"0"-9673"15,0 0-913-15,0 0-480 0,0 0-263 16,0 0-561-16,0 0-416 16,0 0 0-1,-9 29 128-15,34 9-64 16,6 3-24-16,9 7-48 15,1-1-32-15,-6 1-280 0,-7-4-56 16,-12-3 0 0,-12-6 223-16,-4-3 137 15,-20 0 8-15,-19-7 97 0,-6-3 199 16,-11-3-88-16,-4-2-208 16,-22-5-432-16,18-2-1569 15,8-7-5681-15</inkml:trace>
  <inkml:trace contextRef="#ctx0" brushRef="#br0" timeOffset="66237.75">23989 6943 336 0,'0'0'10474'16,"0"0"-8202"-16,0 0-1159 0,0 0 127 31,0 0-408-31,0 0 168 16,0-50-312-16,4 24-168 0,8 1-167 15,8-4-65-15,0-2-88 16,4 2-56-16,-1 0-72 0,1 4 88 16,1 12-64-16,-1 7-80 31,-1 6-8-31,5 0 40 0,4 19 40 16,-4 10-88-16,0 6-40 15,-4 9 24-15,-9 1-40 16,-10-4 40-16,-5 0 8 0,0-3-88 15,0-10-24-15,-9-8-48 32,-2-11-40-32,-6-6-88 0,10-3 296 15,-1-6 24-15,4-16-24 0,4-13-273 16,4-6 65-16,16-10-40 16,7-3 40-16,1 0 96 0,0 3 48 15,-4 13 64-15,-3 12 256 16,-6 14 80-16,-2 12-136 15,2 0-103 1,1 16-89-16,0 12 112 16,0 10-104-16,-8 1 48 0,0 2-56 15,-4-3 0-15,-4-3-8 0,0-10-8 16,0-9-160-16,-4-6-161 16,-4-10-255-1,4 0 240-15,0-17 264 16,4-11-288-16,0-10-144 15,20-10 320-15,4-6 136 0,4-3 16 16,0 10 40-16,-4 12 376 31,-5 12 200-31,-3 14 16 16,0 9-240-16,4 13-176 0,4 12 88 16,0 10-160-16,3 3-39 15,1 3 7-15,4-6-64 0,5-3-8 16,2-6 0-16,5-8-225 15,4-8-471-15,-5-7-472 32,2-3-896-32,-6-6 95 0,-7-19 841 15,-8-7 496-15,-8-10 488 16,-12-2 144-16,-4 3 680 0,-4 0 1112 0,-15 12 529 16,-6 6-529-16,-3 17-784 15,-3 6-271 1,-1 0-257-1,8 13-336-15,0 9-96 0,12 4-40 16,8 2 0-16,4-2-16 16,4-7-128-16,16-3-112 0,3-14 32 0,9-2-48 31,5 0-241-31,-1-18-279 16,-5-5 240-16,-6-5 320 15,-10 6 224-15,-3-1 232 0,-8 11 584 16,0 5 121-16,-4 7-353 15,0 3-584-15,0 20 8 0,8 5-8 16,4 4 0-16,12 3-208 31,7-3-288-31,5-10-465 0,12-10-663 16,0-8-32-16,0-4 503 16,-5-26 193-16,-2-8 408 0,-13-27 200 15,-5-28 256-15,-10-28 88 16,-13-16-8-16,-17-1 16 31,-19 16 192-31,-3 36 968 0,3 22 865 16,12 25-305-16,8 19 40 15,4 13-503-15,1 3-809 0,-10 25-440 0,5 52 0 16,12 40 304 0,4 23-32-1,20 6 0-15,16-13-144 16,4-22-136-16,-4-22-176 0,4-13-880 15,-8-25-3017-15,-4-25-6593 16</inkml:trace>
  <inkml:trace contextRef="#ctx0" brushRef="#br0" timeOffset="66584.5">25950 6563 5825 0,'0'0'8426'0,"0"0"-7242"0,0 0-1104 31,0 0-80-31,0 0 48 16,0 0 32-16,83 47-72 0,-55-35 48 15,0-5-56-15,3-7-432 16,-3 0-520-16,-3-7-89 0,-10-11-183 16,-2-11 64-16,-10-9 592 31,-3-3 232-31,-12-1 336 15,-7 5 824-15,-17 8 792 0,4 10-56 16,-8 13-479 0,8 6-201-1,0 12 40-15,13 20-352 0,-2 9-152 0,17 10-112 16,4 3-176-16,12 3-40 16,24-3-88-16,8-9-224 15,44-11-968-15,-5-12-1889 0,-11-12-5264 16</inkml:trace>
  <inkml:trace contextRef="#ctx0" brushRef="#br0" timeOffset="66702.25">26858 6464 11082 0,'0'0'7754'0,"0"0"-6802"16,0 0-952-16,0 0-1000 0,-104-42-2017 15,64 30-7809-15</inkml:trace>
  <inkml:trace contextRef="#ctx0" brushRef="#br0" timeOffset="71179.6">23798 10160 7825 0,'0'0'1833'0,"0"0"-1161"32,0 0-200-32,0 0 456 15,0 0 240-15,0 0-288 0,0 0-183 16,0 0-81-16,0 0-8 16,12 0-56-16,4 0-24 31,7 0 168-31,14-7-104 0,10-2-216 15,25-7-31-15,28 0-25 16,27-3 16-16,12 0 16 16,-3 3-16-16,-12 7-136 0,-5 2-48 15,5-2-56-15,-1 2-24 16,1-2-8 0,-1-1-64-16,-12 1 16 0,-15 3-16 15,-24-1 8-15,-24 4 0 16,-13 0 0-16,2-1 0 15,-5-2-8-15,0 6 8 0,-21-3 0 16,-3 0-8-16,-8 3-8 0,0 0-432 16,0 0-416-1,-19 0-977-15,-34 0-1095 16,5 0-1089-16,-3 0-2609 16</inkml:trace>
  <inkml:trace contextRef="#ctx0" brushRef="#br0" timeOffset="71978.27">23570 10303 7145 0,'0'0'2905'0,"0"0"-1545"16,0 0-376-16,0 0 16 0,0 0-143 31,0 0-241-31,0 0-392 16,0 12-120-16,4 10 672 15,1 7-240-15,3 9-248 0,-1 10 16 16,1 6-56-16,1 6 0 31,-1 3-16-31,3 14 16 0,2 11 96 0,2 21-72 16,9 2 25-16,-3-6-25 16,7-7-8-1,-1-9-64 1,4 0-104-16,-3-4-80 0,0-5-8 15,-7-10-8-15,-6-16 0 16,-6-10 16-16,-2-9-16 0,-3 3-8 0,0 4 8 16,0 2 0-16,-4-9 48 15,0-3-48-15,4-7-48 16,-4-6-80-16,5 0-168 0,2-3-216 16,-3 0-425-16,0 0-327 15,4 3-784 1,-3-3-697-16,-1-7-2800 15</inkml:trace>
  <inkml:trace contextRef="#ctx0" brushRef="#br0" timeOffset="72612.32">23918 12191 4336 0,'0'0'5202'0,"0"0"-3226"16,0 0-1048-16,0 0-88 0,0 0 185 16,0 0-169-16,0 0-424 31,-24-15-312-31,24 15-48 0,7-3-72 16,14 3 64-16,10-4 520 15,17-2 104-15,28-3-40 0,35-7-56 16,36-3-23-16,21 0 63 15,3-1-8-15,-16 8-96 32,-18 2-152-32,-18 4 8 0,-12-3-120 15,-23 5-144-15,-20 1-64 0,-21 0-48 16,-15 0-8-16,4 3-96 0,-8-4-144 16,-3 1-64-1,-10 0 0 1,-7 0 24-16,4 0-184 15,4-10-512-15,-4 7-881 0,4-7-3448 16</inkml:trace>
  <inkml:trace contextRef="#ctx0" brushRef="#br0" timeOffset="73399.57">25643 10140 1512 0,'0'0'208'15,"0"0"4025"-15,0 0-3137 0,0 0-344 16,0 0 80-16,0-3 201 31,0 3-81-31,0 0-96 16,0 0 88-16,0 0-80 0,0 0-176 15,-5 7-207-15,5 9 135 16,-8 12 488-16,4 10-304 0,1 10-152 16,-1 22-80-16,4 19-192 15,0 15-47-15,11 8-17 31,6-4-88-31,-2-7 0 0,-2-12 32 16,-2 3-32-16,-3-3 0 16,5 0-48-16,-6-6-80 0,-7-1-24 15,4-6-72-15,-4-12 0 0,0-10 0 16,0-10 0 0,0-6 0-1,0 10-48-15,0-4-240 0,-4 7-112 16,-3-9-56-16,3-5-240 15,-5-8-361-15,5-6-671 0,4-11-825 16,0-2-447 0,0-10-1617-1,13 0-576-15</inkml:trace>
  <inkml:trace contextRef="#ctx0" brushRef="#br0" timeOffset="73502.13">25754 11954 864 0,'0'0'208'15,"0"0"4617"-15,0 0-3409 0,0 0-888 16,0 0-288-16,0 0-240 31,0 0-776-31,0 0-2529 0</inkml:trace>
  <inkml:trace contextRef="#ctx0" brushRef="#br0" timeOffset="75071.16">21128 10042 6721 0,'0'0'1760'0,"0"0"-487"0,0 0-241 31,0 0-48-31,0 0-16 16,0 0-304-16,0 0-336 0,44-22-88 15,-20 16-15-15,8-1-105 0,3 4-40 16,2-3-32-16,6 2-40 16,-3 2 0-16,8-2 0 0,-4 4 0 15,4 0 0 1,4 0 8-1,-5 0-16-15,5 4 8 0,-1 2 0 16,9 3 0-16,0-2 48 16,0 2-48-16,8 1-8 0,15 3 0 15,-6-1 0-15,-2-2 8 0,-4 3-8 32,-2-4 0-32,-2 4 0 15,1 2 0-15,-1 2 8 0,-3-2 0 16,-4 1 120-16,-4 0-48 15,-8-4-16-15,-8 1-56 16,-5 0 0-16,-10-7-8 0,-6 4 8 31,-10-7-8-31,-6-3-80 16,-3 3-704-16,0-3-441 0,-12 0-543 16,-4 0-1161-16,-4-6-4360 0</inkml:trace>
  <inkml:trace contextRef="#ctx0" brushRef="#br0" timeOffset="75946.78">20814 9588 6809 0,'0'0'1816'0,"0"0"-1192"16,0 0-495-16,0 0-129 16,79-28 304-16,-42 21 144 0,10 4-112 15,16 0 120-15,29-4-8 0,28 7 168 31,3 0-48-31,5 0-160 16,-13 0-192-16,-15 7-88 16,4 9-24-16,-5-4-96 15,1 7 48-15,-1 1-40 0,-7 2-8 16,-16-3 192-16,-16 0 8 0,-9-3-7 16,-10-3-1-16,10 9 128 31,5-3 64-31,3 6 32 15,-10-6-192-15,-10 0-184 0,-7 0-32 16,-12-6-16-16,-4-3 8 16,-9-4-8-16,-3-3-96 0,-4-3-64 15,0 3-32 1,0-3-288-16,-4 0-897 16,-19 0 177-16,3 0-2049 15,-4-6-4992-15</inkml:trace>
  <inkml:trace contextRef="#ctx0" brushRef="#br0" timeOffset="76744.67">19850 9229 7161 0,'0'0'1240'0,"0"0"-672"15,0 0-232-15,0 0 257 0,0 0 79 16,87-57-72-16,-43 48-192 16,7-4 152-16,25 1 32 31,24-5-32-31,31 5 24 0,13-4-95 16,0 9 71-16,-6 1-104 15,-10 3-152-15,0 3-128 0,0 0-128 16,-5 6-32-16,-16 10 64 15,-23-3-56-15,-20 3-16 16,-25-4 40-16,-7 5-48 0,-4 1-136 31,-4 4-8-31,0-2 144 0,-8 2-64 16,-7-6 16-16,-2-3 48 0,1-4 0 16,-4-3 8-16,-4-3-8 15,0 1-72 1,4-4-80-1,-4 0-48-15,0 0-512 0,-8 0-945 16,-4-7-2608-16</inkml:trace>
  <inkml:trace contextRef="#ctx0" brushRef="#br0" timeOffset="77430.98">18945 8890 3144 0,'0'0'5625'0,"0"0"-4616"15,0 0-513-15,0 0-336 16,0 0 376-16,104-51 288 0,-64 35-384 15,7 3 64-15,9-3-64 32,24-3 40-32,27 0-71 0,29-3 119 15,19 6 152-15,5 6-64 16,-13 5-136-16,-23 5-88 16,-10 3-136-16,-13 9-136 0,-18 1-24 15,-20 0-88-15,-14-1 8 16,-14-2 0-16,1-1-8 0,0 4-8 31,-3 0 8-31,-10 0-16 16,-7-4-40-16,-8-3-40 0,-4 1-112 15,-4-1-200-15,0 1-144 0,-8-5 24 16,-24 5-977-16,8-4-279 16,-8-3-2505-16</inkml:trace>
  <inkml:trace contextRef="#ctx0" brushRef="#br0" timeOffset="87634.5">25710 9982 520 0,'0'0'4945'16,"0"0"-3961"-16,0 0-336 0,0 0 104 15,0 0 120-15,0 0 25 0,0 0-225 16,0 0-160-16,0 0-64 31,0 0 32-31,0 0-88 16,0 0-120-16,0 0-88 0,0 0-104 15,0 0-64-15,0 0 0 16,0 0-8-16,0 3 40 0,0 4 112 16,0 2 200-16,0 4-112 31,0-1-48-31,-3 4 137 15,3 3-25-15,0 1-16 0,0-2 32 16,0 1-56-16,0 3-112 16,0 1 8-16,0-1-56 0,0 7 80 15,0-4 88-15,0 4-80 16,0-4-16-16,0 4-64 16,3-4-48-1,1 4 40-15,0-4-24 0,0 3 16 16,0-2-8-16,5 2-40 15,-6 1 24-15,1-4-72 0,-4 1-8 16,4-1 8 0,-4-2 56-16,4-5-64 15,-4 5 8-15,0-4 0 16,4 3 0-16,-4-3 8 0,4 4-16 16,1-1 8-16,-2 3 8 15,1-3-16-15,4 0 48 0,-4 1-48 31,0-1 0-31,0 3 8 16,0-3-8-16,-4 1 0 0,0 2-8 16,0-2 8-16,0 2 8 15,0-3-8-15,0 3 8 0,0-3-8 16,0-2 16-16,0 2-16 16,0-6 8-16,0 3-8 31,0-7 8-31,0 5 0 0,0-5-8 15,0 4 8-15,0-3-8 16,0 3 0-16,0-1 8 16,-4 4-8-16,4 1 16 0,0-1-16 15,0-1 0 1,0 2 8 0,0 2-8-1,0-3 8-15,4 0 0 0,0 0-8 16,0 0 0-16,0 0-16 15,0-3 16-15,0 0 8 16,0 0-8-16,-4-1 8 0,3 2-8 0,-3-2 8 16,5 1-8-16,-1 0 0 15,-4 0 0-15,4-3 0 0,-4 3 0 16,0-4 0-16,0 1-8 16,4 0 8-16,-4 3 0 15,0-4 8-15,0 1-8 0,0 3 8 31,0-3-8-31,0 0 0 0,0-1 0 16,0 1 0-16,0-1-8 16,4-2 16-16,-4 2-8 15,0-2 0-15,0 0 0 0,0-1 0 32,0-3 0-32,0 1-8 15,0-4 8-15,0 0 0 0,0 1 0 16,0-2 0-16,0-2 0 15,-4 4 0-15,4-1-16 0,-4 0-32 16,0 0 48-16,-5 0-64 31,6 1 56-31,-9 2 16 0,4-3-8 16,-8 0 0-16,0 4-184 0,-8-1 8 16,-4-3-8-16,-7 1 56 15,-6-1 16-15,-2-1 64 16,-5 2 48-16,-4-1-72 0,0 0-232 15,0 0-224 1,-12-3-760-16,17 0-1545 16,8-3-5953-16</inkml:trace>
  <inkml:trace contextRef="#ctx0" brushRef="#br0" timeOffset="89476.39">14830 13973 9898 0,'0'0'2904'16,"0"0"-1095"-16,0 0-273 0,0 0-104 15,-9-13-231-15,9 13-537 16,-4 0-392-16,4 13-216 0,-4 15 216 16,0 7 240-16,0 13-232 31,1 15 0-31,-6 20 24 15,1 19-24-15,4-4 24 0,0 1-128 16,1-17-56-16,3-18-72 16,0-7-40-16,0-13 8 0,0-2-8 15,3 5-8 1,1 4-64-16,4-1-40 16,-4-5-288-16,-4-10-232 15,0-6-128-15,0-10-376 0,0-6-601 16,-23-11-1111-16,2-2-1057 15,-3-2-1408-15</inkml:trace>
  <inkml:trace contextRef="#ctx0" brushRef="#br0" timeOffset="89817.61">14722 14033 3528 0,'0'0'6314'16,"0"0"-5050"-16,48-79-472 0,-16 44 136 16,11 0 593-16,9 6-313 15,8 1-336-15,7 6-136 0,1 12-152 32,0 7-312-32,-5 3-184 15,-11 25-88-15,-3 7 0 16,-22 13-168-16,-7 2 64 0,-16 4 32 15,-4 3 72-15,-20 6 80 16,-16 4 136-16,-12-1 32 0,-7 4-144 16,-9-3-32-16,-4-8 32 15,5-5-88 1,-1-10-16-16,12-9-400 16,0-12-792-16,16-14-1424 0,12-6-2281 15</inkml:trace>
  <inkml:trace contextRef="#ctx0" brushRef="#br0" timeOffset="90170.47">16156 13551 10626 0,'0'0'2736'0,"0"0"-1463"31,0 0-217-31,0 0 312 0,-88 44-168 16,44 13-351-16,-3 29-169 15,-9 25-136-15,0 6-40 0,9 4-128 16,15-13-40-16,12-13-72 15,16 1-88-15,8-11-88 32,20-12-48-32,4-19-40 0,3-16-104 0,13-6-376 15,8 0-320-15,36-10-744 16,-9-6-1545-16,-12-13-4857 0</inkml:trace>
  <inkml:trace contextRef="#ctx0" brushRef="#br0" timeOffset="92580.08">16479 13766 8993 0,'0'0'2089'0,"0"0"-625"0,0 0 241 16,0 0 159-16,0 0-656 16,11-19-568-16,-11 19-304 0,0 4-128 15,0 18-160-15,5 13 553 16,-5 9-17-16,0 10-344 15,0 4-56 1,-5-1 32-16,-3-3-64 0,5-4-136 16,-5-2-8-16,0-7-8 15,3-9-184-15,5-3-464 0,0-7-753 32,0-7-1095-32,0-8-1881 15,13-7-2697-15</inkml:trace>
  <inkml:trace contextRef="#ctx0" brushRef="#br0" timeOffset="92853.08">16862 13697 10490 0,'0'0'3272'0,"0"0"-2135"16,0 0-801-16,0 0 72 15,0 0 640-15,0 76 248 32,0-26-407-32,-9 4-377 0,1 4-96 15,4-4-120-15,-3 0-144 0,-2-3-88 16,5-4-56-16,-4-5-8 0,4-5-56 16,-3-5-464-1,-2-7-585 1,1-2-903-16,1-11-2753 15,-1-5-3673-15</inkml:trace>
  <inkml:trace contextRef="#ctx0" brushRef="#br0" timeOffset="93062.59">16443 14062 3120 0,'0'0'8858'0,"0"0"-6017"0,0 0-1641 16,0 0-536-16,0 0 0 31,92-44-72-31,-40 37-320 0,11 4-160 16,-3-4-112-16,15 7-232 16,-23 0-2776-16,-12-3-6722 0</inkml:trace>
  <inkml:trace contextRef="#ctx0" brushRef="#br0" timeOffset="93301.18">17100 14087 1792 0,'0'0'11754'16,"0"0"-9729"-16,0 0-1145 0,0 0 384 15,88-25-215-15,-56 15-641 16,7 7-320-16,2-3-88 0,-2 6 0 0,1 0-561 31,-8 0-911-31,-12 0-1488 16,-12 6-2282-16,-8-3-3519 16</inkml:trace>
  <inkml:trace contextRef="#ctx0" brushRef="#br0" timeOffset="93493.68">16993 14277 4456 0,'0'0'6154'0,"0"0"-3858"0,0 0-1047 16,0 0-97-16,0 0-128 0,0 0-424 16,32 13 392-16,11-13-288 15,21-3-383-15,-1-7-321 31,10-2-8-31,10-4-753 0,-20 0-2071 16,-14 3-5274-16</inkml:trace>
  <inkml:trace contextRef="#ctx0" brushRef="#br0" timeOffset="96125.49">18172 13732 1488 0,'0'0'9162'0,"0"0"-6906"0,0 0-527 15,0 0 15-15,0 0-48 0,0 0-471 16,0-38-593 0,-8 38-256-16,-8 3-8 15,0 12-72-15,-4 8-128 16,0 6-56-16,8 2-64 16,1 7 0-16,7 0 8 0,4-3-40 15,4 0 56-15,11-3-72 16,13 0 0-1,8-4 0-15,4-2 0 16,8-1 0-16,0-3-96 16,-9-3-96-16,1 0 32 0,-8 1 0 15,-12-5 16-15,-8 4 0 16,-12 1 24-16,0 2-8 0,-28-3 128 31,-8 3 48-31,-11 0-32 16,-9-6 32-16,-8 0-48 15,0-10-400-15,5-6-768 0,-14-9-817 16,14-16-2312-16,19-7-3985 0</inkml:trace>
  <inkml:trace contextRef="#ctx0" brushRef="#br0" timeOffset="96313.29">18024 13677 11426 0,'0'0'3073'0,"0"0"-1873"0,112-56-216 16,-48 33 344-16,3 11-367 15,1 5-545-15,-4 7-416 16,-12 3-96-16,-17 32-1769 0,-18 0-3616 16,-13 0-3441-16</inkml:trace>
  <inkml:trace contextRef="#ctx0" brushRef="#br0" timeOffset="96807.87">18817 14138 8161 0,'0'0'2753'0,"0"0"-1729"16,0 0 440-16,0 0 385 16,0 0-609-16,0 0-496 0,0 0-8 15,0 0-128-15,-63-61-191 16,55 61-153-1,-1 0-72 1,2 7-72-16,-1 6-48 0,8-4-72 0,0 4-8 16,0 0 0-16,0-4-88 15,8 1-56-15,4-7-216 0,0-3-217 16,-5 0 113-16,-3 0 304 31,0-3 80-31,-4-7 88 0,0-2 0 16,0 2 160-16,-4-3 152 15,-7 7 120-15,7 0 9 0,-4 2-105 16,8 4-112-16,-5 0-144 16,5 0-80-16,0 0-136 31,0 4-24-31,0 2-633 0,0-3-983 16,0 0-3825-16</inkml:trace>
  <inkml:trace contextRef="#ctx0" brushRef="#br0" timeOffset="97520.04">19172 13649 3104 0,'0'0'5905'15,"0"0"-3504"-15,0 0-865 0,0 0-231 16,0 0 351-16,0 0-152 16,0 0-512-1,0 0-367 1,55-60-145-16,-55 66-160 0,0 13-192 15,0 10 480-15,0 12-192 16,-11 7-152-16,-6 2-112 0,-6 1 64 0,-1-3-88 16,0-4 56-16,9-9-88 31,-2-3-24-31,10-6-16 16,7-8-56-16,0 1 0 0,3-3 0 15,22-3 0-15,6-3-8 16,5-4-160-16,7-6-184 0,6 0-288 15,-2 0-504-15,-6-13-785 32,2-15-2352-32,-15 2-512 0,-4 1-1648 15</inkml:trace>
  <inkml:trace contextRef="#ctx0" brushRef="#br0" timeOffset="97774.84">19367 13900 4689 0,'0'0'6529'0,"0"0"-3592"16,0 0-1545-16,0 0 128 0,0 0-88 15,0 0-447-15,0 44 255 0,0-18-408 16,0 2-224 0,0 7-56-1,-3 7-104-15,-1 5-47 0,-5 1-113 16,1 6-144-16,-3-1-64 0,-2 2-80 15,-2-1-264-15,2-7-777 0,-10 4-855 16,-1-16-2721-16,4-13-8850 16</inkml:trace>
  <inkml:trace contextRef="#ctx0" brushRef="#br0" timeOffset="104112.22">19332 13589 5297 0,'0'0'1432'0,"0"0"-216"16,0-23 136-16,0 17 497 16,0 0 239-16,0 3-335 0,0-1-393 15,0 4-288-15,0 0-264 32,0 0-215-32,-4 0-265 15,-13 7-312-15,-7 15 240 0,-11 7 80 16,-1 6-40-16,-4 6-120 0,0 3-88 15,12 1-40-15,9-1-48 16,6 0 8-16,13-5-8 31,0-1-96-31,32-7 24 0,8-2 72 16,11-3-16-16,18-1-88 16,-5 0-24-16,3-6-64 0,-11 3 104 15,-9-5 40-15,-6 1 48 16,-18 1 8-16,-6 1-8 31,-17 5 0-31,0 4 0 0,-21-1 88 16,-11 7 88-16,-7 0 72 15,-9-7 48-15,-7 1-16 0,-1-6-32 0,0-11-8 16,4-6-72-16,4-6-48 16,8 0-64-1,8-22-56 1,4-9-264-16,16-11-488 0,12-31-816 15,12 10-3033-15,8 2-4945 16</inkml:trace>
  <inkml:trace contextRef="#ctx0" brushRef="#br0" timeOffset="104413.22">19403 13551 10162 0,'0'0'2552'31,"0"0"-695"-31,0 0-425 16,0 0 16-16,0 0-568 0,0 0-487 16,0 0-145-16,127-64 112 15,-31 52 104-15,27 2-88 31,-11 3-144-31,-20 7-56 0,-45 0-88 16,-26 4-88-16,-5 2-80 16,-8 3-168-16,-4 7-400 0,-8 0-72 0,-41 7-393 15,2-8-1783-15,-1-2-3978 16</inkml:trace>
  <inkml:trace contextRef="#ctx0" brushRef="#br0" timeOffset="112032.51">20371 14208 1696 0,'0'-7'9218'16,"0"4"-6970"-16,0-3-1279 16,0 3 55-16,0 3 184 15,0 0-184-15,0 0-480 0,0 0-256 31,0 0-88-31,0 0-120 0,9 0-32 16,-6 0 8-16,5 0 16 16,-4 0-23-16,0 0-41 15,-4 0 0-15,0 0 0 0,-8 9 152 16,-7 1 80-16,-9 0-64 31,-1-4-80-31,5 0-32 0,5-3-16 16,2-3 16-16,9 0 8 15,4-3-8-15,0-13-64 16,4-3-64-16,13-3 64 0,3 3 0 16,-9 3 0-16,6 7 0 15,-2 5 56 1,-3 4 16-16,0 0 88 0,4 7 40 16,0 15 48-16,0 3-8 15,-4 10-88-15,-4 0-40 16,-8 3-48-16,0 4-56 0,-16-5-8 15,-11 5-56 1,-22-4 8-16,-3-3 40 16,-8-7-456-16,-11-5-512 0,11-11-1169 15,13-12-4632-15</inkml:trace>
  <inkml:trace contextRef="#ctx0" brushRef="#br0" timeOffset="113402.85">21594 13541 11162 0,'0'0'2480'0,"0"0"-551"16,0 0-529-16,0 0-56 0,0 0-375 16,0 0-465-16,-19-7-384 15,-9 30 224-15,-20 25 8 0,-12 28 16 16,-4 22-64-16,17-6 0 15,19-16-168 1,15-22-80 0,13-19-8-16,0 4-48 0,13-2-8 0,19 5-112 15,7-17-40-15,14-6-56 16,14-12-72-16,1-7-128 0,3 0 32 16,-2-13 104-1,-6-9 224 1,-8-4 56-16,-18 1 8 15,-14-4 40-15,-14 4-40 0,-9 3 120 16,-17 2 80-16,-18 11-200 0,-9 0 72 16,-8 5 48-1,4 4-64-15,8 0-16 16,8 0-48 0,12 0-72-16,12 0-208 0,8 0-328 15,8 0-328-15,20 0 471 0,8 0 161 16,8 0 32-16,3-3 80 0,2-3 152 15,-10 0 40-15,-3-1 240 32,-8 1 408-32,-4 6 97 15,-7 0-9-15,-2 0-72 0,1 3-216 16,-4 13 48-16,3 6 56 16,-2 7-208-16,-5 5 112 0,-5 8-64 15,-3 5-71-15,0 5-57 31,0 1-144-31,0 1-104 16,-11 4 32-16,-2-8-48 0,2-2-312 16,-1-7-681-16,-4-3-799 0,4-12-2305 15,5-11-7921-15</inkml:trace>
  <inkml:trace contextRef="#ctx0" brushRef="#br0" timeOffset="114313.27">22479 14023 10202 0,'0'0'4809'15,"0"0"-3593"1,0 0-168-16,0 0 320 16,0 0-143-16,0 0-465 0,0 0-376 15,-11-9-96-15,22 6-40 16,1 0 64-16,16-4-24 15,7-2-104-15,6-1-64 0,6 1-56 16,5 0-56 0,-4 2-8-16,0 1 0 15,-5 2-120-15,-15 4-384 0,-4 0-392 16,-20 0-720-16,-4 10-1265 16,0-3-2896-16</inkml:trace>
  <inkml:trace contextRef="#ctx0" brushRef="#br0" timeOffset="114538.2">22443 14201 10842 0,'0'0'5665'0,"0"0"-5177"0,0 0-136 16,0 0 1057-16,96 0-233 15,-32-3-632-15,20-9-320 16,-2-1-56-16,-5 0-104 0,-10 4-64 16,5-13-920-1,-13 2-3065-15,-6 1-7241 16</inkml:trace>
  <inkml:trace contextRef="#ctx0" brushRef="#br0" timeOffset="115351.25">23754 13744 2712 0,'0'0'8714'0,"0"0"-6498"16,0 0-367 0,0 0-457-16,0 0-232 15,0 0-488-15,0 0-191 0,0 0-177 16,-88 22 8-16,61 13-136 15,-1 7 40-15,4 2 8 16,3 4-72-16,10-4-136 0,7-2 80 31,4-4-96-31,4-3 0 16,20-4-96-16,4-9-160 0,8-3-24 16,7-12-88-16,9-4-112 15,-1-3 120-15,9-10 207 16,-8-9 145-16,0-6 8 0,-8-7 73 31,-12-3 159-31,-12-2 152 16,-12-5-104-16,-8 1 88 0,-8 0 88 15,-24 2-144-15,-12 7-112 0,-11 4-80 16,-9 9 24-16,-1 9-88 16,7 10-48-16,2 0-8 0,11 16-248 15,2 25-688 1,15-2-1425-1,16-1-5280-15</inkml:trace>
  <inkml:trace contextRef="#ctx0" brushRef="#br0" timeOffset="116087.93">24380 13344 5145 0,'0'0'5553'0,"0"0"-2969"16,0 0-247-16,0 0-625 16,0 0-536-16,11-16-287 0,14 29-489 15,10 12 264-15,21 14-104 31,12 21-208-31,12 29-80 16,-1 28-96-16,-8 10-16 0,-22-9-80 16,-29-13-16-16,-16-20-56 0,-4-5 8 15,-28-1-8-15,-4-15 8 16,0-10-16 0,0-13-8-16,-3-6-376 15,-29 13-592-15,8-4-888 16,0-9-3658-16</inkml:trace>
  <inkml:trace contextRef="#ctx0" brushRef="#br0" timeOffset="118579.88">16614 14792 368 0,'0'0'4945'15,"0"0"-2305"-15,0 0-975 0,0 0-609 16,0 0-200-16,0 0 40 15,0 0-56-15,0 0-168 0,0 0-87 16,0 0-89-16,0 0-72 0,0 0-16 31,0 0-88-31,0 0-24 16,0 0-56-16,0 0-104 0,0 0-24 16,8 0-56-16,8 0 64 15,8 0 152-15,12 0-64 16,3-3-88-16,13 0-40 0,4 0-16 31,8-1-8-31,0 1 48 0,-1 0-32 16,-7 3 16-16,0 0-88 15,-5 0 8-15,-2-3 0 16,-1 3 0-16,-5-4 0 0,1 2 0 16,4-2 0-16,0 4 0 31,-1-6 0-31,6 3 0 0,-6 0 48 15,1-1 8-15,-1 1 32 16,-2 0 64-16,7 3-71 16,-9-3-17-16,4 3-64 0,2-3 8 0,-6 3-8 15,2 0 0 1,-6-3 0 0,2 3 0-16,-2 0 8 0,-3 0 0 15,0 0-16-15,-1 0 0 16,-3 0 8-16,4 0 0 15,0 0-8-15,4 0 8 0,3 0 56 0,6 0-56 32,-2 0 8-17,1-4-16-15,0 4 88 0,-8-3-80 0,-4 3-8 16,-4-3 48-16,-1 3 48 16,-3-3 32-16,-7 0-16 0,2 3 40 15,-3-4 16-15,0-2 40 31,0 3-48-31,4 0-16 0,0-4 8 16,-4 4-56-16,3 0-48 16,1 3-48-16,-3-3 48 15,3 3-40-15,-5 0-8 0,1 0 0 16,-4 0-96-16,-4 0-432 31,4 0-921-31,-4 0-2959 0,0 0-8283 0</inkml:trace>
  <inkml:trace contextRef="#ctx0" brushRef="#br0" timeOffset="119518.2">21180 14827 1840 0,'0'0'5257'0,"0"0"-2712"16,0 0-1489-16,0 0-328 0,0 0-168 31,0 0 544-31,0 0-119 16,111-3-393-16,-51-3-152 0,28 2-112 15,28-5 8-15,15 2 8 16,-4-2 64-16,-3 3 152 0,-16 2-16 16,3-2-32-16,-3 3-136 31,-1-7-103-31,1 4-33 0,-5-4-32 16,-2 1-112-16,-2-4 0 31,-7 0-48-31,-1 1 0 15,-15-1 24-15,-17 1 8 0,-10 5 88 16,2 4 120-16,5-7-16 16,7 7-48-16,10-6-64 0,-6 5-88 0,-7-2-64 15,0 0 72-15,-5 2-64 16,5-2-8-16,-8 3-8 16,0 0 8-16,-5 0 0 0,-2-1 0 15,-10 1 0 1,-3 3-8-1,-11 0 0-15,-10 0-96 0,-3 0-264 16,-8 0-328-16,-24 0-721 0,-8 0-2639 16,-4 0-2146-16</inkml:trace>
  <inkml:trace contextRef="#ctx0" brushRef="#br0" timeOffset="120568.32">14638 16250 704 0,'0'0'11210'0,"0"0"-8553"16,0 0-1073-16,0 0-472 0,0-7-200 15,0 7-199-15,0 7-417 16,-4 18-152-16,0 6 280 0,0 14-32 16,4 2-128-16,-4 11-120 31,0-4-40-31,4 6 16 15,0 4-72-15,-4-1-32 0,0 3-8 16,0-2 8-16,-4 0-8 16,4-7-8-16,0-3-56 0,-3-7-408 0,2-9-320 15,1-6-545 1,0-3-1079 0,4-10-1881-16,-4-10-744 15</inkml:trace>
  <inkml:trace contextRef="#ctx0" brushRef="#br0" timeOffset="120942.35">14482 16313 7273 0,'0'0'2008'15,"0"0"-407"-15,0-76-529 0,13 44 0 31,2 3-256-31,5 1-247 16,12 2-49-16,4 1-208 0,7 3-32 16,2 3 64-16,11 6 96 15,-1 0-16-15,5 7-32 32,-4 6-160-32,-12 3-136 0,-5 16-96 15,-11 10-136-15,-12 9 8 16,-7 10 128-16,-9-1 96 0,0 4-88 15,-28 3 104-15,-8 3 0 16,-12 3 104-16,-12-6-64 0,-4 0-80 16,-3-9 48-16,7-7-48 15,4-7-72 1,12-8-8-16,13-14-400 16,18-9-736-16,9-3-936 0,4-16-2609 15</inkml:trace>
  <inkml:trace contextRef="#ctx0" brushRef="#br0" timeOffset="121309.38">15614 15967 3744 0,'0'0'6386'16,"0"0"-5146"-16,0 0-256 16,0 0 80-16,0 0 305 15,0 0-273-15,36-54-264 0,-40 60-368 32,-13 19 232-32,-6 11 425 15,-21 21-225-15,-3 25-280 0,-13 14-80 16,8 8 24-16,12-5-144 15,24-20-144-15,12-22-104 16,4-13-120-16,12-2-48 0,15-1 0 16,14 4-136-1,30 5 32-15,29-5-192 16,19-10-216-16,5-13-240 0,-29-13-880 16,-39-9-3866-16</inkml:trace>
  <inkml:trace contextRef="#ctx0" brushRef="#br0" timeOffset="121785.75">16232 15935 9634 0,'0'0'2632'15,"0"0"-535"-15,0 0-417 0,0 0-192 32,0 0-408-32,0 0-543 0,0 0-529 15,0 63 440-15,0-11 80 0,0 4-80 16,0 8-40-16,0-7-88 16,3 3-32-16,1-6-88 15,5 0-104-15,-5-6-32 16,0-4-8-1,3-2-56-15,-3-8 0 16,0-2 0-16,0-6-392 0,1-7-488 0,-1-3-432 16,-4-7-985-16,3-5-2448 15,-3-4-2896-15</inkml:trace>
  <inkml:trace contextRef="#ctx0" brushRef="#br0" timeOffset="122097.56">16542 16059 2680 0,'0'0'6369'0,"0"0"-3984"16,0 0-625-16,0 0 41 15,0 0-417-15,0 0-152 16,0 0-488-16,8-9-496 0,-8 34 73 15,5 13 207 1,-1 3-200 0,-4 7-184-16,3 2-16 0,1 2-64 0,0-2-8 15,0 1-40-15,4-4-8 16,-3-5-8-16,-2-1-328 16,-3-6-456-16,4-7-601 15,-4 1-1135 1,0-10-1913-16,-4-6-2905 15</inkml:trace>
  <inkml:trace contextRef="#ctx0" brushRef="#br0" timeOffset="122375.98">16232 16354 9458 0,'0'0'3192'31,"0"0"-1023"-31,0 0-465 16,0 0-632-16,0 0-280 0,0 0-375 16,0 0-161-16,95-16-32 15,-47 10-128-15,3 3-48 0,2-4-48 31,-5 4 0-31,-1-3-817 16,-11-1-2127-16,-12 1-4146 0</inkml:trace>
  <inkml:trace contextRef="#ctx0" brushRef="#br0" timeOffset="123090.01">17036 16338 5217 0,'0'0'5001'0,"0"0"-2705"15,0 0-311-15,0 0-505 16,0 0-288-1,0 0-320-15,17 0-392 16,-2 0 65-16,13-9 7 16,4-1-136-16,7 4-176 0,6-7-72 15,-6 7-88-15,1-1-80 16,-3 1-64-16,-9 3-520 0,-9 3-713 31,-3 0-1503-31,-8 0-1977 16,-8 3-2361-16</inkml:trace>
  <inkml:trace contextRef="#ctx0" brushRef="#br0" timeOffset="123283.56">17109 16462 9033 0,'0'0'2113'0,"0"0"-1329"16,0 0 24-16,0 0 184 0,0 0-191 15,99-19-409 1,-59 6-208-16,3 4-184 16,13-7-104-16,-12 4-2585 15,-8-1-7017-15</inkml:trace>
  <inkml:trace contextRef="#ctx0" brushRef="#br0" timeOffset="124280.83">18136 15872 9778 0,'0'0'2776'0,"0"0"-487"15,0 0-441-15,0 0-560 32,0 0-207-32,0 0-345 15,-95-10-312-15,74 29-136 0,6 9-144 16,2 7-64-16,6 7 88 0,7 9-40 15,0-4-120-15,4 4 72 16,12-6-72-16,3-1-8 31,9-6 0-31,0 0 0 0,4-9-8 16,4-1-40-16,-8 1-96 16,4-7 48-16,-8 3 0 0,-8-2-8 15,-4 2-112-15,-8-2 24 16,-4 2 88-16,-8 0-16 31,-20-6 112-31,-8 3-40 0,-8-9-168 16,-7-3-344-16,-5-10-209 0,-21-16-559 15,14-16-1408-15,12-3-2994 0</inkml:trace>
  <inkml:trace contextRef="#ctx0" brushRef="#br0" timeOffset="124458.08">17964 15805 10746 0,'0'0'2384'16,"92"-44"-591"-16,-12 18-369 15,4 4-136-15,-5 6-344 16,-15 13-431 0,-16 3-513-16,-1 19-393 15,-2 6-2079-15,-21 4-3665 0</inkml:trace>
  <inkml:trace contextRef="#ctx0" brushRef="#br0" timeOffset="124977.51">18726 16345 680 0,'0'0'7777'0,"0"0"-5936"16,0 0-177-16,0 0 32 15,0 0-47-15,0 0-201 0,0-19-424 16,0 19-256-16,-4 0-199 0,-4 0-257 31,-1 0-128-31,-2 6 8 16,3 3-120-16,4 4-72 0,4 0-80 16,0-7-64-16,0 1-176 15,12-4-160-15,-1-3 183 16,2 0 153-16,2 0-248 0,-6-13 64 31,-5 0 168-31,-4-3 160 0,0 1 16 16,-9 2 264-16,-2 6 152 15,-10 1-8-15,10 6-31 16,-6 0-97-16,6 6-152 0,3 7-144 16,4 0 0-16,0-4-176 31,4 4-513-31,0-10-567 0,8 1-1568 15,4-4-2642-15</inkml:trace>
  <inkml:trace contextRef="#ctx0" brushRef="#br0" timeOffset="125337.11">19068 15944 696 0,'0'0'10634'0,"0"0"-7817"0,0 0-697 0,0 0-304 32,0 0-479-32,0 0-601 15,0 0-320-15,0 0-152 0,-52 26 24 16,44 9 48-16,5 3-16 16,3 3-152-16,0-3-112 15,16 1-8-15,3-5-32 0,5 1-8 31,8-3 40-31,4 3-32 0,4-3-16 16,8 2 88-16,-5-2-72 16,2 3-16-16,-14-3 0 15,-10 0-272-15,-17 0-136 0,-4-4 16 16,-25-2-72-16,-10-4-168 31,-17-6-712-31,-28-16-1745 0,16 0-1400 16,5-23-2345-16</inkml:trace>
  <inkml:trace contextRef="#ctx0" brushRef="#br0" timeOffset="125495.59">19044 15900 9674 0,'0'0'2088'15,"84"-28"-568"-15,-24 12-55 16,7 3-521-16,10 7-568 0,-18 6-376 15,-19 0-3113-15</inkml:trace>
  <inkml:trace contextRef="#ctx0" brushRef="#br0" timeOffset="126904.4">19940 15351 672 0,'0'0'4929'0,"0"0"-3361"16,0 0-16-16,0 0-311 0,0 0 79 16,0 0 88-16,-3-32-112 15,3 32-247-15,0 0-321 0,0 0-240 16,0 0-216-16,0 0-144 31,0 10-120-31,0 9 240 16,-4 9 320-16,4 10-104 0,0 7-136 0,0 5 24 15,0 2-39-15,0 5-49 16,4 0-56-16,4 6-64 0,0 10 96 16,0 19-64-1,-1 10-80 1,2 6 56-16,-1-10-16 15,-4-12 136-15,0-7-144 0,-4 1 16 0,0-4 48 16,3 0-48-16,-3-9-16 16,0-13-64-16,0-13-56 0,0-3 48 31,0 6-48-31,0 4 0 16,0 10 48-16,4-8-56 15,-4 1 0-15,0-6 0 0,0-1 8 16,0-6 0-16,0-7-8 0,0-1 0 15,0-12 8-15,0-5-8 32,0-3 0-32,0-4 0 15,0 0 8-15,0-2-8 0,0 2 64 16,0-3-64-16,0 3 8 16,0-2-8-16,0-1-8 0,0 3 0 15,0-3 0-15,0 3 0 31,0-2 0-31,0-1 0 16,0 0-48-16,0 0-72 0,0 1-200 16,0-4-216-16,0 0-264 0,-4-4-449 15,-3-9-1255-15,-1-5-5490 0</inkml:trace>
  <inkml:trace contextRef="#ctx0" brushRef="#br0" timeOffset="128311.22">21152 15681 7009 0,'0'0'2417'0,"0"0"-481"15,0 0-136-15,0 0-271 0,0 0-153 0,0 0-344 32,0 0-360-32,-20-25-392 15,5 34-40-15,-9 17 233 0,-8 5 71 16,0 14-176-16,-13 18-136 16,6 20 88-16,7-7-88 15,8-6-40 1,9-7-120-16,15-22 0 15,0 11-56-15,3-5-24 0,22-5 8 16,14-8-72-16,9-9 8 16,7-8 16-16,9-11-8 15,0-6-96-15,4 0-176 0,-13-6-16 32,-7-7-24-32,-12-6 120 15,-16-7 168-15,-12 1 72 0,-8-7 8 16,-11 4 0-16,-21-1 8 15,-9 4-8-15,-6 5-32 16,-1 5 32-16,0 8 0 0,13 1-152 16,7 6-337-1,15 0-327-15,9 0-712 16,4 0-521-16,21 0 265 0,14 0 600 16,5 0 640-16,0 0 400 15,0-6 144-15,-4-4 56 16,-5-3 576-16,-6 4 856 15,-1-4 409-15,-1 1-313 16,1-1-448-16,0 4-368 16,0-1-296-16,4 3-112 0,-1 1-127 15,-3 6-1-15,0 0-104 16,-3 3-24-16,-10 13 8 16,-3 6 0-16,-4 10 224 0,-4 6 96 31,0 7-8-31,0 2-64 0,0 4 56 15,0 0 136-15,-4 0-248 16,4-4-112-16,0 1-72 16,4-7-120-16,5-6-72 0,-2-6-376 31,-3-4-728-31,0-9-848 16,0-6-3594-16,-4-10-6560 0</inkml:trace>
  <inkml:trace contextRef="#ctx0" brushRef="#br0" timeOffset="129200.49">22168 16173 10162 0,'0'0'4505'16,"0"0"-3121"-16,0 0-32 15,0 0-296-15,0 0-279 0,0 0-313 31,0-10-176-31,16 8-280 16,21 2 360-16,2-7-24 16,12 4-184-16,5-3-80 0,0 2-64 0,-8-2-16 15,-8 3-256-15,-8 3-760 16,-17 0-1153-16,-15 0-1680 16,0 0-472-1,-4 3-2720-15</inkml:trace>
  <inkml:trace contextRef="#ctx0" brushRef="#br0" timeOffset="129390.5">22120 16348 9482 0,'0'0'3952'16,"0"0"-3119"-16,0 0 207 15,0 0 696-15,0 0-352 0,132 0-695 16,-68 0-417-16,7-7-144 0,1 4-128 31,16-6-32-31,-12 6-1561 16,-16-7-5344-16</inkml:trace>
  <inkml:trace contextRef="#ctx0" brushRef="#br0" timeOffset="130265.68">23295 15944 7497 0,'0'0'2105'0,"0"0"-497"15,0 0-72-15,0 0-39 0,0 0 215 16,0 0-424-1,0 0-624 1,-31-22-192-16,11 32-31 0,-4 9-49 0,-4 10-120 16,8 2-88-16,-3 8-24 15,10 5-32-15,2 0-8 16,11 1-120-16,0-7 0 0,20 0 0 16,7-6-8-16,5-4-104 0,12-9-144 31,-1-6 24-31,10-10 96 15,-1-3 0-15,-1-3-8 16,-3-16 144-16,-8-9 0 0,-9-4 96 16,-6-10 8-16,-18-2-40 15,-7-7 40-15,0 0 32 0,-24 4 88 16,-12 2 56-16,-7 7-48 31,-9 10-56-31,-8 8 0 16,4 11-168-16,5 9-8 0,3 9-112 15,8 20-376-15,12 31-913 16,13-3-1519-16,6-5-4706 0</inkml:trace>
  <inkml:trace contextRef="#ctx0" brushRef="#br0" timeOffset="130765.52">23726 15497 6329 0,'0'0'4297'0,"0"0"-2761"0,0 0 72 16,0 0-159-16,0 0 15 15,0 0-424-15,0 0-568 32,0 0 48-32,115 41 113 0,-43 32-185 0,20 25-176 15,4 17-184-15,-4 2-32 16,-17-8-56-16,-27-21 8 0,-21-5-8 16,-14-17-8-16,-13-15-48 15,-4-9-8 1,-16-1-40-1,-12 7 96-15,-8 5 0 0,-12 5-136 16,0-4-512-16,5-1-929 0,7-14-1319 16,20-14-2385-16</inkml:trace>
  <inkml:trace contextRef="#ctx0" brushRef="#br0" timeOffset="130937.02">25213 16262 10682 0,'0'0'4665'0,"0"0"-4665"16,0 0-1425-16,0 0-4768 0</inkml:trace>
  <inkml:trace contextRef="#ctx0" brushRef="#br0" timeOffset="133152.76">25312 13312 12066 0,'0'0'2617'0,"0"0"-1729"0,0 0-496 16,0 0-104-16,0 0 8 16,15 13-136-16,-6 13 416 0,-1 12-168 15,-1 3-232 1,-3 6-120-16,0-2-8 15,-4-3-32-15,0-8 0 16,5-9 0-16,-1-5 40 0,4-14-8 16,12-6 48-16,8-6 497 15,19-16-57-15,13-10-216 0,20-16-144 32,23-18-56-32,25-20-40 15,3 0-32-15,-23 16 16 16,-29 19-64-16,-38 29-8 0,-22 13 8 15,-10 5-48-15,-2 1-256 0,-7 3-720 16,-32 13-1313-16,-3 6-496 31,-14 0-4040-31</inkml:trace>
  <inkml:trace contextRef="#ctx0" brushRef="#br0" timeOffset="144522.16">18116 13173 5257 0,'0'-10'1216'15,"0"4"-296"-15,0-4-328 16,-4 1 160-16,4 3 57 15,0 2-137-15,0-2-160 0,0 6 8 0,0-3 88 16,0 3-88-16,-4 0-80 16,4 0-136-1,0 0-80-15,0 0-176 16,-4 0-48-16,4 0-168 16,-4 0-144-16,-4 0 312 15,-4 0 72-15,1 9-16 0,-6 1 40 16,2 3-32-16,-2 2-48 0,-3 1 64 31,1 6-72-31,-5-3 104 16,3 7-40-16,-2 0-24 15,7-4 8-15,-4 0 16 0,0 3 16 16,4 0 0-16,1 1 16 16,-2 2 9-16,2 1-25 0,2 0-80 31,2 2 88-31,3 1-88 15,-1 3 40-15,5 0-32 16,4 3 48-16,-4 0-16 0,4 1 0 0,-3 2 48 16,3 0-16-16,0 0-72 15,0 1 64-15,0-4 48 16,0 3 32 0,0 0-24-16,0-3-24 15,3 4 16-15,5-1 32 16,5 0-96-16,-2-3 16 0,6 0 8 15,-2-3-16-15,5 0 40 0,1 3-48 16,-6-3-40 0,5 3 64-16,-4 0-80 15,0-2 16-15,3-2-16 16,2 1 16-16,3-3-16 16,-5 0-8-16,9 0 0 0,0-7 8 15,0 3 0-15,4-2 0 0,0-1 0 31,-4 0 8-31,4-2-8 16,-4-4-16-16,0 3 16 16,3-3 0-16,-3 4 0 0,4-8 0 15,4 4-8-15,0-3 8 32,-1 0 0-32,2 0 0 0,3-3-16 15,-5-1 16-15,5-2-8 16,-4-4-88-16,4 1 96 15,0-4-64-15,-1 0 64 0,6-3 0 16,-2 0-8-16,1 0 8 16,4-3 0-16,0-4 16 0,-5 1-16 15,2-1 8 1,-6-2-8-16,-3 0 0 16,-4 2-24-16,3-5 24 15,1-1 0-15,1 0 0 0,-1-6-8 16,-1 3-296-16,1 1-232 15,0-5 8-15,-5-2 248 16,-6 6 152-16,-5-3 55 16,-1 0 73-16,-2-3 0 15,-6-1 0-15,6-2 16 16,-2 0-16-16,1-1 8 0,5-2 0 16,-2-4-8-16,1 3 0 0,-1-2 0 31,6 2 17-31,-9-3 31 15,-1 7-48-15,2-4 8 16,-9 4 8-16,3-4-8 0,2 4-8 16,-6-3 8-16,5-4-8 15,-3 0 0-15,2 0 0 32,2 0 0-32,-5 1 8 0,3-1-8 15,-3 0 8-15,4 4 0 16,-4-1 0-16,4 1 48 0,-4 2-48 15,0-2 88-15,4-1-16 16,-4 1-64-16,4-1-8 16,-1 0 0-1,2-2 0-15,-5 2 0 0,3 0 40 16,2 1-40-16,-2 3-8 16,2-4 8-16,-1 0 0 0,-1 1 0 15,-2-1 8-15,2 7-8 16,-3-4-8-1,-4 4 8-15,1 3 0 16,-1 0 0-16,0 0 8 0,-4-3-8 16,0 3 8-1,3-4-8-15,1-2-8 0,0-4 0 0,0 4 0 16,0-3 0-16,-4 2 0 31,0 4-8-31,0 0 0 0,-8-1 8 16,-3 4 8-16,3 1 0 15,-5-2 0-15,2 1 8 0,3 0 48 16,-5 3-64-16,2-3 0 16,-2 4 0-16,2-1 0 31,-6 0-128-31,-2 3 64 0,-9 1-88 16,0-1-24-16,0 0 112 15,-8 0 16-15,1 4 48 0,-1-4 0 16,-1 4 0-16,-2-1 8 15,3 1 8-15,0-1-8 32,1 4 0-32,3-4-8 0,0 4 48 0,-5-1-24 15,5 4-24-15,1-3 8 16,3 2-8-16,-4 2-64 0,0 2-113 16,0 0 177-16,0 0 129 15,-3 0-81 1,3 0-40-16,0 0 0 15,4 0 80-15,-4 0-80 0,4 0-8 16,0 0-48-16,-4 0 40 16,0 0 16-16,-3 2-8 0,-5 5 32 15,0-1-32-15,0 1 0 32,-3-1-8-32,2 0 24 15,2 1 8-15,-1-1-24 0,4 1 0 16,4-5 64-16,1 5-64 0,3-4 0 15,4 0-104-15,-1 4 104 16,-3-1 72-16,4 0-72 31,-3 4 8-31,-1 0 40 0,0-1-48 16,0 4 0-16,0 0 48 16,0-1-48-16,-3 1 0 0,3-1 80 15,-8 1 32-15,8 3-56 16,-4-3-48-16,0-1 8 31,4 1-16-31,4-4-56 0,5 4-448 0,10 0-1065 16,1-7-1423-16,8-3-3930 15</inkml:trace>
  <inkml:trace contextRef="#ctx0" brushRef="#br0" timeOffset="146734.31">23826 13468 472 0,'0'0'6625'0,"0"0"-5713"15,0 0-608-15,0 0 272 0,0 0 481 31,0 0-225-31,-13-32-224 0,6 29-184 16,-1 0-96-16,-1 0 368 16,-2-3-368-16,-1 2-176 15,-4 1 24-15,0 0 32 0,-8 0-80 16,4 0 24-16,-8-1 105 31,9 4 47-31,-5 0-8 0,3 0-112 16,6 0-184-16,-2 0 88 15,2 4-176-15,2 2 56 16,-2 0 24-16,3 0 8 0,0 4 48 16,0 0 56-16,-4-1 16 0,4 7 48 15,-4 0-40-15,-3 3 24 16,2 0 8 0,-3 3-40-16,5 4-64 15,-2-1 32-15,2-3-80 16,2 4 8-16,2-1 40 0,3 1-40 0,0-4 64 31,-1 0 24-31,6 0 56 16,-1 0-32-16,0 1-72 0,4-1 16 15,0 3-64-15,0-2 0 16,0 2 88-16,0 0-80 16,0 1-8-16,0-1 120 0,4 0-56 31,3-3 16-31,6 4 0 0,-5 0 8 15,3-1 120-15,-2 0-64 16,3 4-96-16,-5-4-8 16,6-3-32-16,-5 4 40 0,3-4 24 15,-2-3-80-15,2 0 8 32,1 1 40-32,1-2-48 0,-2-2 8 15,6 0 0-15,-6 3-8 16,6-3 8-16,-2-3 8 15,5 0-16-15,3-1 0 0,1 1 0 16,1-4 80-16,3 1-72 16,0-4 0-1,-4 1 0-15,-1-1-8 0,-3 0 16 16,0 1-16-16,0-4-8 16,-4 0 8-16,3 0 0 15,2 1-8-15,-1-4-64 0,4 0 0 16,-1 0-56-1,5 0 80-15,-4-7 0 16,8-3 48-16,-4 1 0 0,0-1 8 16,0-2 0-16,-4-4-8 15,-1 3 8-15,1-3-8 16,-3 0 0-16,-6 1 0 0,5-8 8 31,-4 4-8-31,0 0 0 0,-4 0 0 16,4-3 8-16,0 3-8 15,-4 0 0-15,4-4 0 16,-9 1 8-16,6 0-8 0,-2 0 0 16,-2-3 0-16,3 2-8 31,-8 1 8-31,3-3-8 0,2-1 0 16,-5 4 8-16,0-3-8 15,3-1 8-15,-3 1 0 16,-4 2 0-16,0-2 0 0,0 3 0 15,0 0 0-15,0 2-8 32,0-2 0-32,-7 3 0 0,-1-3 0 15,-5-3 0-15,2 2 0 0,-1-2 8 16,-4 3 0-16,-1-3 0 16,2-1 0-16,3 4 0 0,-8-4 8 15,4 4 40 1,-4 0 56-1,0 3-40-15,-4 0-56 0,1 0 0 16,-1 3-8-16,-4 3 0 0,0-2 0 16,0 2 8-16,0 3-8 15,-4-2 0-15,0-1 48 0,-4 4-48 32,5-1-8-32,-5 0-40 15,4 7-8-15,0-4-144 0,0 7-120 16,4 0 152-16,4 0 112 15,4 0-64-15,5 0-40 0,-2 4-80 16,9 2-112-16,1 1-80 31,3-4-168-31,4 0 136 16,0 4-32-16,0-7 7 0,0 2 193 16,0-2 160-16,0 3-248 0,0-3-504 15,0 4-192-15,0-1-88 16,-4 0-1393-16,-1-3-2768 0</inkml:trace>
  <inkml:trace contextRef="#ctx0" brushRef="#br0" timeOffset="148444.31">16634 17123 720 0,'0'0'6889'16,"0"0"-4888"-16,0 0-649 15,0 0 256-15,-8-10-71 0,8 10-129 16,0 0-440-16,0 0-248 16,0 0-104-16,0 0-192 15,0 0-128-15,0 0-55 0,0 0-145 32,4 0-96-32,11-3 0 15,22 3 32-15,23-6 232 0,35 2-112 16,41-5-32-16,23-4-16 15,9 4-8-15,-5-1-88 16,-23 7 96-16,-5-1-40 0,-20 4-56 16,-7 0 0-1,-24 0 8-15,-21-3-8 16,-15 1 40-16,-4-2-32 0,4 1-8 16,3 0-8-16,5-4 8 15,-4 4 96-15,-4-3 32 16,-8 0-16-16,-4 2-40 15,-8 1-8-15,-9 3-72 16,-2-3 56-16,-6 3-56 16,-3 0 0-16,0 0 0 0,0 0-8 15,0 0-120-15,0 0-584 16,12 0-1129-16,-9 0-3304 16,6 0-5041-16</inkml:trace>
  <inkml:trace contextRef="#ctx0" brushRef="#br0" timeOffset="149255.71">21140 16961 10178 0,'0'0'2080'0,"0"0"-1200"16,0 0-168-16,0 0 377 0,0 0 23 31,0 0-640-31,0 0-224 0,37 0 128 16,2 0 320-16,29 0-216 15,31 0-192-15,41-7 9 0,19-2-1 16,8-1 120-16,-7 1-80 16,-21-1-128-16,-3 4-112 15,-5-4-32 1,-7 1-56-16,-4-1 72 15,-13 1 48-15,-3-1 8 0,-25 4-64 16,-23 2-16-16,-20 1-8 0,-12 3-40 16,4 0-8-16,-9 0 0 15,5 0 0 1,-11 0 0-16,-2 0 0 16,-3 0-8-16,1 0 8 15,-5 0-48-15,-1 0 40 0,-3 0-360 16,0 0-256-16,0 0-408 31,0 0-985-31,-7 0-2056 0,-6 0-2440 16</inkml:trace>
  <inkml:trace contextRef="#ctx0" brushRef="#br0" timeOffset="154039.6">21268 16891 9394 0,'0'0'1712'15,"0"0"-1224"-15,0 0-280 32,0 0 632-32,0 0 176 0,-5 0-535 15,-2 3 79-15,-1 0-96 16,-4 0-88-16,0-3-104 0,0 4 48 16,-8-2-80-16,-4-2-48 15,1 0-40-15,-1 0-48 31,-4 0-8-31,0 0 40 0,3-2 80 16,1-5 40-16,1-3-88 0,3 1-48 16,0 0-48-16,4-4-72 0,0 0 8 15,-3 0 8-15,2 1-8 16,2-1 0-16,-2 1 0 16,2-1 0-16,-5-4 40 15,3 2-48 1,-2-1-8-16,-1 0 8 15,-1-3 8-15,6 0 16 0,-2-3-24 16,-2 3 0-16,3 0 40 0,0-4-32 31,0 4-8-31,1 0 0 16,2 0 8-16,-2 0-8 0,2 0 0 16,1-3 0-16,5 6-16 15,-1-3 8-15,3-3 8 0,-3-1 0 16,5 5 16-16,-1-5 32 31,-4 4-40-31,4 0 0 0,-5 0 56 16,6 0-56-16,-1 0 0 15,0 0-8-15,4 0 0 16,-4 0 0-16,0 0 0 0,-1-4 0 16,5 1 8-16,-4-3-8 31,4-4 8-31,0 1 0 0,-3-4 88 15,3 0-48-15,0 4-48 16,0-1 8-16,0-3-8 16,0 4 0-16,0 0 0 0,3-4 0 0,1 3 8 15,1 3 0 1,-1 1-8 0,0 6 0-16,0-3 8 0,0 6 0 15,3 0-8-15,2 1-96 16,3 2-56-16,8-6 144 15,-1 3 0-15,1 0 8 0,5 0 0 0,-1 0 0 32,-1 0-8-32,1 0 8 15,0 1 0-15,-5 2 0 0,2 0 8 16,-5 0 0-16,3 0 0 16,-2 4 8-16,2 0-16 15,1-1-8-15,1 3 0 0,-2-2 8 31,5 3-8-31,-4-1-8 0,-1 4-56 16,2-3 64-16,-5 3 8 16,0-4-8-16,0 1-40 15,3 3 48-15,2-6 8 0,-1 2-8 16,-1 1 8-16,5-4-8 31,4 4 0-31,-4-4-8 0,8 1 8 16,-4 3 0-16,0-4 0 15,-1 3 0-15,-3 1 0 16,0 3 8-16,-3-3-8 0,-2 3 8 16,1-4-8-16,1 4 0 15,-2-4 8 1,1 4-8-16,4-3 0 0,-1 3 8 16,5-3 0-16,-4-1-8 15,4 1 8-15,0 2 0 16,4-2-8-16,-4 3 0 0,0 0 0 15,0 0 8 1,0 3 0-16,0-3-8 16,-1 3 8-16,-3 0-8 0,4 0 0 15,0-4-8-15,0 4 0 16,4-3 8-16,0 3-8 16,0-3 8-16,-4 0 0 0,0 3-8 31,0 0 16-31,-9 0-8 15,5 0 0-15,-7 0-8 0,2 0 8 16,-3 0 0-16,5 0 8 16,-6 0-8-16,9 0-8 0,-5 0 8 15,9 0 0-15,0 0 8 32,0 0-8-32,0 3 0 0,0 0 0 15,0-3-8-15,0 3 8 16,-4 1 0-16,3-1 0 15,1 0 0-15,0-3 0 0,4 3 0 16,0 0 0-16,0 1 8 16,5-2-8-1,2-2 0-15,-7 4 8 0,4-4 0 16,-1 3 0-16,-3 0 0 16,-8-3-8-16,0 3 0 15,-4 1 0-15,0-4 0 0,-4 3 0 0,0-3 0 31,0 0 0-31,-4 3 0 16,4-3 0-16,3 0 8 0,-2 0-16 16,2 3 0-16,1 0 8 15,-3 0-8-15,2 0 8 16,-6-3 0-16,2 7-8 0,-3-1 8 16,8-2-8-16,-4 2 0 15,4 0 8 1,0 0 0-16,8 1 0 15,0 3 0-15,4-4 0 16,0 0 0-16,-1 4 0 0,1-4 0 16,-4 0 8-16,-8 1-8 31,-4-1-8-31,-5-3 8 0,-2 1 0 16,-1-2 0-16,0 2 0 15,-1-1 0-15,2 0 0 16,3 3 8-16,-5 1-16 0,6-1 16 15,-2 0-8-15,6 4 0 32,-6 2-8-32,1 1-8 0,-3 0-40 15,2 3 56-15,-7 0-8 0,4-3-40 16,1-1 48-16,-6 4 0 16,5-3 0-16,-4-1 0 0,4 5 0 15,0-5 0 1,0 1 0-16,0-4-8 15,4 4 8-15,-4-1 16 16,4-2-16-16,-5 3 0 0,6-4 0 16,-5 4 0-16,-1-3 8 15,2 2-8-15,-1-2 0 0,-1-1 0 32,1 4 0-32,1 0 0 15,-1-1 0-15,-1 5 0 0,-3-5 0 16,0 4 0-16,1-3 0 15,-1 3 0-15,0-1-8 0,-1 2 8 16,-3-5 0-16,4 4 0 31,0-3 0-31,-4 2 8 16,4-2-8-16,0 3 0 0,-4 0 8 16,5 0 0-16,-1 0 8 15,-4-1 48-15,3 5-64 0,-3-1 8 16,0 0 0-16,4 0 0 15,-4 0 0 1,4 0 0 0,-4 0-8-16,4-3 8 0,-4-1 8 0,4 2-8 15,-4-2 0-15,0 1 0 16,0-3 0-16,0 3 8 0,0 0-8 16,0-3 8-1,0 2-8 1,0-2 0-16,0 3 0 0,-4-3 8 15,0-1-16-15,0 4 0 0,0 0 0 16,-3 0-8-16,-2 0 8 16,1 3-16-16,-3-3 8 0,-2-1 8 31,-2 2 0-31,2-5 0 16,2 1 0-16,3-1 0 15,-5 1 8-15,6 0-8 0,-1-4 0 16,-5 1 0-16,6 0 8 0,-5 2 0 15,0 1 0-15,0-1 0 32,-3 5 0-32,-6-2 0 15,5 1-8-15,0 3 0 0,-4-6-8 16,5 3 0-16,-6-4 0 16,6 4 8-16,-5-3 0 0,3 0 0 15,-2 0 0-15,3-1 8 31,0-2-8-31,-4 0-8 16,0-4 0-16,0 3 0 0,4-2 8 0,-8-1-8 16,5 0-56-16,-2 4 64 15,-3-7 0-15,1 6 8 0,-1-2 0 16,-4-1-8 0,0 4-64-1,0-1 16-15,0-3-152 16,0 4-8-16,0-7-56 0,0 1-32 0,5-2-80 15,-1-2-320-15,0 0 328 16,3 0-472-16,2 0-353 0,-5-6-151 31,9 0-512-31,-2-1-2081 16</inkml:trace>
  <inkml:trace contextRef="#ctx0" brushRef="#br0" timeOffset="155517.57">16192 17106 3208 0,'0'0'3177'16,"0"0"-681"-16,0 0-847 15,0 0-697-15,-9 0-288 0,9 0 136 16,0 4-192 0,5-4-320-16,11 3 321 15,12 0 343-15,3-3-40 0,18 3-288 16,-2-3-128-16,13 0-160 16,0 0-72-16,-1 0-120 15,1 0-64-15,0 0-8 16,-4 0-64-1,-5 0-8-15,-7 0-8 0,-4 0-280 16,-4 0-584-16,4 0-984 0,-4-6-1185 16,-8-1-3272-16</inkml:trace>
  <inkml:trace contextRef="#ctx0" brushRef="#br0" timeOffset="156485.43">22356 17627 6329 0,'0'0'6329'0,"0"0"-4672"16,0 0-1305-1,0 0-272-15,0 0 112 16,0 0 840-16,0 0-48 16,0 0-264-16,0 0-72 15,0-12-272-15,3-8-263 0,5-5-113 16,1-9 8-16,-1-8 0 0,-1-9 40 31,5-9-48-31,0 0 80 16,0-1-80-16,-4 4 0 15,0 16 8-15,0 9 8 0,-4 13-16 16,4 10-72-16,-8 5-48 16,0 4 120-16,0 0-105 0,0 0-439 31,0 16-416-31,-20 16-16 15,4-4-1641-15,-3-2-3568 0</inkml:trace>
  <inkml:trace contextRef="#ctx0" brushRef="#br0" timeOffset="156852.94">22161 17332 10178 0,'0'0'1888'0,"0"0"-1312"15,0 0-264-15,0 0 456 0,0 0 241 16,-13 13-249 0,13-10-400-16,4-3-144 15,9 0 64-15,6 0 48 16,1 0-144-16,4-10 8 16,8-9-144-16,-4-9-48 0,4-7-176 15,-4-10-24-15,0-2 104 0,-5-1 96 31,-3 4 8-31,-4 9 88 16,-4 16 88-16,-4 6 192 16,-8 13 304-16,4 0-160 0,0 6-344 15,8 20-23-15,0 6 407 16,4 9-280-16,7 3-208 0,5-3 16 31,0 1-48-31,0-7-40 16,-4 3-808-16,-8-10-1985 15,-11-8-4729-15</inkml:trace>
  <inkml:trace contextRef="#ctx0" brushRef="#br0" timeOffset="159301.97">18694 15472 6953 0,'0'0'1152'0,"0"0"-616"32,0 0-168-32,0 0 537 15,0 0 71-15,0 0-248 0,0 0-16 16,-96-48 32-16,76 44-184 0,1 2-95 15,-5-2-161-15,0 4-128 16,-4 0-48-16,0 0-56 31,-4 0 24-31,-8 0 16 0,5 0-16 16,-6 4 48-16,-2 2-40 16,-1 3 0-16,0-2 16 0,0 3-72 15,4-5 8-15,0 5-48 16,8-3 8-16,4 2-8 31,0 1 72-31,5-1 24 0,-5 7-8 0,0 0-88 16,0 3 8-16,-3 0 48 15,3 3 0-15,3-3-56 0,-3 0 0 16,4 1 0-16,1 2 0 16,3-3 0-1,0-1-8 1,0 2 8-16,0-1 72 0,5 3-8 15,-6 0-24-15,10 1-40 0,-2-1 72 16,2 3-80-16,2 0 0 0,1 7-16 16,4 0 16-16,1 0 8 31,3 6 8-31,-4 0-8 16,4 0 8-16,0-6 56 0,0 0-72 15,0-1 88-15,0-2-88 0,0 0 8 16,0-1 0-16,7 0 0 15,5 1-8-15,4-1 0 16,1 2-8-16,2-2-80 0,5-3 88 31,0 1 8-31,-1-1 96 32,-2 4-56-32,3-4 0 0,-4 0-40 15,-4 1 56-15,8-4-64 16,-9 0-8-16,5 4 8 15,1-7-56-15,-2 3 40 0,5 0-56 16,0 1 0-16,4-5 144 0,0 5-48 16,4-4 104-16,0 0 72 0,0 0-32 15,3-3 24-15,1 3-16 16,0-4-48 0,-1-2-56-1,6 3 8-15,-1-3-80 0,3 0 8 16,-2-4-8-16,2-3 0 0,-4 1-64 15,2-4 56-15,-5 0 8 16,-1 1 16-16,-3-4-8 0,-4 0 40 31,4 0-40-31,0 0-8 16,-4 0-8-16,4 0 0 0,3 0 8 16,1 0 0-16,1-4 0 15,-1 1 8-15,-1 0 48 0,-3 0-48 16,-4-1-8-16,0 1 16 31,0 3-8-31,0-6 0 0,-1 0 0 16,10-7 72-16,-2 3-32 31,1-2-40-31,0-1 112 16,-1 0 32-16,-3 0-24 0,0 1 0 15,0-1-7-15,-4 0-33 16,4-2-24-16,-4-1-48 0,0 0 32 15,0 0-40-15,0-3-8 16,-4 3 0-16,4-3 8 0,-9 0-8 16,1 0 16-16,1 0-16 0,-6-4 0 15,1 1 0 1,0-3 0 0,-5 0 0-16,6-4 0 0,-2 4 0 15,-2-1 0-15,2 4-8 16,2 0 0-16,-6-4-40 0,2 7 0 15,-2-3 48-15,-3 0-8 0,1 6 0 32,-5-3-48-17,0 3-24-15,-4 0 72 0,0-3-41 0,0-3 49 16,0 0 0-16,0 0 57 16,0-4-41-16,-4-2-8 15,4-1 0-15,-4-3 0 0,-1 0 0 31,-3-3-8-31,4 0 0 0,-7 4-72 16,-2-1 72-16,2 0 88 16,-1 1-80-16,-4 2 120 15,-1 1-72-15,6-4 80 0,-5 3-8 16,0-3-32-16,-4 4 0 31,4-4-24-31,-4 0 8 0,1 0 72 16,-5 1-56-16,-4-1 0 15,3 4-24-15,-3 2-16 16,0 4 40-16,-7 0-96 0,-1 3-8 0,0-1 8 16,-3 5-8-1,-2 2-48 1,6 0 56-16,-5 0 8 0,-4 1-8 16,0 2 0-16,1 1-8 15,-5 3 0-15,-1-4-80 16,6 7 32-16,-5-4 0 0,4 7-56 15,1 0-40 1,-2 0-168 0,2 7-96-16,-5 6-193 0,0 2-247 0,-4 7-360 15,-4 4-560-15,-23 12-249 16,11-9-1160-16,8-1-3648 0</inkml:trace>
  <inkml:trace contextRef="#ctx0" brushRef="#br0" timeOffset="166050.78">24519 16176 5369 0,'0'0'3048'0,"0"0"-1519"31,0 0-785-31,0 0 112 0,0 0 456 16,0 0 105-16,0 0-193 16,0 0-264-16,0 0-112 15,0 0-88-15,0 0-192 0,0 0-151 16,0 0-185-16,0 0-88 31,0 0-32-31,0 0-104 0,0 0-8 16,4 0-16-16,-4 4-24 15,8 5 40-15,0 4 56 0,0 0-48 16,3-1 0-16,-2 1-8 0,3-1 24 16,-1-2-16-1,6 0-8 1,-1-4-8-16,11-6-56 0,1 0 64 16,16 0 8-16,8-13-8 15,24-12 0-15,15-17 0 16,1-2-64-16,-13-1-64 0,-15 4 56 0,-27 10 0 31,-2 2 16-31,-7 1-88 16,-12 15-8-16,-12 7 64 0,-4 6-441 15,0 0-975-15,-24 9-1281 16,0 10 609-16,-4-3-2729 16</inkml:trace>
  <inkml:trace contextRef="#ctx0" brushRef="#br0" timeOffset="179279.49">22344 14297 624 0,'4'3'256'0,"-4"0"-168"16,0 1 288-16,-13 1-48 16,-43 8-24-16,5 0-304 15,-5 0-200-15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8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76 304,'0'0'11621,"-17"1"-9351,12 1-2137,1 0 1,0 1-1,0 0 1,0 0-1,0 0 1,0 1-1,0-1 1,1 1-1,0 0 1,0 0-1,0 0 1,-3 6-1,-5 9 117,-11 30-1,22-49-242,-4 12 38,0 0 0,1 0-1,1 0 1,0 1 0,1-1-1,0 1 1,1 19 0,1-28-43,-1 0 1,1 0-1,0 0 0,0 0 1,1 0-1,-1 0 1,1-1-1,0 1 0,0-1 1,0 1-1,0-1 1,0 0-1,1 0 1,0 0-1,-1 0 0,1 0 1,0 0-1,1-1 1,-1 1-1,0-1 0,1 0 1,-1 0-1,6 2 1,0 0 22,1 0 1,-1 0 0,1-1 0,0 0-1,0-1 1,0 0 0,0-1-1,13 1 1,-16-1-7,-1-1 1,1 0-1,0-1 1,0 1-1,0-1 0,-1-1 1,1 1-1,-1-1 0,1 0 1,-1-1-1,0 0 1,1 0-1,-1 0 0,6-5 1,-4 1-12,-1 1 1,0-1 0,0-1 0,-1 1-1,0-1 1,-1 0 0,1-1 0,-1 1-1,-1-1 1,0 0 0,0 0 0,-1-1-1,0 1 1,2-11 0,0-12 12,-2 0 1,0-62 0,-3 93 2,-1-1 0,1 1 1,-1 0-1,0 0 0,1 0 0,-1 0 1,0 0-1,0 0 0,1 0 1,-1 0-1,0 0 0,0 1 1,0-1-1,0 0 0,0 0 0,0 1 1,-1-1-1,0 0 0,-29-14 109,20 10-101,-7-4-33,0 0-1,-1 2 0,0 0 0,0 1 1,0 1-1,-1 0 0,1 2 0,-1 0 1,-22 0-1,40 4-59,0-1 0,0 0 0,0 1 1,0 0-1,0-1 0,0 1 0,0 0 0,0 0 0,0 0 0,1 0 1,-1 0-1,0 0 0,0 1 0,1-1 0,-1 0 0,1 1 0,0 0 0,-1-1 1,1 1-1,0 0 0,0-1 0,0 1 0,0 0 0,0 0 0,-1 3 1,-2 6-999,1 1 0,-1-1 0,-1 15 0,4-18-223,-5 21-5213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0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38 536,'0'0'10967,"-3"-6"-9664,-9-19-78,9 18 1914,3 18-3083,-1 84 1030,3 114-438,6-147-579,-4-34 3,1 43 0,-5-71-130,0 0-1,0 0 0,1 0 0,-1 0 0,0 0 1,0 0-1,0 0 0,1 0 0,-1 0 1,0 0-1,0 0 0,0 0 0,1 0 1,-1 0-1,0 0 0,0 0 0,1 0 0,-1 0 1,0 0-1,0-1 0,0 1 0,0 0 1,1 0-1,-1 0 0,0 0 0,0 0 0,0 0 1,0-1-1,1 1 0,-1 0 0,0 0 1,0 0-1,0 0 0,0-1 0,0 1 1,0 0-1,0 0 0,1 0 0,-1-1 0,0 1 1,0 0-1,0 0 0,0-1 0,0 1 1,0 0-1,0 0 0,0 0 0,0-1 1,4-12-3874,-3-5-4814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1.7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29 7993,'0'0'7027,"0"-4"-6205,0-11-301,0 14-502,0 1 0,0-1-1,0 1 1,0 0 0,1-1 0,-1 1 0,0-1 0,0 1-1,0 0 1,1-1 0,-1 1 0,0 0 0,0-1-1,1 1 1,-1 0 0,0-1 0,1 1 0,-1 0 0,0-1-1,1 1 1,-1 0 0,0 0 0,1 0 0,-1-1-1,1 1 1,-1 0 0,0 0 0,1 0 0,-1 0-1,1 0 1,-1 0 0,0 0 0,1 0 0,16 0 51,-14 0-21,96 0 63,-95 0-111,0 1 1,1-1-1,-1 1 1,0 0-1,0 0 1,0 0-1,0 0 1,-1 1-1,1 0 1,0 0 0,-1 0-1,1 0 1,-1 0-1,1 1 1,-1-1-1,0 1 1,0 0-1,3 5 1,-2-4-25,-1 0 1,0 1-1,0-1 1,-1 1-1,0 0 1,1 0 0,-1 0-1,-1 0 1,1 0-1,-1 0 1,0 0-1,0 1 1,0 7-1,-1-6 16,0 0-1,-1-1 0,1 1 0,-1 0 1,-1-1-1,1 1 0,-4 7 0,3-10 27,0 0-1,0 1 1,-1-1-1,0 0 1,0 0-1,0-1 1,0 1-1,-1-1 1,1 0-1,-9 6 1,-92 53 503,47-30-411,24-15-22,-11 9 6,42-22-143,16-2-31,47 3 368,91-5 0,-66-1-228,-32 0-232,0-3 0,58-10 0,-87 12-362,-20 3 76,0-1-1,-1 0 1,1 0 0,0-1-1,-1 0 1,1 0 0,0 0-1,7-3 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4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1256,'0'0'10131,"-10"4"-3503,21-1-6533,-1-1 0,1 0 0,0 0 0,0-1 0,-1 0 0,18-2 0,10 2 26,35 1 6,83 8 14,-114-9-102,5-2-7081,-35-3 2353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4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8025,'0'0'4294,"0"7"-3540,0 42 15,-5 201 1131,3-101-1532,3-83-243,5-17-46,-6-49-142,1 1 1,-1-1 0,0 0 0,0 1 0,1-1 0,-1 0-1,0 1 1,1-1 0,-1 0 0,0 1 0,1-1-1,-1 0 1,1 0 0,-1 0 0,0 1 0,1-1-1,-1 0 1,1 0 0,-1 0 0,1 0 0,-1 0-1,0 0 1,1 0 0,-1 0 0,1 0 0,-1 0 0,1 0-1,-1 0 1,1 0 0,-1 0 0,0 0 0,1-1-1,-1 1 1,1 0 0,-1 0 0,0 0 0,1-1-1,-1 1 1,1 0 0,-1 0 0,0-1 0,1 1-1,7-16-2395,3-3-1562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6.7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19 5209,'0'0'3683,"16"-3"-2845,16-3-92,1 2 0,33-2 1,-56 6-486,0 0-1,0 1 1,-1 0 0,1 1 0,-1-1 0,1 2 0,11 4-1,-18-6-227,-1 0 0,0 0-1,1 0 1,-1 1-1,0-1 1,0 1-1,0-1 1,0 1 0,0 0-1,-1 0 1,1 0-1,0 0 1,-1 0-1,0 0 1,1 1 0,-1-1-1,0 0 1,0 1-1,0-1 1,0 1-1,-1-1 1,1 1 0,-1-1-1,1 1 1,-1-1-1,0 1 1,0-1-1,0 1 1,-1 0 0,1-1-1,-1 5 1,-1-3 22,1 1 1,-1-1 0,0 0 0,0 0-1,0 0 1,-1 0 0,1 0 0,-1 0-1,0-1 1,0 1 0,0-1 0,0 0-1,-1 0 1,1 0 0,-1 0 0,0-1-1,0 1 1,-4 1 0,-13 6 189,0-1 1,-30 10-1,32-13-214,8-1 9,6-3-26,1-1 0,-1 1 0,0-1 0,0 0 0,1 0 0,-9 1 0,69-3-507,89 3 332,-126 0 178,-1 0-1,1 1 1,-1 1 0,1 1 0,27 11-1,-43-14-9,1-1-1,-1 0 1,1 1-1,-1 0 1,0 0-1,0 0 1,0 0-1,0 1 1,0-1-1,0 1 1,0-1-1,-1 1 1,0 0-1,1 0 1,-1 0-1,0 1 1,0-1-1,-1 0 1,1 1-1,-1-1 1,0 1 0,0-1-1,0 1 1,1 7-1,-3-5 40,1 0 1,-2 0-1,1 0 1,-1 0-1,1-1 1,-2 1-1,1 0 0,-1-1 1,1 0-1,-2 1 1,1-1-1,0 0 0,-1-1 1,0 1-1,0-1 1,-1 1-1,-4 3 1,-2 1 60,0-1 1,0 0 0,-1 0 0,0-1 0,-1 0 0,-19 6 0,-1-3-6,-1-1 0,0-2 1,-1-1-1,1-2 0,-65-1 1,96-3-239,0 0-1,0 0 1,-1 0 0,1-1-1,0 1 1,0-1 0,0 0-1,-4-1 1,6 1-187,-1 0 0,1 1 0,0-1 0,0 0 0,0 0 0,0-1 0,0 1 0,0 0 0,0 0 0,0 0 0,0-1 0,0 1 0,1 0 0,-1-1 0,1 1 0,-1 0 0,1-1 0,-1-1 0,-5-20-8557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8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8721,'0'0'6382,"7"0"-5418,37 0-548,62 10 0,-84-7-338,0 2 0,-1 0 0,1 2 0,34 15 1,-49-19-93,-1 0 0,0 1 0,0 0 0,0 0 0,0 0 0,-1 1 0,0 0 0,9 10 0,-13-13 4,1 0-1,-1 0 0,1 0 0,-1 0 0,0 1 0,0-1 0,0 0 1,0 1-1,-1-1 0,1 0 0,-1 1 0,1-1 0,-1 1 0,0-1 1,0 1-1,0-1 0,0 1 0,0-1 0,0 1 0,-1-1 0,0 1 1,1-1-1,-1 1 0,0-1 0,0 0 0,0 0 0,0 1 1,-3 2-1,-3 4 88,0 0 1,-1 0 0,0-1 0,0 0 0,-18 13-1,-54 28 289,52-33-206,-37 28 0,64-44-166,1 0 1,-1 1 0,1-1 0,0 0-1,-1 0 1,1 1 0,0-1 0,-1 0-1,1 1 1,0-1 0,-1 0 0,1 1-1,0-1 1,0 1 0,0-1 0,-1 0 0,1 1-1,0-1 1,0 1 0,0-1 0,0 1-1,0-1 1,0 1 0,0-1 0,0 0-1,0 1 1,0-1 0,0 1 0,11 8-50,27 2 207,-28-8-11,34 8 406,84 10 0,49-7-230,-138-12-1624,49-4-1,-69-3-2132,-7-8-2827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0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15 2632,'0'0'10878,"2"-2"-9457,-2 2-1428,6-9 1242,-6 5-428,-8 6-694,5 0-83,0 0 1,1 0-1,-1 0 1,0 1-1,1-1 0,0 1 1,0-1-1,0 1 1,-4 6-1,-2 2 58,3-4-51,-11 11 164,-21 33 1,34-45-177,0 0 0,0 0 1,0 0-1,0 0 0,1 1 1,0-1-1,0 1 1,1 0-1,0-1 0,0 11 1,0 1 19,1-9-23,0 0 0,0 0-1,3 15 1,-2-20-18,0-1 0,1 1 1,-1-1-1,1 1 0,-1-1 0,1 0 0,0 0 0,0 0 1,0 0-1,1 0 0,-1 0 0,4 3 0,1 0 28,0 0 0,0 0 1,1-1-1,0 0 0,0 0 0,0-1 0,0 0 0,1 0 0,-1-1 0,1 0 0,12 2 0,15 1-66,0-2 0,0-1 0,55-2-1,-57-1-630,-31 0 485,0 0-1,0 0 1,0 0-1,0-1 1,0 1 0,0-1-1,0 1 1,0-1-1,-1 0 1,1 0-1,0-1 1,-1 1 0,1 0-1,0-1 1,-1 0-1,0 1 1,1-1-1,-1 0 1,2-3 0,-2 2-369,0 0 0,0 0 1,0 0-1,0 0 1,-1-1-1,0 1 1,0 0-1,0-1 1,1-5-1,-1-6-4580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0.4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2 392,'0'0'14352,"0"-2"-13288,-1 5-946,-18 56 605,3 1 0,2 0-1,-8 85 1,19-108-652,0-15-41,1-1 0,1 1 0,2-1 0,0 1 0,7 40 0,-7-58-59,0 0 0,1 0 0,-1 0 0,1 0 0,0-1 0,0 1 0,1 0-1,3 5 1,-4-8-294,0 1-1,-1-1 0,1 1 1,0-1-1,0 0 0,0 1 1,0-1-1,0 0 1,0 0-1,0 0 0,0-1 1,0 1-1,0 0 0,0-1 1,1 0-1,-1 1 0,4-1 1,5 0-4937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3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8897,'0'0'7009,"0"-4"-5547,0-12-424,0 12 53,0 12-1215,0 58 199,12 77 0,13 4 131,4 31-75,-18-127-90,-11-50-108,0 0-1,-1 0 1,1 0-1,1 0 1,-1 0-1,0-1 1,0 1-1,0 0 1,0 0-1,1 0 0,-1 0 1,0-1-1,1 1 1,-1 0-1,1 0 1,-1-1-1,1 1 1,-1 0-1,1-1 1,-1 1-1,1 0 1,1 0-1,-2-1-197,1 0 0,-1 0 0,1 0 0,0 0-1,-1 0 1,1 0 0,0 0 0,-1 0 0,1 0 0,-1 0 0,1 0 0,0-1 0,-1 1-1,1 0 1,-1 0 0,1-1 0,-1 1 0,1 0 0,-1-1 0,1 1 0,-1-1 0,1 1-1,-1-1 1,1 1 0,-1-1 0,0 1 0,1-1 0,-1 1 0,0-1 0,1 1 0,-1-2 0,11-15-7768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2:19:44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13415 9842 4672 0,'111'102'0'0,"1"3"-528"0</inkml:trace>
  <inkml:trace contextRef="#ctx0" brushRef="#br0" timeOffset="5216.1">6546 2969 440 0,'0'0'2680'16,"4"0"-247"-16,4 0-873 16,-4-7-392-16,3-3-424 0,2 1-55 31,3 0-153-31,-1-4-120 0,2 0 24 15,2 0 0-15,5 0-112 16,1-2-72-16,2-1-112 16,1 3-64-16,8-3-72 0,0 4-8 15,-1 2 8-15,10 1-8 32,-5-1 0-32,-4 7-104 0,-4 0-440 15,-9 3-488-15,-3 0-208 16,-8 0-361-16,-8 12-1239 15,0 1 943-15,-8-3 281 0</inkml:trace>
  <inkml:trace contextRef="#ctx0" brushRef="#br0" timeOffset="5453.46">6597 3019 432 0,'0'0'1096'15,"0"0"-24"-15,0 0 192 0,0 0-143 16,0 0-41-1,0 0-552-15,0 0 296 16,0 0 144-16,0 0 89 0,56-22-97 16,-32 9-232-16,8 0-368 15,0 1-176-15,0-1-56 16,0 1-112-16,0 2-8 0,-8 0-8 16,0 7-568-16,-1 0-1008 0,-7 0-1105 31,0 0-4008-31</inkml:trace>
  <inkml:trace contextRef="#ctx0" brushRef="#br0" timeOffset="8054.54">6705 4566 6449 0,'0'0'1480'0,"0"0"-600"16,0 0-127 0,0 0-185-16,0 0-56 15,-16 0-120-15,16 0-168 0,0 0-104 16,0 0-120-16,0 0-8 16,8 0 8-16,4 0 504 15,7-10 48-15,9-3-168 16,4 1 88-16,9-5-256 15,-2-1-120-15,5-1-88 16,0 2 144-16,0 2-80 0,-13 2-24 16,1 4-48-16,-11 9-304 15,-10 0-824-15,-6 0-224 16,-5 2-336-16,0 11 127 0,-5 0-1471 16</inkml:trace>
  <inkml:trace contextRef="#ctx0" brushRef="#br0" timeOffset="8339.78">6788 4677 3288 0,'0'0'3281'0,"0"0"-1801"16,0 0-424-16,0 0-175 0,0 0-49 31,0 0 24-31,0 0-120 0,9-13-96 16,6 6-256-16,2 1-48 0,2-3 65 15,1 2-249-15,5-3-32 16,6 1-56-16,-3 0-56 16,8-4-8-16,0 3 0 15,-4-2-641 1,-1-1-495-16,1 3-592 0,-8 1-641 15,-8 3-2352-15</inkml:trace>
  <inkml:trace contextRef="#ctx0" brushRef="#br0" timeOffset="18043.93">18969 13138 2832 0,'-4'0'1808'0,"0"0"-135"0,0 0-1049 15,4 3-400-15,0-3-64 0,-5 0 184 16,5 0 304-16,0 0 72 31,0 0 105-31,0 0 7 16,0 0 24-16,0 0-48 0,0 0 8 16,0 0-40-16,0 0-15 0,0-9-641 15,0-1-112-15,0-3 240 16,0-6 232-16,5-6-128 31,7-7-88-31,-1-6-24 0,10-10 32 16,-1-2-48-16,-1-17-24 15,5-16-48-15,1 7-48 16,-6 6-88-16,-3 16 136 0,-4 13-72 16,4-3 16-16,4-1-88 31,-4 10 16-31,-5 7 16 0,2 9-40 15,-9 3 0-15,0 9 16 16,0 1-16-16,-4 6 0 0,0 0-56 16,0 0-168-16,0 0-128 0,-4 0-352 15,-4 6-424 1,-12 20-265 0,0-4-967-16,0-6-1985 0</inkml:trace>
  <inkml:trace contextRef="#ctx0" brushRef="#br0" timeOffset="18532.62">18973 12452 5233 0,'0'0'2152'0,"0"0"-832"0,0 0-271 16,0 0-273-16,0 0-56 31,0 0-88-31,0 0-64 0,0 0-208 16,0 0-56-16,4-3 8 15,8-7 497-15,15-6-225 16,6-6-384-16,10-6-104 0,6-10-48 0,-2-4-48 16,-8-5-176-1,2 2 56 1,-9 1 40-16,-13 2 72 0,-2 11 8 16,-6 8 8-16,-7 8 120 15,-4 12 224-15,0 3-272 16,0 0-80-16,0 22 0 0,-8 16 40 0,-3 3 336 31,2 10-192-31,1 0-40 16,8 0-64-16,0-1-72 0,8-2-8 15,20 6-376-15,-4-13-1376 16,-4-9-4298-16</inkml:trace>
  <inkml:trace contextRef="#ctx0" brushRef="#br0" timeOffset="20032.62">23718 14446 7041 0,'0'0'2793'16,"0"0"-1785"-16,0 0-696 0,0 0 104 0,0 0 624 16,4 0 64-16,12 0-447 15,-4-3-281-15,12-4-112 0,4 4 0 16,0 0-56 0,4 0-104-1,7-4-24-15,-3 5-8 16,8-5-56-16,-4 1-8 0,-1-4-8 0,-3 4-120 15,-4 0-8-15,-8-1-176 16,-11 4-280-16,-6 3-329 0,-7 0-583 31,0 0-488-31,-24 0-793 16,-4 10-120-16</inkml:trace>
  <inkml:trace contextRef="#ctx0" brushRef="#br0" timeOffset="20277.97">23731 14532 3120 0,'0'0'3185'15,"0"0"-1577"-15,0 0-1248 16,0 0 56-16,0 0 985 0,0 0-113 16,0 0-312-16,82 0-328 15,-41-3-240-15,6-4-232 31,2 1-104-31,-2-3-64 0,-3 2 8 16,-8-3-16-16,-4 4 0 0,-4 3-104 16,-9-1-336-16,-6-2-736 0,-6 3-1264 15,-3-3-4282-15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9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4672,'0'0'1929,"0"-5"-516,0-17 15,0 2 5408,1 20-6781,-1 0-1,0 0 1,0 0 0,1 0 0,-1 0 0,0 0 0,0 0 0,1 0 0,-1 0 0,0 0-1,0 0 1,0 1 0,1-1 0,-1 0 0,0 0 0,0 0 0,0 0 0,1 1 0,-1-1-1,0 0 1,0 0 0,0 0 0,0 1 0,1-1 0,-1 0 0,0 0 0,0 1 0,0-1-1,0 0 1,0 0 0,0 0 0,0 1 0,0-1 0,0 0 0,0 1 0,2 39 268,13 71 0,-2-31-7,21 265 456,-32-314-759,-3-24-1,2 0 0,-1 0 0,1-1 0,2 12 0,-1-6-1005,-3-32-13210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1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5209,'0'0'7856,"0"0"-7586,0-1 0,0 1 0,1 0 0,-1-1 0,0 1 0,0-1 1,0 1-1,0 0 0,3-4 2701,-3 4-2701,0 0 0,1-1 0,4 25-67,-3-5 5,50 220 317,-47-220-509,1 29 0,-4-31-1,0 0 0,7 23 1,-8-28-101,-1-11 33,0 0 0,0 0 1,0-1-1,0 1 0,0 0 1,0 0-1,0-1 1,1 1-1,-1 0 0,0-1 1,0 1-1,0 0 1,1 0-1,-1-1 0,0 1 1,1 0-1,-1-1 0,1 1 1,0 0-1,1 4-2753,0 0 953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1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1 3368,'0'0'9911,"-3"0"-9370,2 0-476,-1 0 1,1 0 0,-1 0 0,1 0-1,-1 0 1,1 1 0,0-1 0,-1 0-1,1 1 1,-1-1 0,1 1 0,0 0-1,0-1 1,-1 1 0,1 0 0,0 0-1,0 0 1,0 0 0,0 0 0,0 0-1,0 0 1,0 0 0,0 1 0,0-1-1,1 0 1,-1 0 0,0 3 0,-23 46 469,19-37-387,0 1-85,0-1-1,1 1 1,0-1-1,-3 28 1,6-37-70,1-1 0,-1 1 0,1-1 0,0 1 1,0 0-1,1-1 0,-1 1 0,1 0 0,0-1 0,-1 1 0,2-1 1,-1 1-1,0-1 0,1 0 0,-1 0 0,1 1 0,0-1 1,0 0-1,0 0 0,1-1 0,-1 1 0,1 0 0,-1-1 1,5 3-1,4 0-9,0-1 0,0 0 1,0-1-1,0 0 1,1-1-1,-1 0 0,1-1 1,0 0-1,20-2 1,-30 1 16,-1 0 0,1 0 1,0 0-1,0 0 0,-1 0 0,1-1 1,0 1-1,-1-1 0,1 1 1,0-1-1,-1 0 0,1 1 1,-1-1-1,1 0 0,-1 0 0,1 0 1,-1 0-1,0 0 0,0 0 1,2-2-1,-1 0 7,0 0-1,-1 0 1,1 0 0,-1-1-1,0 1 1,0 0 0,0-1-1,-1 1 1,1-5 0,1-2 108,-1 1 0,-1-1 0,1 1 0,-2-1 1,1 1-1,-1-1 0,-1 1 0,-3-12 0,4 16-63,-1-1-1,-1 1 1,1 1 0,-1-1-1,0 0 1,0 0-1,0 1 1,0 0-1,-1 0 1,0 0 0,0 0-1,0 0 1,0 1-1,-1 0 1,-7-5-1,-44-17 230,43 21-4148,84 4-2945,-42 0 1902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2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29 624,'0'0'14671,"0"0"-14658,0 0 0,0-1 0,0 1 0,-1 0 0,1 0 0,0-1 0,0 1 0,0 0 0,-1 0 0,1 0 0,0-1 0,0 1 0,-1 0 0,1 0 0,0 0 0,0 0 0,-1-1 0,1 1 0,0 0 0,-1 0 0,1 0 0,0 0 0,-1 0 0,1 0 0,0 0 0,0 0 0,-1 0 0,1 0 0,0 0 0,-1 0 0,1 0 0,0 0 0,-1 0 0,1 0 0,0 0 0,-1 1 0,1-1 0,0 0 0,0 0 0,-1 0 0,1 0 0,0 1 0,-1-1 0,-6 15 67,1 1 0,0-1 0,-6 31 0,10-36-50,0 1 0,1-1-1,0 1 1,1-1 0,0 1 0,0-1 0,4 17 0,-3-24-30,0 1 0,1-1-1,-1 1 1,1-1 0,0 1 0,0-1 0,0 0 0,0 0 0,1 0 0,-1 0 0,1-1 0,0 1 0,0-1 0,0 1 0,0-1 0,0 0 0,0 0 0,1 0 0,-1-1 0,1 1 0,-1-1-1,1 0 1,-1 0 0,8 1 0,9 2-12,0-2-1,0 0 1,30-2 0,-29 0-53,-17 0 76,-1 0 0,1-1 0,0 1 0,-1 0 0,1-1 0,0 0 0,-1 0 0,1 0 0,-1 0 0,0-1 0,1 1 0,-1-1 0,0 0 1,0 0-1,0 0 0,0 0 0,0 0 0,0-1 0,-1 0 0,1 1 0,-1-1 0,1 0 0,-1 0 0,0 0 0,-1 0 0,1-1 0,0 1 0,-1 0 0,0-1 1,0 1-1,0-1 0,0 0 0,0 1 0,-1-1 0,1 0 0,-1-6 0,0-9 170,0 6 38,0 0 0,-1 0 0,-2-15 0,2 23-126,-1 0-1,1 0 1,-1 0 0,0 1-1,-1-1 1,1 1 0,-1-1-1,1 1 1,-1 0 0,-1 0-1,-4-5 1,3 4-32,0 0 0,-1 1 0,1-1 0,-1 1 0,0 1 1,-1-1-1,1 1 0,0 0 0,-1 1 0,-13-4 0,5 3-127,-1 0 1,0 1-1,-26 1 0,41 1-1,1 0 0,-1 0 0,1 0 0,-1-1 1,1 1-1,0 0 0,-1 0 0,1 0 0,-1 0 0,1 0 0,-1 0 0,1 0 0,-1 1 0,1-1 0,-1 0 0,1 0 0,0 0 1,-1 0-1,1 0 0,-1 1 0,1-1 0,0 0 0,-1 0 0,1 1 0,0-1 0,-1 0 0,1 1 0,0-1 0,-1 0 1,1 1-1,0-1 0,0 1 0,-1-1 0,1 0 0,0 1 0,0-1 0,0 1 0,0-1 0,-1 0 0,1 1 0,0-1 0,0 1 1,0-1-1,0 1 0,0-1 0,0 1 0,0-1 0,0 1 0,1-1 0,-1 1 0,0-1-26,0 11-4760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3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1456,'0'0'14846,"8"0"-14138,20 4-233,0-2 1,55-3-1,-28 0-229,-3 2-94,-15 0 2,0-1 0,36-6 0,-57 5 620,6-1-3442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0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8921,'0'0'7062,"0"4"-6719,-2 15 241,0 0 0,-1-1-1,-11 33 1,9-32-347,0 0 0,1 1 0,-3 37 0,7 37-513,24-95-6192,-13-7 1713,-4-6-1827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48 440,'0'0'13072,"0"0"-13024,0 0 0,1 0 0,-1 1 0,1-1 0,-1 0 0,0 1 0,1-1 0,-1 1 0,0-1 1,0 0-1,1 1 0,-1-1 0,0 1 0,0-1 0,1 1 0,-1-1 0,0 1 0,0-1 0,0 1 1,0-1-1,0 0 0,0 1 0,0-1 0,0 1 0,0-1 0,0 1 0,0-1 0,0 1 0,0-1 1,0 1-1,-1-1 0,1 1 0,0-1 0,0 1 0,-20 53 1481,14-41-1369,1 1 1,0-1-1,1 1 0,0 1 1,1-1-1,1 0 1,-1 17-1,3-28-147,0 1 0,0-1-1,0 0 1,1 1 0,-1-1 0,1 0-1,0 1 1,0-1 0,0 0 0,0 0-1,0 1 1,3 3 0,-2-6-6,-1 1 0,1 0 0,0-1 0,0 1 0,0-1-1,0 1 1,0-1 0,0 0 0,0 0 0,1 0 0,-1 0 0,0-1 0,1 1 0,-1 0 0,0-1 0,1 0 0,3 1 0,9 0-47,0 0 1,-1 0-1,1-2 1,20-2-1,-33 2 41,0 1 1,0-1-1,0 0 0,-1 0 0,1 0 0,0 0 0,-1-1 0,1 1 0,-1 0 0,1-1 1,-1 1-1,1-1 0,-1 1 0,0-1 0,0 0 0,0 1 0,0-1 0,0 0 0,0 0 0,-1 0 1,2-3-1,1-5 39,-1-1-1,3-19 1,-4 22-2,0-2 43,0-1 0,-1 1 0,0-1 0,-1 0 1,0 1-1,0-1 0,-1 1 0,0-1 0,-8-19 0,8 25-64,-1-1-1,0 1 0,0 0 1,-1 0-1,1 0 1,-1 0-1,0 0 0,0 1 1,0 0-1,-1 0 0,0 0 1,0 0-1,0 1 0,0-1 1,0 1-1,-1 1 0,1-1 1,-11-2-1,12 4-19,-3-2 13,0 1 1,0 0 0,-13-1 0,18 3-198,23 11-2742,1-4-217,33 8 1,-23-10-3388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1 7681,'0'0'8901,"-13"10"-8553,-41 36-112,48-41-203,1 1 0,0 0 1,0 0-1,0 0 1,1 1-1,0 0 0,0-1 1,0 2-1,1-1 1,0 0-1,1 0 0,-3 12 1,4-16-22,-3 13-11,1 0-1,0 0 1,1 0-1,1 23 1,1-38-14,0 1 0,1 0-1,-1 0 1,1-1 0,-1 1 0,1 0 0,0-1 0,0 1-1,0 0 1,0-1 0,0 1 0,0-1 0,0 0 0,0 1-1,0-1 1,1 0 0,-1 0 0,0 0 0,1 0 0,-1 0-1,1 0 1,-1 0 0,1 0 0,0 0 0,-1-1 0,1 1-1,0-1 1,0 1 0,2-1 0,5 2 9,1 0 1,-1-1 0,1 0-1,10 0 1,-14-1-2,1 0 1,-1-1-1,1 1 1,0-1-1,-1-1 0,1 1 1,-1-1-1,0 0 0,0-1 1,0 1-1,0-1 1,0-1-1,0 1 0,-1-1 1,1 0-1,-1 0 1,0 0-1,0-1 0,-1 0 1,1 0-1,-1 0 1,0 0-1,5-10 0,-6 7 100,1 0-1,-1 0 1,-1-1-1,1 1 0,-1-1 1,-1 1-1,0-1 1,0 0-1,-1 0 0,-1-16 1,1 8 195,0 13-207,0-1 1,0 0 0,0 1 0,-1-1 0,0 0 0,0 1-1,0-1 1,-1 1 0,1-1 0,-1 1 0,0 0 0,-1 0-1,-3-6 1,4 7-76,0 1 1,-1 0-1,1 0 0,-1 0 0,0 0 0,1 0 0,-1 0 0,0 0 1,0 1-1,0 0 0,0-1 0,-1 1 0,1 1 0,0-1 1,0 0-1,-1 1 0,1-1 0,0 1 0,-5 0 0,4 0-95,1 0-208,0 0 0,-1 0 0,1 0 0,0 0 0,0 1-1,0 0 1,0-1 0,0 1 0,-6 2 0,-9 10-4318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2:23:01.9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10231 6356 5961 0,'0'0'2184'0,"0"0"-871"0,0 0-273 16,0 0 376-16,0 0 152 15,-24-47-47-15,20 40-113 16,0 4-360-16,-7 3-288 0,-2 0-215 31,-6 0-297-31,-5 6-72 16,-4 7 64-16,0 6 16 0,-8 3 48 15,4 7-80-15,-4 5 32 16,5 5 24-16,3 2-128 0,0 10 48 16,3 3-64-16,10 3-16 15,-1 7 56 1,8 2-56-16,4-2-120 16,4-1 0-16,8-2 0 0,12-1 0 15,8-6-64-15,4-7-240 16,11-5 136-16,1-10-200 0,4-10-184 15,4-9 64-15,-1-11-56 0,1-2 71 32,0-6 185-32,-4-16 216 15,4-4 72-15,-4-2 16 16,-8-10-8-16,3-3 32 0,-7 2-32 16,0-8-8-16,-4-1 0 15,-9-2-56-15,-2-5-200 0,-5 1 16 31,-8-3-64-31,-4 3 160 16,-4 4 48-16,-4 2 96 0,-13 3 0 16,-7 10 0-16,1 1 8 15,-5 5 72-15,0 3 88 0,-4 8 40 32,4-1-72-32,-4 6 48 15,-3 7 40-15,-1-1-8 16,-1 4 1-16,2 3-9 0,-1 0-64 15,0 0 56-15,4 0-112 0,4 3 32 16,8 7-32-16,-3-1 8 0,7 4 24 16,4 3-72-1,0 3 24 1,8 7-64-16,0 2 0 16,4 3-8-16,0 4 16 0,8 4-8 15,4-2 0-15,7-1-8 16,2-1-328-16,10 6-857 0,-6-12-1567 0,-1-4-4330 15</inkml:trace>
  <inkml:trace contextRef="#ctx0" brushRef="#br0" timeOffset="735.32">10259 6896 7153 0,'0'0'2489'0,"0"0"-1009"31,0 0 128-31,0 0 249 16,0 0-49-16,0 0-616 0,95-29-312 15,-70 29-183-15,3 10-185 16,0 9-120-16,-4 3-176 0,-1 3-40 31,-3 7-8-31,-3 6 0 0,-2 3-16 16,-3 4 64-16,-4 3-48 15,0-4-16-15,0-3-104 0,-1-2 24 16,6-8-24-16,-2-5-48 16,14-11-48-16,-1-8-184 15,8-4-208 1,20-16-648-16,-5-9-1577 0,-7-7-4416 15</inkml:trace>
  <inkml:trace contextRef="#ctx0" brushRef="#br0" timeOffset="1891.27">10323 6064 672 0,'0'0'6225'0,"0"0"-4177"0,0 0-655 16,0 0-105-16,-4-3 176 16,0 3-239-16,0 0-289 0,0 0-104 15,4 0-224-15,-8 3-120 31,4 3-112-31,4 1 96 0,-8 2-48 16,4 1-200-16,4 3-87 16,-8-4 15-16,8 1-80 0,-3-4 0 15,3 0-72-15,0-6-40 16,0 0-112-16,0 0 152 16,15-12 24-16,5-11 176 0,0-5-72 31,7-7-112-31,-2-3-16 15,-5 2 0-15,-5 5 8 0,2 5 56 16,-10 7 8-16,-3 4 72 0,0 8 88 16,0 4 160-1,-4 0-80 1,0 3-120-16,0 0-192 0,4 3 0 16,1 10 0-16,-1 6 72 15,3 6 48-15,5 1-8 0,-3 2-104 16,-2 4 56-16,5-3-56 0,0 2-8 31,8 4-400-31,0-6-1040 16,-5-10-4082-16</inkml:trace>
  <inkml:trace contextRef="#ctx0" brushRef="#br0" timeOffset="2835.11">11331 6270 928 0,'0'0'7977'16,"0"0"-6056"-16,0 0-121 15,0 0-239-15,0 0 143 0,0 0-392 32,0 0-424-32,-32-41-360 0,8 57-87 15,-4 9 71-15,-4 10 8 16,-7 16-136-16,-1 25-112 15,0 26 48-15,4 6-56 0,16 6-48 16,4-9-96-16,16-13 24 31,4-6-24-31,16-16-112 0,0-16 8 16,4-13-16-16,4-10-72 16,7-2-208-16,10 0-440 15,34-14-672-15,-15-11-2377 0,-5-4-6393 0</inkml:trace>
  <inkml:trace contextRef="#ctx0" brushRef="#br0" timeOffset="3719.77">11821 6518 2576 0,'0'0'4961'16,"0"0"-3321"-16,0 0-151 15,0 0-169 1,0 0 320-16,0 0-175 0,0 0-209 15,0 0-296-15,4-76-248 16,-24 76-240-16,-3 0-127 0,-14 0-73 16,-3 12 40-16,-3 4-8 15,-1 0-72 1,4 7-32-16,12-4 0 16,0-1-72-16,13 5-128 15,10-4-56-15,5 3-16 0,5 3 72 16,18-2 0-16,9 2 0 31,-1 1-16-31,6-1-56 0,-1 0-24 16,-8-2-88-16,0 2 48 15,-9 0-8-15,-3-3 24 16,-4 1 16-16,-4 2 96 0,-8-3-40 16,0-3 48-16,-4 1-144 31,-12-1 136-31,-4-7-48 0,-4-2 48 15,-4-4 0-15,-4-6 8 0,0 0 56 16,-3 0 32-16,7-10-88 16,0-2 48-16,12-4 72 0,0 7-8 15,8-1-64-15,0 0-48 16,8 7-16 0,0 3-336-1,4-3-825-15,20 3-1103 0,-4 0-2409 16,4-3-6065-16</inkml:trace>
  <inkml:trace contextRef="#ctx0" brushRef="#br0" timeOffset="4245.89">11956 6797 776 0,'0'0'7113'15,"0"0"-5240"-15,0 0-505 0,0 0-168 16,0 0-72-16,0 0-271 15,0 0-297 1,0 13 456-16,0 3 16 16,0 3-368-16,0 6-232 15,0 1-192-15,0 2 8 0,0 1-96 16,-4 3-136-16,4-4 33 16,0-2-41-16,0-1-8 0,0-6-177 31,0 0-503-31,0-3-520 15,0-10-920-15,0 1-857 0,0-7-2856 16</inkml:trace>
  <inkml:trace contextRef="#ctx0" brushRef="#br0" timeOffset="4541.12">12084 6804 7033 0,'0'0'2425'16,"0"0"-1025"-1,0 0-136-15,0 0-72 16,0 0-391-16,0 0 135 0,0 0 192 16,0 0-424-16,-4 73-136 15,0-44-96-15,0 2-16 0,4 1-240 16,-4-4-160-16,0 4 8 0,4-3-7 31,0-4-57-31,0-2 0 16,0-1-273-16,4-3-575 0,0-3-1320 15,-4-7-2161-15,0-3-5025 16</inkml:trace>
  <inkml:trace contextRef="#ctx0" brushRef="#br0" timeOffset="4951.03">12407 7109 1192 0,'0'0'8818'0,"0"0"-6234"0,0 0-1472 15,0 0 9-15,0 0 71 16,0 0-312-1,0 0-144-15,63 50-168 16,-63-27-160-16,0-1-167 0,-7 3-113 16,-6 4-32-16,-6-7-96 15,-5 0-96-15,4-3-273 0,-16-6-967 32,8-7-1672-32,0-3-3722 0</inkml:trace>
  <inkml:trace contextRef="#ctx0" brushRef="#br0" timeOffset="6360.16">12877 6588 672 0,'0'0'4945'0,"0"0"-3305"0,0 0 304 15,0 0-615-15,0 0-297 31,0 0 192-31,0 0-48 0,7-42 57 16,-3 42-161-16,-4-3-272 0,0 3-264 16,0 0-112-16,0 0-80 15,0 0-200-15,0 0-40 16,0 10-24 0,0 6 281-16,0 3-105 15,0 3-96-15,0 10 16 0,0 3-48 0,0 3-120 16,0 3 64-16,0 3-24 15,-4-2-40-15,1-1 0 16,-1 0-8 0,0-6 8-16,-4 0 48 15,-1-6-48-15,2-4-8 16,3-2 0-16,-4-8 16 0,4-2-8 16,0-3-8-16,0-1 48 15,0-6-40-15,4-3-8 16,0 0 8-16,0 3 0 0,0-3 0 31,0 0-8-31,0 0-64 0,0 0 64 16,0 0 0-16,0 0-8 15,8 0-40-15,4 0 48 16,3 0 56-16,10 0-48 0,-1 0-8 16,7-3 8-16,5 3 40 31,5-3-48-31,-2 3 0 0,1 0 8 15,-4 0-8-15,-8 0 0 16,-4 0-8-16,-9 0 8 0,-6 0-8 16,-2 0 0-16,-7 0 0 15,0 0 8 1,0 0 8-16,0 0 40 16,0 0-48-16,0 0 48 0,0 0-48 15,0 0 0-15,4 0-272 16,-4 0-656-16,8 0-777 0,-3 0-2216 15,3-3-2128-15</inkml:trace>
  <inkml:trace contextRef="#ctx0" brushRef="#br0" timeOffset="6915.09">13458 6375 2496 0,'0'0'5337'0,"0"0"-3384"16,0 0-409-16,0 0-24 0,0-9-175 15,0 9-57-15,0 0-496 0,12 0-304 16,4 12 112-16,5 4-72 15,6 3-112 1,-3 7-88-16,4 5-15 16,0 4-145-16,0 3-64 15,0 7 120-15,-4 2-56 0,-1 4 0 16,-3 3 8-16,-3 0 64 16,-6 4-120-1,-3-4-64-15,-4 5 40 16,-4-1-24-16,0 2-72 15,0-3 8-15,-12-2 40 0,-8-2-48 16,-3-8-400-16,-1-4-648 16,-17-6-825-16,9-9-2480 0,5-11-7505 15</inkml:trace>
  <inkml:trace contextRef="#ctx0" brushRef="#br0" timeOffset="33134.61">16507 6388 1040 0,'3'-10'8041'15,"1"1"-6264"-15,0-1-649 0,5 1 104 16,-5 2-15-16,0 4 119 31,-1 0-304-31,-3 0-328 0,0 3-256 16,0 0-104-16,0 0-288 16,-3 0-8-16,-10 6 192 15,-2 10-47-15,-13 3 31 0,-4 10-40 16,-8 6 32-16,-8 6 96 15,-3 7-96 1,-1 2 64-16,0 7-88 0,4-3-40 16,8 7 16-16,4-7-120 15,12 0-32-15,8-3-16 16,13-7-16-16,3-3 8 16,0-6-56-1,11-6 56-15,17-7 8 0,4-6 16 16,11-6 40-16,10-10-56 0,3 0 0 15,3 0-48-15,1-13 48 16,0-6 8-16,-9-1 40 16,-6-5-8-16,-14 0-32 0,-3-4 48 31,-12 4-48-31,-8-4 40 0,-8 7-48 16,0 0-72-16,-24 6-16 15,-8 3-64-15,-8 7 104 16,0-1 48-16,1 4-80 0,7 0 8 15,8 3-24-15,8 0-8 32,12 0-16-32,4 0-224 0,0 0-272 15,4-3 224-15,20-3 295 16,4 3 97-16,3-7 8 16,5 0-8-16,-4 1 65 0,1-1-57 31,-6 1-8-31,1-1 0 15,0 4 8-15,-8-4 32 0,4 7-40 0,-8-3 0 16,-4 3 8-16,-4 0-8 16,-4 3 8-16,0 0 120 15,-4 0-40-15,0 0-8 0,0 6 40 16,0 10 424 0,0 3-16-1,0 3-248-15,-4 7 64 0,-4 3-40 16,-1-1 0-16,2 4-16 0,-5 3-32 15,4 3-104-15,0 1-32 16,-4 2 8 0,-1 4-40-16,6-1 16 15,-5 1-96-15,4 0 88 16,0-7-32-16,0-3-56 0,4-3 48 16,0-10-56-16,0-2 0 15,4-7 0-15,-3-4-8 16,3-5-232-1,0-1-152-15,0-6-288 16,0 0-288-16,0 0-808 0,0-6-3025 16</inkml:trace>
  <inkml:trace contextRef="#ctx0" brushRef="#br0" timeOffset="35624.6">16905 7175 672 0,'0'0'5777'0,"0"0"-3721"15,0 0-111-15,0 0-353 0,0 0 120 16,20-54 129-16,-16 45-345 16,-4-1-184-16,8 1-127 31,-8 2-289-31,0 4-280 0,0 0-184 15,0 0-64-15,0 3-200 0,0 0-168 16,0 3 24-16,-12 13-24 0,0 12 96 16,-4 7 24-16,0 3-72 15,4 4 24-15,5-1-64 16,-2-6-8-16,5-7 8 16,0-6 0-1,0-5 0-15,4-8-8 16,0-3-64-16,0-3 0 0,0-3-48 0,0 0 112 15,0-12 48-15,8-7 16 16,5-10-64-16,-2-5 8 16,5-5 0-1,-4-2 40-15,4 0-48 16,-4 3 0-16,0 12 0 16,-5 4 8-16,2 12-8 0,-5 4 0 15,0 6-8-15,0 0 8 31,0 0-104-31,7 10 96 0,2 12 8 16,2 0 0-16,2 6 0 16,-6 4 8-16,6 0-8 0,-6-3 8 15,5 2-8-15,-8-5-56 16,4-4-104-16,-4-6 16 16,-4 0-40-16,4-7-16 0,-8 1-48 31,4-10 104-31,-4 0 24 0,4 0 120 15,4-6 72-15,0-13-24 16,4-13 0-16,4-10 56 0,3-5 8 16,-2-4 16-16,-6-3-72 15,6 0 16-15,-9 13-56 16,3 6 80 0,-2 10-88-16,-5 8 0 15,-4 5 8-15,4 12-16 0,-4 0-376 16,0 6-1208-16,0 13-2825 0,0-3-3521 15</inkml:trace>
  <inkml:trace contextRef="#ctx0" brushRef="#br0" timeOffset="40735.86">2769 6680 1488 0,'0'0'4457'0,"0"0"-3257"16,0 0-424-16,-77 29 240 15,50-14 185-15,-1 4-129 16,0 3 48-16,-7 7-304 0,3 6 209 16,-1 0-57-16,1 7-224 0,5 5-208 15,-1 7 56-15,4 13-208 31,0 18-48-31,4-5-48 16,8-7 80-16,4-7-168 0,8-15-136 16,0 9 41-16,0 7-41 15,16-6-64-15,12-4 8 0,4-10 0 32,12-5-16-32,7-10 16 15,18-14 32-15,22-11-24 16,20-7 72-16,9-23-32 0,-8-11-40 15,-24-4-8-15,-25 6 40 0,-19 6-48 16,-5-2 8-16,6-7-8 0,-2-13 0 16,-3-6-48-1,-12-6-144 1,-8-13 48-16,-20-16 136 16,0 4-169-16,-12 11 49 0,-16 11 64 15,-3 15-40-15,-10 1 104 16,-6-5-96-16,-5 8 96 0,0 9-56 0,-3 10 104 31,-1 6-48-31,4 9 48 16,4 7-48-16,4 3 0 15,4 3 120-15,5 16 56 0,7 1 48 16,4 8 1-16,3 4-41 16,14 6-8-1,3 6-96-15,4 4 56 16,11 9-8-16,13 0-8 15,8 0-24-15,13-3-96 0,-6-6 8 16,13-4 96-16,-4-5-104 16,4-5 16-16,-5-2 48 0,-3 0-56 15,0-4 136-15,-4-2-144 32,-8 2 0-32,-5 1 8 15,1-6 0-15,-8 2-8 0,-3-3-64 16,-2-6-392-16,-7 3-689 0,1-10-1103 15,-9-2-3121-15</inkml:trace>
  <inkml:trace contextRef="#ctx0" brushRef="#br0" timeOffset="41519.35">2844 6432 2720 0,'0'0'5265'15,"0"0"-2904"1,0 0-665-16,0 0-80 15,0 0 73-15,0 0-393 16,0 0-512-16,0 0-376 0,0 0-144 16,-8-15-152-16,8 15-104 15,0 3 72 1,4-1 8-16,4-2 80 16,8 0 33-16,8 0-41 15,4-9 120-15,4-7-200 0,4-6-32 16,-8-7 8-16,0 4-56 15,-9-3 88-15,-2-1-88 16,-10 7 88-16,-3 2 16 0,0 5-104 31,-4 5 120-31,0 7 128 16,0 3-64-16,5 0-184 0,-5 3-40 16,7 13 40-16,-3 6 40 15,4 10-40-15,-4 0 120 16,8 6-24-16,0 0-72 0,4 4-16 15,0-1-8 1,4 0-240-16,8 13-1016 16,0-7-1833-16,-1-12-4353 0</inkml:trace>
  <inkml:trace contextRef="#ctx0" brushRef="#br0" timeOffset="42082.1">4060 6543 7665 0,'0'0'2297'0,"0"0"-753"16,0 0 96-16,0 0-31 15,0 0-25-15,-8-32-328 16,-1 32-488-16,-6 7-335 16,-9 12-129-1,0 13 152-15,-8 9 64 0,0 23-72 16,0 21-48-16,4 30-128 0,4 5-24 15,16 1-80-15,8-10-72 32,0-19-16-32,17-19-32 15,-2-16-40-15,5-16-8 0,8 1-8 16,4-1-120-16,8 4-288 16,8-1-304-16,16-6-832 0,-17-12-2209 15,-7-14-4209-15</inkml:trace>
  <inkml:trace contextRef="#ctx0" brushRef="#br0" timeOffset="45787.04">4442 6788 1144 0,'0'0'9250'31,"0"0"-7690"-31,0 0-384 0,0-70-304 16,-8 54 273-16,-4 7 159 15,-4 2-328-15,1 4-288 16,-6 3-136-16,-7 0-119 0,-3 16-177 16,-1 3 40-16,0 6-16 31,4 4-168-31,4 3-40 0,4-4-72 16,12 4-40-16,4 3 40 15,4-3 0-15,0 2 0 16,16 1 48-16,7-3 0 0,2 3 24 31,6-6-64-31,1-1 0 0,-4 1 40 16,0-4-48-16,-7-3-56 0,-10 1 48 15,-3-1-80-15,-8-3 72 16,-4 3-168-16,-15-6 184 16,-18 0 56-16,-3 0-56 15,-3-7 72 1,-1-2 0-16,4-4 0 0,4-3 16 15,8 0-40-15,12 0-40 0,8-3-8 16,4-4-240-16,4 1-400 16,12-3-593-16,21 2-823 15,-1 1-553-15,-1 3-1872 0</inkml:trace>
  <inkml:trace contextRef="#ctx0" brushRef="#br0" timeOffset="46095.31">4550 7124 4640 0,'0'0'3057'15,"0"0"-208"-15,0 0-1209 0,0 0-8 31,0 0-255-31,0 0-289 0,0-3-472 16,0 19 32-16,0 10 168 0,0 2-343 16,0 4-257-16,-9 3-96 15,9-4-56-15,-4 4-48 16,0-9-16-16,4-4-240 16,0-3-433-1,0-6-687-15,0-7-1184 0,8-3-2329 16,5-3-4577-16</inkml:trace>
  <inkml:trace contextRef="#ctx0" brushRef="#br0" timeOffset="46315.52">4701 7064 6937 0,'0'0'4625'0,"0"0"-3337"0,0 0-808 15,0 0 176-15,0 0 593 16,0 0-121-16,-24 83-304 0,16-52-216 31,4 4-64-31,-4 4-15 16,0-2-273-16,1 2-64 0,-2-2-120 15,-3-5-16-15,5-3-56 16,3-1-376-16,4-2-745 16,0-7-1471-16,0-6-2321 0</inkml:trace>
  <inkml:trace contextRef="#ctx0" brushRef="#br0" timeOffset="46815.6">5044 7331 10178 0,'0'0'3208'16,"0"0"-1351"-16,0 0-489 0,0 0-232 31,0 0-352-31,0 0-111 16,0 0-137-16,71 32-256 15,-63-7-168-15,-4 4 32 0,-4 6-136 0,0-4 112 16,-12 4-120-16,-8-3-16 16,-3-4-64-16,-1 1-400 0,0-7-384 15,8-3-593 1,4-9-1607 0,8-7-2202-16</inkml:trace>
  <inkml:trace contextRef="#ctx0" brushRef="#br0" timeOffset="47286.39">5402 6978 6673 0,'0'0'4369'15,"0"0"-2393"-15,0 0-359 16,0 0-193-16,0 0-72 0,0 0-312 16,0-25-479-16,0 41-337 15,0 9 112-15,0 7-8 0,-8 9-152 32,-3 4-32-32,3 6-8 15,-9-4 96-15,6 1-88 16,-6-4-96-16,2-9 48 0,-1-3-80 15,4-10 96-15,3-3-48 0,5-6-16 16,1-4 8-16,3-2-56 0,0-4 8 16,16-3-8-1,3 0 8 1,13 0 120-16,0 0-120 16,9-3 8-16,-2-4 80 0,4 1-96 15,-2 3-96-15,-1 0 88 0,-9 3-256 16,5 0 16-1,-8 0-88-15,-8 0-128 16,0 0-200-16,-8 0-321 16,0 0-631-16,-5 0-872 15,-2-3-561-15,-1-4-4785 0</inkml:trace>
  <inkml:trace contextRef="#ctx0" brushRef="#br0" timeOffset="47662.98">5765 6699 10522 0,'0'0'2440'0,"0"0"-783"16,0 0-417 0,0 0-56-16,0 0-248 15,84-6-15-15,-41 24-169 16,9 14-240-16,8 7-112 0,4 21-232 16,3 26-96-16,-3 15-24 15,-16 13 16-15,-24-5-56 16,-16-11 0-16,-12-12-8 15,-24 2 96-15,-12-5-96 16,-12 3 0-16,8-19-352 16,1-14-328-16,-13-2-873 0,8-16-2527 15,8-6-3114-15</inkml:trace>
  <inkml:trace contextRef="#ctx0" brushRef="#br0" timeOffset="49620.51">6705 7153 1736 0,'0'0'7377'0,"0"0"-5488"0,0 0-305 0,0 0-288 16,0 0 49-1,-3 0-201-15,3 0-392 16,0 0-408-16,0 0-152 16,11 3 32-16,1 0 208 15,4 1-15-15,4 2-217 16,3-3-104-16,5-3-80 0,0 0 40 31,12 0-56-31,-3 0-96 16,2 0-617-16,-3 0-839 0,-4 0-1120 15,-12 0-1393-15,-8 0-944 0</inkml:trace>
  <inkml:trace contextRef="#ctx0" brushRef="#br0" timeOffset="49867.68">6753 7337 6121 0,'0'0'4377'16,"0"0"-3185"-16,0 0-304 0,0 0 448 16,0 0 201-1,0 0-321-15,0 0-48 16,44 3-288-16,-25-3-359 16,5 0-145-16,8 3-144 0,0-3-160 0,4 0-72 15,1 4-232-15,14-4-857 16,-3 0-1879-1,-9 0-3682-15</inkml:trace>
  <inkml:trace contextRef="#ctx0" brushRef="#br0" timeOffset="51232.44">9589 6118 1688 0,'0'0'5577'0,"0"0"-4281"15,0 0-63-15,0 0-169 0,0 0 256 32,0 0 232-32,0 0-239 15,28-35-497-15,-35 35-336 0,-9 9 0 16,-8 10 64-16,0 7-56 16,-8 6-64-16,-4 3-32 0,5 13 1 15,-5 2 31-15,-1 17-8 31,1 22-32-31,5 16-64 16,3 9-104-16,8-9-112 0,8-4 64 16,8-9-112-16,4 0-40 15,0 6 32-15,13-5-40 0,10-4-16 16,5-7 8-16,0-15-64 16,0-13-16-16,-8-13-384 31,3 0-736-31,18 16-673 0,-2-9-2712 15,-7-3-6385-15</inkml:trace>
  <inkml:trace contextRef="#ctx0" brushRef="#br0" timeOffset="52108.81">13921 6245 6729 0,'0'0'3097'31,"0"0"-729"-31,0 0-431 16,0 0-305-16,0 0-272 0,0 0-480 15,7-19-544-15,18 28 185 16,10 13 95-16,10 10-136 0,2 10-184 0,17 21-72 15,3 23-80 1,2 22-88 0,-10 3 64-16,-23 0-112 15,-20-3 40-15,-16-6-24 0,-4 12-24 16,-24 4-56-16,-8-5 56 16,-11-1-8-16,-5-11-88 0,0-2-344 15,-8-13-584-15,12-23-865 0,8-18-2952 16</inkml:trace>
  <inkml:trace contextRef="#ctx0" brushRef="#br0" timeOffset="53606.46">7860 6728 5113 0,'0'0'3296'32,"0"0"-983"-32,0 0-953 0,0 0-208 15,0 0 273-15,0 0 231 16,0 0-584-16,-4-48-368 16,4 48-344-16,-3 6-200 0,-5 13 9 31,-5 10 271-31,2 9-168 15,-6 0-144-15,6 4-80 0,3 2 16 0,0-3-64 16,0-6 0-16,4-3 0 16,0-7-96-16,4-9-64 15,0-7-24-15,0-9-72 16,0 0 88 0,0-2 120-16,0-18 48 15,0-2-137-15,0-10 137 0,4-3-8 16,3-2 8-16,2-8-8 0,3 4 0 15,-1-4 8-15,2 7 0 16,-2 0-48-16,6 13 48 0,-9 3 0 31,-1 9 0-31,6 3-16 16,-5 3 16-16,-5 7-64 0,5 0 56 16,1 0 8-16,-5 0-8 15,3 13 8-15,1 10 96 0,-4 2-24 31,5 7 33-31,-2 6-97 16,-3 0 96-16,4 6-104 0,0-2 8 16,0-1 0-16,0-3 0 15,4 0-8-15,0-6-8 16,0-6-265-16,0-7-31 0,0-7-64 31,-1-6 40-31,-2-6 152 16,3 0 136-16,-1-18 40 0,2-11 136 15,-5-9-24-15,3-7 264 0,2-5 24 16,-6-5-127-16,1 5 95 16,5 2-192-16,-9 7-40 0,-1 12 160 15,1 10-152 1,0 10-72 0,0 3-64-16,-4 6-8 15,0 0-192-15,4 2-616 0,-4 11-49 0,9 19-847 16,-9-7-2249-16,3-3-3953 15</inkml:trace>
  <inkml:trace contextRef="#ctx0" brushRef="#br0" timeOffset="53876.21">8339 6911 2496 0,'0'0'8722'0,"0"0"-6698"15,0 0-1047-15,0 0 47 0,0 0 152 32,0 0-240-32,47 0-360 15,-23-2-264-15,4-1-184 16,0-4-24-16,0 4-104 0,0 0-264 0,4-4-488 15,0 1-1120-15,-8 3-841 16,-5-4-1888-16</inkml:trace>
  <inkml:trace contextRef="#ctx0" brushRef="#br0" timeOffset="54164.35">8801 6518 9073 0,'0'0'2721'0,"0"0"-1097"15,0 0-647-15,0 0-121 0,0 0-184 16,0 0 616-16,0 0-120 0,-4 82-391 31,-4-43-137-31,4-1-224 16,0 3-96-16,0 0-128 15,0 4-112-15,4-7-80 0,0 3 0 16,0 0-240-16,0 0-528 16,8 11-1241-16,-4-11-3040 0,3-10-7321 15</inkml:trace>
  <inkml:trace contextRef="#ctx0" brushRef="#br0" timeOffset="55500.11">14753 7039 6177 0,'0'0'4497'0,"0"0"-2665"16,0 0-504-16,0 0-159 31,0 0 135-31,0 0-280 0,4-4-304 15,16 4-248-15,5 0 161 0,6 0-57 16,1 0-168-16,8 0-168 0,3 0-32 16,5 0 8-16,1 0-144 15,-6 0 0 1,1 0-48 0,-13 0 32-16,-3 0-56 0,-7 0-56 15,-10-3-192-15,-2 0-48 0,-5 3-88 16,-4-3-200-16,0 3-225 0,-4-6-799 15,-9 3-1272-15,2-1-2050 16</inkml:trace>
  <inkml:trace contextRef="#ctx0" brushRef="#br0" timeOffset="55881.32">14993 6810 8129 0,'0'0'2305'0,"0"0"-889"16,0 0-216-16,0 0 409 31,0 0 71-31,0 0-600 0,0 0-408 16,-8-16-280-16,8 26-200 15,0 12 129-15,0 6 495 0,0 14-256 0,0 5-152 16,-5 7-136-16,5 7-96 16,0-1-16-1,0 4-32 1,0-1-120-16,-4-2 104 0,0-4-96 16,1-7 32-16,3-9-48 15,-8-6 0-15,4-3-152 0,4-10-192 0,0-9-464 16,0-13-913-1,0 0-3152 1,0-9-4176-16</inkml:trace>
  <inkml:trace contextRef="#ctx0" brushRef="#br0" timeOffset="60479.07">8111 8166 7257 0,'0'0'1952'0,"0"0"-1207"16,0 0-377-16,0 0 16 15,0 0 184-15,0 0 104 0,0 0-64 32,5 0-96-32,3 0 248 15,3 0 65-15,2 0-121 0,2 0-200 16,6 0-128-16,-2 0-104 16,9 0 88-16,4 0-88 15,3 0-24-15,6-3-56 0,2 0-64 31,6 3-32-31,-2 0-96 0,5 0 0 16,4 0 64-16,-5 0-56 0,-3 0 40 16,1 0-40-16,-2 0-8 15,-3 0 8-15,3 0 0 16,2 3-8-16,6 0 40 0,5-3-24 16,8 3-16-1,3-3 0-15,1 3 0 16,8 0 8-16,-1 0 48 0,-3 1-56 15,0 2 0-15,-4 1-16 16,-5-5 16-16,1 5 0 16,-8-4 8-1,3 0 0-15,1 1-8 16,-4-1-64-16,4-3 48 16,-1 0 16-16,5 0 0 0,-3 0 0 15,-2 0-8-15,5 0 8 16,-1 0 0-16,1 0 0 0,-1 0 56 31,6-3-56-31,2-1 0 16,13 4-8-16,11-3-8 0,17 0 16 15,7 3-8-15,-14 0 8 16,-10 0-24-16,-16 0 24 16,1 0 0-16,-13 3 0 0,-11 4-16 31,-12-4-64-31,1 0-16 15,6 3 24-15,13-3 64 0,7 4 0 0,5-4-8 16,-4 0-32-16,11 0 48 16,13 1 0-16,12-2 0 15,7 2 0-15,-15-1 56 16,-9 3-48 0,-15-6-8-16,-8 3 0 15,-13 1 0-15,-10-4 48 0,2 3-48 0,5 0 0 16,8-3 64-16,12 3-64 15,-5 0 120-15,4 0-120 16,-2-3 16-16,2 0 48 0,-4 0-56 31,2 0-8-31,-2 0 80 16,1 0-72-16,0-3 0 0,3 0 0 16,-2 0 0-16,-6 0 0 15,5 0-8-15,-1 3 0 0,-3 0 96 31,0 0-16-31,3 0 80 16,-3 6 72-16,0 0 9 16,15 1-17-16,13-1 16 0,16 0-96 15,4 0-16-15,-25 1-120 16,-19-4 0-16,-29 4 80 0,1-4-88 31,9 3 72-31,5 0-56 16,11 4 104-16,14 0 112 15,12 2-144-15,10 1 64 0,7-1-144 0,-13-2-8 16,-16-3 8-16,-23-4-8 16,-12 0 0-16,-5 0 0 15,10 0 0 1,6 0 8-16,5-3 0 16,0 3-8-16,-1-3 40 15,1 0-40-15,4 0 0 0,0 0 0 0,0 0 0 16,3 0 56-16,-3 0-48 15,-5-3-8 1,2 3-16-16,-14-3-64 16,1 0 72-16,-12 0 8 15,-1 0 0-15,-6-4 8 16,-1 4-8-16,-9 0-8 0,-6 0 0 16,-6 3-352-16,-2 0-408 0,-14-4-457 31,-14 4-2719-31,-9-2-1146 15</inkml:trace>
  <inkml:trace contextRef="#ctx0" brushRef="#br0" timeOffset="61694.38">11853 8912 11642 0,'0'0'2296'0,"0"0"-1247"16,0 0-1-16,0 0-256 15,0 0-32-15,-4-9-240 16,-8 21-216-16,0 11-40 15,-4 5-71-15,-4 7 87 16,0 6-152-16,-4 0-40 16,1 4-80-16,-1-4 8 0,3-3 64 15,-3-3-72-15,9-6 0 16,2-10-8 0,6-6 0-16,3-10-72 15,4 0 72-15,0-3-120 16,0-6 104-16,11-14-136 0,6-5 0 15,7-10 8-15,0-6 136 16,3-3-40-16,1-4-57 0,0-3 33 31,0-3-8-31,0 3 80 16,-4 3-16-16,0 4 16 16,-5 12 56-16,2 7 72 0,-1 6-15 15,-1 6-1-15,-2 4 48 16,-2-1-40-16,1 10 8 0,0 0 24 15,0 0-56 1,0 19 56-16,0 10-56 16,-4 6 16-16,4 9 24 15,-4 1-88-15,4 5 24 0,-4 1-64 16,4-3 0-16,3 0 0 16,-2-7 40-16,2-3-48 15,1-3 0 1,1-7-40-16,-2-2 32 0,-3-11-40 15,0-2 48-15,-4-6 0 16,0-7-40-16,0 0 40 0,0 0 88 16,0-7-80-16,4-9-8 31,-4-9 96-31,-5-7 72 0,6-6 200 16,-2-6-32-16,2-4-96 15,2-6 32-15,2-6-152 0,-2-4-40 16,5 1-64-16,5-1-8 15,-2 4-8-15,5 6-16 32,0 6 16-32,-4 10 0 0,-4 10-64 15,-1 8-56-15,-10 8-48 16,-1 6-208-16,-8 6-304 0,0 0-888 16,0 6-2633-16,-13 1-2305 0</inkml:trace>
  <inkml:trace contextRef="#ctx0" brushRef="#br0" timeOffset="78021.16">2673 10331 7697 0,'0'-6'2721'0,"0"3"-993"0,-4-4-304 0,0 4-103 16,-4 3-113-16,-4 0-240 15,-8 0-504-15,-8 10-160 16,-8 15 256-16,-7 13-15 0,-17 19-1 16,-4 26-232-16,-3 16-136 31,2 8 24-31,26-5-80 16,14-7 16-16,18-9 16 0,7 0-104 15,4-17 0-15,12-12-48 0,3-12 0 16,5-7 8-16,8 3-8 31,16 1 0-31,8-4-8 16,20-16-40-16,19-22 40 0,21-16-240 15,-9-19 192-15,-27-6-40 16,-24 3 32-16,-24-1-56 0,4-24 56 16,3-29-224-16,-3-35-24 15,-20-3-160-15,-16 9 119 16,-16 17 257-1,-20 34 96-15,1 19 0 0,3 13 152 16,-8 9 97-16,-8 7 151 16,-3 3 8-16,-9 9-72 0,8 10-128 15,4 10-96 1,12 15-104 0,12 23 96-16,12 3-88 0,12 9 80 15,8 7-80-15,29-7-8 0,2 6 72 16,17-2-80-16,-1 0-8 15,-3-10-504-15,0 0-864 0,-16-13-1809 32,-16-16-2928-32</inkml:trace>
  <inkml:trace contextRef="#ctx0" brushRef="#br0" timeOffset="78524.05">2609 9947 10138 0,'0'0'2824'0,"0"0"-1391"16,0 0-825-16,0 0-368 0,0 0 496 15,0 0 240-15,-8 38-552 0,8-25-328 16,0-7-40-16,8-6-48 0,4 0 248 31,4-12 144-31,8-14-88 16,-4-9-87-16,0-9-145 15,-1-4-32-15,-6 1 24 0,-1 2-24 16,-9 7 120-16,1 12 136 0,1 7 312 16,-1 10-176-16,0 9-208 15,4 0-232-15,3 9 0 31,9 17-8-31,12 9 8 0,0 9 8 16,4 7-8-16,4 6-80 16,0 32-1192-16,-4-19-1761 0,-12-7-4297 15</inkml:trace>
  <inkml:trace contextRef="#ctx0" brushRef="#br0" timeOffset="78973.83">3637 10236 4544 0,'0'0'5354'0,"0"0"-3522"0,4-83 104 31,-4 65-343-31,0 8-1 16,-4 10-232-16,-8 0-567 0,-15 25-257 15,-13 23 64-15,-8 37 8 16,-12 39-80-16,8 19-104 0,8 3-96 16,20-9-152-16,13-23 0 31,11-3-80-31,7-12-48 16,18-20-48-16,6-22-104 0,-3-13-336 15,4-12-408-15,32 3-880 16,-8-9-2457-16,-5-13-4089 0</inkml:trace>
  <inkml:trace contextRef="#ctx0" brushRef="#br0" timeOffset="79431.33">4099 10477 10066 0,'0'0'2512'0,"0"0"-1256"16,0 0-327 0,-103-12 615-16,62 21-376 15,6 10-192-15,-1 3-359 0,8 7-225 16,9 3-248-16,10 3-40 15,5 3-48-15,4 3-56 16,13 0-8-16,14 0-128 0,6 1 72 31,10-4-176-31,-3-3-344 16,-5-4 143-16,-7-2 209 0,-11 0 112 16,-10-1 72-16,-7-2 48 15,-11-1 168-15,-17-2 288 16,-13-1 97-16,-2-3 31 0,-1-3-136 15,0-7-232 1,5-6-40-16,11-3-88 16,7 0-64-16,10-12-24 0,11-4-608 15,0-3-624-15,20-3-1169 16,8 5-1832-16,-1 2-3321 16</inkml:trace>
  <inkml:trace contextRef="#ctx0" brushRef="#br0" timeOffset="79695.93">4207 10985 680 0,'0'0'9042'0,"0"0"-4794"15,0 0-3311-15,0 0-409 16,0 0 488-16,0 48 40 15,-5-20-320-15,-2 4-296 0,-1 3-191 32,0-3-201-32,4-3-40 15,0-1-8-15,4-9-393 0,0-7-727 16,0-5-1112-16,12-7-825 16,7-16-1728-16,2-6-2615 0</inkml:trace>
  <inkml:trace contextRef="#ctx0" brushRef="#br0" timeOffset="79851.64">4398 10972 9073 0,'0'0'4729'16,"0"0"-3432"-16,0 0-545 15,0 0 632-15,0 0-192 16,-3 89-559-16,-6-57-233 16,1 0-248-16,4 3-56 15,0-3-96-15,1 6-448 16,-1-13-1433-16,0-2-3912 0</inkml:trace>
  <inkml:trace contextRef="#ctx0" brushRef="#br0" timeOffset="80093.89">4645 11274 10938 0,'0'0'5313'16,"0"0"-4785"-16,0 0-112 0,0 0-32 15,0 80-160-15,-12-45 40 16,0-1-88-16,-3 1-176 16,-5 3-192-16,-12 1-1400 0,4-11-2809 31,4-9-4681-31</inkml:trace>
  <inkml:trace contextRef="#ctx0" brushRef="#br0" timeOffset="80511.28">5059 10687 5065 0,'0'0'8073'0,"0"0"-6144"15,0 0-497-15,0 0-280 16,0 0-416-16,0 0-367 0,0 0-145 16,0 0 392-16,-4 66-304 15,-7-25 8-15,-6 4-16 0,2 6-24 31,-5 3-104-31,-4-3-8 16,4 0-112-16,0-4-8 16,5-5 0-16,6-8 40 0,1-8-88 15,8-7-8-15,0-10-40 16,20-6 48-16,8-3 8 0,8 0 40 31,0 0-32-31,7-6-16 16,-2 3-72-16,-5-3-72 0,-5 6-240 15,1 0-320-15,-8 0-624 0,8 0-1489 16,-9 0-1832-16,1-4-5425 16</inkml:trace>
  <inkml:trace contextRef="#ctx0" brushRef="#br0" timeOffset="80858.13">5358 10483 4016 0,'0'0'7346'0,"0"0"-5002"0,0 0-47 31,0 0-657-31,0 0-239 15,0 0-449-15,0 0-432 16,0 0-88-16,92 20-56 0,-49 21-184 16,10 9 80-16,-5 11-32 15,-5 9-56-15,-11 16-120 0,-20 15-16 32,-12 1-48-32,-23-4-248 15,-13-18 40-15,-1-24-232 16,-18 5-728-16,15-20-2673 0,-4-6-5985 0</inkml:trace>
  <inkml:trace contextRef="#ctx0" brushRef="#br0" timeOffset="81507.73">6287 11026 5577 0,'0'0'5305'16,"0"0"-3369"-16,0 0-1024 0,0 0 353 15,0 0-153-15,-8 4-264 16,16-1-496 0,16 0 288-16,8-3 161 15,11 0-89-15,13 0-352 16,8 0-160-16,-1 0-200 0,-7 0-48 15,-4 0-808-15,-12 0-2057 16,-20 3-2272-16,-8 4-3377 0</inkml:trace>
  <inkml:trace contextRef="#ctx0" brushRef="#br0" timeOffset="81718.78">6255 11319 5721 0,'0'0'5505'0,"0"0"-3313"16,0 0-303-16,0 0-57 15,0 0-223-15,80 22-417 0,-16-22-552 16,27-10-352-16,-3-2-128 16,-9-1-160-1,5-3-536-15,-32 4-4025 16,-8-5-8090-16</inkml:trace>
  <inkml:trace contextRef="#ctx0" brushRef="#br0" timeOffset="88484.05">8478 10709 4793 0,'0'0'5561'16,"0"0"-4113"-16,0 0 208 0,0-38-479 31,0 32 39-31,0 2 40 16,0 1-400-16,0 3-304 15,0 0-207-15,-4 0-257 0,4 7-88 16,-4 8 0-16,-4 17 176 16,-4 9 120-16,0 7-120 0,1 6-112 31,-6 3 88-31,2-3-64 16,2-3-32-16,-2-3 16 15,2-7-24-15,6-6 8 0,-1-13-56 16,4-9 0-16,4-7 48 0,0-6-40 15,0 0 32-15,0-10 72 16,0-15-104 0,4-10 8-16,4-6-16 15,3-13 0-15,6-16-16 16,-2 6-32-16,1-5-48 0,0 2 24 16,0 13 16-16,1-3 56 0,-2 13-8 15,-3 5-32 1,0 11 40-16,0 6 0 15,-4 9 80-15,0 3-16 16,0 4-8-16,0 6 16 16,4 0-72-16,0 13 0 0,8 9 0 15,-5 13 56-15,6 6 48 0,-2 3-56 32,-3 10 24-32,1 0 40 15,-2 3-32-15,2 4-80 16,-2-4 8-16,2 0 64 0,-2-2-64 15,1-8 0-15,0-6-8 16,-5-6 0-16,6-6 0 0,-10-13-8 31,2-4-56-31,-5-5 56 16,0-4 8-16,0-3 0 16,7-13 16-16,2-9 80 0,2-16-88 15,6-7 80-15,-1-25-80 16,3-15 40-16,1-14-40 0,-4-6-8 15,-4 23 0 1,-7 19 8-16,-2 21-8 16,-3 7 8-16,0 3 40 15,0 1-40-15,4-1-16 0,-4 13 16 16,-4 10-8-16,4 5 0 16,-4 4-72-16,0 0-536 15,0 10-936-15,0 18-393 16,0-2-2712-16,0-4-5401 15</inkml:trace>
  <inkml:trace contextRef="#ctx0" brushRef="#br0" timeOffset="92023.53">9750 10322 5537 0,'0'0'5089'15,"0"0"-3369"-15,0 0 65 0,0 0-745 32,0 0-160-32,-60-51-208 15,32 54-120-15,0 19-24 16,-8 13 40-16,-4 10 49 0,0 28-41 16,0 19-208-16,0 19-136 0,13 6 8 15,10-9-48-15,17-25-144 31,0-26-40-31,8-16-8 16,9-9 40-16,2 3-40 0,14 3-96 16,2-6 8-16,13-7 40 15,0-12-112-15,8-13 40 0,-1 0-144 16,1-16-48-16,0-12 56 31,-4-7 144-31,-5-16 40 16,-6-16 64-16,-6-22-32 0,-10-12-88 0,-10-4-96 15,-15 6 79-15,-8 10 65 16,-12 26 32-16,0 9 48 0,-3 12 40 16,-2 8 16-1,-6-1 113 1,-9 3 111-16,-8 0 16 16,8 10-8-16,-4 12-176 0,4 7-104 0,8 3 0 15,1 10 0-15,14 15 0 16,6 7 40-16,7 10-40 0,4 8 104 31,15 7-64-31,17 7 8 16,5 2 96-16,-2-2-104 15,5-4 0-15,0 1-40 0,-9-11 0 16,-3 4 48-16,-4-3-48 0,-3-3 0 16,-2-7 96-16,1 0-104 31,-3-5 8-31,2-5-8 15,5-3 8-15,-4-5-16 0,4-7-96 16,0-3-112-16,4-1-296 16,0-12-505-16,-4 0-1263 0,-5 0-2569 15</inkml:trace>
  <inkml:trace contextRef="#ctx0" brushRef="#br0" timeOffset="92541.13">10785 10401 4176 0,'0'0'6122'0,"0"0"-4258"0,0 0-168 15,0 0-527-15,0 0-153 16,0 0-216-16,-47-35-280 0,19 41-48 16,-8 14 304-16,-1 8 33 31,-2 10-145-31,-1 10-152 16,1 12 0-16,7 16-152 0,4 13-24 15,11-9-112-15,10-8-112 16,7-11 24-16,0-10-128 0,24 3 80 15,4 6-88-15,4-6-176 16,11-10-160 0,0-5-200-16,6-11-536 15,14-9-521-15,-14-6-1103 0,-6-10-2329 16</inkml:trace>
  <inkml:trace contextRef="#ctx0" brushRef="#br0" timeOffset="93257.25">11200 10753 6465 0,'0'0'3993'0,"0"0"-2321"16,0 0 329-16,0 0-169 15,0 0-264 1,0 0-704-16,0 0-383 16,-88-18 47-16,60 27 32 0,0 4-192 15,8 6-144-15,8-1-216 16,12 8 40-16,0 0-40 15,8 2 0-15,20 1 112 0,4-1-72 32,3 1-40-32,1-4 8 15,-3-3-16-15,-6 1 8 0,-7-4 0 16,-3 3 32-16,-14-6-40 16,-3 6-56-16,-8-6 56 15,-19 6 0-15,-5-6 104 0,-16-3-32 16,-4 0-64-16,-8-7-8 15,-40-6-1112 1,16-16-3233-16,5-6-7218 0</inkml:trace>
  <inkml:trace contextRef="#ctx0" brushRef="#br0" timeOffset="94192.09">9673 9992 5153 0,'0'0'5233'0,"0"0"-3153"0,0 0-528 15,0 0-63-15,0 0-305 0,0 0-392 16,-4 0-256-16,4 0-56 16,0 0-71-16,0-4-41 15,8-2 16 1,0-7-160-16,4-3-176 16,9 0 0-16,-2-9-40 0,1 0 16 15,0-1 24-15,4 1-48 0,0 3 0 16,-4 6 64-16,-5 3-56 15,6 7 88 1,-6 2 96-16,2 4 0 16,-2 10-64-16,1 12 96 15,5 10-104-15,-6 3-8 16,5 6-112-16,0 23-384 0,0-14-840 16,0-2-4017-16</inkml:trace>
  <inkml:trace contextRef="#ctx0" brushRef="#br0" timeOffset="94972.46">11475 11052 5313 0,'0'0'6769'16,"0"0"-5073"-16,0 0 1 0,0 0-153 15,0 0-48 1,0 0-487-16,0 0-545 15,0 0-240-15,7 0-208 16,-7 16 336-16,0 9-72 16,0 1-96-16,0 2-96 0,0 1-16 15,0-1-72-15,0 1 0 0,0-10-216 32,0 0-488-32,0-3-576 15,8-10-1089-15,0-3-1800 16,1-3-2536-16</inkml:trace>
  <inkml:trace contextRef="#ctx0" brushRef="#br0" timeOffset="95214.87">11621 11004 10818 0,'0'0'2696'0,"0"0"-1191"16,0 0-633-16,0 0-208 15,0 0 648 1,0 0-263-16,9 76-585 0,-5-44-224 16,0 3-88-16,-4-6-64 15,0 2-88-15,0 1 0 0,0-6-144 16,0-4-512-16,0-3-657 0,0-6-1199 31,7-7-2073-31,6-6-4793 16</inkml:trace>
  <inkml:trace contextRef="#ctx0" brushRef="#br0" timeOffset="95408.48">11900 11214 4672 0,'0'0'6826'16,"0"0"-5722"-16,0 0-536 15,0 0 369-15,0 0 71 0,37 66-96 16,-33-43-448-16,-4 2-224 15,0 1-88-15,0 2-152 32,-17-6-488-32,-7 0-800 0,-3-5-1073 15,3-8-4032-15</inkml:trace>
  <inkml:trace contextRef="#ctx0" brushRef="#br0" timeOffset="95939.05">12207 10750 10114 0,'0'0'2544'16,"0"0"-399"-16,0 0-729 31,0 0-312-31,0 0-248 16,0 0-424-16,0 0 441 0,0 0-233 16,9 92-344-16,-9-54-72 0,0 0-88 15,0 4-8-15,0-4-32 16,-13 0-88-16,5-3-8 31,-3 0 80-31,-2-4-72 0,2-5 64 16,3-4-72-16,3-6 8 15,5-6 40-15,0-4-48 0,5-6 0 16,18 0 56-16,1 0-48 16,8-3 80-16,4-7-88 31,1 1 0-31,2 3 8 0,-3-4-8 0,-1 7-8 15,1-4 8-15,-4 7-8 16,0-3 0-16,-4 3-160 0,-4 0-128 16,-8 0-120-16,-4 0-360 15,0 0-369 1,-9 0-439 0,6 0-1352-16,-9 0-2570 0</inkml:trace>
  <inkml:trace contextRef="#ctx0" brushRef="#br0" timeOffset="96336.99">12693 10592 5721 0,'0'0'4953'16,"0"0"-3001"-16,0 0-167 31,0 0-169-31,0 0-376 0,0 0-80 16,0 0-183-16,84 79-353 0,-48-41-112 15,4 13 24-15,0 3-136 0,0 6-168 16,-5 3 24-16,-7 1-128 16,-7 3 40-1,-14-4-120 1,-7 4 8-16,-4-4-56 0,-16 1-48 16,-8-4-288-16,-4 1-184 0,-20-1-960 15,9-12-1553-15,7-17-2792 0</inkml:trace>
  <inkml:trace contextRef="#ctx0" brushRef="#br0" timeOffset="98960.92">13773 11115 3688 0,'0'0'5609'0,"0"0"-3576"31,0 0-345-31,0 0 201 15,0 0-105-15,0 0-216 0,-19-12-407 16,19 12-433-16,0 0-304 16,0 0-112-16,0 0-120 0,11 0-184 15,13 0 136-15,28 0 144 32,32 3 56-32,27 0-152 15,-3 0-80-15,-21 0-72 0,-27 1-32 16,-20-1 48-16,0 0-40 15,0-3-8-15,-4 3-8 0,-12 0 56 0,-13-3-56 16,-7 4 8 0,1-4 40-1,-5 0-48-15,4 0 8 16,-4 0 80-16,0 0-88 0,0 0 0 16,0 0-216-16,4 0-384 0,-4 2-1376 15,3 2-2225-15,-3-1-2585 0</inkml:trace>
  <inkml:trace contextRef="#ctx0" brushRef="#br0" timeOffset="100123.76">15769 10468 6361 0,'0'0'4265'15,"0"0"-2569"-15,0 0-480 16,4-74 137-16,-4 65 287 0,0 0-248 15,-11 9-463 1,-10 0-521-16,-10 0-96 16,-9 18 56-16,-12 5 152 0,-4 12-136 15,1 13 0-15,-5 5-8 16,0 20-120-16,4 19-128 16,12 14 24-16,21 1-144 15,23-5-16-15,7-29 16 16,21-22-16-16,8-13 8 15,4-3 0-15,23 0-72 0,29 0-48 16,32-7-88-16,8-15-72 16,-5-13-96-16,-27-16 56 15,-29-6 104-15,-19-1 168 0,-12-5-8 32,0-7 0-32,7-25-56 0,-2-23 40 15,-13-19-160-15,-17-2 16 16,-15 5 24-16,-15 10 48 15,-10 23 64-15,-6 12 72 0,-1 9-64 32,-4 10 64-32,-12 1 8 15,-8 2 8-15,-12 3 200 0,1 13-56 16,-1 10-80-16,5 6 24 16,3 13 0-16,12 15 152 15,12 7 0-15,8 9-56 0,16 8 8 16,12 1-136-1,4 1 8-15,32 4 152 16,7-1-96-16,9-7 8 0,12 1-88 16,0 0 0-16,-4-6-40 15,-8-7 48-15,-9 0-48 16,-11-7 0-16,-8-2-8 16,-12 0 0-1,-9-4 0-15,-3-3-64 16,0 1-104-16,0-1-272 0,0-3-672 0,9-3-1081 15,3-7-2008-15,-1-6-2424 16</inkml:trace>
  <inkml:trace contextRef="#ctx0" brushRef="#br0" timeOffset="100710">15654 9985 9434 0,'0'0'2664'15,"0"0"-1344"-15,0 0-647 0,0 0 351 16,0 0 168-16,0 0-336 15,0 0-320-15,0 3-160 16,0-3 72 0,0 0-127-16,0 0-1 15,0 0-96-15,0 0-8 16,8-9 0-16,8-7-168 0,0-10-40 16,0-2 88-16,4-4-96 15,-5 4 8-15,-2-1 8 0,-2 7 0 31,-7 6 296-31,0 6 32 16,0 10-64-16,-4 0-240 16,0 16-32-16,5 16-8 0,2 9 88 15,9 4-40-15,0 6 32 16,8-1-80-16,8-2-472 0,19 6-1192 31,-6-16-3169-31,-6-13-7634 0</inkml:trace>
  <inkml:trace contextRef="#ctx0" brushRef="#br0" timeOffset="101464.76">16913 10300 8545 0,'0'0'2177'16,"0"0"-321"-16,0 0-55 16,0 0-17-16,0 0-376 15,0 0-167-15,24-48-513 0,-24 48-408 16,-17 9-264-16,-6 13 400 0,-9 13 112 31,-12 23-104-31,-3 24-72 16,-1 20-104-16,12 9-40 15,16-3-136-15,16-16 16 0,4-9-64 16,16-13-64-16,7-14 8 16,1-11 56-16,4-7-48 0,8 3-16 31,8 1-312-31,8 2-224 16,0-9-600-16,15-16-856 15,-11-6-3218-15,-16-10-4104 0</inkml:trace>
  <inkml:trace contextRef="#ctx0" brushRef="#br0" timeOffset="102066.81">17324 10458 4560 0,'0'0'5642'31,"0"0"-4026"-31,0 0 376 16,0 0-223-16,0 0-497 16,0 0-536-16,0 0-232 0,-92-34 209 15,52 59-145-15,-4 6-200 16,8 7-80-16,5 4-144 15,10-1-48 1,14 0-96-16,7-3-8 0,0-3 8 16,28-3 8-16,3 0-8 15,13-4 0-15,-1-5-120 0,-2-7-80 16,-5-1 104-16,-12-2 96 16,-5 3 8-1,-7-3-8-15,-12 2 8 16,0 2-8-16,-12 2 96 0,-11-4 112 15,-5 1-24-15,-13-3 24 16,2-4 0-16,-5-5-136 0,4-1-72 16,4-3-16-16,12 0-456 31,9-13-328-31,15-12-1249 0,20-4-2864 16,7 4-4217-16</inkml:trace>
  <inkml:trace contextRef="#ctx0" brushRef="#br0" timeOffset="102344.87">17483 10782 1176 0,'0'0'9578'31,"0"0"-7058"-31,0 0-447 0,0 0-465 15,0 0-632-15,0 0-432 0,0 0 217 16,15 19-97-16,-11 6-72 16,-4 4-256-16,0-1-120 0,0 7-64 15,0-3-80-15,0 0-72 16,0-7-48 0,0 4-464-16,0-10-464 15,4-3-777-15,1-4-1151 0,-1-8-2593 16</inkml:trace>
  <inkml:trace contextRef="#ctx0" brushRef="#br0" timeOffset="102590.63">17650 10763 1800 0,'0'0'10114'0,"0"0"-7681"15,0 0-833-15,0 0-912 16,0 0-360-16,0 0 160 31,0 0 416-31,11 41-191 0,-6-15-321 16,-5 2-104-16,0 4 8 15,0 0-192-15,0 3-32 0,0-3-72 16,0-7-144-16,0 3-592 16,0-2-953-16,0-7-1399 15,8-10-2033 1</inkml:trace>
  <inkml:trace contextRef="#ctx0" brushRef="#br0" timeOffset="102794.74">17933 10944 1320 0,'0'0'8506'0,"0"0"-6650"15,0 0-8-15,0 0-127 16,0 0-257-16,24 80-320 0,-24-55-464 15,0 4-407-15,0-1-185 32,-16-3-88-32,4-2-233 15,-20-1-1127-15,8-6-1752 0,1-10-3698 0</inkml:trace>
  <inkml:trace contextRef="#ctx0" brushRef="#br0" timeOffset="103612.42">18387 10766 8465 0,'0'0'2049'0,"0"0"-121"15,0 0-87-15,0 0-313 16,0 0-32-16,0 0-144 0,20-48-359 15,-20 48-289-15,4 0-296 0,-4 0-152 16,0 4-160 0,0 15-96-1,0 6 240-15,-4 13 40 0,-4 7-24 16,-8 2-152-16,5 4 8 16,-6 0-40-16,6-3-72 0,2-7 0 15,1 0 48-15,8-6-48 16,0-9-16-1,8-4-128-15,12-7 112 16,12-5 16-16,4-4 16 0,3-6-80 16,6 0 16-16,-10 0 48 15,5-12 16-15,-8 2 0 16,-8-3 0-16,0 4-48 0,-9 0-112 31,2 2-120-31,-6 1-320 0,6 2-432 16,-2 1-833-16,2 0-2584 15,-6 0-2008-15</inkml:trace>
  <inkml:trace contextRef="#ctx0" brushRef="#br0" timeOffset="103987.18">18842 10414 9618 0,'0'0'2584'0,"0"0"-455"0,0 0-409 15,0 0-616 1,0 0-352-16,0 0 137 15,103 47 23-15,-51-2-240 0,8 6-208 16,11 21-48-16,5 17-64 16,-8 13-112-16,-25 0-96 15,-26-17-128-15,-17-21 48 0,-4-20-64 32,-16-2-8-32,-12 5 8 0,-8 10-120 15,-12 7-376-15,-8-4-640 16,-28 7-1057-16,13-16-2592 15,7-13-7217-15</inkml:trace>
  <inkml:trace contextRef="#ctx0" brushRef="#br0" timeOffset="106032.6">19555 10918 2840 0,'0'0'8418'0,"0"0"-6114"16,0 0-807-16,0 0-33 16,0 0-192-16,7 0-191 0,14 0-289 31,7 4-56-31,11-4-224 16,1 3-128-16,8 0-232 0,-1 0-32 15,5 1-112-15,-3-4 0 0,-10 2-8 16,-3-2-136-16,-8 0-400 15,-4 0-208-15,-13 0-480 16,-11 0-297 0,0-9-791-16,-11-1-2569 15,-6-2-1569-15</inkml:trace>
  <inkml:trace contextRef="#ctx0" brushRef="#br0" timeOffset="106296.01">19766 10715 6465 0,'0'0'2296'0,"0"0"-135"16,0 0 207-16,0 0-15 15,0 0-273-15,0 0-423 0,0 0-761 32,32-38-592-32,-32 61-112 15,0 12 432-15,0 6-208 0,4 7-248 16,-1 5-40-16,5 5-8 15,5-4-64-15,2-1-56 16,2-2-304-16,-2-9-256 0,-2-5-392 31,10-5-1081-31,-7-6-1095 16,-1-10-2081-16</inkml:trace>
  <inkml:trace contextRef="#ctx0" brushRef="#br0" timeOffset="107053.86">20666 10465 536 0,'0'0'6673'0,"0"0"-4825"0,0 0 113 16,48-86 95-16,-40 73-79 16,-8 7-17-16,0 6-496 15,0 0-695 1,-13 0-385-16,-14 12-144 16,-9 17 64-16,-4 6 224 0,-7 16-176 15,-1 3-72-15,4 3-128 16,8 3 0-16,9-3-80 15,6 4-72-15,18-4-8 0,3-7 8 32,0 2-104-32,19-8-112 15,13-3 16-15,4-9-64 0,4-6-144 16,3-11-56-16,2-5-104 16,-2-7 176-16,-7-3-105 15,-8-3 209-15,-4-13 128 0,-13-6 160 16,-7-7 0-1,-4 0 0-15,-4-6-72 16,-19 0 24-16,-5 1 40 0,0 5-64 16,-7 7 72-16,3 6 0 15,4 10 104-15,11 2-104 16,6 4-56-16,11 0-8 16,0 4-56-1,11 8 120-15,17-2 64 0,8 3-8 16,5-4 72-16,6-3-128 0,-4-3-16 15,2-3-40-15,-6 0 56 16,-7-6 8-16,-4-3-8 16,-11-1 72-1,-2 4 248-15,-7 0 153 16,-3 2 71-16,-5 4-88 0,3 0-160 16,-3 0-152-16,4 13-144 15,-4 6 240-15,4 10-24 16,0 3-136-16,-4 5 40 0,8 2-24 31,-8 2-88-31,8 0 48 16,-4-3-56-16,4 0-8 0,0-3-168 15,0-3-464-15,8 10-744 16,0-14-1233-16,-8-6-2672 0</inkml:trace>
  <inkml:trace contextRef="#ctx0" brushRef="#br0" timeOffset="108478.35">21272 11078 8305 0,'0'0'2585'0,"0"0"-585"15,0 0-295-15,0 0-417 16,0 0-552-1,0 0-512-15,0 0 72 16,0 34 208-16,0-11-216 16,-4 2-104-16,-1 0-72 15,1 1-104-15,4-4 48 0,-3 0-48 16,-1-6-8-16,0 0 8 0,4-7-8 31,0-2-136-31,0-4-32 16,0-3 0-16,0 0 168 15,0-6 0-15,0-11 8 0,0-5 16 16,8-3 40-16,-1-4-56 16,2-6 40-16,-1 4-48 0,-4-7 104 31,3 6-48-31,-3 3 136 16,1 11 249-16,-1 5-1 15,0 6-88-15,0 7-208 0,3 0-144 16,6 0 64-16,-2 10-64 0,1 6 0 15,1 0 64-15,2 3-64 16,-2 3 56 0,-2 0-48-16,-3 0 40 15,1 4 16-15,2-4-64 16,-7 0-48-16,4-3 40 0,-3 0-32 16,2-10-48-16,-7 1-64 15,4-7 8-15,4-3-32 16,-4 0 136-16,4-3 40 15,0-16 88-15,7-3 144 16,-6-10 120-16,3-3-80 16,-1-3-40-16,2-3 32 0,-5-4-80 15,-1 8 16-15,-3 2-144 0,1 12-8 32,-1 7-32-32,-4 13-16 15,0 3-136-15,0 0-480 16,0 16-552-16,-9 3-1129 0,-2-3-3792 15</inkml:trace>
  <inkml:trace contextRef="#ctx0" brushRef="#br0" timeOffset="110503.56">8386 11769 728 0,'0'0'6161'0,"0"0"-3897"31,0 0-871-31,0 0 39 0,0 0 104 16,0 0-39-16,-8-12-393 0,8 12-360 15,0 0-8-15,0 0-280 0,0 0-120 16,0 0-56-16,12 0-167 16,1 0 135-1,6 0 192 1,5 0-168-16,4 0-168 0,8 3 16 16,-1-3 8-16,14 3 104 0,-1 3-80 15,12-2 64-15,-1-1-88 0,5 0-16 16,4 0-104-16,-1 0 72 31,-3 4-16-31,3-4-32 16,1 3-16-16,1-3-16 0,-2 4 0 15,1-4 80-15,-5 3-72 16,-3 0-8-16,0 1 0 0,-4 3 0 16,-5-4 0-16,5 3 40 31,0-2-32-31,0-4-16 0,8 3 8 15,3-2-8-15,1-2 8 16,4 2 0-16,-1-4 0 16,1 3 40-16,-4-3-40 0,0 0 0 15,-1 0 0-15,-3 0 64 32,4 0-16-32,-5 0-48 0,1 0 0 15,0 0 0-15,-4 0 0 0,-1 0 80 16,1 0-64-16,-4 0 48 15,0 0 24-15,-4 0-88 0,-1 0 0 16,1 3 64 0,1 3-64-1,-2 1 8-15,5-1 8 0,0 0-8 16,3 4 96-16,5-3-104 16,-4-2 0-16,0-1 8 0,0 2 0 15,-1-3-8-15,1 1 0 0,-9-1 0 31,5-3 8-31,0 3-8 16,-4-3 0-16,-4 0 8 0,0 3 0 16,-1-3-8-16,1 0 0 15,0 0-48-15,4 0 48 16,-4 0 0-16,3 0 0 0,-3 0-8 31,-4 0 8-31,0 0-8 0,0 0 8 16,-5 0 0-16,2 0 0 15,-6 3 8-15,5 0 0 16,4 4 0-16,0-4 0 0,4 3 0 16,3-2-8-16,5-2 8 31,-4 5 16-31,-4-7-24 0,-8 3 0 16,-8-3-8-16,-17 0-88 15,-2 0 24-15,-9 0-80 0,-4 0-288 16,0 0-680-16,-28 0-873 0,4 0-2664 15,-8-3-8025-15</inkml:trace>
  <inkml:trace contextRef="#ctx0" brushRef="#br0" timeOffset="111516.21">10216 12573 336 0,'0'0'10202'0,"0"0"-7922"16,0 0-471-1,0 0-505-15,0 0-384 16,-9 28 392-16,1 7-303 0,-3 7-441 15,3 5-80-15,-5 7-192 16,6 0-16-16,-6-7-176 16,5 1-96-16,1-10 136 0,-1-3-144 31,4-13 0-31,-1-5 0 0,5-11-88 16,0-6-32-16,0 0 40 15,0-13-32-15,9-12-136 16,2-17 8-16,10-12 88 0,7-28-144 15,7-16 48-15,-3 2 112 16,-8 17 128-16,-8 28-8 0,0 19 16 31,-4 7 16-31,4-1 104 16,3 7 88-16,-6 10 96 16,2 9-48-16,2 6-112 0,-2 14 24 15,6 8 48-15,-6 7-88 16,5 3 0-1,-3 3-80-15,2 7-48 0,1-1 64 16,-4 7-64-16,4 0 0 16,-5-3 80-16,6-6-80 15,3-4-8-15,0-10-112 0,4-2-96 16,-5-10 0 0,1-6 40-16,0-10 0 15,0-3 176-15,0-3 0 16,-4-13 0-16,0-12 0 0,4-14 72 15,-5-15 152-15,6-29 16 16,-5-18-32-16,3-8 8 0,-7 24-96 31,-4 21-24-31,-3 35-32 16,-5 10 120-16,-1 3 32 0,1 3-8 16,0 0-56-16,-4 10-88 15,4 6-64-15,0 0-48 0,-4 0-296 16,4 9-40-16,4 4-432 31,-8 13-1160-31,0-8-2369 16,0-2-3609-16</inkml:trace>
  <inkml:trace contextRef="#ctx0" brushRef="#br0" timeOffset="113152.21">15634 11715 1384 0,'0'0'520'15,"0"0"2248"-15,0 0-871 0,0 0-369 31,0 0 25-31,-80 4-337 16,72-4-64-16,5 0 208 16,-1 0-111-16,4 0-97 0,0 0-304 15,0 0-160-15,0 0-184 0,4 0-232 16,3 0-136-16,14 0 64 31,10 0 56-31,13 0 105 16,16 3-153-16,3 0-64 0,17 4-80 15,16-2 16-15,-4 5 96 16,-17 0 16-16,-8-4 0 16,-11 0 48-16,8 1-136 0,4-1 64 31,0 1-160-31,0-4 0 16,-1 0 128-16,1 0-128 0,4 0-8 15,0-3 48-15,-1 0-48 16,-4 0 16-16,2 0-16 0,-9 0 48 15,0 0 48-15,-5 0-40 16,1 0-40 0,0 0 152-16,3 0-64 15,5-3 32-15,0 3-80 0,3-3 0 16,1 3-16-16,-8 0-40 16,-4 0 0-16,-4 0 64 0,-5 0-64 15,-7 0 8-15,-8 0 0 0,0 0-8 31,-4 0 8-31,8 0 0 16,0 3-8-16,-1 0 0 0,10 0 0 16,-6 1-8-16,5 2-48 15,0-6 56-15,-1 3-16 16,2-3-32 0,-6 3 48-16,1-3-8 15,-4 0 8-15,-1 0 0 0,6 0 0 16,-2 0 0-16,1 0 0 15,4 0 8-15,0 0-8 16,0-3 0-16,-4 3 0 0,-1-3 16 31,2 3-16-31,-5 0 0 16,-1 0 56-16,-3 0-56 0,0 0 0 16,-4 0 0-16,-4 0 16 15,-5-3 24-15,2 3-40 0,-1 0-144 16,-9 0-24-16,-3 0-192 0,0 0-112 15,-8 0-528 1,0 0-721 0,-23 0-1463-16,-1 0 399 0,-12 0-6217 15</inkml:trace>
  <inkml:trace contextRef="#ctx0" brushRef="#br0" timeOffset="113965.37">16941 12398 11810 0,'0'0'2297'16,"0"0"-217"-16,0 0-576 16,0 0-359-16,0 0-697 15,4 13-328-15,-8 12 320 0,-4 10-24 16,-5 6-216-1,2 7-112-15,-1 0-80 16,0-1 72-16,0-2-80 0,1-4 48 16,2-9-48-16,5-4 0 15,0-12 0-15,4-6-168 16,0-7-272-16,0-3 64 0,0-3 152 16,12-20 104-1,4-5-56-15,0-14 64 16,4-8 112-16,0-7-72 0,3-16 64 15,1 3 0-15,4 3 0 16,-3 4 8-16,-5 15 0 16,-5 10 152-1,-3 13 408-15,-7 12-88 16,-2 13-128-16,1 0-272 16,4 19-56-16,0 16 40 0,4 3-48 15,4 6-8-15,4 7 88 16,0-3-88-16,3 2 0 0,2-2 0 31,-1 3-80-31,4-7-112 16,-9-5-136-16,1-8 112 0,0-2 208 15,-8-13-104-15,8-7 32 16,-4-9 72-16,4 0 8 16,0-16 72-16,0-12-8 0,0-10 168 15,0-13 56 1,3-12-16-16,1-17-88 15,-3 1-128-15,-2 12 72 0,-3 7-32 16,-8 15 24-16,0 4-48 16,0 3 88-16,-4 12-88 15,0 14-32-15,-4 6-40 16,0 6-104 0,0 3-632-16,0 22-464 0,0-3-1337 15,-4 0-4608-15</inkml:trace>
  <inkml:trace contextRef="#ctx0" brushRef="#br0" timeOffset="114913.05">20447 11782 9514 0,'0'0'2368'16,"0"0"-344"-16,0 0-119 16,0 0-249-16,0 0-287 0,0 0-489 15,20 0-248-15,3 0-288 0,9-3-144 16,17 0 72-1,18 0 56-15,25-1-96 16,27-2 48-16,13 0-80 16,-9-1 48-16,-27 4-64 15,-28-3-104-15,-24 2 40 0,-5 2-120 16,2 2 0-16,-9-3 40 0,3-1-32 31,-16 1 0-31,-6 3 8 16,-1 0-16-16,0-3 0 15,0 3-120-15,-1 0-288 0,2 0-128 16,-2 3-144-16,6 7-664 16,-9 2-1145-16,-5 1-1616 0,1 0-560 0</inkml:trace>
  <inkml:trace contextRef="#ctx0" brushRef="#br0" timeOffset="115776.65">20849 12258 10442 0,'0'0'4313'0,"0"0"-3265"0,0 0-688 15,0 0-128-15,0 0 512 0,0 0 352 32,-16 92-383-32,1-53-321 15,-2 2-120-15,-2 3-56 16,2 4-144-16,6-4-16 0,-6 1-48 15,6-4 0-15,7-3 40 16,-4-6-48-16,3-7-128 0,5-6-56 31,0-3-88-31,0-6-72 16,0-7-201-16,0-3 9 16,9 0 328-16,3-16 160 0,-1-9 48 15,6-7 8-15,3-10 40 0,-8-5 0 16,4-7-40-1,-1-6 0 1,-3 3 80-16,1-4-88 0,-6 7 8 16,1 10 208-16,1 9 208 15,-5 10 137-15,-1 12-9 0,1 4-312 16,0 5 144-16,0 1-176 16,5 3-88-1,2 0-112-15,1 0 0 16,0 0 0-16,0 7-8 0,4 5 0 15,-4 7 24-15,-1 3-16 16,2 10 56-16,-1 0-64 0,4 6 16 16,-1 0 80-16,2 6-96 31,2-2 0-31,1 2-8 0,5-2 8 16,-1-1-96-16,-5-6-224 15,1-7-88-15,-1-3 104 0,-6-6 80 16,-1-9 80-16,0-7 144 15,-4-3 0-15,3-3 40 32,2-19 24-32,-5-7 88 0,3-9 248 15,2-9-120-15,-2-20 40 16,6-16-96-16,-2-18-48 0,2 9-56 16,-6 22-48-16,-3 22-72 15,-4 20 96-15,5 2-88 16,-6 4 8-1,5 3-8-15,-4 10-8 0,-4 9-8 16,0 0-504-16,0 0-712 16,-4 9-377-16,-7 0-2760 0,-6 1-6713 15</inkml:trace>
  <inkml:trace contextRef="#ctx0" brushRef="#br1" timeOffset="120643.13">7746 11280 8241 0,'0'0'1969'16,"0"0"-777"-16,0 0 16 0,0 0-96 16,0 0-15-16,114-50-137 15,-69 31-184-15,6-3-192 16,17-10-136-16,28-10-152 0,27-8-168 31,20-8-16-31,1-2-40 16,-13 6 40-16,-11 3-64 0,-25 10-48 15,-22 6-8-15,-22 13-136 16,-15 3-152-16,0 0 88 16,-4 3 96-16,-9 3 80 0,-10 7 32 15,-6 3 0 1,-7 0-48-16,0 3-232 15,4 0-640-15,4 0-624 0,5 0 239 16,11 3-95-16,-1 0-2497 16,-3 3-1592-16</inkml:trace>
  <inkml:trace contextRef="#ctx0" brushRef="#br1" timeOffset="121462.36">9864 13065 5049 0,'0'0'5201'15,"0"0"-2937"-15,0 0-976 0,0 0-199 32,0 0-393-32,0 0 168 15,116-61-192-15,-52 39-304 16,27-6-216-16,33-17-96 0,20-6 24 0,7-3-64 15,-8 1-8-15,-11 5 120 16,-17 3-80-16,-27 14 24 16,-24 5-72-1,-29 14 0-15,-15 2-8 16,-3 0-16-16,-2 4-128 0,-7 0 48 16,-3 3-584-16,-5 3-1112 0,0 0-1121 15,-9 0-4320-15</inkml:trace>
  <inkml:trace contextRef="#ctx0" brushRef="#br1" timeOffset="125106.58">6562 14325 9153 0,'0'0'4097'16,"0"0"-2520"-16,0 0 63 15,-16 0-88-15,16 0-319 0,0 0-329 16,0 0-328-16,0 0-208 31,4 0-136-31,11-3-224 16,10 0 208-16,10 3 40 0,14-7-104 15,2 2 8-15,12-2-128 16,2 4-16-16,-6 0-32 0,1 3-248 16,-8 0-544-16,-13 0-1192 15,-7 9-897 1,-12 0-1520-1,-16-2-1488-15</inkml:trace>
  <inkml:trace contextRef="#ctx0" brushRef="#br1" timeOffset="125322.99">6546 14538 8481 0,'0'0'3897'0,"0"0"-2497"0,0 0 393 32,0 0-449-32,111-3-328 15,-66 0-280-15,2-4-247 0,9 1-233 16,0 6-256-16,15 0-8 16,-15 0-2241-16,-13 0-6449 0</inkml:trace>
  <inkml:trace contextRef="#ctx0" brushRef="#br1" timeOffset="126373.33">8653 14046 9281 0,'0'0'2745'0,"0"0"-464"0,0 0-465 15,0 0-536-15,0 0-16 0,0 0-359 16,0 0-129-16,-35-70-432 16,11 73-120-1,-8 16-96 1,-8 10 160-16,0 9 80 0,-8 26-200 0,4 21 64 16,1 20 64-16,11 6-168 15,15-6-40-15,13-13-80 0,4-25 0 31,21-13-8-31,3-13-56 16,4-10-40-16,15 4 8 16,25 0-88-16,23-3-96 0,21-19-80 15,16-13-144-15,-9-13 88 16,-7-19 16-16,-33 1 336 0,-11 2 40 31,-24 0 32-31,-8 1 8 16,-4-13-24-16,4-19-272 0,-5-26-56 15,-18-16-72-15,-13-6 176 16,-24 9 8-16,-12 17 87 16,0 28 121-16,0 13-80 0,-4 6 32 31,-12-3 56-31,-8 3 104 16,-11 3 129-16,-4 13-57 0,6 13-24 15,5 6 0-15,9 12 40 16,7 14 24-16,13 9 40 0,10 9 8 15,14 10-72-15,11 4-88 16,0 2-8 0,28 3 0-16,8 4-48 15,11-1-40-15,9-2 112 0,0-4-120 16,4-9 16-16,3-3-8 0,-7-10 0 16,-5-6-8-16,-10-4-360 15,-9-5-336 1,-9-4-248-16,-14-7-249 15,-9-2-751-15,0-1-953 16,-4-9-5216-16</inkml:trace>
  <inkml:trace contextRef="#ctx0" brushRef="#br1" timeOffset="126927.9">8657 13658 4689 0,'0'0'7729'16,"0"0"-6040"-16,0 0-609 16,0 0-96-16,0 0 24 0,0 0-296 0,0 0-232 31,0 0-95-31,0 0-137 15,0 0-56-15,0 0 56 0,4 0-120 16,0 0 88-16,1-3 80 16,3-12 80-16,7-8-184 15,-2-5-128 1,-2-4-56-16,6-3 40 16,-6 3 24-16,1 4-72 0,0 2 8 15,-4 11-8-15,-4 5 72 16,0 7-72-16,0 3 8 15,4 3-8-15,8 16 0 0,4 13 200 32,4 3-128-32,3 9-72 15,10 4 24-15,-5 3-24 0,15 18-832 16,-7-8-2985-16,-4-14-4457 0</inkml:trace>
  <inkml:trace contextRef="#ctx0" brushRef="#br1" timeOffset="127469.07">10251 13814 4520 0,'0'0'6922'15,"0"0"-4954"-15,0 0 121 16,0 0-489-16,0 0-464 16,0 0-383-16,-71-28-193 0,38 53 32 15,-7 13 56 1,1 13-152-16,-4 19-56 15,6 19 16-15,1 18-216 0,8 11 0 16,17-4-96-16,11-12-48 16,0-16 40-16,24 0-136 15,11-7-8-15,5-16-72 16,-4-12-224 0,-4-16-168-16,3-10-376 0,6 1-512 15,26-11-881-15,-7-2-2664 16,-8-13-7513-16</inkml:trace>
  <inkml:trace contextRef="#ctx0" brushRef="#br1" timeOffset="128008.55">10789 14106 760 0,'0'0'8986'16,"0"0"-6906"-16,0 0-568 0,0 0 209 16,0 0-105-16,-48-76-616 15,17 69-8 1,-14 7-167-16,2 0-161 15,-9 10-120-15,8 9-208 0,5 6-112 16,6 4-88-16,14 6-128 16,15 3-16-16,4 1-48 15,7-2 48 1,18 5 8-16,10-7-176 16,5-1-8-16,-4 1-40 0,4-6 24 15,-8-7 24-15,0 3 40 0,-13-5 136 16,1 2 0-16,-12-3 0 15,-8 3 0 1,0-6 0-16,-15 3 0 16,-10 0 8-16,-6-6 112 15,-5-4 8-15,-5-2 80 16,2-7-104-16,3 0 64 0,8-7-96 16,4-9 48-16,9-9-56 0,7 0-64 31,3-4 0-31,5 7-48 15,0 0-272-15,9 9-256 16,6 13-1041-16,-2 0-1351 0,2 0-2153 16</inkml:trace>
  <inkml:trace contextRef="#ctx0" brushRef="#br1" timeOffset="128338.82">10869 14401 288 0,'0'0'8929'0,"0"0"-6432"15,0 0-1089 1,0 0-279-16,0 0 71 15,0 0-176-15,7 0-424 0,-7 17-8 16,0 5 296-16,0 6-343 16,0 4-297-16,0 3-160 15,0 0-88-15,0 0 64 0,0 0-64 16,-3-3-336-16,3-4-577 0,0-3-1135 31,0-6-1833-31,0-12-2904 0</inkml:trace>
  <inkml:trace contextRef="#ctx0" brushRef="#br1" timeOffset="128571.45">11040 14383 6057 0,'0'0'6545'0,"0"0"-4888"0,0 0-657 16,0 0-432-16,0 0 912 15,0 0-304-15,-4 82-463 16,0-47-265 0,4 0-208-16,0 3-144 15,0 3 16-15,0-3-112 16,0 0-128-16,4-3-672 0,8-6-905 0,0-7-2424 16,-4-9-4216-16</inkml:trace>
  <inkml:trace contextRef="#ctx0" brushRef="#br1" timeOffset="128788.37">11307 14677 512 0,'0'0'7337'16,"0"0"-4640"-16,0 0-881 31,0 0 177-31,91 20-321 16,-78-1-640-16,-13 6-536 0,0 4-272 15,0 6-80-15,-20-3-144 16,0 3-48-16,-16 6-656 31,8-10-1272-31,4-5-2129 0</inkml:trace>
  <inkml:trace contextRef="#ctx0" brushRef="#br1" timeOffset="129597.73">11793 14125 7033 0,'0'0'2385'0,"0"0"-465"16,0 0 96-16,0 0 161 0,0 0-297 15,0-35-391-15,0 35-513 16,0 0-456 0,0 0-296-16,0 13-224 15,0 9 168-15,0 10 200 0,0 12-192 16,0 4-32-16,-4 10-40 15,0-1-8-15,-4-1-88 0,0 1-8 16,0-5 88-16,1-11-80 31,3-10-16-31,-1-5-32 0,1-13 40 16,4-4 80-16,0-6-80 16,4-3-128-16,8 0 128 0,16 0 80 15,4-6-32-15,8-4-40 16,3 4 0-16,5 0 32 31,1 0-40-31,2 6-48 0,5-4 40 16,0 4 8-16,0 0 0 15,-5 0-48-15,-3 0-256 0,-12 0-232 16,-8 0-192-16,-8 0 88 16,-12 0-64-16,-8 0-9 31,0-6-583-31,-8-4-1633 0,-8 1-4936 0</inkml:trace>
  <inkml:trace contextRef="#ctx0" brushRef="#br1" timeOffset="129921.25">12331 13871 7057 0,'0'0'7050'15,"0"0"-5066"-15,0 0-432 0,0 0-576 16,0 0-151-16,0 0-249 0,87 51 264 16,-35-7-104-16,29 26-280 15,14 23-88-15,4 21-48 31,-7 3-88-31,-32-2-32 0,-41-14-120 16,-19-9-80-16,-28-6 0 16,-19 3-104-16,-9-19-216 0,-19 6-440 15,-5-19-592-15,20-22-1521 16,4-7-6241-16</inkml:trace>
  <inkml:trace contextRef="#ctx0" brushRef="#br1" timeOffset="130994.36">13403 14583 3440 0,'0'0'8002'0,"0"0"-5802"16,0 0-351-16,0 0-241 16,0 0-72-16,0 0-567 0,0 0-633 15,28 0 8 1,11-4-96-16,25 1 32 15,27 3-24-15,21 0-96 0,-4 0-32 16,-25 0-8-16,-27 0 32 16,-24 0-8-16,4 0-128 0,-4 3 32 15,-8-3-48-15,-8 4 72 32,-8-4-72-32,-8 0-48 0,0 0-136 15,0 0-64-15,0 0-208 16,0 0-208-16,0 0-392 15,0 3-1041-15,0-3-2488 0,0 3-2336 16</inkml:trace>
  <inkml:trace contextRef="#ctx0" brushRef="#br1" timeOffset="134065.4">14701 13554 6177 0,'0'0'5281'16,"0"0"-3281"-16,0 0-775 0,0 0-321 16,9-3-152-16,-5 16-304 15,4 12-216-15,-1 26 616 16,-3 28-160-16,-4 23-263 0,0-7-217 31,0-16-8-31,-4-25-96 16,0-13-40-16,1 10-64 0,-1 0 56 15,0 9-56-15,0-3-200 16,-1-6-681-16,5 3-783 16,0-13-1441-16,0-12-3104 0</inkml:trace>
  <inkml:trace contextRef="#ctx0" brushRef="#br1" timeOffset="134516.29">14207 14849 8089 0,'0'0'2945'0,"0"0"-1201"16,0 0 65-16,164 0-113 0,-33-9-328 15,29-7-304-15,11-3-231 16,4 3-121-16,-16 6-184 0,-2 1-176 31,-15 3-184-31,-30 2 16 0,-36 4-176 16,-24 0-8-16,-20 0-272 15,-4 0-792-15,-4 0-537 0,-9 6-583 16,-19 1-977-16,-16-4-1248 16,-7 4-2816-16</inkml:trace>
  <inkml:trace contextRef="#ctx0" brushRef="#br1" timeOffset="135501.46">14682 15297 4184 0,'0'0'8122'0,"0"0"-5361"0,0 0-1145 0,0 0-448 15,0 0-175-15,0 0-505 16,0 0-360-1,-16 25 168-15,8 10-24 16,4 6-112-16,0 11 16 16,0-5-80-16,-4 4-48 15,0-4-48-15,0-5 8 0,0-11 56 16,-4-5-64-16,8-11-8 0,0-5-112 31,0-10 32-31,4 0 80 16,0-10-136-16,0-12-472 15,0-13 368-15,0-2 248 0,12-15 0 16,0-4 0-16,4-8 8 16,0-3 0-16,0 0-8 0,0 1 0 31,0 9 40-31,0 9 48 16,-1 10 24-16,-7 13 224 15,5 9 8-15,-6 12 40 0,1 4-280 0,8 4-96 16,-4 21 120-1,8 7 72 1,1 6-88-16,-2 6-8 0,5 4-40 16,0 3 16-16,-1-4-80 15,1-2 8-15,1-1 40 16,-5-9-48-16,-1-6-72 0,-3-4-8 16,0-6-40-16,-4-6 72 0,0-6-88 15,1-7 128 1,-6 0 8-16,5 0 0 15,0-13 8-15,0-9 8 16,-4-7 104-16,-1-6 48 16,2-9 16-16,-1-7 32 0,3-19-32 15,10-13-40-15,3-18-96 0,0 6-40 32,-5 25 0-32,-6 22 0 15,-9 29-8-15,3 3-56 16,-7 3 48-16,4 10-216 0,-4 3-384 15,0 13-800-15,0 9-1065 16,-4-3-3608-16</inkml:trace>
  <inkml:trace contextRef="#ctx0" brushRef="#br1" timeOffset="137960.65">13730 14341 1432 0,'0'0'8354'0,"0"0"-6410"15,0 0-672-15,0 0-23 16,-8-6-57-16,8 6-376 15,0 0-488-15,0 0-320 0,0 13 104 16,0 3 168-16,0 3 40 16,-5 9 208-16,1 4-88 0,-4 6 73 31,-3 10-57-31,2 12-64 16,-2 23 40-16,7 15-56 15,0 4-96-15,4-20 16 0,0-22-176 0,0-22-48 16,4-12-64-1,-4 3 56 1,8-1-56-16,-8-6 8 0,3-3-16 16,1-9 0-16,-4-7-280 15,5-3-48-15,-5 0-40 16,4 0-208-16,0-10-577 0,-4-8-1159 0,0 1-2161 31,0 2-6985-31</inkml:trace>
  <inkml:trace contextRef="#ctx0" brushRef="#br1" timeOffset="139463.47">16355 13671 5193 0,'0'0'4257'0,"0"0"-2929"15,0 0 208-15,0 0-328 0,0 0-607 16,0 0 111-16,-15-22 48 16,-10 38 240-16,-6 9-88 0,-1 10-160 15,-9 19-47-15,-2 25-169 32,-9 20-48-32,1 12-144 15,2 0-8-15,14-3-16 0,11-6-96 16,3 6-56-16,14-4-56 0,7 4 40 15,0 1 16-15,20-2-112 0,16-8-48 16,12-4 0 0,7-12 0-1,-7-17 48-15,-1-12-56 16,-6-15 0-16,-2-5-8 0,10 4-200 0,-6 1-256 16,5 2-512-16,-4-6-480 15,-16-10-985-15,-13-9-2512 0</inkml:trace>
  <inkml:trace contextRef="#ctx0" brushRef="#br1" timeOffset="140788.23">17029 14055 8057 0,'0'0'1248'16,"0"0"121"-16,0 0-97 0,0 0-208 16,0 0 113-1,75-73 143-15,-70 73-416 16,-2 0-280-16,-3 0-232 15,0 0-56-15,0 0-88 0,-16 7-136 16,-8 15 873-16,-12 7-49 31,-3 8-352-31,-10 11-136 0,2 6-168 16,-1 16 24-16,4 16-168 16,9-10-80-16,11-6-8 0,16-10-48 15,8-12-120-15,0 3 24 16,19 6-104-16,9-10 56 15,12-5-144-15,8-10-144 0,12-7-128 32,7-9-136-32,1-10-217 15,4-6-71-15,-8 0-64 0,-4-10-56 16,-21-12 232-16,-7-6 327 16,-15-11 473-16,-17-2 72 15,-9 0 489-15,-23-3 367 0,-11 2-48 16,-9 10 32-1,-1 7-256-15,6 3-128 16,8 12-72-16,11 4-280 0,7 3-32 16,14 3-72-16,7 0-584 15,0 0-40 1,24 3 400-16,8 3 224 16,11 1 104-16,5-4-104 0,3-3-112 15,5 0-8-15,-4 0 112 16,0 0 8-16,-8 0 112 0,-1-3 112 15,-11-1 176-15,-4 1-112 16,-7 3 168-16,-6 0 9 16,-2 0-1-1,-6 7-168-15,-3 9-48 16,0 9 88-16,-4 4 8 0,0 12-24 16,0 4-24-16,-8 8-56 15,4 5 0-15,1 2-64 16,-1 0-128-16,4-2-40 0,0-8 8 31,0-2-16-31,0-4-120 16,4-6-264-16,3-9-552 0,-3 6-1121 15,4-13-1863-15,-3-9-2074 0</inkml:trace>
  <inkml:trace contextRef="#ctx0" brushRef="#br1" timeOffset="141756.51">17837 14878 11106 0,'0'0'2856'0,"0"0"-1127"16,0 0-145-16,0 0-232 15,0 0-447 1,0 0-489-16,-8 12-336 0,1 17 112 16,3 6-120-16,-1 6-24 15,1-3 32-15,4-3-8 0,-4-6-72 16,4-4 0-16,0-9 0 15,0-3-64 1,0-7-96-16,0-6 8 16,0 0 144-16,0-13-72 15,0-9-104-15,13-10 184 0,-2-6 8 16,1-6 0-16,0-3 0 16,0 2 64-16,0 7 24 0,-4 6 32 31,-4 13 136-31,0 10 96 15,0 5-40-15,0 4-320 16,3 0-16-16,2 19 16 0,7 3 0 16,-4 10 8-16,7 0 0 15,2 3-8-15,3 3 0 0,-5-6 0 32,-2-4-240-32,-2-2-24 0,-2-7-40 15,-6-7-40-15,1-2 80 16,-4-4 120-16,1-2 64 0,2-4 80 15,-3-4 120-15,8-8-24 16,-4-11 240-16,4-2 32 16,0-10-72-1,-4-9-32-15,4-4-16 16,-1-3-64-16,-2 1-56 0,-1-1 16 16,0 9 24-16,-8 14-96 0,3 9 24 15,-3 6-96-15,0 13-104 16,0 0-808-1,-3 13-888-15,-9 6-2521 16,-1-6-5689-16</inkml:trace>
  <inkml:trace contextRef="#ctx0" brushRef="#br1" timeOffset="142760.96">18857 14754 10242 0,'0'0'3160'31,"0"0"-911"-31,0 0-297 0,0 0-167 16,0 0-609-16,0 0-568 15,16-16-272-15,4 13 8 0,8 0-112 16,8 0 64-16,12-1 0 15,28 4-32-15,27-3-64 32,28-3-64-32,-7 3-88 0,-25 3 33 15,-39 0-81-15,-23 0 0 16,-10 0 16-16,-3 0-24 0,-4 0 16 16,-12 0-16-16,-4 0-41 15,-4-4 1-15,0 4-48 16,-4 0 96-1,-4 0-152-15,0 0-288 0,0 0-576 16,4 0-1376-16,4 0-4226 16</inkml:trace>
  <inkml:trace contextRef="#ctx0" brushRef="#br1" timeOffset="144085.9">20746 14087 9297 0,'0'0'1801'15,"0"0"-697"-15,0 0 72 16,0 0-47-16,0 0 79 0,0 0-184 31,-88-47-96-31,53 56-240 16,-6 10-135-16,2 13-145 0,3 9 64 15,-9 19 40-15,6 26-192 16,7 19-56-16,17 3 0 16,15-7-208-16,7-8-56 0,25-14-32 31,8-15 32-31,-5-14 32 0,6-12-32 15,-1-6-136-15,12-3-48 16,11-1-344-16,9-9-64 16,3-9-40-16,-3-10 240 0,0-6 335 15,-5-17-15-15,-7-8-144 32,-4-11 8-32,-8-9 208 0,-4-15 16 15,-9-20-16-15,-7-19-112 0,-11 1-216 16,-17 5-296-16,-9 20 248 15,-14 22 208-15,-5 12 168 0,-13 7 80 16,-2-3 128 0,-13 6 232-1,-11 0 160-15,3 16-80 0,4 13-127 16,8 6-105-16,5 15-56 0,11 20 40 16,12 10-104-16,16 25 0 15,8-7 48-15,12 7-136 0,16 3 32 31,11-12-24-31,10 5-16 16,5-3 16-16,2-9-80 0,-3-6-8 16,-10-10 88-16,-6-6-88 15,-10-13-88-15,-3-3-192 16,-8-7-344-16,-8-2-569 0,-4-7-703 31,-4 0-1049-31,0 0-4296 0</inkml:trace>
  <inkml:trace contextRef="#ctx0" brushRef="#br1" timeOffset="144756.87">20618 13782 4440 0,'0'0'5098'15,"0"0"-2706"-15,0 0-1240 0,0 0-159 16,0 0 167-16,0 0-296 31,0 0-480-31,0 7-208 0,0 2 464 16,0 1-48-16,0-1-144 16,0-3-104-16,0-2-175 15,0-4 31-15,0 0 32 0,5 0 152 0,-1 0 40 16,3-6 112-1,5-17-56 1,0-5-288-16,4-7-184 0,0-3 144 16,0-4-144-16,0 4 0 15,-8 7 0-15,-1 5 72 16,2 10 40-16,-5 10 40 0,0 6-88 0,4 0-72 31,8 19-88-31,-1 13 88 16,10 12 0-16,-1 7 0 0,8 9 0 15,7 19-424-15,-7-15-1256 16,0-13-4186-16</inkml:trace>
  <inkml:trace contextRef="#ctx0" brushRef="#br1" timeOffset="145340.71">22256 13986 10306 0,'0'0'2664'31,"0"0"-327"-31,0 0-929 16,0 0-104-16,0 0-255 0,-88-39-257 16,57 39-32-16,-5 23-208 15,-5 8-16-15,-2 27-56 0,-5 21-136 16,4 29 64-16,9 12-88 31,10 4-143-31,22-3-17 16,3-7-160-16,28 1 0 0,11-7-48 15,13-13-24-15,-5-19-25 16,-2-29-247-16,-9-8-272 0,7-11-208 31,33 7-520-31,-8-6-1489 0,-1-7-4304 16</inkml:trace>
  <inkml:trace contextRef="#ctx0" brushRef="#br1" timeOffset="146061.04">22543 14236 3992 0,'0'0'6426'0,"0"0"-3954"15,0 0-271-15,0 0-313 16,0 0-624-16,0-47-463 0,-21 47-217 16,-7 3-192-1,-11 10 48 1,-1 6-176-16,1 3-112 0,-2 3 0 16,9 7-144-16,4 0 0 0,17 3-8 15,3 0-104-15,8 0 56 16,12 0-16-16,16-1 16 0,11 1-176 31,6 0-168-31,-2-3-40 16,2-3 176-16,-6-1 88 15,-3-2 72-15,-12-1 88 0,-5 0 8 16,-10-3 0-16,-9 4-8 0,0-4 8 16,-13 1 72-16,-15-1 72 31,-4-3 264-31,-11-7-56 15,-1-2-8-15,0-7-104 0,1-3-176 16,6 0 0-16,5-9-64 16,13-10-216-16,6-7-496 0,13 1-681 15,9-7-999-15,10 6-1809 32,6 11-4393-32</inkml:trace>
  <inkml:trace contextRef="#ctx0" brushRef="#br1" timeOffset="146429.57">22762 14744 9073 0,'0'0'3097'0,"0"0"-872"16,0 0-353-16,0 0-656 0,0 0-296 31,0 0-575-31,0 0-177 16,0 0 32-16,11 70 64 0,-11-38-144 15,0 6 16-15,0 0-80 16,0 1-48-16,0-5-16 16,0 1-200-16,0-10-825 0,0-8-1055 31,5-8-1865-31,3-3-4169 0</inkml:trace>
  <inkml:trace contextRef="#ctx0" brushRef="#br1" timeOffset="146646.18">22957 14725 6281 0,'0'0'5385'15,"0"0"-2192"-15,0 0-785 0,0 0-1192 16,0 0-751-16,0 0-249 0,0 0 600 16,0 70-384-16,0-32-232 15,0 4-48 1,-8-1-56-16,4 4-80 15,0-4-8-15,0-3-8 16,1-10-152-16,3 1-888 0,0-10-1281 16,0-6-2856-16</inkml:trace>
  <inkml:trace contextRef="#ctx0" brushRef="#br1" timeOffset="147224.31">23336 15008 4504 0,'0'0'7322'16,"0"0"-5162"-16,0 0-207 15,0 0-377-15,0 0-319 0,0 0-313 32,67 25-344-32,-63-3-136 15,-4 4-256-15,0 2-48 0,-4 7-88 16,-12-3-24-16,-7 3-48 16,-1-3-240-16,0-3-520 0,-4 2-712 15,12-5-1369-15,0-7-2016 0</inkml:trace>
  <inkml:trace contextRef="#ctx0" brushRef="#br1" timeOffset="147793.23">23619 14443 6065 0,'0'0'6569'0,"0"0"-4192"15,0 0-177-15,0 0-1056 16,0 0-503-16,0 0-73 0,0 0-352 31,0 0-112-31,-8 41 600 16,8-9-288-16,0 9-96 0,0 7-128 15,4-1-112-15,-4 8 32 16,0-2-112-16,0 5 48 16,0-1-40-16,-4-10 0 0,-5-3 72 15,1-8-80 1,5-11 0-16,-1-9 88 15,4-4-88-15,0-8 0 16,0-4 0-16,0 0 104 0,7-4 8 16,14-11-112-16,7-11 48 15,11 1-8-15,1-3-32 16,4 2 0 0,0 7-8-16,0 10-8 0,-4 2 8 15,3 4-24-15,-7 3 16 16,-4 0-8-16,-8 0 16 0,-8 0-8 15,-4 0-80-15,-9 0-352 16,1 0-136 0,-4 3-528-16,0-3-897 15,0 0-1863-15,-4 0-2338 0</inkml:trace>
  <inkml:trace contextRef="#ctx0" brushRef="#br1" timeOffset="148520.19">24124 14043 8225 0,'0'0'1969'0,"0"0"199"16,0 0-135-16,0 0-265 0,0 0-392 15,24-25 9-15,-7 25-457 16,11 18-432-16,7 14 32 16,17 25 144-1,16 23-240-15,7 24-64 16,-3 11-128-16,-16-4-8 0,-21-10-8 16,-14-8-224-16,-21-2 0 15,0 2 0-15,-28-1-48 0,-12-7-128 16,-12-5-208-1,5-10-296-15,2-16-528 16,-15 3-1137-16,21-19-2736 16,3-7-6353-16</inkml:trace>
  <inkml:trace contextRef="#ctx0" brushRef="#br1" timeOffset="149698.31">24500 13697 6489 0,'0'0'2680'0,"0"0"-695"16,0 0-57-16,0 0-503 16,0 0-225-16,0 0-320 0,51 22-72 15,-7 10-120-15,20 18-88 16,27 26-167 0,16 26-113-16,5 9 152 15,-12 4-112-15,-25-4-128 0,-15-7-40 16,-16-2-104-16,-4 3 40 15,-12 3-64-15,-17-3-56 0,-6-1 40 16,-5-8-48-16,-24-7 0 31,-8-23-48-31,0-9-8 0,4-15-368 16,0-4-320-16,-7 0-657 16,-14 0-975-16,10-3-1713 0,11-13-4585 15</inkml:trace>
  <inkml:trace contextRef="#ctx0" brushRef="#br1" timeOffset="149894.1">26061 15081 12514 0,'0'0'3849'0,"0"0"-3097"16,0 0-752-16,0 0-48 0,0 0-2088 16,0 0-3586-16</inkml:trace>
  <inkml:trace contextRef="#ctx0" brushRef="#br1" timeOffset="154603.21">20670 15678 8361 0,'0'0'2097'15,"0"0"-953"-15,0 0-96 16,0 0 224-16,0 0 25 16,-4 0-449-16,0-6-208 15,-3-4 72-15,3-2-128 16,4-1-168-16,0-6-224 15,0-7-184-15,4 1 0 0,11-4 40 16,9-6-32-16,4 4-16 16,4 2-48-16,0 4 40 15,3 5-8 1,5 11-64-16,1 6 32 16,2 3 48-16,-4 3 0 0,6 13 8 15,-6 9 40-15,1 7-40 16,4 3 80-16,4 6-88 15,0 4 48-15,-1-1-48 0,5-6 49 32,0 3-57-32,1-9 16 15,-2-3-8-15,-3-7 0 0,-1-6 0 16,-2-3-233-16,-6-4-431 16,-3-9-496-16,-12 0 64 0,0-7 400 15,-16-11 512-15,-4-11 176 16,-4-6 8-1,0-6 0-15,-12-4 0 16,-8 1 0-16,-1-1 280 0,2 8 120 16,-1 5 312-16,8 6 16 15,5 10-208-15,7 10-200 16,0 3-72-16,0 3-248 16,0 7 0-16,0 8 8 15,7 11 0-15,-3-1 56 16,4 3-64-16,-4 1 0 0,0 3 0 15,1 0 0-15,2-4 16 16,-3 7-16-16,0-3-224 16,0 3-224-1,-4 0-472-15,0-7-248 16,0 1 8-16,0-4-17 16,0-9 209-16,0-7 464 0,0-2 160 15,0-7 264-15,0 0 80 16,0-10 0-16,0-9 0 0,0-6 8 31,0-7 96-31,4-3 184 16,8-3 144-16,4 0 360 0,4-3-16 15,4 3-368-15,8 3-87 16,0 3-209-16,3 10-104 16,1 9-8-16,0 7 0 0,3 6-8 15,2 0 16 1,2 9 112-16,6 7 128 15,7 6 152-15,-2 4-168 16,2 6-104-16,4-1 144 0,4 4 56 16,-4 0-128-16,3 3 8 15,5-3-128-15,1 0 112 16,-2-3 136-16,4-7-56 16,17-2-104-16,8-1 56 15,16-9-16-15,-5-4 104 16,-12-9-56-16,-26 0-32 0,-18 0-7 15,-7-9-97-15,11-4 56 16,10-9 136 0,3-1-160-16,-5-2-72 15,-12-1-32-15,-6 4-32 16,-17 0 56-16,-4 3-72 0,-16 3-112 16,-8-3-256-16,0 3-777 15,-32-3-1303-15,0 0-1617 0,0 3-6953 16</inkml:trace>
  <inkml:trace contextRef="#ctx0" brushRef="#br1" timeOffset="162261.13">2087 14077 5249 0,'-7'-28'4569'16,"2"0"-3305"-16,5-4-280 15,0 3 344-15,0 4 297 0,0 6 31 32,0 6-256-32,0 4-119 15,0 5-265-15,0 1-400 0,0 3-368 16,-8 10-248-16,-20 15 0 0,-19 26 112 15,-22 25 32-15,-6 22-56 16,4 10-80-16,23-3 0 16,20-10 40-1,20-12-48-15,8-3 0 16,4-14-96-16,16-12 80 0,4-16-144 16,12-3-112-16,20 0-96 0,31 0 136 15,25-9-184-15,11-20-136 16,-3-12-305-1,-13-33-231-15,-27 1 368 16,-16-3 128-16,-16 3 128 16,-9-16-448-16,1-32-1017 15,-8-28-87-15,-16-10 271 0,-16 10 1129 16,-28 28 616-16,-4 32 576 0,-3 12 585 31,-10 8 399-31,-7-1-72 16,-12 0-263-16,-11 3-169 15,0 13-352-15,3 9-80 0,4 10-168 16,8 10-152-16,12 15 128 31,12 14-80-31,13 21 73 0,23 26-89 16,16 25-32-16,27 3-48 16,9-16-32-16,0-24-128 15,-12-30 8-15,4-3-96 0,3 0-16 0,5 1-40 16,0 2-392-16,-12-9-937 15,-8-16-799-15,-17-13-1961 16,-6-6-7169 0</inkml:trace>
  <inkml:trace contextRef="#ctx0" brushRef="#br1" timeOffset="162846.04">2314 13532 11242 0,'0'0'3225'16,"0"0"-1921"-1,0 0-712 1,0 0-272-16,0 0-48 0,0 0 224 16,0 0 208-16,0 0-344 15,17 44-103-15,-10-41-113 0,1-3 96 16,5 0-56-16,6-6 80 0,5-13-136 31,0-13-8-31,4-6-120 16,-5-6 8-16,-2-1-8 0,-5 4 8 15,-4 3-8-15,-5 9 72 16,-3 10 200-16,-4 9 40 0,5 7 48 16,-1 3-352-16,7 16-8 31,1 16 0-31,8 12 144 0,4 10-72 16,4 10 32-16,0 12-104 15,4 16-96-15,4 10-920 0,-8-16-1649 16,-9-23-5617-16</inkml:trace>
  <inkml:trace contextRef="#ctx0" brushRef="#br1" timeOffset="163288.76">3510 13522 10282 0,'0'0'2232'16,"0"0"-519"-16,0 0-321 31,0 0-312-31,0 0-400 0,0 0 128 16,-72 22 113-16,12 35-329 16,-12 36 104-16,-7 30-160 0,7 17-120 15,20-3-112-15,12-13-136 16,25-13-96-16,11-7 24 31,4-2-96-31,24-7 48 0,15-12-48 16,1-13-288-16,-1-16-280 15,14-13-840-15,-14-12-1609 0,-2-14-5697 0</inkml:trace>
  <inkml:trace contextRef="#ctx0" brushRef="#br1" timeOffset="163767.67">3996 13833 5233 0,'0'0'8321'16,"0"0"-7312"-16,0 0-321 0,0 0-16 15,-80-22 320-15,37 28-104 32,-10 13 57-32,-3 7-233 0,5 6-232 15,-1-1-184-15,8 8-72 16,12-2-80-16,13 2-144 0,15 2-48 16,4 3 40-16,15 1-208 15,17-1-24-15,9-3-312 31,2 1-200-31,0-4 79 0,-2 0 25 16,-9 0 64-16,-17-3 360 16,-7 0 144-16,-8-7 72 0,-12 1 8 15,-16-3 96-15,-11-7 376 16,-9-7 136-16,-4-2-176 16,-3-10 88-1,6 0-143-15,10-10 31 0,7-9-112 16,15-3-296-16,10 0-96 15,7-1-889-15,24 8-647 16,8 5-960-16,-4 3-2145 0</inkml:trace>
  <inkml:trace contextRef="#ctx0" brushRef="#br1" timeOffset="164099.25">4052 14307 8689 0,'0'0'3297'0,"0"0"-1577"15,0 0-479-15,0 0-305 16,0 0-328-16,0 0 264 16,-5 53 112-16,1-18-463 0,-3 6-105 31,-1 0-240-31,0 4-80 16,-4-3-40-16,4-1-56 0,0-6-64 0,-1-3-624 15,6-4-881-15,3-9-1359 16,0-13-2122-16</inkml:trace>
  <inkml:trace contextRef="#ctx0" brushRef="#br1" timeOffset="164289.88">4223 14373 5009 0,'0'0'8353'0,"0"0"-5272"0,0 0-1977 15,0 0-440-15,0 0-55 0,0 0 631 31,0 0-464-31,16 92-408 16,-12-50-120-16,-4-5-248 0,0 5 0 16,0 2-8-16,-16 7-728 15,4-7-920-15,-4-12-4042 0</inkml:trace>
  <inkml:trace contextRef="#ctx0" brushRef="#br1" timeOffset="164691.1">4653 14608 392 0,'0'0'10130'15,"0"0"-7002"-15,0 0-1775 16,0 0-409-16,0 0 16 15,0 0 8-15,0 0-296 0,32 60-63 16,-32-25-289-16,-4 3-136 16,-12 0-16-16,-7 1-168 0,-2-2-200 15,1 5-1177-15,5-14-1175 32,3-9-3521-32</inkml:trace>
  <inkml:trace contextRef="#ctx0" brushRef="#br1" timeOffset="165193.04">5100 14040 7377 0,'0'0'7146'0,"0"0"-5714"0,0 0-96 0,0 0 105 31,0 0-161-31,0 0-464 16,0 0-520-16,0 0-288 0,11 31 312 15,-18 7 120-15,-2 10-176 16,-6 6 32-16,-6 3-104 16,-2 7 8-16,-5-1-64 0,0-3-40 31,0 1 32-31,4-7-64 16,4-10-56-16,8-6 48 0,12-9-56 15,0-13-8-15,20-4 0 16,16-8 8-16,24-4 129 0,28-6-81 15,11-14-48-15,1 5-113 32,-24-2-103-32,-29 8 8 15,-15 6 0-15,-4 0-88 0,0 3-192 16,-4 0-184-16,-5 0-648 16,-2 0-969-16,-6 0-2120 0,2 0-1936 0</inkml:trace>
  <inkml:trace contextRef="#ctx0" brushRef="#br1" timeOffset="165553.7">5633 13747 12114 0,'0'0'3825'16,"0"0"-2657"-16,0 0-352 0,0 0-416 16,0 0 137-16,53 74 719 15,-10-24-440-15,13 8-352 0,8 14-264 16,3 17-8-16,-3 16-96 31,-20 7-40-31,-28-8 40 16,-16-6-80-16,-16-2-8 0,-16-1 104 15,-12 6-64-15,-16 1-48 16,-11-13-760-16,11-26-1048 0,8-21-4714 0</inkml:trace>
  <inkml:trace contextRef="#ctx0" brushRef="#br1" timeOffset="184489.61">17363 16040 3832 0,'0'0'4913'16,"0"0"-3128"-16,0 0-881 0,0 0-64 15,0 0 216-15,-20 6 57 16,16-6-129-16,0 0-248 0,0 0-72 16,1-3-80-16,-6-7-160 0,5-5 48 31,4-8-72-31,0-5 41 16,9-7-241-16,10-3 8 0,9 0-96 15,12-3-24-15,8 9-32 16,8 6-56-16,15 7 72 0,29 7 56 31,19 12-120-31,21 6 200 16,7 19 184-16,0 16 24 0,-7 4-128 15,8 3-240-15,-13 2-48 16,-8 1 48-16,-11 0-48 0,-9-10 0 16,-11 1-152-16,0-7-104 15,-9-7 24-15,1-6-80 31,-16-9 64-31,-8 0 8 0,-21-10-120 16,10 0-256-16,2-3-9 16,9 0 177-16,8-13-112 15,-9-9 240-15,-7-13 320 0,-12-9 64 16,-13-7 8-16,-14-9 128 16,-9 3 0-1,-8-1 168-15,0 7 136 0,-4 14-7 16,-4 8 7-16,-1 13-104 15,5 9-208-15,1 7-192 16,-1 0-40-16,4 16 24 0,-4 10 8 16,4 9 8-1,0 6 0-15,0 4 64 16,4 2-64-16,0 1 48 0,3-4-48 16,6-3 8-16,-9-6-8 15,3-3-64-15,1-7-328 16,-3-5-56-16,-5-5 24 0,0-8-9 31,0-1 89-31,0-6 264 0,0 0 80 16,0-9 16-16,0-10 32 15,8-10-32-15,3-9-16 16,10-4 8-16,7-8-8 0,7-1 8 16,5 0 56-16,8 13-64 31,-1 6-48-31,5 17 48 0,1 15 0 15,10 0 88-15,1 12-40 16,3 13-40-16,17 14 72 16,20 11-80-16,19 11 80 0,17-4 104 31,-1-6 225-31,-3-7-1 16,-5-9-160-16,0-3-120 0,6-6-8 0,1-1-112 15,-2-6 88-15,3-10-96 16,1-9 8-16,3 0 0 15,-3-22 0-15,-5-13-8 0,-15-6 64 16,-25-3-56 0,-23 2-8-1,-28 7 8-15,-8-3 0 0,-8-3-8 0,-8-10 0 16,-5 4-64-16,-11 8 48 16,-4 11-40-16,-7 6-232 15,-14 9-616-15,-18 13-641 0,3 0-2696 31,-3 0-6289-31</inkml:trace>
  <inkml:trace contextRef="#ctx0" brushRef="#br1" timeOffset="185203.19">19192 16881 9273 0,'0'0'5186'16,"0"0"-3074"-16,0 0-216 0,0 0-527 16,0 0-441-16,-8-25-288 15,8 44-416-15,0 12 88 0,4 14 32 16,-4 9-136-1,4 10-40 1,0-1-168-16,-1 0 8 0,2 1 48 16,-1-7-56-16,0-6-48 15,0-3-328-15,0-7-328 0,0-3-520 16,-4-6-1057-16,0-10-2240 0,-12-9-1880 16</inkml:trace>
  <inkml:trace contextRef="#ctx0" brushRef="#br1" timeOffset="185422.34">18834 16840 9281 0,'0'0'2705'0,"0"0"-480"15,0 0-249-15,0 0-720 16,0 0-440-16,0 0-183 0,131-64-145 31,-39 64-152-31,27 17-120 16,-8-2-32-16,-15 1-40 15,-36 0-144-15,-12 9-616 0,-5-3-2449 16,-7-3-3792-16</inkml:trace>
  <inkml:trace contextRef="#ctx0" brushRef="#br1" timeOffset="185847.96">19734 17113 10098 0,'0'0'3032'0,"0"0"-743"15,0 0-265-15,0 0-415 0,0 0-473 16,0 0-408-16,0 0-480 31,0 0-40-31,0 54 256 16,8-16-192-16,3 4-160 0,-2 2 24 15,-1 0-40-15,3 1-48 16,-2-1-48-16,-5-3-152 0,0 0-472 16,0-9-696-16,-4 3-1209 15,0-13-2808 1,0-9-4889-16</inkml:trace>
  <inkml:trace contextRef="#ctx0" brushRef="#br1" timeOffset="186132.43">19698 17037 6385 0,'0'0'5313'0,"-16"-76"-2928"15,8 41-97-15,8 3-368 0,4 10-671 16,16 12-513-16,16 7-368 15,24 3-168-15,23 28-152 0,1 11-32 32,-8 2 48-32,-12 7-48 15,-21-4-8-15,-7 10-8 0,-8 3 0 16,-16 0-56-16,-12-9 16 16,-12-4 40-16,-20 1 8 0,-8-7 48 15,-8 0-56-15,-8-3 0 31,-3 0-376-31,-1-9-352 16,5-1-841-16,19-6-2367 0,12-10-3730 0</inkml:trace>
  <inkml:trace contextRef="#ctx0" brushRef="#br1" timeOffset="186418.54">20490 17412 11450 0,'0'0'4153'0,"0"0"-2713"16,0 0 32-16,84-13-623 0,-52 13-185 31,0-4-208-31,0 4-288 16,4 0-120-16,4 0-48 0,15 0-728 15,-7 0-1345-15,-4 4-3960 0</inkml:trace>
  <inkml:trace contextRef="#ctx0" brushRef="#br1" timeOffset="186804.44">21068 17326 10162 0,'0'0'4537'0,"0"0"-3657"0,0 0-616 15,0 0-104-15,0 0 160 0,64 6-104 16,-36-6-216-16,0 0-64 15,0 0-672-15,-4-9-96 16,-5-8 152-16,-6-5 335 16,-9-3 177-1,-4-7 168-15,-4 0 337 0,-16 1 463 16,-4 5 336-16,-8 7-256 0,0 10 64 16,0 9-120-16,4 0-71 15,0 19-209-15,5 10-32 16,3 6-176-1,8-1-112-15,3 8-72 16,9-5-40-16,4 5-64 16,20-1-48-16,8-3 0 0,9-6-568 15,6-3-744-15,24-4-1041 16,-7-12-1776-16,-12-7-2848 0</inkml:trace>
  <inkml:trace contextRef="#ctx0" brushRef="#br1" timeOffset="187168.16">21849 17059 4640 0,'0'0'7786'31,"0"0"-4561"-31,0 0-777 0,0 0-1007 16,0 0-921-16,0 0-80 0,-92 64-104 15,60-17-160-15,6 4-32 16,1 0-136-16,5 0 40 15,9-7-48-15,7-3-88 16,4-6-240 0,0-6-208-16,4-10-72 15,7-6 136-15,6-11-113 0,-6-2 569 0,6-9 16 16,-14-13 289-16,-3-13 183 16,0-6-16-16,-24-4 40 15,-15-5-40 1,-10 5-200-16,-7 1 24 15,-3 9-88-15,8 9-184 16,10 10-8-16,18 13-464 0,23 6-1376 16,0 13-1985-16,23 3-2593 0</inkml:trace>
  <inkml:trace contextRef="#ctx0" brushRef="#br1" timeOffset="187542.07">22172 17173 9337 0,'0'0'4177'0,"0"0"-1848"16,0 0-257-16,0 0-911 0,0 0-393 16,0 0-376-16,-80-12-224 0,57 44-24 15,-5 2-48-15,4 11-24 16,4 2-72-16,4 1 0 15,8-3-56 1,0-1-384-16,8-3-88 16,0-12-192-16,0-4-73 0,8-12 9 15,4-7 328-15,0-6 416 16,0-3 40-16,-4-23 536 0,-4-5 208 16,-4-14 49-1,0-8 39-15,-17-5-336 16,-6-5 56-16,-5 6-112 15,0 3-24-15,4 6-248 0,9 20-136 16,6 15-32-16,9 13-880 16,13 19-1761-16,15 12-1375 0,0 4-1554 15</inkml:trace>
  <inkml:trace contextRef="#ctx0" brushRef="#br1" timeOffset="187881.56">22591 17249 10162 0,'0'0'2976'0,"0"0"-343"15,0 0-745-15,0 0-343 0,0 0-609 16,0 0-560-16,0 0-232 16,-92-19-96-16,56 58-40 0,4 5 48 15,4 1-56-15,12 2-216 16,13-5-216-1,3-5-240-15,7-5-217 16,21-10-47-16,12-9 40 0,8-6 72 16,3-7 440-16,5-13 192 15,-8-9 192-15,-4-13 144 0,-16-10 736 16,-12-3 56 0,-16-2-224-16,-8-4-48 15,-19 6-23-15,-10 10-217 16,-7 13-128-16,5 12-296 0,2 13-664 15,18 13-1585-15,6 15-2520 16,13-6-5577-16</inkml:trace>
  <inkml:trace contextRef="#ctx0" brushRef="#br1" timeOffset="188195.8">23291 17202 12602 0,'0'0'2713'0,"0"0"-1177"16,0 0-1056-16,0 0-256 15,0 0-96-15,-87 63-128 0,60-22 0 16,3 11-344-16,11-2-640 16,1 4-328-16,12-6-209 0,0-7 225 15,17-6 336 1,6-13 592-16,1-12 368 15,0-10 1000-15,-3-6 688 16,-14-23 305-16,-7-9-377 0,0-13-352 16,-28-6-311-16,-11-7-289 15,-13 1-200-15,-12 0-360 16,-28-4-104-16,12 19-1568 16,9 16-3690-16</inkml:trace>
  <inkml:trace contextRef="#ctx0" brushRef="#br1" timeOffset="189845.37">22503 13512 9938 0,'0'0'2120'15,"0"0"-160"1,0 0-47-16,0 0-633 0,0 0-200 16,0 0-207-16,0 0-393 15,0-19-240-15,8 38-96 0,7 10 32 0,-2 9 8 32,2 4-176-32,-2 5 88 15,-5-6-88-15,-1-3 0 16,-3-9 80-16,1-10-88 0,7-13 0 15,3-6 48-15,13-6 32 16,16-23 80-16,12-12-104 0,16-16 16 16,23-19 0-16,-7 3-64 31,-13 6-8-31,-15 16 8 0,-24 16-8 16,-8 7 0-16,-4 2-320 15,-24 20-216-15,-24 12-1489 0,-16 20-903 16,-8 2-1433-16</inkml:trace>
  <inkml:trace contextRef="#ctx0" brushRef="#br1" timeOffset="190737.65">16993 13570 2616 0,'0'0'7346'32,"0"0"-5978"-32,0 0-160 0,0 0-600 15,0 0-328-15,0 0-32 16,0 0 745-16,-17 82-9 0,17-34-432 16,0-1-264-16,0 4-112 15,4-6-112-15,5-11 48 31,-1-8-104-31,-1-13 48 0,10-13 56 16,2 0 512-16,9-29 80 16,16-22-344-16,20-28-207 15,15-26 39-15,-6 7-184 0,-14 19 80 16,-19 27-80-16,-21 27 88 16,-2 0-96-1,-10 12-32-15,-3 10-424 0,-4 3-593 16,-11 51-255-16,-6-4-1185 15,-2 1-4736-15</inkml:trace>
  <inkml:trace contextRef="#ctx0" brushRef="#br2" timeOffset="-213535.44">14399 14354 1816 0,'0'0'296'16,"0"0"-64"-16,0 0 2873 0,0 0-577 16,0 0-959-16,0 0-297 15,0 0-264-15,0 0-144 16,0-3-96-16,0 0-7 0,0 3-169 31,0-4-72-31,-5 1-136 16,-2-3-136-16,-9 0-168 0,0-4 32 15,-4 0 0-15,-4 1-32 16,0-4-24-16,8-3 8 16,-3 0 16-16,6-3 48 0,1-3-32 31,5 0-40-31,3 0-8 16,4 3 16-16,-5-3-64 0,1-1 48 0,0 1-48 15,1 3 0-15,-1-6 8 16,0 6 48-16,0-4-56 15,0-2 32-15,4 3-32 16,-5-4 0 0,5 1-8-16,0-4 8 15,0 4-8-15,0 0 8 0,0-1-8 0,5 1 0 16,3 2 8-16,0 1-8 16,-1-3 8-16,2 0 0 15,2-1 0 1,1 0 8-16,1 1-8 15,2 0-56-15,5 3 48 16,1 0 8-16,-6-1-16 0,5 1 8 16,0 3 0-16,0-3-40 15,4 6 32-15,-5-3 16 0,9 3-8 32,0-3 8-32,0 3 0 15,8-3 0-15,1 3-8 0,-2-3-72 16,1 3 72-16,0 4 8 15,-4-5 0-15,-1 5 8 32,-3 2 0-32,0-3 8 0,-4 7-8 15,-4-3-8-15,0 5 0 16,0 1 0-16,3 0-8 0,-2 0 8 16,3 3 0-16,0 0-16 0,-1 0 16 15,1 0-8-15,0 0 0 16,-3 6 8-16,-6 1-8 15,1-1 8 1,0 3-8-16,0-2-32 16,0 6 40-16,4-4 8 0,4 4-8 15,-1 3 0-15,9 0 0 0,0-1 0 16,5 7 48-16,-2-2-40 16,-3 5 56-1,-4-3-64-15,-9 4 0 16,-2-1-64-16,-6 0 64 15,-7 1 0-15,0 0 0 0,1-1 8 16,-1 3 48-16,4-5-56 31,-5-1 0-31,5 3 8 0,5 0 0 16,-2 7 56-16,2 6 16 16,2 1 0-16,-3 5-16 0,0-3-64 15,-4 0 48-15,4-2-40 16,-4-4-8-16,4-3 48 31,-1-4-48-31,2 1 0 0,-1-4 0 16,-4 0 8-16,0-3 0 15,4 4 56-15,-5 2-64 0,2 1 40 16,-5 3-40-16,0 0-8 0,0 3 8 16,-4-4 8-16,0 1 0 15,3-4 0-15,1 4-8 16,0-3 48-1,1-1-48-15,3 1 0 16,-4 3 8-16,3-1 96 0,-3 4-16 16,1 1-16-16,-5 1 64 15,0 2 40-15,0 2-112 0,-5-3 88 16,-6 3-48 0,3 0-32-16,-5 1-24 15,6-7-40-15,-1-1 0 16,0-2 40-16,-1-6-48 15,2-1 8-15,-5 1 0 0,0-1 48 16,0 0 16-16,-4 4 33 16,4 0-33-1,-4 2 48-15,0-2-64 16,0 3 32-16,0 0-88 16,0 5 56-16,0-2-40 0,5 7-16 15,-5-4 8-15,4 6 80 16,-4 1 24-16,4-1 32 0,-4 1-88 31,-4-1 64-31,4 0-72 16,-4-5-48-16,4-1 0 15,-4-7 64-15,1 1-56 0,-2-3 40 16,1-1-40-16,-4 1-8 16,-3-7 80-1,3-3-80-15,0-3-8 0,-8 0 8 16,4-7 0-16,-4 1 8 15,0-1-8-15,-4 1 16 16,1-4 48-16,-6-2-56 0,6 2-8 16,-5-3 16-16,4-3-8 15,4 3 64-15,8 0-72 16,0 1 0-16,0-4 48 16,5 3-48-16,-5 0-16 15,0 0 16-15,-1 0 8 16,2 1 8-16,-1-4-8 0,0 0-8 15,0 0 48-15,5 0-48 16,-6-4 16 0,5-2-8-16,1 0 0 15,3-4 96-15,0-3-24 16,-4 0-72-16,3-2 0 0,2-1 0 16,-1-3-8-16,0 3 32 31,0-6-24-31,0 3-16 0,4-3 8 15,0-1-8-15,4-2 8 16,1-1 0-16,-2-2 0 16,5 0 0-16,0-4 8 0,-3 0 80 15,-2 0-88-15,1 4 0 16,0-4 40-16,-3 6-40 0,2-2 0 16,-6 3 0-1,2-1 0-15,6-2 48 16,-5 2-48-16,8-2 0 15,0-1 0-15,4 1-16 0,0-4 16 16,0 0-8-16,0 0 8 16,0 0 16-16,0 4-16 15,0 2 0 1,0 1 0-16,0 6 0 0,-5-7 16 16,5 4-8-16,-3 0 0 15,3 0 48-15,0-3-56 0,0-1 0 31,8 4-80-31,0-7 80 16,0 4 8-16,-1-4-8 0,-3-3 8 16,1 4-8-16,-5 2 8 15,0-2 0-15,0-1 0 0,0 1-8 16,0 2 8-16,0 1-8 16,4 0 0-16,0 3 0 0,0-1 8 31,0 1-8-31,3 0 8 15,-3 0-8-15,1-1 8 16,-1 1-8-16,0-3 0 0,-1-1 32 16,1 1-32-16,4-4 0 15,1 4-8-15,2-4 8 0,1 1-8 16,0-4 0 0,0 3 0-16,4-2 8 15,-4-1-8-15,0 0 8 16,-4 3 0-16,0 1 0 0,-4-1 8 15,0 4-8 1,0-4 0 0,-4 4-8-16,0 0 16 0,0-1 0 15,3 1-8-15,-3 2 0 0,0 1 0 16,0 3 0-16,0 0-200 16,0 3-376-16,0 7-1009 0,0 5-1383 15,0 2-5154-15</inkml:trace>
  <inkml:trace contextRef="#ctx0" brushRef="#br2" timeOffset="-212494">15116 16021 7521 0,'0'0'2121'0,"0"0"-561"15,0 0 120-15,0 0-560 16,0 0-247-16,0 0-169 0,28-26-112 16,-12 26-32-16,4 3-104 31,0 7-168-31,3 9-64 0,1 4-136 16,-3-1 232-16,-2 6-48 15,-3 1 73-15,-4 3 95 0,4-4-128 16,-8 4-32-16,-4 3-48 31,0 0 0-31,-4 0-24 16,0 2-104-16,0 2 40 0,0-4 48 15,0 0-40-15,-4-1-48 16,4-5-56-16,-4-1 40 0,4-5-80 0,0-4 0 16,0-3-8-16,0-3-120 15,8-4-264 1,-4 4-248-1,0-7-568-15,-4-3-809 0,0 4-1904 16,0-7-2672-16</inkml:trace>
  <inkml:trace contextRef="#ctx0" brushRef="#br2" timeOffset="-212240.29">15077 16573 5873 0,'0'0'7385'16,"0"0"-5104"-16,0 0-777 31,0 0-704-31,0 0-32 0,0 0-111 16,0 0-257-16,95 57-240 16,-72-38-104-16,1 1-56 0,4-5-8 15,-4-2-136-15,1-4-400 16,-2-2-481-16,9-7-1223 31,-4 0-1689-31,-4-9-3008 0</inkml:trace>
  <inkml:trace contextRef="#ctx0" brushRef="#br2" timeOffset="-212044.34">15606 16294 4705 0,'0'0'6897'0,"0"0"-4897"0,0 0-23 15,0 0-737-15,0 0-480 16,0 0 112-16,-52 44 89 0,28-9-401 16,-4 0-264-16,5 6-152 15,-1 1-24 1,0-1-120-16,0 0-192 16,-8 10-1176-16,8-10-2977 0,8-6-5273 15</inkml:trace>
  <inkml:trace contextRef="#ctx0" brushRef="#br2" timeOffset="-210904.38">15371 17015 9522 0,'0'0'3240'16,"0"0"-1839"-16,0 0-617 0,0 0-576 15,0 0 344-15,0 0 504 16,-68 76-168 0,40-38-480-16,0 6-64 0,4 0-144 15,-4 1-31-15,0-1-49 16,1 4-64-16,-5 0-40 15,-8 3 112-15,-4-4 24 0,0 1 16 16,-3-1 8 0,-1-5 32-16,-4-4 88 15,8 0-168-15,1-6 32 0,2-4-32 16,5-9-128-16,5-3 8 16,-1-9 0-16,9-7 40 15,-5 0 8 1,7-7-56-16,-3-18-8 15,5-7-160-15,3-9 48 16,4-7-24-16,3-2 72 0,9-1-56 16,0-4 120-16,9 5-48 15,6 6 48-15,9 5 0 0,4 7 8 32,0 7-8-32,4 3 0 15,4 6 8-15,4 3 120 0,-1 0-72 16,-2 8 24-16,-2-2-16 15,1 7 32-15,-4 0 16 16,0 0-32-16,-4 7-64 0,0 11 104 16,0 1-104-16,-4 7 56 31,3-1-64-31,1 7 8 0,0-4 104 0,0 1-64 16,-4 0-48-16,0-1 56 15,-5 1-48-15,2-3 0 16,-1 2 0-16,-1 0 48 15,2-2 16 1,-1-4-24-16,8 0-40 16,-1-6 72-16,5-3-72 0,-1-3 40 15,2-5-48-15,3-5-48 16,-4 0-48-16,3 0-280 0,-7-5-352 16,12-21-1065-16,-8 0-2055 0,-8-2-4442 15</inkml:trace>
  <inkml:trace contextRef="#ctx0" brushRef="#br2" timeOffset="-208091.02">16183 17583 5737 0,'0'0'5521'16,"0"0"-3689"-1,0 0-167-15,0 0-17 16,0 0-520-16,0 0-200 15,0-29-303-15,0 29-353 0,0 10-256 16,0 12 136-16,-11 10 192 16,-5 12-8-16,-4 7-56 0,0 0-48 31,0 3-32-31,4-3-8 16,4-4-24-16,4-5 80 0,8-11-104 15,0-5-24-15,24-4-64 16,8-10 16-16,12-2 40 31,3-7-112-31,6-3-448 0,-1 0-536 16,-5-15-1025-16,-11 2-2487 15,-12-6-786-15</inkml:trace>
  <inkml:trace contextRef="#ctx0" brushRef="#br2" timeOffset="-207416.52">16379 17951 10266 0,'0'0'2992'16,"0"0"-1135"-16,0 0-537 16,0 0-632-16,0 0-64 0,0 0-280 15,68-13-112-15,-36 7-232 0,-1-3-24 16,1-8-160 0,-4 2-104-16,-4-4-96 15,-4-6 88-15,-8-1 296 16,-8 0 0-16,-4 8 160 15,-4 5 256-15,-16 10-16 0,-8 3-104 32,-4 6 137-32,-4 16 23 0,-3 7 72 15,7 2-112-15,8 11-184 16,4-4-64-16,16-3-96 16,4-4-64-16,7-2-8 0,26-6-288 15,7-11-328-15,11-5-464 16,9-7-609-16,0-4-1408 0,-1-15 281 31,-6-6-441-31,-10-4 1297 16,-6-6 1960-16,-6 0 208 15,-11 4 1688-15,-8 2 777 0,-12 10 215 16,0 6-87-16,-4 10-1225 0,-16 3-623 16,-4 0-321-16,0 6-144 15,1 13-104 1,-5 10-224-16,8-1-48 15,3 8-104-15,6-1 0 16,3-7-8-16,4-3-96 0,4-8-216 16,0-8-56-1,8-9-168-15,16 0 416 16,4-13 32-16,7-9-200 0,1-7-201 16,0-5 209-16,0 2 176 15,-5 0 104-15,-10 3 0 16,-6 13 16-16,-6 7 40 0,-5 9 16 15,-4 0 8-15,0 19-72 16,-13 6 56 0,-2 10 64-16,-2 0-112 15,6 0 32-15,3-3-48 16,4-4-96-16,4-5-520 0,8-11-1248 16,31-12-705-16,2 0-1952 15,-1 0-3744-15</inkml:trace>
  <inkml:trace contextRef="#ctx0" brushRef="#br2" timeOffset="-207130.37">17347 17815 6537 0,'0'0'4169'0,"0"0"-2577"16,0 0 481 0,-79 57-641-16,51-23-600 0,4 2-336 15,3 2-344-15,10-3-80 16,11-7-72-16,0-2-256 15,0-11-608-15,0-5-464 0,11-10 319 16,2 0 913 0,-5-6 96-1,-4-16 369-15,-4-7 695 0,0-6 56 16,-16-3-120-16,-4 3-232 0,-4 3-103 16,4 7-233-16,0 9-376 15,12 9-56-15,8 7-1625 0,16 0-3704 31,4 7-2489-31</inkml:trace>
  <inkml:trace contextRef="#ctx0" brushRef="#br2" timeOffset="-206471.56">17439 17878 4520 0,'0'0'7122'16,"0"0"-4217"-16,0 0-905 0,0 0-688 31,0 0-664-31,0 0-103 15,0 0-273-15,63 45 24 16,-63-8-208-16,0 8-32 0,-4-1 8 16,-7-2-64-16,-2-10-120 15,6-4 112-15,-1-9-160 0,8-12-232 16,0-7-89 0,4 0 73-16,20-17 0 15,4-14-184-15,8-7 72 16,3-10 240-16,-3 4 288 0,-1 5 64 15,-10 11 144 1,-9 12 128 0,-8 10-72-16,-4 6-152 0,-4 9-56 15,0 14 88-15,0 2 32 0,3 3-32 16,1-5-104-16,9-4-32 16,2-3-16-16,13-10-208 0,4-3-448 15,9-3-520-15,-2 0 72 16,-3-15-1-1,0-5 297-15,-8 1 600 16,-8 0 216-16,-9 3 872 16,-3 7 825-16,-3 5 151 0,-5 4-816 15,0 0-616-15,4 4-360 16,4 12-40-16,7-1 32 0,5 2-48 31,8-5-376-31,8-2-504 16,-4-4-424-16,3-6-448 15,-7 0 183-15,-3 0 465 0,-1-16 696 16,-13-3 408-16,-3-3 408 31,-3-1 488-31,-5 5 576 16,0 5 305-16,0 7-273 0,-9 6-512 16,-2 6-471-16,-6 13-225 0,6 10-56 15,-5 6-192-15,7 6 8 0,2 3 40 16,-1 4-96-16,4-1-8 15,-1 1-112 1,-2 0-400 0,-13 12-545-16,0-6-1791 0,-4-16-2746 0</inkml:trace>
  <inkml:trace contextRef="#ctx0" brushRef="#br2" timeOffset="-206245.95">17614 17447 6481 0,'0'0'7722'0,"0"0"-5594"0,0 0-24 15,0 0-815-15,0 0-393 16,0 0-376-16,24-30-456 0,-12 30-64 15,-1 13-1072-15,2 4-1737 16,-5-2-5313-16</inkml:trace>
  <inkml:trace contextRef="#ctx0" brushRef="#br2" timeOffset="-205637.97">19033 18069 13018 0,'0'0'2457'16,"0"0"-777"-16,0 0-592 15,0 0-335-15,0 0-25 32,0 0-384-32,0 0-336 0,-21 28 136 15,2 7-80-15,-5 3-56 16,0 10 48-16,8 0-48 0,0-1-8 16,8-5-112-16,4-7-64 15,4-7-184 1,0-9-216-16,12-7-17 15,4-5-47-15,0-7 8 0,0-3 280 16,-4-16 352-16,-5-10 168 16,-3-12 472-16,-4-4 8 0,-4-8 17 0,-11 2 31 15,-5 3-64-15,-4 10-168 32,8 6-120-32,4 19-200 15,12 7-144-15,0 6-752 0,8 19-1121 16,36 29-1071-16,-9-3-2225 15,6-4-4377-15</inkml:trace>
  <inkml:trace contextRef="#ctx0" brushRef="#br2" timeOffset="-205279.54">19315 18284 8129 0,'0'0'2689'15,"0"0"-561"-15,0 0 481 31,-7-79-817-31,-5 69-528 16,-1 10-511-16,-2 0-473 0,2 10-192 16,6 6-88-16,-1 10-72 15,8-4-64-15,0-3-248 0,0 0-129 16,12-10-207-16,8-2 144 0,-1-7 456 16,5 0 120-1,8-16-136 1,-8-3-16-16,4 0 152 0,-12-1 8 15,-4 8 352-15,-4 2 256 16,-8 10 217-16,0 0-505 0,0 13-312 16,-12 13 16-16,4 5-16 15,4 4-16 1,4 0-441 0,0-7-439-16,20-5-784 0,8-10-833 0,19-13-295 15,2-7-2225-15,-6-12-360 16</inkml:trace>
  <inkml:trace contextRef="#ctx0" brushRef="#br2" timeOffset="-205083.39">19873 17999 3880 0,'0'0'5433'15,"0"0"-2392"-15,4-93-232 16,-4 75-353-16,0 11-711 16,0 7-745-16,0 0-504 0,0 23-328 15,-4 11 168-15,-4 11-40 31,4 12-80-31,4 7-64 0,0-1-32 16,4 4-120-16,4-7-8 16,1-3-584-16,-5-3-504 15,-4-3-1049-15,0-16-2720 0,0-16-1816 0</inkml:trace>
  <inkml:trace contextRef="#ctx0" brushRef="#br2" timeOffset="-204917.54">19670 18049 6769 0,'0'0'5689'0,"0"0"-3768"16,0 0-921-16,0 0-240 15,120-44-528-15,-69 51-152 16,5 18-80-16,0 7-960 0,12 15-841 16,-20-3-479-16,-12-9-2393 15</inkml:trace>
  <inkml:trace contextRef="#ctx0" brushRef="#br2" timeOffset="-204649.57">20116 18272 3320 0,'0'0'5209'0,"0"0"-2784"16,0 0-497-16,0 0-455 15,0 0-913-15,0 0-264 16,64-32-32-16,-40 19-120 0,0-2-144 31,-12-5 8-31,0-2 48 16,-8 0-48-16,-4-3 160 0,0 6 104 15,-20 6 168-15,-8 6-88 16,0 7-40-16,-4 10 168 16,0 12 312-16,0 13-103 0,8 6-273 15,5 7-264-15,10 0-56 16,9-1-32 0,0 1-64-16,17-10-240 0,11-10-600 15,24-5-449-15,-5-11-735 16,1-8-2633-16</inkml:trace>
  <inkml:trace contextRef="#ctx0" brushRef="#br2" timeOffset="-204378.46">20623 18053 4400 0,'0'0'5802'0,"0"0"-3538"0,0 0-1128 16,0 0-511-16,0 0-1 31,0 0-24-31,0 0-360 0,7 79-240 16,-10-57-1144-16,3-3-681 15,0-6-1271-15,0-9-6522 0</inkml:trace>
  <inkml:trace contextRef="#ctx0" brushRef="#br2" timeOffset="-204278.07">20730 18104 9378 0,'0'0'4120'0,"0"0"-3079"0,0 0-865 15,0 0-176-15,0 0-208 16,-8 95-2529-16</inkml:trace>
  <inkml:trace contextRef="#ctx0" brushRef="#br2" timeOffset="-203441.11">15857 17252 2840 0,'0'0'7042'0,"0"0"-4162"16,0 0-967-16,0 0-297 0,0 0-592 15,0 0-336 1,0 4-368-1,0-1-144-15,0 7-56 16,4 2-40-16,0 4-80 0,0 3 0 16,0-3-728-16,4-3-960 15,8-7-1089-15,0 1-1135 16,3-7-1458-16</inkml:trace>
  <inkml:trace contextRef="#ctx0" brushRef="#br2" timeOffset="-203292.43">16020 17224 6065 0,'0'0'2472'0,"0"0"81"16,0 0-313-16,0 0-695 0,0 0-849 31,0 0-312-31,0 0 248 16,0 0-208-16,-19 95-176 0,19-60-248 16,0 0-928-16,0-3-2033 15,0-13-7065-15</inkml:trace>
  <inkml:trace contextRef="#ctx0" brushRef="#br2" timeOffset="-190642.92">14184 16964 464 0,'0'0'6953'0,"0"0"-4176"0,0 0-1489 16,0 0-440-16,0 0-104 15,0 0 120-15,0 0-183 0,0 0-169 16,0 0-48-16,0 0 24 31,8 0 16-31,0 0-128 0,8 0 48 16,3 0 48-16,9 0-56 16,12-3-40-16,8 0-63 0,20-4-113 15,23 4-8-15,17 3-48 31,-4-3-8-31,-24 3-72 16,-25 0-16-16,-19 0-48 0,0 3-8 16,0 0 8-16,-1 4 0 15,-7-4-24-15,-4-3 16 0,1 3 16 16,-2-3-8-16,9 0 8 16,8 0 48-1,4 0-56-15,4-3-48 16,-1-4-16-16,-7 4 56 0,0 0-40 15,-8 3-56-15,-8 0-8 16,-5 0 104-16,-2 0-64 0,-6 0 64 16,-3-3-64-16,5 3 72 15,-2 0 0 1,9-4 0-16,5 1-56 16,2 0-16-16,4 0-120 0,2 0 8 15,-1 0-9-15,-5 3 65 16,-7 0 16-16,-7 0 56 15,-5 0 0 1,-8 0-32-16,0 0-40 16,0 0 120-16,0 0 8 15,0 0 80-15,0 0-24 0,0 0-48 16,0 0-8-16,0 0 64 16,0 0-56-16,0 0-8 0,0 3 0 15,0 6 184-15,0 11 64 31,0-2 17-31,0 8-65 0,0-1 16 16,0 4-72-16,-4 2-72 16,0 1-24-16,4 3-40 15,0 4 48-15,0-2-56 0,0-2 0 16,0 4 8-16,-5-2-8 16,1 2 8-1,0 2 72-15,-3 0 8 0,3 1 16 16,-5-5-56-16,5 2-48 15,4-4 16-15,0-3-16 16,0-1 56-16,0 1-56 16,0-4-64-1,4-2 56-15,5-1-128 0,-5-2-40 16,-4-5-40-16,0 1-40 0,0-6 16 16,0 3 88-16,-4-6 79 15,0-7 65-15,-1 3-64 16,1-2 8-16,4-4 64 0,0 0-8 31,0 0 0-31,0 0 0 0,0 3 8 16,-7-3-8-16,-1 2-64 15,-5 5 64-15,-6-4 8 16,-1 4 0-16,-8-4 0 0,0 3 0 16,-4-2 0-16,-8 2-8 31,1 0 8-31,-9 0-8 0,0-2 8 15,-4 5 8-15,0-6-8 16,-4 7 0-16,5-4 0 16,-5 3 0-16,4 1 0 0,-4 0 0 31,5 2 0-31,-5 1 0 0,4 0 8 16,4-4-8-16,-4 1-56 0,9-1 8 15,-1-6-168-15,4 4 144 16,4-4-40-16,1 4-128 15,-2-4 40-15,1 0 48 0,1 0 88 16,3 0 64 0,0 3 0-16,4-6-8 15,4 7 8-15,1-4 0 0,2 0 0 16,10-3 0-16,2 0 8 16,1 3-8-16,4-3 0 15,4 0 8-15,0 0 64 0,0 0 80 31,0 0-136-31,0-9-8 16,0-1 112-16,0-5 32 0,-3-2-152 16,3-1 16-16,0-8 40 15,0 1-56-15,-4-4 40 0,4 1-40 32,0-4 0-32,0-3 56 15,0-3-40-15,-5 0-8 0,5-4 0 16,0 1 0-16,0-3 104 15,0 3-104-15,0-1 40 16,0-2 72-16,5 2-120 0,-1 1 0 16,-4-3 8-16,7 2 40 31,-3-2 16-31,0 0-64 0,5-4 0 0,-2 0 48 16,5 1-48-16,1 2 16 15,-2 7-8-15,1 7 0 16,-4 5 64-16,-4 7-64 15,-4 6 48 1,0 0 81-16,0 7-1 16,0 0 80-16,0 3-144 0,-8 0-48 0,-4-1 48 15,8 1-72-15,-4 3 0 16,8-3 8-16,0 3-8 16,0 0-112-16,0 0-449 0,0-10-455 31,0 4-1896-31,4-3-5354 15</inkml:trace>
  <inkml:trace contextRef="#ctx0" brushRef="#br2" timeOffset="-187646.49">4574 16621 9674 0,'0'0'2888'0,"0"0"-1592"0,0 0-423 16,0 0 87-16,0 0 224 15,12-23-272 1,-12 23-472-1,0 0-192-15,0 0 1 0,0 0-193 16,-8 4 8-16,-12 9-40 16,-16 9 136-16,-28 10 24 0,-24 9-96 0,-31 10-72 15,-5-1 56 1,8-5-72-16,25-14 8 0,27-5 8 16,25-13-16-1,7 2 48-15,4-2-48 16,0 0 8-16,7 0-8 15,14 0 0-15,7-4-80 0,4 0-8 16,20 1 40-16,15-4 48 16,25 4 16-16,4-10-8 15,4 3 104 1,3-3-56-16,-10 0-48 16,2 0 56-16,-7 0-64 0,-9 3 0 15,-10 6 0-15,-9 4 0 16,-25 0-136-16,-7 6-264 31,-7 3 248-31,-34 4 72 0,-6 5 80 16,-17-2 120-16,-16 9-96 15,-19-3 104-15,11 3 136 0,8-9-144 16,12-4-24-16,25-3 112 0,-5 1 0 16,4 2-8-16,12-3-120 15,12 0-72-15,12-2-8 16,8-1-72-1,4-4 24-15,20 1 48 16,12 0 80-16,12-6 16 0,24-4-16 16,23-6 96-16,33-3 64 15,11-16-16-15,4 0-80 0,-11 0-80 16,-36 9-56 0,-25 4-8-16,-22 2-712 15,-10 4-1081-15,-7 0-1127 16,-8 0-3602-16</inkml:trace>
  <inkml:trace contextRef="#ctx0" brushRef="#br2" timeOffset="-181311.94">5330 16793 1816 0,'0'0'10482'0,"0"0"-8233"15,0 0-969 1,0-23 72-16,0 23-200 15,0 0-391-15,0 0-425 0,0 3-288 16,-7 17-40-16,-10 8 320 16,-6 10-144-16,-5 9-80 15,-4 8-96-15,-8 5 64 0,-4-3-56 32,0 3-8-32,-3-9 0 15,-5-10-8-15,4-9 0 0,8-10 24 16,0-9-24-16,8-10-72 15,4-3 16-15,8-12-16 32,5-17-152-32,7-6 128 0,4-9-200 15,4-10 136-15,0 3 152 16,12 0-40-16,-1 7 40 0,10 5 8 0,3 11 0 16,4 9 48-16,4 9 0 15,-1 10 136-15,13 0 16 16,0 13-32-16,7 9 40 15,1 7-120 1,-8 3-80-16,-8 6-8 16,-9 6 8-16,-10 4-16 0,-13 0-72 0,-4-4-168 15,0-3 16-15,-21 13-336 16,2-10-1313-16,-5-12-3232 16</inkml:trace>
  <inkml:trace contextRef="#ctx0" brushRef="#br2" timeOffset="-180469.39">5609 17151 10386 0,'0'0'2464'0,"0"0"-1263"16,0 0-113-16,0 0-40 0,0 3-264 16,-7 16-560-16,-6 7 408 0,-6 9 8 15,-2 6-55 1,2 0-17-16,3 1-128 16,0-5-96-16,8-2-120 15,4 0-136-15,4-6 16 16,0-4-56-16,12-3-48 0,11-5-48 15,9-8-344-15,13-6-336 0,26-3-929 32,-11-12-2560-32,-8-8-5633 0</inkml:trace>
  <inkml:trace contextRef="#ctx0" brushRef="#br2" timeOffset="-180275.75">5366 17370 10970 0,'0'0'2224'0,"0"0"-1504"16,0 0 593 0,108-3-57-16,-20-6-528 0,27-8-728 15,1-5-328-15,-29 3-2416 16,-31 3-6795-16</inkml:trace>
  <inkml:trace contextRef="#ctx0" brushRef="#br2" timeOffset="-177873.67">5458 16354 5297 0,'0'0'5929'0,"0"0"-3673"16,0 0-463-16,0 0-57 15,0 0-208-15,0-28-655 0,20 21-513 0,12 1-112 16,4 3-48 0,-1 3 48-1,1 0-88-15,-4 9-80 0,-12 10-80 16,-16 6 0-16,-4 5-136 15,-15 4 136-15,-21 1 72 16,-12 0 64-16,-1 0-56 16,6-10 8-16,7-2 0 15,12-8 24-15,13-2-72 16,11-10-40-16,15 1-56 0,37-4 56 16,27 0 72-16,37-7-72 15,7-6-312-15,-14-2-792 16,-22 5-345-1,-32 3-2960-15,-27 1-6089 16</inkml:trace>
  <inkml:trace contextRef="#ctx0" brushRef="#br2" timeOffset="-173066.38">6833 16884 7057 0,'0'0'4305'0,"0"0"-2329"0,0 0-1047 31,24-82 255-31,-24 63 16 15,0-3-288-15,-4 6 104 16,-12 0-231-16,-1 3-289 0,2 3 112 16,-2 8-288-16,-2 2-120 15,-1 0-104-15,-8 12-8 0,4 13 64 16,-3 10 16 0,-1 10-64-16,7 18-8 15,5 23-32-15,8 19-8 16,8 3-48-16,0-19-8 0,0-23 72 15,0-24-64 1,0-7-8 0,0 6-144-16,0 7-136 0,-4 2-256 15,-7-5-504-15,-9-1-1025 0,-5-12-1888 16,6-10-880-16</inkml:trace>
  <inkml:trace contextRef="#ctx0" brushRef="#br2" timeOffset="-172886.38">6378 17297 10002 0,'0'0'4089'0,"0"0"-3049"16,0 0-344-16,84-19 64 31,-12 19-56-31,19 0-344 0,1 0-360 16,20 0-592-16,-29 0-1952 15,-35 0-3170-15</inkml:trace>
  <inkml:trace contextRef="#ctx0" brushRef="#br2" timeOffset="-172720.36">7112 17154 6409 0,'0'0'7209'0,"0"0"-5464"15,0 0-1217-15,0 0-192 0,0 0 832 16,-17 98-8-16,6-56-599 15,-1 5-385 1,-4 1-176 0,-5 6-793-16,6-6-1663 0,3-16-3417 0</inkml:trace>
  <inkml:trace contextRef="#ctx0" brushRef="#br2" timeOffset="-172557">7303 16948 11466 0,'0'0'4625'16,"0"0"-3321"-16,0 0-64 0,0 0-679 16,0 0-561-16,0 0-769 31,0 0-735-31,-16 82-824 16,11-25-2873-16</inkml:trace>
  <inkml:trace contextRef="#ctx0" brushRef="#br2" timeOffset="-172114.97">7196 17443 9177 0,'0'0'4353'0,"0"0"-3736"0,0 0 335 0,23-85-136 16,1 46-88-16,4 1-96 16,0 4-336-16,4 2-136 0,-1 10 16 15,-3 5-128 1,-3 17-48-1,-6 0 0-15,-7 17-48 16,-8 14 48-16,0 7 0 0,-4 4 48 16,0-1 32-16,-8-6-80 0,-4 0 48 15,0-10-40-15,1-9-8 0,6-3 0 32,5-10 0-32,0-3 0 15,5-7 0-15,18-15-568 16,5-6-288-16,4-7 440 0,3-10-120 15,2 4 384-15,-9 3 152 0,-5 12 512 16,-10 11 368-16,-6 11-120 16,-7 4-240-16,0 19-200 31,0 10 425-31,0 3-225 0,-7 6-352 16,3-6-64-16,4-4-104 15,0-5-112-15,0-8-264 0,8-5-561 16,7-10-599-16,29-13-816 15,-8-9-1937-15,0-4-2689 0</inkml:trace>
  <inkml:trace contextRef="#ctx0" brushRef="#br2" timeOffset="-171970.81">7944 17110 7513 0,'0'0'5001'0,"0"0"-2424"0,0 0-1073 16,0 0-872-1,0 0 512 1,-4 98-311-16,-3-54-537 15,-2-2-120-15,1 2-168 0,4-6-8 16,1-2-440-16,3-8-769 16,3-9-1303-16,9-9-1369 0,4-10-2400 0</inkml:trace>
  <inkml:trace contextRef="#ctx0" brushRef="#br2" timeOffset="-171829.75">8107 16913 11762 0,'0'0'4329'0,"0"0"-2953"16,0 0-192-16,0 0-1184 31,0 0-64-31,0 0-2128 0,0 0-4137 16</inkml:trace>
  <inkml:trace contextRef="#ctx0" brushRef="#br2" timeOffset="-171638.76">8330 16567 13242 0,'0'0'2961'0,"0"0"-1321"15,0 0-1016-15,0 0-263 0,-8 85 631 0,1-18-392 16,-5 19-344-16,0 19-256 16,-4 3-120-1,4-22-864 1,0-14-1409-16,4-33-2768 0,0-14-2681 15</inkml:trace>
  <inkml:trace contextRef="#ctx0" brushRef="#br2" timeOffset="-171460.92">8075 17062 9618 0,'0'0'2400'0,"0"0"-1608"16,109-101 256-16,-50 66-343 15,9 6-217 1,-1 13-320-16,-3 10-168 16,-8 6-760-16,-9 9-921 0,-14 13-2424 15,-17 1-3056-15</inkml:trace>
  <inkml:trace contextRef="#ctx0" brushRef="#br2" timeOffset="-171161.68">8526 17097 6529 0,'0'0'2032'0,"0"0"-607"15,0 0-801-15,0 0 456 0,0 0 368 16,0 0-447-16,92 0-625 16,-49-19-376-16,-2-10-801 15,2-2-111-15,-7-7 472 0,-8-7 88 16,-8 1 192-16,-12-1 160 16,-8 4 136-1,-4 12 1040-15,-20 11 137 0,-4 11-97 16,-4 7-200-16,4 12-144 15,-8 20-184-15,8 7-143 16,4 5-137-16,9 7-80 16,11 3-256-16,4 0-24 15,4-4-40-15,20-8-8 16,8-4-144-16,15-12-664 0,17-14-193 16,35-12-191-16,-15-3-840 15,0-16-2681-15</inkml:trace>
  <inkml:trace contextRef="#ctx0" brushRef="#br2" timeOffset="-171025.98">9391 16776 11898 0,'0'0'4377'0,"0"0"-2937"16,0 0-199-16,0 0-785 0,0 0-384 16,0 0-72-16,0 0-3145 31,0 0-9522-31</inkml:trace>
  <inkml:trace contextRef="#ctx0" brushRef="#br2" timeOffset="-163085">28675 14601 4624 0,'0'0'6002'16,"0"0"-4002"-1,0 0-199-15,0 0-465 16,0 0-544-16,24-12-544 16,-24 37 56-16,-4 10 240 0,-13 25-96 0,-11 20-184 15,-7-1-120-15,-5-6-40 16,-4-6-32-16,-4-20-64 0,-23 7-8 31,-1-6-128-31,-4-7-56 16,0-15-184-16,16-13 120 15,-7-7 248-15,7-6 96 0,13-3-88 16,10-23 280-16,14-5-40 0,14-11 32 31,9-9-87-31,21 4-1 16,14-4-72-16,13 10-56 16,5 9-56-16,-2 20 104 0,5 12-104 15,0 9 136-15,-4 26 0 16,3 9-24-16,1 4-40 0,0 3-32 31,0-1-32-31,-5-5-16 16,-7-7-408-16,-8-6-633 15,-16-4-511-15,-8-8-1248 0,-12-11-3666 0</inkml:trace>
  <inkml:trace contextRef="#ctx0" brushRef="#br2" timeOffset="-162552.83">27634 14824 9962 0,'0'0'2688'16,"0"0"-575"-16,0 0-313 0,0 0-432 15,0 0-575-15,0 0-521 16,-56-4 136-16,-2 27-104 0,-15 9 8 16,17 0-120-1,-7 5-40-15,15-2-8 16,16-3-64-16,12 0-72 15,12-3 48-15,8-1-8 0,21 4-48 16,14-3 64-16,13 2 16 0,8 1 8 16,11-10-88-16,6-3-56 0,-6-6-232 31,21-10-424-15,-21-3-1289-16,-11 0-4232 0</inkml:trace>
  <inkml:trace contextRef="#ctx0" brushRef="#br2" timeOffset="-161943.81">26698 14925 8753 0,'0'0'2265'16,"0"0"-81"-16,0 0-199 16,0 0-457-16,0 0-872 0,0 0-160 15,0 0-24-15,-91 4-104 16,67 21-79-16,0 13-41 15,8 0-32 1,12 4-32-16,4-5-176 16,8 2 8-16,20-8-16 0,12-5-48 15,12-11-64-15,4-8 104 16,-5-7-56-16,-3-7 64 16,-12-18-48-16,-8-9 48 0,-21-8 96 31,-7-9 32-31,-4-6 48 15,-23-6 16-15,-5 5-96 0,-8 8-72 16,4 15-24-16,5 16-72 16,6 19 64-16,14 3-728 15,15 54-577 1,15-3-1791-16,9 0-3114 0</inkml:trace>
  <inkml:trace contextRef="#ctx0" brushRef="#br2" timeOffset="-161464.79">29081 14779 7617 0,'0'0'2137'16,"0"0"-641"-16,0 0 136 0,0 0-183 15,0 0-129-15,0 0-288 16,0 0-88-16,63-60-48 31,-82 60-479-31,-33 16-97 0,-36 13 24 16,-3 2-8-16,3 1-160 0,12-4-72 16,32-2-32-16,1 6-8 0,7 3-56 15,23-4-8-15,13 4 0 16,28-3 0-16,36-3 0 15,33-1-112-15,21-9-112 16,14-9-488 0,-28-7-473-16,-17-3-1039 0,-34-3-1625 15,-22-10-4097-15</inkml:trace>
  <inkml:trace contextRef="#ctx0" brushRef="#br2" timeOffset="-161185.95">29750 14684 11306 0,'0'0'2360'32,"0"0"201"-32,0 0-697 15,0 0-711-15,0 0-681 0,0 0-256 16,0 0 48-16,17 92 32 15,-13-31-96-15,3-1-104 16,-3 4-80-16,8-7 64 0,-7-7-80 31,2-5-336-31,1-10-472 0,-4-7-401 16,-4-9-1231-16,0-6-1673 0,0-10-2720 16</inkml:trace>
  <inkml:trace contextRef="#ctx0" brushRef="#br2" timeOffset="-160970.65">29767 14576 9642 0,'0'0'2648'0,"0"0"-31"32,0 0-689-32,0 0-376 15,0 0-815-15,0 0-433 0,0 0-184 16,-88 57 48-16,47-6-168 15,-10 16-24-15,-9 12-1033 0,1 10-1031 16,7-13-2329-16,16-22-2592 0</inkml:trace>
  <inkml:trace contextRef="#ctx0" brushRef="#br2" timeOffset="-160833.8">29419 15227 7737 0,'0'0'3193'0,"133"-9"-969"16,-22-11-319-16,20-2-537 15,-3 7-288-15,-4 2-424 0,-33 9-376 32,-23 1-280-32,-17 3-152 15,-23 0-2576-15,-16 3-3770 0</inkml:trace>
  <inkml:trace contextRef="#ctx0" brushRef="#br2" timeOffset="-160040.42">26782 15779 9217 0,'0'0'3193'16,"0"0"-1312"-16,0 0-81 0,0 0-368 31,0 0-592-31,0 0-279 0,128-25-113 16,-12 15 32-16,58 1 16 15,45 3-40-15,41 3-80 16,26 3 16-16,1 0-56 0,16 0-72 16,4 0-168-16,-16 0-88 15,-16 0 40-15,-20 3-48 0,-32 3-96 31,-32 0 96-31,-27 1 24 16,-49-1-24-16,-43-6-120 16,-29 0 48-16,-19 0-120 0,-8 0-96 15,-4 0-32-15,-8 0 80 0,-4 0-408 16,-4 3-712-16,-27 7-577 16,3-7-2168-1,4 3-4897-15</inkml:trace>
  <inkml:trace contextRef="#ctx0" brushRef="#br2" timeOffset="-159890.65">30910 15627 3576 0,'0'0'7170'15,"0"0"-5858"-15,0 0-1312 0,0 0-184 16,0 0-2208-16,-112-35-4610 0</inkml:trace>
  <inkml:trace contextRef="#ctx0" brushRef="#br2" timeOffset="-151002.18">9147 17395 10458 0,'0'0'4433'0,"0"0"-2993"15,0 0-968-15,0 0-368 0,0 0 48 16,0 0 144-16,0 4-120 16,4 2-128-16,0 6 96 15,5 5 208-15,-5 5 0 0,0 6-55 0,-4 4 39 16,0 3 56 0,-13 3-160-1,-10 0-120-15,-9 0 16 0,-5-6-40 16,2 0-88-16,3-7-904 15,8-6-1705-15,12-9-5481 16</inkml:trace>
  <inkml:trace contextRef="#ctx0" brushRef="#br2" timeOffset="-149472.3">10893 17310 7665 0,'0'0'3185'0,"0"0"-1361"0,0 0-968 16,0 0-15-1,79-67 375 1,-70 64 96-16,-5 0-328 16,-4 3-416-16,-4 0-215 0,-17 0-209 0,-27 10 320 15,-31 8-208-15,-29 8-112 16,-12-1-64 0,9-3-72-16,24-2 56 15,27-11 40-15,20 4-16 16,16-7-32-16,4 0-48 0,8 1-8 15,5 2-48-15,7 0-296 16,23 8 288-16,25 2-24 0,32 6 72 16,23 7-112-16,-3-6-184 31,-20-1-120-31,-29-9 119 16,-19-4 97-16,-8 4 152 0,-8 6-136 15,-16 4-32-15,-8 2 64 16,-40 10 160-16,-32 7 56 0,-35 9 336 15,-13 0 24-15,9-7 105 32,28-8 31-32,35-14-40 15,15-6-32-15,22-3-136 0,3 3-192 16,12 3-152-16,4 3-104 0,35-2 88 16,38-1 16-16,34-9 112 15,12-10-112 1,5-3-80-16,-8-3-120 15,-21-10 144-15,-11 3 56 16,-29-2-8-16,-18 9-80 0,-5-7-1352 16,-9 0-1217-16,-7 1-1984 0</inkml:trace>
  <inkml:trace contextRef="#ctx0" brushRef="#br2" timeOffset="-148506.45">11642 17395 10490 0,'0'0'2792'0,"0"0"-1719"16,0 0-745-16,0 0-240 0,0 0-88 16,-12 32 1120-16,-12 0-24 15,-4 6-640-15,-4 1-192 0,-4 8-64 16,-4-3-40 0,-4 7-64-16,-4-3-24 15,5-4 48-15,-4-6-120 16,-2-6 80-16,6-10-32 0,2-9 48 15,6-10 8-15,11-3-39 16,8-3 31 0,4-23-40-16,4-5-56 15,8-10-104-15,0 0 15 0,0-4 41 16,20 3-8-16,-1 8 48 16,9 5 0-16,0 7-96 0,8 6 104 15,5 6 32-15,2 8-24 16,5 2 120-16,-4 2 9 15,0 14 23 1,-8 7 8-16,-8 8-24 16,-9 4 32-16,-11 6 112 0,-8 7-136 15,0 3 72-15,0-4-32 16,-12 1-72-16,4-7-40 31,1-2-80-31,7-8 0 0,0-8-360 16,0-8-520-16,19-5-713 15,5-4-903-15,0-6-2177 0</inkml:trace>
  <inkml:trace contextRef="#ctx0" brushRef="#br2" timeOffset="-148237.15">11845 17649 10594 0,'0'0'2776'15,"0"0"-487"-15,0 0-769 16,0 0-480-16,0 0-271 16,0 0 111-16,0 0-208 15,-84 102-272-15,64-67-168 16,5 6-144-16,6-6-32 0,9 4-56 16,0-4 40-16,0-4-40 31,12-6-8-31,9-5-304 15,2-5-200-15,5-5-264 0,11-7-585 16,-2-3-1455-16,-14 0-3353 0</inkml:trace>
  <inkml:trace contextRef="#ctx0" brushRef="#br2" timeOffset="-148045.58">11550 17808 9209 0,'0'0'3177'16,"0"0"-1360"-16,0 0 375 16,0 0-896-16,0 0-504 0,0 0-127 31,108-19-369-31,-53 16-296 0,9 3-80 16,16-3-1121-16,-17 3-2599 0,-14-3-3250 15</inkml:trace>
  <inkml:trace contextRef="#ctx0" brushRef="#br2" timeOffset="-147638.22">12132 17649 9113 0,'0'0'2241'15,"0"0"-745"-15,0 0 9 0,0 0 183 16,0 0-192-16,0 0-408 15,-4 0-423-15,4 0-169 32,0 0-64-32,8 0-112 0,3-2-312 15,6-2 344-15,7 4-224 0,4-3-72 16,7 0-56-16,1 3-48 0,0-3-520 16,-4 3-608-16,-4 0-721 15,-8 0-791 1,-5 0-1129-1,-7 3-1600-15</inkml:trace>
  <inkml:trace contextRef="#ctx0" brushRef="#br2" timeOffset="-147357.65">12104 17824 1696 0,'0'0'6457'0,"0"0"-4768"31,0 0-553-31,0 0 48 0,0 0 336 16,0 0 161-16,0 0-425 16,0 0-208-16,0 0-352 15,91 3-263-15,-55-3-209 0,0 0-96 16,4-6-128-16,-4 0-224 31,-4 3-841-31,4-4-1663 0,-8 4-1865 16,-4-4-5337-16</inkml:trace>
  <inkml:trace contextRef="#ctx0" brushRef="#br2" timeOffset="-145984.12">13251 17434 10538 0,'0'0'2424'0,"0"0"-567"0,0 0-505 31,0 0-56-31,0 0-31 16,60-17-401-16,-60 17-568 0,-8 7-232 16,-12 16 136-16,-8 5 48 15,-4 10-72-15,-7 0-104 0,-5 3-8 16,0 1-56-16,-4-4 0 16,0-4 8-16,5-4-16 0,-2-12-120 31,2-2 120-31,7-9 0 15,1-7-40-15,7 0-160 16,7-4-104-16,5-11 168 0,4-7-80 16,12-4 72-16,0-3 120 15,0 1-72-15,12-1 96 0,12 4-48 16,-4-1 40 0,8 7 0-16,0 10-48 15,0 5 32-15,-5 4 24 16,5 10 72-16,4 12 80 0,0 10 0 15,5 3-64 1,-5 3 8 0,3 3-48-16,-3-2-40 0,0-5-16 15,4-5 16-15,-1-10 40 0,-3-10-40 16,0-9 40-16,-4 0 56 16,-4-22-96-16,0-6 32 0,-8-10-40 31,-4-4-216-31,-12 1-56 15,0 6-144-15,-5 7-401 0,-30 12-1119 16,3 6-2721-16,0 10-3225 0</inkml:trace>
  <inkml:trace contextRef="#ctx0" brushRef="#br2" timeOffset="-138867.89">9924 16999 7313 0,'0'0'1592'0,"0"0"-279"31,9-23-1-31,-5 17 80 0,0 3-119 16,-4 3-289-16,0 0-456 15,0 0-272-15,0 0-112 0,0 0-72 16,0 0-72-16,0 16 0 31,-4 12 40-31,-9 8 80 0,2 11 72 16,-2 13 8-16,1 1-16 0,-8 15-8 16,5 13-88-16,-6 19 48 15,-3 3 24-15,9-6-96 0,-1-7 8 16,12-9 72-1,-4-3-136 1,0-4 40-16,4-15-48 16,1-13 0-16,-2-13 64 0,1-6-64 0,0 6 8 15,0 4 8-15,0 3-8 16,0-7 56-16,4-3-56 0,0-6 0 16,0-4 88-16,-3-2-96 31,3-4 0-31,0-3-264 15,-4-3-504-15,-5-1-1208 0,-3-8-865 16,9-1-4368-16</inkml:trace>
  <inkml:trace contextRef="#ctx0" brushRef="#br2" timeOffset="-137187.65">9653 18649 6385 0,'0'0'4721'0,"0"0"-3681"32,0 0-240-32,0 0-32 15,0 0-127-15,0 0-441 0,0 0 80 0,56 13 136 16,-28-6-160-16,4-4-160 16,7 4 16-16,6-5-104 0,7-2 0 15,3 0-8-15,5 0-104 16,8-2 40-1,0-5 8-15,-1 1 56 16,5 2 88-16,-5 1-8 16,2 0 40-16,-2 0 48 0,1-1-40 15,-1-2 8-15,6 6-64 0,-2-6-72 32,1 3 64-32,4-4-56 15,12 4-8-15,-13 0 8 0,5 3 8 16,-1 0 40-16,-15 0-48 15,12 0 32-15,-1 3 136 0,-7 4-16 16,0-1 40-16,-4 0-80 16,3-2-48-16,1 2-56 31,0 0 0-31,4 1-8 0,-8-1 88 16,-1 1-88-16,-7 2 8 15,-5-3 40-15,-6 1-48 0,-2-4-8 16,-3 3 0-16,0-6 0 15,0 0 96-15,7 0-40 32,-3 0 16-32,9-3-56 0,2-3-16 15,1-1 96-15,-1 4-40 0,-2 0 120 16,-6 3-32-16,1-4-136 0,-8 4 80 16,-5-3-80-1,1 1 0 1,1 2 16-16,-2-7-16 15,5 4-8-15,3-4 0 0,-2 4-8 16,6 0-16-16,-2 0 16 0,-2-3 8 16,-3 2 0-16,-4 4 0 0,0-3 0 31,-8 0 0-31,0 0 0 16,-5 0 24-16,5-1-16 15,-4 1-8-15,0 0 0 0,0 0-96 16,-4 0-176-16,0 0 96 0,-8-4 56 15,0 4 112-15,-8-3 16 32,0 0-16-32,0-1-96 15,-4-3-72-15,0 1 168 0,0-4 8 16,0-3 0-16,0-3 72 16,0 4 8-16,0-8-64 15,0 4-16-15,0-6 0 0,0-1-56 31,0 1 56-31,0-7 0 16,0 0 0-16,0-3 16 0,-4-2 40 16,0-5 0-16,0 1-56 15,0 0 0-15,4-4 56 0,0-3-56 16,0 1-8-16,0-4 8 16,4 0 8-1,0 0 64-15,0 7-72 16,-4-1 0-16,0 8-8 0,0 2-24 15,-12 0 32-15,4 3 0 16,-4 0 16-16,4 0 64 0,8 0-80 16,0-2-8-16,0-1-80 0,8-3-72 31,7-3-128-31,6-4-72 16,-10-3 136-16,2-2 96 0,-5 2 32 15,-1-6 16-15,-7 10 72 16,0 2-64-16,0 8 64 0,0 2 8 31,-4 9 0-31,4 1-8 16,0 3-80-16,0 0-344 0,0 3-40 15,0 3-56-15,0 4 200 16,0-1 48-16,0 4 119 16,0 3-31-16,0 3-16 0,0-3 72 15,-3 3 88-15,-9-3 48 31,-1 3 0-31,2-4 8 0,-1 4 0 16,-8 0 88-16,4 0-96 16,-8 0 0-16,-4 0 8 15,-3 0 0-15,-5 0 40 0,-8 0 72 16,-4 0 64 0,-8-3 89-16,-4-6-65 15,-3 5 120-15,-10-2-96 0,2 0 16 16,-13-1-40-16,-15 1-32 15,-12-1-88-15,-5 5 24 16,8-5-112-16,12-2 8 0,5 5 0 16,7-2 64-1,1 3-64-15,15 0 8 16,8 0-16-16,8 3 48 0,4 0-40 16,-12 0-8-16,-7 0-8 15,-21 0 0-15,-8 0 0 16,5 0 8-16,12 0 0 0,11 0-8 31,8 0 8-31,-8 0-8 0,-11-7 8 16,-9 1 0-16,-8-1 56 15,-20-2-48-15,-7 6-8 16,7 0 40-16,1 3-40 0,11 0 0 31,16 0 48-31,17 0 144 16,23 0 168-16,4 0 16 0,-4 6-128 15,-3 1-120-15,-5 2-120 16,4 4 0-16,5-1-8 16,11-2-112-16,-1 3-312 0,10-1-584 0,-1 4-408 15,12-3-385 1,4 0-2616 0</inkml:trace>
  <inkml:trace contextRef="#ctx0" brushRef="#br2" timeOffset="-127490.29">12474 16983 2696 0,'-4'0'424'16,"4"3"2673"-1,0-3-1281 1,0 0-624-16,0 0 137 0,0 0-169 16,0 0-168-16,0 0-200 0,0 0-328 15,0 0-55-15,0 0 287 0,0 0 64 16,0 0-96-16,0 0 56 31,0-3-72-31,12-10-104 16,8-6-424-16,12-6-104 0,12-7-8 15,8-6 56-15,19-13-64 0,1 4 64 16,0-5-64-16,-1-2-56 16,-15 13 0-16,-4 3 8 31,-16 10 48-31,-16 9 8 0,-12 9-8 16,-4 7 40-16,-4 3-40 15,0 0-168-15,0 0-280 0,-16 6-544 16,-4 7 8-16,-8 9-928 15,0 0-1361-15,8-5-3921 0</inkml:trace>
  <inkml:trace contextRef="#ctx0" brushRef="#br2" timeOffset="-126351.38">3629 16272 3304 0,'0'0'6250'16,"0"0"-4586"-16,0 0-520 15,0 0-16 1,0 0-31-16,0 0 215 16,12-42-288-16,-12 42-480 15,0 0-312-15,0 7-232 16,0 15 8-16,-8 23 160 0,-12 27 352 15,1 36-39-15,-5 16-73 0,3 3-144 32,10-3-40-32,3-10-16 15,-1 0-96-15,2-8 56 16,-9-11-72-16,0-7 48 0,-5-17-136 16,-2-12 64-16,7-17 72 31,4-4-48-31,-4 6-48 0,4 1 0 15,0-1-48-15,4-5-312 16,4-11-536-16,4-6-665 16,0-6-1175-16,0-3-1489 0,0-7-2016 0</inkml:trace>
  <inkml:trace contextRef="#ctx0" brushRef="#br2" timeOffset="-125840.74">3143 17865 4584 0,'0'0'6058'0,"0"0"-4762"16,0 0-976-16,0 0-320 0,0 0 136 16,0 0-112-1,0 4-24-15,4 2-56 16,8-3 56-16,0 3 392 16,3-2 120-16,10-1-136 15,6 0 217-15,5 0 7 0,5-3-144 31,10 0-32-31,5 4 136 0,4-1-208 16,7 3 24-16,2 3 72 16,-2 4-224-16,1 3-32 15,-1 3-120-15,-3-3 64 0,0 0-88 16,-5 0-40-16,5-4-8 16,-4 1 0-16,20-6 48 0,19-5 24 31,25 2-64-31,7-4 72 15,-4 0-72-15,-11 6 272 16,-36-3 305-16,-16 4-273 0,-21-1-136 16,-2-3-168-16,2 3 0 15,10-2 72 1,2 2-80-16,4-3 16 16,-7-3 40-16,4 0 8 0,-7 0-64 15,-6 0-160-15,-7 0-216 16,-4 0-80-16,-8 0 23 0,-9-3-175 15,-2 3 136 1,-6-3-104 0,-7 0-488-16,0-1-424 0,-7 4-497 15,-10-3-3360-15</inkml:trace>
  <inkml:trace contextRef="#ctx0" brushRef="#br2" timeOffset="-122068.64">5498 18008 1040 0,'0'0'3961'16,"0"0"71"-16,0 0-3351 0,0 0-545 16,16 0 344-16,-5-6 240 15,10-1-16-15,-1 4 32 16,-1 3-272-16,1-3-56 0,1 3-72 16,-2 0-112-16,1 0-128 31,1 0-15-31,-2 0-81 0,1 3 8 15,4 0 96-15,8-3-104 16,4 4 72-16,7-4 0 16,5 0 8-16,8 0 0 0,4 0 224 15,0 3-128 1,-1 0-56-16,-7 4-64 16,0-1 16-16,-9-3 176 0,2 3-64 15,2-3 104-15,1 1-64 16,0-4 160-16,4 0-96 15,4 0-192-15,0 0-48 0,-1-4 96 16,-3 1 56 0,0 3-16-16,-13-3 56 15,6 3-112-15,-6 0 16 0,1 0 24 16,-1 0-64-16,-2-3-16 16,7 3-80-16,4 0 0 15,-1-3 40 1,5 3-40-16,-1-3 32 15,9 3-40-15,-4-7-40 0,-4 4 40 16,4 0 0-16,0-4-8 16,-5 4 8-16,-2-6 0 15,2 3 64-15,-3-4-48 0,8 3-16 32,-5-2 56-32,9-4-48 15,5 4 88-15,-7-1-96 0,2 1 8 16,-8 0 129-16,0-1-129 15,-12 3 72-15,-1 1-32 16,-7 0 48-16,-4-1 64 0,0 1-112 16,4-4-40-1,-8 1 0-15,4-1-8 16,0 1-72-16,-4 0-40 0,-1-1 16 16,-2 7 80-16,-1-4 8 15,-8 4 8-15,-5 0-8 16,6 0 8-16,-5-3-8 0,7 2 8 15,1-2 0 1,1 0 0-16,2-4 0 16,1 0 0-16,5 1 0 15,-2 0-120-15,-3-1-89 0,4 1 153 16,-9 2 48-16,2-2 0 16,-2 2 8-1,-2 1 0-15,2-4 40 16,-2 4-40-16,6-4-40 15,-2-2 40-15,-2-4 0 0,1 0 0 16,0-3-56-16,-4-3-184 16,-4-4 32-16,-8-2 8 0,0-4 192 31,0-3 8-31,0 0 8 16,0 0 64-16,0 0 0 15,0 1-16-15,4 2 64 0,9-3-72 16,-2-3-48-16,5 0 8 15,0 3 96-15,4 0-96 0,-4-4 0 16,-5 8 104-16,2-1 24 16,-2-3-88-1,-2-3-32-15,-1 3 89 16,-1-6-89-16,1 3 32 0,1-3-48 16,-1-1 0-16,-1 1 16 15,5 0-16-15,0-1 0 16,0 1 0-1,-4 0 0-15,0 6 16 16,0 3-16-16,-4 4 0 0,-4 5 8 16,0 4-8-16,0 0-56 0,0 3-40 15,0 4 88-15,-4-1-121 16,-4 3-95-16,0-2-24 0,0 2 24 31,0 1-136-31,-8-4 136 16,0 3 136-16,-12 4 88 0,0-3-48 15,-7 5-8-15,-5 1 8 16,-4 0 48-16,-3 3 0 0,2-3-72 16,-6 0-24-16,-5 0-104 31,0-4 144-31,-11 1-312 16,-1-1 224-16,-16 1 48 0,-15-3-72 15,-17 2 112-15,0 1-168 16,21 3 128-16,23 3 88 0,24 0 0 31,1 0 0-31,-5 0 0 16,-12 6-48-16,-7-3 56 0,2 4 0 15,5-1-80-15,-3-6 72 0,3 0-80 16,-3 0-16-16,-1 0 96 16,3-3 8-16,-2-3 0 0,-5-1 0 15,9 1 8 1,-9 0-8-1,8 2 0-15,0 1 0 16,4 0-8-16,1 3 16 0,0 0-16 0,-1 0 8 16,-4 0-56-16,4 0 56 15,-3 0 0-15,-1 3 8 0,-1 0-8 32,1 1 8-32,1-4 0 15,-5 2 48-15,5-2-48 16,-1 0 24-16,4 0-32 0,4 0 0 15,5 0 0-15,3 0 0 0,-1 0-8 32,2 0 8-32,-5 0 0 15,5 0 8-15,-5 0 0 16,0 0-8-16,0-2-8 0,0-2 8 16,-4 1 0-16,0 0-48 15,0 0-8-15,2 0 48 0,-6-1 8 31,0 1-8-31,4 3 8 16,-4-3 8-16,4 3 48 16,0 0-56-16,-4 0 0 0,5 0 0 15,-4-3-16-15,3 3-64 0,0 0 80 16,0 0 64-16,0 0-64 16,1 0-8-1,-1 0 8-15,0 3-8 16,7 3 16-16,6-2-8 15,7-1 48-15,8-3-40 0,8 3-8 0,12-3 0 16,1 0 8-16,7 0-8 16,0 0-144-1,0 0-640-15,0 0-745 16,7 0-2416-16</inkml:trace>
  <inkml:trace contextRef="#ctx0" brushRef="#br2" timeOffset="-116643.6">8590 16326 784 0,'0'0'8201'16,"0"0"-5440"-16,0 0-1233 0,0 0-679 15,-21-22 279-15,21 15-200 16,0-3-240-16,0 1-360 31,9-7-176-31,3 0-16 0,8-6 16 16,-1-4-144-16,13-2-8 15,0-4 80-15,9 0-72 0,6-2 48 16,5 5-40-16,-1 4-16 16,14 2 88-16,10 4-16 15,24 4-8 1,17 5 48-16,4 0 8 0,-1 7-8 16,-12 3-24-16,-11 0-8 15,-4 6-8-15,-16 1-72 16,-16 5 0-16,-17-2-8 0,2 0 16 15,2 2-8-15,5 4 0 0,8 3 64 16,-13 3 65 0,1 1 39-16,-12-1 0 15,0 3 16-15,-5 1-96 16,-3-1 8-16,0-3-40 16,-3 1 0-16,3-1-8 0,-4 0 0 15,-1 0-48-15,5 0 24 16,-4 1 24-1,0-1-48-15,-5-3 8 16,2 0-8-16,-5-3 0 16,-4 0-56-16,-1-4 56 0,-2-2-48 15,-5 3-120-15,3-7-136 32,-3-3 96-32,-4 4-89 0,0-1-223 15,0 0-840-15,-24-3-888 16,5 1-425-16,-5-4-6097 0</inkml:trace>
  <inkml:trace contextRef="#ctx0" brushRef="#br2" timeOffset="-116412.18">10347 16465 5249 0,'0'0'4969'16,"0"0"-3729"-16,0 0-824 0,0 0-64 16,0 0-16-16,0 0 48 0,75 73-160 15,-51-63-40-15,0-4-24 16,4 1-160-16,12-7-744 0,-8-4-1264 31,-4-8-3977-31</inkml:trace>
  <inkml:trace contextRef="#ctx0" brushRef="#br2" timeOffset="-116240.9">10757 16287 3576 0,'0'0'7586'31,"0"0"-5058"-31,0 0-1159 0,0 0-529 16,0 0-304-16,0 0 112 15,0 0 88-15,0 0-360 16,-8 83-248-16,-7-55-128 0,-22 7-744 15,5-6-1968-15,0-7-4002 0</inkml:trace>
  <inkml:trace contextRef="#ctx0" brushRef="#br2" timeOffset="-115558.47">8734 15929 9858 0,'0'0'3248'15,"0"0"-1175"-15,0 0-913 16,0 0-648-16,0 0-216 0,0 0-272 16,-5 0 128-16,-11 19 144 0,-4 9 72 31,-12 7-80-31,0 4-104 16,4-5 40-16,0 1 137 0,9-6-105 15,3-1-160-15,12-6-32 16,4-5-64-16,0 1-8 0,4-1 8 15,16-5 144-15,4 4-64 32,12-7 112-32,3 1-120 15,25-7-56-15,31 1 64 0,21-4-80 16,8-4-392-16,-33-5-1033 16,-23-4-3352-16</inkml:trace>
  <inkml:trace contextRef="#ctx0" brushRef="#br2" timeOffset="-104173.78">28208 15481 3224 0,'-3'0'2577'31,"-1"0"-929"-31,-5 0-408 16,5 0 25-16,0 0-49 0,4 0-168 15,0 0-128-15,-4 0-176 16,4 0 89-16,0 0-1 0,0 0-96 15,0 0-128-15,0 0-216 32,0 0-120-32,0 0-40 0,0 0-88 15,0 0-144-15,4 0-56 16,9 0 16-16,6 0 40 0,13 0 416 16,16-3-72-16,3-3-167 15,9-4-105-15,4-2 32 31,-8-1-56-31,-8 0-32 0,-12 7-16 16,-16-4-168-16,-8 10-73 16,-8-3 9-16,-4 3-288 0,0 0-800 0,-16 0-848 15,-4 0 359-15,-16 13-455 16,8-4-633 0,0 1-3392-1</inkml:trace>
  <inkml:trace contextRef="#ctx0" brushRef="#br2" timeOffset="-103954.49">28248 15522 3240 0,'0'0'2593'0,"0"0"-697"31,0 0-127-31,0 0-129 16,0 0-240-16,0 0-336 0,0 0-279 16,-19 4-81-16,30-4-40 15,10 0 64-15,7 0-232 0,7 0-216 16,5 0-104-16,3 0-72 31,5 0-56-31,1-4 48 0,-6-2-96 16,-3 3-40-16,-5-3-776 15,-3-4-1432-15,-8 0-585 0,-11 4-1816 16</inkml:trace>
  <inkml:trace contextRef="#ctx0" brushRef="#br2" timeOffset="-94918.08">26938 16472 2496 0,'4'-7'5225'15,"7"-2"-3256"-15,2-1-633 0,2-3-528 16,5 4-72 0,0-7-48-1,8 1-96-15,4-5-119 16,3 1 111-16,6-9-80 0,6-4-120 15,5-3 8-15,0-6-168 16,8-4-112-16,0-6-24 0,0-6-24 0,-1 0 0 16,0-3-56-16,-3 6-8 31,-4 3 8-31,-4 3 8 16,0 7 56-16,-8 6-64 0,-5 7-8 15,2 2 64-15,-14 4-64 16,5 9-8-16,-8-2 0 0,1 5-32 31,-6 3 40-31,-2 1 0 16,-2 3 8-16,-7 0 0 0,0 0-8 15,-4 3-112-15,0 0-232 16,0 0-568-16,0 0-609 0,-8 0-111 16,-3 3 280-16,-2 0-1321 15,1 3-3888-15</inkml:trace>
  <inkml:trace contextRef="#ctx0" brushRef="#br2" timeOffset="-94504.71">27711 15662 160 0,'0'0'8929'0,"0"0"-6840"15,0 0-1057-15,0 0-16 0,0 0 265 0,0 0-121 32,0 0-352-32,0 0-544 15,3 0-32-15,13 0 64 16,4 0 200-16,8 0-280 0,8 0-88 16,3-3-48-16,6-6-72 0,2-4-8 15,5-6 64-15,0 3-64 31,-4-7 0-31,-13 7 8 16,-11 1-8-16,-7 5 8 0,-13 7 16 16,-4 3-24-16,-4 0 48 15,-13 16 24-15,-11 9 48 0,0 10 40 16,1 4-144-16,-1 5 33 31,4 0-49-31,4 1-8 16,8-1-153-16,0-6-559 0,12 6-696 15,0-9-896-15,0-16-2698 0</inkml:trace>
  <inkml:trace contextRef="#ctx0" brushRef="#br2" timeOffset="-72231.92">8339 15218 4689 0,'0'0'5449'0,"0"0"-4185"16,-13-10-800-16,9 7-216 0,4 3 200 16,0 0 208-16,0 0-16 15,0 0-231-15,0 0-161 16,0 0-112-1,0 0 16-15,0 0-88 0,0 0-8 16,4 0 136-16,0 0 168 16,5 0 24-16,2 3 16 0,2 0-48 15,2 4 40-15,6-5-80 16,2 2-48 0,1 2 8-16,4-3-40 15,0 1-48-15,4 2 0 16,3-3-72-16,6 3 24 0,-1-3-39 15,3 4-33-15,-2-1 72 16,6-2 8-16,-3-1-72 0,0 0 0 31,-5 0-24-31,2 0-40 16,-9-3 40-16,-1 3-40 16,-3 0-8-16,-5 1 8 0,2-1 0 15,3 0 8-15,0-3-8 16,0 3 0-16,7 1 64 0,1-2-64 31,8 2-8-31,-4-4 16 16,-1 6-8-16,1-3 48 0,-8 1-56 15,1 2 0-15,-6-3 0 0,1 3 8 16,0-3-8-16,0 1 8 16,3-4 8-16,5 0-8 15,0 0 0 1,4 0 0-16,4 0 0 15,0 0 8-15,-4 0-8 0,-1 0 0 16,-3 0 0-16,-8 0-8 0,0 0 8 16,-4 0 0-16,0 0-8 15,0 0 8 1,3 0-8-16,1 0 0 16,4 0 8-16,0 0-8 15,5 0 8-15,-2 0 0 0,5 0 0 16,0 0 0-16,-5 0-8 15,2 0 16-15,-9 0-8 32,-1 0 64-32,-3 0 8 0,0 0 88 15,-4 0-24-15,4 0-48 16,4 3 32-16,-1 0-32 0,9-3-48 16,5 0 8-16,-2 0 8 15,5 0-56-15,4 0 64 31,0 0-64-31,-1 0-8 0,2 0 8 16,-6 3 0-16,1-3 0 0,0 0 0 16,-5 0-8-16,1 0 0 15,4 0-8-15,-4 0 8 0,4 0-8 16,0 0 8 0,-1 0 0-1,2 0-8-15,-2 0 8 0,5-3 8 16,-8 3-8-16,4 0-8 15,-4 0 8-15,-1 0 0 0,-7 0 0 0,4 0 8 16,-4 0-8-16,8 0 0 31,-4 0 0-31,3 0 8 16,6 0 0-16,-2 0 0 0,6 0 0 16,-2-3-8-16,-3 3 8 15,0-3 0-15,-1 3-8 0,-2 0 8 16,-2 0-8-16,-7 0 0 31,4 0 0-31,-1 0-32 0,1 0 32 16,1 0 8-16,6 0 8 15,5-4-8-15,-4 1 0 0,4 0 0 16,3-3-8-16,-3 6 0 16,-4-6 0-16,0 6 8 31,-12-4-8-31,0 4 8 0,-8 0-8 15,-9-3 0-15,2 3 0 16,-9 0 0-16,-5 0 0 0,5 0 0 0,-4 0 0 16,-4 0 0-16,9 0 8 15,-5-3 8 1,3 3-16 0,1 0 8-16,-4 0 0 0,1 0 40 15,2 0-48-15,-7-3 8 16,0 3-8-16,0 0 0 0,0 0-224 15,-7-4-264-15,-6 2-144 16,-7-8-1233-16,1 3-3224 0,6 1-6513 16</inkml:trace>
  <inkml:trace contextRef="#ctx0" brushRef="#br2" timeOffset="-70551.25">20821 15516 2896 0,'0'0'8122'15,"0"0"-5706"-15,0 0-1399 16,0 0-713-16,0 0 40 16,0 0 336-16,0 0 112 0,0 0-144 15,0 0-176 1,0 0-32-1,8 0-160-15,5 6 8 0,6 1 209 0,9 2-137 16,8-3-104-16,8 4-40 16,12-1-48-16,19 4 56 15,25 0-48-15,15 3-32 0,9-1-32 32,-25 2-104-32,-26-8 56 15,-26-3-8-15,-3 4-48 0,7-4 40 16,9 4-48-16,4-4 40 15,5 1-40-15,-2-4-40 0,1 0 40 16,16-3 8-16,-5 0 56 31,-3 0-64-31,3 0 8 0,-10 0 56 16,2 0-64-16,4 0 72 16,-11 0-24-16,0 0-48 15,0 0 0-15,-5 0 0 0,1 0 8 31,0 0 0-31,-1 0-8 16,5 0 0-16,0 0 56 0,4 0-56 0,4 0-48 16,-5-3 40-16,5 3 8 15,-4-3 0-15,0 3 0 16,-5 0 8-16,1-4-8 0,-8 4 48 16,-5-3-48-1,-3 0 0 1,-4 0 8-16,4 0 0 0,0-4-8 15,3 4 0-15,5 0 0 16,0-3-64-16,4 2 8 0,0 2 8 16,0-2-24-16,0 1 64 0,-5 0 8 31,-3 0 0-31,0-4-8 16,-5 4 8-16,-6 0 0 0,-2-3-8 15,-7 3 8-15,0 3-8 16,-8-4 8-16,-5 1 8 0,-6 3 0 15,-5 0-8-15,-5 0-16 32,-3 0-112-32,0 0-64 0,0 0-56 15,0 0-120-15,0 0-144 16,-3 0-280-16,-9 0-433 16,-16 0-175-16,-4 0-1713 0,0-3-8689 0</inkml:trace>
  <inkml:trace contextRef="#ctx0" brushRef="#br2" timeOffset="-68586.16">14184 13909 7449 0,'0'0'1528'0,"0"0"-543"16,0 0-369-16,0 0 24 0,0 0 240 15,-28-47-272-15,28 28-64 16,0-7-144-16,-4 1-7 0,4-3-145 16,0-4-176-16,0 0 32 15,8-3-32 1,7 0-64-16,6-3 40 16,7 0-48-16,7-4 112 0,5 5-8 15,8 2 72-15,4 3-24 16,7 3 24-16,17 1-80 0,16-1-72 15,-4 4 32 1,-13 6-16-16,-7 6 88 16,-12 0-128-16,7 4 16 15,10 2 88-15,-10 1-88 0,-3 3 40 16,0 3-56-16,-9 0-8 16,-7 3 8-16,4 7-8 0,0 2 8 31,-5 7-8-31,6 0 8 15,2 3-16-15,-3 7 16 0,0-4 0 16,0 7 0-16,-4 0-56 16,-1 3 24-16,-3 6 32 0,0 0 56 15,-4 7 0-15,4 0 32 32,-1 6 16-32,6 0 0 15,-6 0 48-15,1-1-16 0,-5-2-16 16,-3-6-72-16,-4-4-24 15,-7-3 56-15,-5 0-32 0,-4 3-32 16,-5 1 64-16,-3-1 16 16,5 0 8-1,-9 4-32-15,4 3 56 16,-4 2 16-16,0-2-48 0,0 6-16 16,-9-3-8-16,-3 0 0 15,-3 2-16-15,-5 1-8 0,-1 4 8 16,-7-1 56-1,5 3-56-15,-5-3-48 16,0 0 56-16,0-6-56 16,4-3 56-16,-4-1-64 0,4-2 64 15,1-1-56-15,-5 1 48 16,-8-1-48-16,4-3 8 0,-8 1-8 31,0-4 104-31,-3 0-112 16,-1-6 0-16,4 0 0 0,-4-4 16 15,0 1-8-15,5-1-8 16,-10 1 8-16,6-1-8 0,-9 4 40 16,0-3-40-16,1-1 0 31,-5-2 0-31,4-1 0 16,-1-3 0-16,6-2 0 0,-5-2 16 15,1-2-16-15,3-3-48 16,-1-4-48-16,2-6 8 0,-1-3-88 15,8 0 0-15,-3-3-56 16,2-9-80 0,-2-4 112-16,3-3-24 15,-4 0-8-15,1-6 232 0,-2 2 0 16,6-6 8-16,-1 1 40 16,8-4 24-16,0 1-64 0,4-1 112 15,0-3 72 1,4 3-40-1,0 0-80-15,5 0-72 0,-5-2 16 16,0-4-8-16,0-4 40 0,0-2-32 16,0 0-16-16,0-4 8 31,0-3 0-31,0 0 0 16,5-6 88-16,2-3 72 0,6-1-48 15,3-5-48-15,8 2-56 0,0-2 128 16,0-1-80-16,8-6-16 15,-1 6-40-15,6-2 64 16,-5-2-64-16,3 14-8 0,-3-10 16 31,4 4 32-31,0 3-48 16,4-4-64-16,4 7 56 0,4-3-72 16,8-1-32-16,3-2-112 15,-3 9 80-15,5 3 40 16,-10 7 0-16,1 6-16 0,-4 9-112 31,-8 4-240-31,-4 5-200 0,0 8 16 16,-8 2-160-16,-4 10-529 0,0 0-1039 15,0 4-3954-15</inkml:trace>
  <inkml:trace contextRef="#ctx0" brushRef="#br2" timeOffset="-66598.21">18080 14170 5297 0,'0'0'4016'16,"0"0"-2647"0,0 0-321-16,0 0-96 15,0 0-288-15,0-73 185 0,0 57-145 16,-7 0 24-16,3 0-200 0,-9-3-168 15,2 3-208-15,-1-3-16 16,-4-3-120 0,-9 6 56-16,1-6-64 15,-3-1 40-15,-9 5-40 16,0-5-8-16,-4 1 0 0,5 3 48 16,-6 3-48-16,9-3 0 15,-3 6 8-15,3 1 48 0,0-1-40 31,0 3-16-31,-7-2 0 16,-6 2 8-16,-2 1-8 0,-5-1 8 16,1 1-8-16,-1 2 0 15,7 4 8-15,6 0-8 16,3 0 48-16,4 3-32 0,4 0-16 31,4 0 0-31,0 0-16 16,1 6 8-16,-5 4 0 0,0 2-40 15,-4 1 48-15,-8 3 0 16,4-3-8-16,-4 2 8 16,4 1 0-16,-3 0 0 0,2-3 0 15,1 6 0 1,5-3 0-16,-5 3 0 16,4 0-8-16,4 0 0 15,0 3 8-15,4 0-8 0,1 4 0 16,-1 2 8-16,0 4 0 15,4 3 0-15,-4 3 8 16,0 3 0-16,4 1 0 16,0 2-8-16,4 0 0 15,4 4 0-15,5-3 8 16,2 3-8-16,1-4 0 0,4 1 48 16,0 2 16-16,0 0-64 15,13 1 0 1,2 0 0-16,1-1 8 15,4 4 8-15,0 3 64 16,0 0-32-16,8 0 0 0,-5-3 8 16,5-4 16-16,0 1 48 15,4-3 56-15,4-4 48 0,0-3-96 32,0 3 0-32,4-2-80 15,-1-5 0-15,2 1-40 16,-2 0 8-16,1-3-8 0,0-3 0 15,-4-4 56-15,4 0-64 16,-1-6 0-16,1 1 0 0,0-2 0 16,4-2 0-1,0 0 8-15,0-3 24 16,4 3-32-16,3-6-8 16,-3 2 8-16,0-2 32 0,4-4-32 15,0 3 0-15,-5-5 0 16,1-1 88-16,-4-3-88 15,0 0 64-15,3 0-55 16,-2-3-1-16,2-10 40 16,-3 0-48-16,4-2-8 15,-9-5 0-15,6-5-49 0,-10-1 49 16,-3 1 0-16,0-7 0 16,0-3 8-1,-4 0 0-15,-4-3-8 16,4-3 8-16,-4 3-8 15,-1 0 8-15,1 3 0 0,-3 0 0 16,-2 0 0-16,-3 0 0 16,0 3 48-16,0-3-48 0,-4 0 0 31,0-6 0-31,0 3 9 16,-4-3-9-16,0 0 0 15,-4-1 8-15,-4 4-8 0,0-3 48 16,0 3-48-16,-4 0 64 15,-4 0 88-15,-4-1-56 0,0 5 32 32,4-4-56-32,-4 2-64 0,4 1 48 15,-4 1-48-15,0-1 0 16,-4-7 40-16,-3 5 24 0,-9-5 64 16,0 1-120-16,-12 0 64 15,0 2 32-15,-8-2-40 16,4 6-16-1,-7 0-48-15,-1 3-8 0,3 7 0 16,2 3-96-16,-16 10-800 16,14 8-1241-16,10 1-3848 0</inkml:trace>
  <inkml:trace contextRef="#ctx0" brushRef="#br2" timeOffset="-55912.92">1717 15300 2480 0,'0'0'8626'16,"0"0"-6530"-16,0 0-1352 0,0 0-519 0,4 0 463 16,-4 0 32-16,4 0-120 15,3 0-264 1,2 0-184 0,7 0 8-16,4 3 24 0,8 1-56 15,0-4-120-15,4 2 64 16,3-2 8-16,13 0-8 0,0 0 40 15,3 0 168-15,5 0 144 0,4 0-112 32,0 0-136-32,-1 0-103 15,-3 4-17-15,0-1-48 0,8 0 0 16,11 0 40-16,21-3-40 16,20 0 144-16,7-9-32 0,-3-4-16 15,-17 3 8-15,-11 1 40 31,-16 3 16-31,-12 3-64 0,-17-1-32 16,-3 1 0-16,12 0-56 16,4 0-8-16,23-1 56 0,17-2-64 15,19-3 0-15,4-1 0 16,-11 4 0-16,-20-4 96 31,-32 7-40-31,-17 3 32 0,-2 0 24 16,2 0-104-16,2 0-8 15,6 0 8-15,-3 0 0 0,-1 3 64 16,5-3-72-16,4 0 16 16,16 0-8-16,19-3 56 15,-7-3-64 1,-5-4 0-16,-14 7-8 0,-14 0 0 16,1 0 8-16,4 3 0 15,-8 0 48-15,-4 0-48 0,-8 0 0 16,-1 0 0-16,-3 0 8 15,4 0 8 1,3-7-8-16,2 4 40 16,6-3 16-16,-2 2-56 0,2-1 8 15,-3 1-16-15,0 4 8 16,-12 0 112-16,-1 0-32 0,-3 0-80 16,-7 0 0-16,-2 4 40 31,1-2-40-31,4 1 64 0,-3-3-16 15,6 0 8-15,1 0-56 16,3 0 40-16,1-3 24 0,-8-3-72 16,-3 3-8-16,-10 0 8 15,-7 3-128-15,-4 0-624 32,0 0-232-32,-32 10-97 0,0-1-1391 15,1 0-6666-15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5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5497,'0'0'12765,"0"10"-12753,0 407 204,0-417-209,1 0 1,-1 1 0,1-1-1,-1 0 1,1 0 0,-1 0-1,1 0 1,-1 0 0,1 1-1,-1-1 1,1 0-1,-1 0 1,1 0 0,0 0-1,-1-1 1,1 1 0,-1 0-1,1 0 1,-1 0 0,1 0-1,-1-1 1,1 1 0,1-2-4,0 1 1,0-1 0,0 1 0,-1-1-1,1 0 1,0 0 0,-1 0-1,0 0 1,1 0 0,-1 0-1,0 0 1,0-1 0,0 1 0,-1 0-1,2-3 1,3-19-2005,-4 3-5486,-1 12-577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2:20:10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6068 1867 1768 0,'0'0'8794'0,"0"0"-6866"0,0 0-359 0,0 0-433 31,0-13-160-31,0 13-152 16,0 0-168-16,0 0-168 0,0 0-168 15,0 0-120-15,0 0-79 16,0 9-113-16,0 11 104 16,3 8 152-16,1 10-112 0,0 7-56 31,5 5-88-31,-1 4 40 0,-1 10 0 15,6-4-32-15,-5 4 40 16,-1-1-48-16,5-2 0 16,-3-4-8-16,-6-3-64 0,5-6-88 15,-8-11-240-15,0-2-329 16,0-13-431-16,0-12-1064 0,0-10-1761 31,-8 0-1608-31</inkml:trace>
  <inkml:trace contextRef="#ctx0" brushRef="#br0" timeOffset="367.02">5996 1816 1712 0,'0'0'6337'0,"0"0"-4720"16,0 0-433-1,-20-79 48-15,20 59-48 16,0 1-552-16,8 4-151 0,8 2-81 16,3 0-112-16,13 7-32 15,9 6-80-15,6 0-56 16,1 0-40-16,-4 16-64 0,0 6-16 31,-12 3 0-31,-4 4-112 0,-13 6 64 16,-11 0 32-16,-4 3-168 15,0 3 184-15,-15 0 48 16,-9-3-48-16,-8 4 240 0,-4-4-176 16,-4-4 40-16,4-2-24 15,4-6-80-15,9-7-8 0,6-16-1024 32,10-3-1513-32,3 0-2360 0</inkml:trace>
  <inkml:trace contextRef="#ctx0" brushRef="#br0" timeOffset="728.05">6900 1603 3592 0,'0'0'5481'16,"0"0"-4328"-16,0 0-297 0,0 0-184 16,0 0 128-16,0 0 80 15,0 0-79-15,-88 6 47 0,60 33 96 16,5 5-24-16,-1 13-64 31,4 13-200-31,5 19-127 0,10 12 47 16,5-2-248-16,5-16-184 15,14-20-136-15,1-25-8 0,16-6 8 16,3 3-16-16,30-3-72 31,2-7-208-31,29-15-929 16,-20-10-319-16,-20-4-2993 0</inkml:trace>
  <inkml:trace contextRef="#ctx0" brushRef="#br0" timeOffset="1154.92">7418 1644 1136 0,'0'0'7561'16,"0"0"-5600"-16,0 0-137 0,0 0-79 15,0 0-265-15,0 0-464 16,0-16-256-16,4 20-304 0,0 15-256 15,4 9 208-15,1 13 49 32,2 10-137-32,1 4-88 15,0-1-72-15,0-4-24 0,-5-2-128 16,6-4 40-16,-5-6-48 16,-1 0-56-16,2-9-520 0,-5 0-585 15,0-11-1391-15,0-1-1769 31,0-14-2281-31</inkml:trace>
  <inkml:trace contextRef="#ctx0" brushRef="#br0" timeOffset="1428.16">7637 1685 1672 0,'0'0'8074'16,"0"0"-5506"-16,0 0-751 0,0 0-281 0,0 0-248 15,0 0-272-15,0 0-368 16,0 0-255-16,0 0-249 0,17 20-16 31,-6 18 136-31,1 13-24 16,1-1-48-16,2 8-88 16,-2-4-96-16,2-4 16 0,1-2-24 15,4-4-272-15,-4-3-392 0,-1-6-609 16,-6-6-1407-16,-1-10-2529 31,-4-13-4521-31</inkml:trace>
  <inkml:trace contextRef="#ctx0" brushRef="#br0" timeOffset="1657.58">7351 2000 10426 0,'0'0'2976'16,"0"0"-1263"-16,0 0-393 0,0 0 8 15,0 0-440-15,0 0-599 16,0 0-73 0,0 0-136-1,111-48-8-15,-55 35-72 0,4 4-40 16,-1 0-785-16,17-7-1223 0,-20 3-2185 15,-8 1-3289-15</inkml:trace>
  <inkml:trace contextRef="#ctx0" brushRef="#br0" timeOffset="1890.96">8016 1883 4136 0,'0'0'7322'31,"0"0"-5162"-31,0 0-703 0,0 0-497 16,0 0-144-16,0 0-176 15,0 0-192-15,104-35-256 0,-68 22-128 16,3 4-64-16,-3-1-816 16,-4 3-1368-16,-4 4-1921 31,-16 0-3217-31</inkml:trace>
  <inkml:trace contextRef="#ctx0" brushRef="#br0" timeOffset="2078.46">8028 2085 8089 0,'0'0'1505'15,"0"0"-177"-15,0 0 448 16,0 0-151-16,0 0-201 0,96-15-640 15,-57-1-392-15,6 0-240 0,-2 0-152 32,13-6-1080-32,-16 6-2889 15,-9 0-3609-15</inkml:trace>
  <inkml:trace contextRef="#ctx0" brushRef="#br0" timeOffset="2704.79">8841 1581 4112 0,'0'0'5898'0,"0"0"-3954"16,0 0-336-16,0 0-111 0,0 0-441 31,0 0-48-31,-88 3-224 0,76 9-304 15,5 8-288-15,2-1-144 16,5 3 81-16,0 4-57 16,12-4-24-16,8 0-48 0,8 3 104 31,3-3 32-31,10 1-40 16,-5 2-16-16,-5-3-72 0,1 4 8 15,-11 2-8-15,-6-2-8 16,-7-1-48-16,-8 0-8 15,0-2-64-15,-20-1-48 0,-8-6 160 16,-7-3-184 0,-34-13-409-16,14-7-1463 15,3-15-2713-15</inkml:trace>
  <inkml:trace contextRef="#ctx0" brushRef="#br0" timeOffset="2842.42">8681 1584 5873 0,'0'0'9898'0,"0"0"-8490"16,0 0-832-16,80-57 48 0,-49 41-39 16,2 7-281-16,-6 5-304 15,1 14-296-15,-8 9-1985 16,-8 9-4096-16</inkml:trace>
  <inkml:trace contextRef="#ctx0" brushRef="#br0" timeOffset="3019.95">9179 1962 5433 0,'0'0'8874'16,"0"0"-6834"-16,0 0-608 0,0 0-319 16,0 0-281-16,0 0-672 15,0-19-160-15,0-3-1321 16,4-4-3400-16,0 4-8113 0</inkml:trace>
  <inkml:trace contextRef="#ctx0" brushRef="#br0" timeOffset="3345.08">9447 1559 8585 0,'0'0'7482'15,"0"0"-6018"1,0 0-400-16,0 0-383 15,0 0-337-15,0 0-216 0,0 0-40 16,0 0 8-16,0 0-32 16,3 89-64-16,18-58 0 15,2 4 56 1,5-6 64-16,4-4 32 16,-1-2-24-16,10-5-64 15,-5-1-24-15,-1-2-40 0,-3 1-72 16,0 0 8-16,-8 0-336 15,-12 3-200-15,-4 0 112 0,-8 3-201 32,0-3-407-32,-20 4 176 15,-40-8-288-15,12-5-2033 16,-3-7-3488-16</inkml:trace>
  <inkml:trace contextRef="#ctx0" brushRef="#br0" timeOffset="3495.68">9366 1591 6105 0,'0'0'7649'0,"0"0"-5520"0,0 0-809 16,49-80-296-16,-17 61-63 0,7 3-233 15,9 3-384-15,3 7-192 16,9 6-152-16,-15 0-752 16,-13 0-3961-1</inkml:trace>
  <inkml:trace contextRef="#ctx0" brushRef="#br0" timeOffset="3983.38">10191 2098 5089 0,'0'0'9666'0,"0"0"-7978"0,0 0-984 0,0 0 504 15,0 0-239-15,0 0-321 16,0 0-144 0,68 48-192-16,-68-26-72 15,0 7-240-15,-4 2-40 16,-35 14-320-16,-2-7-968 16,1-10-4874-16</inkml:trace>
  <inkml:trace contextRef="#ctx0" brushRef="#br0" timeOffset="5137.31">10953 1330 800 0,'0'0'9674'15,"0"0"-7794"-15,0 0-784 16,0 0-503-16,0 0-17 0,0 0 232 16,-88 16-56-16,56 22 56 15,-8 19-88-15,0 22-128 0,12-3-296 16,4-5-127-16,16-11-121 31,8-16-48-31,8 7-56 0,16 0 56 16,12-10-16-16,8-6-33 15,12-16-103-15,12-9 32 0,-1-10 120 16,5-4-256-16,-4-11-16 16,-13-11-176-16,-14-2 104 31,-18-1 168-31,-15 1 176 0,-8 2 0 16,-24 4 152-16,-15 3-152 15,-13 6 0-15,0 7 56 0,0 3 320 16,4 3-56-16,16 0-176 15,12 0-128-15,12 0-16 16,8 0-368 0,8 0-456-16,20 0 232 0,13 0 592 15,14 0 88-15,8-13-32 16,6-3-40-16,-2-3 64 0,-7 0-72 16,-13 3 40-16,-10 3 104 15,-14 4 352 1,-10 6 160-16,-9 0 176 15,-4 3-7-15,0 0-169 0,0 19-400 16,0 6-32-16,0 10 112 16,0 9-152-16,0 4-128 0,0 6-56 15,0-3 8-15,7-1-16 32,1 2-64-32,5-5-496 0,-2 7-856 15,1-13-2993-15,-7-12-6922 0</inkml:trace>
  <inkml:trace contextRef="#ctx0" brushRef="#br0" timeOffset="5619.03">11694 1733 5817 0,'0'0'7257'15,"0"0"-5368"-15,0 0-817 0,0 0-96 16,0 0-8-16,0 0-175 15,7 0-393-15,18-3-104 32,3-3 40-32,15-4-128 0,5 1-64 15,3-7-144-15,1 3-24 16,-3 4-624-16,-14-1-505 0,-3 10-1423 16,-16 0-2393-16,-9 0-3337 0</inkml:trace>
  <inkml:trace contextRef="#ctx0" brushRef="#br0" timeOffset="5789.58">11737 1927 4280 0,'0'0'4817'0,"0"0"-3760"16,0 0-769 0,0 0 680-1,0 0 936-15,0 0-607 0,92-13-185 16,-25-9-648-16,1 3-464 0,32-16-576 15,-17 6-1953-15,-31 7-4624 0</inkml:trace>
  <inkml:trace contextRef="#ctx0" brushRef="#br0" timeOffset="6255.33">12594 1426 10386 0,'0'0'3937'31,"0"0"-2545"-31,0 0 160 0,0 0-384 15,0 0-703-15,0 0-25 16,0 0-192-16,-76 37-32 0,56-2-120 16,4 4 64-16,12 5-144 15,4-3 32 1,0 0-48-16,13-2-136 16,10-11-224-16,17-2-224 0,0-14 304 15,7-2-33-15,1-10-39 16,1-7 16-16,-6-15-72 0,-7-7 216 15,-8-2 192-15,-12-10 64 0,-12-1 416 32,-4-2 168-32,-16 2 265 15,-12 7-193-15,-12 4-192 0,1 8-152 16,-6 8-152-16,2 12-216 16,3 3-8-16,4 15-576 0,12 8-1489 15,12-1-6144-15</inkml:trace>
  <inkml:trace contextRef="#ctx0" brushRef="#br0" timeOffset="6784.92">12761 1083 1432 0,'0'0'11778'0,"0"0"-9529"0,0 0-1329 31,0 0 8-31,0 0-40 16,0 0-343-16,0 0-89 16,92 34 416-16,-24 4-56 0,24 29-368 15,15 25-264-15,-4 16 16 32,-19 7-80-32,-32-4-80 0,-28-16-40 15,-20-3-8-15,-13 3-288 16,-30-3-120-16,-29 3-408 15,12-21-969-15,0-24-5096 0</inkml:trace>
  <inkml:trace contextRef="#ctx0" brushRef="#br0" timeOffset="20009.68">23495 2448 8329 0,'0'0'4545'0,"0"0"-3296"16,0 0-593-16,0 0 24 15,0 3 168-15,0-3 16 0,0 3-216 16,0 6-272-16,0 4-56 31,0 9 225-31,0 10-105 0,0 7-176 16,8 5 80-16,-4 10-72 15,8 13-96-15,0 15-32 16,12 13 48-16,-5-3-64 0,1-19-16 0,-7-22-104 16,-1-9 40-1,-1 2-48 1,6 7 0-16,-6-4-392 0,-3-2-296 16,-3-13-568-16,-5-7-1297 15,-9-13-2248-15,-6-8-1976 16</inkml:trace>
  <inkml:trace contextRef="#ctx0" brushRef="#br0" timeOffset="20384.68">23403 2587 2512 0,'0'0'6946'0,"0"0"-6018"0,-28-95 112 15,21 60-40-15,7 10 8 16,0 3-31-16,0 9 127 16,0 0-240-16,7 3-440 0,10 5-280 15,2 1-40-15,9-2-56 32,8 6 8-32,4 0-48 0,4 3 0 15,-1 6 8-15,-2 7-16 16,-2 3 0-16,-11 7 8 0,-4-1 0 15,-4 10 48-15,-8 3 136 0,-4 3 80 16,-8 4-24 0,0-1-72-1,-8 4 24-15,-12 0 80 0,-8-4-7 16,-8 1-17-16,-3-8-104 16,3-5-152-16,-1-12-192 15,2-17-521-15,11-3-1127 0,12-3-2505 16</inkml:trace>
  <inkml:trace contextRef="#ctx0" brushRef="#br0" timeOffset="21153.64">24307 2343 9578 0,'0'0'2904'31,"0"0"-1800"-31,0 0 361 0,0 0-201 16,0 0-392-16,0 0-392 15,0 0 40-15,-51 13 73 0,27 18-97 16,0 14-88-16,-8 18 32 15,8 29-72 1,0 19-96-16,12 10 40 16,12-13-168-16,0-25-40 0,12-29-96 15,4-10 0-15,9-6-8 16,6 7-96-16,5-4-344 0,8 0 24 16,0-12-264-1,-1-14-401 1,9-18-703-16,-12-12-2833 0,-4-11-5697 15</inkml:trace>
  <inkml:trace contextRef="#ctx0" brushRef="#br0" timeOffset="21869.73">24722 2445 8977 0,'0'0'2017'16,"0"0"-425"-16,0 0 41 0,0 0-49 15,0 0-344-15,0 0-776 16,-24 6 80-1,0 16-72 1,0 13-103-16,1 9-1 0,-1 4-24 0,7 3-120 16,6-4-104-16,7-2-72 15,4-4-48-15,0-9-8 0,11-3 0 16,14-11-56-16,-1-5-32 16,8-7 88-1,-1-6-64 1,5 0-64-16,-8-9-48 0,0-4 16 0,-12-2-24 15,-4-2 72-15,-8-1 80 16,-4-1 40-16,0-1 8 0,-16 8 0 31,-12-1-8-31,1 4-64 16,-1 6 64-16,0-1 8 16,7 4-8-16,6 0 152 0,6 0-128 15,9 0-24-15,0-3-168 0,0 0-121 16,13-4-15-16,2-2 224 31,9-1 24-31,0 1 56 16,-4 2 8-16,0 1 0 0,-12 6 0 15,4 0 8-15,-8 0 56 16,4 4 80-16,0 8 48 0,0 4 73 16,0 6-73-16,-4 0 16 15,3 7 24-15,1 0-16 16,1 2-56-1,-1 1-16-15,-1-3-72 16,2 3 16-16,-1-4-32 0,3 4 64 16,-3-3-72-16,1-1-48 0,2-3-8 15,1 1-112 1,0 2-584 0,-4-2-913-16,-4-11-3656 15</inkml:trace>
  <inkml:trace contextRef="#ctx0" brushRef="#br0" timeOffset="22710.49">25144 2794 4793 0,'0'0'6593'15,"0"0"-4169"1,0 0-1351-16,0 0 7 0,0 0 0 16,0 0-264-16,0 0-288 15,0 0-208-15,13 0-151 16,6-7 31-16,14-2 16 15,2 0-72-15,5-4-96 16,0 3-48-16,-5 1-360 16,-7 2-945-16,0 7-1191 0,-11 0-1865 15,-10 0-4193-15</inkml:trace>
  <inkml:trace contextRef="#ctx0" brushRef="#br0" timeOffset="22908.96">25220 2975 4304 0,'0'0'8418'0,"0"0"-7001"31,0 0-705-31,0 0 176 16,0 0-56-16,0 0 32 0,0 0-144 15,88-29-344-15,-48 13-376 16,-1 0-56-16,13 1-1032 0,-16-2-1752 15,-4 2-2466-15</inkml:trace>
  <inkml:trace contextRef="#ctx0" brushRef="#br0" timeOffset="23266.01">25746 2692 10882 0,'0'0'3128'0,"0"0"-1535"15,0 0-105-15,0 0-360 16,0 0-351-16,0 0-505 0,-11 13-80 16,-2 12-96-16,5 4 56 15,4-1-144-15,4 4 0 16,0-3-8 0,4-4-8-16,12-3-144 15,4-6-24-15,4-10-24 0,4-6 56 16,-4 0 48-16,3-6 0 15,-3-13 96-15,-7-3 72 16,-6-7 128-16,-11-2 368 0,0 2-32 31,-15 0 96-31,-9 4-272 16,-4 6 8-16,-4 6-104 0,-4 10-256 16,1 3-8-16,7 3-312 15,3 19-576-15,9 0-1024 16,12-5-4210-16</inkml:trace>
  <inkml:trace contextRef="#ctx0" brushRef="#br0" timeOffset="23766.68">25866 2298 12258 0,'0'0'4193'16,"0"0"-3329"-16,0 0 32 0,0 0-231 16,0 0-265-16,0 0-184 15,52 13 168-15,-9 3 336 0,13 6-184 31,12 7-208-31,-1 6-176 0,1 6-88 16,-4 10-56-16,-5 15-8 16,-3 20 64-16,-20 19-64 0,-20 6-56 15,-16-22 48-15,-7-26 0 16,-14-18-80-16,1-7-232 16,-8 3-480-1,-4 7-552-15,4-10-1393 16,9-16-2704-16</inkml:trace>
  <inkml:trace contextRef="#ctx0" brushRef="#br0" timeOffset="24240.42">26738 2708 8329 0,'0'0'5818'0,"0"0"-4634"15,0 0-224-15,0 0 144 16,0 0-48-16,0 0-207 0,0 0-345 0,8 0-208 15,8 0-200-15,8-3 160 16,12-7-64 0,4 1-128-16,4-1-64 15,-8 1-280-15,-5-1-512 16,-3 10-833-16,-16 0-1311 0,1 0-1457 16,-13 3-2961-16</inkml:trace>
  <inkml:trace contextRef="#ctx0" brushRef="#br0" timeOffset="24441.88">26774 2876 5329 0,'0'0'5297'16,"0"0"-4369"-16,0 0 608 0,0 0 41 31,0 0-225-31,0 0-24 16,0 0-552-16,104 10-432 0,-57-23-304 15,1-3-40-15,12-13-1040 16,-12 7-3257 0,-13 0-5633-16</inkml:trace>
  <inkml:trace contextRef="#ctx0" brushRef="#br0" timeOffset="25551.92">28156 2343 984 0,'0'0'10170'0,"0"0"-7442"16,0 0-2039-16,0 0 143 15,0 0-232 1,0 0 48-16,-59 0 120 15,43 16-232-15,4 3-112 0,-4 6-55 16,0 10-89-16,4 3-88 16,4 7-40-16,5 3-56 0,3-1-96 15,3 0-8-15,13-8-112 32,4-7-80-32,8-7 56 0,8-9-64 15,0-13-33-15,8-3 113 16,-1-9-48-16,6-21-120 0,-10-4 248 15,-3-8 48-15,-12-5 128 16,-12-4 136-16,-9-3 64 31,-3 0 129-31,-15 7 63 0,-9 2 160 16,-8 7-96-16,4 9-136 16,-4 13-232-16,0 10-192 0,8 6-24 15,-4 0-56-15,9 19-88 16,-1 13-272-16,8 6-264 15,12 23-680 1,0-7-1769-16,16-13-3272 0</inkml:trace>
  <inkml:trace contextRef="#ctx0" brushRef="#br0" timeOffset="25838.16">28738 2569 12738 0,'0'0'4777'16,"0"0"-4017"-16,0 0 241 15,0 0 63-15,0 0-304 0,0 0-168 16,13-4-232-16,-6-2-144 15,1-1-208-15,4 1-8 32,-4-1-192-32,-4 2-296 0,-4-2-464 15,0-3-736-15,0 1-4322 0</inkml:trace>
  <inkml:trace contextRef="#ctx0" brushRef="#br0" timeOffset="27516.69">29061 2146 7881 0,'0'0'4297'0,"0"0"-3201"0,0 0-15 16,0 0 119-16,0 0-256 15,0 0-248-15,0 0-296 16,0 0-400-16,0 0 0 0,12 0-56 31,12 0 56-31,8 0 104 0,11 0 96 16,9 0-104-16,1 0-88 15,-2-9 8-15,-3 5 64 16,-8-2-80-16,-12 3 8 0,-8 0 0 16,-13 3 8-16,-3 0-8 31,-4 0 56-31,4 12 8 0,-4 7 208 16,4 13 9-16,-4 6 31 15,4 7 0-15,-4 9 0 16,0 3-80-16,5 6-64 0,-5-2-80 15,0-4-24-15,4 0-64 16,-1-6 0 0,1-7 0-16,0-3 0 15,4-6-8-15,-3-9-56 0,2-4-160 16,-3-9-176-16,0-4-304 16,4-3-241-16,-8-6-1007 0,4 0-1281 0,-4-3-2064 15</inkml:trace>
  <inkml:trace contextRef="#ctx0" brushRef="#br0" timeOffset="27908.64">29305 2467 3080 0,'0'0'6570'0,"0"0"-3706"16,0 0-1520-16,0 0 57 0,0 0-97 16,0 0-272-16,0 0-296 15,3-4-319-15,13 1-145 0,12-3 32 16,15 0 56-16,9-7-144 15,8-3-80 1,0 0 0-16,0 4-40 16,-8-5-40-16,-12 8-48 0,-16 3-8 15,-5 3 8-15,-14-1 0 16,-1 4-8-16,-4 0-40 0,0 0-56 16,0 0-48-1,0 0-352-15,-4 0-553 16,-9 4-471-16,2-1-3121 15,2-3-7233-15</inkml:trace>
  <inkml:trace contextRef="#ctx0" brushRef="#br0" timeOffset="29163.3">23929 4543 4048 0,'0'0'7466'0,"0"0"-5618"16,0 0-47-16,0 0-529 0,0 0-184 0,0 0-224 15,-4-6-215-15,4 6-233 16,0 9-240-16,0 11 80 15,8 11 280 1,9 10-280-16,2 4-72 16,9 9 16-16,4 6-104 15,8 0-40-15,0-3 8 0,-5 4-56 16,1-7 48-16,-8-6-56 16,-4-4-88-16,-8-12-240 0,-4-4-256 31,-4-6-368-31,-8-2-897 15,0-5-2384-15,-8-11-1256 0</inkml:trace>
  <inkml:trace contextRef="#ctx0" brushRef="#br0" timeOffset="29524.34">24053 4438 5921 0,'0'0'2944'16,"0"0"-1239"-16,0 0-41 16,0-76-256-1,0 60-63-15,0 4-209 16,11 2-240-16,2 0-272 0,2 7-224 16,9 0-208-16,4 3-56 15,0 0-48-15,4 16-8 0,0 9 16 16,-4 7-88-16,-9 3 0 0,-2 4 56 31,-6-2-64-31,-6 5 9 16,-5-1-9-16,-5-3 64 0,-14 0-64 15,-9 3 0-15,-4-2 8 16,0-2-8-16,4-5-345 0,4-9-391 31,9-4-736-31,15-19-929 16,4 0-623-16,15-10-1817 0</inkml:trace>
  <inkml:trace contextRef="#ctx0" brushRef="#br0" timeOffset="29820.55">24977 4292 7881 0,'0'0'1945'0,"0"0"-1297"16,0 0 568-16,0 0 872 0,0 0-615 15,0 0-841-15,-48-44 48 16,12 60 88 0,0 9-24-16,-7 10-256 15,7 9 105-15,0 7-161 0,8 7-152 16,12 5 0-16,9-3-40 16,7-3-96-1,3-3-104-15,22-6-40 16,14-7-48-16,17-9 48 0,4-3 48 15,11-13-48-15,5-7-152 16,-4-9-256-16,7 0-480 0,-10-16-1449 16,-26 1-3072-16</inkml:trace>
  <inkml:trace contextRef="#ctx0" brushRef="#br0" timeOffset="30510.71">25435 4292 9458 0,'0'0'1808'0,"0"0"80"16,0 0-263-16,0 0-337 0,0 0-208 15,-108 29-112-15,85-1-319 16,-1 4-289-16,12 3-200 16,4 4 0-16,8-2-160 15,0-2 0-15,16-6-32 16,7-7-32-16,10-3-32 15,-1-9 88-15,4-10-64 16,3 0-48-16,-11 0-160 0,0-13-153 16,-7 0 201-16,-14-2 176 15,-7-2 56 1,0-1 8-16,-7 1-8 16,-18 2-8-16,-3 2-176 15,0 7 184-15,4 3 0 0,9-1 72 16,6 1 8-16,5 3-80 15,4 0-216-15,4-3-256 0,16 3 224 32,5-3 248-32,6-1 64 15,-3 1-56-15,4 3 40 16,-12-2 56-16,0 2 24 0,-4 0 120 31,-4 0-24-31,-1 0 40 16,2 0 16-16,-5 9 81 0,3 4-17 15,-2-1 8-15,2 10-160 0,-3 1 72 16,5 2 8-16,-6 4-16 16,1 2-72-16,5 1-176 0,-6 3 0 15,1-7-8-15,0 1 0 16,4-4-392-16,0-2-512 16,4-7-833-1,0-7-2984-15,0-5-3673 0</inkml:trace>
  <inkml:trace contextRef="#ctx0" brushRef="#br0" timeOffset="30885.71">25969 4489 10986 0,'0'0'3129'31,"0"0"-1297"-31,0 0-168 0,0 0-479 15,0 0-497-15,0 0-368 16,0 0-176-16,0 0 56 0,68-47-136 16,-24 34 8-16,3-3-72 15,1 3-8-15,-12 4-336 16,-4 6-768 0,-12 3-593-16,-20 0-959 0,0 12-1201 15,-12 1-432-15</inkml:trace>
  <inkml:trace contextRef="#ctx0" brushRef="#br0" timeOffset="31057.26">26021 4616 4745 0,'0'0'2528'0,"0"0"-688"0,0 0 41 16,0 0-33-16,92 3-399 15,-53-15-289-15,1-4-320 0,4 0-368 31,-4 0-384-31,8-6-88 16,-12 3-1864-16,-8 0-3049 0</inkml:trace>
  <inkml:trace contextRef="#ctx0" brushRef="#br0" timeOffset="31657.66">26515 4149 4016 0,'0'0'6082'0,"0"0"-3794"0,0 0 73 15,0 0-257-15,0 0-544 16,0 0-503-16,-11-15-529 0,11 18-344 0,0 16 80 15,3 6 320-15,13 7-200 16,4 6-8 0,4 0-72-1,4 4-120-15,-5-1-88 0,5-6-80 16,-4-4-8-16,-3-2-8 16,-6-7-328-16,-7-3-440 0,1 0-600 15,-9-9-833-15,0-4-3312 0,0-6-6321 16</inkml:trace>
  <inkml:trace contextRef="#ctx0" brushRef="#br0" timeOffset="32032.66">26571 3864 392 0,'0'0'10354'31,"0"0"-8298"-31,0 0-223 0,0 0-473 16,0 0-360-16,0 0-328 15,0 0-400-15,0 0 32 0,75 16 561 16,-23 12-201-16,8 1-152 15,0 5-72-15,8 5-128 16,-9-1-136 0,-3 3-56-16,-8 4-112 0,-16 2-8 15,-8 4 0-15,-17 6 0 16,-3 3 0-16,-4 1-8 0,-11 6 8 16,-10-7-200-16,-6-3-336 15,-1-9-432 1,-12-4-865-16,12-19-2632 15,1-9-5505-15</inkml:trace>
  <inkml:trace contextRef="#ctx0" brushRef="#br0" timeOffset="32850.48">27543 4146 2456 0,'0'0'5649'0,"0"0"-2664"0,0 0-1097 15,0 0 97-15,0 0-153 16,0 0-488 0,0 0-423-16,-8 0-409 15,12 0-288-15,8 0-32 0,4-3 72 16,12-3-64-16,4-4-48 15,3-3-80-15,1 4-8 0,-4-4-64 16,-4 7-96-16,-12 3-392 31,-4 0-544-31,-12 3-993 16,-8 6-2656-16,-8 0 80 0</inkml:trace>
  <inkml:trace contextRef="#ctx0" brushRef="#br0" timeOffset="33051.94">27615 4299 5945 0,'0'0'3192'0,"0"0"-1767"16,0 0 519-16,0 0 473 0,0 0-449 16,0 0-704-16,92-22-495 31,-49 5-377-31,5-1-272 0,7 1-56 15,-6 2-64-15,7-1-440 0,-17 0-1273 16,-11 6-3696-16</inkml:trace>
  <inkml:trace contextRef="#ctx0" brushRef="#br0" timeOffset="34176.94">28886 3886 3872 0,'0'0'6706'15,"0"0"-5274"-15,0 0-16 0,0 0 105 16,0 0-201-16,0 0-448 16,0 0-360-16,-32-6-192 0,16 21 224 15,0 4-71-15,-4 7-145 0,4 5-208 31,0 1 32-31,8 0-152 16,1 3 0-16,7-3-80 0,3-4-24 16,22 1-16-16,6-7-200 15,13 0 96-15,4-12-41 16,7-4-111-16,1-6 160 0,-4 0 8 31,0-12-8-31,-12-11 216 0,-4-2 8 16,-12-4 112-16,-9-9 0 15,-11-3-40-15,-4-7 216 16,-4 1 72-16,-11-4 81 0,-9 6 215 16,-4 8-120-16,-4 8-88 31,0 10-456-31,-4 9 128 0,0 10-128 16,1 0 96-16,-6 23-96 15,6 5-8-15,7 10-8 16,3 7-272-16,14 2-264 0,11 10-769 0,0-9-2703 15,11-19-2858-15</inkml:trace>
  <inkml:trace contextRef="#ctx0" brushRef="#br0" timeOffset="34861.11">29552 3927 5961 0,'0'0'2680'0,"0"0"-1703"0,0 0-409 15,0 0-160-15,0 0-8 16,0 0-72-16,0 54-24 0,7-54 136 16,5 0 80-1,-4 0 8-15,0-3-200 16,-4-7 80-16,-4-2-103 15,0-1 23-15,0 0 168 0,-4 1 56 16,-8 6-48-16,0 2-280 16,-4 4 0-16,4 0-144 0,1 10 160 31,2 6-224-31,9-1-16 16,0 1 0-16,0-3-72 0,5-3 64 15,2-4-56-15,5-6 64 16,1 0 72-16,-2-3 64 0,-3-10-16 15,-8 0 0-15,0-3 40 32,0 1 104-32,0 2 32 15,-8 6-200-15,0 1-96 0,0 6-272 16,8 0-624-16,0 10-2001 16,0-1-3672-16</inkml:trace>
  <inkml:trace contextRef="#ctx0" brushRef="#br0" timeOffset="35489.44">29874 3667 3992 0,'0'0'7690'31,"0"0"-6002"-31,0 0-471 16,0 0-49-16,0 0-280 0,0 0-144 16,0 0-120-16,0 0-336 15,-32-54-280-15,52 44-8 16,3 1-72-16,9 3 64 0,0 2 8 31,5 4 8-31,-9 0-8 16,-5 0-8-16,-7 10-104 0,-4 6-24 15,-8-3 0-15,1 5 56 16,-5-2 72-16,0 0 8 0,0 3 0 16,-13-3 0-16,5-3 24 31,1 0-24-31,-2-4 0 0,1 1-8 15,4-1 8-15,0 0-80 0,1-2 32 16,3-1-8-16,0 1-88 16,0 2-88-16,11 1 64 0,9 3 72 15,5-1 64 1,2 4 32 0,1 0 48-16,3 0-48 0,-6 3 8 15,-5-3-8-15,-1 3 0 0,-10 0 0 16,-1 0 0-16,-8 0 8 15,0 0 56-15,-4-3 0 0,-9 3 64 32,-6 0 48-32,-5-3 72 15,-4-4-56-15,0 1-192 16,-4-7-40-16,-12-6-440 0,13 0-1648 16,3-9-4722-16</inkml:trace>
  <inkml:trace contextRef="#ctx0" brushRef="#br0" timeOffset="37368.44">22702 2406 8305 0,'0'0'1513'0,"0"0"-1081"15,0 0-328-15,0 0-8 0,-36-25-96 16,16 22 128-16,1 3 400 16,-5 0 296-16,-4 0-240 15,0 9-248-15,-8 7 24 16,-4 3-240-16,-4 10 32 15,-3 2-152-15,-5 11 136 16,-1 3-24-16,10 2-48 0,4 7 112 16,7 3-160-16,4 7 97 15,15 2 231-15,5 11-192 16,8 12-40 0,25 12-104-16,18 0 40 15,5-18 32-15,-1-20-64 16,22-9 88-16,14 1-32 0,12-1-64 15,10 3 80-15,-22-19-72 16,-27-13-8-16,-12-2-8 0,-8-1-240 31,-1 3-264-31,1 4-169 16,-8 6 17-16,-11 0 16 0,-10-4-160 16,-7 1 376-16,-12-4 232 15,-15 1 184-15,-10-1 8 16,-3 1 0-16,-7-4 56 0,-1-2 224 15,0-1-56 1,8-3-152-16,4-3 88 16,16-3-80-16,12-7-80 0,8 0-384 15,8-6 384-15,20 0 96 16,8 0 72-16,12 0 120 16,-1 0-112-16,2 0-88 15,-6 0-80-15,-2 0 0 16,-10 0-8-1,-3 7 8-15,-8-1-8 0,-4 0 0 16,-8 4-8-16,-1-1-64 0,-3 4 72 16,-4-3 0-16,0 2 24 15,0 1 136 1,-4 0 112-16,-3 0 264 16,-5-1-104-16,-8-2-144 15,0 3 169-15,-3-4-129 0,-5-3-32 16,0 1-72-16,-4-1 280 15,4-3-152-15,0 0-16 0,7 0-40 32,10 1 232-32,3-1-352 15,8-3-176-15,0 3-200 16,12 0 200-16,12 4 152 0,8-1 24 16,3 0-56-16,9 1-96 15,4 2 32-15,0 1-48 0,-4-1-8 16,-1 7 8-1,-2 0 8-15,-13 6-8 16,-5 0 40-16,-7 7-40 16,-8 6 0-16,-4 3 120 0,-4 6-24 15,0 8 16-15,-4 4-40 16,-8 8-8-16,-4 9 0 16,1 16-72-1,-2-6 8-15,6-11 120 0,7-8-112 16,0-13 64-16,4 9-63 15,0 10 103-15,11-4 40 0,25 5 160 16,24-2 232-16,28-2-344 16,35-7-96-1,16-19-56-15,13-21-56 16,-1-20-8-16,-11-22-264 16,-37-4-560-16,-23-3-3537 0</inkml:trace>
  <inkml:trace contextRef="#ctx0" brushRef="#br0" timeOffset="134658.26">26061 6257 8585 0,'0'0'2561'16,"0"0"-1353"-16,0 0-576 15,0 0 449-15,0 0 31 0,0 0-232 16,0 0-96-16,0 0-120 31,0-3-72-31,0-6-296 0,-8-10-248 16,-8-3 48-16,-8-4-96 0,-4-2 201 15,-12 6 55-15,-4 5-160 16,-4 8 104-16,-3 9 64 0,3 0-72 16,1 22-24-16,6 13-96 15,5 10-64 1,12 5 72-16,9 5-72 16,15 5-8-16,0-7 0 0,15-1 0 15,17-5-8-15,5-12-32 16,2-13-40-16,5-12 80 0,4-10-8 15,-1-16 0-15,-6-22-56 32,2-26-40-32,-15-28 96 0,-11-34 16 15,-17-15-8-15,-13 5 48 16,-23 15-40-16,8 42 40 0,-4 25 296 16,12 22-144-16,1 17 256 15,6-2-160-15,-2 8-80 31,7 6 56-31,4 3-272 0,4 19-96 16,0 32 24-16,8 19 72 16,20 25 56-16,4 6-56 0,7-2 0 15,-7-26 8-15,-4-16 40 16,-7-13-40-16,-2-9-8 31,1 7-120-31,4-1-240 0,-1 4-504 0,-6-14-697 16,3-15-1407-16,-5-10-2209 15,-2-6-2017-15</inkml:trace>
  <inkml:trace contextRef="#ctx0" brushRef="#br0" timeOffset="134827.81">26220 6039 4544 0,'0'0'8554'0,"0"0"-6217"16,0 0-1249-16,0 0-840 15,0 0 176-15,16 72 272 0,-4-24-232 31,4 6-264-31,0 0-200 16,0-3-120-16,3-3-624 16,-2-4-1536-16,-6-12-625 0,-2-16-1728 15</inkml:trace>
  <inkml:trace contextRef="#ctx0" brushRef="#br0" timeOffset="134988.37">26280 5877 6265 0,'0'0'6041'16,"0"0"-4561"-16,0 0-847 0,0 0-433 16,0 0-200-16,0 0-120 15,0 0-657-15,20 41-855 32,16-22-376-32,-1-10-2817 0</inkml:trace>
  <inkml:trace contextRef="#ctx0" brushRef="#br0" timeOffset="135277.6">26607 5950 10954 0,'0'0'2600'16,"0"0"-879"-16,0 0-233 15,-92 38-392-15,64-26-135 0,8 4-337 16,8-3-432-16,8 3-192 0,4 0-216 16,16 6 8-16,21 0 136 0,2 4-160 15,8-4-65-15,5 3-111 31,-12-3-152-31,-3 0-40 16,-18 1 0-16,-11-1 448 0,-8 0 152 16,-12 0 336-16,-24 1 328 0,-8-4 136 15,-3-3-240-15,-5-7-135 16,4-6-177-16,13-3-152 31,11-9-96-31,16-17-937 0,23-50-1431 16,13 6-2289-16,12-9-3705 0</inkml:trace>
  <inkml:trace contextRef="#ctx0" brushRef="#br0" timeOffset="135456.14">26830 5524 9378 0,'0'0'6433'0,"0"0"-4353"0,0 0-367 16,0 0-529-16,0 0-640 15,0 0-320-15,0 0-32 0,44 79 240 16,-12 7-232-16,11 22-104 0,6 13-96 15,-6-10-344 1,-7-25-480 0,-20-26-368-16,-8-6-801 0,-8-22-2480 15,0-7-1768-15</inkml:trace>
  <inkml:trace contextRef="#ctx0" brushRef="#br0" timeOffset="135630.67">26706 5896 10522 0,'0'0'3985'16,"0"0"-2889"-16,0 0-408 0,0 0-408 31,88-83-216-31,-20 61-64 16,27-1-8-16,13 1-912 0,-12 3-1233 15,-25 7-3408-15</inkml:trace>
  <inkml:trace contextRef="#ctx0" brushRef="#br0" timeOffset="135916.9">27415 5686 3712 0,'0'0'6722'0,"0"0"-3490"31,0 0-1655-31,0 0-369 0,0 0-280 16,-35 105-408-16,23-57-152 16,3-1-224-16,6 4-144 15,3 0-16-15,0-4-280 0,3-5-528 0,14-14-536 16,-6-5 152-1,-2-14 399 1,3-9 273-16,-12-9 536 0,0-20 72 16,0-9 1001-16,-24-7 271 15,-16-3 256-15,-4 4-456 16,-11 6-47-16,-1 9-329 16,4 11-296-16,12 5-144 15,8 9-328-15,20 4-24 16,12 0-1128-16,28 7-1553 0,12 3-1088 15,7-4-1952-15</inkml:trace>
  <inkml:trace contextRef="#ctx0" brushRef="#br0" timeOffset="136072.49">27611 5832 9434 0,'0'0'6337'15,"0"0"-5321"-15,0 0-816 16,0 0 200-16,20 86-136 0,-8-51-264 15,4 3-96-15,4-3-1256 32,4-10-889-32,-1-12-751 0,-3-7-3289 0</inkml:trace>
  <inkml:trace contextRef="#ctx0" brushRef="#br0" timeOffset="136530.26">27447 5562 11498 0,'0'0'3049'0,"0"0"-977"16,0 0-272-16,0 0-471 0,0 0-393 16,0 0-504-16,0 0-328 15,-4-53-104 1,8 53-688-16,13 9-1601 0,-2 0-3192 15</inkml:trace>
  <inkml:trace contextRef="#ctx0" brushRef="#br0" timeOffset="136983.06">27739 5251 7945 0,'0'0'7770'15,"0"0"-5890"1,0 0-239-16,0 0-817 16,0 0-672-16,0 0-56 15,43 89-72-15,5 16 56 0,7 12-80 16,-10-2-184-16,-17-26-696 16,-17-33-657-16,-7-17-495 0,-4-14-193 15,0 0 1001-15,-4-9 224 31,-7-9 280-31,3-7 720 16,-5-25 256-16,13-17 112 0,0-12 520 16,4-6-16-16,16-4-128 15,12 4 169-15,0 12 215 0,0 10-64 16,0 19-464-16,4 13-232 31,-5 6-64-31,5 16-216 0,-8 16-16 16,-4 9-56-16,-11 6-8 0,-13 1 112 15,-9 3 56-15,-23 0-31 16,-7-4 191-16,-10-6-328 16,-2-6-8-1,3-12-232-15,12-10-353 16,25-23-1223-16,6-16-2441 0,5-9-7561 16</inkml:trace>
  <inkml:trace contextRef="#ctx0" brushRef="#br0" timeOffset="137318.17">28375 5438 13154 0,'0'0'3977'0,"0"0"-3529"0,0 0 360 15,25 80-95-15,-13-42-433 16,0 6-136-16,-1-5 32 0,2-8-176 16,2-2-72-16,2-17-184 31,-2-5-304-31,1-7 183 15,4-19 9-15,-4-13-56 0,0-9 336 16,-4-13-16-16,-8 0 104 16,4 0 168-16,-8 13 392 0,0 12 401 31,0 13-73-31,0 13-304 16,4 3-560-16,4 16 32 15,0 13-56-15,12 5 16 0,3 11 64 16,5-1-80-1,0-2-32-15,4-1-544 16,0-10-760-16,4-14-641 0,-4-8-880 16,-12-9-2328-16</inkml:trace>
  <inkml:trace contextRef="#ctx0" brushRef="#br0" timeOffset="137496.7">28842 4889 312 0,'0'0'13698'0,"0"0"-9937"0,0 0-2080 31,0 0-337-31,0 0-904 16,0 0-432-16,0 0 112 16,-8 105 24-16,48 6-56 0,8 7-88 15,-4-7-344-15,-12-29-392 0,-13-15-872 32,-6-19-2833-32,-10-23-3897 0</inkml:trace>
  <inkml:trace contextRef="#ctx0" brushRef="#br0" timeOffset="137736.06">28770 5302 12738 0,'0'0'2873'16,"0"0"-1769"-16,44-76-184 0,0 44-368 15,8 0 41-15,12 7-177 0,3 9-248 16,5 6 64-16,0 10-144 0,-8 10-16 15,-5 19-72 1,-15 15-56 0,-16 10 48-16,-8 7-120 15,-8 2-216-15,-12-3-48 0,0-3-289 16,0-9-287-16,-8-13-1248 0,-1-9-561 16,2-21-1808-16</inkml:trace>
  <inkml:trace contextRef="#ctx0" brushRef="#br0" timeOffset="137925.54">29328 4873 13170 0,'0'0'4145'0,"0"0"-3025"32,0 0-231-32,0 0-449 31,0 0-440-31,0 0-344 0,0 0-232 15,0 0-745-15,40 73-3232 16,-20-47-3921-16</inkml:trace>
  <inkml:trace contextRef="#ctx0" brushRef="#br0" timeOffset="138194.84">29515 5121 472 0,'0'0'10970'16,"0"0"-8490"-16,0 0-1439 15,0 0-289-15,-23 82-344 0,18-50-72 16,5 3-88-16,0 4-248 15,16-2-560 1,8-5-704-16,4-7-73 16,4-8 289-16,0-14 576 0,4-3 328 15,-8-20 144-15,-9-8 104 16,-10-10 936 0,-9-7 769-16,-9-9 15 15,-18 4-184-15,-10 5-343 0,-2 4-289 16,-5 9-240-16,4 16-344 15,0 10-424-15,9 6-128 0,6 19-888 16,18 16-1177-16,3 0-2920 16,4-6-4369-16</inkml:trace>
  <inkml:trace contextRef="#ctx0" brushRef="#br0" timeOffset="138591.78">29746 5086 13258 0,'0'0'3105'32,"0"0"-1609"-32,0 0-904 15,0 0-432-15,0 0-152 0,104 25 56 16,-80 10-7-16,0 10-57 16,-5-1-193-16,-6 0-1151 15,-9-9 704-15,0-3-480 0,-4-10 96 16,0-15 583-1,-8-7-63-15,0-7 256 16,-1-21 168-16,9-10 80 0,0-13 512 16,4-15 177-16,13 2 63 15,7-3 232-15,0 7-88 16,-1 19-88-16,5 6-216 16,0 19-71-16,-4 16-209 15,8 6-136-15,0 29-8 16,-4 13-48-16,4 9 8 0,-8 6-48 15,-5 1-72-15,-6-4-16 32,-10-6-880-32,-3-9 231 0,0-11-1191 15,0-11-1953-15,-3-17-3376 0</inkml:trace>
  <inkml:trace contextRef="#ctx0" brushRef="#br0" timeOffset="138735.4">30463 4781 5369 0,'0'0'11298'16,"0"0"-9402"-16,0 0-655 0,0 0-665 15,0 0-392-15,0 0-184 16,0-9-664-16,-15 21-2129 16,-5 1-3704-16</inkml:trace>
  <inkml:trace contextRef="#ctx0" brushRef="#br0" timeOffset="140115.72">25922 7020 5473 0,'0'0'5145'16,"0"0"-4401"-16,0 0-512 0,0 0-56 16,0 0 352-16,0 0 80 15,0 0-248-15,103-38 72 0,-71 28 121 32,7-3-49-32,2 1 64 15,2-1-120-15,6-3-176 0,-2 4-32 16,5-5-96-16,0 2-96 0,3-1 72 15,1 0 40-15,4-3 88 16,4 3-32-16,-1-3-64 16,-3 0 176-1,4 0-152-15,3 0-24 16,2-1-32-16,2-2-56 0,-3 3 16 16,4-3-32-16,-1 0-48 0,-3 0 80 15,0-1-8-15,-5 1 48 16,-3 0 1-1,4 3-73-15,-8 0 0 16,4 0-48-16,-5 3 8 16,1 0 64-16,0 0-72 0,-1 1 8 15,1-2 40-15,0-2-40 16,4 1 0-16,-8 1 48 0,3 2-48 31,-3-5 112-31,-3 5-120 16,-2-1 0-16,1 3 8 15,-1-6 0-15,2 0 0 0,-2 0 56 16,1-3-56-16,4 3 96 16,-4-4-104-16,0 5 0 0,-1-1 16 31,1 2 32-31,-4 2-40 16,0-1 0-16,-4 0-8 15,-1 0 96-15,2 3-96 0,2-3 16 0,-3 1 120 16,0 2 0-1,4-3-64 1,-1 0-32-16,5 0-32 0,4 1 96 16,-4-2-104-16,-4 2 0 15,3-1 16-15,-2 0 56 16,-10 0-24-16,5 0 0 0,-4 0 0 0,-1 0 16 16,6-2-56-16,-1-2 0 15,-5 1 0 1,5 4 64-16,-4-2-64 15,0-1 48-15,-4 1-56 16,0 2 0-16,-8 2-8 16,-5 4 8-16,-6-1 0 0,-9 7-56 15,-4-1-240-15,-21 1-1048 0,-10 3-4162 32,-1-2-7000-32</inkml:trace>
  <inkml:trace contextRef="#ctx0" brushRef="#br0" timeOffset="153501.06">24272 8439 6041 0,'0'0'7113'16,"0"0"-4824"-16,0 0-1185 15,0 0-208-15,0 0-48 0,0 0-127 16,0 0-169-16,0 3-344 16,0 10-192-16,4 12 160 0,3 10 288 31,10 10 0-31,3 5-288 0,3 20 56 16,1-3-32-1,4 6 24-15,0 0-80 0,-4-10-48 0,4 10-32 16,0-9 88-16,0-4-152 15,-4-6-48-15,-4-3 48 16,0-13 0 0,-5-6-16-16,-2-7-224 15,-9-9-248-15,-4-6-176 16,0-7-608-16,-4-3-593 0,-20-13-1135 0,0-6-3162 16</inkml:trace>
  <inkml:trace contextRef="#ctx0" brushRef="#br0" timeOffset="153839.16">24156 8458 3928 0,'0'0'5730'15,"0"0"-4058"-15,0 0-112 16,-15-89 1-16,15 70-153 0,0 3-296 15,3 3-376-15,18 0-456 16,7 4-128-16,11 3-88 0,12-1-56 31,5 7 80-31,0 0-88 16,0 4-8-16,-12 12 8 16,-4 6-80-16,-12 6-8 0,-9 4 8 15,-6 6 80-15,-13-3 96 16,0 3-16-1,-5-3 88-15,-14 0 56 0,-13 3-79 16,-4-6 39-16,-8 0-64 16,1-4-120-16,-2-6-168 15,-2-22-1577-15,11 0-2576 0,12-6-4561 16</inkml:trace>
  <inkml:trace contextRef="#ctx0" brushRef="#br0" timeOffset="154964.16">25232 8251 496 0,'0'0'6993'0,"0"0"-5289"16,0 0-615-16,0 0-33 15,0 0 80-15,0 0 192 31,0 0 9-31,-56-31-121 0,37 31-376 16,-6 12-136-16,-10 11 112 16,3 8-407-16,0 8 111 0,-4 8-176 15,8 7-48-15,0 13 72 16,12 19-152-16,12 12-24 31,4-6 80-31,17-19-256 0,2-22 56 0,13-16-64 16,8 3-8-16,7 0 0 15,9 0-128-15,0-12-160 0,-3-11-120 16,-6-8-1040-16,-3-14-953 16,-12-12-2576-1,-13-6-4009 1</inkml:trace>
  <inkml:trace contextRef="#ctx0" brushRef="#br0" timeOffset="155326.19">25372 8331 1224 0,'0'0'6345'0,"0"0"-3920"16,0 0-721-16,0 0 72 0,0 0-7 16,0 0-465-16,0 0-408 15,0 3-520-15,11 32 296 32,2 3 217-32,2 13-401 0,2-1-216 15,2 5-112-15,1-4-104 0,1-4 40 16,-6 0-96-16,5-5-120 0,-8-4-544 15,0-6-289 1,0-10-1151 0,-4-9-1905-16,-1-10-2904 15</inkml:trace>
  <inkml:trace contextRef="#ctx0" brushRef="#br0" timeOffset="155586.5">25707 8255 11858 0,'0'0'3881'16,"0"0"-2425"-16,0 0-392 15,0 0-375-15,0 0-281 0,0 0-400 16,0 0 424-16,31 101-64 31,-15-50-152-31,4 6-48 0,0-3-168 16,0 0 48-16,-4-3-48 15,0 0 0-15,-4-7-176 16,-4-6-504-16,-1-3-521 0,-7-6-631 16,0-10-2321-16,0-7-3184 0</inkml:trace>
  <inkml:trace contextRef="#ctx0" brushRef="#br0" timeOffset="155789.96">25411 8667 10066 0,'0'0'4513'0,"0"0"-3681"0,0 0-520 16,108-47 32-16,-48 28 72 0,8 0-216 31,-1 3-24-31,1-7-176 15,-20 8-1928-15,-12 2-5498 0</inkml:trace>
  <inkml:trace contextRef="#ctx0" brushRef="#br0" timeOffset="156352.44">26073 8560 9898 0,'0'0'5129'0,"0"0"-3969"0,0 0-80 15,0 0-216-15,0 0-95 16,0 0-345-16,12 0-424 0,12-7 296 15,8-3-128-15,7-2-152 32,1-1-16-32,-3 1-16 0,-6 2-928 15,-7 4-1025-15,-8 2-2088 16,-8 1-1400-16,-8 3-1903 0</inkml:trace>
  <inkml:trace contextRef="#ctx0" brushRef="#br0" timeOffset="156591.81">26041 8788 4352 0,'0'0'7130'0,"0"0"-4650"15,0 0-1287-15,0 0 135 0,0 0-336 16,0 0 24-16,0 0-167 15,96-28-409-15,-53 8-96 16,6-2-344-16,-10 3-8 0,1-3-384 31,-5-6-1393-31,-3 5-3264 0,-15 4-4457 16</inkml:trace>
  <inkml:trace contextRef="#ctx0" brushRef="#br0" timeOffset="159813.23">26858 8407 2784 0,'0'0'6449'0,"0"0"-4536"31,0 0-193-31,0 0-63 16,0 0-81-16,-24-32-344 0,24 32-320 16,0 0-335-16,0-3-65 15,0 3-184-15,0-3-152 0,12 0-168 16,7-7-8-16,13 4 264 31,5-4-160-31,6 8-96 0,-7 2 88 16,0 0-96-16,-16 18-120 15,-8 8 40-15,-12 9 72 16,0 6 8-16,-24 4 88 0,-7-1 16 16,-6 0 112-16,9 1-112 15,1-10-56-15,7-7 64 0,12-6-112 32,4-5-40-32,4-8-80 15,12-6 48-15,12-3 72 0,15 0 16 16,5-12-16-16,0-11-112 0,3 1-608 15,2-20-897 1,-18 8-2423 0,-6 2-2434-16</inkml:trace>
  <inkml:trace contextRef="#ctx0" brushRef="#br0" timeOffset="159959.84">27288 8512 6617 0,'0'0'5809'0,"0"0"-3960"15,0 0-105-15,0 0-72 0,0 0-431 16,0 0-521-16,4 0-352 16,0 0-368-16,12-6-952 0,0-4-3577 15,-4-3-8746-15</inkml:trace>
  <inkml:trace contextRef="#ctx0" brushRef="#br0" timeOffset="160221.14">27520 8242 10682 0,'0'0'4665'0,"0"0"-3057"31,0 0 193-31,0 0-521 0,0 0-712 16,0 0-448-16,0 0-112 16,0 0-8-16,19 54 144 15,-3-22-144-15,4 6 16 0,-4-3-8 0,4 0-8 16,0 0-144-16,-4-10-72 15,-4 0-112-15,-9 1-64 16,-3-10-168 0,0 0-161-16,0-7-455 15,-28-9-880-15,0 0-1177 16,-3 0-2304-16</inkml:trace>
  <inkml:trace contextRef="#ctx0" brushRef="#br0" timeOffset="160389.69">27439 8315 1568 0,'0'0'10994'16,"0"0"-9185"-16,0 0-313 0,108-38-240 31,-72 25-368-31,-4 0-344 0,-4 7-255 16,-9 0-289-16,-2 3-529 15,-10-1-2007-15,1 1-3898 0</inkml:trace>
  <inkml:trace contextRef="#ctx0" brushRef="#br0" timeOffset="160686.9">27666 7906 12130 0,'0'0'2777'0,"0"0"-537"15,0 0-647 1,0 0-585-16,0 0-520 16,0 0-448-16,0 0 16 15,0 0 360-15,112 28 120 0,-48 4-168 16,7-1-176 0,2 11-72-16,-6-1-24 15,-3 7-24-15,-12-1-72 0,-13 7-56 16,-14 3-48-16,-22 0-152 15,-3 4-208-15,-20 6-144 16,-47 15-688-16,-1-12-3273 0,1-10-1617 16</inkml:trace>
  <inkml:trace contextRef="#ctx0" brushRef="#br0" timeOffset="161302.26">28491 8150 3568 0,'0'0'6634'15,"0"0"-3610"-15,0 0-1823 0,0 0-313 16,0 0-40-16,64-22-136 16,-32 9-152-16,0 4-200 15,-1-4-120 1,-3 3-200-16,0 4-40 0,-7 0-136 15,-10 6-704-15,-11 0-1480 16,-4 0-2817-16,-11 0-4089 0</inkml:trace>
  <inkml:trace contextRef="#ctx0" brushRef="#br0" timeOffset="161481.78">28531 8347 1432 0,'0'0'8130'0,"0"0"-5546"31,0 0-896-31,0 0 305 16,0 0-505-16,112-32-536 0,-73 10-431 15,6-4-345-15,-6 4-176 16,1-9-1241-16,-8 2-3024 0,-12 4-6625 16</inkml:trace>
  <inkml:trace contextRef="#ctx0" brushRef="#br0" timeOffset="162082.18">29388 7331 9938 0,'0'0'2608'16,"0"0"-559"-16,0 0-241 15,0 0-128-15,0 0-495 16,0 0-497 0,16-45-352-16,-8 61-328 0,8 13 256 15,3 9 320-15,5 10-224 16,4 2-176-16,8 7-88 0,-4-3-8 15,0-3-88-15,0 0-72 16,0 0-384 0,-1 9-616-1,-6-9-1193-15,-14-13-3944 0</inkml:trace>
  <inkml:trace contextRef="#ctx0" brushRef="#br0" timeOffset="162337.5">29172 8201 12882 0,'0'0'4769'0,"0"0"-4073"16,0 0-400-16,0 0 441 31,164-51-97-31,-29 13-136 0,29-7-312 16,15 1-96-16,-11 6-24 15,-33 13-72-15,-32 2-88 16,-30 11-328-16,-38 8-952 0,-11 4-1545 31,-8 0-1136-31,-8 0-736 0</inkml:trace>
  <inkml:trace contextRef="#ctx0" brushRef="#br0" timeOffset="163356.78">29647 8474 2560 0,'0'0'6729'15,"0"0"-4152"-15,0 0-1169 32,0 0-215-32,0 0-121 0,0 0-160 15,36-48-264-15,-17 36-312 16,9-1-112-16,4 0 0 0,5 4-128 16,-6 2 32-16,-4 4 0 15,-6 3-120 1,-9 0-8-16,-4 10-16 15,-8 6 16-15,0 6 192 0,0 0 8 16,-16 0-23-16,4 0 63 16,-4 1-192-16,4-8 24 0,4 2-72 15,8-2 0-15,0-2-120 16,8 0-8 0,7-4 72-16,10 4-40 15,-1 0-73-15,0-1 161 0,-9 1-112 31,2-1-184-31,-13 1 208 16,-4 3-32-16,0 0 128 16,-25 0 32-16,-3 0 24 0,-7 0 112 15,-1-4-168-15,4-5-8 0,8-10-1040 16,12-10-1712-16,12-13-4570 0</inkml:trace>
  <inkml:trace contextRef="#ctx0" brushRef="#br0" timeOffset="163582.17">30149 8366 13018 0,'0'0'4937'16,"0"0"-4329"-16,0 0-359 0,0 0 175 0,0 0 256 16,0 0 400-1,28 76-440 1,-20-44-192-16,3 0-240 15,2 2-64-15,-2 1-104 0,2 0-40 16,-2 0-432-16,1 3-544 16,0-9-1497-16,-8-7-5968 0</inkml:trace>
  <inkml:trace contextRef="#ctx0" brushRef="#br0" timeOffset="164775">24865 10306 7497 0,'0'0'7874'0,"0"0"-5602"0,0 0-1400 16,0 0-551-16,0 0 127 15,0 0 160 1,0 111-216-16,5-63-216 16,14 5 32-16,5 5-136 15,4-1 80-15,0-3-152 0,0 0-8 16,0-3-168-16,-4-4-352 0,-8-6-528 16,-1-6 87-1,-6-13-1527-15,-5-5-2161 16,-4-14-4657-16</inkml:trace>
  <inkml:trace contextRef="#ctx0" brushRef="#br0" timeOffset="165063.23">24985 10147 5817 0,'0'0'6249'0,"0"0"-4977"15,0 0-423-15,0 0-217 32,0 0-312-32,0 0-200 0,91-35 184 15,-42 35-104-15,-2 13-152 16,1 6-48-16,-16 9-200 0,-12 4-352 0,-20 10 280 16,-4 5 272-1,-23 4 80-15,-14 3 0 0,-6 0 72 16,2-6-72-16,6-7-80 15,11-10 0 1,24-11-1153-16,4-8-1831 16,4-12-4666-16</inkml:trace>
  <inkml:trace contextRef="#ctx0" brushRef="#br0" timeOffset="165321.54">25682 10061 5945 0,'0'0'5817'0,"0"0"-3641"0,0 0-711 16,0 0-249-16,0 0-376 31,-99 26-32-31,67 15-31 0,-3 10-161 16,10 6-176-16,9 7-248 16,12 2-104-16,4-3-64 0,17-2-24 15,11-7-96-15,15-6-16 16,9-14-240-16,8-5-496 15,-1-13 159-15,1-10-455 0,12-12-864 32,-16-16-1937-32,-17-7-5905 0</inkml:trace>
  <inkml:trace contextRef="#ctx0" brushRef="#br0" timeOffset="165592.81">26037 9966 2896 0,'0'0'10042'0,"0"0"-8033"16,0 0-697-16,0 0-728 0,0 0-344 15,0 0-112-15,0 0 536 16,31 92-120-16,-10-44-223 0,-1 6-225 15,4 0-32-15,-5 0-64 16,-2-4-497-16,-2-5-519 16,2-1-800-1,-10-9-1073-15,-3-12-2576 0</inkml:trace>
  <inkml:trace contextRef="#ctx0" brushRef="#br0" timeOffset="165802.26">26375 9861 6489 0,'0'0'7041'15,"0"0"-4584"-15,0 0-1377 16,0 0-376-16,-19 102-64 31,19-54-95-31,8 2-129 0,12-2-272 0,3 3-144 16,1-7 0-16,4-2-504 15,-4-5-857-15,-3-2-1183 0,-14-9-1625 16,-3-10-4353-16</inkml:trace>
  <inkml:trace contextRef="#ctx0" brushRef="#br0" timeOffset="165989.76">26109 10249 7465 0,'0'0'5737'16,"0"0"-4896"-16,0 0-385 15,120-51-56-15,-57 35-144 0,-3-3-160 16,15-4-96-16,-15 1-1417 16,-16 10-5696-16</inkml:trace>
  <inkml:trace contextRef="#ctx0" brushRef="#br0" timeOffset="166169.28">26691 10096 9113 0,'0'0'3265'15,"0"0"-1857"-15,0 0-343 0,91-38-641 16,-59 29-424-16,-9 2-312 0,2 7-1401 15,-13 0-2208-15,-4 0-3320 16</inkml:trace>
  <inkml:trace contextRef="#ctx0" brushRef="#br0" timeOffset="166365.75">26678 10287 5457 0,'0'0'4041'0,"0"0"-2769"16,0 0 216-16,0 0 521 0,0 0-337 16,0 0-760-16,116-16-440 15,-68 3-352-15,-1-6-112 0,2 3-8 16,2-13-744-16,-7 11-3393 16,-16-5-4697-16</inkml:trace>
  <inkml:trace contextRef="#ctx0" brushRef="#br0" timeOffset="167053.91">27164 9858 392 0,'0'0'11490'16,"0"0"-8953"-16,0 0-1225 15,0 0-456-15,0 0-312 0,0 0 24 0,49-47-208 16,-17 40 120-16,3 4-7 15,1 3-121-15,0 0-56 16,-12 10-296 0,-9 8 64-16,-6 11 8 0,-9 6 104 15,0 6 40-15,-9 0 80 16,-2-2-24-16,3-1-24 0,4-9-224 16,4-4-16-16,4-6-16 15,15-7-120 1,13-5 8-16,12-7-136 15,20-9-408-15,-8-14-1041 16,-12 1-3992-16</inkml:trace>
  <inkml:trace contextRef="#ctx0" brushRef="#br0" timeOffset="167227.44">27707 9925 5737 0,'0'0'7713'0,"0"0"-4648"16,0 0-1889-16,0 0-392 0,0 0-487 31,0 0-297-31,0 0-193 16,0 0-2303-16,0 0-6714 0</inkml:trace>
  <inkml:trace contextRef="#ctx0" brushRef="#br0" timeOffset="167594.47">27862 9693 1856 0,'0'0'11458'15,"0"0"-8713"-15,0 0-1121 0,0 0-519 16,0 0-785-16,0 0-248 15,44-47 8-15,-9 37-72 16,6 0-8-16,-6 4-8 0,-3 0-64 16,-4-1 64-16,-12 1 8 0,-4 6 0 31,-8 0 16-31,-4 0 120 16,0 3 176-16,0 16-72 15,4 7 480-15,-4 2-288 0,4 10-144 16,0 4-120-16,3-1-104 15,6 3-56-15,-5-3-8 32,3 1-16-32,2-4-376 0,-6-3-400 15,1-4-800-15,-4-2-2393 16,5-16-2377-16</inkml:trace>
  <inkml:trace contextRef="#ctx0" brushRef="#br0" timeOffset="167778.98">28025 9931 9994 0,'0'0'5265'15,"0"0"-4177"-15,0 0-160 16,0 0-376 0,88-54-256-16,-41 38-80 15,9 1-112-15,-4-2-104 0,4-1-224 16,-12-1-2032-16,-12 2-4682 15</inkml:trace>
  <inkml:trace contextRef="#ctx0" brushRef="#br0" timeOffset="168141.02">28229 9410 624 0,'0'0'616'0,"0"0"-448"0,0 0 1496 16,0 0 1145-16,0 0-145 16,0 0-391-1,0 0-177-15,4-3-151 16,7 3-489-16,6 0-56 0,6 13-135 15,9 6-601-15,12 3-104 16,3 10 16-16,9 3-152 0,4 3 32 16,-4 10-232-16,-4 2-112 0,-12 1-16 31,-12 9-96-31,-13-2-120 16,-15 2-168-16,0 0-488 0,-28-2-176 15,-15-5-1137-15,3-8-3104 16,8-19-6041-16</inkml:trace>
  <inkml:trace contextRef="#ctx0" brushRef="#br0" timeOffset="168413.29">28906 9651 5705 0,'0'0'7257'16,"0"0"-5160"-16,0 0-1593 16,0 0-240-1,0 0 8-15,111-44-88 0,-70 38-8 16,-6-3-176-16,9 2-192 15,-12 4-1544-15,-12 3-3257 0</inkml:trace>
  <inkml:trace contextRef="#ctx0" brushRef="#br0" timeOffset="168587.83">28946 9798 6449 0,'0'0'5217'0,"0"0"-4065"31,0 0 113-31,91-29-377 16,-47 10-584-16,4 0-200 0,12-9-104 15,-13 2-1288-15,-6 4-4938 0</inkml:trace>
  <inkml:trace contextRef="#ctx0" brushRef="#br0" timeOffset="169230.11">30014 9051 11090 0,'0'0'3081'0,"0"0"-1561"0,0 0-176 16,0 0-56-1,0 0-287-15,0 0-505 0,11 17-184 16,5 8 368-16,8 7-264 0,4 6-144 15,0 6-72 1,4 4-184 0,-4 3-16-16,-4 3 0 0,0-4-112 15,-9-2-528-15,-3 6-600 16,0-13-1041-16,-8-15-3168 0</inkml:trace>
  <inkml:trace contextRef="#ctx0" brushRef="#br0" timeOffset="169529.33">29822 9801 680 0,'0'0'11786'15,"0"0"-9433"-15,0 0-1097 16,0 0 0-16,0 0 145 15,88-13-193-15,-25-3-568 0,38-9-312 16,34-13 0-16,16-3-88 31,8-7 8-31,-3-3-56 0,-21 4-184 16,-31 8-8-16,-33 14-56 0,-31 16-248 16,-20 5-160-1,0 4-712-15,-8 0-1137 0,-8 0-3352 16,-4 6-4361-1</inkml:trace>
  <inkml:trace contextRef="#ctx0" brushRef="#br0" timeOffset="174315.55">30439 9928 9898 0,'0'0'6017'0,"0"0"-4841"0,0 0-680 16,0 0 176-16,-4-6 113 0,8 15-241 31,13 10 72-31,3 6-32 16,-1 7-296-16,5 3-144 15,0 0-144-15,-4-3 80 0,0-1-80 16,-4-2-224-16,0-4-560 31,-5 4-977-31,6-6-2351 16,-13-8-3274-16</inkml:trace>
  <inkml:trace contextRef="#ctx0" brushRef="#br0" timeOffset="174538.96">30248 10531 4560 0,'0'0'5162'16,"0"0"-2826"-16,0 0-1536 16,0 0 513-16,0 0 431 0,84-6 232 15,0-13-687-15,27-19-721 16,13-4-328 0,-5-2-48-16,-23 9-136 15,-29 13 88-15,-22 9-144 0,-17 7 0 16,0 3-240-16,-9 3-936 15,1 0-1417-15,-16 0-4312 0</inkml:trace>
  <inkml:trace contextRef="#ctx0" brushRef="#br0" timeOffset="174997.74">30471 10789 7921 0,'0'0'4025'0,"0"0"-3313"16,0 0 408-1,0 0 425 1,84 3-561-16,-60 3-184 0,0 3-8 16,-8 8-112-16,-9-2-295 0,-7 7-9 15,0 4 88-15,-15 5 24 16,-9-2-104-16,0 0-216 0,1-1 184 15,6-8-48-15,9-2-304 32,8-5-8-32,4-3-48 0,20-4 48 15,12-6-96-15,11 0-104 16,6-13-360-16,3-9-480 0,15-22-985 16,-15 2-3912-16,-17 4-4521 0</inkml:trace>
  <inkml:trace contextRef="#ctx0" brushRef="#br0" timeOffset="175325.86">30954 10712 1720 0,'0'0'9994'15,"0"0"-7201"-15,0 0-1641 0,0 0-288 0,0 0-48 16,0 0-424-16,31-16-40 15,-3 10-184-15,12-4-168 0,-4 4-608 16,0 0 136 0,-8-1 272-1,-12 4 200-15,-5 0 0 16,-2 3 368-16,-9 0 208 0,4 3-128 0,-4 16 433 16,0 7-153-16,0 6-280 15,0-1-232-15,8 7-160 0,-1 0-8 16,6 0 0-16,-2-3-48 31,10 0-344-31,-6-6-720 0,5-10-17 16,-4-3-3368-16,-4-10-3320 15</inkml:trace>
  <inkml:trace contextRef="#ctx0" brushRef="#br0" timeOffset="175492.42">31017 10976 5617 0,'0'0'5441'0,"0"0"-3513"15,120-39-1344-15,-45 24-424 16,22-11-160 0,-14 4-272-16,-11 3-2184 0</inkml:trace>
  <inkml:trace contextRef="#ctx0" brushRef="#br0" timeOffset="176466.81">26105 11769 12338 0,'0'0'4433'0,"0"0"-3153"0,0 0-391 31,0 0-385-31,0 0 144 16,0 0-264-16,32-32-336 0,-21 32-48 15,1 7-264-15,4 12-368 16,5 7-849-16,-2 5-1647 0,1 27-1465 31,-12-11-640-31,0-3 648 0</inkml:trace>
  <inkml:trace contextRef="#ctx0" brushRef="#br0" timeOffset="176594.48">26371 12280 880 0,'0'0'5105'0,"0"0"-3025"0,0 0-575 15,0 0-81-15,0 0-520 32,80 67-448-32,-68-57-376 0,1-1-80 15,6 7-1048-15,-3-3-1953 16,-4 0-4424-16</inkml:trace>
  <inkml:trace contextRef="#ctx0" brushRef="#br0" timeOffset="176722.14">26678 12614 6769 0,'0'0'2729'16,"0"0"-1737"-16,0 0-208 16,0 0-344-16,0 0-440 0,0 0-640 15,88 25-5089-15</inkml:trace>
  <inkml:trace contextRef="#ctx0" brushRef="#br0" timeOffset="176848.8">26897 12849 6553 0,'0'0'3137'15,"0"0"-1953"-15,0 0-1184 0,0 0-1152 16,0 0-4506-16</inkml:trace>
  <inkml:trace contextRef="#ctx0" brushRef="#br0" timeOffset="177022.34">27053 13186 680 0,'0'0'4249'15,"0"0"-4249"-15,0 0-40 16,0 0-4545-16</inkml:trace>
  <inkml:trace contextRef="#ctx0" brushRef="#br0" timeOffset="177855.11">26455 14592 8369 0,'0'0'6346'0,"0"0"-4746"0,0 0-232 31,0 0-127-31,0 0-225 0,0 0-272 16,0 0-432-16,0 0-160 15,0 0 384-15,24 73-112 0,4-25-152 16,4-1-168-16,0 7-104 15,8 0 120-15,-1 0-120 0,6 0 0 16,-10-6-136 0,1-10-288-16,-8-6-248 15,0-7-384-15,-4-6-649 16,-8-9-1303-16,-9-4-3258 0</inkml:trace>
  <inkml:trace contextRef="#ctx0" brushRef="#br0" timeOffset="178131.37">26423 14332 8689 0,'0'0'2961'0,"0"0"-977"32,0 0-815-32,56-77-345 15,-16 71 8-15,8 6-88 31,3 0-184-31,-2 16-264 0,-6 16-184 16,-7 6-112-16,-12 6-72 16,-12 7-264-16,-12 3 152 0,-16 0 56 15,-20 0 16-15,-7-3 112 16,-5-7 72-16,4-6-64 16,11-9-16-16,14-10-128 0,19-19-1232 0,16 0-3057 15,15-16-1304-15</inkml:trace>
  <inkml:trace contextRef="#ctx0" brushRef="#br0" timeOffset="178371.74">27220 14275 11802 0,'0'0'4057'16,"0"0"-3129"-16,0 0 416 16,0 0-239-1,0 0-377-15,-115 50-264 16,83-2 48-16,4 9-232 15,9 7-160-15,10 2-80 16,9-2-40-16,12-1-48 0,20-2-120 16,12-11-320-16,8-8-88 31,11-7-560-31,5-13-489 0,16-16-1023 16,-17-6-3194-16,-14-3 657 0</inkml:trace>
  <inkml:trace contextRef="#ctx0" brushRef="#br0" timeOffset="178664.95">27634 14176 3712 0,'0'0'11259'16,"0"0"-9347"-1,0 0-912-15,0 0-344 0,0 0-383 16,0 0 303-16,0 0 232 16,60 108-208-16,-32-60-56 0,4 6-376 0,0 0-72 15,-8 0-96-15,4-4-40 32,-8-5-504-32,-4-4-752 15,-9-6 23 1,6-13-1431-16,-5-9-2105 15,3-10-2929-15</inkml:trace>
  <inkml:trace contextRef="#ctx0" brushRef="#br0" timeOffset="178844.48">28073 14176 8009 0,'0'0'7770'0,"0"0"-5594"0,0 0-575 15,0 0-873-15,0 0-544 16,0 0 104-16,24 73 128 31,-8-28-208-31,-1 5-128 0,6 4-72 16,-1-6-8-16,-1 0-280 15,1-7-432-15,-4 7-656 0,-4-17-1281 16,0-9-3704-16</inkml:trace>
  <inkml:trace contextRef="#ctx0" brushRef="#br0" timeOffset="179062.9">27810 14516 2560 0,'0'0'11939'16,"0"0"-10171"-16,0 0-984 15,120-70 8-15,-61 48-232 16,5-1-288-16,0 5-175 0,3-11-97 15,-15 10-1905-15,-20 0-7913 0</inkml:trace>
  <inkml:trace contextRef="#ctx0" brushRef="#br0" timeOffset="182069.87">28678 14316 14619 0,'0'0'2816'0,"0"0"-1519"16,0 0-201-16,0 0-96 0,-11-13-360 16,11 10-208-16,8-3-144 15,12-4-88-15,12 1-128 0,3-1-72 16,9-3-72-16,-4 4-392 31,4 6-712-31,-5-1-993 0,-7 4-2496 16,-16 0-1648-16</inkml:trace>
  <inkml:trace contextRef="#ctx0" brushRef="#br0" timeOffset="182238.43">28746 14401 728 0,'0'0'6513'15,"0"0"-3952"-15,0 0-1329 16,0 0 64-16,0 0 136 0,0 0 1 16,60 39-553-16,-16-39-496 31,7-7-384-31,37-21-880 16,-16 2-2321-16,-8-2-4985 0</inkml:trace>
  <inkml:trace contextRef="#ctx0" brushRef="#br0" timeOffset="182722.14">29412 14157 5113 0,'0'0'5025'0,"0"0"-3857"0,0 0-792 16,0 0-40-16,0 0-56 16,91-89-152-16,-74 67 24 15,-10-6 0 1,-7-4 32-16,0-3 0 15,-7-4 168-15,-14 8 457 16,-10-1 87-16,-5 10 56 0,-5 9 56 16,2 7-288-16,-1 6-312 15,8 3-32-15,8 9 17 0,8 5-137 16,12 1-168-16,4 8-80 31,4-1-8-31,16 4 8 0,8 3 56 16,8-1-56-16,3-2-8 15,2-4-112-15,-1 1 56 16,-1-4-24-16,-2-3-40 0,-5-3-24 16,-9 0 16-16,-7-4 112 31,-12 5-89-31,-4-2 105 0,-16 5 32 0,-11-2 169 16,-18 1 207-16,-2-6 32 15,-1-4 48-15,-1-2 120 16,18-7-120-16,7-3-96 15,12-16 24 1,12-10-264-16,9-6-152 16,22-6-136-16,13 0-272 0,8 2-296 15,19 2-936-15,-15 8-2385 0,-8 10-3553 16</inkml:trace>
  <inkml:trace contextRef="#ctx0" brushRef="#br0" timeOffset="182895.67">29842 14075 14347 0,'0'0'4320'0,"0"0"-3775"32,0 0-225-32,0 0-56 0,0 0-264 15,0 0-464-15,0 0-1505 16,0 0-4320-16</inkml:trace>
  <inkml:trace contextRef="#ctx0" brushRef="#br0" timeOffset="183089.16">29930 13776 14363 0,'0'0'3784'15,"0"0"-3264"-15,0 0-271 0,0 0 527 16,8 73-136-1,8-35-256 1,3 4-184-16,5-1-56 0,0-3-144 16,4-3 0-16,4 3-784 0,-8-7-1073 15,-4-8-3976-15</inkml:trace>
  <inkml:trace contextRef="#ctx0" brushRef="#br0" timeOffset="183554.91">29885 13509 12290 0,'0'0'4305'16,"0"0"-3449"-16,0 0 16 16,0 0 329-16,81-19-265 0,-46 35-328 15,5 12-72 1,16 27-176-16,4 21-192 16,3 25-104-16,-7-5-64 15,-20-14 0-15,-20-25-336 0,-12-15-176 16,4 9-160-16,-8 6-192 15,0 3-705-15,-19-3-3696 16,-9-13 2777-16,3-18-4322 0</inkml:trace>
  <inkml:trace contextRef="#ctx0" brushRef="#br0" timeOffset="183945.87">30651 13808 11018 0,'0'0'5361'0,"0"0"-4385"16,0 0 16-16,0 0 17 15,0 0-265-15,0 0-280 0,35-42-320 16,-7 33-136-16,4-1-8 15,0 4-760 1,-4 6-1353-16,-12 0-2824 16,-4 0-3272-16</inkml:trace>
  <inkml:trace contextRef="#ctx0" brushRef="#br0" timeOffset="184094.48">30643 13973 7705 0,'0'0'4857'16,"0"0"-4017"-16,0 0 209 0,0 0 455 16,0 0-488-16,103 0-640 15,-55-13-352-15,16-12-24 0,-8 2-2192 16,-9 1-7018-16</inkml:trace>
  <inkml:trace contextRef="#ctx0" brushRef="#br0" timeOffset="184395.67">31507 12795 7041 0,'0'0'8226'16,"0"0"-6442"-16,0-73-464 0,0 60 57 31,0 10-433-31,0 3-400 16,0 16-472-16,8 19-56 0,9 25 184 15,10 23-104-15,17 15-24 16,0 4-72-16,0-16-128 0,-16-23-240 16,-4-3-616-16,-16-15-1465 31,-1-10-4800-31</inkml:trace>
  <inkml:trace contextRef="#ctx0" brushRef="#br0" timeOffset="184594.14">31320 13706 13138 0,'0'0'6178'0,"0"0"-5370"16,0 0-264-16,0 0 232 15,148-44-224-15,-25 12-232 16,25-6-248 0,11-3-72-16,-11-1-344 0,-30 1-560 15,-34 9-904-15,-28 10-4810 16</inkml:trace>
  <inkml:trace contextRef="#ctx0" brushRef="#br0" timeOffset="185088.83">31595 13849 6857 0,'0'0'9162'0,"0"0"-7466"15,0 0-503 1,0 0-177 0,0 0-320-16,0 0-304 0,0 0-184 15,0 0 216-15,-8 76-64 0,28-41-224 16,8 3-56-16,7 0-24 31,14 1-40-31,3-5-16 16,-1 1 0-16,-7-6-152 0,-8-4-152 15,-12-5 160-15,-12-5-32 0,-8-2-96 16,-4-4-136-16,-25 1-184 16,-14 0-584-16,-33-10-2001 15,9-4-3216-15,3-12-2929 0</inkml:trace>
  <inkml:trace contextRef="#ctx0" brushRef="#br0" timeOffset="185249.4">31535 13894 13002 0,'0'0'4761'31,"0"0"-4193"-31,0 0-312 16,104-58 345-16,-64 45-57 0,4 4-240 0,15 6-304 16,-7 3-1096-16,-8 0-3914 15</inkml:trace>
  <inkml:trace contextRef="#ctx0" brushRef="#br0" timeOffset="185718.15">32069 13875 9177 0,'0'0'5522'0,"0"0"-4778"16,0 0-568-16,88-26-16 16,-49 20 32-16,-2 3-32 0,-1 3-32 31,-8 0 8-31,-9 0-128 16,-7 0 8-16,-8 0 160 0,-4 0 544 15,0 0 120-15,-4 0-368 16,-12 6 1-16,1 3-17 31,-2 1-280-31,6 0-96 0,7 2-80 16,4-2-8-16,0 5-112 15,4-2 24-15,11 6-176 0,9-3 56 16,0 3-88-16,4-3-33 0,0 0 17 16,-5 0 160-16,2 0 96 15,-9 0 56-15,-1 0-8 16,-2-1 16-1,-9-2 8-15,-4 0 232 16,0 0 128-16,-9-1 41 0,-10-2-73 16,-9-1-184-16,-8 1-152 15,-28-10-929-15,9 0-4160 0,2-13-7761 16</inkml:trace>
  <inkml:trace contextRef="#ctx0" brushRef="#br0" timeOffset="192846.14">28802 7197 1456 0,'0'0'344'0,"0"0"3217"0,0 0-2697 15,0 0-504-15,-4 0-8 16,4 0 192-16,-4 0 352 0,0 0-32 16,4 0-119-16,-4 0-177 0,1-2-24 31,3-2 48-31,0 1-8 16,0 0-160-16,0-4-208 0,0 1-48 15,0-3-160-15,19-4-8 16,9-3-72-16,8-3 48 0,12-3 24 31,8 3 104-31,4-3-48 16,3-1-48-16,5 1-8 0,3 0 0 15,-3 2 8-15,0-2 48 16,-8 7 0-16,-9-2-48 0,-10 8-8 16,-6 0 0-16,-7 2 0 31,-4 4 8-31,0-3 48 15,-4 3-56-15,4 3-80 0,-1-4 72 16,5 1 8-16,4 0 0 16,4 0 16-16,8 0-16 0,0-1 48 15,4 2-48-15,-5-2 0 16,5 1 0-16,-12 0 0 16,0 3 0-1,-8-3-208-15,0 3-96 0,-4-4 112 16,-1 4-80-16,-3-3 88 15,8 0 104-15,-4 0-192 16,4 0-64 0,0 0-128-16,-8 0-320 15,4 3 112-15,-4 0 271 0,-4 0 337 16,-4 0-16-16,0 0 72 16,-1 0 0-16,-2 0 8 0,3 3 8 15,-5 3 136-15,6-3 56 0,-2 3 65 16,1 4 119-16,0-1 152 31,4 7-16-31,-4 3-80 0,8 3 64 16,0 7 144-16,4 0-64 15,0 2-296-15,8 4-120 0,0 4 8 16,0-1 33-16,0 6-25 16,-1-3-88-16,1 7-40 31,-4 0-48-31,0-4-8 0,-5 4 48 15,2-1-48-15,-9 4 0 16,3-3 56-16,2 3-48 0,-1 3 40 16,-1-1 224-16,1 5 104 31,4-1-224-31,4 3-104 0,4-3 40 16,8 4 40-16,3-7-80 0,9 0-40 15,4-4 0-15,0 1-8 16,-5 0 88-16,-2 0-80 0,-10-4-8 15,-7 1 0-15,-12-7 8 16,-8 4 8 0,-3-4 56-16,-9 0-8 15,0-2 64-15,0 5-120 0,3-3 64 16,1 0-8-16,8 1 0 16,4-1 8-16,4 0-72 15,0 0 0-15,-5 4 248 0,6-1-200 31,-1 4-32-31,-5-3-8 16,6 2 48-16,-1-2 264 0,-1 2-176 16,9-3-144-16,4 4 152 15,0 3-32-15,3 0 80 0,2-1-120 32,-1 5-64-32,-4-1 64 15,-4 0-64-15,-5-4 40 0,-3 4 64 16,0-3-120-16,-4-3 56 31,0-1 8-31,0 4-64 16,0-3 48-16,-1 0-48 0,2-1 0 15,-2 1 40-15,6-1-40 16,3 4-8-16,-5 3 0 0,5-3 8 0,0 0 56 16,0 3-56-16,4-7 0 15,0 1 8-15,4 0-8 16,4-4 8-16,0 1 56 0,-1-1-64 15,1-3 64 1,-8-3-64 0,-4 4 8-16,-4-1 32 0,-4 0-40 0,-5 1 0 15,2-1 0-15,-2-3 8 16,2 3 40-16,2 0-48 16,6 0 0-1,-2 1 0-15,1 2 0 16,4 1 0-16,-3 2-8 15,2 4-32-15,-3 0 40 0,0 10 0 16,0-2 0-16,-4 5 0 16,-1 0 0-16,6-1-8 0,-6-2 8 15,9-1 0-15,0 3 0 32,1-6 8-32,-1 4 0 0,-1-4 0 15,-3 0 0-15,0-3-8 16,-4 3 0-16,-4-6 0 15,-4 6 0-15,-4-3-8 0,-4 0 8 16,0 0 32-16,0-3-32 31,0 0-8-31,0 0 0 0,0-4 8 16,4-3 0-16,3 1 0 0,2-7 0 16,-1 0 48-16,3 0-48 15,-3 0-16-15,1 0 16 16,-1 1 0-1,-8-1 16-15,3 3-16 16,1-3 8-16,0 3 32 0,1 4-40 16,3-1-8-16,-1 0 8 0,5 1 0 15,4-3 0-15,0 2 0 16,4-3 0-16,-4 0-72 0,4 4 80 31,0-1-8-31,-5 7 0 16,-2 0 8-16,-1 3 8 0,0 0-16 15,0 0 0-15,-5 0 40 16,1-3-40-16,5-1-8 0,-6 1-8 16,1 0-184-16,1 0 128 31,-5 0-104-31,0-1 96 0,-4-2-144 16,0 0 152-16,0-4-56 15,-8-3 32-15,-5-2-152 16,6-8 72-16,-5-2 0 0,-1-4-96 31,-2-3 56-31,-1-6-72 16,-9-3-168-16,-2-1-64 0,-1-2 416 15,-8 0 104-15,0-4 160 16,0 0 128-16,1 1 88 0,-5 2-72 16,0 4-32-16,0 0-120 15,-3 2-56 1,-2 2-48-16,2 1-40 15,-2 1 0-15,-2 1-8 0,-5 2-8 16,0-3-64-16,1 3 56 16,-1 0-56-16,0-3 72 15,0 3-8-15,-3-2 8 0,2-1 8 0,2-4-8 32,-5 2-200-32,4-5-152 15,-4 1-176-15,9-3-56 0,-5-4 24 16,8-3 232-16,0 0 183 15,5-3-111-15,-1 0 72 16,-1 0-272 0,6 0 96-16,-1-6 152 15,0 3-448-15,1-4-280 0,-6 1 416 16,2-1 184-16,3-2 264 16,-4 3 72-16,4-1 232 15,4 1-120-15,0-3 64 0,4 2 8 16,5-2 40-16,-1-1 8 31,7 1-176-31,2-1 120 16,2-6 32-16,2 0 208 0,-5 0 328 15,0-2-416-15,0-5-96 16,-8-2-112-16,4-1-120 0,-8-2 104 0,4-1 176 16,5 4 457-1,-2-1-337 1,6 1-216-16,-1 0 72 15,8 2 320-15,4 4 8 0,0-3-192 16,-1 0-208-16,5-1 104 16,0 1-112-16,0-3-32 0,0 3-56 15,-4-4-88 1,-3-2 0-16,3 3 16 16,-4-4 32-16,4 0-48 15,-4 4 8-15,4-1 40 0,0 4 56 16,0 0-96-16,4 0 64 15,-4 3 64 1,0 0-136-16,4 3 88 16,0 0 48-16,-5 0 16 15,2 0-56-15,3 0-96 0,-4 0 8 16,4 1 81-16,-4-4-81 16,0-1-8-16,-4-2 0 0,0 0 8 15,0 0 0-15,0-3-8 31,0-1 8-31,0 4 24 16,0-4-32-16,0 1 0 0,1 0 72 16,-2-1 24-16,1 1-96 15,-3 0 16-15,-2-4-8 0,2 0 56 16,-1 4-56-16,-4-4-8 16,8 0 8-1,0 1-8-15,-1-1 8 16,6-3-8-16,-5 4 48 0,4-3-40 15,-9 2 0-15,6 0-16 16,-9 1 8-16,0-1-40 16,0-3 40-16,-4 4 56 15,0-4-48-15,1 0 48 16,-2 0-48-16,1-3-8 16,1 0 0-16,2 1 0 0,6-8 0 15,-6 7 0-15,6 1 0 16,-2-1 0-1,2 3 0-15,-10 3-8 16,2 4 8-16,-1 0-72 16,-8-1 72-16,5 1-8 0,-1-1 8 15,-4-2 64-15,7-1-64 16,-3-2 0-16,5-4 8 0,-1 0 0 16,4-4 0-16,0-2 0 31,-4 3-8-31,0-3 80 15,0 3-72-15,0 3 80 0,-3-3 32 16,-1 0-112-16,-1 0 0 16,10-1 88-16,-9 1-32 0,7 0-56 31,2 3-8-31,-1-3 0 0,0 3 8 16,4-3-8-16,-4 3 8 15,0-6-8-15,0 6 8 0,4 3 24 16,-4-3-32-16,5 4-8 15,2-4 8-15,1-3-16 0,1-3 8 16,3-1 0 0,4 1-24-16,-4-4 32 15,-1 1 0-15,-3 3-64 16,1-4-32-16,-1 7 96 0,-8 0 0 16,4 3 0-16,-1 4 0 15,-2-1-8 1,-1 0 8-16,4 0 0 15,-1 0-56-15,2-3 56 16,3-2-8-16,0-2 0 0,0-2-40 16,-4 3 32-16,1 0-56 15,-2-1 0-15,-2 5 64 0,-2-1-72 32,2 3 80-32,-2 3-8 15,2 1 8-15,2-1-8 16,6 1 8-16,-1-7 0 0,4 0-8 15,-5-3 8-15,6-4-16 16,-1 4 8-16,-4 0 8 0,0 7 0 16,-4-4 0-16,0 3 0 31,0 0-8-31,-4-3 8 0,4 4-128 16,0-4 8-16,4 0 120 0,1-4 0 15,2 1 0-15,1-3-56 16,4 0 40-16,-4-1 16 0,0 1 0 15,0 0-8 1,0 3 8 0,1 0-8-16,-6 3 8 0,5 6-8 15,-8 1 8-15,5-1-8 0,-6 1 8 16,2 2 0 0,-2-2 0-1,-2 2 0-15,3-2 0 16,-4-4 0-16,4 3-48 0,0-6 48 15,-4 4 0-15,4-1 0 16,-4 3 8-16,8-3-16 0,-4 1 8 16,0 2-105-16,5 0 9 15,-6-2-232-15,1 3-40 0,0-1 272 32,0 0 72-32,1 4-32 15,-2-1 56-15,5 7 0 0,1-3 40 16,-6 6-40-16,6-3 0 15,-5 0-72-15,-1 3-72 16,2-3 72-16,-9 0 64 0,0-3-56 31,4 0 56-31,-4 3-64 16,0-1 72-16,0-2 8 0,0 3-8 0,0 0 0 16,0-3 0-16,1-3-24 15,-1-1 16-15,3 1 8 16,-2-4-56-16,6 4 56 15,2 3 0 1,-1-4 16-16,4 4-16 16,0 3 8-16,4 0 48 0,-4-4-56 0,4 5-8 15,-4-1-8-15,0-7-72 16,-4 4-8-16,0-6-56 16,0-1 16-1,-4-3 128-15,0 0 0 16,0 4 0-16,1-1-8 15,-6 1 8-15,6 2 0 0,-1 1 8 16,8 2 0-16,-5 5 0 31,6-5 0-31,3 7 0 0,0-3-8 16,0 3 0-16,0-3-48 16,4 0-40-16,-4 1 16 0,-1-2 80 15,-2-5-72-15,-1 3 64 16,0 0-48-16,-4-1 48 15,0 1-8-15,0 0-40 0,0 3 16 32,0 0 40-32,4 3 0 15,0 0 8-15,0 0-16 0,1-3 8 16,3 3 0-16,-5 0 0 0,1 0 8 16,1-3-16-16,-2 4 8 15,1-1 0-15,0 0 0 16,5 3 0-1,-1 3 0-15,0 1 0 16,-1-1 0-16,1 4 0 0,4-1 0 16,-4 2-8-16,4-2 8 0,-3 4-8 31,-1-4 8-31,0 1-64 16,0 0 16-16,0 3 40 0,4-1-40 15,-5 1-8-15,5 0 56 16,0 0 0-16,0 0-48 0,0-3 40 15,-4-1-40-15,4 1 48 32,-3-4-80-32,3 4 8 0,0-4 72 15,0 4-72-15,0 3 0 16,0-1-32-16,0 2-104 0,3 2 32 16,10 0 8-16,2 0 56 15,6-4 104-15,7 1-56 16,3-3 56-16,5-1 8 0,4-2 8 31,0-4 0-31,4 0-8 16,-5-2 8-16,-11-2 80 0,0 2-80 15,-11 2 0-15,-2 0 64 16,-7 1 32-16,-4 2 160 16,0 4-48-1,-4 3-168-15,0-1 0 0,0 1-48 16,0 3-8-16,0 0-40 15,0 0-72-15,0 0-104 0,0 0-232 16,0 0-401-16,4 0-479 16,0 0-168-16,12-3-241 0,0 0 761 15,-4-3-4393-15</inkml:trace>
  <inkml:trace contextRef="#ctx0" brushRef="#br0" timeOffset="194586.5">23630 8747 304 0,'0'0'8473'0,"0"0"-7488"16,0 0-545-1,0 0-288-15,0 0-72 16,-60-57 256-16,41 57-216 16,-9 0 88-16,-4 16 8 0,-8 6 16 15,-4 10-40-15,1 5 24 32,-17 27 64-32,-4 22 128 0,-4 31-96 15,8 13 96-15,17 7-168 16,22-10 0-16,14-10 17 15,7 1-81-15,3 3 120 0,18 5 56 16,11 5-168-16,3-4 24 16,14 0-72-16,10-6-24 0,13-7 128 31,12-6-88-31,19-10 0 0,13-9 40 16,15-3-144-16,0-3 56 15,5 2-56-15,-8-5-32 0,-17-1 112 16,-31-12-128-16,-24-10-56 15,-25-19 56-15,-10 0-184 16,-2 0 72 0,-6 3 48-16,-10 7 0 0,-3-7 64 15,-8 1 0-15,-28 2 0 16,-7-3 152-16,-13 4-152 0,-8-1 80 31,0-3 144-31,4 1 48 16,4-4 48-16,13 0-96 0,11-6-128 15,12-4 8-15,16-2-104 16,8-4-96-16,24 0 96 0,15 0 8 16,13-3 104-16,8-3-72 15,-4-3-32-15,0 2-16 0,-8-5-16 32,-13 3-56-32,-11-4-64 15,-7 1-8-15,-14-4 56 16,-7 4-56-16,0 3 152 0,0-1 72 15,-16 7-24-15,-3 3 56 16,-2 1-32-16,-7-1 32 0,9 4 16 31,-5-8-72-31,4 5-48 16,8-7 88-16,3-4-88 0,2 1-16 16,7-4-64-16,0-6-40 0,20 1 120 15,12-4 16 1,0 0-8-1,7 0 120-15,6-7-120 0,-6 1 0 16,1 3 0-16,-12 3 0 16,-4 0-8-16,-9 16-48 0,-6 6-56 15,-9 10 96-15,0 9 16 0,-9 10-8 16,-6-1 0-16,-9 11 8 16,-4 2 40-1,0 10-48-15,-4 13 8 16,4 13 56-16,12 2-64 15,16 4 8-15,0-10 0 16,16-9-8-16,12 9 280 0,4 7 256 31,0 6-432-31,-4 9 24 16,-4 0-128-16,-8 1-16 0,-1-4 8 16,-2-3-280-16,-1-12 112 15,3-20 72-15,5-25 8 0,4-16 40 16,8-6-64-16,24-6 0 15,32-7 0-15,51-19-128 32,33-29-296-32,11-22-392 0,-12-12 72 15,-55 15-16-15,-32 3-9083 0</inkml:trace>
  <inkml:trace contextRef="#ctx0" brushRef="#br0" timeOffset="197122.73">25587 9029 928 0,'0'0'6537'0,"0"0"-4809"0,0 0-655 0,0 0 111 32,0 0 216-32,0 0-103 15,0 0-305-15,0 0-216 0,4 0-160 16,0 0 8-16,3-3-88 15,6-3-240-15,2 0-64 16,6-4-128 0,3 0-88-16,4-2-16 15,-1 2 0-15,1 1 0 16,-4 2-512-16,-4 4-512 0,-12 3-1112 16,0 0-809-16,-8 0-2368 0</inkml:trace>
  <inkml:trace contextRef="#ctx0" brushRef="#br0" timeOffset="197354.12">25451 9185 7313 0,'0'0'2241'0,"0"0"-1113"15,0 0 808-15,0 0 97 0,84-19-665 16,-45 6-488-16,2 4-344 16,-2-1-288-16,-3 1-248 15,-4-1-336-15,-8 1-2792 16,-4-4-6635-16</inkml:trace>
  <inkml:trace contextRef="#ctx0" brushRef="#br0" timeOffset="212132.71">6418 4038 6177 0,'-4'-9'2760'16,"0"3"-1175"-1,0-1 135 1,4-3-64-16,0 4-159 0,0 3-169 16,0 0-296-16,0 3-352 0,0 0-223 15,0 0-169-15,0 0-160 0,0 9-112 16,0 13 64-16,0 10 184 16,8 6-64-16,1 10-56 15,6 6-48 1,2 6 48-16,2 1-16 15,1-1-48-15,-1 0-64 0,5-6-8 16,-3-3 0-16,-1-6-8 16,-5-8 0-16,2-7 0 15,-9-8-192-15,-5-7-72 0,-3-2-384 32,0 0-529-32,-7-10-591 15,-17-3-705-15,3 0-1879 0</inkml:trace>
  <inkml:trace contextRef="#ctx0" brushRef="#br0" timeOffset="212744.08">6395 4032 9394 0,'0'0'1864'16,"0"0"-424"-16,0 0-376 0,0 0-527 15,0 0 263-15,-84 111 80 16,72-54-368-16,12 3-304 31,0 1-40-31,8-7-168 0,7-4 0 16,6-11-288-16,3-14-688 15,4-15 40-15,0-10 119 0,7-10 313 16,-3-19 48-16,-4-15-520 0,-5-10 392 16,-6-3 248-1,-13 3 168 1,-4 10 160-16,0 8 8 0,-8 24 760 15,-9 12 48-15,-7 38 0 16,1 35 585-16,7 0-153 0,4-6-392 16,12-7-376-16,4-16-328 0,16-2-144 15,7 2-248-15,25-15-1000 16,-7-10-1609 0,-6-16-2968-16</inkml:trace>
  <inkml:trace contextRef="#ctx0" brushRef="#br0" timeOffset="213862.1">8271 3981 8633 0,'0'0'3169'16,"0"0"-1689"0,0 0-287-16,0 0 79 15,0 0-136-15,0 0-328 16,0 0-384-16,0 0-200 0,27 3-120 15,-3-3 345-15,17 0 199 16,2-9-328-16,10-4-88 16,2-6-136-16,0 0-96 15,1 0-448-15,-3 6-1049 16,-2-2-1071-16,-15 5-2577 16,-16 3-3145-16</inkml:trace>
  <inkml:trace contextRef="#ctx0" brushRef="#br0" timeOffset="214071.54">8403 4197 1224 0,'0'0'12074'0,"0"0"-10113"0,0 0-1617 31,0 0-208-31,0 0 112 16,0 0 856-16,95-19-264 15,-43 3-496-15,3-6-168 0,37-10-176 16,-16 7-1720-16,-12-1-3657 0</inkml:trace>
  <inkml:trace contextRef="#ctx0" brushRef="#br0" timeOffset="-213451.46">9172 3641 7889 0,'0'0'6946'0,"0"0"-5810"15,0 0-1128-15,7 71 200 16,5 5 592-16,8 28-40 0,8 7-128 16,4-2 33-16,4-14-345 15,-5-10-128-15,-3 1-88 16,0 0-56 0,-11-13 32-16,-9-19-80 0,-5-13-88 15,1-3-144-15,-4-3-376 16,0 0-265-16,0-3-463 15,-15-23-1721-15,-5-9-103 0,3-13-3930 16</inkml:trace>
  <inkml:trace contextRef="#ctx0" brushRef="#br0" timeOffset="-213166.22">8988 3578 8873 0,'0'0'1505'0,"0"0"-529"0,0 0-520 16,36-92-192-16,3 66 392 16,17 11 96-16,12 11 1 15,1 4 55-15,-2 23-528 0,-11 18-280 32,-13 25-168-32,-22 17 64 15,-21 25 96-15,-32 7 8 0,-16-24 0 16,-1-17 0-16,10-30 280 15,3-3-280-15,-3 0-128 16,-2 1-312-16,14-7-769 0,7-20-1071 31,16-11-2393-31</inkml:trace>
  <inkml:trace contextRef="#ctx0" brushRef="#br0" timeOffset="-212927.85">9808 3429 1616 0,'0'0'8674'0,"0"0"-6898"16,0 0-208-16,0 0-631 0,0 0-417 0,0 0-16 15,-111 38 480-15,63 22-176 16,5 26-160-16,11 28-16 16,16 7-215-1,16-10-145-15,16-22-152 16,20-35-112-16,-1-16-8 15,25-7-128-15,32 1 40 0,24-10-368 16,7-9-305-16,-31-13-1711 16,-40-6-2265-16</inkml:trace>
  <inkml:trace contextRef="#ctx0" brushRef="#br0" timeOffset="-212410.23">10216 3327 3976 0,'0'0'8802'0,"0"0"-6441"0,0 0-697 16,0 0-696-16,0 0-696 15,0 0-192-15,0 0 360 16,0 105 201-16,15-48-225 0,13 16-272 31,4 16-96-31,4 9 8 16,-5-2-56-16,-10-23-480 0,-5-7-593 15,-8-27-1255-15,-4-5-3217 0</inkml:trace>
  <inkml:trace contextRef="#ctx0" brushRef="#br0" timeOffset="-212169.87">10431 3282 10322 0,'0'0'4905'0,"0"0"-3329"15,0 0-864 1,0 0-472-16,0 0-112 16,0 0 632-16,28 99 81 15,-9-45-273-15,1 3-264 0,4 4-80 16,-4-1-176-16,4 0-48 15,-4-6-152-15,-1 0-624 0,-2-3-1145 16,-10-16-3008-16,-7-10-3689 0</inkml:trace>
  <inkml:trace contextRef="#ctx0" brushRef="#br0" timeOffset="-211989.35">10203 3724 7633 0,'0'0'7402'16,"0"0"-5138"-16,0 0-1384 0,0 0-376 15,100-73-39-15,-13 35-49 16,-3 3-24-16,0 6-368 0,12 1-24 16,-37 9-2169-1,-3 3-5488-15</inkml:trace>
  <inkml:trace contextRef="#ctx0" brushRef="#br0" timeOffset="-211608.37">10841 3677 6513 0,'0'0'8066'0,"0"0"-6762"0,0 0-640 16,0 0-120-16,0 0-224 15,0 0 112-15,0 0 200 0,112-26-239 16,-52 4-233-16,-2-1-160 16,15-8-1321-1,-21 12-2960-15,-16 3-2904 16</inkml:trace>
  <inkml:trace contextRef="#ctx0" brushRef="#br0" timeOffset="-211422.87">10968 3857 232 0,'0'0'14339'15,"0"0"-11819"-15,0 0-2152 16,0 0 8-1,0 0-136-15,112-57-88 16,-61 28-152-16,22-8-128 16,-6 2-2816-16,-11 3-5234 0</inkml:trace>
  <inkml:trace contextRef="#ctx0" brushRef="#br0" timeOffset="-211045.87">11542 3169 14427 0,'0'0'2960'0,"0"0"-1591"0,0 0-481 16,-84 9-184-16,64 10-168 15,5 3-200-15,7 4-272 16,8 2-56 0,4 4-16-16,24 3-64 0,4-4 64 15,15 1 0-15,5-3-136 16,0-4-80-16,-1-2 0 0,-3-1-32 16,-8 0 248-16,-12 0-48 15,-12 3 8 1,-12 1-48-16,-4 2-160 15,-12 4-184-15,-16 0 352 16,-16-7-160-16,-4-5-401 16,-23-20-791-16,11-7-2681 0,8-18-2512 0</inkml:trace>
  <inkml:trace contextRef="#ctx0" brushRef="#br0" timeOffset="-210901.25">11398 3169 12290 0,'0'0'4425'0,"0"0"-2929"15,0 0-495-15,0 0-337 16,88-52-176-16,-44 46-232 0,12 6-256 31,16 6-120-31,-13 17-1632 16,-7 2-4762-16</inkml:trace>
  <inkml:trace contextRef="#ctx0" brushRef="#br0" timeOffset="-210737.69">11984 3492 13706 0,'0'0'4313'0,"0"0"-3008"0,0 0-377 15,0 0-344-15,0 0-584 0,0 0-8 16,4-35-1160-16,5 10-1569 31,-5-1-4656-31</inkml:trace>
  <inkml:trace contextRef="#ctx0" brushRef="#br0" timeOffset="-210523.26">12064 3051 14147 0,'0'0'4384'16,"0"0"-3327"-16,0 0-721 0,0 0-8 16,0 0 64-16,0 86-88 15,16-48-168-15,12 0-72 0,7 0-56 16,6 0-8-16,6-3-216 15,-2-3-104-15,-6 0-216 32,-3-4-8-32,-8 1-465 0,-8-4 81 15,-16 0-760-15,-17 7-1521 16,-18-3 217-16,-5-10-5698 0</inkml:trace>
  <inkml:trace contextRef="#ctx0" brushRef="#br0" timeOffset="-210362.69">11909 3178 5569 0,'0'0'10282'0,"0"0"-8658"0,71-83-928 0,-22 52-264 15,9-5-47-15,7 11-169 16,-5 6-216-16,7 10-505 16,-19 5-3463-1,-16 4-6795-15</inkml:trace>
  <inkml:trace contextRef="#ctx0" brushRef="#br0" timeOffset="-210085.43">12239 2730 9522 0,'0'0'8929'0,"0"0"-7520"31,0 0-1273-31,0 0-136 0,0 0 0 16,136 54 224-16,-13-3 264 15,5 0-88-15,-16 0-136 0,-37-13-120 16,-39-3-144-16,-4 12-72 0,-8 30 0 16,-17 34 0-1,-7 13-240 1,-24-4-152-16,-19-15-744 0,11-39-2649 15,0-21-5321-15</inkml:trace>
  <inkml:trace contextRef="#ctx0" brushRef="#br0" timeOffset="-209714.42">13319 2816 704 0,'0'0'13298'31,"0"0"-10729"-31,0 0-905 16,0 0-271-16,0 0-353 0,0 0-448 15,0 0-360-15,-4 6-232 16,-4 35 288-16,4 13 8 16,-4 4-176-1,5 5-112-15,-6 1-8 0,1-1-728 16,-12 17-728-16,-3-20-1649 15,2-13-4352-15</inkml:trace>
  <inkml:trace contextRef="#ctx0" brushRef="#br0" timeOffset="-209529.91">13064 3032 12754 0,'0'0'3081'15,"0"0"-1265"-15,0 0-503 0,0 0-257 16,0 0-592-16,0 0-168 15,99-4 112-15,-51 30-216 0,5 9-16 32,-2 3-176-32,1 6-480 15,0 14-984-15,-13-11-3705 0,-18-15-6714 16</inkml:trace>
  <inkml:trace contextRef="#ctx0" brushRef="#br0" timeOffset="-208986.36">13801 2880 656 0,'0'0'12082'16,"0"0"-9153"-16,0 0-633 0,0 0-567 31,0 0-521-31,0 0-464 15,0 0-464-15,8-7-280 16,12 45 56-16,12 20 328 0,20 24 48 16,15 23-288-16,-3-1-88 31,-8-15-56-31,-20-22-336 0,-20-29-472 0,-8-6-376 16,-8 6-953-16,0-6-2343 15,0-10-2762-15</inkml:trace>
  <inkml:trace contextRef="#ctx0" brushRef="#br0" timeOffset="-208727.05">13765 2673 9514 0,'0'0'3120'16,"0"0"-1295"-16,28-102-841 0,0 70-96 31,8 10 216-31,7 10-72 15,2 12-287-15,2 0-209 0,1 29-264 16,-4 24-216-16,-16 30-56 16,-12-1-200-16,-16-2 128 0,-16-13 0 15,-16-20 72-15,-8 10-48 32,-8-6-176-32,9-3-152 0,3-16-649 15,12-23-1255-15,12-9-2489 16,8 0-3801-16</inkml:trace>
  <inkml:trace contextRef="#ctx0" brushRef="#br0" timeOffset="-208479.72">14431 2356 13394 0,'0'0'2961'15,"0"0"-1209"-15,0 0-223 0,0 0-577 16,0 0-568-16,0 0 144 15,-76 85 64-15,44-2-136 16,8 28-160 0,24 10-8-16,12-10-208 0,32-26 8 15,23-18-88-15,17-10-72 16,8-16-280-16,0-6-200 0,-29-22-960 31,-7-13-168-31,-16-13-2881 16,-12-5-5394-16</inkml:trace>
  <inkml:trace contextRef="#ctx0" brushRef="#br0" timeOffset="-207910.23">14913 2251 6585 0,'0'0'7954'15,"0"0"-5162"-15,0 0-1255 16,0 0-633-16,0 0-480 0,0 0-424 31,-28 54 0-31,4 15 496 16,0 30-88-16,4 9-352 0,12-9-48 16,8-20 80-16,4-28-88 0,13-13-72 15,2-16-88 1,9 0-216-1,8-9-104-15,8-7-40 0,-1-6-72 16,-3-29 7-16,-8-8-63 16,-16-11 272-16,-16-3 376 0,-4-3 112 15,-28 7 336-15,-12 8 144 0,1 11 9 32,-2 6-169-32,13 15-192 15,9 4-144-15,15 3-96 16,8 0-152-16,8 3-224 0,20 7 160 15,12 0 144-15,7-4 0 16,5 0-56-16,-7-6 48 0,-10 0 64 31,-7 0 16-31,-8 0 216 16,-13 0 336-16,2-3 24 0,-5 3-16 16,0 0-312-16,0 0-48 15,3 13-200-15,2 12 280 0,3 10-32 16,4 9-152-16,-1 10-88 31,-3 3-16-31,4 0-64 16,-8 1-152-16,5-10-1112 0,-2-4 288 15,-3-12-2753-15,4-17-2993 0</inkml:trace>
  <inkml:trace contextRef="#ctx0" brushRef="#br0" timeOffset="-207721.73">15526 2530 14699 0,'0'0'3760'0,"0"0"-2663"0,0 0-641 0,0 0-48 15,0 0-16-15,0 0-200 32,0 0-48-32,116-63-144 15,-69 47-288-15,9 0-1224 0,-11 3-1521 16,-14 4-4401-16</inkml:trace>
  <inkml:trace contextRef="#ctx0" brushRef="#br0" timeOffset="-207572.13">15571 2676 4064 0,'0'0'3217'16,"0"0"-2089"-16,0 0-904 0,0 0 240 15,0 0 401-15,91 22-297 16,-15-47-568-16,-13-3-736 31,-3-1-3313-31</inkml:trace>
  <inkml:trace contextRef="#ctx0" brushRef="#br0" timeOffset="-207285.9">16308 2251 7801 0,'0'0'7074'0,"0"0"-4162"0,0 0-823 16,0 0-665-1,0 0-304 1,0 0-432-16,0 0-688 0,0 0 104 15,0 0-104-15,-24 76 128 16,11-16-128-16,13 4-264 0,0-4-176 16,16-9-160-1,16-13 216-15,4-16 40 16,12-16 128-16,0-6 216 16,4-25 40-16,-5-16 16 0,-3-13 64 15,-16-3 344-15,-16-7 184 16,-12 1-192-16,-12 2-112 0,-23 7-176 31,-10 13-168-31,-7 16-40 16,-3 15-216-16,-9 14-1120 0,12 18-960 15,13 0-5378-15</inkml:trace>
  <inkml:trace contextRef="#ctx0" brushRef="#br0" timeOffset="-207029.58">16475 1591 10546 0,'0'0'7297'16,"0"0"-5608"0,0 0-729-16,0 0-672 15,87-36-168-15,-19 72 152 0,31 24-48 16,29 28 40-16,-1 14-160 15,-19 0-104-15,-36-4-80 0,-37-9 80 16,-30 3-176 0,-17 10 16-1,-44 2-792-15,1-24-897 0,-1-10-2984 16</inkml:trace>
  <inkml:trace contextRef="#ctx0" brushRef="#br0" timeOffset="-206082.11">14020 4013 10970 0,'0'0'2968'0,"0"0"-1639"15,0 0-921-15,0 0 272 16,0 0 232 0,0 0 24-16,144-86 17 0,-25 26-361 0,61-19-72 31,39-14-56-31,19-5 96 15,14-7 96-15,-5 1-104 0,4-8-304 16,-8 5-64-16,-28 8-184 16,-35 20 0-16,-53 25 48 0,-48 16-40 31,-27 15 48-31,-20 4-56 16,-8 3-96-16,-8 7 48 0,-9-1-264 15,-7 10-536-15,-47 13-376 16,-33 22-665-16,-51 22-1223 15,11-9-2209-15,9 0-3241 0</inkml:trace>
  <inkml:trace contextRef="#ctx0" brushRef="#br0" timeOffset="-205743.01">14419 4064 5705 0,'0'0'5145'15,"0"0"-4193"-15,0 0-624 16,0 0-40-16,-80 54 848 0,80-54 417 16,0 0-593-16,27-13-488 0,29-22-24 15,49-22 88-15,62-38 120 16,36-17 113 0,28-12-33-16,20 4 80 15,-8 12-120-15,0 10-160 16,-15 9-248-16,-37 16-216 0,-40 19-64 15,-51 16 0-15,-41 16-8 16,-23 9-8-16,-21 10-160 0,-2-4-464 31,-5 4 24-31,-4 3 24 16,-4 0-544-16,-8 0-305 0,-9 6-983 16,-10 10-145-16,3-3-1488 15,4 0-3944-15</inkml:trace>
  <inkml:trace contextRef="#ctx0" brushRef="#br0" timeOffset="-203414.22">29105 1803 968 0,'0'0'1064'0,"0"0"3113"32,0 0-2641-32,0 0 0 15,0 0-71-15,84-12 255 16,-76 2 41-16,-5 0-137 0,1 4-200 15,-4 0-480-15,0-1-247 16,0-2-433-16,-4 3-264 0,-15-4-136 31,-14-3-176-31,-10 4 127 16,-25-4 49-16,-27-3 112 0,-25 3-104 16,-7-2 128-16,3 2-80 0,16 10-216 15,17 3 224-15,19 0 128 16,12 9-56-1,8 7 8 1,-8 6 88-16,-19 16-88 0,-5 1 264 16,4 5-24-16,9 0-32 0,15 4-63 15,-8 6-49-15,-3 9 16 0,3 17-48 16,0 12-64-16,8 16 56 31,9 6-48-31,19-3 88 16,16-12-32-16,12-10-56 0,12-4-16 15,11-15 48-15,5-16 0 0,4-19 40 16,9-3-80-16,22 9-8 16,25 7 16-16,31-1 64 31,0-2-8-31,-3-13-72 0,-13-13 16 16,-11-4 112-16,0-5-112 15,-16-7 48-15,-16 0 8 0,11-3 0 16,9 0 48-16,16-9-24 15,11-10 8-15,-12 3 8 32,-7-3-112-32,-4 3 8 0,0 0 72 15,-5 0-72-15,5 0 0 0,-4-6-8 16,3-3 8-16,1-4-16 0,0-6-32 16,-1-6 40-16,-14 3 0 15,-14-4 8 1,-11 8 0-1,-8-8 0-15,3-5 0 0,6-10 40 16,-6-7-48-16,-3 4 0 16,-12 3-8-16,-4-1 16 0,-8 5-16 0,-4-1-80 15,-5 3 16-15,-3 0 72 32,0 3-168-32,-7 4 24 15,-9 3 88-15,-8 0 48 0,-4 5 8 16,-8 5 24-16,1-1-8 0,-6 0 40 15,-2 0 8-15,-9 0-64 16,1 1 0-16,-5-7 0 31,-21 0 0-31,-14-10 0 0,-16-3-32 16,-9 7-32-16,0 12 80 16,9 16-16-16,11 13 160 0,-4 3-24 15,5 25 64-15,-5 10-136 16,1 13-16-16,-4 6 0 31,-2 6-48-31,21-3-72 0,21-9-184 16,15-3-552-16,0 8-1025 15,13-5-3296-15,3-7-3305 0</inkml:trace>
  <inkml:trace contextRef="#ctx0" brushRef="#br0" timeOffset="-201449.46">10335 5127 2472 0,'0'0'5857'0,"0"0"-5169"16,-28-104-456-16,20 40-152 15,8-18 33-15,0 5 303 0,8 8-112 16,4 15 8-16,12 19 120 16,-5 0 144-16,14 9-16 0,3 11-360 31,3 11-144-31,5 4 56 0,12 10-48 15,7 12 64-15,17 7-120 16,20-1 72-16,16 1-8 16,3-4-72-16,-23-16 0 0,-21-9-16 15,-27 0-16-15,-8-3-432 16,-1-9-280-16,-2-7-144 0,-5-6 176 31,-13-5 352-31,-15-7 360 16,-4-5 24-16,-12-5 416 15,-12 3 360-15,-4-1 88 0,0 10 488 16,5 9 409-16,7 11-177 31,8 8-528-31,4 4-320 0,4 3-760 0,0 0-56 16,12 7-16-16,4 5 72 16,4 4 32-16,4 0-32 15,0-3-72-15,-4-4 72 0,-5 1-160 16,2-1-32-1,-6 4-48 1,1 9 80-16,1 7-56 0,-6 5 112 0,-3 8-64 16,-4-1-360-16,0-3 296 15,0-9 48-15,0-4 80 16,-8-12 104-16,5-10 8 0,-1-3 376 31,4-25-296-31,0-26 24 16,0-25 0-16,0-4 24 0,4 7 80 15,7 7 40-15,-3 24 192 16,12 4-56-16,4 0-176 0,4 13-40 16,12 9-168-16,8 9 0 15,7 5 0-15,25 2 0 0,12 2 0 32,15 18 24-32,5-5-24 15,-9-2-16-15,-19-10-40 16,-24-3-72-16,-12 0-32 0,-8-9-24 15,7-4 168-15,5-9-8 32,-4-7 16-32,-12-5 72 0,-12-8-24 15,-12-18 152-15,-12-4 216 0,0-2-183 16,-4 2-49-16,-9 13 16 16,-6 4 144-16,6 15-24 0,-2 13-208 15,7 6-112 1,4 13-176-1,4 3-480-15,0 13-1793 16,0 0-2464-16</inkml:trace>
  <inkml:trace contextRef="#ctx0" brushRef="#br0" timeOffset="-199412.89">27631 11280 10442 0,'0'0'2384'15,"0"0"-2384"-15,91-15-272 32,-18-8 216-32,26-5 56 15,28-10 8-15,8 3 304 0,-23 3 272 0,-33 16 145 16,-38 10-401-16,-22 6-328 16,-2 0-264-16,-10 0-553 0,-7 0 49 15,-11 3-488-15,-41 16 1208 16,-27 7-328-16,-33 8-576 15,-4 1 376-15,13-6 576 16,30-7 336-16,34-6 40 16,7-4-368-16,8 1 328 15,8-3 408-15,9-1-224 0,7-5-400 16,23-4 856-16,33 0-8 16,28-7-207-16,15-12-409 15,13-3-288-15,-17 3-64 0,-27 3-64 31,-25 10 64-31,-15-1 0 0,-3 7 0 16,-9 0-56-16,-8 0-1233 16,-8 0-535-16,-36 10 1448 15,-24 5 248-15,-24 8 120 0,-19 2-40 32,-9 4 48-32,20-10 184 15,29-6 96-15,27-4-104 0,16-6 232 16,4 0 416-16,16-3 64 15,4 0-575-15,32 0 15 16,28-3-328-16,3-6-24 0,5-4-312 31,8 3-633-31,-21 1-687 0,1 0 536 16,-20 5 848-16,-20 4 144 0,-20 0-424 16,-8 7 55-16,-31 6 497 15,-21 6 1329-15,-5-1-153 16,-6 2-304-16,3-5 128 0,8 4-103 15,12-6-97 1,16-4-488-16,21 1-312 16,11-7-488-16,24 1-32 0,27-4-529 15,9 0-695-15,5 0-232 16,-14 0-81-16,-12 0 833 16,-15 3 1224-1,-24 3 584-15,0 4 1544 16,-24-4 33-16,-3 4-209 15,-1-4-559 1,8-3-409-16,8 0-376 16,32-3-608-16,12 0-1456 15,12-9-3113-15</inkml:trace>
  <inkml:trace contextRef="#ctx0" brushRef="#br0" timeOffset="-196037.89">6546 2781 1120 0,'0'0'672'15,"0"0"-488"-15,0 0-176 16,0 0 112-16,0 0-112 31,-65 44 64-31,54-41 1936 0,3 4-95 16,1-7-601-16,2 0-144 16,5 3-287-16,0-3-441 0,0 0-304 15,0 0-136-15,0 0-312 16,0 0 64-16,0 0 160 31,12 0 88-31,4 0 360 0,8-3 208 16,8-7 80-16,7-2-208 15,9-4-56-15,24-10 136 0,19-2-112 0,29-7-56 16,7 0 0-16,-3 3-64 16,-12 7-40-1,-17 6-111 1,5-3-17-16,-9 3 40 0,5 0-64 15,-20 3-24-15,-8 3-16 16,-20 3-40-16,-1 1 40 0,9 0-48 0,8-1 0 16,7-3 64-16,2 4-64 31,-2-1 0-31,0-2 48 16,10-1 0-16,18-6-8 0,13-4-40 15,4 1 48-15,-21 0 16 16,-20 9-72-16,-26 1-56 0,-10 5 56 15,10-2 8-15,-2 5-8 32,5-2 0-32,-9 0 0 0,2-1 8 15,-2 4-8-15,-3 0 0 16,8-3 8-16,-1 0-8 0,1-1 0 16,8-3 8-16,0 1 0 15,-1-1 32-15,5 1-40 31,-4 0 0-31,0-4 0 0,-4 6 0 16,-1 1 0-16,-2 3 0 16,-2-3 0-16,1 2 72 0,8 1-72 15,-5 0 0-15,1 0 48 0,4-1-48 16,-4 4 0 0,0 0 8-1,0 0 40-15,0 0 8 0,-5 0-56 16,-3 0 0-16,0 0 72 15,-5 0-72-15,2 0 8 0,-2 0 0 16,1 0 0-16,-4 4 48 0,4-4-56 16,-8 0 0-1,0 0 16-15,-4 0-16 16,-9 0 0-16,1 0 0 16,-3 0 8-16,-9 0 48 15,3 0-56-15,-3-4 0 0,-3 4-8 16,-5 0 8-16,4 0-8 31,-4 0 8-31,3 0-8 0,5-2-176 16,16-8-1185-16,0 4-1695 15,3-7-5266-15</inkml:trace>
  <inkml:trace contextRef="#ctx0" brushRef="#br0" timeOffset="-193974.37">17710 968 8185 0,'0'0'6354'0,"0"0"-3962"16,0 0-920-16,0 0-423 15,-4-6-73-15,4 6-184 16,0 0-288-16,0 0-168 0,0 3-264 16,0 13-72-16,8 12 200 15,8 11 64-15,-1 5-72 0,6 10-136 0,-1 0-56 16,-1 3 0 0,5-3-456-1,0 3-640-15,12 3-864 16,-8-15-3305-16,0-10-5722 0</inkml:trace>
  <inkml:trace contextRef="#ctx0" brushRef="#br0" timeOffset="-193532.57">17981 1155 1768 0,'0'0'12283'16,"0"0"-10347"-16,0 0-928 0,0 0 136 15,-17-72-159-15,17 62-361 32,17 0-208-32,-2 4-304 0,9 6-112 15,8 0-16-15,4 9-128 16,-4 20 48-16,0 13-40 16,-8 5 40-16,-8 0 88 0,-4 5-72 31,-8-15-88-31,-4-2-96 15,0-16 56-15,0-9 192 0,0-10 16 16,0 0 288-16,-4-25-216 16,0-14-64-16,4-11 56 0,0-11 48 15,0 4-48-15,0 3 160 16,4 10-56 0,3 15 128-16,-3 17-8 15,9 12-232-15,-2 0-56 0,10 18-104 16,3 14 104-16,4 7 72 15,4 2-72-15,-1 0-8 0,-3-3-184 16,4-3-616 0,16-13-969-16,-9-6-1415 15,-2-13-2474-15</inkml:trace>
  <inkml:trace contextRef="#ctx0" brushRef="#br0" timeOffset="-193142.61">18761 1003 10546 0,'0'0'2288'0,"0"0"-815"0,0 0-81 16,0 0-232-16,-75-76-352 15,43 66 160-15,0 7-279 16,1 3-345-16,-1 13-120 0,8 15-56 31,7 4-160-31,10 12-8 16,7-2-160-16,0 2-104 0,16-6-200 15,7-12-121-15,1-7-47 16,4-16 384-16,-4-3 248 16,0-25 136-16,-8-13 64 0,-8-10 344 15,-8-13 113 1,-4-2-161-16,-16-4-152 16,-8-3-88-16,-7 1 96 0,2 5 104 15,-3 10-112-15,8 13 240 16,9 12-72-16,6 17-80 15,10 12-432-15,3 0-248 16,0 28-64-16,7 20 264 16,26 15-24-1,14 26-72-15,21 13-416 0,4-4-560 0,-17-31-1145 16,-18-22-4216-16</inkml:trace>
  <inkml:trace contextRef="#ctx0" brushRef="#br0" timeOffset="-192812.49">18917 927 5617 0,'0'0'7721'0,"0"0"-5888"15,0 0-457-15,0 0-704 0,0 0-472 32,0 0-112-32,0 0-72 15,56-54-16-15,-45 44 0 0,2 1 0 16,-2-4-160-16,-11 0 144 15,0-2-88-15,0-2-48 16,-15 5-144-16,-5-1 296 0,-8 4 256 16,4 9 32-16,0 0-32 15,0 9 112 1,8 10-192-16,8 7-64 0,8 6-48 16,0-4-48-16,12 4 16 15,12-7-32-15,8 1-144 16,8-7 88-16,8-10-560 0,23-9-480 15,-11 0-792 1,-8 0-1281-16</inkml:trace>
  <inkml:trace contextRef="#ctx0" brushRef="#br0" timeOffset="-192513.29">19339 816 776 0,'0'0'12538'0,"0"0"-9857"0,0 0-1785 15,0 0-728-15,0 0 352 16,52 73 256-16,-24-25-159 15,16 18-329-15,-1-3-160 0,-2 4-128 16,2 0-144-16,-15-16-16 31,0 3-297-31,-8-13-359 0,-4-13-528 0,-12-12-1393 16,-4-10-2224-16,0-6-3184 16</inkml:trace>
  <inkml:trace contextRef="#ctx0" brushRef="#br0" timeOffset="-192278.91">19240 819 8121 0,'0'0'5865'0,"0"0"-3816"15,0 0-545-15,0 0-960 16,0 0-208 0,88-73-7-16,-49 73-41 15,5 0 16-15,-4 16-120 16,-13 12-184-16,-6 4-216 0,-14 9 8 15,-7 4-40-15,-19 2-73 16,-9 1-143-16,-4-7-456 0,4-2-960 16,12-14-1305-16,8-13-2312 0</inkml:trace>
  <inkml:trace contextRef="#ctx0" brushRef="#br0" timeOffset="-191418.22">19686 901 10242 0,'0'0'2304'0,"0"0"-1400"0,0 0-560 15,0 0-216-15,0 0-80 0,0 0-32 16,76-76-16-16,-64 54-184 16,-9-4-48-16,-3 4 136 15,0 0 96 1,-11 6 264-16,-6 4 201 15,6 5 399-15,-6 4-144 0,10 3-56 16,-1 0-288-16,4 16-376 0,4 3-8 16,0 6 8-16,12 4 8 15,8 0-8 1,8-4 8-16,0-6-8 16,-1-3 0-16,1-10-136 15,-4-2-40-15,-4-4 24 16,-4-7 136-16,-4-12 16 0,-4 0 0 15,-4-6 80-15,0-1 120 0,-4 4 168 32,0 6 24-32,4 7 112 15,-4 5-440-15,8 4-64 16,4 4-216-16,4 8 136 0,4 7 80 16,4-3-88-16,0-3-296 15,0-4-104-15,-1-5-552 0,5-4 56 31,0-4 231-31,4-15-191 16,-4 0 24-16,0-6 456 16,-4-4 456-16,-1 4 8 0,-3-1 336 15,1 8 416-15,-2-2-216 0,1 8-312 16,4 2-144-16,1 0-80 0,-6 8-8 16,-3-5-48-1,-8 4 112 1,-8 0-56-16,-4-4 721 15,-16 4-417-15,-12-3 0 0,-8 6 592 16,1 0-112-16,-9 3-88 16,8 13-96-16,0 6-160 15,13 10-240-15,10 3-200 16,9 3-72-16,8 0-72 16,8-3-344-16,12-6 176 15,4-7-272-15,8-6 224 0,4-16 216 16,-8 0 144-16,4-13 328 0,-4-12 96 31,-9-14 312-31,-6-5 128 16,-13-7-215-16,0-9-49 15,-9-4-280-15,-10-2 8 0,-5 2 0 16,3 7-48-16,2 16 24 16,6 12 304-16,10 16-72 0,-1 13-536 31,4 7-448-31,0 25 200 15,7 12 240-15,14 13 8 16,7 3-56-16,7 4-256 0,1-4-448 16,12 10-1160-16,-12-19-3434 15,-4-13-4600-15</inkml:trace>
  <inkml:trace contextRef="#ctx0" brushRef="#br0" timeOffset="-191080.11">20606 673 208 0,'0'0'10202'0,"0"0"-8618"16,0 0-1392-16,0 0-16 15,0 0 48-15,0 0 112 16,0 0 104-16,80-10 369 16,-57 1-529-16,-6-4-280 0,3-3-160 15,-8 0-129-15,-8-3 161 16,-4 0 8-16,0 3 120 0,-12 7 537 31,-8 3 399-31,-4 6-40 16,0 0-336-16,4 15-112 0,0 4-120 15,8 10-160-15,5 3-160 16,7-4 0-16,0 4-8 0,11-7 0 31,10-3-72-31,6-9-552 16,5-6-440-16,4-7-616 15,7-3-193-15,-7-14-1168 0,-4-1-5120 0</inkml:trace>
  <inkml:trace contextRef="#ctx0" brushRef="#br0" timeOffset="-190299.2">21048 483 6001 0,'0'0'7289'16,"0"0"-5560"-16,0 0-385 16,0 0-200-16,0 0-272 31,-51-23-263-31,31 36-9 0,-1 9-224 16,2 7-96-16,7 6-40 15,0 2-72-15,12-2-96 0,0 0-72 16,8-3-96-16,12-6 48 15,8-8-448-15,4-5-584 32,15-13-545-32,-6 0-1087 0,-6-9-1769 0</inkml:trace>
  <inkml:trace contextRef="#ctx0" brushRef="#br0" timeOffset="-189994.01">21180 596 408 0,'0'0'8713'16,"0"0"-7264"-1,0 0-1113-15,0 0 48 0,0 0 560 16,0 0-144-16,0 0-336 0,0 0 40 16,92 0-183-16,-73-2-169 15,-2-11-88-15,-6-3-64 0,-2-3-88 32,-9-3 80-32,0-1-32 15,-5 5 40-15,-10-5 8 0,-2 7 208 16,2 7 496-16,-5 9-160 15,4 0-304-15,0 9-32 0,4 10 160 16,8 10 72-16,4 6-8 31,0 3-344-31,8 0-88 0,16-3-8 16,8-7-160-16,4-9-848 16,27-15-984-16,-7-4-625 0,-8-4-1264 0</inkml:trace>
  <inkml:trace contextRef="#ctx0" brushRef="#br0" timeOffset="-189853.38">21734 342 13410 0,'0'0'4945'0,"0"0"-4088"0,0 0-473 16,0 0-384-16,0 0-40 16,0 0-520-1,0 0-497 1,-91 32-3840-16</inkml:trace>
  <inkml:trace contextRef="#ctx0" brushRef="#br0" timeOffset="-189313.82">18264 1892 10098 0,'0'0'4209'0,"0"0"-3609"0,0 0-240 16,0 0 216 0,0 0 280-1,87-19 192-15,-27 3-63 0,36-6-201 16,35-13-192-16,24-9-224 15,25-10-120-15,19-7-32 0,8-6-24 16,28-9 0-16,20-13-56 0,9-3-128 31,-14 3 88-31,-19 13-96 16,-39 16-8-16,-37 19 8 0,-51 9-64 16,-37 16-32-16,-35 7-368 15,-24 5-240-15,-8 4 144 16,-12 0-497-16,-35 0-135 0,-57 29-1184 31,8 0-1497-31,-3-1-808 0</inkml:trace>
  <inkml:trace contextRef="#ctx0" brushRef="#br0" timeOffset="-189033.57">18957 1984 4280 0,'0'0'5634'16,"0"0"-4202"-16,0 0-640 16,0 0-48-16,0 0 24 0,0 0-400 15,-28 32 145-15,88-54 671 16,47-16-424 0,52-16-176-16,37-4-40 0,15-2 152 15,4 3 289-15,0 0-305 16,9-4-320-16,-9-2-184 15,-16 0-176-15,-16 6-144 0,-35 5-280 16,-37 15-8 0,-35 11 64-16,-24-2-777 15,-24 8-3016-15,-9 1-2592 0</inkml:trace>
  <inkml:trace contextRef="#ctx0" brushRef="#br0" timeOffset="-188867.01">21993 813 7097 0,'0'0'8330'0,"0"0"-8330"0,0 0-104 16,0 0-2457-16,-124 3-247 31,72 3-3130-31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7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16 7897,'0'0'8905,"-1"0"-8847,1 0 1,0 0-1,0 0 1,0 0 0,-1 0-1,1 0 1,0 0-1,0 0 1,0 0-1,0 0 1,-1-1 0,1 1-1,0 0 1,0 0-1,0 0 1,0 0-1,0 0 1,-1 0 0,1-1-1,0 1 1,0 0-1,0 0 1,0 0-1,0-1 1,0 1 0,0 0-1,0 0 1,0 0-1,0 0 1,0-1-1,0 1 1,0 0 0,0 0-1,116-10 361,-93 10-415,-9-1 9,0 1 0,0 0 0,-1 1 0,1 1 0,24 5 0,-36-6-29,1 0 0,0 0 0,0 1 0,-1-1-1,1 0 1,-1 1 0,1 0 0,-1 0 0,0-1-1,0 1 1,1 1 0,-1-1 0,-1 0 0,1 0-1,0 1 1,0-1 0,-1 1 0,0 0 0,1-1 0,-1 1-1,0 0 1,0 0 0,-1-1 0,1 1 0,0 0-1,-1 0 1,0 0 0,0 0 0,0 0 0,0 0-1,0 0 1,-2 5 0,1-3 17,0 0-1,-1-1 1,1 0-1,-1 1 1,0-1-1,0 0 1,-1 0-1,1 0 1,-1 0-1,0 0 1,0-1-1,-1 1 1,-3 2-1,-10 10 45,-26 17-1,33-26-24,-99 70 123,108-77-147,0 1 1,1-1 0,-1 0 0,1 1 0,-1-1-1,1 0 1,-1 1 0,1-1 0,-1 1 0,1-1 0,-1 1-1,1-1 1,0 1 0,-1 0 0,1-1 0,0 1-1,-1-1 1,1 1 0,0 0 0,0-1 0,0 1-1,0 0 1,-1-1 0,1 1 0,0 0 0,0 1-1,1-2-6,-1 1 0,1 0 0,0-1 0,-1 1 0,1-1 0,0 1 0,-1-1 0,1 1 0,0-1 0,-1 1 0,1-1 0,0 1 0,0-1 0,0 0 0,-1 0 0,1 1 0,1-1 0,41 4 23,248-4 283,-288 0-306,0 1-817,0-1 534,0 1 1,0-1-1,0 0 1,0 0-1,0 0 0,0 0 1,4-1-1,3 0-882,14 1-2951,-1 0-2432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8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55 888,'0'0'12114,"-2"-5"-10866,-1 1-869,2 2-249,0 0 0,1 1 1,-1-1-1,0 0 0,0 1 0,1-1 0,-1 0 0,1 0 1,0 1-1,-1-1 0,1-2 0,1 2-84,0 1 0,1 0 1,-1 0-1,0 0 0,1 0 0,-1 0 0,0 0 0,1 0 1,-1 0-1,1 0 0,0 1 0,-1-1 0,1 1 0,-1-1 1,1 1-1,3-1 0,-3 1 20,16-3-18,1 0 0,-1 2 0,1 0 1,0 1-1,23 4 0,-38-4-60,0 1 0,1-1 0,-1 1 0,0 0 0,0 0 0,0 1 0,1-1 0,-2 1 0,1 0 0,0 0 0,0 0 0,0 1 1,-1-1-1,0 1 0,1 0 0,-1 0 0,0 0 0,0 0 0,0 1 0,-1-1 0,1 1 0,-1-1 0,0 1 0,0 0 0,0 0 0,-1 0 0,1 0 0,-1 0 0,0 1 0,0-1 0,-1 0 0,1 0 0,-1 9 0,1-9 9,-1 1 0,0-1 0,0 1-1,-1-1 1,1 1 0,-1-1 0,0 0 0,0 1-1,-1-1 1,1 0 0,-1 0 0,0 0-1,0 0 1,0 0 0,-1 0 0,1 0 0,-1-1-1,0 1 1,0-1 0,0 0 0,0 0-1,-1 0 1,-6 4 0,-5 3-4,-1-1 0,0 0 0,0-1 0,-1-1 0,0-1 1,-1 0-1,-24 5 0,41-11 6,4-1-226,20-5-227,1 0-1,0 2 1,30-2 0,-28 6 452,-11-1-3,0 1 1,1 1-1,17 2 1,-30-2 3,1 0 0,0 0 0,0 0 0,-1 0 1,1 1-1,0-1 0,-1 1 0,0 0 1,1 0-1,-1 0 0,0 1 0,0-1 0,0 1 1,0 0-1,-1-1 0,1 1 0,2 5 0,-2-3-15,0 0-1,0 1 0,-1-1 0,0 1 0,0 0 0,0 0 1,-1 0-1,0 0 0,0 0 0,0 0 0,-1 0 0,0 0 1,0 0-1,-1 0 0,-1 11 0,0-14 25,1 1-1,0-1 1,-1 0 0,0 0-1,0 0 1,0 0 0,0 0-1,-1-1 1,1 1 0,-1-1-1,1 1 1,-1-1 0,0 0-1,0 0 1,-5 3 0,-1 0 76,-1 1 1,0-2 0,-21 8-1,7-6 62,1-2 0,-2 0 0,1-2 0,0 0 0,-1-2 0,-34-3 0,58 3-154,0 0 1,0 0 0,0-1 0,0 1 0,0 0-1,0 0 1,0-1 0,0 1 0,0-1 0,0 1 0,0-1-1,0 1 1,0-1 0,0 0 0,0 1 0,0-1-1,0 0 1,1 0 0,-1 0 0,0 1 0,1-1-1,-1 0 1,1 0 0,-1 0 0,1 0 0,-1 0-1,1 0 1,0 0 0,-1 0 0,1-2 0,-1-13-7170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9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13 4000,'0'0'12996,"0"-3"-12193,0-7-322,0 14-50,-7 21-167,-10 18 69,-18 67 0,33-100-333,0-1 0,1 1 0,0 0-1,1 13 1,1-22-6,-1 1 1,1-1-1,0 1 0,0-1 0,0 1 1,0-1-1,0 0 0,0 0 1,1 1-1,-1-1 0,0 0 1,1 0-1,-1 0 0,0 0 0,1 0 1,-1-1-1,1 1 0,0 0 1,2 0-1,35 13 20,-8-8-525,-1-1-1,1-2 1,56-2-1,-83-1 308,1 0-124,-1 0 1,0 0 0,0-1-1,0 0 1,0 0-1,0 0 1,-1 0 0,1 0-1,0-1 1,0 0 0,-1 0-1,1 0 1,-1 0 0,1 0-1,-1-1 1,0 1-1,5-7 1,14-20-5485,-10 10 1227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19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1 416,'0'0'14423,"-1"0"-14403,1 0 0,0 0 1,0 0-1,0 0 0,0 0 1,0 0-1,0 0 0,0 0 1,-1 0-1,1 0 0,0 0 0,0 0 1,0-1-1,0 1 0,0 0 1,0 0-1,-1 0 0,1 0 0,0 0 1,0 0-1,0 0 0,0 0 1,0 0-1,-1 1 0,1-1 1,0 0-1,0 0 0,0 0 0,0 0 1,0 0-1,0 0 0,-1 0 1,1 0-1,0 0 0,0 0 0,0 0 1,0 0-1,0 1 0,0-1 1,0 0-1,0 0 0,-1 0 1,1 0-1,0 0 0,0 0 0,0 0 1,0 1-1,0-1 0,0 0 1,0 0-1,0 0 0,0 0 1,0 0-1,0 1 0,0-1 0,0 0 1,0 0-1,0 0 0,0 0 1,0 0-1,0 0 0,0 1 0,0-1 1,0 0-1,0 0 0,0 0 1,1 0-1,-5 26 517,2 1 0,1 34 0,-11 190 261,11-203-751,-1-19 310,6 52-1,-3-76-397,0-1 0,0 1 0,1-1 0,-1 0 0,1 0 0,0 1 0,1-1 0,3 5 0,-3-5-190,-3-3 178,0-1 0,0 0 0,0 0 1,0 0-1,0 0 0,0 1 0,0-1 0,0 0 1,0 0-1,0 0 0,0 0 0,1 0 0,-1 1 1,0-1-1,0 0 0,0 0 0,0 0 0,0 0 1,0 0-1,1 0 0,-1 0 0,0 1 0,0-1 1,0 0-1,0 0 0,1 0 0,-1 0 0,0 0 1,0 0-1,0 0 0,1 0 0,-1 0 0,0 0 1,0 0-1,0 0 0,0 0 0,1 0 0,-1 0 1,0 0-1,0 0 0,0-1 0,4-7-961,-1-16-1856,-3 2-2295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1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10 208,'0'0'11150,"-4"-2"-10453,-15-6 310,19 27-317,0-4-249,0 0 0,-2-1 1,1 1-1,-2-1 1,0 1-1,-7 21 1,2-7-87,2 0 0,0 0 1,-2 48-1,7 35-106,1-65-150,0-45-100,0-1 1,0 1-1,0 0 1,0-1-1,0 1 1,0-1-1,1 1 1,-1 0-1,0-1 1,1 1-1,-1-1 1,1 1-1,-1-1 1,1 1-1,0-1 1,0 1-1,0-1 1,0 0-1,0 0 1,1 2-1,-1-2-223,6-6-1274,-3-6-419,0 0 0,-1 1 0,3-19 0,0-4-7253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2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21 6065,'0'0'7741,"-1"-2"-7055,1 1-667,-1 1-1,1-1 0,0 1 1,0 0-1,-1-1 1,1 1-1,0-1 0,0 1 1,0-1-1,-1 1 0,1-1 1,0 1-1,0-1 1,0 1-1,0-1 0,0 1 1,0-1-1,0 1 1,0 0-1,0-1 0,0 1 1,0-1-1,1 1 1,-1-1-1,0 1 0,0-1 1,0 1-1,1-1 0,-1 0 1,22-1 236,11 2-116,-15-1-17,0 1 0,0 1 0,34 5 0,-46-4-114,0 0-1,0 0 0,0 0 0,0 1 0,0-1 1,-1 1-1,0 1 0,1-1 0,-1 1 0,0 0 1,-1 0-1,1 1 0,-1-1 0,0 1 0,5 7 1,-6-8-17,-1 0 1,0 1-1,0-1 1,0 1 0,-1 0-1,1 0 1,-1-1-1,0 1 1,-1 0 0,1 0-1,-1 0 1,0 0-1,0 0 1,-1 0 0,-1 9-1,1-7 39,-1-1-1,0 1 0,0-1 1,-1 1-1,0-1 0,0 0 0,0 0 1,0 0-1,-1 0 0,-8 9 1,-34 28 266,31-32-220,2 1 0,0 1 0,0 1 0,-14 20 0,26-33-83,2 0 7,0 0-1,0-1 1,0 1-1,0-1 1,0 1-1,0-1 1,0 1-1,0-1 1,1 0-1,-1 0 1,0 1-1,0-1 1,1 0-1,-1 0 1,0 0-1,0 0 1,0-1-1,2 1 1,-1 0 20,38 0 270,0-2 1,0-1 0,44-11-1,-77 12-316,23-1-453,-10-2-1116,42-8-2198,-38 8-281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4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27 5281,'0'0'8400,"-5"-15"-4007,9 13-4373,1 0 1,0 0 0,0 1-1,0 0 1,0 0 0,0 0-1,0 1 1,0 0 0,0 0 0,9 1-1,-1-1 2,15-1 9,-10 0 11,29 2 0,-43-1-50,-1 0 1,1 1-1,0 0 1,-1-1-1,1 1 1,-1 1-1,1-1 0,-1 0 1,0 1-1,1 0 1,-1-1-1,0 2 0,0-1 1,2 2-1,-3-1-17,-1-1 0,0 0 0,0 1-1,0-1 1,-1 0 0,1 1 0,-1-1-1,1 1 1,-1-1 0,0 1 0,0-1 0,0 1-1,0 0 1,0-1 0,0 1 0,-1-1-1,1 1 1,-1-1 0,0 0 0,0 1-1,0-1 1,0 0 0,0 1 0,-1-1-1,1 0 1,-3 4 0,-10 4 36,0-1 0,-1 0 0,0 0 0,0-2 0,0 0 0,-1-1 0,-25 7 0,-12 5-52,53-17 35,1-1 1,-1 0 0,0 0 0,0 0 0,0 0-1,0 0 1,0 0 0,0 0 0,0 0-1,0 0 1,0 0 0,0 0 0,0 0-1,0 0 1,0 1 0,0-1 0,0 0 0,0 0-1,0 0 1,0 0 0,0 0 0,0 0-1,0 0 1,0 0 0,0 0 0,0 0-1,0 1 1,0-1 0,0 0 0,0 0 0,0 0-1,0 0 1,0 0 0,0 0 0,0 0-1,0 0 1,0 0 0,0 0 0,0 0-1,0 0 1,0 1 0,0-1 0,0 0 0,-1 0-1,1 0 1,0 0 0,0 0 0,0 0-1,0 0 1,0 0 0,0 0 0,0 0-1,0 0 1,0 0 0,0 0 0,-1 0 0,1 0-1,14 2-607,21-1-261,151-1 935,-182 0-71,1 0 0,-1 0 0,0 1 0,1-1 0,-1 1 0,0 0 0,0 0 0,0 1 0,0-1 0,0 1 0,4 2 0,-6-3-13,0 1 1,0-1-1,-1 1 1,1 0-1,0-1 0,-1 1 1,1 0-1,-1 0 1,0 0-1,0 0 1,0 0-1,0 0 1,0 0-1,0 0 1,0 1-1,-1-1 1,1 0-1,-1 1 1,1-1-1,-1 0 1,0 5-1,0 10 18,-2 31 74,1-44-68,0-1-1,0 1 1,0-1 0,0 1 0,-1-1 0,1 0 0,-1 0 0,0 1 0,0-1 0,0 0 0,-4 3 0,0 1 10,-1-1 0,0 0 1,0 0-1,0-1 0,-1 0 0,0-1 1,0 1-1,0-1 0,0-1 0,-1 0 1,1 0-1,-13 2 0,-6-1 175,1-1 0,-50-1 0,69-2-154,-28-6 425,33 6-431,1-1 0,0 1-1,0 0 1,-1-1-1,1 1 1,0-1 0,0 1-1,0-1 1,0 0-1,0 1 1,0-1 0,0 0-1,0 0 1,0 1-1,0-1 1,0 0 0,1 0-1,-1 0 1,0 0-1,1 0 1,-1-1 0,0 1-1,1 0 1,-1-2-1,1 2 35,8 1-1774,-5 0 1366,1-1 1,-1 1-1,1-1 1,-1 0-1,0 0 1,1 0-1,4-3 1,5-1-3606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28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76 304,'0'0'11621,"-17"1"-9351,12 1-2137,1 0 1,0 1-1,0 0 1,0 0-1,0 0 1,0 1-1,0-1 1,1 1-1,0 0 1,0 0-1,0 0 1,-3 6-1,-5 9 117,-11 30-1,22-49-242,-4 12 38,0 0 0,1 0-1,1 0 1,0 1 0,1-1-1,0 1 1,1 19 0,1-28-43,-1 0 1,1 0-1,0 0 0,0 0 1,1 0-1,-1 0 1,1-1-1,0 1 0,0-1 1,0 1-1,0-1 1,0 0-1,1 0 1,0 0-1,-1 0 0,1 0 1,0 0-1,1-1 1,-1 1-1,0-1 0,1 0 1,-1 0-1,6 2 1,0 0 22,1 0 1,-1 0 0,1-1 0,0 0-1,0-1 1,0 0 0,0-1-1,13 1 1,-16-1-7,-1-1 1,1 0-1,0-1 1,0 1-1,0-1 0,-1-1 1,1 1-1,-1-1 0,1 0 1,-1-1-1,0 0 1,1 0-1,-1 0 0,6-5 1,-4 1-12,-1 1 1,0-1 0,0-1 0,-1 1-1,0-1 1,-1 0 0,1-1 0,-1 1-1,-1-1 1,0 0 0,0 0 0,-1-1-1,0 1 1,2-11 0,0-12 12,-2 0 1,0-62 0,-3 93 2,-1-1 0,1 1 1,-1 0-1,0 0 0,1 0 0,-1 0 1,0 0-1,0 0 0,1 0 1,-1 0-1,0 0 0,0 1 1,0-1-1,0 0 0,0 0 0,0 1 1,-1-1-1,0 0 0,-29-14 109,20 10-101,-7-4-33,0 0-1,-1 2 0,0 0 0,0 1 1,0 1-1,-1 0 0,1 2 0,-1 0 1,-22 0-1,40 4-59,0-1 0,0 0 0,0 1 1,0 0-1,0-1 0,0 1 0,0 0 0,0 0 0,0 0 0,1 0 1,-1 0-1,0 0 0,0 1 0,1-1 0,-1 0 0,1 1 0,0 0 0,-1-1 1,1 1-1,0 0 0,0-1 0,0 1 0,0 0 0,0 0 0,-1 3 1,-2 6-999,1 1 0,-1-1 0,-1 15 0,4-18-223,-5 21-5213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0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38 536,'0'0'10967,"-3"-6"-9664,-9-19-78,9 18 1914,3 18-3083,-1 84 1030,3 114-438,6-147-579,-4-34 3,1 43 0,-5-71-130,0 0-1,0 0 0,1 0 0,-1 0 0,0 0 1,0 0-1,0 0 0,1 0 0,-1 0 1,0 0-1,0 0 0,0 0 0,1 0 1,-1 0-1,0 0 0,0 0 0,1 0 0,-1 0 1,0 0-1,0-1 0,0 1 0,0 0 1,1 0-1,-1 0 0,0 0 0,0 0 0,0 0 1,0-1-1,1 1 0,-1 0 0,0 0 1,0 0-1,0 0 0,0-1 0,0 1 1,0 0-1,0 0 0,1 0 0,-1-1 0,0 1 1,0 0-1,0 0 0,0-1 0,0 1 1,0 0-1,0 0 0,0 0 0,0-1 1,4-12-3874,-3-5-4814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1.7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29 7993,'0'0'7027,"0"-4"-6205,0-11-301,0 14-502,0 1 0,0-1-1,0 1 1,0 0 0,1-1 0,-1 1 0,0-1 0,0 1-1,0 0 1,1-1 0,-1 1 0,0 0 0,0-1-1,1 1 1,-1 0 0,0-1 0,1 1 0,-1 0 0,0-1-1,1 1 1,-1 0 0,0 0 0,1 0 0,-1-1-1,1 1 1,-1 0 0,0 0 0,1 0 0,-1 0-1,1 0 1,-1 0 0,0 0 0,1 0 0,16 0 51,-14 0-21,96 0 63,-95 0-111,0 1 1,1-1-1,-1 1 1,0 0-1,0 0 1,0 0-1,0 0 1,-1 1-1,1 0 1,0 0 0,-1 0-1,1 0 1,-1 0-1,1 1 1,-1-1-1,0 1 1,0 0-1,3 5 1,-2-4-25,-1 0 1,0 1-1,0-1 1,-1 1-1,0 0 1,1 0 0,-1 0-1,-1 0 1,1 0-1,-1 0 1,0 0-1,0 1 1,0 7-1,-1-6 16,0 0-1,-1-1 0,1 1 0,-1 0 1,-1-1-1,1 1 0,-4 7 0,3-10 27,0 0-1,0 1 1,-1-1-1,0 0 1,0 0-1,0-1 1,0 1-1,-1-1 1,1 0-1,-9 6 1,-92 53 503,47-30-411,24-15-22,-11 9 6,42-22-143,16-2-31,47 3 368,91-5 0,-66-1-228,-32 0-232,0-3 0,58-10 0,-87 12-362,-20 3 76,0-1-1,-1 0 1,1 0 0,0-1-1,-1 0 1,1 0 0,0 0-1,7-3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2:25:25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11466 2632 3992 0,'-8'0'4857'0,"1"0"-3656"0,3 0-201 15,4 0 56-15,-4 0 120 16,4 0-79-16,0 0-241 0,0 0-304 15,0 0-232 1,0 0-80-16,0 0 8 16,0 0-72-16,0 0-24 15,0 0 40-15,11 0 8 0,10-10-104 16,14-6-40-16,25-6 0 16,32-19 104-16,39-10 24 0,21-9 8 31,3-3-24-31,-16 8-56 15,-23 14-72-15,-25 9-40 0,-27 10-40 16,-20 6 32-16,-12 7 8 16,0-4-56-16,-4 3-184 0,-5 1 40 31,-6 6-48-31,-14 0-48 16,-3 3-128-16,0 0-880 15,-35 12-417-15,-1 7-791 0,-8-3-2505 0</inkml:trace>
  <inkml:trace contextRef="#ctx0" brushRef="#br0" timeOffset="308.18">11558 2803 8937 0,'0'0'2961'15,"0"0"-1945"-15,0 0-704 16,0 0 128-16,0 0 617 16,0 0-297-16,0 0-280 0,123-64 32 15,-35 20-136-15,35-16-104 16,14-6 24 0,-2-5-120-16,-8 14-40 15,-39 13-136-15,-21 12 16 16,-18 13-16-16,-18 3-64 0,1 0-272 15,-4 7-64-15,-5-1-184 16,-14 4-288-16,-18 6-528 0,-10 0-721 16,-13 9-2768-16</inkml:trace>
  <inkml:trace contextRef="#ctx0" brushRef="#br0" timeOffset="28559.84">7474 7547 8873 0,'0'0'2625'16,"0"0"-1289"-16,0 0-600 16,0 3 233-16,0 3-281 0,0 3-320 15,0 8-160-15,0 5-32 16,0 3 152-16,8 10 32 0,-4 3 200 31,0 3-152-31,0 4-8 16,-1 3-64-16,2 5-88 0,-5 1-176 15,4 0 1-15,4 0-17 16,-8 3-48-16,4-2 56 16,0-1-64-16,-1 3 8 0,1-6 48 31,1-7-48-31,-1-9 8 15,-4-3-16-15,0-10-64 0,0-9-425 16,0-4-623-16,0-6-1024 16,-16-3-2089-16,4 0-3337 0</inkml:trace>
  <inkml:trace contextRef="#ctx0" brushRef="#br0" timeOffset="28991.68">7299 7417 6769 0,'0'0'1664'0,"0"0"-471"16,0 0-9-16,107-58-176 15,-67 46-328-15,0 5-104 16,-1 7-144-16,2 0-216 0,-9 7-80 31,0 18-64-31,-4 3 81 16,-9 11 175-16,-3 5-48 0,-8 4 56 15,-4 6-96-15,-4 0-104 16,0 0 144-16,-15 0 8 16,-10-4-56-1,1 2 56-15,-8-5-96 0,1-6-104 16,-5-3-88-16,0-9-320 16,-8-16-1072-16,12-7-1593 15,4-6-6881-15</inkml:trace>
  <inkml:trace contextRef="#ctx0" brushRef="#br0" timeOffset="29497.34">8175 7239 10466 0,'0'0'1856'0,"0"0"-520"16,0 0 9-16,0 0-193 16,-103 50-272-16,71-5 16 0,4 16-264 15,0 21-39-15,12 23-41 16,13 6-136-16,3-13-48 15,11-18-184-15,9-23-88 16,3-10-24-16,5-5-64 16,8 5 0-16,12 7-8 15,8 0 8-15,8-9-8 0,0-13-80 16,-1-10-208-16,18-19-536 16,-18-3-1049-1,-16 0-3472-15</inkml:trace>
  <inkml:trace contextRef="#ctx0" brushRef="#br0" timeOffset="30206.45">8745 7235 10426 0,'0'0'2616'16,"0"0"-1327"-16,0 0-145 0,0 0-8 16,0 0-272-16,-88 61-96 15,64-20-247-15,1 4-129 16,3 5-48-1,-1 7-112-15,10-3-64 0,3 4-152 16,3-7-8-16,5-4 40 16,9-9-48-16,6-6 0 0,10-13-128 15,6-12-64-15,5-7 24 16,9 0-80 0,-2-17-216-16,-3-5-209 15,-4-3-191-15,-9 0 208 16,-7-1 8-16,-8 7 296 0,-12 3 256 15,0 3 96-15,-15 10 376 16,-13 0-8-16,-4 3 0 0,-4 0 24 31,0 3-232-31,8 4-96 16,4-1-8-16,13-6-56 16,7 0 0-16,4 0-96 0,11 0-328 15,17-10 176-15,12-2-112 16,3-4-16-16,2 0 176 0,-10 3 120 15,1 3 56 1,-16 5 24 0,-8 1 0-16,1 1 256 15,-10 3 184-15,1 0 48 0,0 7 88 0,-4 5 344 16,8 7-287-16,-4 7-329 16,4 2-16-16,4 4-8 15,-4 3-48 1,4 6-128-16,-4 1 16 15,0 2-112-15,0 0 56 0,-4 1-64 16,0-4-144-16,0 0-448 0,0 0-737 31,0-12-1687-31,-1-7-4810 16</inkml:trace>
  <inkml:trace contextRef="#ctx0" brushRef="#br0" timeOffset="30518.6">9279 7623 11058 0,'0'0'4289'31,"0"0"-3001"-31,0 0-384 0,0 0 72 0,0 0-335 16,0 0-385-16,4-3-192 16,12 3-64-16,16 0 120 0,3 0-64 15,10-3-56-15,6-10-144 16,-3 0-400 0,0 4-513-1,-8-1-487-15,-12 7-1193 0,-20 3-1199 16,-4 3-1546-16,-4 3 2466 15</inkml:trace>
  <inkml:trace contextRef="#ctx0" brushRef="#br0" timeOffset="30702.12">9203 7906 8065 0,'0'0'2385'0,"0"0"-1073"0,0 0 0 16,0 0 73-16,84 28-401 31,-36-31-448-31,11-13-280 0,5-10-144 16,0-2-112-16,20-16-944 15,-17 9-1769-15,-15 0-5529 0</inkml:trace>
  <inkml:trace contextRef="#ctx0" brushRef="#br0" timeOffset="31036.23">9992 7575 10618 0,'0'0'2104'0,"0"0"-856"15,0 0-215 1,-64 96-225 0,52-61-320-16,9-7-272 0,3 1-160 15,0-4-56-15,20-6 0 16,-1-9-128-16,13-7-72 0,4-3-88 0,4-10 120 15,4-12-112-15,-5-3 0 32,-11-7 280-32,-8-3 80 15,-8 0 648-15,-12 0 224 0,-4 0 192 16,-20 9 89-16,-8 4-201 16,-11 10-320-16,-5 9-176 0,-4 3-248 15,4 6-152-15,5 13-136 31,2 16-720-31,14-6-968 0,11-4-4298 16</inkml:trace>
  <inkml:trace contextRef="#ctx0" brushRef="#br0" timeOffset="31762.3">10052 7093 9674 0,'0'0'2400'0,"0"0"-183"16,0 0-617-16,0 0-528 16,0 0-488-16,28 0-368 0,12 16 360 15,24 9 41-15,27 16-249 0,20 16-208 31,-3-3-8-31,-25-3-144 16,-27-10 104-16,-15-6-64 0,-2 13-48 16,-3 3 48-16,0 25-48 15,-16 13 8-15,-20 16 64 16,-12-1-56 0,-20-5 48-16,-12-13-64 15,1-17-736-15,6-18-1161 0,1-16-4360 16</inkml:trace>
  <inkml:trace contextRef="#ctx0" brushRef="#br0" timeOffset="36777.92">11267 7496 9033 0,'0'0'2537'16,"0"0"-1209"-16,0 0-384 15,0 0 25-15,0-3-169 16,0 3-352-16,0 13-136 0,-7 9 256 15,-2 0-192-15,-3 6-144 16,1 1 8-16,-2 3-48 0,2-4-80 31,-2 4-40-31,1 0-8 16,-4-7-16-16,8 1-48 16,-3-7 0-16,3 0 0 0,-1-7-368 15,2 1-528-15,3-4-1136 31,-8-9-1209-31,0 0-3592 0</inkml:trace>
  <inkml:trace contextRef="#ctx0" brushRef="#br0" timeOffset="37164.89">11024 7569 9386 0,'0'0'2192'0,"0"0"-232"15,0 0-391 1,0 0-417-16,0 0-432 16,0 0-232-16,0 0 120 15,0 0 305-15,44 38-409 0,-16-19-128 16,7 0-88-16,-3 0-120 15,9-3 64-15,-2 0-72 32,-3 0-56-32,0 0-16 0,-8-1-80 15,-4 2 56-15,-8-2-56 16,-8 1-8-16,3-3 56 0,-11-4-56 16,4 1 0-16,-4-4-16 15,0-3-280-15,0 1-472 31,0-4-705-31,9-4-1143 0,-5-11-2033 0,3-1-5657 16</inkml:trace>
  <inkml:trace contextRef="#ctx0" brushRef="#br0" timeOffset="37889.96">12008 7280 10042 0,'0'0'4969'0,"0"0"-3657"0,0 0-640 16,0 0-72-16,0 26 240 0,0 2 153 16,4 13-209-16,8 4-296 31,4 9-104-31,8 6-64 15,-1 1-56-15,5 5-40 16,0 1-16-16,0-4 0 0,0-2-72 16,0-1-80-16,0 0-48 0,-7-6-8 15,-2-3-8-15,-3-7-48 16,-4-9-400-16,-8-6-256 31,0-7-160-31,-4-6-504 0,-4-13-657 16,-12-3-1920-16,-4 0-1400 0</inkml:trace>
  <inkml:trace contextRef="#ctx0" brushRef="#br0" timeOffset="38231.05">11969 7293 3912 0,'0'0'3977'15,"0"0"-2681"-15,-24-86-167 16,24 54 39-16,0 4-96 16,3 5 0-16,18 5-239 0,7 5-225 15,7 0-192-15,9 7-64 16,8 6 104-16,-5 0-136 0,1 15-152 16,-8 14-64-16,-4 9 16 31,-12 6-112-31,-12 4 160 0,-8 6-120 15,-4 0 40-15,-24 0 320 16,-12-3-56-16,-12 0-128 0,-4 0-104 16,-3-10-24-16,3 0-16 15,4-12-80-15,16-14-576 32,9-8-1448-32,14-7-2857 0</inkml:trace>
  <inkml:trace contextRef="#ctx0" brushRef="#br0" timeOffset="38617.01">13040 6753 3504 0,'0'0'5601'0,"0"0"-4000"16,0 0-329-16,0 0 152 15,-83 10 81-15,62 15-233 16,-3 7-240-16,-4 12-80 0,5 20-95 31,-5 25-185-31,-4 28-64 0,8 3-56 16,13-5-152-16,6-17-56 15,5-28-176-15,12-12 16 16,8-11-56-16,12-9-40 0,24 13-32 16,27 3 32-16,25-7-88 31,4-12-152-31,-17-22-424 0,-24-13-248 16,-6-9-408-16,-22-8-1849 15,-11-5-7089-15</inkml:trace>
  <inkml:trace contextRef="#ctx0" brushRef="#br0" timeOffset="39779.92">15431 6521 4849 0,'0'0'5577'31,"0"0"-3833"-31,0 0-88 16,0 0 97-16,0 0-97 0,0 0-472 16,0 0-519-16,-16-12-385 15,20 37-160-15,12 19 448 0,12 30-88 16,11 24-96-16,13 10-152 31,0 3-48-31,4-9-32 0,-8-4-48 16,-13-15-32-16,-3-17-32 15,-8-19-32-15,-4-2-8 16,5-1 0-16,-2 10 40 0,1 1-40 16,-8-11-160-16,0-9-208 31,-5-10-200-31,-2-9-360 15,-1-16-825-15,-1 0-2520 0,-3-19-1584 0</inkml:trace>
  <inkml:trace contextRef="#ctx0" brushRef="#br0" timeOffset="40425.18">16275 6750 7193 0,'0'0'5809'0,"0"0"-3848"16,0 0-705-16,0 0 144 0,0 0-223 16,0 0-305-16,0 0-240 15,-47-35-296-15,23 60-184 0,-4 10-16 31,0 16-32-31,4 3 16 16,4 6-72-16,9 7-48 0,6-10 8 16,5 0-8-16,5-6 0 15,18-13-80-15,12-6-192 0,10-13 56 16,2-9-128-16,5-10-48 31,-4-4-144-31,-8-15-153 16,-12-3 113-16,-8-4 264 0,-12 1 168 15,-8 0 144-15,-16-1 104 0,-16 4 88 16,-8 3 208-16,-3 3-72 0,-5 3 137 16,8 4-81-1,12 3-160 1,12 2-24-16,12-2-48 16,4 6-152-16,24-3-176 0,15-3 64 15,13-1-56-15,4 1-152 0,-4 3-104 16,-8-1 111-1,-8 1 129-15,-12 3 96 16,-13 0 80-16,-3 0-88 16,-8 0 96-16,0 0 192 15,0 13 281-15,0 6 135 0,0 4-192 16,0 8-64-16,0 1-80 16,4 9-128-16,9-2-80 0,-2 5-64 31,5-6 0-31,0 0-8 15,0-3-360-15,0-7-496 0,4-6-1025 16,-5-9-2272-16,-2-3-2944 0</inkml:trace>
  <inkml:trace contextRef="#ctx0" brushRef="#br0" timeOffset="40679.51">16821 6972 12394 0,'0'0'2977'16,"0"0"-1841"-16,0 0-800 0,0 0-176 16,0 0 216-16,120-63-80 15,-72 50-120-15,3 0-104 0,-3 0-72 16,-4 7-248-1,-9 0-1072-15,-18 6-1865 16,-17 0-2592-16,0 3-288 16</inkml:trace>
  <inkml:trace contextRef="#ctx0" brushRef="#br0" timeOffset="40845.08">16873 7137 5881 0,'0'0'3913'0,"0"0"-2617"15,0 0 72-15,0 0-104 16,79 26-375-16,-30-26-521 0,7-16-216 31,7-7-152-31,33-21-1000 16,-12 6-1585-16,-13 0-5977 0</inkml:trace>
  <inkml:trace contextRef="#ctx0" brushRef="#br0" timeOffset="41160.24">17762 6664 5417 0,'0'0'6937'0,"0"0"-5345"15,0 0-311-15,0 0-105 0,0 0-192 16,0 0-464-16,-92 89-192 16,83-54-184-16,9 3-136 15,0 0-8-15,21-3-8 16,7-6-256-16,7-4-216 15,10-9-160-15,-2-10 144 16,5-6 184-16,0-3 232 0,0-16 64 16,-8-10 16-16,-9-2 64 15,-10-10 512-15,-17-1 528 16,-4-3-47 0,-13 4-129-16,-23 3-160 15,-7 4-168-15,-9 11-280 0,-8 4-152 16,-19 13-168-16,-37 6-672 15,13 0-1833-15,2 0-10833 0</inkml:trace>
  <inkml:trace contextRef="#ctx0" brushRef="#br0" timeOffset="42127.66">13103 7306 11706 0,'0'0'3073'16,"0"0"-1441"-16,0 0-216 31,0 0-239-31,0 0-433 0,0 0-328 16,0 0-264-16,0 0-152 15,9 0-8-15,7 28 8 0,4 7 272 0,8 9 16 16,-4 7-160-16,-5 3 0 16,5 0-80-16,-7-3-40 15,-2 0 0-15,-3-7-8 16,-4-6-440 0,-4-3-544-16,0-13-1089 15,0-15-2472-15,-4-7-1648 0,0 0-759 16</inkml:trace>
  <inkml:trace contextRef="#ctx0" brushRef="#br0" timeOffset="42375.99">13371 7131 10354 0,'0'0'2888'16,"0"0"-407"-16,0 0-945 31,0 0-768-31,0 0-384 0,0 0-288 15,0 0 577-15,32 108-201 16,-16-61-160-16,-1 4-168 0,9-3-64 16,1 3-8-16,-6-7-64 15,5 4 56-15,-4-7-64 16,4 0-216-16,-12-6-480 0,4-3-873 31,-12-13-2408-31,-4-7-2440 0</inkml:trace>
  <inkml:trace contextRef="#ctx0" brushRef="#br0" timeOffset="42583.44">13267 7617 280 0,'0'0'12042'15,"0"0"-9473"-15,0 0-953 0,0 0-504 0,0 0-296 31,0 0-495-31,80-52-185 16,-24 34-72-16,3-1-56 0,9-1-8 16,-4 1-249-16,12 1-1207 15,-20 1-2497-15,-13 5-2384 16</inkml:trace>
  <inkml:trace contextRef="#ctx0" brushRef="#br0" timeOffset="42839.75">13900 7400 12514 0,'0'0'2425'15,"0"0"-985"-15,0 0-400 16,0 0-344-16,0 0-328 0,0 0-232 15,80-22-40-15,-40 13-47 16,4-1-49-16,-4 1-113 0,-4 2-711 16,-12 1-1000-1,-16 6-2225-15,-8 0-3208 16,0 0 2561-16</inkml:trace>
  <inkml:trace contextRef="#ctx0" brushRef="#br0" timeOffset="43021.28">13909 7556 6601 0,'0'0'3065'16,"0"0"-2025"-16,0 0-456 15,0 0 752-15,0 0 369 0,83 4-889 16,-42-14-464-16,2-3-192 0,0 0-160 31,-2 1-112-31,-1-11-1625 16,-13 11-1439-16,-6-4-5970 0</inkml:trace>
  <inkml:trace contextRef="#ctx0" brushRef="#br0" timeOffset="43301.53">14371 7102 1824 0,'0'0'9930'0,"0"0"-7489"16,0 0-889-16,0 0-288 15,0 0-240-15,0 0-496 0,0 0-303 16,0 0-113 0,-68 98-16-16,88-66-88 15,12-3 40-15,4-1-40 16,4-2-8-16,0-1-48 0,-1-2-144 16,-7 2-33-16,-4-6-15 15,-12-3-80-15,-12 3-104 16,-4-3 168-16,-12-3-160 15,-20-1-848-15,-28-12-1857 16,5 0-2424-16,3-3-1160 16</inkml:trace>
  <inkml:trace contextRef="#ctx0" brushRef="#br0" timeOffset="43449.13">14263 7089 6065 0,'0'0'6281'0,"0"0"-4568"0,0 0-993 15,0 0 0-15,88-41-144 16,-68 41-416-16,0 0-160 0,-4 13-1760 31,-8 3-3626-31</inkml:trace>
  <inkml:trace contextRef="#ctx0" brushRef="#br0" timeOffset="43619.68">14626 7328 4416 0,'0'0'10107'0,"0"0"-8275"15,0 0-504-15,0 0-408 0,0 0-383 16,0 0-537-16,-4-20-56 16,-4 11-1553-16,0-4-4152 0</inkml:trace>
  <inkml:trace contextRef="#ctx0" brushRef="#br0" timeOffset="43913.89">14746 7099 11778 0,'0'0'2761'0,"0"0"-1169"0,0 0-392 16,0 0-408-16,0 0-536 15,0 0-72-15,0 0 65 32,31 76-121-32,-11-47-80 0,8-1 8 15,4-2-48-15,-1-1 56 16,1-2-64-16,1-1 0 0,-10-7-8 16,-3-2-88-16,-8 0 32 31,-8 0 16-31,-4-4-104 15,-4 0-225-15,-32-5-655 0,1-1-2144 0,3-3-3530 16</inkml:trace>
  <inkml:trace contextRef="#ctx0" brushRef="#br0" timeOffset="44070.48">14749 7086 10458 0,'0'0'2416'16,"0"0"-1600"-16,0 0-143 0,0 0 455 15,112-63-504-15,-76 53-408 0,4 4-216 16,-8-1-2689-16,-16 1-8209 16</inkml:trace>
  <inkml:trace contextRef="#ctx0" brushRef="#br0" timeOffset="44827.46">17614 6051 10322 0,'0'0'2672'0,"0"0"-1728"15,84-38-31-15,-33 25 415 0,22 4-32 0,22 9-192 16,25 6-271 0,7 26-273-1,-7 9-64-15,-21 13-304 16,-24-3-80-16,-19-6-16 0,-7-4-48 16,-17 0 32-16,11 20 0 15,1 21-32-15,-4 19 0 0,-8 1-32 16,-21-19-8-16,-7-20 40 0,-4-18-48 31,0-7 0-31,-4 9-256 16,-3 4-408-16,-14 13-600 0,2-20-1441 15,3-12-4769-15</inkml:trace>
  <inkml:trace contextRef="#ctx0" brushRef="#br0" timeOffset="46118.01">14343 7124 6545 0,'0'0'2464'16,"0"0"-1263"-16,0 0-305 0,0 0 368 15,0 0 320-15,0 0-351 16,40-22-329-16,-32 13-264 0,8 2-144 15,-1-5-144-15,2-1-176 32,11-6-128-32,4 0 16 0,-1-7-64 15,1 4 8-15,0 0-8 16,-8 6-160-16,-4 3-256 16,-12 7-256-16,-8 6-408 0,-12 0-1177 15,-8 3-1840-15</inkml:trace>
  <inkml:trace contextRef="#ctx0" brushRef="#br0" timeOffset="63969.41">6494 8293 5721 0,'-13'0'8482'0,"10"0"-6618"0,-1 0-1184 16,4-3-504 0,0 3-96-1,0 0 176-15,0 0 16 0,0 0-192 0,4 0-80 16,12 0-40-16,12-4 40 15,8-5 0-15,7-1-40 16,2 1-432-16,-2-4-416 0,-7 4-872 16,-8-4-897-16,-16 7-1592 31,-8-1-2624-31</inkml:trace>
  <inkml:trace contextRef="#ctx0" brushRef="#br0" timeOffset="64156.91">6522 8471 7153 0,'0'0'2345'0,"0"0"-1273"16,0 0-264-16,0 0 416 0,88-16 433 16,-60 3-145-16,-1-3-464 31,1 0-456-31,-4-3-592 15,12-3-592-15,-8 0-2249 0,-8 0-4304 0</inkml:trace>
  <inkml:trace contextRef="#ctx0" brushRef="#br0" timeOffset="70425.2">13455 8185 1200 0,'0'0'3072'15,"0"0"-2079"-15,7 29-313 16,-7-17-208-16,4 4 224 0,0 0-96 16,-4-3 16-16,5-4-24 0,-5-3-192 31,0 1 81-31,0-7 15 15,0 0 352-15,0 0 368 16,0 0 208-16,0 0-111 0,0-13-345 16,-5-6-640-16,1-6-200 15,4-4 16-15,0-3 56 0,0 0-48 32,0 4 0-32,4 3 40 15,5 6 16-15,6 2-136 16,-2 8 16-16,6 0-72 0,5 9-8 15,0 0-8-15,8 0 0 0,8 9-80 16,-1 10 80-16,9 7 0 16,0-1-8-1,0 0 8-15,0-5-8 16,-8-5-72-16,3-8-88 16,-11-4 24-16,0-3-16 0,-8-10-64 15,-8-12 80-15,-4-6 144 0,-4-11-144 16,-8-5 0-1,0-3 136-15,0 5-40 16,-4 4 48-16,-4 9 8 16,0 7 184-16,5 10 144 15,3 9-8-15,0 3-192 0,0 0-136 16,0 3-192-16,0 12 96 16,3 4 96-1,9 3 0-15,0 4-8 16,0 0 8-16,4-8-8 15,0 1-80-15,-4-3-112 0,4-3-112 16,-8-3-232-16,3-7-352 16,-6 0-16-16,-5-3 151 0,0 0 761 31,0-3 104-31,0-13-56 16,-9-6-40-16,-2-1 0 15,3-2 168-15,-1 3-96 0,6-1 104 16,3 8 89-16,0 2-33 15,0 4-24 1,16 2-64-16,3 4-152 0,9 0-8 16,8 3 8-16,1 0-48 15,2 0 48-15,1 0-56 16,0 0-40-16,4 0 88 0,-1-4 8 16,1-5-16-16,0 3 16 15,4 3-8-15,-1-4 8 16,2 7-8-1,-6-3 8-15,5 0-8 0,0 3 16 16,-8-3-8-16,0 0 0 16,-5-4 8-16,-3-2 16 0,-8-1 48 15,-3-3-24-15,-6-2 40 16,-7-5 240 0,-3-2-112-16,-5-3 40 15,0 0 64-15,-5-1-136 16,-3 1-128-16,0 6-56 0,-12 0-432 15,8 6-1008-15,0 0-3586 0</inkml:trace>
  <inkml:trace contextRef="#ctx0" brushRef="#br0" timeOffset="73208.77">7641 15487 11778 0,'0'0'2785'15,"0"0"-1993"-15,0 0-472 32,0 0 152-32,0 22-40 15,0 7 224-15,8 12 8 0,8 23-160 16,5 19-256-16,-2-4-79 15,1-9-65-15,-4-10-40 0,-4-12-64 0,0 6 0 16,0-4-56-16,-8-2-361 16,0-13-551-16,-4-10-688 15,0-12-1361-15,-16-6-2256 0,0-7-2008 16</inkml:trace>
  <inkml:trace contextRef="#ctx0" brushRef="#br0" timeOffset="73506.98">7617 15398 2736 0,'0'0'6617'31,"0"0"-4792"-31,0 0-281 16,13-91-7-16,2 71-129 0,9 11-416 16,4 6-480-16,8 3-280 15,0 9-144-15,4 16-8 0,-4 10-24 16,-8 10-40-16,-9 6 56 31,-15 6-72-31,-4 3 0 16,-12 1 8-16,-16 2-8 0,-7-3 8 15,-9 1 16-15,4-7-16 16,0-13-8-16,8-6-80 0,16-16-632 31,16-19-896-31,9-3-2361 16,19-23-1776-16</inkml:trace>
  <inkml:trace contextRef="#ctx0" brushRef="#br0" timeOffset="73759.31">8582 15287 616 0,'0'0'10042'0,"0"0"-6145"0,0 0-2665 16,-112 39 392-16,69 8-79 0,-2 20-553 15,13 28-368-15,21 7-144 0,11-7-232 32,11-22-128-32,14-19-32 31,3-13-88-31,3-6-112 0,13 3-296 16,12 0-80-16,11-3-248 15,21-22-649-15,-20-7-1439 0,-16-6-4202 16</inkml:trace>
  <inkml:trace contextRef="#ctx0" brushRef="#br0" timeOffset="74192.14">9072 15316 13082 0,'0'0'4097'0,"0"0"-3321"0,0 0-504 15,0 0 144-15,-36 82 233 0,32-28-313 16,0 7-216-16,4 2-40 0,0 1-72 16,0-4-8-1,0-3-56 1,-4-9-288-16,4-13-192 16,0-10-105-16,0-15-255 0,0-10 160 15,-4-7 504-15,4-24-248 0,0-27-176 16,0-24 384-16,4-32 120 0,4-7 0 31,0 16 96-31,4 29 56 16,-8 38 152-16,0 13 840 15,-1 2 384-15,6 11-80 0,-1 2-191 16,0 10-561-16,8 10-400 16,7 21 152-16,9 27 64 0,0-4-96 31,5 12-160-31,-2 4-56 15,-3-10 24-15,0 7-72 0,4-6-104 16,-5-5-392-16,5-8-552 16,-8-7-953-16,-8-16-2480 0,-4-12-3944 15</inkml:trace>
  <inkml:trace contextRef="#ctx0" brushRef="#br0" timeOffset="74408.58">8949 15633 9634 0,'0'0'4825'0,"0"0"-3713"16,0 0 40-16,0 0-120 0,0 0-328 16,127-41-375-16,-63 22-137 15,7 0-120-15,-3 3-72 0,-1 10-585 16,-11 3-2495-1,-20 3-5714-15</inkml:trace>
  <inkml:trace contextRef="#ctx0" brushRef="#br0" timeOffset="75143.61">9909 15744 12258 0,'0'0'5209'0,"0"0"-4417"16,0 0-39-16,0 0 215 16,0 0-488-16,0 0-336 0,24 35 24 15,-16-12 56-15,-5 5-56 16,-3 7-96-16,0 3-8 16,-7 7-16-16,-17-1-48 15,-12 7-488-15,8-10-944 16,4-16-3953-16</inkml:trace>
  <inkml:trace contextRef="#ctx0" brushRef="#br0" timeOffset="75599.39">10339 15427 4520 0,'0'0'6922'0,"0"0"-5298"0,0 0-920 0,0 0 1001 16,0 0-81-16,0 0-632 15,0 0-552 1,0 0-159 0,0 0 103-16,-12 25 376 0,12 1-64 15,0-1-184-15,3 7-104 0,2-4 0 16,3 4-112-16,-4 0-80 0,3 3-40 15,6-3-80 1,-5 3-96-16,-1-3 64 0,-3-4-64 16,5-2-72-1,-5-8-280-15,4 1-384 16,-5-6-536-16,1-6-1377 16,0-4-4352-16</inkml:trace>
  <inkml:trace contextRef="#ctx0" brushRef="#br0" timeOffset="76297.53">10275 15389 4640 0,'0'0'6210'0,"0"0"-4018"16,0 0-831-16,0 0 23 0,0 0-96 15,-31-80-656-15,31 61 0 16,3-3-336-16,13 0-199 0,8 0-25 16,8 0-24-16,3-1-48 31,6 5 8-31,-1 5 0 0,-5 3 0 15,-3 10 8-15,-4 0-16 16,-8 13-112-16,-8 9-9 16,-8 10 25-16,-4 3 96 0,-8 6 0 15,-16 0 0-15,-4 0 16 16,-4-2-16-16,4-8 0 0,4-9 0 31,9-2-200-31,11-11-320 16,4-6-504-16,0-3-872 15,24 0 871-15,12 0 105 0,3-6 176 0,9 0 408 16,0-1 200-16,-4 7 80 16,-4 0 56-16,-5 0 8 15,-7 16 192 1,-12 3 208-16,-4 7 344 16,-12 8-144-16,0 1 209 15,-24 4 31-15,-8-1 112 0,-7 0-280 0,-2-3-288 16,-6-7-392-16,-24-12-40 15,11-10-1944 1,8-6-6970-16</inkml:trace>
  <inkml:trace contextRef="#ctx0" brushRef="#br0" timeOffset="78855.72">7630 15944 10658 0,'0'0'4233'15,"0"0"-3521"-15,0 0-520 16,0 0-112-16,111-35 504 0,-7 7 344 16,67-16-168-16,40-7-167 31,32 0-97-31,21-3-56 16,2 3-224-16,17 4-160 0,0-1-48 15,-17 4 48-15,-34 8-56 16,-41 8-64-16,-56 9-264 15,-51 9 152-15,-39 7 56 0,-26 3-793 0,-11 0-711 16,-8 7-696 0,-36 11 1535-1,-43 12 617-15,-45 11-648 0,-20 6-528 16,-11 1-296-16,35-14-649 16,29-11-3280-16</inkml:trace>
  <inkml:trace contextRef="#ctx0" brushRef="#br0" timeOffset="79146.92">7948 16176 8193 0,'0'0'2737'0,"0"0"-1705"16,-95 35-704 0,83-25-224-16,12-4 24 15,36-3 80-15,55-3 344 0,65-22 697 16,46-16-209-16,38-16-80 31,7-6 40-31,-16-1 8 16,-8 10-23-16,-24 7-353 0,-27 6-336 15,-37 9-288-15,-40 11-8 16,-30 5-272-16,-33 6 144 0,-17 4-72 16,-3 3-264-16,-7 0 8 15,-5 0-1-15,0 0 289 16,-13 0-248-16,-15 6-1024 0,9 1-3441 15,2-4-5993-15</inkml:trace>
  <inkml:trace contextRef="#ctx0" brushRef="#br0" timeOffset="79956.78">12279 15290 4929 0,'0'0'6825'0,"0"0"-4921"16,0 0-135-16,0 0-81 0,0 0-280 15,-20-38-343-15,20 38-441 16,0 10-464-16,4 18-152 16,16 23 296-16,4 26-24 0,4 18-96 15,-1 7-88-15,-2-17-56 31,-9-18-32-31,-5-26-8 0,-3 1 0 0,1 2-96 16,-1 6-256-16,-5 1-440 16,1-9-809-16,-4-20-1495 15,-7-9-2297-15,-6-13-3345 0</inkml:trace>
  <inkml:trace contextRef="#ctx0" brushRef="#br0" timeOffset="80206.11">12115 15259 9177 0,'0'0'2401'16,"0"0"-697"-16,5-93-575 15,22 62-25-15,18 5-432 16,11 7 64-16,3 10-184 0,9 9-184 16,-12 16-208-16,-5 19-160 15,-19 25 0-15,-20 20-24 0,-20 18 16 16,-32 0 8-16,-7-15 8 31,3-23-8-31,12-21 48 16,8-11-48-16,0 0-240 0,8-5-864 15,12-8-1753-15,4-15-3576 0</inkml:trace>
  <inkml:trace contextRef="#ctx0" brushRef="#br0" timeOffset="80458.42">13048 15068 4640 0,'0'0'9603'0,"0"0"-7931"15,0 0-624 1,-84 0 424-16,41 22-199 16,-1 20-513-16,0 18-320 15,4 26-120-15,24 19-136 0,16 3-104 16,21-23-40-16,18-21-40 0,-3-26-112 15,24 0-32-15,-4-6-104 0,11-4-256 32,5 1-232-32,0-26-425 15,-8 0-1071-15,-21-3-3817 16</inkml:trace>
  <inkml:trace contextRef="#ctx0" brushRef="#br0" timeOffset="80768.61">13610 15078 11810 0,'0'0'3105'16,"0"0"-2049"-16,0 0-576 0,0 0 88 16,0 0 160-1,-36 88-40 1,20-34-159-16,-3 4-241 16,2 2-144-16,-3 0-64 0,4 1-64 15,0-7-16-15,1-4-384 0,-6 2-1025 16,6-15-1559-16,-1-11-3138 0</inkml:trace>
  <inkml:trace contextRef="#ctx0" brushRef="#br0" timeOffset="80986.03">13271 15290 4993 0,'0'0'9794'16,"0"0"-7850"-16,0 0-1440 15,0 0 216-15,0 0 665 0,96 71-417 16,-44-40-408-16,4 1-136 16,-1 3-128-16,5 0-200 0,-12 0-96 15,-5 3-472-15,-7 6-544 32,-12-12-961-32,-11-7-3040 0</inkml:trace>
  <inkml:trace contextRef="#ctx0" brushRef="#br0" timeOffset="81285.23">13960 15398 12738 0,'0'0'3073'15,"0"0"-2169"-15,0 0-160 16,0 0 408-16,0 0-327 0,0 0-521 31,0 0-232-31,0 0-72 16,80-37-368-16,-56 33-561 0,4 4-887 15,-12 0-2265-15,-5 0-2064 0</inkml:trace>
  <inkml:trace contextRef="#ctx0" brushRef="#br0" timeOffset="81447.8">13881 15583 2664 0,'0'0'5241'0,"0"0"-2936"16,0 0-1425-16,0 0 120 0,0 0 648 15,0 0-423 1,99 6-769-16,-50-16-456 16,10-15-840-16,-15 6-1969 15,-4 0-7545-15</inkml:trace>
  <inkml:trace contextRef="#ctx0" brushRef="#br0" timeOffset="82058.17">14355 15332 8977 0,'0'0'5330'16,"0"0"-4274"-16,0 0-520 15,0 0 216-15,0 0-32 16,28-77-376-16,-4 74-192 0,4 0-104 15,0 3-40 1,-5 6 40-16,-3 17-48 16,-8 2 8-16,-3 4-8 0,-9 6 8 15,-4 0 168-15,-13-4 128 16,-7 1 217-16,5-10-33 16,6-9-224-16,2-4-160 15,11-9-40 1,0 0-64-16,8-12-8 0,12-17-432 15,8-9-457-15,4-3 17 0,-1 0-296 16,-6 2 48-16,-10 8 1056 31,-3 12 72-31,-12 9 1280 16,0 10-40-16,-4 0-175 0,-12 16-321 16,0 6-40-16,0 7-152 0,4-1-104 15,12 1-200-15,0-4-88 16,9 1-160-16,19-7-176 15,3-3-280-15,21-10-800 0,-13-6-1609 32,-6 0-4929-32</inkml:trace>
  <inkml:trace contextRef="#ctx0" brushRef="#br0" timeOffset="82497">14937 15507 11026 0,'0'0'7049'16,"0"0"-5928"-16,0 0-769 0,0 0-56 31,0 0 72-31,0 0-104 16,0 0-136-16,84 47-112 0,-77-25-16 15,-7 10-72-15,0 0-136 16,-16 0-376-16,-16-7-833 31,5-3-3016-31,3-15-5161 0</inkml:trace>
  <inkml:trace contextRef="#ctx0" brushRef="#br0" timeOffset="83055.52">15279 15129 7681 0,'0'0'8394'16,"0"0"-6378"-16,0 0-1400 0,0 0-127 16,0 0-137-16,0 0-56 31,0 0 120-31,4 79-224 0,9-47-72 15,2-4-120-15,1-2-40 16,0-11-96-16,0-5-280 16,4-7-96-16,-4-3-24 0,4-15 111 15,-4-11-95-15,-5-9 136 16,2 0 296-16,-9 0 88 0,-4 7 192 31,0 2 216-31,0 13 377 16,0 7 119-16,0 6-384 15,0 0-456-15,0 13-64 0,7 12 0 0,6 10 8 16,2 3 48-16,6 7-40 16,-6 3-8-16,5-1 40 15,-4-3-48 1,-4 8 0-16,-8-8 64 16,-4 0-64-16,-8-6 0 15,-16 1 8-15,-8-8 0 0,-3-9 88 0,-1-3-24 31,-1-15-72-31,6-4-8 16,15-35-824-16,4-6-2257 0,12-7-6857 16</inkml:trace>
  <inkml:trace contextRef="#ctx0" brushRef="#br0" timeOffset="83262.95">15818 15224 4096 0,'0'0'7570'0,"0"0"-4817"15,0 0-1897-15,0 0-344 0,0 0-280 32,0 0-216-32,95-22-16 15,-63 15-776-15,4 4-1361 16,-12 0-2544-16,-9 3-3328 0</inkml:trace>
  <inkml:trace contextRef="#ctx0" brushRef="#br0" timeOffset="83437.5">15754 15373 8185 0,'0'0'1977'0,"0"0"-689"0,0 0 16 15,0 0-152 1,0 0 49-16,0 0-265 15,92 22-552-15,-49-31-384 0,0-4-48 16,10-12-616-16,-14 3-1361 16,-3-1-3640-16</inkml:trace>
  <inkml:trace contextRef="#ctx0" brushRef="#br0" timeOffset="84179.52">16232 15157 12274 0,'0'0'4921'16,"0"0"-4265"-16,0 0-432 16,0 0 64-16,0 0-112 0,0 0 41 31,7 29-57-31,6-17-96 0,-2 1-64 16,10-6-152-16,-6-5-369 15,5-2-271-15,-4 0-32 16,0-18-80-16,-8-5 192 0,0 1 416 15,-8-6 296-15,0 2 352 32,0 4 472-32,-4 6 72 0,-4 6-88 15,8 7-104-15,-4 3-416 16,4 3-288-16,0 14 8 16,0 11 24-16,12 4 17 0,4 9-33 15,0 0 32-15,0 4 0 16,4 5-48-16,3-2 0 0,-2 0 0 15,3-1 0 1,-5 4-56-16,1 0-89 16,-8-7-255-16,-7-2-288 15,-5-10 272-15,0-7 280 0,-20-9 136 16,-5-10 456 0,-6-6 48-1,-1 0 184-15,0-25 169 0,4-10-113 0,8-9-352 16,4-23-184-16,16 6-144 15,0-6-64-15,16 4-424 16,24 6-856-16,-4 9-3097 0,-8 14-7338 16</inkml:trace>
  <inkml:trace contextRef="#ctx0" brushRef="#br0" timeOffset="84847.74">15558 14970 5449 0,'0'0'8169'16,"0"0"-5488"-16,0 0-1185 0,0 0-592 16,0 0-279-16,0 0-161 15,32-7-400-15,-28 42 456 0,0 10 16 16,4 9-168-16,-4 6 136 31,0 16-64-31,0-9-120 16,0 3-88-16,-4 0-160 0,0-13 0 15,0 3-16-15,0-6-56 16,0-13-8-16,0-6-216 0,0-9-384 0,0-10-264 16,0-10-544-16,-16-6-1065 15,4-13-1816 1,0-6-4024 0</inkml:trace>
  <inkml:trace contextRef="#ctx0" brushRef="#br0" timeOffset="85095.08">15135 15107 12050 0,'0'0'3817'0,"0"0"-2249"16,0 0-864-16,0 0-360 0,0 0 593 15,77 72-17-15,-30-37-360 31,9 3-160-31,8-6-16 0,-5 0-192 16,-10-7-144-16,-6-3-48 16,-11-2-456-16,-12-8-184 0,-8-5-472 15,0-1-1065-15,-12-6-3552 0</inkml:trace>
  <inkml:trace contextRef="#ctx0" brushRef="#br0" timeOffset="85552.86">16746 14707 8329 0,'0'0'8458'16,"0"0"-6337"-16,0 0-1289 0,0 0-512 16,0 0 88-16,155 37 280 15,-31 20-112-15,7 14-112 32,-8 8-200-32,-31-3-112 0,-28 0-80 15,-29-3-72-15,-22 6-112 16,-13 4-216-16,-41-3-168 15,-2-11-136-15,-25-2-808 0,9-26-1417 16,14-9-4048 0</inkml:trace>
  <inkml:trace contextRef="#ctx0" brushRef="#br0" timeOffset="86562.16">13323 17373 9618 0,'0'0'6385'0,"0"0"-4993"15,0 0-1080-15,0 0-304 16,0 0 0-16,119-41-8 0,-75 32 0 15,9-4-504-15,18 7-816 32,-11-4-1449-32,-17 7-2344 0</inkml:trace>
  <inkml:trace contextRef="#ctx0" brushRef="#br0" timeOffset="86729.72">13419 17500 9073 0,'0'0'4457'16,"0"0"-3520"-16,0 0-705 0,0 0-224 16,115-12 392-16,-19-11-56 15,32-5-344-15,7-10-848 16,-32 9-1185 0,-23 7-3896-16</inkml:trace>
  <inkml:trace contextRef="#ctx0" brushRef="#br0" timeOffset="86956.11">14980 16748 14947 0,'0'0'4753'0,"0"0"-4417"0,0 0-336 15,0 82 0-15,20-6 80 16,20 26 56-1,8 3-80-15,-1-13-8 16,-6-25-48-16,-13-26-184 16,-5-6-544-16,1 3-873 0,-4 10-879 15,-4-13-2505-15,-7-10-5281 0</inkml:trace>
  <inkml:trace contextRef="#ctx0" brushRef="#br0" timeOffset="87214.42">14837 16719 4977 0,'0'0'8337'0,"0"0"-5632"0,16-95-1649 15,19 66-584 1,34 7-120 0,23 16-80-16,-1 6-144 15,-12 16-112-15,-15 16-16 0,-32 5-144 0,-4 15-128 16,-16 17 48-16,-24 20 120 15,-20-10 24 1,-11-9 72-16,-9-9 0 16,8-17 0-16,-4 1-264 15,4-4-904-15,28-19-1889 16,16-16-5192-16</inkml:trace>
  <inkml:trace contextRef="#ctx0" brushRef="#br0" timeOffset="87475.73">15985 16634 3872 0,'0'0'10491'0,"0"0"-8731"16,-92 6-1080-16,40 23 616 31,-8 18-87-31,-4 32-497 16,17 30-152-16,19 11-168 0,28-6-104 15,20-28-96-15,20-32-40 0,-1-13-56 16,17-12-96-16,28 3-72 16,23-13-536-1,17-6-512-15,-16-17-241 16,-37-12-1247-16,-31-6-7306 16</inkml:trace>
  <inkml:trace contextRef="#ctx0" brushRef="#br0" timeOffset="88526.92">16622 16551 1456 0,'0'0'9762'16,"0"0"-6825"-16,0 0-1145 0,0 0-112 15,0 0-608-15,-12-3-383 16,4 28-297-16,0 13 24 0,-4 13-56 31,0 19-120-31,-3 19-192 16,-2 9-40-16,1-6-8 0,4-22 0 16,1-19-256-16,2-16-328 15,1 0-384-15,-3 0-681 31,-2-7-1119-31,6-12-2754 0</inkml:trace>
  <inkml:trace contextRef="#ctx0" brushRef="#br0" timeOffset="88763.29">16359 16598 1280 0,'0'0'10234'16,"0"0"-6985"-16,0 0-1257 15,0 0-880-15,0 0-720 0,0 0 161 16,64 83 447-16,-16-32-456 16,12 10-248-16,3-2-160 15,1 5-64 1,-4-4-64-16,-8 1-8 16,-9-4-312-16,-7-6-424 0,-12-10-545 15,0-12-695-15,-4-7-2193 16,-8-16-3809-16</inkml:trace>
  <inkml:trace contextRef="#ctx0" brushRef="#br0" timeOffset="88980.72">17120 16884 4504 0,'0'0'9442'0,"0"0"-7137"16,0 0-1313-16,0 0-232 0,0 0-328 16,0 0-272-16,96-76-160 15,-57 63-696-15,13 4-1280 16,-8-1-2993-16,-20 7-2969 0</inkml:trace>
  <inkml:trace contextRef="#ctx0" brushRef="#br0" timeOffset="89144.28">17148 17034 9273 0,'0'0'1737'0,"0"0"-529"0,0 0 849 16,0 0-393-16,0 0-768 0,107 6-552 16,-62-22-344-16,26-13-808 15,-15 1-1825-15,-9 2-2640 0</inkml:trace>
  <inkml:trace contextRef="#ctx0" brushRef="#br0" timeOffset="89602.06">17678 16716 10386 0,'0'0'2968'0,"0"0"-2151"0,0 0-337 0,0 0 200 16,103-54-400-16,-75 51-184 16,4 3-48-1,-12 6-40 1,-4 16-8-16,-12 10 8 0,-4 7 112 16,-16 5 192-16,-12 3 192 15,-8 1 16-15,5-7-72 0,3-9-104 0,12-13-216 16,7-6-80-16,9-13-48 15,4-3-72-15,20-23-256 16,8-12-520 0,9-13-200-16,-6-6-240 15,1-3 63-15,-12-1 513 16,-4 14 712-16,-12 15 456 0,-8 13 1433 16,0 16 151-16,-12 3-664 15,-4 13-335-15,-4 9-265 0,4 7-184 31,8-1-328-31,8 1-168 16,0-1-96-16,12-2-40 16,12-7-272-16,12-3-352 0,8-10-776 15,19-6-641-15,-11 0-2400 32,-8-13-3177-32</inkml:trace>
  <inkml:trace contextRef="#ctx0" brushRef="#br0" timeOffset="89844.4">18000 16256 10354 0,'0'0'6649'16,"0"0"-5449"-16,0 0-263 15,0 0-345-15,0 0-328 0,0 0-160 0,112 63 80 16,-52-21-40-16,4 5-80 15,3 17-64 1,2 15 8-16,-18 19 64 16,-19 4-72-16,-32-4-64 15,-20-9-280-15,-28-19-856 16,9-19-2873-16,-2-16-6570 0</inkml:trace>
  <inkml:trace contextRef="#ctx0" brushRef="#br0" timeOffset="90885.63">19061 16332 1736 0,'0'0'9002'16,"0"0"-5770"-16,0 0-1199 0,0 0 47 15,0 0-703-15,0 0-425 16,-12-22-352-16,12 34-432 0,4 14-56 15,11 12 264 1,6 9-72-16,7 11-176 16,-1 2-16-16,9 4-48 15,0-4-64-15,-4 0-160 0,0-6-304 16,-8-6-216-16,-9-7-224 16,-6-9-473-1,-9-13-751-15,0-10-2297 16,-17-9-3329-16</inkml:trace>
  <inkml:trace contextRef="#ctx0" brushRef="#br0" timeOffset="91140.96">19025 16183 9514 0,'0'0'2864'0,"0"0"-1199"15,24-83-313-15,-1 61-216 0,9 9-304 16,5 13-248-16,2 0-208 31,1 26-208-31,-8 9-96 16,-4 12-56-16,-12 4-16 0,-16 6-88 15,0 3 16-15,-28 1 72 16,-9-1-48-16,-6-3 48 0,-4-9-64 16,2-10-120-16,13-13-456 15,12-12-1272-15,12-13-2897 0</inkml:trace>
  <inkml:trace contextRef="#ctx0" brushRef="#br0" timeOffset="91368.35">19686 16052 11522 0,'0'0'6489'0,"0"0"-5704"16,0 0-409-16,-79 4 624 0,51 24-120 15,0 14-320-15,7 15-144 0,21 22-48 32,0-3-232-32,13-6-136 15,14-9 0-15,6-11-288 16,14 1-296-16,9 9-224 0,15-6-376 16,25-9-649-16,-16-13 321 0,-12-17-3441 15</inkml:trace>
  <inkml:trace contextRef="#ctx0" brushRef="#br0" timeOffset="92813.49">20427 15872 6425 0,'0'0'6345'0,"0"0"-4120"15,0 0-273 1,0 0-576-16,0 0-367 16,0 0-233-16,0 0-424 0,0 0-232 15,12-7-104-15,-12 61 296 16,-4 29 128-16,-4 19-184 16,0-4-88-16,0-25-120 15,5-22 40-15,-1-10-40 16,-5 0-48-16,1 7-240 15,4-4-296-15,-3-12-224 0,2-10-648 16,-3-22-1305-16,0 0-3408 16,5-9-3761-16</inkml:trace>
  <inkml:trace contextRef="#ctx0" brushRef="#br0" timeOffset="93045.87">20069 16052 10002 0,'0'0'2552'32,"0"0"-815"-32,0 0-281 15,0 0-744-15,0 0 56 0,0 0-296 16,0 0-264-16,28-54 152 16,-1 74 97-16,1 2-25 15,4 10-104-15,-1 5-160 0,6 2-112 16,-5-4-56-16,0-3-352 15,11 3-833 1,-7-7-1967-16,-8-15-4162 0</inkml:trace>
  <inkml:trace contextRef="#ctx0" brushRef="#br0" timeOffset="93247.34">20765 16252 5673 0,'0'0'6345'0,"0"0"-3704"15,0 0-1409-15,0 0-576 0,0 0-456 16,92-25-96-16,-56 16-104 0,8 6-344 16,-4-4-848-16,-5 4-1697 15,-14 3-3472-15</inkml:trace>
  <inkml:trace contextRef="#ctx0" brushRef="#br0" timeOffset="93401.92">20801 16300 1584 0,'0'0'3056'15,"0"0"33"-15,0 0-1521 16,0 0 49-16,0 0-681 16,0 0-96-16,0 0 208 0,48 29-695 15,-4-42-353-15,24-12-1713 31,-13 3-3000-31,-6-4-2951 0</inkml:trace>
  <inkml:trace contextRef="#ctx0" brushRef="#br0" timeOffset="93820.81">21231 15989 1176 0,'0'0'10578'0,"0"0"-6441"0,0 0-3657 0,0 0-376 16,0 0-16-16,0 83-80 15,5-55-8-15,3 1-240 16,4-7-216-16,4-3-600 0,3-9-321 31,2-7 201-31,3-3-272 16,4-10-273-16,-5-12 321 0,-3-10 1008 16,-3-6 392-16,-10-3 848 15,-3 3 713-15,-4 6 495 0,0 10 505 16,0 9-441-16,0 10-376 31,0 3-999-31,0 3-697 16,0 16-48-16,0 10 0 0,12 9-8 15,4 3-40-15,-4 1-96 16,0-5-9-16,0-2 9 0,-12 0 40 16,0-6-40-16,-4 0 72 31,-20-4 72-31,-4-6 152 15,-8-3 289 1,-3-7-97-16,-1-6-152 0,-1-3-192 16,6-19-504-16,7-6-1601 15,12-3-6113-15</inkml:trace>
  <inkml:trace contextRef="#ctx0" brushRef="#br0" timeOffset="94245.67">21662 15450 6969 0,'0'0'6521'0,"0"0"-4520"16,0 0-769-16,0 0-432 31,0 0-456-31,0 0 545 16,37 152 127-16,2-32-256 0,13 23-352 15,-1 0-184-15,1-10-112 0,-4-18-40 16,-4-17-72-16,-8-9 8 0,-4-16 0 16,-12-19 48-1,-5-13-48 1,-2-12-8-16,-5-4-200 16,-5-3-280-16,-3-9-408 0,0-9-1153 15,-7-4-3560-15</inkml:trace>
  <inkml:trace contextRef="#ctx0" brushRef="#br0" timeOffset="94748.33">22475 15650 3816 0,'0'0'9698'15,"0"0"-7593"-15,0 0-945 16,0 0-536-16,0 0-248 15,0 0 280-15,-12 79 353 16,0-16-337-16,1 1-408 16,-6 2-88-16,6 1-88 0,-2-10-88 15,-2 3 0-15,2-5-464 16,-2-11-752 0,-6-12-1265-16,2-7-3120 15,3-15-3361-15</inkml:trace>
  <inkml:trace contextRef="#ctx0" brushRef="#br0" timeOffset="94943.81">22221 15830 10538 0,'0'0'4073'0,"0"0"-2561"16,0 0-200-16,0 0-840 0,0 0-200 15,51 70 409-15,-12-22-161 16,9-1-296-16,5 8-104 15,-2-11-112-15,1-3-8 0,-9-6-144 16,2-7-921 0,-17-8-2079-16,-4-11-6162 15</inkml:trace>
  <inkml:trace contextRef="#ctx0" brushRef="#br0" timeOffset="95144.28">22893 15929 11642 0,'0'0'3113'15,"0"0"-2201"-15,80-42-576 16,-37 27-184 0,2 5 8-16,2 4-160 15,-6 0-88-15,-2 6-1064 0,-11 0-1057 16,-12 2-919-16,-8 5-4138 0</inkml:trace>
  <inkml:trace contextRef="#ctx0" brushRef="#br0" timeOffset="95318.82">22902 16097 7801 0,'0'0'1841'16,"0"0"-777"-16,0 0 152 15,0 0-72-15,0 0 425 31,0 0-201-31,0 0-464 0,91-3-576 0,-47-13-328 16,4-3-8-16,-1-3-528 16,13-10-776-16,-15 7-1489 0,-10 2-5233 15</inkml:trace>
  <inkml:trace contextRef="#ctx0" brushRef="#br0" timeOffset="95949.14">23443 15783 4504 0,'0'0'7474'0,"0"0"-5762"16,0 0-919-16,0 0-129 15,0 0-112-15,0 0 56 0,0 0-168 31,92-48-152-31,-72 61-176 0,-5 9-104 16,-6 13 80-16,-9 3-72 0,0 13 32 16,-20-4-40-16,-8 1 64 15,0-4 128-15,4-12 48 16,4-6-112-16,8-11-56 16,8-12-72-1,4-3-8-15,16-9-56 0,16-16-336 16,4-10-304-16,11-10-216 0,-2-2-216 15,-2-7 255-15,-6 0 369 32,-10 3 504-32,-7 10 184 15,-16 12 1001-15,-4 10 207 0,0 13-48 16,-12 6-616-16,-4 0-311 0,0 12 103 16,-4 11 16-16,9 5-192 15,2 7-184-15,9 3-104 16,0 0-56-16,16 0 0 0,5-3-232 31,10-3-216-31,5-7-280 16,0-5-337-16,16-17-983 0,-9-3-2033 15,-11 0-2832-15</inkml:trace>
  <inkml:trace contextRef="#ctx0" brushRef="#br0" timeOffset="96202.46">23849 15398 4120 0,'0'0'8202'0,"0"0"-6866"16,0 0 225-1,0 0-401 1,0 0-208-16,0 0-352 0,45-9 265 16,-10 47-89-16,9 10-352 15,4 6-128-15,12 19-72 0,7 16-136 0,-3 9 88 16,-20 7 184-16,-32-7-160 15,-16-22-104-15,-24-22-96 16,-8-9-152 0,-44 15-296-16,9-6-912 15,0-3-3553-15</inkml:trace>
  <inkml:trace contextRef="#ctx0" brushRef="#br0" timeOffset="98261.97">14506 18291 6433 0,'0'0'7794'0,"0"0"-5738"31,0 0-848-31,0 0-432 16,0 0-127-16,0 0-305 0,49-29-136 15,-2 16-48-15,13-5-48 0,3-5-112 16,1 7-64-16,0 1-656 31,-12 2-929-31,-4 7-1335 16,-16-4-1713-16,-17 10-2849 0</inkml:trace>
  <inkml:trace contextRef="#ctx0" brushRef="#br0" timeOffset="98448.47">14650 18462 8777 0,'0'0'2097'15,"0"0"-665"-15,0 0-152 0,0 0 33 16,0 0-121-16,115 32-488 0,-43-42-432 15,28-18-272-15,8-7-528 32,-18 0-800-32,-25 9-4161 15</inkml:trace>
  <inkml:trace contextRef="#ctx0" brushRef="#br0" timeOffset="98949.13">15818 17942 9097 0,'0'0'4433'0,"0"0"-2784"0,0 0-601 15,0 0-488-15,0 0-200 16,0 0 208-16,39 73 248 0,-7-26-127 16,4 4-273-16,-1 3-240 31,6 0-64-31,-2 3-104 0,-3-3 72 15,0-6-80-15,-8-1-64 16,-8-5-224-16,-4-10-528 16,-4-1-689-16,-12-8-1335 0,0-8-2121 15,0-8-4073-15</inkml:trace>
  <inkml:trace contextRef="#ctx0" brushRef="#br0" timeOffset="99255.31">15901 17754 7521 0,'0'0'2073'16,"0"0"-961"0,0 0-312-1,28-79-88-15,-4 63-88 0,11 4-120 16,1 5 32-16,5 7 217 0,-2 0-337 15,-7 19-112-15,-4 13 176 16,-9 9-192-16,-2 10-80 0,-13 3 96 16,-4 0 48-16,-4 0-8 15,-17-4 24-15,2-2-56 16,-5-10-104-16,4-9-120 0,0-7-88 31,12-16-656-31,4-6-1520 0,4-3-2969 16</inkml:trace>
  <inkml:trace contextRef="#ctx0" brushRef="#br0" timeOffset="99539.56">16802 17656 9522 0,'0'0'3112'15,"0"0"-1631"-15,0 0-321 16,-97 13-80 0,70 9-8-16,-1 13-152 0,4 6-303 15,8 13-121-15,12 16-176 16,4-3-128-16,4 2-24 16,24 1-96-16,16-13-24 0,7 4-40 15,29-1-8 1,27-6-8-16,17-10-336 15,-4-22-584-15,-36-15-1985 0,-32-7-8041 16</inkml:trace>
  <inkml:trace contextRef="#ctx0" brushRef="#br0" timeOffset="100800.2">17479 17688 720 0,'0'0'8081'0,"0"0"-5056"15,0 0-488-15,0 0-329 0,0 0-536 32,0 0-567-32,0 0-657 15,0-29-360-15,0 61-32 16,0 15 304-16,4 4-80 0,0 13-72 16,-4-1-8-16,0-2-104 0,0-1-24 15,0-9-72-15,0-4-8 31,-4-5-320-31,-5-11-328 16,2-12-905-16,3-6-2559 0,-4-13-2346 16</inkml:trace>
  <inkml:trace contextRef="#ctx0" brushRef="#br0" timeOffset="101010.64">17136 17691 1200 0,'0'0'7385'0,"0"0"-4272"0,0 0-1857 16,0 0 841-16,0 0-329 0,0 0-696 16,-36-57-672-1,56 76-184 1,12 6 497-16,8 10-121 16,0 3-328-16,7-3-216 0,2 0-48 15,-2-7-472-15,13-2-1089 0,-8-10-3008 16,-13-10-5257-16</inkml:trace>
  <inkml:trace contextRef="#ctx0" brushRef="#br0" timeOffset="101189.16">17801 17795 1856 0,'0'0'9610'0,"0"0"-6689"16,0 0-1185-16,0 0-664 15,0 0-368-15,0 0-344 0,96-59-256 16,-64 49-104-16,0 7-648 16,-1 3-1088-16,-6 0-2577 0,-5 0-2568 0</inkml:trace>
  <inkml:trace contextRef="#ctx0" brushRef="#br0" timeOffset="101355.72">17813 17932 7937 0,'0'0'2361'0,"0"0"-849"0,0 0-232 16,0 0 217 0,0 0-57-1,0 0-464-15,112 0-624 16,-64-16-352-16,16-16-592 0,-13 10-1080 16,-11 0-2393-16</inkml:trace>
  <inkml:trace contextRef="#ctx0" brushRef="#br0" timeOffset="101831.45">18372 17481 6057 0,'0'0'7489'0,"0"0"-5456"0,0 0-977 15,0 0-624-15,0 0-16 16,0 0 256-16,27 83-360 0,-15-52-232 16,0-5-8-16,4-7-72 31,-4-3-160-31,4-10-136 16,-4-6-16-16,-1 0 128 0,2-13 168 15,-5-12 8-15,-5 0 8 16,1-7-16-16,-4 3 16 15,0 4 128 1,0 9 208-16,0 3 104 0,0 10 105 16,0 3-217-16,4 0-288 15,9 10-40-15,6 12 0 0,1 3 0 16,4 7 0-16,-3 3 8 16,-2 3-8-1,-7 3 0-15,-4 1 8 16,-8-1-8-16,0 0 0 15,-24 0 0-15,-12-6 8 0,-8-6 120 16,-3-10-56-16,-9-9 24 0,8-10-96 16,4-4-96-16,16-43-969 15,9 3-3255-15,14-4-5611 16</inkml:trace>
  <inkml:trace contextRef="#ctx0" brushRef="#br0" timeOffset="102134.64">18574 17364 640 0,'0'0'12114'16,"0"0"-9345"-16,0 0-761 15,0 0-671-15,0 0-457 16,0 0-512-16,68 0-248 0,0 22-24 15,28 13 32 1,22 19 48-16,-6 3 160 16,-24-3 72-16,-32-6-224 0,-28 2-128 15,-16 27-56-15,-12 15-48 16,-8 3-64-16,-28-22-80 16,1-22-264-16,-10-10-496 15,6-6-1217-15,3-10-3192 16</inkml:trace>
  <inkml:trace contextRef="#ctx0" brushRef="#br0" timeOffset="102585.43">19730 17240 10666 0,'0'0'5441'15,"0"0"-3705"1,0 0-183 0,0 0-721-16,0 0-440 0,0 0-224 15,8 73 320-15,7-22-56 0,6 6-168 16,3 3-192-16,4 0-16 0,4-2-56 15,-4-8-368-15,-5-5-264 32,-7-7-216-32,-4-9-408 15,-12-17-505-15,0-2-1327 0,-4-10-2650 16</inkml:trace>
  <inkml:trace contextRef="#ctx0" brushRef="#br0" timeOffset="102821.8">19693 17199 6009 0,'0'0'5993'0,"0"0"-3896"0,0 0-961 15,0 0-80-15,0 0-408 16,112-61-240-16,-72 77-160 31,-8 10-128-31,0 9-64 0,-16-1-56 16,-12 5-120-16,-4 2 48 15,-28-3 72-15,-12 0 8 0,1-6 0 0,-9 0 0 16,12-10 40-16,12-7-48 16,24-15-976-16,4 0-3241 15,24-6-1640-15</inkml:trace>
  <inkml:trace contextRef="#ctx0" brushRef="#br0" timeOffset="103061.17">20335 17091 12122 0,'0'0'4209'16,"0"0"-3281"0,0 0 152-16,0 0-39 15,0 0-513-15,0 0-208 16,0 0-88-16,-103 92 128 16,75-35-40-16,12 3-104 0,8 1-104 31,8-1 16-31,20-9-80 0,16 0-48 15,24-4-8-15,27-2-320 16,5-11-8-16,11-11-256 16,-26-17-1457-16,-34-6-3552 0</inkml:trace>
  <inkml:trace contextRef="#ctx0" brushRef="#br0" timeOffset="103362.36">20921 16976 10018 0,'0'0'4329'15,"0"0"-2593"-15,0 0-360 0,0 0-408 0,0 0-207 16,0 0-337-16,-32 93 256 15,17-33-128 1,-2 10-176-16,2 0-112 16,11-7-136-16,-5 0-40 15,1-2-88-15,5-4-216 16,-1-9-688-16,-4-10-856 0,-8-16-1361 16,4-13-2112-16,-1-9-3641 0</inkml:trace>
  <inkml:trace contextRef="#ctx0" brushRef="#br0" timeOffset="103556.84">20574 17087 11930 0,'0'0'3177'0,"0"0"-1121"0,0 0-191 16,0 0-1033-16,0 0-440 15,84 67 0-15,-28-19-56 16,8 2-264-16,4 4-16 0,-1 1-56 15,1-4-176-15,12 9-560 16,-20-16-985 0,-13-12-4440-16</inkml:trace>
  <inkml:trace contextRef="#ctx0" brushRef="#br0" timeOffset="103736.37">21216 17304 11498 0,'0'0'2921'0,"0"0"-1833"16,0 0-160-16,0 0-384 15,84-61-256-15,-44 48-288 0,12 0-424 32,-9 7-1672-32,-11 0-4010 0</inkml:trace>
  <inkml:trace contextRef="#ctx0" brushRef="#br0" timeOffset="103882.97">21268 17386 6737 0,'0'0'1912'0,"0"0"-327"16,0 0-121-16,0 0 120 16,0 0-207-16,92 22-777 15,-49-25-512-15,17-16-88 0,-17 0-1288 16,-2 0-1865-16</inkml:trace>
  <inkml:trace contextRef="#ctx0" brushRef="#br0" timeOffset="104444.48">21674 17075 9778 0,'0'0'3032'0,"0"0"-1399"15,0 0 159-15,0 0-664 16,0 0-296-16,0 0-352 0,0 0-239 15,96-16-121-15,-72 35-120 32,-9 9 0-32,-2 4-32 0,-9 10-96 15,-4-5 112-15,-13 2-40 16,-10-4 56-16,-5-10 0 16,0-3-8-16,4-9 8 0,4-6 0 15,12-7 0-15,8-4 0 16,0-15-601-16,20-10-559 15,8-5-280 1,8-8-249-16,4-8 289 0,-1-1 264 16,-2 6 544-16,-14 10 592 15,-7 16 920-15,-12 13 784 0,-4 6-71 16,-7 13-121-16,-6 9-40 16,-2 6-559-1,2 4-385-15,9 3-248 16,4-6-64-16,9-1-96 0,18-2-120 15,13-7-40-15,8 0-528 16,15-6-369 0,-7-7-2135-16,-16-3-9963 15</inkml:trace>
  <inkml:trace contextRef="#ctx0" brushRef="#br0" timeOffset="104737.7">22161 16878 704 0,'0'0'11130'0,"0"0"-9090"16,0 0-63-16,0 0-441 15,0 0-472-15,0 0-255 31,0 0-97-31,55 70-120 0,-19-3-240 0,12 22-152 16,15 22-56-16,1 6-64 16,-4-12-8-16,-16-10-8 0,-17-28-64 15,-10-17-488 1,-14 7-1048 0,-3-22-865-16,0-3-3040 15</inkml:trace>
  <inkml:trace contextRef="#ctx0" brushRef="#br0" timeOffset="105225.39">23089 16758 1504 0,'0'0'11810'15,"0"0"-9377"-15,0 0-1065 0,0 0-512 16,0 0-224-16,0 0 321 0,-36 91-169 31,24-36-368-31,0 5-176 16,3 3-160-16,2 1-72 15,3-4-8-15,4-3-408 0,-4-9-432 16,-4-4-945-16,4-12-2264 0,-4-16-2440 16</inkml:trace>
  <inkml:trace contextRef="#ctx0" brushRef="#br0" timeOffset="105412.9">22750 16872 4096 0,'0'0'6826'15,"0"0"-4946"-15,0 0-607 16,0 0 607-16,0 0-176 31,0 0-832-31,0 0-599 0,83-13-153 16,-38 38-112-16,7 4-8 15,-5 6-176-15,13 6-785 0,-12-6-1311 0,-12-12-3353 16</inkml:trace>
  <inkml:trace contextRef="#ctx0" brushRef="#br0" timeOffset="105607.38">23344 16919 16 0,'0'0'10826'0,"0"0"-8850"16,0 0-808-16,91-50-119 0,-55 37-425 15,0 6-416-15,-1 1-208 16,-11 3-968-16,-7 3-1497 0,-9 3-2480 16,-5 6-1640-16</inkml:trace>
  <inkml:trace contextRef="#ctx0" brushRef="#br0" timeOffset="105765.95">23419 17065 3576 0,'0'0'4729'0,"0"0"-2752"0,0 0-697 31,0 0 1000-31,0 0 201 16,0 0-1145-16,0 0-816 0,100-41-464 15,-56 19-56-15,19-7-792 16,-11 4-1192-16,-8 0-2673 0</inkml:trace>
  <inkml:trace contextRef="#ctx0" brushRef="#br0" timeOffset="106206.78">23961 16706 5513 0,'0'0'6849'0,"0"0"-4432"0,0 0-1385 16,0 0-592-16,0 0-120 15,-4 45 48-15,4-23-232 16,0 4-40 0,8-4-96-16,8-6-160 15,0-4-120-15,8-12-168 0,0 0 144 16,0-12 104-16,-5-10 40 15,2-7 112-15,-6-3 48 16,-6 0 288-16,-1 7 592 0,-8 6-8 31,0 3 208-31,0 13-95 16,0 3-561-16,0 3-384 0,0 19-40 16,3 10 0-16,1 10 0 15,4 8-8-15,5 4-64 16,-2-3 24-16,-7 3-8 0,-4 0 56 15,0-3-16-15,-12-7-184 16,-12-2-232 0,-11-11-48-16,-9-9-153 0,-16-18-759 15,8-4-1785-15,8-10-3104 16</inkml:trace>
  <inkml:trace contextRef="#ctx0" brushRef="#br0" timeOffset="106559.84">24343 16494 11882 0,'0'0'4449'0,"0"0"-3473"31,0 0-72-31,88 25 17 0,-40 7-17 16,16 25-248-16,11 22-160 16,13 29-40-16,-4 13-64 15,-24 0-144-15,-36-13-40 0,-24-19-136 16,-20-17-72-16,-48 2-528 15,-24-11-160 1,-20-9-456-16,9-10-1937 0,19-24-9842 16</inkml:trace>
  <inkml:trace contextRef="#ctx0" brushRef="#br0" timeOffset="108259.31">14271 16491 9177 0,'0'0'3249'31,"0"0"-1568"-31,0 0-345 16,0 0-352-16,0 0-280 15,-4-26-328-15,4 26-256 0,13 13-112 16,6 13 392-16,13 11-48 15,8 11 33-15,15 22-161 0,21 25-80 0,16 35 88 16,11 23-120 0,2 3-56-1,-2-4-48-15,-12-9-8 16,5 6 8-16,0 13 0 0,3 9 16 16,-4 4-16-16,2-7 0 15,-5-15 0-15,-1-17-8 16,-4-15 56-16,1-20-8 15,-16-18-48-15,-12-26 0 16,-13-16 0-16,-3-19-64 16,0-9-40-16,3-6-144 0,2-7-144 15,-14 3-97-15,-10-3-151 16,-10 0-312-16,-6 0-488 0,-9 0-401 31,0 0-2624-31,-17 0-3896 0</inkml:trace>
  <inkml:trace contextRef="#ctx0" brushRef="#br0" timeOffset="111186.5">13980 16554 4889 0,'0'0'720'0,"0"0"88"0,0 0 344 16,0 0 184-16,0 0-111 15,0 0-393-15,0 0-344 32,-16-44-264-32,36 38-152 0,4-7 16 15,8 0 88-15,0 0 0 16,12 0-24-16,4-2 64 0,23-7-40 16,29-4-32-16,36-9-16 15,15-3-64-15,8-3-24 16,-3 3-40-16,-13 3 0 0,-7 6 8 15,-13 1-8 1,-7 5 0-16,-13-2 0 16,-7 3 0-16,-9-1 0 0,-3-2 0 15,0-4 0-15,8-6 8 16,3 1-8-16,13-8 0 16,7-2 0-16,9-4 0 15,3 4 0-15,1 2 8 16,-1 11 0-16,-11 3 48 15,-4 5-48-15,-13 4 0 0,-3 0 32 16,-1-3-40-16,1-1 0 31,-1-2 0-31,9-3-8 16,7 2 8-16,5-6-8 0,4 4 8 16,7 2 0-16,-3 4 0 0,-5 0 0 15,-3 9 8-15,-13 0 48 16,0-2-48-16,-2 2 0 15,-2-6 8-15,4 0-8 0,2 0 0 32,9-7 80-32,10 1-32 15,4 0 80-15,4 2 40 0,-5 1-104 16,0 3 0-16,-3 3-72 16,-12 0 0-16,-5 1 8 31,-3 2 8-31,-5-3-8 0,-7 0 0 15,0-3 0-15,-8-3 0 0,-1-4 0 16,1 4-8-16,-4-6 8 0,3 2 0 16,1 4-8-16,-9 6-8 15,-19 6 8-15,-8 7 0 16,-12 0 0-16,7 0 0 16,5 0 8-1,8 0-8-15,-5 0 73 0,5-1 159 16,0-2-80-16,21-1-8 0,18 1-136 15,20-3 8-15,5-1-16 16,3 1-248-16,-7-1-249 16,-17 1 209-1,-7 5 40-15,-16-2 160 16,-16 6 72-16,-13-3 16 0,-2 3 0 16,2-3 0-16,9 0 0 15,4-1 0-15,-4 1 8 31,-5 0 48-31,1 0-40 0,4-3 32 16,-4 3 32-16,-1-4-72 16,5 1 40-16,4-1-32 0,-4 4-8 15,0-3 64-15,-5-1-72 16,-10 7 16-16,-6-3 56 31,-7 3 8-31,-9 0 32 0,-6 0-16 16,-5 0 1-16,3 0-89 15,-2 3-8-15,3 7 0 0,4 3 8 0,7 0 0 16,5 9 0-16,4 0 48 16,9 6 16-16,2 1 56 15,4 3 8-15,5 0 256 16,0 3 120 0,-4-4-240-16,4 1-40 15,-4-1-104-15,-1-5 80 0,-2 0-32 0,-6-1 0 16,1-3 8-16,-4 0 144 31,-5-2 16-31,1 5-56 16,0-3 0-16,-4 0 8 0,4 0-96 15,-4 4 49-15,4-4-97 16,0 4-8-16,4 2-128 0,0 1 80 16,3 3-96-16,1-1 0 31,-4 1 80-31,4-1-72 0,-4 1 0 15,0 3-8-15,-5-3 8 16,1-3 32-16,4-1-40 16,-4 1 0-16,5-4 8 0,-2 1 96 15,1 2 48-15,3-3-104 16,-7 1 0-16,0-1-40 0,-4 4 72 31,4 3-32-31,-4-1 0 16,0 11-32-16,0 2-8 15,4 4 0-15,-4 3-8 0,0-1 40 0,-4 1-40 16,-1-3 0 0,1 0-8-1,-4 2 8-15,-4 1 0 0,0 0 0 16,-4 2-8-16,0-1 8 16,-4-2 0-16,4 1-8 15,-5 0 8-15,6 0 0 0,-2 0 0 0,-3-1-16 16,1 1 8-16,2-3 0 15,-3 3 0 1,-4-7 0-16,5 1 0 16,-2-4 0-16,-3-3 8 15,0-3-8-15,0-1-8 16,-4 1 16-16,0-6-8 0,0 3 8 16,0 0 8-16,-4-1 0 0,-4-2 0 31,-3 3-8-31,2-4 0 15,1 1 8-15,1-4-8 16,-6 1-8-16,2-4 0 0,-1 0-64 16,-8 1 64-16,-4 2-64 31,-4 0 24-31,-8 7 48 0,-7 6 0 16,-6 0-8-16,-10 4 8 15,-5 2 0-15,-15 1 0 16,6-8-168-16,-6-2 64 0,3-3 104 15,8-10 0-15,-7 0 0 0,-1 1 8 16,8-7 0-16,1 3-8 16,-5-3 0-1,4 3 8-15,-20-1-8 16,-11 5 64-16,-21 2-64 16,1-2 0-16,23-5 0 0,21-5 0 15,26-6-8-15,6 2 8 0,-13 1-8 16,-11-1 8-1,-6 4 0-15,-10 3 0 16,-21-4 0-16,-19-2 0 16,-9 2 0-16,1-8 0 15,15-1-184-15,17 0 16 0,7 0 112 32,4 1-16-32,1-1 72 0,3 3 0 15,-3 0 8-15,-1 4-8 16,-4 0 8-16,1-4-8 15,-5 0 8-15,-3-3-8 0,-2 1 0 16,2-4-361-16,0 0-239 16,-1 0-96-16,0-7 8 0,1 1 96 31,-5 0 120-31,4-1 344 16,1 4 88-16,3 3 40 15,1 0 112-15,7 0 152 0,9 6 96 16,19 1-32-16,12-1-120 15,0 4-80-15,-4-1-112 0,-11 7 32 16,-14-3-48 0,-2 2-8-16,7 2-88 15,0-5 0-15,1 1 88 16,-9-1-96-16,-16 1 40 0,-11 0-8 16,-8 0 0-1,3 0 72-15,5-1 0 16,11-2 0-16,-4 2 0 0,4 1-8 15,4-3 0 1,5 2 0-16,4 4-8 0,-1-3-32 16,-4 0 40-16,4-1 0 0,-8 4-8 15,9-3 8-15,11-4 8 16,13 1 0 0,11-1 8-16,8 1-8 15,-8 0 0-15,-8 2-16 16,-8 4 16-16,1-3 0 0,-5 3-8 15,1-1 8-15,-1-2 0 16,0 0 8-16,4 0-8 0,0-4 0 31,4 1 8-31,4-4 0 16,1 0 40-16,3 4-40 16,0-1 0-16,-4 1 8 0,1 2-16 15,-1-2 8-15,0 3 0 31,-3 0-8-31,3-1 8 0,1-2 0 16,-1-4-8-16,4 1 16 0,3-4-16 16,-2-3-8-16,7 3 8 15,-7-3 0-15,2 0 0 0,-3 0 8 16,1 0-8-16,3 0 8 16,-3 0-8-1,6 0 16-15,-2 0-16 16,10 0 0-16,2 0 48 0,7 0 0 15,5 0-40-15,-2 0-8 16,5 0-64-16,0 0-1032 0,5 0-3329 16,11 0-4809-16</inkml:trace>
  <inkml:trace contextRef="#ctx0" brushRef="#br0" timeOffset="122497.34">7940 8947 7985 0,'0'0'1256'0,"0"0"-807"16,0 0 479-1,0 0-120 1,0 0-336-16,0 0 24 16,-3-7-112-16,3 7-176 0,0 0-128 15,7 0-72-15,9 0 40 0,4 0-40 16,4 0 0-16,0 0 48 0,4 4-48 31,4-4-8-31,4 0 48 16,3 0 0-16,1 0 32 15,8 0 16-15,-5 0 0 0,2 0 8 16,2 0 8-16,-2 0 56 0,2 0 65 16,-3 0-57-16,3 0-56 15,2 0-8-15,-2 0 16 31,9 0 48-31,0-6 40 0,4-4-104 16,7 3-8-16,1 1-40 16,-4 3-56-16,-1 0 40 0,-3 3-48 15,0 0 24-15,0 0-24 32,-1 0 8-32,-3 0 0 15,4 3-8-15,0-3 8 0,0 0-8 16,4 0 16-16,3 0-16 15,1-9 0-15,12-4 0 0,19-3 8 0,9-7 8 16,3 4 144-16,-7 1 8 16,-12 1-72-1,-21 8 16 1,-11 3 48-16,8-4-64 0,12-2-48 16,8-1 24-16,2 4-24 15,-21-1-48-15,-22 3 8 0,5 1 0 0,4-1 0 31,8 2 0-31,11-2-8 16,-2 1 8-16,-6 2 0 16,1 1 0-16,-1-3-8 0,-3 0 8 15,0-1 8-15,4 1 64 16,0-3 16-16,-1-4 16 0,1 3 24 16,-5-2-48-16,1-1 56 31,-4 3 24-31,0-2-64 0,-8 2 0 15,0-3 16-15,3 7-16 32,1-4-8-32,0 4-80 15,4-3-8-15,-1-1 64 0,5 3-72 16,0 2 16-16,-1-2-16 16,-3 4 8-16,4 3 0 0,0-3 0 15,-1-1-8-15,10-2 16 16,-2 0 64-16,17-1-8 15,11-5 24-15,13-1-88 0,-1-3-8 16,-7 4 8 0,-12-1-8-16,-9 0 8 15,1 4 0-15,0-4 8 0,-1 0-8 16,1 0 0-16,-13 4 8 16,-11 3-8-16,12-4 0 15,8 1 64-15,0-4-64 0,-1 3 0 16,-19 4-8-1,-16 0-8-15,7-1 0 16,9-2 0-16,5-1 8 0,-2 1 0 16,1-4 0-16,3 0 0 15,-3 0 0-15,-4 1 0 16,8-4 8-16,-5 0 0 0,1 0-8 31,3 0 16-31,-3-3-16 0,1 7 8 16,-2-4-8-16,1 6 0 15,-9-3 0-15,5 4 0 16,-4-1 0-16,0 1-48 0,0-1 40 31,4 1 8-31,-1 0-8 16,1 2 0-16,0 1 8 0,0-1 0 16,-5 4 8-16,-3-3-8 15,4 0 0-15,-4-1 0 16,3 1 0-16,9-4 0 0,-4 1 0 15,3-1 0-15,2-2-8 16,-1 2-120 0,-5 0-24-16,-4-2 144 0,1 2-56 15,-3 0 64-15,-1 1-8 16,-1-4 8-16,5 4-72 16,-4-4-24-16,4 4-72 0,-1-1 40 15,1 1 0 1,4 2 8-16,-4-2 16 15,7-1-24 1,-3 4 32-16,0-4 40 16,-4 4 56-16,-1-7 0 15,-3 7 0-15,4-7 0 16,-4 4 8-16,-1-7-8 0,1 3 0 16,-4 1 0-16,0-4 8 0,-4 3-16 15,3 3 8-15,-7-2 0 16,4-1 0-16,0 3 0 15,0 1 8-15,3-4-8 0,-2 4 0 32,-2-1 0-32,-3-3 0 15,0 4 0-15,4 0 0 0,-9 2 0 16,1-3 0-16,1 4 0 16,-5 0 0-16,-1 3 0 15,1-7 0-15,-4 7 0 0,8-6-72 16,-4 2-72-16,4-2-64 15,-1-4 16 1,-3 0 16-16,0 0 80 0,0-2 96 16,0-2 0-16,-4-1-8 15,0-1 8-15,0-1 0 16,-4 1 0-16,-1-3 0 16,-3 3 8-1,-4-3-8-15,-4 3-8 0,-4-3 8 16,-4 0 0-16,-4-1 8 0,0-2 80 15,0-4-32-15,0 1-8 16,0-7 0-16,0-3 8 16,-4 0-48-16,-4-3-8 0,0-4 8 31,-4 1 0-31,0-4-8 0,-4 0-8 16,0 4-40-16,0-7 32 15,1 6 8-15,-6-2-64 16,6-1 72-16,-2 4-8 0,2-1 8 15,2 1-8-15,2 0 8 32,-6-1 8-32,6-3 0 0,-1 1 0 15,0-4 0-15,-4 3-8 16,9 0 8-16,-10 4-8 16,10 3 0-16,-6 3 16 0,1 0-8 31,1 3 0-31,-2 3 0 15,6 4 0-15,-5-1-8 0,-1 3 8 0,2 1 8 16,-6 0-8-16,6-1-8 16,-2 4 0-16,2 0 0 15,-5-1 0-15,8 1 8 0,-8 3-8 16,7 1 0 0,-2 1 8-1,3 4 0-15,-4 8-8 0,4-5 8 16,-4 3-8-16,0 4 0 0,0 3 0 15,-3 0-16-15,-5 0 8 16,-8 0-48-16,-8 0 48 0,-4 10-8 31,-8 0 16-31,-4 2-48 16,-4-2 48-16,-3-1 0 0,3 4-8 16,0-7 0-16,0 1 8 15,-4-1 0-15,4-3 0 0,-3 0 0 31,-5-3 0-31,0 0 0 16,-3 3 0-16,-9 4-8 16,4-4 8-16,1 3-8 0,-6 0 8 15,10 7 0-15,-1-3 0 16,9-1 0-16,3 7 0 0,1-3 0 16,-1 3 0-16,0-4 0 31,-4 5 0-31,-4-5 0 15,-16 4 0-15,-15 0 0 0,3-3 0 0,13-7 0 16,6 0 0-16,14-3 0 16,-5 4-8-16,-15-1 8 0,3-2 0 15,-4 1 0 1,-7 2 0 0,-9-1 0-16,-16 1 0 15,-4 2 0-15,13-2 0 0,0-1 0 0,15 0 0 16,-4 4 0-16,9-1 0 15,11 1-8 1,12-1 8-16,12 1 0 16,5-4-8-16,-13 7 0 15,-8 0-8-15,-4 2 0 16,-4-2 16-16,5 3-8 0,-5-3 8 16,5-3 0-16,-6 2 0 0,-2-2-8 15,-1-7 16-15,-11 0-8 31,-13-3 0-31,-8 0 0 16,9 0 0-16,19 0 0 0,20 0-8 16,13 0 8-16,-18 0 0 15,-22 3-8-15,-25 7-40 0,13-1-8 16,19 0-40-16,1 1-24 31,-1 3 32-31,-16 3 16 16,-7 0-24-16,-1-1 24 0,12-2 8 15,1 3 56-15,-5 3 0 0,4-3 0 16,1 0-40-16,-1 0 48 16,-4 0-8-1,1-4 8-15,-4 4 0 16,3-6 0-16,-4 2-48 16,8-2-32-16,-7 0 16 0,7-1-24 15,4 4-8-15,5-4-8 0,-1 4 56 16,0 0 40-1,5 2 8-15,-1 2 0 16,9-2-8-16,11-2 8 16,-8 6-8-16,12-3 0 15,-3 0 8-15,-9 3 0 0,12-3-8 16,-15 3 8-16,-6-4-24 0,2 5-24 16,-5-5-8-16,-4 2-48 31,-15 1 32-31,-13 1 0 15,-3 1 72-15,7-1-16 0,12-4 16 16,13 5-8-16,0-8 8 16,2 7 0-16,-2-3 8 0,3 3 0 31,8-3-8-31,17-3-16 16,7 0 8-16,1-4 0 15,-6 7 8-15,-10 0-8 0,-5 3-8 16,0 3-88-16,0-3-96 15,4 4-121-15,1-5-7 0,-1 1 152 0,4 1 48 16,0-1 120 0,4-4-72-1,5 5-72-15,3-8 8 16,-4 4-32-16,9-3 88 0,-6 0-32 16,6-1 16-16,-5 1-8 15,-3 0-120-15,2-1 104 0,-3 1 0 0,1 0 24 31,-1 3 88-31,5-7-56 16,2 1-288-16,2 3-208 16,-2-1-88-16,2 1 15 0,-5 2 377 15,1 4 144-15,-2 1 112 16,2 2-8 0,3-6 16-16,4 3 0 15,4-7 0-15,1 1 0 16,3-4 0-16,4-2 16 0,0-1-16 15,4 1 0-15,-4-4 0 16,-4 0 8-16,4 3 0 16,-4-3 0-16,-4 1 0 0,5-1 0 31,-1 3 0-31,-4 1-8 16,4-1 0-16,0 4 16 0,8-1-8 15,4 0 48-15,5 1-48 16,2 0-8-16,5-4 0 15,1 3 8-15,3 1 72 0,0-3 0 16,4-1-72 0,-5 0 144-16,5 0 9 15,0 1-9-15,0-1 24 0,0-3 32 16,0 7-16-16,0-4 80 16,0 7-104-1,0-4-40-15,0 1 40 16,0 6-64-16,0 0 112 0,5 3 16 15,3 3-56-15,7 0 0 16,1 7 0-16,4-1-24 0,4 1-24 16,4 6-64-16,-4-3-16 31,4 3-40-31,0-4 8 0,-4 4 0 16,3 3-16-16,-7-3 8 15,4 6 0-15,1-2 0 0,-6 2 0 16,5-3 0-16,4 3-8 15,0 0 0-15,0-2 8 16,0-1 64-16,-5 0-64 0,1-3 56 31,-4 0-8-31,-4 0-48 16,-4 2 0-16,-4 2-8 0,0-1 8 16,-4 0 8-16,4 0-8 15,-4 0 40-15,0 1-48 31,4-2 0-31,-4-2 56 0,4-3-56 0,4 3-8 16,-4-3 8-16,4-1 0 16,-4-5 0-16,0 2 64 0,4-2-56 15,-4-4-8-15,0-3 8 16,-5-3 48 0,5-3-8-1,-3-4-40-15,-1-2-8 0,0-4 152 0,0 0 688 16,3 0-511-16,-3 0-201 15,5-3-56-15,-5 10-16 0,3-4-40 16,1 4-8-16,1-1 56 16,2 4-64-16,1-4 8 15,1 1-8 1,-2-7 8-16,9 1 48 16,12-4 32-16,36-26-88 0,-8-2-1017 15,-4-4-3279-15</inkml:trace>
  <inkml:trace contextRef="#ctx0" brushRef="#br0" timeOffset="126816.82">10562 6769 7769 0,'0'0'1761'15,"0"0"-1321"-15,-32-23-432 0,12 14-8 16,-3-4 64-16,-1-6 160 15,-1 0 352-15,-3-3 112 32,0-3-80-32,0-1-64 0,-7 1-88 15,-5 2-168-15,-4 1-120 16,-3 0-160-16,-6 6 72 0,1 0 0 16,1 1-32-16,-5 2 24 31,4 6 8-31,-4 1 169 15,1 3 55-15,-1 3-208 0,-4 0-40 0,4 0-48 16,0 9-8-16,1-2 16 16,3 2-16-16,4-2 16 0,-3-1-8 15,3-3-8-15,0 4 64 16,4-4-64 0,-8 0 8-1,5 0 8-15,-5 0 48 0,0 3-8 0,0 1-56 16,-7-1 0-16,-5 4 8 15,4-4 48-15,-7 4-56 0,3 3 0 16,4-1 0-16,0 1 56 31,0-1-56-31,8 5 0 16,0 1 8-16,5 1-8 0,-1 4 0 31,4-4-8-31,0 3-24 0,0 3 24 16,5-3 8-16,-2 1 0 15,2 2 8-15,-5-6-8 16,4 3 0-16,-4 1 8 0,5-4-8 16,-2 3 16-16,2-6-16 15,3 0 8-15,-3-3-8 0,-2 2 0 16,1-2 8-16,5 0-8 31,-5 0 8-31,3 2-8 16,-2-2 8-16,3 6-8 0,1 0 8 15,-1 0-8-15,4 7 0 0,-5 2-8 16,5 1 8-16,4-1 0 0,2 1 0 16,1 0 0-16,5-1 0 15,-4-3 0 1,5 1 0 0,-5-1 0-16,-1 0 0 0,5 4-8 15,1 0 8-15,-1-1-8 0,4 1 8 16,4 3 0-16,4-1 0 0,-4 1-8 31,4 3 0-31,0 0 8 16,-4 10 0-16,0-1 0 15,0 4 8-15,1 2 0 0,2-2 24 16,5 3-32-16,4-4-8 16,0 4 8-16,0 3 0 0,13-3 0 15,-2 3 96-15,5 0 8 31,0 0 48-31,4 0-32 0,0-7-64 16,0 1 24-16,-5-3-72 16,6-4 8-16,-1-3-8 0,-5 0 0 15,9 3 64-15,1-3-56 16,3 7 40-16,0 3-48 31,0-1 56-31,7 1-16 0,5-1 8 16,8 1-48-16,-5-1 0 15,6-2 0-15,2-3 0 0,-3-5-8 0,-1 2 8 16,5-4 0 0,1-1-8-1,-2 1 8-15,1-6 32 16,-9-4-40-16,5-3 0 0,1-2 8 16,2-5-8-16,-3-2 8 15,-1 0 0-15,5-4 0 0,-3-2 56 0,2-4-64 16,-3 0 8-16,-1-3-8 31,2 0 8-31,-6 0-8 16,1-6 8-16,4-1-8 0,4-2 0 15,0 3 0-15,4-4 0 16,-5 4-8-16,5-1 8 0,0 4 0 16,-5 3 0-16,1-3 0 31,0-3 0-31,0-1 40 0,-4-2-40 15,4-4 0-15,4 0 0 16,-1-2 56-16,1-4-56 16,0-1 8-16,-4 5-8 0,4-2 8 31,-9 2 0-31,1-1-8 16,-4 0 8-16,-1 0 8 0,-2 0-8 15,6-6 0-15,-3 3 80 16,7-3-40-16,1-4 0 15,1 4-32-15,-2 0-8 0,1-1-8 16,0 1 16 0,-9 3-16-16,-2 1 8 15,-5 1 0-15,-5-2-8 0,-6 1 0 16,2-5-56-16,1-2 56 16,-1-4 0-16,5-3 16 15,4-3-16-15,-4-3 0 0,5 3 0 0,-2 0 0 31,-7 7 0-31,-8-1 8 16,0 4-8-16,-9 3 8 0,2 3 0 16,-5-1 40-16,-1-2-40 15,2 4 0-15,-1-5 0 16,3 1-8 0,-3-4 8-16,1-2-8 15,2 6 8-15,-3-7 48 0,-4 4-40 16,1-1-16-16,-1 1 80 15,-4-3-32-15,0-4 40 16,0 3-80-16,0-6 112 0,3 3-112 31,1-3 88-31,4 0 0 16,-4-3-24-16,5 0-64 0,-6 3 0 16,-3 1 0-16,0-1 8 15,0 6-8-15,0 0 72 16,0 1 88-16,0 3-24 0,0-1-64 15,0 4-8-15,4-4-64 16,4 4 8 0,0 0-8-16,-3-3 0 0,-2 5 0 15,1-2 0-15,-4-3 0 16,0-1-8-16,0-2 0 16,0-4 0-16,0-3-48 15,0-3-8-15,-7 0-24 16,2-3-8-16,5 3 80 15,-8-4-8-15,4 5 8 0,0 1 8 16,-3 1-8-16,3 0 8 16,-5 4 0-16,-3-4-8 15,0 0 8-15,4 0 0 0,-7 6-16 32,-2 1 8-32,2-1 8 0,-5 7 8 15,3 3-8-15,-2 0 0 16,-1 0 0-16,-4 0 24 15,4-4-24-15,-4 1 8 0,0-3-8 16,0-4 8-16,-8-2-8 31,-4 2 0-31,-7-6 8 0,-13 6-8 16,-15-6 48-16,-21-2-40 16,-24 2 40-16,0 6-32 15,9 4-8-15,7 12 40 0,25 7-40 31,15 6 0-31,13 0 56 0,6 0-64 16,-2 3-16-16,7 9-336 0,4 20-600 16,16 0-1688-16,12-7-2338 15</inkml:trace>
  <inkml:trace contextRef="#ctx0" brushRef="#br0" timeOffset="130574.81">12884 8385 4985 0,'0'0'856'15,"0"0"-616"1,0 0-88-16,0 0 376 16,0 0 408-16,0 0-168 15,0 0-376-15,13 0 137 0,-1 0 247 0,4 0-56 16,7-3-104-16,1 0-32 15,8-4-64-15,12 1-96 0,0 0-64 32,8-4-120-32,8 0-40 15,3 4 49-15,1-3-65 16,8 2-16-16,11 1-16 0,13 0 24 16,-4-1-64-16,-12 1-48 0,-13 3 40 15,-11-1-96-15,4-2 8 31,8 3-8-31,-5-7 40 16,-3 4 24-16,0-6-64 0,-5-1 0 16,5 0 56-16,0 0-64 15,-1-2 96-15,1-5 32 0,4 5 56 32,-4-5 8-32,3 5-64 15,-3-2-56-15,0 5 8 16,4-1-72-16,-4 1 72 0,-1 2-32 15,1 0 0-15,0 1 40 0,0 3-40 16,4-7 0-16,-5 3 80 0,5 1-112 16,0-4 32-1,3 0-40 1,2 1 120-16,2-1-32 16,1-3-48-16,0 0-40 0,-5 3 48 15,1-6-56-15,0 4 0 0,-1-5 0 16,2-2-8-16,-2 0 8 0,5 0 0 31,-5 3 8-31,5-3-8 16,-4 6 0-16,0-3 0 15,-9 3 8-15,5 3 0 0,-8 1 80 16,-5 2-16-16,1 1-64 0,4-1 48 31,-4-3-48-31,-1 4 0 16,-2-4 32-16,3 3-40 15,-1-2 0-15,-3-4 0 0,-1 3-8 16,2 0 8-16,-10-2 0 16,2 2 0-16,-6 0 8 0,1 0-8 15,0-2 8-15,0-1 0 32,-1 0-8-32,6 3 48 15,-5-3-40-15,3 3-8 0,1-2 0 16,0 2 0-16,0 4 8 15,-1-4-8-15,2 6 0 0,-6 1 8 0,5 0 0 16,-4-1 0 0,-1 1-8-1,-3-4 8-15,5 1 0 16,-1-1 0-16,-1-2 0 0,5-4 0 16,-8 0 8-16,3 0 40 15,-3-3-40-15,5 0-8 16,-5 0 0-16,-5 0-8 15,1 0 0-15,-4 3 8 16,4-3-8-16,-4 3 8 16,0 0 0-16,4-3-8 0,-5 3 40 15,1 4-40-15,1-1-8 16,-1 0 8-16,-1 1-8 0,-3 2 8 31,0 1 0-31,3-4 0 16,-6 0 0-16,-6-3 8 0,6 1-8 15,-6-2 0-15,2-2-72 16,-1-3 64-16,-1-3 8 16,2-4-16-16,-2-2 8 0,6 2-96 31,-6 0 56-31,2 1 32 16,-2 3-40-16,-3-1-24 0,-4 7 32 15,0-3 32-15,1 2 8 16,-5 1-64-16,0 1 56 15,0-1 8 1,0-1-120-16,0 1 56 0,0-3-72 16,0 0-8-16,0 0-16 15,0-1 56-15,-5-2 64 0,-3 0 40 16,-3-1-8-16,-2-2 16 16,1 3 0-16,-4-1 0 15,4-3 0-15,-3 4 0 16,-1-1 0-16,4 1 0 15,-8 0 0-15,-1 3 0 16,-2-1-8-16,-1 4-64 0,-8 0 56 16,4 0 8-16,-3 6 8 15,-1-2 0-15,0 2 0 16,0 3 0 0,0-2 0-16,-4 2 8 15,5 0-8-15,-10-2 0 0,-2-1 0 16,-2 4 0-16,-6-4 0 15,-1 0-8-15,-4 1 8 32,0-1 0-32,-4-3-16 0,0 3 8 15,2-3 8-15,-2 3-8 16,-4-2 8-16,4 5 0 0,4 1 0 16,0-1 0-16,0 7 0 15,0 0 8-15,1 3-8 16,3 0 0-16,-4 0 0 0,-3 3-8 15,-1 7 8 1,-4-1 0-16,0 1 0 16,1-1 0-16,-5 0 0 0,4 1 0 15,1 0 0-15,-1-1-8 16,-1 1 0-16,2-4 0 16,-5 1 0-16,1-5 0 15,3 2 0-15,-4-1-48 16,1-3 48-16,-2 0 0 15,6 0 8-15,-5 0 0 0,1 0-16 16,-1 0-64-16,1 3 32 31,-2 0-8-31,-2 1 48 16,-1-1-8-16,0 6 8 0,1-3 8 16,-1 1-48-16,8 6 48 0,-4-4-8 15,8 4 8-15,0-1-8 16,5 1 8-16,-1 0-8 15,0 0 8-15,0-4-8 0,-3 4 8 32,4 0 0-32,-10-1 8 15,1-2-8-15,1 3 0 0,-5-4 16 16,-3 1-8-16,-2-4-8 16,-2 3 8-16,4 1-8 15,-2 0 0-15,6-1-16 0,3 4 16 31,4 2 0-31,0 2 0 0,4-2 0 16,-3 8-8-16,7-8 8 0,0 8-8 16,0-7 8-16,5-1 0 15,-1 4 0 1,0-3 0 0,0-3 0-16,1 3 0 0,-1-4 48 15,-1 1-48-15,2 0 0 0,-5-4 0 16,1 1 0-16,3-3-8 0,-4-1 0 15,0 0 0-15,-4 0 8 16,0 1-8-16,1 2 0 16,-9 1 8-1,0 0 0-15,0 2 0 16,-7 1 0-16,4-1 0 0,-2 1 0 16,1 0 0-16,5 0 8 15,-1-1-8-15,4 4 8 31,0-3 48-31,5-1-56 0,-1 5 0 16,1-5-8-16,6 1 0 16,6-1 8-16,2 1-8 0,6-4 0 15,7 4 8-15,5-6 0 16,-2 3-8-16,9-4 8 31,-8 3 0-31,5 1 0 0,-6-4 0 16,1 7-8-16,0-4 8 15,-3 4 0-15,3 0 0 0,0 2-8 0,-4 2 8 16,4-2 8-16,-4 4-8 16,5-3 0-1,2 3-8 1,1 1 0-16,5-5 0 0,2 4-8 16,2 1-40-16,3-5 48 15,4 4-56-15,0-6 56 0,-1 3 0 16,5 0 8-16,0-4-16 0,0 8 8 31,0-5 0-31,5 7 0 16,7 1-8-16,-1 2 16 0,2 4 0 15,-2-1 0-15,6 4 0 16,-2 0 0-16,2 3 16 16,2 0-8-16,-3-4-8 0,4 1 8 31,-4 0-8-31,4-3 40 0,-4 2-40 15,4-2 0-15,-1 2 0 16,2-2 0-16,3-3 0 16,4-1 0-16,0-6 144 0,4 3-48 15,-1-6-88-15,1 3 8 16,-4-3 40-16,0 0-56 0,-5 0 0 31,-2 0 8-31,-1-1 0 16,-5 2-8-16,2-2 0 15,-2 5 0-15,5-5 0 0,1 4 8 0,2 1-8 16,-3 2 8-16,8-4-16 16,-4 5-32-16,-1 2 40 15,-2-2-8 1,3 2 8-16,-5 0 0 16,1 1-16-16,-3-1 8 15,2-6 8-15,-3 0 0 0,-4-6 0 0,4 3 0 31,0-4-8-31,0-2 8 16,0 3 0-16,0-1 0 0,0 1 8 16,0 0-8-16,-1 3 0 15,2 3 8-15,2 0-8 0,-3 0 0 16,5 3 0-16,-6-3-8 16,5 4 8-16,-4-8 0 0,0 1 8 31,0-3-8-31,4-7 0 15,-4 1 16-15,0-5 0 16,0-2-8-16,0 0 0 0,4 0 56 16,-5 0-56-16,6-2 56 15,-6-5-56-15,5 1 8 0,1-7 0 32,-2 0 40-32,1-3-40 15,8 1 96-15,0-2-104 16,4-1 40-16,8-5-48 0,4 5 0 15,3-2 0-15,-2 1 0 16,2 6 0 0,-3 1-576-16,7-4-1121 0,-10 7-855 15,-9-4-3785-15</inkml:trace>
  <inkml:trace contextRef="#ctx0" brushRef="#br0" timeOffset="132374.01">14084 9861 12338 0,'0'0'4393'15,"0"0"-3393"-15,0 0-656 0,0 3-120 16,0 14-56-16,0 11 113 0,12 13 431 16,0 13-248-16,12 3-168 31,0 10-104-31,8-1-40 15,4 14-40-15,3 15-64 0,-3-12-48 16,-4-7 16-16,-12-12-8 16,0-20 0-16,-4 3-8 0,0 1-120 15,0-10-184-15,-4-9-200 32,-4-3-304-32,0-11-649 15,-8-8-1367-15,0-4-2562 0,-16-3-2831 0</inkml:trace>
  <inkml:trace contextRef="#ctx0" brushRef="#br0" timeOffset="132682.18">14056 9852 6449 0,'0'0'3241'15,"0"0"-1569"-15,12-112-696 0,16 65-176 31,12 3 169-31,16 2 31 16,4 7-64-16,11 10-72 16,-3 9-344-16,-9 16-344 0,-7 9-160 15,-12 23-16-15,-12 16-8 16,-15 9-64-16,-13 16 72 0,-21 19 8 16,-27 10-8-16,-3-4 8 31,-1-22 112-31,7-25-104 0,14-16 48 15,-9 3-56-15,4-3-8 16,4-3-592-16,12-16-1144 16,13-13-3249-16</inkml:trace>
  <inkml:trace contextRef="#ctx0" brushRef="#br0" timeOffset="132968.41">15032 9515 10778 0,'0'0'3857'0,"0"0"-2977"0,0 0-16 16,-103 13 376-16,71 16-216 16,8 8-295-16,-4 24-145 0,13 24-64 15,10 17-208 1,5 6-8-16,16-19-136 15,4-22-72-15,4-26-24 16,0 0-64-16,11 4-8 0,6 5 0 16,6 2-264-16,5-11-256 15,-1-10-104-15,22-9-841 0,-17-5-1439 16,-9-14-4394-16</inkml:trace>
  <inkml:trace contextRef="#ctx0" brushRef="#br0" timeOffset="133611.7">15698 9493 4793 0,'0'0'7841'16,"0"0"-5728"-16,0 0-633 31,0 0-48-31,0 0-39 0,0 0-265 16,0 0-456-16,-16-70-328 16,16 70-264-16,3 22-80 15,14 7 8-15,7 19 384 0,4 5-48 16,11 21-152-16,1 11-24 15,8 14-40 1,-4-7-64-16,-16-23 8 0,-4-17-72 16,-13-15-64-16,6 2-272 15,-2 5-512-15,2-3-400 16,-6-12-1057-16,1-10-2696 16,0-13-4113-16</inkml:trace>
  <inkml:trace contextRef="#ctx0" brushRef="#br0" timeOffset="133890.94">16319 9138 13658 0,'0'0'3873'15,"0"0"-3001"-15,0 0-712 16,0 0 121-16,-4 133 527 0,12-41-240 15,12-6-88-15,4-13-264 32,0-23-40-32,-4-15-104 0,8 9-64 15,4 11 64-15,0 8-72 16,-4-6-136-16,-4 0-144 16,-9 0-448-16,-7-5-504 0,-8 5-1049 31,-8-13-2216-31,-7-12-2760 0</inkml:trace>
  <inkml:trace contextRef="#ctx0" brushRef="#br0" timeOffset="134107.37">15857 9763 13226 0,'0'0'2369'0,"0"0"-1449"15,0 0-176-15,0 0 272 16,128-80-207-16,-37 58-265 0,25-3-248 31,0 3-168-31,-29 6-128 16,-28 6-104-16,-10 4-1032 0,-10-1-3273 16,-7-2-5394-16</inkml:trace>
  <inkml:trace contextRef="#ctx0" brushRef="#br0" timeOffset="134468.41">16817 8601 13866 0,'0'0'3841'0,"0"0"-2857"0,0 0-663 15,0 0-169 1,0 0-32 0,32 79 592-16,12 7 160 0,15 34-176 15,10 20-272-15,-2 6-96 0,-11-3-184 16,-5-19-96-16,-2-6 0 15,-10-7-48 1,6-7 0-16,-10-5 0 16,-3-17-96-16,-13-21-488 15,-2-17-456-15,-6 1-520 0,6-11-1225 16,-13-5-3944-16</inkml:trace>
  <inkml:trace contextRef="#ctx0" brushRef="#br0" timeOffset="135156.57">17853 8903 12106 0,'0'0'2769'0,"0"0"-1625"16,0 0-616-1,0 0-248-15,0 0 360 16,-100 37 424-16,61 5-7 16,-9 18-257-16,8 23-408 0,12 15-136 0,16 7-96 15,12-23-80-15,8-18-80 16,12-26-120-16,4-10-168 0,16 1-72 31,3-6-240-31,9-1 72 16,1-19 88-16,-2-3-185 15,-3-13-199-15,-5-16-56 0,-11-2 456 16,-8-4 256-16,-20-3 168 0,-4 3 200 16,-11 0 408-16,-25 6 448 31,-4 4-312-31,-8 6-271 15,0 6-161-15,4 7-40 0,9 3-152 16,11 3-48-16,16-3-72 16,4 3-96-16,4 0-552 0,23-4 111 31,14-2 313-31,10-1 176 16,5-2-216-16,0-4-160 15,-1 0 104-15,-10 1 272 0,-5 2 48 16,-13 4 512-16,-11 3 312 0,-8 0-23 15,0 3-233-15,0 0-224 0,5 9-232 16,-2 10-112 0,9 13 176-1,0 6-48-15,3 13-64 16,9 3-64-16,-3 7 16 0,3-2-16 16,0 2-8-16,-4-7-560 0,-1-3 88 15,-11-7-416-15,4-6-953 0,-8-6-2424 31,-4-13-3720-31</inkml:trace>
  <inkml:trace contextRef="#ctx0" brushRef="#br0" timeOffset="135502.66">18048 8477 5145 0,'0'0'7553'16,"0"0"-6192"-16,0 0-729 0,0 0 416 15,96-67 512-15,-36 67-264 16,31 19-495-16,33 35-129 0,20 19-72 15,-5 16-80-15,-12 10-128 16,-35-4-128 0,-20 6-80-16,-25 1-88 15,-23-6-32-15,-24-1-64 0,-7 0-160 16,-34 0-552-16,-26-9-632 16,11-23-2585-1,1-15-7562-15</inkml:trace>
  <inkml:trace contextRef="#ctx0" brushRef="#br0" timeOffset="137122.34">17064 10769 10282 0,'0'0'2992'0,"0"0"-1975"16,0 0-297-16,0 0-304 15,0 0 144 1,0 0 296 0,0 0-600-16,-123-44-112 0,67 56 152 0,5 8-64 15,2-1 8-15,14-1-64 16,7 5-24-16,11-1-56 0,13-3-88 15,4 3-8-15,25 1 0 32,10-1 0-32,13 0 0 15,0 3 16-15,0-5-16 0,-5-5-48 16,-2 2-24-16,-13-5-8 0,-9 1 8 16,-2-1 64-16,-13 1-56 15,-4 0 56-15,0 6-16 16,-4 0 24-16,-13 3 8 0,2 0 40 31,-2-2 24-31,6-5-72 16,2 1 8-16,9-3-8 0,0-4-8 15,5 1 8-15,18-1-112 16,9-2-144-16,8-1-192 16,8 0-168-16,-4 1-96 0,0-1 120 31,-13 1 176-31,-6-1 248 0,-10 7 160 15,-10-1 8-15,-5 4 176 16,-17 6 408-16,-11 1 120 0,-3 2 24 16,-1-3-208-1,4 0-168 1,8-3-232-16,12-3-120 0,8-3-168 16,0 0-224-16,24 0 144 0,4-1-48 15,8 1-88-15,-5-1 40 16,1 1 184-16,-4 3 80 0,-11 0 72 31,-10 0 8-31,-7 0 0 16,-4 3 336-16,-16 3 136 0,-4 0 200 15,5 1-328-15,-1-4-72 16,8 0-128-16,8 0-136 0,4 0 48 16,12 0-56-16,12 3-16 31,4 0 0-31,0 0-112 0,-5 1-144 15,-3-5 32-15,-8 2 136 16,-8-4 96-16,-4 0-8 16,0-1 16-16,-12-2 216 0,4 3 16 15,1 0-88-15,2 0-72 32,5 3-64-32,0 0 24 0,12 3-32 15,8 3-128-15,4 4-96 16,-8 0-152-16,0-4-216 0,-9 4 48 15,-7-1 312-15,0-3 184 0,0 4 48 16,-11-4 88-16,-5 1 336 16,4 2-64-16,4 1-40 15,4 3 32 1,4 3-176-16,0 0-104 16,19 6-72-16,2 0-8 0,7 1-200 15,0-1-408-15,-4-3-152 0,-1 0-152 16,-7-3 248-16,-4-3 416 15,-3-7 208 1,-2-3 48-16,-3 1 56 16,4-8 88-16,1 1 32 15,2-3-24-15,1 0-96 0,4-4-56 16,3-3-48-16,2-6-1233 31,-9 0-3872-31</inkml:trace>
  <inkml:trace contextRef="#ctx0" brushRef="#br0" timeOffset="138891.62">23866 3641 656 0,'0'0'8137'16,"0"0"-6192"-16,0 0-793 15,0 0 104-15,0 0 289 0,-28-41-385 16,28 38 96-16,0 0-408 31,0 0-184-31,24-4-143 16,27-2-305-16,61-13-216 0,75-7 48 0,45-3-40 15,18 0 64-15,-15 4-64 16,-43 9 56-16,-41 3 40 0,-44 0-96 16,-43 10 40-1,-36 2 16 1,-16 2-64-16,-7 2 8 16,-2 0-8-16,-3 0-72 0,0 0-272 0,-12 2-769 15,-7 18 113-15,-30 8-416 16,6 4-2377-16,2-7-4553 0</inkml:trace>
  <inkml:trace contextRef="#ctx0" brushRef="#br0" timeOffset="139764.29">25049 9471 8585 0,'0'0'6138'0,"0"0"-4642"0,0 0-1032 16,0 0-344-16,0 0-64 16,0 0 16-16,143-48 32 0,-8 13 248 15,33-6 216-15,23-3-32 0,4-4-255 31,-15 7-129-31,-16-1-56 16,-21 4-88-16,-44 10 0 0,-35 8 56 16,-28 8 16-16,-20 6 24 15,-9 2-32-15,-2 1 0 0,-1 3 128 32,-4 0-176-32,-4 0-24 15,-12 0-472-15,-24 3-641 0,8 10-1127 16,-8-4-3929-16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4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1256,'0'0'10131,"-10"4"-3503,21-1-6533,-1-1 0,1 0 0,0 0 0,0-1 0,-1 0 0,18-2 0,10 2 26,35 1 6,83 8 14,-114-9-102,5-2-7081,-35-3 2353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4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8025,'0'0'4294,"0"7"-3540,0 42 15,-5 201 1131,3-101-1532,3-83-243,5-17-46,-6-49-142,1 1 1,-1-1 0,0 0 0,0 1 0,1-1 0,-1 0-1,0 1 1,1-1 0,-1 0 0,0 1 0,1-1-1,-1 0 1,1 0 0,-1 0 0,0 1 0,1-1-1,-1 0 1,1 0 0,-1 0 0,1 0 0,-1 0-1,0 0 1,1 0 0,-1 0 0,1 0 0,-1 0 0,1 0-1,-1 0 1,1 0 0,-1 0 0,0 0 0,1-1-1,-1 1 1,1 0 0,-1 0 0,0 0 0,1-1-1,-1 1 1,1 0 0,-1 0 0,0-1 0,1 1-1,7-16-2395,3-3-1562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6.7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19 5209,'0'0'3683,"16"-3"-2845,16-3-92,1 2 0,33-2 1,-56 6-486,0 0-1,0 1 1,-1 0 0,1 1 0,-1-1 0,1 2 0,11 4-1,-18-6-227,-1 0 0,0 0-1,1 0 1,-1 1-1,0-1 1,0 1-1,0-1 1,0 1 0,0 0-1,-1 0 1,1 0-1,0 0 1,-1 0-1,0 0 1,1 1 0,-1-1-1,0 0 1,0 1-1,0-1 1,0 1-1,-1-1 1,1 1 0,-1-1-1,1 1 1,-1-1-1,0 1 1,0-1-1,0 1 1,-1 0 0,1-1-1,-1 5 1,-1-3 22,1 1 1,-1-1 0,0 0 0,0 0-1,0 0 1,-1 0 0,1 0 0,-1 0-1,0-1 1,0 1 0,0-1 0,0 0-1,-1 0 1,1 0 0,-1 0 0,0-1-1,0 1 1,-4 1 0,-13 6 189,0-1 1,-30 10-1,32-13-214,8-1 9,6-3-26,1-1 0,-1 1 0,0-1 0,0 0 0,1 0 0,-9 1 0,69-3-507,89 3 332,-126 0 178,-1 0-1,1 1 1,-1 1 0,1 1 0,27 11-1,-43-14-9,1-1-1,-1 0 1,1 1-1,-1 0 1,0 0-1,0 0 1,0 0-1,0 1 1,0-1-1,0 1 1,0-1-1,-1 1 1,0 0-1,1 0 1,-1 0-1,0 1 1,0-1-1,-1 0 1,1 1-1,-1-1 1,0 1 0,0-1-1,0 1 1,1 7-1,-3-5 40,1 0 1,-2 0-1,1 0 1,-1 0-1,1-1 1,-2 1-1,1 0 0,-1-1 1,1 0-1,-2 1 1,1-1-1,0 0 0,-1-1 1,0 1-1,0-1 1,-1 1-1,-4 3 1,-2 1 60,0-1 1,0 0 0,-1 0 0,0-1 0,-1 0 0,-19 6 0,-1-3-6,-1-1 0,0-2 1,-1-1-1,1-2 0,-65-1 1,96-3-239,0 0-1,0 0 1,-1 0 0,1-1-1,0 1 1,0-1 0,0 0-1,-4-1 1,6 1-187,-1 0 0,1 1 0,0-1 0,0 0 0,0 0 0,0-1 0,0 1 0,0 0 0,0 0 0,0 0 0,0-1 0,0 1 0,1 0 0,-1-1 0,1 1 0,-1 0 0,1-1 0,-1-1 0,-5-20-8557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38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8721,'0'0'6382,"7"0"-5418,37 0-548,62 10 0,-84-7-338,0 2 0,-1 0 0,1 2 0,34 15 1,-49-19-93,-1 0 0,0 1 0,0 0 0,0 0 0,0 0 0,-1 1 0,0 0 0,9 10 0,-13-13 4,1 0-1,-1 0 0,1 0 0,-1 0 0,0 1 0,0-1 0,0 0 1,0 1-1,-1-1 0,1 0 0,-1 1 0,1-1 0,-1 1 0,0-1 1,0 1-1,0-1 0,0 1 0,0-1 0,0 1 0,-1-1 0,0 1 1,1-1-1,-1 1 0,0-1 0,0 0 0,0 0 0,0 1 1,-3 2-1,-3 4 88,0 0 1,-1 0 0,0-1 0,0 0 0,-18 13-1,-54 28 289,52-33-206,-37 28 0,64-44-166,1 0 1,-1 1 0,1-1 0,0 0-1,-1 0 1,1 1 0,0-1 0,-1 0-1,1 1 1,0-1 0,-1 0 0,1 1-1,0-1 1,0 1 0,0-1 0,-1 0 0,1 1-1,0-1 1,0 1 0,0-1 0,0 1-1,0-1 1,0 1 0,0-1 0,0 0-1,0 1 1,0-1 0,0 1 0,11 8-50,27 2 207,-28-8-11,34 8 406,84 10 0,49-7-230,-138-12-1624,49-4-1,-69-3-2132,-7-8-2827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0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15 2632,'0'0'10878,"2"-2"-9457,-2 2-1428,6-9 1242,-6 5-428,-8 6-694,5 0-83,0 0 1,1 0-1,-1 0 1,0 1-1,1-1 0,0 1 1,0-1-1,0 1 1,-4 6-1,-2 2 58,3-4-51,-11 11 164,-21 33 1,34-45-177,0 0 0,0 0 1,0 0-1,0 0 0,1 1 1,0-1-1,0 1 1,1 0-1,0-1 0,0 11 1,0 1 19,1-9-23,0 0 0,0 0-1,3 15 1,-2-20-18,0-1 0,1 1 1,-1-1-1,1 1 0,-1-1 0,1 0 0,0 0 0,0 0 1,0 0-1,1 0 0,-1 0 0,4 3 0,1 0 28,0 0 0,0 0 1,1-1-1,0 0 0,0 0 0,0-1 0,0 0 0,1 0 0,-1-1 0,1 0 0,12 2 0,15 1-66,0-2 0,0-1 0,55-2-1,-57-1-630,-31 0 485,0 0-1,0 0 1,0 0-1,0-1 1,0 1 0,0-1-1,0 1 1,0-1-1,-1 0 1,1 0-1,0-1 1,-1 1 0,1 0-1,0-1 1,-1 0-1,0 1 1,1-1-1,-1 0 1,2-3 0,-2 2-369,0 0 0,0 0 1,0 0-1,0 0 1,-1-1-1,0 1 1,0 0-1,0-1 1,1-5-1,-1-6-4580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0.4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2 392,'0'0'14352,"0"-2"-13288,-1 5-946,-18 56 605,3 1 0,2 0-1,-8 85 1,19-108-652,0-15-41,1-1 0,1 1 0,2-1 0,0 1 0,7 40 0,-7-58-59,0 0 0,1 0 0,-1 0 0,1 0 0,0-1 0,0 1 0,1 0-1,3 5 1,-4-8-294,0 1-1,-1-1 0,1 1 1,0-1-1,0 0 0,0 1 1,0-1-1,0 0 1,0 0-1,0 0 0,0-1 1,0 1-1,0 0 0,0-1 1,1 0-1,-1 1 0,4-1 1,5 0-4937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3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8897,'0'0'7009,"0"-4"-5547,0-12-424,0 12 53,0 12-1215,0 58 199,12 77 0,13 4 131,4 31-75,-18-127-90,-11-50-108,0 0-1,-1 0 1,1 0-1,1 0 1,-1 0-1,0-1 1,0 1-1,0 0 1,0 0-1,1 0 0,-1 0 1,0-1-1,1 1 1,-1 0-1,1 0 1,-1-1-1,1 1 1,-1 0-1,1-1 1,-1 1-1,1 0 1,1 0-1,-2-1-197,1 0 0,-1 0 0,1 0 0,0 0-1,-1 0 1,1 0 0,0 0 0,-1 0 0,1 0 0,-1 0 0,1 0 0,0-1 0,-1 1-1,1 0 1,-1 0 0,1-1 0,-1 1 0,1 0 0,-1-1 0,1 1 0,-1-1 0,1 1-1,-1-1 1,1 1 0,-1-1 0,0 1 0,1-1 0,-1 1 0,0-1 0,1 1 0,-1-2 0,11-15-7768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49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4672,'0'0'1929,"0"-5"-516,0-17 15,0 2 5408,1 20-6781,-1 0-1,0 0 1,0 0 0,1 0 0,-1 0 0,0 0 0,0 0 0,1 0 0,-1 0 0,0 0-1,0 0 1,0 1 0,1-1 0,-1 0 0,0 0 0,0 0 0,0 0 0,1 1 0,-1-1-1,0 0 1,0 0 0,0 0 0,0 1 0,1-1 0,-1 0 0,0 0 0,0 1 0,0-1-1,0 0 1,0 0 0,0 0 0,0 1 0,0-1 0,0 0 0,0 1 0,2 39 268,13 71 0,-2-31-7,21 265 456,-32-314-759,-3-24-1,2 0 0,-1 0 0,1-1 0,2 12 0,-1-6-1005,-3-32-13210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1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5209,'0'0'7856,"0"0"-7586,0-1 0,0 1 0,1 0 0,-1-1 0,0 1 0,0-1 1,0 1-1,0 0 0,3-4 2701,-3 4-2701,0 0 0,1-1 0,4 25-67,-3-5 5,50 220 317,-47-220-509,1 29 0,-4-31-1,0 0 0,7 23 1,-8-28-101,-1-11 33,0 0 0,0 0 1,0-1-1,0 1 0,0 0 1,0 0-1,0-1 1,1 1-1,-1 0 0,0-1 1,0 1-1,0 0 1,1 0-1,-1-1 0,0 1 1,1 0-1,-1-1 0,1 1 1,0 0-1,1 4-2753,0 0 953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1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1 3368,'0'0'9911,"-3"0"-9370,2 0-476,-1 0 1,1 0 0,-1 0 0,1 0-1,-1 0 1,1 1 0,0-1 0,-1 0-1,1 1 1,-1-1 0,1 1 0,0 0-1,0-1 1,-1 1 0,1 0 0,0 0-1,0 0 1,0 0 0,0 0 0,0 0-1,0 0 1,0 0 0,0 1 0,0-1-1,1 0 1,-1 0 0,0 3 0,-23 46 469,19-37-387,0 1-85,0-1-1,1 1 1,0-1-1,-3 28 1,6-37-70,1-1 0,-1 1 0,1-1 0,0 1 1,0 0-1,1-1 0,-1 1 0,1 0 0,0-1 0,-1 1 0,2-1 1,-1 1-1,0-1 0,1 0 0,-1 0 0,1 1 0,0-1 1,0 0-1,0 0 0,1-1 0,-1 1 0,1 0 0,-1-1 1,5 3-1,4 0-9,0-1 0,0 0 1,0-1-1,0 0 1,1-1-1,-1 0 0,1-1 1,0 0-1,20-2 1,-30 1 16,-1 0 0,1 0 1,0 0-1,0 0 0,-1 0 0,1-1 1,0 1-1,-1-1 0,1 1 1,0-1-1,-1 0 0,1 1 1,-1-1-1,1 0 0,-1 0 0,1 0 1,-1 0-1,0 0 0,0 0 1,2-2-1,-1 0 7,0 0-1,-1 0 1,1 0 0,-1-1-1,0 1 1,0 0 0,0-1-1,-1 1 1,1-5 0,1-2 108,-1 1 0,-1-1 0,1 1 0,-2-1 1,1 1-1,-1-1 0,-1 1 0,-3-12 0,4 16-63,-1-1-1,-1 1 1,1 1 0,-1-1-1,0 0 1,0 0-1,0 1 1,0 0-1,-1 0 1,0 0 0,0 0-1,0 0 1,0 1-1,-1 0 1,-7-5-1,-44-17 230,43 21-4148,84 4-2945,-42 0 1902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2:31:00.9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3570 11604 1168 0,'-4'-3'5153'0,"-4"0"-3601"16,8 0-152-16,-5 3-439 16,1 0-209-16,4 0 72 0,0 0 16 15,0 0-208-15,0 0-72 16,0 0 1-1,0 0 71-15,0 0-16 16,0 0-120-16,0 0-48 16,0 0-160-16,0 0-40 0,0 0-96 15,0 0-56-15,0 0 56 32,0 0-16-32,4 0-32 0,9-3 48 15,-2-4 72-15,13 1 0 16,0-1-104-16,4-2-24 15,0 3-16-15,4-4-72 0,0 4 57 16,0 0-65-16,-4-1 8 16,-1 1 0-16,-3 6 0 0,0 0-8 15,0 0 8 1,-8 0-8-16,4 0 8 16,0 0 8-16,0 3-16 15,-4 0 8-15,8 0 0 0,-5 1-8 16,9-4 24-1,-3 0-16 1,3 0-8-16,-1 0 64 0,1 0-64 0,4-4 72 16,-5 1-8-1,1-3-56-15,-4 3 80 0,1 3-8 16,-5-4 0-16,-1 1 16 0,5 0 0 16,-3 0 32-16,-2 0-40 15,1 0-40 1,4-1 8-16,0 1 32 15,-1 3-40-15,2-3-40 16,-1 0 64-16,0 3-72 0,-9 0 8 16,6 0-8-16,-6 0 0 31,-2 0 8-31,2 0-8 0,1 0 8 16,0 0-8-16,0 0 48 15,8 0-48-15,-4 0 0 16,8 0 0-16,-4-3 0 0,4-3-8 15,-4-1 0-15,3 4-480 16,13-4-857-16,-8 1-1623 0,-4-3-3714 0</inkml:trace>
  <inkml:trace contextRef="#ctx0" brushRef="#br0" timeOffset="1395.28">6283 11480 9570 0,'0'0'2704'0,"0"0"-1536"0,0 0-736 15,0 0 209-15,0 0-233 16,0 0-24-16,0 0-112 31,7 0-168-31,14 0 120 0,3 0-24 16,8 0-40-16,0 0-8 16,7 0 16-16,1 0 8 0,0 0 40 15,4 0-80-15,-5 0 64 31,2-2 112-31,2-2-8 16,0 1 112-16,6 0-144 0,3-4-47 16,8 4 15-16,0 0 32 15,7-4 32-15,1 5-96 0,3 2-48 0,-7 0-24 16,-1 0-136 0,2 0 8-1,-10 0-8-15,5 0 0 16,-8 0 8-16,8 0-8 0,-4 0 0 15,4 0 16-15,-4 0-16 16,2 0 8-16,-2-7 0 0,-4 4 0 0,1-3 8 16,-10 2-8-16,0 1 48 31,2 0-8-31,-10 0-40 16,1 0 88-16,0 3-16 0,1-3 8 15,-2-1-16-15,-3 1 24 16,0 3-48-16,0 0 32 0,-4-3-72 31,0 3 8-31,0 0-16 16,-1 0 0-16,1 0 0 0,0 0 0 15,0 0 0-15,0 0 0 16,0 0 8-16,0 0 8 0,0 0-8 16,0 0 0-16,0-6 0 15,-1 6-8-15,4-6 8 31,-3 2 0-31,0 1-8 0,4 3 0 16,-4-3 8-16,0 3-8 16,-8 0 0-16,0 0 0 0,4 0 0 15,-8-3 8-15,4 3-8 0,0-4 0 16,0 4 0 0,3-3 0-1,-3 3 8-15,5-3 0 0,-1 3 0 16,4 0-8-16,-5-3 0 15,1 3-8-15,-4 0 8 0,0-3 0 16,0 0-8 0,4 0 8-16,-5-1 0 15,5-2 0-15,0 3 0 16,1-3 16-16,3-1-16 0,-9 4 16 16,1-3 16-16,-8 6-32 15,4-4-48-15,-4 4 48 0,0 0-16 16,0 0-64-16,-1 0-40 31,2 0-72-31,2 0-56 0,2-3-112 16,-2 0-136-16,-2 0-192 15,-6-3-505-15,-7-1-1215 0,0 1-3385 16</inkml:trace>
  <inkml:trace contextRef="#ctx0" brushRef="#br0" timeOffset="3021.94">3928 13681 4889 0,'0'0'4745'0,"0"0"-3249"31,0 0-1048-31,0 0-328 16,0 0-40-16,0 0 312 0,4 0-40 15,0 0-200-15,8 0-144 16,8 0 64-16,4 0-16 0,8 0-56 16,4 0 0-16,-1 0 8 31,9 0 0-31,0-4 56 0,3 2-64 16,2-2 8-16,-2 4 8 15,1-3-8-15,-4 3 8 16,0 0 56-16,-4 0-56 0,-5 0 40 31,6 0-8-31,-5 0 136 16,-1 0 88-16,1 0-8 0,0-3 9 15,4 3 79-15,0-3-48 0,-5-1 8 16,9 4-8-16,-4 0-80 16,-4 0-80-16,4 0-96 0,0 0-32 15,0 0 80 1,3 0-88-1,2 0 40-15,2 0-32 0,1-3 64 16,3 3-24 0,1-3-48-1,0 0 96-15,-1-3 24 0,5 3-32 16,-3-4 8-16,6 4-48 0,-3-6-40 16,0 2 40-16,-1 1-48 15,1-1 0-15,0 1 0 0,-4-3 0 16,-1 5 0-16,2-2-8 15,-10 3 8-15,1 0 64 0,-4 3-64 32,-4 0 48-32,-1 0-8 15,-7 0-40-15,4 0 0 0,-8 0 0 16,0 0-8-16,1 0 0 16,-1 0 0-16,3 3 0 15,4 0 0-15,1-3 0 0,1 0 8 31,3 0 0-31,-4 0-8 16,-4 0 0-16,-5 0 0 0,-3 0-112 16,-3 0-200-16,-6 0-344 15,-7 0-912-15,-4 0-1305 0,0 0-5089 16</inkml:trace>
  <inkml:trace contextRef="#ctx0" brushRef="#br0" timeOffset="5294.88">5772 11506 6561 0,'0'0'1072'0,"0"0"-288"16,0 0 32-16,0 0-55 31,0-3-345-31,5 0-56 16,-1-1-80-16,0 1-48 0,0 0-56 15,0 3-40-15,-1-3-16 16,-3 3 56-16,4 0 40 0,0 0 8 15,1 0 40-15,3 0 64 16,-1 0-40-16,6 0 64 0,2 0 56 31,10 0 65-31,3-3-137 16,3-1-80-16,1 2 40 0,4-5-16 16,3 7-56-16,-3-3-16 15,1 0-88-15,-1 3-32 16,-8 0-72-16,-5 0-8 0,1 0-8 31,-4 3 8-31,-1 0-8 16,2-3 8-16,-1 0-8 0,-1 0-320 15,-2 0-736-15,-2 0-769 0,-6 0-999 16,-5-3-4458-16</inkml:trace>
  <inkml:trace contextRef="#ctx0" brushRef="#br0" timeOffset="20155.25">7602 1870 9073 0,'0'-3'1921'16,"0"-1"-713"-16,0 4-392 0,-4 0-112 0,0 0-383 16,-5 7-209-16,2 12 344 15,-9 6 200-15,0 10-168 16,-5 7-8-16,-2 8 144 0,3 7-192 16,-4 7-208-16,-4 9-56 15,4-6-72 1,1 2-48-16,2-2-48 15,6-13 8-15,-5 3-8 16,3-6-168-16,6-10-416 0,-1-2-528 16,3-14-384-16,-2-9-281 31,3-7-431-31,-1-9-2065 0</inkml:trace>
  <inkml:trace contextRef="#ctx0" brushRef="#br0" timeOffset="20437.49">7100 1987 3080 0,'0'0'6810'0,"0"0"-5210"16,0 0-152-16,0 0-79 16,0 0-217-16,0 0-512 0,0 0-328 15,23-25-72-15,13 34 240 16,1 14-80-16,6 5 32 15,0 7-208 1,2 10-96-16,-10 2-120 0,1 4 80 16,-4 6-32-16,-4-3-56 15,0 0 0-15,-8-3-48 0,-1-7-312 32,6-2-520-32,-1-1-704 15,-9-13-1177-15,-2-8-2296 0</inkml:trace>
  <inkml:trace contextRef="#ctx0" brushRef="#br0" timeOffset="21367.02">8350 1937 9658 0,'0'0'2504'0,"0"0"-1064"0,0 0-495 15,0 0-81-15,0 0-688 16,0 0 16-16,-107 6 168 0,67 19 240 31,0 13 8-31,1 0-248 16,3 10-32-16,-1 3-56 0,14 0-120 15,7 0-56-15,4-4-16 16,12-6-80-16,0-3-56 0,12-6 56 16,16-9 0-16,4-8 40 31,12-5-40-31,3-7-8 15,9-3-192-15,-4-9-192 0,3-8-544 16,-6-17-808-16,-10 5-1177 16,-19 1-3232-16</inkml:trace>
  <inkml:trace contextRef="#ctx0" brushRef="#br0" timeOffset="21612.38">7960 2267 8001 0,'0'0'6025'15,"0"0"-4640"-15,0 0-809 16,0 0 296-16,0 0-384 0,0 0-208 16,0 0-128-16,100-35-16 15,-44 19-64-15,8 0-56 0,3 0-16 16,1 3-312-16,12-6-1496 31,-20 6-2337-31,-13 1-4409 0</inkml:trace>
  <inkml:trace contextRef="#ctx0" brushRef="#br0" timeOffset="22518.95">9004 1594 832 0,'0'0'8297'16,"0"0"-7200"-16,0 0-281 15,0 0-296-15,0 0 272 0,0 0-344 32,-104-57-144-32,69 57-8 15,-10 12-288-15,2 7 256 0,0 9 161 16,2 2 7-16,1 1 8 15,12 1-200-15,8-1-240 16,9-2 0-16,11 0 112 0,0-4-104 16,20-2 136-16,12-5-40 15,11 1-32 1,9-2-72-16,4-2-56 0,-5-2-80 16,-2 0-112-16,-10-1-200 15,-15 4-32-15,-12 0 223 16,-8 3 185-16,-4 6 72 0,-16 1 305 15,-8 2 223 1,-12 4-32-16,1-3 88 16,-1-1-200-16,8-2-160 0,4-7-88 15,8-7-136-15,12-2-304 16,4-7-8-16,12 1-200 16,11-4 264-1,18 0 240-15,2 0 8 16,6 0-112-16,-10-4-240 0,-7 4-24 15,-12 0 128-15,-8 0 111 16,-12 10 137-16,0 3 385 16,0 5-25-16,-4 5 96 0,-11 5-8 15,-2 1 56-15,1 6-144 32,0 6-112-32,0 0-104 0,4 7-136 15,5 0-8-15,3 6 192 16,4-4-16-16,0-2 16 15,0 0-112-15,19-7-8 0,5-10-64 16,4-5-8-16,12-17-72 31,36-21-456-31,-12-17-1216 0,-5-9-4081 0</inkml:trace>
  <inkml:trace contextRef="#ctx0" brushRef="#br0" timeOffset="22808.17">9319 1717 13474 0,'0'0'2833'0,"0"0"-1657"15,0 0-776-15,0 0-400 16,0 0 0-16,-9 92 832 0,9-34-455 16,0 14-233-16,13 17-136 31,6 13-8-31,-2-10-128 0,3-22-1017 16,-5-13-1679-16,-3-32-1281 15,-7-2-4273-15</inkml:trace>
  <inkml:trace contextRef="#ctx0" brushRef="#br0" timeOffset="23006.64">9673 2149 392 0,'0'0'12154'16,"0"0"-10265"-16,0 0-1265 0,0 0-248 15,0 0-160 1,0 0-96-1,0 0 80-15,80 67-32 0,-76-23-8 16,-4 7-160-16,-7 0-648 0,-21 13-600 16,0-17-1585-16,3-15-4609 15</inkml:trace>
  <inkml:trace contextRef="#ctx0" brushRef="#br0" timeOffset="23308.84">10032 1739 7825 0,'0'0'7834'0,"0"0"-6706"16,0 0-768-16,0 0-72 16,79-28 184-16,-55 34-144 15,1 16-64-15,-10 7-7 0,-2 9-41 31,-10 7-88-31,-3 2-120 16,-7 7-8-16,-14 0 264 16,1-6-96-16,5-4-160 0,7-12-8 15,8-10-72-15,19-6 64 0,22-13-8 16,23-3-112-16,35-32-577 16,-11 1-1535-1,-17-4-4289-15</inkml:trace>
  <inkml:trace contextRef="#ctx0" brushRef="#br0" timeOffset="23517.28">10713 2009 4336 0,'0'0'10107'16,"0"0"-8579"-16,0 0-1088 15,0 0-136-15,0 0 392 0,0 0-96 16,40 83-216-16,-40-42-216 0,0 4 17 15,-15 9-185-15,-13 0-57 32,-4 3-399-32,-13 3-1128 15,6-12-2649-15,11-17-5113 0</inkml:trace>
  <inkml:trace contextRef="#ctx0" brushRef="#br0" timeOffset="23954.12">10996 1743 10842 0,'0'0'2760'15,"0"0"-1311"-15,0 0-457 16,0 0-672-16,0 0-248 0,0 0-64 15,96-41-16-15,-57 37-32 16,-2 4 24-16,-5 4-56 0,-13 8-80 0,-6 7-8 31,-6 4 160-31,-7-5 104 16,-4 5 312-16,-8-1 184 16,0 3-88-16,1-2-232 0,7-5-184 15,4 2-96-15,0-1-184 16,15-4-392-16,9 5 384 0,8-5-88 31,0 2-120-31,-4 1-96 16,-4 1-40-16,-12 7 104 0,-12 2 128 15,0 7 304-15,-20 4 160 16,-12 5 40-16,-8 1 56 0,1-4-88 31,3-6-168-31,16-17-800 16,12-5-1673-16,8-13-5409 0</inkml:trace>
  <inkml:trace contextRef="#ctx0" brushRef="#br0" timeOffset="24122.67">11621 2137 984 0,'0'0'10474'0,"0"0"-9226"15,0 0 8-15,0 0-47 0,-11 101-113 16,-13-59-328-16,0 5-392 15,-12 7-376-15,-11 19-200 0,6-10-2072 16,5-15-2009-16</inkml:trace>
  <inkml:trace contextRef="#ctx0" brushRef="#br0" timeOffset="24493.68">11857 1596 11618 0,'0'0'5257'0,"0"0"-4241"16,0 0-896-16,0 0-120 31,0 0 0-31,16 83 400 16,-8-32-104-16,0 0-127 0,3 0-81 15,6-7-88-15,-2-6-120 16,5-9-265-16,1-13 105 0,7-13-16 16,0-3 176-16,3-19 104 15,1-7-64 1,0-6 24-16,-13 7 56 16,-2 6 176-16,-13 10 456 0,-1 9-63 15,1 12-561-15,-4 24 192 16,0 11 24-16,0 10-224 15,0 7-280 1,0 21-745-16,4-18-2735 0,5-16-1458 16</inkml:trace>
  <inkml:trace contextRef="#ctx0" brushRef="#br0" timeOffset="24675.19">12498 2003 3568 0,'0'0'11603'0,"0"0"-10043"16,0 0-1240-16,0 0-272 16,0 0 320-16,-3 89-120 31,-14-44-184-31,-2 9-64 0,-14 9-880 16,6-12-1784-16,7-13-3594 0</inkml:trace>
  <inkml:trace contextRef="#ctx0" brushRef="#br0" timeOffset="24929.52">12789 1635 4336 0,'0'0'12667'0,"0"0"-10458"0,0 0-1033 16,0 0-1056-16,0 0-120 15,0 0-144-15,0 0 24 16,-32 104 72-16,45-56-32 15,10 6 64 1,5-3-88-16,7 3-40 0,-3-6-280 16,-4-1 240-16,-4-6-481 0,-7-2 89 15,-13-8-984-15,-4-5-1281 32,-45-10 353-32,-2-7 816 15,-5-9-3442-15</inkml:trace>
  <inkml:trace contextRef="#ctx0" brushRef="#br0" timeOffset="25065.15">12721 1559 3208 0,'0'0'11859'31,"0"0"-10315"-31,112-32-816 16,-57 32-456-16,5 0-200 0,9 35-72 15,-14-1-944-15,-19 5-4889 0</inkml:trace>
  <inkml:trace contextRef="#ctx0" brushRef="#br0" timeOffset="25239.69">13208 2019 5065 0,'0'0'4417'0,"0"0"-3209"16,0 0 288-16,0 0-376 15,35 73 553-15,-35-44-233 16,-4-1-688-1,-20 10-488-15,-4 1-264 16,-15 5-920-16,11-9-1865 0,0-10-4976 0</inkml:trace>
  <inkml:trace contextRef="#ctx0" brushRef="#br0" timeOffset="25613.7">13881 1539 8385 0,'0'0'8666'0,"0"0"-7466"16,0 0-1120-16,0 0-8 15,-67 128 72-15,26-33 177 16,5 10-49-16,16-13-192 0,12-25-80 31,8-23-112-31,0-9-208 16,4-1-521-16,13-2 497 0,7-9-32 15,8-17 8-15,-1-6 200 0,9-19 56 16,-8-16 72-16,-12-6 40 16,-12-4 472-16,-8 7 440 15,-8 3-23 1,-20 10 151-16,-8 12-552 15,-8 13-480-15,-8 0-8 0,-3 25-520 16,11 1-2065-16,8 0-6849 0</inkml:trace>
  <inkml:trace contextRef="#ctx0" brushRef="#br0" timeOffset="26467.42">14020 1231 10898 0,'0'0'2368'0,"0"0"-391"0,0 0-673 16,-4-72-720-1,4 53 0-15,17 6-104 16,6 0-184-16,13 4-192 16,8 6-88-16,12 3 32 15,7 0-48-15,1 15 0 0,0 11 0 16,-12 5-48-16,-12 11-16 0,-13 2-56 31,-11 4 56-31,-7-1 8 16,-9 1 8-16,-9 0 48 15,-14-1 128-15,-9-2-104 0,-9-4 56 16,2-3 64-16,3-6-144 31,8-7 89-31,4-2-89 0,16-8 0 16,8 1-145-16,4-3-231 15,20 0 256-15,8 2 48 16,12-2-136-16,4 3-136 0,-1-3-48 16,-6-1 232-16,-13-2 104 15,-13-4 56 1,-11 4 192-16,-4-4 304 0,0 7 424 16,-16-1-207-16,-4 8-265 15,-4-1-96-15,9 6-240 16,2-3-112-16,13 4-128 0,0 3-272 15,16 2-128-15,12-3 55 16,0 8 25-16,0-1 248 16,-4 0 64-16,-8-4 80 15,-4 1-8-15,-12 0 64 16,0-1 520-16,-20 4 145 16,0-3 23-16,-12 0-296 0,0 0-144 31,-3-4-248-31,-25-2-80 0,12-4-1609 15,4-12-6128-15</inkml:trace>
  <inkml:trace contextRef="#ctx0" brushRef="#br0" timeOffset="53032.57">9383 4105 6073 0,'0'-6'1992'0,"0"-1"-695"16,0 4-361-16,0 0 248 0,0 0 256 15,0 3-400-15,0 0-471 32,0 0-177-32,0 0-56 0,0 0 16 15,0 0-8-15,0 0-48 16,0 0-152-16,0 0-144 0,-4 9-24 16,-9 7 24-16,2 3 64 15,-9 0-64-15,-1 3-88 16,-2-2 88-16,-1 2 0 0,0-9 0 31,0-1-216-31,1-5 104 16,2-4 0-16,5-3 112 0,4 0 0 0,1-10-232 15,7-9 80-15,4 0 24 16,0-7-16 0,0 1-16-1,8 3 48-15,7 0 56 0,2 0 56 16,7 6-48-16,3-3 48 0,1 3 88 15,4 6 56-15,4 1 64 16,0 5-32-16,0 4-104 0,-5 0-24 31,1 10-48-15,-4 12 0-16,-4 7 112 0,-8 6-8 0,0 6 16 16,-12 10-16-16,0 3-8 15,-4 6 48-15,0 0-96 0,-12 7-32 16,-4-3 96-16,-4-7-96 31,0 0-24-31,-4-10 8 0,-4-2-8 16,-4-7 8-16,1-3 8 15,-5-10 0-15,0-5-8 0,1-11-224 16,-2-6 224-16,5-3 40 16,0-6-40-16,4-16 32 31,9-4-32-31,6-2 8 0,6-7 8 15,7 3-16-15,0 1-88 16,20-1 80-16,4 3 8 0,12 3 0 16,-1 1-8-16,9 6 8 15,0 6 16-15,-4 4 32 16,3 9 0 0,-2 0-40-16,-9 12 56 0,-1 11 48 15,-3 2-24-15,-8 4 160 16,-4-1-128-16,-4 4-48 15,-5 0 0-15,2-1-24 0,-5-2 0 16,0-4-48-16,0-5-64 0,-4-1-184 16,0-10-424-1,0-2-1368-15,0-5-1929 16,0-2-5497-16</inkml:trace>
  <inkml:trace contextRef="#ctx0" brushRef="#br0" timeOffset="53377.65">9924 4660 7769 0,'0'0'5089'15,"0"0"-4113"1,0 0-591-16,0 0 135 0,0 0-56 16,0 0-312-16,13 17 24 15,-9 2 128-15,3 3-112 16,-7 3 0-16,0 4-104 0,0-1-80 15,-11 4-8 1,-10 0-56-16,-7 0-456 16,0-7-1689-16,9-12-3288 0</inkml:trace>
  <inkml:trace contextRef="#ctx0" brushRef="#br0" timeOffset="54720.07">10362 4194 6961 0,'0'0'1824'0,"0"0"-719"15,0 0-65-15,0 0 352 0,0 0-152 16,0 0-223-16,-32-57-433 31,37 44-152-31,11-3-200 16,4 0-168-16,8 1-64 0,8-2 0 16,3 5 0-16,1 2 0 15,0 4 0-15,0 6 0 0,-8 0-64 16,-8 13-16-16,0 12 80 31,-13 7 56-31,-3 3 16 0,-8 6-72 16,0 4 0-16,-15-1-8 0,-13 0 8 15,0-9 0-15,-8 0 0 16,4-6 160-16,4-10-112 0,8-3-96 16,5-10 120-1,11-6-56 1,4 0-16-16,0-6-448 15,0-10-312-15,15-6 408 0,9 3 304 16,4-3 48-16,4 2 8 0,4 5-8 16,-4 5 64-16,-1 3-8 0,1 7 40 15,-8 0 64-15,1 10 32 32,-10 9 112-32,-3 6-128 15,0 4-48-15,-4 3-32 0,-8 3 8 16,0 0-24-16,0 0-8 0,-8 3-72 15,-12-3-104-15,-4 0 104 16,-8-4 80-16,-4-2-32 31,-3-7 56-31,-6-3-88 0,-2-3 80 16,-5-7 72-16,1-9-24 16,6 0-128-16,10-6-16 0,10-10-408 15,10-3-576-15,15-3-1145 31,0 3-2520-31,8 3-2120 0</inkml:trace>
  <inkml:trace contextRef="#ctx0" brushRef="#br0" timeOffset="55044.21">11080 4537 5249 0,'0'0'5649'0,"0"0"-4777"15,0 0-168-15,0 0 840 16,0 0-271-16,0 0-449 0,0 0-216 31,64 86-152-31,-60-61-104 16,-1 4-64-16,-3 2-64 0,-7 1-48 15,-17 6-64-15,-4-3-112 16,-12-3-176-16,-16-7-936 0,4-6-1432 16,12-16-5618-16</inkml:trace>
  <inkml:trace contextRef="#ctx0" brushRef="#br0" timeOffset="57720.08">11546 4016 6969 0,'0'0'2320'16,"0"0"-511"-16,0 0 103 0,0 0-7 15,0 0-377-15,0 0-368 16,8-48-384-16,-8 48-311 16,0 0-217-16,0 0-96 15,0 10-152-15,0 15 8 16,-4 7 16-16,-11 13 48 16,-2 5 8-16,1 8-8 0,0-1-64 15,5 0 40-15,-2-3 8 16,5-10-48-1,8-6 0-15,0-3-8 16,0-9-8-16,16-11 8 16,4 2 8-16,8-11-8 0,4-3 16 15,4-3 40-15,3-3-16 16,2-10-40-16,-2-6-192 0,1 0-96 31,-8-3-385-31,-4-4-583 16,-4-2-704-16,-8 2-537 15,-8-12-319-15,-4 6-1489 0,-4 7-728 0</inkml:trace>
  <inkml:trace contextRef="#ctx0" brushRef="#br0" timeOffset="57973.4">11829 4197 6185 0,'0'0'2240'0,"0"0"-327"15,0 0 63-15,0 0-79 0,0 0-361 16,0 0-600-16,0 0-448 15,0 19-16-15,0 7 248 0,0 5-7 16,4 7-217 0,0 4-128-16,-1 5-72 15,6-2-24-15,-5 6-104 16,0-4-152-16,4 4 64 0,-5-3-72 16,2 2-8-16,3-5-120 15,-8-7-392 1,4 0-424-16,-4-3-809 15,4-10-2192-15,-4-6-1512 0</inkml:trace>
  <inkml:trace contextRef="#ctx0" brushRef="#br0" timeOffset="58237.68">12212 4492 9498 0,'0'0'3192'0,"0"0"-2224"0,0 0-632 16,0 0 529-1,0 0 167 1,47 74-328-16,-39-46-232 16,8 1-216-16,-8 3-88 0,-8 2 32 15,0 1-32-15,0 0-16 16,-20 0-152-1,0-4-216 1,-8 1-456-16,4-12-1440 0,9-14-3994 0</inkml:trace>
  <inkml:trace contextRef="#ctx0" brushRef="#br0" timeOffset="58718.41">12523 4121 4825 0,'0'0'5529'0,"0"0"-3697"0,0 0-200 16,0 0-583-1,0 0-89-15,0 0-56 16,91-79-16-16,-59 75-216 0,0 4-183 16,0 0-89-16,-9 16-128 15,-3 10-48 1,-12 8 8-1,-3 8 24-15,-5 5-64 0,-9 4-64 16,-15 0-16-16,1-3 16 0,-1-1-112 16,0-2 80-16,8-10-88 0,4-7 0 15,8-9-8-15,4-3-56 16,0-10-208-16,24-2-128 16,4-4 184-1,11-7 24-15,10-12-192 16,-2-3-457-16,17-10-775 0,-12 4-1088 15,-13-1-1961-15</inkml:trace>
  <inkml:trace contextRef="#ctx0" brushRef="#br0" timeOffset="58994.67">13271 4346 360 0,'0'0'11818'0,"0"0"-9673"0,0 0-537 15,0 0-240-15,79 22-392 0,-58-9-231 16,-5 3-273-16,-4 6-152 16,-5 4-104-16,-3 6-112 15,-4 5-40-15,-4 2-16 16,-15-4-40-16,-9 2-8 15,0-5-200 1,-8 0-296-16,-8-16-873 0,8-3-2936 0,8-13-5649 16</inkml:trace>
  <inkml:trace contextRef="#ctx0" brushRef="#br0" timeOffset="59894.28">13765 3959 10186 0,'0'0'2488'0,"0"0"-1055"31,0 0 111-31,0 0-192 16,0 0-312-16,0 0-568 0,0 0-328 16,0 0 89-16,8 73-1 0,-8-25-48 15,0 6-40 1,4-7-128 0,8-3 32-16,0-2-48 0,1-10 0 15,2-13-96-15,5-3-200 16,0-14-169-16,0-2 329 0,8-5 64 15,0-18-88-15,-4-8 0 16,3-8 8 0,-7 1 88-16,-3 0 56 15,-10 3 8-15,-3 10 168 0,-4 9 344 16,0 7 249-16,0 9-201 16,0 0-264-16,0 12-296 15,0 13 8-15,0 10 80 0,4 10 32 16,0 6-8-16,5 6-16 0,-2 3-8 31,1 1-88-31,0-4 8 16,0-3-8-16,4-7-472 15,0-9-656-15,0-9-1561 0,-4-20-4857 16</inkml:trace>
  <inkml:trace contextRef="#ctx0" brushRef="#br0" timeOffset="60161.57">14371 4397 9874 0,'0'0'2688'0,"0"0"-1496"15,0 0 185-15,0 0-145 16,87 22-432-16,-67 1 8 0,1 5-240 0,-10 1-23 15,-3 9-201-15,-3-7-112 16,-5 4 0 0,0-6-96-16,-13-1-136 15,-2-5-152-15,-17-4-608 16,4-7-1593-16,4-5-5425 16</inkml:trace>
  <inkml:trace contextRef="#ctx0" brushRef="#br0" timeOffset="61125.99">14961 3914 9938 0,'0'0'2976'0,"0"0"-1079"0,0 0-641 32,0 0-176-32,0 0-384 15,0 0-496-15,0 0 16 16,-17 54 72-16,14-16-55 0,3 7-33 15,3-1-80-15,14 1-56 0,7-4-56 16,8 1 56-16,0-8-56 31,7 1 0-31,-3-3 0 16,3-3 0-16,-7-4-8 0,-4-3 0 16,-4-3-8-16,-12 0 0 15,-3-2 0-15,-9-5 0 0,0 4-144 16,-13 0-96-16,-15-4-41 31,-4-2-495-31,-11-7-672 0,-17-13-1017 16,4-8-1799-16,9-14-3418 0</inkml:trace>
  <inkml:trace contextRef="#ctx0" brushRef="#br0" timeOffset="61283.57">14905 3918 10362 0,'0'0'2536'0,"0"0"-1608"16,99-54 1-16,-39 35 39 0,11 3-232 16,2 10-392-16,15 6-344 0,-21 15-760 31,-15 4-3961-31</inkml:trace>
  <inkml:trace contextRef="#ctx0" brushRef="#br0" timeOffset="61517.95">15717 4391 7089 0,'0'0'2633'16,"0"0"-889"-16,0 0-224 0,0 0-175 15,0 0-329-15,0 0-56 16,76 76-232-16,-76-54-184 31,0 7-224-31,-3-1-48 0,-14 1-72 0,-7 3-160 16,-4-7-40-1,-8 3-440-15,8-8-1504 0,0-11-5114 0</inkml:trace>
  <inkml:trace contextRef="#ctx0" brushRef="#br0" timeOffset="62384.64">16132 4099 40 0,'0'0'11186'0,"0"0"-8986"16,0 0-663-16,0 0-281 31,0 0-608-31,0 0 8 16,92-76-64-16,-49 63-48 0,9 3-151 15,0 7-105-15,-4 3-120 16,-9 13-112-16,-7 15-32 0,-12 7 56 16,-8 10 32-16,-12 5-40 15,0 5-64 1,-23 5 128-16,-5-3-8 16,-4-3-56-16,4-6 0 0,8-10-64 15,8-10 48-15,4-5-56 16,8-8-40-16,16-5-24 15,16-7 56-15,28-3 8 16,31-6 0-16,25-23-384 16,7-6-624-16,-35 10-1145 15,-33-1-3232-15</inkml:trace>
  <inkml:trace contextRef="#ctx0" brushRef="#br0" timeOffset="62618.01">17184 4305 4488 0,'0'0'6178'0,"0"0"-4210"15,0 0-487-15,0 0 47 0,0 0-48 16,92 41-400-16,-72-21-351 31,-9 2-273-31,-3 3-232 0,-8 7-56 16,0 3-24-16,-15 3-32 15,-13 0-40-15,-12-3-72 16,0-3-344-16,-8-7-504 0,8-6-1497 0,12-13-4136 16</inkml:trace>
  <inkml:trace contextRef="#ctx0" brushRef="#br0" timeOffset="63148.6">17551 3810 11026 0,'0'0'3025'0,"0"0"-1241"16,0 0-896-16,0 0-560 15,0 0 288-15,107-48 128 0,-67 48-151 16,0 22-153 0,-5 10-144-1,-7 9-152-15,-7 10-48 0,-14 6 8 0,-7-3 32 16,0 4-8-16,-20-5-8 16,-8-2-24-16,0-9 24 15,1-5-112-15,3-5 80 16,11-6-40-16,6-10-48 15,7-4-48-15,4-5 0 16,24-4-176-16,11-3 96 0,13 0-16 16,8-10-392-16,28-15-785 15,-21-1-1503-15,-7 4-3906 16</inkml:trace>
  <inkml:trace contextRef="#ctx0" brushRef="#br0" timeOffset="63397.94">18383 4168 5569 0,'0'0'6489'0,"0"0"-5033"0,0 0-671 16,0 0 375-16,92 29 88 15,-72-13-328-15,-1 6-312 16,-6 0-248-16,-5 10-95 0,-8 3-161 31,0 3-96-31,-13 0 56 0,-10 4-64 16,-9-1-8-16,0-3-345 0,-12-3-831 15,8-10-2913-15,8-9-6297 16</inkml:trace>
  <inkml:trace contextRef="#ctx0" brushRef="#br0" timeOffset="64087.09">18945 3632 9337 0,'0'0'2961'0,"0"0"-560"31,0 0-657-31,0 0-336 16,0 0-167-16,0 0-193 16,0 0-408-16,0 0-304 0,0-67-336 15,-4 86-24-15,-8 20 24 0,-4 18 152 16,-4 25-64-16,4 1 16 16,0-7-56-1,8-16-40-15,8-12-8 16,0-4 0-16,4 4 0 15,12-13-112-15,8-10-184 0,8-6-184 16,12-9 160-16,4-10 56 0,3-10-40 16,-3-12 32-1,-4-10 104-15,-9-9 96 16,-10 3 72-16,-9-4 120 16,-8 8 272-16,-8 5 288 15,0 10-8-15,0 10 56 0,0 9-152 16,0 0-424-16,0 3-152 0,0 16-192 31,0 6 192-31,0 10 128 16,0 3 16-16,0 7 80 15,0 2-64-15,0 1-88 0,4 3-64 16,-4 3 48-16,0 0-56 16,0 3-16-16,0-3-296 0,0 3-520 31,-4 6-640-31,-4-9-1009 15,-1-15-3936-15</inkml:trace>
  <inkml:trace contextRef="#ctx0" brushRef="#br0" timeOffset="64387.3">19790 4191 7161 0,'0'0'6665'16,"0"0"-5112"-16,0 0-377 16,0 0 80-16,103 16-247 0,-71 0-393 15,-8 9-160-15,0 7-208 16,-8 6-96-1,-12 3-88-15,-4 0-24 16,-8 4-40-16,-16-4-184 16,-8-3 16-16,-15 4-456 0,2-14-1177 15,13-6-3776-15</inkml:trace>
  <inkml:trace contextRef="#ctx0" brushRef="#br0" timeOffset="65895.27">20857 3623 4624 0,'0'0'6018'0,"0"0"-4090"31,0 0-680-31,0 0-447 0,0 0-113 0,0 0-384 16,0 0-208-16,0 0 512 15,-51 47 240-15,23 7-296 0,-4 22-304 16,0 23 80-16,4 5-96 16,12-15-72-1,12-25-15 1,4-23-129-16,0-3-16 0,12 0 0 15,12 0-169-15,8-3-279 0,12-6-48 16,3-16 120-16,5-13-120 0,-4 0 0 16,0-16 64-16,-16-10 384 31,-8-9 48-31,-13 1 72 16,-11-5 136-16,-7 4 296 0,-21 3 576 15,-16 7-392-15,-4 9-223 0,-4 10-89 16,-3 6-136-16,7 0-192 15,4 16-48-15,16 3 0 32,12 6-144-32,12 7-945 0,24 3-1159 15,12-6-2377-15,4-10-3545 0</inkml:trace>
  <inkml:trace contextRef="#ctx0" brushRef="#br0" timeOffset="66143.61">21368 4225 10354 0,'0'0'3857'16,"0"0"-3313"-16,0 0 88 15,95 10 216-15,-67 12-176 0,-9 4-248 16,-6 5-104-16,-9 8-72 0,-4 5 0 15,-17-3-176-15,-15 7-72 0,-7-7-632 16,-21-2 48-16,9-8-1304 31,7-12-3497-31</inkml:trace>
  <inkml:trace contextRef="#ctx0" brushRef="#br0" timeOffset="67874">22073 3737 3648 0,'0'0'5121'0,"0"0"-3160"16,0 0 87-16,0 0 73 15,0 0-257-15,0 0-360 0,0 0-511 16,-24-29-753-16,7 42 80 31,-6 6-64-31,-5 6 8 0,0 10-112 16,8 7-72-16,8 2-72 15,9 4-8-15,3-1 72 0,28-3-56 16,15 1-8-16,24-3 40 31,1-8-48-31,12-2-80 16,-5-3-40-16,-15-7-80 0,-4 3-56 16,-20-6 48-16,-16 3-32 15,-16-3-8-15,-8 1 32 0,-28 2 208 16,-24 0 8-16,-7-3 0 31,-9-3-192-31,0-6-713 0,-3-17-799 16,7-9-2777-16,12-9-5617 0</inkml:trace>
  <inkml:trace contextRef="#ctx0" brushRef="#br0" timeOffset="68053.52">22021 3689 7705 0,'0'0'5833'0,"0"0"-4264"16,95-66-745-16,-23 40-32 16,-4 7 120-16,7 9-360 0,2 10-328 31,-10 3-224-31,16 36-888 16,-14-8-3473-16,-18 8-5673 15</inkml:trace>
  <inkml:trace contextRef="#ctx0" brushRef="#br0" timeOffset="68293.88">22878 4175 6145 0,'0'0'5129'31,"0"0"-3433"-31,0 0-271 16,0 0-241-16,0 0-448 0,43 79-104 16,-43-50-208-16,-8 2-136 0,-12 1-288 15,-8 3-96-15,-19-3-752 0,7-7-2033 16,4-6-4736-16</inkml:trace>
  <inkml:trace contextRef="#ctx0" brushRef="#br0" timeOffset="69322.14">23188 3788 3832 0,'0'0'8186'16,"0"0"-6482"-16,0 0-359 0,0 0 31 16,-11-86-232-16,18 66-424 15,13 5-488 1,13-1-128-16,10 0-96 16,9 4 56-16,12 5-64 0,-4 7 49 15,-5 0-49-15,-11 7 0 16,-12 8-49-16,-8 11 49 0,-16 2 0 15,-8 7 201 1,-8 0-9-16,-16 6 56 16,-8-6-96-16,0 4-72 15,4-4 40-15,4-7-104 0,9 0-16 16,15-5-40-16,0-4-256 16,15 0-200-16,21-3 55 15,4-1 217 1,4 2 0-16,4-5 8 15,-12-2 112-15,-5 3 96 0,-11-4-8 16,-8 4-56-16,-8 2 72 16,-4 4 224-16,-8 4 72 15,-16-1 24-15,-4 3 89 0,-11 4-81 32,-6-7-136-32,6 0-112 15,3-6-80-15,12-9-745 0,4-7-1535 16,16 0-4353-16</inkml:trace>
  <inkml:trace contextRef="#ctx0" brushRef="#br0" timeOffset="69525.59">23965 4191 12578 0,'0'0'4337'15,"0"0"-3737"-15,0 0-88 16,0 0 152-16,0 0-119 15,0 0-129-15,40 82-120 16,-40-53-128-16,-8 0-144 16,-8 2-24-16,-8 1-312 0,-8-3-592 15,4-4-1665-15,4-13-4841 16</inkml:trace>
  <inkml:trace contextRef="#ctx0" brushRef="#br0" timeOffset="70256.64">24232 3651 280 0,'0'0'11474'0,"0"0"-8969"0,0 0-1041 16,0 0-200-16,0 0-8 15,0 0-784-15,0 0-247 16,79-41-81-16,-27 41 8 0,-3 13-64 31,-2 15-88-31,-11 10-8 16,-16 16-72-1,-16 16 80-15,-8-3 56 0,-24-1 88 16,-15 1 96-16,-6-16-48 16,-7 3 80-16,9-10-48 15,7-6-120-15,16-9-96 0,16-10-8 16,8-7-160-16,36-5 48 15,40-7 112-15,27-13 24 0,13-16-24 0,-17 1-368 16,-23 2-392-16,-16-5-129 16,-17 9-1479-16,-11-1-4162 15</inkml:trace>
  <inkml:trace contextRef="#ctx0" brushRef="#br0" timeOffset="70507.97">25129 4083 8489 0,'0'0'6874'0,"0"0"-5826"0,0 0-160 16,0 0 32-16,0 0-103 15,91 66-249-15,-91-37-112 0,0 3-216 31,0 3-8-31,-24 0-112 16,-4-1-120-16,-4 1-72 0,-3-6-280 16,-9 0-776-16,8-11-1665 0,12-8-5353 15</inkml:trace>
  <inkml:trace contextRef="#ctx0" brushRef="#br0" timeOffset="71219.08">25348 3584 11042 0,'0'0'2440'16,"0"0"-943"0,0 0-721-16,39-76-288 15,-11 57 232-15,8 3-104 16,4 3-344-16,4 10-192 0,0 0-32 0,-8 3-48 15,-4 3-48-15,-8 13-24 16,-13 3-152 0,-11 10-72-16,-3 3 296 15,-18 3 48-15,-7 0 120 16,0-1 0-16,-3-2 40 16,7-3-80-16,12-1-48 0,4-3-80 15,8 4-64-15,24 0-88 0,8-4 56 16,11 7 40-16,6-4-208 31,-2-2-96-31,-11-4 16 16,-8 0 168-16,-12 0 96 0,-12 1 80 15,-4 2 32-15,-16 1 392 16,-16-1-80-16,-8 4-16 0,-3-1 64 31,-6-6-96-31,10 4-48 16,3-11-224-16,12 2-24 15,20-14-1304-15,4-3-3553 0,8 0-6489 0</inkml:trace>
  <inkml:trace contextRef="#ctx0" brushRef="#br0" timeOffset="71423.53">26017 4102 760 0,'0'0'12226'16,"0"0"-10553"-16,0 0-761 0,0 0-56 15,96 47-64-15,-85-21 104 0,-7 9-175 32,-4 0-225-32,0 6-152 15,-15-3-272-15,-9 0-72 16,-8-6-56-16,-12-1-432 0,4-5-1121 16,8-13-3672-16</inkml:trace>
  <inkml:trace contextRef="#ctx0" brushRef="#br0" timeOffset="72115.69">26360 3467 10658 0,'0'0'2496'16,"0"0"-1271"-16,0 0 55 16,0 0-248-16,8-76 112 31,-8 73-55-31,3 3-249 0,-3 0-312 16,4 0-344-16,-4 15-184 15,0 11 0-15,0 12 232 0,0 12-72 16,-7 4-24-16,-9 7 24 15,-8 2-40-15,0-2-16 16,-4-1 8 0,9-6-56-16,2-6-48 0,9-7-8 15,8-6 0-15,0-6-16 16,20-4-160-16,16-3 80 0,24-6 48 16,23-7 48-16,25-5-88 15,-8-4-192 1,-25 0-160-1,-19-10-256-15,-24-2-465 0,0-8-1031 0,-16-24-833 16,-1 2-1664-16,-15 1-3904 16</inkml:trace>
  <inkml:trace contextRef="#ctx0" brushRef="#br0" timeOffset="72345.08">26782 3775 11138 0,'0'0'2993'0,"0"0"-1441"15,0 0-504-15,0 0-192 16,0 0 401-16,0 105-257 31,0-51-144-31,0 6-248 0,0 3-40 16,4 1-240-16,4-1-192 16,4 1-88-16,4-1-48 0,4-2-368 15,0-8-256-15,7 8-520 16,-2-20-1321-16,-10-12-3712 0</inkml:trace>
  <inkml:trace contextRef="#ctx0" brushRef="#br0" timeOffset="72627.33">27364 4114 10538 0,'0'0'4721'0,"0"0"-3841"16,0 0-192-16,0 0-136 31,87 4-112-31,-63 15 0 16,0 10 129-16,-8 2-161 0,-8 10-144 31,-8 7-96-31,0 0-112 0,-20-1-56 15,-16 1-64-15,-3-7-352 16,-5-3 40-16,-16-3-1009 16,16-12-2928-16,9-14-4881 0</inkml:trace>
  <inkml:trace contextRef="#ctx0" brushRef="#br0" timeOffset="74391.62">27926 3594 3672 0,'0'0'3073'16,"0"0"-368"-16,0 0-1105 0,0 0-88 16,0 0 281-16,15-35-65 15,-15 35-440-15,0 0-592 0,-11 6-696 32,-10 17 152-32,-7 12 296 15,-11 24-223-15,-8 30-33 16,-9 20-16-16,7 5-32 0,18-22-80 15,19-25-56-15,12-26 0 32,4-3 0-32,20 0-8 0,8 3-216 0,11-3-80 15,9-9 48-15,8-13 31 16,0-10 17-16,-5-6 48 16,1-12-8-16,-12-14 112 0,-8-9 48 15,-17-6 208 1,-10 0 240-1,-9-4 305-15,-20 4 15 0,-24 12-232 16,-8 4-216-16,-12 12-200 0,1 13-112 16,3 0-8-16,12 38-320 15,20-2-1016-15,16-2-3593 0</inkml:trace>
  <inkml:trace contextRef="#ctx0" brushRef="#br0" timeOffset="78164.56">9394 4842 7601 0,'0'0'2145'16,"0"0"-1761"-16,0 0-224 15,-3 3-128-15,-5 0 48 16,-5 6-80-16,2 1-408 0,3-7-1713 16</inkml:trace>
  <inkml:trace contextRef="#ctx0" brushRef="#br0" timeOffset="78690.14">10701 4714 5233 0,'0'0'4201'31,"0"0"-2881"-31,0 0-936 0,0 0-160 16,0 0-144-16,0 0-80 15,0 0-304-15,0 0-1641 0,-44 23-3656 0</inkml:trace>
  <inkml:trace contextRef="#ctx0" brushRef="#br0" timeOffset="80264.95">9430 4762 2632 0,'0'0'5857'0,"0"0"-4840"15,0 0-1017-15,0 0 0 16,0 0 0-16,0 0-16 0,0 10-353 0,0-4-975 16,0-3-1897-16</inkml:trace>
  <inkml:trace contextRef="#ctx0" brushRef="#br0" timeOffset="80722.73">10614 4655 4640 0,'0'0'5066'0,"0"0"-3786"16,0 0-920-16,0 0-352 15,0 0 96-15,0 0-8 0,-32 2-96 16,24 1-568-1,8-3-2417-15</inkml:trace>
  <inkml:trace contextRef="#ctx0" brushRef="#br0" timeOffset="81172.53">11785 4566 3320 0,'0'0'7154'0,"0"0"-5786"0,0 0-904 16,0 0-304-16,0 0-160 15,0 0-56-15,4 0-848 0,4 0-2009 32,4-7-2320-32</inkml:trace>
  <inkml:trace contextRef="#ctx0" brushRef="#br0" timeOffset="81630.31">12845 4416 120 0,'0'0'9057'16,"0"0"-7032"-16,0 0-1089 0,0 0-536 15,0 0-80-15,0 0-320 16,0 0-736-16,0 0-2521 0</inkml:trace>
  <inkml:trace contextRef="#ctx0" brushRef="#br0" timeOffset="82073.14">14132 4353 24 0,'0'0'10562'15,"0"0"-8250"-15,0 0-1047 16,0 0-393-16,0 0-224 0,0 0-648 16,-13-7-960-16,2 4-2217 31,3-6-6065-31</inkml:trace>
  <inkml:trace contextRef="#ctx0" brushRef="#br0" timeOffset="82493">15423 4203 8129 0,'0'0'4209'16,"0"0"-2777"-16,0 0-471 0,0 0-449 15,0 0-512-15,0 0 0 16,-32 0-208-16,23 4-1817 0,2-1-1247 16</inkml:trace>
  <inkml:trace contextRef="#ctx0" brushRef="#br0" timeOffset="83339.75">16645 4254 5329 0,'0'0'5393'16,"0"0"-3873"-16,0 0-952 16,0 0-392-16,0 0-72 15,0 0-104-15,0 0-280 0,0 0-1288 16,21 0-2841-16</inkml:trace>
  <inkml:trace contextRef="#ctx0" brushRef="#br0" timeOffset="83834.42">17873 4112 3728 0,'0'0'4657'0,"0"0"-2432"0,0 0-905 32,0 0-512-32,0 0-120 15,0 0-320-15,0 0-368 0,4 0-416 16,-4 0-1272-16,0 0-2841 15</inkml:trace>
  <inkml:trace contextRef="#ctx0" brushRef="#br0" timeOffset="84292.22">19113 4057 7345 0,'0'0'3049'16,"0"0"-1505"-16,0 0-752 15,0 0-480-15,0 0-208 0,0 0-104 16,0 0-680-16,0 0-1696 16,0-3-7146-16</inkml:trace>
  <inkml:trace contextRef="#ctx0" brushRef="#br0" timeOffset="85064.16">20730 4207 8553 0,'0'0'3017'0,"0"0"-1961"15,0 0-592-15,0 0-40 0,0 0 32 16,0 0-456-16,0 0-168 31,0 0-736-31,-16 0-1920 0</inkml:trace>
  <inkml:trace contextRef="#ctx0" brushRef="#br0" timeOffset="85492.02">22247 4112 288 0,'0'0'7833'16,"0"0"-5960"-16,0 0-1073 15,0 0-344-15,0 0 16 0,0 0-136 16,5 0-176-16,-1 0-160 15,8 0-720-15,-1 0-1088 16,6 0-3362 0</inkml:trace>
  <inkml:trace contextRef="#ctx0" brushRef="#br0" timeOffset="85904.92">23515 3962 2720 0,'0'0'5649'16,"0"0"-3960"-16,0 0-785 31,0 0-240-31,0 0 584 0,0 0-47 0,0 0-369 16,0 0-400-16,16-6-432 15,-16 6-456-15,0 0-881 0,0 9-255 16,-4-6-1665-16</inkml:trace>
  <inkml:trace contextRef="#ctx0" brushRef="#br0" timeOffset="86324.8">24444 3975 3848 0,'0'0'4697'15,"0"0"-3424"-15,0 0-825 16,0 0-360 0,0 0-80-1,0 0-16-15,0 0 8 0,0 0-1481 16,0 0-1839-16</inkml:trace>
  <inkml:trace contextRef="#ctx0" brushRef="#br0" timeOffset="86699.79">25909 3784 4048 0,'0'0'4721'0,"0"0"-3352"0,0 0-697 15,0 0-472 1,0 0-152 0,0 0-48-16,0 0 0 0,-23-6-24 15,18 6-464-15,5 3-1553 16,0-3-5392-16</inkml:trace>
  <inkml:trace contextRef="#ctx0" brushRef="#br0" timeOffset="87058.84">26403 3857 4200 0,'0'0'2529'15,"0"0"-1737"1,0 0-792-16,0 0-1168 0,0 0 1168 16,0 0-48-16,0 0 48 15,52 7-2289-15</inkml:trace>
  <inkml:trace contextRef="#ctx0" brushRef="#br0" timeOffset="92976.06">8395 3975 1272 0,'0'0'7209'16,"0"0"-5632"-16,0 0-1089 0,0 0-488 15,0 0 96-15,0 54 704 0,0-23 56 16,4 8-168-16,0 18 96 15,3 25 1-15,1 23-17 32,5 16-128-32,2 3-144 0,1-1-96 15,4-9-104-15,0-2-152 16,-4-20-136-16,-4-22 64 0,-1-29-64 16,-2-9 0-16,-1-4-8 15,0-2-88-15,-1-1-440 31,2-12-840-31,-5-13-1033 0,0-3-1848 16,-4-16-3912-16</inkml:trace>
  <inkml:trace contextRef="#ctx0" brushRef="#br0" timeOffset="98368.68">8462 3775 2968 0,'0'0'1785'0,"0"0"-425"16,0 0-936-16,0 0-320 0,92-16-24 15,-52 3 168 1,8 1-8 0,-1-1 64-16,9-3 64 0,8 0 120 15,-1 0 64-15,5 0-160 16,1 0-103-16,6 4-17 0,-4-1-120 15,9 3-88-15,8-2-48 0,15-1-8 32,13-3 0-32,4 0 72 15,-13 1-72-15,-27 5-8 0,-20 0 0 16,-17 4 0-16,-3 3 0 16,8-3 0-16,4-1 8 0,-1-3-8 15,-3 1 8-15,-4 0-8 31,-4-1 8-31,0 1-8 0,-1-4 8 16,14 0 0-16,-1 4 152 16,8-4 16-16,7 7-72 15,1-4-40-15,3 0 8 0,1 4 32 16,0 0-80-16,-5-1 32 31,-7 1-48-31,0 3 48 0,-8-3-48 16,-5 3 0-16,-6-1 0 15,-5-2 40-15,-5 3-48 16,1-1 8-16,-4-2 152 0,4 0 32 0,0 3-136 16,7-7-48-1,5 4 136 1,4 0 168-16,24-7-104 0,28 3-64 16,27-2 456-16,12-1 473 15,-8 4-321-15,-11-1-376 16,-16 0-272-16,-4 1-96 0,3-1 48 0,-8 1-48 31,6 3-8-15,-2-1 8-16,-3 1 0 0,3 2 40 0,-3 1 40 15,-1 0-24-15,-3 3-16 16,-1 0 8-16,-3-3-48 16,4 3 8-16,3 0-16 0,1-3 8 31,4 3 0-31,0 0 0 0,-5 0 0 15,5 0-8-15,-1 0 8 16,-3 0 0-16,0 0 8 16,-1 3 32-16,-3 0-48 0,0-3 0 15,-4 0 0-15,3 0 0 32,1 0-8-32,0 0 8 0,-2-6 0 15,-13-4 0-15,-18 4 0 16,-11-1 8-16,-8 4 8 15,7-3-16-15,9 3 0 0,0 0 8 16,0 0-8-16,4-1 8 16,0 1 0-1,7 0 0-15,13-4-8 0,16 1 0 16,23-6-8-16,4 2 8 16,1 4 0-16,-16 3 0 15,-9-1 0-15,1 1 0 0,-5 3 0 16,13 0 0-1,-5-3 0-15,2 0 0 16,-2-4 0-16,-4 5-56 0,2-5 56 16,-2 1 0-16,-3-1 0 15,-5 1 0-15,1 3 0 16,0 0 8-16,-5-4-8 0,0 4 8 16,5-3-8-16,-4 2 0 0,3 2 56 31,5-5-56-31,-1 4-8 15,6-4 0-15,2 4 8 16,0 0 0-16,1 0-8 0,3 0 8 16,-2 0 8-16,-6 3-8 31,4-3 0-31,-2 3 8 0,2-4 0 16,4 1 0-16,1-3-8 15,-1-1 0-15,9 1 0 16,-4-3 0-16,-5-4-8 0,-3 3-8 15,-21 4-40-15,-19 3 56 16,-16-1-8 0,-5 1 8-16,10 0 56 15,-1 3-56-15,8-3 0 0,-1-3-8 16,5 3 0-16,7-7 8 16,25-3 0-16,20-3 0 0,3-3 8 15,-4 3 0-15,-14 7-8 16,-14-4 0-1,-15 7 8-15,-12 0 8 16,-13 3 32-16,1-4-40 0,8 4 96 16,8-4-96-16,20-2 0 15,15-4 0-15,12 0-8 0,1-6 8 32,-17 4 56-32,-23-1-56 15,-24 6 0-15,-12 1 8 0,8-1 48 16,0 1-64-16,4-4 16 15,-9 7 40-15,1 0-48 0,0-4 64 16,4 7 24-16,8-7-16 31,19 3 0-31,21-2-16 16,24 3-64-16,-9 3 8 0,-19-4-8 16,-25 4 0-16,-14 0 0 15,6 0 0-15,8 3 8 0,6-3 0 16,6 3 96-16,-3 0 8 31,4 0-104-31,-5 0 8 0,5 0-8 16,-4 0 0-16,3 0 40 0,-6 0-32 15,-2 0 32-15,-3 0-40 16,-4 0 56-16,-4 0 40 0,0 0 0 16,-1 0 48-1,0-4-32 1,1 1-72-16,4 0-40 0,4 0 88 15,3 3-96-15,5-3 0 0,0 3 8 16,0-4-8-16,-1 4 16 16,1 0-16-16,-4 0 8 0,-1 0 0 31,-3 0 8-31,0 0-16 16,0 4 0-16,-1-1 8 0,-3-3 0 15,4 3-8-15,-4-3 8 16,3 0-16-16,-3 0-48 0,0 3-104 15,4 0-64-15,-5 1 8 32,-3 2 88-32,4 3 24 15,-8 1-8-15,4 0 56 0,4-1 48 16,0 4 0-16,4 3 0 16,15 0 0-16,16-1 8 0,21 1-8 15,0 3 8-15,-5-6-8 31,-27-4 0-31,-21 1-8 16,-14-3-56-16,-2-1 64 0,5 3-8 0,12 7-48 16,3 0 56-16,1 0 8 15,-8 3-8-15,-4-3 8 0,-4 3 0 16,-5-3 0 0,1-1 0-1,-4 2 0-15,-4-5 0 16,-4 4 0-16,-4-3 0 0,-4 0 0 0,-4-7 0 15,-5 3 0-15,1-2 0 16,1-1-8-16,-2 4 8 0,9-1 0 31,4 1 0-31,12 3-8 16,3 2 8-16,9-2-8 16,0 3 8-16,4-1 0 0,-5-2 8 15,-7 3-8-15,1-3 0 0,-14-1 0 16,-3 1 120-16,0 0 8 31,-4 0-24-31,-5 0-96 16,-3-1 8-16,1 1-8 0,3-1 0 15,-9 1 0-15,9 0 0 16,-8 0-8-16,4 0 8 0,-8-4 0 16,0 4-8-16,0-1 0 31,-8 4 0-31,4 0 104 15,-4 0-96-15,-4 3 0 0,4 3 40 16,-4 3-40-16,4 1 48 0,0 2-8 16,0 4-32-16,-1 0-8 0,1 3-8 15,1 0 0-15,-1 3 8 16,0 0-8 0,-4 0 8-1,0 3 0-15,0 1-8 0,0-1 8 16,-4 4-8-16,0-1 0 15,-1 4 0-15,-2-1 0 0,3-3 8 0,0 1-8 32,-4-7 0-32,-1 3 0 15,2 1 8-15,-1-1-8 16,-4 0 8-16,4 0-8 0,4-2 8 16,0 2-8-16,-4 0 8 0,8 4 48 15,-4 2-56-15,0 1 0 31,0 6-8-31,0-3-40 16,0 0 0-16,0-1 40 0,0 1-64 16,0 0 64-16,-4 0-144 15,0-7-16-15,0 1-56 16,-3-4 24-16,-2-3 88 0,2-6-8 31,-2-4 8-31,-2-2 48 16,-2-4 56-16,2 3-136 0,-5-3 96 15,0 0-8-15,0 1 56 16,4-1-16-16,-4-3-32 16,0 0 40-16,0-3-232 0,-7 0-80 15,-1-7 264 1,-4 4 56-16,-9-6 0 16,-2-1 32-16,-5-3 64 0,-3 3-80 15,-5-2 40-15,-4-1-56 16,-4 3 0-16,-8-3 72 0,-20 0-8 15,-19 1-56 1,-9 2 0-16,-3 4-8 16,3 2 0-16,8 4 0 15,1 10 0-15,-4-4 0 0,11 6 80 16,0-6-80-16,9 1 16 16,3-4 56-16,0 0 16 0,-7-3 56 31,0 0-16-31,3-3 184 15,-3 2-88-15,-2-2 40 0,-2 3-104 16,0-3-40-16,-1-1-112 16,4 4-8-16,1 0 8 15,3 3-8-15,1 3 64 0,-2-3-64 32,2 3-32-32,-1 1 32 15,1-1 16-15,-1-3-16 0,1-7 0 16,-1 1 0-16,1-3 8 15,-1-4 8-15,0-3-16 16,4 1 8-16,0-4 64 0,2 3-72 16,-2 0 0-1,0 0-48-15,-8 0 48 16,-7-3 0-16,-5 4-88 0,-8-4-72 16,-3 0-104-16,-5 0-88 15,-3-10-56-15,0 0 184 16,4 1-80-16,7-4-32 15,0 7 144-15,8-3 32 16,2 2 160-16,1 4 0 16,-3 3 8-16,5-3 8 0,-5 3 64 15,2 0 64-15,-2 0-128 16,8 0 104-16,0 0-120 16,5 0 8-1,-4 0-16-15,-6 0 0 16,-10 0 0-16,-5-4-144 0,-7-2-48 15,-8 3 200-15,-1-3 0 16,0-1 48-16,5 1-40 16,4 3 0-16,0-1 96 0,-1 2-96 31,0-2 72-31,5 1-64 16,0 0 64-16,-6 0-16 0,2 3-64 15,8-4 0-15,-1-2 0 16,5 6 0-16,8-3 0 15,6 0 0-15,10 0-16 0,-4 3 16 16,3 0-8 0,1 0 16-16,-10 3-16 15,2 3-40-15,0 4-24 0,-5 3 72 16,5-4 0-16,-2 4-40 16,10-1 40-16,-5 1 16 15,9-3-16-15,-5 2 8 16,5-2-8-16,-9 2 0 15,-4 1-32-15,-7-4 32 16,-5-2 8-16,4 3-8 0,-6-4 0 16,2 3-64-16,-4 1 128 15,-3 6-64-15,-9-4 0 16,0 5 0 0,5-2 0-16,7 1 0 15,9-3 56-15,3 0-16 0,1-4-40 16,3 1-48-16,1-1 48 15,-4 1 40-15,-1-1-32 16,-4-2-16-16,4 2 16 0,5-6-16 31,12-3 8-31,-1 0 0 16,4 0 72-16,4-3-64 0,-4 0 8 16,1-1 40-16,-5 2 16 15,0 2-56-15,1-4-16 16,-1 4 16-16,-4 0 0 0,10 0 56 31,-6 0-72-31,0 0 8 0,4 0 8 16,-3 4-8-16,3-2 56 0,-4 5-64 15,1-1-16-15,-5 4 16 16,-3-1-40-16,-2 1 40 16,2-4 0-16,3-2 8 15,5-1 0 1,-1 0 56-16,0 3-56 0,1 1 56 15,-5-1-56-15,-3 4-8 16,7 2 0-16,1-2 8 0,3 2 0 16,4 1 8-16,-4 0 48 15,1-4 0 1,-4 1-64-16,14-4 16 16,14-3-8-16,14-3 8 15,10 0 72-15,-12 0-80 0,-9 0 40 16,-9-3-40-16,-2 3-8 15,0 0 8-15,-2 0 0 0,2 0 40 32,-1 0 0-32,5 0-40 15,-6 6-8-15,10 1 0 16,3-1 8-16,-4 1 0 0,4-5-8 16,1 8 0-16,-1-3 8 15,0 2-8-15,9 1 0 0,-5 2 0 31,4-2 8-31,1-1-8 16,2-2 0-16,1-4 0 0,5 0 0 16,3 0 0-16,5-3 8 0,3 0 40 15,-1 0-48-15,-3 0 0 16,0 0-8-16,1 0 8 16,-1 0 8-1,0 0 0-15,5 4-8 16,-1-2-48-16,0-2 40 0,4 0 8 15,-4 4 0-15,4-4 8 0,-4 0 32 16,0 0-32-16,4 0-8 16,0 0 0-1,-3 0-48-15,3 0 48 16,-8 3-8-16,4 0 8 16,0 0 0-16,4 1 8 0,0-4-8 15,8 3 0-15,1-3 16 16,2 0 32-16,6 0-48 0,-2 0 8 31,2-3 0-31,3-4-8 16,-5 1 0-16,6 0-192 15,3-4 192-15,-4 0 56 0,-1 1-48 16,-2-4 0-16,3 0 40 16,-5 1-48-16,6 2 16 0,-1-2-8 31,-5-4 0-31,6 3 0 15,-1-6-8-15,-4 3 8 16,4 0-8-16,-4 0 8 0,0 1-8 0,0-1 0 16,-3-3 0-16,-2 2 64 15,1-1 8-15,0-1 24 16,5-1 24 0,-2-2-72-16,9 0 0 15,4-3-48-15,0-1 0 16,0 1 0-16,0-4-16 0,0 7 16 0,0 0 24 15,0 3-16-15,-3 3 40 16,-1-3 0 0,-4 3 24-16,-1 0 80 15,2-3-48-15,-1 3-48 16,-1-3-40-16,5 0-16 16,4-3 8-16,-4 0 0 0,4 3-8 15,0 0 8-15,0-1-8 0,0 1 0 31,0 1 0-31,0 5 8 16,0-6-8-16,0 3 0 16,0 0 0-16,-3-6 0 0,-1 2 8 15,0-2-16-15,-4-3 8 16,3 0 0-16,5-1 0 0,0 4 0 31,-4-4 0-31,4 4 0 16,-3 0 0-16,-1-3 8 15,0 5-8-15,0-5 8 0,0 3-8 16,-4 0 8-16,4 0-8 0,0-1 8 16,0 4-8-16,4 0 0 15,-4 3 0 1,4-3 0-16,0 0 16 16,0-3-8-16,0-4-8 15,-4-5 0-15,4-4 8 0,0 0-8 16,0 0-8-16,0 3-48 15,0-3-488-15,-4-3-1048 16,4 10-409-16,-3-1-2344 16</inkml:trace>
  <inkml:trace contextRef="#ctx0" brushRef="#br0" timeOffset="107197.14">13013 8160 9458 0,'-5'-7'2424'15,"5"4"-1328"-15,0-4-272 16,0 1 185-16,5-3-49 0,10-1-408 15,5-2-72-15,4-1 96 0,4 6-128 32,0 1-176-32,-4 6-176 15,-4 0-88-15,-5 10-8 0,-7 12-8 16,-3 9 8-16,-5 8 64 16,-9 5 112-16,-14 7 16 15,-5 3 25-15,-4 0-33 0,4-7 80 31,0-5-168-31,8-8-88 0,8-4 48 16,5-8-40-16,7-7-16 16,0-2-16-16,7-6 16 15,13-7 64-15,16 0 16 0,8-4 16 16,8-8-88-16,8-11-8 31,0 5-104-31,11-14-929 0,-15 3-1855 16,-13 3-4306-16</inkml:trace>
  <inkml:trace contextRef="#ctx0" brushRef="#br0" timeOffset="107377.67">13511 8369 1088 0,'0'0'7913'0,"0"0"-6144"15,0 0-1225-15,0 0-8 16,99-13 328-16,-67 4-152 0,0 2-480 15,-8 5-232 1,0-5-120-16,-16 4-1104 16,-5-4-1200-16,-3 4-3786 0</inkml:trace>
  <inkml:trace contextRef="#ctx0" brushRef="#br0" timeOffset="107565.15">13567 8197 9378 0,'0'0'3096'0,"0"0"-2000"16,0 0-543-16,0 0 1191 16,19 77-440-16,-7-36-424 0,-4 4-392 15,0-1-247-15,3-3-169 32,-2 0-72-32,7-9-417 0,4 0-1039 15,0-13-1593-15,-1-9-2640 0</inkml:trace>
  <inkml:trace contextRef="#ctx0" brushRef="#br0" timeOffset="107984.04">13945 8121 3832 0,'0'0'7410'0,"0"0"-5850"0,0 0-560 16,0 0-527-1,0 0-57-15,32-72-264 16,-4 59-8-16,7 3-72 0,-3 7 32 16,-4 3-104-16,-4 0 0 15,-8 3-176-15,-9 13 176 16,-7 3 208-16,0 3 392 0,-3 1 120 31,-9-1-96-31,-1 0-200 0,6-6-304 16,7 3-112-16,0-3 48 15,7 3-56-15,18 0-16 16,6 3-64-16,1-3-168 0,4 3-112 16,-8 1-168-16,-8-1-64 31,-8 3 240-31,-12 0 160 0,-8 4 120 16,-20-4 72-16,-8 1 520 15,-7 0 96-15,-1-8-80 16,4-1-288-16,12-8-248 0,16-9-1264 15,9-9-1209-15,3-11-2632 0</inkml:trace>
  <inkml:trace contextRef="#ctx0" brushRef="#br0" timeOffset="108190.49">14403 8258 1384 0,'0'0'10602'0,"0"0"-8746"0,0 0-991 16,0 0-1-16,107-51 96 0,-62 39-456 16,2-1-336-16,5 3-96 15,-5-2-72-15,-6 5-416 0,-9 1-880 32,-17-1-425-32,-15 4-319 15,-15-3-1057-15,-13 0-3416 0</inkml:trace>
  <inkml:trace contextRef="#ctx0" brushRef="#br0" timeOffset="108366.02">14527 7982 4368 0,'0'0'5810'0,"0"0"-3242"31,0 0-879-31,0 0-737 0,0 0 536 16,11 72-240-16,-3-24-583 15,4 6-393-15,-4 0-176 0,9 3-96 16,-2-6-104-16,5-6-921 31,16-17-1407-31,0-12-2009 0,-4-13-944 16</inkml:trace>
  <inkml:trace contextRef="#ctx0" brushRef="#br0" timeOffset="108660.24">14969 7912 5601 0,'0'0'7433'16,"0"0"-4816"-16,0 0-1737 0,0 0-688 15,0 0 664-15,11 108-144 0,-2-64-464 16,-2 4-96-16,5-4-144 16,1-9-8-16,-2-3-56 0,6-13-280 31,-2-10-296-31,1-9 40 16,0-2-128-16,8-24-192 15,-4-9-296-15,3-3 727 0,-2 3 481 16,-10 6 120-16,-6 17 785 0,-1 12 167 15,-4 3-848-15,0 22 448 32,0 13-64-32,0 7-320 15,4 2-288-15,4 1-16 0,16 15-880 16,-9-15-1536-16,1-10-3114 0</inkml:trace>
  <inkml:trace contextRef="#ctx0" brushRef="#br0" timeOffset="108854.71">15442 8175 5009 0,'0'0'7353'0,"0"0"-6465"16,0 0-728 0,0 0 120-1,0 0 177-15,120-3-97 16,-68-9-288-16,0-5-48 0,-8 2-24 0,-5-1-937 15,-15 0-1143-15,-16 3-833 16,-8 1-1728-16</inkml:trace>
  <inkml:trace contextRef="#ctx0" brushRef="#br0" timeOffset="109028.25">15474 8045 7145 0,'0'0'2817'16,"0"0"-81"-16,13 80-607 31,2-42-737-31,1 6-520 16,5 0-344-16,2 1-352 0,1-7-176 15,16 7-224-15,-9-17-1584 16,1-6-3249-16</inkml:trace>
  <inkml:trace contextRef="#ctx0" brushRef="#br0" timeOffset="109281.58">15857 8029 4296 0,'0'0'9370'0,"0"0"-7361"0,0 0-985 0,0 0-104 15,0 0 96 1,107-51-431 0,-75 51-289-16,0 17-80 15,-8 11-208-15,-4 3 32 0,-16 11-32 16,-4-1 64-16,0 0 128 0,-11 4-96 15,-6-10-32-15,2-7 112 16,6-6-176 0,5-9-8-16,4-6-384 15,20-7-520-15,40-22-601 16,-4-7-3400-16,-1-3-3641 0</inkml:trace>
  <inkml:trace contextRef="#ctx0" brushRef="#br0" timeOffset="109448.13">16458 8156 9329 0,'0'0'3249'0,"0"0"-2529"16,0 0-8-16,0 0 353 15,84 7-281-15,-39-7-512 16,2-10-120-16,1-3-152 0,-1-6-552 31,2-6-1417-31,-18 3-1951 16,-19 2-1682-16</inkml:trace>
  <inkml:trace contextRef="#ctx0" brushRef="#br0" timeOffset="109632.64">16574 7921 9690 0,'0'0'3200'16,"0"0"-1151"-16,0 0-865 0,0 0-440 15,0 0 688-15,8 76-527 16,4-31-505-16,0-1-176 0,4 10-136 15,0 1-88 1,0 1 0-16,8 18-1024 16,-8-17-2057-16,0-16-3192 15</inkml:trace>
  <inkml:trace contextRef="#ctx0" brushRef="#br0" timeOffset="110009.64">17124 7743 5577 0,'0'0'10338'15,"0"0"-8586"-15,0 0-1256 0,0 0-432 16,0 0 408-16,4 89 25 15,4-44-257-15,4-1-120 16,4-2-120-16,0-8-56 0,3-5-40 16,2-6-240-1,-1-14-57-15,-1-9-111 16,1 0-32-16,-3-9 184 0,-6-4 24 16,-3 0 328-16,1 10 464 15,-9 3 336-15,0 9-408 16,0 20 201-16,0 6-81 15,7 9-272-15,5 1-200 16,8-4-40-16,8-3-520 16,23-6-953-16,-2-17-2984 0,-10-11-3160 15</inkml:trace>
  <inkml:trace contextRef="#ctx0" brushRef="#br0" timeOffset="110197.14">17650 8036 10850 0,'0'0'4217'16,"0"0"-4089"-16,0 0 72 16,0 0-200-16,0 0 528 0,0 0-344 15,116 0-8-15,-77 0-176 32,1-4 0-32,-4-2-8 0,-9 0-1432 15,-6-13-1161-15,-14 3-1496 16,-7-3-2744-16</inkml:trace>
  <inkml:trace contextRef="#ctx0" brushRef="#br0" timeOffset="110353.72">17790 7893 4600 0,'0'0'5666'15,"0"0"-4290"-15,0 0 192 0,0 0 9 16,-20 85 71-16,20-43-512 16,3 2-312-16,5 4-343 15,9 0-281-15,-2-1-144 16,1-5-56-16,8-11-168 15,8-5-1377-15,-4-14-3224 16,0-12-1096-16</inkml:trace>
  <inkml:trace contextRef="#ctx0" brushRef="#br0" timeOffset="110602.06">18208 7810 5577 0,'0'0'10714'0,"0"0"-8346"16,0 0-871-16,0 0-969 15,0 0-456-15,0 0 352 16,24 76-8-16,0-31-280 0,4 2-80 31,8 4-16-31,7-3-40 16,-7 3 0-16,0-4-8 0,-9-5-160 16,-6-4-112-16,-18-3-232 15,-3-10-160-15,-15-2-96 16,-21-18-481-16,-36-17-1383 0,8-13-1825 31,4-17-3641-31</inkml:trace>
  <inkml:trace contextRef="#ctx0" brushRef="#br0" timeOffset="110732.71">18168 7804 11626 0,'0'0'3241'0,"0"0"-1657"15,107-35-504 1,-51 22-288-16,4 0-263 0,-12 7-369 15,-1 3-160-15,-15 3-1977 16,-15-3-10145-16</inkml:trace>
  <inkml:trace contextRef="#ctx0" brushRef="#br0" timeOffset="111337.1">18897 8277 12682 0,'0'0'4449'0,"0"0"-3233"15,0 0-239-15,0 0-361 0,0 0-272 16,48-3-48-16,12-7-160 31,7 4-128-31,9-1-8 0,3-2-408 16,-2-7-1120-16,-14 4-2705 15,-19-5-1969-15</inkml:trace>
  <inkml:trace contextRef="#ctx0" brushRef="#br0" timeOffset="111501.66">19085 8096 6617 0,'0'0'4369'0,"0"0"-3089"15,0 0 96-15,-9 101 97 16,14-53-9-16,14 6-440 0,5 0-512 0,8 0-376 15,0-3-136-15,4 3-824 16,-5-16-2344 0,-3-9-7467-16</inkml:trace>
  <inkml:trace contextRef="#ctx0" brushRef="#br0" timeOffset="111764.95">19583 8058 6025 0,'0'0'8746'0,"0"0"-7538"16,0 0-464-16,103-54 344 0,-55 47 121 15,-1 7-353-15,2 4-216 16,-6 15-208-16,-15 10-248 0,-12 8-176 31,-12 5 40-31,-4 5 72 16,-20 1 24-16,-8-4-8 15,9-5-120-15,2-7-16 0,17-10-384 16,0-10-496-16,32-12-400 0,36-12-1161 16,-5-17-3104-16,-3-9-4649 0</inkml:trace>
  <inkml:trace contextRef="#ctx0" brushRef="#br0" timeOffset="111898.6">20247 8153 11898 0,'0'0'5641'0,"0"0"-5033"0,0 0-528 15,0 0 216 1,88-3 41-16,-43 0-233 16,-2-7-104-16,5 1-184 15,3-17-1201-15,-10 7-1735 16,-13 0-2578-16</inkml:trace>
  <inkml:trace contextRef="#ctx0" brushRef="#br0" timeOffset="112076.13">20367 7902 9161 0,'0'0'2417'0,"0"0"-1217"0,0 0 337 16,0 0 207-16,-40 108-488 15,37-54-328-15,3 0-504 32,0 3-295-32,7 0-17 0,6-6-112 15,2-6-649-15,21-13-855 16,-8-10-2737-16,0-16-1760 0</inkml:trace>
  <inkml:trace contextRef="#ctx0" brushRef="#br0" timeOffset="112343.4">20674 7921 3912 0,'0'0'10139'0,"0"0"-8363"15,0 0-832-15,0 0-520 16,0 0 224-1,84-28-48-15,-49 28-55 16,1 6-313-16,-4 13-96 0,-8 10-48 16,-7 2-80-16,-17 11 104 15,0 2 112-15,-13 4 24 0,-6-4 56 16,-2-3-200-16,14-9-96 31,7-6-8-31,7-10-176 0,37-10-224 16,47-9-680-16,-7-16-3369 15,0-4-2153-15</inkml:trace>
  <inkml:trace contextRef="#ctx0" brushRef="#br0" timeOffset="112695.47">21403 8001 1488 0,'0'0'9418'0,"0"0"-7898"16,0 0-680-16,0 0 801 15,0 0-1-15,124-4-464 16,-68-8-408 0,7 2-231-16,-3-5-217 0,0-2-320 15,-13 2-344-15,-15-5-1081 16,-19 1-935-16,-13 4-561 0,-17-1-1264 16,-22 0 1841-16,-13 3 2120 15,4 7 224 1,0 6 232-16,9 0 440 15,7 3 920-15,8 13 537 0,7 3 263 16,9 13 65-16,1 0-497 16,7 9-792-16,0 0-567 0,4 3-233 15,7 1-320-15,9-1-48 32,1-2-24-32,3-4-961 15,23-7-1191-15,-11-11-2809 0,-1-14-1841 0</inkml:trace>
  <inkml:trace contextRef="#ctx0" brushRef="#br0" timeOffset="113023.6">22028 7718 10722 0,'0'0'6401'16,"0"0"-4488"-16,0 0-353 0,0 0-904 15,0 0-608-15,0 0 176 16,28 86 64-16,-11-36-184 31,-6 4-96-31,10-6-8 0,-2-7-88 0,1-6-256 16,4-13-112-16,1-9 128 15,6-13-56-15,-3 0-32 0,4-18 16 16,0-8 352-16,-9-2 48 16,-3 5 160-1,-8 4 512 1,-7 13 208-16,-1 6-288 0,-4 9-464 0,0 17-120 15,0 12 72-15,4 13 16 16,7 3-96-16,6 6-352 0,18 13-728 16,-7-16-1353-16,-4-9-5056 15</inkml:trace>
  <inkml:trace contextRef="#ctx0" brushRef="#br0" timeOffset="113482.38">22850 8185 11930 0,'0'0'4633'0,"0"0"-3521"0,0 0-320 31,0 0-223-31,0 0 167 16,0 0-48-16,0 0-440 0,135-32-104 16,-72 22-56-16,10 4-88 15,-6-3-160-15,-15 2-728 0,-8-2-1177 16,-20-10-1143-16,-16 0-729 31,-8 3-1224-31</inkml:trace>
  <inkml:trace contextRef="#ctx0" brushRef="#br0" timeOffset="113627.99">23025 7995 304 0,'0'0'6857'0,"0"0"-4713"0,0 0-767 16,0 0 495-16,0 0 241 31,-24 107-513-31,43-59-552 0,5-1-504 15,4 7-328-15,4-3-112 16,0-3-104-16,0-3-80 0,4-8-1056 16,-8-8-1945-16,-4-13-2464 0</inkml:trace>
  <inkml:trace contextRef="#ctx0" brushRef="#br0" timeOffset="113940.15">23746 7845 6737 0,'0'0'8042'32,"0"0"-5602"-32,0 0-783 15,0 0-1169-15,0 0-168 0,-75 86 144 16,38-4-192-16,1 20-200 16,12-7-40-16,20-19-32 0,4-28-304 15,0-16-104-15,21-7-64 31,7 1-169-31,7-7-327 0,5-16-72 16,0-3-8-16,-4-22 264 16,-12-13 784-16,-12-7 120 15,-12 1 1032-15,-12 6-96 0,-20 3-40 16,-16 17-215-16,0 8-465 31,-20 7-336-31,12 13-1377 0,17 3-3840 0</inkml:trace>
  <inkml:trace contextRef="#ctx0" brushRef="#br0" timeOffset="114744.01">23782 7966 9498 0,'0'0'7633'0,"0"0"-6425"31,0 0-815-31,0 0-97 16,0 0 56-16,143-13-128 0,-63 3 40 15,0 1-144-15,-13 3-40 16,-15 3-80-16,0-1-760 0,-4 1-937 15,-28 0-975-15,-16-4-297 16,-4 1-2568 0</inkml:trace>
  <inkml:trace contextRef="#ctx0" brushRef="#br0" timeOffset="114930.51">24017 7791 10202 0,'0'0'4409'15,"0"0"-3713"-15,0 0-128 0,0 0 912 16,40 102-232-16,-20-58-471 0,4 1-281 16,-5-1-224-16,9 1-208 15,0-4-64-15,4-6-872 0,20-10-1449 32,-8-9-2568-32,-5-16-1792 0</inkml:trace>
  <inkml:trace contextRef="#ctx0" brushRef="#br0" timeOffset="115124.99">24586 7699 13538 0,'0'0'3785'0,"0"0"-2288"16,0 0-753-16,0 0-480 0,0 0-96 16,4 79 304-16,20-25-160 15,17 10-144-15,6 0-152 0,5-1 32 16,-4-3-48-16,-13-9-536 31,-11-10-376-31,-20-6-225 0,-32-16-567 16,-15-6-976-16,-9-13-2138 0</inkml:trace>
  <inkml:trace contextRef="#ctx0" brushRef="#br0" timeOffset="115281.58">24527 7708 10882 0,'0'0'2080'0,"123"0"-1192"16,-19 0-103-16,12 13-217 16,-17 3-176-16,-19 0-392 0,-32-6-48 31,-20-4-3993-31</inkml:trace>
  <inkml:trace contextRef="#ctx0" brushRef="#br0" timeOffset="115481.05">25213 7953 4993 0,'0'0'8209'0,"0"0"-7024"0,0 0-705 16,95-13 160-16,-39 7 344 16,8-3-216-16,-1-1-296 0,-3 3-392 15,-9-2-80-15,-19 3-1152 31,-15-4-1024-31,-25-15-497 0,-20 6-3224 16,-8-3 8-16</inkml:trace>
  <inkml:trace contextRef="#ctx0" brushRef="#br0" timeOffset="115604.72">25376 7753 1112 0,'0'0'6305'0,"0"0"-3712"0,0 0-849 16,0 0 176 0,-44 105-399-1,44-55-409-15,4 2-112 0,11 5-400 16,10-3-328-16,3 3-224 0,7-10-48 15,14 10-520-15,-14-15-1896 16,-3-10-3770-16</inkml:trace>
  <inkml:trace contextRef="#ctx0" brushRef="#br0" timeOffset="115994.7">25758 7883 11386 0,'0'0'5041'0,"0"0"-4417"16,0 0 0-16,44-76-64 0,-16 60-128 15,15 7-119-15,6 9 15 16,2 0-232-16,5 0-32 0,-12 13-64 16,-8 2-8-16,-17 1-72 31,-14 3-136-31,-5 0 168 15,-20 3 48-15,-4-2 168 0,0-5 152 16,4 4-56-16,4-3-104 0,8 3-88 16,8 3-72-16,4 7-80 0,16 3-120 15,0 3-376 1,4 3-25 0,-8-3 177-16,-8 3 240 15,-4-6 104-15,-4-4 8 0,-17-9-24 0,-6-3 96 16,-5-9 0-16,0-5-16 15,17-8-1008-15,2-10-3049 0,9-6-6481 16</inkml:trace>
  <inkml:trace contextRef="#ctx0" brushRef="#br0" timeOffset="116189.16">26276 8071 8489 0,'0'0'8090'31,"0"0"-7106"-31,0 0-616 16,88-13-248-16,-45 6 32 0,9-2-48 16,8 3-104-16,-4-4 0 15,-4 4-504-15,-12-4-1496 32,-16-5-561-32,-24-11 337 0,-37-6-2089 15,-6 3-1160-15</inkml:trace>
  <inkml:trace contextRef="#ctx0" brushRef="#br0" timeOffset="116302.85">26504 7871 1400 0,'0'0'2552'15,"0"0"225"-15,-84 0 0 0,67 15-817 16,13 14-168-16,0 9-319 16,4 4-497-16,0 8-624 15,8 4-136 1,9-3-216-16,3 3-32 16,19 16-1104-16,-7-16-865 0,4-10-63 15</inkml:trace>
  <inkml:trace contextRef="#ctx0" brushRef="#br0" timeOffset="116560.17">26786 7896 13794 0,'0'0'2977'16,"0"0"-1609"-16,0 0-575 16,0 0-217-16,107-42-32 0,-66 42-200 31,2 13-104-31,1 13-240 15,-12 2-64-15,-8 11 56 0,-20-2-136 16,-4 5 144-16,-20-4 112 16,-4-3 72-16,0-4-32 15,9-8-40-15,6-4-112 0,9-9-64 32,20-4-312-32,52-6-408 15,-4-13-3081-15,3-9-5177 0</inkml:trace>
  <inkml:trace contextRef="#ctx0" brushRef="#br0" timeOffset="116737.69">27492 7960 7937 0,'0'0'8722'0,"0"0"-7906"16,0 0-816-16,0 0-24 0,0 0 24 16,95 6 56-16,-51-6-48 15,0 0 64-15,-1 0-72 0,-3-3-672 16,-12-13-1368-1,-16-16-713-15,-12 3-1528 16,0-3-2600-16</inkml:trace>
  <inkml:trace contextRef="#ctx0" brushRef="#br0" timeOffset="116875.33">27583 7760 6321 0,'0'0'2832'0,"0"0"-815"0,-48 72-25 31,36-27-135-31,0 3-457 16,4 5-368-16,4 1-456 0,0 4-272 15,4-1-184-15,0-3-120 16,8-4-80-16,16 5-736 16,0-14-1592-16,0-13-5450 0</inkml:trace>
  <inkml:trace contextRef="#ctx0" brushRef="#br0" timeOffset="117280.25">27826 7940 4977 0,'0'0'7849'0,"0"0"-5952"15,0 0-817-15,96-91-408 0,-53 71-48 16,6 8 160-16,-2 5-40 16,-3 7-207-16,-4 0-433 15,-8 0-40-15,-8 3-64 16,-17 4-8-16,-7 5-264 15,0 8-73-15,-20-1 297 16,-8 3 48-16,0 0 0 0,1 0 81 16,7 4-9-16,12-1-64 15,4 4 32-15,4-1-40 16,12 4 0 0,8 3 0-16,-4 0 0 15,4-4 80-15,-5 5-80 0,-6-8-16 16,-5 1-40-16,-4-4 48 15,-9-6 8-15,-10 0 128 16,-5-3 16-16,-4-3 32 0,-4-4-72 31,0-6-104-31,-11-3-368 16,2-9-1713-16,13-10-5673 0</inkml:trace>
  <inkml:trace contextRef="#ctx0" brushRef="#br0" timeOffset="117884.64">28444 8071 11946 0,'0'0'3929'16,"0"0"-3393"-1,107 0 256-15,-51 0 144 0,8-7-95 16,-5 1-297-16,1-1-272 15,-8 5-272-15,0-5-32 0,-8 1-904 16,-5-1-1113-16,-7-2-2640 16,-11-1-2688-16</inkml:trace>
  <inkml:trace contextRef="#ctx0" brushRef="#br0" timeOffset="118086.1">28710 7797 9273 0,'0'0'3041'0,"0"0"-2193"15,0 0 681-15,-24 111-273 0,20-63-48 16,0 6-400-16,4 0-336 16,0 3-320-16,13-3-152 0,2-3-144 31,17 0-1240-31,-4-20-1777 15,0-8-2400-15</inkml:trace>
  <inkml:trace contextRef="#ctx0" brushRef="#br0" timeOffset="118425.2">29148 7718 8281 0,'0'0'7258'0,"0"0"-5370"16,0 0-872-16,0 0-968 0,0 0-48 15,0 0 521-15,0 124-177 16,0-67-152 0,0-3-120-16,0-3-72 15,13-6 0-15,-2-11-144 16,2-9-160-16,2-8-257 0,6-11-271 16,3-6-312-16,-1 0-800 15,-3-13 127-15,4 3 1241 0,-12 1 576 31,-8 9 1424-31,-4 0-295 16,0 22-57-16,-8 10 192 16,0 6-824-16,4 7-288 0,4-4-40 15,0-3-112-15,4-10-472 16,28-11-960-16,-4-8-1577 0,4-9-4248 0</inkml:trace>
  <inkml:trace contextRef="#ctx0" brushRef="#br0" timeOffset="118628.66">29531 8051 432 0,'0'0'11298'0,"0"0"-9586"15,0 0-1087-15,0 0-401 0,96-19 104 0,-60 10 168 16,12 6-64-16,-1-7-328 15,1 7-104 1,12-9-752-16,-16 2-1257 16,-13 0-2968-16</inkml:trace>
  <inkml:trace contextRef="#ctx0" brushRef="#br0" timeOffset="118798.2">29726 7849 864 0,'0'0'9986'0,"0"0"-8514"16,0 0-24-16,-19 85-559 0,14-44-57 16,1 1 128-16,4 2-488 15,0-3-296-15,0 0-176 32,13 4-384-32,2-13-1952 0,5-10-2802 0</inkml:trace>
  <inkml:trace contextRef="#ctx0" brushRef="#br0" timeOffset="119099.4">30435 7696 4488 0,'0'0'11995'0,"0"0"-10203"0,0 0-1624 15,0 0-64-15,-43 111 145 0,7-32-81 31,4-5 24-31,8-2-192 16,4-14 0-16,16-11-8 0,4 4-264 16,4-3-105-16,20-7-143 15,16-16-16-15,4-12 160 0,7-10-248 16,-10-6-232-16,-6-22 856 31,-14-10 296-31,-21-6 440 0,0 2-216 16,-28 4-224-16,-32 7-248 15,-44 2-48-15,16 11-1064 0,-4 2-5905 16</inkml:trace>
  <inkml:trace contextRef="#ctx0" brushRef="#br0" timeOffset="121221.74">13184 9207 7761 0,'0'0'1897'16,"0"0"-1353"0,103-25-336-1,-27 9 128-15,19 3 384 0,17-2 256 0,3 2-136 16,-7 3-104-16,-12 4-199 15,-5 0-217-15,-3-1-64 16,0 1-136-16,-1 2 64 0,1-2-112 31,3 0-24-31,1 0-40 16,4 2 8-16,-1-2-8 0,2-1 56 16,6 5-56-16,4-5 56 15,9 1-64-15,15-1 8 0,13-2 0 16,7-1 96-16,12 4 304 31,5-1-96-31,-5 2-104 0,0-2-16 16,-7 4-112-16,-5 3-8 15,-11 0 8-15,4 0-72 16,-9 0 0-16,0 0-8 0,1 0-8 16,-1 0 8-16,1 0-64 31,-1 0 56-31,4 6-8 0,-3 0 16 15,-1 4 8-15,-3 3 0 0,4-4-8 16,-1-2 48-16,5-1-40 16,-2 0 32-16,2-2-40 0,4-2 8 15,3-2 96 1,-3 0-104 0,7 0 0-16,-3 0 88 0,-2 0-80 15,-2 0 112-15,-4 0 32 0,-5 0 192 16,5 4-48-16,7-4-152 15,-4 3-88-15,9-3 96 0,3 0-136 32,-3 0 41-32,3 0-49 15,-7 0 0-15,3 0 24 0,-8 6-32 16,-3-2 0-16,4 2 8 16,-2-3 40-16,2 3 40 15,0 1 0-15,3-1-80 0,0-3 72 31,-3 1-80-31,4-1 0 0,-6-3 48 16,2 0-40-16,-5 0-8 16,-3 0 0-16,-5-10-32 15,-3 4 24-15,-1-1 8 0,-3 4 0 16,-5 0 16-16,5 0-16 31,3-3 8-31,-3 2 0 0,-5-2 8 16,-3 3 96-16,-9-1-104 15,1 4 0-15,-4-2 184 0,0-2-40 16,-1 1 16-16,0-3-112 0,5-1-48 16,-4-2 40-1,0 3-48 1,-5-1-8-16,4 1 8 0,2-1 8 16,-6 5-8-16,4-2-8 15,-3-2 8-15,4-1 24 0,-1-2-24 16,-4 3 8-16,2-4-8 0,-6 0 8 31,-3-2 40-31,0-1-48 16,-9 1-48-16,4 2 40 0,1-3 8 15,4 4 0-15,3-1 0 16,10 0 0-16,-6-2 64 0,4 2-64 16,-3 1-8-16,0-1-48 31,-5 1 112-31,-3 2-56 15,0 1 0-15,-4-3-72 0,-5 2 72 16,-7 1 0-16,-16 3 0 16,11 0 16-16,-11-1-16 0,0 4 0 15,19 0 0-15,5 0 8 32,24 0 56-32,7 4-64 0,-3-1-72 15,-17 3 72-15,-19-3 0 16,-16-3-48-16,11 3-64 15,-11-3 8-15,-4 0 96 0,16 4-88 0,-16-4 40 16,7 0 56 0,13 0 8-1,-4 0-8-15,-5 0 0 0,-11 0-8 16,-1-4 0-16,-6 1-64 16,-10-3-24-16,-3 0-88 15,-4 2-297-15,-4-2-119 0,-8 0-336 0,-8 0-1024 31,-4-1-2401-31</inkml:trace>
  <inkml:trace contextRef="#ctx0" brushRef="#br0" timeOffset="122048.53">20367 9557 7865 0,'0'0'4241'16,"0"0"-2224"-16,0 0-601 0,0 0-736 16,0 0-224-1,0 0-40-15,0 18-144 16,-8 17 824-16,-12 23-263 15,-3 18-385-15,-1 0 8 0,0-6-304 16,8-13-24-16,4-10-56 16,0 8-56-16,-1-1-16 0,10-7-512 31,3-5-857-31,3-14-1359 16,14-12-2937-16</inkml:trace>
  <inkml:trace contextRef="#ctx0" brushRef="#br0" timeOffset="122438.49">20898 9534 9874 0,'0'0'4977'16,"0"0"-4137"-16,0 0-552 15,0 0 80-15,-84 108 600 0,48-51-152 16,-1 13-119-16,5-3-105 0,13-7-208 16,-1 7-152-16,8-7-120 15,5-6-112-15,7-9 0 0,0-4 0 16,19-10-48 0,9-8-72-1,4-7-48-15,3-10 24 0,6-3-112 16,2-3-8-16,-3-6 96 0,-8-10-16 15,-8-3 184-15,-13-3 0 16,-6-4 168-16,-5-2 208 0,-8 2-112 31,-20 8-40-31,-8-2 0 16,-4 11-216-16,-8 6-8 0,5 3-48 16,-1 0-816-16,12 12-1857 15,8-2-6353-15</inkml:trace>
  <inkml:trace contextRef="#ctx0" brushRef="#br0" timeOffset="125504.32">7506 8721 5249 0,'0'0'2688'0,"0"0"-1183"0,0 0-145 0,0 0-304 16,0 0 312-16,0 0 321 15,0 0-529 1,-32-35-472-16,32 35-336 16,0 7-288-16,0 12-16 15,0 16 384-15,0 25 16 16,0 16-32-16,0 23-191 0,-8 2-49 16,0-2-88-16,-4-10-88 31,0-13 16-31,-4-9 32 0,9-20-48 15,-2-9-8-15,1-9-409 16,4-4-423-16,1-3-680 0,-5-5-1137 16,8-15-407-16,0-2-2769 0</inkml:trace>
  <inkml:trace contextRef="#ctx0" brushRef="#br0" timeOffset="125819.48">7402 8779 4993 0,'0'0'5273'0,"0"0"-4385"0,0 0-616 15,0 0-264-15,0 0 760 0,0 0 304 31,136-54-295-31,-72 35-129 16,11-4-184-16,-3-2-168 0,-17 12-112 16,-3 4-184-16,-16 9-128 15,-19 0-608-15,-17 13-353 0,0 15 105 16,-25 3-360-16,-3 8-1033 31,-19 11-639-31,7-8-73 0,4-4 289 16</inkml:trace>
  <inkml:trace contextRef="#ctx0" brushRef="#br0" timeOffset="125991.02">7626 9001 600 0,'0'0'2240'0,"0"0"-287"0,0 0-545 16,-41 89-256-16,41-67 160 31,0-6 17-31,17-4-169 0,11-8-24 16,15-4 80-16,13 0-191 15,8-10-321-15,3-9-312 0,1 0-88 16,-3 0-112-16,-14 10-192 15,-16 9-2193-15,-14 0-1695 16,-21 15-2050 0</inkml:trace>
  <inkml:trace contextRef="#ctx0" brushRef="#br0" timeOffset="126194.48">7379 9671 8537 0,'0'0'1697'0,"0"0"-681"16,0 0-168-16,0 0 816 16,0 0-79-16,118 51-473 0,-45-55-384 15,19-18-264-15,-5 0-144 32,-8-1-16-32,-11 8-304 0,4-7-920 15,-16 2-3969-15,-1 1-4289 0</inkml:trace>
  <inkml:trace contextRef="#ctx0" brushRef="#br0" timeOffset="127034.24">8578 8483 4352 0,'0'0'2929'0,"0"0"-1897"15,0 0-792-15,0 0 168 16,0 0 545-16,0 0 87 0,0 0 136 16,0-3 32-16,0 3-183 31,0 0-329-31,-5 0-280 0,5 0-192 16,0 0-8-16,-4 0-16 15,4 0 32-15,0 0-104 0,0 0-80 16,0 0-48-16,0 0 0 15,0 0 0-15,0 0 0 32,0 0 0-32,0 0 40 0,0 0-40 15,0 0 0-15,-3 0 16 16,-1 3 40-16,-8 4 48 0,-4-1 40 16,-12 4-88-16,-4-1 40 15,-4 1-48-15,-7-1-40 31,2 0 0-31,6-2 0 0,3-1 0 0,8-2 8 16,8-1-16-16,9-3 56 16,7 0-56-16,0 3 16 15,0 0-16-15,0 3 0 0,3 7 192 16,5 6 328 0,0 6-224-1,-4 4 128-15,4 6-183 0,-4 3-17 0,0 3-48 16,-4 4-104-1,4 3 8 1,0 2-64-16,0 1-16 16,3 6 96-16,2-3-88 0,-1 4 0 15,3-2 0-15,2-1 0 16,-2 2 8-16,2-3-16 0,-9 3 8 16,4-3 48-16,-5-3-56 15,-3-7 0-15,0-6 8 0,0-3-8 16,4-6 16-16,0-4-16 31,5-6 0-31,-1-6-8 0,7-7-72 16,9-3-48-16,8-3 40 15,4 0 88-15,8-16 0 16,20-12-825-16,-8 2-1471 0,-13-5-3313 0</inkml:trace>
  <inkml:trace contextRef="#ctx0" brushRef="#br0" timeOffset="127349.4">9243 8734 10386 0,'0'0'2760'16,"0"0"-823"-16,0 0-353 15,0 0-520-15,0 0-680 0,0 0-24 32,-52 41-39-32,29 4-1 15,-5 9 0-15,4 6-136 0,-4 3-64 16,0 4-48-16,4 0-72 16,-3-1 0-16,2-5 0 0,-3-4-280 15,8-9-408-15,1-7-817 31,-5-9-2264-31,3-17-664 16,10-5-3416-16</inkml:trace>
  <inkml:trace contextRef="#ctx0" brushRef="#br0" timeOffset="127605.71">8689 8934 7945 0,'0'0'3057'15,"0"0"-825"1,0 0-327-16,0 0-497 16,0 0-512-16,0 0-496 0,0 0 665 15,108 45-417-15,-53-1-248 16,5 4-16-16,0 2-224 0,-12 4-24 16,-5 0-136-16,-7 0-8 15,1-3 0-15,-5 0-200 0,0-3-448 16,-1 0-873-16,-6-17-1271 0,-6-9-2921 15</inkml:trace>
  <inkml:trace contextRef="#ctx0" brushRef="#br0" timeOffset="128158.24">9279 8503 9618 0,'0'0'1760'0,"0"0"-296"15,0 0-304-15,0 0-95 16,8-74-361-16,12 59-416 15,8 2-128-15,7 3-160 0,6 4 8 0,2 3-8 16,-3 3 0 0,0 6 0-1,-8 10-8-15,-4 3 8 0,-9 3 48 16,-6 0 128-16,-1 4 120 16,-1-4 128-16,2 6-72 15,2 4-48-15,2 7 32 0,-2 5 40 16,5 6-87-1,4 2-89-15,0 8-32 16,0 0 16-16,0 4-112 0,-4 2-64 16,-1 1 8-16,2-4-16 15,-6 4 16-15,-2-6-16 16,-2-4-8-16,-7-7 8 0,5-2 0 31,-9-7 0-31,0-6 8 0,0-6-8 16,-13-7 8-16,-11 0 0 15,-8-2 160-15,-11-2-72 16,-9-2-88-16,-3-6-8 0,-1 0 0 16,0-10-648-16,-12-10-953 31,20-12-3272-31,8-4-5897 0</inkml:trace>
  <inkml:trace contextRef="#ctx0" brushRef="#br0" timeOffset="128482.37">10463 8893 7073 0,'0'0'6953'0,"0"0"-5088"0,0 0-1185 32,0 0-296-32,0 0 104 15,111-38-32-15,-52 22-160 16,1 0-248-16,0 3 8 0,-8 0-56 15,-8 7-792-15,-17 6-1776 0,-14 0-1593 16,-13 0-1576-16</inkml:trace>
  <inkml:trace contextRef="#ctx0" brushRef="#br0" timeOffset="128690.82">10491 9175 11762 0,'0'0'2633'0,"0"0"-1049"0,95-12-88 0,-35-7-256 15,19-7-407-15,20-6-193 16,21-3-272-16,-12 4-368 16,-9 5-72-1,-31 7-1600-15,-36 10-7098 0</inkml:trace>
  <inkml:trace contextRef="#ctx0" brushRef="#br0" timeOffset="137216.09">7490 10274 7497 0,'0'0'2601'0,"-8"3"-1681"0,4 1-248 16,0-4 104-16,4 2 264 15,-3-2-127-15,3 0-233 0,0 0-240 31,0 0-112-31,0 0-32 16,0 0-16-16,0 0 96 0,0 0-176 16,0 0 24-16,0 0 200 15,-5-6-424-15,1-7-56 16,-8-2 56-16,8-8 120 0,-3 4-88 16,7-3-32-16,0-3 0 31,0 2 0-31,4 1 8 0,7 0 48 15,9 0-56-15,0 3 0 0,4 3 0 16,4 0-32-16,0 10 32 16,4 3 8-16,3 3-8 15,5 0 0 1,-3 12 0-16,10 7 8 16,-3 0 56-16,3 3-56 0,9 1-8 15,-3-4 0-15,1 0 8 0,6-3 0 16,-4-7 0-16,0-2-8 15,0-4 48 1,-5-3-48-16,-2 0-48 16,-6-3 32-16,-2-7-40 15,-6-3-48-15,-7-3-160 0,-8-3 64 16,-4 0 192-16,-5-6-8 16,-11 0 16-16,0-1 0 0,0 1 56 31,-3-1-8-31,-5 4-40 15,-4 6 40-15,4 0 344 0,4 10-96 16,0 0-96-16,4 6-48 16,0-3 24-16,0 3-7 15,0 0-25-15,0 0-136 0,0 0 16 32,0 0-24-32,0 3-104 15,0 13 104-15,8 9 0 0,4 0 8 16,7 7-8-16,2-3 0 15,-1-1 8-15,-1-2-8 0,-2-4-201 16,-2 0-111-16,-2-6-64 16,-2-6 8-1,-7-4-104-15,5-3 112 16,-9-3 160-16,0 0 64 0,4-3 88 16,-4-13 48-16,0-6 0 15,4-4 72-15,-4-5-72 0,0-4 0 16,3 3 56-1,9 3-56-15,4 4-48 16,4 6-32-16,4 6 80 16,8 4 0-16,3 9 48 0,6 0-40 15,6 0 64-15,5 6-72 16,4 7 0-16,4 2 120 0,4-2-16 31,3 6 24-31,5-3-80 16,0 0-48-16,-1 0 64 0,-3-3-56 15,0 0-8-15,-9-1 0 16,1-2 0-16,-8-7 56 16,-4 0-56-16,0-3 0 0,-5 0 8 31,-6-6 40-31,-5-4-24 16,0-2-24-16,-9-1 0 0,1 0 128 15,-8-6-120-15,-4 0 0 16,-4-3-8-16,-4-20-80 15,0 5-768-15,-4 2-3753 0</inkml:trace>
  <inkml:trace contextRef="#ctx0" brushRef="#br0" timeOffset="148360.37">10789 8823 4777 0,'0'0'1656'0,"0"0"-896"15,-4 0-40-15,4 0 216 16,0 0 17-16,0-3-89 15,0 0-176-15,0 3-72 0,0 0-200 0,0 0-104 16,0 0-56 0,0 0-88-1,0 0-112-15,0 0 32 16,0 0-80 0,0 0 0-16,0 0 0 15,4 0 0-15,12 0-8 0,8 0 120 16,8-3-112-16,8-1 80 0,3 4-80 15,1-3 32-15,0-3 16 16,0 2 8-16,0-2 48 0,-9 3-104 16,-7-3 48-16,-11 3 129 15,-6-1 39-15,-7 4 176 16,-4 0-24-16,0 0-128 0,0 0-168 31,0 0-80-31,0 0 0 16,0 0-8-16,0 0-24 0,0 0-496 15,0 0-561-15,4 0-607 16,-4 0-352-16,0 0-5154 0</inkml:trace>
  <inkml:trace contextRef="#ctx0" brushRef="#br0" timeOffset="166321.47">13140 7877 5409 0,'-4'-6'1416'0,"4"-1"-392"16,0 1 24-16,0-3 121 0,0 2-41 15,0 4 136-15,0-4-192 16,0 4-31-16,0 3-217 0,0 0-168 15,0 0-264-15,0 0-176 0,0 0-216 16,0 10-40 0,0 5 40-1,0 8 304-15,0 2-184 0,0-2-48 16,0-1-64-16,0-9 56 16,8-1 24-16,0-9-88 0,3-3 0 15,2 0 104-15,11-15 216 0,-1-17-104 31,5-7-88-31,4-11 0 16,0-7-8-16,0-4-120 0,4 1 0 16,-4 3 64-16,-5 9-56 15,-3 16 56-15,-7 7 0 0,-10 15-56 16,-3 10-8-16,0 4-544 31,-4 34-792-31,4 0-1112 0,-4 0-4018 16</inkml:trace>
  <inkml:trace contextRef="#ctx0" brushRef="#br0" timeOffset="167143.28">15885 7664 1144 0,'0'0'7713'0,"0"0"-6056"0,0 0-257 16,0 0 120-16,0 0 217 16,0 0-481-1,0 0-488 1,0 0-360-16,0-10-136 0,0 17-264 0,0 9 296 15,4 3 16-15,4 6-95 16,-8 1-105-16,4-1-16 0,4 0-104 31,4-2 56-31,-1-11-48 16,6 1-8-16,7-13 8 0,8 0 96 16,7-13-16-16,10-12-72 15,2-13 0-15,-3-10 88 0,-1-6-96 16,-2 0 48-16,-14 4-56 15,-6 8 8-15,-14 10 48 32,-7 17-56-32,-4 12-168 0,-4 3-993 15,-12 12-3256-15,-4 1-1592 0</inkml:trace>
  <inkml:trace contextRef="#ctx0" brushRef="#br0" timeOffset="168133.64">19805 7426 8937 0,'0'0'1953'0,"0"0"-1073"16,0 0-272-16,0 0 576 31,0 0 105-31,0 0-513 0,0 0-488 16,-3 6-144-16,3 14 384 15,0 5 8-15,3 4-272 0,1 5-168 16,9-5-8-16,-5-1-80 0,3-5-8 16,6-4-8-1,2-10-104 1,13-9 112-16,4 0 0 0,8-19 200 16,4-13-24-16,7-12 128 15,1-7-16-15,-4-6 17 0,-5-3-169 16,-6-1-32-1,-13 8-56-15,-9 14-40 16,-2 17-8-16,-14 12-16 16,-3 20-697-16,0 19-1687 0,0-1-2257 15</inkml:trace>
  <inkml:trace contextRef="#ctx0" brushRef="#br0" timeOffset="168553.52">20765 7391 8249 0,'0'0'1865'0,"0"0"-1281"0,0 0 64 0,0 0 584 16,0 0-408 0,4 86-71-1,5-64-321-15,-1 0-232 0,-1-3-72 16,1-6-128-16,5-6-64 16,2-7 64-16,5 0 560 15,5-10 72-15,3-16-80 0,7-5 80 16,1-10 16-1,0-7-208-15,3-9-240 16,-2 3-96-16,-5 6-32 16,-9 10-64-16,-7 13 8 0,-12 15-16 15,-4 10-296-15,0 10-496 16,-24 31-176 0,1-6-1520-16,-1 3-4074 0</inkml:trace>
  <inkml:trace contextRef="#ctx0" brushRef="#br0" timeOffset="170173.2">26882 7417 8241 0,'0'0'2497'15,"0"0"-1161"-15,0 0-464 16,0 0 144 0,0 0 217-16,0 0-401 15,0-4-440-15,0 4-264 0,0 10-120 0,-4 6 112 16,-5 9 128-16,5 0-136 15,1 1-104-15,3-1 88 16,0-5-96 0,0-5 8-16,0-2-16 15,0-6-8-15,7-1-128 16,10-6 144-16,3 0 200 0,3 0-8 16,9-16-120-16,5-6-64 15,2-7 336-15,5-6 152 0,8-6-80 31,-9-4-191-31,1 4-121 16,-4 6 32-16,-16 4-128 0,-4 11 0 16,-16 8 120-16,0 9-128 15,-4 3-176-15,0 0-473 16,-16 15-927-16,-7 7-856 0,-2-2-2770 0</inkml:trace>
  <inkml:trace contextRef="#ctx0" brushRef="#br0" timeOffset="174954.45">14499 11579 8529 0,'0'0'2081'0,"0"0"-545"31,0 0 40-31,0 0 57 0,0 0-25 16,-8-64-192-16,3 58-511 15,-3 3-289-15,1 3-136 0,-6 0-272 16,2 13 24-16,-10 5-104 0,2 14-8 16,3 3-8-1,4 4-104 1,8-2 40-16,4-2-40 0,8 0-8 16,16-6 8-16,12 0 0 15,7-4 56-15,9-3-8 0,4 1-56 16,0-5 0-16,-5-2-8 0,-10 0-56 31,-6 0-16-31,-10 0-32 16,-14 0-120-16,-7 3 160 0,-4 3-40 15,-8 4 112-15,-20-4 0 16,-7 6-56-16,-14-2-272 0,2-7-296 16,-9-3-793-16,-15-16-1103 31,6 0-1681-31,14-7-2320 0</inkml:trace>
  <inkml:trace contextRef="#ctx0" brushRef="#br0" timeOffset="175161.9">14435 11614 10274 0,'0'0'2032'16,"0"0"-960"-16,131-57 65 15,-71 41-49-15,0 3-384 0,-8 7-520 0,-13 3-120 16,-7 3-64 0,-11 0-112-1,-10 16-624-15,-11-4-304 0,0 17-433 16,-8-7-471-16,0-3-1113 16</inkml:trace>
  <inkml:trace contextRef="#ctx0" brushRef="#br0" timeOffset="175595.74">15479 11426 5777 0,'0'0'4745'0,"0"0"-2625"16,0 0-744-16,0 0 41 0,0 0-49 15,0 0-376-15,0 0-392 16,-72-19 9-16,40 42 39 0,-8 8-88 15,8 11-168-15,4 5 72 16,0 7-152 0,13 3-88-16,6 1-16 15,9-8-128-15,0-2-16 0,17-7-64 16,11-3 0-16,7-6-48 16,9-3-32-16,0-7-216 0,0-10-480 15,0-2-312 1,3-10-593-16,-7 0-2223 15,-12-6-3186-15</inkml:trace>
  <inkml:trace contextRef="#ctx0" brushRef="#br0" timeOffset="176270.94">15904 11443 6009 0,'0'0'6217'0,"0"0"-4921"16,0 0-455-16,0 0 223 0,0 0 88 16,0 0-496-16,0 0-488 15,5 9 128-15,-21 19 232 0,-4 4-208 16,-7 3-152-16,-1-3-63 15,-9-3-33 1,5-7 24-16,0-6-88 16,0-10 0-16,13-6 112 0,7 0-120 15,4-13-56-15,8-9-104 16,8-10-24-16,12-6 95 0,12 3 81 16,0 1-8-1,-1 4 16 1,1 12-8-16,0 8 8 0,-4 10 80 15,0 3 9-15,0 17 15 0,0 11 16 16,-4 4-112-16,-1 13 152 16,-6-1-152-16,-6 7 0 0,-3 0-8 31,-8 1 16-31,0-5 48 16,-12-2-64-16,-8-4 8 0,-3-9-8 15,-1-3-168-15,-8-13-8 16,0-3 0-16,0-10-145 0,0-6 49 15,4 0 160-15,8-22 104 32,9-4-48-32,7-2 40 15,4-4 8-15,4 3-32 0,11 4 40 16,9 9 144-16,4 3-40 16,4 10-88-16,4 3 232 0,-1 0-168 15,6 3 72-15,-1 10-87 31,-5 0-65-31,5 6 72 0,-4 0-64 16,-9-3-8-16,1 3 0 0,-3-3 0 16,-9-3-185-16,-4 2-359 15,-9-2-736-15,1-4-1432 0,-4-2-2746 16</inkml:trace>
  <inkml:trace contextRef="#ctx0" brushRef="#br0" timeOffset="176617.02">16151 11335 9522 0,'0'0'2528'16,"0"0"-1032"-1,0 0-447-15,84-42 431 16,-48 42-24-16,5 0-688 16,2 10-167-16,-3 12-97 0,8 7-80 15,-1 9-136-15,-2 0-96 16,-6 10-72-16,-3 2 160 16,-4 1-160-16,-8 3 24 0,-8-3-24 31,-4-3-72-31,-8-1-40 15,-4 0-8-15,0 5-40 0,-16-5-488 0,-24 10-728 16,4-9-2657-16,0-13-5177 16</inkml:trace>
  <inkml:trace contextRef="#ctx0" brushRef="#br0" timeOffset="177742.02">17283 11728 9874 0,'0'0'4945'15,"0"0"-3937"-15,0 0-736 16,0 0 432-16,0 0 440 16,76-9-231-16,-28-4-225 0,8 0-192 31,7 0-240-31,1-2-48 16,0 5-208-16,-8 1 8 0,-4 2-8 15,-13 4-96-15,-11 0-240 16,-7 0-352-16,-14 3-353 15,-3 0-167-15,-4-7-728 0,-16-2-1169 16,0-1-6721 0</inkml:trace>
  <inkml:trace contextRef="#ctx0" brushRef="#br0" timeOffset="177985.37">17459 11430 9978 0,'0'0'2928'16,"0"0"-959"-16,0 0-601 0,0 0 72 16,0 0-351-16,0 0-529 15,0 0 304-15,28 85-16 16,-9-31-208 0,-2 10-192-16,-2 3-104 15,-2-7-176-15,-2 3-160 16,6 1 0-16,-2-4-8 15,1-3-48-15,0-3-544 0,4 3-720 16,0-15-1241-16,-8-14-4712 0</inkml:trace>
  <inkml:trace contextRef="#ctx0" brushRef="#br1" timeOffset="184466.09">14104 7750 1664 0,'0'0'5065'16,"0"0"-3913"-16,0 0-120 15,0 0-15-15,0 0 79 0,0 0 272 16,-28-44 64-1,28 44-111-15,0 0-305 16,0-4-384-16,0 4-208 16,0 0-112-16,0 0-224 0,0 4-88 15,0 11 0-15,0 11 0 16,8 5 104-16,4 4-40 0,-4-3-56 31,4 0 48-31,0-10-56 16,-4-3 0-16,0-9-8 0,0-4-56 15,0-6-8-15,4 0 72 16,0-9 128-16,4-17 56 16,4-2-72-16,-5-14-40 0,2 1-16 31,-6 0 0-31,2 0 16 16,-2 9-56-16,-3 6-16 0,-4 7 24 15,5 10-24-15,-6 6-264 16,1 3-1176-16,0 0-1569 15,0 9-959-15,0 1-5354 0</inkml:trace>
  <inkml:trace contextRef="#ctx0" brushRef="#br1" timeOffset="186956.44">25763 7439 6617 0,'0'0'4865'0,"0"0"-3369"15,0 0 33-15,0 0-377 0,0 0-192 0,3-26 56 16,-3 23-224-1,0 3-295 1,4 0-273-16,0 0-224 16,0 10 0-16,8 6-8 0,0 6 8 15,0 3 48-15,0 4-48 16,-4 2 0-16,4-2 0 0,-5-6 0 16,2-1-8-16,-1-10-40 15,-1-5 0 1,6-4 40-16,2-3-40 15,6-3 48-15,10-16 144 0,-3-10-80 16,8-6-16-16,-4-10 24 16,0 1 24-16,-4-10 48 0,-4 3-136 15,-5 0-8-15,-2 4 80 32,-10 12-80-32,-3 9-8 0,-4 14-56 15,0 12-456-15,0 19-1633 16,-4 13-1720-16,0 0-1248 0</inkml:trace>
  <inkml:trace contextRef="#ctx0" brushRef="#br1" timeOffset="187792.22">28014 7464 8977 0,'0'0'2457'15,"0"0"-1161"-15,0 0-344 0,0 0 409 0,0 0-145 16,0 0-512-16,0 0-408 15,0 10-296-15,0 12 192 16,0 3 0-16,-5 7-184 0,1-3 48 31,0-1-48-31,4-2 56 16,0-8-64-16,0-8-64 0,0-3-56 16,8-7-96-16,8 0 216 15,12-7 152-15,4-15-56 0,4-10 24 16,3-3-72-16,-2-3 48 31,-1-6 248-31,-5 3-16 0,1 2-87 16,-8 8-89-16,-4 2-48 15,-4 13-8-15,-12 7-96 16,-4 9-88-16,-13 3-881 0,-10 16-1759 16,-5 3-2033-16</inkml:trace>
  <inkml:trace contextRef="#ctx0" brushRef="#br1" timeOffset="189276.26">18423 11366 3000 0,'0'0'7850'16,"0"0"-6154"-16,0 0-712 0,-16-54-159 15,16 38 199-15,0 0-40 16,8-3-400-16,16 4-192 0,4-1-88 16,16 0-104-16,8 3 40 31,4 7-112-31,7 6 64 16,-3 0-184-16,-9 9 0 0,-6 17-8 15,-17 2 0-15,-13 10-64 16,-15 3-16-16,0 4 8 0,-28-4 72 15,-15 4 0-15,-6-7-96 16,-7-7 96 0,1-5 0-16,7-4-128 15,9-9-240-15,15-3 40 0,12-7 280 16,3-3 0-16,9 0 48 16,9 0-8-16,14-3-112 0,14-4 112 15,10 1 8 1,9 0 0-16,4 6 96 15,-9 0-96-15,-3 6-8 16,-4 13 8-16,-13 6 0 0,-6 1-8 16,-9 5-48-16,-12-2-40 15,-4-4 96-15,-12 4-48 0,-16-4 48 32,-8-3 120-32,-8-2 112 15,-4-1 8-15,1-6-184 0,-5-1 32 16,8-6 336-16,5-6-344 15,2 0 40-15,9 0 48 0,5 0-16 16,10-3-120-16,6-3-32 31,-1 3-672-31,8-1-720 16,0 2-3489-16</inkml:trace>
  <inkml:trace contextRef="#ctx0" brushRef="#br1" timeOffset="189659.24">19753 11154 6449 0,'0'0'4409'0,"0"0"-3073"16,0 0-312-16,0 0 369 0,-103 3 103 31,71 19-240-31,-3 6-168 16,3 11-247-16,8 5-313 15,-1 7-128-15,10 6-16 0,6 3-208 16,5 4-16-16,4-1-32 0,9-2-72 31,14-7-56-31,9-10-24 16,5-6-48-16,6-6 24 15,9-10-352-15,8-9-288 0,15-7-665 16,-11-6-1311-16,-8 0-3113 0</inkml:trace>
  <inkml:trace contextRef="#ctx0" brushRef="#br1" timeOffset="190220.74">20069 11357 7033 0,'0'0'6121'31,"0"0"-4552"-31,0 0-609 16,0 0-464-16,15-83 144 0,9 67 88 16,8 4-232-16,8 2-248 15,4 4-64-15,0 2-184 0,0 4 16 16,-12 4-16-16,-9 12-24 31,-10 3-40-31,-13 9 56 16,0-2 8-16,-21 2 72 0,-7 1 152 15,-7-4 33-15,-1-6-1 16,4 0-152-16,4-3-96 31,12-6-8-31,8-4-8 0,8 3-176 0,4-2-152 16,20 2 207-16,8 1 81 15,7 3-128-15,-2-1-64 0,-1-2 112 16,-4 3 128-16,-8 0-8 16,-5-1-32-16,-7 4-8 15,-4 3 40-15,-8 0-56 16,0 3 64 0,-12 3 0-16,-11-2 144 15,-5-1-72-15,-4-3-72 0,0-3 0 0,0-7 0 16,-9-9-944-16,13 0-2209 15,5-9-3936-15</inkml:trace>
  <inkml:trace contextRef="#ctx0" brushRef="#br1" timeOffset="190476.06">20678 11080 12346 0,'0'0'4049'16,"0"0"-3353"-16,80 0-80 0,-37 10 144 16,2 9-47-16,2 7-209 15,1 5-168-15,-5 10-136 16,2 7-136-16,-9 6-16 0,-12 3-48 31,-9 7-8-31,-15 12-112 0,-4-10 112 16,-28 8-320-16,-11-5-456 0,-45 5-1033 15,8-11-3008-15,5-15-6889 16</inkml:trace>
  <inkml:trace contextRef="#ctx0" brushRef="#br1" timeOffset="191126.31">21702 11337 9738 0,'0'0'3848'0,"0"0"-3007"0,0 0-633 15,0 0-136-15,0 0 408 16,0 0 184-16,132 4 168 0,-20-4-216 31,15 0-160-31,0 0-168 16,-31 0-112-16,-36 0 16 0,-25 0-192 15,-14 0-8-15,-6 0-392 16,-7 0-944-16,-16 0-1489 16,-20 0-2632-16,-8-4-2152 0</inkml:trace>
  <inkml:trace contextRef="#ctx0" brushRef="#br1" timeOffset="191361.7">22041 11087 12978 0,'0'0'2945'0,"0"0"-1721"15,0 0-352-15,0 0 113 0,0 0 127 16,60 82-216-16,-41-21-184 16,1 24-240-1,1 17-296-15,-6 9-176 16,2-13 0-16,-10-18-224 0,1-26-840 15,-8-10-968-15,4-12-3322 16,-4-13-7344-16</inkml:trace>
  <inkml:trace contextRef="#ctx0" brushRef="#br2" timeOffset="195824.8">15040 7747 8809 0,'0'0'2369'16,"0"0"-817"0,0 0-256-16,0 0-103 15,0 0 47-15,0 0-192 16,-16-45-312-16,16 42-167 0,0 0-57 15,0 3-192-15,0 0-320 16,4 12 8-16,0 8 88 0,9 8 16 31,-2 4-64-31,1 3 32 16,0-4-80-16,0-5 24 16,0-4-24-16,-4-9-48 0,4-3 40 15,-4-10-64-15,8 0-40 0,-1-19 112 16,10-13 64-16,3-10 24 0,0-5-88 15,-4-7 0 1,-5 0 32 0,-3 3-32-16,-4 3-48 15,0 10 40-15,-4 13-40 0,-4 9 40 16,-4 6 8-16,0 10-544 16,0 0-977-16,4 10-1415 0,-4 6-97 15,0 0-1560-15</inkml:trace>
  <inkml:trace contextRef="#ctx0" brushRef="#br2" timeOffset="196851.06">17248 7543 1112 0,'0'0'8161'0,"0"0"-6688"16,0 0 223-16,0 0-320 0,0 0-127 15,0 0-289-15,0-9-312 16,0 9-144-16,0 0-280 0,3 0-224 31,-3 9-24-31,4 11 24 16,5 5 144-16,-1 4-96 0,-1 6-40 16,1-4 48-16,1-2-56 15,-1-4 0-15,-1-9 0 0,1-3 0 16,1-10-8-16,-2-3 8 31,9 0 24-31,0-19 152 16,4-6-112-16,7-14-56 0,-2-5 40 15,-1-7 72-15,4-6-48 16,-4 0 24-16,-5 3-40 16,1 9 16-16,-8 7-72 0,-3 13 0 31,-2 12 8-31,-7 7-8 15,0 6-416-15,0 3-1248 0,0 13-2729 0,-11 0 1248 16</inkml:trace>
  <inkml:trace contextRef="#ctx0" brushRef="#br2" timeOffset="197830.45">22161 7436 9249 0,'0'0'2769'16,"0"0"-977"-16,0 0-455 15,0 0-249-15,0 0-336 0,0-19-312 0,0 19-64 16,0 0-288-16,4 3-88 15,3 9 0-15,1 10 8 16,5 4 64-16,2 6-72 16,-2-1 0-1,2 1 40-15,-4-3-40 16,2-7-96-16,-5-6-56 0,-1-6 0 16,-3-8 80-16,5-2 72 15,-1 0 48 1,7-22 112-16,2-6-64 15,7-11 104-15,0-5 144 0,-1-10 1 16,5 0-49-16,-4 0-104 16,-4-3-72-16,-4 9 8 0,0 14-40 15,-12 9-80-15,4 12-8 16,-8 9-40-16,0 4-544 0,0 7-1201 31,-21 28-111-31,2-7-2041 16,-1 1-4625-16</inkml:trace>
  <inkml:trace contextRef="#ctx0" brushRef="#br2" timeOffset="199431.18">29204 7458 9842 0,'0'0'2776'16,"0"0"-951"0,0 0-377-16,0 0-144 15,0 0 8-15,0 0-359 0,0 0-337 16,0 0-376-16,13-35-240 0,-13 38-96 15,0 13-24-15,0 9 120 16,0 4 8 0,0 3 0-16,4-7-8 15,-1 0-56-15,5-6 56 16,5-3-112-16,-2-9-24 0,10-4 96 16,2-3 40-16,9-6 8 31,4-10 40-31,4-10-40 0,-4-6 96 15,-1-5-24-15,1 2 32 16,-8-4 56-16,-8 7-8 16,-4 4-48-16,-4 6-40 0,-4 9-64 15,-4 7-8-15,-4 6-160 16,-4 0-920-16,-12 12-2833 31,0 1-888-31</inkml:trace>
  <inkml:trace contextRef="#ctx0" brushRef="#br2" timeOffset="200450.46">23001 10846 11042 0,'0'0'2504'0,"0"0"-1071"16,0 0-553 0,0 0-280-16,0 0-72 0,0 0-184 15,4 9-48-15,4 13 328 16,-1 7-127-16,2 6-153 0,-9 6-96 0,0 1-80 16,0 2 32-16,-16 0-88 31,0-2 56-31,-4-7 80 15,5-4-152-15,2-3-16 0,9-8 0 16,4-1-72-16,0-6 56 16,17-4-56-16,10-3 40 0,13-2 96 31,11-4-136-31,9 0 8 16,4-7-16-16,8-5-552 0,-12-5-672 15,4-8-1825-15,-17 3-2680 16,-19 0-4337-16</inkml:trace>
  <inkml:trace contextRef="#ctx0" brushRef="#br2" timeOffset="200721.74">23424 11004 5497 0,'0'0'5425'0,"0"0"-2945"0,0 0-239 15,0 0-449-15,0 0-295 0,0 0-641 16,0 0-400-1,0-3-208 1,0 26 296-16,0 5 128 0,0 10-400 16,0 7-56-16,0 2 24 15,4 4-232-15,3 3 0 0,5 3-8 16,0 0 0-16,0 0 0 16,4-3-88-1,-4-6-264-15,0-4-272 16,0-9-400-16,-4-3-697 0,3-13-2623 15,-11-9-3586-15</inkml:trace>
  <inkml:trace contextRef="#ctx0" brushRef="#br2" timeOffset="201520.61">24141 10817 9297 0,'0'0'3081'0,"0"0"-600"16,0 0-793-16,0 0-960 0,0 0 272 15,-53 3-255 1,25 19-145 0,-3 16-48-16,-1 10-8 0,0 19-184 15,8 16-112-15,8-1-64 0,9-12 8 16,7-7-192-16,15-15-8 15,13 3-80 1,12 3-168-16,4-10-128 16,7-9-400-16,18-13-761 15,-9-15-1119-15,-13-7-4298 0</inkml:trace>
  <inkml:trace contextRef="#ctx0" brushRef="#br2" timeOffset="201883.64">24399 10947 1632 0,'0'0'8362'16,"0"0"-6458"-16,0 0 80 31,0 0-151-31,0 0-409 0,0 0-352 0,0 0-479 16,0-22-249-1,0 38-200-15,0 6 344 0,-11 10-24 16,-2 3-144-16,-2 6-32 0,-2 0-40 16,2 1-128-1,3-7-24 1,0-1-48-16,8-5-48 0,4-3 8 0,0-8-8 16,0 1-64-16,20-6 56 15,3 0-56-15,14-10-8 16,-1 0-144-16,3-3-120 0,1 0-232 31,-4-6-320-31,0-4-489 16,0-9-919-16,-4 0-937 0,-12 0-2136 15</inkml:trace>
  <inkml:trace contextRef="#ctx0" brushRef="#br2" timeOffset="202138.96">24650 11078 9073 0,'0'0'2793'16,"0"0"-801"-16,0 0-23 16,0 0-785-16,0 0-416 0,0 0 217 15,0 0 95-15,-8 79-480 32,8-44-144-32,0 6-240 0,0 4 56 15,0-1-184-15,4 6 0 0,0-2-80 16,5 3 0-16,-5-3-8 15,3 0-160-15,-3-7-616 0,4-6-392 16,8-7-1161 0,-4-9-2848-1,0-13-4697-15</inkml:trace>
  <inkml:trace contextRef="#ctx0" brushRef="#br2" timeOffset="202446.14">24782 10735 7865 0,'0'0'5553'0,"0"0"-3472"0,0 0-529 31,0 0-536-31,0 0-207 16,107-52 15-16,-62 62-96 0,6 15-144 15,5 14-152-15,0 11-112 16,0 8-128-16,-5 14-24 0,-7 17-104 16,-12-6-56-16,-16-10-16 31,-16-9-48-31,-4-4-16 16,-28 23 64-16,-8-1-376 0,-4-12-392 15,-28 6-688-15,17-28-2425 16,3-7-4137-16</inkml:trace>
  <inkml:trace contextRef="#ctx0" brushRef="#br2" timeOffset="204323.14">25647 11354 11002 0,'0'0'3209'0,"0"0"-2177"0,0 0-728 31,0 0 200-31,0 0 464 15,0 0-64-15,0 0-456 0,67 0-152 16,-23 0-151-16,4 0-65 16,4-4-64-16,-1 1-16 31,1 3 0-31,-3-3 0 0,-2 0-297 16,-8 3-111-16,-11-4-520 15,-4 2-656-15,-7-11-801 0,-6 6-591 0,-11-5-4442 16</inkml:trace>
  <inkml:trace contextRef="#ctx0" brushRef="#br2" timeOffset="204568.48">25894 11154 8569 0,'0'0'4305'0,"0"0"-2672"16,0 0-241-1,0 0-112-15,0 0-416 16,0 0-392-16,0 0 433 16,-13 88-97-16,13-30-440 0,0 5-240 15,5 4-120-15,3 6-8 16,7-7-176-16,-2 1-728 0,2 3-713 31,-7-22-2992-31,1-13-5169 0</inkml:trace>
  <inkml:trace contextRef="#ctx0" brushRef="#br2" timeOffset="206489.36">18490 8588 5417 0,'0'0'5257'16,"0"0"-4577"-16,0 0-200 0,-32 16-192 15,13 0 600-15,-5 9 257 16,-8 7 143-16,0 9-248 0,-3 7-120 16,-10 3-368-16,6 0-240 31,-5-1-104-31,8-2-144 0,4-4-64 15,9-9-104-15,6-3-712 16,17 0-1304-16,0-10-1681 0,12-9-2000 16</inkml:trace>
  <inkml:trace contextRef="#ctx0" brushRef="#br2" timeOffset="207680.18">24850 8397 4689 0,'0'0'4056'0,"0"0"-1671"0,0 0-1161 16,0 0-248-16,0 0 225 15,0 0 311-15,0 0-136 16,0 0-392-16,0 0-215 0,0 0-273 15,0 0-128-15,0 4-208 32,0 9-104-32,0 9 328 0,-8 3-208 15,-5 7-168-15,-2 9 88 16,-9-3-96-16,0 10-200 16,-8-4-472-16,-20 20-705 0,8-13-1503 15,5-10-2529-15</inkml:trace>
  <inkml:trace contextRef="#ctx0" brushRef="#br2" timeOffset="210133.64">26934 10928 8065 0,'0'0'4281'0,"0"0"-3545"15,0 0-472-15,0 0 320 0,0 0 481 16,0 0-89-1,15-3-416-15,-15 3-312 16,0 3-120-16,0 6 192 16,-11 4 104-16,-6 3-248 0,-11-3-40 15,-3 3 0-15,-9-4-72 16,0-2-64-16,-8-3 0 0,9-5-296 0,3-2 0 31,12 0 192-31,4-12 56 16,8-4 48-16,12-6 0 15,0-7 0-15,4 0 0 0,20-2 0 16,8 2 0-16,3 7 8 16,5 0-8-16,1 12 88 0,-2 4-72 31,-7 6 160-31,4 6 120 16,-1 16-48-16,-7 7-24 0,0 12-32 15,-4 7-71-15,-4 6 79 16,-8 6-192-16,-8 7 0 0,-4 0 8 31,-4-1-8-31,-20-2-8 16,-8-1-32-16,-11-5 24 15,-2-11 8-15,-7-9-48 0,1-9-32 16,3-14 64-16,8-8-56 16,1-7-209-16,11-3 209 0,8-16 32 15,4-13 32-15,11-3-56 16,5-3 64-1,5-3 8-15,18 6-8 16,9 3 48-16,5 13-48 0,6 6 0 16,1 10-8-16,4 3 8 15,-1 6-8-15,1 10 8 0,1 7 0 16,-6 2 160 0,-3 3-8-1,-8 8-39-15,-8 1 63 0,-4 5-128 16,-12-4-48-16,-4 3 0 0,-4-6-8 15,0-3-208-15,0-7-353 16,-12-9-847-16,3-3-1457 0,2-10-2472 16</inkml:trace>
  <inkml:trace contextRef="#ctx0" brushRef="#br2" timeOffset="210462.76">27694 10779 12450 0,'0'0'1809'0,"0"0"-617"15,0 0-288 1,0 0-368-1,0 0 136-15,0 0 208 0,-123 22-111 0,72 13-233 16,-2 12-48-16,9 11-160 16,5 2-72-1,11 7-80 1,8-4-104-16,12 1 32 0,8-7-104 16,8-3-136-16,20-6 64 15,8-7-400-15,11-6-304 0,1-17-577 0,28-14-535 16,-13-4-1201-16,-7-6-4536 15</inkml:trace>
  <inkml:trace contextRef="#ctx0" brushRef="#br2" timeOffset="210720.08">27858 10992 5905 0,'0'0'7225'0,"0"0"-5720"31,0 0-641-31,0 0-440 16,0 0 160-16,0 0 504 0,-28 76-296 16,28-35-399-16,0 4-121 15,16-1-144-15,12 0-128 32,0 1 0-32,0-4-8 0,0-3-88 15,-9-3-297-15,-3-3-151 0,-8-7-232 16,-8-3-448-16,-19-9-296 0,-9-6-841 15,-9-7-2568-15</inkml:trace>
  <inkml:trace contextRef="#ctx0" brushRef="#br2" timeOffset="210890.62">27782 11078 880 0,'0'0'10170'0,"0"0"-8498"0,108-23-760 15,-53 17-103 1,5 6-121-16,-4 0-152 16,-8 0-448-16,-1 0-88 15,-15 0-2225-15,-12-7-3888 0</inkml:trace>
  <inkml:trace contextRef="#ctx0" brushRef="#br2" timeOffset="211149.93">28100 10718 7801 0,'0'0'4129'15,"0"0"-2905"-15,0 0-63 0,0 0-241 32,0 0 120-32,0 0 208 15,108 67-384-15,-55-19-39 0,14 19-257 0,12 22-264 16,-10-10-120-16,-9-6-112 15,-29-10-72-15,-19-12 0 16,-8 9-120-16,-4 7 72 16,-16-6-592-1,-40 8-657-15,0-18-1535 16,1-13-4306-16</inkml:trace>
  <inkml:trace contextRef="#ctx0" brushRef="#br2" timeOffset="211753.31">28766 11154 10658 0,'0'0'4689'0,"0"0"-3625"16,0 0-376-16,0 0 176 0,0 0 105 15,0 0-353-15,0 0-232 16,40 0 16 0,0 0-8-16,8 0-128 15,8 0-144-15,-1 0-72 16,1 0 0-16,-8 0-48 0,-13 3-400 15,-7-3-576-15,-11 0-985 32,-17 0-823-32,-17-3-425 0,-7-10-6929 0</inkml:trace>
  <inkml:trace contextRef="#ctx0" brushRef="#br2" timeOffset="211962.76">28894 10963 10666 0,'0'0'4033'16,"0"0"-2689"-16,0 0-272 15,0 0 248-15,0 0-71 0,48 115-249 16,-37-46-312-16,6 20-320 16,-6 10-240-16,-3 2-128 15,-8-18-512-15,0-13-1008 16,0-29-2241-16,0-19-4321 15</inkml:trace>
  <inkml:trace contextRef="#ctx0" brushRef="#br2" timeOffset="213868.68">29838 10842 6009 0,'0'0'5321'16,"0"0"-3361"-1,0 0-1039-15,0 0-217 0,0 0 152 16,0 0-168-16,0 0-416 0,-24 10 112 16,4 6 16-16,-12-1-304 15,-4 2 248-15,-7-5-176 0,3-6-120 31,4-2-48-31,8-4 32 16,8 0-32-16,8-7 216 0,8-8-112 16,4-5-104-16,0-2-16 15,20-3-88-15,4-1 56 0,8 4 0 16,0 6-24-16,4 4 64 31,-4 12 8-31,3 0 0 0,1 9 8 16,0 19 72-16,4 11-32 15,-4 5-48-15,-4 10 144 0,-8 4-136 16,-13 5 40-16,-3-3-32 16,-8 4-8-16,-11-4-8 31,-21-3 0-31,-12-6-24 0,-8-3-24 16,-8-10 24-16,1-10 16 15,-1-6-32-15,8-12 40 0,12-10-8 0,8 0-8 16,17-6 16-16,10-17 200 15,5-2-200 1,12-10-8 0,20 0-80-16,8-3 88 0,4 10 0 15,4 6 0-15,-5 9 8 16,-3 9-8-16,0 4 0 0,-4 10 72 16,-1 9 0-16,2 6-23 0,-1 4 95 31,-8-1-88-31,-5 4-48 15,-7-3-16-15,-4-4-273 0,-3 1-591 16,-9-10-1152-16,0-10-2473 16,-9-3-6137-16</inkml:trace>
  <inkml:trace contextRef="#ctx0" brushRef="#br2" timeOffset="214559.84">30467 10757 6185 0,'0'0'5553'0,"0"0"-3425"0,0 0-591 15,0 0-873 1,0 0 232-16,-99 6 120 15,47 29 121-15,-3 19-417 0,3 22-160 16,20 20-176-16,12-8-176 16,20-11-96-16,3-24-112 15,22-12 0-15,6 11-16 0,9 2-456 16,4 3-304 0,12 0-769-1,-12-16-1207-15,-12-13-2089 0</inkml:trace>
  <inkml:trace contextRef="#ctx0" brushRef="#br2" timeOffset="-214533.97">30922 10794 5473 0,'0'0'5081'0,"0"0"-3505"31,0 0-840-31,0 0-704 0,0 0-16 16,0 0 1673-16,-64 77-225 15,24-13-536-15,5 15-456 16,-2-3-96-16,14-6-176 0,7-10-48 16,16-15-152-16,0-1-144 15,0 1-296 1,11-7-352-16,13-13-144 0,4-6 128 15,0-12-257-15,8-7 369 16,-4-10 328-16,-4-16 368 16,-8-2 560-16,-12-10 705 15,-8 0 95 1,-12 0-40-16,-25 3-368 0,-6 6-247 16,-13 13-241-16,0 10-280 15,5 6-184-15,3 6-72 0,8 29-1217 16,16-3-1327-16,9-4-2513 15</inkml:trace>
  <inkml:trace contextRef="#ctx0" brushRef="#br2" timeOffset="-214222.8">31225 10588 10178 0,'0'0'4137'15,"0"0"-3489"-15,0 0-504 0,0 0 232 16,0 0 656-16,84 77 432 31,-37-17-399-31,-3 0-345 0,7 10-256 0,9 12-56 16,0 5-160-16,-12-5 0 15,-8-6 32-15,-25-12-160 16,-15-10-120-16,-4 15-80 16,-47 23-64-1,-44 10-472-15,3-19-904 16,0-23-3321-16</inkml:trace>
  <inkml:trace contextRef="#ctx0" brushRef="#br2" timeOffset="-209781.64">14315 12573 7345 0,'0'0'2433'15,"0"0"-1201"-15,0 0-128 16,0 0-144-16,0 0-32 0,0 0-183 16,0 0-265-16,0 0-200 15,0 0 8-15,0 0-112 16,16 0 32-16,4 0 368 16,12 0-192-16,7 0-16 15,6 0-216-15,11-4 40 16,4-2 16-16,19 0 32 0,20-4 0 15,25 1 17-15,8-1-153 16,-9 1 152 0,-12 2-152-16,-19 1 64 15,3 0 40-15,-3-4-16 16,0 4 32-16,3-4-104 0,-3 4-104 16,0 0 120-16,-5-4-136 15,-3 4-8-15,-16-1 0 31,-8 4 8-31,-17-3 0 0,-6 3 0 16,6-1 8-16,5 2 24 31,0-2-32-31,-4 1 0 0,-4 0 0 16,-8 3 0-16,-5 0-16 16,-7 0-64-16,-4 0-192 15,-8 0-88-15,-4 0-352 0,-4 10-345 0,0-1-199 16,-12 4-760-16,-4 2-601 15,-4-5-2904-15</inkml:trace>
  <inkml:trace contextRef="#ctx0" brushRef="#br2" timeOffset="-209357.77">15236 12909 10098 0,'0'0'2552'16,"0"0"-495"-16,0 0-505 15,0 0-552-15,0 0-368 32,0 0-352-32,0 0-80 0,-13 64 601 15,6-16-369-15,-1 2-176 0,0 7-80 16,-4 4-144-16,4-1-16 0,-5-3-32 15,6 1-88-15,-9-8-464 16,7-12-681 0,9-6-1247-1,0-10-2233-15,0-19-3937 0</inkml:trace>
  <inkml:trace contextRef="#ctx0" brushRef="#br2" timeOffset="-209000.72">15642 12979 9674 0,'0'0'4713'0,"0"0"-4129"0,0 0-232 0,-71 79 736 16,43-18 8-16,7-1-432 31,6 4-248-31,2 5-199 0,13-12-169 16,4 4-48-16,16-10 0 15,12-10-289-15,8-12-375 0,4-14-104 16,4-11 192-16,-4-4-16 16,-4-10-176-16,-9-12 360 31,-15 0 408-31,-8-7 312 0,-8 0 792 16,-20 4 128-16,-19 6-144 15,-13 6-207-15,-8 13-361 0,-8 0-152 0,4 0-144 16,12 10-208-16,13 0-16 15,31-1-1000 1,8-3-3457 0,19-6-5737-16</inkml:trace>
  <inkml:trace contextRef="#ctx0" brushRef="#br2" timeOffset="-208061.23">18619 12125 4745 0,'0'0'4040'16,"0"0"-2487"-16,0 0-545 15,0 0-216-15,0 0-40 16,0 0-168-16,-45 7-208 0,58-4 793 15,10 3-113-15,5-3-368 32,11 3-272-32,10-2-88 0,7-1 0 15,4-3-40-15,19 0-144 16,21 0-8-16,15 0-128 16,4 0 88-16,-3-3-88 0,-9-1 40 15,-15-2 8-15,4 3-56 16,-4-3 0-1,0-1 24-15,-2-2-24 0,-2 2 121 16,0 1-17-16,0 0-96 16,-17-1 112-16,-11 1-120 15,-12 3 0-15,0-3 88 16,11-1-40-16,10 1 64 16,18-4 0-16,-7 4 40 15,0-4 40-15,-5 1-96 0,-7 2-16 16,8-2 144-16,-8 3-208 15,-5-1 64-15,-7 1-64 16,-16 2-8-16,-8 2 88 0,-8 2-96 31,-9-4 0-31,-6 4 0 0,-5 0-48 16,-4 0-312-16,0 0-640 16,0 0-1089-16,0 6-1712 15,-4 1-800-15</inkml:trace>
  <inkml:trace contextRef="#ctx0" brushRef="#br2" timeOffset="-206267.01">19343 12500 10778 0,'0'0'3232'0,"0"0"-1087"16,0 0-921-16,0 0-224 0,0 0-543 15,0 47 23-15,0-5 376 16,0 12-560-16,-4 6-160 16,-3 3-88-16,-2-2-48 15,1-4 0-15,-3-3-96 16,3-6-440-16,-1-7-416 15,2 0-857-15,3-16-2096 0,4-6-1936 16</inkml:trace>
  <inkml:trace contextRef="#ctx0" brushRef="#br2" timeOffset="-205893.01">19817 12480 8785 0,'0'0'6322'32,"0"0"-4786"-32,0 0-1208 15,0 0-224-15,-51 80 856 0,19 3-151 16,-4 15-329-16,12-3-208 16,8-15-88-16,8-27-72 0,8-14-112 15,0 8-56 1,0-2-32-16,20 2-336 15,3-12-209-15,9-13-159 16,5-9 64-16,3-13 128 0,-5 0 48 16,1-16 56-16,-8-9 496 15,-16-4 0-15,-12-6 392 0,0 4 552 16,-24 2-112 0,-15 7 136-16,-6 6-247 15,-7 10-313-15,5 2-136 16,-1 4-272-16,12 4-176 0,12 9-1049 15,12-4-3319-15,9-3-6491 16</inkml:trace>
  <inkml:trace contextRef="#ctx0" brushRef="#br2" timeOffset="-205016.35">23248 12030 8569 0,'0'0'2601'15,"0"0"-1049"-15,0 0-488 0,0 0-423 16,0 0-41-16,12 0 0 0,16 0 288 16,16 0-80-16,24 0-224 0,35 0-160 15,52-7-128-15,25 1 81 31,11-7 15-31,5 7 120 16,-18-3 120-16,1-1-192 0,-11-3-272 16,-16 1-112-16,-13-1-48 15,-23-3 88-15,-25 10-88 0,-27-1 72 16,-25 4 8-16,-14 0-80 31,-1 0-8-31,-9 3 0 0,2 0-48 16,-10 0-8-16,-7 0-552 15,0 0-800-15,-7 16-521 0,-14-3-2904 16,-3-1-5577-16</inkml:trace>
  <inkml:trace contextRef="#ctx0" brushRef="#br2" timeOffset="-204451.85">23913 12398 6793 0,'0'0'8170'0,"0"0"-6770"16,0 0-912-1,0 0-424-15,0 0 832 16,-59 114 265-16,26-35-577 0,-6 23-104 16,3-6-312-16,16-23-48 15,8-26-120-15,8-12-176 16,4 3-560-16,0 1-793 0,0-5-1351 0,12-14-2441 16</inkml:trace>
  <inkml:trace contextRef="#ctx0" brushRef="#br2" timeOffset="-204092.81">24356 12452 3728 0,'0'0'9490'32,"0"0"-6833"-32,0 0-729 15,0 0-871-15,0 0-993 16,0 0 376-16,-80 76 160 0,44 7-352 15,0-4-240-15,12-6 72 32,9-6-72-32,15-19-16 0,0 6-48 15,7-4-200-15,14-5-200 16,6-14-112-16,5-11-129 16,-1-14 281-16,2-6 200 0,-10 0 176 15,-2-16 40-15,-14-9 136 16,-7-4 472-1,0-3 169-15,-32 1-201 0,-11 2 48 16,-9 7-272-16,-12 6 16 16,4 10-176-16,8 6-192 15,13 0-104-15,23 9-992 0,12 10-1617 16,4-6-5593-16</inkml:trace>
  <inkml:trace contextRef="#ctx0" brushRef="#br2" timeOffset="-203270.01">26998 12084 184 0,'0'0'10258'0,"0"0"-8122"15,0 0-415-15,0 0-1 0,0 0-432 16,0 0-592-16,-13-10-384 16,41 4 137-16,28-4 95 0,43-2-152 15,53-4-8 1,31 0-88-16,25 0 64 15,3 7 56-15,-12-1-96 16,-8 4 184-16,-16-1-360 0,-27-2-72 16,-41 2-16-16,-31 1-48 15,-28 3 72-15,-20-1-80 32,-4 2 0-32,-9 2-8 15,-2-3-224-15,-13 3-224 16,0 0-520-16,-40 5-888 15,-4 8-1065-15,-4-3-3841 0</inkml:trace>
  <inkml:trace contextRef="#ctx0" brushRef="#br2" timeOffset="-202825.19">27520 12373 6833 0,'0'0'8066'0,"0"0"-6282"0,0 0-432 15,0 0-367-15,0 0-545 0,0 0-200 31,-37 63 672-31,14-9-480 16,-1 6-216-16,3 4-96 16,-3 0-112-16,9-1-8 0,-2-6-104 15,2-6-424-15,7-10-160 0,3-9-889 16,5-7-1343-16,9-6-1857 16,7-16-3385-16</inkml:trace>
  <inkml:trace contextRef="#ctx0" brushRef="#br2" timeOffset="-202487.09">28081 12395 10986 0,'0'0'4785'0,"0"0"-3377"0,0 0-688 15,0 0-128-15,-80 41-167 0,24 13 183 16,-4 25-168-16,9 20-264 0,12-4-56 15,14-22-120 1,22-22-56 0,3-19-128-16,7-4-312 15,17 4-48-15,8-3-41 0,8-16-63 16,3-11 200-16,2-2 184 0,-10-12 208 16,-3-10 56-16,-20-7 392 0,-12-3 552 15,0-3 169-15,-32 7-353 31,-12 2-64-31,-11 4-232 16,-5 9-232-16,4 7-136 0,5 6-96 16,23 10-792-16,15 9-1016 15,13-3-3962-15</inkml:trace>
  <inkml:trace contextRef="#ctx0" brushRef="#br2" timeOffset="-201820.87">29882 11960 4296 0,'0'0'5154'15,"0"0"-3106"-15,0 0-824 16,0 0-104-16,0 0 25 0,0 0 239 15,-64-6-496-15,64 6-448 32,12 0-136-32,15 0-8 15,22-4 217-15,35-2-193 0,35-1-72 16,16-2 72-16,13 0-176 16,0-1 96-16,-9 1 56 0,-3-1-32 15,-9-2-120-15,-32 5-16 0,-35 1-72 16,-24 6 88-1,-16 0-136 1,-4 0-8-16,-9 0 8 0,2 0-8 16,-5 0-80-16,-4 0-352 15,0 0-504-15,0 13 256 16,-9 9-1185-16,-6 0-2256 16,-5-3-672-16</inkml:trace>
  <inkml:trace contextRef="#ctx0" brushRef="#br2" timeOffset="-201489.75">30256 12297 11082 0,'0'0'4577'0,"0"0"-3265"15,0 0-168-15,0 0-359 16,0 0-385-16,0 0 272 16,-43 89 208-16,18-39-368 0,1 7-288 15,1 4-128 1,3 2 8-16,-4-6-104 15,4-3-168-15,4-6-392 0,1-7-320 16,6-12-472-16,5-4-1313 16,4-9-2400-16,0-10-2897 15</inkml:trace>
  <inkml:trace contextRef="#ctx0" brushRef="#br2" timeOffset="-201115.75">30731 12306 9762 0,'0'0'5545'31,"0"0"-4129"-31,0 0-8 0,0 0-271 16,0 0-433-16,0 0-504 16,0 0-192-16,0 0 272 15,-92 92 16-15,52-32-200 0,0 4-8 31,8 3-80-31,4 2 8 16,13-5-16-16,2-4-80 0,13-12-304 16,0-7 0-16,20-9-208 15,4-10 120-15,8-9 55 16,0-10-167-16,4-3 0 0,-8-3 16 16,-4-13 568-16,-16-6 104 15,-8-7 864 1,-4 1 1-16,-28-1-257 0,-12 4-256 15,-15 2-88-15,-10 4-104 16,-2 13-144-16,3 6-120 16,-4 10-328-16,21 15-1224 0,15-6-3554 15</inkml:trace>
  <inkml:trace contextRef="#ctx0" brushRef="#br2" timeOffset="-196226.79">12362 15233 6121 0,'0'0'5041'0,"0"0"-3425"16,0 0-416-16,0 0 345 16,9-25-209-1,-9 22-368-15,4 3-448 16,-4 0-184-16,0 0-39 16,0 0-249-16,0 0-48 0,0 9-72 15,0 10 72-15,-13 10 304 31,-6 9-144-31,-5 6-104 0,-8 1-56 16,-4-4 0-16,-3 1 0 16,-6-11 0-16,6-2-40 15,7-13-40-15,4-7-8 0,0-9 80 16,12-3-64-16,0-16 0 31,9-9-48-31,3-11 112 0,4-2-16 0,0-3 24 16,7-4 0-16,9 3 48 15,12 4-8-15,4 10-40 16,3 2-72-16,10 10 64 0,-2 10 8 16,5 9 0-16,0 0 0 15,4 12-16-15,-4 13 16 16,-5 10-104-16,-3 7 48 16,-4 5 40-16,-12 7 16 15,-4 3-48-15,-12 7 40 16,-8 12-1-16,-4 10 9 0,-16-7 0 31,-8-6-16-31,-8-12 16 16,0-14-8-16,-7 4 0 0,-9 3-8 15,0-10 8-15,1-12 8 16,2-6-56-16,2-14 56 0,3-5 48 16,4-7-32-16,4 0 65 31,8-16-73-31,8-13 0 15,9-6-8-15,11-6-24 0,0-3-33 16,24 2 57-16,15 4 0 16,1 3 8-16,12 10-8 0,4 3 113 15,-5 9 159-15,5 13 8 16,-8 0-96-16,0 10-24 31,-9 15-72-31,-2 7-32 0,-9 5-48 0,-1 8 0 16,-3 3 48-16,-4 2-56 15,0 4-16-15,-8-6-40 0,0-4-312 16,-4-5-409 0,0-11-1231-1,0-9-2769-15,-4-12-6217 16</inkml:trace>
  <inkml:trace contextRef="#ctx0" brushRef="#br2" timeOffset="-195640.35">13367 14814 9418 0,'0'0'2056'0,"0"0"-800"15,0 0-512-15,0 0-111 31,0 0 535-31,0 0-240 16,-84 102 56-16,40-23-216 0,-8 35 73 16,-4 23-233-16,5 9-16 0,11 6-32 15,17-5-120-15,10 5-104 32,13-3 16-32,13-6-136 15,22-6-8-15,13-16-208 0,11-10 0 16,14-17-32-16,2-11-344 15,-4-23-232-15,2-15-792 0,-22-13-1537 16,-14-20-2816-16</inkml:trace>
  <inkml:trace contextRef="#ctx0" brushRef="#br2" timeOffset="-194636.03">13928 15002 11058 0,'0'0'2280'0,"0"0"-735"16,0 0 119-16,0 0-272 16,0 0-399-16,0 0-361 0,-83 63-112 15,67-38-296 1,12 7-48-16,4 3 32 15,0 0-128-15,20 0-16 0,7 3-64 16,14-3 8-16,6 0-8 16,5-3 0-16,4-1-72 15,-5-5 64-15,-2 0-184 0,-10 2 0 16,-11-3-32 0,-15 1 48-16,-13-1 160 15,-5 0-40-15,-22-2 40 0,-17 2 16 16,-4-6 0-16,-8-6-184 15,-4-10-632-15,-7-15-673 16,11-18-1223-16,12-7-2674 0</inkml:trace>
  <inkml:trace contextRef="#ctx0" brushRef="#br2" timeOffset="-194432.57">13857 15062 12098 0,'0'0'3105'31,"0"0"-2193"-31,0 0 312 0,148-67 161 16,-45 42-417-16,20 3-488 15,-15 6-280-15,-21 13-200 16,-38 3-48-16,-29 12-1160 0,-16 26-1489 31,-4-9-2640-31,0 3-5025 0</inkml:trace>
  <inkml:trace contextRef="#ctx0" brushRef="#br2" timeOffset="-194102.45">13267 16243 12754 0,'0'0'5281'0,"0"0"-4480"0,0 0-401 16,80-22 136-16,15-1 0 16,45-12-184-16,27-2-88 0,5-5 80 31,-9 4-48-31,-31 10-64 15,-13 8-176-15,-19 14-56 0,-21 6-32 16,-23 0-424-16,-20 0-16 16,-12 6-592-16,-4 4-793 15,-20 6-1199-15,0-3-1841 0,-4 0-5113 0</inkml:trace>
  <inkml:trace contextRef="#ctx0" brushRef="#br2" timeOffset="-193592.81">14072 16354 10610 0,'0'0'6113'0,"0"0"-4561"32,0 0-335-32,0 0-561 15,0 0-352-15,0 0 256 0,0 0-136 0,-24 111-24 16,16-63-256-16,1 2 16 15,-2 5-80-15,1-1-8 16,0-4-72 0,1 1-360-16,-2-13-408 15,9 0-288-15,0-15-905 16,0-11-2272-16,0-9-2184 0</inkml:trace>
  <inkml:trace contextRef="#ctx0" brushRef="#br2" timeOffset="-193248.73">14454 16393 5521 0,'0'0'9194'0,"0"0"-7882"0,0 0-576 16,0 0 456-16,0 0-159 31,-95 111-449-31,67-54-80 16,8 3-312-16,12-3-168 0,8-6-24 15,5-4-424-15,10-12-352 16,13-9-185-16,0-11 33 0,0-11-176 31,4-4-16-31,-8-13 424 16,-1-9 343-16,-7-6 353 16,-12-2 161-16,-4 2 671 0,-7 3 640 15,-21 12-8-15,-12 7-327 0,-8 6-561 16,-8 6-320-16,0 13-184 0,5 3-72 15,3 3-1128 1,16-5-3193 0,11-10-7002-16</inkml:trace>
  <inkml:trace contextRef="#ctx0" brushRef="#br2" timeOffset="-192925.59">14805 15081 6785 0,'0'0'6505'15,"0"0"-4552"-15,0 0-1121 0,0 0-64 16,111-19 568-16,-31 51-255 15,32 25-377-15,12 19-88 0,-13 13-104 16,-23 13-248-16,-28 6-144 31,-21 12-40-31,-15 13-32 16,-16 7 8-16,-8 0-56 0,-19-4-8 16,-30-12 8-16,-3-13-200 15,1-25-456-15,-9-9-808 0,16-30-2833 0,8-22-4961 16</inkml:trace>
  <inkml:trace contextRef="#ctx0" brushRef="#br2" timeOffset="-192587.49">15813 15906 10730 0,'0'0'5849'15,"0"0"-4617"-15,0 0-440 16,112-25-111-16,-56 12-161 0,3 1-272 15,5-1-136-15,-8 0-112 32,-5 3-24-32,-14 5-640 15,-5-5-561-15,-17 3-695 0,-11-8-681 16,-4 2-1695-16,0-3-4122 0</inkml:trace>
  <inkml:trace contextRef="#ctx0" brushRef="#br2" timeOffset="-192386.02">15913 15478 10018 0,'0'0'6121'15,"0"0"-4393"-15,0 0-912 16,0 0 465-16,-16 108 55 16,16-19-456-16,16 22-296 15,3 12 48-15,-6-8-415 16,-5-26-217-16,-8-29 0 0,0-15-737 15,0 9-567-15,0-10-1096 16,-8-6-5418-16</inkml:trace>
  <inkml:trace contextRef="#ctx0" brushRef="#br2" timeOffset="-190826.19">16945 15376 9482 0,'0'0'2856'0,"0"0"-591"15,0 0-593-15,0 0-232 0,0 0-431 16,-8-15-321-16,8 11-192 16,0-5-232-16,15-4-136 0,9 0 0 15,8-2-112-15,13-2-32 16,6 2 16-16,5 5 0 0,-4 7-8 31,-9 3-24-31,-2 6-80 16,-9 16 56-16,-17 10-64 0,-7 7-8 15,-8 2 8-15,-23 7 120 16,-18-1 8-16,-2-3-8 16,-13-6-8-16,4-2 8 0,4-11-8 31,9-9 8-31,11-7 0 16,11-6-8-16,14-3 0 15,3 0-264-15,20-9-512 0,12-4 199 0,11-3 433 16,13 4 96-1,4 2-32 1,0 4 16-16,-4 6 72 0,-1 0-64 16,-7 13 8-16,-12 12-16 15,-8 10-104-15,-17 6 80 16,-11 4 48-16,0 2 48 0,-19 1 96 16,-22-4 168-1,-2 0 120-15,-17-8 24 16,0-8-15-16,-7-6 15 0,-1-9 8 15,1-13-72-15,7 0 16 16,8-13-112-16,8-9-32 16,16 0-144-16,8-3-72 0,12 5 0 15,8 8-312-15,16-4-752 16,12 6-1081 0,0 4-4544-16</inkml:trace>
  <inkml:trace contextRef="#ctx0" brushRef="#br2" timeOffset="-190269.67">18292 14783 9818 0,'0'0'5801'0,"0"0"-4121"0,0 0-1032 31,0 0 40-31,0 0 105 16,-120 142 31-16,64-24-168 0,9 22-112 16,6 15-32-16,9 4-192 15,13-10-80-15,10 7 120 16,9-10-192-16,9-13-96 0,19-16-72 16,15-21 0-16,6-23 0 15,-6-19-288 1,-3-19-320-16,0-13-216 0,35-3-672 15,-11-6-1065-15,0-10-4560 16</inkml:trace>
  <inkml:trace contextRef="#ctx0" brushRef="#br2" timeOffset="-189561.56">18626 14995 6969 0,'0'0'5145'16,"0"0"-3273"-16,0 0-687 0,0 0-89 15,0 0-360 1,0 0-160-16,-16-66-184 15,36 50-208-15,4 0-104 16,16 0-80-16,3 0 0 0,2 6-8 16,2 4 8-1,-3 6 0 1,-8 0-8-16,-8 19-64 0,-8 10 24 0,-12 6 40 16,-8 9 8-16,0-2 88 31,-13-1-88-31,-10-3 48 15,-1-6 32-15,-4-7-80 0,-4-6 64 16,8-6-64-16,4-4-168 16,5-6-88-16,7-3 64 0,8 0 64 15,4-3-336-15,15-6-304 16,14-1 424-16,6 4 192 0,5 2 136 16,0 4 8-16,0 0 8 15,-9 13-8-15,-3 10-48 31,-12 8 56-31,-4 4 64 0,-16 0-48 16,0 0 56-16,-8 0 152 16,-16-6 24-16,-8-4 168 0,-7-2 8 15,-5-8-168-15,-8-5-184 32,0-10-72-32,-16-3-872 15,12-14-1929-15,13-1-5024 0</inkml:trace>
  <inkml:trace contextRef="#ctx0" brushRef="#br2" timeOffset="-189264.35">18292 15865 3912 0,'0'0'10747'0,"0"0"-8883"16,0 0-1288-16,0 0-120 16,0 0 280-16,71 0 105 0,24-15-409 15,45-15-224-15,20-1-200 16,3-4 8-16,-12 3 128 0,-27 13 304 31,-29 7 168-31,-31 12-216 16,-24 0-400-16,-12 3 0 0,-5 9-1168 15,-23 11-689-15,0-1-2295 16,-7-6-3690-16</inkml:trace>
  <inkml:trace contextRef="#ctx0" brushRef="#br2" timeOffset="-188988.09">18873 15995 11202 0,'0'0'4649'0,"0"0"-3233"0,0 0-304 16,0 0-423-16,0 0-153 0,0 0-200 16,0 0 544-16,4 89-200 0,-11-38-184 31,-10 0-232-31,-2 3-184 15,2-3 40-15,-3-1-120 16,5-2-64-16,-2-10-720 0,10-9-504 16,7-11-1105-16,0-11-2936 0,0-7-3969 15</inkml:trace>
  <inkml:trace contextRef="#ctx0" brushRef="#br2" timeOffset="-188660.96">19227 16126 12778 0,'0'0'4833'16,"0"0"-3825"-16,0 0 49 0,-103 76 63 16,79-38-416-16,9 6-432 15,6 1-144-15,9 2-128 0,0-5-392 0,20-4-224 16,8-10-232-16,4-6-80 15,0-6-113 1,-4-9 441 0,-4-7-256-16,-12 0-8 0,-5-16 784 15,-7-3 80-15,-4-1 768 16,-20-2-56-16,-8 7-8 0,-11 2 0 0,0 7-367 16,-6 6-337-16,6 0 0 31,15 0-1345-31,12 0-3624 15</inkml:trace>
  <inkml:trace contextRef="#ctx0" brushRef="#br2" timeOffset="-188313.89">19534 14938 14091 0,'0'0'3216'0,"0"0"-1856"16,0 0-367-16,96-25-25 0,-44 41-216 15,19 28-88-15,21 29-80 0,8 32-112 16,-4 16-95-1,-21 9-233 1,-35-3 72-16,-28-10-168 0,-12 7 24 16,-32 0-72-16,-3-3-48 15,-14-10-32-15,-3-16-513 16,5-22-655-16,-5-16-408 16,12-22-3257-16,12-23-9538 15</inkml:trace>
  <inkml:trace contextRef="#ctx0" brushRef="#br2" timeOffset="-187940.88">20543 15650 12482 0,'0'0'6169'0,"0"0"-4800"15,0 0-857-15,0 0-24 16,0 0 264-1,95 0-136-15,-47 0-456 0,7-7-56 16,5 1-104-16,0-1 0 16,-8-3-120-16,-4 5-392 15,-8-5-312-15,-12 3-104 0,-17-2-729 16,-11-7-639 0,-15 0-2649-16,-9-3-2129 15</inkml:trace>
  <inkml:trace contextRef="#ctx0" brushRef="#br2" timeOffset="-187750.39">20655 15284 6009 0,'0'0'8202'0,"0"0"-5330"16,0 0-1336-16,0 0-703 16,0 0 319-16,-9 105 208 15,9-26-416-15,12 20-287 0,0 9-57 31,-4-10-360-31,-4-9-240 16,-4-19-216-16,-12-7-1097 0,0-15-703 16,0-19-3785-16</inkml:trace>
  <inkml:trace contextRef="#ctx0" brushRef="#br2" timeOffset="-187046.27">21738 14907 7177 0,'0'0'6497'0,"0"0"-3872"0,0 0-953 16,0 0-287-1,0 0-457 1,0 0-152-16,0 0-360 0,0 0-416 0,-8 37 216 16,-4 2 264-16,-7 8-160 15,-2 1-56-15,1-1-24 16,1 1-64-16,2-3 16 0,6-4-192 31,7-3 8-31,4-3 0 16,4-6 0-16,24-7-8 0,4-7-64 15,15-2-32-15,13-6-184 16,3-7-344-16,1 0-368 0,-4-13-520 16,0-22-2209-16,-16 0-2064 31,-21 3-4201-31</inkml:trace>
  <inkml:trace contextRef="#ctx0" brushRef="#br2" timeOffset="-186820.87">22045 15087 7241 0,'0'0'5097'16,"0"0"-3160"-16,0 0-89 15,0 0-504-15,0 0-416 0,0 13-175 0,0 12 183 16,0 7-32-16,0 13-424 15,0 2-152-15,0 11-40 0,0-2-72 16,0 8-88 0,0 0-80-1,0 2-32-15,0-3-16 16,0-2-512-16,0-7-600 0,0-3-816 0,0-19-3482 16,0-13-5952-16</inkml:trace>
  <inkml:trace contextRef="#ctx0" brushRef="#br2" timeOffset="-186474.79">22861 14570 12018 0,'0'0'2889'0,"0"0"-1209"16,0 0-80-16,0 0-599 31,0 0-241-31,-123 48 168 16,59 31-120-16,-7 38-176 0,11 23-120 15,11 6-72-15,23-3-31 0,13-23-153 16,13 4-88-16,8-13-112 0,20-6-56 15,12-10-240 1,7-6-537 0,6-15-111-16,-1-17 184 15,11-13-64-15,-15-19-1433 0,-4-8-5528 16</inkml:trace>
  <inkml:trace contextRef="#ctx0" brushRef="#br2" timeOffset="-185891.35">23140 14535 7521 0,'0'0'2409'15,"0"0"-505"-15,0 0 88 16,0 0-143-16,0 0-241 0,0 0-448 0,24-23-519 31,-24 30-265-15,0 9-208-16,-11 9 320 0,3 10-88 15,-9 6-208-15,6 4-104 0,-9 3 136 16,8-1-144-16,-4 4 56 16,0-6-128-1,7-4 56-15,6-3-56 16,3-10-8-16,0-5-64 16,12-11 56-16,15 1-152 0,10-10-16 15,6-3-40-15,9 0-208 16,0-10-384-16,11-24-969 0,-15 2-3096 31,-8-3-1808-31</inkml:trace>
  <inkml:trace contextRef="#ctx0" brushRef="#br2" timeOffset="-185671.93">23396 14675 3992 0,'0'0'5337'0,"0"0"-2728"15,0 0 216-15,0 0-1009 16,0 0-672-1,0 0-392-15,0 0-71 16,0 0-233-16,-4 44 624 0,4-3-440 16,-5 10-168-16,5 3-56 15,-4 0-176 1,4 0-184-16,0 0 40 16,0-3-88-16,0-4-280 0,0-2-584 15,0 12-816-15,0-12-3793 16,0-8-7738-16</inkml:trace>
  <inkml:trace contextRef="#ctx0" brushRef="#br2" timeOffset="-185402.65">22874 15608 1168 0,'0'0'13363'0,"0"0"-10251"31,0 0-2064-31,0 0-287 16,0 0 63-16,103 0 16 0,-8 0-352 15,37-13-376-15,15-9 0 16,-3 3-104-16,-9-3 32 31,-43 3-40-31,-20 9 0 0,-28 7-96 0,-13 3-832 16,-10 0-832-16,-17 0-1313 15,-4 7-2064-15,-8-1-2065 0</inkml:trace>
  <inkml:trace contextRef="#ctx0" brushRef="#br2" timeOffset="-185057.57">23177 15697 5449 0,'0'0'6553'16,"0"0"-3496"-16,0 0-873 15,0 0-327-15,0 0-689 0,0 0-576 31,23-13-248-31,-19 38 120 16,-4 14 240-16,0 8-136 0,0 8-384 16,0 1-176-16,-4-1 80 15,-4 2-88-15,4-7-392 32,-3-5-520-32,3-10-624 0,-1-3-1153 15,-3-10-3152-15,8-13-5105 0</inkml:trace>
  <inkml:trace contextRef="#ctx0" brushRef="#br2" timeOffset="-184597.8">23647 15700 11842 0,'0'0'4073'0,"0"0"-2873"16,0 0-248-16,0 0-295 15,0 0 135-15,-68 102-88 0,44-48-304 16,4 9-256-16,8 4-24 16,4-3-104-16,8-10-16 15,0-7-64-15,12-9-320 0,12-9-144 32,8-10 144-32,4-10-128 15,-5-9-241-15,1 0 17 0,-11-13 216 0,-6-5 352 16,-11-8 168-16,-4 0 336 15,-16 11 520-15,-19-1 25 16,-10 10-241-16,-11 2-320 16,-3 4-320-1,-13 0-392-15,16 4-1529 16,17-4-3848-16</inkml:trace>
  <inkml:trace contextRef="#ctx0" brushRef="#br2" timeOffset="-184218.81">23873 14713 7177 0,'0'0'7682'31,"0"0"-5474"-31,0 0-616 16,0 0-855-16,0 0-81 15,136 35 80-15,-57 41-80 0,21 29-200 0,0 21 112 16,-21-2-304-1,-23-6-128 1,-35-17-128-16,-21-2-8 0,-21-7 0 16,-27-6-304-16,1-17-288 15,-1-15-112-15,-12-2-728 16,16-18-1465-16,9-12-4136 0</inkml:trace>
  <inkml:trace contextRef="#ctx0" brushRef="#br2" timeOffset="-183906.64">24714 15389 10922 0,'0'0'4953'15,"0"0"-4049"-15,0 0-464 32,0 0 184-32,0 0 0 0,104-6 185 15,-52-1-409-15,7 1-192 16,1-3-112-16,-8 2-88 16,0 1-8-16,-20-1-344 0,-8-2-905 15,-16 6-671-15,-21-10-1297 16,-10 4-2064-1,-9-1-1528-15</inkml:trace>
  <inkml:trace contextRef="#ctx0" brushRef="#br2" timeOffset="-183716.15">24802 15107 10122 0,'0'0'4633'0,"0"0"-2633"16,0 0 25-1,0 0-769-15,0 0-520 16,0 0-328-16,0 0 496 15,3 117-80-15,6-47-456 16,-5 19-223-16,-4 12 23 0,0 4-168 31,-16-19-721-31,0-13-839 0,0-29-1449 16,8-21-5632-16</inkml:trace>
  <inkml:trace contextRef="#ctx0" brushRef="#br2" timeOffset="-181248.73">25842 14709 7497 0,'0'0'4369'0,"0"0"-2473"16,0 0-39-16,0 0-345 0,0-6-376 15,0 6-463-15,0 0-401 16,0 6-176-16,-4 14 0 31,-13 5 176-31,-6 7-48 0,-9 0-208 16,-4-4 40-16,-8-2-40 16,1-8 48-16,2-8-16 15,2-10 0-15,11 0-48 0,9-6 160 0,2-16-160 16,17-10-24-1,0-7-96 1,20-2-96-16,8-3 112 0,12 3-40 16,-1 6 128-16,1 13-40 15,1 5 56-15,-6 14-8 16,-3 3 8-16,0 16 8 16,4 13 80-16,-5 12-16 15,-3 23-72-15,-7 15 88 16,-10 1-80-16,-7-8-16 0,-4-5 8 15,0-16 0-15,-19 9 0 16,-5 7-88-16,-12-7-104 16,-4-3 48-16,-8-9 16 0,-4-10 64 31,0-13 64-31,1-9 8 0,10-9 128 16,10-7 64-16,4-7-56 15,10-15 104-15,9-13-248 16,8-6-72-16,8-7-64 0,20-6-8 15,4 4-40-15,4 5 64 32,7 10 72-32,-2 13 0 0,-2 9-16 15,9 13 64-15,0 0 88 16,0 6 152-16,8 17 48 16,-5 8 16-16,1 8-64 0,-5 2 32 15,-2 6-256 1,-10 1 32-16,-3 3-48 15,-8-10-80-15,-3 1-168 0,-10-7-304 16,-7-4-609-16,-4-6-1863 16,0-15-3458-16</inkml:trace>
  <inkml:trace contextRef="#ctx0" brushRef="#br2" timeOffset="-179718.81">26794 14414 3528 0,'0'0'11147'0,"0"0"-9203"16,0 0-1248-16,0 0-376 31,0 0 64-31,0 0 272 16,-84 124 305-16,33-3-281 0,3 21-88 15,20 8 8-15,24-7-200 0,8-17 40 16,28-11-224-16,12 0-200 15,11-11 160 1,5-8-104-16,3-5-72 16,10-5-248-16,-10-19-288 15,-10-13-16-15,14-7-376 0,-20-18-1721 16,2-10-5256-16</inkml:trace>
  <inkml:trace contextRef="#ctx0" brushRef="#br2" timeOffset="-164103.45">25873 14643 9009 0,'0'-13'2801'16,"4"1"-657"-16,-4 5-751 16,0 4-433-1,0 3-184 1,0 0-240-16,-4 16-328 0,-16 28 40 0,-12 29 384 16,-7 29-87-16,-1 9-425 15,8-10 0-15,8-24-48 0,9-26-16 16,6-10 24-16,1-10-80 31,5 1 8-31,3 0-72 16,0-3 64-16,0-16-136 0,7-7-176 15,14-6-8-15,14-6 176 0,5-23-377 16,8-16-295-16,3-18 296 16,5-26 88-16,-4-19 208 31,-8 6 96-31,-20 23 128 0,-12 31 72 15,-8 23 40-15,-4 9 320 16,0 10 440-16,0 6-424 0,-24 22-264 16,-15 48-96-16,-2 31 200 15,-2 14-23-15,11-8-209 16,19-24-56-16,6-25 96 0,7-17-96 31,0-6 0-31,3 0-48 0,14-3-48 16,7-4-24-16,-1-12-305 0,9-13 25 15,5-6 160-15,-6-26-160 16,9-25-40 0,0-22 16-1,-13-4 8-15,-6 11 136 0,-10 5 176 16,-11 26 104-16,0 3 648 0,-7 10 176 16,-18 19-80-16,-2 6-304 0,-9 25-224 15,0 19-40-15,0 10-176 16,8 10 0-16,4 3 73 15,9-4-73 1,10 0 0-16,1-11-81 16,4-11-143-16,0-10-40 0,0-15-232 15,9-13-120-15,-1-3 208 16,-1-19 312-16,-3-19-24 16,0-26-120-16,-4-27 88 0,0-20 72 31,-8 0 8-31,-16 18 72 15,5 33 72-15,-5 31 448 0,0 20 464 16,-8 9-152-16,-4 3-351 16,-16 32-153-16,1 35-216 31,6 22-112-31,6 0 80 0,23-19-80 16,8-19-8-16,8-16-216 15,0-3-201-15,4 3-87 0,8-9-184 0,0-13-24 16,3-16 240-1,9-4 216 1,0-28 16-16,4-21 80 16,4-30 160-16,-4-28 0 0,-7-3 8 15,-10 22 0-15,-11 34 0 16,0 36 352-16,-8 19 728 0,-12 3-88 0,-8 19-648 16,-8 16-24-16,-3 10-119 15,2 9-121-15,10-1-32 16,7-2-48-1,8-7 0-15,8-12-72 16,0-9-193-16,4-14-143 16,0-9-64-16,4-3 432 0,4-26 40 15,4-12 16-15,-1-9 40 32,-6-4-8-32,-1 2-40 0,-4 5 96 15,0 18 152-15,0 20 329 16,-16 18-337-16,-8 49-192 15,-3 30 160-15,10 17-16 0,13 0-184 16,4-22-16-16,21-26-72 31,14 0-833-31,-3-22-1471 0,4-7-4025 0</inkml:trace>
  <inkml:trace contextRef="#ctx0" brushRef="#br2" timeOffset="-162934.58">27627 14529 9129 0,'0'0'2889'0,"0"0"-792"16,0 0-345-16,0 0-352 0,-16-32-136 15,16 29-471 1,0-4-385-16,16 1-280 16,8-4-32-16,15 1-40 0,13 2-8 15,8 7 0-15,0 0 112 16,0 10-88-16,-9 9 8 15,-15 13-80-15,-16 6 0 0,-12 9 88 16,-12 7-88-16,-36 16 0 16,-31 13 208-1,-9-10-104-15,8-10 16 16,13-15-40-16,14-20-80 16,10 1 88-16,3-3-88 0,8-11 0 15,20-5-64-15,4-7-8 16,16-3-120-16,40 0 192 0,31-13 144 31,36-9-16-31,21-6-72 16,4-1-56-16,-17 7 0 15,-15 6 0-15,-25 6 0 0,-27 4-48 16,-24 6-424-16,-12 0-816 16,-12 6-1217-1,-4 4-2424-15,-8 0-2313 0</inkml:trace>
  <inkml:trace contextRef="#ctx0" brushRef="#br2" timeOffset="-162610.43">27515 15357 10762 0,'0'0'4665'31,"0"0"-3937"-31,0 0 72 16,0 0-32-16,0 0 176 15,100-22-135-15,-36 13-241 0,31-1-48 16,40-6-8-16,21 0-128 0,8 0-88 16,-14 0 32-16,-21 4-248 15,-30 2-16-15,-28 0-64 31,-30 8 0-31,-22-2-192 0,-6 4-392 16,-9 0-272-16,-4 0-616 16,-25 6-601-16,-46 11-295 0,6-2-2649 15,-2-2-2937-15</inkml:trace>
  <inkml:trace contextRef="#ctx0" brushRef="#br2" timeOffset="-162378.05">28284 15361 9762 0,'0'0'4056'0,"0"0"-2719"0,0 0-457 16,0 0 376-16,-23 85 112 0,2-28-199 16,1 23-377-16,1 15-376 15,2 6-320-15,10-18-96 0,3-23-128 31,4-21-704-31,0-11-192 16,19 10-601-16,1-9-1239 0,4-10-4482 16</inkml:trace>
  <inkml:trace contextRef="#ctx0" brushRef="#br2" timeOffset="-162032.97">28766 15637 8281 0,'0'0'7402'0,"0"0"-5626"0,0 0-1160 16,0 0-16-16,-99 13 225 15,54 18-281-15,6 17-80 32,3 2-128-32,8 11-208 0,4 2-80 0,16-3-48 15,8-2-224-15,0-7-88 16,17-10-128-16,10-13 152 0,5-8 192 15,4-8-40-15,0-12 64 16,0 0 72 0,-8-16 56-1,-8-9 112-15,-9-10-40 0,-11 0 120 0,0 3 144 16,-20 4-64-16,-12 9-104 16,-15 9-216-16,-9 7-8 0,-32 3-448 31,13 0-1737-31,10-3-8233 15</inkml:trace>
  <inkml:trace contextRef="#ctx0" brushRef="#br2" timeOffset="-161471.47">28942 14430 10970 0,'0'0'2824'0,"0"0"-839"0,0 0-601 16,0 0-504-16,0 0-440 15,0 0-119-15,63 134 711 32,17-23-352-32,24 25-40 0,7 1-328 15,-16-7 32-15,-35-13-112 16,-23-3 16-16,-30-3-104 15,-10 7-144-15,-38 0 8 0,-19 5 88 32,-19 1-96-32,-20-9-376 15,-21-24-856-15,25-30-2985 0,3-29-11266 0</inkml:trace>
  <inkml:trace contextRef="#ctx0" brushRef="#br2" timeOffset="-160391.35">25615 13970 6809 0,'0'0'2729'16,"0"0"-273"-16,4-73-239 16,-4 51 15-16,0 9-504 0,0 3-639 15,-8 7-361-15,-5 3-448 16,-2 6 104-16,-5 16-216 15,8 13-64-15,0 7 40 0,12 5-144 32,0 4 56-32,24 0-32 0,19 3-16 15,9-3-16-15,8-4-56 16,4 1 0-16,-4-7-280 16,-16-6-312-16,-12-3-32 0,-17-7 192 31,-15-2-49-31,-15-5-47 15,-41-1-272-15,-36-14-1368 0,8 0-2129 16,4-3-3465-16</inkml:trace>
  <inkml:trace contextRef="#ctx0" brushRef="#br2" timeOffset="-160217.81">25555 13786 12322 0,'0'0'3121'15,"0"0"-2025"-15,148-80-456 16,-41 51 112-16,16 7 177 0,-7 13-609 16,-24 9-208-1,-17 12-112-15,-23 7-929 16,-20-2-3744-16</inkml:trace>
  <inkml:trace contextRef="#ctx0" brushRef="#br2" timeOffset="-158942.22">29938 15151 8305 0,'0'0'6370'16,"0"0"-4258"0,0 0-400-16,0 0-407 15,0 0-329-15,0 0-384 16,0 0-304-16,-32 0-288 15,48 0-96-15,16 0 96 0,11 0 88 16,13 0 40-16,8 3-64 0,7-3-64 16,-11 0-416-16,-4 0-432 31,-16 0-208-31,-12 0-137 16,-24-13-335-16,-4 1-704 0,-8-1-2473 15</inkml:trace>
  <inkml:trace contextRef="#ctx0" brushRef="#br2" timeOffset="-158721.8">29962 14890 10594 0,'0'0'4809'16,"0"0"-2777"-16,0 0-383 15,0 0-489 1,0 0-464-16,0 0-232 0,24 83 616 15,-1-29-264-15,5 6-263 16,9 14-329-16,-14-8-144 0,-3 4-80 16,-5 0-464-16,-10-13-673 15,-5 26-703-15,0-20-2361 0,0-15-5641 16</inkml:trace>
  <inkml:trace contextRef="#ctx0" brushRef="#br2" timeOffset="-156479.78">31766 14649 10682 0,'0'0'3913'16,"0"0"-2185"-16,0 0-112 0,0 0-23 31,0 0-417-31,0 0-496 16,-27-57-376-16,42 57-96 15,13 0-128-15,21 0 16 0,6 3 0 16,8 13-80-16,-3 9-16 15,-15 4-16-15,-18 9-200 0,-27 7 120 32,-3 2-80-32,-53 17 176 15,-8-10 0-15,-8 3 144 16,0-9-32-16,20-17-64 0,9 1-40 16,15-10-16-16,24-9-16 15,8-4-240 1,52-2 64-16,43-7 200 0,45-7 16 15,11-11-16-15,1-2-328 16,-29 1 72-16,-35 10-72 16,-29 2-392-16,-31 7-1177 0,-20 0-3208 15,-8 3-1552-15</inkml:trace>
  <inkml:trace contextRef="#ctx0" brushRef="#br2" timeOffset="-156249.39">31635 15363 9898 0,'0'0'4128'0,"0"0"-3743"16,84 10 1407-16,7-10 8 16,41 0-519-16,19-10-385 0,-3 1-160 15,-29 3-48-15,-40 2-312 16,-26 4-376-16,-22 0-312 0,-3 4-496 31,-12 9-1040-31,-11-1-3370 16,-5 4-535-16</inkml:trace>
  <inkml:trace contextRef="#ctx0" brushRef="#br2" timeOffset="-156046.93">32133 15529 10850 0,'0'0'6353'0,"0"0"-5465"0,0 0-544 16,0 0 921-1,0 82-193-15,0-43-496 16,0 11-344-16,0 17-144 16,-4-4-88-16,4 4-264 0,0-1-768 15,20-8-1177-15,4-7-2776 16,-1-23-2392-16</inkml:trace>
  <inkml:trace contextRef="#ctx0" brushRef="#br2" timeOffset="-155733.78">32567 15786 13706 0,'0'0'4601'31,"0"0"-4457"-31,0 0 441 15,-92 86 503-15,53-39-392 0,3 7-440 16,12 6-216-16,12-2-40 16,12-4-288-16,0-7-232 0,20-9-176 15,12-9 104-15,8-13-257 32,3-13 337-32,-2-3 192 0,-6-16 120 15,-7-9 200-15,-16-10 544 0,-12-6 296 16,-8 2 65-16,-24 1-561 15,-8 10-96-15,-3 9-144 0,-6 3-104 16,6 16-688-16,7 0-2057 16,16-3-5065-16</inkml:trace>
  <inkml:trace contextRef="#ctx0" brushRef="#br2" timeOffset="-155451.52">32918 14703 10538 0,'0'0'2576'0,"0"0"-751"16,0 0-465-16,107-41-136 16,-59 41-312-16,24 25-223 31,19 32 127-31,9 29-200 0,-4 22-104 15,-28 6-280-15,-25-3-184 16,-35-6-24-16,-8 6-24 0,-23 1-184 16,-29 2 64-16,-12-6-112 15,-24-3-304-15,-19-10-832 32,15-25-857-32,16-20-3408 0</inkml:trace>
  <inkml:trace contextRef="#ctx0" brushRef="#br2" timeOffset="-155002.72">31344 15125 5657 0,'0'0'4321'16,"0"0"-2105"-16,0 0-432 15,0 0-23-15,0 0-553 0,-28-25-624 16,12 28-128-16,-7 19-24 31,-9 26 161-31,4 28-137 16,4 29-8-16,7 16 256 0,17-4-392 16,0-9-80-16,9-19-88 0,14 0-144 15,1-6-96-15,8-11-296 16,-4-21-440-16,0-9 56 0,8-20-881 15,28-3-999 1,-8-6-1257 0,-4-10-5785-16</inkml:trace>
  <inkml:trace contextRef="#ctx0" brushRef="#br2" timeOffset="-154435.25">31062 15103 72 0,'0'0'8113'0,"0"0"-5848"0,0 0-1041 15,0 0-8-15,0 0 33 0,0 0-529 16,0 0-600-1,0 0 664 1,-28 51 200-16,4-7-368 0,-4 20-112 16,-4 22-64-16,4 9 1 15,4-6-265-15,16-19-56 0,8-22-48 16,0-14-72 0,8 1-72-16,8 0-112 15,12-3-233 1,0-13-103-16,4-13 112 0,0-6 152 0,-4-6 0 15,-5-20 160-15,-3-2 96 16,-16-7 136-16,-4-3 136 0,-4 3 144 16,-24 3 32-16,-12 7-200 31,-4 12-152-31,-3 7-88 0,2 6-8 16,10 19-1096-16,11 6-2689 15,16-6-2672-15</inkml:trace>
  <inkml:trace contextRef="#ctx0" brushRef="#br2" timeOffset="-150246.4">11255 17475 7817 0,'0'0'4761'0,"0"0"-2968"16,0 0-361-1,0 0-448 1,0 0-296-16,-8-6-440 0,8-7-48 16,13 0-152-16,2 0 8 15,5-2-48-15,4-5-16 0,3-2 16 16,5 0 32-16,5-3 32 0,-1-7-64 31,3-3-8-31,1-9 72 16,0-4-72-16,8-6 80 0,4-16-8 15,-5 7 0-15,1-4 16 16,0 3 0-16,-8 14-80 0,7-1 161 16,-6 7-161-16,-2 9 112 15,-3 0-120-15,-4 9 0 16,-4 7 0 0,-4 3-56-16,-9 6-16 15,-2 4-41-15,-9 3-183 16,-4 3-224-16,0 0-224 0,0 0-496 15,0 13 384-15,-12 6-865 32,0-3-695-32,-9-7-3313 0</inkml:trace>
  <inkml:trace contextRef="#ctx0" brushRef="#br2" timeOffset="-149906.31">11821 16580 6937 0,'0'0'2128'0,"0"0"-607"15,0 0-81-15,0 0-112 0,0 0-239 0,0 0-521 32,0 0-568-32,4-4 48 15,20 1 144-15,8-3 440 0,7-4-296 16,1 4-112-16,4-4-144 15,-8 1-64-15,0 6-16 16,-12 3 88-16,-4 0-88 0,-8 0 120 16,3 16 72-16,-6 9 288 0,2 10 240 31,-3 6-280-31,5 7-175 16,-6 3-81-16,1 3-168 15,5 3 40-15,-2 0-56 0,6 0-144 16,15 10-625-16,-9-13-1895 15,1-13-4378-15</inkml:trace>
  <inkml:trace contextRef="#ctx0" brushRef="#br2" timeOffset="-148677.58">12813 18030 6321 0,'0'0'2688'16,"0"0"-1407"-16,0 0-409 16,0 0-232-1,0 0 152-15,0 0 88 16,0 0-47-1,0 0 95-15,0-6-144 16,8-3-176-16,0-1-160 0,4-6-80 16,3-6-192-16,10-7-120 15,-1-5 16-15,7-8-24 0,9-8-40 16,8-21 0-16,0 8 8 0,0-7 80 16,4 3-48-16,-9 10 112 15,2 3 40-15,-2 4-104 0,-7 8 0 31,0 8-88-31,-5-1 8 16,1 3-8-16,0 0-8 0,5 0-8 16,-5 4 0-16,-1 2 0 15,1-2 8-15,-4 6 0 16,-1 0-8-16,-6 2 8 0,-1 1-48 16,-5 6-8-16,-6 1 48 31,-5 2 0-31,0 4 8 0,-1 0 0 15,1-4 0-15,-4 7 0 16,4-4-112-16,0 4-40 0,0 0-72 16,-4 0-208-16,0 3-208 31,0 0-536-31,0 0-505 16,0 0-47-16,0 0 240 0,-8 16 80 0,-3 0 95 15,-6 3-1575-15</inkml:trace>
  <inkml:trace contextRef="#ctx0" brushRef="#br2" timeOffset="-148254.72">13383 17091 7065 0,'0'0'2457'0,"0"0"-873"16,0 0 72-16,0 0-343 0,0 0-457 16,0 0-608-16,-36 0-248 0,39-4-48 15,18-2 48-15,3-6 512 32,12-1-152-32,3-6-248 31,2 3 40-31,-2-3-152 0,-3 3 48 15,-4 3-48-15,-8 4 88 16,-4 6-88-16,-8 0-8 0,-5 3-8 16,-3 0-32-16,1 0-56 15,3 6 104-15,-4 10 56 16,3 3 160-16,1 6 8 0,5 0 48 16,-6 10 64-16,5 0-40 0,-3 7-104 15,-2 2-88-15,1 0-88 0,-4 1-16 16,0-4-48-1,-4 4-912 1,0-10-1784-16,0-10-3410 16</inkml:trace>
  <inkml:trace contextRef="#ctx0" brushRef="#br2" timeOffset="-144445.87">16785 17313 288 0,'0'0'672'16,"0"0"872"-1,0 0 232-15,0 0-399 0,0 6-337 16,0-6-256-16,0 0-144 15,0 0-72-15,0 0-128 0,0 0 81 16,0 0-33-16,0 0-16 16,0 0-64-16,0 0-112 15,0 0-40-15,0 0-80 16,0 0-32-16,0 0 152 16,0 0 88-16,0 0 224 15,0 0-96-15,0 0 17 0,0 0-41 16,0-6-96-16,4-7-56 15,9 1-80-15,-6-7-104 16,1-7 24 0,4-2 32-16,4-4-96 15,-8-3-24-15,4-7 0 0,0-2-40 16,0-3 104-16,0-7-80 16,0-3-64-16,0-4 48 31,4-2-48-31,0 2 48 0,3 4 8 15,-2 6-56-15,7 3 40 16,-5 4-48-16,5 6 8 0,-3 3 64 16,-2 4 40-16,-3 5 0 15,0 4 0-15,-4 3-56 16,-4 3 16-16,4 3-72 0,-4 4 8 16,-4-1 0-1,4 7-8-15,-8-3 8 16,4 6 0-16,-4-4 8 0,0 4 88 15,0-3-104-15,0 3-8 16,0-3-8-16,0 3-64 16,0 0-192-16,0 0-448 15,0 0-496-15,0 0-225 16,0 0-551-16,0 13 280 16,4-1-1529-16,-4-2-3528 0</inkml:trace>
  <inkml:trace contextRef="#ctx0" brushRef="#br2" timeOffset="-143996.08">16778 16687 6833 0,'0'0'1696'0,"0"0"-904"0,0 0-271 16,0 0 135-16,0 0 240 16,0 0-128-16,0 0 120 15,28-6 169-15,-5-6-449 0,10-8-312 32,2-5-160-32,5-4-72 0,-1-3 64 15,6-2-120-15,-6-4-8 0,1 3 128 16,-8-3-120-16,-4 9 48 15,-12 7 48 1,-8 9 144 0,0 7 88-16,-8 3 0 0,0 3-200 15,0 0-136-15,0 9 40 0,0 7-40 16,3 12 128-16,10 4-8 0,-1 3 64 16,4 6-16-16,3 4-88 15,2-1 96-15,3 4-176 16,0 3 0-1,-5-4-184-15,5 1-760 16,-4 3-1168-16,-4-13-1801 16,-8-12-4417-16</inkml:trace>
  <inkml:trace contextRef="#ctx0" brushRef="#br2" timeOffset="-142911.96">18236 17948 7513 0,'0'0'2513'0,"0"0"-1185"0,0 0-352 16,0 0 8-16,0 0 249 16,0 0-129-16,-8-6-416 15,8 0-136-15,0-4-208 0,0-3-144 16,4 1-56-16,-4-8 56 31,4-2 56-31,3-7-144 0,-2-6 112 16,-1-6-56-16,4-12-8 31,3-14 41-31,13-22-129 16,1-22-64-16,6-10 56 0,9 1-56 0,-1 11 0 15,-7 30 0-15,-8 19 8 16,-3 21 32-16,-10 8-48 0,2 5 0 15,-5 4 0-15,-1 3 0 16,-3 10 8-16,0 5 64 16,-4 4-72-16,0 0-72 0,0 0-32 15,0 0-64-15,0 0 24 0,0 4-313 16,0 8 193 0,-4 4-160-16,0 3-264 15,-3 4-576-15,-1 2-761 16,-1-3-639-16,1-3-3041 15</inkml:trace>
  <inkml:trace contextRef="#ctx0" brushRef="#br2" timeOffset="-142540.95">18267 17040 8329 0,'0'0'2473'0,"0"0"-921"16,0 0-328-16,0 0-439 16,0 0-105-16,0 0-280 15,-7 0-312-15,7 0-88 0,15-3 0 16,5-4 272-16,12-5-40 16,4-4-136-16,4-13 40 15,4 1-128 1,-8-11-8-16,-1-2 72 0,-3-3-72 15,-8 9 96-15,-3 3 280 16,-6 10 176-16,-6 9-16 0,-2 13-184 16,-3 0-224-16,12 10-120 15,4 22 48 1,0 6 120-16,8 12-112 16,0 7-64-16,-5 1 0 0,1-1-104 15,-3 0-464-15,3 3-656 16,-5-9-1520-16,-6-19-2722 0</inkml:trace>
  <inkml:trace contextRef="#ctx0" brushRef="#br2" timeOffset="-138596.47">11705 15043 6753 0,'0'0'2328'15,"0"0"-895"-15,0 0-337 16,0 0-168-16,0 0-80 0,-11-10 65 31,11 10-201-31,0 0-288 16,0 0-256-16,11 0-160 16,10 0 160-16,14-3 184 0,13 0-168 0,24-6-80 15,31-7-16-15,21-7-40 16,12-2 8-16,-5 3-48 0,-20 6-8 15,-31 9 56 1,-24 5-56 0,-20 2-8-16,-20 0 0 15,-1 0-8-15,-3 0-48 0,1 0 16 0,-6 2 48 16,-3-2 32-16,0 0-24 16,0 0 0-1,1 0 48-15,2 0-48 16,-3-2 40-16,4-5-8 15,-4-3-32-15,8 4 56 16,-8 3-64-16,4 0-8 0,-8 3 8 16,8 0-8-16,-3 0-64 0,-2 0 72 31,5 12 0-31,4 5 128 16,-4 5-8-16,0 10 152 15,0 2 80-15,-4 8 0 0,3-1-112 16,-2 3-56-16,-1 4-72 15,4 2 64-15,-4 2-128 0,3 2-40 32,-3 3 81-32,5 3-89 15,3 4 16-15,-5 2-8 16,10 17 8-16,-6 9 72 0,2 16-88 16,2 3-8-16,-7-19 8 0,1-19 0 15,-6-25 0-15,1-7 0 0,0 7 8 16,0 9 16-1,5 3-24 1,2 0 0-16,-7-6 0 16,0-3 8-16,0-7-8 0,-4-5 0 15,4-8 0-15,-4-12 0 0,0-3 0 16,0-10-8-16,0-2 0 0,0-1 8 31,0-3 64-31,0 0 48 16,0 0-16-16,0 0 80 15,0-3-176-15,-4-1 72 0,4 2-64 16,0-2-8-16,-4 1 64 16,4 3-64-1,0 0 0-15,0 0 0 16,0 0 16-16,0 0-16 16,0 0-8-16,0 0 8 0,0 0-8 15,0 0 0-15,0 0-8 16,0 0 16-16,0 0 0 15,0 0-8-15,0 0-40 0,0 0-56 32,0 0-184-32,0 0-305 15,0 0-479-15,0-3-960 0,-4 0-2345 16,0-4-5969-16</inkml:trace>
  <inkml:trace contextRef="#ctx0" brushRef="#br2" timeOffset="-136286.65">13163 14773 4600 0,'0'0'1953'0,"0"0"-1249"16,0 0 184-16,0 0 88 16,0 0 73-16,0 0 103 15,0 0 136-15,-27-35-224 16,27 35-431-16,0 0-249 16,0 13-384-16,0 12 280 0,4 10 304 15,0 13-112-15,4 6-160 31,-1 9-64-31,2 13-16 16,7 16 112-16,0 10-152 0,-1 9-40 16,2-6 24-16,2-6-32 0,-10-4-48 15,-2 3-48-15,1 4-40 16,0 9 144-16,4-10-144 31,0 1 80-31,8-13-80 0,0-19 48 16,-4-13-40-16,-1-13-16 15,-2-5 0-15,6 5 40 0,2 10-40 16,-5 0 0-16,3-3 0 16,-2-7-8-16,-10-6 8 31,-3-6-8-31,-4-7-56 0,0-2 64 16,0-5-16-16,-15-1-32 0,2-2 40 15,-2 1 8-15,-2 0 8 0,6 0-8 16,3-3 8-16,3 0-16 15,1-4-56-15,4 0 56 16,0 1-184-16,0-7-64 16,9 7 40-1,3-7 208-15,3 3 8 0,5 1 16 16,4-7-16-16,4 3 0 0,4-3-208 16,0 0 16-16,8 0 184 31,4-10-64-31,7 1 72 15,5-7 88-15,4 0-80 0,15-3 0 16,-6 3 8-16,2 0-8 16,9 4 64-16,-12 2-72 0,7 0 16 15,-3 1 16-15,0 3-16 32,-1-1-16-32,-7 4 0 0,0-4-176 15,-5-2 56-15,5 0 16 16,5-1-24-16,10-3 112 15,-7 1-40-15,3 2 56 0,1 1-8 16,-17 2 8-16,10-3 0 31,-14 8 0-31,1-5 0 0,-8 4 0 16,-1-3 8-16,-6 2-8 16,2-2 0-16,-3 0 0 0,4-1 0 15,-4 1 0-15,-1 0 0 0,-3 0 48 16,-3-1-48-16,-14 7 0 15,-2-3 0-15,-10 0 40 16,-7-1 328 0,0 1 224-16,0-6-192 15,0-1-192-15,0-3-160 0,0-5 48 16,-7-1-80-16,3-3 32 0,-1-4-48 31,-3-6 8-31,4 1-8 16,-3-11 64-16,-6-2-64 0,-2-4-8 15,-2-6 8-15,-2-16 8 16,-5-22 40-16,4-25-48 0,0-4 0 16,12 3 0-16,4 20 0 31,4 16 0-31,-4-1 0 16,4 0 8-16,-4 7 0 0,-4 9-8 15,4 10-8-15,-8 16 8 16,0 3 0-16,-4-6 0 0,0-4-16 15,0-3 16-15,1 0-8 32,-2 10 8-32,6 3 0 0,3 3 32 15,3 10-32-15,5 3 0 16,0 2 0-16,0 1-16 16,0 0 8-16,0 3 0 0,0-3-56 0,-4 1 48 15,0-8 16 1,-3 0-56-1,-1-2-16-15,4-1-16 0,-5 4 88 16,6 0-80-16,-1 6 64 16,0 2-32-16,0 8-32 15,4 6 32-15,-4 0-24 0,4 3 64 0,-4 0-104 16,4 0-40-16,-8 0 72 16,-4 3 80-1,-4 4 0-15,0 2 8 16,-4-3-8-16,-8 4 8 15,0-4 0-15,-12 4 24 16,-7-4-16-16,-9 0 40 0,0 0-48 16,-8 1-8-16,-3-1 0 0,-2-2 8 31,2 2 0-31,-5-3-8 16,-15 0 0-16,-13 3 48 15,-23 1-48-15,-5 5-16 0,1 1-32 16,15 3-8-16,9-3 56 31,3 2 0-31,4 2 8 0,21-2 16 16,15-5-24-16,20 0 0 15,4-1 16-15,0 1-8 16,0-1 0-16,1 0-8 0,11-2 0 16,8-4-64-16,11 0 16 0,5 4-1040 15,17-4-1216-15,11 3-329 16,3-6-3488-1</inkml:trace>
  <inkml:trace contextRef="#ctx0" brushRef="#br2" timeOffset="-134661.96">17463 14757 5881 0,'0'0'3977'16,"0"0"-3345"-16,0 0 672 15,0 0-208-15,0 0-576 31,-17-25-200-31,17 47-232 0,17 13 929 16,-1 22-145-16,7 22-440 16,5 26-96-16,4 9-224 0,0 7-32 15,0 3 272-15,-8-6-32 32,0 5-112-32,-4-9-88 0,0 4 0 15,0-7-64-15,-5-9-16 0,2-20-32 16,-10-21-8-16,1-23 0 15,1-3 8-15,-5-4-8 0,3 1 8 16,-3 0 0-16,0-13-8 16,0-3 0-1,1-7 72-15,-5-6-72 16,4 1 0-16,-4-4 72 16,4 0 32-16,-1 0 48 15,9 0-88-15,0 0 16 0,4 0 88 0,12 0-160 16,0 3 40-16,8-3-48 31,8 0 16-31,3 0 41 0,5 0-57 16,8 0 0-16,19 0 0 15,26-7 0-15,26 1 0 0,9 3 0 16,-5 0 0-16,-12 3 0 31,-11 0 0-31,7 0 0 16,9 0 48-16,0 0-40 0,-1 0-8 15,-4 0 0-15,-7 0 0 16,-9 0 0-16,-4 0 0 0,-6 0 0 16,-22-3 0-16,-15 0 8 31,-12-4-8-31,-4 1 8 16,8-1 0-16,3-2 80 0,5-1-88 0,-8 4 8 15,-8-1-16-15,-4 1 8 16,-8 3 0-16,-8-3 0 0,-1-1 0 15,-7 4 16 1,-4-6-16 0,0 6 8-16,-4-7 56 15,0 0-64-15,-4 1 0 0,-4-1-8 0,3-5 0 16,-3-5 0-16,0 1 8 16,0 1 0-16,0-8 16 0,-3-6-16 31,-1-3 0-31,-4-6 0 15,-4-19 8-15,-4-23-8 16,-8-22-56-16,-4-9-24 0,0 0 72 16,5 6 8-16,-5 13-8 0,0 0-8 15,0 2 8-15,-4 1-56 32,-4 0 64-32,5 3 0 15,-1 7 8-15,8 12-8 0,7 19 0 16,6 10-8-16,3 3 8 15,-5-1 8-15,6-5-8 0,-1 0 8 16,-5 6 32-16,6 9-40 31,3 7 0-31,0 6 48 16,0 9-32-16,0 1-16 0,0 3-104 16,-1 3-65-16,-2 0 113 0,-9 0 48 15,0 0 8-15,-4 3-8 0,-7 3 8 16,-10 1 0-1,-10 2-40 1,-25-2 40-16,-40 5 32 16,-35 1-32-16,-24 0 0 0,-8 3 0 15,14-6 8-15,27 2-8 0,10 4-8 16,24 3-40-16,21 0 40 0,23 3-504 16,20 1-560-16,-11 18-1440 31,6-3-1673-31,6 0-4705 15</inkml:trace>
  <inkml:trace contextRef="#ctx0" brushRef="#br2" timeOffset="-133736.43">12323 14446 7465 0,'0'0'3257'0,"0"0"-1785"16,0 0-408-16,0 0-928 15,0 0-136-15,16 54 8 0,-12-3 256 16,8 3-64-16,0 3-23 15,0 0-121-15,3-6-48 16,2-7 0-16,3-9 64 0,-1-12-72 31,1-11 88-31,5-12-8 0,3-12 96 16,19-36 184-16,13-28 88 16,11-32 40-16,9-16-40 15,-5-3-128-15,-10 15-32 0,-22 33-192 31,-15 22-8-31,-12 28-80 16,-7 14-8-16,2 8 0 0,-3 7-424 16,24 29-1600-16,-4 12 167 15,4 0-2656-15</inkml:trace>
  <inkml:trace contextRef="#ctx0" brushRef="#br2" timeOffset="-132933.58">16917 14649 8529 0,'0'0'2713'0,"0"0"-1121"31,0 0 249-31,0 0-817 16,0 0-688-16,0 0-248 0,0 0 328 15,31 73 80-15,1-22-272 16,0 3-176-16,5-3 40 0,-10-10-80 31,1-12-16-31,-8-14 8 16,-4-15 0-16,4-15 40 15,15-46 160-15,18-31-128 0,14-19 64 16,5-7-120-16,0 4-8 16,-20 28 0-16,-12 23 8 0,-16 25-8 31,-13 19-8-31,-7 13 0 16,-4 6-176-16,0 3-1016 0,-4 44-592 15,-7 1-1041-15,-6-3-5609 0</inkml:trace>
  <inkml:trace contextRef="#ctx0" brushRef="#br2" timeOffset="-131944.22">21766 14430 5753 0,'0'0'7601'16,"0"0"-5944"-16,0 0-1217 16,0 0-376-16,0 0 88 0,4 95-152 15,7-54 16-15,6 1-8 0,2-7 40 16,1-3-48 0,5-10-40-16,-1-12-88 15,-5-10 128-15,9 0 8 16,0-26 120-16,4-12 32 15,16-22 88-15,7-26 288 0,14-19 48 16,-6 3-136-16,-19 23 80 0,-16 32-280 31,-17 24-128-31,-6 11-64 16,3 5-56-16,-8 7-680 16,4 19-1800-16,-4 6-1505 0,0 4-4121 15</inkml:trace>
  <inkml:trace contextRef="#ctx0" brushRef="#br2" timeOffset="-129048.93">15754 444 7089 0,'0'0'1896'15,"0"0"-887"-15,0 0 111 0,0 0 256 32,0 0-88-32,0 0-159 0,0-44-41 15,0 40-208-15,0 4-384 16,0 0-264-16,0 0-232 16,0 0-56-16,0 7-232 0,0 12-24 15,0 12 312-15,0 11 424 31,0 12-176-31,0 19-88 0,8 19-24 16,7 19-8-16,5 10 72 16,4 3 40-16,1 0-88 15,-10-7 89-15,5 7-89 0,0-4-32 16,-8-2-8-16,0-10 0 16,-1-4-104-1,-2-8 80-15,-5 3-80 16,0-8 184-16,0-5-120 0,-1-4 24 15,-3 1-48-15,4 0 24 16,1-4 0-16,-1-12-72 0,-4-13 0 16,4-13 0-16,0-6 0 15,0 3 0 1,-4-3 0-16,3 0-8 16,-3-13-216-16,0-12-400 0,4-4-705 15,-4-16-343-15,0-12-961 16,0-10-3856-16</inkml:trace>
  <inkml:trace contextRef="#ctx0" brushRef="#br2" timeOffset="-127731.45">16614 1143 8241 0,'0'0'6146'16,"0"0"-4858"-16,0 0-280 0,0 0-464 31,0 0-488-31,-8 16 32 16,8 31 192-16,0 30 360 0,12 24-216 15,4 4-135-15,-5-3-185 16,2-26 24-16,-5-26-112 15,-4-11-8-15,-1-11-16 0,-3 4-272 32,5 3-497-32,-1 3-703 15,0-10-1024-15,4-12-2265 0</inkml:trace>
  <inkml:trace contextRef="#ctx0" brushRef="#br2" timeOffset="-127464.15">16574 1159 10666 0,'0'0'2200'16,"0"0"-511"-16,0 0-433 0,0 0-480 31,0 0-512-31,0 0-128 16,116-67 96-16,-52 48 72 0,7 3-56 15,1 3-152-15,-21 4-96 16,-6 2-200-16,-13 7-888 0,-17 3-824 31,-23 29-385-31,-12 0 177 16,-16 6-953-16</inkml:trace>
  <inkml:trace contextRef="#ctx0" brushRef="#br2" timeOffset="-127316.55">16618 1584 5873 0,'0'0'1224'32,"0"0"-120"-32,0 0 569 0,0 0 79 15,87 35-280-15,-46-35-407 16,6 0-617-16,9-10-168 16,0-5-96-16,12 2-184 0,-16 6-1049 0,-17 1-5072 15</inkml:trace>
  <inkml:trace contextRef="#ctx0" brushRef="#br2" timeOffset="-127105.11">16638 2003 4384 0,'0'0'3113'15,"0"0"-1841"-15,0 0 113 0,0 0 455 16,84 13-600-16,-36-13-456 15,3-7-95-15,9-5-169 16,0-4-520 0,11-6-328-16,-15 6-3785 15,-12-3-5385-15</inkml:trace>
  <inkml:trace contextRef="#ctx0" brushRef="#br2" timeOffset="-126529.65">17603 940 432 0,'0'0'9658'0,"0"0"-7162"15,0 0-1376-15,0 0-727 16,0 0-345-16,0 0 160 16,0 0 216-16,-60 0 56 15,23 6-112-15,-6 3-56 16,-6-2-32-16,-2 2-48 16,3-2-64-16,5-1-16 0,3-3 48 15,16 0-48-15,11-3 264 16,10 0 32-16,3 0-80 15,0 0-216-15,0 0-152 0,0 6-112 32,0 4 112-32,0 6 80 15,3 6 160-15,6 7-31 0,-5 6 79 16,0 9 0-16,-4 17-216 16,0 21 32-16,0 19 16 0,0 14-40 31,0-7 72-31,0-22-80 15,0-29 24-15,0-16 40 0,4-3-128 16,7 1 0-16,6-2-8 16,7 5-16-16,4-10-48 15,0-7 56-15,4-6-40 0,3-10 40 16,1-5 8-16,0-4-8 16,-4 0-192-1,-1-16-280-15,1-7-256 0,-8-2-409 16,8-26-799-16,-8 3-1281 15,-8 1-3192-15</inkml:trace>
  <inkml:trace contextRef="#ctx0" brushRef="#br2" timeOffset="-126264.35">17905 1267 10018 0,'0'0'4249'16,"0"0"-2417"-16,0 0-32 16,0 0-495-16,0 0-633 0,0 0-464 15,-8-26-208-15,0 52 0 16,-8 18 24-16,-12 26 112 0,9 0-128 31,-6 3 32-31,5-10-40 16,5-12-368-16,-2 3-544 15,-2 0-1017-15,-1 0-1015 0,-1-19-1145 16,6-13-2137-16</inkml:trace>
  <inkml:trace contextRef="#ctx0" brushRef="#br2" timeOffset="-126047.93">17547 1416 5937 0,'0'0'6697'0,"0"0"-4384"16,0 0-465-16,0 0-928 15,0 0-800-15,0 0 32 16,0 0 320 0,67 92 145-16,-20-38-345 15,9 3-24-15,4 0-224 0,0-6-8 16,-8 0-32-16,0-7-232 0,-16-6-865 16,-4-6-903-16,-17-13-1929 15,-6-9-1808-15</inkml:trace>
  <inkml:trace contextRef="#ctx0" brushRef="#br2" timeOffset="-125584.16">17921 987 7073 0,'0'0'6281'0,"0"0"-4712"16,0 0-265-16,4-82-72 0,16 60-464 31,12 2-392-31,8 1-183 16,12 3-33-16,4 4-152 16,2 5-8-16,-5 7 0 0,-14 0-48 0,-7 13-112 15,-16 13-177-15,-4 5 305 16,-8 10 32-16,1 4 224 0,-5 6 105 15,0 3-33 1,4 3-112 0,7 3 40-16,9 16-192 15,4-6 32-15,3 0-56 0,5 0-8 0,1-13-8 16,3 7 8-16,-4-4 0 16,-8-3 16-1,-5-6-16-15,-3 0-16 16,-12-4 16-16,-4-2-96 15,-4-1-8-15,-23-6-96 16,-14 1 136-16,-6-11 64 0,-9-2 0 16,-8-14-56-16,0-9-505 0,-7-28-1279 31,11-10-2737-31,24-13-5689 0</inkml:trace>
  <inkml:trace contextRef="#ctx0" brushRef="#br2" timeOffset="-125364.75">18789 1613 11346 0,'0'0'5313'0,"0"0"-4193"0,0 0-376 15,0 0-247-15,0 0-361 16,108-64-24-1,-60 48-96-15,8 3-16 16,-4 4-72-16,-1 3-705 16,-11 6-1767-16,-12 0-2113 0,-20 3-2609 15</inkml:trace>
  <inkml:trace contextRef="#ctx0" brushRef="#br2" timeOffset="-125186.23">18769 1781 4424 0,'0'0'4281'0,"0"0"-2280"16,0 0 871-16,0 0-503 0,97 28-801 31,-50-24-480-31,9-4-383 16,4-4-257-16,7-5-160 16,-3-7-288-16,3-3-200 0,-11 0-2585 15,-20 3-10450-15</inkml:trace>
  <inkml:trace contextRef="#ctx0" brushRef="#br2" timeOffset="-122419.61">20467 1196 6361 0,'0'0'2808'0,"0"0"-1487"0,0 0-105 16,0 0 112-16,0 0 73 31,0 0-545-31,27-72-200 0,-3 56-232 16,8-3-120-16,9 6-8 15,-2 0-112-15,-3 4-136 16,-4 6 24-16,-4 3-72 0,-8 6-208 16,-8 13-72-16,-5 13-32 15,-7 9 200 1,0 10 112-16,-11 22 0 0,-9-7 0 15,-5 4-24-15,-6-3-152 16,-1-13-104-16,0-3-96 16,0-10 248-16,9-12-152 0,7-13-16 15,8-7 0-15,8-9 288 0,0-9 8 16,8-20-769 0,12-13-415-16,16-24 432 15,7-26 288-15,9-19-304 16,-5 6 88-16,-10 23 448 15,-14 31 232-15,-6 19 624 0,-6 3 304 32,6 1 160-32,-2 6 32 0,-6 6-536 15,-5 6-175-15,-4 7 247 16,0 3-384-16,0 0-272 16,0 0-176-16,-4 6 176 0,-5 7 280 15,-6 9 344-15,-2 7-8 31,-2 12-120-31,2 7 0 16,6 9-48-16,3 4-112 0,3-2-168 16,5 2-168-16,0-7-56 15,17-3 48-15,-2-13-112 0,9-3 72 16,0-13 48-16,4-9-144 16,-3-7-456-1,-2-6-712-15,5-10-1001 16,-4-12-1527-16,-4-3-4602 0</inkml:trace>
  <inkml:trace contextRef="#ctx0" brushRef="#br2" timeOffset="-122125.39">21244 1349 10314 0,'0'0'4017'0,"0"0"-3577"31,0 0-216-31,0 0 464 16,0 0 416-16,0 0-56 0,0 89-320 15,0-57-207-15,4 3-57 16,0-1-232-16,3 5-96 0,-3-1-24 16,5-3-40-16,-5 3 16 31,0-7-88-31,-4-2 0 15,0-7 0-15,0-2 0 0,0-8-240 16,0-2-784-16,0-7-1745 16,0-3-3112-16</inkml:trace>
  <inkml:trace contextRef="#ctx0" brushRef="#br2" timeOffset="-121435.23">21757 994 10298 0,'0'0'3152'0,"0"0"-1623"0,0 0-289 16,0 0-496-16,0 0-432 16,-7 9-240-16,7 23 352 0,0 22 312 31,12 25-167-31,4 26-329 15,4 6-120-15,-1-6 32 16,-6-20-152-16,-6-27 0 0,1-17 0 16,1-3 0-16,-5 0-56 0,3-3-208 15,1 3-529-15,-4-12-567 32,1-7-1056-32,-5-10-1729 15,0-9-2881-15</inkml:trace>
  <inkml:trace contextRef="#ctx0" brushRef="#br2" timeOffset="-121121.08">21662 822 9337 0,'0'0'2113'0,"0"0"-625"0,0 0-472 16,0 0-319-16,56-80-257 15,-21 80-32 1,18 0 88 0,3 4-96-16,0 18-112 0,-5 10-184 15,-16 6-104-15,-11 9-104 0,-15 8-40 16,-9 1 96-16,-9 2 48 16,-19 2 48-1,-11-6 72-15,-4 0 64 16,-6-3-88-16,2-4-32 15,6-5-64-15,10-10-64 0,6-7-800 16,25-6-1665-16,0-6-1343 16,21-10-2618-16</inkml:trace>
  <inkml:trace contextRef="#ctx0" brushRef="#br2" timeOffset="-120802.92">22440 774 10130 0,'0'0'1912'0,"0"0"137"16,0 0-145-16,0-73-560 16,0 73-680-16,-13 0-368 0,-2 7-296 15,-13 18 384-15,-8 23-63 16,-5 28-41-1,2 32-72-15,15 10 64 16,16-1-24-16,8-9-72 0,11-13-128 16,14-15-48-16,-1-20 0 15,8-16-80-15,3-5 64 16,10-2-88-16,6 2 24 16,12-4-840-16,10-16-449 15,-18-13-1759-15,-11-6-5682 16</inkml:trace>
  <inkml:trace contextRef="#ctx0" brushRef="#br2" timeOffset="-120354.11">22945 822 9313 0,'0'0'2737'0,"0"0"-1281"0,0 0 641 16,0 0-577-16,0 0-384 16,0 0-399-16,0 0-593 15,4-51-144-15,-16 74 0 16,-4 11 8-16,-8 27 208 16,1 18-112-16,6 23-8 15,-2 6 32-15,14-10-64 0,1-19 56 16,4-25-120-16,-4-12-64 15,1-4-184-15,3 0-488 16,-8 0-777 0,-12 3-1599-16,8-15-1337 15,-8-10-2369-15</inkml:trace>
  <inkml:trace contextRef="#ctx0" brushRef="#br2" timeOffset="-120080.84">22575 901 3504 0,'0'0'7234'15,"0"0"-5586"-15,0 0 929 16,0 0-577-16,0 0-1056 0,0 0-672 16,0 0-272-1,56 29 440-15,-9 35 73 16,17 18-89-16,8 16-200 0,-8 4-64 15,-17-19-152-15,-15-23 0 16,-12-19-8-16,-8-9-136 16,0 3-280-16,0 0-369 15,4-1-231-15,-8-8-896 16,3-10-921-16,-6-10-2312 16</inkml:trace>
  <inkml:trace contextRef="#ctx0" brushRef="#br2" timeOffset="-119822.53">23268 1222 8409 0,'0'0'6170'31,"0"0"-4602"-31,0 0-744 15,0 0-264-15,0 0 8 0,0 0-128 16,0 0-175-16,87-16-17 16,-50 13-192-16,-1 0-56 15,-5 3-240-15,-6 0-561 0,-6 0-1311 32,-11 3-1017-32,-4 3-1952 0</inkml:trace>
  <inkml:trace contextRef="#ctx0" brushRef="#br2" timeOffset="-119644.02">23276 1374 256 0,'0'0'6569'0,"0"0"-4977"0,0 0 481 16,0 0 439-16,0 0-415 16,92 22-649-16,-53-22-560 0,1-6-280 15,4-3-336-15,-8-1-272 16,0-9-1184-16,-8 6-4081 0,-12 1-4185 15</inkml:trace>
  <inkml:trace contextRef="#ctx0" brushRef="#br2" timeOffset="-118803.25">23845 1117 8793 0,'0'0'4449'0,"0"0"-2832"15,0 0 31-15,0 0-504 16,0 0-304-16,0 0-423 0,0 0-241 31,0 0-112-31,73-63 24 16,-45 63-48-16,-1 3-40 16,1 16-120-16,-12 7-120 0,-8 9-9 0,-8 6 17 15,0 3 40-15,-24 1 192 16,-4-1 96-16,-4-6-56 15,0-6-40 1,9-10-88-16,3-9-96 16,12-3-240-16,8-10-136 15,4 0 64-15,15-23-40 0,9-6-128 0,9-8-32 16,2-5 88-16,-3-9 47 16,0 3 481-1,-8 4 80-15,-8 9 665 16,-9 10 679-16,-7 9 40 15,-4 13-528-15,0 3-672 16,-4 10-184-16,-7 15 288 0,-2 7-32 16,2 6 17-16,7 0-105 0,4 3-168 15,4 0-8-15,11-2-64 32,9-5-481-32,4-5-711 15,12-13-1328-15,-8-6-2754 0,0-10-3455 16</inkml:trace>
  <inkml:trace contextRef="#ctx0" brushRef="#br2" timeOffset="-118645.68">24304 1302 11978 0,'0'0'2521'0,"0"0"-1761"0,0 0 88 16,0 79-104-16,3-47-232 0,6 3-344 15,3 0-168-15,-1-4-248 0,6-6-2056 16,-2-2-2593-1,-2-14-4153 1</inkml:trace>
  <inkml:trace contextRef="#ctx0" brushRef="#br2" timeOffset="-118368.41">24300 806 10218 0,'0'0'4617'0,"0"0"-3585"0,0 0-648 16,0 0 48-16,99 54 392 16,-54-16-40-16,-2 10-239 0,5 6-145 15,-8 9-304-15,-5 14-88 16,-10 11-8-16,-22 14-104 31,-3-10-665-31,0-22-543 0,-28-7-1448 16,4-27-1769-16,5-11-3201 0</inkml:trace>
  <inkml:trace contextRef="#ctx0" brushRef="#br2" timeOffset="-118113.09">24826 1241 7865 0,'0'0'2641'0,"0"0"-1601"15,0 0 288-15,99-10 49 16,-67 10-353-16,8-3-464 0,-4-3-416 15,-4 3-144-15,-4-3-1272 32,-13-1-1097-32,-6 1-904 0,-9 0-3760 15</inkml:trace>
  <inkml:trace contextRef="#ctx0" brushRef="#br2" timeOffset="-117926.59">24906 1102 2528 0,'0'0'8034'16,"0"0"-4882"-16,0 0-1207 16,0 0-1233-16,0 0 536 0,0 0 1 15,11 88-449-15,-3-47-272 16,8 4-352-16,-4 3-104 16,8 2-72-1,1 14-384-15,-10-10-1289 0,1-13-3600 16</inkml:trace>
  <inkml:trace contextRef="#ctx0" brushRef="#br2" timeOffset="-116351.79">25368 1057 8041 0,'0'0'6090'0,"0"0"-4906"15,0 0-176-15,0 0-152 0,0 0-144 16,0 0-160-16,0 0 105 0,83-79-57 31,-59 72-280-31,4 7-176 16,0 0-144-16,0 10-24 0,-4 15-48 15,-5 10-104-15,-6 7 48 16,-5 8 40-16,-8 1-96 0,0 6 128 16,-21 0 48-16,2-6-232 31,-5-6-176-31,0-13 39 0,8-7-15 16,0-13 176-16,12-8-136 15,4-4 320-15,0-7-136 16,4-18-184-16,16-14-224 0,4-11-248 15,8-7 384-15,4-10 320 32,3 0 120-32,-3 4 0 0,-4 2 0 15,-4 11 232-15,-8 15 392 16,-8 13 144-16,-8 12-216 16,-4 10-552-16,0 0-104 0,-12 16 104 0,-8 19 0 15,1 6 328 1,-2 10 56-1,-3 0-128-15,13 3-56 0,3 0-152 16,8-3-48-16,4-4-120 16,19 1 112-16,14-14-432 15,26-2-656-15,-8-9-800 0,-3-17-2465 0</inkml:trace>
  <inkml:trace contextRef="#ctx0" brushRef="#br2" timeOffset="-116028.65">26057 1187 7033 0,'0'0'5681'16,"0"0"-4377"-16,0 0-575 15,0 0 15-15,0 0 112 0,95 39-280 16,-74-21-304-16,-6 5-144 15,-2 2-128-15,-13 3-136 0,0 7 136 32,-17-3 112-32,-7 0 376 15,-3-3 0-15,3-7-256 16,4-7-64-16,12-2-168 0,4-6-24 16,4-7-72-16,16 0-272 15,15 0 192 1,14-3-352-16,26-23-912 0,-3 7-1353 15,-8-7-4096-15</inkml:trace>
  <inkml:trace contextRef="#ctx0" brushRef="#br2" timeOffset="-115401.33">26590 933 13658 0,'0'0'2265'0,"0"0"-897"16,0 0-528-16,0 0-256 0,0 0-471 31,0 0-105-31,0 0 360 16,-7 111 24-16,14-50-128 0,10 5-8 15,3 4-136-15,-1 3 72 16,2-3-176-16,-1-3-16 0,-5-4 0 16,-3-12-80-16,-3-3-448 31,-2-10-697-31,-7-4-711 15,0-8-1033-15,0-10-2272 0</inkml:trace>
  <inkml:trace contextRef="#ctx0" brushRef="#br2" timeOffset="-115114.09">26539 860 10642 0,'0'0'2176'15,"0"-86"-1024"-15,0 61 809 0,4-4-721 16,8 4-256 0,0 9-215-1,4 7-201-15,4 5-224 0,8 4-256 16,8 7-80-16,-1 18-8 0,-3 7-56 16,-8 12-128-16,-12 7-24 15,-12 3-56-15,-8-3 144 0,-20 0-281 16,-8-4 89-16,-3-5 240 31,-5-7-128-31,4-7-256 0,4-2-912 16,8-7-1057-16,16-10-2063 0</inkml:trace>
  <inkml:trace contextRef="#ctx0" brushRef="#br2" timeOffset="-114835.83">27129 651 12442 0,'0'0'1584'0,"0"0"-575"16,0 0-297-16,0 0-360 0,0 0 224 0,-112 54-56 15,80 3 104-15,4 22-272 16,13 22-208-16,15 5 16 0,0-5-152 15,15-12 40 1,5-25-48 0,4-14-152-16,1-12 80 15,2-6-328-15,9 0-744 0,28-3-512 16,-9-7-481-16,-7-13-2272 0</inkml:trace>
  <inkml:trace contextRef="#ctx0" brushRef="#br2" timeOffset="-114549.59">27662 689 8889 0,'0'0'4105'16,"0"0"-1736"-16,0 0-881 15,0 0-296-15,0 0-455 0,0 0-609 16,0 0-128-16,-15 38 0 16,-5 19 384-16,-4 25-136 31,-4 17-120-31,0 6-56 0,4-7-72 16,0-9 0-16,4-22-256 0,1-17-649 15,-5 2-1511-15,3-24-2649 0,6-9-984 16</inkml:trace>
  <inkml:trace contextRef="#ctx0" brushRef="#br2" timeOffset="-114303.25">27352 771 10866 0,'0'0'3120'16,"0"0"-1727"-16,0 0-313 15,0 0-496-15,0 0-416 0,0 0 376 16,80 80 128-16,-41-1-103 16,1 0-297-16,-4-5-104 0,-8-8-104 31,0-12-8-31,0 3-56 16,0 3 0-16,-1-6-376 0,-2-6-649 15,-6-19-1471-15,-3-10-3497 0</inkml:trace>
  <inkml:trace contextRef="#ctx0" brushRef="#br2" timeOffset="-114024.99">27941 1025 11922 0,'0'0'2977'15,"0"0"-2097"-15,0 0-432 0,0 0 368 16,0 0-200 0,108 0-256-16,-64-3-224 15,-5 3-136-15,2 0-384 16,-6 0-816-16,-7 0-2609 0,-16 0-640 15,-8 3-1360-15</inkml:trace>
  <inkml:trace contextRef="#ctx0" brushRef="#br2" timeOffset="-113861.43">27926 1168 5153 0,'0'0'1272'0,"0"0"-416"16,0 0 184-16,0 0 593 0,0 0 191 31,95 28-456-31,-51-28-784 16,0 0-536-16,20-6-48 0,-13-6-1216 15,-7-1-2745-15</inkml:trace>
  <inkml:trace contextRef="#ctx0" brushRef="#br2" timeOffset="-113327.85">28400 835 8329 0,'0'0'3041'16,"0"0"-1241"-16,0 0-55 15,0 0-401-15,0 0-464 0,0 0-184 16,52-32-208-16,-28 32-87 15,-5 10-257-15,5 5-88 16,-7 11-56-16,-10 5-104 0,-7 8-65 31,0-1 121-31,-24 3-8 0,-4 0-24 16,-11 0 8-16,-1-6-16 16,3-6-72-16,6-7-160 15,7-6-368-15,8-7 208 0,8-2-176 31,8-7 400-31,8 0 64 16,20-16-472-16,8-6 120 0,12-10 159 16,3-9 25-16,5 0 272 15,-4-7 88-15,-8 4 553 16,-13 9 639-16,-10 9-32 0,-14 7 168 16,-3 13-351-1,-4 3-657-15,0 3-320 16,-7 6 8-16,-14 10 16 0,2 12 120 15,-1 7-128-15,4 4 56 16,11-2-64-16,5 2 40 16,0-4-8-16,9-7-40 15,15-9-320-15,-1-3-289 16,26-6-463-16,-10-7-1128 16,1-3-3073-16</inkml:trace>
  <inkml:trace contextRef="#ctx0" brushRef="#br2" timeOffset="-113046.6">28790 1009 6385 0,'0'0'4953'0,"0"0"-4177"0,0 0-520 16,0 0 568-16,0 0 8 16,0 0 457-16,0 0-169 0,68 26-424 31,-44-10-336-31,4-1-56 15,-9 2-200-15,2 5-104 0,-14-3-56 16,-7 3 8-16,0 0 48 16,0-3 80-16,-11-3 344 15,3 0 57-15,-1-4-281 0,5 1-200 16,4-6-72-16,0-1-329 16,21-6-703-1,31 0-528-15,-9-9-2833 16,1-8-3473-16</inkml:trace>
  <inkml:trace contextRef="#ctx0" brushRef="#br2" timeOffset="-112797.27">29161 683 10202 0,'0'0'2600'0,"0"0"-1536"15,0 0-944-15,0 0-63 16,0 0 1559-1,0 0-400-15,52 85-344 16,-29-47-208-16,9 7-327 16,0-1-241-16,-4 3 40 0,-4 5-120 15,-4-2 56-15,-4 1 8 16,-16 0-80-16,0-1-64 0,-16-2-56 16,-40 13-601-16,8-14-1239 31,1-12-3705-31</inkml:trace>
  <inkml:trace contextRef="#ctx0" brushRef="#br2" timeOffset="-112480.11">29675 1035 8281 0,'0'0'4545'15,"0"0"-3913"-15,0 0-408 16,92-4-136-1,-57 4 24-15,5 0 0 16,0 0-55-16,-5 4-57 0,2-1-289 16,-18-3-1623-16,-2-3-2025 15,-10-7-3975-15</inkml:trace>
  <inkml:trace contextRef="#ctx0" brushRef="#br2" timeOffset="-112296.6">29722 885 10058 0,'0'0'1416'15,"0"0"560"-15,0 83-959 16,4-45 239-16,4 7-272 16,8-1-528-16,1 1-104 0,2-4-280 0,1-3-72 15,8 0-768-15,-5-10-2329 16,-6-11-3208-16</inkml:trace>
  <inkml:trace contextRef="#ctx0" brushRef="#br2" timeOffset="-112117.08">30164 978 184 0,'0'0'10754'0,"0"0"-9138"15,0 0-1024-15,0 0-312 16,84-7-184-16,-52 7-96 0,16 0-136 16,-8 7-1848-16,-8-4-3025 0</inkml:trace>
  <inkml:trace contextRef="#ctx0" brushRef="#br2" timeOffset="-111970.47">30568 955 264 0,'0'0'8657'16,"0"0"-6704"-16,0 0-681 15,0 0-168-15,0 0 121 0,0 0-185 32,83-13-664-32,-59 13-376 15,19 0-408-15,-2 0-1217 16,-6 0-2960-16</inkml:trace>
  <inkml:trace contextRef="#ctx0" brushRef="#br2" timeOffset="-111827.85">31081 866 2512 0,'0'0'8458'16,"0"0"-7746"-16,0 0-480 0,0 0-48 15,0 0-24-15,84-9-160 0,-60 9-1280 16,-1 0-3281-16</inkml:trace>
  <inkml:trace contextRef="#ctx0" brushRef="#br2" timeOffset="-111686.22">31771 828 10162 0,'0'0'1776'16,"0"0"-1000"-16,0 0-136 16,0 0-32-16,0 0-608 0,0 0-240 15,0 0-4249-15</inkml:trace>
  <inkml:trace contextRef="#ctx0" brushRef="#br2" timeOffset="-109941.89">20833 2165 208 0,'0'0'8257'0,"0"0"-6328"0,0 0-1297 15,0 0-544-15,0 0 64 32,0 0 544-32,0 0 120 0,48 0 104 15,-12 0-87-15,3 0-305 16,30-3-24-16,27-7 56 15,46-5-72-15,38-8 8 0,31-2 0 16,17 3-56-16,2-1-64 16,6 5-88-16,-9 1-39 0,-16 5 55 31,-20-1-40-31,-23 3-24 16,-18 4-48-16,-17-3-80 0,-14-4-16 15,-12 0-48-15,-11 1-48 0,-12-1 96 16,-24 3-80-1,-17 4 32 1,-2-1-40-16,-2 5 72 0,1-1-64 16,4-4-8-16,-8 7-8 15,-1-3 32-15,-10 3-32 0,-2 0-48 16,-3 0-128-16,0 0-416 0,16 0-809 16,-4 0-1783-16,0 0-6842 15</inkml:trace>
  <inkml:trace contextRef="#ctx0" brushRef="#br2" timeOffset="-109195.88">25950 1828 6569 0,'0'0'3929'0,"0"0"-3313"16,0 0-456-16,0 0 328 15,0 0 792-15,0 0 441 0,139 0-201 16,1-9-512-16,34-1-416 31,30 1-248-31,7 0-200 0,0-4 32 16,12-6-72-16,13-10-56 15,2-3 41-15,9-9-81 16,-12-3 48-16,-4-7-8 0,-16 3 8 16,-11 4-48-16,-17 0 0 15,-11 8 0 1,-25 11 48-16,-16 3-48 0,-23 6 0 15,-24 6-8-15,-24 1 8 16,-17 6 112-16,-8 0-56 16,6 3-56-16,-6-4 0 0,-3 4-8 15,-16 0 0 1,-8 0-96-16,-20 0-737 16,-16 0-1927-16,-8 4-3986 0</inkml:trace>
  <inkml:trace contextRef="#ctx0" brushRef="#br2" timeOffset="-99041.95">7347 5724 5353 0,'-13'0'5993'15,"6"0"-4873"-15,3 0-608 0,0-3 80 16,4 3 401-16,0 0 95 16,0 0-104-16,0 0-288 0,0 0-272 15,0 0-104 1,0-3-256 0,15 0-56-16,25-10 288 0,44-12 65 15,52-13-89-15,23-3-128 0,4-1-88 16,-15 10-48-16,-45 10 40 15,-30 6-40-15,-34 9 0 16,-15 5-8 0,-5-5 64-16,-11 4-64 15,1 3-152-15,-9 0-168 0,-4 0-105 16,-16 0-7-16,-8 0-288 0,-4 0-224 16,4 0-528-16,-4 0-761 15,8 0-991 1,12 0-3874-16</inkml:trace>
  <inkml:trace contextRef="#ctx0" brushRef="#br2" timeOffset="-98726.79">7856 5327 8433 0,'0'0'2161'15,"0"0"-681"-15,0 0-456 16,0 0 17-16,0 0 223 0,0 0-304 31,0 0-464-31,0 0-72 16,84-16-128-16,-31 19-48 16,5 14-72-16,-2 5-64 0,-4 10-112 0,-12 9-8 15,-16 7 8-15,-12 9 0 16,-12 3 72-16,-12 6-16 15,-20-2 64 1,-7 6-16-16,-13-4-104 16,-1-5-144-16,2-7-480 15,-1-10-944-15,17-21-2577 0,10-17-7297 0</inkml:trace>
  <inkml:trace contextRef="#ctx0" brushRef="#br2" timeOffset="-93649.33">12630 7528 1672 0,'0'0'4353'0,"0"0"-3673"32,0 0-376-32,-107-67 16 15,66 48 152-15,-6-3 360 0,-1-1 145 16,-8 1-225-16,1 3 16 16,-5 0-192-16,0 3-120 0,-20 1-168 15,-12 8-88-15,-24 4-144 16,2 3 88-1,5 3-144-15,14 13 8 16,11 0 0-16,-8 3 0 0,-7 9 96 16,-8 7-16-16,-5 6-72 15,-15 7 96-15,3 10 112 0,1 2 0 16,11 6-40 0,5 1-32-16,19-7-31 15,24-6 39-15,16-13-56 16,4-2 8-16,0 5-112 0,1 1 8 15,3 2 40-15,4-5-40 16,16-11-8-16,0-5 0 0,12-7 8 31,-3-3-16-31,6-4-24 16,1-5 32-16,4-4 40 0,0-3-24 16,0 0 96-16,0 0-112 15,0 0-8-15,0-7-592 16,0-18-1321-16,0 0-1208 0,0-4-4520 0</inkml:trace>
  <inkml:trace contextRef="#ctx0" brushRef="#br2" timeOffset="-93281.31">10184 7667 6161 0,'0'0'3273'0,"0"0"-1489"16,0 0-552-16,0 0-1232 16,0 0 32-16,-24 7-32 15,-8 18 528-15,-4 13 224 16,-8 7-231-16,0 2-217 16,5 7-144-16,2-3-88 15,14 0-8-15,6-4-64 0,14-8-56 16,3-4 56-16,0-4 0 15,24-5 88-15,8 2 16 16,11-2-48 0,25-4 464-16,27 3 56 15,25-9-192-15,8-3-120 0,-9-13-104 16,-24 0-48-16,-35 0-24 16,-16 0-8-16,-12 0-80 15,-4 0-56-15,-8 0-880 0,-4 9-1737 31,-16-5-2904-31</inkml:trace>
  <inkml:trace contextRef="#ctx0" brushRef="#br2" timeOffset="-81769.01">21300 644 7841 0,'-5'-6'2353'16,"5"3"-1289"0,-4-1-368-16,4-2-80 0,-4 6-88 15,4-3 208-15,0 3-39 16,0-3-65-16,0 3-232 0,0 0-200 15,0 0-192-15,0 0-8 16,0 0-88 0,-3 0-112-16,3 12-24 15,0 8 224-15,0 2 0 0,0 13 0 16,0 3 16-16,3 6 40 16,10 4 40-16,-1 6-88 0,8 0 64 15,-5 6 24-15,6 0-32 16,-2 7 0-16,5-4-16 15,0 1 40 1,0 0 80-16,4-1-40 16,-5 1-112-16,-2-1 80 0,-1-6-88 15,-5 0 40-15,-2-2-32 16,-2-5 48-16,-3-2 0 31,-4-3-56-31,1-4 0 0,-1 0 56 16,3-6-64-16,1 3 8 15,-4-6 56-15,5-1-64 16,-2-2 8-16,1 0-8 0,-4-4 8 16,5-3 64-16,-2 3-72 31,1-2 0-31,0-1 0 0,1-3 8 16,-2-3 56-16,1 0-64 0,-4-6 0 15,3-1-8-15,-2 0-8 16,-1-5 8-16,0-1 8 0,-4-3-16 15,4 3 16 1,-4-3-64 0,0 0-24-16,4 0 80 0,3 0 8 15,6 0 88-15,6-6 48 16,5-1-72-16,4 1-8 0,0-3-56 16,8 2 0-16,-4 1 8 0,4-1-8 31,4 1-8-31,0 0 0 15,-1 3 0-15,10 3 8 0,-2-4 0 16,1 4 0-16,8 0 32 16,-5 0-32-16,5 0 0 0,0 0 0 15,-4 0 0-15,-1 0 8 32,-2 4-8-32,3-1 8 0,3-3 40 15,1 3-48-15,-4-3 0 16,-5 3 0-16,1 0 0 15,1 0 0-15,-6 0 0 0,0-3-8 16,-2 4 8-16,-5-1 0 31,3-3-8-31,1 0 0 0,0 0 8 0,4 0 0 16,4 0 0 0,-1 0 0-16,-2 0 32 0,-2 0-32 15,-7 0-8-15,-1 0-56 0,2 0 64 16,3 0 16-1,-1 0-16 1,2 0 0-16,-2 0 40 0,5 0-40 0,0 0-8 16,3 0 0-1,-2 0 0-15,2 0 8 0,1 0 0 16,-8-3 0-16,-1-1-8 0,-3 1 8 31,-3-3-16-31,-1 3 8 16,-5-3 0-16,5-1-8 0,-1-3-40 15,-3 4-72-15,-4 0 112 16,1-1-112-16,-1-2 120 0,-5 3 0 16,1-1 0-16,-3-2 8 31,-2 2 0-31,2-2 8 0,-6 3 48 16,-3-1-48-16,4-3-8 15,0 4 0-15,0-3 8 16,0 2-8-16,4 1 0 0,-8-3 0 15,4 2-8-15,-5 1 8 16,1-1 0-16,1 1 8 0,2 0 0 31,-3-1 40-31,1-2-48 0,2-1 8 16,1 1 32 0,1-4-40-16,2 0 0 0,1 1 8 0,0-4-8 15,4 0 0 1,-3 0 8-1,-2 0-8-15,1 4 56 0,-8-4-48 16,4 0 32-16,-8 0 32 16,-1 0-56-16,2 0 112 15,-5 1-48-15,0-5-32 0,0 5-24 0,0-5-24 32,0 5-56-32,-5-8 48 15,-2 4 0-15,-5-3 8 0,4 0 0 16,0-4 0-16,0 1 56 15,0-3-56-15,4-4 0 16,-4-3 0-16,4-6 56 0,-4-1-48 31,4-3 0-31,0 4 0 0,1 0 64 16,3 0-72-16,-5-4 0 16,1 4 40-16,4 0-32 15,-4 3-8-15,0-4 8 0,0 7-8 16,4 0 96-16,-4 1-88 31,1-1 0-31,3 6 40 0,0 1-40 16,0 2 0-16,0 1-8 15,0 2 0-15,0-2 48 16,7 3-48-16,-3 0-8 0,-4-4 8 16,4 4 0-16,0 0 0 15,-4 3 0 1,0-3 0-16,4 6 0 15,-4 0 8 1,0 0-16-16,0 0 16 16,0 0-16-16,0 0 8 15,0 4-8-15,0-4-72 0,-4 3 32 0,0 0-176 16,0 4-144-16,-4 0 168 16,1-1 192-16,2 3 16 0,-3 1-8 15,4 0 0-15,-3 3 0 16,3-1-80-16,-5 1-72 15,1 0 104-15,-3 3-56 0,-6-3 88 32,-7 3 16-32,-3-3 8 15,-5-1-8-15,-8 4-8 0,-4 0 0 16,-8-2-80-16,-4-2-152 16,-7-2 232-16,-1 3-128 0,-4-4-176 15,-3 1 144-15,-1 0 56 31,-4-1-16-31,-11-2 112 16,11 3 8-16,-4-1 8 0,9 4 0 16,7-3 0-16,1 2 48 15,-2 4-40-15,10-3-8 0,-9 3 0 16,4-3 0-16,-8 3 16 16,-15-3-16-1,-25 3 0-15,-23-3 0 16,-4 3-120-16,11-7-120 0,12 4 112 15,20 3-8-15,16-3 136 16,17 3-8-16,11 0 8 0,9 0 64 16,-10 0-64-1,-7 0-8-15,-7 6 0 16,3 1 8-16,-4 2-16 16,-3 1 8-16,-1-1 0 0,8-3 0 15,4 7 8-15,9-3-513 16,6 6-863-16,13-3-456 0,17-4-2033 15</inkml:trace>
  <inkml:trace contextRef="#ctx0" brushRef="#br2" timeOffset="-79451.19">26364 406 6665 0,'0'0'1960'16,"0"0"-1015"-16,0 0-521 0,0 0-280 15,-8-22-40-15,8 19 160 32,-4-1 232-32,4 4-16 15,0 0-192-15,-4 0-232 0,4 0-56 16,-5 7-192-16,-2 9 152 15,-1 6 40-15,-5 13 136 0,2 3 120 16,3 7-32-16,4-1-64 31,0 3-56-31,4 1 104 0,0 3 72 16,4-4 16-16,8 4-112 16,-1 4 0-16,6-1-88 0,3 3 112 15,3 12 225-15,5 14-185 16,9 15 32-16,2 7 0 0,-7-23-8 15,-8-15-48 1,-8-26-176 0,-8 1 24-16,4 3-16 0,4 2-8 15,-4 7-48-15,-4-13 0 0,0 0 0 16,-1-6 48-16,2-9-40 16,-5-1-8-1,3-3 48-15,1-6-40 16,1 0 48-16,2-6-56 15,-3-1 0-15,1-3-8 0,2 1-24 16,1-4 32-16,8 0 0 16,4-3 80-16,4 0 48 0,8 0-88 31,-4 0-32-31,7 0 56 16,6-3-64-16,-2 0 8 0,6-7 0 15,-2 4 0-15,1-3 0 16,3-1 0-16,5-3-8 15,4 1 64-15,4-1-64 0,3-3-48 32,6 4 48-32,13-5 0 15,-9 5 48-15,3 2-48 0,-1 1 0 16,-12-1 40-16,10 1-32 0,-6-1-16 16,-3 4 8-16,0 3 0 15,0-7 8-15,-5 7-8 16,1-4 8-1,7 1-16-15,-3 3 8 16,0-3 0-16,0 3-8 0,-4-4 8 16,-1 1 0-16,-3 2 0 15,-4-5 8-15,-5 6 32 0,1-7-40 16,-3 4 0 0,-2-3 0-16,1-1 8 15,-1 1-8-15,2-1 0 16,-2-3 0-16,-7 4 40 0,0-1-40 15,-8 1 0-15,0-1 0 16,-12 1 0-16,3-1 0 0,-7 3 0 31,0-2 0-31,-4 0 8 16,0 2-8-16,-3 1-8 0,-2 3 8 16,5-4-8-16,-4 4 8 15,0 0-8-15,4 3 0 16,0-3 0-16,0 0 0 0,0-1 0 31,0-2 8-31,0 3-8 16,-4-3 8-16,0-1 0 0,4-2 8 15,-8-1 40-15,3-5-40 0,-3-5-8 16,1-2 0 0,-5 0 8-16,0-7-8 0,0-2-48 15,0-4-32 1,0-4 80-16,-5 2-8 15,-2-8-40-15,-1-3-48 0,-9-2-64 16,6-4 152-16,-6-1-264 16,6 5 248-16,-1 2 24 0,0 1 8 15,4 5 64 1,0 4 32-16,4 0-56 16,-4 0 144-16,4 0-96 15,-4 3-40-15,4 0 80 0,-3-3-24 16,-2 3-48-16,-3 0-8 15,5 0 40-15,-10 3 24 16,6 1-120 0,-6 2 24-16,10 1 80 15,-5 2-104-15,8 1 96 0,-1 3-72 16,1 6-16-16,1-3 40 16,3 3 0-16,0 0-48 15,0 3 72-15,0 1-72 0,-4-1 0 31,4 7 32-31,-4-1-32 16,0 1-192-16,4 6-96 0,-4 0 128 16,4-4 104-16,-5 4-120 15,-2 0-104-15,-5 0 264 0,-12 0 16 16,-8 4 8-16,-16-1 0 16,-24 3 40-1,-35 0 8-15,-29 1-48 16,-7-7-8-16,-4 0 80 0,19 0-80 15,20 0 0-15,1 0 0 16,3 0 0-16,1 0-8 16,-13 0-120-16,-4 0 120 15,-3 0 0-15,-1 0 16 16,5 0 8-16,4 0-16 16,11 3 0-16,8 0-8 0,21-3 0 15,19 4 8-15,13-1 0 16,6 0 8-16,1 3-8 15,0 0 0 1,5 1-56-16,7-1 48 16,12-2 8-16,8-1-440 0,0 0-712 15,4 0-49-15,0 3-231 16,0 7 352-16,0-4-985 16,-5 1-4976-16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2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29 624,'0'0'14671,"0"0"-14658,0 0 0,0-1 0,0 1 0,-1 0 0,1 0 0,0-1 0,0 1 0,0 0 0,-1 0 0,1 0 0,0-1 0,0 1 0,-1 0 0,1 0 0,0 0 0,0 0 0,-1-1 0,1 1 0,0 0 0,-1 0 0,1 0 0,0 0 0,-1 0 0,1 0 0,0 0 0,0 0 0,-1 0 0,1 0 0,0 0 0,-1 0 0,1 0 0,0 0 0,-1 0 0,1 0 0,0 0 0,-1 1 0,1-1 0,0 0 0,0 0 0,-1 0 0,1 0 0,0 1 0,-1-1 0,-6 15 67,1 1 0,0-1 0,-6 31 0,10-36-50,0 1 0,1-1-1,0 1 1,1-1 0,0 1 0,0-1 0,4 17 0,-3-24-30,0 1 0,1-1-1,-1 1 1,1-1 0,0 1 0,0-1 0,0 0 0,0 0 0,1 0 0,-1 0 0,1-1 0,0 1 0,0-1 0,0 1 0,0-1 0,0 0 0,0 0 0,1 0 0,-1-1 0,1 1 0,-1-1-1,1 0 1,-1 0 0,8 1 0,9 2-12,0-2-1,0 0 1,30-2 0,-29 0-53,-17 0 76,-1 0 0,1-1 0,0 1 0,-1 0 0,1-1 0,0 0 0,-1 0 0,1 0 0,-1 0 0,0-1 0,1 1 0,-1-1 0,0 0 1,0 0-1,0 0 0,0 0 0,0 0 0,0-1 0,-1 0 0,1 1 0,-1-1 0,1 0 0,-1 0 0,0 0 0,-1 0 0,1-1 0,0 1 0,-1 0 0,0-1 1,0 1-1,0-1 0,0 0 0,0 1 0,-1-1 0,1 0 0,-1-6 0,0-9 170,0 6 38,0 0 0,-1 0 0,-2-15 0,2 23-126,-1 0-1,1 0 1,-1 0 0,0 1-1,-1-1 1,1 1 0,-1-1-1,1 1 1,-1 0 0,-1 0-1,-4-5 1,3 4-32,0 0 0,-1 1 0,1-1 0,-1 1 0,0 1 1,-1-1-1,1 1 0,0 0 0,-1 1 0,-13-4 0,5 3-127,-1 0 1,0 1-1,-26 1 0,41 1-1,1 0 0,-1 0 0,1 0 0,-1-1 1,1 1-1,0 0 0,-1 0 0,1 0 0,-1 0 0,1 0 0,-1 0 0,1 0 0,-1 1 0,1-1 0,-1 0 0,1 0 0,0 0 1,-1 0-1,1 0 0,-1 1 0,1-1 0,0 0 0,-1 0 0,1 1 0,0-1 0,-1 0 0,1 1 0,0-1 0,-1 0 1,1 1-1,0-1 0,0 1 0,-1-1 0,1 0 0,0 1 0,0-1 0,0 1 0,0-1 0,-1 0 0,1 1 0,0-1 0,0 1 1,0-1-1,0 1 0,0-1 0,0 1 0,0-1 0,0 1 0,1-1 0,-1 1 0,0-1-26,0 11-4760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3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1456,'0'0'14846,"8"0"-14138,20 4-233,0-2 1,55-3-1,-28 0-229,-3 2-94,-15 0 2,0-1 0,36-6 0,-57 5 620,6-1-3442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0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8921,'0'0'7062,"0"4"-6719,-2 15 241,0 0 0,-1-1-1,-11 33 1,9-32-347,0 0 0,1 1 0,-3 37 0,7 37-513,24-95-6192,-13-7 1713,-4-6-1827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48 440,'0'0'13072,"0"0"-13024,0 0 0,1 0 0,-1 1 0,1-1 0,-1 0 0,0 1 0,1-1 0,-1 1 0,0-1 1,0 0-1,1 1 0,-1-1 0,0 1 0,0-1 0,1 1 0,-1-1 0,0 1 0,0-1 0,0 1 1,0-1-1,0 0 0,0 1 0,0-1 0,0 1 0,0-1 0,0 1 0,0-1 0,0 1 0,0-1 1,0 1-1,-1-1 0,1 1 0,0-1 0,0 1 0,-20 53 1481,14-41-1369,1 1 1,0-1-1,1 1 0,0 1 1,1-1-1,1 0 1,-1 17-1,3-28-147,0 1 0,0-1-1,0 0 1,1 1 0,-1-1 0,1 0-1,0 1 1,0-1 0,0 0 0,0 0-1,0 1 1,3 3 0,-2-6-6,-1 1 0,1 0 0,0-1 0,0 1 0,0-1-1,0 1 1,0-1 0,0 0 0,0 0 0,1 0 0,-1 0 0,0-1 0,1 1 0,-1 0 0,0-1 0,1 0 0,3 1 0,9 0-47,0 0 1,-1 0-1,1-2 1,20-2-1,-33 2 41,0 1 1,0-1-1,0 0 0,-1 0 0,1 0 0,0 0 0,-1-1 0,1 1 0,-1 0 0,1-1 1,-1 1-1,1-1 0,-1 1 0,0-1 0,0 0 0,0 1 0,0-1 0,0 0 0,0 0 0,-1 0 1,2-3-1,1-5 39,-1-1-1,3-19 1,-4 22-2,0-2 43,0-1 0,-1 1 0,0-1 0,-1 0 1,0 1-1,0-1 0,-1 1 0,0-1 0,-8-19 0,8 25-64,-1-1-1,0 1 0,0 0 1,-1 0-1,1 0 1,-1 0-1,0 0 0,0 1 1,0 0-1,-1 0 0,0 0 1,0 0-1,0 1 0,0-1 1,0 1-1,-1 1 0,1-1 1,-11-2-1,12 4-19,-3-2 13,0 1 1,0 0 0,-13-1 0,18 3-198,23 11-2742,1-4-217,33 8 1,-23-10-3388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16:54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1 7681,'0'0'8901,"-13"10"-8553,-41 36-112,48-41-203,1 1 0,0 0 1,0 0-1,0 0 1,1 1-1,0 0 0,0-1 1,0 2-1,1-1 1,0 0-1,1 0 0,-3 12 1,4-16-22,-3 13-11,1 0-1,0 0 1,1 0-1,1 23 1,1-38-14,0 1 0,1 0-1,-1 0 1,1-1 0,-1 1 0,1 0 0,0-1 0,0 1-1,0 0 1,0-1 0,0 1 0,0-1 0,0 0 0,0 1-1,0-1 1,1 0 0,-1 0 0,0 0 0,1 0 0,-1 0-1,1 0 1,-1 0 0,1 0 0,0 0 0,-1-1 0,1 1-1,0-1 1,0 1 0,2-1 0,5 2 9,1 0 1,-1-1 0,1 0-1,10 0 1,-14-1-2,1 0 1,-1-1-1,1 1 1,0-1-1,-1-1 0,1 1 1,-1-1-1,0 0 0,0-1 1,0 1-1,0-1 1,0-1-1,0 1 0,-1-1 1,1 0-1,-1 0 1,0 0-1,0-1 0,-1 0 1,1 0-1,-1 0 1,0 0-1,5-10 0,-6 7 100,1 0-1,-1 0 1,-1-1-1,1 1 0,-1-1 1,-1 1-1,0-1 1,0 0-1,-1 0 0,-1-16 1,1 8 195,0 13-207,0-1 1,0 0 0,0 1 0,-1-1 0,0 0 0,0 1-1,0-1 1,-1 1 0,1-1 0,-1 1 0,0 0 0,-1 0-1,-3-6 1,4 7-76,0 1 1,-1 0-1,1 0 0,-1 0 0,0 0 0,1 0 0,-1 0 0,0 0 1,0 1-1,0 0 0,0-1 0,-1 1 0,1 1 0,0-1 1,0 0-1,-1 1 0,1-1 0,0 1 0,-5 0 0,4 0-95,1 0-208,0 0 0,-1 0 0,1 0 0,0 0 0,0 1-1,0 0 1,0-1 0,0 1 0,-6 2 0,-9 10-4318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2:44:57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5327 8017 96 0,'20'-16'0'16</inkml:trace>
  <inkml:trace contextRef="#ctx0" brushRef="#br0" timeOffset="1636.15">2374 6452 5265 0,'0'0'5113'16,"0"0"-3113"-16,0 0-640 16,0 0-375-16,-20-48 127 0,12 41 488 15,4 4-239-15,0 3-545 16,0 0-352 0,-3 0-288-16,-6 0-104 15,-2 19 80-15,-9 7-16 16,-4 15 88-16,-8 22-32 0,0 23-88 15,-4 25 8-15,4 10-8 16,12-4 8-16,9-6-24 0,7-12 8 31,8-20-56-31,0-15-32 16,0-20 128-16,11-12-136 16,6 6-72-16,10 0-72 0,9-3 40 15,8-10 8-15,12-12-184 16,4-9-40-16,-1-4 56 0,1-20-56 15,0-8 72 1,-9-10-112-16,-6-10-8 16,-2-15-32-16,-11-26-177 15,-12-16-103-15,-8-6 56 0,-12 3 176 16,-8 25 64-16,-8 26 136 16,-4 16 168-16,-4 9 0 15,-4-3 80-15,-7 7 24 16,-10 2 288-16,-2 7-40 15,2 12 80-15,-2 7-72 16,4 0-32-16,6 13 104 0,5 6-136 16,9 4 32-16,7 5 32 0,4 7-48 31,12 3-55-31,0 10-1 16,16-4 32-16,12 4-200 15,7 3-8-15,10-3 280 0,-2-1-168 16,0-2-8-16,-2 2-32 15,-5-3-64-15,-8 1 0 0,-4-4-8 32,-1 1-208-32,-3-7-88 15,0-1-289-15,-4-8-567 16,0-1-592-16,-4-9-1153 0,-4-13-4224 0</inkml:trace>
  <inkml:trace contextRef="#ctx0" brushRef="#br0" timeOffset="2353.15">2267 6070 5553 0,'0'0'4153'0,"0"0"-2825"16,0 0-272-16,0 0 304 15,0 0 33-15,0 0-361 16,0 0-272-16,-5 22 16 16,5-18-264-16,0 2-264 15,0-6-40-15,0 0-72 16,0 0-88-16,0 0-32 0,5-10 193 15,7-8 159-15,4-14-168 16,-1-3-56 0,2-4-8-16,-6 5-64 15,-3 5 16-15,-4 10 144 16,0 7 80-16,1 5 0 0,-5 4-112 16,0 3-184-16,3 0-16 15,5 10-72-15,0 2 72 0,8 11 0 31,0-1 0-31,4 6 0 16,0 4-48-16,3 22-856 16,2-7-1073-16,-14-8-4208 0</inkml:trace>
  <inkml:trace contextRef="#ctx0" brushRef="#br0" timeOffset="4532.02">3326 6569 568 0,'0'0'4649'0,"0"0"-2545"0,0 0-528 15,25-83 65-15,-25 64-1 16,3 4 16-16,-3 2-279 16,0 3-145-16,0 3-288 0,0 2-72 15,-3 5-383 1,-14 0-289-16,2 5-96 16,-13 18 120-16,-4 9 112 0,-4 12 24 15,-8 23 16-15,0 19-40 16,9 25-96-16,-2 10 16 15,18-4 24-15,6-6-104 0,13-19-48 32,0-12-112-32,0-23-16 15,13-16-8-15,6-6-160 0,9 3-16 16,12 0-200-16,8 0-448 16,36-13-344-16,-13-15-1425 0,-7-10-4184 15</inkml:trace>
  <inkml:trace contextRef="#ctx0" brushRef="#br0" timeOffset="5384.94">3665 6683 4400 0,'0'0'2529'0,"0"0"-937"15,0 0-47-15,0 0 7 32,0 0 80-32,0 0-375 0,0 0-361 15,0 0-136-15,-95-16 24 0,67 35-184 16,0 4-16-16,0 5-168 15,-4 0-207-15,8 4-9 0,4 0-184 16,4 0 40 0,8-4-56-1,8 1-24-15,0-4-208 0,16 1 71 16,4-4 49-16,8 0-136 16,8-3 64-16,-1-3-64 0,6-3-152 15,-9 3-32-15,-1-4 96 0,-3 1-136 16,-8 3 224-16,-4 3 152 31,-4 0-24-31,-8 3-56 16,-1 0 40-16,-3 1 88 0,-3 2 48 15,-9-2 208-15,-8-5 72 16,-3 1 48-16,-10 1-96 0,1-11-64 31,-4 1 56-31,4-4 152 16,1-6 128-16,3 0 16 0,8 0-152 15,4-6-79-15,4-1-129 16,4-2-160-16,8 2-176 0,0-2-337 16,0 0-383-16,8-4-1160 31,4 3-2049-31,-1-2-4681 0</inkml:trace>
  <inkml:trace contextRef="#ctx0" brushRef="#br0" timeOffset="5873">3983 7099 7665 0,'0'0'2617'0,"0"0"-1161"16,0 0-120-16,0 0 9 0,0 0-249 16,4-6-552-16,-4 19-208 15,5 5 408-15,-5 11 32 0,0 3-328 0,0 9-208 16,-5-3-63-1,-2 6-177 1,-13-5-105-16,4-1-31 16,-4-3 40-16,0-7-464 0,4 1-480 15,4-13-1080-15,9-7-2929 16</inkml:trace>
  <inkml:trace contextRef="#ctx0" brushRef="#br0" timeOffset="6652.12">4565 6921 1096 0,'0'0'6009'0,"0"0"-3024"16,0 0-1817-16,0 0-400 0,0 0 312 16,0 0-47-16,-7-25-161 15,3 15-224-15,-4-2-248 0,-1-1-88 16,-2 0-88 0,-10-3 48-16,2 1 80 15,-5 5-160-15,-4 3-64 16,0 7-24-16,-4 0-56 0,0 23 128 15,1 12 48-15,-1 9 48 16,8 13-56-16,3 7-120 0,14 2-47 31,3-2-49-31,4-7-225 16,0-6-135-16,7-13-144 0,10-16-40 16,3-12-104-16,7-10 528 15,1-3-240-15,9-26-704 0,-5-6 456 16,3-9 456-16,-7-7 152 15,-5-6 8-15,-6 3 48 32,-6 3-48-32,-2 7 112 0,-9 12 544 15,0 10 432-15,0 12 56 16,0 4-368-16,0 6-296 16,0 0-368-16,0 18-15 0,-5 5 167 15,1 12-48 1,1 3 16-16,-1 7 48 15,0 2-64-15,4 1-32 0,-4 2-96 16,4 1-40-16,0-6-56 16,12-7-32-16,0-6-352 15,7-10-360-15,6-7-561 0,14-15-791 16,-3 0-2473 0,-4-12-4289-16</inkml:trace>
  <inkml:trace contextRef="#ctx0" brushRef="#br0" timeOffset="6998.31">4610 6531 640 0,'0'0'9762'0,"0"0"-7450"16,0 0-655-16,0 0-433 0,0 0-504 16,0 0-368-16,0 0 312 15,35 32 152-15,-7-1 57 16,8 10-369-16,4 4-80 0,4 6-40 31,-1 6-32-31,-7 0-64 16,0 16-64-16,-12 16-56 0,-20 10-72 0,-4-8-88 15,-4-17 0-15,-12-21-8 16,-4-18-72-16,-4 6-568 16,-19 4-840-16,2-10-1449 15,2-16-6249 1</inkml:trace>
  <inkml:trace contextRef="#ctx0" brushRef="#br0" timeOffset="8295.21">5521 7017 8049 0,'0'0'2177'16,"0"0"-393"-16,0 0 48 16,0 0-111-16,0 0-361 15,0 0-320-15,0 0-191 16,-11 0-57-16,11 0-240 15,0 0-280-15,4 0-272 16,3 0 56-16,14 3-32 0,7-3 48 16,7 0 240-16,9 0-160 15,4-3-152 1,4-4-208-16,-5-3-296 16,-2 4-800-16,-6 3-777 15,-3-3-559-15,-12 3-1689 0,-12-1-3657 16</inkml:trace>
  <inkml:trace contextRef="#ctx0" brushRef="#br0" timeOffset="8545.35">5566 7258 1720 0,'0'0'8250'16,"0"0"-6570"-1,0 0-216-15,0 0 353 16,0 0-169-16,0 0-696 16,0 0-496-16,28 13 641 0,4-13-409 15,3-4-368-15,9-5-152 16,0 3-168-16,0 2-296 16,8-2-1529-16,-13 3-1207 15,-11-1-3202 1</inkml:trace>
  <inkml:trace contextRef="#ctx0" brushRef="#br0" timeOffset="10207.91">7415 6474 7113 0,'0'0'2200'15,"0"0"-903"-15,0 0-169 31,0 0-120-31,0 0 40 16,0 0-191-16,-81-29-105 0,62 29-168 16,-5 16 48-16,-4 9-16 15,0 4 64-15,-4 12-192 0,0 3-47 16,4 10-65-16,4 3-8 16,5 4-96-16,6 2 0 0,10 1-128 31,3 0-64-31,0-1-80 15,20-6-72-15,8-3 64 0,8-3-88 16,3-10 96-16,4-6 0 16,10-6-104-16,-1-10-16 31,4-10-128-31,-1-6-40 0,-3-3 88 16,4-12-152-16,-9-11-113 15,-3-8 97-15,-4-10 168 0,-8-11 80 0,-4-4-136 16,-12-5-40-16,0-15 56 15,-13 6 112 1,-3-3-200 0,0 3-256-16,-7 10 208 0,-14-4 144 15,-2 4 40-15,-8 13 96 16,-6 5 96-16,1 14 176 0,-3 5 112 16,-5 10 264-16,0 11-232 0,0 2-120 15,0 0 120-15,1 12 80 16,11 8 48-1,0-2-80-15,12 11-112 16,4 3 56-16,7 6-135 16,9 3 135-16,0 7 8 0,4-1-64 15,17 4 64-15,3-3-104 32,8 0-216-32,7-7-32 0,6-3 32 15,2 0 8-15,5-7 120 16,0-2-128-16,-9 0-176 0,-3-4-632 15,-4 13-761-15,-16-12-951 16,-7-1-1977-16</inkml:trace>
  <inkml:trace contextRef="#ctx0" brushRef="#br0" timeOffset="11011.95">7319 6222 4112 0,'0'0'5217'0,"0"0"-3920"16,0 0-657 0,0 0 208-16,0 0 152 15,0 0-176-15,-4 4-223 0,4-4-73 16,0 0 0-16,0 0-88 15,0 0-64-15,0 0-48 16,0 0-8-16,4-4-16 0,4-11 208 16,-1-4-144-16,6-10-192 0,-1-6-80 31,3-3-32-31,-2 0-16 16,-2 3-40-16,-3 7 0 15,1 9 89-15,-6 6 343 0,-3 6 0 16,4 7-104-16,0 0-144 31,4 0-192-31,1 13-72 0,6 9 72 16,5 7 0-16,4 6-8 15,-1 6-40-15,2 1-600 16,14 11-721-16,-2-8-2944 0,-9-14-5345 0</inkml:trace>
  <inkml:trace contextRef="#ctx0" brushRef="#br0" timeOffset="11580.65">8227 6381 6209 0,'0'0'2144'31,"0"0"-95"-31,0 0-425 0,0 0 112 0,0 0-87 16,0 0-417-16,0 0-456 15,-84-12-8-15,57 40 161 16,-10 17-161-16,2 22-104 0,-1 15-176 16,4 23-80-1,12 3-184 1,8-6 32-16,12-11-160 0,21-8-88 16,7-13-8-16,-2-16-56 0,11-16-8 15,-1-9-224-15,7-1-384 16,34-9-520-16,-10-3-1273 0,-7-16-3632 15</inkml:trace>
  <inkml:trace contextRef="#ctx0" brushRef="#br0" timeOffset="12172.17">8605 6531 7641 0,'0'0'3257'0,"0"0"-2217"0,0 0-552 16,0 0 224-16,0 0 225 0,0 0-1 15,-107 32-56-15,79-14-160 0,0 5-224 31,8-5-208-31,4 5-176 16,13-4-112-16,3 0-128 16,0 0-40-16,11 3 168 0,9-3 8 15,8-3 72-15,-3 0-32 0,2 3-48 16,0-3 88-16,-2 3-88 31,-5-3-48-31,-5 3-40 16,-2 6 80-16,-5-3-48 0,-8 4-16 15,0 0 0-15,0 2 24 16,-8-2 48-16,-12-1 88 0,-8-3 168 16,-4-3 64-16,-4-3 56 15,0-3-112-15,1-7-72 32,-2-6-56-32,14 0-15 0,6-12-121 15,14-23-569-15,3 3-1343 16,0 0-4697-16</inkml:trace>
  <inkml:trace contextRef="#ctx0" brushRef="#br0" timeOffset="13358.41">8820 6988 5801 0,'0'0'3993'0,"0"0"-2673"15,0 0 40-15,0 0 176 16,0 0 137-16,0 0-473 16,37 0-256-16,-33 9-128 0,-4 7-279 15,0 10-65 1,0 6-72-16,-13 3-192 15,-2 9-112-15,-9 3-96 0,-4 1-64 16,0-4-1024-16,4 4-961 16,12-20-2928-16,4-5-6593 15</inkml:trace>
  <inkml:trace contextRef="#ctx0" brushRef="#br0" timeOffset="14204.34">9259 6896 912 0,'0'0'7225'0,"0"0"-5088"15,0 0-913-15,0 0-352 16,0 0-40-16,0 0 49 15,0 0-137 1,8-44-120-16,-8 34-304 16,0-6-120-16,-11-6 0 15,-6 3 40-15,-3-3-8 0,-3-1 104 16,-5 7 40-16,0 3 0 16,0 13-8-16,-4 0-24 0,4 13 73 15,0 16-113-15,4 12-104 31,8 7-184-31,4 3 64 0,12-1-80 16,0-2-120-16,9-13-168 16,10-7-8-16,1-11 63 15,4-14-31-15,-1-3 168 0,5-16 40 32,0-10 8-32,-4-9 48 15,-3-3 16-15,-2-3 32 0,-3 0-40 16,0 6 168-16,-7 6 96 0,-6 4 145 15,1 12 415-15,-4 10 40 16,0 3-672-16,0 3-200 16,4 16 0-1,-4 7 168-15,0 2-88 16,4 4-8-16,4-1-72 0,0-2 64 16,4 0-56-16,4-1-8 15,4-5-72-15,8-1-344 0,0-10-584 16,15-8-641-1,-6-4-2720-15,-9 0-4865 16</inkml:trace>
  <inkml:trace contextRef="#ctx0" brushRef="#br0" timeOffset="14565.22">9346 6328 10306 0,'0'0'3000'15,"0"0"-1375"-15,0 0-1049 0,0 0-416 16,0 0 960-16,0 0 256 15,112 72-343-15,-64-37-329 16,7 10-264 0,1 6-72-16,-7 3-144 15,-2 15-24-15,-10 17-80 0,-14 16-48 16,-15 3-72-16,-8-7 0 16,-12-6 0-16,-12-9-152 0,-3-14-528 15,-14-8-1129 1,2-20-2159-16,11-19-4626 15</inkml:trace>
  <inkml:trace contextRef="#ctx0" brushRef="#br0" timeOffset="20314.78">10382 6864 800 0,'0'0'1304'16,"0"0"1248"-16,0 0-623 0,-24-16-513 15,20 10 217 1,-3-1-33-16,7 1-48 15,-4 3-167-15,4-3 127 0,-4 3-400 16,4 3-248-16,0 0-120 16,0 0-223-16,0 0-129 15,0 0-112-15,0 0-72 16,0 0-184 0,8 0 24-16,7 0-48 0,13 0 576 15,13 0-248-15,10 0-176 0,5 0-8 16,4 0-72-16,7 0 48 15,-7 0-120-15,-4 3 0 16,-8 0 56 0,-8 0-56-16,-12 0-240 15,-9-3-168-15,-10 0-56 0,-5 0 88 16,-4 0-152-16,0 0-481 16,-4 0-415-16,-5 0-104 31,-18 0-921-31,7 0-431 0,-4-9-2321 15</inkml:trace>
  <inkml:trace contextRef="#ctx0" brushRef="#br0" timeOffset="20586.82">10622 6620 4096 0,'0'0'2817'0,"0"0"-1257"16,0 0 49-16,0 0-201 0,0 0 168 15,0 0-103-15,-21-23-321 16,21 23-520-16,0 3-304 16,0 17 144-16,8 2 424 15,-3 13-248-15,-1 3-183 16,0 6-97 0,-4 4-104-16,0 6-144 0,4 0-64 0,-4 0-48 15,0-3-8-15,0 0-336 16,3-7-601-16,14-3-999 15,-2-9-2025 1,2-16-2584-16</inkml:trace>
  <inkml:trace contextRef="#ctx0" brushRef="#br0" timeOffset="21187.51">11685 6474 8225 0,'0'0'2521'0,"0"0"-1241"0,0 0-688 16,0 0-80-16,0 0 1017 15,0 0-25-15,-19 85-552 16,6-44-456-16,-2 1-168 16,-2 5-152-1,-2 4-32-15,-1 0-48 16,-4 0-56-16,-4 0-32 0,-4-4-8 16,-8-2 48-16,-3-7 24 0,-9-3-72 15,-4-7 8-15,4-5-8 16,1-8-48-16,6-5-72 0,13-10-24 31,4 0 136-31,13-16-112 16,11-13-304-16,4-6-56 0,0-9 240 15,19-7 80-15,9 1-32 16,-4-1 64-16,4 10 88 0,-3 6 40 31,-1 6 192-31,-1 13 40 16,1 3-16-16,0 10 128 0,4 3 32 15,0 0 16-15,4 10-48 16,-4 12 57-16,0 7-105 16,-1 2 40-16,1 4-104 0,-8 6-136 31,4-2-32-31,-8 2-56 16,4 0 48-16,-5 3-48 0,6-5-8 15,-5-1-112-15,-4-6-656 16,4-4-1057-16,-8-9-2408 0,-4-9-5457 15</inkml:trace>
  <inkml:trace contextRef="#ctx0" brushRef="#br0" timeOffset="22162.91">12446 5781 5169 0,'0'0'2672'0,"0"0"-1087"0,0 0-217 15,0 0-480-15,0 0-176 16,0 0-56-16,-56-3 136 16,25 32 1-16,-5 21 319 15,-8 33-176-15,-4 31-216 16,1 17-96-16,-1 8 81 15,12 1-217-15,0 0-8 0,8 9-96 16,4 4-64-16,9 8-152 16,15-8-48-1,11-8-120-15,29-11-72 16,24-16-16-16,12-10 80 16,3-10-208-16,-3-19-688 0,-20-25-1937 15,-20-22-2496-15</inkml:trace>
  <inkml:trace contextRef="#ctx0" brushRef="#br0" timeOffset="23691.93">12710 6404 3304 0,'0'0'4561'0,"0"0"-2960"16,0 0 31-16,0 0-504 0,0 0-152 15,0-23 73-15,-4 23-169 16,-5 0-272 0,-2 0-208-1,-6 4-72-15,-2 11 56 0,-5 7 32 16,-8 10 32-16,0 7 264 16,0 5-287-16,-3 7-81 0,7 6 16 15,3-3-136-15,9 0-128 0,4 0-24 31,9-7-72-31,3-2 0 16,7-7-160-16,17-6 40 0,8-4 120 16,8-8-8-16,4-8-264 15,4-6-80-15,0-6 176 0,-5 0-121 16,-7-9-71-16,-8-7-120 16,-4 0 288-16,-8-9 56 0,-8-1-8 31,-8 1 80-31,0-7-32 15,0 4-88-15,-11 2 8 0,-2 4 32 16,-6 3 0-16,-2 6 80 16,1 4-40-16,-4 3 104 31,5 6 0-31,2 0-112 0,6 0-8 16,7 0 120-16,4 0-56 15,0 0 0-15,0 0-264 0,12 0 328 0,8 0 64 16,8 0 288-16,4 0-208 15,-1-7-24 1,5 4-64 0,-8-4 24-16,4 1-32 0,0 3-40 15,-4-3 40-15,-4-1-48 16,-5 4 8-16,-6 0 56 0,-2 0 96 16,-3-1 168-16,-8 4-24 0,4 0-40 15,-4 0-56-15,0 4-64 16,0 9 208-1,0 5 144-15,0 8-79 16,0 2-1-16,0 7-96 16,0 7-48-16,0-1-56 0,0 10-24 15,0-3-72-15,0 2-24 32,5-2-48-32,-1 0-48 0,3-11-40 15,1-2-120-15,-4-6-304 16,5-10-248-16,2-9-377 0,1-7-1079 15,-4-3-2537-15</inkml:trace>
  <inkml:trace contextRef="#ctx0" brushRef="#br0" timeOffset="27109.88">13423 6931 6913 0,'0'0'3265'15,"0"0"-1713"-15,0 0-472 16,0 0 32 0,0 0 137-16,0 0-65 0,-4 0-136 15,4 0-112-15,0 0-215 0,0 0-265 16,12 0-56-16,-1 0-136 15,17-3 296-15,9 3-144 16,10-7-200 0,9 4-88-16,4-4-56 15,-4 5-64-15,-5-1 0 0,-11 3 0 16,-12 0-8-16,-12 0-8 16,-5-4 0-16,-2 4 8 15,-9 0 0-15,4 0 16 0,-4-3-16 16,4 3-176-16,7-3-40 31,-7 3-304-31,9-3-496 0,-2 3-833 16,2 0-1143-16,-1 0-2650 0</inkml:trace>
  <inkml:trace contextRef="#ctx0" brushRef="#br0" timeOffset="28169.95">15292 6429 7345 0,'0'0'2201'15,"0"0"-497"-15,0 0-584 16,0 0 32-16,0 0-7 16,-104-35-41-16,72 35 8 0,-4 19-272 15,-4 10-136-15,-4 9-167 16,-3 19 23-16,-5 26-160 0,3 15 8 31,14 10-104-31,15-10-192 16,12-18-104-16,8-26-8 0,5-13-40 15,18-6-16-15,12 0-160 16,25 0 192-16,28-7 16 16,24-21 8-16,8-7-264 0,-6-29 112 31,-26-6 88-31,-28 0 64 16,-12 4 144-16,-16-7-24 0,0-16-120 15,0-26-40-15,-12-25-136 0,-16-3-16 16,-17 6 72-16,-22 11 8 15,-5 21-128-15,1 19 96 16,-2 10-24 0,5 12 96-16,-11-2 64 15,-5 5 8-15,-8 7 176 16,0 12-8-16,8 7-24 0,1 13 32 16,11 19 72-16,12 9-32 0,8 10 48 15,13 7-104 1,7 1-64-16,7 5-24 15,17-4 24-15,12 1 0 16,8-4 96-16,4-3-184 16,8-9 56-16,3-1-56 0,-3-9-8 15,0-1 0-15,-12-8 0 16,-5 0-424 0,-11-8-344-16,-12 5-705 15,-8-10-1239-15,-8-4-2433 0</inkml:trace>
  <inkml:trace contextRef="#ctx0" brushRef="#br0" timeOffset="28784.36">15032 5966 984 0,'0'0'9026'0,"0"0"-6818"16,0 0-1008-16,0 0-183 15,0 0 175-15,0 0-184 0,0 0-328 16,0 0-312-16,0 0-128 15,0 0-104-15,0 0 8 0,0 0-24 32,0 0 0-32,0 0 80 15,0 0 73-15,4-7 55 16,9-9-64-16,2-6-136 0,5-7-80 16,-4-2 0-16,4-4-32 15,-5 0-16-15,-2 3 8 0,-1 4 0 16,-9 8 56-1,1 11 104-15,1 6 112 16,-5 3-144-16,8 0-136 16,0 22 0-16,8 7 64 0,7 6 56 15,1 2-32-15,8 8-88 16,0 3-128-16,12 15-712 16,-8-12-1649-16,-8-10-3088 15</inkml:trace>
  <inkml:trace contextRef="#ctx0" brushRef="#br0" timeOffset="29234.55">16291 5966 6737 0,'0'0'4345'0,"0"0"-2417"0,0 0-159 15,0 0-249-15,0 0-200 16,0 0-616-16,0 0-47 0,-99-3 79 16,58 50-120-16,-2 29-32 15,0 23-120-15,2 15-104 0,22 4-64 16,15-14-112 0,4-5-56-16,19-10-120 15,9-16 0-15,4-13 0 16,0-19-8-16,4 0-64 0,4 4-160 15,11 3-448-15,5-7-328 16,16-13-1329 0,-20-12-2744-16,-13-16-5833 15</inkml:trace>
  <inkml:trace contextRef="#ctx0" brushRef="#br0" timeOffset="29819.69">16718 6305 1608 0,'0'0'7818'0,"0"0"-5754"0,0 0-664 16,0 0-167-16,-84-35-145 16,48 35 96-1,-3 0-208-15,-2 4-112 16,2 11-255-16,7 5-281 0,8 2-112 16,12 3-152-16,8 0-64 15,4 1-136-15,16 2 8 0,8-2 128 16,8 2 88-16,-1-2-88 31,5-4 48-31,0 4 0 16,-4-4 40-16,-1-3-16 0,-3 3-64 15,-3 0 0-15,-9-3-8 0,-4 0-56 16,-12 4-56-16,0-1 8 16,-4 0 104-16,-20-6 88 31,-4 3 16-31,-8-7-8 0,-4-2-16 15,5-3-32-15,-2-7 40 16,10 0-16-16,3-4 24 0,7-9 32 16,6-2 16-16,7-1-24 15,0 3 128-15,0 3-48 32,4 4 0-32,0 3-56 0,0 3-96 15,0-3-32-15,0 3-16 0,0 0-120 16,0 0-736-16,8 9-200 0,7 1-1873 15,-2 0-2064-15</inkml:trace>
  <inkml:trace contextRef="#ctx0" brushRef="#br0" timeOffset="30180.97">17029 6645 3568 0,'0'0'8858'0,"0"0"-6521"16,0 0-825-16,0 0-960 16,0 0-8-16,0 0 408 31,0 0-191-31,35 66-345 0,-35-31-192 16,0 1-176-16,-11-1-48 15,-6-4-224-15,-7 1-336 0,5-1-897 0,-1-8-2544 16,12-10-1848-16</inkml:trace>
  <inkml:trace contextRef="#ctx0" brushRef="#br0" timeOffset="30714.8">17575 6578 7361 0,'0'0'2193'0,"0"0"-825"15,0 0-480-15,11-79 184 32,-11 50 48-32,-4 4-7 0,-20-3-137 15,-4 5-120-15,-7 4-328 16,-14 10-56-16,2 9-24 0,-1 3-15 15,1 22-57-15,11 7-40 16,4 12-64-16,16 7-240 31,12 0-24-31,4-1-16 0,11-5-224 16,10-7-112-16,10-9 24 16,1-13-65-16,0-10 169 0,0-6 64 15,0-6 152-15,-8-16 0 0,4-4 0 16,-13-6 48-1,2-3 72 1,-6 4 128-16,-2 2 193 0,-5 0 103 16,0 14 24-16,0 5-88 15,-4 7-104-15,0 3-240 0,3 6-136 16,5 20 0-16,1 2 32 0,2 7-32 31,6 4 64-31,2-2-56 16,9 2 40-16,4-4-48 0,-4-4-600 15,11-2-1136-15,-7-7-3354 16,-8-9-6280-16</inkml:trace>
  <inkml:trace contextRef="#ctx0" brushRef="#br0" timeOffset="31161.91">17921 5848 936 0,'0'0'4081'15,"0"0"-3121"-15,0 0-696 0,0 0 672 16,0 0-88 0,0 0 432-1,0 0 65-15,4 67 431 0,7-48 105 0,10 0-201 16,3 6-224-16,8 10-135 15,7 6-297-15,6 10-336 16,2 13-176-16,5 12-224 0,-5 19-48 31,-10 17-160-31,-22 5-80 16,-15-9-16-16,-24-10-376 0,-11-15-488 16,-13-7-664-16,8-19-2289 15,0-19-2081-15</inkml:trace>
  <inkml:trace contextRef="#ctx0" brushRef="#br0" timeOffset="32168.21">18192 5470 544 0,'0'0'8609'15,"0"0"-6664"-15,0 0-969 32,0 0-600-32,0 0 264 0,83 35 248 15,-35 3 281-15,28 26-169 16,15 31-232-16,17 42-80 0,-4 18-192 15,-17 4-168-15,-23-7-64 0,-24-12-95 16,-20-4-17 0,-20 11 0-1,-16 2 16-15,-28 6-88 16,-20-2-80-16,-7-10 16 0,-5-17-16 16,1-20-368-16,11-30-713 0,4-19-767 15,20-19-1009-15,12-22-2112 0</inkml:trace>
  <inkml:trace contextRef="#ctx0" brushRef="#br0" timeOffset="44531.34">12263 6274 208 0,'0'0'5353'16,"0"0"-3801"-16,0-4-552 0,0-2-208 15,0 3 193-15,0-1 183 0,0 1-296 32,0 1-312-32,0-2-96 15,0 4-112-15,0-3-96 16,0 3-48-16,0 0-56 0,0 0-72 15,0 0-23-15,0 0-49 16,0 0-8-16,0 0 0 0,8 0 8 31,4 0 48-31,0 0-40 16,8 0 40-16,-4 0-48 16,4 0 40-16,4 0-40 0,0 0 40 15,-1-3-48-15,5 0 16 0,0 3 0 16,0-4 32-16,0 1-40 15,0 3 0 1,-4-3-8-16,-8 3 8 16,0 0-8-16,-4 0 8 15,-5 0-8-15,2 0 8 0,-1 0-8 16,7 0 16-16,-2 0-16 0,2 0 0 16,2 0 8-1,2 0 0-15,1-3 0 16,0 3 0-16,0 0 8 15,-4-4-8-15,0 4-8 16,-4 0 0-16,-4-2 0 0,8 2 8 16,-4-4 0-16,3 1-8 15,6 0 0-15,3-3 8 0,0 2-8 32,-1-2 0-32,-3 3 0 15,0 0 0-15,-4 3-8 0,-7-3 0 16,-2 3 0-16,-3 0 8 15,0-4 0-15,0 4 0 0,0 0 0 32,4 0 0-32,4 0 0 15,3-3 0-15,-2 3 0 16,2-3 0-16,-2 3 0 0,2-3 0 16,-6 3-8-16,-1 0 8 15,-4 0-24-15,-4 0-96 0,0 0-136 16,0 0-1-1,0 0 257-15,0 0 24 16,0 0-16-16,0 0 0 16,0 0 16-16,0 0-16 0,0 0 0 15,0 6 40-15,0-3-48 16,0 4 16-16,0-1-8 16,0 4 137-16,0-1 63 15,0 4-88-15,0-4-56 16,0 4 24-16,0 0-80 15,0 0 64-15,0 2-64 0,4-2 0 16,-4 3 40-16,3 0-48 16,1-4 16-1,-4 5 48-15,4-5-56 16,1 4 8-16,-5-3-8 16,0 3 0-16,0-4 0 0,4 1 0 15,-4 0 0-15,0-4 0 16,4 4 8-16,-1 0 40 0,1-4-56 31,0 4 8-31,0-4 0 16,1 1 0-16,-1 2 0 15,0-2 0-15,3-1 8 0,-3 1-8 16,0 0 40-16,0-1-40 16,1 1-8-16,-5-1 56 0,0 0-48 15,0 1-8 1,0 0 16-16,0 0-8 15,0-1 8-15,0 0-16 16,0 4 72-16,-5-3-72 0,5-1 8 16,0 4 8-16,0-4-8 15,0 1 0-15,0-1 0 16,0 1-8-16,0-4 8 16,0 4 8-16,0-4-16 15,0 7 0-15,0-4 0 16,0 1 0-16,0 0 8 0,0 2-8 15,0-2 0-15,0-1 0 16,0 4 0 0,0-4 0-16,0 4 8 15,5 0-8-15,-5 0 0 16,0-4 0-16,4 4 8 0,-1-4-8 16,-3 1 0-16,0-1 8 15,0 1-8-15,0-1 8 31,0 1-8-31,4 2 0 0,0 1 8 16,0 3 40-16,0 0 8 16,5 3-8-16,-6 0 24 0,5 0 0 15,-4 0-16-15,4 0-8 16,-4 0-24-16,0 0-16 31,4-2 80-31,-4-2-88 0,0 1 8 0,-4-3-8 16,4 0 0-16,-4-4 0 15,0 4 56-15,4-1-48 0,-1 4 40 16,-3-3-40-16,5 0 0 16,-5-4 0-1,0 4-8 1,4 0-8-16,-4-4 8 0,0 1 8 0,0 3 0 16,4-4-8-16,0 0 8 15,-4 1-8-15,4 3 0 0,0-1 0 16,-1-2 0-16,2 3 0 15,-1-1 0-15,-4-2-80 16,0-1-64 0,0 1-24-16,4-1 32 15,-4-2-40-15,0-1-48 0,0 0-24 16,0-3 120-16,0 1 32 16,0-1-32-16,0 0-32 31,0-3-120-31,-8 0 175 0,-4 0 105 15,-4 0 8-15,0 0 49 16,-4 0-41-16,-4 0 192 0,4 0-104 16,-4 0-32-16,1 0-16 15,-1 0-40-15,0 0 32 32,0-3-48-32,4 3 0 0,-4 0 0 0,0 0 0 15,0 0 8-15,0 0 0 16,1 0 0-16,-2 3 0 0,1 0 16 15,0 4-16-15,5-5 8 16,-5 2-8 0,4-4 56-1,0 3-64-15,-4-3 16 0,0 0-8 16,4 3-8-16,-3-3 0 0,-2 0 8 16,1 0 64-16,4 0-72 0,5 0 8 15,3 0-8-15,0 0 0 31,4 3 16-31,0-3-8 16,-4 0 40-16,4 0 64 0,-4 0 88 16,0 0-8-16,0 0-40 15,0 4-72-15,0-4 24 0,0 0-24 16,0 0 16-16,8 0-80 31,-4 3-8-31,4-3 48 0,1 0-40 16,3 0-8-16,-5 0 216 15,5 0 160-15,0 0 40 0,-4 0-152 16,0 0-32-16,0-3-56 16,-4-1-24-16,5-2 0 31,-1 3-48-31,-1-3-56 0,1-1 24 16,4 1 56-16,-4-1-128 15,4 4 88-15,-4-3-24 0,0 0-72 0,1 2 56 16,-1-2-7-16,-5 0-41 15,5 2-8 1,0-2 8 0,-3 0-8-16,3-1 8 0,0-2 0 15,4 0 0-15,-5-4-8 16,1 3-8-16,0-2 8 0,4-1 16 16,-4 3-8-16,-3 4 72 0,3-4-32 31,0 4 16-31,-1 0-16 15,1-1-40-15,1 1 8 0,3-1 32 16,-4 1-48-16,4-6 0 16,0 2-104-16,0-3 104 0,0-3 8 15,0-3 0-15,0 1 64 32,-4 1-56-32,0 2 64 0,0-1 48 15,0 3-32-15,-1-2 24 16,2 2 0-16,-1 0-72 0,0 0-8 15,4-3-32-15,0 0 48 16,0 1-48-16,0-1-8 31,0 0 8-31,0 3 8 0,0-3-8 16,-4 3 0-16,4 1 0 16,0-1 0-16,0 3 0 0,0-2 0 15,0-4 40-15,0 3-48 0,0-6-48 16,0 3 48-1,0 1 48 1,0-1-48-16,0 0 0 0,-4 3 8 16,0-3-8-16,0 3-8 15,-4-2 8-15,4 2 16 0,4 0-8 16,-4 1-8-16,0-1 0 0,0 3 0 31,4-3 32-31,-4-2-32 16,1-1-16-16,-2 0 16 0,1-3-8 15,0 0 8-15,0 3-8 16,-4 0 8-16,5 0 0 16,-2 3 0-16,1 4 0 0,4-4 0 31,0 4 0-31,-4-4 0 0,4 3 0 16,0-2-8-16,-4-1 8 15,0-3 0-15,0 0-8 16,-3-3-72-16,-2 3 64 0,1 1 8 15,4-2 8-15,-3 2 8 32,3-1-8-32,4 3 0 0,-5 1 8 15,5 2-8-15,0 0 0 16,0 4 0-16,0 0-8 16,0 0 8-16,0-1 0 0,0 1 40 15,0 0-40-15,0-1 0 16,0-2 0-1,0 2-8-15,0-2 8 0,0-1 0 16,0 4 8-16,0-1-16 16,0 1 8-16,5 3-8 15,-5 3-48-15,0 0-40 0,0 0-520 0,0 3-1041 32,0 10-1111-32,0-4-1425 15</inkml:trace>
  <inkml:trace contextRef="#ctx0" brushRef="#br0" timeOffset="46799.05">3274 9731 1016 0,'0'0'7953'0,"0"0"-6192"16,0 0-193-16,0 0-208 0,0 0 73 16,0-73 215-16,0 66-408 0,-4 7-552 15,-3 0-175-15,-14 0-193 0,-7 20-96 16,-3 5 104-1,-13 16 0 1,-4 16-56-16,-12 26-56 16,5 22-88-16,7 0-24 0,20-16-16 15,16-26-16-15,12-19-72 16,0-5 0-16,12-1-104 0,16 3-64 0,11-6 160 16,14-10-48-16,6-15-72 31,5-10-88-31,0-6-72 15,3-17 64-15,-7-2 144 0,-12-4 64 16,-8-2-200-16,-16 2 88 16,-12 1 128-16,-12 2 0 0,0 4 0 31,-25-1 0-31,-6 11-152 16,-9 6 144-16,1 2-16 0,-6 4 24 15,6 0 48-15,11 4-48 16,8 2-8-16,12 0-320 0,8-6-601 15,3 0-407-15,22 0 808 32,6-3 408-32,14-13 120 15,2-3-16-15,5 0 8 0,-12 0-56 16,-5 7 64-16,-10-1 16 16,-13 6 192-16,-8 4 448 0,-4 3 280 15,0 0-328-15,0 0-447 16,0 10 231-1,0 8 176-15,-4 8-144 16,-1 6-168-16,1 6 136 0,1 7-112 16,3 5-48-16,-4 7-64 15,-4 4-8-15,4 2-144 0,-5 1 40 16,6-4-40 0,-1 0-16-16,0-3-360 15,0 4-936-15,4-14-2849 16,-4-12-2721-16</inkml:trace>
  <inkml:trace contextRef="#ctx0" brushRef="#br0" timeOffset="47521.07">4116 10407 10802 0,'0'0'3000'0,"0"0"-1807"0,0 0-265 16,0 0 328-16,0 0-248 0,0 0-207 15,0 0-1-15,103-22-256 16,-55 13-232-16,-1-4-24 16,6 0-112-16,-6 4-120 15,1-1-56 1,-8 4-592-16,-1 6-736 0,-11 0-1345 16,-15 0-2968-16</inkml:trace>
  <inkml:trace contextRef="#ctx0" brushRef="#br0" timeOffset="47729.39">4171 10598 10458 0,'0'0'5433'16,"0"0"-4465"-16,0 0-568 0,0 0 632 31,0 0 145-31,0 0 7 15,87-6-584-15,-38-4-376 0,7 0-200 16,3 1-24-16,28-13-1048 16,-14-1-3889-16,-10 5-6978 0</inkml:trace>
  <inkml:trace contextRef="#ctx0" brushRef="#br0" timeOffset="48869.74">5709 9779 10018 0,'0'0'2824'0,"0"0"-959"0,0 0-417 16,0 0-280-16,0 0 144 0,0 0-511 31,-4-13-569-31,-4 35 24 16,-3 16 192-16,-2 7-128 15,1 12-128-15,-4 7-16 0,1-1-32 16,-2 4-128-16,2 3-16 15,-2-4-240-15,-2-2-496 0,-1-10-512 32,-1-6-849-32,-2-14-864 15,7-12-1143-15,4-12-1586 0</inkml:trace>
  <inkml:trace contextRef="#ctx0" brushRef="#br0" timeOffset="49361.32">5689 9553 2456 0,'0'0'6393'15,"0"0"-5360"-15,60-92 87 16,-20 60-128-16,3 10 56 16,9 7 25-16,0 8-161 15,-4 7-424-15,-8 22-224 16,-13 13-264-16,-7 9 0 15,-12 10 160-15,-8 7 16 0,-23 12-64 16,-29 13-24-16,-4-7-32 16,-4-12 40-1,4-10 8-15,5-16 0 16,-1-3-8-16,0 3 32 16,12-15 16-16,12-10-64 0,17-10 32 15,7-6 112-15,4 0 48 16,8-16-216-16,12 0-8 0,7-6 72 31,10 3-64-31,-6 3-56 16,5 7 64-16,-4 5 8 15,-4 4-16-15,-4 10 48 0,-1 12 152 16,-6 10 49-16,2 3-65 16,-3 9-112-16,-4 4-72 0,0 3-8 15,0 3-32 1,-4 0-8-16,0 0 40 15,-4-7-40-15,4-2 40 16,-8-10-48-16,0-7-8 0,4-9-552 16,0-9-777-16,-1-3-1759 15,6-7-4050-15</inkml:trace>
  <inkml:trace contextRef="#ctx0" brushRef="#br0" timeOffset="49703.58">6717 9566 9353 0,'0'0'1865'16,"0"0"-617"-16,-103 19 361 16,51 10 239-16,-8 8-120 0,-4 24-319 15,0 25-305-15,8 25-352 16,21 6-344-16,18-6-80 16,17-12-208-1,24-29-120-15,12-16-72 0,1-13-112 16,6-13-176-16,13 1-424 15,19-13-752-15,-7-3-2481 0,-20-13-5273 16</inkml:trace>
  <inkml:trace contextRef="#ctx0" brushRef="#br0" timeOffset="50651.77">7175 9722 7737 0,'0'0'1745'0,"0"0"87"0,0 0-312 16,0 0-119-16,0 0-249 15,-103-32 32-15,62 32-56 0,6 9-312 16,-1 4-183-16,0 12-89 16,5 1-176-16,3 3-168 31,11 2-104-31,6 1-24 0,11 3-72 16,0-7-152-16,11 4 144 15,13-3-112-15,12-1 120 0,5-6 96 0,2 1-96 16,0-1-184-16,2-3-72 15,-10-3-16 1,-7 3 40 0,-3-3-24-16,-18 3 136 0,-3 0 24 15,-4 3 88-15,-20 0 8 16,-7 1 104-16,-14-4 16 0,-2 0 0 0,-9-6 80 16,5-1-72-16,-2-6-24 31,6-6-40-31,2 0 64 15,13-9 64-15,9-7 56 0,11-3-160 16,0 0-88-16,8 0 0 16,0 6 64-16,0 7-64 0,0 6-120 15,0 0-856-15,12 9-705 32,-4 4-2320-32,0 0-5425 0</inkml:trace>
  <inkml:trace contextRef="#ctx0" brushRef="#br0" timeOffset="51030.75">7550 10166 11402 0,'0'0'4097'0,"0"0"-2937"16,0 0-344-16,0 0-480 0,0 0-136 15,0 0 753-15,0 0-233 16,3 92-336-16,-14-54-240 16,-6 7-40-16,-6-4-104 0,-5 3-72 31,0-5-120-31,4-8-520 0,8-5-1089 16,8-13-2344-16,4-11-2056 0</inkml:trace>
  <inkml:trace contextRef="#ctx0" brushRef="#br0" timeOffset="51479.65">8036 9982 9313 0,'0'0'1529'16,"0"0"-529"-1,0-89 184-15,-20 60-119 0,-3 11 735 16,-10 5-296-16,-3 13-296 16,-7 3-415-16,-6 25-105 15,2 14-104-15,8 9-80 0,2 6-288 16,14 0-96 0,14-3-120-16,9-7 0 15,0-12-200-15,16-9 104 0,16-10-16 16,4-16-72-16,7-3 72 15,6-20-64-15,-6-12-256 16,1-3 232-16,-12-3 200 0,-8 3 56 31,-12 6 40-31,-8 10 168 0,-4 12 328 16,0 10-432-16,0 10-88 16,-8 19 24-16,-3 12 104 15,-2 7-104-15,9 5-88 0,0 1-8 16,4 0-144-16,0-6-216 31,16-10-512-31,8-6-769 0,28-22-1431 16,-5-10-953-16,1-7-4993 0</inkml:trace>
  <inkml:trace contextRef="#ctx0" brushRef="#br0" timeOffset="51760.14">8171 9649 3952 0,'0'0'6186'0,"0"0"-4594"15,0 0 72 1,0 0-623-16,0 0-129 16,0 0 80-16,0 0 800 0,84 34-759 15,-41-2-441-15,2 13-128 16,-2 6-104-16,2 15-112 15,-6 20 144-15,-22 19-184 0,-17 6-208 16,-25-7 16-16,-19-5-16 16,-7-10-288-1,-5-10-680-15,8-22-2041 16,8-18-9449-16</inkml:trace>
  <inkml:trace contextRef="#ctx0" brushRef="#br0" timeOffset="52558.28">8936 10185 6161 0,'0'0'6937'0,"0"0"-4504"0,0 0-665 16,0 0-167-16,0 0-473 0,0 0-424 15,-28-6-512-15,45 6 8 0,14 0 40 31,22-3 176-31,26-1-72 16,24-5-152-16,-3 3-112 16,-25-4-8-16,-19 7-64 0,-24-1-8 15,0 1-224-15,-4 1-240 0,-4 2-264 16,-8-4-392-16,-12 1-625 31,-4-3 321-31,-4-7-1369 16,-12 0-1864-16,0 0-3272 0</inkml:trace>
  <inkml:trace contextRef="#ctx0" brushRef="#br0" timeOffset="52823.03">9228 9899 10586 0,'0'0'3064'0,"0"0"-599"15,0 0-1009 1,0 0-464 0,0 0-271-16,0 0 367 15,0 89-8-15,0-9-360 0,-5 24-200 16,1 17-160-16,4 0-136 0,-4-10-112 16,4-19-104-16,-4-19-8 0,4-19-464 31,0-6-472-31,0-16-968 15,0-10-3313-15</inkml:trace>
  <inkml:trace contextRef="#ctx0" brushRef="#br0" timeOffset="54041.18">10601 9699 8737 0,'0'0'2473'15,"0"0"223"-15,0 0-863 16,0 0-769-16,0 0-296 16,0 0 72-16,-67 32 9 0,31 6-225 15,-3 22-176 1,-6 23-56-16,6 19-128 15,7 9-72-15,12-10-40 0,12-18-152 16,8-26-40-16,0-12-40 16,4-14-40-16,7 4-248 15,10-6 224-15,-1-10-80 16,4-13 64-16,-1-6 160 16,-3-19 112-16,1-16 88 15,-14-13-72-15,-7-18 152 0,-12-14-8 16,-32-18-32-16,1 9 32 15,-5 16-104-15,8 22-104 16,8 13-56 0,-3-3 48-16,-2 0-8 15,5-4-40-15,9 10 48 0,7 13-56 16,16 3-224-16,0 13-232 16,11 3-744-16,34 3-1177 15,-2 9-2112-15,1 4-4257 0</inkml:trace>
  <inkml:trace contextRef="#ctx0" brushRef="#br0" timeOffset="55170.68">11263 9629 9337 0,'0'0'2217'0,"0"0"512"0,0 0-777 16,0 0-824-16,0 0-608 15,0 0 264 1,-35 77 105-16,18-14-225 15,-3 20-176-15,1 28-168 16,-2 7-128-16,1-5-80 16,-3-7-56-16,-1-21-56 0,4-15-240 15,0-19-320-15,8-16-240 0,-4-13-377 32,4-3-167-32,-4-16-1048 15,4-3-737-15,8-6 176 0</inkml:trace>
  <inkml:trace contextRef="#ctx0" brushRef="#br0" timeOffset="55634.13">11251 9433 280 0,'0'0'6825'0,"28"-73"-4617"15,-8 41-183-15,8 3-1241 0,8 13-168 16,12 10 24-16,3 6 177 15,5 16-9 1,0 29-200-16,-5 27-256 16,-23 30-256-16,-19 6-96 15,-18-6-56-15,-34-13-24 0,-5-23 64 0,-28 1 16 16,-8-7 88-16,5-18-16 16,3-5 8-1,29-14 8-15,6-14-88 16,5 1 80-16,5-4-64 15,7-6 96-15,16 0 136 16,8-9-112-16,20-7-136 0,12-3 0 16,4 3 0-16,3 3 152 0,-3 10 216 31,1 3-88-31,-6 6 16 16,-3 14 104-16,-4 8-88 15,-4 7-7-15,4 6-49 0,-9 10-104 16,6 3-80-16,-1 6-24 15,-5 4 0-15,6-1-40 0,-6 1 0 32,-2-7-8-32,-2-9-48 15,-3-7-640-15,1-10-345 16,-2-5-647-16,-7-10-1137 0,4-10-3296 16</inkml:trace>
  <inkml:trace contextRef="#ctx0" brushRef="#br0" timeOffset="55980.99">12291 9442 10242 0,'0'0'1896'16,"0"0"-160"-16,0 0-735 16,-88 13-177-1,45 15 480-15,-9 11 72 16,-8 21-343-16,-12 22-201 16,1 29-160-16,11 10-248 0,16 3-152 15,28-7-112-15,16-18-16 16,8-7-144-16,16-16-88 0,4-22-376 31,0-19-432-31,31-10-800 16,-7-6-897-16,0-9-2112 0</inkml:trace>
  <inkml:trace contextRef="#ctx0" brushRef="#br0" timeOffset="56376.54">12658 9734 5449 0,'0'0'3904'0,"0"0"-2407"16,0 0 79-16,-116-44-160 16,69 44 81-16,-2 3-81 15,6 16-280-15,7 13-368 16,12 6-391-16,12 6-209 0,12 1-168 15,16 2 0-15,16 1-152 32,7-7-120-32,10 1-41 0,-2-8 161 15,-3-2-216-15,-8 0 264 16,-8-7 104-16,-9 1 48 0,-10-1-40 16,-9 4 104-16,-4-4 304 15,-20 4 81-15,-12 0-33 31,-4-4 48-31,-8 0-8 0,0-6-104 16,-3-3-152-16,7-7-136 16,8-5-112-16,12-4-72 0,8-9-432 15,16-39-1136-15,4 7-3570 16,12-7-4032-16</inkml:trace>
  <inkml:trace contextRef="#ctx0" brushRef="#br0" timeOffset="56611.74">12933 9153 9153 0,'0'0'4753'0,"0"0"-2576"15,0 0-649-15,0 0-960 0,0 0-200 16,0 0 81-16,-68 32-81 31,40 12-200-31,0 20-168 16,-8 25-1049-16,8-16-2831 0,4-10-3762 15</inkml:trace>
  <inkml:trace contextRef="#ctx0" brushRef="#br0" timeOffset="57254.84">12936 10236 10474 0,'0'0'3256'0,"0"0"-927"0,0 0-593 0,0 0-655 16,0 0-425-16,0 0-472 15,0 0 32 1,4 51 152 0,-4-13-224-16,0 9-144 0,-11 5-104 15,-9 1-752-15,-8 11-521 16,8-17-2679-16,4-9-4154 0</inkml:trace>
  <inkml:trace contextRef="#ctx0" brushRef="#br0" timeOffset="57690.08">13582 10064 6601 0,'0'0'5577'15,"0"0"-4585"-15,-12-89-264 16,-8 58 145-16,-8 5 47 0,-8 7 264 15,-12 13-80-15,1 6-335 16,-9 13-321-16,4 21-8 31,12 11-40-31,5 6-192 0,11 3-104 16,16 0-104-16,8-4-80 16,8-8-64-16,19-14-64 0,13-9-136 15,4-12 176-15,8-7-120 0,0-9-16 16,-4-20 15-1,-9 0 289 1,-11-6 64-16,-12 7 225 0,-7 8 455 16,-9 8 112-16,0 12-320 15,-9 3-216-15,-7 26-80 16,0 9-112-16,8 10-120 0,8 6-8 16,0 6-264-1,12-3-424-15,12-9-552 16,24-10-1657-16,-12-16-1680 0,4-16-5785 15</inkml:trace>
  <inkml:trace contextRef="#ctx0" brushRef="#br0" timeOffset="58122.25">13937 9722 10882 0,'0'0'3096'0,"0"0"-1223"0,96-10-265 16,-53 13-71-16,0 22-289 0,-2 14-416 16,2 21-112-1,-3 19-288-15,-12 23-208 16,-12 6-96-16,-16-3-64 15,-7-10-64-15,-25-12-104 16,-9-1-360-16,-6-18-208 0,-13-4-800 31,8-19-1481-31,5-22-5977 0</inkml:trace>
  <inkml:trace contextRef="#ctx0" brushRef="#br0" timeOffset="58499.78">13514 9468 5113 0,'0'0'2512'0,"0"0"-1392"0,0 0-103 0,0 0 247 15,0 0 624-15,0 0 1 16,-7-10-577-16,-2 23-256 15,-3 6 304-15,-4 3-447 0,-3 6-329 32,-1 7-368-32,-5 4-216 0,-3 18-288 15,5-6-1801-15,-1-10-4992 0</inkml:trace>
  <inkml:trace contextRef="#ctx0" brushRef="#br0" timeOffset="59258.55">14669 10226 7961 0,'0'0'7442'16,"0"0"-5370"-16,0 0-583 15,0 0-337-15,0 0-216 0,0 0-328 31,0 0-280-31,36-9-8 16,8 3-56-16,12-1-136 16,8 4-32-16,4-4-96 0,-5 5-512 15,-7-2-560-15,0-2-984 0,-20 0-1969 16,-12-7-712-16</inkml:trace>
  <inkml:trace contextRef="#ctx0" brushRef="#br0" timeOffset="59489.3">14980 9833 536 0,'0'0'10338'0,"0"0"-7906"16,0 0-879-16,0 0-545 0,0 0 968 0,-11 76-319 15,3-25-553-15,4 18-568 16,-9 20-248-16,2 13-216 0,-6 6 0 15,6-7-72 1,7-18-360 0,4-29-720-16,4-3-1385 15,11-16-2200-15,2-13-3705 0</inkml:trace>
  <inkml:trace contextRef="#ctx0" brushRef="#br0" timeOffset="59857.33">15666 9664 10898 0,'0'0'3225'0,"0"0"-697"32,0 0-1704-32,0 0-360 15,0 0 681-15,-76 128-121 0,36-39-576 16,1 18-208-16,2 11-72 15,14-10-112-15,10-10-40 0,6-16-16 16,7-15-464-16,0-16-544 31,0-19-369-31,7-13 25 16,6-6-64-16,-1-10 704 0,4-3 712 16,-4-19 48-16,-5-23 712 0,-3-18 480 15,-4-22 24-15,-8 6-271 0,-12 5-281 16,-3 11-352-1,-1 9-96 1,-8 1-168-16,-4-1-96 16,-12 0-472-16,12 13-1809 0,5 9-3560 15</inkml:trace>
  <inkml:trace contextRef="#ctx0" brushRef="#br0" timeOffset="60188.99">15427 9080 5881 0,'0'0'6945'0,"0"0"-4784"16,0 0-993-16,0 0-352 0,103-63 128 15,-62 63-103-15,-2 6-249 16,1 13-200-16,-8 13-184 0,-8 3-200 15,-20 9-8-15,-4 4-56 32,-16 2 40-32,-12-5 16 15,-9-3 64-15,10-11-16 0,7-6 64 16,9-9 0-16,11-6-112 16,31-7 0-16,45-3 0 0,43-6-192 0,16-19-992 15,-23 2-1961 1,-32-2-6345-1</inkml:trace>
  <inkml:trace contextRef="#ctx0" brushRef="#br0" timeOffset="61209.27">16371 9683 1280 0,'0'0'10714'0,"0"0"-7985"16,0 0-729-16,0 0-1208 0,0 0-192 15,0 0 609-15,-24 146-217 16,17-47-344-16,2 6-336 16,1 6-128-16,0-16-56 0,0-9-128 31,0-13-336-31,-3-19-216 15,3-16-632-15,-5-3-713 0,5-3-1055 16,0-13-1937-16</inkml:trace>
  <inkml:trace contextRef="#ctx0" brushRef="#br0" timeOffset="61687.21">16395 9575 8481 0,'20'-69'1689'0,"-4"5"-33"16,0 32-232-16,4 7 289 16,8 6-761-1,12 0-400-15,12 3-176 16,6 13-80-16,7 3-96 0,-1 22-80 0,-17 29-64 16,-19 22-56-16,-28 19-160 15,-8 0 160-15,-27-22 176 16,-1-16-80-1,-8-16-48-15,-16 6-40 16,-8 1 8-16,-3-4 88 16,-9-9-104-16,20-20 0 0,0 5 8 15,13-14 112-15,19-3-16 16,15 0 112-16,13 0 32 0,21-3-64 31,10 3-135-31,18 0-1 16,-2 0 40-16,5 15-24 0,-9 8-16 15,6 5-40-15,-10 1 0 16,-3 5 112-16,0 2-24 16,-5-1 56-16,-3 9 16 0,0 1 104 31,-7 5-80-31,-6 1-104 16,-6 0 0-16,-1 0-80 0,-8-10-8 15,0-6-416-15,0-13-312 0,0-6-289 16,0-7-1743-16,0-9-3626 15</inkml:trace>
  <inkml:trace contextRef="#ctx0" brushRef="#br0" timeOffset="62021.35">17419 9334 10642 0,'0'0'2616'32,"0"0"-159"-32,0 0-1121 15,0 0-144-15,-119 19-87 16,63 57 23-16,-8 35-376 0,4 20-240 15,16 2-168-15,21 0-104 16,10-12-168-16,13 0-64 0,9-7-8 31,18-13-368-31,6-18-408 16,2-25-344-16,13-11-232 16,-8-22-1025-16,0-8-2472 0</inkml:trace>
  <inkml:trace contextRef="#ctx0" brushRef="#br0" timeOffset="62392.35">17805 9693 7313 0,'0'0'4233'16,"0"0"-2545"-16,0 0 345 15,-107-19-553-15,70 19-336 16,2 16-295-16,3 9-217 0,9 7-336 16,6 6-200-16,10 6-96 15,7 1-8 1,7-1-56-16,18 1-88 16,6-1-248-16,13-9 128 15,0-3-73-15,0-3 25 0,-5-4-48 16,-7-6 200-16,-16-3 160 15,-8 0-8-15,-8-1 16 0,-11 2 40 32,-17-5 336-32,-12 1-8 15,-4 3-168-15,-9-7-103 16,6 1-97-16,-5-10-521 0,13 0-1823 16,7 0-4210-16</inkml:trace>
  <inkml:trace contextRef="#ctx0" brushRef="#br0" timeOffset="62760.28">17945 9188 8753 0,'0'0'2657'0,"0"0"-1089"31,0 0-1368-31,0 0 408 16,0 0 377-16,-52 92-497 15,28-54-240-15,5 10-248 0,2 6-728 16,6-10-1737-16,7-9-4360 0</inkml:trace>
  <inkml:trace contextRef="#ctx0" brushRef="#br0" timeOffset="62932.63">18104 9207 6121 0,'0'0'5977'0,"0"0"-4089"16,0 0-1495 0,0 0 303-16,0 0 136 0,-48 96-344 15,25-52-256-15,-10 32-232 16,1-9-968-16,9-10-3049 0</inkml:trace>
  <inkml:trace contextRef="#ctx0" brushRef="#br0" timeOffset="63205.41">18232 10001 12018 0,'0'0'2833'16,"0"0"-945"-16,0 0-1088 16,0 0-528-1,0 0-144-15,0 0 288 0,11 67-272 16,-11-29-144-16,-11 6-384 15,-17 17-1008-15,0-14-1345 0,0-5-2376 16</inkml:trace>
  <inkml:trace contextRef="#ctx0" brushRef="#br0" timeOffset="63727.59">18825 9975 7361 0,'0'0'2537'0,"0"0"-329"0,0 0-320 15,0 0-615-15,-24-79-57 16,9 60-400-16,-10 3-320 0,-3 7-264 16,-3 3 40-16,-9 6-80 15,-3 9 24-15,2 17 41 32,2 11-73-32,7 11-56 0,11 3-24 0,10 0-104 15,11-1-96-15,0-8-32 16,15-8-240-16,17-8 239 0,5-17 1 15,2-9 104-15,5 0 24 16,0-22 88 0,0-9 8-1,-9-5 25-15,-3-1 103 0,-8-2 184 0,-3 8-104 16,-14 9 88-16,1 5 288 16,-8 17-168-16,0 0-472 15,0 23-32-15,0 9-8 0,0 6 0 31,-4 6-80-31,0 1-384 16,4-7-608-16,0 0-1241 0,0-16-2560 16,8-9-6697-16</inkml:trace>
  <inkml:trace contextRef="#ctx0" brushRef="#br0" timeOffset="64005.58">18997 9303 10442 0,'0'0'2992'0,"0"0"-911"16,0 0-1089-16,0 0-296 15,0 0 664 1,0 0-567 0,-40 107-385-16,28-66-216 0,4 4-192 15,0-7-288-15,8 10-1289 16,0-13-1447-16,0-10-2850 0</inkml:trace>
  <inkml:trace contextRef="#ctx0" brushRef="#br0" timeOffset="64177.21">19188 9433 9938 0,'0'0'4080'0,"0"0"-1975"15,0 0-705-15,0 0-1256 16,0 0 128-16,0 0 48 0,-52 101-320 31,24-37-136-31,9-11-2016 16,2-8-4185-16</inkml:trace>
  <inkml:trace contextRef="#ctx0" brushRef="#br0" timeOffset="64589.33">19227 9207 9634 0,'0'0'2448'0,"0"0"-528"15,0 0-863-15,0 0-73 16,0 0 280-16,88 67-360 16,-43-7-7-16,2 20-281 0,5 24-80 31,-9 7-200-31,-15 0-168 0,-20-2-72 16,-8-8 32-16,-19-2-120 15,-17-1 40-15,-4-6-48 16,-8-6-320-16,8-13-512 0,-4-6-1089 15,9-23-2080-15,11-18-2648 0</inkml:trace>
  <inkml:trace contextRef="#ctx0" brushRef="#br0" timeOffset="65079.55">19850 9881 8617 0,'0'0'4065'0,"0"0"-2048"0,0 0-273 0,0 0-336 16,0 0-319-1,0 0-505 1,0 0-560-16,0 0-24 0,36 12-1321 15,-21-9-3264-15,1-3-3960 16</inkml:trace>
  <inkml:trace contextRef="#ctx0" brushRef="#br0" timeOffset="65234.68">20228 9846 9378 0,'0'0'2192'0,"0"0"-952"15,0 0-680-15,0 0-264 0,0 0-296 32,0 0-152-32,0 0-1352 15,68-17-2921-15</inkml:trace>
  <inkml:trace contextRef="#ctx0" brushRef="#br0" timeOffset="65355.43">20546 9839 3816 0,'0'0'3025'16,"0"0"-3025"-16,0 0-6017 0</inkml:trace>
  <inkml:trace contextRef="#ctx0" brushRef="#br0" timeOffset="65496.28">21080 9829 1136 0,'0'0'3088'16,"0"0"-3088"-1,0 0-3984-15</inkml:trace>
  <inkml:trace contextRef="#ctx0" brushRef="#br0" timeOffset="65619.14">21487 9833 6553 0,'0'0'2080'0,"0"0"-1263"31,0 0-529-31,0 0-176 16,83 0-112-16,-51 0-184 0,-4 0-1225 15,0 0-1623-15</inkml:trace>
  <inkml:trace contextRef="#ctx0" brushRef="#br0" timeOffset="65789.11">21890 9823 4520 0,'0'0'2897'0,"0"0"-800"32,0 0-1081-32,0 0-584 0,0 0-432 15,0 0-856-15,0 0-1697 0</inkml:trace>
  <inkml:trace contextRef="#ctx0" brushRef="#br0" timeOffset="70289.23">2554 9512 1016 0,'0'0'7657'0,"0"0"-6464"15,0 0-945-15,7 0-240 16,-3-6 320-16,5-1 240 0,6 1-40 15,5-4-104-15,5 1-160 16,2-1-8-16,4 1 72 0,6-1-96 31,-1 4-32-31,7 0 8 16,2 2-24-16,-2-2 120 16,5 3 17-16,3-3-57 0,2-1 32 15,2 1 8-15,5 3 16 0,-4-1-144 16,-1 2-96-16,-6 2-32 15,-6-4-40 1,1 4 0-16,-8-3 64 16,4 0-64-16,-5 0 0 15,2-4 0-15,-5 4 0 0,3 0-8 16,-7-3 0-16,8 3-8 0,-8-4 8 16,0 4 0-1,-5 0 0-15,-2-1-152 16,-10 2 8-16,-2 2 16 15,-1 0-32-15,-5 0-104 16,1 0-16-16,0 0 0 0,5 0 144 16,-5 0 136-16,0 0-8 0,-1 0 16 31,1 0-8-31,-4 0 8 16,0 0 48-16,0 0 8 15,0 2-64-15,0 5-224 0,0 6 224 16,0 6 32-16,0 6 240 15,0 7-24-15,0 3-40 0,0 0-48 32,0-1-64-32,0 1 48 15,0-3-88-15,0 0 24 16,0 0-72-16,0 0 40 0,0 2 32 16,4 1-80-16,-4-3 64 0,8 6 64 15,-3-3-32-15,-1 0 32 16,3 3-32-1,-3-3 24-15,0 3 0 16,-4-3 80-16,0 3 24 16,0-3-96-16,0-3-112 0,0-1 64 15,0 1-80-15,0-3 8 16,0-1 40-16,0 1-40 16,0 0 40-16,4-4-40 15,1 3 0-15,-5 2 0 16,0-2 0-16,0 0 0 15,0 1 8-15,0 3 40 0,0-4-48 16,0 1 0-16,0 2 8 16,0-2 32-16,0 0-48 0,0 2 8 31,-5-2 0-31,5 3 0 16,-4-4-8-16,4 1 8 0,-4 0 0 15,0-1 48-15,4 1-56 16,-4-4 0-16,1 4 0 0,3-1 0 31,-4-2 0-31,4-1 0 16,0-6-16-16,0 0 8 15,0-6-56-15,0 0 64 0,0-4-64 16,0-2-48-16,0-1 24 16,0-3-16-16,0 0-40 0,0-3 40 15,0 0-80 1,0 0 16-16,0 0 168 15,0 0 24-15,0-6 48 16,0-4 8-16,-13 4-8 0,2-7-64 16,-10 7 96-16,2 0 48 15,-1-1-136-15,-8 7-16 16,0 0 0-16,-4 0-48 16,-4 0 48-1,0 0 48-15,-4 7-48 0,-3-1 64 16,-1 0-56-16,0 1-8 0,0-1 8 15,-4-3-8-15,5 6 0 32,-6-2 0-32,10 3 8 0,-1-4 8 15,4 0-16-15,4 0 8 16,0 1 0-16,4-4-8 0,-4 0 48 16,5-3-40-16,-1 0-8 15,4 0 0-15,-4 0 48 31,0-3 96-31,4-3 8 0,-4-1 24 16,9 1 160-16,-5-3-32 16,7 2-40-16,2 1 17 0,3 0-41 15,3-1-72-15,-2 1 16 16,7-4-112-16,-9 4 16 16,6-4 24-1,-1 1 0-15,0-4 32 0,0-6-144 16,0 0 128-16,0-6 104 15,4-4-136-15,0-3 32 0,0-3-56 16,0-3-64-16,-4-3 48 16,4-3-56-1,-7-4 0 1,-2-3 0-16,1-3 0 0,-8-3-72 0,0-10 64 16,5 4-64-16,-6-4 72 15,6 7 0-15,2 3 16 0,2 6-8 16,3 6 40-16,-5 8-48 31,6-2 8-31,-1 1-8 16,0 0-8-16,0 0 0 0,4-4 0 15,0 1 8-15,4-3-16 0,0 0 8 16,0 2-64-16,0-2 0 16,0 9 72-16,-4 3-8 31,-4 7 0-31,3 2 0 0,-6 7 0 15,7 1 8-15,-4 2 0 16,4 0 0-16,0 0 8 0,0 1-8 16,4-4 0-16,-4 3-120 15,4 4-248-15,0 0-120 32,0 5 96-32,-4 4-481 0,-11 13-1799 0,-2 9-1321 15,-7-3-1128-15</inkml:trace>
  <inkml:trace contextRef="#ctx0" brushRef="#br0" timeOffset="79326.47">3820 11144 384 0,'0'0'1024'0,"0"-3"1560"15,4-1-1415-15,-4-2-641 0,4 3-112 32,-4 0 48-32,0 3-48 0,0-3-8 15,0 3-88-15,0 0 8 16,0-3 48-16,0 3 32 16,0 0-72-16,0 0 1 0,0 0-121 31,0-4-24-31,0 4-24 15,0 0 136-15,4-3-72 0,-4 3-32 16,0 0 136-16,0 0 128 16,0 0 56-16,0 0-8 15,0 0-72-15,0 0-16 0,0 0 80 16,0 0 89-16,0 0-17 16,0 0-88-1,0 0-136-15,0 0-72 0,0 0-64 16,5 0-104-16,-1 0-48 15,0 0-56-15,3 3 152 16,1 7 16-16,5 2-88 0,2 1 64 16,1 3-80-1,4 7 112-15,-4-1-24 16,4 3 112-16,0 4-136 0,-8-1-72 16,4 1 16-16,0 3 40 15,-1-4-16-15,2 1 48 16,-2-1-56-16,6 1-47 0,-6-4 47 31,9 1-40-31,0 2 64 16,-4 1-24-16,4 3 48 0,4-4-64 15,-4 1-8-15,-4-1-64 16,3 1 0-16,-3-4 0 0,5-3 48 16,-5 1-48-16,-5-1 0 31,6 0 0-31,-10 3 0 15,1-6 0-15,0 4 0 0,0-4 8 16,-5-4-16-16,6 2 16 16,-5-5-8-16,4 1 0 0,-4-1 48 15,0-2-48-15,-1 3-8 32,2-7-8-32,3 4-56 15,-8-4-72-15,3 1-128 0,-3-1-176 0,-4-3-89 16,5 0-159-16,-1-3-888 15,0 0-753-15,-4 0-199 0,0-3-2817 16</inkml:trace>
  <inkml:trace contextRef="#ctx0" brushRef="#br0" timeOffset="79739.98">4191 11995 3592 0,'0'0'6082'0,"0"0"-4538"16,0 0 120-16,0 0 201 0,0 0-233 15,0-16-600-15,0 16-336 16,0 0-312-16,0 0-248 0,8 10 249 16,4-1 15-16,4 4-16 31,8 2-128-31,0 2-40 16,8-5-56-16,3-2-56 0,5-1-96 0,4-5 64 15,0-2-72-15,-5 2-8 16,-7-4-272-16,-4 0-272 0,-11 0-168 15,-10 3-281 1,-3-3-575 0,-4 0-536-16,0 0-225 15,-8-3-2416-15</inkml:trace>
  <inkml:trace contextRef="#ctx0" brushRef="#br0" timeOffset="80002.39">4593 11700 5249 0,'0'0'5617'0,"0"0"-3929"15,0 0 25-15,0 0-81 32,0 0-240-32,0 0-352 15,0 0-551-15,0 0-313 0,0 0 488 16,0 67-112-16,-11-30-184 15,3 5-80-15,-8-1-128 0,8-3-88 16,-5-3-56-16,6 0-16 31,-5 6-600-31,8-9-1625 16,-5-10-3560-16</inkml:trace>
  <inkml:trace contextRef="#ctx0" brushRef="#br0" timeOffset="125369.45">5111 12849 6177 0,'0'0'2448'0,"0"0"-1519"15,0 0-465-15,0 0-72 32,0 0 360-32,0 0-232 15,0 0 32-15,92-19-552 0,-64 3-3033 0</inkml:trace>
  <inkml:trace contextRef="#ctx0" brushRef="#br0" timeOffset="126335.87">5355 12344 4488 0,'0'0'5130'0,"0"0"-3378"31,0 0-384-31,0 0-152 0,0 0 9 15,0 0-257-15,0-9-560 16,0 15-400-16,-13 10 104 0,-2 9 184 16,-6 7 56-16,-2 3-152 15,-5 3-80-15,0-3 8 16,-4-3-120-16,1-7 88 0,-1-6-80 16,0-6 64-1,0-7 72-15,4-6-64 16,-4-6 16-16,0-14-24 0,0-8-64 15,-4 3 40-15,-4-1 64 16,5 1 281-16,3 6 63 16,-4 6-176-16,8 7-8 15,0 6-24 1,0 0-128-16,8 0-72 0,1 9-48 16,2 4 8-16,9 0-16 0,-3 3-8 15,6-4-144-15,1 8 88 31,4-2-408-31,17 8-1073 16,7-4-575-16,3-6-2905 0</inkml:trace>
  <inkml:trace contextRef="#ctx0" brushRef="#br0" timeOffset="126928.58">5478 12760 7361 0,'0'0'4281'15,"0"0"-3761"-15,0 0-352 16,0 0 368-16,0 0 336 16,-48 38-183-16,32-19-369 0,-4-3-64 15,5 3-24-15,-9 0-16 16,-1 0-88-1,-3-3 0-15,-3 0-32 16,-1 0-88-16,-4-3 96 0,0-4-40 16,5-3 0-16,-5-6 8 15,4 0-64-15,-5 0 96 16,5-12-96-16,-3-8 72 0,7 5 24 31,-4-1 56-31,4 0 200 16,9 4 136-16,-2 2-128 0,1 3-64 15,5 4 8-15,-6 0-136 16,6 3-72-16,-5 0-15 16,-1 0-81-16,2 10 32 0,-5 3-40 31,8 2-48-31,0 7-25 16,5 0 65-16,6-2 0 0,1-1-40 15,4 0-576-15,16-3-1248 0,8-7-1993 16,3-5-3624-16</inkml:trace>
  <inkml:trace contextRef="#ctx0" brushRef="#br0" timeOffset="127566.77">6410 12128 1400 0,'0'0'9330'0,"0"0"-7466"16,0 0 321-16,0 0-385 15,0 0-288-15,0 0-479 16,0 0-681-16,-11-13-288 0,7 45-64 16,0 25 320-16,-5 23-136 0,5 25 8 31,-3 6-120-31,-1-7-24 16,-1-8-48-16,1-30-8 15,-3-18-232-15,2-13-616 0,1-13-537 16,-7 4-703-16,2-4-825 15,2-9-1704-15</inkml:trace>
  <inkml:trace contextRef="#ctx0" brushRef="#br0" timeOffset="128061.75">6374 12017 1696 0,'0'0'6473'0,"44"-92"-5513"15,-7 41 633-15,6-6-169 16,9 7-240-16,3 8 433 16,1 4-449-16,4 12-664 0,-4 14-272 0,-4 12-192 15,-9 9-40-15,-7 26-192 16,-16 26-8 0,-20 21 200-16,-7 29 16 15,-34 7 32-15,-14-10-40 16,-1-26 80-16,8-28-88 15,1-16-152-15,2-6 96 0,-6-3 56 16,-5-1 56-16,-4-2-40 16,16-17 72-1,8-9 56-15,25 0 0 16,7-22-88-16,4-6-56 16,28-2 0-16,4 8 80 0,11 3-56 15,5 10 224-15,-1 6-48 16,-2 3-32-16,-6 12-8 0,1 14-48 31,-8 6-8-31,-4 9-104 16,-4 10 72-16,0 12-64 15,-5 23-8-15,2-10 0 0,-5-3 8 16,-8-13 72-16,-4-12-72 16,-1 0-16-16,5-1-176 0,-4-8-736 15,1-8-864 1,-5-15-1361-16,4-10-4176 15</inkml:trace>
  <inkml:trace contextRef="#ctx0" brushRef="#br0" timeOffset="128406.12">7621 11925 3136 0,'0'0'6634'15,"0"0"-5074"-15,0 0-24 16,0 0 169-16,0 0-281 0,0 0-688 16,-87-64-136-16,39 81-80 15,-8 8 72-15,-19 29 177 31,-13 25-153-31,-4 32-152 0,17 20-72 16,23-1 40-16,32-3-136 16,20-13-224-16,28-22-72 0,7-19-48 15,6-25-96-15,-2-17-464 16,45 8-504 0,-12-14-881-16,-5-6-2840 15</inkml:trace>
  <inkml:trace contextRef="#ctx0" brushRef="#br0" timeOffset="128803.64">8024 12201 5753 0,'0'0'6425'0,"0"0"-4761"15,0 0-319-15,0 0 87 0,0 0-320 16,0 0-416-16,0 0-199 31,-96-54-145-31,52 80-88 0,5 2-64 16,-2 7-80-16,14 3-32 15,3 0-88-15,12 0 0 0,12-2-72 16,0-1 0-16,16-7 24 16,12-6 48-16,8 4 8 31,-1-11-8-31,5 5-8 0,1-5 0 15,-10 1-64-15,1 0-128 16,-4 3-64-16,-9 4 96 0,-6-1 72 16,-13 0-88-16,0 3 71 15,-24 0 81-15,-12 1 32 32,-8-4 225-32,-3-6-57 0,-9-6 88 0,3-10-136 15,-1 0-120-15,13-32-673 16,13-3-2439-16,16 0-5042 0</inkml:trace>
  <inkml:trace contextRef="#ctx0" brushRef="#br0" timeOffset="129119.66">8390 12655 10610 0,'0'0'3088'0,"0"0"-2199"31,0 0-585-31,0 0 8 0,0 0 688 16,0 0-344-16,-8 105-360 15,-3-64-96-15,-10-3-144 0,6 1-56 16,-1-8-8-16,8-2-1224 16,0-7-1953-16,8-13-4352 0</inkml:trace>
  <inkml:trace contextRef="#ctx0" brushRef="#br0" timeOffset="129538.35">8940 12439 3608 0,'0'0'6578'16,"0"0"-5170"-16,0 0-128 0,4-95-23 31,-12 76 31-31,-11 6-56 16,-9 10-584-16,-4 3-280 15,-9 10-64-15,6 15 96 0,-1 10-31 16,0 7 23-16,12 5-272 0,4 4-72 16,12-4-48-16,4-5-8 15,4-7-136-15,17-10 0 32,6-15-104-32,13-10 199 0,8-7-47 15,-4-18 96-15,4-7-168 16,-12-6 168-16,-9 9 72 0,-7 7 112 15,-8 6 329-15,-8 13 199 32,0 3-424-32,0 13-280 15,0 15 56-15,0 11 16 0,0 5-16 16,8 4-48-16,12-1-32 0,4-6-136 16,8-6-560-16,20-15-761 0,-8-11-1375 15,-5-9-1705-15</inkml:trace>
  <inkml:trace contextRef="#ctx0" brushRef="#br0" timeOffset="129823.88">9024 11826 8185 0,'0'0'4537'0,"0"0"-2360"0,0 0-1033 15,0 0-592-15,0 0 264 16,48 26 697-16,-8 9-649 0,12 6-312 16,3 10-304-16,5 6-96 31,3 16 8-31,-7 16-72 0,-11 22-24 16,-30 7-64-16,-15-1-40 15,-28-3-40-15,-15-15-240 16,-9-10-648-16,12-23-889 0,1-24-3704 0</inkml:trace>
  <inkml:trace contextRef="#ctx0" brushRef="#br0" timeOffset="132156.69">9997 12608 9089 0,'0'0'3041'0,"0"0"-1048"31,0 0-673-31,0 0-16 16,0 0 40-16,0 0-423 16,0 0-337-16,3 0-288 0,13 0-48 15,8-4 136-15,8 1-24 16,11-3-112-16,5 0-144 0,5 3 8 15,3-4-64-15,7 7-40 32,1-3 48-32,0 3-48 15,3-3-8-15,-11 3-168 0,-9 0-256 16,-11 0-352-16,-12 0-544 0,-11 0-641 16,-13-7-591-16,-5-2 127 0,-7 2-4440 15</inkml:trace>
  <inkml:trace contextRef="#ctx0" brushRef="#br0" timeOffset="132486.49">10303 12303 4721 0,'0'0'4745'0,"0"0"-2721"15,0 0-232-15,0 0 153 16,0 0-25-16,0 0-191 0,0 0-673 31,-16-67-600-31,16 74-392 16,0 12 0-16,8 16 152 0,4 25 224 16,4 19-264-16,0 17 48 15,-1 8-8-15,-2-8-96 16,-5-24-56-16,-8-18-56 0,4-12-8 31,-4-4-8-31,0 6-432 16,0 1-536-16,-12 9-929 0,-1-19-3176 15,6-10-7025-15</inkml:trace>
  <inkml:trace contextRef="#ctx0" brushRef="#br0" timeOffset="133349.24">11645 12112 7113 0,'0'0'4585'0,"0"0"-2977"0,0 0 129 15,0 0-521-15,0 0-552 16,0 0-616-16,-27 29 176 15,2 15 408 1,-14 20 8-16,3 25-247 16,-7 22-97-16,6 6-168 0,14-5-56 15,10-24-56-15,9-31-8 16,4-15-8-16,0-14-208 16,4 1-168-16,13-4-81 0,2-6 33 31,9-12 80-31,4-7 320 15,-4-13 24-15,0-19 96 0,-4-21-8 16,-12-27 168-16,-12-18 144 16,-12 2-39-16,-20 20 39 15,0 19-16-15,-7 19-56 0,-13-6-56 16,-8-7-88 0,-15-4 24-16,10 5-48 15,1 5-64-15,17 4-88 0,6 9 64 16,18 10-8-16,15 3-64 15,8 13-208 1,24 9-752 0,11 13-1521-16,6 6-1912 0</inkml:trace>
  <inkml:trace contextRef="#ctx0" brushRef="#br0" timeOffset="134608.23">12662 12043 2760 0,'0'0'6930'0,"0"0"-5346"0,0 0-384 16,0 0 8-16,0 0 161 16,0 0-337-1,0 0-272-15,-104-67-168 16,69 73-120-16,-6 13 64 15,-2 16-39-15,-6 19-73 0,2 29-152 16,3 24-8-16,12 14-48 16,24 6-88-16,8-6-32 0,20-23-48 31,8-18-48-31,8-23-120 16,-4-19-96-16,4-9-152 15,12-1-40-15,23-3-16 0,25-8-153 16,23-17-79-16,5-23 136 15,-8-18 368-15,-25-7 152 0,-19-18 88 32,-9-20 8-32,-14-13-96 15,-10-18-16-15,-23 12-136 16,-16 4 32-16,-20 5-16 0,-24 11-64 0,-3 15 88 16,2 16 32-16,2 19 80 15,-1 6 80-15,-11 7 256 16,-5 3-56-1,-9 9-8-15,6 10-40 16,8 17-16-16,2 17 8 16,10 14-32-16,10 9 64 0,10 10 56 0,7-1 41 15,12 4 55-15,4 10-56 16,20 9-104 0,12-10-88-16,4-10-64 15,3-8-88-15,9-13 0 16,8 3-8-16,12-4 0 15,-1-6 80-15,-3-9-80 0,-4-13-296 16,-8-6-1345-16,-12-10-903 0,-16-3-2441 16</inkml:trace>
  <inkml:trace contextRef="#ctx0" brushRef="#br0" timeOffset="135238.43">12634 11633 6769 0,'0'0'3113'0,"0"0"-1353"32,0 0-504-32,0 0-39 0,0 0-129 15,0 0-536-15,0 0-472 16,0 0 456-16,-12 45 16 0,12-23-160 16,0 3-88-16,8-9-104 15,-1-3-192-15,6-10-8 31,-1-3 8-31,4-10 184 0,7-15 360 16,9-26-319-16,-4-6-105 16,-4-7-80-16,4-2-40 0,-12 12 0 15,-4-4 0-15,0 11 128 16,-4 9 192-16,-4 16 160 16,0 9 32-1,0 9-136-15,4 4-384 0,4 13-128 16,7 19 128-16,17 22 48 15,5 29-32-15,10 22-16 0,5 12-176 16,-8-12-1008-16,-12-32-3017 16,-16-29-5953-16</inkml:trace>
  <inkml:trace contextRef="#ctx0" brushRef="#br0" timeOffset="135697.34">14128 11703 11146 0,'0'0'2584'15,"0"0"-287"-15,0 0-849 16,0 0-23-16,0 0-689 0,0 0-352 15,-112-3 0-15,52 57 128 16,-7 28-64 0,-5 45-88-1,16 16-112-15,17 16-8 0,26-1 0 0,13-12-136 16,36-3-104-16,24-12 0 16,12-20-144-16,20-22-248 0,7-16-264 31,1-23-32-31,-20-18-776 15,-20-22-3393-15</inkml:trace>
  <inkml:trace contextRef="#ctx0" brushRef="#br0" timeOffset="136270.24">14701 12125 10138 0,'0'0'2896'31,"0"0"-983"-31,0 0-1089 15,0 0-8-15,-111-51 128 0,67 51 40 16,-3 4-191-16,-2 15-345 0,10 9-160 16,11 4-112-16,8 9-176 15,20 0 0-15,0 7-24 32,24-3 16-32,15 2 16 0,10-3-16 15,-1-2-152-15,-1-4-40 16,-3-6-72-16,-12-4 160 0,-9 0 112 15,-6-2 0-15,-13-7-88 16,-4 0-32-16,-21-3 120 31,-10 0 16-31,-17-6 32 0,-8-4 48 16,0-6-96-16,-7-3-945 0,14-17-1823 16,18-2-6426-16</inkml:trace>
  <inkml:trace contextRef="#ctx0" brushRef="#br0" timeOffset="136499.34">15077 11404 9402 0,'0'0'4945'0,"0"0"-3433"16,0 0-800-16,-92 0-272 0,64 26 112 15,0 12-72-15,-4 22-248 16,4 20-152-16,4 18-80 0,9 4-1232 31,2-23-2913-31,13-25-5977 0</inkml:trace>
  <inkml:trace contextRef="#ctx0" brushRef="#br0" timeOffset="136916.44">15124 12697 4352 0,'0'0'6810'0,"0"0"-4330"16,0 0-1063-16,0 0-177 15,0 0-48-15,0 0-224 0,0 0 41 16,39 37-433-16,-35-11-288 31,-4 6-144-31,0 3-64 0,-7 6-32 16,-18-3 40-16,-6 3-88 16,-5-2-456-16,-15 5-888 15,6-12-2705-15,6-7-5553 0</inkml:trace>
  <inkml:trace contextRef="#ctx0" brushRef="#br0" timeOffset="137586.47">15710 12621 9874 0,'0'0'2320'0,"0"0"-1352"16,24-89-15-16,-17 44 375 0,-7 1-160 31,0-4-128-31,-15 7-264 15,-5 6-71-15,-8 6-281 0,-8 13-224 16,-4 16-32-16,-8 4-24 16,5 27-72-16,-9 26 0 15,8 23-24-15,16-4-48 0,12-7 0 16,16-11 0-16,4-17-16 16,16-3-232-1,12 0-40-15,7-22-112 0,10-16 304 16,2-6 96-16,1-29 120 15,-4-9-112-15,-8-4 112 16,-8-3 72-16,-12 7 224 0,-5 12 56 16,-11 10 80-1,0 12 80-15,-4 10-608 16,0 10-16-16,-8 22-8 0,-3 9 72 16,3 9-72-16,-1 7 0 15,9-3-160-15,0-6-400 16,0-9-648-1,0-17-633-15,0-7-2063 16,9-15-1450-16</inkml:trace>
  <inkml:trace contextRef="#ctx0" brushRef="#br0" timeOffset="137804.51">15932 11671 5265 0,'0'0'8457'0,"0"0"-5800"0,0 0-1225 15,0 0-864-15,0 0-352 16,0 0 529 0,0 0-265-16,-71 98-280 15,56-50-200-15,-10 35-248 0,5-14-1465 16,9-2-3584-16</inkml:trace>
  <inkml:trace contextRef="#ctx0" brushRef="#br0" timeOffset="138307.41">16335 11801 8425 0,'0'0'4433'0,"0"0"-2472"16,0 0-985-16,0 0-320 0,80 16 320 15,-28 35 264 1,19 35-23-16,13 38-473 16,-5 19-264-1,-19 9-256-15,-32-6-88 0,-28-13-80 0,-19-3-56 16,-33-6-48-16,-21-13-320 16,-10-9-464-16,-12-20-712 0,19-21-1097 31,12-23-4145-31</inkml:trace>
  <inkml:trace contextRef="#ctx0" brushRef="#br0" timeOffset="140780.63">11200 11024 472 0,'0'0'6681'0,"0"0"-5585"16,0 0-376-16,0 0-247 0,0 0 295 31,43-87 32-31,-26 68-208 16,6-3-384-16,9-3-128 0,8 3 16 15,3 3-32-15,6 3-64 16,2 6 8-16,1 4 48 16,0 6-48-1,-1 0-8-15,5 9 72 0,4 8-72 16,0 5 0-16,0 3-8 15,7 10 8-15,1 0-8 0,4 0 8 16,3 3 0-16,2-3 0 16,-2-6 0-16,-4-4 8 15,-2-6 0-15,-6-6 0 16,-3-7 0-16,-5-3-8 16,-3-3-88-16,-7-3-112 15,-2-13-192-15,-3-9 240 0,-5-1 112 16,-3-6 40-16,-4-6 96 15,4 0 64-15,-4 0 136 0,4 0-104 32,5 6-40-32,-2 4 24 15,1 5-120-15,4 8-56 0,4 2 8 16,-5 0 0-16,1 10 56 16,0 0-56-16,0 3 40 15,-4 0-48-15,7 0 56 0,-2 9-40 31,-6 4-8-31,5 6 48 16,-4 0-56-16,-1 3-48 0,2 1 32 16,-1 2 16-16,-4-3-128 15,-1 1-56-15,1-1-48 16,4-3 0-16,4 0-160 0,0-7-96 16,4-2-144-1,-5-3-232-15,2-7-241 16,-2 0 521-16,-7 0 336 0,-4-13 248 15,4-3 0-15,-4-7 296 16,-4-5 120-16,3-1-192 16,1-3-72-16,9 7-48 15,-2-3 8-15,5 5-32 16,3 1 16-16,2 3 144 16,2 6-15-16,1 1 95 0,0 6-48 15,-4-1-8-15,-1 4-136 31,-2 0-128-31,-2 3 80 16,-3 0-56-16,4 0-16 0,-4 9 272 16,8 4-128-16,-1 3 48 0,5 3-112 15,4 0-40-15,3 7 8 16,1-4-48-16,4 3 56 16,-4 4-64-16,0-7-112 0,-4 3-72 31,-4-3 128-31,-4-6-8 15,-5-3 64-15,-3-4 0 0,4-5 0 16,4-4 0-16,0 0 64 16,8-13-64-16,-5-3 0 15,5-6 24-15,0-3 32 0,-1-7 120 16,-2-3-48 0,-2 0 184-16,-7 0 0 15,0 6 112-15,-4 7 16 0,-5 6-104 16,5 3-64-16,1 7-192 15,2 0 24 1,5 6-56 0,0 0-48-16,7 0 0 0,-2 0 80 0,3 12-80 15,-1 5-56-15,-3-2 48 16,4 7 16-16,-1 4-16 0,5 0 8 16,0 2-104-16,0-3-160 15,-1-2-96-15,1-5-248 16,0-1-160-1,-4-5 304-15,-1-9 184 16,1-3 136-16,-3 0 136 0,-6-6 16 16,1-13 88-16,-4-3 24 15,3-7 32-15,2-6-40 16,-6 3 16-16,5-3-48 0,0 7 0 31,0 2 8-31,-4 11 96 16,0 5-72-16,-5 10-104 0,5 0 40 15,-8 0-48-15,0 16 8 16,-4 0 48-16,3 6-48 31,1 0 40-31,9 3-40 0,2 5 0 16,13-2 48-16,4 0-40 0,8-2-16 16,3-7-128-16,1-3 128 15,0-7-72-15,-5-2 64 0,-3-7 16 16,-8 0 0-16,-4-16 96 15,-5-7 8-15,-6 1 32 16,-2-3-40 0,-3 6-96-16,-4 3 0 0,0 6-8 15,-4 8 8-15,0-2-8 16,-4 4 0-16,0 0-8 0,3 4 8 16,1 2 0-16,0 0 0 15,8 4 0 1,4-1 0-16,4-3-280 15,8 1-104-15,4-4 48 16,15 0 64-16,0-3 136 0,2 0 112 16,-2 0-48-16,-19-6 16 15,8-4 48-15,-13-2 8 0,-7-1 120 32,1 4 64-32,-2-1-104 15,-3 3-72-15,-1 4 56 16,1 3-64-16,-3 0 0 0,3 0-8 15,-1 0 8-15,-3 3 0 16,-4 1 0-16,-4 2 8 0,-4-3-8 31,-8 1 0-31,0-2 0 16,-1 2 0-16,-2-1 0 0,-1-3 0 16,7 0-104-16,-6 0-824 0,2 0-1737 15</inkml:trace>
  <inkml:trace contextRef="#ctx0" brushRef="#br0" timeOffset="141131.37">20013 10601 8993 0,'0'0'1969'0,"0"0"-1065"16,0 0-400-16,0 0 200 0,0 0-376 31,0 0 353-31,64 41-177 16,-21-12-88-16,9-4-144 15,4 7-128-15,0-3-40 0,-5 3-56 16,-6-4-40-16,-17 1-8 31,-13-4 0-31,-15 4-152 0,-4-4 152 16,-35 0 72-16,-25 7 152 15,-37 6-224-15,-17 7-224 16,14-7-2105-16,20-10-4752 0</inkml:trace>
  <inkml:trace contextRef="#ctx0" brushRef="#br0" timeOffset="153275.19">2761 14348 3040 0,'0'0'3233'0,"0"0"-2145"16,0 0-120-1,-108 28 561 1,76 1-121-16,-4 6-320 16,1 9 192-16,3 7-111 0,4 6-249 15,4 16-160-15,3 19-88 16,14 16-320-16,7-12-80 0,0-17-72 31,16-29-96-31,7-15-32 16,5 6 0-16,13 1-64 0,10-4 64 15,9-3-64-15,0-9-8 16,-1-14-352-16,5-9-280 0,0-3 256 16,-1-25 32-16,6-10 344 15,-2-9 136-15,-3-13-128 31,-4-17 240-31,-17-21-136 0,-15-25-24 16,-24-4-88-16,-11 6 0 16,-29 26 80-16,-4 35-64 0,0 16 64 15,-16 6-8-15,-19 0 24 16,-6 6 80-16,2 13 40 16,16 16 16-1,11 4 104-15,3 15-15 0,6 12-1 16,15 10-64-16,16 14-88 15,12 14-24-15,28 14-48 0,16-3-96 16,4-11 120 0,3-8-120-16,-3-14 56 15,4 4-48-15,3 0 56 16,-2-4-64-16,-5 1-808 0,-13-10-1625 16,-19-9-3880-16</inkml:trace>
  <inkml:trace contextRef="#ctx0" brushRef="#br0" timeOffset="154032.6">2589 13875 7177 0,'0'0'3233'16,"0"0"-1305"-16,0 0 265 15,0 0-553-15,-7 0-512 0,7 0-264 16,0 0-111-16,0 0-249 16,0 0-104-16,0-4-152 31,3 1-88-31,9-7-112 0,4-2 248 0,16-13-8 16,4-10-128-16,3-4-64 15,6-8-88-15,-6 2 8 0,-7 1-8 16,-8 12 56-16,-8 7-16 15,-8 12-32 1,-4 6-16 0,-4 7-8-16,0 4-104 0,4 18 104 0,4 13-8 15,4 13 16-15,15 15-376 16,26 26-520-16,-5-16-1273 0,-1-9-3872 16</inkml:trace>
  <inkml:trace contextRef="#ctx0" brushRef="#br0" timeOffset="154468.24">3912 14164 7705 0,'0'0'2273'16,"0"0"-337"-16,0 0 609 0,0 0-673 16,0 0-728-16,0 0-512 0,-112 9 9 15,61 51 183-15,-1 29-128 16,-4 29-160-16,9 12-152 0,23-3-88 31,16-13-80-31,12-18-112 16,24-20-104-16,7-19-8 0,1-19-80 15,24-3-304-15,20 0-496 16,19-10-704-16,-11-6-729 0,-24-19-3304 16</inkml:trace>
  <inkml:trace contextRef="#ctx0" brushRef="#br0" timeOffset="154895.38">4402 14395 7681 0,'0'0'5337'0,"0"0"-3240"16,0 0-201-16,0 0-656 16,0 0-183-16,-99-63-201 0,58 69-336 15,2 16-56 1,-1 10-208-1,4 6-104-15,9 3-72 0,6 0-72 16,17 1-8-16,4-1-64 16,8 0-64-16,24-5-64 0,8-1-24 15,4-4-280-15,-1-3 232 0,-2 1-112 32,-5 3 32-32,-8-4-24 15,-9 1 88-15,-10-4 71 0,-9 1 121 16,0-4 88-16,-21-3 113 15,-11-3 95-15,-7-6 104 0,-2-4-112 32,-2-6 16-32,3 0 80 15,8-16-104-15,8-10-192 0,8-2-16 16,21-1-1072-16,14 4-2049 16,13 6-2896-16</inkml:trace>
  <inkml:trace contextRef="#ctx0" brushRef="#br0" timeOffset="155114.38">4729 14789 11442 0,'0'0'4113'0,"0"0"-2929"0,0 0 56 0,0 0-399 16,0 0-417-1,0 0 48 1,0 0 16-16,32 70-224 0,-52-20-120 15,-4 2-144-15,-4 1-304 16,0-5-920-16,5-3-1089 16,10-11-3256-16,5-14-4033 0</inkml:trace>
  <inkml:trace contextRef="#ctx0" brushRef="#br0" timeOffset="155499.34">5211 14729 6065 0,'0'0'5041'0,"0"0"-2873"15,-32-77-335-15,13 45-273 16,-9 7-440-16,0 9-320 16,4 10-175-16,-4 6-425 0,3 19-104 15,6 13-40-15,3 16 24 31,12 2-24-31,4 1-48 0,0 0-16 16,20-10 0-16,-1-12-176 16,6-10-344-16,3-16-369 15,0-3 897-15,0-19 168 0,0-13-32 16,-5-3-40 0,-7 0-32-16,-1 4 121 15,-10 11 503-15,-5 14 120 0,0 6-224 16,0 10-536-16,0 18 16 15,0 16-56-15,0 4-8 16,4 3-96-16,8-4-712 0,-1-2-929 16,10-10-1351-1,-5-9-3122-15,-4-17-2663 16</inkml:trace>
  <inkml:trace contextRef="#ctx0" brushRef="#br0" timeOffset="155743.37">5299 14348 6433 0,'0'0'4993'0,"0"0"-2713"15,0 0-183-15,0 0-561 16,80-58-184-16,-41 58-263 0,5 19-265 31,4 16-376-31,-5 13-144 16,2 6-152-16,-10 19-48 15,-10 19-16-15,-25 29-88 0,0 6 0 16,-32-7 0-16,-5-15-440 16,-3-23-320-16,9-21-1889 0,-1-16-4768 0</inkml:trace>
  <inkml:trace contextRef="#ctx0" brushRef="#br0" timeOffset="156420.22">6223 15059 6913 0,'0'0'4985'31,"0"0"-2408"-31,0 0-937 15,0 0-304-15,0 0-328 0,0 0-407 16,0 0-121-16,0 0 160 16,120-4-48-16,-57-2-224 0,1-3-272 15,0-4-96-15,-5 0-96 32,-6 4-688-32,-10-1-792 15,-11 7-1561-15,-12 0-1640 0,-12 0-3401 16</inkml:trace>
  <inkml:trace contextRef="#ctx0" brushRef="#br0" timeOffset="156597.68">6215 15278 9538 0,'0'0'4096'0,"0"0"-2703"15,0 0 791-15,0 0-231 0,103 9-785 16,-22-12-584-1,29-19-432 1,6-7-152-16,-4-2-728 0,-37 8-1761 16,-26 7-6953-16</inkml:trace>
  <inkml:trace contextRef="#ctx0" brushRef="#br0" timeOffset="157476.1">8000 14373 7457 0,'0'0'4129'0,"0"0"-3009"16,0 0 241-16,0 0 119 0,0 0 64 15,0 0-208-15,0 0-655 16,-80-32-265-16,37 61 128 0,-2 12 168 31,-2 25-248-31,8 21-144 16,18 24-88-16,17 6-32 0,12-19-128 16,24-27-72-16,4-30 0 15,20 0-160-15,28-3-152 31,26-6-56-31,18-7 0 0,-12-25-200 16,-29 0-256-16,-31-19 31 16,-12 0 345-16,-16-3 448 0,0-16 24 15,0-19 56-15,-12-26 200 16,-16-28 161-16,-9-6-57 0,-26 2-152 16,-17 13-120-16,1 30-104 15,2 14 72 1,6 23 40-16,-9 10 104 15,0 6-56-15,-8 6-24 0,-4 10-40 16,13 9-16-16,10 35-8 16,18 26 112-16,23 29 24 0,8 5-24 15,35-6 8 1,6-15-152-16,-6-26 8 16,-2-13-40-16,2-3-16 15,5 0 0-15,3 0-64 0,5 0-64 16,-7-9-88-16,-10-10-176 31,-11-6-600-31,-8-10-561 0,-4 0-1343 16,-12-3-2409-16</inkml:trace>
  <inkml:trace contextRef="#ctx0" brushRef="#br0" timeOffset="157945.84">8096 14011 9153 0,'0'0'2705'0,"0"0"-961"0,0 0-423 16,0 0-41-16,0 0-328 16,11 3-200-16,2 1-32 0,-2-4-191 15,10 0-97-15,-2 0-56 16,-3-10-128-16,9-9-120 15,-6-6 16 1,1-4-136-16,-8-6 128 16,0 0-88-16,-4 3-40 0,-4 7 40 15,-4 6 8-15,0 12-48 16,0 7-8-16,7 4-48 16,10 18-72-16,11 16 120 0,8 0-8 31,7 10-64-31,21 9-960 15,-16-16-1617-15,-9-6-6281 0</inkml:trace>
  <inkml:trace contextRef="#ctx0" brushRef="#br0" timeOffset="158624.04">9203 14420 6665 0,'0'0'3993'0,"0"0"-1529"0,0 0 73 15,0 0-385-15,0 0-823 16,0 0-513-16,0 0-432 0,-115 13-128 31,43 61 200-31,-4 30 80 16,8 20-104-16,25 3-112 0,23-13-120 15,20-18-56-15,16-7-128 16,20-20-16-16,3-15-64 0,1-16-464 16,4-3-448-16,35-3-416 15,-6-10-401-15,-6-3-3320 0</inkml:trace>
  <inkml:trace contextRef="#ctx0" brushRef="#br0" timeOffset="159072.87">9589 14551 9514 0,'0'0'2880'0,"0"0"-327"0,0 0-465 16,0 0-848-16,-99-48-527 0,56 48-41 16,2 16-96-16,5 6-232 15,8 10-144-15,13 3-112 0,7 6-88 16,8 7 0-16,12-4-40 16,16 1 32-1,11-1-56-15,13-2-184 16,1-5-192-16,2-2-248 15,-3 0 144-15,-13-9-25 0,-3-1 249 16,-12-3 200-16,-15 1 112 16,-9-4 8-16,-5 3 120 0,-18 0 440 31,-22-3 33-31,-6 0-65 16,-9 0-176-16,1-6-192 15,6-7-152-15,14-6-8 0,15-6-1032 16,16-16-2921-16,8-1-4913 0</inkml:trace>
  <inkml:trace contextRef="#ctx0" brushRef="#br0" timeOffset="159269.29">9965 15030 10906 0,'0'0'5809'16,"0"0"-3993"-1,0 0-639-15,0 0-441 16,0 0-424-16,0 0 16 16,0 0-144-16,23 83-184 0,-23-48-256 0,-12-4-784 15,-4 17-1617-15,4-13-3416 16,1-7-1217-16</inkml:trace>
  <inkml:trace contextRef="#ctx0" brushRef="#br0" timeOffset="159747.87">10601 14948 680 0,'0'0'8377'0,"0"0"-6512"15,4-99-297-15,-11 58 297 0,-17 3-329 0,-12 6-256 16,-4 16-120 0,-8 10-423-1,-3 6-209-15,-1 25-40 0,12 17-128 16,5 12-112-16,18 3-104 15,13 3-136-15,4-3-8 16,21-9-48-16,10-13 48 0,9-10-104 0,7-15-168 31,1-10 32-31,1-4 240 16,-10-18 40-16,-3-9-32 16,-12 2 96-16,-12 0 24 0,-9 7 272 15,1 6 96-15,-4 13-16 16,0 3-408-16,0 19-72 0,0 9 0 15,0 11-8-15,17 5-168 32,3-3-304-32,7-6-552 0,17-3-1105 15,-4-10-2728-15,-8-12-1176 0</inkml:trace>
  <inkml:trace contextRef="#ctx0" brushRef="#br0" timeOffset="159997.17">10710 14373 7889 0,'0'0'2953'15,"0"0"-545"-15,0 0-207 16,0 0-985 0,0 0-400-16,0 0 689 15,91 60-353-15,-43-12-344 0,4 6-320 16,11 16-168-16,5 15-16 15,-8 20-72-15,-16 7-120 0,-36-11-112 16,-16-2-296-16,-36-17-536 16,8-19-1312-1,-4-12-3314-15</inkml:trace>
  <inkml:trace contextRef="#ctx0" brushRef="#br0" timeOffset="161080.81">11658 14948 5313 0,'0'0'7529'0,"0"0"-5472"31,0 0-849-31,0 0-248 0,103 0 200 16,-11-10-231-16,0 1-289 0,-8-1-320 16,-9 0-104-16,-23 8-216 15,-1-5-192-15,-3 1-1000 16,-12-1-769-1,-23-5-2184-15,-10 2 296 16,-3-3-5143-16</inkml:trace>
  <inkml:trace contextRef="#ctx0" brushRef="#br0" timeOffset="161305.06">11913 14611 5281 0,'0'0'4289'0,"0"0"-1961"0,0 0 153 15,0 0-321-15,0 0-296 16,-13-16-631-16,13 29-721 0,0 15-112 16,9 26 424-16,14 22-216 31,14 23-168-31,2-3-160 0,-7-17-176 16,-8-25-104-16,-8-10-296 15,8 16-768-15,8 26-1376 16,-4-13-3738-16,-4-16-2072 0</inkml:trace>
  <inkml:trace contextRef="#ctx0" brushRef="#br0" timeOffset="161842.21">13526 14446 4352 0,'0'0'7474'15,"0"0"-5185"-15,0 0-417 0,0 0-488 16,0 0-304-16,0 0-455 15,0 0-289-15,0 0 32 0,-56 146-96 32,13-44-168-32,-6 5-40 15,2-14-64-15,11-26 8 0,1-26 0 16,-2-10 80-16,-6-2-88 16,-9-1-96-16,-12-9 88 15,4-9-40-15,4-10 40 0,5-6-112 16,7-20-32-16,12-9 0 31,12-9 40-31,12-7 8 0,8 1 24 16,8 2 8-16,16 3-40 15,12 14-40-15,4 14-24 0,12 17 176 16,8 4 104-16,7 24 40 0,1 11-24 16,-1 8-40-1,-3 4 16 1,-4-3-24-16,-8-4-8 0,-9-3-64 15,-15-2-240-15,-7 2-793 16,-14-13-1463-16,-7-6-4130 16</inkml:trace>
  <inkml:trace contextRef="#ctx0" brushRef="#br0" timeOffset="162687.46">14471 13852 6281 0,'0'0'4857'16,"0"0"-3289"0,0 0 97-16,0 0-289 15,0 0-568-15,0 0-400 0,-124-31 328 16,40 94 377-16,-7 39-81 15,3 28-216-15,24 16-160 16,24 10-192 0,24-1-152-16,16 10-120 0,5 10-96 15,27 6-16-15,19-7-72 16,16-9 0-16,21-15-8 0,13-14-136 16,6-12-112-16,-4-10-240 15,-3-21-368-15,-32-34-1673 0,-21-23-4992 16</inkml:trace>
  <inkml:trace contextRef="#ctx0" brushRef="#br0" timeOffset="163791.13">14514 14383 6905 0,'0'0'4857'0,"0"0"-2833"16,0 0-279-16,0 0-241 15,0 0 56-15,0-48-399 16,0 54-657-1,0 23-376-15,0 9 88 16,-4 25-24-16,4 23-48 0,0 19-64 16,17 6-80-16,-6-6 0 0,-3-22-16 15,1-30-384 1,-9-18-448-16,0-6-665 16,-5 9-1023-16,-7-10-2145 15,1-6-1953-15</inkml:trace>
  <inkml:trace contextRef="#ctx0" brushRef="#br0" timeOffset="164285.04">14555 14297 7033 0,'0'0'2080'0,"19"-83"-1247"15,-3 48 919-15,4-6 56 16,8 12-151-16,3 10-545 0,10 4-368 31,6 5-240-31,5 10-112 16,-4 6-176-16,-4 20-136 0,-8 12-72 15,-12 13 48-15,-13 6 24 16,-11 9 16-16,-15 4-48 0,-22 0-48 16,-10-3-8-16,-9 0-8 15,-8-10 8 1,5-10 0-16,3-5 8 15,12-17 8-15,16-9 8 0,12-13 32 16,16-3 40-16,0-7-88 16,24-8-160-1,8-4 96-15,8 0 64 16,8 9 0-16,-4 7 112 16,-1 3-24-16,-3 7 49 0,0 15 39 15,-4 6-32-15,-4 10-64 0,4 4 8 16,-5 5-8-16,5 1-80 15,-8-1 48-15,0-8-32 0,-4-5-16 32,-12-11-72-32,-4-8-40 15,-5-8-32-15,-3-4-56 0,0-3 63 16,0 0-15-16,-11-3-72 16,-9-19-1192-16,0-1-1585 15,0 1-5352-15</inkml:trace>
  <inkml:trace contextRef="#ctx0" brushRef="#br0" timeOffset="164850.17">15610 14265 2760 0,'0'0'6537'0,"0"0"-4760"16,0 0 271-16,0 0-247 16,0 0-385-16,0 0-512 15,-103-22-288-15,59 69 329 0,-4 33-113 16,0 25-16 0,8 15-136-16,24-6-248 15,12-9-216-15,8-16-112 0,20-19-96 16,0-19-8-16,4-20-320 15,0-8-680-15,36-4-889 16,-13-7-1959-16,5-5-2154 0</inkml:trace>
  <inkml:trace contextRef="#ctx0" brushRef="#br0" timeOffset="165208.51">15909 14477 8065 0,'0'0'2377'0,"0"0"-105"16,0 0 161-16,0 0-721 0,0 0-616 15,-91-47-408-15,50 57-95 16,2 9 47-16,-1 9-152 0,12 4-272 31,12 6-112-31,12-3-104 16,4 3 0-16,24-3-112 15,15-3 112-15,14-4 0 0,2-2 0 16,5-7-96-16,-5-3-144 31,-10-1-32-31,-13-2 144 0,-8 0 112 0,-21 6-40 16,-3 0 56-16,-20 10 168 16,-15-1 144-16,-18 4-56 15,-2 3-40-15,-1-6-104 0,4-4-112 16,17-6-120-16,18-13-856 15,13-6-1177-15,4 0-3152 0</inkml:trace>
  <inkml:trace contextRef="#ctx0" brushRef="#br0" timeOffset="165388.71">16323 14830 10562 0,'0'0'3016'0,"0"0"-1487"15,0 0-17-15,0 0-464 16,-15 83-56-16,-9-48-479 16,-4 3-249-16,-12 0-192 0,3-3-72 31,-2 3-1073-31,11-6-2031 0,9-13-3434 16</inkml:trace>
  <inkml:trace contextRef="#ctx0" brushRef="#br0" timeOffset="165792.63">16737 14789 5905 0,'0'0'2600'0,"0"0"-711"0,17-86-113 0,-14 51-48 15,-3 3-167 1,0 10-273-1,-20 13-264-15,-3 9-408 0,-9 3-448 16,-8 22 41-16,0 17 223 16,0 8-8-16,13 11-160 0,6-4-168 15,14 0-88-15,7-6-8 0,3-16-8 32,22-10-144-32,10-16-160 15,1-9-16-15,8-12 328 0,0-20 128 16,-5-9-128-16,-7-4 0 15,-8 1 0-15,-11 9 192 0,-2 7 168 16,-11 11 128-16,4 15-72 31,-4 4-416-31,0 24 0 0,0 9 0 16,0 13 0-16,4 2-80 16,9 1-416-16,6-3-240 15,17 3-609-15,-5-17-2519 0,-3-8-6899 16</inkml:trace>
  <inkml:trace contextRef="#ctx0" brushRef="#br0" timeOffset="166049.16">17017 14389 8161 0,'0'0'3241'0,"0"0"-993"15,0 0-175-15,0 0-809 16,0 0-216-16,103-23-159 16,-59 46-257-16,4 8-224 0,-1 17-200 0,-6 16-96 15,-10 24-56-15,-31 21-56 16,-3 8-56 0,-42-9-888-16,-2-19-313 15,6-32-1431-15,10-13-3586 16</inkml:trace>
  <inkml:trace contextRef="#ctx0" brushRef="#br0" timeOffset="167500.59">17921 14995 10906 0,'0'0'4009'0,"0"0"-2593"0,0 0-40 16,0 0-536-16,0 0-143 15,96-25-337-15,-29 9-72 0,29 0-152 16,19 3-64-16,-11-3-56 15,-24 10-16 1,-32 0-96 0,-21 3-760-16,-11 3-601 0,-4-4-1023 0,-12 1-57 15,-19 0-199-15,-9-3-5706 16</inkml:trace>
  <inkml:trace contextRef="#ctx0" brushRef="#br0" timeOffset="167742.68">18180 14583 4977 0,'0'0'4849'15,"0"0"-2225"-15,0 0 385 32,0 0-641-32,0 0-695 0,0 0-753 15,0 0-568-15,0 0 112 16,31 72 184-16,-6 11-200 15,3 28-96-15,-4 1-256 0,-5-5-96 16,-10-18-192-16,-2-13-576 31,-3-6-1016-31,4-16-3009 0,-4-16-2449 0</inkml:trace>
  <inkml:trace contextRef="#ctx0" brushRef="#br0" timeOffset="168261.46">19276 14322 9193 0,'0'0'2401'0,"0"0"-633"0,0 0 513 16,0 0-601-16,0 0-808 31,0 0-472-31,0 0 161 0,-100 86 31 16,72 0-184-16,0 25-64 15,8 13-168-15,16-4-56 16,4-21-72-16,0-33-48 0,4-15-344 31,9-13-472-31,6 0-1025 16,1-3-295-16,4-3 71 0,-1-13 753 15,-2-19-80-15,-5-3 1392 16,-8-29 992-16,-8-12 664 0,-8-26 9 16,-29-29-49-16,-21-21-600 15,-15-4-95 1,-2 13-129-16,3 28-304 15,24 29-152-15,9 16-96 0,11 9-72 16,4 4-160-16,-4 3 16 16,11 13-24-16,10 9-744 0,7 37-1553 15,16 5-3144 1,3 5-5537-16</inkml:trace>
  <inkml:trace contextRef="#ctx0" brushRef="#br0" timeOffset="169675.06">20232 14357 9450 0,'0'0'2424'0,"0"0"-127"16,0 0-473-16,0 0-664 16,0 0-472-16,-116 3 32 15,77 35 73-15,-10 26-185 16,10 28-176-16,11 29-176 0,20 15-40 16,12-12-24-16,28-26-192 15,3-34 0-15,6-23-168 0,-1-13-480 31,7 4-528-31,9-10 207 16,11-9 33-16,2-13 152 0,-5-22 784 16,3-19 176-16,1-20 248 15,-9-28 232-15,-10-31-64 0,-14-16-224 32,-23-1-272-32,-12 13 225 15,-28 22-145-15,-19 13-32 16,-5 20-64-16,-1 18-8 0,10 19 72 15,-9 16 96-15,0 10 40 16,-12 6-16-16,4 13-112 0,9 37-56 16,27 36 24-16,24 22-104 31,40 9 32-31,32-5 8 0,3-29-8 16,-15-30-24-16,-12-12-24 0,-8-9-424 15,12 3-840-15,-12-3-1225 16,-5-10-2832-16</inkml:trace>
  <inkml:trace contextRef="#ctx0" brushRef="#br0" timeOffset="170181.15">20124 13935 10658 0,'0'0'2848'16,"0"0"-863"-16,0 0-913 31,0 0-536-31,0 0 56 0,0 0 352 16,-4 3-231-16,4 0-369 0,0-3-128 16,0 0 32-16,4-3-40 15,8-16 264-15,4-16-200 16,0-6-256-1,-4-13-16-15,-4-3 8 16,-4 2 8-16,-4 8 56 16,0 9-24-16,0 12 72 0,0 14-24 15,0 12-96-15,16 10-88 0,8 21 48 16,28 29 40 0,19 23 0-16,5-4 0 15,11 16-704-15,-19-31-1673 16,-27-22-3640-16</inkml:trace>
  <inkml:trace contextRef="#ctx0" brushRef="#br0" timeOffset="170593.23">21399 13871 992 0,'0'0'9770'15,"0"0"-7386"-15,0 0 89 16,0 0-865-16,0 0-608 0,-115 16-143 16,62 79 103-16,2 20-208 0,11 15-256 15,17-3-136-15,14-6-168 16,9 5-72 0,20 5-48-16,20-4-72 15,16-13-144-15,0-22-296 16,0-28 128-16,-9-27-400 0,29 5-824 15,-12-10-1409-15,-4-13-2984 0</inkml:trace>
  <inkml:trace contextRef="#ctx0" brushRef="#br0" timeOffset="171112.04">22025 14141 4368 0,'0'0'7770'0,"0"0"-5441"15,0 0-665-15,-107-38-368 0,54 38 41 16,-3 9-281-16,4 17-384 15,13 6-296-15,11 12-200 0,12 4-104 32,16 6-72-32,4 3-40 15,32 3 40-15,7-3-48 0,17 1-192 16,0-11 64-16,-4-2-256 16,-8-10-288-16,-16-7 336 15,-17-2 312-15,-11-4 72 0,-4-3 112 31,-23 0 88-31,-17 0 144 16,-8-7-56-16,-8-2-88 0,8-3-200 16,-16-7-96-16,25-10-1625 15,7-3-3936-15</inkml:trace>
  <inkml:trace contextRef="#ctx0" brushRef="#br0" timeOffset="171337.64">22324 13592 12562 0,'0'0'2041'0,"0"0"-129"16,0 0 0-16,0 0-599 16,0 0-385-16,0 0-416 0,11-48-368 15,-11 70-96-15,-11 13-48 16,-17 26 0-16,-24 37-616 0,8-9-1232 31,0-9-3506-31</inkml:trace>
  <inkml:trace contextRef="#ctx0" brushRef="#br0" timeOffset="171645.14">22610 14795 13410 0,'0'0'3825'15,"0"0"-2681"-15,0 0-223 16,0 0-193-16,0 0-160 16,32 80-232-16,-32-39-168 15,-24 6-168-15,-3 1-264 16,-21 9-880-16,8-12-1657 0,5-14-3512 16</inkml:trace>
  <inkml:trace contextRef="#ctx0" brushRef="#br0" timeOffset="172213.6">23089 14601 7761 0,'0'0'2625'0,"0"0"-1441"15,-4-72 64-15,-5 33 81 0,-2 1-145 16,-1-6 8-1,-4 2-368 1,-8 8-184-16,0 2-16 0,-3 16 185 16,-5 13-305-16,-5 9-248 15,-6 39 8-15,3 28 24 0,16 19-56 16,7-3-64-16,17-16-120 0,0-23-40 31,17-15-8-31,7 0 0 16,4-3-320-16,8-6-168 0,3-17 32 15,5-9 456-15,0-22 0 16,3-13 152-16,-10-10-104 0,-1 1 72 16,-8 3-72-16,-13 9 224 15,-2 13 264-15,-6 12 64 0,-7 7-496 32,0 26-88-32,4 15-16 15,0 10 8-15,4 6-8 16,12 4-152-16,0-8-608 0,8-5-824 15,-1-16-2833-15,-10-16-4561 0</inkml:trace>
  <inkml:trace contextRef="#ctx0" brushRef="#br0" timeOffset="172612.14">23065 13795 8753 0,'0'0'3041'0,"0"0"-24"15,0 0-305-15,0 0-943 0,0 0-769 16,0 0-560-16,0 0-88 31,-40 63-88-31,24-15-144 0,4 3-120 16,0 22-464-16,4-13-1953 15,-4-9-6456-15</inkml:trace>
  <inkml:trace contextRef="#ctx0" brushRef="#br0" timeOffset="173196.53">23443 13865 8905 0,'0'0'1921'0,"0"0"175"16,0 0-47-16,0 0-521 0,0 0-456 0,0 0-200 16,104 29 129-16,-40 28-217 31,19 28-120-31,8 33-328 16,-10 22-88-16,-29-4-128 0,-33-9-120 15,-23-16-104-15,-32-9-552 16,-12 0-536-16,-7-17-553 0,7-22-2320 15,8-18-5129-15</inkml:trace>
  <inkml:trace contextRef="#ctx0" brushRef="#br0" timeOffset="176098.44">24304 14684 11018 0,'0'0'3857'0,"0"0"-2321"16,0 0-488-16,0 0-8 31,0 0-175-31,0 0-281 15,-4 0-168-15,15 0-200 0,17 0 176 16,28 0 216-16,44 0-120 16,36 0-144-16,15 0-232 0,-23-7-40 15,-41 2 24-15,-43 5-96 16,-20-4-8 0,-4 4-8-16,-12 0 8 15,-4-3-136-15,-4 3 0 0,-12-3 0 16,-12 3 136-16,-4 0-184 15,4 0-88-15,16 0-576 16,8 0-1897-16,0 0-7409 16</inkml:trace>
  <inkml:trace contextRef="#ctx0" brushRef="#br0" timeOffset="176756.31">25690 14160 9842 0,'0'0'2816'0,"0"0"-415"0,0 0-665 31,0 0-544-31,0 0 9 0,0 0-209 16,0 0-512 0,-64-51-256-16,17 83-48 0,-16 28 40 0,-6 33 24 15,9 33 48-15,17 11-120 16,26-4-88-16,17-15-72 0,45-23-8 15,7-22-88 1,23-9-32 0,5-23-104-16,12-19-160 0,15-9 32 15,5-13-232-15,3-22 440 0,0-17 104 16,-27-8 40-16,-8-26 144 16,-16-16-32-16,-17-9-112 0,-6-20 48 31,-18 13-48-31,-23 4 16 15,-8 6 112-15,-27 2-80 0,-10 23 0 16,-2 13-48-16,-21 3 8 16,-16 13 64-16,-11 9 0 0,-1 10-24 31,24 22-40-31,29 6 0 16,7 20-8-16,-4 25 0 15,9 25 80-15,14 29 40 0,17 9-8 16,32-3 8-16,24-12-72 15,4-29 0-15,-9-16-48 0,-11-13-48 16,0-3-24-16,3-3-272 31,2-1-280-31,-6 1-480 0,-11-12-2009 16,-16-11-3192-16</inkml:trace>
  <inkml:trace contextRef="#ctx0" brushRef="#br0" timeOffset="177307.5">25595 13684 10362 0,'0'0'2392'0,"0"0"-327"32,0 0-337-32,0 0-520 15,0 0-256-15,0 0-279 0,0 0-385 16,-8-16-288-16,8 16-184 0,8-3 184 16,3-4 208-1,6-2 32 1,-2-7-16-16,9-6-56 0,0-7-72 15,4-9 0-15,-7 0-48 16,-2-3 24-16,-3 3 216 0,-8 3-16 0,-4 9-8 16,0 14-32-1,0 9-72-15,0 3-160 0,0 22-40 16,8 16 40 0,12 26-8-16,32 18-40 15,15 16-232-15,13-6-816 16,-20-28-1697-16,-21-29-8857 0</inkml:trace>
  <inkml:trace contextRef="#ctx0" brushRef="#br0" timeOffset="178109.71">27328 13947 12066 0,'0'0'2321'0,"0"0"-129"0,0 0-752 16,0 0-479-1,0 0-217-15,-100-12-168 16,48 47 32-16,-12 18-120 16,-3 36-216-16,7 29-80 0,20 12-24 15,24-3-40-15,16-6-64 16,32-16-64-16,16-7-160 0,16-6-424 31,-4-22-368-31,-8-16-488 16,19-19 127-16,-15-19-2816 0,-4-7-3944 15</inkml:trace>
  <inkml:trace contextRef="#ctx0" brushRef="#br0" timeOffset="178482.96">27786 14135 6601 0,'0'0'4641'16,"0"0"-2897"0,0 0-143-16,-56-76-537 15,20 63-288-15,-11 3-8 0,-5 10 56 16,0 0-184-16,4 10-199 15,8 15-241-15,21 7-120 16,11 12-80-16,8 4-32 16,27 6-40-16,38 6 72 15,-2-5 0-15,13-5 0 16,-5-5-272-16,-15-14 120 0,-8 1-33 16,-24-6 185-16,-16-1 0 31,-8-3 0-31,-24 7 345 0,-16-4 23 15,-12 1-64-15,-4-1-88 16,5 0-128-16,3-6-88 16,20 1-312-16,12-8-1673 0,16-5-3792 15</inkml:trace>
  <inkml:trace contextRef="#ctx0" brushRef="#br0" timeOffset="178656.83">28153 14573 10906 0,'0'0'4225'0,"0"0"-4049"16,0 0 104-16,-40 79 88 0,12-41-104 15,-8 7-168 1,1-4-96-16,-14 16-480 16,14-15-2105-16,7-10-6049 15</inkml:trace>
  <inkml:trace contextRef="#ctx0" brushRef="#br0" timeOffset="179090.25">28686 14354 8225 0,'0'0'2337'0,"0"0"-721"16,0-105 16-16,-11 67-111 0,-14 6-1 16,-3 13-232-16,-15 13-623 15,-9 6-321-15,1 25-80 0,-1 20-16 32,7 8-120-32,13 5 8 15,17 2-136-15,15-6 0 16,8-6-8-16,20-10-160 0,11-9-432 15,9-17 240-15,5-9 183 32,-2-3 177-32,-3-19 161 0,-8-9-97 15,-9-7 120-15,-10 3 304 0,-14 3 80 16,-3 11-88-16,-4 8 88 16,0 10-376-16,0 10-192 0,0 18-56 15,0 13 48-15,0 10-8 16,17 3-64-16,7 0-384 15,19 13-392 1,-3-20-1265-16,-5-9-3832 0</inkml:trace>
  <inkml:trace contextRef="#ctx0" brushRef="#br0" timeOffset="179600.66">28798 13951 10842 0,'0'0'2584'0,"0"0"-751"0,0 0-649 31,0 0-312-31,108 22 128 16,-61 16 25-16,13 26-417 0,12 25-192 15,4 28-112-15,-5 10-120 16,-26-6-112-16,-26-10-72 0,-19-13-232 15,-19-3-1144-15,-9-25-1153 32,0-19-3320-32</inkml:trace>
  <inkml:trace contextRef="#ctx0" brushRef="#br0" timeOffset="180459.84">28981 13373 6633 0,'0'0'4529'15,"0"0"-2913"-15,0 0-207 0,120-13 95 31,-64 19 32-31,8 23-416 16,20 25-167-16,11 38-273 0,20 44-176 16,1 23-168-16,-8 10-184 15,-13-4-104-15,-23-10 16 0,-24 4-16 16,-25 0-40-16,-23-4 32 16,-28-21-40-16,-27-17-88 31,-1-31-256-31,8-26-128 0,4-18-232 15,9-11-769-15,-10-2-879 16,10-4-2025-16,7-15-2761 0</inkml:trace>
  <inkml:trace contextRef="#ctx0" brushRef="#br0" timeOffset="180644.84">30942 14608 9898 0,'0'0'2264'0,"0"0"-2232"16,0 0-32-16,-84 3-3097 16</inkml:trace>
  <inkml:trace contextRef="#ctx0" brushRef="#br0" timeOffset="187782.96">3079 16183 7497 0,'0'0'2409'31,"0"0"-1425"-31,0 0-624 16,0 0-96-16,0 0 304 0,0 0-56 16,0 3-216-16,0-3-112 0,0 0 96 15,0 0 360-15,0 0 289 32,0 0 15-32,0 0-48 15,0 0-48-15,4-3-208 0,4-7-208 16,4-2-47-16,0-4-289 15,8-10 40-15,8-6-40 0,4-5 64 16,4-11 40-16,3-3-120 16,6-6 8-16,6-7 24 31,1 4-112-31,4-1 8 0,4 2 8 0,-9 7-16 16,1 2 0-16,-4 9 0 15,-12 6 0-15,-8 9 8 0,-9 7-8 16,-10 10 0-16,-5 5-24 15,-4 1 24 1,0 3 72-16,0 0-24 16,0 0-48-16,0 0-56 0,0 0-416 15,0 0-537-15,0 9-231 16,-9 11-208-16,-2 2-857 0,-1-6-2576 16</inkml:trace>
  <inkml:trace contextRef="#ctx0" brushRef="#br0" timeOffset="188157.87">3410 15548 9898 0,'0'0'1872'16,"0"0"-640"-16,0 0 241 15,0 0-73-15,0 0-392 0,0 0-224 32,-8-16-512-32,28 10-144 15,19-4 120-15,25-9-24 0,5 0-48 0,2-4-167 16,4 5 55-16,-19-1-56 16,-7 3 112-16,-14 3-64 15,-18 7-56-15,-10 6 16 16,-7 0 64-1,0 0 72-15,0 15-136 16,4 17 40-16,-4 13 96 0,8 6-40 16,0 6 40-16,0 0-104 0,4-3-48 15,4-4 0-15,-4-2-96 16,8 3-849-16,-4-10-1511 0,-4-12-2977 16</inkml:trace>
  <inkml:trace contextRef="#ctx0" brushRef="#br0" timeOffset="190789.87">9319 15452 6081 0,'0'0'2696'0,"0"0"-1263"16,0 0-529-16,0 0-64 0,0 0 104 31,0 0-24-31,0 0-255 15,0 0-233-15,4 0-256 0,-4 0-32 16,4 0-56-16,0 0 8 16,0 0 176-16,3 0 128 0,2 0 40 31,-1 0-112-31,3 0-168 16,6 0 0-16,2 3 40 15,5 1 48-15,4-4-8 0,0 3-88 16,8-3-32-16,0 3 80 15,4-3-96-15,0 0-8 0,-1 3-24 16,-3 1-64-16,1-4 80 31,-6 3-80-31,1-3 9 0,0 0-9 16,0 0 40-16,4 0-40 0,-5 0-8 16,5 0 104-16,-4 0-104 15,0 0-8-15,0-3 8 0,-1-4 16 16,-3 4-8-1,0-4 64 1,-3 4-72-16,-1 1 0 16,-5-5-112-16,5 1 40 0,-7 2 56 15,6-2-81-15,-3-1-151 0,0 5 72 16,-1-5 0-16,2 1 0 0,-1-1 56 31,-8 4-24-31,3 0 16 16,-6 0 128-16,-2 3-120 15,1-3 120-15,0 0 8 0,-3 3-8 16,2-4 0-16,1 1 0 0,0 0 0 16,1 0 8-16,-2 0-8 31,-3-1 0-31,0 4-8 16,0 0-32-16,-4 0-152 0,0 0-32 15,0 0 224-15,0 0 16 16,0 0 120-16,0 0-88 31,0 0 40-31,0 0-88 0,0 0 0 16,0 0 0-16,0 0-40 15,0 0 32-15,-8 0-32 0,4 0 40 0,-7 0 0 16,-2 0 0-16,2 0 8 16,2 4-8-16,-3 2-8 15,1 0 8-15,-10 1 40 16,10-4-40-1,-9 3 0-15,-1 1 0 16,2-1 0-16,-5 0 8 0,-4 0-8 0,0 1 0 16,4-1 8-16,-4 1-8 15,1-4-56-15,-6 4-64 16,6-5-248 0,-17 1-776-16,8 4-881 15,-4-7-1199-15</inkml:trace>
  <inkml:trace contextRef="#ctx0" brushRef="#br0" timeOffset="204068.68">2195 15703 7705 0,'0'-3'1376'15,"0"0"-559"-15,0 0-105 0,3 0-456 16,2-4 256 0,-1 1-80-16,4 3-48 15,0-4-72-15,-1 4-56 16,6-3-24-16,2 3-104 16,6-1-128-16,-5 4 72 0,11-2 264 31,1 2-240-31,12 0 8 0,0-4 40 15,12 1-32-15,3 0 9 16,5 3-9-16,8-3 56 16,8-1 64-16,-5 4-112 0,5 0-72 15,-4 0 32-15,-5 0 0 16,2 0-24-16,-2 0-8 0,1 4 16 31,16-4 24-31,19 0 40 16,21 0 40-16,7 0 64 15,-4 0 8-15,1 0 56 0,-20 0-96 16,0 0-192-16,-1 0 40 16,1 0 72-16,-5 0-72 0,9 0 0 15,-5 0-40 1,9 0 40-16,3 3-48 16,1-3 0-16,8 0 8 15,3 0-8-15,-4 0 0 0,4 0 56 16,-3 0-56-1,4 0 0 1,-9 0 64-16,-12 0-64 0,-6 0 8 16,-14 6 0-16,-12-2-8 0,-19 2 0 15,-12 0 0-15,0-3-48 16,8 0 48-16,20 1 8 0,19-1 40 16,25-3-48-16,-1 0-40 15,0-3 32 1,-7-7-56-16,-9 0 64 15,-2 4 72-15,2 0-64 16,0 6 136-16,-2 0-40 0,-6 0-32 16,1 0-64-16,3 0 64 15,0 0-64-15,13 0 64 0,4 0-72 32,8 0 0-32,3 0 8 15,4-3 32-15,4 3-40 16,1 0 0-16,-4 0-8 0,-5 0 8 15,0 0 48-15,2 0 72 32,-6 6-48-32,1 1 64 0,-6-1-40 0,2 0-96 15,4-3 0 1,-1-3 8-16,1 3 0 0,3-3-8 16,1 0 0-16,0 0 48 0,-1 0-40 15,-4 0 0 1,-7 0 48-1,-5 4-56-15,-7 2 0 0,-8 3 0 16,-4 4 0-16,-5-4 8 0,0 4-8 16,1-3-8-16,0-1 0 15,7 1 8-15,5-4 8 0,4 0 0 16,3-2 8-16,1 2-16 16,3-3 8-1,-3 0-8-15,-1 1 48 16,1 2-48-16,-4-3 0 15,0 3 0-15,-5 1-8 0,1 3 8 16,-5-1 64-16,4-3-64 31,6 4-8-31,2-4 8 0,5 0 0 16,7 1-8-16,5-1 0 16,-1 1 0-16,5-1 8 15,-1 0 0-15,-3 4 0 0,-5-1 56 16,1 1-56-16,-9-1 0 15,5 1 8-15,-8-4 0 0,3 4 0 32,4-4 72-32,1 1-64 0,8-1-8 15,3-3 80-15,13-3-88 16,-5 3 0-16,9 0 56 0,-5-3-56 16,-3 4 8-16,-1-4-8 15,-4 3 8-15,-4 0 8 16,6 0-8-1,-2-3 88-15,4 0-16 16,5 0-64-16,7 0 41 0,4 0-33 16,13 0-16-16,3-3 0 0,5 3-8 31,2 0 96-31,-6 0-88 16,-1 0-16-16,-7 0 8 0,0 0 0 15,-9 3 16-15,4 0-16 16,-3-3 8-16,7 3 40 15,4-3-48-15,4 0 48 0,5 0 16 16,3 0-8-16,5 0-56 0,-2 0 8 31,-2 0 64-31,0 0-8 16,-6 0-56-16,-2 0-8 16,-5 0 0-16,-4 0 0 0,6-3 8 15,-6 0 0-15,0-3 0 16,0-1-8-16,4-2-8 31,5 3 8-31,3-7 8 0,4 3 32 16,-8 1-32-16,-6-1 40 0,-6 4-48 15,-12-1-8-15,-11 4 0 0,-5-6 0 16,-11 2 8 0,3-2 0-1,-4-1 16-15,5 1-16 16,7-4 8-16,5 0 40 0,8-2-48 15,0 2 0-15,-2 3-48 16,2-2 48-16,-8 5-8 0,-5-2-56 0,-7-1 64 16,-1 1 0-16,-8-1 0 31,5 1 64-31,0-1-64 16,7 4-80-16,8-4 80 0,1 4 0 15,8 0 0-15,-5 2 0 16,-3-2-72-16,-1 3 64 0,-7 0-128 15,-9 0 128-15,0-1-72 32,-7 1 72-32,-4 0-8 0,0-3 8 15,-1 2 0-15,0-2 8 16,5 0 8-16,3 3 56 0,5-1-64 16,-4-2 0-16,-5-1-120 31,-3 2 120-31,-4-2-80 15,-5 1 80-15,5 2-104 0,-9-2 31 16,1 3 1-16,-16-3 0 16,-16 2 72-16,-17 1 0 0,1 0 8 0,8-3 40 15,8 0-40 1,3-1 32 0,1-3-40-16,0 1-104 15,-4 0 104-15,-1 2 0 0,-3-3 8 16,0 1-8-16,0 0 0 15,-5-1 0-15,-2 1 8 0,-6-1-8 16,1-2 0-16,0 2 56 0,-8-3-48 31,-1 0 8-31,6-3-16 16,-6 4 16-16,9-4 81 0,-4 0-57 16,4 0-32-16,-5 0-8 15,-7 3 16-15,-4-2 72 0,-7-1-40 31,-10-3 216-31,-7 0 48 16,-4-3-224-16,0-7 72 0,0 3-32 16,0-5-64-16,0 6-56 15,0-7 0-15,0 3 48 0,5-3 32 16,6 4-88-16,1-7 0 31,-3 0-8-31,2-3 16 16,-7-3 40-16,-4-1-40 0,0-2 8 15,-4 0-16-15,-12-1-56 16,0-3 40-16,0 4 16 0,1-1 40 16,3 4-40-16,3-3-8 0,5 2 8 15,4-2-8 1,0-1 8 0,0 1 0-16,0-1 0 0,0 4 0 15,0 0-8-15,-3 0 0 16,-1-1-24-16,0 1 32 0,-5-3 8 15,1-4-8 1,5 1 0 0,-1-1 0-16,4 3 0 0,0 1-88 15,-4 6-40-15,4 0 80 0,-4 6 0 16,-5 0-24-16,-2 7 64 16,-1-1-176-16,-8 4 96 0,0 0 16 15,-4 6-56-15,4 0 32 31,4 3-32-31,0 1-257 0,0 2 81 16,4 1 112-16,5-4 136 16,-6 0 48-16,2 1 0 0,-1-4 0 15,-4 0 0-15,-5-7-64 16,-2 1-24-16,-5-3 16 31,-4 3-16-31,4 3 40 0,-4 6-16 16,4 1 56-16,-3 2-96 15,-1 3-88-15,0 1 136 0,-9 0 64 16,2 3-8-16,-8-4 8 16,-9 1 8-1,-17-1 56 1,-22 4-64-16,-12 3-8 0,-13 0-40 0,13 0 40 16,3 0 8-16,16 7-48 15,0 6 40-15,5-7 8 0,-1 6 0 16,0-2-8-16,-4 3 0 15,2 0-96 1,-15-4-64-16,-2 0-104 16,0-2-24-16,-5-1 88 0,8 1 104 15,5-1 32-15,7 0 64 16,-4 1-64-16,1-4 16 16,-9 0 40-16,-4-3-40 0,-7 3 48 31,-5 0-56-31,1 0 48 0,-9 1 16 15,9-1-8-15,-4-3 8 16,-5 3-8-16,1-3 8 16,3 0 0-16,-4 0-8 0,1 0-8 31,3 0 16-31,1 0 0 16,-1 0 0-16,4 3 8 0,5 0 0 15,-1 1 0-15,9-2-8 16,-1 5-8-16,8-4 8 15,5 4-8-15,3-4 8 0,5 3 8 32,3-2 0-32,-8 5 0 15,0-3 32-15,1 1-32 0,0-4-8 0,-1 0 0 16,0-3-40-16,4 3 40 16,5-3 8-16,-5 0 0 15,0 0 0-15,5 0-8 0,-9 0 8 16,4-3-8-1,-8 0 0 1,1 3 8-16,-1-3-8 0,0 3 16 0,1 0-8 16,3 0 8-16,5 0-16 15,-5 0-8-15,4 0 8 16,-4 0 0 0,6 0 0-16,-2 0 0 15,0 0 0-15,-8 0 0 16,-4 0 8-16,1 0-8 0,-8 0 0 15,-5 3 0-15,1-3 8 16,-2 0-8-16,2 0 8 0,3 0-8 16,1 0 8-16,4 0 0 31,3 0 0-31,-8 0 48 0,4 0-48 16,-8 0 0-16,1 0 0 15,-9 0 0-15,2 3-8 16,-11-3 8-16,2 0-8 0,-9 3 24 15,1-3-24-15,-9 0 8 32,1 0-8-32,-1 0 0 0,-2 0 0 0,-2 0 72 15,5 0-72-15,-1-3-8 16,-4 0 8-16,-2 0 0 16,-6-4 0-16,1 1 0 15,-5 2 8 1,-4-1 40-16,1 1-48 15,-4 4-8-15,-4-3 8 0,-1 0-8 16,1 0 8-16,3-1 0 0,9 1 48 16,-1 0-48-16,10 0-16 15,2-1 16-15,0 2-8 0,5-2 8 32,-1 4-8-32,-2-3 8 15,2 3 8-15,-4 0 8 0,5 0-16 16,-1 0 0-16,1 0-8 15,-1 0 8-15,9 0 0 0,4 0 8 16,-1 0-8-16,9 0 8 31,-5 0 0-31,12 0 0 0,1 0 8 16,7 0-16-16,1 0-16 16,-1 0 16-16,-4 0 0 15,-3 3 0-15,3 7 0 0,-3-4 56 31,0-3-56-31,-1 4 0 16,0-4 8-16,5 0-8 0,2 1-8 16,2 1 0-16,0-1 0 15,-1 2 8-15,-3-3-8 0,3 4 0 16,0-4 8-16,-3 3 0 0,-5 1 48 16,0 2-40-1,1 0-8 1,-1 1-8-16,1 0 0 0,-1-1-8 15,-3-3 8-15,-1 1 8 16,-8-1 8-16,1 0-8 16,-4-2 0-16,-5-1 8 0,5 0 24 0,0 0-32 31,-1-3 0-31,0 3 0 16,-3 1 0-16,3-1 0 0,-7-3 0 15,3 3 8-15,-3 0-8 16,-5 0 8-16,1 4-8 0,-5-1 0 31,-3 1 0-31,4-2 0 16,-1 2 8-16,5-4-8 0,3 0 0 15,1 1 8-15,12-4 0 16,3 0-8-16,8 3 0 16,5-3 0-16,-5 0-8 0,9 3 8 31,-9 4 0-31,1-5 8 15,7 5 0-15,-3 2-8 0,-2-2 8 16,10-1 0-16,4 4-8 16,3-7 0-16,4 3-8 0,0-3 0 15,0-3 8-15,2 4 0 16,-11-2 0-16,10 2 16 16,-9-1-16-1,0 0 64-15,-3 7-64 16,0-4-16-16,-5 0 16 0,8 4-16 15,0-4 8-15,5-2 8 16,4 2 0-16,3-3-8 16,-4-3 8-16,-4 0 0 15,1 3 8-15,-5 0 0 16,5 1 72-16,-1-4-80 16,0 3 0-16,1 0 8 0,3-3-8 15,13 3-8-15,15-3 8 16,11 0 0-16,10 0 8 0,-9 0-8 31,-4-3 8-31,-3 0 0 16,-1-4-8-16,3 1 0 0,2 3 8 15,7-1-8-15,1 2 0 16,3-2 0-16,7 1 0 0,6 3 0 16,-1-3 0-16,4 3 0 31,8-3 0-31,0 3 0 15,5-4 8-15,-2 1-8 0,5 3 0 16,4 0 0-16,-8-3 0 16,8 3 0-16,-4-3 0 0,1 0 0 0,-10 0 0 15,6 3 0 1,-6-3 0 0,-2-1 0-16,-1 1-8 15,-1 3 8-15,2 0 0 0,-1 0-8 16,3 0 0-16,-2 0 0 15,3 0 8-15,0 0 0 16,0-3 0-16,4 3-8 16,1 0 8-16,-2-3 0 15,-2 3 0-15,2-4 0 16,-2 4 0-16,-2 0 0 0,2 0 0 16,-5 0 0-16,-1 0 0 15,2 0 0 1,-1 0 0-16,4 0 0 15,-8 0 0-15,0 0 0 16,-4 0-8-16,0 0 0 0,-4 4 8 16,1-1 0-16,-5-3 8 15,0 0-8-15,0 3 0 0,0-3 0 16,-4 0 0-16,5 0 0 31,-5 3-8-31,4 1 8 16,0-1-8-16,0 3-56 0,4 0 56 15,0-3 8-15,4 4 0 16,4-1-8-16,-3-2 8 0,3-2 0 16,0 2 0-16,4-1 0 15,-4 0 0 1,0 0 0-16,4 1-8 16,-4-1 8-16,1 0 0 0,-1 3 8 15,-4 0-8-15,-4 4-8 16,0 0 8-16,0-1 0 15,0 1 0 1,4-1-8-16,0 1 0 0,4 2 0 16,5-2 0-16,6-4 8 15,2 1 0-15,3-4-8 0,-1 3-40 16,6-3 0-16,-1 1 48 16,0-2-16-16,0-2 8 0,4 7-64 31,0-1 24-31,0 1-24 15,0 2 64-15,0 7-56 0,0 3 56 16,0 3 8-16,0 4-8 16,8-1 8-16,-1 7 16 0,2 3 112 15,-1 3-24-15,0 0 16 32,-1 6-72-32,6-2 64 15,-5 5-64-15,-1 1 0 0,1 0-40 16,-3 3 48-16,6-4-40 15,-7 4-8-15,0-3 40 0,0-1-40 16,5-3 0-16,-6 1 0 16,1-3-8-1,4 2 8-15,0-6-8 16,4 3 8-16,-4 1 72 0,0-5-80 16,0 2 0-16,-4-4 16 15,0-4-16-15,-4-2 16 0,0-4 32 16,0-6-48-1,4 1 48-15,-4 2-32 16,4-3-8-16,0-1 0 16,0 5 0-16,4-1 0 0,-4 0 0 15,4 0 56-15,-8 1-64 16,4-1 8 0,-4 0-8-16,0 4 16 15,0-4-8-15,0 3 40 16,0-6-48-16,0 4 8 0,0-5-8 15,0 2 16-15,0-4-16 16,0-7 0-16,0 4 0 16,4-10 0-16,4 0-48 0,-8 0-48 31,4-3 96-31,0 0 0 16,0 0 72-16,4 0 0 0,-5 0 128 15,1 0-40-15,5 0-160 16,-5-6 0-16,4-13-600 15,-5 0-1264-15,5-7-3778 0</inkml:trace>
  <inkml:trace contextRef="#ctx0" brushRef="#br0" timeOffset="205467.73">9338 16376 7937 0,'0'0'2105'15,"-82"-9"-617"-15,22 9 32 0,-9 0-15 16,2 6-177-16,3 7-248 16,8 3-200-16,16 3-288 15,12 3-279 1,17 4-185-16,7 9-72 0,4 2-48 16,23 8 0-16,14-1-8 15,10 4 72-15,5-7-64 16,8 3 8-16,-4-2 32 0,3-1 0 15,-7 0 0 1,-8 1-40-16,-12 2-8 16,-13 1 0-16,-6 2-48 0,-13-2 48 15,-5-1 0-15,-22-5 96 16,-17-8 304-16,-24 1 160 16,1-13 40-16,-6-10-160 0,2-2-120 15,19-7-56-15,5-13-136 16,11-9-40-1,23-13-88-15,34-32-1008 16,18 4-1817-16,17 9-5176 0</inkml:trace>
  <inkml:trace contextRef="#ctx0" brushRef="#br0" timeOffset="205940.54">9873 16516 10082 0,'0'0'2408'0,"0"0"-367"15,0 0 111 1,0 0-624-16,0 0-759 16,0 0-537-16,0 0-224 15,0 0 48-15,-24 127 184 0,16-32-64 16,-1-6-64-16,2-16-112 15,3-22 8-15,0-13 8 16,-5-6-8-16,2-1 8 16,3-5 56-16,4-17-24 15,0-9 80-15,0-31 160 16,8-42-56-16,16-32-224 0,4-19 0 31,3 0 8-31,5 7-8 16,-8 19 80-16,0 21-88 0,-4 20-48 15,-8 26 40-15,-4 14 8 16,0 8 312-16,0 9 80 0,4 16-384 16,4 35 72-16,3 28 96 15,5 23-88-15,-8-4-16 0,-8-19-16 32,-3-24-48-32,-2-14-8 15,-3 3-104-15,4 7-280 16,5 3-464-16,-6 6-1025 0,1-12-2719 15,-8-16-3506-15</inkml:trace>
  <inkml:trace contextRef="#ctx0" brushRef="#br0" timeOffset="206120.76">9765 16770 10018 0,'0'0'2344'15,"0"0"-535"1,0 0 23-1,0 0-392-15,0 0-1040 0,84-60-224 0,39 44-160 16,16 0-16-16,5 0-560 16,-20 3-544-16,-29-2-1369 15,-31 2-463-15,-16 0-3321 0</inkml:trace>
  <inkml:trace contextRef="#ctx0" brushRef="#br0" timeOffset="206332.9">10738 16389 9434 0,'0'0'2768'0,"0"0"-527"0,0 0-193 16,0 0-816-16,0 0-608 16,0 0-544-16,0 0 40 0,0 143 24 31,7-41-71-31,-7 12-25 16,0-3 56-16,0-9-104 15,0-14-273-15,0-11-127 0,4-23-2096 16,0-13 583-16,0-19-335 31,0-6-2425-31</inkml:trace>
  <inkml:trace contextRef="#ctx0" brushRef="#br0" timeOffset="206712.74">10605 16624 7521 0,'-15'-102'1913'0,"-1"7"-385"16,16 31 144-16,0 23-71 15,0 13-265-15,12 3-16 16,11 6-536-1,18 6-456-15,19 13-128 16,31 25-56-16,-3 13-144 0,4 29 112 16,-25 18-112-16,-39 4 0 0,-20 10-80 15,-12-23-32-15,-28-22 96 16,0-13 8 0,-8-6 8-16,-11-3 0 15,-5 3 144-15,0-10 112 16,4-9-39-16,16-12 159 15,12-8 56-15,16-15 8 0,8-12-416 32,20-1-24-32,12 3-240 0,12 7 232 15,4 16-120-15,-1 6 120 16,5 9 0-16,-7 16-64 16,2 10 72-16,-7 7 8 0,4 5 0 15,-8 1 56-15,3 6-56 16,-3 0-16-16,1 0-32 31,2 6-896-31,-11-19-1465 0,-4-9-2584 0</inkml:trace>
  <inkml:trace contextRef="#ctx0" brushRef="#br0" timeOffset="207147.62">11861 16433 7721 0,'0'0'4457'0,"0"0"-3249"16,0 0 369-16,0 0-73 0,-124-76-360 15,64 73-416-15,-3 3-159 16,-9 13 15-16,9 9-24 0,7 7-224 15,11 5-88-15,18 1-160 32,22 7-88-32,10-4-112 0,31 6 104 15,28 1 0-15,3-4 0 16,5-3 0-16,0-3-40 0,-21-10 40 16,1 10-8-16,-12-3 8 15,-16 3 0-15,-8 6 8 31,-16 4 0-31,-5 2 104 0,-18 1 136 16,-12-7-72-16,-6-2 8 16,-2-11-104-16,3-9 0 0,0-9-72 0,4-10 0 15,12-32-472 1,12-10-1472 0,12-5-4042-16</inkml:trace>
  <inkml:trace contextRef="#ctx0" brushRef="#br0" timeOffset="207548.52">12199 16411 11306 0,'0'0'2424'0,"0"0"-191"16,0 0-289-16,0 0-879 0,0 0-369 16,0 0-208-16,0 0 256 15,40 124-352-15,-24-32-240 0,0 22-136 16,-4 10 72-16,-4-9-48 31,0-30-40-31,-8-27-56 0,0-20-232 16,0-16 72-16,0-3-88 15,-4-10 8-15,0-9 48 0,-4-25 240 16,4-48-288-16,4-41-736 31,0-23 23-31,8-6 337 16,9 10 256-16,-2 19 288 0,-3 25 128 15,-4 28 0-15,-4 26 616 16,4 17 248-16,-4 8 329 0,8 10-249 16,0 6-688-16,12 42-256 0,12 28 184 15,16 32-40 1,8 13-64 0,-2-4 0-16,-9-9-80 0,-14-13-88 15,-11-6-552-15,-16-25-2009 16,-4-26-7001-16</inkml:trace>
  <inkml:trace contextRef="#ctx0" brushRef="#br0" timeOffset="207727.39">12271 16719 12962 0,'0'0'2961'31,"0"0"-1929"-31,147-15-640 15,-39 11-168-15,-4 1-96 0,-20 3-32 16,-5 0-96-16,-35 0-1800 16,-4-6-6626-16</inkml:trace>
  <inkml:trace contextRef="#ctx0" brushRef="#br0" timeOffset="208071.16">13877 17062 6001 0,'0'0'11066'0,"0"0"-8761"15,0 0-1457-15,87-13-592 16,-55 33-88-16,-4 15-128 16,-12 6-32-1,-12 9 32-15,-4 2-40 16,-20 1-192-16,-35 8-944 0,3-14-1609 15,4-12-7281-15</inkml:trace>
  <inkml:trace contextRef="#ctx0" brushRef="#br0" timeOffset="208781.99">15818 16504 3392 0,'0'0'11779'16,"0"0"-9787"-16,-41-83-976 0,26 64-159 31,-2 10-217-31,-11 9-224 16,-7 0-248-16,-9 22 152 0,-12 32 104 15,4 38-16-15,9 44-192 16,22 16-120-16,21 10-88 0,36-19 40 16,28-28-48-16,20-20-232 31,11-22-408-31,9-26-88 0,4-15-328 16,0-25-201-16,3-11-135 15,-7-31 104-15,-21-12 720 16,-7-29 568-16,-29-23 440 0,-23-25 16 31,-16-25-456-31,-16-3 200 16,-39 2 0-16,-21 14 0 0,-24 25-32 0,-11 19 128 15,-9 25 0-15,5 26 232 16,23 19 264-16,20 15-95 16,28 7-217-16,12 13-184 0,5 28-192 15,14 32-104 1,22 35 72-1,46 19 32-15,29 0 40 0,20-6-16 16,-5-19-80-16,-8-7 72 0,-15-7-120 16,-24-18 72-1,-24-19-72-15,-16-13 0 0,-8-9-160 0,-5 3-448 32,-2 6-1137-32,-1-7-2480 15,4-14-3752-15</inkml:trace>
  <inkml:trace contextRef="#ctx0" brushRef="#br0" timeOffset="208961.47">17049 17167 11826 0,'0'0'5377'0,"0"0"-4041"15,0 0-351-15,103-70-489 0,-56 54-256 16,2 4-144-16,27 5-96 31,-17 4-1384-31,-7 0-3754 0</inkml:trace>
  <inkml:trace contextRef="#ctx0" brushRef="#br0" timeOffset="209346.01">17626 16154 12138 0,'0'0'3065'0,"0"0"-1041"16,0 0-311-16,0 0-1121 0,0 0-464 15,-8 92 496-15,8 16 232 32,0 19-344-32,4 7-264 0,12-11-104 15,7-15-72-15,2-6-72 16,3-23 0-16,-8-19 0 16,-1-21-8-16,1-7 8 0,5-4-16 15,10-3-64-15,5-2-296 31,8-14-16-31,8-9 48 16,4-6-528-16,35-42-537 0,-16 0-2671 16,-10-2-5554-16</inkml:trace>
  <inkml:trace contextRef="#ctx0" brushRef="#br0" timeOffset="209694.31">18395 16878 7561 0,'0'0'2849'0,"0"0"-1849"16,0 0-296-16,0 0 168 0,0 0 96 0,0 0 265 31,84 28-297-31,-49-28 24 16,5-12-576-16,4-10-376 16,-4-1-8-16,-8-11-176 0,-16-1-200 15,-8-10 48-15,-8 1 320 16,-28-1 8-1,-19 10 216-15,-9 17 248 16,-8 11 120-16,0 7 16 16,4 25 81-16,16 13-137 0,12 10-120 15,21 18-192-15,11 1-152 16,15 0-72-16,26 0-8 0,10-10-80 31,25 6-600-31,20-12-593 16,31-19-591-16,0-19-208 15,-19-13-913-15,-32-4-1504 0</inkml:trace>
  <inkml:trace contextRef="#ctx0" brushRef="#br0" timeOffset="209990.58">19276 16745 9946 0,'0'0'4633'16,"0"0"-2505"0,-92-35-520-16,49 35-847 15,-6 3-233-15,6 22-288 0,2 10-40 16,13 13-128-16,17 3-72 15,11 3-48-15,0 0 0 0,24-7-296 0,8-12-344 32,7-10-337-32,10-18 121 15,-2-7-88-15,1-19 752 16,-4-16 80-16,-13-6 160 0,-3-7 432 16,-11 3 264-16,-9 8 208 15,-8 8 40 1,0 13 89-16,0 16-473 15,0 6-560-15,0 26-168 16,-4 25 152-16,4 0-48 0,0 10-464 16,32 16-801-16,-5-26-1479 15,9-10-1769-15</inkml:trace>
  <inkml:trace contextRef="#ctx0" brushRef="#br0" timeOffset="210267.53">19886 16745 6545 0,'0'0'6209'0,"0"0"-3360"0,0 0-305 16,0 0-1455-16,0 0-865 15,0 0-112 1,-84 63-48-16,63 23-56 16,10-4 40-16,11-9-48 0,0-9-80 15,15-23-512-15,5-2 23 16,5-8-63-16,-5-21 104 15,-9-10 528-15,-11-32 616 16,-3-35 273-16,-46-28-177 16,-14-10-24-16,-9 10-240 15,12 28-144-15,16 26-96 0,12 15-208 16,-4 17-176-16,8 3-1872 16,9 6-3978-16</inkml:trace>
  <inkml:trace contextRef="#ctx0" brushRef="#br0" timeOffset="210769.57">20080 16675 13986 0,'0'0'2585'0,"0"0"-953"0,0 0-1328 16,0 0-79-16,32 83-33 15,-28-33-16-15,0 11-56 0,-4-1-16 16,0-3-104-1,0-9-32 1,4-10-304-16,1-16 15 0,2-12 97 16,5-10-256-16,8-10 480 0,4-22 56 15,12-12 24-15,0-10-72 16,-1-6 88-16,1 2 56 0,-4 7 200 31,-8 14 241-31,-7 14 63 16,-10 17-96-16,-3 9-560 15,0 35-40-15,4 26 40 0,4 18 64 16,4 4-56-16,0-16 0 31,-1-23-8-31,2-12-312 0,-2 0-680 16,9-7-1249-16,-3-2-2168 16,-6-17-4073-16</inkml:trace>
  <inkml:trace contextRef="#ctx0" brushRef="#br0" timeOffset="210973.44">20097 16306 9842 0,'0'0'6033'16,"0"0"-4113"-1,0 0-319-15,0 0-865 0,0 0-736 16,0 0-112-16,0 0-2137 0,-56 16-4728 16</inkml:trace>
  <inkml:trace contextRef="#ctx0" brushRef="#br0" timeOffset="211955.21">20655 16722 10626 0,'0'0'2536'15,"0"0"-919"1,0 0 255-16,0 0-480 16,0 0-431-16,0 0-665 15,0 0 176-15,79 67-88 0,-59-16-184 16,0 6-104-16,-8-3-96 31,-1-3-296-31,-2-6-384 0,-5-11-161 16,0-11 73-16,0-21 120 15,-1-2 464-15,1-19 120 0,4-19 16 16,8-9-224-16,1-10 144 16,6-4 128-16,1 7 0 31,-4 10 192-31,-4 6 360 0,0 19 136 15,-4 16-624-15,4 3 72 16,3 19-136-16,9 16 160 0,4 3-72 16,9 0-32-16,6 0-8 0,9-3-48 15,8-10-8-15,7-9-128 16,2-10 8-16,6-6-560 16,-7-3 328-1,-1-19-8-15,-11-6 264 16,-13-4 104-16,-6 0 112 0,-18 0 352 15,-10 7 280-15,-13 6 49 0,0 6-177 16,-8 6-400-16,-16 2-144 16,-4 1-72-1,-4-2 0-15,-7-1-56 16,-6-5-208-16,-2-4-553 16,-1-6-415-16,-1 0 72 0,6-1 752 15,7 7 408-15,4 7 464 31,8 9 144-31,0 3 56 0,5 25 104 16,-1 24-231-16,20 30-129 16,3 42-104-16,33 15-56 0,20 1-176 15,12-13-64-15,-1-19 8 16,6-6-16-16,-10-7-216 16,-19-12-544-16,-16-26 592 0,-21-16 87 31,-7-16-207-31,0 1-360 15,-19-10-216-15,-41-16-424 0,8-22-1177 16,-4-13-5072-16</inkml:trace>
  <inkml:trace contextRef="#ctx0" brushRef="#br0" timeOffset="212152.59">22188 16640 12754 0,'0'0'3193'15,"0"0"-1633"-15,0 0-1288 16,0 0-272 0,0 0-1040-16,-44 60-1048 0,16-28-7346 0</inkml:trace>
  <inkml:trace contextRef="#ctx0" brushRef="#br0" timeOffset="213220.5">8096 16313 11602 0,'0'0'2200'16,"0"0"-1279"-16,0 0-641 15,0 0-216-15,0 0-56 16,-49 82 0-1,49-47-8-15,0 0-192 0,25-6-1241 16,-1-7-1175-16,4-12-2785 16</inkml:trace>
  <inkml:trace contextRef="#ctx0" brushRef="#br0" timeOffset="213364.34">8227 16122 9450 0,'0'0'2280'0,"0"0"-816"15,0 0-1064-15,0 0-392 0,0 0 104 16,92 134-112-16,-53-71-352 31,2-6-3504-31</inkml:trace>
  <inkml:trace contextRef="#ctx0" brushRef="#br0" timeOffset="214252.8">22247 16316 9994 0,'0'0'1864'16,"0"0"-408"-16,0 0-319 31,0 0-785-31,0 0-344 0,0 0 184 15,0 0 112-15,-11 54-48 16,3-31-160-16,-4 2-96 0,4-3-56 16,8 0-1456-16,0-6-1689 15,4-10-6401 1</inkml:trace>
  <inkml:trace contextRef="#ctx0" brushRef="#br0" timeOffset="214393.43">22522 16313 6849 0,'0'0'4633'16,"0"0"-3457"0,0 0-336-16,0 0 57 15,-82 48-369-15,57-20-296 0,5 1-96 16,-8 25-136-16,5-10-344 16,-5-6-2737-16</inkml:trace>
  <inkml:trace contextRef="#ctx0" brushRef="#br0" timeOffset="-188599.63">22535 14112 1320 0,'8'-6'6049'16,"-8"0"-4569"0,7-4-111-1,-3 7-25-15,0-3-24 16,-4 2-111-16,5 4-145 0,-1-2-144 15,-4 2-376-15,0 0-248 0,0 0-48 16,0 0-184-16,0 0-64 0,0 2 0 31,0 15 0-31,0 1 216 16,0 8-32-16,0 2-88 16,4 7 56-16,0 0-40 0,-1 6 16 15,5 4 16-15,-3-1 56 16,-1 4-16-16,0 0 1 0,0-1-97 15,-4 1 80-15,0 3-168 32,0 0 48-32,0 3-32 0,0 3 32 15,0 0 0-15,0 0-48 16,0 0 0-16,11-6 48 0,6 0-40 16,-2-10-16-16,5-6 16 31,-3-3 48-31,2-7-8 15,-3 1-48-15,-4-8 8 0,0-5-8 16,-8-3-152-16,4-4-96 16,-8 0-249-16,0-6-95 0,0 0 8 0,0 0-120 15,0-9-160 1,0-4-816 0,0-9-3009-16</inkml:trace>
  <inkml:trace contextRef="#ctx0" brushRef="#br0" timeOffset="-187939.47">22543 14084 3264 0,'0'0'1937'0,"0"0"-513"15,0 0-336 1,0 0-168-16,0 0 57 16,0 0-73-16,-80-79-136 0,68 66-112 15,8 3-48-15,-3 1-72 16,2 0-72-16,5-1 16 0,-4 0-103 15,0 1-169 1,0-1 120-16,0-3-72 16,0 4-16-16,1 0 120 15,3-1 104-15,0 1-112 0,0 2-16 16,11-3-128-16,9 1-136 16,12 0 32-16,8-1-104 0,8-3 0 31,16 4 112-31,3-4-104 15,5-3 56-15,4 3-16 16,-5-2-40-16,1 2 0 0,-9 0 32 16,-14 0-32-16,-6 1-16 0,-11 2-192 15,-8 1-304-15,-4-4-272 32,-4 3-208-32,-4-2-289 15,0 2-71-15,-4 1 392 0,-4-4-2217 16,-4 7 649-16,0-1-1457 0</inkml:trace>
  <inkml:trace contextRef="#ctx0" brushRef="#br0" timeOffset="-186832.58">23177 13534 3136 0,'0'0'1152'0,"0"0"281"15,0 0-73-15,0 0-280 16,0 0-160-16,23-15-351 15,-3 12-289 1,8-1 24-16,4 1-64 0,4 3-40 16,3 0-16-16,-2 0-56 0,-1 0 0 15,-5 0 8-15,-3 0 40 16,-12 0-120-16,-8 0-8 16,-4 0-32-1,-4 0 176-15,0 0-136 16,0 0-56-16,0 0 8 0,0 0 0 15,0 10 8-15,4 0 72 16,-4 2-72-16,4 7 144 16,-4 0-88-16,0 3 32 0,0 0 24 15,-4 7-48-15,-4-4 48 32,0 4-32-32,4 3-48 0,0 0 112 15,4 3-64-15,0 0 16 16,0-4-8-16,12 1 16 15,0-3-16-15,4-1 0 0,0-2-88 16,-1-1 112-16,2 0-128 16,-6-2 16-1,2-1 72-15,-5 0-88 0,-4 0 0 16,-4 0 48-16,-4 1-40 16,-17-1 112-16,-3 0-120 15,-4 0 56-15,-3-3 65 16,-1 1 15-1,4-5 8-15,8-2-56 0,4 3-88 16,8-3 48-16,8-1-48 0,0 4-8 16,4 0 8-16,13 0 0 15,2 0 72-15,5 3-72 16,4-3-72-16,-4 0 64 0,-5 0-80 31,-6-4 24-31,-5 1-16 0,-5-1 0 16,-3-2 64-16,0 3 8 15,-11-4 0-15,-2 4 8 16,2-4 48-16,3 1 72 0,4 0-112 16,4-1 8-16,0 4 64 31,0 3-72-31,4 0-8 0,8 3 72 16,0-3-72-16,0 3 16 15,-5-4-16-15,-3 1 8 16,-4-3 0-16,0 0-8 0,0-4 0 31,-11 4 104-31,-6-3 16 16,2 2 80-16,-1 1-16 0,4 3-88 0,0 0-80 15,4 3-8-15,0 3-8 16,8 4 16-16,0-1-16 16,0 0 0-16,0-3-8 15,0 1 0 1,0-5-40-16,0-5 40 15,0-3 16-15,0 2 40 0,-8-5-48 0,1-1 0 16,-6 4 0 0,5-4 0-16,1 0 8 0,-2 4-8 15,-3-1 0-15,5 4 0 0,-6 0 0 32,-6 0 8-32,-5 0 0 15,-4-1 8-15,-4-6 32 0,-4 4-48 16,0-7 0-16,-4 0 88 15,4-3 0-15,0 0 240 0,1 0 160 32,-1-3-32-32,-4-10-40 15,4 4-112-15,4-4-128 0,4 4 16 16,5-4-176-16,10 3-16 16,2 1-88-16,11 0-688 15,0 2-1408-15,7 1-4890 0</inkml:trace>
  <inkml:trace contextRef="#ctx0" brushRef="#br0" timeOffset="-179036.72">20312 15650 4424 0,'0'0'5210'0,"0"0"-3402"16,0 0-672-16,0 0-120 16,0 0 177-16,0 0-89 0,0 0-296 15,0 0-304-15,0 0-160 16,0 0-96-16,0 0-40 0,0 0-48 31,-5 0 160-31,1-7 89 16,-3-9-153-16,3-9-200 15,4-4-56-15,0-6 0 0,0-3-48 16,20 3-24-16,3 3 16 16,9 7-80-16,9 12-49 0,2 7 41 31,5 6 72-31,12 6 72 15,8 17-8-15,3 9 8 16,-4-1 72-16,6 7-72 0,-6-3-8 0,1-3-176 16,-8-7-216-16,0-6 80 15,-4-6 24-15,-5-6-32 16,-3-7 48 0,-1-4-240-16,-10-12 32 15,-5-9 488-15,-4-7 96 16,-5-3-96-16,-3-9 24 0,-8 0-24 15,-7-4 112-15,2 9-104 0,-7 8 168 16,0 12 208 0,0 3 88-16,0 13-32 15,0 3-352-15,0 3-88 16,0 22-112-16,0 4 96 16,0 6 8-16,0-1-40 0,12-2-376 15,0-3-48-15,0-1-184 16,-1-8-448-1,-7 2-273-15,1-6-39 16,-5-4 296-16,-5 1 424 16,-10-3 400-16,-5-4 232 0,4-3 16 15,-8-3 48-15,9 0 272 16,2-9 272-16,5-10 176 0,8-3 72 31,4-10-304-31,20-3-360 16,8 0-112-16,8-4 240 15,3 8 0-15,2 5-256 0,7 11 88 16,-1 5 128-16,1 10 128 16,4 3-15-16,0 17-209 0,15 11 8 15,21 10 32 1,20 4-8-16,6-4-136 16,-2-12 32-16,-11-14 32 15,-15-8-80-15,2-7 96 0,0-3-96 16,-5-13 0-16,1-13 48 15,-4-6 248-15,-13-2-208 16,-11-2 216-16,-15 7 72 16,-10 4 144-16,5-1-32 15,-1 4 176-15,-3 0 8 16,-8 8-31-16,-11 5-209 0,-6 6-200 16,-2-1-64-16,-9 7-160 15,4-3-8 1,-4 3-432-16,0 0-545 15,-4 0-607-15,-9 0-1128 16,-7 0-457-16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3:36:07.00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5514 10877 1528 0,'-4'0'864'0,"4"0"-632"0,0 0 2177 32,-4 0-881-32,4 0-744 15,-4 0-264-15,4 0 136 0,0 0 8 16,0 0-223-16,-4 0-265 15,4 0-8-15,0 0 160 0,0 0-120 16,0 0-80-16,0 0-72 31,0 0 0-31,0 0-8 0,0 0 96 16,0 0 224-16,0 0-40 16,0 0 40-16,0 0-16 15,0 0-112-15,0 0-120 0,0 0-120 16,0 0-8-16,0 0-48 31,0 0 8-31,0 0-88 0,0 0-136 0,0 0 8 16,4 0 264-16,0 0 80 15,4 0-80-15,-1 3 256 16,2 0 16-16,3-3 56 0,-5 4 56 16,1-1-88-1,5 0-32 1,-2 0 57-16,2 1-161 0,-2-4 32 15,1 3-80-15,1 0 8 0,2 0-32 16,1 0-24-16,0-3 40 16,0 3-24-16,0 0 24 0,0 1-40 31,-1-4 64-31,6 3 32 16,-1 0-8-16,-1-3 88 0,5 0-64 15,1 0-16-15,-1 0-88 16,4 0 16-16,-5 0-40 15,1 0-40-15,0 0 8 0,-4 0-8 32,0 0 40-32,-4 0-40 0,3 0-8 15,-2 0 8-15,-2 0 0 16,5 0 0-16,1 0 0 16,7 3 64-16,-5-3-64 0,9 0 64 15,-1 0-24-15,1 0-40 31,1 0 80-31,-1 0-80 16,0 0 0-16,-4 0 0 0,-5 0 8 16,-3 0-8-16,4 0 8 0,-1 0 80 15,-2 0 64-15,-1 0-40 0,4 0 8 16,-1 0-24 0,5 0 16-1,0 0-16-15,4 0-56 16,0 0-40-16,-4 0 56 0,4 0-64 15,-4 0 8-15,-4 0 0 0,4 0 8 16,0 4 48-16,4-2-64 0,0 2 0 31,3-1 8-31,1 0 0 16,7-3 48-16,2 3-24 16,2-3-16-16,-3 4-32 0,4-1 16 15,0 0 0-15,-5-3 0 0,2 3 0 16,2 0 8-16,-3-3-8 31,7 3 8-31,2-3 0 16,-1 0 0-16,0 0 0 0,3 0 0 15,-3 0 56-15,4 0 72 16,-5 0 32-16,-3 0-40 0,4 0 33 16,-4 0 39-16,0 0-32 31,-1 0 8-31,-2 0-56 15,-2 0-16-15,1-3 40 0,-4 0 48 16,-1 0 16-16,-3 0 32 0,1 0-24 16,-1-1-16-16,-1 1-40 15,-3 3-24-15,0-3-40 16,-12 3-24 0,-4 0-8-16,-9 0-64 15,-2 0 0-15,-5 0 0 0,0 0-120 16,0 0-72-16,0 0 192 0,0 0-16 15,0 0 16-15,0 0-240 0,0 0-224 32,0 0-464-32,0-7-825 15,4 1-2024-15,4-3-6625 16</inkml:trace>
  <inkml:trace contextRef="#ctx0" brushRef="#br0" timeOffset="1278.17">9913 9147 696 0,'0'0'6945'15,"0"0"-5745"-15,0 0 97 16,0 0-705-16,0 0-96 15,-4-32 16-15,8 32 80 0,-4 0-264 32,0 0-232-32,0 16 288 0,0 6 280 15,0 10-55-15,0 9-233 0,0 7-120 16,0 16-144-16,7 21 8 16,10 17 176-16,-2 6-8 15,2-4 72-15,2-8 32 16,-3-4-136-1,-4 0-40-15,4 6-112 0,-4 1 24 16,-8-1-32-16,4 1-24 0,-4-7-64 16,0-16 48-1,0-16-48-15,0-19 88 0,4 1-80 16,0 5 96 0,4 10-24-16,3 4 8 15,2-1-88-15,3-3 64 0,-1-9-24 16,-6 0-40-16,2-13 0 15,-7-4 0-15,1-5 0 16,-6-7 8-16,-3 0-16 0,0-3 0 31,0-1-64-31,0 2-112 16,0-5-400-16,0-6-680 0,0-6-1097 16,0 0-607-16,-3-13-3906 0</inkml:trace>
  <inkml:trace contextRef="#ctx0" brushRef="#br0" timeOffset="4345.02">9777 8988 6905 0,'0'0'1536'0,"0"0"-399"32,0 0-425-32,104-44-272 15,-65 31 168-15,6 3 160 0,-2-2-232 16,13 2-64-16,0-3-152 16,12 4-80-16,3-4-112 15,17 0-56-15,11 1-16 0,21-4-48 31,3 3 0-31,1 0 40 16,-12 1-48-16,-13-1 57 0,-3 1-57 16,3 2-8-16,1 4 8 0,4-4-17 15,-1 4 17-15,9-1 17 16,4-2-17-16,11 3 8 16,0-4 8-1,5 0 56-15,4-2-8 16,-5 2-56-16,4 1 0 0,-3-1-8 15,-1 4 8-15,-3-1 40 16,-5 1-48-16,1 0 48 0,-9 3 8 16,0-4 104-1,5 4 64-15,-4-3 32 16,3 0-128-16,5-1-16 16,-5 4 88-16,-8 0 64 0,-6 3 40 15,-6 0-80-15,0 0-40 16,2 0 40-16,2 3 0 0,-4 3 16 31,9 0-120-31,0-2-32 16,3 2-40-16,4-3-48 0,5 4 0 15,8-4 8-15,-4 0 64 16,-1 0-16-16,1 0-56 31,-1-3 8-31,-4 3-8 0,1 1 8 16,-5 2-8-16,-7 1 32 15,3-1-24-15,1 3-16 16,-1 1 16-16,-3-1-8 0,8 1 8 0,-5-4 0 16,1 3-8-16,0-2 0 15,-5-1 0-15,-8-2 0 16,-3-1 8 0,-16 0-8-16,-20 0 32 15,-13-3-24-15,1 0-8 16,4 0 8-16,12 0-8 0,24 0 8 15,15-3 0-15,17-7-8 0,3 1 8 16,-7 0-8 0,-13-1-16-16,-27 3-32 15,-17 1 56-15,-10 0-8 16,-2 3 48-16,9-4-48 16,20-2 0-16,27 3 0 0,17-1 0 15,0 4 0-15,-8 3 0 16,-17 0 0-1,-3 0-96-15,-5 3 24 16,4 4 64-16,-3-1-56 16,0-3-8-16,4 3 64 0,-5 1-32 15,1 2 40-15,0 1 0 16,-5-1 8-16,1 4-16 0,0-4-8 31,-1 1-144-31,-15-3-216 16,-8-1 40-16,-16-3 112 15,-13 0 64-15,9-3 80 0,-3 0 80 16,-2 0-16-16,-3 0 16 0,-4 0 0 16,-9 0 0-16,2 0 0 15,-1 0 8 1,-8 0-8-16,-1 0 0 16,-2 3 0-16,-5 4-96 15,0 2 88-15,-1 1-112 0,-3 5 112 16,0 5 8-16,0 2 0 15,4 3 0-15,-4 0 56 16,4 7-8-16,0 0 32 16,5 6-72-16,-5 3 8 15,-4 4-8-15,0 6-8 16,0 6 32-16,0 0-24 0,-4 7-16 16,4-1 16-16,-4 4-8 15,4-7 8 1,0-3 0-16,0-3-8 15,0-3 104-15,0-7-104 16,0 7 8-16,0-7-8 0,0 4 8 16,-5 3 0-16,-3 0-8 15,-7-1 48-15,6 5-48 0,1-5 0 32,5-2-8-32,3-1 0 15,0 1-64-15,0 0-152 16,3-3-40-16,1-1 96 0,0 1 120 15,-4-4 48-15,0 0-192 16,0-3-216-16,4-3-168 0,-4-3 55 16,0-7 217-1,0-3 192-15,0 0 104 16,0-2 8-16,-4-5 0 16,0 1 0-16,0-6 0 0,1-1 0 15,-5-2-8-15,4-1 8 16,-1-3 8-16,1 0 0 15,-3-3 0-15,-1 0 96 16,0 0 40-16,-8 3-16 16,0-3 72-16,-8 0-72 15,-4 0 73-15,-4 0-41 0,-7-3-8 16,-6 0-24-16,-2-3-56 16,-9 3-64-1,-4-1 40-15,-7 4-48 16,-2 0 48-16,-6 0-48 15,-1 0 0-15,4 0 8 0,1 0 8 16,-1 0-8-16,4 0 0 16,1 4-8-16,-1 2 8 0,-3-3 0 31,-13 7-8-31,-21-1 64 16,-9 4 112-16,-2 3-16 15,4 0-56-15,13-7-56 0,7 1 24 16,4-4-72-16,-4 0 0 15,5 1 24-15,-5-1-16 0,17 0 0 32,15-3-8-32,8 1 8 0,5-1 0 15,-9 0 0-15,-20 0 40 16,-24 1-48-16,-11-4 0 0,12 3 72 16,19 0 24-16,20 3 104 15,11-3 112-15,-10 4-112 16,-5-4-72-1,-11 7-32-15,-2-4-48 0,2 0 24 16,8 4-8-16,-1-1-56 16,0 1 0-16,0 3 0 0,1-4 0 15,-1 4 0-15,-8 0 0 16,-7 2 0 0,-13 7 0-16,5-5 40 15,14-2-48-15,6 1-8 16,19-6 8-16,-8-1 0 0,-7 4 0 15,-1-4 8-15,0-2 8 16,-4-1-8-16,1 0 0 31,-6 1 0-31,-6-4-8 0,-16 0 0 16,-13 4-8-16,13-4 8 16,19 3 0-16,20-3 0 0,13 0-8 15,-22 4-48-15,-23-7 48 16,-15 3-40-16,-8-3 0 31,11 0 48-31,13 0 8 0,3-3 0 16,8-4 56-16,12 7-64 15,8 0 0-15,13 0-8 0,-1 0 0 0,-8 0 8 16,-12 0 0-16,-3 0-72 16,-9 0 64-1,5 0-8 1,-9 0-256-16,4 0 32 0,0 0 0 0,-7 0 24 15,-5 0 80-15,-20 0-8 16,9 0 144-16,23 0-8 0,21 0 8 16,18 0 0-16,-10 0-8 31,-9 3 8-31,-8 1-8 16,4-1-32-16,1 0 40 0,-1-3 0 15,-4 3 0-15,1-3 0 16,-6 0-8-16,2 0-16 0,0 0-176 15,3 0 72-15,0 0 112 32,4 0 16-32,-4 0 16 0,9-3-16 15,-5 3 0-15,8 0 0 16,1 0 8-16,3 0-8 0,0 0 16 16,4 0-16-16,-4 3 120 15,-4 3-16-15,0-2-40 31,-3-1-56-31,4 0 16 0,-5-3-16 16,0 3 56-16,4 0-16 0,4 1 88 16,-4 2 32-16,5-3-160 0,-5 3 40 15,0-2 0-15,4-4 72 16,1 3 168 0,-5 0-192-1,-4 0-48-15,0-3-40 0,0 0 0 16,0 4 56-16,8-4 48 15,1 0-8-15,3 2-48 0,1-2-48 16,2 7-8-16,2-4 0 0,2 3 0 31,6 1 0-31,3-1 0 16,0 4-8-16,4-1 8 0,5-2-8 16,6-1 8-16,6-6 0 15,7 3 8-15,-1-3 48 0,5 0-56 16,-4 0 8-16,0 0 64 31,0 0-72-31,-7 0 40 0,-2 0-32 16,2 0-8-16,-6-3 0 15,6 3-8-15,-1 0 8 0,4 0 0 16,4 0 0-16,4 0 8 16,0 0-8-16,0 0-8 31,0 0-320-31,0 0-64 0,0 0 56 15,0 0 64-15,0 0 48 16,0 0-112-16,0 0-752 0,0 0-521 0,-4 0-1063 16</inkml:trace>
  <inkml:trace contextRef="#ctx0" brushRef="#br0" timeOffset="8109.94">5132 9207 6241 0,'0'0'1272'15,"0"0"-336"-15,-13-22-72 16,9 19 17-16,4 0-313 0,0 3-112 15,0 0-144-15,0 0-112 16,0 0-192-16,0 9 48 0,0 10 40 16,0 13 312-16,0 6 152 31,0 13 64-31,0 6-176 0,0 9-47 16,0 14-17-16,4 12-32 15,0 16 8-15,0 0-160 16,-4-7-96-16,0-12 16 0,0-6-64 15,0-3 64-15,0 2 184 32,0 1-72-32,0-1-40 0,0 1-64 0,0-17-120 15,5-12 96-15,-1-13-88 16,-1-6 40-16,5 10-48 16,-4 3 0-16,0 6 0 0,1-1 32 15,-5-2-32 1,0 0 32-1,0-6-32-15,-5-4 48 0,-3-6-40 16,4-4-16-16,0-5 0 0,4-7-16 16,0-3 8-16,0-3-40 15,8-4 0-15,5-3 48 0,-2 1 8 32,5 3 0-32,0-8 0 15,-1 5 8-15,2-4-8 0,-2 0 0 16,6-3 0-16,-1 0 8 15,4 0 48-15,-1 0-64 0,5-3 0 16,8-4-16-16,-4 2 8 31,8-5-16-31,4 3-16 0,4-2 32 16,-1 3 8-16,1 2-48 16,3 1 48-16,-2 0-48 15,3 3-72-15,-5-3 64 0,5 0-72 16,8 3-40-16,0-7 48 31,19 1 48-31,13-4 16 0,-5 1 8 16,-6 3 0-16,-18 3-48 0,-16 3-216 15,6 0 112-15,-1 0 88 16,-9 0 104-16,5 6 0 0,3-3 8 16,5-3-8-1,25 0 8 1,31-3-8-16,26-13-72 0,22-3-184 15,-5 0 104-15,-15 3 56 0,-29 3 56 16,-20 1 48-16,-22 5 0 16,-18 1 8-16,9-3-8 0,24-4 0 31,28-6 8-31,15-3 48 16,-3-4-56-16,-9 4 0 0,-7 3 0 15,-1 3 0-15,-3 0-8 16,-1 13 8-16,-27-1 0 0,-8 4 8 15,-21 0 0-15,-2 0-8 32,11 7 0-32,11 3-168 15,8-4-408-15,5 0 103 0,0-3 121 16,7-3 120-16,9 0 88 16,16 0 144-16,0-6 0 0,-21-3 48 15,-23 5 80-15,-21-2 64 31,-2 3 56-31,6 3-48 16,9-4-112-16,3-2-24 0,2 3-16 0,-5-3-48 16,-1-1 8-16,0 1 17 15,5-1 127-15,1 4 184 0,-2 0-40 16,1 0-48 0,4 3-136-1,-5 0-24-15,-7 0-32 16,4 0-56-16,-13 6 0 0,2-3 16 15,-6 4-16-15,1-1 0 0,0-2 8 16,-1 2 0-16,9-3-8 0,0 0 40 31,8 0-32-31,4-3-8 16,7 3 8-16,-3-3-8 16,0 4 8-16,-8-4-8 0,-5 3 8 15,-7 3 0-15,-4-2 0 0,-4-2 8 16,-4 2-16-16,0-1 0 31,7-3 8-31,-2 3-8 16,10 0 8-16,5 1-8 0,0-1 0 15,4 0 0-15,-1 3 0 16,-3-3 8-16,-4 4-8 0,-4-4 0 16,4 0 104-16,-5 0 88 31,1 1-40-31,4-4-40 15,4 3-48-15,-1 0-56 0,5 0 8 16,0 3-8-16,0 1 56 0,0 2-56 16,3 1-8-16,1-1 8 0,-4 1 0 15,4-1-8 1,-1 1 0 0,5-4 0-16,16-2 8 15,11-2-8-15,-7-2 8 0,-9 0-8 16,-10 0-8-16,-18 0-56 15,5 0-56-15,8 0 40 0,-5 0 72 0,-3 0 0 32,-4 0 0-32,0 0 8 15,-4 0 0-15,-1 0-8 16,1 0-32-16,-8 0-80 0,0 0 64 16,-13 0 48-16,1 0 8 15,-3-2 40-15,-1-2-40 0,-9 1 8 31,5-3-8-31,-3-1 0 16,2 1 8-16,-3 0 0 0,-4-4-8 16,4 0 0-16,-8 1 16 15,-4-4 160-15,-4-2 72 0,0-5-48 16,0-2-56-16,0-7-24 31,-8-2-16-31,1-4 24 16,-6-10-56-16,1 1 0 0,0-10-64 15,8 0 0-15,-4-9 80 16,4-4-80-16,4 3 0 0,0-3 40 16,0 4-32-16,-3 3 104 15,3-4 32 1,-4 1-56-16,-1-10-24 16,5-16-16-16,0 10-56 0,0 5 8 15,0 14-8-15,0 13-8 16,0-7 8-16,5-4 0 0,-1 5 0 15,-4-1 8 1,0 2 0-16,0 5-8 16,-13 0 8-16,-2 5 0 15,-6 1 0-15,-3 3 0 0,1 3-8 16,3 3 0-16,3 1-80 16,6 5 32-1,-1 4-48-15,8 3 48 16,0 6 48-16,0 4 0 15,0 2 0-15,4 4-8 0,-4 3 8 16,4 0-8-16,0-3 8 16,-4 3-24-16,0-3-32 0,0-1 40 15,1 4 8-15,-6-3-48 32,-3 0-40-32,-4 0 72 15,-3 3 16-15,-9 0-80 0,-13 0 40 16,2 0 40-16,-9 0 8 15,0 0 0-15,-4 0-8 0,-3 0 8 32,-5-3 0-32,-4-4 0 0,-16-2 8 15,-15-4-8-15,-17 0 0 16,-3-2 0-16,7-1 0 0,12 3-8 16,13 3 8-16,-1-2 0 15,1-1 8-15,-5 3 0 0,0-2-8 16,0-1 0-1,0 3-48 1,-3-2 48-16,-5 2-8 0,-3 1-8 16,-1-1-40-16,1-3 40 0,-1 7 8 15,4 0-64-15,-3-4-8 16,3 4 72-16,1 0 0 16,3 3 0-1,8-4-40-15,13 4 48 16,11 3-8-16,-8-3-40 0,-12 0 48 15,-11-1-8-15,-9 2 16 16,5-2-8-16,7 4 0 16,-4 0 8-16,-3 0 16 0,-9 0-24 31,4 0 0-31,-3 0 0 16,4 0-8-16,-2 0 0 0,-2 0 0 15,4 0 8-15,-6 4 32 16,6-2-24-16,0 5-16 15,-1-4 8-15,0 3 0 0,0 1 40 16,1 2-40 0,0-2 0-16,-5 2-8 15,4 0 0-15,-7 1-48 0,-5 0 48 16,-4-1 8-16,-3 1 8 16,0-1-8-16,-4 4 64 15,-1-3-64-15,1-1 8 16,3 0-16-1,0-2 8-15,1-1-8 0,7 4 0 16,1-7 0-16,10 3 8 0,2 1 0 16,3 2 8-16,1 1 0 15,-1 6 0-15,5-4-8 16,-1 1 8 0,8-1-8-16,0 1-40 15,1 3 40-15,-5-6 0 0,1-1 0 16,-5 1-8-16,-4-1 8 15,1-2 0-15,-4-1 0 16,-2 7 0-16,-2-4-8 0,-4 1-96 31,3 2 0-31,4 1 32 16,5 3-8-16,7 3 72 0,13-3 0 16,15-4-48-16,12 1 56 15,4 0 0-15,4 3 0 16,-8 0 0-16,4 0 8 0,12-4-16 31,9 1 8-31,14 0-224 16,5-4-1296-16,12 1-665 0,20-7-960 0,8-3-4408 15</inkml:trace>
  <inkml:trace contextRef="#ctx0" brushRef="#br0" timeOffset="9122.31">14976 8804 8425 0,'0'0'1553'16,"0"0"-257"-16,0 0 112 0,0 0-280 16,0 0-167-16,-11-38-329 0,11 38-328 15,0 6-304-15,-4 16 0 16,0 16 296 0,4 20 168-16,-4 27-128 15,4 33-136-15,0 18-120 16,0 1 16-16,4-4-16 0,8-15-8 15,8 5 128-15,-1-5 32 0,1 6-88 16,8 0 0 0,0-4-88-16,0 4 8 15,4-3-32-15,0-13-24 16,-4-13-8-16,-9-22 8 16,-2-16 48-16,-6-15-32 0,-3 2-16 15,4 3-8-15,-4 11 8 0,5-1 0 31,-6 0 72-31,1-6-80 16,0-10-40-16,1-3-144 16,-9-12-376-16,0-4-720 0,-9-16-1008 15,-3-6-977-15,-8 0-6401 0</inkml:trace>
  <inkml:trace contextRef="#ctx0" brushRef="#br0" timeOffset="11065.92">15112 11042 1712 0,'0'0'4409'15,"0"0"-3065"1,0 0-1344-16,0 0 88 16,0 0 600-16,0 0 433 15,0 0-9-15,100 41-160 0,-53-34-48 16,25-1-136-16,24-2-384 15,27-4-168-15,12 0 24 16,-2 0 89-16,-10-7 231 16,-12 4 56-16,5 3-152 15,0 0-152-15,3 0-120 16,0 0-120-16,1 0 0 0,-5 3-64 16,-3 0 8-16,-8-3-8 15,-1 4 0 1,-7-1 16-16,4 0-16 15,-5 3 0-15,5-6-8 16,8 3 0-16,-1-3 8 0,5 0-8 16,-1 0 0-16,-7 0-64 15,-1 0-56-15,-4 0 32 0,-22 0 88 32,-14 4 56-32,-15 2 72 15,-8-6 0-15,11 6 40 16,13 0-40-16,4-2 64 0,15 2-136 15,13-6 40-15,20 0-88 16,3 0 40-16,-7 0-40 0,-8 0 8 16,-28 0-16-1,-16 0 0-15,-9 0 0 16,-3 0 0-16,12 0 0 16,7 0 0-16,9 0-8 0,4 0 8 15,-5 0 0-15,13-6 8 16,11 0 0-16,13-1 8 15,-13 4-16-15,-22 0-8 16,-17 0 8-16,-17-1-8 16,9 1 16-16,8 0-8 15,0 3 0-15,-9-3 0 0,1 3 8 16,-9 0-8-16,2 0-48 16,2 0 40-1,-3 0 8-15,9 0 0 16,-6 0-48-16,9 3-168 15,0 0-96-15,0-3-104 0,-5 0 136 16,5 0 120-16,0 0 72 16,-4 0 80-16,-5-3-120 0,5-6 128 31,-8-1 8-31,0-2-8 16,-4-1-8-16,3-3 8 15,-6 0 8-15,2 0-8 0,-7 0-16 16,0 0-8-16,-8 3 24 15,-5 1 8-15,-2 2-8 0,-2-3-152 16,-6 1 16 0,-5-1-56-16,-4-9 192 15,0 3-264-15,-4-10 144 16,-13 1 104-16,6-7 16 0,2-3 0 16,1-3 0-16,5-7 8 15,3-6-8-15,0-13 8 16,3 4 0-16,5-4 0 15,1 1 232-15,-1 8-8 16,-1-8 144-16,-3 2-128 16,5 0-88-16,-1 1 0 0,3 0-152 15,-2 2 0-15,-1-2 0 32,3 5 0-32,-7-2 0 15,0 3 40-15,-4-3-48 0,0-10 56 16,-4 0-56-16,-8 4 8 0,1-1 0 15,-2 10 8-15,6-4 32 16,3 7-48-16,4 7 8 31,0-1 80-31,11 7-88 0,6-1 0 16,-6 7-72-16,1-2 16 16,0-2 8-16,-8 4-8 0,-4 0 40 15,0 1 16-15,-7 8-48 16,-6 0 40-16,1 8-8 31,1 5-80-31,-6 3-24 0,1 4-128 0,4 3 40 16,-3-4 120-16,-1 5 0 15,0-2 72-15,4 4 8 0,-4-3 0 16,-4-3 8-16,3 2-8 16,-6 1 0-1,-5-3 8 1,-3 6-8-16,-10 0 0 0,-6-3 0 0,-9 3-8 15,-19 0 8-15,-26 0 0 16,-10 0 8-16,-8 0 0 0,15-3 16 16,4-4-16-16,8-2 8 31,-7-1 0-31,-4-6 8 16,-2 1-8-16,2 2-8 0,0-3 0 15,-5 0 0-15,1 0 0 0,3 7 0 16,4-1 0-16,5 1 16 15,-5 2-8-15,5 1-8 32,-9-7-8-32,0 7 8 0,0-7 40 15,1 4-32-15,-4-4-8 16,-5 4 0-16,-8-4-16 0,-3 0 16 16,-5 4 8-16,5-1 0 15,-1 3-8-15,9 4 8 31,4 3-8-31,-5 0 0 0,-4 0-8 16,4 0 8-16,1-6-16 0,0 0 16 16,3-1 0-16,5 1 8 0,-5-3-8 15,-4-1 0-15,9 7 8 16,-5-4-8 0,9 4 0-1,2 3 0-15,6 0 0 0,3 7-8 16,1 9 8-16,4-4 0 15,-1 4 0-15,8 0 8 0,-4 0-8 0,1 0 0 16,3-3 0-16,8-1 0 31,13-2 0-31,14-4 8 16,2 3-8-16,-1 1 0 0,-12-1 0 16,1 1-32-16,2 3 32 15,6-1 16-15,-5 5-16 0,5-5 0 16,-1 1 8-16,-8-3-8 31,3-1 0-31,-2-3-40 0,3-3 40 16,4 1 0-16,5-1 8 15,3 0-16-15,8 0 8 0,0 3 0 16,8 1-8-16,8-1-56 16,4 1-96-16,5-1-624 31,7 3-889-31,0 1-103 0,3-4-2697 0</inkml:trace>
  <inkml:trace contextRef="#ctx0" brushRef="#br0" timeOffset="13472.58">3382 8956 5657 0,'0'0'2496'0,"0"0"-1255"16,0 0 103-16,0 0 16 0,0-57-104 15,0 48-87-15,0 2-153 0,0 4-208 16,0 3-256-16,0 0-304 31,0 3-184-31,0 13-64 16,0 6 104-16,0 7-96 0,0 0 48 15,4 6-48-15,4 0-8 16,0-4 0-16,4 1 8 0,0-4 0 16,0-2 0-16,0-10 0 31,4-4 64-31,0-12-72 15,0 0 160-15,3-15-40 0,9-14 48 16,4-12 40-16,4-10-32 16,4-6-8-16,8-16-64 0,0 3-104 0,-5 0 72 15,10-3-72 1,-10 19 0 0,5 3-8-16,-4 10 8 15,-9 15 16-15,-7 11-16 0,-11 5 0 16,-6 10-128-16,-7 0-504 15,0 13-208-15,-4 16-848 0,-8-1-449 0,-3 1-1920 16</inkml:trace>
  <inkml:trace contextRef="#ctx0" brushRef="#br0" timeOffset="14130.06">3319 8455 6953 0,'0'0'1768'15,"0"0"-983"1,0 0 263-16,0 0 192 16,0 0-336-16,0 0-176 15,0 0-400-15,0 0-320 0,-21-29-8 16,33 52 72-16,4 5 8 16,-4 1-32-16,1 5 8 0,-6-5-48 31,1 3 9-31,1-7-1 15,-2-6-8-15,1-3 0 0,0-6 0 16,4-7 8-16,4-3 96 16,4-7 64-16,4-15 0 0,4-9-48 15,-1-11-112-15,1-9 64 32,4-12-64-32,0-20-8 15,1 4 0-15,-6 9 8 0,-7 19 56 16,-4 19 136-16,-4 7 40 15,-1 3-48-15,-7 12-136 0,5 10-64 16,-9 0-312-16,8 7-128 16,-4 15-232-1,-4 16-1041-15,0-3-1231 16,0-3-6202-16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2:55:50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2844 3984 4048 0,'0'0'4841'0,"0"0"-3648"0,-8-16-249 31,4 10-120-31,4 0 24 16,-3 3 24-16,3-1 297 16,-4 1-193-16,4 0-416 0,0 0-8 15,0 3-104-15,0 0-248 0,0 0-56 31,0 0-88-31,0 0 48 16,0 0 56-16,0 0 24 16,0 0-48-16,0 0-24 0,4 0-40 15,11 0 152-15,5 0 65 16,8 3-25-16,4 3-16 16,-4 1 56-16,8 2-64 0,-4 1-48 31,-1-4-96-31,-3 4-40 15,-4-7-8-15,1 3-40 0,-2-3 48 16,-3-3-8-16,0 3-40 16,-4-3 40-16,4 0-48 0,-1 0 16 15,9-3-8-15,-4-6-8 16,4 3 0 0,-7-1-456-16,-6 7-808 15,-2 0-1689-15,-10 0-3985 0</inkml:trace>
  <inkml:trace contextRef="#ctx0" brushRef="#br0" timeOffset="1481.48">4262 3994 6449 0,'0'0'2336'0,"0"0"-959"15,0 0-481-15,0 0-56 16,0 0 216-16,0 0-56 0,0 0-95 16,-7-10-265-1,7 10-200-15,0 0-96 16,0 0-72-16,0 0-120 0,0 0-80 16,0 0-64-16,0 0-8 15,0 0 0-15,3 0 64 16,10 0 224-16,2 0 16 15,2 0-128 1,6 4-8-16,1-4-40 0,4 0-8 16,0 3 0-16,4-3 0 0,-4 0-56 15,0 0 24-15,-4 0 8 16,4 3 8-16,-5-3-32 16,1 3-15-1,8 3 7-15,-4-6 24 16,0 7 0-16,4-7-8 0,0 3-32 15,-4 0 24-15,0-3-64 16,-4 3 8-16,-1 1-16 16,1-4 0-16,-4 2 16 0,1 2-8 31,2-4 0-31,1 3 0 16,8-3-8-16,0 0 0 0,-4 0 0 15,7 0 48-15,-7 0-48 16,4 0 56-16,0 0-56 31,-4 0 0-31,4 0 0 0,-4 0 8 0,0 0 0 16,0 0-8-16,0 0 8 15,0 0 0-15,0 0-8 0,-1 0 8 16,1-3 0-16,0 3 0 16,0 0-8-1,-4 0 8 1,-4 0 0-16,-1 0 0 0,2 0 0 15,-10 0 0-15,6 0-8 16,-2 0 8-16,1 0-8 0,9 0 8 16,-2 0 0-16,5 0 0 0,7 0 0 15,-7 0 0-15,9-4 8 16,-5 4-8 0,-5 0 0-16,1-2 0 15,-4 2 8-15,-4 0 88 16,-1 0-96-16,6 0 8 0,-5-4 80 15,-1 4-40-15,9-3-40 32,0 0 40-32,0 0-48 0,4-4 80 15,4 4-72-15,-8 0 32 16,0 0-40-16,-8 3-8 16,0 0 0-16,-8 0 0 0,-1 0 8 15,2 0 32-15,-2 0-32 16,6 0-8-16,-2 0 8 0,2-3-8 31,2 0 0-31,-3-1 40 0,-4 1-32 16,-4 0 8-16,0 3-16 15,-8 0 0-15,0 0-192 0,0 0-592 16,0-3-841-16,0 3-2984 16,0-4-4473-16</inkml:trace>
  <inkml:trace contextRef="#ctx0" brushRef="#br0" timeOffset="21434.45">2924 4940 8313 0,'-4'-6'2857'15,"4"3"-1457"-15,0-4-392 16,0 4 169-16,0-4 207 15,0 7-128-15,0 0-216 0,0 0-207 16,0 0-217 0,0 0-152-16,0 0-152 15,0 0-168-15,-4 4-136 16,4 12-8-16,-4 9 136 0,0 10 96 16,-4 3-64-1,4 3-48 1,0-3-72-16,0-3-32 0,4-3 40 0,0-7-48 15,0-8-8-15,0-2-408 16,0-8-736-16,0-1-1537 16,4-6-3128-16</inkml:trace>
  <inkml:trace contextRef="#ctx0" brushRef="#br0" timeOffset="21702.39">3051 5118 10762 0,'0'0'4273'0,"0"0"-3697"0,0 0-424 15,0 0 104-15,0 0 272 31,0 0 24-31,0 0-128 0,0 0-80 16,52 6 0-16,-20-6-248 0,8 0-96 16,27 0-1416-16,-11 0-2457 15,-3-10-3936-15</inkml:trace>
  <inkml:trace contextRef="#ctx0" brushRef="#br0" timeOffset="22254.37">3964 4838 11386 0,'0'0'2809'0,"0"0"-1193"15,0 0-608-15,0 0-256 0,0 0 56 0,-9-9-383 32,9 22-225-32,-3 9 120 15,-1 6 88-15,0 11-112 0,4 2-216 16,-4-3-80-16,4 0 0 16,-4-3-792-16,0-7-1041 15,4-8-2448-15,0-11-4016 0</inkml:trace>
  <inkml:trace contextRef="#ctx0" brushRef="#br0" timeOffset="22416.55">3976 4651 12186 0,'0'0'1881'0,"0"0"-1049"0,0 0-480 31,0 0-344-31,0 0-8 15,0 0-856-15,0 0-953 16,44 86-4568-16</inkml:trace>
  <inkml:trace contextRef="#ctx0" brushRef="#br0" timeOffset="22869.31">4131 5077 9498 0,'0'0'2448'15,"0"0"-1440"-15,0 0 56 0,0-74 177 16,8 46-337 0,8-4-296-16,-4 0-232 15,4 4-176-15,0 6 0 16,0 6-56-16,-4 13-40 16,0 3-104-16,-4 6-8 0,3 19 8 15,-7 10 88-15,5 6 24 31,-5 7-8-31,-4-7-56 0,0 0-40 16,0-9 8-16,-4-9-8 16,0-11-8-16,-1-8 0 0,5-4 72 15,0-10 176-15,0-19-248 32,9-15-224-32,6-7 176 15,2 1 40-15,2 2 8 0,-2 13 104 16,-6 13 272-16,-2 16 129 15,-1 6-185-15,-1 2-272 0,1 21 16 16,5 8 96-16,-6 7-8 0,5 4-8 16,-4 2-96-1,0-9-48 1,0 4-48-16,3-11-816 0,10-9-705 16,-1-7-2976-16,-1-5-2472 15</inkml:trace>
  <inkml:trace contextRef="#ctx0" brushRef="#br0" timeOffset="23052.52">4665 4918 13034 0,'0'0'3025'0,"0"0"-2041"16,0 0-616-16,0 0-104 0,0 0 600 31,0 0 81-31,0 105-481 16,0-67-312-16,0 3-104 0,0-3-48 15,0-3-384-15,0 6-897 16,0-9-1335-16,0-13-2345 0</inkml:trace>
  <inkml:trace contextRef="#ctx0" brushRef="#br0" timeOffset="23200.49">4677 4721 8249 0,'0'0'1881'16,"0"0"-1545"-16,0 0-336 16,0 0-1265-1,0 0-1191-15</inkml:trace>
  <inkml:trace contextRef="#ctx0" brushRef="#br0" timeOffset="23471.1">4971 4455 8833 0,'0'0'4249'0,"0"0"-2328"16,0 0 119-16,0 0-279 15,0 0-441-15,0 0-568 0,0 0-280 16,0-20-360-16,0 42-104 31,5 13 264-31,-5 13-80 0,4 19-120 16,0 18-16-16,4 23-48 15,-4-3-8-15,-1-13 0 0,1-25-80 16,-4-26-136-16,0-6-192 16,0 6-272-16,0 7-872 31,0-4-1601-31,-4-12-4129 0</inkml:trace>
  <inkml:trace contextRef="#ctx0" brushRef="#br0" timeOffset="23760.75">4885 4838 9842 0,'0'0'2008'0,"0"0"-968"0,0 0-296 16,79-38 65-16,-44 38 103 15,6 0-248 1,2 0-320-16,1 16-184 15,-4 3-88-15,-8 3-72 0,-4 10-96 16,-5 3 80-16,-10 3 16 16,-5 3 8-16,-8 4 0 0,0-7 288 15,0 0 80-15,0-6-104 32,0-3-144-32,-4-7-128 15,4-3-360-15,0-7-1992 0,0-8-2609 0</inkml:trace>
  <inkml:trace contextRef="#ctx0" brushRef="#br0" timeOffset="23921.71">5315 4766 12066 0,'0'0'3881'0,"0"0"-2593"0,0 0-512 15,0 0-488-15,0 0-288 16,0 0-912-16,0 0-496 31,32 76-528-31,-13-38-2802 0</inkml:trace>
  <inkml:trace contextRef="#ctx0" brushRef="#br0" timeOffset="24501.66">5594 5099 6001 0,'0'0'2600'0,"0"0"-1071"0,0 0 599 15,0-79 809-15,-17 56-785 0,-3 4-399 16,-3 7-689-16,-1 8-600 16,4 4-280-1,0 4-176-15,8 15 0 16,4 6 0-16,4 3-8 16,4-5-8-16,0 2-208 0,12-12-248 15,4-1 32-15,3-12 176 16,6 0-8-16,-1-9 72 0,-4-7-32 15,-5-3 224-15,-3 3 0 32,-3 3 352-32,-9 7 384 0,0 3-144 15,0 3-280-15,0 0-312 16,0 16-96-16,0 6 96 16,7 0 0-16,5 3-64 0,12-5-232 15,4-8-168-15,12-5-264 31,8-7-329-31,8-7-535 0,0-15 40 16,-1-13 63-16,-3-12 713 16,0-20 504-16,-12-25-8 0,-9-19 48 15,-14-4 224-15,-17 20 8 16,-5 29 896 0,-10 27 657-16,-6 7-177 15,2 7 24-15,-1 3 40 0,-4 6-407 16,4 13-345-16,0 3-328 15,0 25-168-15,-3 16 112 0,6 20-112 16,6 25-48 0,11 12-56-16,0-6 8 15,15-16-96-15,2-22 0 16,2-15-416-16,1 2-96 0,8-3-880 16,23-6-601-16,-3-17-2216 15,1-15-2152-15</inkml:trace>
  <inkml:trace contextRef="#ctx0" brushRef="#br0" timeOffset="24660.49">6331 4778 9554 0,'0'0'5129'16,"0"0"-2145"-16,0 0-767 15,0 0-1289-15,0 0-752 16,0 0-8-16,0 77 0 0,0-24-48 31,4 7-48-31,0-2-72 16,0-1-176-16,3-9-592 0,6-7-1281 15,-2-13-2664-15,-3-15-2448 0</inkml:trace>
  <inkml:trace contextRef="#ctx0" brushRef="#br0" timeOffset="24809.5">6427 4680 10594 0,'0'0'5001'16,"0"0"-3961"-16,0 0-696 15,0 0-344-15,0 0-1704 0,0 0-377 16,0 0-5112-16</inkml:trace>
  <inkml:trace contextRef="#ctx0" brushRef="#br0" timeOffset="25354.41">6518 5023 11882 0,'0'0'2529'16,"0"0"-241"-16,0 0-720 16,-12-92-319-16,12 57-305 15,0 3-344-15,3 0-448 0,14 3-152 32,-2 4-32-32,6 3-184 15,3 6 16-15,4 10-8 0,0 3 72 16,4 3 136-16,3 0-8 15,-3 9 8-15,0 10-56 16,-8 3-64-16,-9 4-16 0,-7 2 64 0,-3 4-16 16,-5 0 80-1,-5 3 8 1,-14-1 8-16,-9-2 96 0,-4-3 104 16,0-10 72-16,4-6 8 15,8-4-64-15,8-9-32 16,9 0-48-16,3 0-144 15,15 0-96-15,13-3-280 16,11 0 40-16,14 3 72 16,3 0 24-16,-4 19 136 0,-1 7 24 15,-11 5 72-15,-4 7 0 16,-21 4 0-16,-11 2 8 16,-4 1 168-16,-19-1 72 0,-17 0-112 31,-8-3 16-31,-7-9 104 0,-5-10 88 15,0-5-120-15,0-17 8 16,4 0-104-16,8-17-120 16,5-14-216-16,15-7-512 0,24-35-304 31,20 9-2793-31,16 4-5361 0</inkml:trace>
  <inkml:trace contextRef="#ctx0" brushRef="#br0" timeOffset="25704.6">7084 5048 9337 0,'0'0'6282'0,"0"0"-5178"16,0 0-728-1,0 0-32-15,0 0 160 16,0 0-192-16,0 0-88 0,0 0-96 16,108-6-128-16,-73-7-48 15,-3-3-296-15,-4-6-296 0,-5-7-136 16,-10 1 120-1,-13-7 296-15,0 3 360 16,-17 7 736-16,-14 3 208 16,-5 15-72-16,-4 7-15 0,0 7 23 15,4 18-72-15,4 10-200 16,8 6-192 0,13 10-128-16,7 0 8 15,4-4-208-15,11 1 16 16,17-7-88-16,13-12-16 0,2-7-40 15,9-12-296-15,3-10-200 16,1 0-304-16,17-35-896 0,-22 0-2217 31,-11-4-5569-31</inkml:trace>
  <inkml:trace contextRef="#ctx0" brushRef="#br0" timeOffset="26576.28">8478 4600 5801 0,'0'0'5945'0,"0"0"-4777"16,0 0 289-16,-60-73 255 0,37 60-424 16,-1 4-72-16,-8 6-439 0,0 3-161 15,-4 9-104-15,-4 17-128 16,4 12-152-16,0 10 8 16,1 18-152-1,14 23-88-15,14 16 72 16,7-7-56-16,11-22-16 15,17-24 0-15,12-24-136 0,20 7-128 0,27-10-88 16,29-12-80-16,-9-13-80 16,-23-7-136-16,-24-18-329 0,-20-3 185 31,-4-26 464-31,0-26 208 16,-21-31 24-16,-15-10 48 15,-24 7 48-15,-27 16 72 0,3 28 104 16,1 19 144-16,6 16 280 0,5 16 169 31,1 3 87-31,-5 10-312 16,1 6-176-16,11 13-256 15,11 34-32-15,17 26 40 0,4 0-72 16,20 1 32-16,16-11-80 16,0-13 8-16,11 7-8 0,9 4 0 31,0-7 0-31,-15-6-56 15,-6-10-16-15,-15-3 64 16,-8-4-8-16,-9-2-56 0,-2-7-144 0,-1 1-272 16,0-1-720-16,0-7-1641 15,0-8-4729-15</inkml:trace>
  <inkml:trace contextRef="#ctx0" brushRef="#br0" timeOffset="26917.71">9434 4391 6729 0,'0'0'6289'16,"0"0"-4992"-16,0 0 215 0,0 0-552 31,0 0-24-31,-103-10 377 16,63 32-177-16,-8 13-392 0,8 7-328 15,5 12-168-15,7 15-80 16,15 17-24-16,13 16 8 16,17-10-104-16,14-16-48 0,1-25 0 31,8-16-96-31,8-1-296 15,12 1-600-15,32-6-824 0,-21-10-2441 16,-15-13-4713-16</inkml:trace>
  <inkml:trace contextRef="#ctx0" brushRef="#br0" timeOffset="27382.3">9960 4537 10786 0,'0'0'2912'0,"0"0"-535"31,0 0-689-31,0 0-295 16,0 0-521-16,-87-64-144 0,55 64-152 16,-4 0-176-16,4 7-160 15,4 12-152-15,5 9-80 32,10 1 0-32,13 3-16 0,0 5-72 15,16-5 72-15,12 3-184 16,8-3-64-16,0 0-72 0,3-7 160 15,2 1-232-15,-9-4 88 16,-9 0 0-16,-7 0 176 0,-8 4 24 16,-8-4 104-16,0 3 8 15,-19 1 0 1,-13-1-8-16,-1-9 8 16,-7 0 0-16,5-10 0 0,11-6-1249 15,12-9-2735-15,12-7-1466 16</inkml:trace>
  <inkml:trace contextRef="#ctx0" brushRef="#br0" timeOffset="27548.27">10216 4851 10138 0,'0'0'3832'16,"0"0"-3375"-16,0 0 103 31,0 0 56-31,7 76 256 0,-14-41 0 16,-14 0-456-16,6 6-416 15,-5-6-224-15,7 3-1832 0,9-9-2065 16,4-10-5065-16</inkml:trace>
  <inkml:trace contextRef="#ctx0" brushRef="#br0" timeOffset="27922.75">10789 4778 8617 0,'0'0'2657'0,"0"0"-1017"0,-12-73-399 16,-12 48 655-1,-4 5-432-15,-8 11-440 16,-3 9-399-16,-2 0-241 0,6 13-104 16,7 12-40-16,4 7-112 15,12 3-56 1,12 0-64-16,0 3 8 15,12-6-16-15,12-7-16 0,7-6-160 16,6-10-24-16,-1-9 80 16,-1 0 120-16,-7-9 0 0,-7-4 96 15,-10 4 40-15,-3 3 296 32,-8 2 136-32,0 4-448 0,0 13-120 15,0 9 0-15,0 13 0 16,8 3 8-16,8 1-8 0,4-2-776 15,20-5-840-15,-8-10-1233 16,3-12-1656-16</inkml:trace>
  <inkml:trace contextRef="#ctx0" brushRef="#br0" timeOffset="28186.35">10988 4378 12874 0,'0'0'2601'0,"0"0"-921"15,0 0-944-15,0 0-264 16,44 25 145-16,-12 7 95 0,3 10-176 16,6 12-256-16,-2 15-216 15,1 20 40-15,-8 13-96 16,-12 6 0-1,-20-10 72-15,-8-22-80 0,-12-22-224 16,-32 4-928-16,12-20-1161 16,-3-4-3944-16</inkml:trace>
  <inkml:trace contextRef="#ctx0" brushRef="#br0" timeOffset="29081.85">11797 4788 11778 0,'0'0'4529'16,"0"0"-3633"-16,0 0-512 16,0 0-40-16,0 0 152 15,0 0-87-15,0 0 39 0,84 3 368 31,-5-3-352-31,5-7-224 0,-4-2-240 16,-12 2-8-16,-25 5-864 16,-11 2-1097-16,-16 0-455 15,-16 2-553-15,-12 8-2576 0</inkml:trace>
  <inkml:trace contextRef="#ctx0" brushRef="#br0" timeOffset="29261.33">11745 5020 4993 0,'0'0'5889'0,"0"0"-5017"0,0 0-128 16,0 0 480-16,0 0-215 15,136 22-65-15,-48-22-296 16,27 0-272 0,17-13-224-16,-1 0-152 15,-11 0-568-15,-41 7-2025 16,-16-3-3712-16</inkml:trace>
  <inkml:trace contextRef="#ctx0" brushRef="#br0" timeOffset="29594.37">13303 4616 11106 0,'0'0'3065'31,"0"0"-809"-31,0 0-1096 15,0 0-360-15,0 0-71 0,-99-6-233 16,71 34-160-16,0 11-104 16,8 8-144-16,4 4-80 0,16 3-8 15,0 0-120-15,19-10-352 16,18-9-48-16,10-12-9 31,9-14 329-31,4-9 144 0,0-19-88 16,-9-19 88-16,-7-10 56 15,-16-6 256-15,-24-3 673 0,-4 0-161 16,-28 6-184-16,-31 10-240 0,-29 15-112 16,-32 26-232-1,-3 13-656 1,27 13-2249-16,21 2-10738 0</inkml:trace>
  <inkml:trace contextRef="#ctx0" brushRef="#br0" timeOffset="31120.94">14478 4366 14091 0,'0'0'1888'0,"0"0"-192"16,0 0-399-16,0 0-609 0,0 0-360 15,0 0-240-15,8 31-88 32,20 23 224-32,16 26 48 0,16 18-176 15,4-6-16-15,-13-16-72 16,-10-22-16-16,-18-22-152 16,1 3-80-16,-4-7 168 0,0-8 64 31,-8-14 8-31,0-10 72 15,-4-24 640-15,-4-13-264 0,4-26-24 16,3-16-88-16,-2-15-136 0,3-7 64 16,4 23-200-16,-4 25-64 15,-5 25-8-15,1 13-56 0,1 3-328 16,6 10-792 0,-7 6-3153-1,1 0-5393-15</inkml:trace>
  <inkml:trace contextRef="#ctx0" brushRef="#br0" timeOffset="31336.25">14303 4645 5801 0,'0'0'8145'0,"0"0"-5952"15,0 0-585-15,0 0-439 0,0 0-345 31,116-22-136-31,-33 6-200 16,29 3-56-16,-1 3-264 0,-15 7-168 16,-24 3-168-16,-21 0-880 15,-15 10-2905-15,-12-1-1648 0</inkml:trace>
  <inkml:trace contextRef="#ctx0" brushRef="#br0" timeOffset="32031.93">15694 4457 6513 0,'0'0'1712'16,"0"0"-207"-16,0 0 159 15,0 0 312-15,0 0 329 16,0 0-273-16,19-34-239 0,-19 34-473 0,-7-4-560 16,-14 4-328-1,-10 0-232 1,-13 0-72-16,-4 0-8 0,4 13 40 16,5 6-104-16,11 3-56 15,15 7-8-15,6 9-88 16,7 0 0-16,24 7-168 15,15-1 120-15,10 0-104 16,2 1-120-16,-3-10 112 16,-8-3-16-16,-12-7 48 0,-12-3 136 15,-8-6 80-15,-8 0-40 16,-13-4 40-16,-14 1 8 16,-17-3 88-16,-4-1 0 0,-4-2-88 31,9-4-120-31,10-3-1168 0,18-3-2633 15,15-10-904-15</inkml:trace>
  <inkml:trace contextRef="#ctx0" brushRef="#br0" timeOffset="32212.17">15941 4870 8833 0,'0'0'6010'0,"0"0"-4682"0,0 0-1072 16,0 0-136-16,0 0-96 15,0 0 464-15,-56 102-248 0,24-67-88 16,0 0-152 0,4-4-296-16,8-2-1616 15,9-10-1217-15,11-6-4489 16</inkml:trace>
  <inkml:trace contextRef="#ctx0" brushRef="#br0" timeOffset="32580.41">16486 4648 10442 0,'0'0'2664'16,"0"0"-623"0,0 0-337-16,0 0-264 15,0 0-559-15,0 0-425 16,-95-29-72-16,51 55 56 0,0 6-152 15,4 2-144-15,9 8-104 16,10-4-40-16,10-6-8 0,11-7-64 31,7-6-120-31,25-13 56 16,9-6 128-16,2 0 8 16,1-16-176-16,-4 1 48 0,-8-2 128 15,-13 8 8-15,-6 3 136 16,-9 6 120-16,-4 3-264 0,0 16-16 15,0 10 16-15,0 2-8 32,0 8-208-32,0-4-840 0,20-4-1721 15,3-8-2312-15,1-14-4273 0</inkml:trace>
  <inkml:trace contextRef="#ctx0" brushRef="#br0" timeOffset="32785.99">16750 4451 11858 0,'0'0'4033'0,"0"0"-3601"15,0 0-328-15,0 0 120 0,63 92 8 32,-35-47-16-32,-4 5-112 15,-4 8-96-15,-16 2-8 0,-4 0-240 16,-24 4-400-16,-56 15-656 15,9-15-1841-15,-9-14-8153 0</inkml:trace>
  <inkml:trace contextRef="#ctx0" brushRef="#br0" timeOffset="33404.91">15410 4314 7881 0,'0'0'2713'0,"0"0"-1441"15,0 0-176-15,0 0 553 16,-86 22 303-16,49 4-480 0,1 3-375 0,4 9-289 16,1 10-264-16,-1 15-232 15,11 20 32-15,14 15-104 0,7 1-144 16,20-14-40 0,8-22 0-1,8-21-56-15,-4-7-56 16,11 3-672-16,41 0-1208 0,-17-9-3146 0,-3-11-5792 15</inkml:trace>
  <inkml:trace contextRef="#ctx0" brushRef="#br0" timeOffset="33930.37">17296 4877 9233 0,'0'0'9202'0,"0"0"-7537"31,0 0-1121-31,0 0-544 16,0 0-1184-16,0 0-1457 0,0 0-5153 16</inkml:trace>
  <inkml:trace contextRef="#ctx0" brushRef="#br0" timeOffset="41323.74">2789 5940 5129 0,'-5'-3'4289'15,"1"0"-2505"-15,0 0 24 0,1-4 129 16,-5 4-193-16,4-3-384 16,4 2-119-16,0-2-297 15,0 3-232-15,0 0-232 0,0-4-264 32,4 1-208-32,15-3 144 15,1 2-152-15,5 4 64 0,2 3-64 16,1 0-8-16,0 16 0 15,-12 10-96-15,0 5 48 16,-8 4 48 0,-8 3 8-16,0 3-8 0,-13 4 8 15,-14-4 40-15,-4-3 56 16,3-3 32-16,0-9-8 0,4-8-72 16,7-5-40-16,9-3 0 15,8-10-8 1,0 3-8-16,0 0-64 15,21-3 24-15,7 0 40 0,11 0-48 16,9 0-120-16,0-6-616 16,15-13-1096-16,-14 3-3194 0,-10-3-4544 15</inkml:trace>
  <inkml:trace contextRef="#ctx0" brushRef="#br0" timeOffset="41566.17">3255 6121 12378 0,'0'0'4825'0,"0"0"-3953"15,0 0-207-15,0 0 63 0,0 0-264 16,0 0 112-16,96 3-200 15,-41-3-344-15,5 0-32 0,32-13-1536 16,-21 4-3617 0,-7-1-7994-16</inkml:trace>
  <inkml:trace contextRef="#ctx0" brushRef="#br0" timeOffset="42855.25">5048 5857 9914 0,'0'0'2168'0,"0"0"-1736"16,0 0-432-16,0 0-1584 16,0 0-1425-16</inkml:trace>
  <inkml:trace contextRef="#ctx0" brushRef="#br0" timeOffset="64536.64">4339 5648 10234 0,'0'0'2672'0,"0"0"-1640"0,0 0-103 16,0 0 175-16,0 0-208 16,0 0-256-16,0 0-168 15,0 0-56-15,-13 9-47 0,5 20 223 16,1 9-96-16,-5 10-32 31,-1 9-104-31,-2 3-56 0,2 4-64 0,-2 3-32 16,2-4-80-16,6 0-24 15,3-5-40-15,4-8-56 16,0-5 40-16,8-10 32 16,12-6-80-1,4-11-264-15,16-11-304 16,-1-7-232-16,13 0-352 0,20-22-633 0,-9-7-2064 15,-14 1-1792-15</inkml:trace>
  <inkml:trace contextRef="#ctx0" brushRef="#br0" timeOffset="64815.15">3960 5988 1880 0,'0'0'8290'15,"0"0"-6698"-15,0 0-720 16,0 0-272-16,0 0-144 16,0 0 449-16,23 19 823 0,14-13-336 31,14 1-424-31,9-5-167 15,4-2-401-15,8 0-160 0,0-2-240 0,-1-8-128 16,13-12-1233-16,-20 6-2519 16,-12-3-3634-16</inkml:trace>
  <inkml:trace contextRef="#ctx0" brushRef="#br0" timeOffset="66870.36">5031 5946 8065 0,'0'0'2329'16,"0"0"-1193"-1,0 0-112-15,0 0-72 16,0 0 9-16,0 0 79 15,0 0-40-15,-28 0-104 0,28 0-144 0,5 0-216 16,11 0-335-16,4 0 287 16,12 0-208-16,3-6-144 0,5 3-136 31,0-3-336-31,8 2-977 16,0 4-951-16,-8 0-929 0,-12 10-2096 15</inkml:trace>
  <inkml:trace contextRef="#ctx0" brushRef="#br0" timeOffset="67078.88">4996 6172 7889 0,'0'0'3105'0,"0"0"-2137"31,0 0-784-31,0 0 960 15,0 0 265-15,0 0-257 0,119 13-312 16,-70-17-320-16,10-8-272 0,-4-1-248 16,29-6-624-16,-16 3-1896 15,-12 0-2490-15</inkml:trace>
  <inkml:trace contextRef="#ctx0" brushRef="#br0" timeOffset="67349.98">5841 5743 10162 0,'0'0'1656'16,"0"0"-456"-16,0 0-288 16,0 0-279-16,0 0 703 0,-13 54 224 15,2-12-400-15,-2 2-351 16,5 7-217-16,1 3-128 0,3 3-168 31,0-3-176-31,0 0 24 16,4-10-136-16,0-6-8 0,4-6-32 15,4-10-632-15,3-12-752 16,-2-4-1601-16,-5-6-4281 0</inkml:trace>
  <inkml:trace contextRef="#ctx0" brushRef="#br0" timeOffset="68864.81">2717 7264 10218 0,'0'0'2160'0,"0"0"-471"15,0 0-449 1,0 0-96-16,24-79-232 0,0 59-168 16,4 2-248-16,8 2-191 15,3 0-121-15,5 7-88 16,-8 9-88-16,0 0-8 0,-8 6-96 16,-13 13-168-1,-6 3 63-15,-5 3 201 16,-4 4 161-16,-9-1-153 0,-2-5 96 15,-5-1-56-15,4-3-32 16,0-10 56-16,8-2 8 16,4-4-80-16,0-3-104 0,0 3-265 15,19 0 217-15,6 1 96 16,6 5 56 0,-3 4 0-16,4 2-112 15,-8 8-48-15,-8-1-152 16,-12 4 96-16,-4 2 216 15,0 4 48-15,-24 0 88 0,-11 0 104 32,-6-4 40-32,-6-3 16 0,-1-6-87 15,0-6-81-15,8-10-24 16,4-3-104-16,8-6-168 16,24-39-1001-16,4 4-2920 0,12 0-5433 0</inkml:trace>
  <inkml:trace contextRef="#ctx0" brushRef="#br0" timeOffset="69104.92">3302 7385 12498 0,'0'0'3233'15,"0"0"-2057"-15,0 0-600 0,0 0-272 16,0 0 232-16,84 0-160 0,-44 0-135 31,4-3-241-31,3-1-128 16,13 1-921-16,-8 0-2736 0,-12 0-3888 16</inkml:trace>
  <inkml:trace contextRef="#ctx0" brushRef="#br0" timeOffset="69763.28">4537 6975 9882 0,'0'0'2296'0,"0"0"-992"0,0 0-351 31,0 0-17-31,-79-32 224 0,43 32-64 16,0 0-104-16,-4 0-231 16,5 10-265-16,7 6-232 15,7-3-120-15,14 5-104 0,7 2-40 16,0 5-48-16,24 1-40 31,8 2 32-31,11 4-144 0,5 0-280 16,-1 0 128-16,-6-1-113 15,-13 1 129-15,-5-4 128 0,-10-2 120 16,-13-1 88-16,-4-6 40 16,-20-3 272-16,-8 0 377 15,-13-7-25 1,-2-2-152-16,4-4-120 16,-5-3-152-16,8-3-144 0,8-13-96 15,16-7-400-15,16-14-832 16,16 5-2721-16,16 3-2737 0</inkml:trace>
  <inkml:trace contextRef="#ctx0" brushRef="#br0" timeOffset="70349.85">4696 7283 9674 0,'0'0'2656'15,"0"0"-1912"-15,0 0-432 0,0 0 369 16,0 0-193-16,77-38 8 16,-53 16-160-16,4 3-168 0,0-3-96 15,-9-1-72-15,-2 1-64 32,-10 3 56-32,-7 3 8 15,-4 0 24-15,-16 10 112 0,-8 3-8 16,-4 3 88-16,0 9 264 15,4 14 168-15,5 5 32 0,7 7-232 16,8 6-160-16,8 0-15 16,0-2-129-1,19-8-88-15,9-5-56 16,8-11-120-16,9-8-185 0,7-7-31 16,-1-3-120-16,1-19-168 15,4-10 232-15,-9-12 176 0,-6-4 216 16,-9-22 168-1,-17-19 8-15,-11-10-8 16,-4 8-72-16,-16 17 16 16,-4 27 56-16,0 12 112 0,-3 0 32 15,-5 4 208-15,7-4 217 16,6 15-73-16,6 11-416 0,9 9-232 16,0 12-16-16,0 23 0 31,0 26 248-31,0 21-32 15,0 29 64-15,5 4 32 0,3-7-96 16,-4-10-40-16,7-31-128 0,-2-13-48 16,3-20-168-16,12-2-768 31,4-6-1289-31,-5-13-3128 0</inkml:trace>
  <inkml:trace contextRef="#ctx0" brushRef="#br0" timeOffset="70717.83">5323 7258 6361 0,'0'0'2024'0,"0"0"-919"16,0 0-177-16,0 0 64 0,0 0 168 15,0 0-112 1,0 0-335-16,0 0-329 15,84-26-192-15,-61 4-112 16,-7-6-24-16,-4-1-56 0,-8-3-128 16,-4 0-32-16,0 4 160 15,-12 6 640-15,-8 9 368 0,-3 10-256 32,-5 3 56-32,-4 16-88 15,8 12-71-15,7 7-193 0,6 10-176 16,11-1-96-16,0 0-128 15,24-5-56-15,8-7-208 0,11-10-536 16,5-13-361-16,8-9-607 31,23-9-360-31,-15-11-2001 16,-8-8-1769-16</inkml:trace>
  <inkml:trace contextRef="#ctx0" brushRef="#br0" timeOffset="70895.98">5884 7023 10178 0,'0'0'4673'0,"0"0"-2825"31,0 0-664-31,0 0-368 0,0 0 73 16,0 0-113-16,-71 101-304 0,58-60-280 15,13 4-144-15,0-3-48 16,21-8-344-16,10-5-536 0,18-10-769 16,6-16-911-1,36-9-169 1,-11-13-447-16,-12-13-2410 0</inkml:trace>
  <inkml:trace contextRef="#ctx0" brushRef="#br0" timeOffset="71124.7">6346 6648 10746 0,'0'0'3953'32,"0"0"-1585"-32,0 0-447 0,0 0-689 15,0 0-600-15,0 0-416 16,0 0 304-16,-31 67 152 0,31-7-288 15,0 0-96-15,0 7-120 32,3 3-56-32,18-3-72 15,-2 0-32-15,9-1-16 0,4-6-88 16,0-6-280-16,-1-9-352 16,1-11-416-16,5-11-984 15,-14-7-2978-15,-6-13-2015 0</inkml:trace>
  <inkml:trace contextRef="#ctx0" brushRef="#br0" timeOffset="71302.25">6079 6988 11026 0,'0'0'4745'0,"0"0"-2809"16,0 0-39-1,0 0-961-15,0 0-816 0,0 0 320 16,120-35-160-16,-25 25-136 15,25-2-144-15,0-4-552 0,-36 7-1416 16,-32-4-4362-16</inkml:trace>
  <inkml:trace contextRef="#ctx0" brushRef="#br0" timeOffset="72472.93">7347 6886 7041 0,'0'0'5161'16,"0"0"-3449"-16,0 0 209 0,0 0-593 16,0 0-184-16,0 0-263 15,-13-16-473-15,13 35-224 16,0 13 528-16,0 10-224 15,0 8-176-15,0 4-184 16,0 3-32-16,0 1-96 16,4-5-112-16,5-5-536 15,-5-10-824-15,7-16-1257 0,1-15-2104 16,1-7-4577-16</inkml:trace>
  <inkml:trace contextRef="#ctx0" brushRef="#br0" timeOffset="72636.87">7398 6709 13794 0,'0'0'2529'0,"0"0"-1257"0,0 0-560 31,0 0-496-31,0 0-216 16,0 0-160-16,0 0 112 15,0 0-848-15,20 120-1320 0,5-69-1985 16,-2 0-4041-16</inkml:trace>
  <inkml:trace contextRef="#ctx0" brushRef="#br0" timeOffset="73087.32">7525 7264 8385 0,'0'0'3097'16,"0"0"-1833"-16,0 0-280 15,-3-82 273-15,3 40-25 16,3-2-256-16,10 0-312 15,2-1-288-15,10 7-128 16,-1 6-72-16,0 13-176 16,-5 10 73-16,1 9-1 0,1 9-64 15,-2 16 0-15,-6 17 96 16,-6 5-56 0,-3 4 40-16,-4 0-80 15,0-3 40-15,0-7-40 16,-4-12 0-16,0-7-8 0,1-10-8 15,-2-12 8-15,5-3 16 16,0-22-16-16,5-13-288 0,10-10 47 31,5-6 153-31,-4 3 88 16,4 7 64-16,-9 15 121 16,2 10 167-16,-5 19 8 0,-1 0-232 15,1 22-24-15,5 13 192 16,-6 10-112-16,5 6-88 0,1-4-88 31,-2 1-8-31,2-7-120 0,-2-9-344 16,6-13-328-16,2-10-649 15,13-18-1543-15,-4-13-857 0,0-10-2024 16</inkml:trace>
  <inkml:trace contextRef="#ctx0" brushRef="#br0" timeOffset="73252.95">8171 6943 8449 0,'0'0'4385'0,"0"0"-1424"15,0 0-1073-15,0 0-1120 16,0 0-528-16,0 0 385 0,0 105-145 16,0-47-256-16,0-1-144 15,0 3-80 1,4-3-32-16,5-9-480 16,6-1-825-16,-2-12-1511 15,-2-16-2817-15</inkml:trace>
  <inkml:trace contextRef="#ctx0" brushRef="#br0" timeOffset="73418.35">8083 6765 11258 0,'0'0'2584'15,"0"0"-1759"-15,0 0-825 0,0 0 0 31,0 0-737-31,0 0-1719 0,-11 77-8722 16</inkml:trace>
  <inkml:trace contextRef="#ctx0" brushRef="#br0" timeOffset="73658.77">8462 6559 13850 0,'0'0'2633'16,"0"0"-1217"-16,0 0-880 16,0 0-360-1,0 0 641-15,4 130-305 16,8-50-80-16,0 21-232 16,4 4-200-16,-4-6 48 0,0-10-48 15,-8-26-8-15,-4-12-424 16,0-16-624-16,0-7-1281 0,0-5-2272 15,0-4-1792-15</inkml:trace>
  <inkml:trace contextRef="#ctx0" brushRef="#br0" timeOffset="73931.14">8291 6982 9378 0,'0'0'2192'15,"0"0"-784"-15,0 0 177 0,0 0-209 16,0 0-384-16,119-58-48 0,-59 55-424 16,0 3-224-16,4 0-199 15,-8 13-49 1,-9 6-48 0,-15 3-233-16,-8 7-95 0,-12 2 328 15,-8 8 56-15,-4 2-48 16,0 3 8-16,-8 1 104 0,4-1-112 15,0-6-8-15,0 0-120 0,4-9-1568 16,0-7-1145-16,0-9-3080 16</inkml:trace>
  <inkml:trace contextRef="#ctx0" brushRef="#br0" timeOffset="74121.85">8792 6728 10594 0,'0'0'2608'0,"0"0"-1295"0,0 0-201 15,0 0-1112-15,0 0-304 16,0 0-904-16,0 0-217 31,41 111-3016-31</inkml:trace>
  <inkml:trace contextRef="#ctx0" brushRef="#br0" timeOffset="74692">9084 7054 5617 0,'0'0'2400'0,"0"0"89"16,-12-82-265 0,-8 53 137-16,-4 10-417 15,-4 10-480-15,0 9-503 0,0 3-521 0,5 19-272 16,10 13-88-16,5 3-40 31,8 3-40-31,12-6-80 16,12-3-264-16,8-10-272 0,4-9 63 15,0-13-119-15,0-6-104 16,-8-20 64-16,-5-9 248 0,-3-2 464 16,-12 2 216-16,-8 0 456 31,0 9 184-31,0 10 321 0,-4 13-225 15,0 3-520-15,-3 22-336 16,7 13 40-16,0 10-64 0,0 9-24 16,15-4-48-16,5 2-232 15,12-12-152-15,4-11-408 32,4-13 55-32,8-16 73 0,8-9-32 15,15-36 168-15,13-31 504 16,0-29 24-16,-5-22 616 0,-15-3 64 15,-25 0-288-15,-22 9-168 0,-17 6 25 16,-17 21 207 0,-18 20 112-1,-1 24 72-15,4 18 208 0,0 16 0 16,-3 13-312-16,-1 3-368 16,-8 38-96-16,8 41-16 0,12 39 32 15,24 22-88-15,12 2 8 0,28-12 80 31,4-19-88-31,0-5-384 16,3-8-448-16,-10-16-800 0,-14-27-2985 16,-7-21-7114-16</inkml:trace>
  <inkml:trace contextRef="#ctx0" brushRef="#br0" timeOffset="75501.7">11223 6537 7617 0,'0'0'4985'0,"0"0"-3585"16,0 0 121-16,0 0-497 31,0 0-272-31,-87-51 248 0,43 51-15 16,0 7-137-16,0 11-232 16,4 8-320-16,12 6-136 15,8 9-80-15,16 1-32 0,4 5-48 16,17 7-8-16,22-3-40 15,9-1-88 1,4 2-160-16,0 1 32 0,-9-2 136 16,-10-3-88-16,-18 0-56 15,-15-7 0-15,-4-10 152 16,-24-9 80-16,-11-5 40 0,-9-11 168 16,-4-6 24-1,4-6 40 1,9-16 104-16,2-4 48 0,18-3-32 15,2-2-72-15,13 8 64 0,1 4-48 16,3 6-8-16,0 11-216 16,0 2-72-16,7 0-160 0,6 19 160 31,2 6-104-31,6 3-464 16,3 4-776-16,19-3-801 0,-7-7-983 15,-4-12-2297-15</inkml:trace>
  <inkml:trace contextRef="#ctx0" brushRef="#br0" timeOffset="75771.23">11423 6588 7457 0,'0'0'2929'16,"7"-77"-1233"-16,1 40-160 0,-3-2 369 15,-1 14 23-15,-4 9-543 31,0 10 31-31,0 6-624 0,0 19-584 0,0 32-8 16,0 25 312-16,0 22-144 16,0 10-152-16,0-6-120 15,15-16-32-15,-2-23-64 0,-2-12 0 16,1-10 0 0,0-12-272-1,0 2-400-15,-4-2-528 0,4-13-1201 16,-4-7-2472-16,-8-9-3328 0</inkml:trace>
  <inkml:trace contextRef="#ctx0" brushRef="#br0" timeOffset="75938.42">11196 6950 9217 0,'0'0'2737'16,"0"0"-1265"-16,0 0-1104 15,0 0 521-15,115-7 39 0,-55 7-456 16,7-3-472-16,9 3-400 15,0-6-776-15,24-7-1057 0,-21 1-744 32,-11-4-87-32</inkml:trace>
  <inkml:trace contextRef="#ctx0" brushRef="#br0" timeOffset="76251.75">11997 6772 5009 0,'0'0'4697'16,"0"0"-2049"-16,0 0-543 31,0 0-561-31,-97-22-456 0,62 28-176 15,-1 13-272-15,4 13-127 0,4 6-145 16,4 3-216-16,16 4-104 16,8-4-8-16,0-6-40 0,17-10-48 15,11-9-208 1,7-12 48 0,5-4 200-16,-1-23-120 0,2-12-385 15,-5-9 249-15,-12 0 264 0,-1-1 8 16,-14 4 136-16,-6 12 321 15,-3 16 415-15,0 13-232 0,0 0-512 32,0 29-88-32,0 9 8 15,4 6-56-15,12 4 0 0,8-3-248 16,8-10-312-16,7-7-448 16,-2-12-1169-16,10-23-1040 0,-7-15-895 15,-7-10-1226-15</inkml:trace>
  <inkml:trace contextRef="#ctx0" brushRef="#br0" timeOffset="76454.85">12379 6426 8193 0,'0'0'4561'15,"0"-73"-1696"-15,0 44-329 0,-4 7-663 16,4 19-729-16,0 9-736 31,0 35-280-31,0 33 344 0,0 24-128 16,12 13-192-16,4-3-88 15,-1-13-64-15,-2-16 0 0,-5-12-384 16,-1-16-544-16,-3-9-1032 0,-4-20-2433 16,0-9-1977-16</inkml:trace>
  <inkml:trace contextRef="#ctx0" brushRef="#br0" timeOffset="76600.62">12164 6620 12722 0,'0'0'1697'32,"0"0"-1113"-32,123-13-384 15,-43 13-64-15,-5 0-136 0,25 10-512 16,-20 2-2297-16,-24 1-4921 16</inkml:trace>
  <inkml:trace contextRef="#ctx0" brushRef="#br0" timeOffset="76972.87">12609 6911 7865 0,'0'0'1432'16,"0"0"-511"-16,0 0-497 0,0 0-64 15,0 0 80-15,108 48 248 16,-72-64-160-16,0-6-216 31,-8-6-160-31,0-7 8 0,-12-6 176 16,-8-1-40-16,-8-2-63 15,0 2 271-15,-20 7 384 0,-8 10 272 0,-4 16-112 16,-8 9-336-16,5 9-271 16,-1 26 175-1,4 10-208 1,12 11-128-16,8 8-136 0,12 0-96 16,4-4-48-16,24-6 8 15,8-9 48-15,3-14-56 0,10-12 8 0,-6-15 32 31,0-4 64-31,-2-20 56 16,-9-8-80-16,-13-4 16 16,-6 0-24-16,-10 7-32 0,-3 3-40 15,0 9-112-15,-11 13-536 16,-2 0-1129-16,-2 0-4096 0</inkml:trace>
  <inkml:trace contextRef="#ctx0" brushRef="#br0" timeOffset="78325.75">14343 6356 10018 0,'0'0'2312'0,"0"0"-656"16,0 0-159-16,0 0-89 15,0 0-88-15,0 0-231 16,8-70-257-16,-28 64-400 16,-12 6-256-1,-8 0-88-15,-16 3-32 0,-7 10 112 16,-5 9 24-16,1 3-40 0,7 1-64 15,8 5-80-15,20 1 8 16,12 0-8-16,12 0 48 16,8-4-56-1,28 4-56-15,15-3 48 16,17-1-112-16,0 4-40 16,8 0 104-16,-8 2 48 0,-9 1 8 15,-11 4 0-15,-12-4 0 16,-12-3-48-16,-16-1 0 0,0-3 0 31,-28-2 48-31,-7-7 8 16,-10-3 72-16,-10-6 16 0,-1-7-8 15,0-3-8-15,4 0-16 16,9-10-56-16,7-6 64 16,8-3 56-16,12-3-112 0,4 3 104 31,8-3-16-31,0 6 32 15,4 0 40-15,0 10-176 0,0-1 0 0,4 7-312 16,4 0-368-16,12 10-64 16,20 15-616-16,-4 1-1417 15,3-1-3464-15</inkml:trace>
  <inkml:trace contextRef="#ctx0" brushRef="#br0" timeOffset="78773.28">14690 6750 9690 0,'0'0'2992'16,"0"0"-671"-16,0 0-465 0,0 0-72 15,0 0-487-15,0 0-625 0,0-7-416 16,0 27-184-16,0 5 280 16,0 10-32-16,0 6-152 0,4 4-80 15,3-1-16 1,6 0-64 0,-5 1 8-16,-1-7-16 0,-3-6-312 15,1-10-424-15,-5-3-864 16,0-9-1433-16,-5-10-3512 0</inkml:trace>
  <inkml:trace contextRef="#ctx0" brushRef="#br0" timeOffset="78988.11">14686 6674 10682 0,'0'0'3144'15,"0"0"-1143"-15,0 0-897 0,0 0-24 16,0 0 25-16,-80 25-297 16,44-3-288-16,4 3-312 15,0 1-208-15,4 6-120 0,0 22-1256 32,4-10-2401-32,13-3-3801 0</inkml:trace>
  <inkml:trace contextRef="#ctx0" brushRef="#br0" timeOffset="79191.88">14454 7254 7465 0,'0'0'3233'0,"0"0"-1081"16,0 0-263-16,104-22-257 15,-60 10-536-15,8-4-464 16,-1 0-320-16,1 3-168 15,0 7-144-15,-4 0-576 16,0 2-1248-16,-12 4-1089 16,-12 0-3712-16</inkml:trace>
  <inkml:trace contextRef="#ctx0" brushRef="#br0" timeOffset="79386.64">15479 6969 14699 0,'0'0'4008'31,"0"0"-2615"-31,0 0-737 16,0 0-216-16,0 0-64 15,0 0-376-15,0 0-152 0,0 0-1480 16,8-29-5706-16</inkml:trace>
  <inkml:trace contextRef="#ctx0" brushRef="#br0" timeOffset="86548.82">2856 8090 10402 0,'0'-10'2496'0,"0"4"-743"15,0 3-385-15,0 3-520 16,-3 0-344-16,-10 15-184 0,2 11 320 16,-10 12 201-16,6 7-161 15,-2 9-184-15,14-1-256 16,-5-2-88-16,8-3-56 15,4-10-96-15,11-6 0 16,9-13-48-16,12-6-392 16,8-10 88-16,4-3-432 0,0-10-473 15,-1-12-863-15,-2-7-201 16,-18-9 65 0,-7 0 1040-16,-12 0 1216 15,-8 6 256-15,0 7 880 16,-3 9 864-16,-6 7-95 0,1 2-449 15,4 7-344-15,4 0-408 16,0 9-383-16,0 17 287 0,0 5 152 31,0 11-152-31,0 3-224 16,-4 2-40-16,4 4-80 16,-7-4-112-16,-2 4-40 0,1 3-24 15,1-6-72-15,-2-1-16 16,5-2-56-16,4-10-568 0,0-4-1160 15,13-14-3089 1,-2-11-1913-16</inkml:trace>
  <inkml:trace contextRef="#ctx0" brushRef="#br0" timeOffset="86774.82">3338 8591 13634 0,'0'0'4241'16,"0"0"-3352"-16,0 0-225 15,0 0 48 1,0 0-176-16,0 0-192 16,84 4 48-16,-17-11-72 15,25-9-256-15,20 0-64 0,0-2-856 16,-33 5-3353-16,-27 3-7233 0</inkml:trace>
  <inkml:trace contextRef="#ctx0" brushRef="#br0" timeOffset="90808.55">4896 8086 1224 0,'0'0'7513'16,"0"0"-5960"-16,0 0 303 16,24-66-448-16,-20 56-135 0,-4 10 23 15,0 0-456-15,0 0-448 16,-4 19 64-16,-8 6 272 0,-7 17-103 31,-9 18-217-31,0 20-8 16,-4 2-16-16,4-9-248 0,4-9 8 15,4-23-32-15,0 6-104 16,4-5 48-16,0-10-48 0,8-13 0 16,8-10 0-16,0-9-8 31,0-9 0-31,4-23 0 16,19-29-96-16,10-33-16 0,11-27 64 15,-1-12-104-15,2 9 32 16,-10 35-120-16,-11 32 16 0,-4 21 176 15,-4 11 48-15,4 3 80 16,0 6 40 0,0 7 256-16,0 9-208 15,-4 19 0-15,-5 19 112 0,2 9 24 16,-9 10-160-16,-1 16-64 16,-3-6-8-16,0 3 8 0,0-3-8 15,0-10-64 1,0 0 32-16,0-6-40 15,0-7-408-15,0-9-592 16,0-6-825-16,0-10-3272 0,0-10-4113 16</inkml:trace>
  <inkml:trace contextRef="#ctx0" brushRef="#br0" timeOffset="90997.64">4669 8464 9874 0,'0'0'2728'0,"0"0"-743"16,0 0-745-16,0 0-400 31,96-67 80-31,-28 45 120 16,19 0-455-16,-4 3-369 0,-3 3-216 16,-8 13-224-16,-28 3-1713 15,-4 0-4192-15</inkml:trace>
  <inkml:trace contextRef="#ctx0" brushRef="#br0" timeOffset="91191.05">5407 8353 9874 0,'0'0'4425'0,"0"0"-3001"16,0 0 232-1,0 0-352-15,0 0-127 16,-28 73-145-16,7-35-472 15,1 6-264-15,9 4-184 0,3 0-112 16,4-1-504-16,8 5-888 16,7-15-3361-16,10-11-4217 0</inkml:trace>
  <inkml:trace contextRef="#ctx0" brushRef="#br0" timeOffset="91447.14">5777 8461 11946 0,'0'0'3825'0,"0"0"-2777"0,0 0-560 16,0 0-64-1,0 0-176-15,111-22-48 16,-70 19-200-16,-2-1-72 0,8 4-1280 16,-6 0-2905-16,-13 0-3376 15</inkml:trace>
  <inkml:trace contextRef="#ctx0" brushRef="#br0" timeOffset="91633.38">5669 8623 8913 0,'0'0'2657'0,"0"0"-1305"16,0 0 441-1,0 0 39-15,103 19-264 16,-15-22-599-16,28-13-553 0,7-6-288 16,-23 6-128-16,-16 0-712 15,-41 10-3057-15,-15-1-7610 0</inkml:trace>
  <inkml:trace contextRef="#ctx0" brushRef="#br0" timeOffset="93883.32">7581 8366 8665 0,'0'0'2689'16,"0"0"-1225"-16,0 0-143 16,0 0-233-16,0 0-448 15,0-35-104 1,-3 25-248-16,3-3-8 0,-4-2 40 15,-4-4-16-15,-1 0 88 16,-2-4-200-16,-10 1-56 0,-7 0 208 16,2 6-207-16,-6 10-1 15,-5 6 32 1,5 6-16-16,-4 23-64 16,1 21 304-16,11 5-72 15,12 5-168-15,12 0-32 0,0-12-48 16,15-4-64-16,10-9-8 15,6-16-144-15,5-9 32 0,5-10-48 32,-2-13 144-32,1-22-112 15,-5-6-80-15,-7-10 160 16,-3-6 48-16,-9 0 0 0,-4 6 0 16,-9 10 72-16,1 6 8 15,-4 12 40-15,0 11 224 0,0 6-96 16,0 6-248-1,0 0-32-15,0 6-72 16,0 6 104-16,0 7 72 16,0 1-8-16,0-5 24 0,0-2 32 15,0-3 24-15,0-4-48 16,0-6 88-16,0 0 104 0,0 0 72 16,0 0-72-1,0 0-16-15,0 0-128 16,0 0-40-16,0 3-56 15,0 0-48-15,0 13-8 0,-4 7 8 16,1 11 152-16,-1 11-32 16,4-1-48-1,0 1 32-15,11-1-96 16,13-6-16-16,8-6-176 16,8-6-360-16,8-8-344 0,23-18-968 15,-15-3-3377-15,-7-16-5746 16</inkml:trace>
  <inkml:trace contextRef="#ctx0" brushRef="#br0" timeOffset="94326.42">8279 8090 5065 0,'0'0'6697'15,"0"0"-4449"-15,0 0 1 16,0 0-1025-16,0 0-584 16,0 0 257-1,-99 50-17-15,71-5-152 16,4 9-384-16,3 3-216 0,14 0-16 15,3 0-104-15,4-9-8 0,0-7-176 32,7-9-336-32,6-13-128 15,2-9-689-15,6-10 817 0,-10 0 512 16,-3-20 48-16,-8-8 144 0,0-7 128 16,-15-6 177-16,-13-4-33 15,-8 1-56-15,-9 5-40 16,10 8-16-16,3 5-120 0,8 11-144 31,8 11-88-31,16 4-480 16,0 0-1016-16,36 19-433 0,4 1-2720 15,8-8-112-15</inkml:trace>
  <inkml:trace contextRef="#ctx0" brushRef="#br0" timeOffset="94810.56">8610 8106 8489 0,'0'0'2617'0,"0"0"-489"16,0 0-183-16,0 0-721 15,-120-57-304-15,76 57 112 16,1 22-215 0,7 9-321-16,12 14-264 15,11-1-184-15,13 1-48 0,9-4-168 0,19-6-416 16,8-16-249-16,16-12-263 15,-5-7 704-15,5-13 16 16,-5-13-136 0,-6-2 512-16,-13-1 32 15,-5 7 824-15,-14 3 208 16,-5 13 209-16,-4 6-97 0,0 6-1016 16,0 44 24-16,-9 30-56 31,1 34-56-31,-3 20-24 0,-2-1-48 15,-2-9-80-15,-2-13-160 16,2-13-72-16,2-15-200 0,2-23 208 16,3-19-705-16,-5-12 737 15,2-7 272-15,-10-9 304 32,-2-7 625-32,-5-9 55 0,-7-22-152 15,-14-26 144-15,1-29-64 16,9-31-287-16,14-9-241 0,25-1-288 15,25 23-96-15,10 34-296 0,6 20-401 16,30 9-463-16,-7 6-1104 16,0 4-4626-16</inkml:trace>
  <inkml:trace contextRef="#ctx0" brushRef="#br0" timeOffset="95458.67">8852 8318 10786 0,'0'0'3064'0,"0"0"-551"16,0 0-1113-16,0 0-1032 16,0 0-168-16,0 0 88 0,0 0-192 31,52-38-23-31,-35 44-25 15,-2 7-40-15,-2 9-8 0,-2 4 48 16,-7 6-48-16,0-1-72 16,-4 1 64-16,-4-3-40 31,-11-1-1-31,-2-9-23 0,2-3 72 16,-2-10 0-16,10-6 8 15,7 0-8-15,0-19-176 0,7-9-488 16,18-7-32-16,6-9 160 15,1-1 136-15,0-3 400 16,0 10 104 0,-8 6 152-16,-1 17 8 0,-6 11-152 15,-6 4 40-15,-2 17 136 16,-5 11 304-16,-4 7-296 0,0 6-72 16,0 1-88-16,-8-8-15 15,-5-5-113 1,2-10 40-16,2-6-48 15,5-10 16-15,0-3-8 0,4-7-8 16,4-18-561-16,13-7-375 16,3-9 264-16,7-7 200 15,1 1 304-15,-4 5 168 0,-4 11 192 32,-4 12 416-32,-4 9 32 0,0 10-288 15,-4 13-72-15,0 15 352 16,-4 7-167-16,4 10-257 15,0-4-120-15,-1 1-88 0,10-5-328 16,3-5-777-16,27-10-839 31,-2-9-1049-31,-2-6-2144 0</inkml:trace>
  <inkml:trace contextRef="#ctx0" brushRef="#br0" timeOffset="95784.38">9745 8172 1512 0,'0'0'8986'0,"0"0"-6482"15,0 0 257 1,-44-76-1145-16,16 76-832 0,-4 12-31 16,1 17-73-16,3 9-256 15,4 10-216-15,8 0-160 16,4 2-40-16,12-5-8 0,0-14-48 16,4-8-424-1,16-14-512-15,8-9 31 16,7-9 273-16,1-23-672 0,-4-9 144 15,1-4 752-15,-6-2 456 16,-11 9 688-16,-8 12 896 16,-8 13 304-16,0 13-335 0,0 10-921 31,-8 22-384-31,-3 12 112 16,-2 7-120-16,1 3-184 0,9 0-56 15,3-6-32-15,0-13-568 16,0-7-744-16,28-22-1201 0,-1-6-1472 15,4 0 144-15</inkml:trace>
  <inkml:trace contextRef="#ctx0" brushRef="#br0" timeOffset="95961.99">10184 8026 6569 0,'0'0'7001'0,"0"0"-3024"0,0 0-2328 15,0 0-1105-15,0 0 16 16,-60 73-72-16,28-6-208 0,4-4-168 15,-4 7-112 1,8-3-8-16,4-19-336 16,-3-1-608-16,2-12-833 15,5-19-1255-15,1-13-185 0,2-3-736 16</inkml:trace>
  <inkml:trace contextRef="#ctx0" brushRef="#br0" timeOffset="96119.6">9888 8140 9658 0,'0'0'4905'15,"0"0"-1937"-15,0 0-1375 16,0 0-1097-16,0 0 344 0,53 99-256 16,-25-45-328-16,3 0-208 15,9 0-48 1,3-6-752-16,30 6-1185 16,-13-14-2111-16,-4-11-2626 0</inkml:trace>
  <inkml:trace contextRef="#ctx0" brushRef="#br0" timeOffset="96396.31">11028 7877 10986 0,'0'0'3849'0,"0"0"-1553"0,0 0-231 0,16-82-841 15,-40 78-488-15,-15 4-216 16,-13 26 8-16,-20 28 8 16,-8 35-8-16,-8 37-191 0,13 20-25 15,23-3-168-15,36-15-136 16,16-30-8-16,31-9-144 16,18-16-288-1,38 0-393-15,17-19-63 0,-13-16-328 16,-3-10-3681-16</inkml:trace>
  <inkml:trace contextRef="#ctx0" brushRef="#br0" timeOffset="97160.83">11745 7937 11882 0,'0'0'2040'0,"0"0"-543"0,0 0-561 15,-79-3-112-15,43 12 512 0,-4 11-55 16,0 12-409-16,-3 9-160 0,2 6-224 31,1 23-136-31,9 19-80 16,7-6-56-16,12-7-120 15,12-13-96-15,4-15 0 0,20 3-184 16,12 0-152-16,7-10-152 0,13-13-144 16,8-12 144-16,-1-9-280 31,5-7-304-31,-8-7 199 15,0-21 281-15,-8-4 256 0,-13-12 224 16,-7-4-16-16,-19-22 120 16,-13-16 8-16,-17-15 376 0,-30-4-32 15,-1 19-128-15,-4 26-112 32,12 22 16-32,4 9 32 15,-7 4-32-15,6 3 16 0,2 5 249 16,15 17-113-16,8 0-264 0,12 20 280 15,0 15 248-15,0 9 48 0,16 7-88 16,3 3-248 0,5 3-40-1,4 0-32-15,4 0-8 16,0 0-88-16,0-2 16 0,4 1-32 16,-4-4-64-16,4-2 72 15,4 1-64-15,-5-6-8 0,14 5-608 0,-6-11-1232 31,-11-14-3169-31</inkml:trace>
  <inkml:trace contextRef="#ctx0" brushRef="#br0" timeOffset="97374.43">12347 8579 12226 0,'0'0'2801'0,"0"0"-1265"0,0 0-224 16,0 0-271-16,64 92-297 31,-64-60-352-31,0-1-392 16,-4 4-784-16,-16 0-945 0,-5-10-2144 15,6-12-5401-15</inkml:trace>
  <inkml:trace contextRef="#ctx0" brushRef="#br0" timeOffset="98272.77">12654 7997 10186 0,'0'0'3208'0,"0"0"-1103"16,0 0-1305-16,0 0-528 16,0 0 240-16,-92 54 704 15,53-19-215-15,-2 13-209 0,5 3-136 31,8 19-152-31,4-7-56 0,13 7-192 16,7 0-64-16,8-13-40 0,20 3-96 16,19 1-56-16,13-11-16 15,8-5 8-15,3-7-136 16,-7-10-80-16,-12-8-256 16,-20-8-296-1,-12-9-176-15,-12-3-361 0,-4-6 297 16,-16-13-3449-16,-4-3-3792 0</inkml:trace>
  <inkml:trace contextRef="#ctx0" brushRef="#br0" timeOffset="98743.55">13283 7978 11858 0,'0'0'2209'16,"0"0"-449"-16,0 0-680 0,0 0-528 15,-92-18 256-15,49 18-15 16,-9 3-129-1,8 12-240-15,0 8-184 0,12 5-144 16,13 7-96-16,15 3 0 16,4 10-168-16,19-1 96 15,22 7-80-15,14 1-120 16,5-5-112 0,-1-2 208-16,-3-7-48 15,-12-6 88-15,-16-7 80 0,-12-2 56 0,-12-7-96 16,-4-3 96-16,-20-3 368 15,-16-7 128-15,-7 1-32 16,-6-7-160 0,2 0-192-16,-5 0-48 15,12-10-16-15,9-6-48 16,10 3-216-16,14-5-392 0,18-5-1249 16,13 4-2760-16,8 3-3904 0</inkml:trace>
  <inkml:trace contextRef="#ctx0" brushRef="#br0" timeOffset="98936.5">13507 8420 13450 0,'0'0'4017'0,"0"0"-2432"31,0 0-849-31,0 0-568 16,0 0 496-16,0 73 24 0,0-32-280 15,0 4-200-15,4 2-208 0,-1-2-400 16,5 5-856-16,-4-11-3529 16,4-14-4841-16</inkml:trace>
  <inkml:trace contextRef="#ctx0" brushRef="#br0" timeOffset="99140.81">13881 8518 10490 0,'0'0'4705'16,"0"0"-3569"-16,0 0-248 15,0 0 400-15,0 0-295 0,51 77-161 16,-51-43-448-16,0 1-384 16,-4 0-48-16,-20 10-1216 0,1-10-1457 31,11-10-3544-31</inkml:trace>
  <inkml:trace contextRef="#ctx0" brushRef="#br0" timeOffset="99598.18">14583 8420 5553 0,'0'0'6193'16,"0"0"-4633"-1,0-80-95-15,-9 46-257 16,-10-8-248-16,-6 7-112 16,-3 3 137-16,-3 13-249 0,-9 13-368 15,0 6-184-15,0 19 48 0,4 19-48 16,4 10 120-1,12 6-152-15,12 0-96 16,8-3-56-16,8-13-168 16,16-6-24-16,8-13-248 15,8-10 288-15,4-9 152 0,3-9 72 16,-6-13-64-16,-5-7 8 16,-8-3-16-1,-13 0 136-15,-2 7 136 16,-10 6 120-16,-3 13 96 15,0 6-272-15,0 15-136 0,0 17-64 16,0 6 80-16,4 7-96 16,12-4-384-16,12-3-272 0,16-3-1176 15,-4-10-1993-15,-1-12-1288 0</inkml:trace>
  <inkml:trace contextRef="#ctx0" brushRef="#br0" timeOffset="99818.49">14937 7995 12546 0,'0'0'2361'0,"0"0"-1457"0,0 0 384 16,99 18 224-16,-58 8-23 15,-2 9-625-15,5 12-256 16,-4 17-280-16,-13 22-152 15,-22 15-168-15,-14 7-8 16,-47-6-312-16,-31-10-368 16,15-28-1104-16,5-14-3337 0</inkml:trace>
  <inkml:trace contextRef="#ctx0" brushRef="#br0" timeOffset="100978.53">9383 9140 8145 0,'0'0'2721'16,"0"0"-1649"-16,0 0-328 16,0 0-152-16,0 0 8 0,0 0 9 15,0-66-241-15,0 50 176 16,0-6 40-16,-9 0-72 0,-6-7-184 15,-9 0 16-15,-1 1-104 32,-2-1 88-32,-5 7-224 15,4 9 8-15,1 7 48 0,3 6 200 16,3 13-224-16,2 19-48 16,-1 12 89-16,12 6 159 31,-1 8-80-31,9-1-64 0,0-3-64 15,17-10-128-15,7-12-128 0,4-13-264 16,-1-16 192-16,10-3 200 0,-6-22 0 16,1-13-64-16,-4-9-64 15,-9-10 8 1,-2 0-33 0,-6 0 145-16,-7 9 8 0,0 7 72 15,-4 13 225-15,0 15 303 0,0 10-200 16,5 7-328-16,-1 21 48 0,7 10 232 15,10 7 8-15,-2 3-184 32,1-1-112-32,4-3 0 15,-4-5-56-15,8-4-16 0,0-7-72 16,20 1-728-16,-12-10-664 0,3-10-3161 16</inkml:trace>
  <inkml:trace contextRef="#ctx0" brushRef="#br0" timeOffset="102403.2">15351 7677 10202 0,'0'0'1432'15,"0"0"-776"-15,0 0-208 0,0 0 176 16,91 35 961-16,-67 0-41 15,12 25-392 1,5 19-144-16,2 23-239 0,0 12-433 16,-6 1-160-16,-14-14-160 15,-14-24 32-15,-9-17 40 16,0-16-32-16,-9-9-56 0,-14 10-152 16,-9-1-64-1,-12 4-568 1,-7-7-561-16,-18 0-1007 0,14-9-833 0,15-13-4305 15</inkml:trace>
  <inkml:trace contextRef="#ctx0" brushRef="#br0" timeOffset="102585.25">16454 8338 15035 0,'0'0'2360'32,"0"0"-1824"-32,0 0-536 0,0 0-920 15,0 0-1520-15,0 0-2946 0</inkml:trace>
  <inkml:trace contextRef="#ctx0" brushRef="#br0" timeOffset="104818.23">2776 10081 11642 0,'0'0'3209'16,"0"0"-1289"-16,0 0-312 0,0 0-399 16,0 0-401-1,0 0-448-15,-3 2-264 16,-5 14 40-16,0 3 32 15,-1 10 0-15,6 3-8 0,3 0-48 16,0 6-24-16,16-4-40 16,3 1 0-16,5-3-40 15,4 3 0 1,-4 0 64-16,1-3-8 16,-6-1 8-16,-7-2-64 0,-12 0-8 15,0-4-72-15,-8-6 64 16,-15 0-80-16,-10-6-128 15,-7-6-320-15,-3-7-392 0,-2-39-841 32,6-5-2680-32,11-4-2152 0</inkml:trace>
  <inkml:trace contextRef="#ctx0" brushRef="#br0" timeOffset="104984.73">2717 10001 14579 0,'0'0'2304'0,"0"0"-1792"0,0 0 80 0,119 3 425 16,-59 4-201-16,4-1-408 15,-1 3-408-15,14 14-1192 16,-18-4-3489-16,-15 0-4009 0</inkml:trace>
  <inkml:trace contextRef="#ctx0" brushRef="#br0" timeOffset="105148.39">3306 10449 10802 0,'0'0'4601'16,"0"0"-3977"-16,96-20-64 15,-37 5-88-15,38-14-472 16,-14 7-56-16,-19 6-6865 0</inkml:trace>
  <inkml:trace contextRef="#ctx0" brushRef="#br0" timeOffset="105891.48">5546 9960 10538 0,'0'0'2552'0,"0"0"-1672"16,0 0-543-16,-32-96 143 15,4 71 800 1,-4 6 56-16,-4 6-144 16,-3 10-135-16,-2 3-281 0,9 13-136 0,0 19-88 15,1 9-168 1,11 19-32-16,12 19 8 0,8 23-104 15,0 3-56-15,24 0-56 16,4-10 33 0,-4-13-17-16,-5-8-112 15,-2-17-40-15,-10-16-8 0,-3-3-8 16,-4 0-329-16,0 7-55 16,0-1-360-16,-4-3-384 0,-7-12-1721 31,-6-10-5416-31</inkml:trace>
  <inkml:trace contextRef="#ctx0" brushRef="#br0" timeOffset="106079.3">5072 10541 11282 0,'0'0'5577'0,"0"0"-4561"16,0 0-304-16,83-89-407 15,-23 63-97-15,20 1-72 0,19 0-136 16,-7 6-545-16,20 3-1687 16,-37 3-2177-1,-23 7-5881-15</inkml:trace>
  <inkml:trace contextRef="#ctx0" brushRef="#br0" timeOffset="106351">5845 10300 3696 0,'0'0'12099'0,"0"0"-9923"16,0 0-871-1,0 0-721-15,0 0-72 16,0 0 136-16,-60 98-320 16,47-57-208-16,9 0-120 15,4-3-120-15,9-6-368 0,10-10-120 16,6-9-560-16,3-13 223 0,7 0 553 31,-7-19-8-31,-4-16 240 16,-12-6 160-16,-12-10 376 15,0 0 264-15,-19 0 265 0,-14 4-233 16,1 9-8-16,9 9-288 16,3 10-248-16,16 7-128 0,28 5-1376 31,15 4-4546-31,10 0-3192 0</inkml:trace>
  <inkml:trace contextRef="#ctx0" brushRef="#br0" timeOffset="106626.28">6326 10188 14723 0,'0'0'2144'16,"0"0"-1584"-16,0 0-104 15,-64 80-144-15,41-42-64 16,7 6-128-16,8 0-120 0,8-2-168 16,0-1-592-16,16-9-392 15,4-10-592-15,4-12-57 16,0-10 745-16,-8 0 1056 15,-5-23 416-15,-11-12 1785 16,-8-9 679-16,-20-7-735 16,-11-2-601-16,-9 1-384 0,-3 5-256 15,2 5-271-15,14 14-345 16,14 9-288 0,21 19-769-16,0 0-2039 15,21 6-7938-15</inkml:trace>
  <inkml:trace contextRef="#ctx0" brushRef="#br0" timeOffset="107137.3">7430 9915 10922 0,'0'0'3000'0,"0"0"-255"0,0 0-1161 16,0 0-567-16,0 0-361 15,0 0-80-15,-40 86 264 0,16-32-256 32,0 22-144-32,9 16-176 15,7 13-112-15,8-9-40 16,0-24-112-16,12-21 0 0,8-19-224 16,8-4-384-16,8-2-216 15,11-4-464-15,20-22-513 0,-11 0-2199 16,-7-16-4386-16</inkml:trace>
  <inkml:trace contextRef="#ctx0" brushRef="#br0" timeOffset="107354.54">7219 10296 10578 0,'0'0'2760'15,"0"0"-1199"-15,0 0-145 0,0 0-888 16,0 0 440-16,108 0-80 16,-52 0-463-1,7-3-425-15,16 0-392 16,-10 3-1441-16,-18-3-4216 0</inkml:trace>
  <inkml:trace contextRef="#ctx0" brushRef="#br0" timeOffset="108112.4">7956 10283 13170 0,'0'0'2961'31,"0"0"-1553"-31,0 0-736 16,0 0-656-16,0 0 408 0,95-12-79 15,-39 9-201-15,12-1-88 16,-3 4-56-16,6 0-601 0,-19 7-2103 16,-20 3-3553-16</inkml:trace>
  <inkml:trace contextRef="#ctx0" brushRef="#br0" timeOffset="108283.62">7988 10490 10722 0,'0'0'2304'0,"0"0"-927"32,0 0-193-32,0 0 232 0,0 0-48 15,87 13-407-15,-38-13-569 16,11 0-392-16,7-10-936 0,21-6-1017 0,-17 4-2648 15,-11-4-5145-15</inkml:trace>
  <inkml:trace contextRef="#ctx0" brushRef="#br0" timeOffset="108487.43">8785 10026 13482 0,'0'0'3225'0,"0"0"-664"31,0 0-1001-31,0 0-800 16,0 0-408-16,0 0 360 0,0 96-32 16,-8-30-279-16,4 17-185 15,4 18-96-15,0 4-120 0,0-22-192 16,8-10-705-16,-4-32-695 16,-4-15-4513-16</inkml:trace>
  <inkml:trace contextRef="#ctx0" brushRef="#br0" timeOffset="109402.4">9275 10236 7697 0,'0'0'4185'0,"0"0"-2633"16,0 0 473-16,0 0-737 0,0 0-320 16,0-3-96-1,0 3-327-15,0 0-273 16,0 0-128-16,0 0 0 0,0 0 48 15,0 0 128-15,0-7-96 16,4 1-24-16,4-3-104 16,-4-4-80-16,0 0-32 0,-4 4-24 31,0 2 40-31,-8 4 8 0,-8 3 128 16,-4 0-32-16,0 16 48 15,4-4-56-15,4 8-24 16,9-1 0-16,3-3-56 0,0-7-16 15,3-6-88-15,17-3 88 32,0 0 224-32,4-12-56 0,-8-4-88 15,-4-6-32-15,-4 5 48 16,-8 5-8-16,0 2-80 16,-4 7-8-16,-8 3-80 0,-4 7-472 15,4 24-600-15,4-2-1753 16,0-1-2912-1</inkml:trace>
  <inkml:trace contextRef="#ctx0" brushRef="#br0" timeOffset="109722.78">9203 10557 7433 0,'0'0'4465'0,"0"0"-3353"0,0 0 89 15,0 0 439-15,0 0-248 16,0 0-592-16,0 0-232 0,-7 22-351 31,18-22-209-31,10 0 336 16,-2 0-104-16,1-7-168 0,0-2-72 16,-12-4 0-16,0 4-8 15,-8-7 16-15,0 6 104 0,-16-5 280 16,-4 5-104-16,-8 3-16 31,0 4 16-31,4 3-136 0,5 0-72 16,6 3-80-16,13 7-160 15,0 3-456-15,20-1-993 16,12-2-3680-16,0-3-3120 0</inkml:trace>
  <inkml:trace contextRef="#ctx0" brushRef="#br0" timeOffset="110144.43">10330 9994 12882 0,'0'0'3817'0,"0"0"-2009"0,0 0-423 15,0 0-233-15,0 0-328 16,0 0-128-16,0 0-384 0,0 0 88 31,0 70 153-31,-3-19-193 16,-1 16-200-16,4 0-152 15,0-1 8-15,0 1-16 0,0-13-72 16,0 3-312-16,0-9-457 31,4-7-87-31,4-19-384 16,-8-9-1481-16,0-13-2600 0,0 0-3113 0</inkml:trace>
  <inkml:trace contextRef="#ctx0" brushRef="#br0" timeOffset="110411.57">9941 9940 928 0,'0'0'13395'0,"0"0"-10723"0,0 0-1240 31,0 0-1007-31,0 0 671 16,127-3-80-16,-35 3-408 15,27 3-280-15,-3-3-136 0,-29 0-16 16,-31 0-80-16,-32 0-96 0,-4 0 0 16,-12 0-368-16,-8 4-600 31,0 5-112-31,-44 4 376 15,8-4-2225-15,0 1-9634 0</inkml:trace>
  <inkml:trace contextRef="#ctx0" brushRef="#br0" timeOffset="115108.21">7203 11478 10562 0,'0'0'2848'15,"0"0"-31"-15,0 0-857 32,0 0-439-32,-7-7-473 0,7 7-440 15,0 3-336-15,-4 16-192 16,-1 10 40-16,1 16 256 0,0 8-192 15,0 7-64-15,0 4-48 0,1-4-56 16,-1 1-16 0,-1-7-120-1,1-4-232-15,-4-8-168 0,4-7-552 16,-3-10-696-16,-2-12-1129 16,1-10-1768-16,1-3-1905 0</inkml:trace>
  <inkml:trace contextRef="#ctx0" brushRef="#br0" timeOffset="115573.35">7091 11646 1840 0,'4'-86'5441'16,"9"10"-3889"-16,-6 22-223 15,1 16 79-15,5 6 104 0,-2 0-191 16,10 0-105-16,3 1-328 31,-1 12-296-31,5 6 8 0,0 10-280 16,4 3-224-16,-1 0-88 15,-3 18 64-15,-3 12-16 0,-10 11-56 16,-6 6 0-16,-9 13 64 16,-9 1-56-16,-19-1 0 31,-8-3 0-31,-7-6 0 0,-5-13 64 16,-12-9 104-16,0-14-31 15,5-8 31-15,11-4 88 0,8-3-144 16,16 0 56-16,12-3 96 0,8-6-88 15,16 2-104 1,12 4-32 0,12 3 48-16,3 0 104 0,6 16-80 15,-6 6 0-15,-7 4-48 16,-8 2 8-16,-4 1-32 16,-8 3 0-16,3-1 48 0,-6 1-96 15,-1 3 8 1,4-3 88-16,-4 3-96 15,-1-4 0-15,-2-2-128 0,6-7-328 16,-7-3-456-16,5-9-553 16,-6-7-2463-16,-3-3 63 15,4 0-2097-15</inkml:trace>
  <inkml:trace contextRef="#ctx0" brushRef="#br0" timeOffset="115941.81">8040 11379 9578 0,'0'0'2680'16,"0"0"-639"-16,0 0 23 15,-16-73-320 1,0 57-391-16,-12 6-265 0,-4 8-504 16,-7 2-104-16,-2 2-64 15,-6 21-24-15,-2 5-40 16,6 17-104-16,4 22-72 0,11 18-8 16,7-5-71-1,14-4-25-15,7-10-56 16,7-15 40-16,17 3-56 0,4 3-265 15,12-12-143-15,4-7-72 16,7-10-136-16,17-12-376 16,-16-9-1289-16,-4-7-3792 0</inkml:trace>
  <inkml:trace contextRef="#ctx0" brushRef="#br0" timeOffset="117073.67">8541 11423 7641 0,'0'0'2201'0,"0"0"-369"0,0 0-264 32,0 0 361-32,9-82-121 15,-14 72-568-15,-6 1-551 0,-9 2-249 16,-7 4-64-16,-5 3-112 16,-5 0-16-16,-3 10 72 0,5 5-88 15,3 5-48-15,0 5-24 31,12 4-88-31,8 6-64 16,8 3-8-16,4 0-56 0,8 3-40 16,20 0-152-16,4 1 120 15,7-4-80-15,6-7 120 0,2 1 0 16,-7-6-40-16,0-4-48 31,-12-3 56-31,-9 0 48 16,-10 0 0-16,-9-3-24 0,-5 3 96 0,-14-6 176 15,-13 2 88-15,-3-5 8 16,-6 0 24-16,-2-8 8 0,3-2-96 16,3 0-96-1,5-2-104 1,9-8 112-16,7-6-16 16,12 3 24-16,0-3 8 0,0 7-56 15,4-1-80-15,0 1 0 0,0 6 8 16,0 3 56-16,0 0-64 0,0 0-96 31,0 0-320-31,0 0-488 16,12 9-360-16,-4 4-1617 15,4-6-4169-15</inkml:trace>
  <inkml:trace contextRef="#ctx0" brushRef="#br0" timeOffset="117809.3">8801 11789 8617 0,'0'0'2505'15,"0"0"-713"-15,0 0-191 16,0 0 55-16,0 0-128 0,0 0-367 0,15-29-433 15,-15 29-72 1,0 0-120 0,0 3-312-16,-7 13-88 15,-1 3 224-15,-1 6-40 0,-2 4-128 16,3 3-48-16,4-1 16 16,4 4-112-16,0-6 40 0,0 0-88 15,4-4 0 1,12-3-88-16,4-6-264 15,4-3-104-15,8-4-296 16,11-9-648-16,-2 0-1561 0,-14 0-2656 16</inkml:trace>
  <inkml:trace contextRef="#ctx0" brushRef="#br0" timeOffset="118055.57">8709 11890 1040 0,'0'0'9650'0,"0"0"-7266"16,0 0-271-16,0 0-457 0,0 0-456 16,0 0-471-16,0 0-65 15,48 0-16-15,-13 3-160 0,6 0-256 16,2 1-160-16,2-4-72 15,10 0-720 1,-11 0-2169-16,-8 0-3336 16</inkml:trace>
  <inkml:trace contextRef="#ctx0" brushRef="#br0" timeOffset="118514.33">9279 11969 9033 0,'0'0'3169'15,"0"0"-1080"-15,0 0-17 16,0 0-592-16,0 0 25 0,0 0-409 16,0 0-512-16,80 29-288 15,-80-13-88-15,0 3-144 16,0 6 56-16,-17 1-120 16,2-1 0-1,-9 1-568-15,-4 2-648 0,4-6-1793 16,8-9-3296-16</inkml:trace>
  <inkml:trace contextRef="#ctx0" brushRef="#br0" timeOffset="119450.51">9701 11541 1736 0,'0'0'9250'0,"0"0"-7226"0,0 0 81 16,0 0-369-16,0 0-440 15,0 0-415-15,0 0-489 16,0 0-248-16,-11 44 360 0,-2 4-152 16,-2 6-168-16,2 0-96 31,2 0-8-31,-1-6-72 0,7-7 0 0,-6-6-8 15,7-10-80-15,4-6-152 16,-4-9-24-16,4-7-136 16,0-3 96-16,0-7 200 15,0-12-192 1,4-12-88-16,3-8 255 16,1-5 113-16,9-16 8 0,-2-23 0 15,9-15 8-15,-4 6 0 16,1 19 40-16,-6 28-48 0,-7 20 0 15,1 6 193 1,-2 0 151-16,1 6 80 16,-4 10 80-16,0 3-224 15,4 6-232-15,4 17 72 0,0 11 248 16,4 8-40-16,-1 5-48 16,2 10-88-16,-6 0 96 0,6 7-40 31,-6-4-136-31,2-2-56 15,-2-4-40-15,1-7-16 0,1-6-160 16,-2-5-392-16,-3-8-576 16,-8-9-784-16,0-7-2369 15,0-5-1505-15</inkml:trace>
  <inkml:trace contextRef="#ctx0" brushRef="#br0" timeOffset="119662.31">9522 11798 9618 0,'0'0'4368'0,"0"0"-2311"16,0 0-681-16,0 0-296 16,108-22 41-16,-61 19-513 0,9 3-288 15,4 0-176-15,-4 0-144 0,8 0-24 16,-17 0-1624-1,-10 0-5178-15</inkml:trace>
  <inkml:trace contextRef="#ctx0" brushRef="#br0" timeOffset="121162.69">10330 11732 9882 0,'0'0'2656'31,"0"0"-1087"-31,0 0 207 0,0 0-520 15,0 0-24-15,0 0-119 0,0 0-609 16,5 3-296-16,-17 12 80 0,0 11 32 16,-4 6-96-16,4 3-16 15,-4 6-64 1,8-3-48 0,0 3-40-16,1-6 0 0,7-3-40 15,0-4-16-15,11-8-152 0,9-1-320 16,12-7-272-16,12-9-592 0,0-3-1833 15,-8 0-2472-15</inkml:trace>
  <inkml:trace contextRef="#ctx0" brushRef="#br0" timeOffset="121405.1">10180 11909 9113 0,'0'0'2361'0,"0"0"-209"16,0 0-279-16,0 0-249 0,0 0-280 15,0 0-263-15,0 0-473 16,19 0-456-16,9 0 232 31,12 0-192-31,4 0-192 0,3 0-144 16,2 0-728-16,7 0-1169 0,-13-6-2768 15,-7-1-5001-15</inkml:trace>
  <inkml:trace contextRef="#ctx0" brushRef="#br0" timeOffset="121934.37">10550 11239 10986 0,'0'0'2584'0,"0"0"17"0,0 0-1081 15,0 0-544-15,0 0-71 0,0 0-105 16,92 48-112 0,-45-10-96-1,9 22-112-15,8 26-136 0,0 12-128 16,-12 1-200-16,-20-23-8 16,-17-19-8-16,-15-19-24 0,0 7-96 15,0-1-96-15,-15 7-176 16,-10-7-16-1,-3-9-288-15,-3-3-416 16,-9-13-937-16,12-6-2560 0,4-10-8041 16</inkml:trace>
  <inkml:trace contextRef="#ctx0" brushRef="#br0" timeOffset="122264.65">11200 11741 10666 0,'0'0'4089'0,"0"0"-2185"0,0 0-56 15,0 0-591 1,0 0-345 0,0 0-400-16,0 0-248 0,107-16-24 15,-63 16-192-15,7 0 8 16,1 0-56-16,-4 0-264 16,-12 0-1072-16,-12 7-1729 0,-16 2-1352 15,-8-3-200-15</inkml:trace>
  <inkml:trace contextRef="#ctx0" brushRef="#br0" timeOffset="122488.28">11151 11928 8313 0,'0'0'2161'0,"0"0"-89"15,0 0 217-15,0 0-249 0,0 0-576 16,81 9-551-16,-38-9-329 31,9 0-216-31,8 0-104 0,-4 0-144 16,3 0-120-16,5 0-392 16,-16 0-1841-16,-17 0-4600 0</inkml:trace>
  <inkml:trace contextRef="#ctx0" brushRef="#br0" timeOffset="125428.26">12888 11646 7161 0,'0'0'2881'16,"0"0"-1425"-16,0 0-216 15,0 0-272-15,21-20 89 0,-14 14-73 16,2-6-336-16,2 2-32 16,-3-3-296-16,-4 0 48 15,-4-2 80 1,0-5 24-16,0-2-199 16,-12-3-145-16,-12 0 8 0,-11 3-136 15,-1-1 80-15,-4 14-72 16,-4 5 40-16,4 4-48 15,1 10 0-15,7 16 0 0,4 9 48 32,12 2-32-32,12 8 56 15,4-1-72-15,24-2 0 0,8-10-104 16,7-7-192-16,10-13-17 16,-2-8 89-16,1-4 224 15,-4-19 8-15,-4-10 48 0,-4-3 48 31,-8-3 209-31,-5 3 255 0,-7 7 72 16,-12 6 184-16,0 6-120 0,0 10-216 16,-4 3-416-16,0 13-72 15,0 31 0-15,0 30 40 16,0 27-32-16,4 16 48 16,8-2-56-16,-4-4-72 15,-4-16-144-15,-4-6 0 16,-8-16-104-16,-3-22-136 0,-2-13-56 15,-6-9 264-15,-5-7 48 16,-4-6 112-16,-12-4 88 16,-4-12 352-1,-4-6 16-15,0-26 152 16,-4-6 176-16,1-29-16 0,3-18-136 16,20-23-191-16,24-7-185 15,24 11-168-15,27 21-128 16,5 32-257-16,16 10-335 0,20 22-400 31,-13 6-936-31,1 7-4162 0</inkml:trace>
  <inkml:trace contextRef="#ctx0" brushRef="#br0" timeOffset="126022.34">13271 11763 1512 0,'0'0'5633'0,"0"0"-3224"0,0 0-569 16,0 0-784-16,0 0-272 15,0 0-152-15,0 0-15 0,0-3 359 31,0 3-232-31,4 0-88 16,0 0 64-16,9 0 72 0,2-3-39 16,9-7-281-16,8 0-256 15,0-5-72-15,7-7-64 16,-3-7-80-16,-4-3-16 0,-8-3-352 31,-8-6-248-31,-16 3 239 16,0 3 313-16,-24 3 64 0,-11 17 345 15,-6 5 15-15,-6 10-40 0,-1 19 72 16,8 16-24-16,12 13 96 16,13 6-80-16,11 3-120 15,4-3-88 1,19-4-104-16,17-5-64 16,8-14-16-16,7-5 8 0,1-10-192 0,0-10-248 15,8-6-552 1,-12-13-1369-16,-17-5-3920 0</inkml:trace>
  <inkml:trace contextRef="#ctx0" brushRef="#br0" timeOffset="126355.3">13881 11144 11346 0,'0'0'2192'0,"0"0"393"15,0-76-793-15,0 57-423 0,0 9-233 32,0 10-176-32,0 0-432 15,0 19-400-15,0 26 192 16,0 28 256-16,0 31-160 0,4 11-31 0,4-4-177 15,8-9-112-15,0-32-32 16,0-13-64-16,3-23-128 16,1-2-304-1,5-3-225-15,6-4-231 16,13-2-704-16,-8-14-2121 16,-5-9-2752-16</inkml:trace>
  <inkml:trace contextRef="#ctx0" brushRef="#br0" timeOffset="126555.1">13622 11366 10898 0,'0'0'4209'0,"0"0"-2425"31,0 0-904-31,136 0 345 16,-33 0-121-16,16 0-512 15,5 0-352-15,-28 0-240 0,-13 0-568 16,-31 0-1617-16,-21 0-6440 0</inkml:trace>
  <inkml:trace contextRef="#ctx0" brushRef="#br0" timeOffset="126953.37">14845 11080 12394 0,'0'0'2833'0,"0"0"-361"15,0 0-1039-15,0 0-393 16,0 0-344 0,0 0-448-16,0 0-104 15,-8 61 328-15,8 5-136 16,16 20-224-16,4 16-48 0,0-1-64 15,-8-15-224-15,-1-25-376 16,-11-26-624-16,4-1-785 0,1-11-1167 31,-1-4-1857-31</inkml:trace>
  <inkml:trace contextRef="#ctx0" brushRef="#br0" timeOffset="127536.61">15021 11135 10202 0,'0'0'2408'0,"0"0"713"16,0 0-841-16,0 0-559 15,0 0-809-15,0 0-648 0,-4-13 32 16,4 60 160-16,0 23-256 16,0-3-112-16,11-1-80 15,1 5-8-15,4-14-32 16,0 3-376-16,0-9-120 15,0-13-448-15,0-13-649 16,-4-9-143-16,4-16 752 0,3-3 592 16,2-23-160-16,3-9 288 15,-4-6 248 1,-5 3 48-16,-7 6 424 16,-4 13 1264-16,1 16 152 15,-5 3-895-15,4 22-633 0,-1 17 160 16,9 5-136-16,4 7-192 15,4-7-144-15,8-9-96 0,4-6-512 32,8-10-352-32,11-16 535 15,5-3-391-15,4-12-184 16,0-20 64-16,0-23 688 0,-12-2 104 16,-9-6 56-16,-14-1 88 15,-18 14 568-15,-7-1 528 0,0 13-24 31,-16 16 25-31,-7 15-289 0,-9 7-368 16,-1 22-128-16,10 20 24 16,3 9-64-16,8 9-56 0,12 4-152 15,4-5-64-15,28-1-48 16,7-14-136-16,13-9-136 16,8-13 56-1,0-12-112-15,4-10-176 16,-13-3-441-16,-7-20-559 0,-28-31-920 15,-16 4-1489-15,0-1-1768 0</inkml:trace>
  <inkml:trace contextRef="#ctx0" brushRef="#br0" timeOffset="127717.71">14638 11300 13018 0,'0'0'3841'31,"91"-17"-2737"-31,25 2 57 0,32 2-105 16,7 0-272-16,-16 4-280 15,-35 2-296-15,-21-2-208 0,-27-1-1040 16,-24-2-7218-16</inkml:trace>
  <inkml:trace contextRef="#ctx0" brushRef="#br0" timeOffset="128485.4">17291 11328 11834 0,'0'0'2649'16,"0"0"-737"-16,0 0-744 15,0 0-192-15,0 0-303 0,0 0 63 0,-96 19-72 16,73 26-232-16,-1 21-160 31,16 23-32-31,0-3-192 16,8-16-48-16,0-26-40 0,12-15-312 15,0-1-280-15,8-2-168 16,-4-4-136-16,-4-9-49 0,0-13 705 16,-8-4 280-16,-4-21 432 31,0-16 176-31,-8-7 209 0,-12-12-113 15,-12-4-88-15,0 1-88 16,-4 6-112-16,8 6-120 0,0 10-24 16,9 15-208-16,6 17-64 15,6 9-544-15,7 19-1040 32,4 12-1073-32,12 1-3008 0</inkml:trace>
  <inkml:trace contextRef="#ctx0" brushRef="#br0" timeOffset="128810.89">17335 11611 11378 0,'0'0'2592'0,"0"0"-559"0,0 0-817 16,0 0-728-16,0 0-208 16,116-76-80-16,-76 56-96 0,3 1-104 15,-2 1-72-15,-6-2-176 0,-11-5-128 31,-12-1 232-31,-12-2-256 16,-8-4 328-16,-20 7 72 16,-11 3 248-16,-9 9 328 0,4 13-144 15,0 0 16-15,12 28 145 0,8 11-81 16,12 14-40-16,12 5-128 31,4 2-136-31,32 0-200 0,3-2-8 16,13-14-192-16,12-9-240 15,0-13-496-15,-1-16 31 0,1-6-383 16,1-38-1400-16,-22-3-2369 16,-15-4-2145-16</inkml:trace>
  <inkml:trace contextRef="#ctx0" brushRef="#br0" timeOffset="129257.06">17873 11331 3576 0,'0'0'4793'15,"0"0"-1752"-15,0 0-376 0,0 0-537 16,0 0-808-16,0 0-792 0,0 0-336 15,-20 10 272 1,20 25-63 0,0 9-161-16,4 10-160 0,4 7-32 15,4-4-48-15,8-3-216 16,4-10-425-16,8-12-607 16,0-13-32-16,3-16 888 0,5-3 128 0,-8-25 40 31,-4-26 224-31,-8-25 128 15,-12 3 720-15,-4 2 136 0,-4 18-120 16,-4 18 33-16,0 6 127 16,-4 13 72-16,4 16-536 15,0 7-560-15,4 31 8 0,0 9-8 32,16 14-104-32,0-4-232 0,16-3-264 15,-4-10-232-15,8-12-104 16,-4-16 487-16,3-16 257 15,-7-10 192-15,-4-21 176 0,-12-17 136 16,-4-6 57-16,-8-9 71 31,-8 2 0-31,-12 1-160 0,1 9-16 16,-6 10-184-16,9 12-80 16,4 17-104-16,12 12-1216 15,8 28-785-15,12 11-2160 0,8-5-2192 0</inkml:trace>
  <inkml:trace contextRef="#ctx0" brushRef="#br0" timeOffset="129620.09">18722 11407 9233 0,'0'0'2345'0,"0"0"-9"0,-8-95-623 16,-12 57 23-16,-4 6-327 15,-8 7-457-15,4 12-136 16,-4 13-376-16,4 7-320 15,0 24-72-15,9 10-40 16,6 13-8-16,9 4 0 16,4 2-192-16,4-9-224 0,17-10-248 31,-1-16-280-31,8-12 263 0,4-13 681 16,-1-13 32-16,1-18 16 15,-4-10-48-15,-5-13 0 16,-6 3 48-16,-9-3 160 0,-8 9 153 15,0 10 479-15,0 16-8 32,0 16-296-32,0 3-536 0,0 26 0 15,0 12 0-15,3 13-112 16,14 2-456-16,2 1-504 16,9-6-689-16,20-3-2072 0,0-20-471 15,-12-12-5018-15</inkml:trace>
  <inkml:trace contextRef="#ctx0" brushRef="#br0" timeOffset="129935.43">19208 11122 10866 0,'0'0'4025'0,"0"0"-1537"16,0 0-1304 0,0 0-831-16,0 0-57 15,-91 111-72-15,63-54-8 0,11 3-120 16,6 4-96-16,3-7-376 15,8-6-641-15,0-10-415 16,11-15-656-16,6-14 279 0,-2-12 1297 31,-3-16 512-31,-7-19 592 0,-5-12 1073 16,-17-8 111-16,-11-1-512 16,-11-1-247-16,-10 9-137 15,2 7-176-15,-1 15-256 0,16 13-376 16,13 13-72-16,19 7-872 31,4 15-1057-31,55 20-1911 0,5-5 1183 16,0-5-5481-16</inkml:trace>
  <inkml:trace contextRef="#ctx0" brushRef="#br0" timeOffset="130317.98">19618 11239 10922 0,'0'0'2632'0,"0"0"289"0,0-79-1081 15,-20 54-615-15,-8 12-353 16,-12 10-432-16,-7 6-264 16,-1 25-96-16,-4 26-24 0,8 22-56 15,16 1-64 1,17-8-208 0,11-8-512-16,15-23-400 0,13 0-441 0,12-12 249 15,8-23 824-15,-1-13 552 16,9-37 240-16,0-40 576 15,-11-30 456-15,-10-13-63 0,-23 3-113 32,-12 10-360-32,-12 18-264 15,0 20-192-15,-4 18 144 0,9 20-32 16,2 10-32-16,-3 5 176 16,4 13-352-16,0 13-184 0,1 35-80 15,3 51 80-15,0 38 8 31,3 13 40-31,13 2-48 16,4-15-224-16,-4-16-400 0,-4-7-496 16,-4-25-1296-16,-8-21-4554 0</inkml:trace>
  <inkml:trace contextRef="#ctx0" brushRef="#br0" timeOffset="130911.8">21001 10687 11282 0,'0'0'2384'15,"0"0"-623"-15,0 0-297 32,11-89-696-32,-11 57 32 15,-15-6 17-15,-13 3-217 0,-11-3 40 0,-2 9-56 16,-10 10-112-16,3 13-88 15,-1 6-64-15,6 41-16 0,7 42-104 16,20 34 56 0,16 17-32-1,12 2 17-15,20-12-97 16,4-19-72-16,0-4 0 0,-8-6 0 16,-4-6-72-16,-13-6 0 15,-7-16-456-15,-4-17-393 0,0-2-135 0,-15-19-1400 31,2-10-4050-31</inkml:trace>
  <inkml:trace contextRef="#ctx0" brushRef="#br0" timeOffset="131092.97">20591 11052 11986 0,'0'0'2449'0,"0"0"-721"15,0 0-1064-15,123-16-368 16,-31 16-88-16,19 0-168 0,9 0-40 16,-12 0-1384-16,-33 0-1745 31,-27-12-6201-31</inkml:trace>
  <inkml:trace contextRef="#ctx0" brushRef="#br0" timeOffset="131383.99">21443 10792 12946 0,'0'0'2561'0,"0"0"-1561"16,0 0-616 0,0 0 104-16,-68 104-32 15,48-53 40-15,5 3-136 0,7 3-135 16,8-3-153-16,0-6-72 16,8-4-409-16,12-9-591 0,3-9-952 0,1-17 640 31,-7-9 1128-31,-6-3 184 15,-11-26 944-15,-11-12 376 16,-26-10-160-16,-14-6-360 0,-9-3-87 16,-4 6 287-16,4 10-296 0,8 9-336 15,17 18-224-15,10 14-144 32,25 3-576-32,0 20-1016 15,64 21-793-15,-4-3-584 16,4-6-2864-16</inkml:trace>
  <inkml:trace contextRef="#ctx0" brushRef="#br0" timeOffset="131683.04">21813 10963 10266 0,'0'0'3256'0,"0"0"-863"16,0 0-665-16,0 0-776 15,0 0-199-15,-107-38-185 0,72 63-248 0,10 14-224 16,9 8-72-1,12 7-24 1,4 3-416-16,20-9-608 16,8-7-337-16,12-12-151 0,-1-16 640 15,-2-13 872-15,-1-4 168 16,-13-24 896-16,-14-7 304 0,-9-13-231 16,0 0-129-1,-28-2-296-15,-8-1-232 16,-8 9-144-16,0 7-256 15,5 20-80-15,6 11-424 0,17 17-1504 16,9 16-2697-16,7 0-7626 16</inkml:trace>
  <inkml:trace contextRef="#ctx0" brushRef="#br0" timeOffset="132215.87">22004 10944 7433 0,'0'0'8210'0,"0"0"-6274"0,0 0-183 32,0 0-1041-32,88-57-496 15,-64 60-72-15,4 22-144 0,0 7 56 16,0 13-56-16,-12 2-64 16,-4 4-416-16,-8-4-176 15,-4-8-137-15,-4-4 129 0,-8-13-16 16,0-13 88-1,4-5 592-15,0-4 688 16,8-20-80-16,0-8-368 0,5-13 8 16,14-7-8-16,13-3 161 15,-4-3 71-15,3 4-64 16,-3 11 32-16,-7 14-16 16,-6 18-88-1,2 7-328-15,-10 23 80 0,1 15-40 16,1 13 16-16,-5 6-64 0,-1-3-40 15,1-6-160-15,-4-10-64 16,4-13 48-16,0-12 8 16,0-13 88-1,8 0 120-15,4-29 8 16,4-9-8-16,8-10 0 0,0-6-16 16,4-6 16-16,0 6 0 15,0 7 72-15,-4 12 152 16,0 12 160-16,-9 23-256 0,5 0-120 31,-4 29 0-31,-4 12 0 16,-4 10-8-16,0 6-96 0,-8 1-336 15,-4 18-792-15,0-19-3201 16,0-13-7410-16</inkml:trace>
  <inkml:trace contextRef="#ctx0" brushRef="#br0" timeOffset="132838.47">23826 10487 9402 0,'0'0'1880'0,"0"0"8"0,0-73-551 31,-9 41-417-31,-6 3 224 16,-13 4-152-16,-8 9-296 0,-8 13-368 16,-11 3-39-16,-1 19 111 15,-8 29 104-15,4 25 16 16,20 0-80-16,13-7-248 0,18-5-40 31,9-17-152-31,17 0-56 0,11 4-192 16,7-9-360-16,9-17-56 0,4-7-72 15,-1-15-353-15,-2 0-255 16,-10-12 144-16,-18-11 864 16,-10-2 336-16,-7 0 784 0,-16 6 248 15,-12 6 192 1,-12 13-119 0,1 9 7-16,7 23-384 0,4 13-296 15,12 5-240-15,12 5-120 0,4-1-72 16,16-7-96-16,16-5-72 15,4-11-216 1,11-12-64-16,5-10-56 16,4-9-264-16,-4-9-337 15,3-32-431-15,-10 3-800 0,-14-4-2914 16</inkml:trace>
  <inkml:trace contextRef="#ctx0" brushRef="#br0" timeOffset="133225.1">23961 10811 10242 0,'0'0'4041'0,"0"0"-1561"32,0 0-351-32,0 0-1241 15,0 0-456-15,0 0-104 16,64 60 32-16,-48-19-144 0,-4 7-112 0,-1-1-104 15,-6 1 0-15,-1-10-168 16,-4-6-224-16,0-16-80 16,0-7 40-1,0-9 304-15,-4-9 128 16,4-17 96-16,0-6-48 16,12-9 32-16,12-3 96 0,4 3-56 0,4-1 40 31,0 10 40-31,-4 7 24 15,-9 16-184-15,1 9 16 0,-8 9-56 16,-5 16 0-16,2 14 88 16,-5 2-32-16,4 3-56 15,-5 1-248-15,6-7-744 0,7-3-1753 16,-5-10-2120-16,2-15-4641 0</inkml:trace>
  <inkml:trace contextRef="#ctx0" brushRef="#br0" timeOffset="133512.72">24455 10861 10698 0,'0'0'3112'0,"0"0"-367"0,0 0-1289 31,0 0-1240-31,0 0-216 16,0 0 368-16,8 83 1 15,4-42-129-15,0 0-88 0,4 1-152 16,4-4 0-16,4-9 0 0,-4-7-104 15,3-13 104-15,1-9 48 16,-3-3 592 0,-1-23 16-16,-1-8-360 15,-6-8-8-15,-2-5 32 16,-7-4-224-16,-4 0-88 0,0 7-8 16,0 12-272-16,0 20-536 0,0 8-904 15,4 4-4906-15</inkml:trace>
  <inkml:trace contextRef="#ctx0" brushRef="#br0" timeOffset="133649.12">25181 10922 7785 0,'0'0'7778'0,"0"0"-6018"0,0 0-335 31,0 0-1161-31,0 0-264 16,0 0-497-16,-45-35-1463 0,21 44-3921 15</inkml:trace>
  <inkml:trace contextRef="#ctx0" brushRef="#br0" timeOffset="134961.44">6358 11833 13650 0,'0'0'2457'0,"0"0"-1785"15,0 0-448-15,0 0-16 0,100-16 184 16,-72 10-320-16,12-1-72 16,-8 4-1160-1,0-3-3345 1</inkml:trace>
  <inkml:trace contextRef="#ctx0" brushRef="#br0" timeOffset="136087.28">6367 13176 6129 0,'0'0'5713'0,"0"0"-3969"16,0 0-247-16,0 0-81 15,0 0 0-15,0 0-191 0,0 0-337 16,0 3-328-16,0 0-88 15,4-3-160 1,11 0-88-16,13 0 80 0,13 0-80 16,10 0-224-16,40-9-360 15,-11-4-1768-15,-4-3-5410 16</inkml:trace>
  <inkml:trace contextRef="#ctx0" brushRef="#br0" timeOffset="139205.72">7327 13103 8001 0,'0'0'2545'0,"0"0"-881"16,0 0-72-1,0 0-111-15,0 0-217 16,0 0-216-16,-12-51-384 0,16 32-384 16,8 0-15-16,8-3-129 15,-1-1-120-15,9 1 40 16,4 0-56-16,-4 3-56 16,4 6-185-16,-8 10 233 15,0 0-112-15,-9 3 120 16,6 6 0-16,-10 10 0 0,-2 7-40 15,-9 5 32-15,0 7 8 16,0 0 64-16,-13 0 0 16,-6 0-56-1,-1-3 57-15,-4-10 15 16,8-3 0-16,4-10-8 0,4-5 16 16,4-4 112-16,4-10 0 15,8-15-200-15,16-7-128 16,8-9 80-16,7-4 48 0,6-2 0 31,-6 2-96-31,-3 7 48 16,-4 10 40-16,-12 8-312 0,-4 11 248 15,-8 9 72-15,-4 3 0 16,-4 19 120-16,0 7 128 16,0 3 24-16,-9 2-104 0,-6-2-16 31,-1-7-144-31,4-5 8 0,1-11-16 15,6-3-48-15,5-6 48 0,0-9-64 16,5-17-312-16,14-11-337 16,5-5 497-16,8-9 16 15,0 4 192-15,-4 2-64 16,-4 10 72 0,-5 13 568-16,-10 12-151 15,-2 10-257-15,-3 17-152 0,-4 14 280 0,0 14 104 16,0 6-168-16,4-1-144 15,0-2-80-15,9-3-152 16,6-11-760 0,37-5-681-16,-4-10-3152 15,0-10 32-15</inkml:trace>
  <inkml:trace contextRef="#ctx0" brushRef="#br0" timeOffset="139553.03">8482 12823 10002 0,'0'0'3192'16,"0"0"-951"-16,0 0-593 0,-83-31-568 16,47 31-231-16,-5 16-297 15,10 9-296-15,7 7-120 16,8 0-72-16,12-1-64 0,4-2-96 31,4-10-400-31,12-6-457 16,8-7-191-16,7-6 544 0,1-9 536 0,0-17-368 15,-4-2-208-15,0-4 528 16,-11 0 112-16,-6 0 736 16,-7 10 528-16,0 6 273 15,-4 13-193 1,0 3-672-16,0 9-672 16,0 17 0-16,0 6 72 0,4 6-64 15,1 0-8-15,6 0-48 0,-3-6-616 16,4-4-736-16,4-9-1433 15,0-6-1392 1,-4-10-3945-16</inkml:trace>
  <inkml:trace contextRef="#ctx0" brushRef="#br0" timeOffset="139776.34">8833 12439 9538 0,'0'0'2488'0,"0"0"25"0,0 0 271 16,0 0-1351-16,0 0-1033 16,0 0 560-16,-20 137-280 15,8-35-344-15,-4-7-192 0,12-19-48 32,-4-22-96-32,4-19-176 15,-4 6-504-15,4-3-1088 16,4-6-1961-16,0-23 904 0,12-9-1640 0,4-3 320 15</inkml:trace>
  <inkml:trace contextRef="#ctx0" brushRef="#br0" timeOffset="140060.37">9024 12617 8041 0,'0'0'4057'0,"0"0"-1624"16,0 0-1185-16,0 0-944 15,0 0 184-15,0 0 104 0,-71 98-136 16,39-69 80-1,-9-4-40-15,2-2-191 16,3-14-73-16,4 1-48 16,12-10-64-16,8 0 56 0,12-7 64 15,0-2-240-15,16 3 0 16,12 3 128-16,3 3-48 16,5 9 32-1,1 13 32-15,-1 7 56 16,-8 3-32-16,-5-1-16 15,1 4-80-15,0-3-72 0,0 0-384 16,4 0-1216-16,0-10-3281 16,-9-9-5514-16</inkml:trace>
  <inkml:trace contextRef="#ctx0" brushRef="#br0" timeOffset="140394.41">9291 12878 14227 0,'0'0'2680'0,"0"0"-2488"16,0 0 136 0,0 0-328-16,0 0 368 15,88 0-160-15,-56 0-208 16,7-3-64-16,-3-7-368 0,-4-9-416 0,-4-4-520 16,-13-5 280-16,-6-10 575 15,-9 0 513 1,-16-1 312-1,-16 8 673-15,-4 9 559 0,-7 16-184 16,-2 6-295-16,6 15-9 16,11 23-96-16,4 10-280 0,16 6-248 15,8 0-120-15,0-4-144 0,24 2-160 32,12-11-8-32,7-6-168 15,5-7-440-15,32-9-616 16,-12-9-2737-16,-8-10-4369 0</inkml:trace>
  <inkml:trace contextRef="#ctx0" brushRef="#br0" timeOffset="140787.72">10538 12386 13170 0,'0'0'2513'16,"0"0"-465"-16,0 0-631 0,0 0-785 16,0 0-376-16,0 0 672 15,-60 149-320 1,28-41-232-16,0 9-136 16,17-6-40-16,11-16-104 15,4-25-96-15,4-16-40 0,7-16-448 16,14-6-272-16,22 6-728 15,-3-13-1273-15,0-2-1984 0</inkml:trace>
  <inkml:trace contextRef="#ctx0" brushRef="#br0" timeOffset="140992.14">10184 12782 9738 0,'0'0'1856'16,"0"0"-1232"-16,88-3 40 0,-17 3-264 15,17 0-208-15,0 0-192 16,15 0-1240-16,-28 0-1440 16,-27 0-1641-16</inkml:trace>
  <inkml:trace contextRef="#ctx0" brushRef="#br0" timeOffset="141290.51">10857 12795 10746 0,'0'0'2664'0,"0"0"-1503"0,0 0 127 16,-60 85-520-16,44-43-128 16,1 2-248-16,2 4-232 0,5-4-112 15,8-5-48-15,0-11-208 16,0-6-160-16,0-9-592 31,12-13-16-31,-3 0 976 0,-6-16 416 16,-3-12 504-16,-3-10 336 15,-18-7-23-15,-11-2-249 0,-7-1-200 16,-2 3-120-16,6 10-144 16,7 4-272-16,8 15-152 31,16 9-96-31,4 7-624 0,8 13-784 15,47 32-761-15,-3-7-2240 0,4 0-1592 16</inkml:trace>
  <inkml:trace contextRef="#ctx0" brushRef="#br0" timeOffset="141672.81">11064 13043 40 0,'0'0'9025'0,"0"0"-7352"15,48-80-1-15,-37 42-344 16,-3-7 393-16,-8 4-233 0,0-3-224 15,-19 9-455-15,-1 7 47 32,-4 15-232-32,-4 13-360 15,-4 13-192-15,5 21 0 0,-5 11 0 16,8 9 32-16,7 3-96 0,13 0 0 16,4-3-8-16,0-9-72 15,17-11-200-15,6-12-232 31,5-9 8-31,4-13 376 0,8-13 120 16,-4-12 56-16,0-13-40 16,-8-6 80-16,-4-1-16 0,-9 4 64 15,-7 6 240-15,-3 9 168 16,-5 14 16-16,0 9-168 31,0 3-400-31,0 22 0 0,0 10 48 16,0 9-48-16,11 3-56 0,1 4-304 15,8-3-616-15,8-4-953 0,-7-10-2736 16,-2-14-3256-16</inkml:trace>
  <inkml:trace contextRef="#ctx0" brushRef="#br0" timeOffset="142062.94">11402 12849 8857 0,'0'0'4225'0,"0"0"-1464"16,0 0-809-16,0 0-1248 31,0 0-447-31,88-16-9 16,-76 51 16-16,4 3-88 0,-12 13-112 15,-4 0-64-15,0-1-120 0,-12 1-48 16,-4-13-256-16,1-6-185 16,2-13-303-16,5-9 0 31,4-10 432-31,4-10 464 0,4-19-1120 15,13-12-465-15,10-6 889 16,1-11 248-16,8-2 464 0,0 0 96 16,-8 9 1512-16,0 10 649 15,-9 19-625-15,-2 15-872 32,-6 7-584-32,-7 26 73 0,0 15 295 15,-4 7-224-15,-4 6-160 16,-11-4-160-16,2-2-168 0,2-7-841 0,3-9-1071 15,12-20-601-15,11-5-1559 16,5-7 1711-16</inkml:trace>
  <inkml:trace contextRef="#ctx0" brushRef="#br0" timeOffset="142363.96">12100 12760 7313 0,'0'0'4857'0,"0"0"-848"15,0 0-1633-15,0 0-1007 16,0 0-929-16,-88-22-264 15,45 41-80 1,-6 6-40-16,10 7 16 16,3-3-56-16,8-1-8 15,12-6-8-15,16-3-264 0,4-3-400 16,28-10 40-16,12 1 344 31,3-4-265-31,5-3 9 0,-3 0 312 16,-14 3 224-16,-12 7 128 15,-10 2 440-15,-13 11 393 0,0-1-305 16,-20 4-96-16,-12-1-288 16,-4 0-56-16,-3-6-216 31,3-3-120-31,12-9-1072 0,20-7-865 16,4-4-2136-16,11-12-4040 0</inkml:trace>
  <inkml:trace contextRef="#ctx0" brushRef="#br0" timeOffset="142535.7">12276 12880 13258 0,'0'0'5449'0,"0"0"-4544"15,0 0-689-15,0 0 112 16,7 86 64-16,-3-51-152 16,0 4-96-16,-4-8-64 0,0 1-80 0,0-7-288 31,0-9-592-31,0-13-1745 15,0 1-1592-15,0-4-1688 0</inkml:trace>
  <inkml:trace contextRef="#ctx0" brushRef="#br0" timeOffset="142664">12327 12757 10186 0,'0'0'4065'15,"0"0"-1241"-15,0 0-775 16,0 0-1041-16,0 0-1008 15,0 0-248-15,0 0-1729 0,12 22-3280 16</inkml:trace>
  <inkml:trace contextRef="#ctx0" brushRef="#br0" timeOffset="142929.53">12682 12484 15683 0,'0'0'4001'16,"0"0"-2209"-16,0 0-712 15,0 0-632-15,0 0-264 16,0 0-96-16,32 120 201 0,-32-21-161 16,0 9-16-1,0-7-104-15,-8-18-8 16,-1-29-320-16,5-10-425 0,0-9-31 15,1 3-304-15,3 4-576 16,0-4-1345-16,0-16-1920 16</inkml:trace>
  <inkml:trace contextRef="#ctx0" brushRef="#br0" timeOffset="143181.97">12502 12846 10362 0,'0'0'2368'15,"0"0"-687"-15,120-35-41 32,-56 25-240-32,3 7 81 0,-3 3-505 15,0 6-400-15,-9 17-176 16,-6 2-96-16,-14 7-40 16,-15 3-248-16,-4 9 40 0,-12 1-56 15,-4 2 0-15,0 1 80 16,-8-4-56-1,1-5-24-15,-2-8-560 0,9-5-880 16,0-11-2641-16,0-8-2273 16</inkml:trace>
  <inkml:trace contextRef="#ctx0" brushRef="#br0" timeOffset="143322.79">13180 12855 5601 0,'0'0'9818'0,"0"0"-6890"16,0 0-815-16,4-73-1329 15,-1 73-784-15,1 0-152 16,5 26-2128-16,-5 5-41 0,3 1-4432 16</inkml:trace>
  <inkml:trace contextRef="#ctx0" brushRef="#br0" timeOffset="143623.01">13438 12947 1640 0,'0'0'12819'0,"0"0"-10355"15,0 0-167-15,0 0-1289 0,0 0-344 32,-95-41 0-32,63 63-384 15,0 13-160-15,8 10-16 16,1 9-104-16,10 0-128 0,9-1-128 16,4-8-360-16,13-7-240 31,19-9-729-31,7-17 521 0,9-12 960 0,4-6 104 15,-4-23 72-15,-5-12 96 16,-11-10 536-16,-15-6 297 16,-10-3 23-16,-7 3-184 0,-12 3-280 15,-11 16-80 1,-9 9-480-16,0 20-48 16,-9 18-1192-16,10 10-3441 0,3 10-6073 15</inkml:trace>
  <inkml:trace contextRef="#ctx0" brushRef="#br0" timeOffset="144005.31">13685 12909 12106 0,'0'0'3081'0,"0"0"-681"0,92-12-1255 15,-52 12-537-15,-4 15-208 31,-12 17-168-31,-16 6-168 16,-8 13-56-16,0 3 104 0,-8 0-32 16,-12 0 16-16,4-9-8 15,0-7-88-15,5-13-464 0,6-12-144 16,1-10 360-16,4-3 88 31,12-26 128-31,12-9-577 16,12-12 401-16,4-7 192 0,7-3 16 0,1 0 192 15,1 9 569-15,-6 4 231 16,-3 15-360-16,-9 16-168 0,-3 13-256 16,-7 7-128-1,-2 24-64 1,-7 11 112-16,-4 9-120 16,-4 6 64-16,-4 0-72 0,-4 6-952 0,-11-12-2873 15,-6-19-8249-15</inkml:trace>
  <inkml:trace contextRef="#ctx0" brushRef="#br0" timeOffset="145286.91">15307 12423 12394 0,'0'0'2825'0,"0"0"-641"16,0 0-527-16,0 0-433 16,0 0-416-16,-4-2-488 15,0 49-96 1,-3 35 528-16,2 33-352 16,5 6-208-16,5-4-120 0,14-22-72 15,1-28-160-15,0-16-272 16,-8-16-184-16,12-4-472 15,-8-5-1265-15,-4-7-2984 0</inkml:trace>
  <inkml:trace contextRef="#ctx0" brushRef="#br0" timeOffset="145468.59">15056 12875 10898 0,'0'0'2064'16,"0"0"-1680"-1,88-36-184-15,-5 24-96 16,29-1 96-16,4 0-200 0,-17 10-8 16,-11-3-1464-16,-36 6-1160 15,-16 0-2113-15</inkml:trace>
  <inkml:trace contextRef="#ctx0" brushRef="#br0" timeOffset="145692.97">15777 12789 1856 0,'0'0'7481'0,"0"0"-4424"0,0 0-32 16,0 0-913-16,0 0-783 0,0 0-313 15,-75 73-432-15,75-35-336 16,4 3-224-16,16 0-24 16,16-2-264-1,7-11-80-15,5-6 40 16,0-9 8-16,-4-13 296 0,-8 0 88 16,-16-16 152-16,-12-9 176 15,-8-10-24-15,-21-4 72 16,-18 4 0-16,-9-2-248 0,-4 8 16 31,0 4-136-31,17 12-96 16,14 13-712-16,14 9-2193 0,7 7-7689 15</inkml:trace>
  <inkml:trace contextRef="#ctx0" brushRef="#br0" timeOffset="146154.09">17451 12474 11858 0,'0'0'4521'0,"0"0"-3497"16,0 0-208 0,-95-44-432-16,35 41 169 15,0 3 167-15,-4 6-128 0,4 13-216 16,12 7-168-16,13 8-136 16,10 11-72-16,25 2 0 31,0 4-144-31,32 0-88 0,8-3-24 15,12-1 176-15,4-9-72 16,-8-6 32-16,-8-3-48 0,-12-7-80 16,-13-3 128-16,-15 0-48 15,0-3 168-15,-24 0 16 16,-16-7 312-16,-7 1 8 0,-5-7-136 31,4-3-56-31,1 0-144 16,19 0-520-16,20-22-993 0,8-1-2607 0,19 5-4698 15</inkml:trace>
  <inkml:trace contextRef="#ctx0" brushRef="#br0" timeOffset="146257.19">17594 12823 10354 0,'0'0'2352'0,"0"0"-2352"0,0 0-616 15,0 0-8586-15</inkml:trace>
  <inkml:trace contextRef="#ctx0" brushRef="#br0" timeOffset="146622.84">17558 12335 6465 0,'0'0'6433'0,"0"0"-4456"15,0 0 223-15,0 0-840 0,0 0-447 16,0 0-305-16,0 0-368 15,4 25 624-15,5 36-256 0,-1 18-184 16,7 25-120-16,1 4-120 16,0-22-112-1,-8-19-72-15,4-32 0 16,-4-3-336-16,4-4-104 16,4 4-336-16,4-7-792 0,-5-9-2161 0,-2-9-1680 15</inkml:trace>
  <inkml:trace contextRef="#ctx0" brushRef="#br0" timeOffset="147132.96">17427 12706 10042 0,'0'0'2952'16,"0"0"-167"-16,0 0-1793 0,92-6-616 31,-32 6-224-31,7 0 32 16,17 0-184-16,15 6-160 15,-11 0-1176-15,-5-3-400 0,-18-3 23 16,-22 0 529-16,5-9-776 16,-8-7 871-16,-12-6 1089 0,-13-3 1809 31,-11-1 1023-31,-4 4 225 16,-7 3-1241-16,-14 6-583 15,-11 10-457-15,-7 3-360 0,-5 0-72 16,-4 19-8-16,5 13-32 0,2 6-136 15,9 3-120-15,13 3-48 16,15-2 0 0,4-7-96-16,8-13-192 15,24-6-88-15,4-7 376 16,3-9 0-16,9-6 0 0,-8-16 8 16,-4-7-8-16,-12-3 16 15,-8-3 64-15,-4 7 192 16,-8 2 128-16,-4 11 112 15,3 15-88-15,-3 0-424 16,9 15-208-16,7 17 200 16,4 7-72-16,8-1-232 0,4 0-392 15,7-13-392-15,1-6-1225 16,-5-15-111 0,-3-4 407-16,5-42 153 15,-9-2-2313-15,-13-4-1168 0</inkml:trace>
  <inkml:trace contextRef="#ctx0" brushRef="#br0" timeOffset="147320.91">18591 12315 4785 0,'0'0'4504'0,"0"-98"-1279"0,0 72 720 31,0 1-1777-31,0 13-183 16,0 8-705-16,0 8-840 16,0 24-272-16,7 29 392 0,-3 26-167 15,13 25-257-15,6 6-32 16,1-3-104-16,-4-25 0 0,-1-26-64 15,-10-18-569 1,3-17-487-16,-5 0-1440 16,2-6-3322-16,-5-9-3800 15</inkml:trace>
  <inkml:trace contextRef="#ctx0" brushRef="#br0" timeOffset="147464.43">18383 12436 10682 0,'0'0'2696'15,"0"0"-223"-15,0 0-1593 16,0 0-872-16,96-25 192 0,-40 31-200 16,31 20-968-16,-7-4-2097 15,-13 0-6545-15</inkml:trace>
  <inkml:trace contextRef="#ctx0" brushRef="#br0" timeOffset="147793.03">18917 12674 12618 0,'0'0'2465'0,"0"0"-873"0,0 0-568 32,0 0-736-32,0 0 384 15,0 0 17-15,108 41-241 16,-72-50-128-16,-1-13-224 0,-3 0-96 16,-4-10-32-16,-12-7-288 15,-4-2-16-15,-12-3 32 0,0 0 256 16,-20 5 48-1,-8 7 176-15,-4 14 16 16,-4 14-104-16,-3 4 8 16,7 26 136-16,4 15 72 0,4 7 32 15,8 9-24-15,8 0-88 16,8 0 40 0,0 0-256-16,24-9-8 15,8-7 0-15,12-9 0 0,11-10-96 16,5-15-152-16,3-7-184 15,18-10-680-15,-18-12-1145 0,-15-7-4048 16</inkml:trace>
  <inkml:trace contextRef="#ctx0" brushRef="#br0" timeOffset="148722.84">20746 11979 1792 0,'0'0'8946'16,"0"0"-6746"-16,0-86-135 31,-20 54-577-31,-8 7-72 0,-12 6-407 0,-8 10-145 16,-8 9-280-1,-8 0-128-15,5 15-64 0,8 17-152 0,6 6-104 16,9 10-64-16,21 9-72 16,15 3 0-1,8 14-8 1,27-5 0-16,18 1-72 0,6 0 80 16,1-13 8-16,4 7-8 0,-13-7-56 15,-14-7-112-15,-14-8-136 16,-15-7 32-16,-8-10 72 0,-20-6 112 31,-15-3 88-31,-10-13 112 16,-10-3-104-16,-5-3 72 0,1-19-8 15,6-7 48-15,10-3 192 0,6 0-48 16,18 4-8-16,6 6-16 16,10 3 0-16,3 9-16 31,3 1-128-31,10 6 24 0,-1 3-72 15,4 0-32-15,-1 6 32 16,2 3-8-16,-6 11-40 0,6-1-344 16,-6 3-384-16,10 13-784 15,-2-3-2857-15,1-7-2521 0</inkml:trace>
  <inkml:trace contextRef="#ctx0" brushRef="#br0" timeOffset="149143.07">20937 12398 1560 0,'0'0'8602'16,"0"0"-6338"-16,0 0 473 31,0 0-481-31,0 0-415 0,0 0-497 16,0 0-688-16,12-22-416 15,-12 44-232-15,0 13 648 0,-8 6-128 16,-3 10-80-16,2 0-143 16,5 3-177-16,4-4-120 31,0 2 56-31,8-8-64 0,12-9-104 16,4-7-89-16,8-5-271 15,7-10-256-15,1-10-184 16,8-3-1168-16,-8-16-2905 0,-16-7-2473 0</inkml:trace>
  <inkml:trace contextRef="#ctx0" brushRef="#br0" timeOffset="149362">20881 12630 7161 0,'0'0'4289'0,"0"0"-1336"15,0 0-233-15,0 0-663 0,0 0-593 16,0 0-920-16,0 0-544 16,80-32-8-16,-29 25-320 15,13 5-840-15,37-1-1281 0,-19-1-2224 32,-9 1-4921-32</inkml:trace>
  <inkml:trace contextRef="#ctx0" brushRef="#br0" timeOffset="149601.34">21487 12627 6737 0,'0'0'6833'0,"0"0"-4072"0,0 0-401 0,0 0-959 16,0 0-641-1,0 0-304 1,0 0-208-16,83-26-168 0,-46 20-80 16,-1 2-344-16,3 2-536 15,-7-1-897-15,-12-4-839 16,-12 1-529-16,-8-1-79 0,0-2-1866 0</inkml:trace>
  <inkml:trace contextRef="#ctx0" brushRef="#br0" timeOffset="149817.78">21559 12427 9273 0,'0'0'3113'0,"0"0"40"31,0 0-1049-31,0 0-615 0,0 0-705 16,0 0-464-16,0 0 360 15,7 92-152-15,6-48-272 16,-5 10-136-16,7-3-120 0,-2 0-8 15,2-1-320-15,5-5-568 32,8-1-1313-32,-4-12-2752 0,-1-13-3256 0</inkml:trace>
  <inkml:trace contextRef="#ctx0" brushRef="#br0" timeOffset="150052.15">22032 12386 11746 0,'0'0'2705'0,"0"0"-569"0,0 0-912 16,0 0-784 0,0 0 153-16,0 0 671 15,13 92-408-15,-2-42-424 0,2 4-256 16,-1 3-48-16,-1 4-128 15,2-7-248-15,-6 13-632 16,1-17-1433-16,-4-12-3616 0</inkml:trace>
  <inkml:trace contextRef="#ctx0" brushRef="#br0" timeOffset="158466.44">6646 14420 6449 0,'0'0'2616'0,"-13"0"-1455"0,9 0 7 0,0 0 192 31,4 0 185-31,-4 0-121 15,4 0-376-15,0 0-128 16,0 0 8-16,0 0-71 0,0 0-169 16,0 0-208-16,0 0-40 15,0 0-96-15,12 0-320 0,12 0 104 16,16-2 64-16,12-8-8 31,11 0-136-31,5 1 56 16,-8-1-96-16,-8 4-8 0,-16 3-168 15,-16-1-48-15,-9 4 48 0,-7 0-248 16,-4 0-376-16,0 0-352 31,-11 13-409-31,-1-3-2384 16,0-4-7561-16</inkml:trace>
  <inkml:trace contextRef="#ctx0" brushRef="#br0" timeOffset="159729.66">8040 13970 10490 0,'0'0'2896'16,"0"0"-919"-16,0 0-865 16,0 0-416-16,0 0-208 15,0 0-232-15,-24 53 360 16,8-11-55-16,-4 9-193 0,0 9-136 15,-3 0-88-15,-2 1-56 16,1-4-32 0,0-3 64-16,1-10-112 15,3-12-8-15,8-9 0 0,3-11 16 16,6-9-8-16,3-3 64 16,0-15-72-16,7-21-136 15,21-21 24-15,13-28 112 0,14-24 0 31,5-8-48-31,-4 0-296 16,-8 6 80-16,-16 25 80 0,-8 16 64 16,-9 28 72-16,-3 20 48 15,-3 3 344-15,-2 10 128 16,1 9 8-16,1 3-336 0,2 29 32 31,-3 25 264-31,5 22-168 0,-6 20-104 16,-3 5-48-16,-4-5-24 0,0-23 32 15,0-22-80-15,-4-13 0 16,0 0-32-16,1 4-16 16,-2 6-48-16,1-4-384 15,0-2-328 1,0-4-944-16,4-12-2745 16,-8-13-3953-16</inkml:trace>
  <inkml:trace contextRef="#ctx0" brushRef="#br0" timeOffset="159951.84">7853 14322 9025 0,'0'0'5794'0,"0"0"-3682"0,0 0-424 31,0 0-711-31,0 0-393 15,0 0-208-15,107-41-64 16,-23 31-64-16,28-2-152 0,-9 2-48 16,1 10-48-16,-40 0-1024 15,-29 0-4905-15</inkml:trace>
  <inkml:trace contextRef="#ctx0" brushRef="#br0" timeOffset="160619.24">8622 14335 8569 0,'0'0'3025'0,"0"0"-961"15,0 0-159-15,0 0-425 16,7-3-368-16,-7 3-295 0,0 0-377 16,0 3-232-16,0 16-96 0,-4 6 720 15,-3 10-152 1,-10 6-208-16,6 7-120 15,-6 0-72-15,6-1-96 16,3-2-40-16,8-7-144 16,0-3 0-16,0-7-24 0,8-2-352 15,12-10-240-15,-1-4-408 16,26-9-680 0,-13-3-2169-16,-1 0-2457 0</inkml:trace>
  <inkml:trace contextRef="#ctx0" brushRef="#br0" timeOffset="160827.63">8386 14576 8905 0,'0'0'4681'0,"0"0"-2696"16,0 0-457-16,0 0-904 0,0 0-136 15,0 0 233 1,112-3-209-16,-60 3-304 16,3 0-192-16,21 0-16 15,-12 3-1753-15,-17-3-4800 0</inkml:trace>
  <inkml:trace contextRef="#ctx0" brushRef="#br0" timeOffset="161083.68">8884 14592 12218 0,'0'0'2881'16,"0"0"-913"-16,0 0-664 16,0 0-463-16,0 0-225 15,0 0-312-15,0 0-296 0,41 3-16 16,-6 0 16-16,9-3 32 15,4 0-40-15,-5 0-680 0,-6 0-409 32,-10-3-815-32,-11-6-472 15,-8-4 47-15,-8 4-1832 0</inkml:trace>
  <inkml:trace contextRef="#ctx0" brushRef="#br0" timeOffset="161292.79">8992 14430 7841 0,'0'0'3865'16,"0"0"-2057"-16,0 0 273 16,0 0-457-16,0 0-111 0,0 0-449 15,-4 0-488-15,4 16-224 16,-4 9 496 0,-4 4-240-1,4 6-264-15,0 6-200 0,-4 3-96 0,4-2-48 16,4-1-192-16,0-3-480 15,4 0-800-15,8-9-2953 0,8-13-3385 16</inkml:trace>
  <inkml:trace contextRef="#ctx0" brushRef="#br0" timeOffset="161527.49">9303 14354 11090 0,'0'0'4041'0,"0"0"-1857"0,0 0-575 16,0 0-841-16,0 0-288 15,0 0 112-15,0 0-32 0,0 101-272 16,0-59-136-16,-4 2-56 16,0 4-32-16,-4-1-64 15,8-2-208 1,0 3-840-16,0-11-1961 0,0-11-5473 15</inkml:trace>
  <inkml:trace contextRef="#ctx0" brushRef="#br0" timeOffset="162276.84">9750 14452 11026 0,'0'0'4401'0,"0"0"-3009"16,0 0 160-16,0 0-391 15,0 0-433-15,0 0-360 32,0 0-200-32,95-25-48 0,-48 18-40 15,5 5-40-15,8-2-40 16,-8 1-376-16,12 3-1360 0,-13 0-2753 0,-19 0-2561 15</inkml:trace>
  <inkml:trace contextRef="#ctx0" brushRef="#br0" timeOffset="162456.28">9777 14611 11282 0,'0'0'2945'31,"0"0"-1369"-31,0 0 104 16,0 0-15-16,100 9-585 0,-17-9-648 16,33 0-432-16,7-9-456 0,-31-1-1705 15,-29-2-3856-15</inkml:trace>
  <inkml:trace contextRef="#ctx0" brushRef="#br0" timeOffset="163220.84">12020 14230 9674 0,'0'0'3168'0,"0"0"-1311"0,0 0-233 15,0 0-576-15,0 0 32 16,0 0-207-16,0 0-201 15,-32-89-80-15,8 73-296 0,-8-3-32 16,-8 3-40-16,-7 3-80 31,-5 4 0-31,-8 9 32 0,4 7-32 16,0 15 24-16,9 13-72 16,15 9-24-16,12 4 48 15,16 5-120-15,4 2-40 0,24-11-80 16,16-6-144-16,12-16 64 15,8-12 64 1,3-10 16-16,1-16 32 0,-4-16 16 16,-4-9-96-16,-9-4 120 15,-15-5 40-15,-4-1 8 16,-12 4 8-16,-4 5 48 0,-4 10 88 16,-4 10 96-1,-4 16 56-15,0 6-296 16,0 15 48-16,0 20-48 0,-8 17 136 15,0 4-88-15,4 8 0 16,4-4-48-16,0 1-88 16,8-11-440-16,28-8-864 0,-1-14-2673 31,1-12-2344-31</inkml:trace>
  <inkml:trace contextRef="#ctx0" brushRef="#br0" timeOffset="163534.79">12618 14055 12874 0,'0'0'4097'15,"0"0"-2817"-15,0 0-407 16,-100 57-145-16,64-12-8 16,4 6-216-16,4 6-304 0,9 0-40 15,6 0-104-15,10-6-56 16,3-6-248-1,3-11-312-15,14-8-408 0,7-13-497 16,-1-10 385-16,-3-3 784 16,-3-16 296-16,-13-12 192 15,-4-11 624-15,-9-5 97 0,-18-4 7 16,-14-6-160 0,-2 7-232-16,-1 2-216 15,8 13-96-15,8 10-216 16,12 12-352-16,32 10-992 0,16 0-4121 15,12 10-489-15</inkml:trace>
  <inkml:trace contextRef="#ctx0" brushRef="#br0" timeOffset="164063.34">13103 14116 10186 0,'0'0'2712'16,"0"0"-63"-16,0 0-641 31,-103-80-671-31,51 74-73 0,-3 6-376 16,7 16-464-16,12 13-240 15,8 8-120-15,17 8-64 16,11 3-232-16,7-7-264 0,25-6-264 16,4-9-192-16,12-17-217 31,3-9 457-31,1 0 408 0,-3-19 64 0,-6-7 240 15,-7-2 136-15,-12 3 624 16,-4 2 393-16,-8 4-241 16,-5 9-136-16,-7 10-288 0,0 4-488 15,0 24 56 1,-3 29-56 0,-18 32 160-16,-11 35-32 0,-7 19-120 15,7 16-8-15,8-7-88 0,12-15 80 16,-4-7-40-16,0-19-104 15,4-22 104 1,-4-28-48-16,-4-20-32 16,1-13 80-16,-9-6 0 15,-8-2 48-15,-12-14 72 0,1-6 224 16,-9-26 56-16,-4-28 192 16,-8-35 88-16,4-34-24 0,16-23 17 15,32-4-97-15,16 8-232 31,44 21-176-31,16 13-120 16,23 25-488-16,18 26-456 0,-18 25-609 16,-7 16-4216-16</inkml:trace>
  <inkml:trace contextRef="#ctx0" brushRef="#br0" timeOffset="164922.76">13267 14290 10970 0,'0'0'2984'31,"0"0"-383"-31,0 0-825 15,0 0-551-15,0 0-337 0,0 0-384 16,0 0-312-16,72-76-112 16,-40 67-16-16,-4 2 16 0,0 7-80 15,-4 0-8-15,0 7 8 32,-9 15-8-32,-7 10-64 15,-8 6-8-15,0 6 72 0,-12 7 16 16,-12-3-16-16,0-4 8 0,-4-9-80 15,1-6-32-15,3-13-48 0,8-7-48 16,8-9 88 0,8-7 120-1,4-15-736-15,24-13-497 16,11-9 705-16,6-10 400 0,6 0 128 16,1 0 8-16,-4 6-8 0,-12 13 176 15,0 13 48-15,-16 16-8 0,-5 6-216 31,-2 6 168-31,-9 20 177 16,-4 5 31-16,0 4-216 16,-4 7-56-16,-9-4-24 0,-6 0-8 15,-1-10-8-15,3-5-56 16,6-7-8-16,3-10 0 0,8-6 0 31,0-10-8-31,4-18-256 16,20-7-472-16,8-9 391 0,7-8 41 15,1 2 160-15,1 2 144 16,-10 13 0-16,-4 13 320 0,-10 16 73 16,-6 6-209-16,-2 19 272 31,-5 16 216-31,-4 9-336 16,0 4-168-16,0 3-48 0,0-4-112 15,4-2-8-15,7-10-104 0,10-7-728 16,3-12-713-16,36-16-1479 15,-13 0-1161 1,5-12-3265-16</inkml:trace>
  <inkml:trace contextRef="#ctx0" brushRef="#br0" timeOffset="165245">14463 14135 9313 0,'0'0'3193'0,"0"0"-440"0,0 0-745 0,0 0-840 31,0 0-391-31,-100-70-225 15,60 73-160-15,-3 23-128 16,2 5-112-16,9 8-64 0,9-2-80 16,7 5 8-16,12-10-16 15,4-4-160-15,11-12-208 0,17-6-88 32,8-10 288-32,5-4 160 15,2-18-56-15,-3-4-32 0,-9-2 32 16,-3-1 64-16,-15 10 296 15,-5 7 608-15,-8 6 104 0,0 6-472 16,-4 18-464-16,-9 14 8 31,2 10-24-31,3 5-56 16,8 4-128-16,0-4-376 0,12-8-816 16,32-11-1017-16,-5-12-2328 15,5-12-1856-15</inkml:trace>
  <inkml:trace contextRef="#ctx0" brushRef="#br0" timeOffset="165433.79">15268 14033 11042 0,'0'0'5009'0,"0"0"-2248"16,0 0-1193-16,0 0-984 0,0 0-384 16,0 0-56-1,-96 83-56-15,52-33-80 16,0 4 0-16,-4 3-8 15,5 1-448-15,-2-4-848 0,-6 0-1217 16,11-16-1808-16,8-19-3368 16</inkml:trace>
  <inkml:trace contextRef="#ctx0" brushRef="#br0" timeOffset="165621.84">14742 14014 3528 0,'0'0'12307'15,"0"0"-9763"-15,0 0-1015 0,99 45-561 32,-52-7-200-32,9 9-216 15,-4 4-264-15,1 3-120 0,2 0-64 16,-7-3-40-16,0 3-64 16,3 9-472-16,-15-15-2384 15,-8-10-8763-15</inkml:trace>
  <inkml:trace contextRef="#ctx0" brushRef="#br0" timeOffset="166557.75">13709 15284 7417 0,'0'0'2129'0,"0"0"-689"16,0 0 160-16,0 0-55 15,77-82 255-15,-74 59-424 16,1 5-384 0,-4-8-255-16,0 0-217 15,-4-2-256-15,-12-4-144 16,-3-3-72-16,-9 4 16 0,0 5-48 16,-8 13-16-16,-4 13 96 15,0 4 32-15,-3 21 48 0,6 13 80 16,5 6-64-16,13 8-16 31,6 2-24-31,13-4-144 0,4-2 40 16,16-7-48-16,8-9-48 15,4-10-112-15,4-13-88 16,4-9 240-16,0-2-152 0,0-24-16 31,-5-6 96-31,-7-9 80 0,0-3 0 16,-8-4 0-16,-4 3 8 0,-7 1 64 15,-6 12 128-15,-3 10 216 16,0 9 216-16,0 10-208 16,0 3-336-16,0 22-88 15,0 13 256 1,0 4 64-16,0 8-128 16,8 1-96-16,8-4 0 0,8-3-88 0,8-6-8 15,8-6-96-15,15-7-40 16,5-12-80-16,4-10-192 15,12-10-560 1,-16-15-1849-16,-17-1-6336 16</inkml:trace>
  <inkml:trace contextRef="#ctx0" brushRef="#br0" timeOffset="167314.6">16263 13658 11466 0,'0'0'2432'15,"0"0"-247"-15,0 0-649 16,0 0 121 0,0 0-617-16,-80-31-456 15,33 56 64-15,-17 29-80 16,-12 45-56-16,-7 43-80 0,16 23 17 16,18 7-113-16,29-16-120 0,20-23-144 15,32-9-56 1,32-7-16-16,20-9-256 15,19-16-136-15,5-16-97 16,4-18-103-16,-9-27-528 16,-28-15-2889-16,-23-9-7561 0</inkml:trace>
  <inkml:trace contextRef="#ctx0" brushRef="#br0" timeOffset="168619.72">17032 13992 10698 0,'0'0'1904'0,"0"0"-247"0,0 0-233 15,0 0-200-15,0 0-176 16,0 0-263-16,-80-60-489 31,48 75 0-31,-7 17 144 0,-5 10 32 16,-4 18-40-16,9 25-56 15,3 17-136-15,16 9-56 0,20-19-136 16,4-25-48-16,20-22-48 16,24-4-184-16,23 7 32 15,25-11-144 1,11-8-144-16,-11-26-200 15,-24-6-529-15,-29-16-111 0,-2-10-408 16,-6-12 63-16,1-22 625 0,-8-26 304 16,-16-25 288-16,-12-4 256 15,-24 7 200 1,-12 25 216 0,-4 29 408-16,5 16 272 0,-1 6 449 0,-8 0-9 15,-8 3-280-15,-7 7-408 16,7 18-120-16,3 7-208 0,10 26-48 31,7 18 105-31,12 23 63 16,20 15 72-16,20 20-272 15,19-7-80-15,14-22-48 0,-10-19 16 16,1-13-40-16,8 4-88 0,3 2 8 16,5 1 72-16,-8-7-80 15,-3-6 8-15,-18-6-8 31,-7-10 8-31,-4-6 8 0,-9-7 56 16,-2 0-72-16,-1-2-80 16,-4-1 80-16,3 3-200 0,2-3-80 15,-1 7-408-15,-4-1-481 16,0 4-607-16,-4 0-2041 31,0-4-5257-31</inkml:trace>
  <inkml:trace contextRef="#ctx0" brushRef="#br0" timeOffset="169019.81">18045 13932 12066 0,'0'0'3841'0,"0"0"-2257"31,0 0-376-31,0 0-287 0,-104-23-129 15,68 43-56-15,0 11-168 16,-4 30 8-16,5 21-216 0,14 23 56 16,14 3-104-16,7-6-111 15,20-30-113-15,-1-18-88 32,5-15-64-32,4-4-185 0,4-1-119 15,12-2-280-15,8 0-424 0,23-19-1096 16,-10-10-2513-16,-14-3-4489 0</inkml:trace>
  <inkml:trace contextRef="#ctx0" brushRef="#br0" timeOffset="169461.48">18591 14201 10234 0,'0'0'4209'16,"0"0"-2089"-16,0 0-144 0,0 0-671 15,0 0-305-15,-112-35-288 16,72 42-200-16,0 9-48 31,0 3-232-31,12 6-136 0,4 4-88 16,12-1-8-16,9 1 0 15,3-4-216-15,15 7-40 16,13-3-64-16,9-4 192 0,2 4 112 16,1-4-80-16,-5-2 40 31,-7-1 40-31,-11-3 8 0,-6-3-48 16,-11 3-8-16,0-4 56 15,-11 1 8-15,-13 0 80 0,-12 0 40 16,-8-7 40-16,0 1-40 0,0-7-48 15,4-3-72 1,5 0 0 0,14-9-320-16,14-10-464 0,19-16-1120 15,15 3-2817-15,10 3-2377 16</inkml:trace>
  <inkml:trace contextRef="#ctx0" brushRef="#br0" timeOffset="169753.98">18842 14322 3200 0,'0'0'9106'0,"0"0"-6033"0,0 0-569 15,0 0-1175-15,0 0-545 16,0 0-296-16,0 0 152 15,0 0 32-15,-8 105-224 0,3-57-216 16,-3-1-80-16,4 1-56 31,4 0-48-31,0-7-48 0,0-3-8 16,12-6-192-16,8-7-240 16,8-6-128-16,4-6-408 15,16-13-840-15,-4 0-2209 0,-12-10-1801 0</inkml:trace>
  <inkml:trace contextRef="#ctx0" brushRef="#br0" timeOffset="169963.21">18666 14608 10306 0,'0'0'3184'0,"0"0"-583"0,0 0-1617 15,0 0-472-15,116-29-160 16,-60 23-160-16,3 3-192 16,13 3-264-16,-16-4-2064 0,-9 4-3849 0</inkml:trace>
  <inkml:trace contextRef="#ctx0" brushRef="#br0" timeOffset="170329.86">19148 14624 4280 0,'0'0'9138'0,"0"0"-7297"15,0 0-593-15,0 0-176 16,0 0-408-16,0 0-400 16,100-16-176-16,-65 6-88 0,1 4-208 15,-4-3-424-15,-4-1-688 16,-16 1-424-1,-4 2 135-15,-8-6 537 0,0 1 256 16,-16-1 136-16,-7 1-304 16,-1 2 471-16,-4 3 177 15,3 1 336-15,5 6 48 0,5 0 1089 16,3 0 383 0,3 0 160-16,6 10-143 15,3 3 215-15,0 5-480 0,0 8-440 16,0 2-207-16,0 1-329 15,0 6-104-15,7-6-120 16,6 2-72-16,-2 4-744 0,2-9-1665 31,-1-11-3080-31</inkml:trace>
  <inkml:trace contextRef="#ctx0" brushRef="#br0" timeOffset="170526.52">19566 14427 13178 0,'0'0'4825'0,"0"0"-3376"15,0 0-857-15,0 0-128 16,0 0 480-16,-8 89-464 0,5-48-304 16,-1 0-176-16,4 7 0 15,0 0-464 1,7 18-848-16,10-8-2689 0,-2-11-1816 15</inkml:trace>
  <inkml:trace contextRef="#ctx0" brushRef="#br0" timeOffset="170840.51">19845 14624 11858 0,'0'0'4289'0,"0"0"-3033"31,0 0-672-31,0 0 16 16,0 0 609-16,0 0-97 0,64 105-552 16,-60-68-328-16,-4 8-232 15,0-4-120-15,-31 14-888 0,-1-11-1073 16,-5-12-4112-16</inkml:trace>
  <inkml:trace contextRef="#ctx0" brushRef="#br0" timeOffset="171880.94">20606 14494 6065 0,'0'0'6617'16,"0"0"-5313"-16,0 0 313 0,0 0-577 15,12-39-128-15,-7 24 184 16,-5-1-191-16,0-3-337 0,0-3-32 16,-5-4-200-16,-11-2-192 31,-4-4 0-31,-8 3-72 16,-8 4-64-16,-7 9 40 0,-1 13-48 15,-4 3 0-15,9 19 8 0,2 19 40 16,9 6-40-16,20 7 8 0,8 0-16 15,8-7-72 1,20-6-288 0,13-6 40-16,6-13-168 15,5-13 144-15,-5-6 232 0,5-6 104 16,-12-19-40-16,-8-3 48 16,-12-4 64-16,-7-3 104 0,-9 3 280 0,-4 7 56 31,0 6 168-31,0 9-56 15,-4 7-168-15,-1 3-432 16,5 15 64-16,0 17-80 0,0 10 48 16,0 2-48-16,5 1-192 15,14-1-32-15,9-6-24 0,4-6-160 32,12-7-288-32,15-16-312 15,-7-5-1785-15,-7-4-4104 16</inkml:trace>
  <inkml:trace contextRef="#ctx0" brushRef="#br0" timeOffset="172162.47">20909 13719 11426 0,'0'0'2657'16,"0"0"63"-16,0 0-311 15,0 0-1289 1,0 0-536-16,0 0 104 16,96 92 360-16,-21-9-344 0,33 24-327 15,4 11-105-15,-16-7-160 16,-21-3 8-16,-31-16-112 16,-21 10 0-16,-23-1-8 15,-19 4-96-15,-41 6-288 16,-28-6-689-16,-20-13-79 15,22-29-1945-15,13-21-11730 0</inkml:trace>
  <inkml:trace contextRef="#ctx0" brushRef="#br0" timeOffset="172881.03">21794 13544 10242 0,'0'0'2152'16,"0"0"-79"-16,0 0-817 0,0 0-192 15,107-22 176 1,-71 44-183-16,8 35-273 15,7 42 24-15,9 37-200 0,0 17-168 16,-12-1-200-16,-12-18-96 16,-16-20-72-1,-12-3-8 1,-8-3-48-16,-32 0-8 0,-16-4-8 16,-12-5-272-16,5-23-360 0,-1-16-808 15,12-21-2457-15,16-20-2016 0</inkml:trace>
  <inkml:trace contextRef="#ctx0" brushRef="#br0" timeOffset="173051.29">23097 14475 12322 0,'0'0'2201'0,"0"0"-2201"16,0 0-1969-16,-96 0-3944 0</inkml:trace>
  <inkml:trace contextRef="#ctx0" brushRef="#br0" timeOffset="180535.21">6697 16304 1096 0,'0'0'4881'0,"0"0"-2257"0,0 0-1015 15,0 0 223-15,0 0 297 16,-12 0-249-1,12 0-488-15,0 0-344 16,0 0-207-16,0 0-217 16,0 2-72-16,0-2-88 0,0 0-80 15,0 0-88-15,0 0-128 16,12 0-168-16,0 0 8 0,16 0 104 31,8 0-56-31,7-2-56 16,6-2-568-16,3-5-720 15,-9-1-1817-15,-11 1-3544 0</inkml:trace>
  <inkml:trace contextRef="#ctx0" brushRef="#br0" timeOffset="181497.18">7562 15761 7345 0,'0'0'2257'0,"0"0"-353"0,0 0-240 15,0 0-71-15,0 0 63 0,0 0-464 16,0 0-240-16,-33-55-399 15,29 55-433 1,-7 13-16-16,-6 16-88 16,-9 21 232-16,-11 30-32 15,1 22 32-15,12-4 112 0,9-15 8 16,15-29-168-16,0-10-152 0,7 3-40 16,14 8 0-1,10-1-8-15,9-7-8 16,8-12-288-16,12-13 32 15,0-9-208-15,4-13 56 16,3-6-440-16,-7-16-57 0,0-13-255 16,-13-7 248-16,-3-9 520 0,-12-6 104 31,-8-12 296-31,-12-24-136 16,-12-21 136-16,-8 0 0 15,-24 9 0-15,-4 22 0 0,0 33-128 16,0 18 120-16,1 6 8 15,-14 4 72-15,-2 6 264 0,-9 10 192 32,4 6-104-32,8 13-88 15,9 15-144-15,7 10-72 16,8 10 80-16,16 6-72 0,8 6 104 16,0 4 32-16,16 3 32 15,16-7-96-15,4-6-56 0,7-3-40 16,6-10-24-1,7-6-64-15,-2-4 136 16,-1-5-96-16,-10-4 41 16,-6-3-33-16,-9-3-64 0,-13 0 0 15,-3 3-40-15,-4-3-297 16,-4 0-239-16,0 3-616 16,-4 0-1352-16,4-10-4274 15</inkml:trace>
  <inkml:trace contextRef="#ctx0" brushRef="#br0" timeOffset="182334.36">8541 15598 7033 0,'0'0'2176'0,"0"0"-927"15,0 0 391-15,0 0 505 0,0 0-353 16,-3-54-712-16,-5 51-40 16,-4 3-271-1,-8 0-233 1,-12 13-160-16,-7 12 64 0,-10 11 16 0,-10 21-16 16,-5 25-24-16,4 23-80 15,17 9-64-15,22-12 24 0,18-26-160 16,3-29-16-16,7-8-120 31,17 8 0-31,4-2-80 16,16 2-400-16,4-8-472 0,12-8-408 15,-9-12-977-15,-7-10-3032 0</inkml:trace>
  <inkml:trace contextRef="#ctx0" brushRef="#br0" timeOffset="182966.2">8876 15767 9009 0,'0'0'2561'0,"0"0"-561"0,0 0-71 15,0 0-169-15,0 0-400 31,0 0-439-31,0 0-393 16,-111-38-40-16,75 53-24 0,4 11-152 16,5 6-168-16,3-1-40 0,7 8-88 15,10-2-16-15,7 2 0 16,0 2-88-16,20-6-96 31,8 0 128-31,8-3-56 0,3-7-144 16,5-3 64-16,0-3-96 15,-5-3 0-15,-11 0-112 0,-3 3 80 16,-10-3 104-16,-6 0-24 16,-9 0 240-16,-9 0 136 31,-19-1 232-31,-4-2 72 0,-11 0 88 16,-5-4-136-16,0-2-184 15,0-7-64-15,5 0 0 0,7 0-32 0,12-10-8 16,3 1 0-16,14-1-104 15,3 1-56 1,4 5-184 0,0 4-160-16,0 0-440 0,15 4-857 15,6 11-583-15,-5-2-2081 16</inkml:trace>
  <inkml:trace contextRef="#ctx0" brushRef="#br0" timeOffset="183934.72">9168 16221 1304 0,'0'0'1304'16,"0"0"3777"-16,0 0-3320 15,0 0-105-15,0 0 160 0,7-80-199 16,-7 74-369-16,0 3-128 15,0 3-232-15,0 0-96 16,0 0-295-16,0 16-257 0,-7 9 112 31,-6 7 40-31,-2 9-40 0,2 4-72 16,-2 2 8-16,7 1-64 16,-1-4-104-16,9 0-64 15,0-8-56-15,4-5-56 0,13-5-16 16,3-10-240-16,8-4-248 31,4-9-320-31,11-3-1113 0,-7-9-2744 16,-8-7-3385-16</inkml:trace>
  <inkml:trace contextRef="#ctx0" brushRef="#br0" timeOffset="184138.17">8984 16440 4889 0,'0'0'3960'16,"0"0"-1303"-16,0 0-889 16,0 0-311-16,0 0-625 0,0 0-656 15,0 0 24 1,48-13 208-16,-13 4-264 16,6 2-144-16,-2-2-400 0,14 0-1600 15,-14 2-2601-15,-11 1-3825 16</inkml:trace>
  <inkml:trace contextRef="#ctx0" brushRef="#br0" timeOffset="184329.75">9402 16415 7641 0,'0'0'3905'0,"0"0"-2641"0,0 0 25 15,0 0-97-15,0 0-176 31,0 0-104-31,0 0-416 0,36 79-40 16,-55-47-232-16,-6-1-224 16,1 1-304-16,0 3-1304 15,9-10-2817-15,3-5-5833 0</inkml:trace>
  <inkml:trace contextRef="#ctx0" brushRef="#br0" timeOffset="184910.6">9741 16122 6305 0,'0'0'4257'0,"0"0"-2097"16,0 0 225-16,0 0-569 16,0 0-600-16,4-31-191 15,-4 31-457-15,0 13-472 0,0 9-40 16,0 9 304-16,0 10-56 0,-4 4-88 16,-8 3-144-16,1-1 72 31,-6 1-136-31,6-4 64 15,-2-9-8-15,2-9-56 0,7-7-8 16,0-10-408-16,-1-9-152 16,5 0 360-16,0-28 8 0,5-7-40 15,14-26 136-15,9-21 88 32,12-29 0-32,0-7-80 15,-4 10 88-15,-4 23 40 0,-12 31-24 0,-5 22-16 16,-3 13 8-16,4 9-8 15,5 7 56-15,-6 3 72 0,2 22 40 16,-6 33 224 0,-3 17-32-1,-4 1-144-15,1-3-64 16,-5-13-24-16,0-16-40 0,0 7-80 0,0 3 0 16,0 0 0-16,3-7-8 15,1 1-688-15,4 2-1121 0,-4-15-2359 31,5-7-2826-31</inkml:trace>
  <inkml:trace contextRef="#ctx0" brushRef="#br0" timeOffset="185092.33">9617 16370 6905 0,'0'0'5833'0,"0"0"-4056"15,0 0-673-15,84-48-360 16,-28 36-176-16,8 2-312 0,7 1-256 16,17-1-8-16,-12 7-1064 31,-21 0-4833-31</inkml:trace>
  <inkml:trace contextRef="#ctx0" brushRef="#br0" timeOffset="185360.93">10323 16259 9754 0,'0'0'4929'16,"0"0"-3065"-16,0 0-528 0,0 0-512 16,0 0-359-16,0 0-249 0,0 0 160 31,0 0-56-31,-44 102-80 15,37-68-72-15,-2 4-72 16,9 3-40-16,0 1-8 0,0-4-48 16,4-3-40-16,12-3-152 15,8-7-464-15,12-2-681 0,-4-11-2567 32,0-9-2226-32</inkml:trace>
  <inkml:trace contextRef="#ctx0" brushRef="#br0" timeOffset="185552.42">10096 16478 1168 0,'0'0'5329'0,"0"0"-4129"15,0 0-736-15,0 0-152 0,120 6 0 0,-69-6-128 16,17 0-184-1,-8-3-1088 1,-13-6-3689-16</inkml:trace>
  <inkml:trace contextRef="#ctx0" brushRef="#br0" timeOffset="185919.64">10487 15620 5049 0,'0'0'5337'16,"0"0"-3753"-16,0 0 416 0,0 0-735 15,0 0-97-15,0 0-88 32,79-5-208-32,-44 30 49 15,10 10-345-15,2 9-184 0,13 23-48 16,4 22-152-16,-5 25 104 16,-10 3-8-16,-21-5-64 15,-28-14-80-15,-4-6-136 0,-29 4-8 16,-10-5-344-1,-9-2-880-15,12-25-1585 16,0-19-4664-16</inkml:trace>
  <inkml:trace contextRef="#ctx0" brushRef="#br0" timeOffset="186553.07">11398 16418 8737 0,'0'0'3985'0,"0"0"-1960"16,0 0 47 0,0 0-480-16,0 0-271 15,0 0-297-15,0 0-576 0,0 0-256 16,8 0-184-16,16-3 296 16,16-4-88-16,8 1 0 15,12-1-96-15,0-2-120 0,3 3-48 31,-10 2-240-31,-14 4-688 16,-15 0-1889-16,-16 10-2456 0,-8 2-2424 0</inkml:trace>
  <inkml:trace contextRef="#ctx0" brushRef="#br0" timeOffset="186732.71">11466 16611 6793 0,'0'0'6201'0,"0"0"-3152"16,0 0-1609-16,0 0-416 16,0 0-335-16,104-16-321 15,-60 7-192 1,8-1-176-16,15 1-144 16,-15-1-2361-16,-8 1-9097 0</inkml:trace>
  <inkml:trace contextRef="#ctx0" brushRef="#br0" timeOffset="188634.43">12821 16068 2880 0,'0'0'7802'0,"0"0"-5498"0,0 0-87 16,0 0-353 0,0 0-432-16,0 0-423 15,-32-16-569-15,9 48-296 16,-5 16 96-16,-4 15 40 15,0 20-64-15,8 15-24 0,11-5-96 16,13-17-88-16,4-26-8 16,13-11-8-1,11-1 0-15,7 0-432 16,14-3 96-16,2-17-24 16,9-11-96-16,-1-7 24 0,1-19-73 15,-4-13-175-15,-9-9 232 16,-6-7 160-16,-13-9 288 0,-16-16 8 31,-12-19 8-31,-16-16 0 16,-24 0 64-16,-8 22-64 15,4 26 96-15,8 22-96 0,0 16 288 16,-3 3-24-16,-5 3 120 16,0 9-104-16,8 7-87 15,8 19-105 1,12 16 88-16,8 13 136 0,8 3-32 15,8 3-88-15,24 3-80 16,8-3-40-16,8-6 88 0,8-1-72 16,-4-2-8-16,-9-7-32 15,1-6-48 1,-8 0 64 0,-4-4-56-16,-9-3-16 0,-2 1-368 15,-5 2-1024-15,-8-5-873 0,-1-11-2976 16</inkml:trace>
  <inkml:trace contextRef="#ctx0" brushRef="#br0" timeOffset="189063.5">13765 15859 512 0,'0'0'10034'0,"0"0"-7746"15,0 0-7-15,0 0 39 0,0 0-623 16,0 0-833-16,-112 28-232 16,65 36-24-1,-1 22-160 1,4 25-96-16,20 3-24 0,17-6-40 0,7-13-104 16,15-25-128-16,5-16-40 15,4-9-16-15,4-7 0 0,12-4-240 16,7 8-296-16,33-1-408 31,-16-12-1224-31,-8-13-3770 16</inkml:trace>
  <inkml:trace contextRef="#ctx0" brushRef="#br0" timeOffset="189808.49">14048 16078 8249 0,'0'0'2345'0,"0"0"-201"0,0 0 513 16,-43-80-545-16,15 77-759 16,-4 3-369-16,-4 13-320 31,4 16-200-31,4 6-216 0,8 6-176 16,12 0-72-16,8 3-72 15,4-2 72-15,16-1 0 0,7 0 0 0,5-2 0 16,5-5-112-16,-5 1-120 15,-4-6-24 1,-9-4 136 0,-3-5 64-16,-8-2 0 0,-8-5 48 15,0 0 8-15,-8-7 120 16,-16-3 120-16,-8 1 64 0,-3-4-72 16,-1 0-88-16,-4-16 8 0,8 0-80 31,9-3-72-31,2 0-48 15,17 6-416-15,4 4-488 0,16 9-1585 16,12 0-2448-16,4 9-600 16</inkml:trace>
  <inkml:trace contextRef="#ctx0" brushRef="#br0" timeOffset="190087.17">14299 16278 3576 0,'0'0'4425'0,"0"0"-2200"31,0 0-153-31,0 0 361 0,0 0-889 16,0 0-800-16,0 0-616 16,4 22 568-16,-8 16 289 15,-8 4-345-15,8 5-152 0,-8-2-144 0,8-1-88 16,4-3-96-1,0-5-112 1,0-5-48-16,9-6-248 0,10-5-400 16,5-8-272-16,16-9-761 15,-5-3-3064-15,-3 0-5545 16</inkml:trace>
  <inkml:trace contextRef="#ctx0" brushRef="#br0" timeOffset="190262.43">14020 16548 6305 0,'0'0'4417'0,"0"0"-3209"31,0 0-816-31,108-13-168 0,-52 10-40 16,3 0-64-16,13 0-120 15,-16-1-1472-15,-16 1-5586 0</inkml:trace>
  <inkml:trace contextRef="#ctx0" brushRef="#br0" timeOffset="190686.36">14690 16586 10458 0,'0'0'4553'31,"0"0"-2809"-31,0 0-112 0,0 0-623 16,0 0-345-16,0 0-344 16,56-6-176-16,-49 31-72 15,-7 4-72-15,0 6 0 0,-20 2 120 16,-3-2-120-16,-1-3-248 31,0 0-392-31,8-7-873 0,8-9-1447 16,8-10-2769-16</inkml:trace>
  <inkml:trace contextRef="#ctx0" brushRef="#br0" timeOffset="191089.97">15104 16291 8545 0,'0'0'6386'0,"0"0"-4730"16,0 0-32-16,0 0-1055 0,0 0-561 15,0 0 416 1,-8 63-112-16,-8-15-160 16,0 6-56-16,-3 0-16 0,-2-1-64 15,1-5-8-15,1-3 56 16,3-14-64-16,4-8-40 15,8-14-80-15,4-9 72 0,0-6 40 32,8-26-192-32,20-19 96 0,7-25 104 15,9-22 8-15,0 9-8 16,-16 13 16-16,-12 28 40 16,-12 20 64-16,-1 8 280 0,6 5 280 15,-5 5-192-15,0 10-424 31,4 19-64-31,-1 13 0 0,6 9 96 16,-2 10-24-16,2 3-64 16,-5-3 40-16,-1 0-48 15,1-1-480-15,-4 11-448 0,1-14-1241 16,-5-12-3744-16</inkml:trace>
  <inkml:trace contextRef="#ctx0" brushRef="#br0" timeOffset="191260.51">14877 16567 11666 0,'0'0'3929'15,"0"0"-2721"1,0 0-560-16,99-41-344 0,-43 31-128 16,16 4-96-16,-4 2-80 0,28-2-64 15,-21 0-1488-15,-19-1-3681 16</inkml:trace>
  <inkml:trace contextRef="#ctx0" brushRef="#br0" timeOffset="191498.87">15534 16361 10298 0,'0'0'3256'16,"0"0"-583"-16,0 0-713 0,0 0-439 16,0 0-393-16,0 0-576 31,-8 15-432-31,-3 14 40 15,-6 9 104-15,-2 3-80 0,6 7-48 16,2-4-120-16,7-2-8 16,4-4-8-16,0-3 0 0,15-7-312 15,13-9-176-15,4-6-616 32,-4-10-945-32,4-9-1815 15,-12-10-1057-15,-12-6-921 0</inkml:trace>
  <inkml:trace contextRef="#ctx0" brushRef="#br0" timeOffset="191623.67">15255 16595 544 0,'0'0'5025'16,"0"0"-2385"-1,0 0-863-15,0 0-1073 16,0 0 472-16,104 0 64 0,-44 0-616 16,4 0-440-16,19 0-184 0,-20-9-1296 15,-14-1-3657-15</inkml:trace>
  <inkml:trace contextRef="#ctx0" brushRef="#br0" timeOffset="191893.63">15634 15986 10626 0,'0'0'2992'0,"0"0"-303"0,0 0-705 15,0 0-871-15,0 0-289 16,128 3-216-16,-69 35-72 0,5 10-208 16,4 22-88-16,-1 12-128 31,-22 20-16-31,-22 6-72 16,-23-10-24-16,-28-22-112 0,-4-18 112 15,0-17-408-15,-19 16-824 0,7-6-3041 16,8-7-6473-16</inkml:trace>
  <inkml:trace contextRef="#ctx0" brushRef="#br0" timeOffset="192290.94">16252 16608 11138 0,'0'0'4417'16,"0"0"-2585"-16,0 0-319 31,0 0-945-31,0 0-232 16,0 0-40-16,103-6-128 0,-51 2-72 16,-1 1-48-16,5 1-48 15,-8-2-168-15,-12 1-1080 0,-12 3-1153 0,-24-3-248 16,0 3-455-1,-12 0-3642 1</inkml:trace>
  <inkml:trace contextRef="#ctx0" brushRef="#br0" timeOffset="192492.36">16355 16380 11962 0,'0'0'4465'0,"0"0"-2233"15,0 0-463-15,0 0-889 0,0 0-448 16,0 0 136-16,-8 94 32 16,12-46-216-16,12 10-183 0,8-1-17 31,-4 3-104-31,4-3-80 16,-1 19-601-16,-2-15-1095 0,-10-14-4577 15</inkml:trace>
  <inkml:trace contextRef="#ctx0" brushRef="#br0" timeOffset="193569.42">17419 16259 936 0,'0'0'9354'15,"0"0"-7146"-15,0 0 161 16,0 0-489-16,0 0-528 0,12-29-199 16,-12 29-465-16,0 13-392 15,-8 13-72-15,-8 11 176 16,-8 14-216-16,-3 10-16 0,-5 2-96 31,-13 7-24-31,-2-3-32 0,-5-10 40 16,-4-3-56-16,-4-16 0 0,0-12-80 15,8-14 32-15,5-12 48 16,7-10-112-16,16-22-56 16,12-12-8-16,12-3-64 15,8-10 112 1,20 5 104-16,12 5 16 0,7 12 0 16,5 16 0-16,1 16 8 0,6 3 160 15,-3 28 8-15,4 11 0 16,-1 5 56-16,1 7-16 15,-4 0-128 1,-8-1-80-16,-5 14-280 16,-15-13-1232-16,-7-13-4338 15</inkml:trace>
  <inkml:trace contextRef="#ctx0" brushRef="#br0" timeOffset="194352.45">18511 15744 9193 0,'0'0'2433'0,"0"0"-641"16,0 0 153-16,-84-25-537 0,40 25-160 16,-8 29 9-16,-15 28-425 0,-9 38-176 15,0 42-192 1,12 12-96-16,29 0-168 15,22-15-64-15,13-17-80 16,37-6-56-16,18-3-64 16,21-7 8-16,8-5-152 0,3-11-608 15,-3-21-1585-15,-28-22-2464 0,-8-24-5233 16</inkml:trace>
  <inkml:trace contextRef="#ctx0" brushRef="#br0" timeOffset="195711.01">18650 16129 7737 0,'0'0'2657'0,"0"0"-345"15,0 0 201-15,0 0-761 32,0 0-608-32,0 0-519 15,0 0-409-15,8 34 352 0,-4 5 64 0,0 9-280 16,-4 6-144-16,4 3-112 15,-4 3-88-15,0-3-8 0,0 0 0 16,0-6-624-16,0 3-1145 16,0-13-903-1,0-12-2505 1</inkml:trace>
  <inkml:trace contextRef="#ctx0" brushRef="#br0" timeOffset="196160.23">18758 15951 5537 0,'0'0'4281'15,"0"0"-3377"-15,56-76 840 0,-28 60-288 16,-4 9-335-16,3 7-441 16,1 0-328-16,0 26-120 31,-8 22-232-31,-9 6-136 0,-11 12 136 15,0 1 160-15,-11-4-160 16,-21 1-160-16,-8-4 160 0,-4-9 208 16,-12-9 32-16,5-11 152 15,3-12 208-15,4-6 40 32,16-13 97-32,12 0-169 0,12-10-368 15,4-9-184-15,20-3-16 0,16 3 120 16,0 6-112-16,3 10-8 0,6 3 72 15,-10 16-72-15,-7 9 0 16,-3 7-40 0,-2 3 40-1,-11 3 128-15,-4 0 32 0,0 1-56 16,0-5-8-16,-4-2-40 0,0-4-56 16,4-5-192-16,-4-4-336 0,4-7-464 15,8-5-1489-15,-5-4-1720 31,6-3-4681-31</inkml:trace>
  <inkml:trace contextRef="#ctx0" brushRef="#br0" timeOffset="196482.92">19579 16046 1400 0,'0'0'8346'0,"0"0"-5898"16,0 0-183-16,0 0-609 15,-105-60-448-15,50 76 176 0,0 19-199 16,-5 12-257-16,8 7-392 0,8 10-120 15,12 12-104 1,16-3-136 0,12-3-80-16,4-4-88 0,16-12-8 15,16 7-120-15,4-11-392 16,11-5-392-16,17-10-1481 0,-16-16-2584 0,-4-9-4273 16</inkml:trace>
  <inkml:trace contextRef="#ctx0" brushRef="#br0" timeOffset="196850.76">19798 16278 6041 0,'0'0'4265'15,"0"0"-2393"-15,0 0 545 16,0 0-369-16,0 0-984 15,-92-51 1-15,52 57-201 0,0 11-128 16,8 5-224-16,8 0-248 31,9 6-264-31,11 4 0 0,4-3-88 16,11-1 80-16,13-2-72 16,8-1-24-16,0-3 8 15,0-2 96-15,-8 2 0 0,-9-3 0 0,-2 3-88 16,-13-3 80-1,0 3 8 1,-16-3 0-16,-12 0 144 0,-4 0 0 16,-4-6-16-16,0-4-32 15,8-5-96-15,4-4-272 16,20-7-464-16,4-15-1129 0,0 0-3720 0</inkml:trace>
  <inkml:trace contextRef="#ctx0" brushRef="#br0" timeOffset="197090">19968 16395 10058 0,'0'0'4873'0,"0"0"-2961"16,0 0-576-16,0 0-808 15,0 0-23-15,0 0-49 16,-35 83-168-16,35-45-184 0,0 0-56 15,0-3-48-15,16 0-8 32,3-3-80-32,6-7-304 0,-1-6-296 15,15-6-201-15,-7-10-1695 16,-12-3-2353-16</inkml:trace>
  <inkml:trace contextRef="#ctx0" brushRef="#br0" timeOffset="197257.17">19781 16522 6913 0,'0'0'2929'15,"0"0"-1273"-15,0 0-640 0,108 0-312 16,-60 0-224 0,8 0-296-16,7 0-184 15,-14 0-1488-15,-10 0-5945 0</inkml:trace>
  <inkml:trace contextRef="#ctx0" brushRef="#br0" timeOffset="197419.27">20292 16580 7073 0,'0'0'4353'0,"0"0"-2761"16,0 0 617-16,0 0-649 16,0 0-344-16,43 85-295 15,-43-53-681-15,-11 6-96 16,-14 0-144-16,-10 10-1033 0,7-10-1647 31,4-13-2977-31</inkml:trace>
  <inkml:trace contextRef="#ctx0" brushRef="#br0" timeOffset="197839.84">20582 16389 10066 0,'0'0'3024'16,"0"0"-615"-16,0 0-369 0,0 0-767 15,0 0-337 1,0 0-632-16,0 0-304 16,0 0 0-16,0 0 256 0,-28 98-96 15,13-53-72-15,-2 3-32 16,6-7-40-16,7-6-16 15,0-13-216-15,4-6-168 0,0-16-232 32,4 0 312-32,7-22 304 0,10-16-8 15,3-13-64-15,-1-6 64 16,1-7-8-16,-4-3 16 16,1 1 0-16,-6 6 0 0,-3 12 296 15,-4 16 336-15,0 16-64 31,0 16-536-31,-1 7-32 0,10 24-8 16,7 17 8-16,0 9 48 16,-5 3-40-16,6 7-8 15,-5-6-368-15,-1 11-976 0,-6-18-3145 16,-6-9-4873-16</inkml:trace>
  <inkml:trace contextRef="#ctx0" brushRef="#br0" timeOffset="198011.45">20419 16491 8809 0,'0'0'2329'0,"0"0"-1457"16,0 0-232 0,116-13-240-16,-45 13-88 0,21 0-312 0,16 0-272 15,-21-4-1264-15,-24-1-3297 16</inkml:trace>
  <inkml:trace contextRef="#ctx0" brushRef="#br0" timeOffset="198238.5">21093 16335 10266 0,'0'0'3961'0,"0"0"-1785"16,0 0-328-16,0 0-823 0,0 0-273 16,0 0-408-16,0 0-240 31,0 0 80-31,-13 80 136 15,5-43-120-15,1 5-112 0,-1 2-80 16,8 1 64-16,0-1-72 16,4-6-80-16,15-6-392 0,9-7-888 15,4-6-377-15,16-19-1263 32,-8-3-2354-32,-12-16-2407 0</inkml:trace>
  <inkml:trace contextRef="#ctx0" brushRef="#br0" timeOffset="198380.55">20849 16535 4488 0,'0'0'2345'0,"0"0"-97"16,88 19-479-16,-32-10-665 0,4-2-440 16,4-7-328-16,-4 0-216 0,7-9-120 15,-20-7-576-15,-10 0-2488 0</inkml:trace>
  <inkml:trace contextRef="#ctx0" brushRef="#br0" timeOffset="198653.05">21177 16104 6425 0,'0'0'6057'15,"0"0"-3040"-15,0 0-593 16,0 0-871-16,0 0-401 0,107-7-224 16,-63 36-216-16,3 8-136 31,2 15-96-31,2 11-239 16,-11 20-137-16,-13 12-16 0,-18 3-88 15,-18-6-48-15,-34-9-377 0,-4-17-303 16,-18 1-560-16,14-19-3073 0,10-20-9266 15</inkml:trace>
  <inkml:trace contextRef="#ctx0" brushRef="#br0" timeOffset="200797.29">22045 16538 1688 0,'0'0'1072'0,"0"0"4049"0,0 0-2808 0,0 0-585 31,0 0-336-31,0 0-159 15,0 3-153-15,0-3-344 0,0 0-88 16,0 0-128-16,0 0-152 16,8 0-48-16,8 0 128 15,11 0 145-15,10-3-121 0,10-3-104 16,1-4-88-16,8 4-144 0,-9 0-16 31,-2 0-120-31,-9 6-8 16,-8-4-432-16,-13 4-416 15,-11-3-721-15,-4 3-1183 0,-4 0-305 16,-8 0-1848-16</inkml:trace>
  <inkml:trace contextRef="#ctx0" brushRef="#br0" timeOffset="201035.28">22212 16326 984 0,'0'0'7681'15,"0"0"-5080"-15,0 0-9 16,0 0-319 0,0 0-281-16,0 0-391 15,0 0-745-15,0 0-432 16,0 0 304-16,32 67-32 0,-29-20-256 0,10 4-176 16,-9 6-168-16,-4-3-96 15,0 0-176 1,0 22-856-16,0-15-1400 15,0-11-3538-15</inkml:trace>
  <inkml:trace contextRef="#ctx0" brushRef="#br0" timeOffset="201679.41">23041 16052 9177 0,'0'0'2681'15,"0"0"-312"-15,0 0-449 16,0 0-960-16,-28 32-592 0,4 6 72 16,-3 10 128-16,-1 9-63 0,7 7-217 31,5 2-160-31,0 1-56 16,9-4-8-16,7-5-16 15,0-8-48-15,0-8-320 0,11-7-265 16,6-13 33-16,2-6 152 15,1-10 32-15,1-6 72 0,-6-3 128 32,-3-19 168-32,-4-13 240 15,-8-6 464-15,0-26 160 16,-24-16 65-16,-4 1-297 0,-4 9-72 16,-7 6-136-16,3 16-144 15,-5-3-144-15,2 0-40 0,11 20-48 16,4 8-48-1,16 23-512-15,8 32-1688 16,8 8-73-16,12 5-2224 16</inkml:trace>
  <inkml:trace contextRef="#ctx0" brushRef="#br0" timeOffset="205264.78">23694 15767 7577 0,'0'0'2601'0,"0"0"-1449"31,0 0 1000-31,0 0-735 16,0 0-729-16,0 0-432 15,-92 44-40-15,41 32 400 0,-5 23-16 16,12 12-160-16,21-10-112 0,10-21-136 16,13-29-96-16,0-7-40 31,0-9-56-31,9 3-24 15,10 0-104-15,9-3 120 0,8-9-152 16,4-10 160-16,7-10 0 16,6-6 24-16,6-6-24 0,1-14-152 15,-5-5-144-15,1-7 0 32,-11-9 192-32,-14-4 96 15,-3-8-120-15,-16-11 24 0,-12-12 96 0,-8-16-40 16,-24 3-120-16,-3 13 168 15,-10 12 152-15,-2 17 120 0,-1-1-32 16,-8 0 64 0,12 13 24-1,9 10 32-15,7 16-55 0,15 9-41 16,9 6-208-16,4 35-48 0,21 29 144 16,22 22-24-16,9 7 8 15,4-14-56 1,-16-21 40-16,-16-30-48 15,-4-5-24-15,-5 3 0 16,2 6-40-16,-2 0 0 16,-7 0 56-16,1-3-16 0,-2 0 88 15,-3-3-136-15,8-7 88 0,8 1-88 16,0-4-288-16,8-3-320 31,12-10-585-31,-8 1-1135 16,-4-7-2361-16</inkml:trace>
  <inkml:trace contextRef="#ctx0" brushRef="#br0" timeOffset="205610.15">24423 15668 1400 0,'0'0'8098'0,"0"0"-6114"15,0 0-240-15,0 0 489 0,-7-38-593 16,-10 38-680-16,-2 0-368 0,-13 13 9 16,0 19 95-16,-8 19-128 0,4 28-152 31,12 32-72-31,20 6-24 15,4-18-112-15,16-26-64 16,8-28-64-16,0-11-80 0,11 8 0 16,10 2-336-16,11 1-168 0,7-4 88 15,17-10-728-15,-12-8-2585 32,-17-11-5825-32</inkml:trace>
  <inkml:trace contextRef="#ctx0" brushRef="#br0" timeOffset="206619.07">25085 15668 7209 0,'0'0'3177'0,"0"0"-1337"16,0 0-328-16,0 0 185 0,-28-82-209 16,0 72-648-16,-12 7-296 15,-8 3-47-15,-15 0 39 16,3 13 72-16,-4 9-88 0,16 3-152 31,12 7-176-31,16 6-192 16,16 7 0-16,4 5-120 0,24 8 48 15,16 2 72-15,12 4 0 16,4-7-104-16,0-7-336 16,-9-5 208-16,-11-14-72 0,-8-2 184 15,-16-6 104 1,-12-5-232-16,0-1 248 15,-8-5 120-15,-19 1 176 0,-6-7 216 16,-7-3 8-16,-3-3-152 16,2 0-160-16,-2-3-24 15,11-9-112-15,8-7-72 16,12-1-128-16,20-8-1144 16,16 6-1353-16,12 3-3384 15</inkml:trace>
  <inkml:trace contextRef="#ctx0" brushRef="#br0" timeOffset="206908.2">25320 15852 10266 0,'0'0'3993'0,"0"0"-1593"31,0 0-976-31,0 0-968 16,0 0-255-16,-12 77 559 0,8-30-216 16,-1 10-208-16,5-6-104 15,0 0-72-15,0-6-80 16,0-7-32-16,0-6-32 0,0-7 40 31,9-6-56-31,-1-3-152 0,12-7-440 16,-1-6-112-16,22-3-753 0,-5-9-2383 15,-8-7-1946-15</inkml:trace>
  <inkml:trace contextRef="#ctx0" brushRef="#br0" timeOffset="207087.24">25204 16141 1568 0,'0'0'7265'0,"0"0"-5064"15,0 0-169-15,0 0-207 16,0 0-417-16,0 0-1048 15,0 0-96 1,-19-12-264-16,62 12 0 16,9-3-192-16,12 3-1376 0,20-7-865 15,-17 1-1520-15,-11-1-1936 16</inkml:trace>
  <inkml:trace contextRef="#ctx0" brushRef="#br0" timeOffset="207267.34">25579 16126 4400 0,'0'0'4433'0,"0"0"-2752"16,0 0-425-16,0 0 0 16,0 0-207-16,0 0-241 31,0 0-424-31,40 0 0 0,-16 0-184 16,4 0-80-16,4 0-120 0,0-7-48 15,-1 4-784-15,-3-4-1129 0,-12 4-2640 16,-5-3-1704-16</inkml:trace>
  <inkml:trace contextRef="#ctx0" brushRef="#br0" timeOffset="207440.25">25658 16027 4336 0,'0'0'2889'16,"0"0"-472"-16,0 0-609 0,0 0-656 16,0 0-56-16,0 0 97 0,0 0-249 15,-20 99-296-15,29-64-288 16,-2 2-352-1,5-2-8-15,-3-6-200 16,6 3-2048-16,2-10-2561 16,-6-6-2785-16</inkml:trace>
  <inkml:trace contextRef="#ctx0" brushRef="#br0" timeOffset="207624.03">25969 15909 11642 0,'0'0'3921'0,"0"0"-1673"16,0 0-503-16,0 0-1105 16,0 0-632-16,0 0 0 0,0 0 64 31,16 115 0-31,-12-64-72 16,4 3-80-16,-4 12-712 0,0-11-1449 15,1-14-3280-15</inkml:trace>
  <inkml:trace contextRef="#ctx0" brushRef="#br0" timeOffset="207815.4">26272 16145 10114 0,'0'0'5057'0,"0"0"-4025"16,0 0-736-16,0 0 80 15,0 0 128 1,16 79-232-16,-16-44-104 15,0 6-168-15,-8 0-128 16,-12 4-432-16,-24 12-480 16,8-13-1385-16,4-12-3104 0</inkml:trace>
  <inkml:trace contextRef="#ctx0" brushRef="#br0" timeOffset="208445.59">26635 15659 7457 0,'0'0'4345'0,"0"0"-3121"16,0 0 913-1,0 0-449-15,0 0-536 16,0 0-640-16,0 0-440 15,-17 89 297-15,-2 6 103 16,-1 16-224-16,3-19-136 0,10-22-64 16,3-29 0-16,4-12-48 0,0 3-152 31,-4 0-256-31,4-7 272 16,0-9-184-16,0-13-1 15,0-3 281-15,4-16 40 0,4-22 40 16,4-26-40-16,7-28 0 15,9-35 8-15,0-6 0 0,4 9-8 32,-12 32-8-32,-4 38 8 15,-4 19 64-15,-8 16-16 16,4 6 41-16,-4 10 95 0,5 3-184 16,2 13 16-16,1 19 8 15,4 12 320-15,4 13-48 0,-4 7-192 16,4 5-8-1,3-2-48-15,-6 3-40 16,-6-7-8-16,-2-2-536 16,-9-1-1265-16,0-18-3592 0,0-14-4897 15</inkml:trace>
  <inkml:trace contextRef="#ctx0" brushRef="#br0" timeOffset="208641.23">26467 15992 9482 0,'0'0'4016'0,"0"0"-2367"31,0 0-49-31,0 0-656 16,100-73-520-16,-28 57-216 16,-5 0-88-16,9 7-72 0,-8 3-48 15,-12 6-408-15,-9 0-4153 16,-19 0-4609-16</inkml:trace>
  <inkml:trace contextRef="#ctx0" brushRef="#br0" timeOffset="209158.59">27081 15786 5521 0,'0'0'5225'15,"0"0"-3097"-15,0 0 505 0,0 0-825 16,0-10-960-16,0 26-504 16,3 12 177-16,-3 11 303 0,5 11-256 15,3 4-248-15,-4 4-160 16,0-7-80-16,3-4-32 16,2-9-40-1,3-6-8-15,4-6 0 0,-1-4-296 16,10-9-632-16,14-4-473 15,-3-6-1199-15,-4-3-2777 0</inkml:trace>
  <inkml:trace contextRef="#ctx0" brushRef="#br0" timeOffset="209344.95">26893 16050 4977 0,'0'0'4320'31,"0"0"-2823"-31,0 0 127 16,88-4-56-16,-40 1-423 0,12 0-521 15,0 0-576-15,15-1-48 0,-15 1-1488 16,-16-3-5722-16</inkml:trace>
  <inkml:trace contextRef="#ctx0" brushRef="#br0" timeOffset="-176696.05">27488 15951 8649 0,'0'0'5001'16,"0"0"-2288"-16,0 0-529 16,0 0-759-16,0 0-481 0,0 0-456 15,0 10-288-15,0 12-72 0,0 13 112 16,4 3-72-16,-1 3-80 0,1-3-72 16,4 0-16-16,-4-9-56 31,5-7-256-16,2 0-336-15,-3-9-624 0,8-7-1001 0,-4-2-2344 16,-4-4-2472-16</inkml:trace>
  <inkml:trace contextRef="#ctx0" brushRef="#br0" timeOffset="-175940.73">27384 16132 1744 0,'0'0'7249'0,"0"0"-5160"16,0 0-601-16,0 0 65 0,0 0-81 15,0 0-264 1,0 0-232-1,0 0-248-15,-40-10-175 0,48 10-97 16,4-3-64-16,11 0 152 16,5 0-160-16,4-1-80 0,4 4-24 15,1-3 72-15,-6 3-64 0,-4 0-88 32,1 0-104-32,-7 0-48 15,-1 3-40-15,-5 1 0 0,-2-1-8 16,-2-3 0-16,-3 0-272 15,9 0-304-15,2 0-744 0,5 0-2601 16,-4 0-2136-16</inkml:trace>
  <inkml:trace contextRef="#ctx0" brushRef="#br0" timeOffset="-175625.19">27890 15843 7561 0,'0'0'4241'0,"0"0"-1888"15,0 0-185 1,0 0-472-16,0 0-191 0,0 0-425 15,0 0-448-15,0 0-296 16,0 41 288-16,0-9-224 0,0 6-232 16,0 0-80-1,0 0-40-15,4-3-48 16,0-3-176-16,0 0-648 16,7-7-1200-16,-2-6-3337 0,2-3-6322 15</inkml:trace>
  <inkml:trace contextRef="#ctx0" brushRef="#br0" timeOffset="-174428.72">27798 15459 8593 0,'0'0'2721'0,"0"0"-481"15,0 0 321 1,0 0-569-16,0 0-439 16,0 0-577-16,80-54-336 0,-45 54-88 0,10 0-80 15,2 15-120-15,5 27-160 16,4 28-48-16,4 35 8 16,-13 15-24-16,-15 10-120 0,-16-9-8 31,-16-13 0-31,0-9 8 15,-24-4-8-15,-8-10 0 0,-3-15-128 16,-1-9-752-16,-24-7-312 16,12-13-2729-16,4-13-7785 0</inkml:trace>
  <inkml:trace contextRef="#ctx0" brushRef="#br0" timeOffset="-169864.2">28459 15961 6705 0,'0'0'6745'0,"0"0"-3696"0,0 0-1441 16,0 0-367-16,0 0-73 0,8 0-296 16,12 0-384-16,8 0 24 31,8-7-216-31,0 1-152 15,-1-1-56-15,2 4-80 0,-14 0 48 16,1 0-48-16,-7 3 0 0,-10 0 0 16,-3 0 0-16,0-3 56 15,0 3-64-15,5 0-96 32,2-3-224-32,10-1-240 0,18-2-480 15,1-1-1721-15,-8-2-4040 0</inkml:trace>
  <inkml:trace contextRef="#ctx0" brushRef="#br0" timeOffset="-169167.19">29496 15503 13826 0,'0'0'4161'0,"0"0"-2544"0,0 0-497 0,0 0-248 15,0 0-192-15,0 0-264 16,0 0-304-16,-45 4 56 0,10 27-64 31,-9 14 0-31,-4 18-16 16,8 20-40-16,12-4 0 0,12-6-40 16,16-10-8-16,0-18-136 15,16 6 0-15,12 0-128 0,8-10 0 16,7-10-176-16,13-11-32 31,4-11 8-31,0-9-120 16,0 0 48-16,-4-12 280 0,-9-20 64 15,-3-7 120-15,-12-24 64 16,-11-26-72-16,-18-22 8 0,-3-6 8 0,-31 12 64 16,-6 25 0-16,1 30 168 15,4 11 72 1,1 11 208-1,-1-1-56-15,-4 7-80 0,8 3 8 16,9 13-32-16,10 6-136 16,1 19-152-16,8 16 8 0,0 12 88 15,4 14-48 1,20-1 72-16,0 4-104 16,8-4 88-16,-4-6-104 15,0-7 8-15,-5-2 0 0,-6-1 0 16,2-5 40-16,-6-2-32 15,-2-5-16-15,6 0-312 0,-6-3-584 16,17-7-888-16,-4-3-3129 31,-4-10-5906-31</inkml:trace>
  <inkml:trace contextRef="#ctx0" brushRef="#br0" timeOffset="-168845.34">30352 15275 2512 0,'0'0'8530'16,"0"0"-5570"-1,0 0-983-15,0 0-121 16,0 0 89-16,0 0-585 0,0 0-656 15,0 0-536-15,-48-20 256 16,0 78 152-16,1 27-111 0,2 26-177 16,22 10 16-1,23-7-80-15,8-12-152 16,28-16-72-16,3-16 8 16,-2-13 8-16,2-16 40 0,1-6-56 15,8-3-160-15,3 3-753 16,22-10-423-16,-14-9-1240 0,-19-9-4970 15</inkml:trace>
  <inkml:trace contextRef="#ctx0" brushRef="#br0" timeOffset="-166520.28">30906 15418 3912 0,'0'0'4401'0,"0"0"-2664"16,0 0-1041-16,0 0 576 31,0 0 592-31,0 0 33 16,27-26-489-16,-27 26-360 0,0 0-191 15,0 0-257-15,0-3-264 16,-15 3-336-16,-9 0 216 0,-8 0-112 16,-4 0 0-1,-3 9 8-15,-2 4-56 16,9 9-40-16,9 0 56 15,3 7-72-15,7 3-16 0,13 3 8 16,0-3 0-16,24 5-128 16,8-1 128-16,4-1-64 0,1-4-72 15,-2 1 72 1,-7-3-80-16,-8-1 136 16,-4-2 8-16,-16-1-40 15,0 0 48-15,-4 1 0 0,-16-1 8 16,-8-6 0-16,-8-3 264 15,-3-6-24 1,-2-4-64-16,-2-6 8 16,7 0-88-16,8-3-104 15,12-10-104-15,16-6-416 0,28-22-1072 16,16 6-3185-16,7 3-4585 0</inkml:trace>
  <inkml:trace contextRef="#ctx0" brushRef="#br0" timeOffset="-166211.22">31133 15646 6161 0,'0'0'5097'0,"0"0"-2256"16,0 0-953-16,0 0-576 0,0 0-368 15,-20 19-31-15,0 7 159 16,0 5-416-16,0 4-216 16,4 3-88-1,9 4-184-15,2-1-48 0,5-3-120 16,12-3-8-16,8 0 0 16,8-10 0-16,4 1-224 0,-1-13-264 15,1-7-496-15,5-6-873 16,-14-10-2472-1,-6-6-1968-15</inkml:trace>
  <inkml:trace contextRef="#ctx0" brushRef="#br0" timeOffset="-166016.16">30878 15811 11642 0,'0'0'5273'0,"0"0"-3857"0,0 0-199 16,0 0-305-16,0 0-296 16,100-9-312-16,-44 5-184 31,7 1-120-31,16-6-352 0,-15-1-2097 0,-16 1-6000 16</inkml:trace>
  <inkml:trace contextRef="#ctx0" brushRef="#br0" timeOffset="-165199.39">31395 15891 3064 0,'0'0'5001'0,"0"0"-1024"15,0 0-2393-15,0 0 297 0,0 0-25 16,0 0-327-16,0 0-529 15,0 0-312-15,5 0-192 32,15 0-144-32,4 0-32 0,8 0-120 15,-1 0-184-15,9 0 64 16,0 0-72-16,-4 0-8 0,0 0-120 0,-8 0-72 16,-4-4-120-16,-9 1-96 15,-2 3-40 1,-9-3 64-1,-4 0-112-15,0-3-825 0,-4 6-1687 16,-5-7-3650-16</inkml:trace>
  <inkml:trace contextRef="#ctx0" brushRef="#br0" timeOffset="-164442.4">31862 15544 6545 0,'0'0'4201'0,"0"0"-2305"16,0 0 17-16,0 0 175 15,0 0-688-15,0 0-671 0,0 0-609 16,4 17-112 0,-8 20 104-16,-8 8 8 15,-4 6-72-15,4-1 8 16,-4 1-56-16,4-9-16 15,0-4-200-15,5-7-353 0,-2-8-103 16,1-11-120-16,8-9 48 0,-4-3 304 31,4-3 384-31,0-19-144 16,0-10-168-16,12-5 216 16,1-8 152-16,2-6 96 0,5-3 8 15,4-3-32-15,0 3 104 31,3-3 128-31,-2 12 56 0,-1 8 128 16,-13 7 296-16,2 18-256 16,-9 6-88-16,0 6-136 15,-4 6-288-15,7 16-16 0,-3 10 145 16,9 3 79-16,-2 6 16 0,6 4-120 16,2-1-64-16,5 1 32 15,0 2-32 1,-4-5-48-16,4 2-8 15,-8-9-328-15,-1 0-729 16,-6-4-1199-16,-1-5-1945 0,-8-10-3873 16</inkml:trace>
  <inkml:trace contextRef="#ctx0" brushRef="#br0" timeOffset="-164231.39">31702 15763 1872 0,'0'0'9962'0,"0"0"-7930"15,0 0-903-15,129-12-1 16,-71 12-280-16,15 0-416 0,-6 0-264 16,13 0-168-16,-20 0-1112 31,-16 0-3297-31</inkml:trace>
  <inkml:trace contextRef="#ctx0" brushRef="#br0" timeOffset="-163927.91">32420 15608 7801 0,'0'0'4777'16,"0"0"-2616"0,0 0-393-16,0 0-672 15,0 0-592-15,0 0 32 0,0 0-15 16,-32 89-113-16,28-51-200 16,4 3-88-16,0-2-48 15,0 2-16-15,8-3-40 0,8-6-16 16,0-7-512-16,3-3-345 15,5-6-239 1,12-13-504-16,-4-3-1209 16,-4 0-4392-16</inkml:trace>
  <inkml:trace contextRef="#ctx0" brushRef="#br0" timeOffset="-163744.05">32205 15818 4761 0,'0'0'3000'0,"0"0"129"0,0 0-1273 16,0 0 657-16,0 0-721 31,96 32-736-31,-49-30-504 0,5 2-287 16,4-4-265-16,8 0-721 0,-17-6-2127 15,-7-7-3306-15</inkml:trace>
  <inkml:trace contextRef="#ctx0" brushRef="#br0" timeOffset="-163463.62">32467 15398 11202 0,'0'0'3881'0,"0"0"-2457"16,0 0-384-16,0 0-272 16,0 0-55-16,112 52-121 0,-64-15-80 15,0 8-64-15,4 6-264 16,-9 3-136-16,-7 0 0 0,-8 6-48 31,-15-6-64-31,-10 0-224 16,-3-4-568-16,-27 11-945 15,-1-13-2536-15,-4-16-4488 0</inkml:trace>
  <inkml:trace contextRef="#ctx0" brushRef="#br0" timeOffset="-162598.41">32894 15179 1776 0,'0'0'7666'0,"0"0"-5162"16,0 0-952-16,0 0-207 15,0 0 95-15,0 0-360 0,20 16-512 16,-1 13 241-16,18 12 39 15,10 23-264-15,9 27-200 32,12 24-136-32,-12 2-72 0,-20 1-64 15,-20-10-112-15,-16-10 0 16,-16-2 0-16,-24-7 8 0,-4-20-8 0,-4-12-8 16,-19 1-72-1,-13 2-576 1,4-9-1041-16,4-10-3104 15</inkml:trace>
  <inkml:trace contextRef="#ctx0" brushRef="#br0" timeOffset="-143344.22">20299 6057 11058 0,'0'0'2424'0,"0"0"-903"15,0 0-569-15,0 0-240 0,0 0-176 16,-67-12 72-16,39 31 32 16,0 9 145-16,-4 8-1 15,0 11-152 1,-3 4-168-16,7 3-168 0,3 9-80 16,6 4-40-16,10 0-160 15,6-1 112-15,3 1-112 0,7-10-16 31,21-3-48-31,9-10-112 16,10-5 8-16,9-14-24 0,19-12-104 16,17-13 104-16,20-7-88 15,-16-15-32-15,-21-6 96 0,-27 2 184 16,-20-2 16-16,-4-4-72 31,-5-15 0-31,-6-17 56 0,-13-25 8 16,-28-16-64-16,-16-9-72 15,-11 3 16-15,-5 12-72 16,12 29 64-16,4 20 136 0,8 18 0 16,5 13 152-16,-14 3 72 31,-2 7-16-31,-9 9-32 0,4 6 96 0,4 25-128 16,4 24-64-16,12 5 88 15,12 3 96-15,12 7 24 16,8-13-144-16,17 10 56 0,15-4-56 15,15-5-88 1,9-4 8 0,24-1 16-16,16-1-32 0,-9-15-48 0,-8-5 88 15,-19-12-40 1,-24-8-16-16,-4 1-32 0,-4 3-288 16,-16 0 24-16,-8-4-128 0,-4 4-368 31,-9 0-568-31,-2-4-1185 15,-5-5-2688-15</inkml:trace>
  <inkml:trace contextRef="#ctx0" brushRef="#br0" timeOffset="-142835.33">21053 5416 2528 0,'0'0'5433'0,"0"0"-3368"0,0 0-353 16,0 0 184-16,0 0-199 0,0 0-345 16,4-16-472-16,-8 23-296 31,-9 15-240-31,-2 10 9 16,-5 6 119-16,-4 9-256 0,4 5-88 15,-4-5-112-15,4-3-16 16,5-6-416-16,2-6-601 0,-2-10-1255 15,7-9-785-15,3-10-1952 0</inkml:trace>
  <inkml:trace contextRef="#ctx0" brushRef="#br0" timeOffset="-142595.68">20829 5337 7721 0,'0'0'2633'0,"0"0"-793"16,0 0 217-1,0 0-1273 1,0 0-536-16,0 0 768 0,0 0-264 16,13 79-112-16,6-44-184 0,1 0-96 15,8 0-135-15,4-3-121 0,-4 0-48 32,4-4-56-32,-8-2-353 15,-1-8-367-15,-3-1-664 16,-12-8-360-16,-4-3-777 0,-4-6-3672 15</inkml:trace>
  <inkml:trace contextRef="#ctx0" brushRef="#br0" timeOffset="-142370.03">20563 5521 6105 0,'0'0'5041'15,"0"0"-2233"-15,0 0-879 0,0 0-929 16,0 0-776-16,0 0-176 15,51 0 328-15,-7 3 544 32,16 4-335-32,8-1-145 0,-1-3-168 15,1 0-128-15,-8-3-144 16,-4 0-464-16,-13 0-729 0,-10 3-1343 0,-10 1-1841 16,-10-1-6337-16</inkml:trace>
  <inkml:trace contextRef="#ctx0" brushRef="#br0" timeOffset="-140518.08">19886 7502 8673 0,'0'0'2833'15,"0"0"-1417"-15,0 0-223 16,0 0-33 0,0 0-184-16,-32-73-384 0,32 48-160 15,0-7-112-15,11-6 24 0,10 0-152 16,2 0-88-16,13 9 0 16,0 0-16-16,4 11-32 15,4 8 8 1,-4 10 0-16,-1 0-64 15,1 13 64-15,0 12-64 0,-4 7 8 16,0 0 0-16,-1-4 8 16,1-2-8-16,1-4-8 15,-2-9-176-15,-3-4-72 0,-4-6-168 16,0-3 192-16,-9 0 24 31,-2-12 56-31,-6-11 80 0,1-5 56 16,-12-10-80-16,0 3 88 15,0 0 56-15,-4 6 272 16,-4 13 256-16,8 4-64 0,-3 2-23 16,3 7-201-16,0 3-296 31,3 0-40-31,9 0 40 0,8 0 48 0,1 3-48 16,3 3 0-16,-5 1 0 15,-3 2 0-15,0 1-112 16,-4-1-40-16,-4 4-40 15,-4 3-56 1,-4 6 143-16,0 3 1 0,0 4-32 16,-8-4 0-16,-4-2-208 15,4-4-192-15,-4-6 136 16,8-13 344-16,0 0 56 0,0-4 376 16,4-21 48-1,4-13-296-15,12-10-56 16,8-5 0-16,8-8 104 15,0 10 0-15,7 7-88 0,6 15-8 16,-2 16 40-16,4 13 1 16,9 3-49-16,8 14 16 0,5 5-80 31,14 0 40-31,21 0-48 16,11-9 8-16,0-7 0 0,-19-6 64 15,-24-3-72-15,-24-7 8 16,-9-5 80-16,9-5 24 15,-4-5-48-15,0-10-8 0,-8 0 32 32,-16-3-32-32,-8 10 24 15,-5-1-80-15,-7 10-160 16,-3 6-520-16,-29 4-665 0,0 3-2648 16,0-4-3192-16</inkml:trace>
  <inkml:trace contextRef="#ctx0" brushRef="#br0" timeOffset="-136878.68">23237 7397 11922 0,'0'0'2849'0,"0"0"-1257"16,0 0-720-16,0 0-512 16,-5-2-24-16,5 20 168 15,-4 14 209-15,0 9-57 0,0 7-88 31,-4 3-176-31,0 6-168 0,4-3-80 16,-8 3-56-16,5-9-80 16,-2-4-8-16,5-3-24 15,-4-9-424-15,4-7-624 0,4-8-745 16,0-8-2056-16,4-9-1248 0</inkml:trace>
  <inkml:trace contextRef="#ctx0" brushRef="#br0" timeOffset="-136639.68">23591 7232 10778 0,'0'0'4249'0,"0"0"-2433"0,0 0-800 15,0 0-568-15,0 0 273 16,0 0 303-16,0 115-336 0,0-62-280 15,-4 5-184 1,0 2-112 0,0-3-64-16,-1 0-32 0,-3-6-16 15,-3-3-224-15,-2-10-288 0,2-10-760 16,-9-8-1353-16,0-14-1928 16,4-6-1776-16</inkml:trace>
  <inkml:trace contextRef="#ctx0" brushRef="#br0" timeOffset="-136288.62">23686 6877 9778 0,'0'0'3128'0,"0"0"-279"31,0 0-1737-31,0 0-280 0,0 0-16 16,-84 66-143-16,52-34-105 15,4-3-136-15,1-1-216 0,3-6-104 16,-4-5-24-16,0-5-80 31,-4-12 48-31,-3 0 16 16,-6-12-56-16,-6-14-16 0,-9-2 16 0,0 5 136 16,0 7 48-16,-3 13 56 15,3 3 24-15,0 22-88 0,4 16-24 16,9 10-80-16,7 0-88 15,8 3 0 1,15-7-264 0,10-6-224-16,3-6-512 0,31-16-1353 15,5-7-2136-15,1-9-4377 0</inkml:trace>
  <inkml:trace contextRef="#ctx0" brushRef="#br0" timeOffset="-135642.89">24176 6397 9482 0,'0'0'3952'31,"0"0"-2135"-31,0 0-297 0,0 0-880 0,0 0-264 16,-84 51 112-16,49-3-80 16,3 2-159-16,4 4-129 0,4 0-120 15,4-9-393-15,8-4-407 16,4-16-1024-1,4-15-377 1,4-10 289-16,0-10 880 0,0-24-857 16,4-14 1073-16,4-9 816 0,-8-4 560 15,0 1 1329-15,0 13 71 0,-4 9-183 32,0 15 415-32,0 20-440 15,0 6-1239-15,4 29-265 16,0 9 0-16,0 10-80 0,4 0-120 15,8-1 8-15,0-5-48 0,4-10-8 16,-4-6-392-16,-4-14-241 16,-4-8-287-16,-4-7 376 31,0-22-128-31,-12-13-1328 0,-12-9 367 16,-15-11 353-16,-6-2 1280 15,-2 3 360-15,-5 3 640 0,12 13 393 16,5 13 271-16,18 19-472 15,13 6-608-15,4 15-400 32,21 21 88-32,18 5-72 0,12 0-88 15,14 3-8-15,-1-6-24 16,-1-6-80-16,5-3-696 0,-21-10-1760 0,-15-10-3441 16</inkml:trace>
  <inkml:trace contextRef="#ctx0" brushRef="#br0" timeOffset="-134539.62">24244 7096 11898 0,'0'0'2329'16,"0"0"-617"-16,0 0-424 15,0 0-424-15,0 0-272 16,-100 10 57-16,48 40 199 0,1 23-112 16,-1 22-208-16,9 7-200 31,22-13-120-31,18-22-88 0,3-23-48 15,3-6-72-15,13 4-88 16,12-5-368-16,12 5-424 16,20-17-784-16,-5-12-1297 0,-7-13-3833 0</inkml:trace>
  <inkml:trace contextRef="#ctx0" brushRef="#br0" timeOffset="-134216.45">24523 7182 9297 0,'0'0'4721'0,"0"0"-3296"15,0 0-497-15,-115-23-240 0,78 23 96 16,9 16-136-16,5 6-223 16,10 10-161-16,13 6-48 15,4 1-96-15,20 2-72 0,21 0-48 31,-2 0-264-31,9 1-256 0,-4-5 39 16,-13-2 57-16,-11-3 72 16,-16-3 48-16,-8-4 304 15,-15 0 24-15,-21-5 400 0,-12-5 120 32,-8-2-112-32,1-3-159 15,3-7-81-15,4-3-192 0,16 0-344 16,20-41-897-16,12 3-3416 15,0-10-5433-15</inkml:trace>
  <inkml:trace contextRef="#ctx0" brushRef="#br0" timeOffset="-133978.15">24706 6950 9938 0,'0'0'5393'0,"0"0"-4393"16,0 0-496-16,104 19 192 15,-64 6 264 1,-5 7-159-16,-3 13-273 16,-4 18-64-16,-16-2-24 0,0 8-224 15,-12 4-88-15,-3-10-72 0,-18 8-40 16,-7-5-16-16,-4-2-280 16,1-11-672-1,3 1-865-15,7-19-2752 16,14-12-2624-16</inkml:trace>
  <inkml:trace contextRef="#ctx0" brushRef="#br0" timeOffset="-133747.25">25252 7385 12218 0,'0'0'4697'0,"0"0"-3465"15,0 0-559-15,0 0-401 16,0 0-160-16,112-32-24 0,-65 22-72 0,-2 1-16 16,6 6-1033-16,-11 0-2015 15,-13 3-2986-15</inkml:trace>
  <inkml:trace contextRef="#ctx0" brushRef="#br0" timeOffset="-133580.98">25176 7543 7913 0,'0'0'1945'0,"0"0"-657"0,0 0-376 31,0 0 232-31,88 26-247 16,-36-26-393-16,4-9-304 15,43-14-200-15,-15-2-897 0,-9 2-3095 0</inkml:trace>
  <inkml:trace contextRef="#ctx0" brushRef="#br0" timeOffset="-132305.84">26547 7147 4440 0,'0'0'6802'16,"0"0"-5546"-16,0 0-208 0,0-95-391 15,-4 63 79-15,-8-3 200 16,-4 3 40-16,-4 0-232 16,-3 13 48-1,-1 13-31-15,-12 9-393 0,-5 38-184 16,-2 42 152-16,15 22-120 16,8-1-112-16,20-24-96 0,8-29-8 15,8-26-120-15,8-3-72 31,8-9-8-31,7-7 104 16,10-9 96-16,2-26-8 0,5-25-312 16,-8-6 144-16,-5-6 176 0,-7-4 48 15,-20 16-32-15,0-4 128 16,-7 17 40-16,-6 16 248 31,-3 19 160-31,0 6-400 0,-7 31-184 16,-6 23 64-16,-2 7-72 15,2 5 0-15,5-2 0 0,8-14-432 16,0 1-704-16,17-13-1241 16,2-16-1848-16,5-12-2368 0</inkml:trace>
  <inkml:trace contextRef="#ctx0" brushRef="#br0" timeOffset="-131983.43">27037 6813 13714 0,'0'0'2777'16,"0"0"-1993"-16,0 0-376 16,-108 134 40-16,76-71-200 15,4 7-48-15,9-3-80 16,11-7-112-16,3-3-8 0,5-6-384 16,9-13-240-16,10-16-144 31,5-15 160-31,1-7 232 15,-5-19 168-15,-5-26 208 0,-15-28 152 16,-4 0 608-16,-20 3 56 0,-11 13 40 16,-5 16 97-16,0 6-297 15,-4 6-288-15,12 13-368 16,8 16-96-16,24 0-1200 0,4 19-105 31,60 20-319-31,-1-11-1169 16,10-3-3048-16</inkml:trace>
  <inkml:trace contextRef="#ctx0" brushRef="#br0" timeOffset="-131540.71">27419 6826 2680 0,'0'0'10034'0,"0"0"-7689"16,0 0-777-16,-119-32-704 0,71 45-424 15,4 15-240-15,8 4-104 16,13 10-96-1,14-4-144 1,9-3-128-16,13-4-296 0,23-12-272 0,3-6-304 16,17-13 32-16,0-3-209 15,-5-19 473-15,-10-4 848 0,-9 4 400 16,-13 3 1240-16,-10 6 585 31,-9 13-433-31,0 0-951 16,-9 29-577-16,-3 25-160 0,-4 32-96 15,8 34 40-15,0 14-48 16,8-4-8-16,-3-10-416 0,-1-15-89 16,0-22-71-16,-5-20-616 15,-2-21 136-15,-6-14 792 0,-2 4 272 32,-13-10 352-32,-4-6 624 15,-12-16 320-15,5-9 169 0,-9-33-153 16,0-28-336-16,20-35-320 15,20-19-440-15,24-2-160 16,40 11-56-16,4 26-328 0,15 10-736 31,-19 29-920-31,-4 20-2793 0</inkml:trace>
  <inkml:trace contextRef="#ctx0" brushRef="#br0" timeOffset="-130948.1">27638 6829 7297 0,'0'0'7322'15,"0"0"-4906"-15,0 0-1008 0,0 0-991 16,0 0-417-16,0 0 0 15,0 0 56-15,65 54-48 0,-50-16 48 16,-3 6-40-16,-3-2-16 16,-9-1-297-16,0-9-295 0,0-6-32 31,-4-14 64-31,-9-9 88 16,5-3 112-16,5-15 256 0,3-17-168 15,0-13 160-15,11-2 104 16,13-7 8-16,0 3 0 31,4 3 56-31,0 7 216 0,-4 16 240 16,-8 15-144-16,-4 10-240 15,-5 25-64-15,-2 17 160 16,-5 8-64-16,0 8-32 0,0-4-64 0,0-10-64 16,-5-9-48-16,1-10-328 15,1-15-192-15,3-10 424 16,0-7 80-1,7-24-480-15,14-10-320 16,-1-11 208-16,4-4 448 16,-1-1 208-16,-3 9 88 0,1 7 352 0,-6 18 296 15,-2 17-72-15,-6 6-440 16,1 29-72 0,0 12 40-16,0 7-64 15,0 2-72-15,4-2-56 16,0-4-48-16,11-9-664 15,2-6-416-15,27-20-217 0,-5-5-399 16,-3-4-2297-16</inkml:trace>
  <inkml:trace contextRef="#ctx0" brushRef="#br0" timeOffset="-130638.77">28495 6715 8649 0,'0'0'3289'0,"0"0"-240"15,0 0-929-15,-83-32-1104 31,43 38-424-31,0 23-135 0,4 6-105 16,8 3-88-16,8 0-144 16,12-3-88-16,8-3-32 15,0-10-224-15,17-9-144 0,10-13 72 16,5 0 32-16,4-16-161 0,0-16 25 16,0-3 304-16,-12-3 96 15,-9 3 104 1,-2 10 336-16,-9 9 345 15,-4 13-185-15,0 3-488 16,0 25-104-16,0 7-8 0,0 9 48 16,0 4-48-1,0-1-328-15,3-6-769 16,22-3-1271-16,-6-13-729 0,1-9-2024 16</inkml:trace>
  <inkml:trace contextRef="#ctx0" brushRef="#br0" timeOffset="-130452.8">28890 6581 10666 0,'0'0'4265'16,"0"0"-1593"-16,0 0-727 15,0 0-1217-15,0 0-472 16,-104 19-64-16,60 29-120 0,8 3-32 16,5 3-40-16,3-10-456 15,3-12-800-15,10-9-969 0,7-21-159 31,0-24 919-31,4-16-2728 16,4-6-2992-16</inkml:trace>
  <inkml:trace contextRef="#ctx0" brushRef="#br0" timeOffset="-130339.77">28594 6550 3264 0,'0'0'4737'15,"0"0"-856"-15,0 0-952 16,25-76-497 0,-17 79-1432-16,8 29-584 0,8 12 161 15,11 23-249-15,9 18-192 16,8 17-136-16,-12 6-200 15,-12-26-1697-15,-16-25-5152 0</inkml:trace>
  <inkml:trace contextRef="#ctx0" brushRef="#br0" timeOffset="-129792.71">27958 7893 6185 0,'0'0'8058'0,"0"0"-7098"16,0-108-632-16,-4 57-104 31,0-3 80-31,-13 0 464 0,-3 6 440 0,-8 7 169 16,-4 16-345-16,1 19-416 15,-9 8-328-15,8 30-88 16,4 13-40-16,9 12-80 0,14 0-64 15,5-3 56-15,24-3-72 16,16-13-120-16,0-13-120 16,4-15 40-16,0-10 40 15,3-13 112 1,-7-19-256-16,-3-5 112 0,-9-8 176 16,-13 7 16-16,-3 6 88 0,-8 13 152 31,-4 12 200-31,0 7-344 15,0 17-88-15,4 18 56 0,0 6 0 16,8 7-56-16,8 2-8 16,12-6-248-16,20-2-600 0,-5-10-2273 15,-7-17-5945-15</inkml:trace>
  <inkml:trace contextRef="#ctx0" brushRef="#br0" timeOffset="-129020.45">30053 6118 6449 0,'0'0'7225'0,"0"0"-5304"0,0 0-593 16,-91-48-136-16,42 48-47 31,-18 26-193-31,-17 44-24 16,-12 44-256-16,1 32-200 0,23 19-64 15,24 3-240-15,25-9-8 0,23 0-128 16,8-10-32-16,35-12-312 31,21-20-208-31,16-22-128 16,8-22-768-16,-21-25-889 0,-11-26-2656 16</inkml:trace>
  <inkml:trace contextRef="#ctx0" brushRef="#br0" timeOffset="-128451.15">30117 6381 12162 0,'0'0'4593'0,"0"0"-3817"16,0 0-40-16,0 0-127 0,0 0-81 0,-88 7 48 15,56 40-80-15,-3 33 24 32,11 27-112-32,12 11-208 15,12-6-80-15,19-14-120 0,18-28 0 16,2-13-304-16,-3-16-256 15,4-12-192-15,12-1-200 0,8-8-129 16,3-8-271-16,1-12-552 31,-12-19-41-31,-5-32 409 0,-19-25 1024 16,-20-32 512-16,-8-13 688 16,-36 4-88-16,-15 12-64 0,-5 29 440 15,4 19 889-15,5 22-9 31,6 10-447-31,-2 5-329 16,3 8-440-16,0 12-320 0,16 6-208 16,16 38-48-16,12 36-48 15,33 27 64-15,18 5 32 0,1-14-40 0,-12-28-24 16,-12-29-48 0,-9-6-144-16,-3 0-48 15,0 4-120 1,0-5-384-16,-12-8-432 0,-4-10-369 15,-4-16-999-15,0 0-2601 16,0-4-1049-16</inkml:trace>
  <inkml:trace contextRef="#ctx0" brushRef="#br0" timeOffset="-127848.85">30714 5972 8105 0,'0'0'5049'0,"0"0"-3032"16,0 0-617-16,0 0-224 16,0 0-856-16,0 0 8 0,0 0 41 15,-95 63 119-15,63-21-288 31,4-1-152-31,9-3-48 0,6-6-216 16,5-10-280-16,4-10-121 16,4-8-223-16,0-4 64 15,8-13 320-15,5-12 128 0,2-13 272 0,-7-3 56 16,-4-1 176 0,1 10 568-1,-5 10 392-15,0 19-31 0,0 3-745 16,0 25-296-16,0 14-24 15,0 2-40-15,0 7-16 16,11-11-56-16,-3-8-248 16,8-6-297-16,-12-14-183 15,0-9-24-15,-4-7 504 16,0-21-688-16,-8-13-441 0,-16-4 81 16,-8-3 1112-16,-3 1 256 15,-6 6 784-15,5 5 361 16,5 14-201-1,11 10-72-15,8 9-488 16,8 3-384-16,4 9 56 0,20 10-56 16,12 7 96-16,8-1 24 15,8-3-112-15,-1-3 56 16,-3-6-56-16,-8 0 8 0,-4-4-16 16,-13 1 0-16,-10 18-1480 31,-5 1-1057-31,-4-4-5272 0</inkml:trace>
  <inkml:trace contextRef="#ctx0" brushRef="#br0" timeOffset="-127496.73">30957 6315 11642 0,'0'0'3857'16,"0"0"-2417"-16,-79-73 288 15,43 60-503-15,-4 13-433 0,1 19-232 31,-6 35-96-31,2 29-128 0,15 31-176 16,20 9-8-16,12-11-104 16,24-23-48-16,4-35-216 15,0-13-240-15,11-12-352 0,1-1-456 32,32-12-969-32,-9-10-2352 15,-7-6-2192-15</inkml:trace>
  <inkml:trace contextRef="#ctx0" brushRef="#br0" timeOffset="-127197.13">31388 6299 5393 0,'0'0'6433'0,"0"0"-4425"0,0 0 457 16,-16-86-385-16,-8 70-863 15,-8 10-417-15,-3 6-160 16,-1 0-192-16,3 22-200 0,10 7-240 15,7 9 40 1,12 6-48 0,4 10 0-16,24 3-80 0,15-3-184 0,13 0-304 15,1-6-328-15,-10-4-425 16,-7-9-103-16,-16-6 512 16,-20-4 544-1,-4 1 248-15,-33-7 120 16,-2 0 368-16,-13-3-136 15,5 0-232-15,-2-10-736 0,17-3-2073 16,21-3-2656-16</inkml:trace>
  <inkml:trace contextRef="#ctx0" brushRef="#br0" timeOffset="-127039.77">31663 6629 4120 0,'0'0'9882'16,"0"0"-8025"-16,0 0-505 15,0 0-440-15,-12 99-496 0,0-64-312 16,-8 6-104-16,-15 13-312 31,7-6-1896-31,0-17-3617 0</inkml:trace>
  <inkml:trace contextRef="#ctx0" brushRef="#br0" timeOffset="-126673.84">32069 6474 3472 0,'0'0'9466'0,"0"0"-7537"16,0-74-233-16,-12 52-200 0,-8 3-639 0,-8 16-137 31,-8 3-192-31,1 7-136 16,-5 18-120-16,8 9-104 0,16 8-168 15,8 3-8-15,8-4-160 16,12-6-168-16,16-10 16 0,4-13-32 16,12-8 256-16,-4-4 96 31,-5-9 16-31,-3-8 64 16,-12 5 80-16,-8 2 560 0,-8 10 24 15,-4 0-608-15,0 19-128 16,0 10-16-16,4 9-80 0,4 0-424 31,12 0-568-31,4-6-905 16,11-16-879-16,-3-7-1065 15,-4-9-5569-15</inkml:trace>
  <inkml:trace contextRef="#ctx0" brushRef="#br0" timeOffset="-126484.74">32241 6191 12874 0,'0'0'2697'0,"0"0"-1865"0,0 0-328 16,0 0-264-16,79 13 80 0,-43 15 184 15,0 17-40 1,4 15-159-16,-1 20-185 16,-18 18 32-16,-14-6-152 15,-11-3-897-15,-16-29-1303 16,1-22-3209-16</inkml:trace>
  <inkml:trace contextRef="#ctx0" brushRef="#br0" timeOffset="-126189.83">32392 5505 10082 0,'0'0'5777'0,"0"0"-4521"0,0 0-104 15,0 0-311-15,116-16-337 16,-57 67 24-16,25 41 64 0,11 51-224 16,1 25-152-1,-24 10-80-15,-28-6-56 16,-41-20-8-16,-14-3-72 15,-37-6-264-15,-16-13-256 0,-7-12-360 16,7-23-1161-16,16-28-3128 16,20-26-2969-16</inkml:trace>
  <inkml:trace contextRef="#ctx0" brushRef="#br0" timeOffset="-126011.93">33543 6515 824 0,'0'0'16979'0,"0"0"-14114"15,0 0-2297-15,0 0-568 0,0 0-808 16,0 0-656-16,-88 6-2265 16,53 4-3617-16</inkml:trace>
  <inkml:trace contextRef="#ctx0" brushRef="#br0" timeOffset="-124228.79">19081 5772 9009 0,'0'0'1673'15,"0"0"-745"-15,0 0 72 0,0 0-480 16,11-16-376-16,1 45-56 0,8 25 88 16,4 44 280-1,4 42 81 1,8 22-121-16,0 6-128 0,-4 0-88 15,3 0-24-15,1 17-96 16,1 11-16-16,2 1-56 0,1-6-8 16,8-4 8-16,7-6-8 15,5 0 8-15,3-13-8 0,6-9-232 16,-5-16-376 0,3-16-288-16,-7-19-257 15,0-16-487-15,-24-29-633 16,-8-21-2264-16</inkml:trace>
  <inkml:trace contextRef="#ctx0" brushRef="#br0" timeOffset="-123680.7">20324 9064 472 0,'0'0'11490'16,"0"0"-9442"-16,0 0-1647 15,0 0-273-15,87 51-80 0,-27-32 16 16,32 4-48-16,39-5-8 0,32-11 40 16,20-7-40-16,29-3 72 15,19-16-80 1,36-1 48-16,28 5 1032 15,23 5 64-15,13 1-456 16,8-1-384-16,3 0-136 0,1 1-16 16,3-4-144-1,9-2 56-15,12-1-56 16,15-3 136-16,5 2 233 0,-1 5-9 16,5 2 96-16,-9 1-72 15,-3-4 0-15,-1 0 64 16,1-9-216-16,-9-6-96 0,-3-1-88 15,-21-3-56-15,-19 0 8 0,-28 7 80 32,-24 0 32-32,-24 9-104 15,-28 3 40-15,-16 3-8 16,-23 1-48-16,-10 0 0 0,-2 2-96 16,0-2 0-16,-5 2-176 31,0-2-72-31,-7 0-264 0,-5-1-512 15,-3 3 23-15,-13 4 289 16,-8-3 32-16,-8-3-208 16,-11-4-608-16,-32 0-1009 0,-16-3-3448 0</inkml:trace>
  <inkml:trace contextRef="#ctx0" brushRef="#br0" timeOffset="-123521.4">33193 8480 15579 0,'0'0'3120'16,"0"0"-2399"-16,0 0-721 15,0 0-688-15,-131 3-2281 16,55-3-3216-16</inkml:trace>
  <inkml:trace contextRef="#ctx0" brushRef="#br0" timeOffset="-114890.64">7566 16884 5497 0,'0'0'4785'0,"0"7"-2809"15,0 6-1680-15,8 6-296 16,3 6-80-1,2 10 80 1,2 3 48-16,2 0-48 0,-2 0 56 16,5-3-56-16,-4-6 0 0,-4-7 0 15,4-10-96-15,-4-5 8 0,0-7-128 32,1-7 208-32,2-18 8 15,1-7 136-15,0-6 120 16,0-3 40-16,3-3 40 0,-2 5 48 15,6 8-56-15,-3 5-175 0,8 7 23 16,0 10-80-16,4 2-32 16,4 7-56-16,-4 0 0 31,-1 16 8-31,1 10-8 0,4 6 0 16,-4 5-8-16,-4 2-56 15,4 2-48-15,0-6-40 0,-1-7-241 16,1-2 25-16,5-17-40 15,-1-6-8-15,3-3 152 32,-3-15-576-32,0-11-72 0,0-3-48 15,-4-5 487-15,-4 2 465 16,-9 7 48-16,-2-1 481 0,-6 10 575 0,2 7-48 16,-5 6-288-1,-1 3-288 1,14 0-344-16,2 9 96 15,5 7 16-15,16 3-224 0,-1 3-24 16,6 0-200-16,-6 1-456 16,-3-4-608-16,-7-6-752 0,-10-7 279 15,-7-6 737-15,-1 0 1000 0,-2-13 128 32,-1-9 496-32,4-6 224 15,7-4 65-15,-3-3-217 0,12 3 128 16,4 7-224-16,5 6 80 15,6 12 528-15,5 7-143 0,4 16-433 32,-1 9-360-32,-3 13-184 15,0 4-64-15,-12 2-24 0,-5 0-744 16,-3-9-545-16,-12-3 249 16,5-12 424-16,-10-14 352 0,9-6 120 15,0-4-272-15,12-15 416 31,3-9 64-31,6-4 128 16,6 3 208-16,1 4 360 0,4 6 56 16,-5 10 33-16,1 9 55 15,-7 3-400-15,-2 19-200 16,1 6-112-16,-4-2-88 0,0-1-56 0,3 1-48 16,1-10-280-1,4-3-168 1,8-11 136-16,0-2-128 0,-4 0 8 15,-1-6 191-15,-3-3 241 16,-16-1 121-16,-8 4-25 16,-16 3-16-16,-4 3 0 15,-4 0-80 1,-12 0-64-16,-24 0-1017 0,0 6-4272 16,0-3-1200-16</inkml:trace>
  <inkml:trace contextRef="#ctx0" brushRef="#br0" timeOffset="-109281.25">5442 11912 6129 0,'0'0'720'0,"0"0"424"0,0 0-392 31,0 0-304-31,0 0-7 16,0 0 631-16,76-73 216 0,-76 67-128 15,0 3-344-15,0-4-135 16,-4 7-105-16,-8-3-384 0,-8 3-192 16,-8 0-40-16,-4 10 32 31,-7 6 16-31,-10 9 72 0,-2 7-80 15,-9 6-40-15,1 10 40 16,-14 18 80-16,6 17 0 16,3 18 72-16,20 14 144 0,24 2-104 15,20-6-16 1,0-3 8-16,17-6-72 16,10-4 0-16,9-2 40 0,0-4-64 15,11 3 32-15,-2 0-24 16,-2 3-16-16,1 7-64 15,-8-3 88-15,0-4-104 0,-8-3-216 16,-9-18 112 0,-2-17 104-16,-14-16-8 15,1-5 8-15,0 2-176 0,-4 3 40 16,0 1 120-16,-4-7-24 31,-7-6 40-31,-10-7 0 0,-7-3-96 0,4-6 96 0,-3-3 8 31,-5-4 72-31,1-3 48 0,3-2-56 16,4-1 48-16,3 0-24 16,6-3-40-16,6 0 72 15,5 3-64-15,4-3-56 0,0 0-8 16,0 0-120-16,21 7 56 31,3-1 64-31,8 3 80 0,7 1-32 16,4 0-40-16,-6 2 0 15,-1-2-8-15,-17 2-8 16,-2 5-104-16,-10-5 48 0,-7 4 56 16,0 3-40-16,-7 0 48 31,-14 3 32-31,-11 1 144 0,-3-1 88 0,-9-6 64 16,0 0 40-16,-3-4 32 15,6-2-183-15,9-4-97 16,4-3-64-16,13 1 40 0,7-4 24 15,8 0-64 1,0 0-56 0,0 0 0-16,4 3-176 0,15-3 176 0,5 6 40 15,8 0-40-15,4 4 0 16,1 2 0-16,-5 4-64 16,-5 0-128-16,-3 4-177 0,-12-5-23 31,-8 1 64-31,-4 0 184 15,0-3 136-15,-13-1 8 0,-10-2 64 16,-8 0 160-16,-6-1-48 16,-7 1-24-16,1-1 72 0,2 0-87 15,6-2-17-15,3 5 8 32,13 1-72-32,2 3-8 15,10 10 0-15,3 2 144 0,4 7-72 16,7 3-72-16,14 0 0 15,2 3-48-15,1-2 0 0,0 5-8 16,-9 7 0-16,-15 15-8 31,-3 14 8-31,-25 18 8 16,-8 4 8-16,-7-4 64 0,2 1 32 0,5-1 184 16,4 7 96-16,8 3 40 15,9-3-88-15,15-10-40 0,0-3-120 16,15-16-104-1,9-18-72 1,1-14 0-16,6-9-144 0,29 6-464 16,32 0-280-16,35-12-601 0,25-23-415 15,-5-15-793-15,-40-17-311 16,-30-2-3650-16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3:09:35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2773 3953 224 0,'0'0'5137'16,"0"0"-3193"-16,0 0-1056 15,0 0 104-15,0 0 121 0,0 0-33 16,0 0-8-16,0 0-120 15,0 0 65-15,0 0-185 32,0 0-176-32,0 0-128 0,0 0-96 0,0 0 16 15,0 0-40-15,0 0-120 16,0 0-24-16,0 0-64 0,0 0 0 16,0 0-63-16,0 0-33 15,3 0-24 1,1 0 32-16,5 0-112 15,6 0 192-15,6-4 24 0,-2 4-80 16,5-3 24-16,0 3-104 16,0-3 40-16,-1 3 104 0,5-3-80 15,0 3 0-15,0-3-24 16,0 3-88-16,-7 0 56 16,-2 0-56-1,-3-3 48-15,-4 3-48 16,0 0 0-16,0 0 48 0,0 0-56 15,-4 0 0-15,4 0 8 16,4 0 56-16,-4 3-56 31,8 0 8-31,-4 0-16 0,4 3 72 16,-5-2-56-16,2 2-16 16,-6-3 8-16,2 3 0 0,-2 1 0 15,-3-4-8-15,1 0 8 16,-5 4-8-16,3-4 48 31,1 0-48-31,0 3-216 0,4-3-488 16,24-3-921-16,-4-3-2671 0,4-9-5867 15</inkml:trace>
  <inkml:trace contextRef="#ctx0" brushRef="#br0" timeOffset="1252.08">4546 4102 3776 0,'0'0'4025'0,"0"0"-1976"0,0 0-969 16,0 0 160-16,0 0 64 15,0 0-95-15,0 0-249 0,-5-10-256 16,5 10-168-16,0 0-160 15,0 0-144-15,0 0-152 0,0 0-24 32,0 0-56-32,0 0 8 15,17 0-8-15,-1 0 96 16,7 0-16-16,5 0-64 0,0 0 56 16,4 0-16-16,0 0 48 31,3 0-88-31,-3 0 32 0,5 0 8 15,-1 0 8-15,-1 0-8 16,5 0 40-16,-1 0-16 16,2 0 112-16,6 0-87 0,-2 0 95 0,2 0-16 15,-3 0 0 1,0 0-24 0,-9 0-72-16,-3 0-16 0,-4 0-56 15,0 0-16-15,-4 0 64 16,4 0-56-16,0 0 40 15,4 0-40-15,4 0 8 0,3 0 40 16,1 0-56 0,-3 0 8-16,-2 0 80 15,-7 0-72-15,-5 0-16 0,2 0 0 16,-1 0 8-16,4 3 40 16,4 1-48-16,-1-4 0 15,18 0 48-15,-6 0 16 0,9 0-64 31,3 0-8-31,-3 0 8 16,-3-7-8-16,-6 7 8 0,-4-3-8 16,-2 0 8-16,-5 3 8 15,-4 0 0-15,-5-3 32 0,5 3-40 16,4 0 48-16,0-3-40 31,3 3 0-31,2-3 64 0,3-4-24 16,3 7-32-16,-2-3 24 15,-6 0-24-15,1-1-16 16,-4 1 8-16,-4 3 0 0,0-3 40 16,0 3 32-16,-4-3-64 15,3 3 112 1,1-3-8-16,4 0-72 0,-8 3 24 16,4 0-72-16,-8 0 48 15,-1 0-48-15,-2 0 0 16,-6 0 0-16,2 0 0 0,-5 0 0 15,-1 0-8 1,-3 0-32-16,5 0-400 16,-9 0-608-16,0 0-1233 0,0 0-4000 15</inkml:trace>
  <inkml:trace contextRef="#ctx0" brushRef="#br0" timeOffset="2175.56">9159 4067 992 0,'0'0'5873'0,"0"0"-3889"15,0 0-791 1,0 0-225-1,0 0 64-15,0 0 216 16,0 0 113-16,0 0-89 0,0 0-208 0,0 0-248 16,5 0-152-16,-1 0-207 15,11 0-113-15,5 0 192 0,16 3 16 32,12-3-80-32,20 0-152 15,24 0-160-15,-5 0 64 16,-11 0-72-16,-9-6 8 0,-22 6-112 15,-6-4-40-15,-7 1 88 0,-12 3-96 16,-16 0-8-16,-4 0 0 31,0 0-248-31,0 0 88 16,-16 0 8-16,0 0-248 0,0 0-296 16,8 10-1049-16,0-4-2824 15,8 1-2840-15</inkml:trace>
  <inkml:trace contextRef="#ctx0" brushRef="#br0" timeOffset="3382.88">10968 4077 6705 0,'0'0'2689'16,"0"0"-1689"-16,0 0-528 0,0 0 216 15,0 0 216-15,0 0 120 16,0 0-463-16,4 0-321 0,9 0 96 31,-2 0-88-31,6 0-96 16,2 0 0-16,5 3 8 0,-4 0-40 15,8 0 0-15,4 3 80 16,4-6 136-16,7 7 40 16,2-4-192-16,2 0-88 0,5-3 24 31,-9 3-40-31,6 1 24 15,-6-2-96-15,1-2 88 0,-4 4-24 16,3-1-56-16,-2-3-8 16,2 3 48-16,-3 0-48 0,0 4-8 15,4-7 8-15,4 6 0 16,-1-3 40 0,9 0-40-16,0-3 56 15,0 3-56-15,-1-3-8 0,1 0 0 16,-4 0-8-16,-3 0 8 0,-2 0 80 15,-4 0-72-15,2 0 208 16,-2-3-64 0,5 3 16-16,0-3-88 15,0 3-72-15,8 0 64 16,-5 0-8-16,1 0-56 0,4 0-8 16,-4-3 8-16,-5 0 0 15,5 0-8-15,-4 3 0 16,0-4 8-16,-8-2 16 0,0 3 40 31,-4 3-72-31,-1-7 8 0,-3 5 0 16,0-2 0-16,0 1 0 15,0 3 8-15,-8-3 40 16,4 0-40-16,-9 3-8 0,5-4 0 31,-7 1 8-31,-2 3 0 16,-2 0 0-16,-6 0 0 0,1 0-8 15,-4 0 0-15,-4 0 0 16,0 0-248-16,0 0-840 16,-12 0-1552-16,-8 0-81 0,-4 0-3712 0</inkml:trace>
  <inkml:trace contextRef="#ctx0" brushRef="#br0" timeOffset="4927.71">9944 4260 8209 0,'0'0'2225'0,"0"0"-1169"16,0 0-360-16,0 0-56 0,0 0-88 15,0 0-8-15,0-3-111 16,0 3 39-16,0 0-192 0,8 3-8 31,-4 10 112-31,5 3-104 16,-2 6-136-16,1 7 8 0,0 3-144 15,1 3 80-15,-2 6-72 0,-3-3-8 16,0 7 8-16,-4-4 32 16,0-3-48-16,0 0-16 15,-12-3-80 1,-8 3 88-16,-4-6 8 0,1-4 8 15,-10 1 152-15,-3-4-80 16,1 1 0-16,-9-4-80 0,0 0 8 16,-3-3 112-16,-2 3-48 15,-2-2-56 1,-5-1-8-16,4 6 120 16,-4 0 24-16,5-3 16 15,-5 7 8-15,8-1 24 16,1-2-24-16,6 6-80 0,1-4 24 15,9 7 88-15,-1 0-48 0,4 4-32 32,0-2-71-32,9 5 159 15,2-1-16-15,1-3 88 16,4 0-32-16,4 3-160 0,5-2 64 16,-1-1-104-16,4-4 16 15,0 1-64-15,0-6 0 0,0-4 0 31,0-3 64-31,4-2-64 16,-1-4 0-16,-3-4 64 0,4-2-72 16,-4-1 64-16,0-2-56 0,0-4-8 15,0 0 0-15,0-3-224 16,0 0-416-16,0 0-569 16,0-6-983-1,0-7-3673-15</inkml:trace>
  <inkml:trace contextRef="#ctx0" brushRef="#br0" timeOffset="5213.46">8773 5696 7345 0,'0'0'2201'0,"0"0"-601"16,0 0-384-16,0 0-528 0,0 0-328 31,0 0 200-31,0 0 521 16,0 0-249-16,28 57-424 15,-13-35-32-15,10-3-168 0,-1 3-72 16,-5-3-40-16,1-6-88 16,-3 0-16-16,-10-7-168 0,1 1-848 31,0-4-536-31,1-3-521 15,-2-3-311-15,5-10-1969 0</inkml:trace>
  <inkml:trace contextRef="#ctx0" brushRef="#br0" timeOffset="5461.29">9215 5610 9578 0,'0'0'1968'15,"0"0"-488"-15,0 0-263 0,0 0-233 16,0 0-304 0,0 0 200-16,0 0 144 15,-71 64-152-15,39-33-279 16,4 1-273-16,0 3-104 16,0-7-120-16,9 1-96 0,2-4-144 15,6-2-1185-15,6-11-2783 31,1-5-6147-31</inkml:trace>
  <inkml:trace contextRef="#ctx0" brushRef="#br0" timeOffset="7905.65">8837 6509 9674 0,'0'0'2456'0,"0"0"-1032"16,0 0-119-16,0 0 159 16,0 0-320-1,0-20-304-15,0 20-624 16,0 10-128-16,-4 12-88 15,-13 10 369-15,2 15-81 0,-5 5-112 16,0 7-24 0,4 2-56-16,-4-1-48 15,1-6-48-15,2-3 0 0,2-10 0 16,2-9-128-16,5-10 0 16,5-9 56-16,3-13-24 15,0-3 32-15,3-22 0 0,14-17 40 31,6-18 24-31,13-26 0 0,4-25 0 16,4-7 0-16,-9 11 0 16,-7 21-8-16,-11 32 8 15,-10 22 0-15,1 13 56 0,-4 3 112 16,-4 7 160-16,5 2 128 16,-1 7-256-16,-4 7-200 0,7 18 16 31,1 16 112-31,5 10 24 15,-2 9 40-15,1 7-104 16,0 0-80-16,0 3 8 0,1-7 8 0,-6-6-24 16,-3 0-320-1,-4-6-736 1,0 10-945-16,-16-14-2352 0,0-12-4176 16</inkml:trace>
  <inkml:trace contextRef="#ctx0" brushRef="#br0" timeOffset="8101.71">8590 6874 10114 0,'0'0'2656'16,"0"0"-1223"-16,0 0-761 16,0 0 296-16,112-67-24 0,-61 54-336 31,9-3-296-31,3 3-176 0,5 4-136 15,12 3-432-15,-16-1-2000 16,-12 4-4818-16</inkml:trace>
  <inkml:trace contextRef="#ctx0" brushRef="#br0" timeOffset="8700.84">9538 6699 8129 0,'0'0'1945'16,"0"0"-657"-1,0 0-16-15,0 0-64 16,-20-86-143-16,0 77-193 0,-7 2-256 16,3 7-344-16,-12 0 48 15,4 13-112-15,-9 16 80 0,6 2-56 16,7 8-88-1,9-2-48-15,6 2-96 16,9-7-64-16,4-7-120 16,12-13 184-16,8-2-40 0,16-10-32 15,3-6 64-15,6-13 0 16,-6-7-160-16,-3 1 168 0,-8 2 0 31,-8 8 264-31,-12 5 160 16,0 4 345-16,-8 6-89 0,0 6-472 15,0 19-88-15,0 14 288 16,4 21-152-16,4 29-136 0,4 29-72 16,-8 11-32-16,-4-5-8 31,-4-16-8-31,-20-22-512 16,0-16 336-16,-4-13 176 0,8-16-176 15,-4-9 56-15,-4 3 112 16,-8-6-48-16,-3-1-64 0,3-15 120 15,0-10 296-15,0-3 288 16,0-22 48-16,4-13 56 16,-4-16-128-1,12-15-80-15,9-26 465 0,15-36-937 16,36-8-8-16,27 5 0 16,14 24-409-16,2 37-495 0,1 19-312 15,-24 23-1056 1,-9 8-4026-1</inkml:trace>
  <inkml:trace contextRef="#ctx0" brushRef="#br0" timeOffset="9329.91">9658 6820 5633 0,'0'0'5945'0,"0"0"-5153"0,0 0-736 15,0 0 144-15,0 0 240 0,36 12 200 16,-17-12-31-16,5 0-257 16,0-3-176-16,0-13-104 31,-8-3-16-31,-9-3 0 0,-2-4 8 16,-5 1-8-16,-8 3 24 15,-8 6 528-15,-4 10 96 0,-4 6-160 16,1 3-288-16,-2 19 16 31,9 10-40-31,4-1-224 0,9 8-16 16,3-8 8-16,3-2 0 0,13-7 8 15,4-9-8-15,8-6-72 16,4-7-8-16,4-10-64 0,-1-12-248 16,-3-7 136-1,0 1 208 1,-12-1 48-16,-3 10 152 15,-13 9 224-15,-4 7 312 0,0 3-384 16,0 13-184-16,0 9 129 0,0 7-97 16,0-1-88-16,0 1-64 0,0-7 0 31,3-10-168-31,9-5-113 16,4-7 121-16,9-3 48 15,3-23-280-15,7-9-192 0,1-9 248 16,0-10 40-16,-5 3 192 0,-6 7 104 15,-10 9 288-15,-2 13 672 32,-10 12 81-32,-3 10-385 15,0 10-600-15,0 18 24 0,0 10 112 16,0 7-120-16,0 5-72 16,12-2 0-16,4-3-488 0,9-7-529 15,10-13-1255-15,-3-9-913 31,0-16-3520-31</inkml:trace>
  <inkml:trace contextRef="#ctx0" brushRef="#br0" timeOffset="9533.59">10626 6210 12426 0,'0'0'4753'15,"0"0"-2720"-15,0 0-801 16,0 0-728-16,0 0-256 0,0 0 264 15,-52 121-32-15,52-32-192 0,0 22-136 16,12 3-64-16,3-6-8 0,6-13-80 31,-6-28-112-31,-10-13-616 16,-1-3-1208-16,-4-17-553 16,0-8-4664-16</inkml:trace>
  <inkml:trace contextRef="#ctx0" brushRef="#br0" timeOffset="9711.26">10251 6600 11058 0,'0'0'4225'0,"0"0"-2457"16,0 0-528-16,0 0-527 16,0 0-265-16,144-57-104 0,-57 51-128 31,25 0-216-31,-5-4-640 15,-31 0-1209-15,-24-2-4632 0</inkml:trace>
  <inkml:trace contextRef="#ctx0" brushRef="#br0" timeOffset="10339.64">11976 6293 6345 0,'0'0'5121'16,"0"0"-2601"-16,0 0-135 0,-95-51-769 15,54 41-407-15,-6 7-177 16,-5 3-280-16,5 0-240 0,6 13-96 16,2 6-128-16,11 9-80 0,12 4-208 15,12 10-80 1,4 5-40 0,24 1 120-16,16 5-16 0,20-1-128 15,4-2-80-15,3 4-32 16,1-3-144-16,-9-4 160 0,-10 1-192 15,-17-7-96 1,-13-6 16-16,-19-3 320 16,-4-10 192-16,-24-2 32 15,-15-11 280-15,-13-6 104 0,-12-3-32 16,1 0-64-16,-6-12-144 16,13-11-56-16,13-2-112 15,15-10-8 1,16-3-1080-16,36-26-1601 15,16 7-2544-15,12 3-4873 0</inkml:trace>
  <inkml:trace contextRef="#ctx0" brushRef="#br0" timeOffset="10713.14">12291 6026 8065 0,'0'0'5665'0,"0"0"-3368"16,0 0-489-16,8-76-599 15,-8 72-209-15,0 4-440 16,0 32-488-16,0 41-64 0,0 35 328 16,0 16-192-1,0 3-40-15,0-22-56 16,0-29-40-16,0-19-8 0,0-16-240 16,0-12-168-16,0-4-208 15,0-5 328-15,0-11 216 16,0-9 72-16,12-19 0 15,0-23-16-15,8-5-56 16,-1-7 48-16,2 0 24 16,-1 13 64-16,-5 12 328 0,-2 20-48 15,-5 9-304-15,7 16-40 16,-2 15 0-16,2 17 56 16,-2 2-8-1,-6 2-48-15,5-5-208 16,-3-5-544-16,10-1-1041 0,1-13-2024 15,4-8-824-15</inkml:trace>
  <inkml:trace contextRef="#ctx0" brushRef="#br0" timeOffset="11009.77">12825 6515 10138 0,'0'0'4753'0,"0"0"-2561"15,0 0-752-15,0 0-871 16,0 0-201-16,0 0-72 15,-83 114 40-15,70-60-336 0,13-3 0 16,0-3-104 0,16-7-312-16,9-6-368 15,6-13-353-15,1-13-215 16,0-9 16-16,-4-6 399 0,-9-23 937 16,-15-8 361-16,-4-8 1143 15,-28-3 152-15,-15 1-568 16,-9 2-231-16,1 10-113 15,2 10-304-15,18 12-240 16,15 7-200-16,16 6-728 16,4 0-1497-16,56 16 233 0,3 0-1121 15,1-4-4136-15</inkml:trace>
  <inkml:trace contextRef="#ctx0" brushRef="#br0" timeOffset="11311.54">13116 6515 11946 0,'0'0'4505'15,"0"0"-2993"-15,0 0-816 16,0 0-303-16,0 0-81 0,-56 105-304 16,52-64 0-16,4-3-8 31,4-6-8-31,12-7-288 16,8-9-241-16,4-10 209 0,0-6 80 15,7-15-72-15,-3-14 152 16,-4-9 168-16,0-4 80 0,-8 1 16 31,-4 6 400-31,-8 13 545 16,-4 12 183-16,-4 10-544 0,0 7-600 15,0 21-72-15,0 11 64 0,0 5-72 16,8 3-32-16,7-2-376 16,18 6-664-16,-10-10-1497 15,5-15-2360 1</inkml:trace>
  <inkml:trace contextRef="#ctx0" brushRef="#br0" timeOffset="11437.17">13646 6051 4448 0,'0'0'0'0,"0"0"-3032"0</inkml:trace>
  <inkml:trace contextRef="#ctx0" brushRef="#br0" timeOffset="11662.07">13646 6051 2800 0,'0'0'4793'0,"0"0"-2560"16,-21-41-473-16,21 41 136 15,0 0 153-15,0 0-153 16,0 0-191-16,0 0-281 0,0 0-400 16,0 0-360-16,0 6-256 15,0 13-248-15,0 26 160 0,0 28 145 31,0 26-185-31,0 8-80 0,0 4-24 16,0-12-168 0,5-14 56-16,-1 1-64 0,-4-19-224 0,4-16-617 15,-4-13-271-15,4 0-1000 16,0-3-3081-16,0-13-5458 0</inkml:trace>
  <inkml:trace contextRef="#ctx0" brushRef="#br0" timeOffset="12245.53">14295 6439 8809 0,'0'0'3889'16,"0"0"-2416"-16,-56-86 231 0,24 57-208 31,-7 16-336-31,-1 13-247 15,-4 4-289-15,4 27-184 16,4 23-128-16,8 26-184 0,8-4-128 16,16-3 0-16,4-13-16 0,13-15-112 15,14-1-128-15,10-5-240 0,-2-14-160 16,5-19 312 0,4-9 344-1,-4-25 48-15,7-33 96 16,-3-28 24-16,-4-32 80 0,-12-21 128 15,-8-8-88-15,-12 5-120 0,-8 17-96 16,4 14 176 0,-4 32 328-16,0 34-112 15,0 26-64-15,0 22 48 16,0 0-296-16,0 12-152 16,-17 29-8-16,6 42 8 0,3 32 16 15,4 18 64-15,4-3-24 31,16-16-48-31,4-22 40 0,0-6-8 16,-4-3-40-16,-12-4-336 16,-4-19-848-16,0-15-4345 0</inkml:trace>
  <inkml:trace contextRef="#ctx0" brushRef="#br0" timeOffset="13081.53">15156 6054 10682 0,'0'0'2464'16,"0"0"-591"-16,0 0-481 16,0 0 128-16,0 0-191 0,0 0-537 15,20-32-464-15,-12 74-240 16,-4 31 200-16,-4 29 96 0,0 12-208 15,0-9-88 1,-12-23-88 0,8-25 0-16,-1-19-224 0,1-9-144 15,1 0-168-15,3-7 80 0,0-6 56 16,0-16 104-16,7-3 200 31,21-29-72-31,9-12-153 16,6-11 177-16,9-5 40 0,0 6 104 15,-8 6 8-15,-4 10 152 16,-9 16 64-16,-10 19-127 0,-10 6-97 16,-7 26 128-16,-4 15 128 31,-8 10 96-31,-23 3-80 0,-13-3-112 16,-21 3-152-16,-2-16 192 15,-1-6-192-15,-3-12-8 0,19-17-456 16,16-9-881-16,12-13-1287 15,24-9-2433-15</inkml:trace>
  <inkml:trace contextRef="#ctx0" brushRef="#br0" timeOffset="13414.52">15769 6559 9570 0,'0'0'2488'0,"0"0"-1528"15,0 0-312-15,104-22-199 0,-68 6-65 16,8-6-264-16,-5-7-8 16,-3-2-96-16,-12-8 88 0,-11-2-48 15,-13 0 24-15,-17 3 792 16,-18 6 440-16,-9 13 104 16,-12 12-391-1,0 11-217-15,4 24-24 16,5 27-152-16,10 21-296 0,18 3-168 15,11-9 0-15,8-7-88 16,12-15-8-16,12 3-72 16,12-4 0-16,7-8 0 0,5-14-336 31,8-12-368-31,16-13-192 16,-13-20-992-16,-10-8-3138 0</inkml:trace>
  <inkml:trace contextRef="#ctx0" brushRef="#br0" timeOffset="14957.16">17081 6521 5217 0,'0'0'5569'31,"0"0"-3417"-31,0 0-111 16,0 0-161-16,0 0-312 15,35-79-711-15,-27 59-369 0,-4 5 104 16,-4-7-160-16,0 3-128 16,-8-1-16-16,-12 5-288 0,-12 2 0 31,-11 10 0-31,-9 3 72 15,-8 9 96-15,4 17-88 16,8 5 40-16,9 10-56 0,19 1-64 0,12 3-72 16,8-8-48-1,23-5 112 1,21-10-136-16,12-12-24 0,8-10 24 16,0-6-80-16,0-20-96 15,-5-6 80-15,-15 1 64 16,-12 2 176-16,-12 7 112 0,-16 10 496 15,-4 12-96 1,0 0-384-16,-4 25-120 16,-13 29 64-16,6 32 24 0,-1 31-40 15,7 23-48-15,5 6 8 16,-7-10-16-16,-1-21-56 16,-8-11-528-16,-4-27 56 0,4-27 360 31,0-12-224-31,-4-9 0 0,-8-10 72 15,-4 0 200-15,-11-9 120 16,-5-10 472-16,-3-16 336 16,-2-20 80-16,1-21 64 0,0-25-240 15,29-29-263-15,23-16-89 32,23-3-184-32,46 9-176 15,6 19-32-15,13 26-592 0,-17 19-441 16,5 19-735-16,-20 9-2777 15,-20 14-9058-15</inkml:trace>
  <inkml:trace contextRef="#ctx0" brushRef="#br0" timeOffset="15301.44">17622 6299 10866 0,'0'0'4169'0,"0"0"-2409"16,0 0-440-16,0 0 81 15,0 0-401 1,0 0-688-16,-19 6-32 16,-13 26 0-16,-1 16-48 0,-7 15-120 15,5 20-32-15,11-4-80 16,12-12 0-16,12-7-200 0,0-22-288 31,12 0-168-31,4-6-144 16,-1-13 64-16,-2-16 431 0,-1-6 297 15,-12-22 8-15,0-17 401 16,-12-12 263-16,-16-3-80 0,-13-3 0 16,-6 9-120-16,-1 4-120 31,8 15-136-31,12 6-208 16,13 17-376-16,19 9-1040 0,15 6-3161 15,13 7-1625-15</inkml:trace>
  <inkml:trace contextRef="#ctx0" brushRef="#br0" timeOffset="15638.18">17710 6585 7825 0,'0'0'5409'0,"0"0"-4112"16,0 0-585-16,0 0-128 0,0 0 24 15,0 0-384 1,80-32 152-16,-44 13-80 15,-1 0-96-15,9 0-128 16,-8-7 0-16,0 1-72 0,-13 0 8 16,-6-4-8-16,-14 1-8 15,-3 2 8-15,-20 7 312 0,-12 6 208 32,-3 10-135-32,-13 3 31 15,4 13 168-15,1 15-56 16,11 7-80-16,11 7-384 0,21 2-56 15,4 3 80-15,33-2-88 0,18-7-256 16,9-6-696-16,40-16-857 31,-16-6-2384-31,-17-10-2840 0</inkml:trace>
  <inkml:trace contextRef="#ctx0" brushRef="#br0" timeOffset="15981.99">18303 6452 3064 0,'0'0'2641'0,"0"0"-1185"16,0 0-376-16,0 0 425 0,0 0-129 16,0 0-560-1,0 0-400 1,80-48-208-16,-60 25-64 0,-4-2-88 15,-8 0 64-15,-8-4 40 0,0 7 496 16,-20 3 89-16,-12 6 191 16,-4 10-240-16,-8 3 160 0,-3 16 48 31,7 12-120-31,8 11-223 16,12 2-209-16,16 3-296 15,4 4 16-15,20-4-144 0,36 1-112 16,23-7-681-16,29-19-983 0,12-13-905 15,-25-6-1343-15,-23-9-1602 0</inkml:trace>
  <inkml:trace contextRef="#ctx0" brushRef="#br0" timeOffset="16371.99">19117 6283 7785 0,'0'0'4793'0,"0"0"-2448"15,0 0-833-15,0 0-784 31,-84-67-312-31,40 64 16 16,0 3 48-16,-8 16-151 0,1 12-81 0,-2 17-80 16,18 6-168-16,7 6 0 15,12 3-80-15,16-2 72 0,4-8-376 16,28-11-145 0,8-17 17-1,8-16 200-15,7-9 312 16,8-42 128-16,14-34-120 0,-6-42 120 15,-3-28 40-15,-20-10 376 0,-24 1-55 16,-20 21-209-16,-4 20-32 16,-13 28 552-1,2 28 224-15,3 26-224 16,4 20 96-16,-5 12-472 16,-2 18-424-16,-9 49 8 0,8 57 57 15,8 27-9-15,4 21-56 16,20-17-56-16,7-25-593 0,10-19-423 31,-1-32-584-31,-4-28-169 16,15-22-1247-16,-15-17-1457 0,4-9-4049 15</inkml:trace>
  <inkml:trace contextRef="#ctx0" brushRef="#br0" timeOffset="16748.45">19718 6029 3144 0,'0'0'11451'15,"0"0"-8387"-15,0 0-1375 0,0 0-1329 16,0 0-232-16,-44 86-80 0,36-32-48 16,4 6-56-16,4-9 48 15,0-7-344-15,16-12-144 16,8-10-97 0,8-12-15-16,0-10-72 15,7-19-272-15,1-16 392 0,-8-16 560 16,-8-3 160-16,-8-3 792 15,-4 9 440-15,-12 7 353 0,0 15-473 16,0 20-424 0,0 6-728-16,0 38-120 15,0 36 0-15,16 30 48 16,-4 20-40-16,4 6-8 0,-16 1 0 16,0-20-128-16,-33-4-208 15,-2-21-72-15,-9-25 192 0,-19-7-160 16,-21-26 56-16,5-6 168 31,2-15 144-31,25-11 8 0,20-56-880 16,9 3-1273-16,7-7-3752 0</inkml:trace>
  <inkml:trace contextRef="#ctx0" brushRef="#br0" timeOffset="17265.88">20101 5448 11722 0,'0'0'4537'16,"0"0"-3145"-16,0 0-744 15,0 0-520-15,0 0-120 16,0 0 80-16,0 0-88 0,7 95-24 16,5-70-1608-1,4-8-1505-15,0-8-2312 16</inkml:trace>
  <inkml:trace contextRef="#ctx0" brushRef="#br0" timeOffset="17385.68">20307 5410 10682 0,'0'0'4073'0,"0"0"-2841"16,0 0-880-16,0 0-96 16,0 0-112-16,-64 114-144 0,41-66-736 15,7-7-2401-15</inkml:trace>
  <inkml:trace contextRef="#ctx0" brushRef="#br0" timeOffset="18466.58">7924 6096 10578 0,'0'0'2728'16,"0"0"-1503"-16,0 0-569 0,0 0-416 15,0 0-160-15,0 0 248 16,13 22 512-16,-6 0-200 16,-3 4-336-1,4 2-112-15,1-2-184 16,-2-1-8-16,-3-3-880 15,-4-6-1632-15,0-6-2473 0,0-7-4456 0</inkml:trace>
  <inkml:trace contextRef="#ctx0" brushRef="#br0" timeOffset="18644.78">7996 5985 9313 0,'0'0'5146'0,"0"0"-3450"16,0 0-936-16,0 0-696 0,0 0 336 31,0 0 128-31,0 0-56 16,23 76-200-16,-6-51-151 15,-2 0-121-15,9 14-945 0,-3-8-2119 16,-6-8-6538-16</inkml:trace>
  <inkml:trace contextRef="#ctx0" brushRef="#br0" timeOffset="30859.62">4255 4127 5449 0,'0'-6'2016'0,"0"-3"-800"0,-4 2-319 16,4 4 63-16,-4 0-208 15,4-1 304-15,0 4 168 0,0-3-287 31,0 3-305-31,0 0-296 16,0 0-72-16,0 0-176 0,0 0-88 16,0 3-104-16,0 10 96 15,0 6 8-15,0 3 0 16,0 10 8-16,0 6 40 0,0 0 8 31,0 10-56-31,0 0 0 16,0 2 8-16,8-2 0 0,-5 0 40 15,6-1 0-15,-5-2-40 16,4-1-8-16,-4 1-48 16,3 2 48-16,-3 7 8 0,-4 0-8 15,0 3-48 1,0 7 40-16,-4-4-88 16,-7-3 88-16,-6 1-88 0,-2-4 96 15,-1-4-56-15,-12 4 56 16,0-3 16-16,-7 3-16 15,-2-3 8-15,-6 0 56 0,2-4-64 0,-2-5 0 32,7-1 48-32,-4-6 0 15,8 3-40-15,-3-3-8 0,-2 6 8 16,2 4-8-16,-1 2 0 16,1 4 8-16,-2 6 0 0,5 3 72 31,5 1-8-31,-1-1 8 15,4 0-8-15,7 1 64 0,6-4-72 16,3 0 88-16,4-3 0 16,4 0-32-16,0 3 32 15,4-3 24-15,0 3 32 0,0 0 32 32,0 4-24-32,0-1 96 15,4 4-16-15,4 2 24 0,0 4-23 16,8-3-33-16,4-1 0 15,0 1-128-15,3-6-48 16,-2-4-8-16,3-3-32 0,-9 0-40 16,2-7 0-1,-6 0 8-15,-3-8-8 16,-8 2 40-16,0-9-32 0,0-3 64 16,0-7-24-16,0-3 16 15,-8-3-8-15,4-4-56 16,-3-5 120-16,3 2-128 15,0-5-744-15,-1-4-817 16,5 0-1335-16,-4 0-2986 16</inkml:trace>
  <inkml:trace contextRef="#ctx0" brushRef="#br0" timeOffset="31134.18">3195 7775 7089 0,'0'0'8642'31,"0"0"-7002"-31,0 0-1248 16,0 0-200-16,0 0 585 15,0 0 79-15,36 77-296 0,-8-52-216 16,8 0-152-16,-1-2-72 15,1-5-120-15,4-1-72 0,0-8-712 16,0-3-873 0,12-15-951-16,-13-10-2025 15,-3-10-3225-15</inkml:trace>
  <inkml:trace contextRef="#ctx0" brushRef="#br0" timeOffset="31319.18">3845 7429 7801 0,'0'0'6250'0,"0"0"-4882"16,0 0-352-16,0 0-128 16,0 0-224-16,0 0-216 0,-4 10 393 15,-20 25 239-15,-1 6-568 16,-10 9-312-16,-1 2-88 0,0 5-112 31,-4 12-704-31,8-11-2225 16,13-17-5184-16</inkml:trace>
  <inkml:trace contextRef="#ctx0" brushRef="#br0" timeOffset="32369.55">3323 9007 6673 0,'0'0'4673'16,"0"0"-2865"-1,0 0-407-15,0 0 71 16,0 0-56-16,0 0-176 16,0 0-551-16,0 0-393 15,-17-15-120-15,6 52 16 0,-10 20 224 16,2 26-48-16,-9 22-24 0,4 3-136 15,4-16-64-15,4-26-32 32,8-24-40-32,0-10 24 15,0-4-32-15,0 4-56 0,4-7 8 16,4-12-16-16,0-13-168 16,0-3-56-16,0-38 216 0,28-35-376 31,8-45-8-31,11-22 16 15,-2-3-40-15,-6 15 112 16,-14 27 128-16,-1 28 120 0,-13 22 56 0,-3 25 0 16,-4 13 272-16,0 10 216 15,0 6-48-15,4 3-264 16,0 35-168 0,8 32 248-16,4 35 104 15,4 12-152-15,-4 4 8 16,-1-7-120-16,-2-15-80 0,-6-23 24 15,2-19-40-15,-5-16-440 0,-5-6-992 16,1-3-2593 0,-4-13-3665-16</inkml:trace>
  <inkml:trace contextRef="#ctx0" brushRef="#br0" timeOffset="32558.05">3020 9499 1096 0,'0'0'11842'0,"0"0"-9705"16,0 0-1417-16,0 0-656 0,0 0 184 15,119 0 408-15,5-6-192 16,27-13-264-16,1-6-200 31,-21 2-640-31,-51 7-1888 0,-29 10-3834 16</inkml:trace>
  <inkml:trace contextRef="#ctx0" brushRef="#br0" timeOffset="33629.81">4247 9423 3120 0,'0'0'6898'16,"0"0"-5530"-16,0 0-632 15,67-95 32-15,-55 70 312 0,-12-4 665 16,0 0-561-16,-27 7-152 15,-14 6-600 1,-10 6-208-16,-17 10 65 16,0 7-25-16,1 18-56 0,7 4-24 15,13 6-32-15,10 6-80 16,22 0-72-16,11-2-48 0,8-2 0 16,24-7 48-16,11-12 48 31,13-8-48-31,8-10 0 0,-5-10-184 15,1-12-48-15,-8-6 224 16,-8 2 8-16,-12 1 8 0,-8 9-8 16,-12 6 304-16,-1 10 56 15,-7 3-200-15,4 32-152 32,5 26 496-32,-1 28-24 0,-4 22-264 15,-4 10-136-15,0-1 32 16,0-9-112-16,-12 3-232 0,3-2 184 15,-10-11 48-15,-1-18 0 16,-4-23-8-16,-4-18 8 16,0-14 0-1,-8-6 192-15,-11-6 280 0,-9-13 232 16,4-9 16-16,-12-39-159 16,21-34-137-16,18-38-376 0,25-17 40 15,36 4-88-15,28 16-32 16,8 25-312-1,7 19-208-15,5 13-177 16,-12 16-287-16,-13 9-520 0,-14 6 120 16,-9 8 431-16,-1-8 481 15,5-2 264-15,-5-7 240 0,-10-4 56 32,-1-2 288-32,-13-7 128 15,-2 1 40-15,-9-1-111 16,0 0-57-16,-9 11 248 0,-10 8 280 15,-1 13-168-15,-8 13-288 0,0 3-48 16,0 19-96-16,0 32-152 16,5 18 64-16,10 5-88 31,9-7-96-31,8-10 8 0,16-16 0 16,12-3-8-16,4-4-120 15,3-14-168-15,6-14-48 0,-6-6 88 16,1-28-8-16,-4-11 8 15,-5-11 152-15,-6-11 32 16,-5 4 64 0,-9 3 48-16,2 16 24 0,-9 16 240 15,0 15 8-15,0 7-296 16,-1 26 24-16,1 9 72 0,5 6 24 16,3 0-88-16,-1-2-48 15,-2-11-8 1,2-9 0-16,-3-12-128 15,9-7-48-15,-6-10 80 0,9-22-120 16,1-9-264-16,-2-10 88 16,1 0 80-16,-4 4 232 0,-4 5 80 15,0 20 56-15,-5 16 104 32,2 6-112-32,-5 22 128 0,8 16 256 15,0 7-224-15,0 5-120 16,3-5-88-16,9-4-16 0,0-12-568 15,4-10-600-15,0-16-1025 16,16-19-1752-16,-5-16-512 31,-2-6-2712-31</inkml:trace>
  <inkml:trace contextRef="#ctx0" brushRef="#br0" timeOffset="33815.47">5482 8896 7329 0,'0'0'4233'0,"0"0"-1264"31,0 0 791-31,0 0-1775 0,0 0-897 16,0 0-744-16,0 0-96 0,0 0 240 16,-8 165-248-16,8-44-48 15,0 0-32-15,0-14-160 16,0-31 0-16,4-18-96 0,0-20-824 16,4-3-1040-1,-5-6-2937 1,2-11-2889-16</inkml:trace>
  <inkml:trace contextRef="#ctx0" brushRef="#br0" timeOffset="33982.68">5151 9109 7577 0,'0'0'8354'0,"0"0"-6090"0,0 0-1055 15,0 0-889-15,0 0-168 16,108 0 376-16,12 6-304 0,11-6-224 15,-24 0-2305-15,-27 0-4536 0</inkml:trace>
  <inkml:trace contextRef="#ctx0" brushRef="#br0" timeOffset="34484.24">7003 9074 14211 0,'0'0'2712'16,"0"0"-1272"-16,0 0-599 15,-79-80 23-15,35 71-232 16,-7 3-176-16,-13 6-56 0,4 3-136 16,4 12-80-16,17 5-104 15,11 5-80-15,15 7-32 0,13 6 32 16,24 0-80-16,36 6 72 31,24 7 8-31,4-6-72 0,-13-7-72 16,-15-6-176-16,-24-10-104 15,-8 6 192-15,-4 1 112 16,-16 0 112-16,-8-7 8 0,-28 0 160 16,-28-6 416-16,-8-4-176 31,-4-5-24-31,-3-4-152 0,19-3-192 15,-4-6-32-15,20-13-424 16,25-35-544-16,11 3-1529 0,4-3-3216 16</inkml:trace>
  <inkml:trace contextRef="#ctx0" brushRef="#br0" timeOffset="35118.75">7219 8721 11138 0,'0'0'6025'0,"0"0"-3984"15,0 0-561-15,0 0-1016 0,0 0-376 32,0 0 88-32,-8 130 96 15,4-25-136-15,0 13-80 0,4-4 8 16,0-25-64-16,0-28-8 16,0-17-192-16,0-16-208 0,0-2-104 15,0-11 64-15,0-5 200 31,0-10 248-31,16-25 96 0,0-23-96 16,8-6-64-16,4-9 64 16,0 6 8-16,-5 12 40 15,-2 16 64-15,-6 17 88 0,1 12-128 16,-4 22-24-16,1 16 176 31,-2 10-32-31,-3 9-88 0,-3 0-88 16,-1-3 40-16,3-7-56 15,1-12-440-15,8-9-728 16,7-16-1209-16,5-10-639 0,9-13-1409 16,3-22 144-16,-1-6 3793 15,-3-13 488 1,-12 3 2440-16,-4 3 361 0,-12 10 183 16,-4 13-55-16,-4 12-360 15,-4 13-825-15,-7 3-896 16,-2 23-456-16,1 15-184 0,5 3-160 15,7 10-40 1,0-6-8-16,19-7-224 16,5-6-432-16,4-16-288 0,8-16-40 15,-8-3 191-15,4-19 297 16,-12-19 496-16,-12-3 48 16,-8-10 648-1,-8-3 385-15,-20 3-145 16,-17 7-184-16,-2 9-248 15,-1 13-256-15,5 16-248 0,11 6-96 16,11 12-472-16,21 33-1032 16,21-10-2121-16,11-1-3113 0</inkml:trace>
  <inkml:trace contextRef="#ctx0" brushRef="#br0" timeOffset="35446.25">8008 9182 13954 0,'0'0'4505'0,"0"0"-2600"0,0 0-777 0,0 0-960 16,0 0 8 0,0 0 32-1,-15 95-160-15,15-60 8 16,0 0-56-16,7-10-56 0,5-12-208 16,12-6-224-16,0-7-112 15,4-13-88-15,-5-16-248 0,1-3 568 16,-7 4 368-1,-6 6 232-15,-7 5 736 16,-4 15 216-16,0 2-632 16,0 12-472-16,0 13-16 0,4 7 8 15,9-3-72-15,2 3-144 16,9-10-392-16,4-9-688 0,4-13-409 31,15-20-943-31,-6-14-1801 16,-9-8-1688-16</inkml:trace>
  <inkml:trace contextRef="#ctx0" brushRef="#br0" timeOffset="35628.55">8490 8861 1480 0,'4'-79'6457'0,"-4"9"-2592"16,0 35 8-16,0 16-953 31,0 6-671-31,0 4-801 16,0 9-504-16,0 0-679 0,0 35-193 15,0 32-8-15,4 31 328 16,8 13-184-16,4 0-32 0,-1-9-128 15,-2-11-48-15,2-4-352 16,2-15-561-16,2-8-327 16,-6-20-2841-1,-2-24-9898-15</inkml:trace>
  <inkml:trace contextRef="#ctx0" brushRef="#br0" timeOffset="36180.04">9187 9226 12202 0,'0'0'3001'0,"0"0"-1289"0,0-101-512 16,-15 56-103-16,-10 7 103 31,-14 6-128-31,-9 10-416 16,-3 16-264-16,-9 6-200 0,0 19-40 16,8 22-136-16,4 23 48 15,16-1-64-15,16 4 0 0,16 3-120 16,8-16-224-16,24 0-144 15,16-17-40 1,7-17-208-16,10-20-144 16,-2-7 120-16,5-37 79 0,-8-29 473 15,-4-32 208-15,-17-16 577 16,-18-8 335-16,-14 1-360 0,-7 11-224 16,0 19-192-1,-7 31-88 1,-6 23 472-16,-2 18 296 0,2 7-80 15,-2 12-127-15,2 7-393 16,-6 32-72-16,10 45-32 0,9 36-16 16,5 15-24-16,22-8 48 0,5-12-24 15,1-15-40-15,-2-8-56 32,-4-15-136-32,-10 3-400 0,-10-22-881 15,-7-16-3640-15</inkml:trace>
  <inkml:trace contextRef="#ctx0" brushRef="#br0" timeOffset="38512.17">10693 8797 10442 0,'0'0'2416'0,"0"0"-455"0,0 0-617 16,0 0-536-16,-92-47 72 16,57 47-64-16,-5 0-263 15,-4 16-121-15,8 6-24 16,0 7-136-1,16 5-128-15,12 8-136 0,8 5 72 16,13 1-64-16,23 0-8 0,15-1-16 16,9 1 16-16,3 3-16 15,-3-7 8 1,-8 1-128-16,-16-10 0 16,-16-3 56-16,-16-7-24 15,-12-9 96-15,-36-3 304 0,-35-11 88 16,-1-2-168-16,8 0-112 15,13-12-40-15,23-7 16 0,12-10-88 32,11-9-656-32,46-19-1729 15,18 10-3096-15,13 8-5601 0</inkml:trace>
  <inkml:trace contextRef="#ctx0" brushRef="#br0" timeOffset="39022.01">10960 9131 11506 0,'0'0'3161'0,"0"0"-2105"16,0 0-696-16,0 0-296 0,0 0 208 15,0 0 520-15,60 22-24 16,-16-15-200-16,4-7-279 16,12 0-153-1,0-7-120-15,-9-6 8 16,-3-6-24-16,-12-6-88 0,-16 0 40 15,-20-4 40-15,-4 4 16 0,-33 2 176 16,-10 14 248-16,-9 9-8 16,-4 0 88-1,8 22 144-15,5 7-224 16,19 9-160-16,16 6-240 16,12-2-16-16,27 2-16 0,33-3 0 15,28-6-64-15,24-19-240 16,4-13-368-16,-21-6-336 0,-31-19-24 31,-17-1 239-31,-10-2 225 16,-1-9 320-16,-5-11 32 15,-3-6-160-15,-16 0 376 0,-12 7 0 16,-12 6 1216-16,-19 13 289 16,-10 8-385-16,-6 14-240 0,2 3-224 31,2 20-96-31,11 17-152 15,16 21-136-15,16-1-224 0,8 6 0 16,32 7-48-16,12-16 0 0,16 3-256 16,16-12-464-16,26-23-712 15,-18-16-1465-15,-12-6-8225 0</inkml:trace>
  <inkml:trace contextRef="#ctx0" brushRef="#br0" timeOffset="39443.03">12658 8493 11482 0,'0'0'2312'0,"0"0"1481"15,0 0-2008-15,0 0-345 0,0 0-632 16,0 0-496-16,0 0 56 0,-49 149 272 16,49-35-288-1,0 10-167 1,13-12-17-16,6-14-160 0,2-9-8 16,-9-17-345-16,0-17-351 15,-5-14-352-15,1-13-752 0,1-5-2025 16,2-11-1976-16</inkml:trace>
  <inkml:trace contextRef="#ctx0" brushRef="#br0" timeOffset="39989.32">12925 8461 11922 0,'0'0'3217'31,"0"0"-785"-31,0 0-1007 0,0 0-1097 15,0 0 400-15,-44 149 24 16,44-38-400-16,0 17-88 0,12-11-152 16,7-15-64-16,2-32-48 15,-6-20-312-15,1-15-440 32,5-13-504-32,-2-6-97 0,13-9-335 15,4-7 512-15,4-23 224 16,-4-15 231-16,0-16 313 0,-9 4 408 15,-6 2 264-15,-10 13 1577 16,-11 16 815-16,0 19-527 16,-4 9-1537-1,-7 26 80-15,2 16-328 0,9 6-344 16,4 4 56-16,20-4-56 16,12-7-200-16,4-8-432 0,8-20-184 15,0-13 32-15,8-11-33 16,-1-27-95-1,-7-16-136-15,-4-24 472 16,-13 2 392-16,-10 0 184 0,-17 3 128 16,-4 20 976-16,-12 9 520 15,-12 19-343-15,0 16-385 0,-4 10-288 16,5 38-192-16,10 24-296 31,13-1-72-31,4-2-40 0,24-5-8 16,8-20-80-16,12 1-336 15,8-4-424-15,-5-19-520 16,5-15-25-16,-4-33-567 0,-12-12-1105 16,-16-7-4944-16</inkml:trace>
  <inkml:trace contextRef="#ctx0" brushRef="#br0" timeOffset="40200.08">11945 8772 13378 0,'0'0'5498'0,"0"0"-4818"16,175 16 104-16,4-7 32 0,36 4-400 16,16-3-200-16,-23-4-216 15,-69 0-144 1,-40-2-2817-16</inkml:trace>
  <inkml:trace contextRef="#ctx0" brushRef="#br0" timeOffset="40890.15">14742 8912 12722 0,'0'0'3785'0,"0"0"-2033"15,0 0-655-15,0 0-617 16,-101 28 144-16,62 7 144 0,3 16-328 15,12 6-224-15,12 4-208 32,12-1-16-32,0-3-48 0,28-6-192 15,16-10-264-15,8-15-192 16,12-17-32-16,3-9-177 16,-3-22 177-16,-12-19 480 0,-12-20 256 15,-20-2 488-15,-20 0 497 31,-13-4 23-31,-26 16-56 0,-17-3-144 16,-8 16-280-16,4 16-112 0,0 15-224 16,13 7-192-16,15 22-360 15,28 32-880-15,4 0-2433 0,12-6-4857 16</inkml:trace>
  <inkml:trace contextRef="#ctx0" brushRef="#br0" timeOffset="42006.63">14961 8693 2656 0,'0'0'7482'16,"8"-73"-5034"-16,-5 38 313 16,1 6-553-16,0 7-383 0,-4 13-385 15,0 2-408-15,5 7-472 32,-1 7-368-32,11 28-184 15,5 34 120-15,8 36 152 0,0 12-120 16,0 4-64-16,-12-13-88 15,0-22-8-15,-8-16-392 0,-4-16-448 16,-4-19-352-16,4-3-961 16,-4-10-2127-1,0-7-954-15</inkml:trace>
  <inkml:trace contextRef="#ctx0" brushRef="#br0" timeOffset="42560.46">15315 8610 5737 0,'0'0'5265'0,"0"0"-2905"16,0 0 449-16,0-79-833 0,0 79-623 15,0 0-833-15,0 22-512 16,0 29 280-16,0 28 152 0,9 29-248 31,-2 13-40-31,1-4-96 16,-8-15-56-16,0-29-8 0,0-16-248 15,0-19-208-15,0-12 24 16,0-4-72-16,0-6-224 0,8-10-201 16,4-6 249-16,4-29 616 31,8-15-312-31,4-10 304 16,-4-6 80-16,-1-4 64 0,-6 17 184 15,-6 9 608-15,-6 22 425 16,-5 13-257-16,0 6-856 0,0 25-120 15,4 13 32-15,3 11-8 16,9 4-16 0,8-5-56-16,8-3-248 15,7-10-432-15,2-16-185 0,6-15-47 16,-2-7-200-16,-6-26-160 16,-7-15 368-16,-12-13 504 0,-12-10 400 15,-8 1 120 1,-12 0 664-16,-12 8 552 15,-4 14 208-15,0 16-103 16,4 15-449-16,9 10-496 0,6 22-456 16,9 20-32-16,5 9 128 15,23 9-136-15,11 7-224 0,14-4-480 32,10-6-897-32,29-9-767 15,-13-16-737-15,-8-20-2576 0</inkml:trace>
  <inkml:trace contextRef="#ctx0" brushRef="#br0" timeOffset="42828.25">16426 9026 10018 0,'0'0'3984'31,"0"0"-1007"-31,-23-82-400 16,-1 72-1041-16,-4 10-760 0,-8 19-352 16,5 29-120-16,3 28-224 15,11 22-32-15,10-2-40 0,7-17-8 16,11-25-312-16,6-22-408 15,7 3-360 1,4-10-608-16,3-9 39 16,-3-16 601-16,-8-13 560 0,-13-37 488 15,-7-27 552-15,-43-24 664 16,-21-1-56-16,-16 7-223 0,-15 18-649 16,-5 30-288-1,-7 15-120 1,3 10-1617-16,25 12-2608 0,15 4-6729 15</inkml:trace>
  <inkml:trace contextRef="#ctx0" brushRef="#br0" timeOffset="43011.57">14845 8877 15307 0,'0'0'3937'16,"0"0"-2569"-16,84-63-736 0,8 34-448 15,43 0-88-15,20 4-8 32,8 15 8-32,-11 4-96 15,-57 6-1184-15,-19 0-7266 0</inkml:trace>
  <inkml:trace contextRef="#ctx0" brushRef="#br0" timeOffset="43504.35">17575 8982 3744 0,'0'0'6114'16,"0"0"-3850"-16,0 0 793 16,0 0-681-16,-37-76-1031 0,1 69-57 15,-3 7-312-15,-10 13-320 16,2 19-232-16,4 25-120 0,15 19-208 31,11 0-96-31,17-6-8 16,12-10 0-16,25-18-344 0,10 2-136 15,13-6-248-15,3-19-120 16,1-16-296-16,-12-9 311 16,-20-29 649-16,-24-13 192 0,-20-18 368 31,-55-14 121-31,-10 7 63 15,-2 16 64-15,16 13-8 0,18 18-192 0,13 7-344 16,12 10-72-16,20 9-1368 16,60 19-1097-16,8 6-1536 15,8-6-1696-15</inkml:trace>
  <inkml:trace contextRef="#ctx0" brushRef="#br0" timeOffset="43702.17">17762 9029 10490 0,'0'0'5369'16,"0"0"-2408"-16,0 0-1169 0,0 0-968 15,0 0-648-15,-13 83 272 16,17 15-248 0,29 39-72-16,10 15-16 15,1-2-48-15,-9-24-64 16,-14-27-216-16,-9-10-224 0,-12-23-328 16,0-21-704-16,0-16-1585 15,-5-20 721-15,-2-6-2201 0,-9-3-2569 16</inkml:trace>
  <inkml:trace contextRef="#ctx0" brushRef="#br0" timeOffset="43953.63">17829 8963 80 0,'4'-77'13258'31,"4"17"-10753"-31,-8 38-217 16,4 6-583-16,1 7-785 0,6 9-336 15,9 6-536-15,12 26 8 0,19 25 112 16,9 22-96-16,-8-3-16 16,-16-2-56-16,-20-11-56 15,-16-15-296 1,-24-1-128-16,-28 4-40 16,-8-16 104-16,-7-13-40 0,-5-16 232 15,13-6-216-15,-1-6-129 16,24-35-895-16,12-1-1216 0,24 1-2434 15</inkml:trace>
  <inkml:trace contextRef="#ctx0" brushRef="#br0" timeOffset="44175.97">18335 8471 14075 0,'0'0'3912'0,"0"0"-1887"31,0 0-777-31,0 0-696 15,0 0-496-15,0 0-48 0,0 0 304 16,-12 133-64-16,24-6-168 16,16 10-16-16,8-1-64 15,-8-12-112-15,-12-23-424 0,-12-21-632 16,-4-17-1753-16,-12-21-2400 31,-4-23-1088-31</inkml:trace>
  <inkml:trace contextRef="#ctx0" brushRef="#br0" timeOffset="44399.87">18069 8931 9217 0,'0'0'2297'0,"0"0"-273"16,83-82-735-16,-31 56-713 0,11 13 136 16,5 7 136-16,-4 6-248 15,-1 3-248-15,-7 16-128 16,-4 13-48-16,-8 6 8 15,-8 6-56-15,-12 10 17 16,-4 3-41-16,-12 4 16 16,0 2-48-16,-8-5-72 0,0-5-296 15,0-5-1249-15,0-16-1639 16,0-16-3514-16</inkml:trace>
  <inkml:trace contextRef="#ctx0" brushRef="#br0" timeOffset="44567.18">18789 8642 5313 0,'0'0'7665'0,"0"0"-6040"31,0 0-1113-31,0 0-512 16,0 0-400-16,0 0-8 15,4 92-273-15,20-25-375 0,-7-10-1384 16,6-9-2481-16</inkml:trace>
  <inkml:trace contextRef="#ctx0" brushRef="#br0" timeOffset="44812.21">18917 9045 3144 0,'0'0'3265'0,"0"0"32"0,0 0-393 15,0 0-591-15,-24 83-673 16,16-54-720-16,8 2-456 0,0 1-360 16,24 3-104-16,12-7-16 15,3-5-760-15,6-11-584 16,-2-9 376-1,-7-3 824-15,-8-25 160 0,-20-13 608 16,-8-10 576-16,-20-9-16 16,-15 0-184-16,-18 3-15 0,-3 4-161 15,0 11-152-15,13 17-424 16,11 12-232 0,21 10-592-16,15 26-1392 15,24 6-2249-15,-1-4-1577 0</inkml:trace>
  <inkml:trace contextRef="#ctx0" brushRef="#br0" timeOffset="45179.47">19089 8890 2632 0,'0'0'11771'0,"0"0"-8995"16,0 0-383-16,0 0-1689 0,0 0-600 15,0 0 16-15,79 107-112 16,-55-43 56-16,-4 3-56 0,-8-1-8 31,-12-11-184-31,0-5-232 0,0-9-96 16,-12-18-144-16,-1-14 39 15,2-9 289-15,3-15 328 0,4-21 88 16,4-11-88-16,16-20-8 16,12 0-40-16,4 1 48 15,12-1 88 1,-12 23 240-16,4-1 393 15,-5 23 55-15,-3 16-256 0,-5 6-296 16,2 28-128-16,-5 14 16 0,-5 8-40 16,2 8 24-16,-10 2-40 15,-7-6-56 1,0 0-200-16,0-10-616 16,13-12-1025-16,-1-10-2712 15,8-18-1608-15</inkml:trace>
  <inkml:trace contextRef="#ctx0" brushRef="#br0" timeOffset="45450.33">19985 8756 12634 0,'0'0'5225'0,"0"0"-2936"16,0 0-1129-16,-108-57-408 0,64 57-280 16,-4 7-168-16,9 18-224 15,11 13-80-15,16 10-8 0,12 6 8 31,15 3-48-31,30 7-16 0,6-5-256 16,9 2-40-16,-4-7-72 16,-8-10 184-16,-16-9 152 0,-13-9 96 15,-14-7 0-15,-5-10 0 16,-32-2 96-16,-12-7 320 16,-16 0-200-1,-8-7-168-15,-23-18-48 0,15 0-968 16,17-1-4857-16</inkml:trace>
  <inkml:trace contextRef="#ctx0" brushRef="#br0" timeOffset="46065.99">21057 8864 11746 0,'0'0'2040'0,"0"0"-695"15,0 0-233-15,-56-92-464 16,20 67 120-16,-12 9-48 0,-8 10-55 0,-4 6-25 15,0 19-120-15,1 19-8 32,15 12-176-32,12 8-336 15,25 5 0-15,7 1 48 0,24-10-48 16,19-10-384-16,17-15-88 16,4-13 80-16,-1-16 152 0,-3-7 192 15,-8-21 48-15,-12-7 56 31,-12-4 48-31,-13 2 448 16,-10 2 240-16,-5 9-120 0,0 13-32 16,0 11-160-16,0 2-344 0,0 25-88 15,0 16 0-15,15 10 32 16,17 6-24-16,0 3-56 31,8-3-272-31,16 4-672 0,-12-17-1296 16,-8-15-3842-16</inkml:trace>
  <inkml:trace contextRef="#ctx0" brushRef="#br0" timeOffset="46462.37">21654 8645 4584 0,'0'0'7282'0,"0"0"-4777"16,0 0-193-16,0 0-1312 0,-88-63-80 16,37 63 113-16,-5 13-113 31,4 12-384-31,9 6-280 0,15 14-256 15,24 6 0-15,4 6-8 16,39 7-56-16,14-1-376 0,14 0-144 16,-3-6-744-16,-4-9-321 15,-21-7 257-15,-15-9 696 32,-24-10 384-32,-16-9 312 0,-39-6 224 15,-29-7 1040-15,-4 0-504 16,13-10-424-16,10 0-336 0,29-9-88 15,8 4-1920-15,17-5-3481 0</inkml:trace>
  <inkml:trace contextRef="#ctx0" brushRef="#br0" timeOffset="46984.51">22069 8620 11746 0,'0'0'3801'0,"0"0"-1857"0,0 0-695 16,0 0-977-16,0 0 280 31,-56 83 216-31,40-30-384 0,12 5-192 16,4 2-168-16,4-3-24 15,20-6-8-15,8-13-256 0,3-13-176 16,10-12-232-16,-6-13 40 16,1-13 135-16,0-18 353 31,-13-17 136-31,-6-6 8 0,-5 0 56 16,-12 0 136-16,-4 10 361 15,0 9 247-15,0 16-64 0,0 19-320 16,-4 2-416-16,4 28-8 15,0 14-88-15,12 6 88 16,16 1-104 0,3-3-256-16,5-10-312 0,4-15 208 15,-9-18 304-15,-3-5 168 16,-7-22 152-16,-10-19 160 0,-11-10 232 16,0-6 40-16,-15-6-56 15,-9 3-16 1,0 6-176-16,1 9-40 15,10 13-192-15,5 20-104 16,8 21-640-16,16 23-2000 0,8 3-3554 16</inkml:trace>
  <inkml:trace contextRef="#ctx0" brushRef="#br0" timeOffset="47706.78">22698 8728 10546 0,'0'0'1976'0,"0"0"-520"16,0 0-983-16,0 0-297 31,112-13-72-31,-80 13 96 0,0 0-72 16,0-3-48-16,-8-6-32 16,-5-8 24-16,-6-5 40 15,-13-6 32-15,0-7 360 0,-17 0 432 16,-15 3-64-16,-7 6 161 15,-6 14-169 1,6 12-256-16,3 3-296 0,4 26-184 16,12 9-128-16,16 10-40 15,4 9 40-15,12 0 112 16,20 0-112-16,16-3-320 0,12-10-504 16,3-15-161-1,9-10 17 1,4-12 304-16,-1-11 264 0,-7-21 288 0,0-13 112 15,-8-26 48 1,-13-28 208-16,-11-32 80 0,-16-16-88 16,-20 4 88-16,-7 16 208 0,-21 37 25 31,7 25 183-31,1 27 56 16,5 15-96-16,3 6-88 0,3 10-352 15,-2 29-272-15,-6 53-48 16,13 46 48-16,4 24 0 0,0 3 0 15,25-18-168-15,10-29-280 32,1-22-424-32,5-26-368 0,-6-25-105 15,5-16-119-15,16-6 760 16,7-13 480-16,14-7 216 16,2-43 8-16,5-43 0 0,-5-37 192 15,-15-28 264-15,-28-14-80 31,-32 7-88-31,-20 19 0 0,-28 16 192 16,-23 22 384-16,3 29 337 0,8 28-297 16,12 28-288-16,12 23-184 15,-8 19-72-15,1 55-192 0,18 50-16 16,21 41-152 0,40 15 8-1,24-2 112-15,4-28-120 0,-8-21-144 16,-5-17-736-16,-23-36-1584 0,0-28-3290 15</inkml:trace>
  <inkml:trace contextRef="#ctx0" brushRef="#br0" timeOffset="47855.32">24646 8804 15915 0,'0'0'2913'16,"0"0"-1833"-16,0 0-1080 31,0 0-2713-31,0 0-5889 0</inkml:trace>
  <inkml:trace contextRef="#ctx0" brushRef="#br0" timeOffset="55071.94">16733 6965 6249 0,'0'0'1912'16,"0"0"-119"-1,0 0-993-15,0 0-432 0,0 0 88 16,0 0 440-16,0 0 312 16,0 0-175-16,0 0-345 0,0 0-192 31,0 0-160-31,0 0-32 16,0 0-104-16,0 0-72 0,0 0 48 15,4 0-80-15,9 0 32 16,-2 4 56-16,10-4-96 0,3 6 24 15,-1-3-56-15,5 1-48 32,-4 2 8-32,8-3 40 0,-4 0-8 15,0 3-40-15,0-6 0 16,0 4 8-16,0-4-8 16,-5 3 40-16,5-3-40 0,0 0-8 15,0 0 0-15,4 0 48 16,-4 0-48-16,0 0 0 0,3 0 8 31,-3 0 16-31,0 0-16 0,4 0 0 16,0 0 8-16,4 0-8 15,3 0 0-15,2 0 0 0,-2 0 0 16,1 0 0 0,0 0 0-1,-4-3 0-15,0 3 0 0,-8 0 0 16,0 0 0-16,-4 0-8 0,-1 0 0 15,1 0 8-15,4 0-8 16,4 0 8-16,8 0-8 0,4 0 8 31,-1 0 0-31,6 0 0 16,-2 0 0-16,-3 0 0 0,-4 0-8 16,-4 0 0-16,-5 0 8 15,1-4-8-15,-4 4 8 16,0-3-8-16,4 0 8 0,0 0 0 31,4-3-8-31,-1 3 0 0,10-4 8 16,-2 1-8-16,1-4 0 15,0 4 0-15,-5 3 8 16,2-4 8-16,-9 4-16 0,0 0 8 16,0 0 0-16,-4 0 64 31,3 3-64-31,5-3 72 0,0-1-32 15,3 4-40-15,6-3 0 16,-2 0 0-16,1 0 0 0,0-1 8 16,-5 2-16-16,2-1 16 0,-1-1 40 15,-9 1-8 1,5-3-40 0,-4-1 81-16,4 4-81 0,-5-3 0 15,1-1-8-15,5 1 16 16,-5 3-8-16,-4-4 0 0,-1 5 0 15,5-5-8-15,-4 4 0 0,0-4 8 32,0 1-8-32,3 0 16 15,-3 0-16-15,0-1 0 0,0 1 0 16,4-1 8-16,-4 1-8 16,-4 3 8-16,4-3 0 15,-1-1 0-15,1 4-8 0,0-4 8 31,-4 5 0-31,-3-5 0 0,-2 4 0 16,-3 0 8-16,-8-1-16 16,0 1 0-16,1 3 0 15,-6 0 0-15,-3 0 0 0,0 0 0 16,0 0 0-16,0 0-96 31,0 0-329-31,0 0-567 0,-8 0-1688 16,-8 0-1737-16,0 0-2769 0</inkml:trace>
  <inkml:trace contextRef="#ctx0" brushRef="#br0" timeOffset="80564.73">10542 9614 464 0,'-4'0'2296'0,"4"0"-1480"16,0 0 1569 0,0 0-657-1,0 0-200-15,0 0-63 0,0 0-129 16,0 0 96-16,0 0-135 16,0 0-161-16,0 0-296 0,0 0-224 15,0 0-224-15,0 0-8 0,0 0-88 31,0 0-80-31,0 0-63 16,0 0-137-16,0 0 240 0,8 0-144 16,4 0-8-16,12 0 160 15,12 0-16-15,7 0 24 0,9 0 40 16,8 0-56-16,4 0-40 31,3 0-16-31,1 3-64 0,4 0-56 16,0 0-32-16,-1 0-32 15,2 0 32-15,-6 1 8 0,-7-1-40 16,-4-3-8-16,-5 0 0 16,-10 0-8-16,-6 0 0 31,-7 0-112-31,-8 0-112 0,0 0-96 16,-9 0-184-16,-2 0-504 15,-9 0-745-15,0 0-1087 0,-16 3-977 16,-5 4-1288-16</inkml:trace>
  <inkml:trace contextRef="#ctx0" brushRef="#br0" timeOffset="80871.9">10637 9899 7817 0,'0'0'2721'16,"0"0"-1001"-16,0 0-824 16,0 0-152-16,0 0 473 0,0 0 295 15,73 0-536-15,-38 0-456 32,9 0-80-32,8 0 25 0,8-3-89 15,20 0-56-15,15-9-128 16,20-1-96-16,1-3-88 15,-21 3-8-15,-31 3-520 0,-12-2-817 16,-20 2-1759-16,-8 1-5146 0</inkml:trace>
  <inkml:trace contextRef="#ctx0" brushRef="#br0" timeOffset="84340.14">13406 11090 7097 0,'0'0'2921'0,"0"0"-777"16,0 0-744-16,0 0-279 16,4-32-33-16,-4 32 240 15,0 0-400-15,-4 0-360 16,-11 0-255 0,-1 3-169-16,-4 10-16 0,-4 6 64 15,4 13 0-15,-8 6-32 16,5 10 184-16,2 9-104 0,1 6-40 15,9 1-104-15,11 2-88 16,0-5 40 0,20-4-48-16,12-10-64 15,11-12 56-15,4-9-304 16,13-13 32-16,5-13-48 0,2-10 72 16,1-22 256-16,0-12 0 15,-1-20 72-15,-3-18 256 0,-20-1 8 31,-12 10-72-31,-20 13-64 16,-12 9 120-16,-4 4 144 0,-17-7-104 16,-6 12-48-16,-17 8-64 15,1 8-24-15,-6 4-112 32,-7 9-64-32,5 7-48 0,-1 6 0 15,9 0-8-15,2 6-144 16,9 16-288-16,8 7-328 0,9 22-696 15,7-4-1497-15,8-9-4160 0</inkml:trace>
  <inkml:trace contextRef="#ctx0" brushRef="#br0" timeOffset="84967.46">16144 11283 10922 0,'0'0'3849'0,"0"0"-2129"16,0 0-520 0,0 0-159-16,0 0-81 0,0 0-360 15,0 0-496-15,0 0-8 16,-44 61 128-16,28 2-88 0,4 20-136 16,12-4 72-16,0-9-72 0,4-13-104 15,20-21-264 1,12-5-216-16,7 1 40 15,10-19 248-15,10-13 32 16,9-7 264-16,-4-21 0 16,4-26 360-16,-5-19 504 15,-15-19 88-15,-20 6-192 0,-20 19-128 16,-12 20-232-16,-8 15-88 16,-12 0-112-1,-4 3 17-15,-12 4-217 16,-8 12-73-16,-8 13-479 15,-36 19-712-15,9 13-1576 16,3 3-6811-16</inkml:trace>
  <inkml:trace contextRef="#ctx0" brushRef="#br0" timeOffset="85622.71">15391 12979 10162 0,'0'0'2784'0,"0"0"-423"16,0 0-1001-16,0 0-440 0,0 0-32 15,-88-6-7-15,53 34-113 16,-1 14-216-16,-5 18-200 0,13 0-120 15,9 7-80 1,7 0-80-16,12-13-64 16,3 3-8-16,25-10-176 15,9-9-152-15,10-9-120 0,9-17 16 16,4-8 64-16,0-4 136 16,0-26 216-16,-4-9 16 15,-5-25 176 1,-12-16 240-16,-11 0 16 0,-15 9-136 15,-13 13-32-15,-13 22 8 16,-18 7-96-16,-29 6-176 0,-55 19-384 16,11 0-1424-16,-3 10-6210 15</inkml:trace>
  <inkml:trace contextRef="#ctx0" brushRef="#br0" timeOffset="86285.93">11969 13198 1800 0,'0'0'10450'0,"0"0"-8553"16,0 0-1297-16,0 0-424 0,-88 3 0 15,72 23 584-15,-4 12-56 16,4 6-248-16,8 11-56 0,4-2-176 31,4 7-24-31,4-5-104 16,20-8-80-16,8-5-16 15,11-14-144-15,13-12-80 0,20-16-72 16,19-13 72-16,-7-22 160 16,-12-3 64-16,-16-12 32 31,-24-8 392-31,-4-5 128 0,-12-7-48 0,-16 0-31 15,-13 19 319-15,-27 3 232 16,-11 13-368-16,-9 17-320 0,-4 14-72 16,0 4-168-16,12 16-96 15,9 16-40 1,23 35-600 0,8-7-1848-16,8-6-4818 0</inkml:trace>
  <inkml:trace contextRef="#ctx0" brushRef="#br0" timeOffset="86878.35">14471 14830 7209 0,'0'0'7330'15,"0"0"-4634"1,-8-73-1384-16,3 57-375 0,-3 10-281 16,5 6 8-16,-9 0-296 0,-8 19-80 15,-4 16-72-15,-4 13 24 0,0 12-136 31,8 4-24-31,13 2-80 16,7-6-8-16,7 1-256 16,21-11-160-16,12-8-376 0,12-10-72 15,12-14-265-15,-1-18-71 16,1 0-72-16,4-25 696 0,-5-13 584 16,-11-10 936-16,-8-18 512 31,-20-23-39-31,-16 6-537 0,-8 10-160 15,-20 16-160-15,-20 19-136 16,-8 9-200-16,-4 1-128 0,0 12-88 16,13 13-728-16,7 3-2945 15,24 0-7569-15</inkml:trace>
  <inkml:trace contextRef="#ctx0" brushRef="#br0" timeOffset="87418.9">17813 13833 2664 0,'0'0'9658'0,"0"0"-7153"0,-83-19-913 16,55 22-784-16,0 26-312 31,4 12-112-31,4 23 48 16,8 21-223-16,8-5-57 0,4-7-64 16,16-10-88-16,15-21-281 15,6 5-263-15,14-9-96 0,1-16 120 16,0-15 288-16,-8-7 232 0,0-29 504 15,-8-12 488 1,-8-20 385 0,-16-18-257-16,-12 6-304 0,0 3-344 15,-25 13-168-15,-6 19-96 16,-13-3-48-16,-8 3-160 0,-36 6-656 16,17 10-1968-16,3 6-8123 0</inkml:trace>
  <inkml:trace contextRef="#ctx0" brushRef="#br0" timeOffset="87928.54">18316 12506 8361 0,'0'0'2441'15,"0"0"-217"1,0 0-207-16,0 0-705 0,0 0-632 16,0 0-240-16,-68 35 160 15,52 6-168-15,-1 10-207 16,10 6-153-16,7-3-72 0,3-3-48 16,18-7-337-1,11-12-135-15,7-13 264 16,9-16 112-16,12-3 144 0,0-22 128 15,0-32 112-15,-4-22 160 16,-21-19 169-16,-15 3 15 16,-20 18-24-16,-4 27-72 0,-20 18 24 31,-8 4-144-31,-8 6-144 0,-7 13-224 16,-37 34-728-16,17 17-1817 15,3 8-4376-15</inkml:trace>
  <inkml:trace contextRef="#ctx0" brushRef="#br0" timeOffset="88491.04">16746 14894 8649 0,'0'0'6722'0,"0"0"-4922"15,0 0-608-15,-84-13-271 0,60 39-241 16,8 5-64-16,0 10-232 31,8 7-256-31,8-3-32 0,0-1-96 16,12-6-128-16,12-3-504 15,8-6-472-15,3-14-441 16,10-5-191-16,-2-10 176 0,5-3 663 16,-4-23 897-16,-8-9 513 31,-5-12 1159-31,-14-7 48 0,-9-6-279 0,-8 5-305 15,-8 5-288-15,-20 12-248 16,-16 12-232-16,-36 20-368 16,13 6-360-16,-1 0-3337 0</inkml:trace>
  <inkml:trace contextRef="#ctx0" brushRef="#br0" timeOffset="89270.96">12108 15107 9794 0,'0'0'2920'0,"0"0"-1503"0,0 0-697 31,0 0 80-31,-84 12 432 15,68 17-264-15,-4 2-424 0,5 14-240 16,11-1-87-16,4 4-145 16,4-1 0-16,24-5-64 0,11-4-8 15,8-9 0-15,9-10-393 32,4-13-31-32,0-6 8 15,-4-3-128-15,-8-23 248 0,-8-9 240 16,-8-12 56-16,-17-17 432 0,-15 1 64 15,0-4 40-15,-19-3-95 16,-13 16 31-16,-16 0 0 16,0 16-200-1,-4 16-272-15,-28 16-88 16,17 6-1729-16,-1 0-5120 0</inkml:trace>
  <inkml:trace contextRef="#ctx0" brushRef="#br0" timeOffset="90065.83">10466 11989 2536 0,'0'0'7106'0,"0"0"-5458"0,0 0-384 16,0 0-104-16,0 0 161 15,0 0-81-15,0 0-608 0,-59-29-456 32,47 60-32-32,-8 27 96 15,12 18-88-15,3 0-96 16,5-6 24-16,17-16-80 0,14-16 8 16,18-3-16-16,6-3-88 15,8-19-216-15,6-13 8 0,-5-26-48 16,-1-31 80-16,-7-32 272 31,-24-25 48-31,-20-7 96 0,-16 7 184 16,-24 31 216-16,-4 33-104 0,0 15 104 15,0 13-15-15,-7 5 63 16,-2 14-304-16,-2 3-168 0,7 25-120 16,12 55-776-1,12-10-1369 1,8 0-2880-16</inkml:trace>
  <inkml:trace contextRef="#ctx0" brushRef="#br0" timeOffset="108696.21">3433 4092 2560 0,'-7'0'720'0,"-1"0"-352"0,0 0-184 16,0 0 56-16,0 0 88 16,0 0-168-16,4 0 473 15,0 0 695-15,-4 0-712 0,0-3-128 16,4 3-168 0,-3-3-160-1,7 3-64-15,-4 0-88 0,4 0-8 0,0 0 8 16,0 0-8-16,-4 0 88 15,4 0 112-15,0 0 64 16,0 0-32-16,0 0 16 0,0 0-39 31,4 0 55-31,3 0 248 0,14 0 496 16,6 6-72-16,13-6 88 16,11 0-39-16,26 0-97 15,18 0-112-15,21-3-208 0,7-6-200 16,-7 2-112-16,-20 1-120 31,-33 3-8-31,-15-1-80 0,-4 1 8 16,7 3 40-16,1 0-88 15,-4 0 48-15,-8 0-48 16,-12 0-16-16,-9 0 8 0,-2 0-48 16,-2 0-352-16,-2 0-472 31,15 3-632-31,-4 1-1353 0,-5-4-3120 0</inkml:trace>
  <inkml:trace contextRef="#ctx0" brushRef="#br0" timeOffset="110939.22">10936 12030 7937 0,'0'0'2697'0,"0"0"-1401"15,0 0-664-15,0 0-448 0,0 0 248 16,0 0 272-16,32-10 17 0,8-2-225 16,32-7-112-16,35-16-208 15,57-13-72-15,35-12-56 16,28-17-48-16,8-12-208 0,4-2-144 31,1-5-328-31,-10 17-153 16,-26 19 265-16,-37 21 352 0,-31 17 216 15,-49 9 192-15,-35 11 40 16,-24 2-72-16,-20 0-160 16,-8 5-472-16,-32 24-1072 0,-8-4-128 31,-12 1-825-31</inkml:trace>
  <inkml:trace contextRef="#ctx0" brushRef="#br0" timeOffset="111306.9">10957 12100 8193 0,'0'0'2473'31,"0"0"-1281"-31,0 0-1024 16,0 0-56-16,0 0 392 0,135 79 448 16,-40-15-191-16,37 28-153 15,24 12 168-15,7 14-104 16,-12 3-136-16,-23-10-224 0,-16 3-312 31,-37-31-1288-31,-19-23-3137 0</inkml:trace>
  <inkml:trace contextRef="#ctx0" brushRef="#br0" timeOffset="111682.14">10884 12506 7865 0,'0'0'4697'16,"-4"146"-3697"-16,36-6-960 15,20 28-40-15,16 13-80 0,8-13 80 32,-5-6 56-32,-3 3-56 15,-16-41-336-15,-16-26-3569 0</inkml:trace>
  <inkml:trace contextRef="#ctx0" brushRef="#br0" timeOffset="112213.8">11219 12023 8601 0,'0'0'1745'16,"0"0"-1265"-16,116 0-392 0,-13 0-72 15,61 0 96-15,39 0 272 16,32-6 208 0,32-3 152-16,12-1 40 15,28-3-143-15,15 4-241 16,-3-4-168-16,-12 0-232 0,-32 4-96 16,-40-7-176-16,-44 3-16 0,-60 4 176 15,-47-1-57 1,-32 1-767-16,-24 3-1320 15,-16-1-4058-15</inkml:trace>
  <inkml:trace contextRef="#ctx0" brushRef="#br0" timeOffset="112581.06">12355 12912 8849 0,'0'0'2561'16,"0"0"-1657"-16,168 13-648 16,-2-10-104-16,46 1 280 15,31-4 152-15,4 0-304 0,-8-13-135 16,0 0-145 0,-8-3-96-16,-16 6-801 15,-39 8-175-15,-49 2 280 0,-44 0-232 16,-38 0-1233-16,-26 0-4776 15</inkml:trace>
  <inkml:trace contextRef="#ctx0" brushRef="#br0" timeOffset="112919.5">12136 13109 1424 0,'0'0'9450'0,"131"13"-8018"0,9 9-1048 15,35 10-384-15,16 9 8 16,-3 4 104-16,-5-4 80 16,4 3 48-16,12-2 16 0,-7 2-32 15,-17-6-224-15,-24 0-8 16,-31-6-1368-16,-45-7-2937 16,-31-9-2880-16</inkml:trace>
  <inkml:trace contextRef="#ctx0" brushRef="#br0" timeOffset="113230.82">13969 15068 9153 0,'227'-70'1193'0,"27"-3"-1193"15,-42 13-1713-15,-21 0-1039 16,-36 6 615-16,-51 10-167 0</inkml:trace>
  <inkml:trace contextRef="#ctx0" brushRef="#br0" timeOffset="113549.74">15004 13328 7465 0,'0'0'1832'0,"0"0"-1255"0,56-95-577 15,8 48-216-15,35-11 80 31,49-12-121-31,27-6-255 0,24-3 504 16,1-3 8-16,-21 8 128 16,-12 14-120-16,-39 22 48 0,-44 16 0 15,-37 18 88-15,-23 4 105 16,-24 0-249-16,-4 0-761 31,-24 0-3424-31</inkml:trace>
  <inkml:trace contextRef="#ctx0" brushRef="#br0" timeOffset="115176.53">9845 3927 4520 0,'0'0'969'16,"0"0"623"-16,0 0-408 15,0 0-376-15,0 0-191 16,-4 0 39-16,4 0-96 0,0 0-32 31,0 0-96-31,0 0-72 16,0 0-240-16,0 0-120 0,0 0-8 15,0 0-96-15,8 0 104 16,3 3 104-16,14 1 400 16,3 2 8-16,7-3-152 0,9 3-88 15,8-2-63-15,0 2-89 16,-5-3-56-1,-6 3 0-15,-6-6 16 16,-10 3-72-16,-14 1 40 0,-3-4-48 16,-4 0 48-16,-4 0 16 15,0 0 0-15,5 0-8 0,-2 0-56 16,9 0-504 0,24 0-1249-1,-1 0-1063-15,2 3-2209 0</inkml:trace>
  <inkml:trace contextRef="#ctx0" brushRef="#br0" timeOffset="115626.14">11232 4105 744 0,'0'0'4649'16,"0"0"-3137"-16,0 0-456 31,0 0-80-31,0 0-7 0,0 0 119 15,0 0-64-15,0 0 40 0,-41-13-160 16,33 10-215-16,1 0-281 16,-10 0-264-16,-11 0-88 15,-11 3 24 1,-21 0-8-16,-28 0 96 16,1 0 8-16,7 0 88 0,9 0-88 15,19 0 0-15,7 3-48 0,6-3-8 16,15 3-40-16,16-3-80 15,8 0-48-15,0 0-448 0,8 0-760 32,16 0 231-32,0 0-1519 15,-4 0-4778-15</inkml:trace>
  <inkml:trace contextRef="#ctx0" brushRef="#br0" timeOffset="131600.63">11765 16037 6649 0,'0'0'2648'16,"0"0"-1399"-16,0 0-577 0,0 0-8 15,0 0 336-15,0 0 72 16,0 0-191-16,0 0-153 16,0 0-128-1,0 0-80-15,0 0-120 16,4 0-80-16,9 0-96 0,2 0-72 16,13 0-40-16,8 0 0 15,12 0-16-15,3 0 24 16,25 0-16-16,24 0 32 0,12 0 112 31,7 6 1-31,-12 3-145 16,-11-2-32-16,-8-4-64 0,7 0 40 15,1-3-40-15,12 0 0 16,3 0 72-16,8 0 72 16,1 0 48-16,4 0 16 0,-1 0 144 31,1 0 56-31,-1 0-128 0,-3 3-128 15,-1 4-64-15,1-1-8 0,7-3-40 16,-3-3-48-16,3 0 16 16,4 0-16-16,-3 0 0 15,4 0 0-15,-9 0-56 16,-3-3-64 0,-5-3-96-16,-7 3 24 0,-9-7 16 15,-7 7 8-15,-4-6-24 0,-4 5 48 16,-5-2-32-16,1-1 120 15,-1 4 40-15,-7 0 8 16,-12 3 8 0,16 0-8-16,7-3 8 15,13 3 0-15,11-3 0 16,-3 3 72-16,-16-6-8 0,0 2-8 16,4 1 64-16,-6-3-24 15,2 2-88-15,0 4 72 0,-17-3-16 31,-7 3-8-31,-16 0-48 16,1-3 0-16,-2 3 8 0,9-3-8 16,0 0 0-16,-5-3-8 15,-7 2 8-15,-4-2 0 32,-12 3 0-32,-4-3 0 0,-5 6 40 15,-6-4-40-15,-5 1 0 16,-5 0-8-16,1 3 0 0,-4 0-192 0,0 0-728 15,4 0-1305-15,-4 0-2856 16,0 0-5697-16</inkml:trace>
  <inkml:trace contextRef="#ctx0" brushRef="#br0" timeOffset="131792.73">17941 15891 10298 0,'0'0'2800'0,"0"0"-2800"16,0 0-200-16,0 0-1824 16,0 0-329-16,0 0-1744 0</inkml:trace>
  <inkml:trace contextRef="#ctx0" brushRef="#br0" timeOffset="131946.66">17889 16250 1456 0,'0'0'13475'0,"0"0"-10387"32,0 0-1791-32,0 0-825 15,0 0-160-15,0 0-16 16,0 0-296-16,0 0-368 0,-4-23-2769 0</inkml:trace>
  <inkml:trace contextRef="#ctx0" brushRef="#br0" timeOffset="132676.22">11323 15903 4809 0,'0'0'7841'15,"0"0"-3760"-15,0 0-2505 16,0 0-567-16,0 0-297 0,0-47-128 31,0 47-248-31,4 0-264 16,-4 0-72-16,4 0-432 16,0 3-1072-16,0 22-641 0,0-3-2448 15,-1 4-2856-15</inkml:trace>
  <inkml:trace contextRef="#ctx0" brushRef="#br0" timeOffset="132839.16">11271 16256 9073 0,'0'0'2161'0,"0"0"-929"16,0 0-176-16,0 0-279 15,0 0-313-15,0 0-384 16,0 0-80-16,0 0-1793 15,44 25-5744-15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3:15:14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3446 4029 640 0,'0'0'2016'0,"0"0"361"0,0 0-865 15,0 0-504-15,0 0-152 16,0 0 97-16,0 0-121 0,0 0-240 16,0 0-48-1,0 0-112-15,0 0-72 16,0 0-96-16,0 0-16 16,0 0-40-16,0 0-72 0,0 0 64 15,0 0 0-15,0 0-40 31,0 0 32-31,0 0-80 0,0 0 32 16,4 3 65-16,4 0 127 16,0 0 144-16,0 1-152 0,7-1 64 15,-2 0-56-15,2-3-8 16,6 0 96-16,-6 3-144 16,5-3-112-16,1 0-88 0,-6 0-32 31,1 0-32-31,0 0 56 15,4 3-72-15,-4 0 8 0,-4-3-8 16,4 3 24-16,0 1-16 16,-4-1 0-16,0-3 0 15,-4 3 0-15,3 0-8 0,-3-3 16 16,1 4-8 0,2-4 64-16,2 0 56 15,2 0-40-15,6 0 72 0,-2 0-112 16,1 0-48-16,8 0 144 15,-4 0-16 1,4 0-56-16,-5 0-72 16,-2 0 16-16,-5 0-8 0,0 0 40 15,-5 0-48-15,2 0 8 16,-6 0 56-16,-3 0-56 16,4 0 48-16,1 0-56 0,-2 0 8 15,1 0 40-15,9 0-40 16,-6 0 57-1,9 0-57-15,-4 0-8 16,4 0 56-16,-5 0-56 16,2 0 8-16,-6 0 0 0,2 0 0 15,-1 0 0-15,0 0-8 16,0 0 8-16,3 0 0 0,2 0 0 31,-2 0 48-31,9 0-48 16,0 0 0-16,-3-4-8 15,-2 1 8-15,-3 3 0 0,0-3 8 16,-8 3-16-16,0 0 0 16,0 0 0-16,-1 0 0 0,6 0 0 15,-1 0 0 1,4 0 16-16,3 0 40 16,2-3-56-16,3-4 0 15,0 4 0-15,-1 0 0 0,-3 0 8 16,0 0-8-16,-8 3 0 15,-4 0-8-15,-4 0 8 16,-1 0-8-16,2 0 0 16,-1 0 8-16,-4 0-8 15,8 0 8-15,0 0 16 16,8 0 40-16,3 0-48 0,2 0 40 16,10 0 0-16,1-7-48 15,4 4-192 1,8-3-721-16,-4 0-1999 15,-16-1-3442-15</inkml:trace>
  <inkml:trace contextRef="#ctx0" brushRef="#br0" timeOffset="1310.46">6597 3994 4456 0,'0'0'4721'0,"0"0"-3488"0,0 0-785 31,0 0-88-31,0 0 248 16,0 0 216-16,0 0 0 16,0 0-223-16,8 0 7 0,1 0-296 15,2 0-24-15,2 0 48 16,2 0-8-16,6-3-40 31,-2 3-48-31,5-3-56 0,4-1-8 16,4 4-16-16,-4-3-56 15,7 3-96-15,-7 0 104 0,8 0-48 0,-8 0 24 16,4 0-40-16,-4 0 0 16,-4 3-48-1,4 1 8 1,0-1 88-16,-5 0-96 0,5-3 88 15,0 3-32-15,4 0-56 16,-4 0 0-16,0-3 0 0,0 0 0 0,-4 3 0 16,-5-3 8-16,5 4 0 31,-7-4 72-31,-2 0-80 16,2 0 8-16,-2 3 0 0,2-3 40 15,2 0-48-15,-3 0 16 16,8 0 40-16,-4 0 24 0,4 0-16 15,0 0 16-15,-4 0-72 32,-4 0 8-32,4 0 40 0,-9 0-40 15,6 0 64-15,-9 0-8 16,-1 0-64-16,1 0 48 0,1 0 8 16,-2 0-8-16,1 0 40 15,0 0-88-15,4 0 89 31,0 0-89-31,-4 0-8 0,0 0 8 16,0 0 0-16,-4 0-8 16,-4 0-16-16,0 0-129 0,0 0-655 15,0 0-944-15,-8 0-1481 0,-4 0-4392 16</inkml:trace>
  <inkml:trace contextRef="#ctx0" brushRef="#br0" timeOffset="2857.59">9443 4029 288 0,'0'0'2712'0,"0"0"-39"16,0 0-1105-16,-9 0-472 16,9 0-55-16,0 0-145 15,0 0-144-15,0 0-144 16,0 3-248-1,0-3-24-15,0 0-56 16,0 0-200-16,0 3-32 0,0 0 56 0,9 1 184 16,2-1 352-16,1 3-87 15,8 0 111-15,8-3 32 16,0 1-56-16,8-4-216 0,-1 3-208 31,10-3 16-31,-6 0-32 16,9 0-24-16,-4 0-16 0,-1 0-32 15,2 0-8-15,-9 0-64 16,3 0 16-16,-7 0 0 0,0 0 24 16,-4 0-16-16,4 0-24 31,-4 0-8-31,3 0-40 0,1 0 8 16,0-3-8-16,0 3 0 15,-4-4 48-15,0 4-56 16,0 0 0-16,0 0 8 0,-9 0-8 15,-2 0 16-15,-1 0-16 32,-8 0 0-32,-1 0 0 0,1 0 0 0,1 0 0 15,-1 0 0-15,3 0 0 16,6 4 0-16,2-4-80 16,5 0-200-16,20 0-360 0,-8 0-1696 15,0 0-2465-15</inkml:trace>
  <inkml:trace contextRef="#ctx0" brushRef="#br0" timeOffset="11444.9">7255 7099 9434 0,'0'0'1872'0,"0"0"-680"31,0 0-168-31,0 0 601 15,0 0-305-15,-5-28-232 0,5 28-368 16,0 0-304-16,0 0-191 16,0 0-145-16,0 6-32 0,-3 16-40 15,-1 10 136-15,-4 12 88 32,0 7 40-32,-4 9 88 15,0 1-192-15,-4 15 160 0,4-6-120 16,1 0-40-16,-2-1-40 15,2-8-80-15,-2 2 8 0,1-6-40 16,1-6-8-16,2-9 48 16,1-11-56-1,5-5-336-15,-1-11-472 16,4-15-1153-16,0 0-2160 0,0-3-928 16</inkml:trace>
  <inkml:trace contextRef="#ctx0" brushRef="#br0" timeOffset="11805.98">7594 7045 9057 0,'0'0'2321'0,"0"0"-833"15,0 0-239-15,0 0-113 16,0 0-360-16,8 0-488 16,-8 19-168-16,0 13 576 0,0 22 0 31,0 3-32-31,-4 3-47 16,-5 7-137-16,-2-13-144 0,3 12-88 15,-5 1-32-15,2 0-24 16,-1-3-48-16,-4-4-48 15,0-3-40-15,4-6-40 0,0-10 16 32,0-6-32-32,4-13-384 15,0-9-744-15,-3-13-825 0,2-13-983 0,1-6-1449 16</inkml:trace>
  <inkml:trace contextRef="#ctx0" brushRef="#br0" timeOffset="12246.75">7753 6709 9762 0,'0'0'2160'0,"0"0"-880"16,0 0-183-16,0 0 295 0,0 0-96 15,0 0-536-15,0 0-760 16,-12-4 160-16,-4 36-128 16,-4 6 368-1,-4 10-64-15,-3-1-159 16,-1 1-57-16,-4-7-64 0,4-3-56 16,0-9 96-16,-8-7-8 15,8-9-8-15,-7-13 64 16,2 0 16-16,-3-19-24 0,-7-13-136 31,3-9 8-31,-4 3 0 16,4 0-8-16,5 9 8 0,3 10 56 15,4 9 64-15,4 10 64 0,-4 0-24 16,3 17-48-16,2 11 16 16,3 3-72-16,0 8-64 15,4 5 0 1,4 1 0-16,0 22-592 15,8-8-1401-15,1-14-3664 0</inkml:trace>
  <inkml:trace contextRef="#ctx0" brushRef="#br0" timeOffset="13132.24">8330 6686 784 0,'0'0'8017'16,"0"0"-6128"-16,0 0-633 15,0 0-416-15,0 0 192 16,0 0-191-16,-71-6 143 0,39 25-8 15,-11 13-56-15,-10 25 16 16,-3 25-87-16,-7 42-89 16,7 16-256-16,12 6-64 15,16-6-128-15,12-20-64 16,12-12-104-16,4-3-72 16,13-26-64-16,11-15 48 0,3-20-56 15,5-12-184-15,16 0-312 16,23-7-576-1,2-5-1217-15,-13-18-3488 0</inkml:trace>
  <inkml:trace contextRef="#ctx0" brushRef="#br0" timeOffset="14039.54">8865 7121 7905 0,'0'0'2513'0,"0"0"-1073"16,0 0-208-1,0 0 337-15,0 0-233 16,0 0-448-16,0 0-296 16,-80-47-40-16,44 47 104 0,0 6-15 15,-3 7-193 1,-2 6-64-1,2 3-56-15,3-3-24 0,8 3-176 16,4 0-112-16,8 1-16 16,13-1-144-16,3 0 48 0,7 0 88 15,17 4-88-15,12-7 32 0,4-3-88 16,-1 2 56-16,6-1 96 16,-2-2 0-1,-3 5 8-15,-9 2-8 16,2 0 0-16,-10 6 0 15,-2-2-72-15,-10 2 0 0,-7 1 8 16,-4 0 16-16,0-4 48 16,-15 3-8-16,-10-5 8 0,-3-4 0 31,-3-3 80-31,-9-7-72 16,-3-2 88-16,-6-7 24 15,6 0 16-15,-1-7 56 0,0-6 0 16,12-2-24-16,8-1-48 15,8 3-16-15,8 3-104 0,8 8-272 32,13-5-1312-32,14 1-3473 15,5-1-2849-15</inkml:trace>
  <inkml:trace contextRef="#ctx0" brushRef="#br0" timeOffset="14511.54">8976 6810 6305 0,'0'0'4433'0,"0"0"-3241"16,0 0 48-16,0 0 65 0,0 0-137 15,24-22 80-15,-4 22-432 16,12 0-120-16,4 16-47 31,8 9-65-31,-1 7-264 0,10 9-24 16,-2 10-72-16,5 19-56 0,0 22-48 15,-4 16-48-15,-17 6-64 0,-19-3 0 16,-16-6 64-16,-8-10 8 16,-20 4 40-1,-11-7-24 1,-1-3-48-16,-8-16-48 0,8-16-64 15,0-16-600-15,-20 13-784 16,9-12-825-16,-1-8-2424 0</inkml:trace>
  <inkml:trace contextRef="#ctx0" brushRef="#br0" timeOffset="16193.48">10263 7400 6209 0,'0'0'5977'0,"0"0"-4449"31,0 0-647-31,0 0 31 16,0 0 256-16,0 0-272 0,0 0-264 15,99-12-176-15,-58 9-111 16,-2 0-225-16,-3-4 0 0,0 7-120 16,-8 0-456-16,0 0-913 31,-8 0-1511-31,-9 0-2145 0,-7 0-2081 16</inkml:trace>
  <inkml:trace contextRef="#ctx0" brushRef="#br0" timeOffset="16395.07">10267 7588 7793 0,'0'0'1945'0,"0"0"-705"16,0 0-56-16,0 0 160 16,0 0-295-16,0 0-321 0,44 16 312 15,-4-16-464 1,12 0-184-1,8 0-216-15,-1-7-80 0,24-2-96 16,-14 6-1672-16,-18-4-5170 0</inkml:trace>
  <inkml:trace contextRef="#ctx0" brushRef="#br0" timeOffset="17764.12">12641 6080 3016 0,'0'0'5105'0,"0"0"-4609"15,0 0 745-15,-55-92-457 16,35 67 160-16,-4 2-16 15,-4 4 112-15,-4 3-63 0,-8 3-321 32,1 7-160-32,-13 6-160 0,0 0-80 15,-20 3 120-15,-19 19-112 16,-16 13 8-16,10 4-48 16,22-2-40-16,23-2-120 0,20 0 8 31,0 10-56-31,0 9 32 15,4 3-40-15,17 0-8 16,7-3-16-16,4-3 16 0,24-7 160 16,3 1-152-16,17-4 136 15,0 0-16-15,8-2-56 0,-4-7 8 0,-1-1-32 16,-2-3 16 0,-6 1 8-1,-7-6-72-15,-8 2-112 16,-8-3-24-16,-9 0-48 0,-7 4-32 15,0 2 96-15,-3 1 32 16,-17-1 40-16,-8 4 8 16,0 3 40-16,-7-3 16 15,3-3-16-15,0-1 8 16,8-6 40-16,3 0-40 16,6-6 0-16,6-3 48 0,2-7-48 15,7 1-8-15,0-4 0 16,0 0-152-16,12 1 152 0,7-2 24 31,13 1 144-31,4 4-64 16,8-1-56-16,0 4 16 0,4 2-64 15,-4 1-80-15,-9 3-168 16,-3 3-72-16,-12 4 128 0,-16-1 40 16,-4 0-104-16,-15 6 144 31,-17-2 112-31,-9-1 112 15,-6-2 168-15,-5 2 16 0,5-9 32 16,2-1-8-16,6-2-56 16,7-3-64-16,12-4-104 0,12-3-96 15,8 0-168 1,0 1 80-16,20-1 88 16,7 0 192-16,10 0-72 15,2 1-48-15,5-1-64 0,0-1 89 16,-8 2-49-16,0-4-32 15,-8 3 48-15,-8 0-16 0,-5 4-32 16,-7-1-16 0,-3 3-64-16,-5 4 64 15,0 6 72-15,-9 10 24 16,-6 6 8-16,-9 6-24 0,0 3-64 16,-8 7 112-16,0 6-16 15,-4 4-24-15,-3 15 8 0,-10 13-8 31,-7 22 56-31,-3 4 136 16,-1-8-16-16,5 1 72 0,3-3-40 16,7 12-8-16,6 7 136 15,7 6 352-15,16-6-176 0,13 3-119 16,10-6-65-16,33-7-104 31,23-12-192-31,25-7 48 16,16-15-88-16,23-11-80 0,21-15-296 15,11-25-440-15,9-23-417 16,-41-6-1063-16,-24-16-3881 0</inkml:trace>
  <inkml:trace contextRef="#ctx0" brushRef="#br0" timeOffset="22501.48">13507 6426 7841 0,'0'0'4633'0,"0"0"-3177"15,0 0-711-15,0 0 63 31,0-16-24-31,0 10-160 0,0-4-128 16,4-3-280-16,-4 1-120 16,0-1 32-16,0-6 48 0,-13 3-80 15,-6-3 24-15,-5 3-120 16,0 4 168-16,-8 8 80 31,4 4-103-31,-4 4-97 0,0 18-40 16,4 13 96-16,4 9 8 15,12 7-40-15,5 3 8 0,7-3-64 16,7-7-16-16,14-9-80 16,10-10 80-16,5-15-72 15,8-10 72 1,0-10 168-16,7-21 24 0,-3-10-48 16,-4-11-144-16,-4-1 0 15,-8-5 0-15,-13 11 16 16,-2 3-16-16,-9 9 0 0,-8 13 64 15,3 9 144 1,-3 9-208-16,0 4-48 16,0 19-48-16,0 10 96 0,0 9 128 15,0 7-64-15,-3 6 72 16,-5-4-72-16,4 4-8 16,-5-3-56-16,5-7-8 0,4-6-616 31,0-10-505-31,25-12-903 0,6-13-1841 15,1 0-1768-15</inkml:trace>
  <inkml:trace contextRef="#ctx0" brushRef="#br0" timeOffset="22845.6">14144 6235 10506 0,'0'0'3224'0,"0"0"-1679"16,0 0-889-16,0 0-224 15,0 0 112-15,-68 80-120 0,53-49-176 16,-2 8-48-16,9 5-120 16,-4-3-32-1,8 0-48-15,0-2 0 0,4-4-352 16,0-10-296-16,0-6-360 16,0-9 176-16,4-7 224 15,0-3 608-15,1-10 520 0,-5-12-88 16,0-7 336-1,-17-6 320-15,-7-6-584 16,-8-3 56-16,-3 3-47 16,-1-1-65-16,4 10-184 0,4 10-136 15,12 7-8-15,8 8-120 16,8 7-1153-16,48 3-1703 0,0 10 407 31,8 0-5152-31</inkml:trace>
  <inkml:trace contextRef="#ctx0" brushRef="#br0" timeOffset="23415.12">14690 6337 1168 0,'0'0'7409'16,"0"0"-5432"-16,0 0-233 15,-68-80-80-15,36 65-351 16,-8 5-49-16,0 10-472 0,-3 0-224 15,2 20-264-15,9 8-152 32,9 3-152-32,7 8-136 0,16-1 136 0,0 0 0 15,16-6-144-15,16-7-288 16,12-12-288-16,4-10 80 16,7-3-376-16,1-13-377 0,0-15 681 15,-4-4 456 1,-9-3 256-1,-11 0 296-15,-4 3 488 0,-12 10 361 16,-4 3 63-16,-8 10 384 16,-4 9-359-16,0 0-1233 0,0 22 8 15,0 13 24-15,0 25-16 0,0 29 88 32,0 38-24-32,-8 16-32 15,-3 6-40-15,-14 0-8 0,1-15-224 16,-4-8-160-16,0-17-57 15,4-27 153-15,5-21 128 0,3-17-32 16,-4-12 64-16,-4-1 120 31,-4-2 8-31,-4-7 160 0,0-12 913 16,1-10 135-16,3-20-32 16,-8-30-216-16,4-30-48 15,4-44-311-15,16-24-241 0,12-18-40 16,40 4-272-16,15 23-48 31,14 21-64-31,10 23-432 0,5 32-473 16,-4 21-535-16,-20 20-1529 0,-17 9-5664 15</inkml:trace>
  <inkml:trace contextRef="#ctx0" brushRef="#br0" timeOffset="24165.37">15120 6328 6617 0,'0'0'6561'0,"0"0"-4536"0,0 0-561 32,0 0-48-32,0 0-303 0,0 0-625 15,0 0-336-15,0 0-16 16,43-39 0-16,-15 39-48 16,4 0-80-16,-4 4-8 0,-4 14-40 15,-3 8-104-15,-14 6 24 31,-7 6 72-31,0 3 40 16,-16 4-40-16,-3-4 40 0,-9-6-8 16,4-7-64-16,-1-5 64 0,10-11 8 15,2-5 8-15,13-7 40 16,0-10-40 0,13-19-176-16,11-8-240 15,16-11 120-15,-1-6-49 16,6 3-23-16,-2 0 120 0,-3 13 240 15,-9 10 0-15,-3 9-296 0,-11 15 200 16,-2 4 104-16,-6 7 24 0,-1 15 208 31,-8 13 40-31,0 0-104 16,0 6-88-16,-4 3 0 16,-9-5-80-16,2-4-16 0,-2-7-224 15,2-9-112-15,-1-6-8 0,8-13 360 16,4-3-24-16,0-23 24 31,12-12-88-31,12-13-32 16,4-2 112-16,4-1 8 0,3 0 16 15,-7 9 112-15,0 13 168 16,-5 13 96-16,-6 13 8 0,-2 6-256 16,-2 19-136-16,-5 12 160 31,-8 11 105-31,3 5-105 15,-3 7-72-15,0 4-24 0,0-5-72 16,4-1-96-16,13-8-617 0,7-9-511 16,8-10-1336-16,35-18-577 15,-7-7-3088-15</inkml:trace>
  <inkml:trace contextRef="#ctx0" brushRef="#br0" timeOffset="24551.38">16284 6309 1120 0,'0'0'8642'15,"0"0"-5858"-15,-24-83 57 0,-1 57-857 0,-6 17-800 32,-1 9-319-32,-4 9-353 15,4 20-192-15,0 12-104 16,8 7-112-16,13 0-32 0,2-1-64 16,9-6-8-16,0-9-144 15,16-7-472-15,8-15-16 0,1-10 15 31,10-6 473-31,-3-23-376 16,0-9 80-16,0-6 384 0,-13-1 56 16,-6 4 496-16,-6 9 465 15,-3 13 359-15,-4 16-144 0,0 3-712 16,-4 19-464-16,-7 16 0 31,2 10 16-31,1 2-16 16,8 4 0-16,0-1-56 0,8-8-576 15,9-7-480-15,7-13-345 16,7-15-607-16,5-7-577 0,11-20-487 16,6-14-2377-16,14-30 1016 15</inkml:trace>
  <inkml:trace contextRef="#ctx0" brushRef="#br0" timeOffset="24694.53">16778 6204 912 0,'59'-80'2408'0,"-31"30"2809"0,-16 30-2648 15,-4 8 311-15,-4 5-279 16,-4 7-1057-16,-8 13-1000 0,-11 19-119 15,-9 16 111 1,-4 9-248-16,-5 3-152 16,5 4-64-16,0-1-72 15,4-6-632-15,0-3-793 0,-7-9-1535 16,7-14-1881-16,8-18-2361 16</inkml:trace>
  <inkml:trace contextRef="#ctx0" brushRef="#br0" timeOffset="24874.47">16451 6051 8057 0,'0'0'7930'0,"0"0"-5394"0,0 0-1111 15,0 0-833-15,91 19 120 32,-55 20-208-32,4 5-184 15,4 7-104-15,-1 2-136 0,2 1-80 16,-10-2-24-16,-3 7-832 15,-12-7-1840-15,-12-15-5522 0</inkml:trace>
  <inkml:trace contextRef="#ctx0" brushRef="#br0" timeOffset="25762.27">15515 7365 8433 0,'0'0'1697'0,"0"0"-705"16,0 0 80-16,-17-94 240 15,2 55-143-15,-5 2 7 16,-5 5-320 0,2 3-128-16,-5 7 56 15,0 16-167-15,-4 6-345 0,1 15-176 16,-10 33 64-16,9 6 112 15,4 9-40-15,9 4-160 16,19-13 32-16,0 6-48 0,0-12-56 31,24-10-64-31,3-9-208 16,10-16 80-16,2-13 48 0,9-7 144 16,-4-21 48-16,-1-14 48 15,2-5-40-15,-13-7-56 16,-4-4 72-16,-13 5-24 0,-2 5 32 31,-10 13 264-31,1 16 312 16,-4 12-24-16,0 7-464 0,0 13-168 0,0 12-80 15,0 14 80-15,4 5 16 16,8 3-16-16,0 1 64 16,8-3-56-16,8-4 48 15,3-6-56 1,5-6-8-16,12-10-56 15,-4-10-312-15,20-9-720 0,-16-9-3089 16,-9-10-5337-16</inkml:trace>
  <inkml:trace contextRef="#ctx0" brushRef="#br0" timeOffset="27269.1">18208 5657 11466 0,'0'0'2168'0,"0"0"-471"0,0 0-529 0,0 0-328 16,0 0-312-16,-64-15-32 16,24 37 161-16,-4 13 87 15,-11 22-120-15,-5 29-200 0,0 31-160 16,8 10-96-16,20 0-88 15,21-12-32-15,11-23-40 16,28-7 80-16,15-15-88 16,1-16-48-16,24-6-64 15,19-14-160-15,9-11-72 16,12-11-168-16,-21-12-448 0,-27-15-113 31,-16-11 145-31,-9-5 120 16,2-30 520-16,-1-24 216 0,-17-36 72 15,-14-19 8-15,-22-3-8 16,-26 7 0-16,-22 22 0 0,-10 8 176 16,-5 21 424-16,9 22 144 15,11 18 144-15,16 23-151 0,9 12-17 32,-2 7-280-32,-3 3-192 15,9 16-224-15,6 35-24 16,22 22 0-16,10 28 104 0,34 10-96 15,15-3-8-15,4-6 32 16,-2-16-16-16,-5-17 16 0,-9-11 16 31,-12-17 16-31,0-6-64 0,-1 6 8 16,5 1 48-16,4 5 32 16,-12-5-88-16,0-8-64 0,-4-2-88 15,-5 0 80-15,1-7-240 16,-3 0-728-16,-2-2-441 15,9-7-1071 1,-8-10-2921-16,0-3-4409 0</inkml:trace>
  <inkml:trace contextRef="#ctx0" brushRef="#br0" timeOffset="27696.94">19558 5598 5577 0,'0'0'6009'0,"0"0"-3833"32,0 0-631-32,0 0-161 0,0 0-344 15,-87-64-104-15,55 64-263 16,-8 19-121-16,-4 26 16 0,-11 27-224 16,3 36 64-16,3 23-120 15,22 8-104-15,23-6-24 16,4-21-152-1,31-8-8-15,10-8 64 16,2-20-64-16,2-19 24 0,-9-16-24 16,-1-9-640-16,12-3 176 0,13-4-392 15,32-19-705-15,-20-6-1119 16,-8-6-3553-16</inkml:trace>
  <inkml:trace contextRef="#ctx0" brushRef="#br0" timeOffset="28214.3">19993 5861 10122 0,'0'0'2664'0,"0"0"-543"0,0 0-481 15,0 0-480-15,-96-51-208 0,57 51-215 16,-2 0-161-16,5 10-160 0,4 12-240 16,13 6-176-16,7 7-152 31,12 3 152-31,3 10-8 16,22 0-88-16,10 2 80 0,10-2-32 15,2-4-56-15,-7-5-256 16,-8-5 208-16,-4-5 16 0,-12-3 128 15,-9 2 8-15,-7-2-136 32,-7-1 136-32,-17 0 64 0,-8 1 216 15,-8-4 88-15,-3-6-128 16,2-4-128-16,9-2-112 0,8-10-304 16,24-13-1249-16,9-12-2855 15,19-4-3586-15</inkml:trace>
  <inkml:trace contextRef="#ctx0" brushRef="#br0" timeOffset="28418.12">20327 6274 3504 0,'0'0'9490'0,"0"0"-7913"16,0 0-129 0,0 0-416-1,0 0-272-15,25 89-72 0,-33-55-111 16,-16 4-241-16,-4 7-128 15,-4-4-208-15,-4 1-8 0,4-5-1201 16,20-8-1151-16,4-10-1817 0,8-9-3681 16</inkml:trace>
  <inkml:trace contextRef="#ctx0" brushRef="#br0" timeOffset="28821.55">20961 6137 10186 0,'0'0'1872'0,"0"0"-1072"15,20-86 240-15,-20 51 561 0,-4 7-49 16,-20 8 112-16,-8 11-807 31,-8 9-449-31,-8 9-200 16,-3 23 176-16,3 16-48 0,4 6-56 15,9 7-160-15,14-4-56 16,14-3-64-16,7-10 0 0,11-6-56 16,17-13-344-16,12-12 120 15,8-10-64-15,-1-3 152 16,1-19 56 0,1-13 64-16,-10 1 72 0,-7-1 0 15,-12 6 88-15,-8 4 264 16,-4 13 288-16,-8 9-264 0,0 0-376 15,0 19-64-15,0 13 64 16,0 9 48 0,0 0-48-16,0 10 0 15,16-7-88-15,12-2-456 0,12-7-680 16,35-13-1209-16,-12-10-143 16,1-8-1841-16</inkml:trace>
  <inkml:trace contextRef="#ctx0" brushRef="#br0" timeOffset="29099.27">21343 5534 12466 0,'0'0'3905'0,"0"0"-2457"0,0 0-712 16,0 0-359-16,0 0 375 15,0 0 488-15,68 105-528 0,-27-42-272 16,13 26-248-16,10 22-120 16,0 16 8-16,-16-10-80 15,-20-9 8 1,-28-16 0-16,-11-9-8 0,-26 3-56 16,-10-1-520-16,-9-2-152 15,12-23-1032-15,4-15-4338 16</inkml:trace>
  <inkml:trace contextRef="#ctx0" brushRef="#br0" timeOffset="32310.42">24678 5734 11498 0,'0'0'2593'0,"0"0"-561"0,0 0-776 0,0 0-504 16,0 0-168-16,0 3-159 15,0 19 87-15,0 7 376 16,9 12-384 0,-5 19-64-16,-1 19-192 15,1-2-112-15,-4-7-128 0,4-7 80 16,0-21-80-16,4 5 72 15,-3-3-72-15,2-5 0 16,1-8-8-16,0-8-112 0,0-7-360 31,4-16-840-31,4 0-1761 16,-4-3-2880-16</inkml:trace>
  <inkml:trace contextRef="#ctx0" brushRef="#br0" timeOffset="32594.94">25013 6111 9033 0,'0'0'6178'16,"0"0"-4770"-16,0 0-656 15,0 0 8-15,0 0 249 0,0 0 167 0,116 7-312 16,-49-7-240-16,1 0-336 16,4 0-40-16,-4 0-104 15,-12 0-144 1,0 3-40-16,-17 0-352 16,-11 1-272-16,-5-4-816 15,-10 0-2633-15,-6 0-3297 0</inkml:trace>
  <inkml:trace contextRef="#ctx0" brushRef="#br0" timeOffset="33141.75">26834 5848 3344 0,'0'0'6186'15,"0"0"-3938"-15,0 0 161 16,0 0-833-16,0 0-432 0,0 0-304 16,0 0-72-1,-104-44-135-15,72 44-105 16,-7 9-96-16,-2 7-136 16,-6 3 24-16,-1 7-56 0,-3 5-64 15,6 4-40-15,-2 3-104 16,10 4 56-16,6 2-48 0,11 1-56 31,8-1-8-31,12-3-8 16,0-3-48-16,12-3 8 0,11-6 0 15,10-7 0-15,7-6 32 16,3-4-32-16,13-5-8 31,4-4-56-31,0-3-184 0,0 0-64 16,-8-10-64-16,-5-2-144 15,-11-7-457-15,-4 0-535 16,-8-7-1112-16,-8 1-1833 0,-8 6-2273 0</inkml:trace>
  <inkml:trace contextRef="#ctx0" brushRef="#br0" timeOffset="33547.39">26308 6146 8849 0,'0'0'2489'0,"0"0"-625"16,0 0 9-16,0 0-97 16,0 0-472-16,0 0-527 0,48 0-225 15,-12 0 0-15,3 0-72 16,9 0-64-16,8 0 24 0,8-3-144 31,0 0-104-31,3-3-80 16,-11 0-32-16,-5-4-72 15,-19 3-8-15,-8 1-176 0,-11 3-192 16,-13-3-344-16,0 2-1016 16,-4 4-2449-16,-12-3-3337 0,4 3 489 0</inkml:trace>
  <inkml:trace contextRef="#ctx0" brushRef="#br0" timeOffset="35175.24">23053 6004 904 0,'0'0'4705'0,"0"0"-2593"31,0 0-1304-31,0 0-328 16,0 0 377-16,0 0-25 0,0 0-184 15,-16 47-264-15,16-37-280 16,0-4-40-16,7 1-64 0,2-4 16 16,-1-3 32-16,-4 0 296 15,3 0 8-15,-7 0 64 31,0-7 112-31,0-2 57 0,0 2-33 16,0 1-120-16,0 0 192 16,-3 3-64-16,3 3-200 0,0-4-40 0,0 4 152 15,0-3 56-15,0 0-16 16,0 3-71 0,0-7-289-1,0 5 96-15,0-2 0 0,-4-2-56 16,0 3-144-16,0 0-40 15,-5 3-8-15,-2 0-56 0,3 0-16 16,-5 9-496 0,13 7-1097-16,0 0-2912 15,0-4-4121-15</inkml:trace>
  <inkml:trace contextRef="#ctx0" brushRef="#br0" timeOffset="35643.33">23069 6509 1688 0,'0'0'5737'15,"0"0"-3768"1,0 0-409-16,0 0 96 16,0 0-63-16,0 0 7 0,0-55-328 15,-8 55-560-15,0 0-440 16,-8 0-152-16,4 10-24 0,-4 6-40 15,8 3-56 1,4-3 0-16,4 3-8 16,0-7-80-16,12 5-160 15,12-11-16-15,-4-3 264 0,3-3 120 16,-2 0-40-16,-10-3 48 16,2-10 16-16,-13-6 56 0,0 3 441 15,0 0-113-15,-9 4-296 31,-3 2-232-31,-3 10-120 0,2 0-1321 16,6 0-3144-16</inkml:trace>
  <inkml:trace contextRef="#ctx0" brushRef="#br0" timeOffset="41384.56">13928 8763 1480 0,'0'0'10330'32,"0"0"-8186"-32,0-10-359 15,0 7-473-15,0 3-376 0,0 0-7 16,0 0-177-16,0 0-288 0,0 6-264 15,4 13 88-15,5 3 248 16,-5 13-120-16,0 7-144 31,0 2-104-31,-4 4-56 0,0 3-64 16,0 0-40-16,0-1 0 16,0-2-8-16,0-7 0 0,0 1-344 15,0-8-528-15,0-5-784 16,0-16-1305-16,0-10-2944 31,0-3-2929-31</inkml:trace>
  <inkml:trace contextRef="#ctx0" brushRef="#br0" timeOffset="41626.06">14020 8543 6905 0,'0'0'2865'15,"0"0"-609"-15,0 0-896 16,0 0-207-16,112-63-1 0,-76 63-216 0,-4 19-184 31,-1 16-128-31,-14 10-408 16,-13 12-112-16,-4 6-32 16,-21 1-64-16,-18-1-8 0,-6-3-168 15,-6-6-312-15,-1-6-120 0,9-10-664 16,6-13-905-16,18-5-2672 15,11-14-3904-15</inkml:trace>
  <inkml:trace contextRef="#ctx0" brushRef="#br0" timeOffset="41869.68">14486 8829 10202 0,'0'0'4905'16,"0"0"-4105"-16,0 0-568 0,0 0 520 0,-15 80-128 15,7-49-8-15,-1 4-320 16,5 4-144 0,4-8-152-1,0-2 0-15,0-10-592 0,0-3-968 16,8-16-1097-16,9 0-2384 15,-10-13-3687-15</inkml:trace>
  <inkml:trace contextRef="#ctx0" brushRef="#br0" timeOffset="41985.01">14550 8725 7785 0,'0'0'2041'15,"0"0"-2041"-15,0 0-1481 0,0 0-1815 16,0 0-1169-16</inkml:trace>
  <inkml:trace contextRef="#ctx0" brushRef="#br0" timeOffset="42228.55">14980 8794 3304 0,'0'0'8458'31,"0"0"-6129"-31,0 0-217 16,0 0-704-16,0 0-472 0,-111-19 1 15,75 19 71-15,-4 16-400 16,8 10-224-16,9 2-280 0,3 7-40 16,12 0-64-16,8 3 0 0,8-3 0 15,20-6-40 1,11-4-224 0,9-12-96-16,4-4-184 0,4-9-488 15,11-13-649-15,-11-9-2224 16,-16-3-4736-16</inkml:trace>
  <inkml:trace contextRef="#ctx0" brushRef="#br0" timeOffset="42457.85">15204 8496 6145 0,'0'0'7233'0,"0"0"-4392"0,0 0-937 31,0 0-1239-31,0 0-529 15,0 0 400-15,0 73 152 0,0-25-64 16,-4 2-272-16,4 4-232 16,0 0-48-16,0-6-72 0,0-3-544 15,0-10-952-15,8-13-1345 16,3-13-2048-16,6-9-2977 0</inkml:trace>
  <inkml:trace contextRef="#ctx0" brushRef="#br0" timeOffset="42728.08">15534 8617 5905 0,'0'0'5793'0,"0"0"-2832"16,0 0-537-1,0 0-1120 1,0 0-727-16,0 0-281 0,-96 34 72 16,53-11-64-16,3-1-72 15,9-3-120-15,-1-3 8 16,8-7-112-16,15 1-8 0,5 0-120 0,4 2-264 31,16 4 384-31,12 3 0 16,4 0 96-16,8 4 72 0,-4-4-96 15,-1-1-16-15,-3 2-40 16,-4-1-16-16,-4 0-88 16,8 0-768-16,-4-3-1201 0,-8-3-4136 15</inkml:trace>
  <inkml:trace contextRef="#ctx0" brushRef="#br0" timeOffset="43147.85">16495 8699 10114 0,'0'0'2432'16,"0"0"-623"-1,0-82-209-15,-13 56-280 0,2 10 56 16,-6 10-295-16,-6 6-473 16,-5 10-264-16,-4 21-96 15,1 10 16-15,6 11-144 0,5 5-112 16,16-3 64-1,4-4-72 1,8-5-48-16,16-14-312 0,8-8-376 0,8-14 128 16,0-9 136-16,-4-6 216 15,0-20-169-15,-12-8 345 16,-9-11 80-16,-11-6 321 0,-4 1 319 31,-12-2-56-31,-12 11 160 0,-8 10-208 16,-3 12-216-16,3 9-136 15,4 10-184-15,12 0-504 16,16 19-1296-16,0-3-2345 0,24-3-2625 16</inkml:trace>
  <inkml:trace contextRef="#ctx0" brushRef="#br0" timeOffset="43373.9">16770 8277 12410 0,'0'0'2633'15,"0"0"-161"-15,0 0-775 32,0 0-417-32,0 0-240 0,0 0-648 0,0 0-392 15,0 16-56-15,0 34 56 16,-5 27 8-16,1 15 8 16,-3 16 88-16,-1 0-104 0,-1-22-384 15,5-23-744 1,4-12-1113-1,-4-23-2656-15,4-2-2928 0</inkml:trace>
  <inkml:trace contextRef="#ctx0" brushRef="#br0" timeOffset="43924.96">16948 8286 696 0,'0'0'13002'16,"0"0"-9937"-16,0 0-808 15,0 0-1353-15,0 0-888 0,0 0 64 16,0 0 112-16,17 118-72 31,-17-51-48-31,0 0-8 0,0 2-16 16,-17-2-32-16,2-3-16 16,-1-5-128-16,0-11-208 15,8-10-232-15,4-18-168 0,4-11-153 31,4-9-1191-31,20-19 1552 16,4-16 112-16,7-13-128 0,-3-2 520 16,0 2 24-16,-8 10 1216 0,-8 15 416 15,-8 17 201-15,-8 6-1049 16,0 10-776-16,0 18 136 16,0 4 72-1,8 9-112-15,1 0-40 16,6-6 8-16,5-3-72 0,3-10-144 15,5-5-288-15,4-11-304 0,0-6-545 16,-4-3-151-16,-4-20 600 16,-4-11 272-16,-12-8 184 0,-4-5 200 31,-4-1 176-31,-4 10 464 16,-7 9 920-16,-6 13 8 0,2 13-271 15,-2 3-561-15,10 16-240 16,-6 13-144-16,13 12-112 15,0 0 16 1,5 3-8-16,10 1-72 16,13-7-848-16,32-9-561 15,-8-13-1295-15,-4-10-2913 0</inkml:trace>
  <inkml:trace contextRef="#ctx0" brushRef="#br0" timeOffset="44171.89">17794 8550 9946 0,'0'0'5617'16,"0"0"-3321"-16,0 0-711 0,0 0-777 0,0 0-536 16,0 0-176-16,-68 57 16 15,48-9-112-15,12 5 88 0,-4 2-32 16,12-1-56 0,0-7-144-1,0-8-368-15,0-4-616 16,3-13-129-16,14-10-1031 0,-6-9-185 15,2-3-79-15,-5-6 383 0,-8-19 369 16,-4-7 352-16,-20-9 295 0,-32-26-511 31</inkml:trace>
  <inkml:trace contextRef="#ctx0" brushRef="#br0" timeOffset="44378.24">16642 8471 10610 0,'0'0'3969'0,"0"0"-1889"0,0 0-352 15,0 0-183-15,0 0-441 16,0 0-560-16,0 0-336 0,0 0-160 16,123-16 320-16,-11 3-176 31,-5 0-168-31,-15 4-24 15,-12 3-728-15,-41 2-1912 0,-7 4-6570 0</inkml:trace>
  <inkml:trace contextRef="#ctx0" brushRef="#br0" timeOffset="45518.15">17487 8597 5401 0,'0'0'6025'16,"0"0"-3793"-16,0 0-847 0,0 0-449 31,0 0-176-31,0 0 360 16,92 29-167-16,-65-13-401 0,5 0-184 15,-4 6-160-15,-5 4-208 16,-6 2-16-16,-9 4-800 15,-8 6-785-15,-12-6-2376 0,-4-7-4224 0</inkml:trace>
  <inkml:trace contextRef="#ctx0" brushRef="#br0" timeOffset="46071.67">18782 8623 9754 0,'0'0'2192'0,"0"0"-760"15,0 0-407-15,-80-83 55 16,48 58-24-16,0 6 0 0,-4 6-16 16,4 7-463-16,-3 6-201 15,3 6-160-15,0 19 8 16,4 10-32-16,12 4-88 0,8 2-96 31,8 3-8-31,4-5 0 16,16-11-88-16,12-2 40 0,0-14 0 0,7-9 48 15,2-3-48-15,2-15-208 16,-3-7 216-16,-5-8 40 16,-7-4 112-16,-11 5-64 15,-9 4 8 1,-8 2 280-16,0 14 152 15,-4 6-264-15,-13 3 0 0,2 10-184 16,7 15-40-16,-1 4-96 0,9 5-56 31,9-2-472-31,19-3-928 16,36-13-2289-16,-4-7-504 0,-5-9-2649 16</inkml:trace>
  <inkml:trace contextRef="#ctx0" brushRef="#br0" timeOffset="46267.89">19199 8451 11506 0,'0'0'4265'32,"0"0"-2001"-32,0 0-1087 15,0 0-641-15,0 0-40 0,-107 29-40 16,76-1-16-16,3 11-192 16,11-1-176-16,6 0-64 15,11 3-8-15,3-2-40 0,29-4-616 31,13-10-552-31,11-6-753 16,34-19-887-16,-10 0-1321 0,-8-10-3313 0</inkml:trace>
  <inkml:trace contextRef="#ctx0" brushRef="#br0" timeOffset="46470.81">19502 8102 9025 0,'0'0'3233'0,"0"0"800"15,0 0-2321-15,0 0-895 16,0 0-505-16,0 0-64 0,-19 67 776 16,14 13-488-1,5-1-256-15,0-6-120 16,0-7-104-16,5-15-56 16,3 6-216-16,3 17-888 0,-7-15-2001 15,1-20-3704-15</inkml:trace>
  <inkml:trace contextRef="#ctx0" brushRef="#br0" timeOffset="46704.27">19431 8483 8737 0,'0'0'4977'0,"0"0"-2192"16,0 0-1121-16,0 0-871 0,96-76-57 31,-57 73-112-31,2 3-256 15,-2 13-192-15,1 9-176 16,-5 10 0-16,-7 0-40 0,-7 5 32 16,-6 5-32-16,-10 2-80 0,-5 1-336 15,0-4-552-15,-5 3-425 16,-3-12-1703 0,5-16-3098-16</inkml:trace>
  <inkml:trace contextRef="#ctx0" brushRef="#br0" timeOffset="46866.89">19845 8312 12082 0,'0'0'3105'16,"0"0"-825"-16,0 0-1336 16,0 0-944-16,0 0-64 0,0 0-168 15,5 51-736-15,10-19-2128 0,6-7-5130 16</inkml:trace>
  <inkml:trace contextRef="#ctx0" brushRef="#br0" timeOffset="47136.49">19973 8521 11162 0,'0'0'3969'0,"0"0"-2625"0,0 0-472 31,0 0-376-31,-80 93-64 16,76-62-208-16,4 1-96 15,8-1-128-15,12-5-8 0,12-4-216 16,0-9-240-16,4-7 360 16,-1-6 96-16,-7-12 8 0,-3-13 144 15,-14-10 152 1,-11-7 473-16,0-2-97 16,-11-4-192-16,-14 7-160 15,1 6-96-15,0 6-200 0,1 14-24 16,10 15-1080-1,6 6-1641-15,7 6-3136 16</inkml:trace>
  <inkml:trace contextRef="#ctx0" brushRef="#br0" timeOffset="47466.73">20264 8499 4416 0,'0'0'8714'0,"0"0"-6369"15,0 0 23 1,0 0-927-16,0 0-569 15,0 0-376-15,80-38-440 16,-69 67-56-16,1 6-8 0,-8 9 8 16,-4 7 72-16,0-7-72 15,0-2-152-15,0-14-136 0,-4-6-8 32,0-12-144-32,4-10 440 15,0-6 32-15,8-20 136 16,12-9-160-16,8-13-8 0,8-2 80 15,-1-1-80-15,2 4 96 16,-1 11 200-16,-13 8 264 0,1 18-80 16,-11 10-208-1,2 7-272-15,-7 24-88 16,4 8 88-16,-8 15 48 16,-4 3-48-16,-11 29-760 0,-10-17-1633 15,-10-9-6024-15</inkml:trace>
  <inkml:trace contextRef="#ctx0" brushRef="#br0" timeOffset="48319.2">14495 9677 10474 0,'0'0'4121'15,"0"0"-3441"-15,0 0-600 16,0 0 80-16,-37 89 264 31,26-44 184-31,-1 8-104 0,8 1-168 16,4-6-184-16,0-3-152 0,16-10 48 15,4-7-48-15,12-15 16 0,7-10 8 16,1-6 152 0,4-20-8-1,0-15 32-15,-5-13-64 16,-2-15 281-16,-18 3 95 0,-3-4 32 15,-16 0-80-15,0 13-104 0,-7 6 16 16,-10 10-24-16,2 13-280 16,2 16-72-16,10 9-104 0,3 25-1264 31,3 10-273-31,10 0-3280 16</inkml:trace>
  <inkml:trace contextRef="#ctx0" brushRef="#br0" timeOffset="48728.01">15008 9757 9818 0,'0'0'4481'16,"0"0"-2633"-16,0 0-624 31,0 0-904-31,0 0-184 15,0 0-40-15,100-7-88 0,-80 32 8 16,-4 4-16-16,-12 9 0 16,-4 1 0-16,0 2 64 0,-4-3 8 0,-16-6-72 15,8-7-200-15,0-9 96 16,4-10-40 0,8-6 48-1,0-10 88-15,12-18-1120 0,12-10 272 16,11-13 456-16,6-6 240 15,2 3 160-15,-3 6 288 0,0 7 392 0,-8 19 16 16,-9 13-232-16,-2 9-88 31,-14 12-136-31,2 20 112 16,-5 9-24-16,0 4-128 0,-4 2-104 16,4 1-96-16,-4-10-432 15,11-3-1048-15,-2-16-1240 0,3-10-4338 16</inkml:trace>
  <inkml:trace contextRef="#ctx0" brushRef="#br0" timeOffset="48892.87">15721 9696 6649 0,'0'0'6489'16,"0"0"-5064"-16,0 0 127 31,0 96-872-31,0-52-400 0,0-3-208 15,-4 0 0-15,4-9-72 16,0-3-520-16,0-10-2024 0,0-10-2850 0</inkml:trace>
  <inkml:trace contextRef="#ctx0" brushRef="#br0" timeOffset="49050.99">15706 9490 6793 0,'0'0'7073'15,"0"0"-5400"-15,0 0-313 0,0 0-1360 32,0 0-976-32,0 0-80 15,0 0-985-15,0 0-5376 0</inkml:trace>
  <inkml:trace contextRef="#ctx0" brushRef="#br0" timeOffset="49664.45">16395 9706 9025 0,'0'0'5762'0,"0"0"-4842"16,0 0-424-1,80-83-240-15,-56 52 376 16,-9-4 280-16,-2-4-55 0,-9-2-193 15,-4 3-40-15,-9 3-192 16,-10 3-16-16,-9 13 0 16,-8 13-168-16,0 6-104 0,-4 19 16 15,-8 32-16-15,4 31 16 32,5 39 24-32,11 12 64 0,12 4-56 15,7-10-48-15,9-16-40 16,0-10 40-16,0-8-144 15,0-21-272-15,-7-14-88 0,-1-20-424 16,-5-6-728-16,2-7-2705 31,-1-9-2352-31</inkml:trace>
  <inkml:trace contextRef="#ctx0" brushRef="#br0" timeOffset="50118.05">16076 9937 7241 0,'0'0'8266'0,"0"0"-6346"0,0 0-575 16,0 0-913-16,103-50-248 15,-15 40-88-15,24-3-96 16,4 1-112-16,-17-1-849 0,-31 0-1311 31,-29 4-305-31,-7-1 281 16,-8-3 536-16,-3-2 1760 0,-6 2 288 15,-15 0 2008-15,0 4 697 16,-11 5-1105-16,-10 4-840 0,-7 0-408 16,5 17-167-16,-5 5-65 31,4 13-176-31,4 6-224 0,0 3-8 16,12 1 8-16,8 3-8 15,0-11-8-15,20-5-744 16,8-10-169-16,8-15-247 0,3-7 40 31,2-7-328-31,-6-21 207 16,-7-7 913-16,-16-6 336 0,-12-10 848 0,0 0 569 15,-20 7-33-15,-7 3-264 16,-5 9 65-16,-1 9-585 16,14 11-288-16,2 12-312 0,14 0-904 15,23 9-1641 1,12 4-1232-1,7-7-4233-15</inkml:trace>
  <inkml:trace contextRef="#ctx0" brushRef="#br0" timeOffset="50392.96">17160 9740 1296 0,'0'0'8466'0,"0"0"-6066"32,0 0-832-32,0 0-647 15,0 0-465-15,0 0 472 0,-96 71-216 16,72-33-264-16,9 0-344 15,7 6-104-15,3-6-32 0,5-6-736 16,0-7-800-16,17-9-81 31,-2-6 193-31,1-10 336 0,0-10 1024 16,-11-12 96-16,-5-13 1512 16,0-6 897-16,-21-4-297 15,-10-2-568-15,-5-1-199 0,0 13-377 16,8 6-384-16,4 14-584 31,20 15-32-31,4 0-2120 0,0 9-3762 0</inkml:trace>
  <inkml:trace contextRef="#ctx0" brushRef="#br0" timeOffset="50984.9">17296 9772 4000 0,'0'0'6850'0,"0"0"-5042"15,0 0 129-15,91-57-617 16,-59 54-664-16,-5 0-240 16,-3 3-88-16,1 9-176 15,-9 13-136-15,-4 7-16 0,-12 6 0 16,0 7 136-16,-8-1 16 0,-12-3-32 15,-1-3 24-15,2-7-88 32,-1-9-56-32,4-9-216 15,8-7 88-15,8-3-144 0,0-9 104 16,12-20-1016-16,11-9 552 16,5-10 128-16,13-2 248 0,-5-2 248 15,-5 5 8-15,-3 12 552 31,-4 10 224-31,-8 15-336 16,-5 10-248-16,-2 0-96 0,-5 22 264 16,0 10 64-16,-4 3-152 0,0 3-104 15,-4 0-48-15,-9-3-48 0,10-9-72 16,-5-11 0 0,8-8-152-1,0-7-72-15,0-7 176 16,11-18-440-16,14-10-216 0,-1-6-176 15,8-7 272-15,-4 1 576 0,0 8 32 16,-8 7 816-16,-5 14 192 0,-3 11-144 31,-4 7-352-31,-4 13-456 16,-4 12 192-16,4 10 1 16,-4 10-105-16,4-1-144 0,8 1-80 15,8-4-657-15,40 0-1055 16,-4-12-2473-16,0-13-4225 0</inkml:trace>
  <inkml:trace contextRef="#ctx0" brushRef="#br0" timeOffset="51698.4">18327 9728 4304 0,'0'0'9194'0,"0"0"-6145"0,0 0-784 31,-84-41-865-31,61 41-728 16,7 12-376-16,4 14-224 15,3 6 8-15,9 5 8 0,0-2-16 16,9-6-72-16,7-10-312 16,4-6-248-16,0-13-200 0,-1 0 136 0,6-16 200 15,-5-12 103 1,-9-4 225 0,1 0 96-16,-8 3 353 15,1 7 503-15,-5 9 24 0,0 10-56 16,0 3-456-16,0 3-368 0,0 19-112 15,0 7 104-15,0 3 8 0,0 6 0 32,7 0 0-32,1-3-48 15,8-7-336-15,0-5-200 16,4-7-296-16,8-13-161 0,4-3 145 16,8-13 264-16,3-12 400 15,1-13 232-15,12-19 88 0,4-29 296 31,4-38 88-31,0-19-136 16,-21-6 16-16,-19 16-31 0,-12 40 143 16,-9 33 200-16,-3 28 504 15,0 20-296-15,-3 9-16 0,-13 6-472 16,-12 38-376-16,-15 51-8 31,-5 48 64-31,-1 15-64 16,17 1 8-16,17-23-16 0,15-34-64 15,0-23-464-15,20-22-200 16,3-25-448-16,9-17-192 0,17-9 215 16,22-9 9-16,21-42 328 15,7-41-144 1,-7-22 536-16,-20-19 392 16,-36-10 40-16,-25 20 168 0,-7 18 568 15,-4 33 472-15,-11 30 424 16,-6 24 41-16,-6 11-305 0,-5 4-920 15,-12 35-352 1,-4 47-48-16,1 39 56 16,11 19-104-16,19-6 0 15,13-27 0-15,4-31 0 0,16-24-592 16,24-15-896-16,-11-18-1569 16,6-9-3760-16</inkml:trace>
  <inkml:trace contextRef="#ctx0" brushRef="#br0" timeOffset="52102.48">19502 9407 8249 0,'0'0'8546'0,"0"0"-5857"0,0 0-1465 31,0 0-1096-31,-19 83 16 16,14-26 8-16,5 0-16 15,0 3-80-15,5-6-56 0,18-12-440 16,5-14-528-16,13-15-8 15,2-13 159-15,5-13 241 0,0-25 64 16,0-13 448-16,-8-6 64 16,-9-3 448-1,-14 3 648-15,-9 9 305 16,-8 16-153-16,0 20 8 0,0 12-696 16,-13 16-560-16,-2 34-56 15,-10 33 56-15,-3 38 0 16,-3 18 0-16,3 4 0 15,-4 0-192 1,4-19-64-16,9-16-40 16,-2-26-1064-16,6-24 912 0,-5-27 336 0,-1-15 112 15,-11-6 0-15,-7-10 8 32,-9-10 64-32,-7-22 0 15,-18-50-72-15,13 9-256 0,17 0-2713 16</inkml:trace>
  <inkml:trace contextRef="#ctx0" brushRef="#br0" timeOffset="53197.33">23065 8556 12746 0,'0'0'2305'0,"0"0"-1449"0,0 0-544 16,0 0-160-16,0 0 368 16,-4 19-360-16,4-9-48 15,11 0-112-15,6-4 8 0,-2-3 176 31,9-3-88-31,-7 0 80 16,-2-13 144-16,-7-6-192 0,-8 3-128 16,0-2 8-16,-15 8 0 0,-10 3 352 15,-3 7-55 1,0 4-89 0,4 18-64-16,9 0 0 0,11 6-152 15,4 1 0-15,8-6 8 16,16-5-8-16,0-11 48 0,3-7 304 15,1 0 104-15,-8-16-136 0,-8-6-56 16,-3-4-88-16,-9 1 96 16,0 9-88-1,-13 7-184-15,-6 9-64 16,-2 15-424-16,1 17-1232 16,9 0-3097-16</inkml:trace>
  <inkml:trace contextRef="#ctx0" brushRef="#br0" timeOffset="53568.84">23125 9020 9434 0,'0'0'4689'0,"0"0"-3145"15,0 0-384-15,0 0-704 16,0 0-184-16,0 0 88 0,11 35 16 16,6-35-160-16,7 0-16 0,-1 0-119 15,-7-10 7-15,-4-6 24 16,-3 1-40 0,-9-5-72-16,-5 1 120 15,-15 7 448-15,-8 2-144 16,0 7-112-16,8 3-88 0,5 0-136 15,6 6-88-15,9 4-88 0,5 3 88 16,14-4-64 0,1 0-56-16,5-5-176 15,-6-1-952-15,-10-3-833 16,-6-10-1840-16,-3-5-4689 16</inkml:trace>
  <inkml:trace contextRef="#ctx0" brushRef="#br0" timeOffset="54366.04">25535 8493 6081 0,'0'0'6105'0,"0"0"-4529"0,0 0 369 16,0 0-329-16,0 0-560 16,0 0-71-16,0 0-217 0,-96-57-264 15,57 57-32-15,-6 9-64 16,-6 13 32-16,-5 7-144 15,0 13-40-15,4 5-8 16,9 7-112-16,15 0-136 16,11 3-8-16,14 0-64 15,6 0 16-15,30-9 56 0,18-4-64 32,22-8-232-32,26-11-160 15,12-13 8-15,-3-12-280 0,-12-6-760 16,-33-13-1441-16,-31-3-3280 0</inkml:trace>
  <inkml:trace contextRef="#ctx0" brushRef="#br0" timeOffset="54653.04">25025 8753 12818 0,'0'0'4153'0,"0"0"-2745"16,0 0-167-16,0 0-241 0,0 0-208 16,0 0-40-1,104 3-136 1,-48-9-136-16,15 0-183 0,0 0-65 15,6-1-112-15,-6 1-120 0,1-1-408 16,11-8-753-16,-23 2-1807 16,-8-3-5402-16</inkml:trace>
  <inkml:trace contextRef="#ctx0" brushRef="#br0" timeOffset="76491.28">4808 11335 1856 0,'0'-7'11210'0,"0"4"-8905"16,0 0-1129-16,0 0-304 0,0 3 96 0,0 0 249 16,0 0-265-1,0 0-320 1,0 0-272-16,-15 3-192 0,-9 10 32 16,-16 6 8-16,-8 12-72 15,-8 10 0-15,-8 20 16 16,-3 19-56-16,15-4 136 0,8-7-64 0,20-12-56 31,13-12-48-31,7 6-64 16,4 3 0-16,8-4 48 0,20-5-40 15,11-10 8-15,25-4-16 16,24-11-168-16,22-14-104 16,6-6-208-1,-15-16-112-15,-26-6-432 16,-11-10-1097-16,-21 4-3712 0,-6 2-5793 15</inkml:trace>
  <inkml:trace contextRef="#ctx0" brushRef="#br0" timeOffset="76755.67">4331 11798 13826 0,'0'0'4145'0,"0"0"-3697"0,0 0-304 16,0 0 857-16,118 0 111 16,-13-9-504-16,26-4-336 15,17-3-88-15,-17 0-184 16,-27-3-312-16,-45 6-2088 15,-22 4-8843-15</inkml:trace>
  <inkml:trace contextRef="#ctx0" brushRef="#br0" timeOffset="77526.37">3530 11506 10402 0,'0'0'4201'0,"0"0"-3201"32,0 0-544-32,0 0 304 15,0 0 192-15,0 0-136 0,0 0-327 16,-84 48-73-16,40-23-72 16,-7 4-48-16,-5 2-80 15,0 1-120-15,0-3-40 0,4-4 40 16,12-6-32-16,4-3 88 31,17-3-16-31,6-1-136 0,10 1-88 16,3 3 88-16,3 6 48 0,18 3 80 15,7 1 24-15,3 2 176 16,13-2 40-16,0-1-216 0,7-2-104 16,2-1 144-1,3-3-48 1,-1-6-48-16,5-4-72 15,-5 0-24-15,-3-5-344 0,-8-4-360 0,-8 0-824 16,-12 0-1057-16,-12-4-2984 16,-12-2-5225-16</inkml:trace>
  <inkml:trace contextRef="#ctx0" brushRef="#br0" timeOffset="78111.4">2904 12169 11426 0,'0'0'4609'0,"0"0"-3601"15,0 0-152-15,0 0 217 0,0 0-249 31,0 0-208-31,40 26 232 16,-4-13-232-16,4 5-248 16,8-1-112-16,7-5-104 0,8-2 32 15,-3-4-88-15,4-3-96 16,-4 1-96-16,-12-4-448 0,-8 0-384 16,-12 0-960-16,-28 0-1857 31,-4 0-1032-31,-20 0-2777 0</inkml:trace>
  <inkml:trace contextRef="#ctx0" brushRef="#br0" timeOffset="78607.2">2187 11693 4584 0,'0'0'7554'0,"0"0"-5714"15,0 0-1031-15,0 0 183 31,-88-3-32-31,64 13 24 16,1 9-408-16,-1 6-224 0,7 10-63 16,6 6 79-16,11 10-144 15,0 6-104-15,15 4-64 0,17-4-8 32,16-6-48-32,8-4-48 15,4-15 0-15,8-13-16 16,-1-13-64-16,-3-6-88 0,-4-19 216 15,-12-19 24-15,-16-6 88 16,-13-13 56-16,-19-1 8 0,0-5 200 16,-32 6 56-16,-7 0 104 15,-17 9-48 1,0 16-104-16,-3 10-280 16,7 16-104-16,3 6-32 0,6 9 24 15,11 17-384-15,24 24-1096 16,4-5-2289-16,4-7-6441 0</inkml:trace>
  <inkml:trace contextRef="#ctx0" brushRef="#br0" timeOffset="80073.2">5832 11430 10282 0,'0'0'4201'16,"0"0"-2913"-16,0 0-712 0,0 0 0 16,5-10 368-16,-5 10 153 15,0 0-513-15,-16 10-240 0,-9 6-48 16,-18 9 136-16,-9 4-136 31,-12 6-24-31,1-1-184 0,3 1-8 16,8-6 64-16,8-7-72 15,12-3 24-15,12-6-88 0,16-4-8 16,4-2-72-16,0 5-56 16,17 5 128-16,11 5 128 15,11 0 40-15,5 3-64 0,8-3 16 31,0-2-112-31,-5-5 88 16,9 1-24-16,-8-6-24 0,3-1-48 0,-6-2 0 16,-9-1-360-16,-1-3-616 15,-11 0-840 1,-4-3-2721 0,-12 0-4337-16</inkml:trace>
  <inkml:trace contextRef="#ctx0" brushRef="#br0" timeOffset="80821.95">5418 12030 9962 0,'0'0'4889'0,"0"0"-3585"0,0 0-216 15,0 0-240-15,0 0-63 16,0 0-121-16,0 0 504 0,84 44-504 31,-44-28-200-31,12 0-152 16,-1 0-16-16,5 0-40 15,4-7-64-15,3 1-88 0,-3-1-16 16,-4-2-80-16,-9-1-8 0,-6-3-280 16,-9 0-320-16,-8 1-320 15,-5-4-688 1,-6 0-2409-16,-9-7-1736 16</inkml:trace>
  <inkml:trace contextRef="#ctx0" brushRef="#br0" timeOffset="81292.36">6801 11493 4961 0,'0'0'6161'0,"0"0"-3377"0,0 0-383 15,0 0-649-15,0 0-399 32,0 0-105-32,0 0-408 0,4-3-472 0,0 19-240 15,3 13 280-15,-3 12 192 16,5 6-304-16,-1 10-143 16,-5 0-57-16,1 1 16 0,0-7-56 15,1-4 8 1,-5-3-56-16,0-5-8 15,0-7-56-15,0-7-208 0,0-6-249 16,0-6-311-16,0-10-560 16,-9-3-1161-16,2-7-2824 15,-5-8-4529-15</inkml:trace>
  <inkml:trace contextRef="#ctx0" brushRef="#br0" timeOffset="81548.13">6801 11458 12170 0,'0'0'4105'0,"0"0"-2745"16,0 0 121-16,0 0-201 15,0 0-160-15,0 0-320 0,-4-28-360 16,-9 28-392-16,-6 0-32 15,-9 9-8-15,-7 10-8 16,-6 7-136 0,-2 9-536-16,-6 25-920 0,10-9-2553 15,11-3-4121-15</inkml:trace>
  <inkml:trace contextRef="#ctx0" brushRef="#br0" timeOffset="81816.86">6446 12169 6161 0,'0'0'7665'0,"0"0"-5832"0,0 0-905 16,0 0 416-16,100 20-303 15,-56-18-113-15,12-2-248 0,15 0-336 16,17-9-152-16,0-7-136 31,-9 4-56-31,-11 2-336 0,-13-2-1168 16,-7 2-3041-16,-8 0-4617 0</inkml:trace>
  <inkml:trace contextRef="#ctx0" brushRef="#br0" timeOffset="84711.68">14920 12919 1016 0,'0'0'8321'16,"0"0"-6368"-16,0 0-457 0,0 0 49 15,0 0-73-15,0 0-112 31,-7-61-120-31,-1 55-359 16,4 6-177-16,-9 0-152 0,-6 0-288 0,-9 0-144 16,-11 10-48-16,-10 8 24 15,-3 8 48-15,-3 2-16 0,-1 11 40 16,4 2 0 0,0 3-16-1,13 10-56-15,3-3-80 16,8 3-8-16,16-3 0 0,12 3-8 0,0-3-96 15,23-7 72-15,18 1 24 16,15-10 72-16,19-3-48 0,-3-14-24 31,8-8-288-31,-5-7-312 16,-11-3-168-16,-1-6-752 16,2-19-881-16,-22 2-1728 0,-15 4-1800 15</inkml:trace>
  <inkml:trace contextRef="#ctx0" brushRef="#br0" timeOffset="85027.72">14422 13275 8121 0,'0'0'3857'16,"0"0"-2113"-16,0 0-95 0,0 0-537 16,0 0-64-16,0 0-256 15,0 0 41 1,84 3-57-16,-40-3-232 16,8 3-136-16,8-3-64 15,3 0 24-15,1 0-240 0,-4-3-32 16,0-4-96-16,-8 1-336 15,-9-1-784-15,2-2-1409 0,-10 6-3072 0,-11-3-1640 16</inkml:trace>
  <inkml:trace contextRef="#ctx0" brushRef="#br0" timeOffset="85954.19">15594 13195 2616 0,'0'0'9482'0,"0"0"-7049"16,0 0-521-1,0 0-648-15,0 0-103 16,0 0-273-16,0 0-304 0,0 0-280 15,95-13-120-15,-50 7 24 16,-6 3-16-16,1-1-120 31,-4 4-56-31,-4 0-16 0,-4 0-448 16,-12 0-640-16,-12 4-1433 16,-4 2-1984-16,0 4-2608 0</inkml:trace>
  <inkml:trace contextRef="#ctx0" brushRef="#br0" timeOffset="86133.84">15598 13360 4809 0,'0'0'5873'0,"0"0"-3929"0,0 0-744 16,0 0-23-16,0 0 359 16,0 0-104-16,72 6-487 15,-21-6-521-15,21 0-232 16,20-12-192-16,15-1-392 15,-15 0-1233-15,-25 1-3768 16</inkml:trace>
  <inkml:trace contextRef="#ctx0" brushRef="#br0" timeOffset="86522.92">16654 13134 7905 0,'0'0'4569'0,"0"0"-2728"15,0 0-129-15,0 0-208 16,0 0 81-16,0 0-529 0,0 0-552 31,0 0-136-31,-76-12-120 16,53 31-112-16,3 9 0 0,3 4-48 16,9 3-88-16,8 4 0 15,0-5 0-15,17-2-8 16,11-4-32-16,4-8-312 0,11-4-200 31,0-10 136-31,10-6 24 0,-5 0 152 16,-5-16 136-16,-11-10 104 0,-4-5 56 15,-16-7 136-15,-12 0 248 16,0-3 32 0,-24-1-88-1,-7 4-112-15,-6 6 0 0,-3 10-128 16,5 6-96-16,3 10-48 15,12 6-48-15,8 3-616 0,12 29-672 0,0 0-1401 16,15-4-4680 0</inkml:trace>
  <inkml:trace contextRef="#ctx0" brushRef="#br0" timeOffset="86752.18">17223 13322 14371 0,'0'0'4336'15,"0"0"-2887"-15,0 0-193 0,0 0-8 16,0 0-215-16,0 0-385 16,13-19-320-16,-9 16-232 31,0 0-96-31,0-1-488 0,7-2-745 15,2 6-1119-15,-6-6-5130 0</inkml:trace>
  <inkml:trace contextRef="#ctx0" brushRef="#br0" timeOffset="87276.69">17689 13065 7009 0,'0'0'4921'15,"0"0"-3265"-15,0 0-231 0,0-89-113 16,-7 64 72-16,-14 2-159 0,-2 4-105 31,-5 3-360-31,0 10-376 16,-7 6-216-16,3 0-112 15,-4 6-48-15,8 17-8 0,8 2 0 16,3 0-88-16,10 4 32 16,7-1 48-16,0-2 8 0,16-4 0 31,7-3 0-31,10-6-192 15,11-4 192-15,-1-9 8 16,9 0 0-16,-4 0 56 0,-8-3-64 0,-8 0 8 16,-4 0-8-1,-17 3 192 1,2 0 24-16,-5 13-136 0,-5 9 64 16,1 9-8-16,-4 8-80 15,0 8 16-15,0 4-8 16,0 0-64-16,0 3-280 0,0-3-328 15,0-7-640-15,8 1-1289 0,5-14-3240 16,2-12-4561-16</inkml:trace>
  <inkml:trace contextRef="#ctx0" brushRef="#br0" timeOffset="87689.08">18307 13160 10418 0,'0'0'2136'0,"0"0"-1264"0,0 0-15 15,76-76 335-15,-56 54-160 32,-8 0-152-32,0-1-160 0,-12 1-39 15,0 0-113-15,0 0-152 16,-16 3-96-16,-4-1-168 15,-16 8-56-15,1 5-24 0,-10 7 56 16,6 0-120-16,-1 13 0 0,8 3 56 16,12 6-56-16,12 0-8 15,8 7 0 1,4-1 0-16,20-5 8 16,8 2 72-16,8 1 40 15,-1-7-32-15,2-3-80 0,-9 3 48 16,-8-1-56-16,-9 5 0 0,-3 2 56 15,-4 4-8 1,-4 3 16-16,0 2-16 16,0 5 0-16,0-1-48 15,-4 3-128-15,4 10-608 16,-1-13-1721-16,-3-6-4256 0</inkml:trace>
  <inkml:trace contextRef="#ctx0" brushRef="#br0" timeOffset="95070.13">17442 5394 928 0,'0'-9'4945'0,"0"-1"-3617"0,0 1 176 16,0-4-231-16,0 3 55 16,0 4 144-1,0 0-39-15,0 2 15 16,4 1-352-16,-4 3-392 15,0 0-312-15,0 0-368 0,0 16-24 16,0 29 0-16,0 31 0 31,0 38 176-31,0 29-24 0,5 13-8 16,-1 2-48-16,-4-12-16 16,0 0-24-16,0-6-48 15,0-10 40-15,0-9 16 0,-9-7-64 16,9-3 8-16,0-12 0 15,0-7 9-15,0-23-9 16,5-11-8 0,3-23 8-16,-4-10 0 0,0-6-8 15,-1-3-113-15,6-4-359 16,3-12-792-16,-1-12-1472 0,2-13-449 16</inkml:trace>
  <inkml:trace contextRef="#ctx0" brushRef="#br0" timeOffset="97161.15">17495 5267 472 0,'0'0'6857'0,"0"0"-5809"0,0 0-536 16,0 0-176-16,0 0 41 16,0 0-177-1,0 0 272 1,80-44 264-16,-45 41-112 0,9-4-144 15,8 4-72-15,19 0-88 0,29-4-144 16,32-2-24-16,15 3-56 0,-4-4-88 31,-3 3 96-31,-20 5 0 16,-2-5-104-16,-6 4 88 16,-8-3-80-16,-8 2-8 0,-9 1 8 15,-3 0 48-15,0 0-48 0,0 0-8 16,-5 0 0-16,9-1 8 31,0 4-8-31,7-3 8 16,1 0-8-16,-1-4-8 0,-3 4 8 15,-12-3 0-15,-20 0 0 16,-21 6 40-16,1-7-32 0,0 1 0 16,8-1-8-16,8-2 16 15,0 0-8-15,-1 2-8 31,0 1 0-31,1-4 0 0,8 7 24 16,0 0 56-16,-1 0-24 0,6 3-48 16,-1-3 0-16,-5 0 0 0,1 0-8 15,-4-4 0-15,-4 1 0 16,-1-1 64 0,1 4-64-1,0-3 0-15,-4-4 0 0,-1 4 57 16,1-1-57-16,8-2 0 0,-4 3 0 15,7-1-17-15,1-2-247 0,-4 3-152 32,0-1 88-32,-4 1 16 15,-9-1 184-15,-11 4 128 16,-8 0 0-16,-4 0 168 0,-13 0 48 16,2 3-16-16,-9 0 8 15,3 0-64-15,2 0-144 0,3 0 0 16,-1 6 8-16,2 3 0 31,-2 11-8-31,1-1-40 0,-3 6-88 16,-5 4 64-16,-1 2 64 15,1 1 40-15,0 0 112 0,-4 3-8 16,4-4-64-16,5 4 64 16,2-3-16-16,1 6-39 31,0 0 31-31,0 4-24 0,1-1 40 15,-2 3-32-15,-3-3 16 0,1 7-16 16,-2-3 48-16,1 3 40 0,-8-1 48 16,4 4 24-1,0-1-64 1,-4 4-72-16,3 4-40 16,10 2-24-16,-5-3-56 0,-1 3 120 15,2-2-120-15,-1-4 0 16,-4-7 40-16,0 1-40 0,-4-7 40 15,3 4 32-15,-3-4-32 0,0 3 72 32,0 4-48-32,0 0 8 15,0-1 48-15,0 1-64 0,0 0-16 16,0-7-48-16,0 0 72 16,0-3-72-16,0 0 16 15,-3 4-8-15,3-5 0 0,-4 2 0 31,-4-1-8-31,-1 0 0 0,2 0 0 16,-1 0 0-16,4 0 0 16,-4-3 8-16,0-3 40 15,8-4-40-15,-4 1-8 0,0-7 8 32,4-2 0-32,0-8 0 15,-4-6 0-15,0 1-8 0,0-7-40 16,-4 0-336-16,-8 0 72 15,-8 0 208-15,-4 0-56 16,-8 0-136-16,-3 0 136 0,-2 3-24 0,-6 0-24 16,-1 0 56-1,1 4-32 1,-2-4 96-16,-2 0 72 0,-1 3-56 16,0-2-32-16,-4-4 88 15,-4 2-72-15,-4 2 24 16,-3-1-72-16,-4 0-16 0,-2 4 40 15,2-1 96 1,-4 1 0-16,-2 2 0 16,6-3-8-16,0 1-88 0,-2-1 104 15,2 0 16-15,-1-6-8 16,0 0 0-16,-3 0 8 16,-2 0 32-1,2 0-48-15,-1 0-120 16,5 0-673-16,-5 0-95 0,8 0 504 15,-4 3 40-15,9 1 184 16,-1 2 160-16,4 4 8 16,4-4 40-16,0 0-48 0,1-3 0 15,3 1 0-15,-4-4 0 32,0 0 0-32,0 0-56 0,-7-4 56 15,-1-5 0-15,0 3 72 16,-3-4-72-16,3 4 0 15,0-1 0-15,1 1 0 0,-1 3 0 16,0 0 0-16,1-1 16 16,-1 1-8-1,-5-3 0-15,2 6-8 0,-1-4 0 16,1 1 8-16,3 3-16 16,0 0 8-16,5 0 0 15,3 0-128-15,-4 7 128 16,4-4-128-1,4 3 128-15,1-2 56 0,2 2-48 16,6-6 72-16,2 3-32 0,6-3-40 16,-1 0-8-16,0 3 16 15,5-3-16-15,-1 0 24 16,0 3-16-16,4 1 56 0,-4-1-56 31,0 0 48-31,4 0 40 0,4 0-16 16,5 1-72-16,2-4 56 15,6 2-56-15,2-2-16 16,5 0-216-16,0-2-1840 0,4-5-6130 16</inkml:trace>
  <inkml:trace contextRef="#ctx0" brushRef="#br0" timeOffset="106926.93">13598 8185 5897 0,'0'-7'1248'0,"0"1"-680"0,8 0 128 15,0 3-168-15,0 0 217 16,-5 3 87-16,6 0-88 16,-1 0-152-16,3 0-152 15,-2 0-144 1,7 0-144-16,0 0-24 0,3 0 0 15,5 0-72-15,4 3 16 16,4 3 8-16,8-3-32 0,4 0 0 16,3-3 40-16,9 0 32 15,0 0-112-15,8 0 64 0,-4 0-64 32,0 0 96-32,-1 0-88 15,-3 0-8-15,-4 0 0 0,0 3-8 16,0 1 8-16,-5-1 8 15,5 0-8-15,0-3-8 0,3 0 48 32,1 0-48-32,8 0 0 15,12-10 40-15,-1 4-32 0,2-3-8 16,-2 2 0-16,-8 1 64 16,6 3-16-16,-2-1-40 15,1 1 73-15,-5 0-73 0,-7 0 0 16,4 3-8-16,-8-3 8 31,0 3 40-31,0-3-40 0,-1 0-8 16,5-1 16-16,4-2-16 0,0-1 48 15,3 1-40-15,1 3-8 16,4-3 48-16,-4-1 16 0,-1 7 24 16,-3-3-88-1,-4 0 128 1,3 0-56-16,-3 0 104 0,4 0-96 15,3-1 112-15,6 1-184 16,-2-3 96-16,13-1-48 0,16-2-48 16,-9 3 72-1,-12-4-32-15,-10 7 24 16,-18-3-64-16,9 2 0 16,0 1 56-16,-4-3-56 15,-4 3-8-15,-1-1 8 0,1 2 48 16,4 2-48-16,0-4-8 0,7 1 0 31,1 0 0-31,4 0 8 16,-1-1-8-16,1-2 48 15,-5 0-40-15,2 0-8 0,-6 2 0 16,1-5 8-16,0 2-8 16,-1 1 0-16,5 3 0 0,0-3 0 15,-1-1 0-15,6 7 0 31,-1-3 0-31,-5 0 0 16,1-1 0-16,0 4 8 0,-1-2 16 0,5 2-16 16,0-4-16-16,15 4 16 15,18 0 24-15,-15 0-16 16,-2 0 8 0,-12 0-16-16,-16 0-16 15,11 0 16-15,2 6-8 0,-2-2 8 16,-7 2 0-16,0-3 0 15,-4 1-8-15,-5-4 16 0,1 0-8 16,4 0 8-16,-5 0-8 0,9 0 40 31,-4 0-48-31,0 0 0 16,-4-4 0-16,-5 1 0 16,-2-3 0-16,-9 2 8 0,-8 2-8 15,-5-2 0-15,-3 1 0 0,-4 3 0 16,7-3-8-16,-2 0 0 31,3-1 0-31,0 1-40 16,-1 3-48-16,-6 0 0 0,-2 0 16 15,-10 0 72-15,-1 0-120 16,-4 0-24-16,4 0 152 0,-4 7 152 31,0-1 168-31,0 3-72 16,0 8-120-16,3-2 8 15,1 8-40-15,4 2-16 0,-4 4-32 0,1 5 8 16,-1 1 144-16,-1 7 152 16,1 5 32-16,0 4 24 0,0 3 128 15,4 6-135 1,-3 1-89 0,-2-4-16-16,5 0-168 15,-4 0 0-15,4 3-8 0,0 4 40 16,0 3-72-16,0-1 0 0,4 1-80 15,0-3 56-15,-4-4-8 0,4 0-8 32,-4 0 0-32,0-3 120 15,-5 1 24-15,5-4-96 16,-3 0-24-16,-1 0 40 0,-4-3-64 16,4-1 48-16,-4-5 16 15,4 6-16 1,-4-7-16-16,3 4-32 15,5-1 24-15,1-2-64 16,-5-1 48-16,3-3-48 0,1 4 8 16,1-4-8-16,-1 1 0 15,-1-1 64-15,1 3-64 0,-4-5-8 32,-4 2 8-32,0-3-8 15,0 0 0-15,0 0 0 16,0 0-64-16,0-3-8 0,0-6-40 15,-4-1-32-15,4-9 0 16,-4 0 24-16,4-6-56 0,-8-4-32 0,1 1-32 16,-10-4 32-1,-7 1 64 1,1-7-48-16,-9 0 136 16,-8 0-32-16,0 0 88 0,1 0 8 15,-10-3-8-15,2-4 0 16,-1 4 0-16,-8-4 0 15,0 7 0 1,-4-3 8-16,-4 3-8 0,-3 0 0 16,-1 0 0-16,-3 0 0 15,-5 10 0-15,4 0 8 0,-4-1-8 16,1 0 8-16,3 4 0 16,0 3-8-16,1-3 0 0,-6 3 0 31,6 0 0-31,0-1-8 15,-6 2-40-15,2-2 48 0,4 1 0 16,-2-3 0-16,6-1-8 16,-1 1 8-16,5-3 0 31,-1-1-48-31,4-3-48 0,0 1-56 16,-3-1-96-16,-1-2 64 15,-4-2 40-15,0 5 32 0,0-4 31 16,-20 0 81-16,-7 4 0 15,-25-1 8-15,5 0-8 16,0 1 8 0,15-7 65-16,9 3-73 0,7-3-8 15,-4 0 8-15,0 0-8 16,13 0 8-16,15 0 0 0,8-3 0 16,5-1 0-16,-26 1 0 15,-18 0 0-15,-33-6 0 16,4 2 0-16,6-2-8 15,22 3 0-15,32 2 8 16,8-2 0-16,9 3 8 16,-9-1 0-16,-12 1-8 0,-9 0-8 15,-10-3-89-15,-12 6 97 16,-13-3 65-16,-3 0-17 16,7 3 24-1,12-4 16-15,8 4-24 16,17 0-56-16,7-3-8 0,16 3 8 15,1 0-8-15,-13 0 16 16,-20 0-16-16,-24 0 8 31,-15 7 0-31,-5-4-8 0,9 0 8 16,12-3 56-16,26 0-56 16,13 0 64-16,17 0-56 0,-1 0 40 15,0 0-48-15,-12 0-8 16,0 0 8-16,1 0-8 15,-1 0 0-15,0 0 0 0,0 0 8 16,4-3-8 0,5 0 8-16,-1-1 0 15,8 1-8-15,1 0 0 0,3 0 0 16,4 3 8-16,-1 0-8 16,6 0 0-16,-1 0 8 15,0 0-8-15,0 0 0 16,4 0 0-1,4-4 0-15,1-2 16 0,2 0 32 16,6-7 24-16,-1-3 104 0,0-6 72 16,4-4-32-16,0-2-16 31,-1-1 40-31,6 1-48 16,-5-4-64-16,0 1-24 0,-4-1-32 15,0-6-24-15,0-3-32 0,0-7 32 16,-4-3-40-16,0-3 40 15,1-6-40-15,-2-1 8 16,2-6-8-16,2 1 8 0,-2-4-8 31,2 4 0-31,5-1-8 16,-3 0 0-16,2 3 0 0,2 1 0 16,-1 0 0-16,4 2 0 15,-5 1 8-15,5-4 72 16,1 7-72-16,-1-3-8 0,4 0 8 15,0-1 0 1,0-2 0 0,0 2-8-16,0 4 0 0,0 3-8 0,0 7 8 15,-8 9 8-15,-5 3-8 16,6 3 0 0,-5 6 8-1,8-2 0-15,-1-1 0 0,5 1 0 16,0-4-8-16,0 0 0 0,9-2-8 15,-1-1 8-15,0 3 0 0,-5-3 0 16,2 3 0-16,-5 10 0 31,0 0 8-31,0 6 0 16,0 3 0-16,0 3-8 0,0 1 0 16,0 3 8-16,4-7-8 15,4 0-16-15,3-3-136 0,2 1 88 16,2-2 64-16,-2 2 0 15,2-1-120-15,-2 3-104 0,-2 0-168 32,-3-2-152-32,-4-5-192 15,9-18-681-15,-10 7-1423 0,5-1-2537 16</inkml:trace>
  <inkml:trace contextRef="#ctx0" brushRef="#br0" timeOffset="119017.65">19085 13417 11482 0,'4'0'3921'15,"-4"-6"-2361"-15,3 6-336 0,1-3-687 32,-4 3-49-32,4 0-8 15,0 13-96-15,-4 6-8 16,0 6-112-16,0 0-256 0,-8 4 0 15,-16 6-16-15,-8-3-96 0,-15 5-1040 16,3-5-2649-16,8-12-4201 0</inkml:trace>
  <inkml:trace contextRef="#ctx0" brushRef="#br0" timeOffset="119713.83">21602 12839 10866 0,'0'0'2304'0,"0"0"-1063"16,0 0-81-16,0 0-496 0,-27-73-80 15,-14 70 80-15,-10 3-64 16,-12 0 281-16,-6 19-97 16,-2 7-288-1,-6 12-152-15,14 6-104 16,3 10-24-16,13 3-72 0,15 7-64 15,20-4-80-15,12 4 16 16,20-7-16-16,36-3 0 16,24 0 104-16,31-16-40 0,12-16-64 31,-11-13-336-31,-24-9-192 16,-28-6-384-16,0-22-1153 0,-21 3-2864 15,-11-1-5841-15</inkml:trace>
  <inkml:trace contextRef="#ctx0" brushRef="#br0" timeOffset="119956.31">21124 13169 1880 0,'0'0'12371'16,"0"0"-9715"-16,0 0-1008 15,0 0-879-15,0 0 23 16,88-15-232-16,0 2-176 0,36-6-208 16,27 3-56-16,-8 0-56 15,-12 7-64-15,-31-1-992 16,-32 7-3937 0,-21-3-6586-16</inkml:trace>
  <inkml:trace contextRef="#ctx0" brushRef="#br0" timeOffset="120531.58">22459 13049 9538 0,'0'0'2800'0,"0"0"-831"0,0 0 79 32,0 0-584-32,0 0-247 15,0 0-209-15,0 0-376 0,0 0-288 16,20-3-104-16,4 0-24 16,4 0-96-16,4-4 24 15,4 1 56-15,7 0-112 0,-2-1-80 31,2 4 8-31,0-4-16 16,2 4-232-16,-6-3-616 0,-7 6-1433 16,-11-3-2992-16,-18 3-3008 0</inkml:trace>
  <inkml:trace contextRef="#ctx0" brushRef="#br0" timeOffset="120771.05">22395 13243 6905 0,'0'0'5153'16,"0"0"-3617"-16,0 0-287 16,0 0-593-16,0 0 576 0,112 3-208 15,-52-3-512-15,19-3-272 16,-3-7-112-16,-4 0-128 0,23-9-632 31,-31 4-3208-31,-4-1-5074 0</inkml:trace>
  <inkml:trace contextRef="#ctx0" brushRef="#br0" timeOffset="121187.1">23750 12865 7401 0,'0'0'5353'16,"0"0"-3288"-1,0 0-393 1,0 0-304-16,0 0-71 0,0 0-337 16,4-73-400-16,-20 73-184 15,-4 0-208-15,-4 9 0 0,-4 13 8 16,5 7-40-16,2 9-128 0,6 4-8 15,6-1 16-15,9 3-8 16,4-3-8 0,16-2-64-16,12-8-192 15,8-8 48-15,12-8-16 16,0-12 72-16,4-3 144 16,-5-9 8-16,-6-17 48 0,-14-8 16 31,-11-8 96-31,-12-2 128 0,-8-4-24 15,-12 1 0-15,-20 6-168 16,-4 2-24-16,-7 14 80 16,-2 6-56-16,6 16-96 0,7 3-104 15,8 12-400-15,20 33-592 16,4-7-1665-16,0 0-4448 0</inkml:trace>
  <inkml:trace contextRef="#ctx0" brushRef="#br0" timeOffset="121446.93">24395 13036 12698 0,'0'0'4785'16,"0"0"-2848"-1,0 0-433-15,0 0-568 16,0 0-96-16,0 0-127 0,0 0-257 16,8 0-248-16,-8 0-208 15,0 0-112-15,0 0-617 16,5 0-583-16,-1 0-2849 0,3 0-5041 16</inkml:trace>
  <inkml:trace contextRef="#ctx0" brushRef="#br0" timeOffset="121843.99">24778 12941 6065 0,'0'0'6817'16,"0"0"-4736"-16,0 0-881 0,0 0-568 15,0 0-352-15,0 0 112 16,-96 25-8 0,77 4-144-16,2-1-88 0,9 4-72 15,8-3-80-15,0-1-104 16,12-8-336-16,12-5 32 16,4-5-80-16,8-7 88 0,-4-3 320 15,3-9 80 1,-11-10 128-16,-3-4 392 15,-14-5 104-15,-7-7 112 0,0 3-183 16,-7 0-65-16,-14 4-120 16,-3 2-104-16,1 4-144 15,3 6-120-15,12 13-680 0,4 3-1417 32,16 0-2936-32,12 6-240 15,4 7-616-15</inkml:trace>
  <inkml:trace contextRef="#ctx0" brushRef="#br0" timeOffset="122147.85">25168 12912 6265 0,'0'0'6873'0,"0"0"-4904"16,0 0-1129-16,0 0-328 0,0 0-216 16,-107 13 176-16,79 9-192 15,8 4-184-15,8 5-96 0,8 1-80 16,4 0-648-16,0-3-272 15,24-7-360-15,0-9 183 16,11-4 89 0,2-9 360-16,-1 0 208 0,-1-19 520 15,-3-3 416-15,-16-7 1440 16,-4-6 561-16,-12 0-673 0,0 0-263 16,-16 7-305-1,-7 2-496 1,-10 7-136-16,1 10-304 0,5 3-200 15,-5 6-40-15,12 2-600 0,12 21-1336 16,8-7-2217-16,0 3-3145 16</inkml:trace>
  <inkml:trace contextRef="#ctx0" brushRef="#br0" timeOffset="122460.78">25679 12541 5217 0,'0'0'7025'0,"0"0"-4960"16,0 0 151-16,0 0-736 0,0 0-383 15,0 0-473-15,0 0 72 16,0 0 88-16,-25 95-288 31,25-41-40-31,0 7-72 0,17 2-208 0,2 1-56 16,5-4-56-16,4 0-56 15,-4-6-8-15,0-3-192 0,-4-3-728 16,-9-10-1720 0,-2-16-6122-1</inkml:trace>
  <inkml:trace contextRef="#ctx0" brushRef="#br0" timeOffset="126276.06">16877 4486 4096 0,'0'0'2809'0,"0"0"-1769"0,0 0-288 16,0 0-152-16,-12-57-303 16,20 44-49-16,8-3-160 0,4 0 40 31,4 0 432-31,4 1 64 15,4 2-160-15,4 0-128 0,3 4-112 16,9 2-48-16,3 1-40 16,5 3-8-16,0 3 16 15,0 0 72-15,4 6 32 0,-4 7-40 32,-5 9-32-32,1 3-48 15,-8 7-32-15,0 6 0 0,-8 1-15 16,0 2 31-16,-8 7 208 15,0-4-168-15,-4 3-48 16,-9 1-80 0,5 0 56-16,-8-4-32 0,4 1 24 15,0-4-64-15,-4 0 40 16,0-6-32-16,4-3 48 0,-8-7-64 16,0-3 8-16,-4-9 8 15,-1 0 32-15,2-7 24 0,-5-6-72 16,0 0-88-1,0 0-64-15,0 0 48 16,0-13-656-16,0-6-1585 16,0-6-4048-16</inkml:trace>
  <inkml:trace contextRef="#ctx0" brushRef="#br0" timeOffset="126622.1">17603 4896 7577 0,'0'0'2625'0,"0"0"-681"15,0 0 49-15,0 0-489 16,0 0-432-16,0 0-376 15,0 0-440 1,0 0-192-16,19-13-24 0,5 26 200 16,4 2-64-16,8 1-72 15,7 3 16-15,2-3-32 0,2-3-8 16,-3 0-80-16,-8-4-32 16,-4-3-528-16,-12 1-1088 15,-8-1-416-15,-5-6-321 16,-3 0-1896-16,1-13-2592 15</inkml:trace>
  <inkml:trace contextRef="#ctx0" brushRef="#br0" timeOffset="126890.89">18192 4623 6177 0,'0'0'3881'15,"0"0"-2801"-15,0 0 88 16,0 0-432-16,0 0-152 0,0 0-336 31,0 0 225-31,-36 25-33 16,20 0 104-16,1 7 80 0,2 3-240 16,-2 6-160-16,2 7-56 15,-2 0-96-15,6 2-56 16,1 1-16-16,1-3 0 0,3 9-1416 15,0-13-1129 1,4-15-2504-16</inkml:trace>
  <inkml:trace contextRef="#ctx0" brushRef="#br0" timeOffset="129137.86">17451 7407 4032 0,'0'0'4961'16,"0"0"-2928"-16,0 0-1121 31,0 0-208-31,0 0 272 16,0 0 137-16,0 0-129 0,0 0-200 16,0 0-232-16,0 0-208 15,0 0-136-15,4 0-136 0,4 6 8 16,3-2 128-16,6 2 48 15,-2 3 64-15,5-2-71 16,5-1-9 0,6-3 80-16,1 1 32 0,8-4-32 15,4 0-80-15,3 0-48 16,6 0-40-16,-6 0-16 0,5 0 32 16,-8 0-56-16,0 0-16 15,-1 2-8 1,-2 2-40-16,-2 2-40 15,1-6 56-15,0 7-56 0,0-7-8 16,-4 3 8-16,7 0 8 16,1-3 32-16,4 0-48 0,-4 0 0 31,3 3 0-31,-2 0-8 16,-6 0 8-16,6 0 0 15,-10 1 0-15,9-1 0 0,-5 0 48 16,10 0-48-16,-1-3 8 0,-5 4-8 15,9-4 8-15,-1 2-8 32,-2 2 0-32,3-4 0 15,3 3 0-15,1-3-16 0,4 3-56 16,-1-3 16-16,5 0-128 16,12 0 0-16,-4 0-32 0,3 0-96 15,-3 0-56-15,-8 0-288 16,7 0-561-16,10 0-1783 15,-18 0-1905 1,-12 0-3041-16</inkml:trace>
  <inkml:trace contextRef="#ctx0" brushRef="#br0" timeOffset="133340.79">22554 10376 7881 0,'0'0'3001'0,"0"0"-1457"16,0 0-544-16,9-7-287 0,-5 7 199 16,-4 0 256-16,0 0-296 15,0-3-184 1,0 3-168-16,0 0-176 15,0-6-127-15,-9 3-9 0,-6-7-192 16,-6-2-16-16,-2-5 8 16,-13 2 80-16,-4-5-24 0,-7-2-48 15,-1-3 40-15,-5-4-8 32,2 4-32-32,3 0-8 15,1 3 40-15,2-1-40 0,6 4 40 16,3-3 0-16,-4 6 24 0,4 0-64 15,-7-3 64-15,7 6-72 16,-1-2 16-16,1 2 32 16,5 0-48-16,6 4 64 0,6-1 80 31,-1 3-56-31,8 1-24 16,0 3-56-16,4 0 48 0,0-3-40 15,-4 2-8-15,4 1 40 16,-3 0-48-16,-2-3 8 15,1 3-8 1,9-1 0-16,-5 1 0 0,8 3 0 16,0-3-152-16,0 3-344 15,0 0-248-15,0 0-313 0,8 0-1071 16,16-3-41-16,-9 0-2176 16,5-1-2296-16</inkml:trace>
  <inkml:trace contextRef="#ctx0" brushRef="#br0" timeOffset="133813.97">21921 9696 6425 0,'0'0'6329'0,"0"0"-4624"16,0 0-921-16,0 0-456 15,0 0-96-15,0 0 424 16,0 0-152-16,0 0-160 0,-39-25-176 31,2 37 8-31,-2-2 32 16,-5 6-64-16,-4-3-48 0,1-1-96 16,-5-2 48-16,3-1 24 15,6 1-16-15,3-4-40 16,9-3-16-16,14 0 48 0,2 1-40 15,10-4-8 1,1 0 0-16,4 0-144 16,0 3 88-16,0 3-56 0,0 7 112 15,9 0 144-15,2 2 16 16,1 5-16 0,8-5 8-1,0 4 9-15,3 4-1 0,9-1 24 0,5 0 48 16,-1 7-40-16,3 3-96 15,-7 3-40-15,-8 2 8 0,-5-2-64 16,-6 4-56-16,-9-8-424 16,-4 4-313-16,0-6-791 15,-12-7-2633 1,0-6-4873-16</inkml:trace>
  <inkml:trace contextRef="#ctx0" brushRef="#br0" timeOffset="139220.71">7072 13751 9618 0,'0'0'2344'16,"0"0"-1272"0,0 0-424-16,0 0 649 15,0 0 303-15,0 0-352 0,12-57-255 0,-12 53-209 16,0 4-224-16,-8 0-280 15,-9 0-208 1,-7 0 88-16,-15 4-64 16,-8 11-88-16,-9 8 0 15,-8 5 8-15,-4 7 24 16,9 3-32-16,-5 0-8 0,12 3 8 16,3 4-8-16,14-1-8 15,7 7 8 1,4 3 8-16,20 6 0 15,4 1 40-15,0-1-40 16,20-3 56-16,8-3-64 0,12-3-16 16,8-13 16-16,8-6 8 15,8-7 8-15,-1-12-16 0,9-10-128 16,-9-3-496-16,17-19-872 31,-20-6-2529-31,-16-4-4313 0</inkml:trace>
  <inkml:trace contextRef="#ctx0" brushRef="#br0" timeOffset="139552.47">6518 14173 1280 0,'0'0'8850'0,"0"0"-6146"0,0 0-1688 16,0 0-303-16,0 0 423 16,0 10 80-16,12-10-624 0,16 3-464 31,11-3 904-31,25 0-239 15,3 0-329-15,10-7-216 0,3-6-248 16,-21 7-32-16,21-10-1384 16,-20 4-3778-16,-12-1-5352 0</inkml:trace>
  <inkml:trace contextRef="#ctx0" brushRef="#br0" timeOffset="142217.4">8414 13887 6481 0,'0'0'7153'16,"0"0"-5304"-16,0 0-977 15,0 0-440-15,0 0-240 0,0 0-184 16,13-3 88-16,-18 31 400 16,-11-2-224-16,0 6-88 15,-11-4-88-15,-10-5-8 0,2-4 16 32,-5-4-40-32,-3-8-56 15,6-7 152-15,-3 0 9 0,5-13-41 16,3-3 160-16,0 1 136 15,-4-2 112-15,5 5-16 16,-1 9-192-16,-5 3-104 0,-3 0-80 16,5 3-72-16,-1 9-64 31,8 10-8-31,4 4-40 0,12 6-216 16,12-1-776-16,20 8-689 15,16-11-2143-15,8-6-2642 0</inkml:trace>
  <inkml:trace contextRef="#ctx0" brushRef="#br0" timeOffset="142549.44">8494 14166 6889 0,'0'0'5457'0,"0"0"-4641"16,0 0-184-1,0 0 81-15,-52 96 151 16,28-71 64-16,-4-3-272 15,-8 1-136-15,1-11 24 0,-5-2-80 16,-8-4-135-16,1-6-129 16,-2-3-80-16,2-13-48 0,3-6-64 15,4 0 64-15,4-4 144 32,5 4 88-32,3 6 176 0,3 3-8 15,1 11-136-15,5 2-232 16,-5 12-40-16,4 10-16 0,0 7-48 15,8 6-8-15,4 0-112 32,4-3-656-32,12 3-985 15,12-10-2383-15,8-13-2218 0</inkml:trace>
  <inkml:trace contextRef="#ctx0" brushRef="#br0" timeOffset="143010.43">9004 13532 12018 0,'0'0'4969'0,"0"0"-3281"16,0 0-439-1,0 0-857-15,0 0-392 16,0 0 8-16,0 0-8 0,44 126 312 15,-29-30-192-15,6-7-24 16,-14-20-96-16,1-21-16 0,-8-22-224 31,0-4-208-31,0 0-184 16,0-3-8-16,-11-13 151 16,3-6 353-16,-5-6 136 0,9-20-8 15,4-8-200-15,0-14 0 0,21-3 64 16,7 4 144-16,0 9 128 15,0 9 456-15,7 13-31 32,1 16-209-32,-4 4-64 0,0 24-104 15,-4 10-80-15,-8 7 0 16,-8 2-88-16,-12 1 104 0,0-4-48 16,-25-6 8-16,-6-3-24 15,-5-10 48-15,0-2-96 31,4-17-328-31,16-9-952 0,8-16-1081 0,8-6-3432 16</inkml:trace>
  <inkml:trace contextRef="#ctx0" brushRef="#br0" timeOffset="143166.68">9538 13849 9073 0,'0'0'2353'0,"0"0"247"0,12 80-895 16,-8-45-905-16,0-1-464 15,-1-9-216-15,6 1-120 0,3-16-1632 16,0-4-2393-16,0-6-4297 16</inkml:trace>
  <inkml:trace contextRef="#ctx0" brushRef="#br0" timeOffset="143307.54">9694 13598 2816 0,'0'0'12003'16,"0"0"-10035"-16,0 0-1000 31,0 0-968-31,0 0-416 0,0 0-64 16,3 92-760-16,45-41-873 15,0-10-2256-15,0-6-3056 0</inkml:trace>
  <inkml:trace contextRef="#ctx0" brushRef="#br0" timeOffset="143729.37">10120 13817 1296 0,'0'0'448'0,"0"0"5201"0,43-76-3280 0,-35 41-57 15,-8 0-191-15,-15 4-297 16,-9 8-176-16,-12 14-792 16,-4 9-447-16,0 9-241 15,4 17-80 1,8 8-32-16,9 8-56 16,14-1-176-16,5-3 32 0,28-6-24 15,8-10-225-15,12-16-31 0,8-6 72 16,-5-3 32-16,1-16 224 15,-7-6 96-15,-10 6 72 0,-11 3 576 32,-4 6 281-32,-8 10-337 15,0 7-592-15,-1 31-96 0,6 32 80 16,3 25 16-16,-5 19 72 16,2-6-72-16,-9-9 0 0,-5-30-232 31,-3-15-80-31,0-22-153 15,-3-7 329-15,-10-5 128 16,-6-5 8-16,-5-8 817 0,-8-7 15 16,0-19 104-16,-4-16 8 15,8-25-264-15,8-23-248 0,20-21 64 32,20 5-183-32,12 20-313 15,0 28-32-15,11 22-721 0,-6 10-959 16,-10 7-2697-16</inkml:trace>
  <inkml:trace contextRef="#ctx0" brushRef="#br0" timeOffset="145602.62">8506 14662 8617 0,'0'0'2729'16,"0"0"-1257"-16,0 0-231 0,0 0-225 16,0 0-32-16,0 0-184 15,39-48-376-15,-18 42-168 16,7 3 16-16,7-1 0 0,6 4-176 31,2 0-24-31,1 4-8 0,-4 5-64 16,-4 7 0-16,-8 3-96 15,-9 0-24-15,-6 7 112 16,-9-4 0-16,-4 3-104 0,0 0 112 31,-13 4 80-31,-2-4 80 16,-10 1 48-16,6-4 40 0,-1 0-111 16,4 1-65-16,0 2-8 15,4-6-64-15,8 0 16 16,0 0-16-16,4-6-8 0,0-1 0 15,12-2 8-15,12-7 0 16,7 1 176 0,10-4-96-16,-2 0-80 0,14 0-8 15,-6 0-136-15,-7 0 72 16,0 0 24-16,-8 0 40 16,-8 0-48-16,-5 0 48 0,-2 6 0 15,-6 0-40 1,-3 0-49-16,-8 1 17 15,0-1 24-15,0 4-16 0,0-1 64 16,0 1 0-16,-12 2 8 16,1 1 16-16,-10 3-16 15,-3-3 8 1,0 2 72-16,-3-2-72 16,-1 3 0-16,8-3 0 15,0-3 0-15,8-4 56 0,8-3-64 16,4 0-112-16,0 0 16 15,16-3 16-15,8 0 80 0,8 4 0 32,3-4-8-32,2 0-120 15,6 0-144-15,-3 0 88 16,1 0 48-16,-6 0 24 0,1 3-72 16,-12 0 8-16,-5 3 112 15,-2 0 56-15,-10-2-64 0,1 2-40 16,-8 1-16-16,0 2 80 15,0 0 48 1,-8 4 104-16,-7 0-8 16,-5 3 32-16,-4 0 80 0,-4 3-40 15,4-3 0-15,4-1-40 16,8-5-56-16,4 0-72 16,8-8-16-1,0 2-88-15,16-1-72 0,12-3 24 16,12 0-216-16,-1 0-248 15,6 0 24-15,2 0 144 0,-7 0 88 16,0 0 136-16,0 0 168 16,-12 0 48-1,-4 0 8-15,-9 3 64 16,-7 4 64-16,-3 2-32 16,-5-3 216-16,-5 7 240 0,-14 0-16 15,-2 0-216-15,-3 3-128 16,1-1-40-16,3 1 16 0,4-3-40 15,4-1-80-15,12-2-48 32,0-7-88-32,8 4 88 15,16-4-48-15,8 0-208 0,-1-3-288 16,5 0-344-16,-8 0 168 16,-4 0 304-16,-7 0 96 0,-10 0 167 31,-7 0 105-31,0 0 48 15,0 6 217-15,-16 4 247 16,1 3-8-16,-2-1 16 0,6 1-144 0,-2 0-152 16,9-1-176-16,4-2-72 15,0 3 72-15,4-4-224 16,12-3 176 0,5 7-48-16,2-3 96 15,5-1 8-15,0 1 8 0,0-1 40 16,-8 1-48-16,4 2-8 15,-8 1 8-15,0 0-8 0,-4 2 8 16,-5 2 40-16,-3 2 32 0,0 3 120 31,-4-3 24-31,0 0-40 16,0-3-48-16,0-4-72 16,9-2 24-16,2-1-32 0,6 1 24 15,2-3-80-15,-3 2-72 0,4 0-32 31,-4 1 96-31,1 0 8 16,-6-1-8-16,1-3 8 16,-4 1 8-16,0-1 88 0,-4-2 80 15,0-2-88-15,0 5-40 16,0-7 32-16,4 0-80 0,0 0-344 16,7 0-1528-16,-2-3-441 31,-5-7-5865-31</inkml:trace>
  <inkml:trace contextRef="#ctx0" brushRef="#br0" timeOffset="145933.6">10180 15773 9978 0,'0'0'4393'0,"0"0"-2617"0,0 0-192 16,0 0-367-16,0 0-217 15,0 0-392 1,-9 10-392-16,9 5 32 16,0 2-80-16,0 8-120 15,4-3-40-15,5 0 56 16,2 0-56-16,1 4-8 0,-3-7 0 16,2 3 0-16,-3 0-8 15,-4 4 8-15,-4-1 40 0,0 1-40 31,-12 2 0-31,-12-2 0 16,-16-7 0-16,-8-1-80 0,-3 2-456 16,-33-14-800-16,20 0-2393 31,8-6-7177-31</inkml:trace>
  <inkml:trace contextRef="#ctx0" brushRef="#br0" timeOffset="148745.57">9960 14532 8825 0,'0'0'1705'0,"0"0"-705"0,0 0-40 16,0 0-152-16,0 0-144 15,-4-23 25-15,13 21-153 0,2-2-288 16,1-2-40-16,4 6-72 16,5-3-128-16,6-1 96 15,9 4-96 1,4 0 0-16,-1 0 0 16,6 4-8-16,-2 9 0 0,-11 5-48 15,0 8-88-15,-8 6 8 16,-13 3 112-16,2 2-16 15,-13 2 8-15,0-1 16 0,0 0 16 32,-5-3 56-32,-3 3 8 15,-3 0 8-15,-2 0-64 16,2 0 32-16,-1-3-32 0,0 0 104 16,4-7-16-16,4-2-40 31,4-4 8-31,0-6 16 0,20 0-80 0,4-7 128 15,11 1-16-15,6-7-120 16,2 3-96-16,2-3-256 16,-6-3-8-16,-3 4-112 0,-8-1 120 15,-8 0 128 1,-5 0 112 0,-7 1 8-16,-3-1-16 0,3 3 40 15,-4 0 80-15,3 1 40 0,1-1 32 16,5 3 24-16,-2-2-88 15,2 6 16-15,-2 2-24 0,-7 5 8 16,0 2-8-16,-4 0 152 16,-4 0 264-1,-7 0 192-15,-10 1-16 16,1-7-48-16,1 2-96 16,-2-5-144-16,10-3-32 0,-2-3-136 15,9-5-56-15,4 1-80 31,0-3-80-31,8 0-312 0,12 0 392 16,5 0 0-16,10 0-136 16,1 0-216-16,5 0-48 15,-2 0 152-15,1 0-40 0,4 0 144 16,-4 7 24-16,3-1 120 16,-2 4 0-16,-6-1 0 0,-7 4 0 31,-8 0 16-31,-4-4 96 15,-12 4 32-15,0 0 88 0,-4 2 64 16,0-2 40-16,-12 6 56 0,-4-3 0 16,-5 3-16-16,6-3-40 15,-1 0-55-15,4-6-65 16,8 2-144 0,4-5-72-16,0 2 0 15,16-3 0-15,12 4 0 0,16-4 0 16,3 4-8-16,9 2 8 0,-4-2 0 31,-4 3-224-31,-8-4-113 16,-4 1 257-16,-12-1 72 0,-9 1 8 15,-7-7-88-15,-3 4 16 16,-5-2-40-16,0 2 112 0,-5-1 176 16,-3 4 56-16,-3-3-23 31,7-1-57-31,0 3-56 0,4 1-96 15,4-1 8-15,19-2 72 16,9 2-16-16,12 4-8 16,4-4-8-16,0 4-48 0,0 0-128 15,-12 0-56-15,-4-1 48 32,-8-2 40-32,-13 2-49 0,-3-5 17 15,-8-1 8-15,0 4 64 16,0-1 56-16,-8 1 72 15,4-1-8-15,4 1-16 0,0-4-48 0,4 4 0 16,17-1 8 0,6 4 96-1,9-3-40-15,4 2-64 0,3-2 57 16,-2-1-57-16,-2 4 0 16,-11-7-9-16,-12 3-95 15,-8-2-48-15,-8-1-96 0,0 1 168 16,0-4 80-1,-8 3 64-15,4-3-40 16,4 4-24-16,0-4-8 0,16 7 8 16,12-4-16-16,4 6-32 15,8-2 40-15,-1 3-200 16,-7-4-232-16,-4 4-80 0,-4-4 296 31,-12-2 128-31,0-1 88 0,-8 0-72 16,0-2 72-16,0-1 0 15,-4 0 0-15,4 0 8 16,0 0 0-16,8 4 56 0,0-1 40 16,12 4-48-16,4 2-40 31,4-2 40-31,3 3 8 0,1 0-48 16,0-1 56-16,0-2-64 15,-9-1 96-15,-6 0-96 16,-1 1 160-16,-8-4 208 0,0 1-96 15,-8-4-24-15,0 0-72 0,-4 0-72 16,0-3 40-16,4 4-96 16,-1-1 8-1,1 3-40-15,4-3 32 16,-3 0 0-16,3 0-40 16,-1 1-8-16,-3-4-264 0,-4 0-384 15,4 0-720 1,-4 0-808-16,0-10-2345 15,0 1-2121-15</inkml:trace>
  <inkml:trace contextRef="#ctx0" brushRef="#br0" timeOffset="149090.22">12701 16252 10306 0,'0'0'3889'16,"0"0"-2489"-16,0 0-240 15,0 0-576-15,0 0-24 0,0 0-104 16,-8 4-288-16,12 5 0 31,9 7 113-31,2 3-113 16,5 0-40-16,-4 0-64 0,8 4-16 16,0-4-48-16,-4-1 8 15,0-1 40-15,-4 1-48 0,-8-2 0 16,0 0 8-16,-8 0 56 15,0 0 112 1,-16 0 96-16,-16 0 96 16,-12 3-24-16,-24-4-48 0,-19 5-208 15,-17-5 16-15,5-2-104 16,23-6-520-16,12-7-1481 0,32-7-3944 16,0-6-5337-16</inkml:trace>
  <inkml:trace contextRef="#ctx0" brushRef="#br0" timeOffset="157843.34">10805 14452 4440 0,'0'0'6114'0,"0"0"-4538"16,0 0-752-16,0-28-120 31,4 22 417-31,0 2 183 16,-4 1-392-16,4 0-248 0,0 0-192 16,4-1-120-16,4 4-184 0,8-3-87 15,3 3-65-15,9 0-16 31,1 0 56-31,-1 0-48 16,7 0-8-16,-7 0 40 0,0 10-40 16,-4 2 0-16,-4 4-72 15,-5 3 24-15,-2 3-25 0,-2 8 65 16,-2-5 0-16,-2 3-8 31,1-2 16-31,0 2 8 16,4 4-8-16,0-3 0 0,0 3 8 15,-4-1-8-15,0-5 0 0,-4 2 8 16,0-2 0-16,0-4-8 16,0-3 0-16,4-3 0 15,0-4 0 1,3-2 0-16,5 0-72 16,5-8-80-16,6 2 72 0,5-4-16 15,4 3 24-15,0 0 72 0,0 3 0 16,3-6 0-16,-2 7 0 15,2-4 0 1,2 0 0-16,-6 3 0 16,-3 4-8-16,-1-1 0 15,-7 1 8-15,-3 3-8 0,-6-1 8 16,-7 4-8-16,0-3-8 16,-12 3-104-16,0-4-40 0,0 1 72 31,0 3 80-31,-4-3 8 15,-7-1 8-15,2 4 48 0,5-3-48 16,-4-3 8-16,8 3-8 16,0-4 0-16,0 0 56 15,0 1-16-15,12-4-48 0,8 1 0 32,4-1-40-32,0-3-256 15,8 0-200-15,0 1 128 0,4-2 112 16,3 2 168-16,2-4 88 0,-2 3 0 15,1 3 8-15,-4-2 40 16,-8 2 8-16,0 3-8 16,-8-2-24-1,-5 2 72-15,-2 1-24 16,2 2 40-16,2 1-48 0,-2 0-8 16,2 3-56-16,-2 0 16 0,1-3-16 15,4 5 8-15,4-2 0 16,0 0 40-1,4 3-40-15,4-3 64 16,-4 0-24-16,0 0 104 16,0-3 64-16,0-1-88 0,-1 1 24 15,1-3-88-15,7 2 0 16,-3 1-16-16,1-1-40 16,-1 1-8-16,-5 0 8 0,-3 3 0 31,0 3-8-31,-4 0 0 0,-4 0 8 15,0 3-8-15,0 0 8 16,-4-2 0-16,4-2-8 16,-4-1 0-16,4 1 16 0,0-2-16 31,7-3 8-31,-3-1 40 16,5 5-40-16,3-4 0 0,0 2 0 15,-5 4-8-15,5-3 8 16,0 6-8-16,0 0 48 15,0 1 8-15,3 2 24 0,-3-2-32 16,8-1 16 0,0 0-16-16,4-3 16 15,0 0-64-15,3-3 8 0,-2 0 0 16,-2-4 0-16,-7 1 32 16,-8 0-32-16,-4-4-8 15,-8 1 0-15,0-4 0 0,-4 0 49 16,4 1 15-1,-4-1-16-15,0-2-48 16,-1 2 8-16,-2-6 40 0,-1 3-48 16,-4 0-104-16,0-3-169 15,0 0-319-15,0 0-232 16,0 0-512 0,0-3-777-16,0-3-2167 15,-4-4-2330-15</inkml:trace>
  <inkml:trace contextRef="#ctx0" brushRef="#br0" timeOffset="158166.34">13900 15976 8121 0,'0'0'4017'16,"0"0"-2961"-16,0 0-528 15,0 0-344-15,0 0 441 16,0 0 367-16,0 7-160 0,9 5-64 15,3 4-288 1,4 6-184-16,3-3-152 16,2 4-72-16,-2-1-64 0,1-3 40 15,4 0-48-15,-8-3 0 16,0 0 8-16,-8 0 0 16,-4-1-8-16,-4-2 0 15,0 0-48-15,-20 0 24 16,-8 2 24-16,-7-2 88 15,-10 3-16-15,-11 0 32 0,-7 0-104 16,-5 0 0-16,-20 0-616 16,-31-13-1168-16,19-3-1145 15,5 0-7313-15</inkml:trace>
  <inkml:trace contextRef="#ctx0" brushRef="#br0" timeOffset="167720.91">21725 4448 6569 0,'0'-10'4713'0,"0"7"-3529"16,0 0 88-16,0 3-391 0,0 0-273 15,0 0-168-15,0 0-144 16,0 0-152 0,5 10-72-16,3 8 168 15,0 8 280-15,-1 9-96 0,2 6-224 16,-5 4-72-16,0-1-48 15,0-3-64-15,0-2 32 0,-1-11-40 16,6-9 56-16,-1-6 48 31,7-10 8-31,9-3 176 16,8-10 177-16,17-12-241 0,2-9-80 16,12-11-80-16,1-5-24 15,1-1 48-15,-10 3 8 0,1 1-96 16,-8 9 56-16,-12 7-56 31,-8 9 32-31,-9 6-40 0,-7 10-8 16,-4 3-8-16,-4 0-104 15,4 3-152-15,-8 12-497 16,0 2-351-16,0 1-960 0,-23 2-401 16,-5-4-631-16,0-10-6386 0</inkml:trace>
  <inkml:trace contextRef="#ctx0" brushRef="#br0" timeOffset="169543.49">6223 5794 592 0,'0'0'6993'0,"0"0"-5673"0,0 0-247 32,0 0-281-32,0 0-88 15,0 0 144-15,0 0-168 0,-4-48-368 16,4 65-288-16,0 14 200 15,4 10 417-15,4 26-113 0,4 25-240 16,4 23-64-16,4 8-96 31,-5-2 0-31,6-10-8 16,-10-10-16-16,2 4-16 0,-6 3 128 16,1 3 128-16,-8 0 8 15,4 10-96-15,1 0 24 0,-5 2 16 16,0 1-48-16,0-9 24 15,4 2-32 1,0-2-48-16,3-1-16 16,1 7-79-16,5 3-41 0,-6 2 48 15,10 4-40-15,-6-2 168 16,13-4 32-16,-1 2 8 0,-2 1-88 16,3 0-48-1,-4 0-40 1,-4 1-32-16,-5-5-8 0,2-5 8 15,-2-7-56-15,2 0 96 0,-2-3 40 16,6 0-8-16,-2 0-32 16,6 0-8-16,-6 0-88 0,5 0 40 31,-1-4-48-31,2-5 48 16,-5-7-40-16,0-6 0 15,-4-4 8-15,-4-15-8 0,0-10-8 16,-5-15-112-16,1-5-272 0,5 2-384 15,-5 2-577-15,4-3-759 32,-5-6-1089-32,1-14-2576 15,0-8-144-15</inkml:trace>
  <inkml:trace contextRef="#ctx0" brushRef="#br0" timeOffset="170067.33">6885 11252 10458 0,'0'0'4177'0,"0"0"-4177"15,0 0-1769-15,0 0 921 0,0 0 568 16,0 0 224 0,107 22 56-1,-71-16 96-15,8 4 544 0,7-7-360 16,25 4-200-16,31-4-24 0,30 0-56 15,14 0-88-15,8-3-88 16,-3 3 64-16,-5-3 40 0,4 3 72 31,5 4 128-31,-1-1 328 16,9 3 232-16,2 1-143 16,6 3-97-16,-1-4-72 0,8 1-144 15,0 0-32-15,9-1-80 0,-4 0-16 16,-1 1 120-16,-8-1-64 31,0 1-96-31,0-3-16 16,1 2 40-16,7-3-32 0,0 1-56 15,9-1 8-15,-1-6-8 16,7 3 8-16,2 3 160 0,7-2-8 16,1 2 16-16,-5 4 168 31,3 2 192-31,-10 4-160 0,-9 0-144 15,-11 0-72-15,-17 0-8 0,-20 0-96 16,-23 0-7-16,-32-7-49 16,-33-6-185-16,-18-3-79 0,-22 0-528 15,-3-12-1896 1,-12-7-4370 0</inkml:trace>
  <inkml:trace contextRef="#ctx0" brushRef="#br0" timeOffset="171117.91">6502 5505 5169 0,'0'0'2256'0,"0"0"-1360"15,80-19-520-15,-33 7 16 16,5 2-103-16,4 0 79 0,8 7 96 16,15 0-8-1,21 3-40 1,20 0-24-16,19 0-16 0,5 3-88 16,-2 0-192-16,2 0-32 0,12-3 0 15,12 0-8-15,2 0-48 16,6-6 0-1,3 0 8-15,-4-4 72 16,1 4-80-16,3 0-8 16,-8-1 8-16,4 4-8 0,1-7 8 15,-9 7 40-15,1-6-40 16,-1-1 0-16,-4-3-8 0,1 4 0 31,-9 0 0-31,-8-1 0 16,-7 4 8-16,-13-1 0 0,1 7 48 15,-5-3-40-15,-3 0 72 16,3 3 8-16,-3 0-16 16,-1 0-32-16,-3 0 8 0,-5 3-48 15,-7 4 8-15,-8 2-8 32,-17-3-8-32,-23 1 0 0,-12-4-128 15,-4-3-56-15,3 3-488 16,21-3-656-16,-4 0-713 15,-12-3-2696-15</inkml:trace>
  <inkml:trace contextRef="#ctx0" brushRef="#br0" timeOffset="171336.41">12546 5273 824 0,'0'0'5401'15,"0"0"-4425"-15,108 4-536 16,-45-2-440 0,-10 2-568-16,-10-4-4345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1:48:5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4456,'0'1'9565,"-1"20"-9234,-6 15 296,-1-1 0,-18 48 0,6-20-114,5-13-332,4-1 0,1 2 1,2-1-1,-1 89 0,9-138-196,0 1-1,0-1 0,0 1 1,0 0-1,1-1 0,-1 1 1,0-1-1,1 1 0,-1-1 1,1 1-1,-1-1 0,1 0 1,0 1-1,-1-1 1,1 0-1,0 1 0,0-1 1,0 0-1,0 0 0,0 0 1,3 2-1,-3-2-60,1-1 0,-1 1 0,1-1 0,-1 1-1,1-1 1,-1 0 0,1 0 0,-1 0 0,1 0 0,0 0 0,-1 0 0,1 0 0,-1 0 0,1-1-1,-1 1 1,1 0 0,-1-1 0,1 0 0,-1 1 0,0-1 0,1 0 0,1-1 0,1 0-206,-1-1 0,0 1 0,0-1 1,-1 1-1,1-1 0,4-6 0,13-25-3677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2:40:51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7721 2460 8249 0,'-3'-9'2321'0,"-2"3"-641"16,-3-1-104-16,8 1-175 16,0 0-169-16,0-1-136 0,0 4-160 15,0 3-215 1,0 0-209 0,0 0-192-16,0 0-216 0,0 19-104 15,0 28 0-15,8 30 232 0,12 31 8 16,-4 6-136-16,0-15-8 15,-4-30-48-15,-4-21-40 0,0-7 0 16,-1 7 0-16,6 3-8 31,-5 3-264-31,3-7-344 0,2-12-576 16,-5-13-729-16,7-12-1112 16,-6-10-1992-16,-2 0-1040 0</inkml:trace>
  <inkml:trace contextRef="#ctx0" brushRef="#br0" timeOffset="296.2">8056 2416 8513 0,'0'0'2633'0,"0"0"-337"31,0 0-647-31,0 0-233 0,0 0-248 0,0 0-400 15,0 0-351-15,0 0-361 16,8 73 16-16,7 19 368 0,6 19-136 16,7 3-120-16,-4-25 16 15,-5-32-72 1,-6-12 16 0,6-7-128-16,1 3-8 0,0 0 112 0,4 1-120 15,-4-7-200-15,-4-4-296 16,0-11-232-16,-13-5-953 15,1-8-2576-15,-4-7-1184 0</inkml:trace>
  <inkml:trace contextRef="#ctx0" brushRef="#br0" timeOffset="539.54">7725 3013 9161 0,'0'0'3265'16,"0"0"-1000"-16,0 0-673 15,0 0-816-15,0 0-176 0,88-64 16 16,-24 36-95-16,-1-1-225 31,9-3-152-31,-5 7-144 0,-15 3-376 16,4 3-1617-16,-16 3-2904 0,-16 7-5009 15</inkml:trace>
  <inkml:trace contextRef="#ctx0" brushRef="#br0" timeOffset="813.82">8522 2682 4136 0,'0'0'10739'0,"0"0"-8499"16,0 0-712-16,0 0-415 0,0 0-265 31,0 0-352-31,0 0-312 0,0 0-184 15,0 0-216-15,0-22-936 16,8 22-1881-16,-4 0-4929 0</inkml:trace>
  <inkml:trace contextRef="#ctx0" brushRef="#br0" timeOffset="1047.2">8650 3051 5641 0,'0'0'8746'15,"0"0"-5834"-15,0 0-1007 0,0 0-409 16,0 0-496-16,0 0-296 16,-8-35-304-16,3 29-208 15,1-1-192-15,0 1-216 0,-3 0-672 0,-1 2-768 31,-1 1-4449-31</inkml:trace>
  <inkml:trace contextRef="#ctx0" brushRef="#br0" timeOffset="2088.42">8056 4019 10802 0,'0'0'2976'0,"0"0"-1143"15,0 0-521-15,0 0-264 0,0 0-312 16,0 0-615-16,0 0 335 15,-60 64-40 1,44-13-104-16,1 3-88 16,6 9-32-16,1 0 8 0,8 1-104 15,0-4-48-15,20-6-48 16,5-9 88-16,14-10-88 0,1-13-112 16,16-13-8-1,0-9-248-15,3-6 168 16,-4-19-264-16,-6-7-376 15,-18-3 343-15,-14 3 289 0,-17 7 208 16,-20 9 160-16,-20 7 216 16,-12 5 41-16,-8 4 47 0,-4 4-48 31,12 5 40-31,17 1-112 16,10-4-168-16,22-3-176 0,3-3-120 15,16 0-472-15,31 0 424 16,9-13 160-16,8 0-88 0,7-5-256 15,-15-1-152-15,0 3 199 32,-16 3 209-32,-16 7 96 15,-8-1 0-15,-8 7 96 0,-4 0 209 16,-4 3 159-16,4 14 120 16,-4 5-88-16,0 9-208 0,4 7-64 15,0 7-40-15,0 12-88 16,0 13-88-1,0 0 8-15,0-1-16 16,0-2-184-16,3-16-72 0,6-3-440 16,-5-14-344-16,12-21-809 15,-1-13-1952-15,-2 0-1368 0</inkml:trace>
  <inkml:trace contextRef="#ctx0" brushRef="#br0" timeOffset="2268.94">8749 4171 8809 0,'0'0'6522'0,"0"0"-5018"16,0 0-120-16,0 0-391 0,0 0-473 16,0 0-520-16,-4-18-120 15,4 46-1017-15,0 4-783 0,4 0-3953 16</inkml:trace>
  <inkml:trace contextRef="#ctx0" brushRef="#br0" timeOffset="2440.48">8844 4667 12682 0,'0'0'5793'16,"0"0"-4280"-16,0 0-401 31,0 0 96-31,0 0-192 0,0 0-391 15,0 0-473-15,0 0-152 0,13 0-1049 16,-9 0-903-16,-4 0-3345 16</inkml:trace>
  <inkml:trace contextRef="#ctx0" brushRef="#br0" timeOffset="5463.42">10088 6397 360 0,'0'0'9274'0,"0"0"-7234"0,0 0-872 31,0 0-328-31,0 0 385 15,0 0-41-15,0-44-424 16,0 44-296-16,0 3-232 0,4 13-136 16,0 12 240-16,4 17 168 15,-1 21-15-15,2 20-137 0,-1 19-32 32,-1 3-80-32,-3-19 8 15,-4-23-128-15,0-24-32 16,0-4-80-16,0 3 0 0,0 4-8 0,0-4-184 15,0-6-168-15,0-10-360 16,0-9-609-16,-4-16-1375 16,1 0-1665-1,-1-16-2121-15</inkml:trace>
  <inkml:trace contextRef="#ctx0" brushRef="#br0" timeOffset="5809.5">10111 6397 8161 0,'0'0'2833'0,"0"0"-1473"16,0 0-488-16,0 0 97 15,0 0 207-15,0-6-304 0,9 6-256 16,3-3-136-16,12-4 240 16,8 1 113-16,11-6-393 31,1-1-240-31,8-3-32 0,0-3-168 16,0 3 40-16,-9 6-40 15,-7 1-296-15,-4 3-465 0,-12 6-607 16,-5 0-1136-16,-10 6-633 0,-5 7-1744 15,0-1-1656-15</inkml:trace>
  <inkml:trace contextRef="#ctx0" brushRef="#br0" timeOffset="6008.96">10279 6645 7585 0,'0'0'2017'0,"0"0"-1273"31,0 0-8-31,-20 73 240 15,20-60 120-15,13-4-207 0,14-6-481 16,9-3 16-16,4 0-120 16,16-12-144-16,-5-8-160 0,5-2-176 15,-4 7-768-15,0-1-921 32,-16 10-2352-32,-13 2-2808 0</inkml:trace>
  <inkml:trace contextRef="#ctx0" brushRef="#br0" timeOffset="6301.19">10207 7283 8321 0,'0'0'1617'0,"0"0"-665"0,0 0 432 16,0 0 48-16,0 0-391 15,37 51-41-15,-14-48-160 0,13-3-48 16,8 0-112-16,8-9-88 16,12-11-159-1,3-5-137-15,1 0-152 16,-1-1-104-16,-7 4-40 0,4 3-632 15,-24 3-1105-15,-12 6-3040 16</inkml:trace>
  <inkml:trace contextRef="#ctx0" brushRef="#br0" timeOffset="7353.39">11307 5934 8465 0,'0'0'2161'0,"0"0"-1217"31,0 0-248-31,0 0 304 0,0 0-119 16,0 0-297-16,0 0-256 15,0 0 56-15,-72 12 72 0,48 1-152 16,-4 3-80-16,-4 0-104 16,1 0 64-16,-1-1-8 31,0 2-64-31,4-5 88 0,4 1 8 0,5-7 56 15,2 1-32-15,9-4-56 16,1 0-40-16,3 0-72 0,-1 0 8 16,1 0 40-16,4 4 0 15,-4-1 33 1,0 4-9 0,1-1 16-16,3 1 16 0,0 2-32 0,0 5 96 15,0-5-8-15,7 4-24 16,1 6 16-16,5-3-72 15,2 6-40-15,-2 1 24 0,2 6-16 32,1-1 64-32,0 1-72 15,0 0 40-15,-4 3-48 0,4 3 0 16,0 0-8-16,0 6-32 16,-4 1 16-16,-1-1 32 0,2 4-8 15,-2 3-8-15,-3 0 80 31,1-3-48-31,-2 6 56 0,1 3-48 16,-4 0 16-16,5 3 64 16,-5 0-80-16,-1 4-80 15,1-7 32-15,4 0-72 0,1-3 32 16,-2-6-40-16,5-4 8 31,1-6 8-31,-2-6-8 0,1-3-8 16,0-10 0-16,4-4-16 0,4-8 8 15,8-4 0-15,0-3 8 16,11 0 8-16,5-19-8 0,4-4-96 16,4-11-408-1,8-30-608 1,-9 10-1072-16,-10-6-5426 0</inkml:trace>
  <inkml:trace contextRef="#ctx0" brushRef="#br0" timeOffset="9062.83">11598 6280 5841 0,'0'0'2672'0,"0"0"-1071"0,0 0 47 16,0 0 192 0,0 0-255-16,-12-54-33 15,12 50-352-15,0 4-383 16,0 0-257-16,0 0-280 0,0 0-120 15,4 10-88-15,8 12 208 16,0 10 112-16,8 10-160 0,-5 8-80 31,-2 7 48-31,2 4-64 16,-2 2-40-16,-2-2-40 0,-3-4 40 16,5-3-96-16,-6-7 0 15,1-5-280-15,-4-10-336 0,5-4-440 16,-5-9-585-16,7-16-1551 31,-3-3-2138-31,-4 0-4022 0</inkml:trace>
  <inkml:trace contextRef="#ctx0" brushRef="#br0" timeOffset="9375">11889 6140 11946 0,'0'0'3809'16,"0"0"-2777"-16,0 0-512 0,0 0 48 15,0 0-48 1,0 0-200 0,0 0 305-16,0 0-121 0,52 108-128 15,-37-63-56-15,2 2-64 0,-2 4-32 16,-2 3-56-16,-2 0 48 15,-3 0-56-15,4 0-24 0,-4-3-40 32,4-4-88-32,-4-2 8 15,4-10-16-15,-4-3-40 0,-1-4-488 16,2-9-408-16,-5-3-705 16,0-7-2095-16,-4-9-2098 0</inkml:trace>
  <inkml:trace contextRef="#ctx0" brushRef="#br0" timeOffset="9635.29">11621 6705 5737 0,'0'0'7641'0,"0"0"-5640"0,0 0-689 0,0 0 120 15,0 0-287-15,0 0-657 16,9-35-328-16,27 26-88 0,7-4-8 16,13-3 0-1,8-3-64 1,3 3 0-16,-3-3-32 16,-12 4-608-16,-4-8-1049 0,-21 7-3288 0,-14 3-3577 15</inkml:trace>
  <inkml:trace contextRef="#ctx0" brushRef="#br0" timeOffset="10248.67">12362 5899 10386 0,'0'0'2480'0,"0"0"-463"16,0 0-649-16,0 0-104 16,0 0-248-16,0 0-383 0,-3 3-409 15,11 26 128-15,12 25 320 16,4 18-272-16,7 27-40 0,5 6-88 31,-4-7-8-31,0-9 120 16,-4-9-152-16,0-1 0 0,-4-12-32 15,-9-10-88-15,2-16-64 16,-6-6 8-16,-2 3-56 16,6 3-8-16,-3-6-200 0,1-6-160 31,-6-10-136-31,1-10-344 16,-4-9-456-16,1 0-1433 0,-1-15-3328 0</inkml:trace>
  <inkml:trace contextRef="#ctx0" brushRef="#br0" timeOffset="11006.65">12929 5896 4400 0,'0'0'5306'0,"0"0"-2946"0,0 0-183 32,0 0-449-32,0 0-312 15,0 0-456-15,0 0-439 0,0 0-177 16,0 0 128-16,-28 124-32 15,11-45-56-15,6 0-72 16,3-9-40-16,4-9-24 0,4-14-64 31,0 7-104-31,0 3-72 16,16-13-8-16,4-5-8 0,8-14-184 16,4-9 16-16,11-10-64 15,2-6-32-15,2-6-64 16,-3-10-128-16,-4-13-128 0,-5 4 120 15,-14-7 55 1,-10 1 177-16,-7 2 160 16,-4 4 80-16,-19 2 56 0,-9 5 200 15,-9 5-104-15,-6 3-136 16,3 7 40-16,0 3 17 16,13 0-65-16,6 0-8 15,14 0-8-15,7 0-369 16,0 0-655-16,19 0 800 15,9 0 232-15,4 0 0 0,7 0 48 16,-6-6-40-16,-1-4 0 16,-5-2 64-16,-7-1 104 15,-3 6 168 1,-6 1 120-16,-7 3 57 16,0 3 79-16,-4 0-112 0,0 0-144 15,4 6-208-15,1 13 120 16,2 7 96-16,1 9-128 15,0 6 24-15,4 6-24 0,0 1-32 32,4 6-48-32,-4 0-72 15,0 0-72-15,0-7-72 0,0-5 0 16,0-7-296-16,-4-10-416 16,7-12-600-16,-2-10-1377 15,-1-3-3816-15</inkml:trace>
  <inkml:trace contextRef="#ctx0" brushRef="#br0" timeOffset="11247">13490 6286 6553 0,'0'0'7818'0,"0"0"-5794"16,0 0-1216-16,0 0-312 15,0 0 384-15,72-29-167 0,-36 20-393 16,4-7-200-16,3 4-56 16,2-1-64-1,-6 3-176-15,-7 4-793 16,-8 6-1543-16,-12 0-2857 16,-12 0-4281-16</inkml:trace>
  <inkml:trace contextRef="#ctx0" brushRef="#br0" timeOffset="11412.56">13550 6493 8673 0,'0'0'2689'0,"0"0"-665"0,0 0-183 16,0 0-241-16,0 0-448 16,107 6-552-16,-55-25-359 0,8-3-241 31,28-19-441-31,-17 5-1295 0,-11 5-3817 15</inkml:trace>
  <inkml:trace contextRef="#ctx0" brushRef="#br0" timeOffset="11730.71">14323 6045 4304 0,'0'0'11155'0,"0"0"-8915"15,0 0-1159-15,0 0-313 16,0 0-160-16,0 0-344 0,-24 47-128 15,12-5-24-15,-4 2-104 16,12 0-8 0,0 1 0-16,4-7-192 15,4-9-256-15,16-7-168 16,8-9-193-16,12-10 161 0,-1-3 8 16,10-16-176-16,-6-12 208 15,-2-11 608-15,-13-5 552 0,-17-10 488 31,-7 3 88-31,-8 3 185 16,-20 7-113-16,-16 16-176 16,-4 9-296-16,-3 10-296 0,-5 6-384 15,4 0-48-15,0 25-1040 16,12-3-976-16,12-3-5634 0</inkml:trace>
  <inkml:trace contextRef="#ctx0" brushRef="#br0" timeOffset="12659.25">14422 5400 5329 0,'0'0'6553'15,"0"0"-4913"-15,0 0-583 16,0 0-593-16,0 0 368 16,28-73 16-16,0 60-352 15,8 1-136-15,12 2-168 0,4 1-96 16,-4 5-40-16,4 4-48 31,-9 0 0-31,-7 17 0 0,1 8 80 16,-10 7 80-16,-3 12 120 15,-4 4 113-15,-5 6 63 0,6 0-72 16,-5 6-112-16,3-3 0 16,5 7-32-16,1-4-72 31,-1 0-80-31,-5 1 72 0,1 2-72 16,0 4-24-16,-4-3 56 15,-4-1-64-15,0-3-56 0,-4-3 208 16,0-6-88-16,-1-3 32 0,2-4 8 15,3 1-88 1,0-7 8 0,0-3 0-16,-1 0-40 0,2-3 72 15,-2-4-32-15,-7-3-80 16,4-2 40-16,-8-5-48 0,0 5 0 16,-19-4-64-16,-13 0-280 0,-48-6-784 31,8-7-1521-31,-4-6-7713 15</inkml:trace>
  <inkml:trace contextRef="#ctx0" brushRef="#br0" timeOffset="17490.34">13295 7308 6025 0,'0'0'2432'0,"0"0"-1383"16,0 0-585-16,-16 7 224 16,8-4 344-16,8-3 0 15,-4 0-120-15,1 0-151 0,-1 0-97 32,-1 0-288-32,5-6 0 15,-4-7 176-15,4 0-192 0,0-6-144 16,0 0-88-16,0-3-80 0,13 3 8 15,-2-3-56-15,1 6 0 16,4 0 0-16,0 3 0 16,0 7 8-1,4 0 104-15,-4 2 32 16,4 4-96-16,-1 0-40 0,5 10 112 16,4 3-16-16,0 5-8 15,4 2-24-15,-4 2-64 0,8-3 0 16,-4 0 80-1,0-3-72-15,3-3-16 16,-3-4 64-16,5-6-64 16,2-3 64-16,-3 0-64 0,4-6 0 15,-5-3-64-15,-7-4-72 16,-4-3 0-16,-3 0 128 0,-10 0-8 31,-7-3 8-31,-4-3 8 16,0 3-56-16,-8 3 8 0,-7 0 48 15,-1 4 0-15,4 5 0 16,-1 1 0-16,6 6 88 16,3-4-88-16,4 4 16 0,0-3 40 31,0 3 8-31,0 0-64 16,0 0 0-16,0 0 0 0,0 0 88 15,0 0-88-15,0 3-16 16,8 10 8-16,-1 6 8 0,2 3 0 15,3 0 0-15,-5 4 0 16,6 0-72 0,-6-4-328-16,5 0-152 15,-3-6-168-15,-2-4-144 0,-3-2 112 16,0-10 135-16,-4 0 105 16,0 0 288-16,4-3 168 0,-4-16 56 15,0-4 104 1,0-8 128-16,0-4 48 15,0 0 1-15,0 0-81 16,13 3 56-16,-6 4-56 0,5 5 16 16,4 5-88-16,4 5-120 15,0 3 0-15,0-2-8 0,-1 5 0 32,6 1 8-32,-5 6-8 15,-1-4 0-15,1 4 0 0,1 0-8 16,-2 0 0-16,5 4 0 15,-4-1 8-15,4 3-8 16,0 1 8-16,4-1 0 0,0-3 0 31,0 7-8-31,0-7 8 16,-1 0-48-16,1 0 40 0,0-3-112 16,-3 0 48-16,-6 0-16 15,1 0 24-15,-4-9 64 16,-4-1 0-16,0-6 16 0,-5-3 56 15,-3-3 184 1,-4-4 24-16,0-2-8 16,0-1-40-16,-4 4-56 0,-3 0-80 15,-5 6-48-15,3 3-48 16,-6 10-496-16,3 6-1193 16,-4 0-3256-16</inkml:trace>
  <inkml:trace contextRef="#ctx0" brushRef="#br0" timeOffset="19647.59">11335 6534 760 0,'0'0'352'0,"0"0"-248"31,0 0 480-31,0 0-248 0,0 0-176 16,0 0-160-16,-28-38-96 16,28 38 8-16,-4 0-64 0,4 0 0 15,0 0-64-15,0 0-144 16,-4 0-871-16</inkml:trace>
  <inkml:trace contextRef="#ctx0" brushRef="#br0" timeOffset="32159.24">15932 6210 8313 0,'-3'0'2865'0,"3"0"-1577"15,-4 0-272-15,4 0 273 32,0 0 79-32,0 0-360 0,0 0-312 15,0 0-184-15,0 0-63 0,4 0-225 16,-1 0-80-16,10 0-24 15,-1-3 56-15,8 0 160 0,4-7-16 16,8 1 8-16,3-1-88 16,5-2-120-16,3-1 32 15,2 3-144 1,-2-2 40-16,-2 2-48 0,-2 3-48 16,-11 1-208-16,-4 6-504 15,-4-3-256-15,-8 0-481 0,-4 3-1055 16,0 0-609-16,-8 0-3368 15</inkml:trace>
  <inkml:trace contextRef="#ctx0" brushRef="#br0" timeOffset="32420.54">16001 6445 8313 0,'0'0'2089'0,"0"0"-1049"16,0 0 592-16,0 0 217 15,0 0-401-15,95-13-408 0,-67 3-368 32,-1 5-144-32,1-5-191 15,4 0-145-15,-4 1-136 0,-4 2-48 16,-3 1-8-16,10 0-785 0,-11 0-1167 15,0-4-2793-15</inkml:trace>
  <inkml:trace contextRef="#ctx0" brushRef="#br0" timeOffset="36828.78">17638 5296 128 0,'0'0'9049'0,"0"0"-7152"15,0 0-641-15,0 0-216 0,-24-29 161 16,24 26-65-16,0 3-488 15,0 0-440-15,0 0-208 0,0 13-8 16,12 9 8-16,4 10 272 31,3 12-128-31,6 19-8 0,-1 20 0 16,8 16 16-16,-1 5 8 16,-3-18-88-16,-3-16-64 0,-10-26 48 15,-3-2-56-15,4 2-8 31,-4 3-144-31,4 5-40 16,0-15 32-16,-12-5-64 0,4-13-16 16,-4-6 184-16,-4-7-120 15,0-6 8-15,0 0 112 0,0 0 56 16,-8-16 0-16,0-6 0 31,-8-13-192-31,4-3 176 0,0-10-344 16,0-5-88-16,4-1-8 0,5-4 296 15,-2 5 152-15,5 5 8 16,0 3 0-16,0 8 0 16,8 5 0-16,4 6 64 15,0 4 96 1,0 6-8-16,4 3 96 0,4 4-104 16,-4-1 16-16,4 7 8 0,-4 0-56 15,-1 3-16-15,2 0 8 16,-2 10-8-16,2 12 136 15,2 0 64 1,-3 6 24-16,5 7-8 16,2 0 80-16,1 6-16 0,-4 1-128 15,-1 2 8-15,-2 1 129 16,-2-1-129-16,2-2-56 16,-6-5-32-16,-2-2-56 0,3-3-16 31,-5-6-96-31,-3-4 8 15,5-6 0-15,-5-3-8 0,0-4 0 16,-1-3-552-16,-3-6-993 16,0-3-2856-16,-7-9-4457 0</inkml:trace>
  <inkml:trace contextRef="#ctx0" brushRef="#br0" timeOffset="37831.11">18430 5911 9057 0,'0'0'3937'0,"0"0"-2208"16,0 0-345-16,0 0-280 15,0 0-224 1,0 0-320-16,0 0-255 16,0 13-49-16,9 9 264 0,-1 4-120 15,3 9 128-15,6 3-200 16,-2 3-40-16,2 1-80 0,3-1 24 16,-5-6 32-1,6-4-192-15,-2 1-8 16,-3-6 8-16,-4-8-64 15,-3-1-8-15,-2-8-40 0,-7-3-272 16,0-3-440-16,0-3-960 16,-16 0-3001-16,1-6-5362 0</inkml:trace>
  <inkml:trace contextRef="#ctx0" brushRef="#br0" timeOffset="39775.93">18829 5479 1072 0,'0'0'8714'16,"0"0"-5466"-16,0 0-1223 0,0 0-553 15,0 0-448-15,0 0-368 16,-12-18-376-16,12 31-232 0,4 12 169 0,13 10 263 16,2 9-264-16,1 4 24 31,4 6 8-31,4 0-8 15,4 6-160-15,-4-3-8 0,4 1-8 16,-4-1-64-16,-5-1 0 16,1-1 80-16,0-4-80 0,-8-4 0 15,0-6-96-15,-4-9-96 32,-4-6-248-32,-4-7-328 0,-4-3-497 15,-4-10-959-15,-8 0-2169 16,-4-6-2313-16</inkml:trace>
  <inkml:trace contextRef="#ctx0" brushRef="#br0" timeOffset="40135.97">18726 5474 392 0,'0'0'7649'15,"0"0"-5728"1,-12-93-481-16,12 55-104 0,4 6-232 16,15 0-143-16,2 4-33 15,10 3-360-15,5 2-176 0,5 8-88 16,6 2-160-16,-3 6-40 0,0 7-56 31,-9 7-48-31,1 15-8 16,-12 13-96-16,-3 6 8 0,-6 10 96 15,-6 3 16-15,-6 3 40 16,1 0 8-16,-4 1-64 0,-4-5-8 16,-12-2-88-16,-4-3-32 31,-3-7-136-31,-9-6-112 0,4-3-128 16,-13-10-488-16,14-9-1657 15,7-10-3136-15</inkml:trace>
  <inkml:trace contextRef="#ctx0" brushRef="#br0" timeOffset="40570.81">19570 4956 5065 0,'0'0'5153'15,"0"0"-3569"-15,0 0-216 0,0 0 121 16,0 0-209-16,0 0-232 15,-15-3-792-15,-6 31 736 0,-7 26-151 16,-4 22-105-16,1 26-128 31,7 6-152-31,20 0-88 0,4-3 56 16,24-16-280-16,15-1 16 16,10-2-56-16,7-16-88 0,-4-13 48 15,15-3-64-15,12-3-176 16,5-3 32-16,-4-10-272 31,-25-22-232-31,5-16-448 0,-15 0-1209 16,-2 0-3888-16</inkml:trace>
  <inkml:trace contextRef="#ctx0" brushRef="#br0" timeOffset="41022.61">20032 5114 3424 0,'0'0'4857'0,"0"0"-3144"0,0 0-129 16,0 0 16-16,-15-79 113 16,15 73-249-16,0 3-344 0,0 3-360 15,0 0-480-15,0 16-232 31,11 12 201-31,10 11 191 0,7 8-144 16,0 7 40-16,7 0-88 16,1 9-80-16,-4-2-88 15,3-1-80-15,-3 1 72 0,-4-4-72 16,-4-7-176-16,-3-9-424 31,-6-6-569-31,2-6-991 0,-2-13-1865 0,-6-7-2696 16</inkml:trace>
  <inkml:trace contextRef="#ctx0" brushRef="#br0" timeOffset="41320.81">20376 4905 6081 0,'0'0'5345'0,"0"0"-3081"16,0 0-359-16,0 0-321 0,0 0-376 31,0 0-583-31,0 0-281 16,0 0-336-16,0 0 184 0,47 54 136 15,-15-3-40-15,3 9-72 16,-3 4-56-16,0-4-88 0,0 3 72 16,-4-6-144-16,-4 4 0 31,4-7 8-31,-8-4-8 0,-4-5-56 15,-4-3-448-15,0-10-528 16,-4-1-729-16,-5-12-2136 16,-3-6-1504-16</inkml:trace>
  <inkml:trace contextRef="#ctx0" brushRef="#br0" timeOffset="41562.15">20049 5394 10402 0,'0'0'4281'0,"0"0"-3001"16,0 0-32-16,0 0-208 0,0 0-223 16,115-70-97-16,-59 55-280 15,8-2-248-15,-4 2-40 0,4 2-152 31,-10 0-368-31,15 0-1048 16,-18 4-2433-16,-10 0-2417 0</inkml:trace>
  <inkml:trace contextRef="#ctx0" brushRef="#br0" timeOffset="41808.51">20945 5261 11202 0,'0'0'4057'31,"0"0"-2993"-31,0 0-208 0,0 0 64 16,92-48-111-16,-61 35-513 15,1 1-152-15,0-1-144 16,4 4-224-16,-8 2-593 0,-4 7-951 0,-8 0-2129 15,-8 3-1280-15</inkml:trace>
  <inkml:trace contextRef="#ctx0" brushRef="#br0" timeOffset="41997.01">20961 5457 4216 0,'0'0'4633'15,"0"0"-2904"-15,0 0-145 16,0 0 905-16,0 0-553 0,96-15-864 16,-49-1-640-16,1 0-248 0,3-3-184 15,5-4-624-15,-11 5-2304 32,-13-1-5690-32</inkml:trace>
  <inkml:trace contextRef="#ctx0" brushRef="#br0" timeOffset="42596.41">21559 4645 8361 0,'0'0'2873'15,"0"0"-993"-15,0 0-735 16,0 0-33-16,0 0-256 15,0 0-600-15,0 0 280 0,31 82 48 16,-6-31-288-16,3 6-144 16,0 4-104-16,0-1 48 0,-2 0-96 31,-1-9-64-31,-5-7-280 16,0-9 96-16,-8-6-152 0,-1-13-24 15,-2-7 48-15,-9-6 96 16,0-3 256-16,0-3 24 0,0-12 0 15,0-14-56-15,0-3 48 32,0-13 8-32,0-2-8 15,0-4 8-15,8 4 0 0,3 5 56 16,2 14 272-16,-2 9 152 16,6 9 8-16,-2 7-72 0,6 3-168 15,2 3 104-15,1 17-96 16,0 5 9-1,-4 3-49-15,-1 7-16 16,-2 0-104-16,-2 3-96 0,-6-3-8 16,-5 0 0-16,0-3-1033 15,3-4-1223-15,-7-8-2649 0,8-8-3593 16</inkml:trace>
  <inkml:trace contextRef="#ctx0" brushRef="#br0" timeOffset="42815.83">22247 4985 6009 0,'0'0'9026'31,"0"0"-6818"-31,0 0-1408 16,0 0-440-16,0 0 505 16,0 0 23-16,0 0-304 0,112 88-248 15,-84-59-240-15,0 3-88 0,-8-4-8 16,-4-2-688-16,-4-1-168 31,-12-9-1513-31,0-7-4032 0</inkml:trace>
  <inkml:trace contextRef="#ctx0" brushRef="#br0" timeOffset="43555.85">22344 4346 9962 0,'0'0'3880'0,"0"0"-2335"15,0 0-321-15,0 0-208 16,0 0-208-16,0 0-327 15,47 29 143 1,-11 9 192-16,20 22-200 16,15 23-112-16,17 31-336 0,12 10-48 15,4-4-16-15,-13-8-56 16,-23-29-40-16,-16-20 0 16,-12-19-8-16,-12-9-8 0,0 6-408 31,3 1-184-31,-3-4-224 15,-12-7-512-15,0-18-985 0,-12-3-2208 16,-4-10-3641-16</inkml:trace>
  <inkml:trace contextRef="#ctx0" brushRef="#br0" timeOffset="44216.09">23447 4445 568 0,'0'0'9090'0,"0"0"-7266"0,0 0-408 16,24-73 209-16,-24 67 71 15,4 2-248-15,-4 4-512 16,0 6-375-1,-8 17-505-15,-12 11 360 16,1 18 8-16,-2 5-184 16,6 9-72-16,6-2-168 0,9 3 8 15,4-4 8-15,16-6-16 32,16-6-176-32,5-13-64 0,6-10-56 15,5-15-120-15,-5-9-104 16,1-4-81-16,-8-19-127 0,-12-13 352 15,-16-3 280-15,-12-3 96 16,-4 0 160-16,-28-1 448 16,-12 11-344-16,-8-1 152 0,-4 10-71 31,9 7-169-31,8 5 224 16,14 4-288-16,13 3-112 0,12 0-184 15,12 0-577-15,20 3 649 0,19 0 112 16,5 1 0-1,8-1-8 1,-4-3-96-16,-12 0 80 0,-12-3 24 16,-12-1 8-16,-9-2 409 15,-11 3 295-15,1 0 72 0,-5 3-160 16,0 0-304-16,4 0-200 0,0 6-120 16,7 13 0-16,2 10 0 15,2 5 72 1,6 11-16-16,-2-1-16 15,1 4-40-15,4 3-120 16,0-4-240-16,-4-5-400 0,4-4-624 16,0-12-409-16,0-11-2664 15,-9-12-3352-15</inkml:trace>
  <inkml:trace contextRef="#ctx0" brushRef="#br0" timeOffset="44418.55">24184 4686 10042 0,'0'0'3912'31,"0"0"-2367"-31,0 0-65 16,0 0-544-16,0 0-296 0,112-86-255 16,-60 67-177-16,-1 6-64 15,9 4-144-15,-12 3-320 0,0 6-937 16,-17 0-2552-16,-14 0-2144 0</inkml:trace>
  <inkml:trace contextRef="#ctx0" brushRef="#br0" timeOffset="44598.07">24384 4756 1712 0,'0'0'7153'15,"0"0"-5392"-15,0 0-761 16,0 0 360-16,0 0 193 15,0 0-297-15,91 19-704 0,-47-19-304 16,12-7-248-16,15-5-864 16,21-20-1049-16,-8 4-1975 0,-13-1-1113 15</inkml:trace>
  <inkml:trace contextRef="#ctx0" brushRef="#br0" timeOffset="44921.21">25136 4429 8017 0,'0'0'1369'0,"0"0"-177"0,0 0 112 32,0 0-144-32,0 0-352 15,0 0 41-15,0 0-169 16,-95 48 40-16,67-11 72 0,9 2-416 16,2 5-184-16,6 1-128 15,7-4-64-15,4 0-512 0,7-6 0 16,18-6-256-1,6-14 16-15,9-8 272 16,3-7-1-16,6-10-159 16,-6-18-248-16,1-10 416 0,-16-10 472 15,-8-6 696-15,-13-3 552 16,-7 3 297-16,-7 3-137 16,-21 6-96-16,-4 14-583 15,-4 12-265-15,-7 10-456 16,2 9-8-16,-14 34-993 15,11-2-2823-15,12 3-5690 0</inkml:trace>
  <inkml:trace contextRef="#ctx0" brushRef="#br0" timeOffset="45273.27">25153 4016 6769 0,'0'0'5833'15,"0"0"-4000"1,0 0-441-16,0 0-984 15,0 0 64-15,99 35 712 16,-39-6-392-16,7 9-255 0,5 6-217 16,4 7-192-16,-5 3 16 15,-7 6-136-15,-19 4-8 16,-14 0 0-16,-19-1 0 16,-12 0-72-16,-20-2-440 15,-44 8-937-15,9-14-1471 16,-1-18-6882-16</inkml:trace>
  <inkml:trace contextRef="#ctx0" brushRef="#br0" timeOffset="45991.35">26165 4356 10234 0,'0'0'4305'0,"0"0"-2985"32,0 0 8-32,0 0-504 15,0 0-160-15,0 0-71 0,143-29-113 16,-52 10 16-16,25-3-136 0,-4 6-144 15,-29 0-8-15,-27 7-208 16,-28 2-48-16,-4 1-128 16,-5-1-240-1,-6 1-304-15,-13-3-441 16,-24-1-1759-16,-12 4-2761 0,-8 0-913 16</inkml:trace>
  <inkml:trace contextRef="#ctx0" brushRef="#br0" timeOffset="46240.68">26427 4060 8145 0,'0'0'3129'0,"0"0"-833"0,0 0-335 15,0 0-313-15,0 0-200 16,0 0-551-16,0 0-457 31,28 39 328-31,-4 2-184 0,4 26-168 16,8 18-256-16,11 17-88 15,-2-7 56-15,-10-18-64 0,-7-24-8 16,-3-15-56-16,3 1-96 16,-5 2-96-16,1 0-208 31,-4-12-320-31,-8-13-336 0,-5-7-1065 16,-7-9-3296-16</inkml:trace>
  <inkml:trace contextRef="#ctx0" brushRef="#br0" timeOffset="49758.31">19566 6864 3744 0,'0'0'3233'0,"0"0"-1593"15,0 0-423-15,0 0 47 16,-36-51-104-16,33 26-208 0,-1-4-192 16,4-2-31-16,0-4-401 0,0 3-16 31,7 0-112-31,10 3-48 15,6 4-64-15,5 3-32 16,9 0-8-16,14 2-48 0,16-5 0 16,30 3 88-16,18 6-88 15,17 10 0-15,-5 6 0 0,-3 0 0 32,-5 10 72-32,9 2-72 15,11-2 0-15,4-1 0 0,9 1 0 16,-4-4 0-16,-6 0 0 15,-6 0 8-15,-12-6 0 0,-4 0-8 16,-13-2-536-16,5-21 368 31,-5-5 160-31,1-4-112 16,3-9 112-16,-11-7 8 0,-17 4 8 16,5-20-8-16,-12-9 8 15,-12-3 40-15,-1 0-48 0,-27 22 24 0,-17 15-24 16,-6 8 8-1,-2 2 104 1,-7 0 160-16,-4 1 160 16,0 6-80-16,-4 6-144 0,-7 6-192 15,-2 1-16-15,6 6-96 16,-5 0 96-16,4 3 152 0,4 0 40 0,0 0-144 31,0 3-48-31,4 9-8 16,0 5-160-16,0 8 168 15,0 3 80-15,8 4-16 0,4 3-56 16,7-3-8-16,-2 3-56 16,3-7-88-16,-5-2-256 0,6-1-88 31,-6-9-216-31,2 0-96 16,-6-3 127-16,-7-7 41 0,0 0 224 15,1-3 224-15,-5-3 88 16,0 0 96-16,0-3 152 0,-5-13-144 15,1-3 88-15,-8-6 304 32,5-4 136-32,3-5 113 15,-1-8-73-15,5-2-120 0,0-1-80 16,0 4-80-16,13 3 40 16,2 9-104-16,1 7-40 0,0 6 40 15,8 4-160-15,4 5 0 16,8 1-16-1,-1 2-48-15,14 4 64 16,-1 0-72-16,7 0-8 0,1 0 0 16,4 0 8-16,3 0-8 15,1 0 0-15,0-3 0 0,3-3 8 16,2-3-56 0,14-1 56-16,12-6 0 15,17 1 8-15,0-2-8 16,-9 2 0-16,-11 2 8 0,-8 0 32 15,0 0-40-15,3 1 0 16,-19 2 0-16,-4 1 0 0,-17 2 0 31,1 1-8-31,8-3 8 16,12-4 0-16,15-3 8 0,17-3 0 16,15-4-8-16,-3-2 8 15,-4-3 48-15,-16-1-56 0,-17 7 0 16,-15 0 40-16,-17 2-32 31,-2 1-8-31,-6 1 0 16,5-2 0-16,-4-5 0 0,-4 0 8 15,-8 2-8-15,0-2 64 16,-4-4-56-16,3 4-8 0,1-3 0 16,4-1 8-16,-7 6 24 15,-2 4-32 1,-3 4-8-16,-4 5 0 15,-8 7 8-15,-4 0 0 0,0-1-8 16,0 4-88-16,0 0 88 16,0 0-48-16,0 0-16 0,0 0-152 15,0 0-96 1,0 0-208-16,0 0-424 16,-12 13-136-16,-8-3-401 15,1-1-2600-15</inkml:trace>
  <inkml:trace contextRef="#ctx0" brushRef="#br0" timeOffset="53831.44">18176 7604 3120 0,'0'0'5665'0,"0"0"-3840"15,0 0-185-15,0 0 193 0,0 0-9 16,-16-26-552-1,16 26-296 1,0 0-311-16,0 0-281 0,0 0-80 16,8 7-296-1,4 15 48 1,8 16 576-16,12 16-208 0,16 22-208 0,-5-2-64 16,6-5-64-16,-10-9-40 15,1-9-40-15,-1 6-8 16,10 10 0-16,-10-3 0 0,-3-10-56 15,-8-4-96 1,-4-11 32-16,-13-8-72 0,2-12-152 0,-9-9 8 16,0-4 40-16,-4-6-48 31,0 0 264-31,0-6 16 0,-12-13 64 16,0-13-56-16,-4-12-88 15,4-7 0-15,4-6-129 0,0-7 169 16,4 1 56-16,4 5 32 15,0 11 16-15,0 9 0 32,4 12 48-32,8 11 128 0,0 5-39 15,4 7 87-15,8 3 16 16,0 0 32-16,8 6 0 0,0 10-24 16,3 6-48-16,-3 7-32 15,0 2 0-15,0 8-40 16,-8-1-16-1,0 0-64-15,-5 0-40 0,-2 0-8 16,-6-6-128-16,2-1-480 16,-9 4-769-16,-4-9-2727 0,4-10-2602 15</inkml:trace>
  <inkml:trace contextRef="#ctx0" brushRef="#br0" timeOffset="54266.28">19227 8086 1592 0,'0'0'9994'0,"0"0"-8050"16,0 0-1071-16,0 0-217 16,69-37 400-16,-37 30-184 0,0 4-40 15,-4 3-344-15,-9 10-264 0,-7 12-48 16,-4 6 89-16,-8 10 79 0,-4 3 48 15,-12-2 32-15,-3-1-16 16,-2-10-160-16,9-5-112 16,8-11-112-16,4-5-24 0,4-7 0 15,20 0-168 1,12-10 88-16,12-12 64 16,8-7-568-16,19-21-849 0,-11 2-2415 15,-12 7-3858-15</inkml:trace>
  <inkml:trace contextRef="#ctx0" brushRef="#br0" timeOffset="55428.18">19865 7569 9618 0,'0'0'4032'0,"0"0"-2583"15,0 0-401-15,0 0-112 0,0 0-208 16,0 0-416-16,0 0 313 0,32 85 231 15,-4-33-104 1,4 11-424 0,7 0-144-16,6 7-32 0,2-3-144 15,-6-4 40-15,2 1 24 16,-7-4-64-16,-4-2-8 0,-4-5 0 16,-8-5-136-16,-5-10 48 0,-2-6-488 31,-9-7-256-31,3-9-393 15,-7-13-911-15,0-3-593 16,0 0-1408-16</inkml:trace>
  <inkml:trace contextRef="#ctx0" brushRef="#br0" timeOffset="55796.21">19813 7664 4304 0,'0'0'3921'0,"0"0"-2472"16,-19-86-353-16,19 51-352 0,0 0-232 16,15 7 120-16,9 0 72 15,8 5-96-15,4 7 25 0,8 3-97 0,0 4 8 16,4 9-40-1,-5 0-192 1,-3 22-136-16,-4 13-88 16,-8 13 40-16,-8 6-8 0,-4 9 8 15,-4 1-32-15,-12 2 32 16,0-5-56-16,0-7 0 0,-20-4-72 0,-4-5-96 31,-3-7 88-31,-5-9-352 16,-5-7-464-16,5-15-1184 15,9-7-2065-15,10-7-5993 0</inkml:trace>
  <inkml:trace contextRef="#ctx0" brushRef="#br0" timeOffset="56095.41">20726 7191 11562 0,'0'0'2817'15,"0"0"-697"-15,0 0-784 0,0 0-375 16,0 0-369-16,0 0-296 16,-68 38-104-16,48 13 152 0,9 19-48 15,11 25-8-15,3 20-168 16,29-1 64-1,8-22-64-15,4-26-104 16,-4-21-16-16,3-14 0 0,5 8-168 16,12-8-248-16,4 1-328 15,3-19-184-15,-11-10-1105 0,-12-3-3608 16</inkml:trace>
  <inkml:trace contextRef="#ctx0" brushRef="#br0" timeOffset="57573.47">17925 6543 7497 0,'0'0'2953'0,"0"0"-1529"16,0 0-704-16,0 0 88 16,0 0 297-16,0 0-457 0,0 0 32 31,0 0 104-31,112-22-168 16,-65 10-104-16,1-1-144 0,3 0-248 15,-2 0-8-15,-1 1-104 0,-5 6-16 16,-3-1-128-16,-4 1-744 15,-12 6-712-15,-8 0-937 16,-4 0-1319 0,-12 0-2026-16</inkml:trace>
  <inkml:trace contextRef="#ctx0" brushRef="#br0" timeOffset="57880.65">17961 6763 1616 0,'0'0'4049'0,"0"0"-2977"0,0 0 144 16,0 0 144-16,0 0-255 15,0 0 447-15,99-23-16 0,-51 7-215 32,0 1-345-32,4-5-72 15,-8 8-200-15,-4-1-240 0,-9 1-328 16,-6 5-136-16,-6 1 16 15,-3 2-16-15,-4 1-16 16,4 0-192-16,0-4-80 0,-4 7 88 31,4-5-80-31,-4 5-72 16,-4-4-152-16,-4 4-352 0,-4 0-1073 16,0 7-375-16,-8 5 111 15,-8-5-1711-15</inkml:trace>
  <inkml:trace contextRef="#ctx0" brushRef="#br0" timeOffset="58759.31">18758 8788 5697 0,'0'0'6361'0,"0"0"-3960"0,0 0-1345 15,0 0-520 1,0 0 120-16,0 0-80 15,0 0-208-15,119-54 80 16,-63 32-176-16,4-4-136 0,0 4-88 16,-5 3-48-16,-7 6-80 15,-12 4-408-15,-12 6-624 16,-13 3-1384-16,-11 3-393 16,-7 10-296-16,-14 0-1528 15</inkml:trace>
  <inkml:trace contextRef="#ctx0" brushRef="#br0" timeOffset="58952.78">18806 8975 6969 0,'0'0'2208'16,"0"0"-223"-16,0 0 143 31,99-3-231-31,-59-13-537 0,8-2-288 15,-5-2-272-15,-3 1-415 16,1 6-385-16,-10-2-393 16,-3-5-1319-16,-5 5-2785 0,-10-1-5609 0</inkml:trace>
  <inkml:trace contextRef="#ctx0" brushRef="#br0" timeOffset="60010.97">20977 7407 9337 0,'0'0'2585'15,"0"0"-464"-15,0 0-433 16,0 0-184-16,0 0-216 0,0 0-207 0,0 0-473 16,-4-25-240-16,4 25-208 31,11 9-152-31,10 13 104 15,7 10 296-15,0 9-56 0,4 7-160 16,-4 3-96-16,3 0-80 16,-6-4 32-16,-2 1-40 0,-3-4-8 15,-4-6-248-15,-4-2-472 32,-1-8-320-32,-2-3-1041 0,-5-9-2040 15,0-9-920-15</inkml:trace>
  <inkml:trace contextRef="#ctx0" brushRef="#br0" timeOffset="60288.23">21280 7153 5705 0,'0'0'5113'0,"0"0"-2721"15,0 0 97-15,0 0-865 0,0 0-800 16,0 0-480-1,0 0 169 1,0 0 303-16,4 118-216 0,12-61-272 16,7 0-160-16,1-6-16 15,8-1-136-15,0-2 40 0,0-4-48 16,0 1 40-16,-4-4-48 0,-4 1-160 31,0-8-344-31,-9-5-352 16,-6 3-1145-16,-5-13-2648 0,-4-7-5521 15</inkml:trace>
  <inkml:trace contextRef="#ctx0" brushRef="#br0" timeOffset="60499.66">21096 7706 4064 0,'0'0'7562'15,"0"0"-4761"-15,0 0-1361 32,0 0-552-32,0 0-112 0,0 0-184 15,116-48-176-15,-69 32-272 16,9 0-144-16,-3 0 0 0,10-6-1104 16,-16 3-3241-16,-2 3-5049 0</inkml:trace>
  <inkml:trace contextRef="#ctx0" brushRef="#br0" timeOffset="60720.08">21778 7508 10282 0,'0'0'4873'0,"0"0"-3465"0,0 0-416 0,0 0-104 16,0 0-127-16,91-60-313 15,-59 48-400-15,0 2-48 0,-4 7-432 16,-4 0-1137-16,-9 3-2232 31,-6 0-1608-31,-9 0-2776 0</inkml:trace>
  <inkml:trace contextRef="#ctx0" brushRef="#br0" timeOffset="60900.6">21809 7674 1240 0,'0'0'6777'0,"0"0"-5064"0,0 0 79 16,0 0 112-16,0 0-383 15,0 0-385-15,0 0 8 16,0 0-264-16,88 25-520 0,-39-41-336 16,2-6-24-16,12-10-768 15,-14 7-1984 1,-14-1-5082-16</inkml:trace>
  <inkml:trace contextRef="#ctx0" brushRef="#br0" timeOffset="62343.75">22690 6947 8089 0,'0'0'2993'15,"0"0"-2273"-15,0 0-624 16,0 0 272 0,0 0 632-16,0 0-55 15,4 79-273-15,-20-53-96 0,-3-1-48 16,-9-6-104-16,-8 0-104 15,-5-6-144-15,2-7-128 16,3-6 104-16,0 0-104 0,12-13-32 16,4-6 120-16,12-6-136 31,8-4-80-31,4 1 72 0,20-1-64 16,8 3 64-16,4 4 16 15,3 7-8-15,2 11 72 0,2 4 80 16,-3 0 176-16,-3 13-128 0,-2 9 48 15,-3 10 88 1,-4 6-200 0,-4 4-48-16,-8 8-80 0,0 7 1 15,-4 0-1-15,-9 1-8 16,-3-4-8-16,-3-6-1 0,-14-7-111 16,-6-10-160-16,-5-5-192 0,-8-7 176 31,-4-10 192-31,0-6-32 15,5-3 136-15,3-6 16 16,8-16 64-16,12-3-16 0,12-4 16 16,0-3-80-16,12 7 88 0,12-1-88 15,8 10-8-15,3 10 8 32,5 3 40-32,0 3 112 15,8 0 16-15,-4 9-88 0,3 4 64 16,-7 3 16-16,0 0 56 15,-4 3-136-15,-12-3-64 0,-5 0-16 16,-6-3-424-16,-13-4-1176 31,0-3-2985-31,0-2-5977 0</inkml:trace>
  <inkml:trace contextRef="#ctx0" brushRef="#br0" timeOffset="62703.78">23188 7321 13242 0,'0'0'4025'31,"0"0"-3193"-31,0 0-264 16,0 0 121-16,0 0 127 0,0 0-208 15,0 0-152-15,0 0-16 16,8 0-224-16,-8 0-104 0,0 0-112 15,0 0-352-15,0-6-720 32,0-1-1977-32,-4-5-11482 0</inkml:trace>
  <inkml:trace contextRef="#ctx0" brushRef="#br0" timeOffset="63910.58">22623 6839 1096 0,'0'0'10042'31,"0"0"-7578"-31,0 0-719 0,0 0-473 16,0 0-184-16,0 0-416 0,-9 3-352 15,18 22 145-15,6 14 175 16,13 8-160-16,0 7-224 16,8 6 0-16,7 4-72 15,-2 0-136 1,2 2 88-16,-3 1-128 0,0-7 40 16,-4-6 8-16,-4-3-40 0,-4-10 32 15,-8-6-48-15,-1-9-216 16,-6-8-104-16,-1-5-152 15,-9-7 8 1,1-6 8-16,-4 0 376 16,0-3-8-16,-11-16-24 0,-2-9-321 15,-6-7 353-15,2-6 24 16,2-4 48-16,-1-6 0 16,12-3-8-16,0 0 16 0,4 4 8 31,0 8 96-31,4 14 121 15,7 11 63-15,2 11 16 0,2 6-56 16,6 4-104-16,7 11 224 16,7 7-176-16,5 7-40 15,0 0 8-15,4 2-8 0,-5 1-32 32,-2-3-72-32,-10-1-48 15,-7 1 0-15,-3-4-136 0,-10-5-440 0,-3-1-552 16,0-7-1505-16,-4-6-3664 15</inkml:trace>
  <inkml:trace contextRef="#ctx0" brushRef="#br0" timeOffset="64200.8">23447 7112 6145 0,'0'0'7385'0,"0"0"-5808"16,0 0-497-1,0 0-80-15,108-60-8 16,-65 53-215-16,2 7-289 16,-6 0-120-16,-3 3-240 0,-8 16-128 15,-12 7-16-15,-16 5-64 32,0 8 80-32,-12 2 120 0,-4-6-24 15,-4-3 24-15,12-7-48 16,8-9-64-16,0-4 64 0,16-12-64 15,24 0-16-15,8-12-128 16,15-11-632-16,25-31-809 16,-20 7-3056-16,-12-1-4993 0</inkml:trace>
  <inkml:trace contextRef="#ctx0" brushRef="#br0" timeOffset="64907.91">23821 6537 10266 0,'0'0'3945'15,"0"0"-2193"-15,0 0-512 0,0 0 120 16,0-6-399-16,0 6-345 15,9 12-280-15,10 14-192 0,29 27 632 16,20 27-216-16,24 28-320 16,7 10-8-16,-7-1-168 0,-8-9-16 31,-25-26-48-31,-10-18-8 16,-14-16-248-16,-3-17-16 15,0 4-576-15,0-3-696 0,-4-6-897 16,-13-11-2560-16,-6-12-6553 0</inkml:trace>
  <inkml:trace contextRef="#ctx0" brushRef="#br0" timeOffset="65568.16">24774 6381 8705 0,'0'0'2489'0,"0"0"-489"16,0 0-103-16,0 0-129 15,0 0-424-15,0 0-559 16,0 0-713-16,0 0 56 15,0 0 144-15,-60 124 40 0,52-54-160 16,4 0-88-16,4-10-56 16,20-12-16-1,12-1-96-15,4 5-256 16,11-15-88-16,1-11-257 16,-4-13 81-16,4-10 80 0,-8-3-112 15,-12-20 160-15,-8-8 192 16,-16-7 264-16,-4 0 40 0,-24-3 192 31,-12 0 192-31,-4 10 88 16,-4 5 80-16,1 7-32 15,11 10-248-15,8 6-152 0,12 0-120 16,12 0-280-16,4 3-672 31,24 7 752-31,11-4 184 0,5 0 8 0,8-6-176 16,-4 0-56-16,-12 0 144 15,-4-6 96-15,-12-3 104 16,-8-1 176-16,-5 0 448 0,-3 4 112 16,-4 3 65-16,4 0-137 15,-4 3-304-15,5 0-456 16,3 12-8-16,3 14 0 16,9 5 0-16,5 11 8 15,3 2 0-15,3-2 8 16,-4-1-16-16,1-3-280 0,-4-3-504 15,1 0-745-15,-10-13-1239 16,-2-9-3026-16</inkml:trace>
  <inkml:trace contextRef="#ctx0" brushRef="#br0" timeOffset="65789.56">25447 6575 8849 0,'0'0'4697'0,"0"0"-3568"15,0 0-457-15,0 0-264 16,0 0 192-16,108-70-40 0,-65 54-240 31,2 7-200-31,2-4-120 0,-11 7-800 16,-12 6-1921-16,-8 0-2176 15,-12 0-2536-15</inkml:trace>
  <inkml:trace contextRef="#ctx0" brushRef="#br0" timeOffset="65958.11">25567 6810 4456 0,'0'0'5146'0,"0"0"-3922"0,0 0-368 16,123-38-216-16,-78 12-248 15,6-2-264 1,-3-4-128-16,16-19-232 16,-17 10-1944-16,-7 0-7978 0</inkml:trace>
  <inkml:trace contextRef="#ctx0" brushRef="#br0" timeOffset="66257.31">26160 6318 3200 0,'0'0'6338'0,"0"0"-3586"16,0 0-919-16,0 0-945 15,0 0-712-15,0 0 528 0,0 0-72 32,-27 89-360-32,27-48-112 15,4 0-32-15,19 4-128 0,5-10-48 16,4-4-240-16,0-11-176 0,4-14 120 15,-4-6 344-15,0-4 0 16,-9-24 128 0,-6-10-24-1,-17-7 208-15,0-8 328 0,-17-1-144 16,-15 0-24-16,-7 9-8 0,-8 7-464 16,-45 16-184-16,12 12-1280 0,8 7-4465 15</inkml:trace>
  <inkml:trace contextRef="#ctx0" brushRef="#br0" timeOffset="67864.03">26204 5822 5641 0,'0'0'5209'15,"0"0"-3617"1,0 0-960-16,0 0-376 16,0 0 561-16,116 35 471 0,-24 13-352 15,27 22-72-15,0 16-384 16,-7 6-136-16,-24-6-72 15,-32-7-128-15,-20-6-72 0,-17-10-64 32,-7-8-8-32,-12-14 0 0,0-6 0 15,0 2-464-15,-31 15-688 16,3-8-1264-16,0-16-2842 0</inkml:trace>
  <inkml:trace contextRef="#ctx0" brushRef="#br0" timeOffset="68275.92">27288 6146 7465 0,'0'0'7274'31,"0"0"-5578"-31,0 0-552 16,0 0-536-16,0 0 17 0,0 0-377 15,123-50-160-15,-63 37-80 16,4 4-8-16,-4-1-96 0,-8 0-697 16,-16-5-1423-16,-16 2-1817 31,-16-3-2856-31</inkml:trace>
  <inkml:trace contextRef="#ctx0" brushRef="#br0" timeOffset="68425.53">27356 5822 4889 0,'0'0'4320'0,"0"0"-2575"0,24 93 479 15,0-33-591-15,4 4-737 0,7 6-56 16,1-4-296-16,4-2-288 15,4 21-256-15,-12-15-424 0,-8-12-4289 16</inkml:trace>
  <inkml:trace contextRef="#ctx0" brushRef="#br0" timeOffset="68853.39">24180 8096 15883 0,'0'0'2416'15,"0"0"-2416"1,0 0-464 0,0 0 112-16,0 0-128 15,0 0-472-15,0 0-488 0,60 89-1537 16,-40-54-4409-16</inkml:trace>
  <inkml:trace contextRef="#ctx0" brushRef="#br0" timeOffset="68966.09">24307 8582 5353 0,'0'0'5345'16,"0"0"-4553"-16,0 0-792 0,96 35-224 15,-72-23-4569-15</inkml:trace>
  <inkml:trace contextRef="#ctx0" brushRef="#br0" timeOffset="69124.66">24479 8972 11450 0,'0'0'6001'0,"0"0"-4833"16,0 0-623-16,0 0-281 0,0 0-264 16,0 0-512-16,0 0-3721 0</inkml:trace>
  <inkml:trace contextRef="#ctx0" brushRef="#br0" timeOffset="76960.77">15216 11271 6529 0,'0'0'5489'0,"0"0"-3625"0,0-23-319 32,0 21-505-32,0-2-48 15,0 4-160-15,0 0-199 0,0 10-289 16,0 31-288-16,0 26 304 16,-4 34 176-16,-13 10-304 15,6-12-64-15,-1-26-104 0,3-28-56 31,2-8 56-31,-1 8-64 16,0-4-240-16,3 7-248 0,2-13-512 16,3-13-809-16,0-9-1984 15,3-13-1432-15</inkml:trace>
  <inkml:trace contextRef="#ctx0" brushRef="#br0" timeOffset="77204.12">15200 11239 9634 0,'0'0'3096'15,"0"0"-1375"1,0 0-833-16,0 0-136 0,103-79 136 16,-39 50 24-16,20-2-312 0,-1 2-335 15,-7 7-209-15,-16 9-56 16,-20 13-169-16,-5 0-1167 15,-7 13-1232 1,-28 31-209-16,-15 0-456 16,-17-2-3624-16</inkml:trace>
  <inkml:trace contextRef="#ctx0" brushRef="#br0" timeOffset="77365.69">15311 11661 6521 0,'0'0'1928'15,"0"0"-695"-15,0 0-345 0,0 0 88 16,127 10-136-16,-39-42-456 16,20-9-248-16,-8 6-80 15,-25 9-56-15,-23 20-56 0,-28 6-1448 32,-12 4-6154-32</inkml:trace>
  <inkml:trace contextRef="#ctx0" brushRef="#br0" timeOffset="77554.17">15008 12169 9089 0,'0'0'3153'0,"0"0"-1921"0,84 10 113 0,12-13 39 16,40-23-464-16,10-5-464 15,-2-4-136-15,-20 9-104 16,-33 11-216-1,-27 2-768-15,-21 3-4473 16</inkml:trace>
  <inkml:trace contextRef="#ctx0" brushRef="#br0" timeOffset="78130.64">16686 10846 8385 0,'0'0'4249'0,"0"0"-3177"0,0 0-615 16,0 0-41-16,0 0-8 15,0 0 248-15,-96-10-320 16,48 20 56 0,-12 2-168-16,1 4-72 15,-9-3-24-15,8-4 8 0,4 1-8 16,17-7 56-16,11 0 312 0,16 0-80 16,3-3-176-16,9 0-80 15,0 0-39 1,0 7-49-16,9 6 8 15,3 2 232-15,-5 11 8 16,2 9-24-16,-9 6 40 0,0 7 64 16,0 6-24-16,-9 15-128 15,-2 17-72-15,-6 22-88 0,2 6 72 32,7-2-112-32,4-11 40 15,4-15-40-15,0-4 8 0,8-9 64 16,4-15-56-16,0-14-64 15,0-6 96-15,8 3-48 16,8 7 24-16,4-4-72 0,0-5 0 31,0-14 0-31,-1-6-40 16,5-10-176-16,0-9-136 0,7-3-360 16,21-47-784-16,-8-1-3217 15,-8-4-2689-15</inkml:trace>
  <inkml:trace contextRef="#ctx0" brushRef="#br0" timeOffset="78401.92">16849 11201 8617 0,'0'0'4801'15,"0"0"-3232"-15,0 0-489 16,0 0-288-16,0 0-8 15,0 0-192-15,0 0 273 16,13 64-81-16,-10-17-248 0,1 10-192 16,-4 17-176-16,0 14-40 0,0-11-48 31,0-11-32-31,0-12-48 16,0-15-280-16,0-5-536 15,0 1-609-15,8-19-1055 0,8-13-2177 16,4-3-3313-16</inkml:trace>
  <inkml:trace contextRef="#ctx0" brushRef="#br0" timeOffset="78600.39">17140 11154 8449 0,'0'0'6578'0,"0"0"-4066"15,0 0-1095-15,0 0-777 0,0 0-432 16,0 0 440-1,4 98-40-15,4-44-416 16,4 6-104-16,0 13-40 16,0 10-48-16,-8-4-104 0,-1-9-552 15,-3 6-672-15,-3-31-1417 16,-13-4-3104-16</inkml:trace>
  <inkml:trace contextRef="#ctx0" brushRef="#br0" timeOffset="78798.87">16845 11604 8369 0,'0'0'7050'16,"0"0"-5154"-16,0 0-816 16,0 0-463-16,0 0-177 0,107-44-136 15,-47 31-168-15,12 1-136 16,28-11-56-16,-33 11-1193 0,-3-4-4504 15</inkml:trace>
  <inkml:trace contextRef="#ctx0" brushRef="#br0" timeOffset="79277.6">17399 10824 5065 0,'0'0'7225'0,"0"0"-5296"16,0 0-161-16,0 0-680 16,0 0-248-16,40-80-344 15,-5 64-175-15,14 3-153 16,3 4-160-16,-1 6 16 0,-11 3-24 15,-8 3-16-15,-9 9-48 16,-6 11 64 0,-6 2 104-16,-7 7 264 15,-4 6 104-15,0 6 64 16,5 4-224-16,-1 6 56 0,4 13-152 16,8 21-96-16,-1 14-16 15,6 9-104-15,-10 0 8 0,-3-5-16 31,-4-15 8-31,-4-5-8 16,0-16-48-16,0-19 8 16,0-10-16-16,0-6-176 0,-4 6 16 15,-8 3 104-15,-4-2-24 16,-7-4 96-16,-9-12 0 0,0-8-16 31,-8-5-96-31,-20-13-696 0,9-9-697 16,-1-13-3272-16</inkml:trace>
  <inkml:trace contextRef="#ctx0" brushRef="#br0" timeOffset="79634.64">18140 11443 96 0,'0'0'13178'31,"0"0"-10673"-31,0 0-969 15,0 0-608-15,0 0-79 16,0 0-281-16,80-39-280 0,-36 30-144 16,8-4-88-16,-1 0-56 15,1 7 0-15,-13 3-360 32,-7 3-1121-32,-23 9-1719 0,-9 11-1769 15,-13 2-3369-15</inkml:trace>
  <inkml:trace contextRef="#ctx0" brushRef="#br0" timeOffset="79758.31">18125 11658 2536 0,'0'0'7346'0,"0"0"-5266"15,0 0-368-15,0 0 121 0,0 0-33 16,114 51-688-16,-22-51-711 0,0-9-257 16,12-13-144-16,-29 2-1073 0,-27-2-5176 15</inkml:trace>
  <inkml:trace contextRef="#ctx0" brushRef="#br0" timeOffset="80447.47">19360 10503 13114 0,'0'0'2785'0,"0"0"-921"16,0 0-471-16,0 0-401 15,0 0-416-15,0 0-408 0,0 0-88 16,19 85 240-16,13 17 40 15,8 12-216-15,-4-3-64 0,-4-12-80 16,-4-13 72-16,-9-20-72 16,-2-12-96-16,-10-19 96 0,1-10-288 15,-3 1 0-15,3-4 16 32,-5-6-24-32,-3-13-40 0,4-3 48 15,-4-19 176-15,8-13 24 16,1-12 0-16,2-16 88 0,5-4 8 15,4 1 0-15,4 2 40 16,-5 17-40-16,9-1-8 31,-4 13 184-31,4 14 8 0,4 8 72 16,-4 10-96-16,4 0-72 16,0 22 104-16,0 10-56 0,-8 6-72 15,-4 13-16-15,-1 0 16 0,-6 0 0 16,-1 3-72-1,-5-7-64 1,2-2-456-16,-1-4-992 0,3-9-3105 16,-3-14-2921-16</inkml:trace>
  <inkml:trace contextRef="#ctx0" brushRef="#br0" timeOffset="80622">20268 11007 13970 0,'0'0'4273'15,"0"0"-3664"-15,0 0-473 16,0 0 808-16,31 80-232 0,-14-36-288 16,2 4-256-16,-2 6-168 31,-2-4-376-31,-2 14-1032 0,-2-16-3537 16,-3-13-6426-16</inkml:trace>
  <inkml:trace contextRef="#ctx0" brushRef="#br0" timeOffset="81025.92">20698 10824 1776 0,'0'0'12891'15,"0"0"-10275"-15,0 0-975 16,0 0-1041-16,0 0-496 0,0 0 48 31,24 123 560-31,12-21-336 0,7 12-216 16,-2-3-16-16,-9-9-144 16,-13-20-160-16,-3-9-528 15,-12-22-744-15,-4-3-2433 0,0-23-456 16,-4-9-3553-16</inkml:trace>
  <inkml:trace contextRef="#ctx0" brushRef="#br0" timeOffset="81285.23">20750 10474 7785 0,'0'0'2385'0,"0"0"-1049"15,107-25-184-15,-59 25 433 16,3 28-257-16,-6 13-32 16,-13 13-440-16,-12 3-568 0,-16 7-128 15,-8 3-80 1,-28-3-64-16,-12-1-16 16,-8-6 64-16,-7-3-64 0,3-6 0 15,8-11-608-15,20-14-880 16,16-10-1521-16,12-13-4936 15</inkml:trace>
  <inkml:trace contextRef="#ctx0" brushRef="#br0" timeOffset="81535.57">21383 10442 11202 0,'0'0'5281'0,"0"0"-4249"15,0 0 593-15,-55-73-321 31,35 73-608-31,-8 3-312 0,0 42-160 16,0 34-24-16,16 42-56 16,12 19-136-16,12-1 80 15,27-15-88-15,17-19-56 0,0-23-88 16,21-6-416-16,2-18-120 31,5-20-80-31,0-10-408 0,-30-24-113 16,15-17-479-16,-26-13-1233 0,-3-5-6281 15</inkml:trace>
  <inkml:trace contextRef="#ctx0" brushRef="#br0" timeOffset="81798.87">22017 10274 9554 0,'0'0'3024'31,"0"0"-55"-31,0 0-497 16,0 0-847-16,0 0-769 0,0 0-536 15,0 0-168-15,15 86 456 16,2 3-224-16,15 25-200 0,-4 6-104 16,7-9 0-16,-7-22-80 31,-12-22-392-31,0-13-504 0,-4-6-872 15,-4-20-1369-15,-4-5-3793 0</inkml:trace>
  <inkml:trace contextRef="#ctx0" brushRef="#br0" timeOffset="82009.31">22435 10204 13050 0,'0'0'3233'0,"0"0"-953"15,0 0-807-15,0 0-961 0,0 0-336 16,28 96 472 0,-4 8-16-1,4 14-352-15,-4-7-120 0,4-16-48 16,-13-29-112-16,2-11-360 0,-10-14-424 16,-7 4-1328-16,0-8-3274 15,0-11-4904-15</inkml:trace>
  <inkml:trace contextRef="#ctx0" brushRef="#br0" timeOffset="82185.83">22116 10703 5777 0,'0'0'7945'31,"0"0"-6744"-31,0 0-593 0,131-77 392 16,-34 55-240-16,22 3-496 15,13 3-264-15,-21 0-424 16,-35 4-3457-16,-36 2-7825 0</inkml:trace>
  <inkml:trace contextRef="#ctx0" brushRef="#br0" timeOffset="82352.39">22985 10541 10610 0,'0'0'3953'0,"0"0"-3401"15,104-35 104 1,-48 19 0 0,3 0-376-16,5 7-280 15,-13 5-456-15,-11 4-2249 0,-16 10-2608 16,-15 6-2184-16</inkml:trace>
  <inkml:trace contextRef="#ctx0" brushRef="#br0" timeOffset="82503.98">23033 10794 8209 0,'0'0'1449'0,"0"0"-601"16,0 0 568-16,0 0-40 0,120 10-599 15,-69-25-777-15,33-17 0 32,-21 6-1225-32,-7-2-1807 0</inkml:trace>
  <inkml:trace contextRef="#ctx0" brushRef="#br0" timeOffset="82995.67">23682 9975 1768 0,'0'0'11514'0,"0"0"-9105"0,0 0-985 0,0 0-632 31,0 0-496-31,0 0 369 16,0 96-73-16,8-23-248 15,1 19-224-15,2-6-72 0,1-10 16 16,-3-13-64-16,-2-18-176 16,1 2-168-16,0-8-376 0,0-14-41 31,0-13 73-31,4-12 208 16,0-12 376-16,7-20-216 0,6-12-56 15,-1-10 224-15,0-4 152 16,-5 5 272-16,1 12 360 0,-8 12 240 15,1 16 16-15,-6 10-423 32,1 3-313-32,5 22-144 15,-2 10-8-15,1 12 0 0,0 4-56 16,0 3-673-16,4 3-943 0,-4-13-3177 16,4-19-5081-16</inkml:trace>
  <inkml:trace contextRef="#ctx0" brushRef="#br0" timeOffset="83145.28">24225 10382 13882 0,'0'0'4593'15,"0"0"-4128"-15,0 0-393 0,0 0-72 16,51 95 0 0,-31-47-16-16,4 15-705 15,-5-9-1695-15,-2-16-6594 16</inkml:trace>
  <inkml:trace contextRef="#ctx0" brushRef="#br0" timeOffset="83357.7">24356 9918 14275 0,'0'0'2760'0,"0"0"-1720"16,0 0-624-16,0 0-192 31,111 45 185-31,-55 12-81 16,7 22-240-16,-3 23 24 0,-19 9-112 15,-26-3-8-15,-15-6-88 16,-28-20-472-16,0-18-617 0,5-20-4360 0</inkml:trace>
  <inkml:trace contextRef="#ctx0" brushRef="#br0" timeOffset="83607.05">25112 10382 11522 0,'0'0'2961'16,"0"0"-1801"-16,132-35-296 15,-64 23-240-15,-1 5 24 0,1 4-264 32,-8 3-208-32,-8 0-176 15,-13 0-872-15,-22 0-1504 0,-9-3-2121 16,-8-4-4657-16</inkml:trace>
  <inkml:trace contextRef="#ctx0" brushRef="#br0" timeOffset="83777.59">25232 10128 12698 0,'0'0'4161'15,"0"0"-3761"-15,0 0 600 16,9 83 209-16,-2-33-305 0,5 20-408 31,4 23-184-31,0 11-160 0,-9 4-152 16,2-32-1168-16,-9-25-4153 0</inkml:trace>
  <inkml:trace contextRef="#ctx0" brushRef="#br0" timeOffset="84738.03">25806 9826 12778 0,'0'0'2481'0,"0"0"-609"31,0 0-199-31,0 0-409 0,0 0-584 16,0 0-456-16,0 0-64 15,28 96-152-15,8 11 160 0,-1 17-104 16,5-3-64-16,-12-13-144 15,-4-19-392-15,-8-23-312 16,-8-21-505 0,-4-16-767-16,0-20 1072 15,-4-5-24-15,4-4 615 0,4-13 457 16,0-26 56-16,4-8-40 0,4-13 96 16,0-4 489-16,4 4 255 15,0 9 64 1,-1 16 96-16,2 16-152 15,-6 19-367-15,9 10-377 16,4 25 56-16,8 28-48 0,3 19-112 16,-6-2-16-16,-6-7-64 15,-14-3-1241-15,-9-29-2528 0,-4-6-1144 16</inkml:trace>
  <inkml:trace contextRef="#ctx0" brushRef="#br0" timeOffset="85061.17">26590 10252 12706 0,'0'0'4417'0,"0"0"-3329"16,0 0-271-1,0 0 47-15,88-10-80 0,-47 10-296 16,-2 13-48-16,1 3-296 16,-12 13-96-16,-8-1-48 15,-16 10-80-15,-4 0 80 0,-8 4 0 16,-12-8 48-16,-4 1 208 0,8-13-256 16,4-6 0-1,12-3-40-15,9-13-128 16,34 0 64-16,9 0-184 15,16-13-568-15,31-22-880 16,-24 7-2721-16,-6-4-4121 0</inkml:trace>
  <inkml:trace contextRef="#ctx0" brushRef="#br0" timeOffset="85526.93">27320 9906 12242 0,'0'0'4761'16,"0"0"-3385"-16,0 0-23 0,0 0-529 16,8 0-536-16,12 44-152 0,16 29 512 15,16 26-160-15,0 15-272 16,-1-3-216-16,-15-12 0 16,-12-23-352-16,-12-19-768 0,-8-16-1121 15,-4-6-391-15,0-10-2193 16,-4-5-4257-16</inkml:trace>
  <inkml:trace contextRef="#ctx0" brushRef="#br0" timeOffset="85774.27">27396 9740 5417 0,'0'0'4017'15,"55"-94"-2753"1,-35 81 480-16,4 3 97 15,4 10-409-15,8 0-352 16,-4 13-344-16,-4 19-192 0,-9 12-328 16,-10 10-64-16,-9 6-152 15,-28 4 0-15,-13-1-8 16,-10-2-128-16,-9-7-392 16,1-10-96-16,10-6-784 15,18-12-793-15,15-8-1743 16,16-14-3266-16</inkml:trace>
  <inkml:trace contextRef="#ctx0" brushRef="#br0" timeOffset="86013.63">28029 9706 2968 0,'0'0'12731'0,"0"0"-10995"15,0 0-896-15,0 0-295 0,-79 3-9 31,42 45 152-31,2 24-80 16,19 27-256-16,12 9-168 16,8-7-112-16,32-5 8 0,3-29-80 15,-3-10-120-15,5-13-320 32,14-6-64-32,4-3-776 0,37-13-329 15,-8-3-695-15,-25-19-2753 0</inkml:trace>
  <inkml:trace contextRef="#ctx0" brushRef="#br0" timeOffset="86283.9">28412 9677 4705 0,'0'0'4168'0,"0"0"-2239"16,0 0 583-16,0 0-71 15,0 0-417 1,0 0-271-16,0 0-649 16,32-41-664-16,-24 86-376 15,7 27 256-15,13 24-56 0,4 12-168 16,4-4 0-16,-8-21-96 31,-8-26-176-31,-4-16-736 0,-4-2-1217 16,-1-8-3952-16,6-12 96 0</inkml:trace>
  <inkml:trace contextRef="#ctx0" brushRef="#br0" timeOffset="86478.39">28901 9594 304 0,'0'0'13474'0,"0"0"-10721"0,0 0-1065 16,0 0-919-16,0 0-521 0,0 0 656 15,56 150-376 1,-39-52-280 0,7 4-72-16,-13-17-128 15,-3-18-48-15,-8-6-736 0,0-17-1145 16,-4-9-4184-16</inkml:trace>
  <inkml:trace contextRef="#ctx0" brushRef="#br0" timeOffset="86658.9">28543 9985 2632 0,'0'0'12067'0,"0"0"-10675"16,0 0-720-16,124-57-136 31,-33 41-120-31,29 10-224 0,7 3-192 16,-35 3-1136-16,-28 0-3385 0</inkml:trace>
  <inkml:trace contextRef="#ctx0" brushRef="#br0" timeOffset="86837.43">29305 9877 10538 0,'0'0'2808'0,"0"0"-1847"0,0 0 191 16,99-28-304-16,-48 21-296 15,9 4-128 1,4 3-240 0,-12 0-184-16,-8 10-536 0,-17 5-2160 15,-14-2-3122-15</inkml:trace>
  <inkml:trace contextRef="#ctx0" brushRef="#br0" timeOffset="87000.99">29292 10160 8345 0,'0'0'1657'16,"0"0"-777"-16,0 0 416 16,0 0 841-16,88 9-617 0,-32-9-936 15,7-9-584-15,25-11-216 32,-12 2-1792-32,-13-1-2649 0</inkml:trace>
  <inkml:trace contextRef="#ctx0" brushRef="#br0" timeOffset="87542.55">29982 9569 11442 0,'0'0'4233'0,"0"0"-2777"0,0 0-184 15,0 0-511-15,0 0-449 16,0 0-8-16,0 0 296 0,47 118-368 16,-27-61-40-16,-4 6-176 31,0 1-16-31,-4-4-48 0,-8-9-528 16,0-7-256-16,-4-12-377 15,0-13-79-15,0-13 224 0,0-6 352 16,0-9 568-16,4-16-288 15,8-7 224-15,3-6 208 32,6-4 144-32,-1 4 696 0,-5 10 480 15,10 6-16-15,-5 9-191 16,-1 13-545-16,5 0-440 0,0 22 56 16,0 13-128-16,0 3-48 15,4 3 16-15,-8 4-24 16,8-1-688-1,-8-6-1281-15,-4-19-3784 0</inkml:trace>
  <inkml:trace contextRef="#ctx0" brushRef="#br0" timeOffset="87798.87">30463 9792 9249 0,'0'0'2489'0,"0"0"-1753"16,112-10-504-16,-64 10 208 15,-13 6 1033-15,-11 10 31 16,-11 9-296-16,-13 4-320 0,0 6-135 31,-20 0-217-31,-1 0-264 0,6-4-152 16,2-2-104-16,13-3-16 16,0-7-256-16,25-10-168 15,15-5-97-15,7-4-639 0,33-26-1632 16,-12-9-1561-16,-12-3-3753 0</inkml:trace>
  <inkml:trace contextRef="#ctx0" brushRef="#br0" timeOffset="87993.35">30965 9433 120 0,'0'0'8953'16,"0"0"-6248"-16,0 0-1393 15,0 0 185 1,0 0 271-16,0 0 184 0,88 38-631 15,-40-3-457-15,8 6-144 16,4 0-368-16,-5 7-168 16,1 3-112-16,-12 2-32 0,-12 8-40 15,-28 15-144 1,-48 26-440-16,-20-17-928 16,-19-5-4146-16</inkml:trace>
  <inkml:trace contextRef="#ctx0" brushRef="#br0" timeOffset="88563.83">21981 12204 12522 0,'0'0'4945'16,"0"0"-3873"-16,0 0-527 0,0 0-305 16,131-54 152-16,13 32 144 31,15 0-120-31,1 3-248 0,-29 3-168 15,-51 3-504-15,-16-6-1529 16,-25 0-3480-16,-22 0-5129 0</inkml:trace>
  <inkml:trace contextRef="#ctx0" brushRef="#br0" timeOffset="88729.39">22499 11817 13258 0,'0'0'2985'0,"0"0"-1993"15,0 0-792-15,0 0 424 0,83 92 89 16,-38-25-273 0,-2 18-184-16,9 20-192 15,-8 3-64-15,-9-25-784 16,-14-29-4274-16</inkml:trace>
  <inkml:trace contextRef="#ctx0" brushRef="#br0" timeOffset="88893.95">23566 12001 14843 0,'0'0'3000'16,"0"0"-2896"-16,0 0-104 31,92 13-816-31,-51-4-1128 0,-2 1-3521 16</inkml:trace>
  <inkml:trace contextRef="#ctx0" brushRef="#br0" timeOffset="89036.57">24627 11928 13538 0,'0'0'3209'15,"0"0"-2361"-15,0 0-848 0,0 0-272 16,115-22-1120-16,-71 22-1665 0,-1 6-5337 15</inkml:trace>
  <inkml:trace contextRef="#ctx0" brushRef="#br0" timeOffset="89171.21">25579 11890 12226 0,'0'0'3153'31,"0"0"-3153"-31,0 0-1729 15,0 0-6624-15</inkml:trace>
  <inkml:trace contextRef="#ctx0" brushRef="#br0" timeOffset="89295.87">26420 11760 8905 0,'0'0'8218'16,"0"0"-7026"-16,0 0-1192 15,111-57-1264-15,-71 50-4361 0</inkml:trace>
  <inkml:trace contextRef="#ctx0" brushRef="#br0" timeOffset="89433.51">27380 11658 16307 0,'0'0'3865'0,"0"0"-3369"16,11-73-496-1,-11 51-1160 1,0 3-4906-16</inkml:trace>
  <inkml:trace contextRef="#ctx0" brushRef="#br0" timeOffset="93778.92">11131 7918 7377 0,'0'0'2801'0,"0"0"-1977"16,0 0-584-16,0 0 8 15,0 0 144-15,0 0 240 0,0 0 8 16,5 0-104-16,14 0 289 16,5 0 23-16,12-3-336 31,12-4-136-31,24-8-48 0,27-7-32 0,29-13-48 16,19-4 0-16,12 2 248 15,5-2-120-15,-8 7-80 0,7-3-23 16,0 4-25-1,-3-1 24 1,-1 4-152-16,-12-1 56 16,1 3 56-16,-9-2-152 0,-7 2 88 15,-5 4-48-15,-3 0-40 16,-1-3 8-16,-7-1-88 0,0 1 0 0,-2-3 32 16,-2-1-16-16,4 0 24 31,0 1-40-31,-5-1 0 15,-12 7 48-15,-15 0-48 0,-28 6-8 16,-16 6 8-16,-12 1 0 16,-4 3 0-16,4-1 0 0,-8 1 0 15,-4-1-8-15,-9 7 8 32,2-3-16-32,-1 3-256 0,-5 0-296 15,5 0-393-15,0 16-567 16,-3 3-1272-16,-1-3-3274 0</inkml:trace>
  <inkml:trace contextRef="#ctx0" brushRef="#br0" timeOffset="94780.25">15204 12995 8265 0,'0'0'6938'15,"0"0"-5074"-15,0 0-1368 0,0 0-392 16,0 0 64-16,92-6 408 31,-21-10 161-31,45-6-73 0,51-10-280 16,29-9-32-16,10-4-64 15,2 4-24-15,-21 0-72 16,-4-4-88-16,-7 4-96 0,-13 3 112 31,-12 0-120-31,-12-1 176 0,-11 1-160 16,-17 6 136-16,-6 4 88 0,-30 6-144 15,-15 3-88-15,-17 6 96 16,-6 4-104-16,-2-1 8 16,5 4 48-16,-4-4-56 0,-8 7 0 15,-4 3-40 1,-13 0-40-16,-3 0-136 16,-3 0-192-16,-1 0-112 0,-4 6-424 15,0 4-833-15,-9-7-2471 16,-10 0-2858-16</inkml:trace>
  <inkml:trace contextRef="#ctx0" brushRef="#br0" timeOffset="100525.93">18423 5054 640 0,'0'0'5217'0,"0"0"-4017"16,0 0 304-16,0 0-263 0,0 0-257 15,0 0 64-15,-32-44 104 16,28 41 17-16,4 3-353 15,0 0-240 1,0 0-200-16,0 0-192 16,0 0-112-16,0 0-72 0,0 6-96 15,0 13 96-15,0 6 176 16,4 14 8-16,4 2-72 31,8 3 72-31,4 1-80 0,0 2 32 16,8 4-80-16,0 0 48 15,0 0-8-15,0 2-24 0,0 2 0 16,3 2-72-16,-3-3 0 16,0 0 72-16,-5 0-56 15,2 3 48-15,-1-6-16 0,0 3 88 32,-1-3-32-32,-3 3-48 15,4-4-48-15,1 1 0 0,-2 0 0 0,1-7 64 16,4-3-72-16,-4-2 8 15,4-1 72-15,-4-6-72 16,-5 2-16-16,2 1 16 16,-1-3-8-1,-5 6 0-15,-3-3 0 16,-3 3 0-16,-2-3 32 0,5 0-32 0,-7-3 0 16,6-3 0-16,1-4 0 15,4-3 0-15,3 0-8 16,6 0-56-1,-1 1 56-15,0-1-40 16,0 0-24-16,-5 0 0 16,2 0-56-16,-6-5 24 0,-2 2-112 15,-2-7 160-15,-3 1 40 16,0-3-88-16,0-1 48 0,0-6 48 31,-4 3-72-31,4-6 80 16,-4 0 0-16,4 0 0 0,4 0 64 15,-4 0 8-15,8 0 32 16,4-6-40-16,-1 0-56 16,13-4 88-16,0-5-96 0,9 2 0 31,2-6 8-31,5 3-8 0,3-3 0 16,5 0 0-16,0 3 0 0,4 0-8 15,0 0 8-15,-4 0 0 16,4 3-48-16,3-5 48 15,1 1 16-15,0 2-16 16,-1-4-24 0,1-1 24-16,4 2 0 15,4 2 0-15,-4 0 8 0,3-3-8 16,-4 3 0-16,6 3 0 0,-9 0-16 16,3 1 16-16,1-1 0 15,-1 1 0 1,-3-1-8-16,-1 3 8 15,1-2-8-15,5 2 8 16,-6-3 0-16,5 4 0 0,-4-1 16 16,3-2-8-16,-3 5 0 31,-4-2-8-31,3-1 40 0,-7 1-40 16,4-1 0-16,-4 1-8 15,0-1-56-15,4-3 56 0,-5 4 8 16,5-1 0-16,-1 1 40 15,5-4-40-15,0 7-8 16,-4-4 8-16,-1 4 8 0,1-4-8 31,-8 4 0-31,-3-3 0 16,2 2 16-16,1-2-16 0,0 2 0 16,-1-2 8-16,1 2-8 15,0-2 48-15,3 0-48 0,-3 2-8 16,4-3 8-16,4 1-8 15,0-1 8 1,0 1 0-16,0-1 0 16,0-2 56-16,-5 2-48 15,4-2 8-15,-3-1-16 0,0-3 8 16,4 3 48-16,0-3-56 0,0 3 0 16,7-2 56-1,-3-1-56-15,0 3-8 16,-1-3 8-16,5 4 0 15,-8-4 80-15,-1 3-16 16,1-3-64-16,-4 0 120 0,4-3-64 16,0-3 24-16,4 0-64 0,3 0-8 31,1-4 80-31,4 4-88 16,-1 0 0-16,-3 3-8 15,0 2 40-15,-4 2-32 0,-5-1 104 16,1 3 104-16,-4 0 97 15,0 1-65-15,4-1-88 0,-1-3 40 32,1 3-96-32,-4 1-96 15,-1-4 48-15,1 7 24 16,-8-1 24-16,-4-2-88 0,4 2 8 16,-8-3 40-16,-1 4-8 15,2-4 0-15,-6 3-48 0,5-2 8 16,0-1 16-1,-4 0-24-15,0 0 0 16,0 0 0-16,-5-2 8 16,-6 5-8-16,-1-2 0 0,-5-1 8 15,-3 0 24-15,-4 4-24 16,4-4-8-16,-8 4 0 16,0-1 0-16,3 3 0 15,-2-5 0-15,-5 6 0 16,4-4-8-16,-4-3 16 15,4 0-8-15,-4 1 8 0,-4-1-8 16,0 1 0-16,0-4-56 16,0 0-56-1,-12 0 64-15,-8 0-24 16,0-3 72-16,0 3-8 16,0-3 8-16,0 3-16 0,9-6 16 15,-6 0 0-15,6-4 56 31,-6-2-40-31,9-1-16 0,-8 1 72 16,4-1 0-16,-3 1 104 16,-5-1-88-16,3 0-16 15,-6 1-16-15,3-4 32 0,-4 0-40 16,0 0-48-16,4 1 0 0,-4-4 64 16,4 3-64-16,1 0 64 15,2 1-64 1,6-1 0-16,-2 3 48 15,2-2-48-15,-1 2-24 16,7 4-24-16,-2-4 56 0,3 4-8 16,0 3 8-16,0-4 0 15,0 4 56-15,4-4-64 16,-4 1-40-16,4 0 40 16,0-4 0-16,0 4 0 15,-5-4-8-15,5 4 0 16,-3-1 8-16,-1 1-8 0,-4 2 0 15,0 1 8-15,0 0-8 16,0 0 8 0,0-4-8-16,0 7 0 15,0-3 0-15,4 7 8 16,-4-5-48-16,4 5-32 0,-3-5 32 16,-2 1 32-16,-3-3-32 15,5 0-32-15,-10-4-8 0,6 1-112 31,-6 0 8-31,6 2-104 16,-10 1 24-16,6 0 56 16,2 3 88-16,-2-3-41 0,2 3 105 15,2-1-16-15,-1 2 80 16,0 2 0-16,0 0-8 0,4 7-88 31,-4-1-120-31,-4 3-128 0,0 4 256 16,1 0 72-1,-6 0-160 1,-7 3-128-16,4 0 16 0,-8 0 40 16,1 0 48-16,-5 0 104 15,-4 0-32-15,-4 0 40 0,0 0 8 16,-4 0 72-16,-3 0 8 0,-5 0-40 16,-4 0 40-16,4 0-56 15,-7 3 0-15,-5 3 56 0,-12 1-8 16,-16 3 8-16,-11-1 0 15,-5 4 48 1,9-1-32-16,19 4-16 16,24-7 24-16,13 1-24 15,-1 0 8-15,-8 2-8 0,-8 1 0 16,-11 6 0-16,-9-3 0 16,-11 6 8-16,-17 4 0 31,-4-4 40-31,13 0 16 0,3-3-64 15,29-3 0-15,11-3 80 16,8-1-80-16,4-2 56 0,-12 2-48 16,-4 5-8-16,-11-2 0 31,4 1 40-31,-2 0-40 0,6 0 0 16,-1-3 8-16,4-1-8 0,1 1 0 15,-1 3 0-15,4 0 64 16,-3 0-64-16,-1-1 0 0,-1 2 0 15,-2-2 0-15,-1 1-8 16,1 0 8 0,-5 3 0-1,0-3-8-15,0 0 8 0,1-3-80 16,2-1 72-16,-2-2 0 0,4 2 8 16,-6 1-8-16,6 0 8 0,-5 0-48 15,1 3 40-15,7-1 8 31,-4 1 0-31,4 0 0 16,-4 0 16-16,5 0-16 0,3 0-8 16,-8 0 0-16,1-1-48 0,-2 2-144 15,2-2-56-15,-1-2 64 16,-3 0 32-16,3 3 40 31,0-4 72-31,4 1 40 0,0-4 8 31,1 4-40-31,3 0 40 16,-4-4 0-16,8 4 64 0,-7 3-56 16,-1-3-8-16,0 2 8 15,-3 2 0-15,-1-5 8 16,1 4-16-16,-6-3 0 0,10 3-8 16,3-4 0-16,4 1 8 15,9-4 0-15,7 4 0 0,-1 3 0 0,2 0 0 16,-6 0 0-16,6 3-8 15,-4 0 8 1,-2 0 0 0,2 3 0-16,-9 1 0 0,4-1 32 15,-4 3-32-15,4-3 0 16,1 3-64-16,-5-2 80 0,8-1-24 0,-4 0 8 16,5-3 0-16,3-3 0 31,-1 0-8-31,10-6 8 15,3-4 0-15,8-3 0 0,8 0 56 16,4-3 40-16,8 0-40 16,-4 0 192-16,4 0-240 0,0 0-8 15,0 0 0-15,0 0-56 32,0 0-24-32,-4 3-200 0,0-3-520 15,1 0-497-15,-2 0-1279 16,1 0-5538-16</inkml:trace>
  <inkml:trace contextRef="#ctx0" brushRef="#br0" timeOffset="101441.49">20247 4435 3040 0,'0'0'4153'0,"0"0"-2825"16,0 0-768-16,0 0-239 0,0 0 607 31,-7 0 224-31,7 0 56 0,-4 0-40 16,4 0-215-16,-4-6-305 16,4 0-72-16,0-7-240 15,0 0-16-15,0-6-64 0,0-6-128 16,0-10 8-16,0-10-56 31,8-18-32-31,12-29-40 0,-1-32-8 16,9-16 40-16,-8 0-40 15,1 20-264-15,-10 34 232 16,-3 26 32-16,-8 28 8 0,4 10 88 0,-4 6 24 16,0 3 80-1,0 4 96 1,0 9-296-16,0 0-200 0,0 6-824 15,0 13 248-15,-4 16-1153 16,4-3-487-16,-8-7-2097 16</inkml:trace>
  <inkml:trace contextRef="#ctx0" brushRef="#br0" timeOffset="101867.35">20101 3623 7657 0,'0'0'1881'0,"0"0"-1105"16,0 0-280-16,0 0 216 16,0 0 16-16,0 0 88 0,-13 6-80 15,13-6-151-15,0 0 23 31,4 0 168-31,5-6-392 0,2-11-128 16,6-8-112-16,2-10-144 16,5-6 56-16,-4-7-56 15,-4-3 0-15,4-3 0 0,-8 1 0 16,-5 5 0-16,2 7 160 31,-1 12 144-31,-4 13 168 0,3 7-128 0,2 9-296 16,6 0-48-16,6 19-72 15,7 9 72-15,4 4 72 16,3 3 24-16,1 3-48 0,0 0-40 16,4-3-8-1,-4 3-408 1,-4-9-1032-16,0 3-1505 0,-8-10-1576 0,-13-10-2120 16</inkml:trace>
  <inkml:trace contextRef="#ctx0" brushRef="#br0" timeOffset="107613.03">20475 10229 6385 0,'0'0'2080'0,"0"0"-967"0,0 0-361 16,0 0-168-16,8-15 192 0,-8 15 80 15,0 0-376-15,0 0-400 16,0 3-72 0,0 9 136-16,-4 5 56 15,0 1-40-15,0 5-56 16,4 2 120-16,0 4 161 0,0-1 63 15,0 4-112-15,0 3 8 16,0 0 64-16,0 6-112 0,4 0-56 16,0 0-88-16,4-2-152 15,-1 2 80-15,2-3-80 0,-1 0 16 32,3 1 64-32,-2-2 16 15,3-2-96-15,-9-3 104 0,10 0-96 16,-9-3 0-16,4-1 40 15,-1 1-40-15,1 2 56 32,-3 1-48-32,3-3-16 0,3 3 96 15,2-4-88-15,-2 1 40 16,1 2-40-16,0-2 48 16,4 2 40-16,0 5-96 0,-4-1 0 15,4 0 88-15,0 2 0 0,-4 2-24 16,0-1 8-16,4 3-16 15,-4-3 72 1,3-3-80-16,-2 0 48 16,-2-3-96-16,2-4 8 15,-2-3 40-15,-3-2-48 0,1-1 8 16,2-6 56-16,-3 0-64 0,0 0 0 16,1 0 16-1,-6-4-8-15,5 1 40 16,-4-4-48-16,-4 1 0 15,4-4 32-15,0 1-32 16,-4-1 0-16,0-3 0 0,0 0 0 16,0-3 8-16,0 4-8 0,0-4 0 31,0 0 32-31,0 0-24 16,5 0 32-16,-5 0 104 15,0 0 8-15,3 0 41 0,1 0-129 16,4 0-48-16,3-7 56 15,2 1-72-15,7 0 48 0,0-4-48 32,4 0-8-32,8 1 8 15,-4-1-48-15,0 1-40 32,7 0 80-32,-3-1-16 0,4 0 24 15,-1 1-8-15,1-4 8 0,5 7 8 16,-6-4-8-16,9 1-8 0,-7 0 8 15,6-1 0-15,-4 0 0 16,2 4 8-16,-1-3-8 16,-1 2 80-16,-3-3-80 0,4 4-16 15,4-3 8-15,4-4 8 16,3 4 8-16,5-1-8 16,0 0 0-16,0 1-16 15,-1 3 24-15,1-1-16 16,-4 1 8-16,-4-1 0 15,0 1 88-15,0 0-88 0,3 3 0 16,1-7 48-16,4 4-32 16,4-4 56-1,4 4-64-15,3-1 0 16,-3-2 104-16,-4 3-104 16,3-1-8-16,-7 4 48 0,-4-4-40 15,-4 5 0-15,-4-5-8 16,-1 1 8-16,1-1 0 0,4-2-8 31,0 3 0-31,3-1-8 16,2-2 8-16,3-1 8 15,-5 4-8-15,1-1 0 0,0 4 0 16,-5-3 0-16,-6 2 0 0,2 2 0 16,-3-1 0-16,0-4 8 15,0 1-8 1,3-1 0-16,2 1 0 15,-2-4 8-15,1 4-8 16,-4 0 0-16,-1 0 0 0,-3-1 24 16,-4 4-24-16,5-4 0 15,-5 1 8-15,-1 0-8 16,5 0 0-16,-4-4 8 16,0 3-8-16,3-2 0 15,1 0 0-15,0 2-16 16,1-2 16-16,-2 2-8 0,1 1 8 31,3-1 0-31,-3 2 0 16,-4 1-8-16,0-2 8 0,0-1 0 15,-4 4 0-15,4-3 0 16,-8 0 0-16,0 2 0 0,0-5 0 16,-1 6-48-16,-3-4 40 15,4 1 8-15,-3 0-56 0,-2-1 0 31,1 1 40-31,0 0-112 16,0 3 16-16,-4-4 104 16,0 4-40-16,-4-4 48 0,-4 4 8 15,3-3 0-15,-7 0-8 16,5 3-8-16,-5-7-233 0,0 7 169 31,3-7-32-31,-7 4 56 0,4-4 0 16,0 1 48-16,-4-4-8 15,4 0 8-15,-4-2-8 0,0-1-64 16,0-3 64 0,-8 0 8-1,1 0 48-15,-5-4-48 0,3-2 96 16,-2-1-96-16,3 1 48 0,-1-3-40 16,-2-1 0-16,7 0 64 15,-4 4 0-15,0 0-64 0,0-1 161 16,-4 1-97-16,4-4 8 15,-4-2-16 1,0-1-16-16,-4-6-40 16,4-1-8-16,0-2 8 15,0 0-16-15,5 0 32 0,-2-1-24 16,5 1 0-16,0 3 8 16,0 0 48-16,-3 3-56 31,-1 0 8-31,-5 0 8 0,-2 0-16 15,-2 3 0-15,2 1-8 16,-1-1 8-16,4-3-8 0,3 3 8 16,6 1 0-16,3-1 0 31,0-3 0-31,0 3 0 16,0 3 0-16,0 4 0 0,0-4 0 15,-4 4 0-15,0 3 8 0,0-3 48 16,0-1-56-16,0 1 8 0,0-4-8 15,0-2 0-15,0-1-16 16,0-7 24 0,4 4-8-1,-4 4 8-15,4 3-8 0,-8 5 8 16,4 4-8-16,-8 3-80 0,4 3 64 16,0 4-112-16,0 3 128 0,0-4-16 15,4 7 16-15,0 0-8 31,0-1-72-31,1 1 0 16,-1 3 0-16,-1 0-89 0,1-3 89 16,-4 3 80-16,-3 0 24 0,-2 0 64 15,-2 0-88-15,-6 0 8 16,1 0 0-16,-3 0 0 31,-5 0 32-31,-4 0-40 0,0 0-88 16,-12 3 80-16,1 0-264 15,-6 1 192-15,-2 2 72 0,-5 1 8 16,0-4 0-16,0 6 0 16,0-3 0-16,-7 4 56 31,8-1-56-31,-5 4 0 0,0-3-56 0,0-1 56 16,-3 1 80-1,7 2-80-15,-4-5 0 0,8 2-8 0,-4 1 32 16,5-4-24-16,2 4 8 15,-3-1-8 1,1-3 48 0,3 4-48-16,-3 0-80 0,-1 2 80 15,-1-2 0-15,-3 3 48 16,2-4-48-16,-2 4-16 0,-4-3 8 0,0 2-88 31,0 1 0-31,4-1 40 16,-4-2 56-16,4 3-8 15,-4-1-88-15,6 1 96 0,1 0 24 16,-3 0-24-16,4-1 0 16,1 1-8-16,-1 0 8 0,0-1 0 15,5 1 0-15,-9 0 0 32,4-1 0-32,1 1 48 0,-5 0-24 15,0-1-24-15,0 1-8 16,0 0 8-16,1 0-8 0,-1-1 0 15,0 1 8-15,4-3-48 16,4 2 48-16,4-2 16 31,1 0-16-31,7-1 48 0,-5 0-48 16,9 1-80-16,-3-1 80 0,-1 4-120 16,-3 0 24-16,3-4-8 0,-5 4 104 15,2 0 0-15,3 0-8 16,-3-4 0-1,2 1 8 1,5-1 0-16,-4 0 0 0,1 1 0 16,3 0 0-16,-4-1-8 15,-4 1-32-15,0-1 40 0,-3 4 8 16,3-4-8-16,-4 4 8 0,4-3-8 31,4 3 0-31,5-4 56 16,3 4-56-16,3-4-48 0,5 1 40 15,5-4-8-15,7 0-32 16,-1 0-8-16,5 1-72 0,4-4-64 16,0 4-432-16,0-4-240 31,0 6-680-31,13-3-497 0,-5-2-1968 16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2:55:50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2844 3984 4048 0,'0'0'4841'0,"0"0"-3648"0,-8-16-249 31,4 10-120-31,4 0 24 16,-3 3 24-16,3-1 297 16,-4 1-193-16,4 0-416 0,0 0-8 15,0 3-104-15,0 0-248 0,0 0-56 31,0 0-88-31,0 0 48 16,0 0 56-16,0 0 24 16,0 0-48-16,0 0-24 0,4 0-40 15,11 0 152-15,5 0 65 16,8 3-25-16,4 3-16 16,-4 1 56-16,8 2-64 0,-4 1-48 31,-1-4-96-31,-3 4-40 15,-4-7-8-15,1 3-40 0,-2-3 48 16,-3-3-8-16,0 3-40 16,-4-3 40-16,4 0-48 0,-1 0 16 15,9-3-8-15,-4-6-8 16,4 3 0 0,-7-1-456-16,-6 7-808 15,-2 0-1689-15,-10 0-3985 0</inkml:trace>
  <inkml:trace contextRef="#ctx0" brushRef="#br0" timeOffset="1481.48">4262 3994 6449 0,'0'0'2336'0,"0"0"-959"15,0 0-481-15,0 0-56 16,0 0 216-16,0 0-56 0,0 0-95 16,-7-10-265-1,7 10-200-15,0 0-96 16,0 0-72-16,0 0-120 0,0 0-80 16,0 0-64-16,0 0-8 15,0 0 0-15,3 0 64 16,10 0 224-16,2 0 16 15,2 0-128 1,6 4-8-16,1-4-40 0,4 0-8 16,0 3 0-16,4-3 0 0,-4 0-56 15,0 0 24-15,-4 0 8 16,4 3 8-16,-5-3-32 16,1 3-15-1,8 3 7-15,-4-6 24 16,0 7 0-16,4-7-8 0,0 3-32 15,-4 0 24-15,0-3-64 16,-4 3 8-16,-1 1-16 16,1-4 0-16,-4 2 16 0,1 2-8 31,2-4 0-31,1 3 0 16,8-3-8-16,0 0 0 0,-4 0 0 15,7 0 48-15,-7 0-48 16,4 0 56-16,0 0-56 31,-4 0 0-31,4 0 0 0,-4 0 8 0,0 0 0 16,0 0-8-16,0 0 8 15,0 0 0-15,0 0-8 0,-1 0 8 16,1-3 0-16,0 3 0 16,0 0-8-1,-4 0 8 1,-4 0 0-16,-1 0 0 0,2 0 0 15,-10 0 0-15,6 0-8 16,-2 0 8-16,1 0-8 0,9 0 8 16,-2 0 0-16,5 0 0 0,7 0 0 15,-7 0 0-15,9-4 8 16,-5 4-8 0,-5 0 0-16,1-2 0 15,-4 2 8-15,-4 0 88 16,-1 0-96-16,6 0 8 0,-5-4 80 15,-1 4-40-15,9-3-40 32,0 0 40-32,0 0-48 0,4-4 80 15,4 4-72-15,-8 0 32 16,0 0-40-16,-8 3-8 16,0 0 0-16,-8 0 0 0,-1 0 8 15,2 0 32-15,-2 0-32 16,6 0-8-16,-2 0 8 0,2-3-8 31,2 0 0-31,-3-1 40 0,-4 1-32 16,-4 0 8-16,0 3-16 15,-8 0 0-15,0 0-192 0,0 0-592 16,0-3-841-16,0 3-2984 16,0-4-4473-16</inkml:trace>
  <inkml:trace contextRef="#ctx0" brushRef="#br0" timeOffset="21434.45">2924 4940 8313 0,'-4'-6'2857'15,"4"3"-1457"-15,0-4-392 16,0 4 169-16,0-4 207 15,0 7-128-15,0 0-216 0,0 0-207 16,0 0-217 0,0 0-152-16,0 0-152 15,0 0-168-15,-4 4-136 16,4 12-8-16,-4 9 136 0,0 10 96 16,-4 3-64-1,4 3-48 1,0-3-72-16,0-3-32 0,4-3 40 0,0-7-48 15,0-8-8-15,0-2-408 16,0-8-736-16,0-1-1537 16,4-6-3128-16</inkml:trace>
  <inkml:trace contextRef="#ctx0" brushRef="#br0" timeOffset="21702.39">3051 5118 10762 0,'0'0'4273'0,"0"0"-3697"0,0 0-424 15,0 0 104-15,0 0 272 31,0 0 24-31,0 0-128 0,0 0-80 16,52 6 0-16,-20-6-248 0,8 0-96 16,27 0-1416-16,-11 0-2457 15,-3-10-3936-15</inkml:trace>
  <inkml:trace contextRef="#ctx0" brushRef="#br0" timeOffset="22254.37">3964 4838 11386 0,'0'0'2809'0,"0"0"-1193"15,0 0-608-15,0 0-256 0,0 0 56 0,-9-9-383 32,9 22-225-32,-3 9 120 15,-1 6 88-15,0 11-112 0,4 2-216 16,-4-3-80-16,4 0 0 16,-4-3-792-16,0-7-1041 15,4-8-2448-15,0-11-4016 0</inkml:trace>
  <inkml:trace contextRef="#ctx0" brushRef="#br0" timeOffset="22416.55">3976 4651 12186 0,'0'0'1881'0,"0"0"-1049"0,0 0-480 31,0 0-344-31,0 0-8 15,0 0-856-15,0 0-953 16,44 86-4568-16</inkml:trace>
  <inkml:trace contextRef="#ctx0" brushRef="#br0" timeOffset="22869.31">4131 5077 9498 0,'0'0'2448'15,"0"0"-1440"-15,0 0 56 0,0-74 177 16,8 46-337 0,8-4-296-16,-4 0-232 15,4 4-176-15,0 6 0 16,0 6-56-16,-4 13-40 16,0 3-104-16,-4 6-8 0,3 19 8 15,-7 10 88-15,5 6 24 31,-5 7-8-31,-4-7-56 0,0 0-40 16,0-9 8-16,-4-9-8 16,0-11-8-16,-1-8 0 0,5-4 72 15,0-10 176-15,0-19-248 32,9-15-224-32,6-7 176 15,2 1 40-15,2 2 8 0,-2 13 104 16,-6 13 272-16,-2 16 129 15,-1 6-185-15,-1 2-272 0,1 21 16 16,5 8 96-16,-6 7-8 0,5 4-8 16,-4 2-96-1,0-9-48 1,0 4-48-16,3-11-816 0,10-9-705 16,-1-7-2976-16,-1-5-2472 15</inkml:trace>
  <inkml:trace contextRef="#ctx0" brushRef="#br0" timeOffset="23052.52">4665 4918 13034 0,'0'0'3025'0,"0"0"-2041"16,0 0-616-16,0 0-104 0,0 0 600 31,0 0 81-31,0 105-481 16,0-67-312-16,0 3-104 0,0-3-48 15,0-3-384-15,0 6-897 16,0-9-1335-16,0-13-2345 0</inkml:trace>
  <inkml:trace contextRef="#ctx0" brushRef="#br0" timeOffset="23200.49">4677 4721 8249 0,'0'0'1881'16,"0"0"-1545"-16,0 0-336 16,0 0-1265-1,0 0-1191-15</inkml:trace>
  <inkml:trace contextRef="#ctx0" brushRef="#br0" timeOffset="23471.1">4971 4455 8833 0,'0'0'4249'0,"0"0"-2328"16,0 0 119-16,0 0-279 15,0 0-441-15,0 0-568 0,0 0-280 16,0-20-360-16,0 42-104 31,5 13 264-31,-5 13-80 0,4 19-120 16,0 18-16-16,4 23-48 15,-4-3-8-15,-1-13 0 0,1-25-80 16,-4-26-136-16,0-6-192 16,0 6-272-16,0 7-872 31,0-4-1601-31,-4-12-4129 0</inkml:trace>
  <inkml:trace contextRef="#ctx0" brushRef="#br0" timeOffset="23760.75">4885 4838 9842 0,'0'0'2008'0,"0"0"-968"0,0 0-296 16,79-38 65-16,-44 38 103 15,6 0-248 1,2 0-320-16,1 16-184 15,-4 3-88-15,-8 3-72 0,-4 10-96 16,-5 3 80-16,-10 3 16 16,-5 3 8-16,-8 4 0 0,0-7 288 15,0 0 80-15,0-6-104 32,0-3-144-32,-4-7-128 15,4-3-360-15,0-7-1992 0,0-8-2609 0</inkml:trace>
  <inkml:trace contextRef="#ctx0" brushRef="#br0" timeOffset="23921.71">5315 4766 12066 0,'0'0'3881'0,"0"0"-2593"0,0 0-512 15,0 0-488-15,0 0-288 16,0 0-912-16,0 0-496 31,32 76-528-31,-13-38-2802 0</inkml:trace>
  <inkml:trace contextRef="#ctx0" brushRef="#br0" timeOffset="24501.66">5594 5099 6001 0,'0'0'2600'0,"0"0"-1071"0,0 0 599 15,0-79 809-15,-17 56-785 0,-3 4-399 16,-3 7-689-16,-1 8-600 16,4 4-280-1,0 4-176-15,8 15 0 16,4 6 0-16,4 3-8 16,4-5-8-16,0 2-208 0,12-12-248 15,4-1 32-15,3-12 176 16,6 0-8-16,-1-9 72 0,-4-7-32 15,-5-3 224-15,-3 3 0 32,-3 3 352-32,-9 7 384 0,0 3-144 15,0 3-280-15,0 0-312 16,0 16-96-16,0 6 96 16,7 0 0-16,5 3-64 0,12-5-232 15,4-8-168-15,12-5-264 31,8-7-329-31,8-7-535 0,0-15 40 16,-1-13 63-16,-3-12 713 16,0-20 504-16,-12-25-8 0,-9-19 48 15,-14-4 224-15,-17 20 8 16,-5 29 896 0,-10 27 657-16,-6 7-177 15,2 7 24-15,-1 3 40 0,-4 6-407 16,4 13-345-16,0 3-328 15,0 25-168-15,-3 16 112 0,6 20-112 16,6 25-48 0,11 12-56-16,0-6 8 15,15-16-96-15,2-22 0 16,2-15-416-16,1 2-96 0,8-3-880 16,23-6-601-16,-3-17-2216 15,1-15-2152-15</inkml:trace>
  <inkml:trace contextRef="#ctx0" brushRef="#br0" timeOffset="24660.49">6331 4778 9554 0,'0'0'5129'16,"0"0"-2145"-16,0 0-767 15,0 0-1289-15,0 0-752 16,0 0-8-16,0 77 0 0,0-24-48 31,4 7-48-31,0-2-72 16,0-1-176-16,3-9-592 0,6-7-1281 15,-2-13-2664-15,-3-15-2448 0</inkml:trace>
  <inkml:trace contextRef="#ctx0" brushRef="#br0" timeOffset="24809.5">6427 4680 10594 0,'0'0'5001'16,"0"0"-3961"-16,0 0-696 15,0 0-344-15,0 0-1704 0,0 0-377 16,0 0-5112-16</inkml:trace>
  <inkml:trace contextRef="#ctx0" brushRef="#br0" timeOffset="25354.41">6518 5023 11882 0,'0'0'2529'16,"0"0"-241"-16,0 0-720 16,-12-92-319-16,12 57-305 15,0 3-344-15,3 0-448 0,14 3-152 32,-2 4-32-32,6 3-184 15,3 6 16-15,4 10-8 0,0 3 72 16,4 3 136-16,3 0-8 15,-3 9 8-15,0 10-56 16,-8 3-64-16,-9 4-16 0,-7 2 64 0,-3 4-16 16,-5 0 80-1,-5 3 8 1,-14-1 8-16,-9-2 96 0,-4-3 104 16,0-10 72-16,4-6 8 15,8-4-64-15,8-9-32 16,9 0-48-16,3 0-144 15,15 0-96-15,13-3-280 16,11 0 40-16,14 3 72 16,3 0 24-16,-4 19 136 0,-1 7 24 15,-11 5 72-15,-4 7 0 16,-21 4 0-16,-11 2 8 16,-4 1 168-16,-19-1 72 0,-17 0-112 31,-8-3 16-31,-7-9 104 0,-5-10 88 15,0-5-120-15,0-17 8 16,4 0-104-16,8-17-120 16,5-14-216-16,15-7-512 0,24-35-304 31,20 9-2793-31,16 4-5361 0</inkml:trace>
  <inkml:trace contextRef="#ctx0" brushRef="#br0" timeOffset="25704.6">7084 5048 9337 0,'0'0'6282'0,"0"0"-5178"16,0 0-728-1,0 0-32-15,0 0 160 16,0 0-192-16,0 0-88 0,0 0-96 16,108-6-128-16,-73-7-48 15,-3-3-296-15,-4-6-296 0,-5-7-136 16,-10 1 120-1,-13-7 296-15,0 3 360 16,-17 7 736-16,-14 3 208 16,-5 15-72-16,-4 7-15 0,0 7 23 15,4 18-72-15,4 10-200 16,8 6-192 0,13 10-128-16,7 0 8 15,4-4-208-15,11 1 16 16,17-7-88-16,13-12-16 0,2-7-40 15,9-12-296-15,3-10-200 16,1 0-304-16,17-35-896 0,-22 0-2217 31,-11-4-5569-31</inkml:trace>
  <inkml:trace contextRef="#ctx0" brushRef="#br0" timeOffset="26576.28">8478 4600 5801 0,'0'0'5945'0,"0"0"-4777"16,0 0 289-16,-60-73 255 0,37 60-424 16,-1 4-72-16,-8 6-439 0,0 3-161 15,-4 9-104-15,-4 17-128 16,4 12-152-16,0 10 8 16,1 18-152-1,14 23-88-15,14 16 72 16,7-7-56-16,11-22-16 15,17-24 0-15,12-24-136 0,20 7-128 0,27-10-88 16,29-12-80-16,-9-13-80 16,-23-7-136-16,-24-18-329 0,-20-3 185 31,-4-26 464-31,0-26 208 16,-21-31 24-16,-15-10 48 15,-24 7 48-15,-27 16 72 0,3 28 104 16,1 19 144-16,6 16 280 0,5 16 169 31,1 3 87-31,-5 10-312 16,1 6-176-16,11 13-256 15,11 34-32-15,17 26 40 0,4 0-72 16,20 1 32-16,16-11-80 16,0-13 8-16,11 7-8 0,9 4 0 31,0-7 0-31,-15-6-56 15,-6-10-16-15,-15-3 64 16,-8-4-8-16,-9-2-56 0,-2-7-144 0,-1 1-272 16,0-1-720-16,0-7-1641 15,0-8-4729-15</inkml:trace>
  <inkml:trace contextRef="#ctx0" brushRef="#br0" timeOffset="26917.71">9434 4391 6729 0,'0'0'6289'16,"0"0"-4992"-16,0 0 215 0,0 0-552 31,0 0-24-31,-103-10 377 16,63 32-177-16,-8 13-392 0,8 7-328 15,5 12-168-15,7 15-80 16,15 17-24-16,13 16 8 16,17-10-104-16,14-16-48 0,1-25 0 31,8-16-96-31,8-1-296 15,12 1-600-15,32-6-824 0,-21-10-2441 16,-15-13-4713-16</inkml:trace>
  <inkml:trace contextRef="#ctx0" brushRef="#br0" timeOffset="27382.3">9960 4537 10786 0,'0'0'2912'0,"0"0"-535"31,0 0-689-31,0 0-295 16,0 0-521-16,-87-64-144 0,55 64-152 16,-4 0-176-16,4 7-160 15,4 12-152-15,5 9-80 32,10 1 0-32,13 3-16 0,0 5-72 15,16-5 72-15,12 3-184 16,8-3-64-16,0 0-72 0,3-7 160 15,2 1-232-15,-9-4 88 16,-9 0 0-16,-7 0 176 0,-8 4 24 16,-8-4 104-16,0 3 8 15,-19 1 0 1,-13-1-8-16,-1-9 8 16,-7 0 0-16,5-10 0 0,11-6-1249 15,12-9-2735-15,12-7-1466 16</inkml:trace>
  <inkml:trace contextRef="#ctx0" brushRef="#br0" timeOffset="27548.27">10216 4851 10138 0,'0'0'3832'16,"0"0"-3375"-16,0 0 103 31,0 0 56-31,7 76 256 0,-14-41 0 16,-14 0-456-16,6 6-416 15,-5-6-224-15,7 3-1832 0,9-9-2065 16,4-10-5065-16</inkml:trace>
  <inkml:trace contextRef="#ctx0" brushRef="#br0" timeOffset="27922.75">10789 4778 8617 0,'0'0'2657'0,"0"0"-1017"0,-12-73-399 16,-12 48 655-1,-4 5-432-15,-8 11-440 16,-3 9-399-16,-2 0-241 0,6 13-104 16,7 12-40-16,4 7-112 15,12 3-56 1,12 0-64-16,0 3 8 15,12-6-16-15,12-7-16 0,7-6-160 16,6-10-24-16,-1-9 80 16,-1 0 120-16,-7-9 0 0,-7-4 96 15,-10 4 40-15,-3 3 296 32,-8 2 136-32,0 4-448 0,0 13-120 15,0 9 0-15,0 13 0 16,8 3 8-16,8 1-8 0,4-2-776 15,20-5-840-15,-8-10-1233 16,3-12-1656-16</inkml:trace>
  <inkml:trace contextRef="#ctx0" brushRef="#br0" timeOffset="28186.35">10988 4378 12874 0,'0'0'2601'0,"0"0"-921"15,0 0-944-15,0 0-264 16,44 25 145-16,-12 7 95 0,3 10-176 16,6 12-256-16,-2 15-216 15,1 20 40-15,-8 13-96 16,-12 6 0-1,-20-10 72-15,-8-22-80 0,-12-22-224 16,-32 4-928-16,12-20-1161 16,-3-4-3944-16</inkml:trace>
  <inkml:trace contextRef="#ctx0" brushRef="#br0" timeOffset="29081.85">11797 4788 11778 0,'0'0'4529'16,"0"0"-3633"-16,0 0-512 16,0 0-40-16,0 0 152 15,0 0-87-15,0 0 39 0,84 3 368 31,-5-3-352-31,5-7-224 0,-4-2-240 16,-12 2-8-16,-25 5-864 16,-11 2-1097-16,-16 0-455 15,-16 2-553-15,-12 8-2576 0</inkml:trace>
  <inkml:trace contextRef="#ctx0" brushRef="#br0" timeOffset="29261.33">11745 5020 4993 0,'0'0'5889'0,"0"0"-5017"0,0 0-128 16,0 0 480-16,0 0-215 15,136 22-65-15,-48-22-296 16,27 0-272 0,17-13-224-16,-1 0-152 15,-11 0-568-15,-41 7-2025 16,-16-3-3712-16</inkml:trace>
  <inkml:trace contextRef="#ctx0" brushRef="#br0" timeOffset="29594.37">13303 4616 11106 0,'0'0'3065'31,"0"0"-809"-31,0 0-1096 15,0 0-360-15,0 0-71 0,-99-6-233 16,71 34-160-16,0 11-104 16,8 8-144-16,4 4-80 0,16 3-8 15,0 0-120-15,19-10-352 16,18-9-48-16,10-12-9 31,9-14 329-31,4-9 144 0,0-19-88 16,-9-19 88-16,-7-10 56 15,-16-6 256-15,-24-3 673 0,-4 0-161 16,-28 6-184-16,-31 10-240 0,-29 15-112 16,-32 26-232-1,-3 13-656 1,27 13-2249-16,21 2-10738 0</inkml:trace>
  <inkml:trace contextRef="#ctx0" brushRef="#br0" timeOffset="31120.94">14478 4366 14091 0,'0'0'1888'0,"0"0"-192"16,0 0-399-16,0 0-609 0,0 0-360 15,0 0-240-15,8 31-88 32,20 23 224-32,16 26 48 0,16 18-176 15,4-6-16-15,-13-16-72 16,-10-22-16-16,-18-22-152 16,1 3-80-16,-4-7 168 0,0-8 64 31,-8-14 8-31,0-10 72 15,-4-24 640-15,-4-13-264 0,4-26-24 16,3-16-88-16,-2-15-136 0,3-7 64 16,4 23-200-16,-4 25-64 15,-5 25-8-15,1 13-56 0,1 3-328 16,6 10-792 0,-7 6-3153-1,1 0-5393-15</inkml:trace>
  <inkml:trace contextRef="#ctx0" brushRef="#br0" timeOffset="31336.25">14303 4645 5801 0,'0'0'8145'0,"0"0"-5952"15,0 0-585-15,0 0-439 0,0 0-345 31,116-22-136-31,-33 6-200 16,29 3-56-16,-1 3-264 0,-15 7-168 16,-24 3-168-16,-21 0-880 15,-15 10-2905-15,-12-1-1648 0</inkml:trace>
  <inkml:trace contextRef="#ctx0" brushRef="#br0" timeOffset="32031.93">15694 4457 6513 0,'0'0'1712'16,"0"0"-207"-16,0 0 159 15,0 0 312-15,0 0 329 16,0 0-273-16,19-34-239 0,-19 34-473 0,-7-4-560 16,-14 4-328-1,-10 0-232 1,-13 0-72-16,-4 0-8 0,4 13 40 16,5 6-104-16,11 3-56 15,15 7-8-15,6 9-88 16,7 0 0-16,24 7-168 15,15-1 120-15,10 0-104 16,2 1-120-16,-3-10 112 16,-8-3-16-16,-12-7 48 0,-12-3 136 15,-8-6 80-15,-8 0-40 16,-13-4 40-16,-14 1 8 16,-17-3 88-16,-4-1 0 0,-4-2-88 31,9-4-120-31,10-3-1168 0,18-3-2633 15,15-10-904-15</inkml:trace>
  <inkml:trace contextRef="#ctx0" brushRef="#br0" timeOffset="32212.17">15941 4870 8833 0,'0'0'6010'0,"0"0"-4682"0,0 0-1072 16,0 0-136-16,0 0-96 15,0 0 464-15,-56 102-248 0,24-67-88 16,0 0-152 0,4-4-296-16,8-2-1616 15,9-10-1217-15,11-6-4489 16</inkml:trace>
  <inkml:trace contextRef="#ctx0" brushRef="#br0" timeOffset="32580.41">16486 4648 10442 0,'0'0'2664'16,"0"0"-623"0,0 0-337-16,0 0-264 15,0 0-559-15,0 0-425 16,-95-29-72-16,51 55 56 0,0 6-152 15,4 2-144-15,9 8-104 16,10-4-40-16,10-6-8 0,11-7-64 31,7-6-120-31,25-13 56 16,9-6 128-16,2 0 8 16,1-16-176-16,-4 1 48 0,-8-2 128 15,-13 8 8-15,-6 3 136 16,-9 6 120-16,-4 3-264 0,0 16-16 15,0 10 16-15,0 2-8 32,0 8-208-32,0-4-840 0,20-4-1721 15,3-8-2312-15,1-14-4273 0</inkml:trace>
  <inkml:trace contextRef="#ctx0" brushRef="#br0" timeOffset="32785.99">16750 4451 11858 0,'0'0'4033'0,"0"0"-3601"15,0 0-328-15,0 0 120 0,63 92 8 32,-35-47-16-32,-4 5-112 15,-4 8-96-15,-16 2-8 0,-4 0-240 16,-24 4-400-16,-56 15-656 15,9-15-1841-15,-9-14-8153 0</inkml:trace>
  <inkml:trace contextRef="#ctx0" brushRef="#br0" timeOffset="33404.91">15410 4314 7881 0,'0'0'2713'0,"0"0"-1441"15,0 0-176-15,0 0 553 16,-86 22 303-16,49 4-480 0,1 3-375 0,4 9-289 16,1 10-264-16,-1 15-232 15,11 20 32-15,14 15-104 0,7 1-144 16,20-14-40 0,8-22 0-1,8-21-56-15,-4-7-56 16,11 3-672-16,41 0-1208 0,-17-9-3146 0,-3-11-5792 15</inkml:trace>
  <inkml:trace contextRef="#ctx0" brushRef="#br0" timeOffset="33930.37">17296 4877 9233 0,'0'0'9202'0,"0"0"-7537"31,0 0-1121-31,0 0-544 16,0 0-1184-16,0 0-1457 0,0 0-5153 16</inkml:trace>
  <inkml:trace contextRef="#ctx0" brushRef="#br0" timeOffset="41323.74">2789 5940 5129 0,'-5'-3'4289'15,"1"0"-2505"-15,0 0 24 0,1-4 129 16,-5 4-193-16,4-3-384 16,4 2-119-16,0-2-297 15,0 3-232-15,0 0-232 0,0-4-264 32,4 1-208-32,15-3 144 15,1 2-152-15,5 4 64 0,2 3-64 16,1 0-8-16,0 16 0 15,-12 10-96-15,0 5 48 16,-8 4 48 0,-8 3 8-16,0 3-8 0,-13 4 8 15,-14-4 40-15,-4-3 56 16,3-3 32-16,0-9-8 0,4-8-72 16,7-5-40-16,9-3 0 15,8-10-8 1,0 3-8-16,0 0-64 15,21-3 24-15,7 0 40 0,11 0-48 16,9 0-120-16,0-6-616 16,15-13-1096-16,-14 3-3194 0,-10-3-4544 15</inkml:trace>
  <inkml:trace contextRef="#ctx0" brushRef="#br0" timeOffset="41566.17">3255 6121 12378 0,'0'0'4825'0,"0"0"-3953"15,0 0-207-15,0 0 63 0,0 0-264 16,0 0 112-16,96 3-200 15,-41-3-344-15,5 0-32 0,32-13-1536 16,-21 4-3617 0,-7-1-7994-16</inkml:trace>
  <inkml:trace contextRef="#ctx0" brushRef="#br0" timeOffset="42855.25">5048 5857 9914 0,'0'0'2168'0,"0"0"-1736"16,0 0-432-16,0 0-1584 16,0 0-1425-16</inkml:trace>
  <inkml:trace contextRef="#ctx0" brushRef="#br0" timeOffset="64536.64">4339 5648 10234 0,'0'0'2672'0,"0"0"-1640"0,0 0-103 16,0 0 175-16,0 0-208 16,0 0-256-16,0 0-168 15,0 0-56-15,-13 9-47 0,5 20 223 16,1 9-96-16,-5 10-32 31,-1 9-104-31,-2 3-56 0,2 4-64 0,-2 3-32 16,2-4-80-16,6 0-24 15,3-5-40-15,4-8-56 16,0-5 40-16,8-10 32 16,12-6-80-1,4-11-264-15,16-11-304 16,-1-7-232-16,13 0-352 0,20-22-633 0,-9-7-2064 15,-14 1-1792-15</inkml:trace>
  <inkml:trace contextRef="#ctx0" brushRef="#br0" timeOffset="64815.15">3960 5988 1880 0,'0'0'8290'15,"0"0"-6698"-15,0 0-720 16,0 0-272-16,0 0-144 16,0 0 449-16,23 19 823 0,14-13-336 31,14 1-424-31,9-5-167 15,4-2-401-15,8 0-160 0,0-2-240 0,-1-8-128 16,13-12-1233-16,-20 6-2519 16,-12-3-3634-16</inkml:trace>
  <inkml:trace contextRef="#ctx0" brushRef="#br0" timeOffset="66870.36">5031 5946 8065 0,'0'0'2329'16,"0"0"-1193"-1,0 0-112-15,0 0-72 16,0 0 9-16,0 0 79 15,0 0-40-15,-28 0-104 0,28 0-144 0,5 0-216 16,11 0-335-16,4 0 287 16,12 0-208-16,3-6-144 0,5 3-136 31,0-3-336-31,8 2-977 16,0 4-951-16,-8 0-929 0,-12 10-2096 15</inkml:trace>
  <inkml:trace contextRef="#ctx0" brushRef="#br0" timeOffset="67078.88">4996 6172 7889 0,'0'0'3105'0,"0"0"-2137"31,0 0-784-31,0 0 960 15,0 0 265-15,0 0-257 0,119 13-312 16,-70-17-320-16,10-8-272 0,-4-1-248 16,29-6-624-16,-16 3-1896 15,-12 0-2490-15</inkml:trace>
  <inkml:trace contextRef="#ctx0" brushRef="#br0" timeOffset="67349.98">5841 5743 10162 0,'0'0'1656'16,"0"0"-456"-16,0 0-288 16,0 0-279-16,0 0 703 0,-13 54 224 15,2-12-400-15,-2 2-351 16,5 7-217-16,1 3-128 0,3 3-168 31,0-3-176-31,0 0 24 16,4-10-136-16,0-6-8 0,4-6-32 15,4-10-632-15,3-12-752 16,-2-4-1601-16,-5-6-4281 0</inkml:trace>
  <inkml:trace contextRef="#ctx0" brushRef="#br0" timeOffset="68864.81">2717 7264 10218 0,'0'0'2160'0,"0"0"-471"15,0 0-449 1,0 0-96-16,24-79-232 0,0 59-168 16,4 2-248-16,8 2-191 15,3 0-121-15,5 7-88 16,-8 9-88-16,0 0-8 0,-8 6-96 16,-13 13-168-1,-6 3 63-15,-5 3 201 16,-4 4 161-16,-9-1-153 0,-2-5 96 15,-5-1-56-15,4-3-32 16,0-10 56-16,8-2 8 16,4-4-80-16,0-3-104 0,0 3-265 15,19 0 217-15,6 1 96 16,6 5 56 0,-3 4 0-16,4 2-112 15,-8 8-48-15,-8-1-152 16,-12 4 96-16,-4 2 216 15,0 4 48-15,-24 0 88 0,-11 0 104 32,-6-4 40-32,-6-3 16 0,-1-6-87 15,0-6-81-15,8-10-24 16,4-3-104-16,8-6-168 16,24-39-1001-16,4 4-2920 0,12 0-5433 0</inkml:trace>
  <inkml:trace contextRef="#ctx0" brushRef="#br0" timeOffset="69104.92">3302 7385 12498 0,'0'0'3233'15,"0"0"-2057"-15,0 0-600 0,0 0-272 16,0 0 232-16,84 0-160 0,-44 0-135 31,4-3-241-31,3-1-128 16,13 1-921-16,-8 0-2736 0,-12 0-3888 16</inkml:trace>
  <inkml:trace contextRef="#ctx0" brushRef="#br0" timeOffset="69763.28">4537 6975 9882 0,'0'0'2296'0,"0"0"-992"0,0 0-351 31,0 0-17-31,-79-32 224 0,43 32-64 16,0 0-104-16,-4 0-231 16,5 10-265-16,7 6-232 15,7-3-120-15,14 5-104 0,7 2-40 16,0 5-48-16,24 1-40 31,8 2 32-31,11 4-144 0,5 0-280 16,-1 0 128-16,-6-1-113 15,-13 1 129-15,-5-4 128 0,-10-2 120 16,-13-1 88-16,-4-6 40 16,-20-3 272-16,-8 0 377 15,-13-7-25 1,-2-2-152-16,4-4-120 16,-5-3-152-16,8-3-144 0,8-13-96 15,16-7-400-15,16-14-832 16,16 5-2721-16,16 3-2737 0</inkml:trace>
  <inkml:trace contextRef="#ctx0" brushRef="#br0" timeOffset="70349.85">4696 7283 9674 0,'0'0'2656'15,"0"0"-1912"-15,0 0-432 0,0 0 369 16,0 0-193-16,77-38 8 16,-53 16-160-16,4 3-168 0,0-3-96 15,-9-1-72-15,-2 1-64 32,-10 3 56-32,-7 3 8 15,-4 0 24-15,-16 10 112 0,-8 3-8 16,-4 3 88-16,0 9 264 15,4 14 168-15,5 5 32 0,7 7-232 16,8 6-160-16,8 0-15 16,0-2-129-1,19-8-88-15,9-5-56 16,8-11-120-16,9-8-185 0,7-7-31 16,-1-3-120-16,1-19-168 15,4-10 232-15,-9-12 176 0,-6-4 216 16,-9-22 168-1,-17-19 8-15,-11-10-8 16,-4 8-72-16,-16 17 16 16,-4 27 56-16,0 12 112 0,-3 0 32 15,-5 4 208-15,7-4 217 16,6 15-73-16,6 11-416 0,9 9-232 16,0 12-16-16,0 23 0 31,0 26 248-31,0 21-32 15,0 29 64-15,5 4 32 0,3-7-96 16,-4-10-40-16,7-31-128 0,-2-13-48 16,3-20-168-16,12-2-768 31,4-6-1289-31,-5-13-3128 0</inkml:trace>
  <inkml:trace contextRef="#ctx0" brushRef="#br0" timeOffset="70717.83">5323 7258 6361 0,'0'0'2024'0,"0"0"-919"16,0 0-177-16,0 0 64 0,0 0 168 15,0 0-112 1,0 0-335-16,0 0-329 15,84-26-192-15,-61 4-112 16,-7-6-24-16,-4-1-56 0,-8-3-128 16,-4 0-32-16,0 4 160 15,-12 6 640-15,-8 9 368 0,-3 10-256 32,-5 3 56-32,-4 16-88 15,8 12-71-15,7 7-193 0,6 10-176 16,11-1-96-16,0 0-128 15,24-5-56-15,8-7-208 0,11-10-536 16,5-13-361-16,8-9-607 31,23-9-360-31,-15-11-2001 16,-8-8-1769-16</inkml:trace>
  <inkml:trace contextRef="#ctx0" brushRef="#br0" timeOffset="70895.98">5884 7023 10178 0,'0'0'4673'0,"0"0"-2825"31,0 0-664-31,0 0-368 0,0 0 73 16,0 0-113-16,-71 101-304 0,58-60-280 15,13 4-144-15,0-3-48 16,21-8-344-16,10-5-536 0,18-10-769 16,6-16-911-1,36-9-169 1,-11-13-447-16,-12-13-2410 0</inkml:trace>
  <inkml:trace contextRef="#ctx0" brushRef="#br0" timeOffset="71124.7">6346 6648 10746 0,'0'0'3953'32,"0"0"-1585"-32,0 0-447 0,0 0-689 15,0 0-600-15,0 0-416 16,0 0 304-16,-31 67 152 0,31-7-288 15,0 0-96-15,0 7-120 32,3 3-56-32,18-3-72 15,-2 0-32-15,9-1-16 0,4-6-88 16,0-6-280-16,-1-9-352 16,1-11-416-16,5-11-984 15,-14-7-2978-15,-6-13-2015 0</inkml:trace>
  <inkml:trace contextRef="#ctx0" brushRef="#br0" timeOffset="71302.25">6079 6988 11026 0,'0'0'4745'0,"0"0"-2809"16,0 0-39-1,0 0-961-15,0 0-816 0,0 0 320 16,120-35-160-16,-25 25-136 15,25-2-144-15,0-4-552 0,-36 7-1416 16,-32-4-4362-16</inkml:trace>
  <inkml:trace contextRef="#ctx0" brushRef="#br0" timeOffset="72472.93">7347 6886 7041 0,'0'0'5161'16,"0"0"-3449"-16,0 0 209 0,0 0-593 16,0 0-184-16,0 0-263 15,-13-16-473-15,13 35-224 16,0 13 528-16,0 10-224 15,0 8-176-15,0 4-184 16,0 3-32-16,0 1-96 16,4-5-112-16,5-5-536 15,-5-10-824-15,7-16-1257 0,1-15-2104 16,1-7-4577-16</inkml:trace>
  <inkml:trace contextRef="#ctx0" brushRef="#br0" timeOffset="72636.87">7398 6709 13794 0,'0'0'2529'0,"0"0"-1257"0,0 0-560 31,0 0-496-31,0 0-216 16,0 0-160-16,0 0 112 15,0 0-848-15,20 120-1320 0,5-69-1985 16,-2 0-4041-16</inkml:trace>
  <inkml:trace contextRef="#ctx0" brushRef="#br0" timeOffset="73087.32">7525 7264 8385 0,'0'0'3097'16,"0"0"-1833"-16,0 0-280 15,-3-82 273-15,3 40-25 16,3-2-256-16,10 0-312 15,2-1-288-15,10 7-128 16,-1 6-72-16,0 13-176 16,-5 10 73-16,1 9-1 0,1 9-64 15,-2 16 0-15,-6 17 96 16,-6 5-56 0,-3 4 40-16,-4 0-80 15,0-3 40-15,0-7-40 16,-4-12 0-16,0-7-8 0,1-10-8 15,-2-12 8-15,5-3 16 16,0-22-16-16,5-13-288 0,10-10 47 31,5-6 153-31,-4 3 88 16,4 7 64-16,-9 15 121 16,2 10 167-16,-5 19 8 0,-1 0-232 15,1 22-24-15,5 13 192 16,-6 10-112-16,5 6-88 0,1-4-88 31,-2 1-8-31,2-7-120 0,-2-9-344 16,6-13-328-16,2-10-649 15,13-18-1543-15,-4-13-857 0,0-10-2024 16</inkml:trace>
  <inkml:trace contextRef="#ctx0" brushRef="#br0" timeOffset="73252.95">8171 6943 8449 0,'0'0'4385'0,"0"0"-1424"15,0 0-1073-15,0 0-1120 16,0 0-528-16,0 0 385 0,0 105-145 16,0-47-256-16,0-1-144 15,0 3-80 1,4-3-32-16,5-9-480 16,6-1-825-16,-2-12-1511 15,-2-16-2817-15</inkml:trace>
  <inkml:trace contextRef="#ctx0" brushRef="#br0" timeOffset="73418.35">8083 6765 11258 0,'0'0'2584'15,"0"0"-1759"-15,0 0-825 0,0 0 0 31,0 0-737-31,0 0-1719 0,-11 77-8722 16</inkml:trace>
  <inkml:trace contextRef="#ctx0" brushRef="#br0" timeOffset="73658.77">8462 6559 13850 0,'0'0'2633'16,"0"0"-1217"-16,0 0-880 16,0 0-360-1,0 0 641-15,4 130-305 16,8-50-80-16,0 21-232 16,4 4-200-16,-4-6 48 0,0-10-48 15,-8-26-8-15,-4-12-424 16,0-16-624-16,0-7-1281 0,0-5-2272 15,0-4-1792-15</inkml:trace>
  <inkml:trace contextRef="#ctx0" brushRef="#br0" timeOffset="73931.14">8291 6982 9378 0,'0'0'2192'15,"0"0"-784"-15,0 0 177 0,0 0-209 16,0 0-384-16,119-58-48 0,-59 55-424 16,0 3-224-16,4 0-199 15,-8 13-49 1,-9 6-48 0,-15 3-233-16,-8 7-95 0,-12 2 328 15,-8 8 56-15,-4 2-48 16,0 3 8-16,-8 1 104 0,4-1-112 15,0-6-8-15,0 0-120 0,4-9-1568 16,0-7-1145-16,0-9-3080 16</inkml:trace>
  <inkml:trace contextRef="#ctx0" brushRef="#br0" timeOffset="74121.85">8792 6728 10594 0,'0'0'2608'0,"0"0"-1295"0,0 0-201 15,0 0-1112-15,0 0-304 16,0 0-904-16,0 0-217 31,41 111-3016-31</inkml:trace>
  <inkml:trace contextRef="#ctx0" brushRef="#br0" timeOffset="74692">9084 7054 5617 0,'0'0'2400'0,"0"0"89"16,-12-82-265 0,-8 53 137-16,-4 10-417 15,-4 10-480-15,0 9-503 0,0 3-521 0,5 19-272 16,10 13-88-16,5 3-40 31,8 3-40-31,12-6-80 16,12-3-264-16,8-10-272 0,4-9 63 15,0-13-119-15,0-6-104 16,-8-20 64-16,-5-9 248 0,-3-2 464 16,-12 2 216-16,-8 0 456 31,0 9 184-31,0 10 321 0,-4 13-225 15,0 3-520-15,-3 22-336 16,7 13 40-16,0 10-64 0,0 9-24 16,15-4-48-16,5 2-232 15,12-12-152-15,4-11-408 32,4-13 55-32,8-16 73 0,8-9-32 15,15-36 168-15,13-31 504 16,0-29 24-16,-5-22 616 0,-15-3 64 15,-25 0-288-15,-22 9-168 0,-17 6 25 16,-17 21 207 0,-18 20 112-1,-1 24 72-15,4 18 208 0,0 16 0 16,-3 13-312-16,-1 3-368 16,-8 38-96-16,8 41-16 0,12 39 32 15,24 22-88-15,12 2 8 0,28-12 80 31,4-19-88-31,0-5-384 16,3-8-448-16,-10-16-800 0,-14-27-2985 16,-7-21-7114-16</inkml:trace>
  <inkml:trace contextRef="#ctx0" brushRef="#br0" timeOffset="75501.7">11223 6537 7617 0,'0'0'4985'0,"0"0"-3585"16,0 0 121-16,0 0-497 31,0 0-272-31,-87-51 248 0,43 51-15 16,0 7-137-16,0 11-232 16,4 8-320-16,12 6-136 15,8 9-80-15,16 1-32 0,4 5-48 16,17 7-8-16,22-3-40 15,9-1-88 1,4 2-160-16,0 1 32 0,-9-2 136 16,-10-3-88-16,-18 0-56 15,-15-7 0-15,-4-10 152 16,-24-9 80-16,-11-5 40 0,-9-11 168 16,-4-6 24-1,4-6 40 1,9-16 104-16,2-4 48 0,18-3-32 15,2-2-72-15,13 8 64 0,1 4-48 16,3 6-8-16,0 11-216 16,0 2-72-16,7 0-160 0,6 19 160 31,2 6-104-31,6 3-464 16,3 4-776-16,19-3-801 0,-7-7-983 15,-4-12-2297-15</inkml:trace>
  <inkml:trace contextRef="#ctx0" brushRef="#br0" timeOffset="75771.23">11423 6588 7457 0,'0'0'2929'16,"7"-77"-1233"-16,1 40-160 0,-3-2 369 15,-1 14 23-15,-4 9-543 31,0 10 31-31,0 6-624 0,0 19-584 0,0 32-8 16,0 25 312-16,0 22-144 16,0 10-152-16,0-6-120 15,15-16-32-15,-2-23-64 0,-2-12 0 16,1-10 0 0,0-12-272-1,0 2-400-15,-4-2-528 0,4-13-1201 16,-4-7-2472-16,-8-9-3328 0</inkml:trace>
  <inkml:trace contextRef="#ctx0" brushRef="#br0" timeOffset="75938.42">11196 6950 9217 0,'0'0'2737'16,"0"0"-1265"-16,0 0-1104 15,0 0 521-15,115-7 39 0,-55 7-456 16,7-3-472-16,9 3-400 15,0-6-776-15,24-7-1057 0,-21 1-744 32,-11-4-87-32</inkml:trace>
  <inkml:trace contextRef="#ctx0" brushRef="#br0" timeOffset="76251.75">11997 6772 5009 0,'0'0'4697'16,"0"0"-2049"-16,0 0-543 31,0 0-561-31,-97-22-456 0,62 28-176 15,-1 13-272-15,4 13-127 0,4 6-145 16,4 3-216-16,16 4-104 16,8-4-8-16,0-6-40 0,17-10-48 15,11-9-208 1,7-12 48 0,5-4 200-16,-1-23-120 0,2-12-385 15,-5-9 249-15,-12 0 264 0,-1-1 8 16,-14 4 136-16,-6 12 321 15,-3 16 415-15,0 13-232 0,0 0-512 32,0 29-88-32,0 9 8 15,4 6-56-15,12 4 0 0,8-3-248 16,8-10-312-16,7-7-448 16,-2-12-1169-16,10-23-1040 0,-7-15-895 15,-7-10-1226-15</inkml:trace>
  <inkml:trace contextRef="#ctx0" brushRef="#br0" timeOffset="76454.85">12379 6426 8193 0,'0'0'4561'15,"0"-73"-1696"-15,0 44-329 0,-4 7-663 16,4 19-729-16,0 9-736 31,0 35-280-31,0 33 344 0,0 24-128 16,12 13-192-16,4-3-88 15,-1-13-64-15,-2-16 0 0,-5-12-384 16,-1-16-544-16,-3-9-1032 0,-4-20-2433 16,0-9-1977-16</inkml:trace>
  <inkml:trace contextRef="#ctx0" brushRef="#br0" timeOffset="76600.62">12164 6620 12722 0,'0'0'1697'32,"0"0"-1113"-32,123-13-384 15,-43 13-64-15,-5 0-136 0,25 10-512 16,-20 2-2297-16,-24 1-4921 16</inkml:trace>
  <inkml:trace contextRef="#ctx0" brushRef="#br0" timeOffset="76972.87">12609 6911 7865 0,'0'0'1432'16,"0"0"-511"-16,0 0-497 0,0 0-64 15,0 0 80-15,108 48 248 16,-72-64-160-16,0-6-216 31,-8-6-160-31,0-7 8 0,-12-6 176 16,-8-1-40-16,-8-2-63 15,0 2 271-15,-20 7 384 0,-8 10 272 0,-4 16-112 16,-8 9-336-16,5 9-271 16,-1 26 175-1,4 10-208 1,12 11-128-16,8 8-136 0,12 0-96 16,4-4-48-16,24-6 8 15,8-9 48-15,3-14-56 0,10-12 8 0,-6-15 32 31,0-4 64-31,-2-20 56 16,-9-8-80-16,-13-4 16 16,-6 0-24-16,-10 7-32 0,-3 3-40 15,0 9-112-15,-11 13-536 16,-2 0-1129-16,-2 0-4096 0</inkml:trace>
  <inkml:trace contextRef="#ctx0" brushRef="#br0" timeOffset="78325.75">14343 6356 10018 0,'0'0'2312'0,"0"0"-656"16,0 0-159-16,0 0-89 15,0 0-88-15,0 0-231 16,8-70-257-16,-28 64-400 16,-12 6-256-1,-8 0-88-15,-16 3-32 0,-7 10 112 16,-5 9 24-16,1 3-40 0,7 1-64 15,8 5-80-15,20 1 8 16,12 0-8-16,12 0 48 16,8-4-56-1,28 4-56-15,15-3 48 16,17-1-112-16,0 4-40 16,8 0 104-16,-8 2 48 0,-9 1 8 15,-11 4 0-15,-12-4 0 16,-12-3-48-16,-16-1 0 0,0-3 0 31,-28-2 48-31,-7-7 8 16,-10-3 72-16,-10-6 16 0,-1-7-8 15,0-3-8-15,4 0-16 16,9-10-56-16,7-6 64 16,8-3 56-16,12-3-112 0,4 3 104 31,8-3-16-31,0 6 32 15,4 0 40-15,0 10-176 0,0-1 0 0,4 7-312 16,4 0-368-16,12 10-64 16,20 15-616-16,-4 1-1417 15,3-1-3464-15</inkml:trace>
  <inkml:trace contextRef="#ctx0" brushRef="#br0" timeOffset="78773.28">14690 6750 9690 0,'0'0'2992'16,"0"0"-671"-16,0 0-465 0,0 0-72 15,0 0-487-15,0 0-625 0,0-7-416 16,0 27-184-16,0 5 280 16,0 10-32-16,0 6-152 0,4 4-80 15,3-1-16 1,6 0-64 0,-5 1 8-16,-1-7-16 0,-3-6-312 15,1-10-424-15,-5-3-864 16,0-9-1433-16,-5-10-3512 0</inkml:trace>
  <inkml:trace contextRef="#ctx0" brushRef="#br0" timeOffset="78988.11">14686 6674 10682 0,'0'0'3144'15,"0"0"-1143"-15,0 0-897 0,0 0-24 16,0 0 25-16,-80 25-297 16,44-3-288-16,4 3-312 15,0 1-208-15,4 6-120 0,0 22-1256 32,4-10-2401-32,13-3-3801 0</inkml:trace>
  <inkml:trace contextRef="#ctx0" brushRef="#br0" timeOffset="79191.88">14454 7254 7465 0,'0'0'3233'0,"0"0"-1081"16,0 0-263-16,104-22-257 15,-60 10-536-15,8-4-464 16,-1 0-320-16,1 3-168 15,0 7-144-15,-4 0-576 16,0 2-1248-16,-12 4-1089 16,-12 0-3712-16</inkml:trace>
  <inkml:trace contextRef="#ctx0" brushRef="#br0" timeOffset="79386.64">15479 6969 14699 0,'0'0'4008'31,"0"0"-2615"-31,0 0-737 16,0 0-216-16,0 0-64 15,0 0-376-15,0 0-152 0,0 0-1480 16,8-29-5706-16</inkml:trace>
  <inkml:trace contextRef="#ctx0" brushRef="#br0" timeOffset="86548.82">2856 8090 10402 0,'0'-10'2496'0,"0"4"-743"15,0 3-385-15,0 3-520 16,-3 0-344-16,-10 15-184 0,2 11 320 16,-10 12 201-16,6 7-161 15,-2 9-184-15,14-1-256 16,-5-2-88-16,8-3-56 15,4-10-96-15,11-6 0 16,9-13-48-16,12-6-392 16,8-10 88-16,4-3-432 0,0-10-473 15,-1-12-863-15,-2-7-201 16,-18-9 65 0,-7 0 1040-16,-12 0 1216 15,-8 6 256-15,0 7 880 16,-3 9 864-16,-6 7-95 0,1 2-449 15,4 7-344-15,4 0-408 16,0 9-383-16,0 17 287 0,0 5 152 31,0 11-152-31,0 3-224 16,-4 2-40-16,4 4-80 16,-7-4-112-16,-2 4-40 0,1 3-24 15,1-6-72-15,-2-1-16 16,5-2-56-16,4-10-568 0,0-4-1160 15,13-14-3089 1,-2-11-1913-16</inkml:trace>
  <inkml:trace contextRef="#ctx0" brushRef="#br0" timeOffset="86774.82">3338 8591 13634 0,'0'0'4241'16,"0"0"-3352"-16,0 0-225 15,0 0 48 1,0 0-176-16,0 0-192 16,84 4 48-16,-17-11-72 15,25-9-256-15,20 0-64 0,0-2-856 16,-33 5-3353-16,-27 3-7233 0</inkml:trace>
  <inkml:trace contextRef="#ctx0" brushRef="#br0" timeOffset="90808.55">4896 8086 1224 0,'0'0'7513'16,"0"0"-5960"-16,0 0 303 16,24-66-448-16,-20 56-135 0,-4 10 23 15,0 0-456-15,0 0-448 16,-4 19 64-16,-8 6 272 0,-7 17-103 31,-9 18-217-31,0 20-8 16,-4 2-16-16,4-9-248 0,4-9 8 15,4-23-32-15,0 6-104 16,4-5 48-16,0-10-48 0,8-13 0 16,8-10 0-16,0-9-8 31,0-9 0-31,4-23 0 16,19-29-96-16,10-33-16 0,11-27 64 15,-1-12-104-15,2 9 32 16,-10 35-120-16,-11 32 16 0,-4 21 176 15,-4 11 48-15,4 3 80 16,0 6 40 0,0 7 256-16,0 9-208 15,-4 19 0-15,-5 19 112 0,2 9 24 16,-9 10-160-16,-1 16-64 16,-3-6-8-16,0 3 8 0,0-3-8 15,0-10-64 1,0 0 32-16,0-6-40 15,0-7-408-15,0-9-592 16,0-6-825-16,0-10-3272 0,0-10-4113 16</inkml:trace>
  <inkml:trace contextRef="#ctx0" brushRef="#br0" timeOffset="90997.64">4669 8464 9874 0,'0'0'2728'0,"0"0"-743"16,0 0-745-16,0 0-400 31,96-67 80-31,-28 45 120 16,19 0-455-16,-4 3-369 0,-3 3-216 16,-8 13-224-16,-28 3-1713 15,-4 0-4192-15</inkml:trace>
  <inkml:trace contextRef="#ctx0" brushRef="#br0" timeOffset="91191.05">5407 8353 9874 0,'0'0'4425'0,"0"0"-3001"16,0 0 232-1,0 0-352-15,0 0-127 16,-28 73-145-16,7-35-472 15,1 6-264-15,9 4-184 0,3 0-112 16,4-1-504-16,8 5-888 16,7-15-3361-16,10-11-4217 0</inkml:trace>
  <inkml:trace contextRef="#ctx0" brushRef="#br0" timeOffset="91447.14">5777 8461 11946 0,'0'0'3825'0,"0"0"-2777"0,0 0-560 16,0 0-64-1,0 0-176-15,111-22-48 16,-70 19-200-16,-2-1-72 0,8 4-1280 16,-6 0-2905-16,-13 0-3376 15</inkml:trace>
  <inkml:trace contextRef="#ctx0" brushRef="#br0" timeOffset="91633.38">5669 8623 8913 0,'0'0'2657'0,"0"0"-1305"16,0 0 441-1,0 0 39-15,103 19-264 16,-15-22-599-16,28-13-553 0,7-6-288 16,-23 6-128-16,-16 0-712 15,-41 10-3057-15,-15-1-7610 0</inkml:trace>
  <inkml:trace contextRef="#ctx0" brushRef="#br0" timeOffset="93883.32">7581 8366 8665 0,'0'0'2689'16,"0"0"-1225"-16,0 0-143 16,0 0-233-16,0 0-448 15,0-35-104 1,-3 25-248-16,3-3-8 0,-4-2 40 15,-4-4-16-15,-1 0 88 16,-2-4-200-16,-10 1-56 0,-7 0 208 16,2 6-207-16,-6 10-1 15,-5 6 32 1,5 6-16-16,-4 23-64 16,1 21 304-16,11 5-72 15,12 5-168-15,12 0-32 0,0-12-48 16,15-4-64-16,10-9-8 15,6-16-144-15,5-9 32 0,5-10-48 32,-2-13 144-32,1-22-112 15,-5-6-80-15,-7-10 160 16,-3-6 48-16,-9 0 0 0,-4 6 0 16,-9 10 72-16,1 6 8 15,-4 12 40-15,0 11 224 0,0 6-96 16,0 6-248-1,0 0-32-15,0 6-72 16,0 6 104-16,0 7 72 16,0 1-8-16,0-5 24 0,0-2 32 15,0-3 24-15,0-4-48 16,0-6 88-16,0 0 104 0,0 0 72 16,0 0-72-1,0 0-16-15,0 0-128 16,0 0-40-16,0 3-56 15,0 0-48-15,0 13-8 0,-4 7 8 16,1 11 152-16,-1 11-32 16,4-1-48-1,0 1 32-15,11-1-96 16,13-6-16-16,8-6-176 16,8-6-360-16,8-8-344 0,23-18-968 15,-15-3-3377-15,-7-16-5746 16</inkml:trace>
  <inkml:trace contextRef="#ctx0" brushRef="#br0" timeOffset="94326.42">8279 8090 5065 0,'0'0'6697'15,"0"0"-4449"-15,0 0 1 16,0 0-1025-16,0 0-584 16,0 0 257-1,-99 50-17-15,71-5-152 16,4 9-384-16,3 3-216 0,14 0-16 15,3 0-104-15,4-9-8 0,0-7-176 32,7-9-336-32,6-13-128 15,2-9-689-15,6-10 817 0,-10 0 512 16,-3-20 48-16,-8-8 144 0,0-7 128 16,-15-6 177-16,-13-4-33 15,-8 1-56-15,-9 5-40 16,10 8-16-16,3 5-120 0,8 11-144 31,8 11-88-31,16 4-480 16,0 0-1016-16,36 19-433 0,4 1-2720 15,8-8-112-15</inkml:trace>
  <inkml:trace contextRef="#ctx0" brushRef="#br0" timeOffset="94810.56">8610 8106 8489 0,'0'0'2617'0,"0"0"-489"16,0 0-183-16,0 0-721 15,-120-57-304-15,76 57 112 16,1 22-215 0,7 9-321-16,12 14-264 15,11-1-184-15,13 1-48 0,9-4-168 0,19-6-416 16,8-16-249-16,16-12-263 15,-5-7 704-15,5-13 16 16,-5-13-136 0,-6-2 512-16,-13-1 32 15,-5 7 824-15,-14 3 208 16,-5 13 209-16,-4 6-97 0,0 6-1016 16,0 44 24-16,-9 30-56 31,1 34-56-31,-3 20-24 0,-2-1-48 15,-2-9-80-15,-2-13-160 16,2-13-72-16,2-15-200 0,2-23 208 16,3-19-705-16,-5-12 737 15,2-7 272-15,-10-9 304 32,-2-7 625-32,-5-9 55 0,-7-22-152 15,-14-26 144-15,1-29-64 16,9-31-287-16,14-9-241 0,25-1-288 15,25 23-96-15,10 34-296 0,6 20-401 16,30 9-463-16,-7 6-1104 16,0 4-4626-16</inkml:trace>
  <inkml:trace contextRef="#ctx0" brushRef="#br0" timeOffset="95458.67">8852 8318 10786 0,'0'0'3064'0,"0"0"-551"16,0 0-1113-16,0 0-1032 16,0 0-168-16,0 0 88 0,0 0-192 31,52-38-23-31,-35 44-25 15,-2 7-40-15,-2 9-8 0,-2 4 48 16,-7 6-48-16,0-1-72 16,-4 1 64-16,-4-3-40 31,-11-1-1-31,-2-9-23 0,2-3 72 16,-2-10 0-16,10-6 8 15,7 0-8-15,0-19-176 0,7-9-488 16,18-7-32-16,6-9 160 15,1-1 136-15,0-3 400 16,0 10 104 0,-8 6 152-16,-1 17 8 0,-6 11-152 15,-6 4 40-15,-2 17 136 16,-5 11 304-16,-4 7-296 0,0 6-72 16,0 1-88-16,-8-8-15 15,-5-5-113 1,2-10 40-16,2-6-48 15,5-10 16-15,0-3-8 0,4-7-8 16,4-18-561-16,13-7-375 16,3-9 264-16,7-7 200 15,1 1 304-15,-4 5 168 0,-4 11 192 32,-4 12 416-32,-4 9 32 0,0 10-288 15,-4 13-72-15,0 15 352 16,-4 7-167-16,4 10-257 15,0-4-120-15,-1 1-88 0,10-5-328 16,3-5-777-16,27-10-839 31,-2-9-1049-31,-2-6-2144 0</inkml:trace>
  <inkml:trace contextRef="#ctx0" brushRef="#br0" timeOffset="95784.38">9745 8172 1512 0,'0'0'8986'0,"0"0"-6482"15,0 0 257 1,-44-76-1145-16,16 76-832 0,-4 12-31 16,1 17-73-16,3 9-256 15,4 10-216-15,8 0-160 16,4 2-40-16,12-5-8 0,0-14-48 16,4-8-424-1,16-14-512-15,8-9 31 16,7-9 273-16,1-23-672 0,-4-9 144 15,1-4 752-15,-6-2 456 16,-11 9 688-16,-8 12 896 16,-8 13 304-16,0 13-335 0,0 10-921 31,-8 22-384-31,-3 12 112 16,-2 7-120-16,1 3-184 0,9 0-56 15,3-6-32-15,0-13-568 16,0-7-744-16,28-22-1201 0,-1-6-1472 15,4 0 144-15</inkml:trace>
  <inkml:trace contextRef="#ctx0" brushRef="#br0" timeOffset="95961.99">10184 8026 6569 0,'0'0'7001'0,"0"0"-3024"0,0 0-2328 15,0 0-1105-15,0 0 16 16,-60 73-72-16,28-6-208 0,4-4-168 15,-4 7-112 1,8-3-8-16,4-19-336 16,-3-1-608-16,2-12-833 15,5-19-1255-15,1-13-185 0,2-3-736 16</inkml:trace>
  <inkml:trace contextRef="#ctx0" brushRef="#br0" timeOffset="96119.6">9888 8140 9658 0,'0'0'4905'15,"0"0"-1937"-15,0 0-1375 16,0 0-1097-16,0 0 344 0,53 99-256 16,-25-45-328-16,3 0-208 15,9 0-48 1,3-6-752-16,30 6-1185 16,-13-14-2111-16,-4-11-2626 0</inkml:trace>
  <inkml:trace contextRef="#ctx0" brushRef="#br0" timeOffset="96396.31">11028 7877 10986 0,'0'0'3849'0,"0"0"-1553"0,0 0-231 0,16-82-841 15,-40 78-488-15,-15 4-216 16,-13 26 8-16,-20 28 8 16,-8 35-8-16,-8 37-191 0,13 20-25 15,23-3-168-15,36-15-136 16,16-30-8-16,31-9-144 16,18-16-288-1,38 0-393-15,17-19-63 0,-13-16-328 16,-3-10-3681-16</inkml:trace>
  <inkml:trace contextRef="#ctx0" brushRef="#br0" timeOffset="97160.83">11745 7937 11882 0,'0'0'2040'0,"0"0"-543"0,0 0-561 15,-79-3-112-15,43 12 512 0,-4 11-55 16,0 12-409-16,-3 9-160 0,2 6-224 31,1 23-136-31,9 19-80 16,7-6-56-16,12-7-120 15,12-13-96-15,4-15 0 0,20 3-184 16,12 0-152-16,7-10-152 0,13-13-144 16,8-12 144-16,-1-9-280 31,5-7-304-31,-8-7 199 15,0-21 281-15,-8-4 256 0,-13-12 224 16,-7-4-16-16,-19-22 120 16,-13-16 8-16,-17-15 376 0,-30-4-32 15,-1 19-128-15,-4 26-112 32,12 22 16-32,4 9 32 15,-7 4-32-15,6 3 16 0,2 5 249 16,15 17-113-16,8 0-264 0,12 20 280 15,0 15 248-15,0 9 48 0,16 7-88 16,3 3-248 0,5 3-40-1,4 0-32-15,4 0-8 16,0 0-88-16,0-2 16 0,4 1-32 16,-4-4-64-16,4-2 72 15,4 1-64-15,-5-6-8 0,14 5-608 0,-6-11-1232 31,-11-14-3169-31</inkml:trace>
  <inkml:trace contextRef="#ctx0" brushRef="#br0" timeOffset="97374.43">12347 8579 12226 0,'0'0'2801'0,"0"0"-1265"0,0 0-224 16,0 0-271-16,64 92-297 31,-64-60-352-31,0-1-392 16,-4 4-784-16,-16 0-945 0,-5-10-2144 15,6-12-5401-15</inkml:trace>
  <inkml:trace contextRef="#ctx0" brushRef="#br0" timeOffset="98272.77">12654 7997 10186 0,'0'0'3208'0,"0"0"-1103"16,0 0-1305-16,0 0-528 16,0 0 240-16,-92 54 704 15,53-19-215-15,-2 13-209 0,5 3-136 31,8 19-152-31,4-7-56 0,13 7-192 16,7 0-64-16,8-13-40 0,20 3-96 16,19 1-56-16,13-11-16 15,8-5 8-15,3-7-136 16,-7-10-80-16,-12-8-256 16,-20-8-296-1,-12-9-176-15,-12-3-361 0,-4-6 297 16,-16-13-3449-16,-4-3-3792 0</inkml:trace>
  <inkml:trace contextRef="#ctx0" brushRef="#br0" timeOffset="98743.55">13283 7978 11858 0,'0'0'2209'16,"0"0"-449"-16,0 0-680 0,0 0-528 15,-92-18 256-15,49 18-15 16,-9 3-129-1,8 12-240-15,0 8-184 0,12 5-144 16,13 7-96-16,15 3 0 16,4 10-168-16,19-1 96 15,22 7-80-15,14 1-120 16,5-5-112 0,-1-2 208-16,-3-7-48 15,-12-6 88-15,-16-7 80 0,-12-2 56 0,-12-7-96 16,-4-3 96-16,-20-3 368 15,-16-7 128-15,-7 1-32 16,-6-7-160 0,2 0-192-16,-5 0-48 15,12-10-16-15,9-6-48 16,10 3-216-16,14-5-392 0,18-5-1249 16,13 4-2760-16,8 3-3904 0</inkml:trace>
  <inkml:trace contextRef="#ctx0" brushRef="#br0" timeOffset="98936.5">13507 8420 13450 0,'0'0'4017'0,"0"0"-2432"31,0 0-849-31,0 0-568 16,0 0 496-16,0 73 24 0,0-32-280 15,0 4-200-15,4 2-208 0,-1-2-400 16,5 5-856-16,-4-11-3529 16,4-14-4841-16</inkml:trace>
  <inkml:trace contextRef="#ctx0" brushRef="#br0" timeOffset="99140.81">13881 8518 10490 0,'0'0'4705'16,"0"0"-3569"-16,0 0-248 15,0 0 400-15,0 0-295 0,51 77-161 16,-51-43-448-16,0 1-384 16,-4 0-48-16,-20 10-1216 0,1-10-1457 31,11-10-3544-31</inkml:trace>
  <inkml:trace contextRef="#ctx0" brushRef="#br0" timeOffset="99598.18">14583 8420 5553 0,'0'0'6193'16,"0"0"-4633"-1,0-80-95-15,-9 46-257 16,-10-8-248-16,-6 7-112 16,-3 3 137-16,-3 13-249 0,-9 13-368 15,0 6-184-15,0 19 48 0,4 19-48 16,4 10 120-1,12 6-152-15,12 0-96 16,8-3-56-16,8-13-168 16,16-6-24-16,8-13-248 15,8-10 288-15,4-9 152 0,3-9 72 16,-6-13-64-16,-5-7 8 16,-8-3-16-1,-13 0 136-15,-2 7 136 16,-10 6 120-16,-3 13 96 15,0 6-272-15,0 15-136 0,0 17-64 16,0 6 80-16,4 7-96 16,12-4-384-16,12-3-272 0,16-3-1176 15,-4-10-1993-15,-1-12-1288 0</inkml:trace>
  <inkml:trace contextRef="#ctx0" brushRef="#br0" timeOffset="99818.49">14937 7995 12546 0,'0'0'2361'0,"0"0"-1457"0,0 0 384 16,99 18 224-16,-58 8-23 15,-2 9-625-15,5 12-256 16,-4 17-280-16,-13 22-152 15,-22 15-168-15,-14 7-8 16,-47-6-312-16,-31-10-368 16,15-28-1104-16,5-14-3337 0</inkml:trace>
  <inkml:trace contextRef="#ctx0" brushRef="#br0" timeOffset="100978.53">9383 9140 8145 0,'0'0'2721'16,"0"0"-1649"-16,0 0-328 16,0 0-152-16,0 0 8 0,0 0 9 15,0-66-241-15,0 50 176 16,0-6 40-16,-9 0-72 0,-6-7-184 15,-9 0 16-15,-1 1-104 32,-2-1 88-32,-5 7-224 15,4 9 8-15,1 7 48 0,3 6 200 16,3 13-224-16,2 19-48 16,-1 12 89-16,12 6 159 31,-1 8-80-31,9-1-64 0,0-3-64 15,17-10-128-15,7-12-128 0,4-13-264 16,-1-16 192-16,10-3 200 0,-6-22 0 16,1-13-64-16,-4-9-64 15,-9-10 8 1,-2 0-33 0,-6 0 145-16,-7 9 8 0,0 7 72 15,-4 13 225-15,0 15 303 0,0 10-200 16,5 7-328-16,-1 21 48 0,7 10 232 15,10 7 8-15,-2 3-184 32,1-1-112-32,4-3 0 15,-4-5-56-15,8-4-16 0,0-7-72 16,20 1-728-16,-12-10-664 0,3-10-3161 16</inkml:trace>
  <inkml:trace contextRef="#ctx0" brushRef="#br0" timeOffset="102403.2">15351 7677 10202 0,'0'0'1432'15,"0"0"-776"-15,0 0-208 0,0 0 176 16,91 35 961-16,-67 0-41 15,12 25-392 1,5 19-144-16,2 23-239 0,0 12-433 16,-6 1-160-16,-14-14-160 15,-14-24 32-15,-9-17 40 16,0-16-32-16,-9-9-56 0,-14 10-152 16,-9-1-64-1,-12 4-568 1,-7-7-561-16,-18 0-1007 0,14-9-833 0,15-13-4305 15</inkml:trace>
  <inkml:trace contextRef="#ctx0" brushRef="#br0" timeOffset="102585.25">16454 8338 15035 0,'0'0'2360'32,"0"0"-1824"-32,0 0-536 0,0 0-920 15,0 0-1520-15,0 0-2946 0</inkml:trace>
  <inkml:trace contextRef="#ctx0" brushRef="#br0" timeOffset="104818.23">2776 10081 11642 0,'0'0'3209'16,"0"0"-1289"-16,0 0-312 0,0 0-399 16,0 0-401-1,0 0-448-15,-3 2-264 16,-5 14 40-16,0 3 32 15,-1 10 0-15,6 3-8 0,3 0-48 16,0 6-24-16,16-4-40 16,3 1 0-16,5-3-40 15,4 3 0 1,-4 0 64-16,1-3-8 16,-6-1 8-16,-7-2-64 0,-12 0-8 15,0-4-72-15,-8-6 64 16,-15 0-80-16,-10-6-128 15,-7-6-320-15,-3-7-392 0,-2-39-841 32,6-5-2680-32,11-4-2152 0</inkml:trace>
  <inkml:trace contextRef="#ctx0" brushRef="#br0" timeOffset="104984.73">2717 10001 14579 0,'0'0'2304'0,"0"0"-1792"0,0 0 80 0,119 3 425 16,-59 4-201-16,4-1-408 15,-1 3-408-15,14 14-1192 16,-18-4-3489-16,-15 0-4009 0</inkml:trace>
  <inkml:trace contextRef="#ctx0" brushRef="#br0" timeOffset="105148.39">3306 10449 10802 0,'0'0'4601'16,"0"0"-3977"-16,96-20-64 15,-37 5-88-15,38-14-472 16,-14 7-56-16,-19 6-6865 0</inkml:trace>
  <inkml:trace contextRef="#ctx0" brushRef="#br0" timeOffset="105891.48">5546 9960 10538 0,'0'0'2552'0,"0"0"-1672"16,0 0-543-16,-32-96 143 15,4 71 800 1,-4 6 56-16,-4 6-144 16,-3 10-135-16,-2 3-281 0,9 13-136 0,0 19-88 15,1 9-168 1,11 19-32-16,12 19 8 0,8 23-104 15,0 3-56-15,24 0-56 16,4-10 33 0,-4-13-17-16,-5-8-112 15,-2-17-40-15,-10-16-8 0,-3-3-8 16,-4 0-329-16,0 7-55 16,0-1-360-16,-4-3-384 0,-7-12-1721 31,-6-10-5416-31</inkml:trace>
  <inkml:trace contextRef="#ctx0" brushRef="#br0" timeOffset="106079.3">5072 10541 11282 0,'0'0'5577'0,"0"0"-4561"16,0 0-304-16,83-89-407 15,-23 63-97-15,20 1-72 0,19 0-136 16,-7 6-545-16,20 3-1687 16,-37 3-2177-1,-23 7-5881-15</inkml:trace>
  <inkml:trace contextRef="#ctx0" brushRef="#br0" timeOffset="106351">5845 10300 3696 0,'0'0'12099'0,"0"0"-9923"16,0 0-871-1,0 0-721-15,0 0-72 16,0 0 136-16,-60 98-320 16,47-57-208-16,9 0-120 15,4-3-120-15,9-6-368 0,10-10-120 16,6-9-560-16,3-13 223 0,7 0 553 31,-7-19-8-31,-4-16 240 16,-12-6 160-16,-12-10 376 15,0 0 264-15,-19 0 265 0,-14 4-233 16,1 9-8-16,9 9-288 16,3 10-248-16,16 7-128 0,28 5-1376 31,15 4-4546-31,10 0-3192 0</inkml:trace>
  <inkml:trace contextRef="#ctx0" brushRef="#br0" timeOffset="106626.28">6326 10188 14723 0,'0'0'2144'16,"0"0"-1584"-16,0 0-104 15,-64 80-144-15,41-42-64 16,7 6-128-16,8 0-120 0,8-2-168 16,0-1-592-16,16-9-392 15,4-10-592-15,4-12-57 16,0-10 745-16,-8 0 1056 15,-5-23 416-15,-11-12 1785 16,-8-9 679-16,-20-7-735 16,-11-2-601-16,-9 1-384 0,-3 5-256 15,2 5-271-15,14 14-345 16,14 9-288 0,21 19-769-16,0 0-2039 15,21 6-7938-15</inkml:trace>
  <inkml:trace contextRef="#ctx0" brushRef="#br0" timeOffset="107137.3">7430 9915 10922 0,'0'0'3000'0,"0"0"-255"0,0 0-1161 16,0 0-567-16,0 0-361 15,0 0-80-15,-40 86 264 0,16-32-256 32,0 22-144-32,9 16-176 15,7 13-112-15,8-9-40 16,0-24-112-16,12-21 0 0,8-19-224 16,8-4-384-16,8-2-216 15,11-4-464-15,20-22-513 0,-11 0-2199 16,-7-16-4386-16</inkml:trace>
  <inkml:trace contextRef="#ctx0" brushRef="#br0" timeOffset="107354.54">7219 10296 10578 0,'0'0'2760'15,"0"0"-1199"-15,0 0-145 0,0 0-888 16,0 0 440-16,108 0-80 16,-52 0-463-1,7-3-425-15,16 0-392 16,-10 3-1441-16,-18-3-4216 0</inkml:trace>
  <inkml:trace contextRef="#ctx0" brushRef="#br0" timeOffset="108112.4">7956 10283 13170 0,'0'0'2961'31,"0"0"-1553"-31,0 0-736 16,0 0-656-16,0 0 408 0,95-12-79 15,-39 9-201-15,12-1-88 16,-3 4-56-16,6 0-601 0,-19 7-2103 16,-20 3-3553-16</inkml:trace>
  <inkml:trace contextRef="#ctx0" brushRef="#br0" timeOffset="108283.62">7988 10490 10722 0,'0'0'2304'0,"0"0"-927"32,0 0-193-32,0 0 232 0,0 0-48 15,87 13-407-15,-38-13-569 16,11 0-392-16,7-10-936 0,21-6-1017 0,-17 4-2648 15,-11-4-5145-15</inkml:trace>
  <inkml:trace contextRef="#ctx0" brushRef="#br0" timeOffset="108487.43">8785 10026 13482 0,'0'0'3225'0,"0"0"-664"31,0 0-1001-31,0 0-800 16,0 0-408-16,0 0 360 0,0 96-32 16,-8-30-279-16,4 17-185 15,4 18-96-15,0 4-120 0,0-22-192 16,8-10-705-16,-4-32-695 16,-4-15-4513-16</inkml:trace>
  <inkml:trace contextRef="#ctx0" brushRef="#br0" timeOffset="109402.4">9275 10236 7697 0,'0'0'4185'0,"0"0"-2633"16,0 0 473-16,0 0-737 0,0 0-320 16,0-3-96-1,0 3-327-15,0 0-273 16,0 0-128-16,0 0 0 0,0 0 48 15,0 0 128-15,0-7-96 16,4 1-24-16,4-3-104 16,-4-4-80-16,0 0-32 0,-4 4-24 31,0 2 40-31,-8 4 8 0,-8 3 128 16,-4 0-32-16,0 16 48 15,4-4-56-15,4 8-24 16,9-1 0-16,3-3-56 0,0-7-16 15,3-6-88-15,17-3 88 32,0 0 224-32,4-12-56 0,-8-4-88 15,-4-6-32-15,-4 5 48 16,-8 5-8-16,0 2-80 16,-4 7-8-16,-8 3-80 0,-4 7-472 15,4 24-600-15,4-2-1753 16,0-1-2912-1</inkml:trace>
  <inkml:trace contextRef="#ctx0" brushRef="#br0" timeOffset="109722.78">9203 10557 7433 0,'0'0'4465'0,"0"0"-3353"0,0 0 89 15,0 0 439-15,0 0-248 16,0 0-592-16,0 0-232 0,-7 22-351 31,18-22-209-31,10 0 336 16,-2 0-104-16,1-7-168 0,0-2-72 16,-12-4 0-16,0 4-8 15,-8-7 16-15,0 6 104 0,-16-5 280 16,-4 5-104-16,-8 3-16 31,0 4 16-31,4 3-136 0,5 0-72 16,6 3-80-16,13 7-160 15,0 3-456-15,20-1-993 16,12-2-3680-16,0-3-3120 0</inkml:trace>
  <inkml:trace contextRef="#ctx0" brushRef="#br0" timeOffset="110144.43">10330 9994 12882 0,'0'0'3817'0,"0"0"-2009"0,0 0-423 15,0 0-233-15,0 0-328 16,0 0-128-16,0 0-384 0,0 0 88 31,0 70 153-31,-3-19-193 16,-1 16-200-16,4 0-152 15,0-1 8-15,0 1-16 0,0-13-72 16,0 3-312-16,0-9-457 31,4-7-87-31,4-19-384 16,-8-9-1481-16,0-13-2600 0,0 0-3113 0</inkml:trace>
  <inkml:trace contextRef="#ctx0" brushRef="#br0" timeOffset="110411.57">9941 9940 928 0,'0'0'13395'0,"0"0"-10723"0,0 0-1240 31,0 0-1007-31,0 0 671 16,127-3-80-16,-35 3-408 15,27 3-280-15,-3-3-136 0,-29 0-16 16,-31 0-80-16,-32 0-96 0,-4 0 0 16,-12 0-368-16,-8 4-600 31,0 5-112-31,-44 4 376 15,8-4-2225-15,0 1-9634 0</inkml:trace>
  <inkml:trace contextRef="#ctx0" brushRef="#br0" timeOffset="115108.21">7203 11478 10562 0,'0'0'2848'15,"0"0"-31"-15,0 0-857 32,0 0-439-32,-7-7-473 0,7 7-440 15,0 3-336-15,-4 16-192 16,-1 10 40-16,1 16 256 0,0 8-192 15,0 7-64-15,0 4-48 0,1-4-56 16,-1 1-16 0,-1-7-120-1,1-4-232-15,-4-8-168 0,4-7-552 16,-3-10-696-16,-2-12-1129 16,1-10-1768-16,1-3-1905 0</inkml:trace>
  <inkml:trace contextRef="#ctx0" brushRef="#br0" timeOffset="115573.35">7091 11646 1840 0,'4'-86'5441'16,"9"10"-3889"-16,-6 22-223 15,1 16 79-15,5 6 104 0,-2 0-191 16,10 0-105-16,3 1-328 31,-1 12-296-31,5 6 8 0,0 10-280 16,4 3-224-16,-1 0-88 15,-3 18 64-15,-3 12-16 0,-10 11-56 16,-6 6 0-16,-9 13 64 16,-9 1-56-16,-19-1 0 31,-8-3 0-31,-7-6 0 0,-5-13 64 16,-12-9 104-16,0-14-31 15,5-8 31-15,11-4 88 0,8-3-144 16,16 0 56-16,12-3 96 0,8-6-88 15,16 2-104 1,12 4-32 0,12 3 48-16,3 0 104 0,6 16-80 15,-6 6 0-15,-7 4-48 16,-8 2 8-16,-4 1-32 16,-8 3 0-16,3-1 48 0,-6 1-96 15,-1 3 8 1,4-3 88-16,-4 3-96 15,-1-4 0-15,-2-2-128 0,6-7-328 16,-7-3-456-16,5-9-553 16,-6-7-2463-16,-3-3 63 15,4 0-2097-15</inkml:trace>
  <inkml:trace contextRef="#ctx0" brushRef="#br0" timeOffset="115941.81">8040 11379 9578 0,'0'0'2680'16,"0"0"-639"-16,0 0 23 15,-16-73-320 1,0 57-391-16,-12 6-265 0,-4 8-504 16,-7 2-104-16,-2 2-64 15,-6 21-24-15,-2 5-40 16,6 17-104-16,4 22-72 0,11 18-8 16,7-5-71-1,14-4-25-15,7-10-56 16,7-15 40-16,17 3-56 0,4 3-265 15,12-12-143-15,4-7-72 16,7-10-136-16,17-12-376 16,-16-9-1289-16,-4-7-3792 0</inkml:trace>
  <inkml:trace contextRef="#ctx0" brushRef="#br0" timeOffset="117073.67">8541 11423 7641 0,'0'0'2201'0,"0"0"-369"0,0 0-264 32,0 0 361-32,9-82-121 15,-14 72-568-15,-6 1-551 0,-9 2-249 16,-7 4-64-16,-5 3-112 16,-5 0-16-16,-3 10 72 0,5 5-88 15,3 5-48-15,0 5-24 31,12 4-88-31,8 6-64 16,8 3-8-16,4 0-56 0,8 3-40 16,20 0-152-16,4 1 120 15,7-4-80-15,6-7 120 0,2 1 0 16,-7-6-40-16,0-4-48 31,-12-3 56-31,-9 0 48 16,-10 0 0-16,-9-3-24 0,-5 3 96 0,-14-6 176 15,-13 2 88-15,-3-5 8 16,-6 0 24-16,-2-8 8 0,3-2-96 16,3 0-96-1,5-2-104 1,9-8 112-16,7-6-16 16,12 3 24-16,0-3 8 0,0 7-56 15,4-1-80-15,0 1 0 0,0 6 8 16,0 3 56-16,0 0-64 0,0 0-96 31,0 0-320-31,0 0-488 16,12 9-360-16,-4 4-1617 15,4-6-4169-15</inkml:trace>
  <inkml:trace contextRef="#ctx0" brushRef="#br0" timeOffset="117809.3">8801 11789 8617 0,'0'0'2505'15,"0"0"-713"-15,0 0-191 16,0 0 55-16,0 0-128 0,0 0-367 0,15-29-433 15,-15 29-72 1,0 0-120 0,0 3-312-16,-7 13-88 15,-1 3 224-15,-1 6-40 0,-2 4-128 16,3 3-48-16,4-1 16 16,4 4-112-16,0-6 40 0,0 0-88 15,4-4 0 1,12-3-88-16,4-6-264 15,4-3-104-15,8-4-296 16,11-9-648-16,-2 0-1561 0,-14 0-2656 16</inkml:trace>
  <inkml:trace contextRef="#ctx0" brushRef="#br0" timeOffset="118055.57">8709 11890 1040 0,'0'0'9650'0,"0"0"-7266"16,0 0-271-16,0 0-457 0,0 0-456 16,0 0-471-16,0 0-65 15,48 0-16-15,-13 3-160 0,6 0-256 16,2 1-160-16,2-4-72 15,10 0-720 1,-11 0-2169-16,-8 0-3336 16</inkml:trace>
  <inkml:trace contextRef="#ctx0" brushRef="#br0" timeOffset="118514.33">9279 11969 9033 0,'0'0'3169'15,"0"0"-1080"-15,0 0-17 16,0 0-592-16,0 0 25 0,0 0-409 16,0 0-512-16,80 29-288 15,-80-13-88-15,0 3-144 16,0 6 56-16,-17 1-120 16,2-1 0-1,-9 1-568-15,-4 2-648 0,4-6-1793 16,8-9-3296-16</inkml:trace>
  <inkml:trace contextRef="#ctx0" brushRef="#br0" timeOffset="119450.51">9701 11541 1736 0,'0'0'9250'0,"0"0"-7226"0,0 0 81 16,0 0-369-16,0 0-440 15,0 0-415-15,0 0-489 16,0 0-248-16,-11 44 360 0,-2 4-152 16,-2 6-168-16,2 0-96 31,2 0-8-31,-1-6-72 0,7-7 0 0,-6-6-8 15,7-10-80-15,4-6-152 16,-4-9-24-16,4-7-136 16,0-3 96-16,0-7 200 15,0-12-192 1,4-12-88-16,3-8 255 16,1-5 113-16,9-16 8 0,-2-23 0 15,9-15 8-15,-4 6 0 16,1 19 40-16,-6 28-48 0,-7 20 0 15,1 6 193 1,-2 0 151-16,1 6 80 16,-4 10 80-16,0 3-224 15,4 6-232-15,4 17 72 0,0 11 248 16,4 8-40-16,-1 5-48 16,2 10-88-16,-6 0 96 0,6 7-40 31,-6-4-136-31,2-2-56 15,-2-4-40-15,1-7-16 0,1-6-160 16,-2-5-392-16,-3-8-576 16,-8-9-784-16,0-7-2369 15,0-5-1505-15</inkml:trace>
  <inkml:trace contextRef="#ctx0" brushRef="#br0" timeOffset="119662.31">9522 11798 9618 0,'0'0'4368'0,"0"0"-2311"16,0 0-681-16,0 0-296 16,108-22 41-16,-61 19-513 0,9 3-288 15,4 0-176-15,-4 0-144 0,8 0-24 16,-17 0-1624-1,-10 0-5178-15</inkml:trace>
  <inkml:trace contextRef="#ctx0" brushRef="#br0" timeOffset="121162.69">10330 11732 9882 0,'0'0'2656'31,"0"0"-1087"-31,0 0 207 0,0 0-520 15,0 0-24-15,0 0-119 0,0 0-609 16,5 3-296-16,-17 12 80 0,0 11 32 16,-4 6-96-16,4 3-16 15,-4 6-64 1,8-3-48 0,0 3-40-16,1-6 0 0,7-3-40 15,0-4-16-15,11-8-152 0,9-1-320 16,12-7-272-16,12-9-592 0,0-3-1833 15,-8 0-2472-15</inkml:trace>
  <inkml:trace contextRef="#ctx0" brushRef="#br0" timeOffset="121405.1">10180 11909 9113 0,'0'0'2361'0,"0"0"-209"16,0 0-279-16,0 0-249 0,0 0-280 15,0 0-263-15,0 0-473 16,19 0-456-16,9 0 232 31,12 0-192-31,4 0-192 0,3 0-144 16,2 0-728-16,7 0-1169 0,-13-6-2768 15,-7-1-5001-15</inkml:trace>
  <inkml:trace contextRef="#ctx0" brushRef="#br0" timeOffset="121934.37">10550 11239 10986 0,'0'0'2584'0,"0"0"17"0,0 0-1081 15,0 0-544-15,0 0-71 0,0 0-105 16,92 48-112 0,-45-10-96-1,9 22-112-15,8 26-136 0,0 12-128 16,-12 1-200-16,-20-23-8 16,-17-19-8-16,-15-19-24 0,0 7-96 15,0-1-96-15,-15 7-176 16,-10-7-16-1,-3-9-288-15,-3-3-416 16,-9-13-937-16,12-6-2560 0,4-10-8041 16</inkml:trace>
  <inkml:trace contextRef="#ctx0" brushRef="#br0" timeOffset="122264.65">11200 11741 10666 0,'0'0'4089'0,"0"0"-2185"0,0 0-56 15,0 0-591 1,0 0-345 0,0 0-400-16,0 0-248 0,107-16-24 15,-63 16-192-15,7 0 8 16,1 0-56-16,-4 0-264 16,-12 0-1072-16,-12 7-1729 0,-16 2-1352 15,-8-3-200-15</inkml:trace>
  <inkml:trace contextRef="#ctx0" brushRef="#br0" timeOffset="122488.28">11151 11928 8313 0,'0'0'2161'0,"0"0"-89"15,0 0 217-15,0 0-249 0,0 0-576 16,81 9-551-16,-38-9-329 31,9 0-216-31,8 0-104 0,-4 0-144 16,3 0-120-16,5 0-392 16,-16 0-1841-16,-17 0-4600 0</inkml:trace>
  <inkml:trace contextRef="#ctx0" brushRef="#br0" timeOffset="125428.26">12888 11646 7161 0,'0'0'2881'16,"0"0"-1425"-16,0 0-216 15,0 0-272-15,21-20 89 0,-14 14-73 16,2-6-336-16,2 2-32 16,-3-3-296-16,-4 0 48 15,-4-2 80 1,0-5 24-16,0-2-199 16,-12-3-145-16,-12 0 8 0,-11 3-136 15,-1-1 80-15,-4 14-72 16,-4 5 40-16,4 4-48 15,1 10 0-15,7 16 0 0,4 9 48 32,12 2-32-32,12 8 56 15,4-1-72-15,24-2 0 0,8-10-104 16,7-7-192-16,10-13-17 16,-2-8 89-16,1-4 224 15,-4-19 8-15,-4-10 48 0,-4-3 48 31,-8-3 209-31,-5 3 255 0,-7 7 72 16,-12 6 184-16,0 6-120 0,0 10-216 16,-4 3-416-16,0 13-72 15,0 31 0-15,0 30 40 16,0 27-32-16,4 16 48 16,8-2-56-16,-4-4-72 15,-4-16-144-15,-4-6 0 16,-8-16-104-16,-3-22-136 0,-2-13-56 15,-6-9 264-15,-5-7 48 16,-4-6 112-16,-12-4 88 16,-4-12 352-1,-4-6 16-15,0-26 152 16,-4-6 176-16,1-29-16 0,3-18-136 16,20-23-191-16,24-7-185 15,24 11-168-15,27 21-128 16,5 32-257-16,16 10-335 0,20 22-400 31,-13 6-936-31,1 7-4162 0</inkml:trace>
  <inkml:trace contextRef="#ctx0" brushRef="#br0" timeOffset="126022.34">13271 11763 1512 0,'0'0'5633'0,"0"0"-3224"0,0 0-569 16,0 0-784-16,0 0-272 15,0 0-152-15,0 0-15 0,0-3 359 31,0 3-232-31,4 0-88 16,0 0 64-16,9 0 72 0,2-3-39 16,9-7-281-16,8 0-256 15,0-5-72-15,7-7-64 16,-3-7-80-16,-4-3-16 0,-8-3-352 31,-8-6-248-31,-16 3 239 16,0 3 313-16,-24 3 64 0,-11 17 345 15,-6 5 15-15,-6 10-40 0,-1 19 72 16,8 16-24-16,12 13 96 16,13 6-80-16,11 3-120 15,4-3-88 1,19-4-104-16,17-5-64 16,8-14-16-16,7-5 8 0,1-10-192 0,0-10-248 15,8-6-552 1,-12-13-1369-16,-17-5-3920 0</inkml:trace>
  <inkml:trace contextRef="#ctx0" brushRef="#br0" timeOffset="126355.3">13881 11144 11346 0,'0'0'2192'0,"0"0"393"15,0-76-793-15,0 57-423 0,0 9-233 32,0 10-176-32,0 0-432 15,0 19-400-15,0 26 192 16,0 28 256-16,0 31-160 0,4 11-31 0,4-4-177 15,8-9-112-15,0-32-32 16,0-13-64-16,3-23-128 16,1-2-304-1,5-3-225-15,6-4-231 16,13-2-704-16,-8-14-2121 16,-5-9-2752-16</inkml:trace>
  <inkml:trace contextRef="#ctx0" brushRef="#br0" timeOffset="126555.1">13622 11366 10898 0,'0'0'4209'0,"0"0"-2425"31,0 0-904-31,136 0 345 16,-33 0-121-16,16 0-512 15,5 0-352-15,-28 0-240 0,-13 0-568 16,-31 0-1617-16,-21 0-6440 0</inkml:trace>
  <inkml:trace contextRef="#ctx0" brushRef="#br0" timeOffset="126953.37">14845 11080 12394 0,'0'0'2833'0,"0"0"-361"15,0 0-1039-15,0 0-393 16,0 0-344 0,0 0-448-16,0 0-104 15,-8 61 328-15,8 5-136 16,16 20-224-16,4 16-48 0,0-1-64 15,-8-15-224-15,-1-25-376 16,-11-26-624-16,4-1-785 0,1-11-1167 31,-1-4-1857-31</inkml:trace>
  <inkml:trace contextRef="#ctx0" brushRef="#br0" timeOffset="127536.61">15021 11135 10202 0,'0'0'2408'0,"0"0"713"16,0 0-841-16,0 0-559 15,0 0-809-15,0 0-648 0,-4-13 32 16,4 60 160-16,0 23-256 16,0-3-112-16,11-1-80 15,1 5-8-15,4-14-32 16,0 3-376-16,0-9-120 15,0-13-448-15,0-13-649 16,-4-9-143-16,4-16 752 0,3-3 592 16,2-23-160-16,3-9 288 15,-4-6 248 1,-5 3 48-16,-7 6 424 16,-4 13 1264-16,1 16 152 15,-5 3-895-15,4 22-633 0,-1 17 160 16,9 5-136-16,4 7-192 15,4-7-144-15,8-9-96 0,4-6-512 32,8-10-352-32,11-16 535 15,5-3-391-15,4-12-184 16,0-20 64-16,0-23 688 0,-12-2 104 16,-9-6 56-16,-14-1 88 15,-18 14 568-15,-7-1 528 0,0 13-24 31,-16 16 25-31,-7 15-289 0,-9 7-368 16,-1 22-128-16,10 20 24 16,3 9-64-16,8 9-56 0,12 4-152 15,4-5-64-15,28-1-48 16,7-14-136-16,13-9-136 16,8-13 56-1,0-12-112-15,4-10-176 16,-13-3-441-16,-7-20-559 0,-28-31-920 15,-16 4-1489-15,0-1-1768 0</inkml:trace>
  <inkml:trace contextRef="#ctx0" brushRef="#br0" timeOffset="127717.71">14638 11300 13018 0,'0'0'3841'31,"91"-17"-2737"-31,25 2 57 0,32 2-105 16,7 0-272-16,-16 4-280 15,-35 2-296-15,-21-2-208 0,-27-1-1040 16,-24-2-7218-16</inkml:trace>
  <inkml:trace contextRef="#ctx0" brushRef="#br0" timeOffset="128485.4">17291 11328 11834 0,'0'0'2649'16,"0"0"-737"-16,0 0-744 15,0 0-192-15,0 0-303 0,0 0 63 0,-96 19-72 16,73 26-232-16,-1 21-160 31,16 23-32-31,0-3-192 16,8-16-48-16,0-26-40 0,12-15-312 15,0-1-280-15,8-2-168 16,-4-4-136-16,-4-9-49 0,0-13 705 16,-8-4 280-16,-4-21 432 31,0-16 176-31,-8-7 209 0,-12-12-113 15,-12-4-88-15,0 1-88 16,-4 6-112-16,8 6-120 0,0 10-24 16,9 15-208-16,6 17-64 15,6 9-544-15,7 19-1040 32,4 12-1073-32,12 1-3008 0</inkml:trace>
  <inkml:trace contextRef="#ctx0" brushRef="#br0" timeOffset="128810.89">17335 11611 11378 0,'0'0'2592'0,"0"0"-559"0,0 0-817 16,0 0-728-16,0 0-208 16,116-76-80-16,-76 56-96 0,3 1-104 15,-2 1-72-15,-6-2-176 0,-11-5-128 31,-12-1 232-31,-12-2-256 16,-8-4 328-16,-20 7 72 16,-11 3 248-16,-9 9 328 0,4 13-144 15,0 0 16-15,12 28 145 0,8 11-81 16,12 14-40-16,12 5-128 31,4 2-136-31,32 0-200 0,3-2-8 16,13-14-192-16,12-9-240 15,0-13-496-15,-1-16 31 0,1-6-383 16,1-38-1400-16,-22-3-2369 16,-15-4-2145-16</inkml:trace>
  <inkml:trace contextRef="#ctx0" brushRef="#br0" timeOffset="129257.06">17873 11331 3576 0,'0'0'4793'15,"0"0"-1752"-15,0 0-376 0,0 0-537 16,0 0-808-16,0 0-792 0,0 0-336 15,-20 10 272 1,20 25-63 0,0 9-161-16,4 10-160 0,4 7-32 15,4-4-48-15,8-3-216 16,4-10-425-16,8-12-607 16,0-13-32-16,3-16 888 0,5-3 128 0,-8-25 40 31,-4-26 224-31,-8-25 128 15,-12 3 720-15,-4 2 136 0,-4 18-120 16,-4 18 33-16,0 6 127 16,-4 13 72-16,4 16-536 15,0 7-560-15,4 31 8 0,0 9-8 32,16 14-104-32,0-4-232 0,16-3-264 15,-4-10-232-15,8-12-104 16,-4-16 487-16,3-16 257 15,-7-10 192-15,-4-21 176 0,-12-17 136 16,-4-6 57-16,-8-9 71 31,-8 2 0-31,-12 1-160 0,1 9-16 16,-6 10-184-16,9 12-80 16,4 17-104-16,12 12-1216 15,8 28-785-15,12 11-2160 0,8-5-2192 0</inkml:trace>
  <inkml:trace contextRef="#ctx0" brushRef="#br0" timeOffset="129620.09">18722 11407 9233 0,'0'0'2345'0,"0"0"-9"0,-8-95-623 16,-12 57 23-16,-4 6-327 15,-8 7-457-15,4 12-136 16,-4 13-376-16,4 7-320 15,0 24-72-15,9 10-40 16,6 13-8-16,9 4 0 16,4 2-192-16,4-9-224 0,17-10-248 31,-1-16-280-31,8-12 263 0,4-13 681 16,-1-13 32-16,1-18 16 15,-4-10-48-15,-5-13 0 16,-6 3 48-16,-9-3 160 0,-8 9 153 15,0 10 479-15,0 16-8 32,0 16-296-32,0 3-536 0,0 26 0 15,0 12 0-15,3 13-112 16,14 2-456-16,2 1-504 16,9-6-689-16,20-3-2072 0,0-20-471 15,-12-12-5018-15</inkml:trace>
  <inkml:trace contextRef="#ctx0" brushRef="#br0" timeOffset="129935.43">19208 11122 10866 0,'0'0'4025'0,"0"0"-1537"16,0 0-1304 0,0 0-831-16,0 0-57 15,-91 111-72-15,63-54-8 0,11 3-120 16,6 4-96-16,3-7-376 15,8-6-641-15,0-10-415 16,11-15-656-16,6-14 279 0,-2-12 1297 31,-3-16 512-31,-7-19 592 0,-5-12 1073 16,-17-8 111-16,-11-1-512 16,-11-1-247-16,-10 9-137 15,2 7-176-15,-1 15-256 0,16 13-376 16,13 13-72-16,19 7-872 31,4 15-1057-31,55 20-1911 0,5-5 1183 16,0-5-5481-16</inkml:trace>
  <inkml:trace contextRef="#ctx0" brushRef="#br0" timeOffset="130317.98">19618 11239 10922 0,'0'0'2632'0,"0"0"289"0,0-79-1081 15,-20 54-615-15,-8 12-353 16,-12 10-432-16,-7 6-264 16,-1 25-96-16,-4 26-24 0,8 22-56 15,16 1-64 1,17-8-208 0,11-8-512-16,15-23-400 0,13 0-441 0,12-12 249 15,8-23 824-15,-1-13 552 16,9-37 240-16,0-40 576 15,-11-30 456-15,-10-13-63 0,-23 3-113 32,-12 10-360-32,-12 18-264 15,0 20-192-15,-4 18 144 0,9 20-32 16,2 10-32-16,-3 5 176 16,4 13-352-16,0 13-184 0,1 35-80 15,3 51 80-15,0 38 8 31,3 13 40-31,13 2-48 16,4-15-224-16,-4-16-400 0,-4-7-496 16,-4-25-1296-16,-8-21-4554 0</inkml:trace>
  <inkml:trace contextRef="#ctx0" brushRef="#br0" timeOffset="130911.8">21001 10687 11282 0,'0'0'2384'15,"0"0"-623"-15,0 0-297 32,11-89-696-32,-11 57 32 15,-15-6 17-15,-13 3-217 0,-11-3 40 0,-2 9-56 16,-10 10-112-16,3 13-88 15,-1 6-64-15,6 41-16 0,7 42-104 16,20 34 56 0,16 17-32-1,12 2 17-15,20-12-97 16,4-19-72-16,0-4 0 0,-8-6 0 16,-4-6-72-16,-13-6 0 15,-7-16-456-15,-4-17-393 0,0-2-135 0,-15-19-1400 31,2-10-4050-31</inkml:trace>
  <inkml:trace contextRef="#ctx0" brushRef="#br0" timeOffset="131092.97">20591 11052 11986 0,'0'0'2449'0,"0"0"-721"15,0 0-1064-15,123-16-368 16,-31 16-88-16,19 0-168 0,9 0-40 16,-12 0-1384-16,-33 0-1745 31,-27-12-6201-31</inkml:trace>
  <inkml:trace contextRef="#ctx0" brushRef="#br0" timeOffset="131383.99">21443 10792 12946 0,'0'0'2561'0,"0"0"-1561"16,0 0-616 0,0 0 104-16,-68 104-32 15,48-53 40-15,5 3-136 0,7 3-135 16,8-3-153-16,0-6-72 16,8-4-409-16,12-9-591 0,3-9-952 0,1-17 640 31,-7-9 1128-31,-6-3 184 15,-11-26 944-15,-11-12 376 16,-26-10-160-16,-14-6-360 0,-9-3-87 16,-4 6 287-16,4 10-296 0,8 9-336 15,17 18-224-15,10 14-144 32,25 3-576-32,0 20-1016 15,64 21-793-15,-4-3-584 16,4-6-2864-16</inkml:trace>
  <inkml:trace contextRef="#ctx0" brushRef="#br0" timeOffset="131683.04">21813 10963 10266 0,'0'0'3256'0,"0"0"-863"16,0 0-665-16,0 0-776 15,0 0-199-15,-107-38-185 0,72 63-248 0,10 14-224 16,9 8-72-1,12 7-24 1,4 3-416-16,20-9-608 16,8-7-337-16,12-12-151 0,-1-16 640 15,-2-13 872-15,-1-4 168 16,-13-24 896-16,-14-7 304 0,-9-13-231 16,0 0-129-1,-28-2-296-15,-8-1-232 16,-8 9-144-16,0 7-256 15,5 20-80-15,6 11-424 0,17 17-1504 16,9 16-2697-16,7 0-7626 16</inkml:trace>
  <inkml:trace contextRef="#ctx0" brushRef="#br0" timeOffset="132215.87">22004 10944 7433 0,'0'0'8210'0,"0"0"-6274"0,0 0-183 32,0 0-1041-32,88-57-496 15,-64 60-72-15,4 22-144 0,0 7 56 16,0 13-56-16,-12 2-64 16,-4 4-416-16,-8-4-176 15,-4-8-137-15,-4-4 129 0,-8-13-16 16,0-13 88-1,4-5 592-15,0-4 688 16,8-20-80-16,0-8-368 0,5-13 8 16,14-7-8-16,13-3 161 15,-4-3 71-15,3 4-64 16,-3 11 32-16,-7 14-16 16,-6 18-88-1,2 7-328-15,-10 23 80 0,1 15-40 16,1 13 16-16,-5 6-64 0,-1-3-40 15,1-6-160-15,-4-10-64 16,4-13 48-16,0-12 8 16,0-13 88-1,8 0 120-15,4-29 8 16,4-9-8-16,8-10 0 0,0-6-16 16,4-6 16-16,0 6 0 15,0 7 72-15,-4 12 152 16,0 12 160-16,-9 23-256 0,5 0-120 31,-4 29 0-31,-4 12 0 16,-4 10-8-16,0 6-96 0,-8 1-336 15,-4 18-792-15,0-19-3201 16,0-13-7410-16</inkml:trace>
  <inkml:trace contextRef="#ctx0" brushRef="#br0" timeOffset="132838.47">23826 10487 9402 0,'0'0'1880'0,"0"0"8"0,0-73-551 31,-9 41-417-31,-6 3 224 16,-13 4-152-16,-8 9-296 0,-8 13-368 16,-11 3-39-16,-1 19 111 15,-8 29 104-15,4 25 16 16,20 0-80-16,13-7-248 0,18-5-40 31,9-17-152-31,17 0-56 0,11 4-192 16,7-9-360-16,9-17-56 0,4-7-72 15,-1-15-353-15,-2 0-255 16,-10-12 144-16,-18-11 864 16,-10-2 336-16,-7 0 784 0,-16 6 248 15,-12 6 192 1,-12 13-119 0,1 9 7-16,7 23-384 0,4 13-296 15,12 5-240-15,12 5-120 0,4-1-72 16,16-7-96-16,16-5-72 15,4-11-216 1,11-12-64-16,5-10-56 16,4-9-264-16,-4-9-337 15,3-32-431-15,-10 3-800 0,-14-4-2914 16</inkml:trace>
  <inkml:trace contextRef="#ctx0" brushRef="#br0" timeOffset="133225.1">23961 10811 10242 0,'0'0'4041'0,"0"0"-1561"32,0 0-351-32,0 0-1241 15,0 0-456-15,0 0-104 16,64 60 32-16,-48-19-144 0,-4 7-112 0,-1-1-104 15,-6 1 0-15,-1-10-168 16,-4-6-224-16,0-16-80 16,0-7 40-1,0-9 304-15,-4-9 128 16,4-17 96-16,0-6-48 16,12-9 32-16,12-3 96 0,4 3-56 0,4-1 40 31,0 10 40-31,-4 7 24 15,-9 16-184-15,1 9 16 0,-8 9-56 16,-5 16 0-16,2 14 88 16,-5 2-32-16,4 3-56 15,-5 1-248-15,6-7-744 0,7-3-1753 16,-5-10-2120-16,2-15-4641 0</inkml:trace>
  <inkml:trace contextRef="#ctx0" brushRef="#br0" timeOffset="133512.72">24455 10861 10698 0,'0'0'3112'0,"0"0"-367"0,0 0-1289 31,0 0-1240-31,0 0-216 16,0 0 368-16,8 83 1 15,4-42-129-15,0 0-88 0,4 1-152 16,4-4 0-16,4-9 0 0,-4-7-104 15,3-13 104-15,1-9 48 16,-3-3 592 0,-1-23 16-16,-1-8-360 15,-6-8-8-15,-2-5 32 16,-7-4-224-16,-4 0-88 0,0 7-8 16,0 12-272-16,0 20-536 0,0 8-904 15,4 4-4906-15</inkml:trace>
  <inkml:trace contextRef="#ctx0" brushRef="#br0" timeOffset="133649.12">25181 10922 7785 0,'0'0'7778'0,"0"0"-6018"0,0 0-335 31,0 0-1161-31,0 0-264 16,0 0-497-16,-45-35-1463 0,21 44-3921 15</inkml:trace>
  <inkml:trace contextRef="#ctx0" brushRef="#br0" timeOffset="134961.44">6358 11833 13650 0,'0'0'2457'0,"0"0"-1785"15,0 0-448-15,0 0-16 0,100-16 184 16,-72 10-320-16,12-1-72 16,-8 4-1160-1,0-3-3345 1</inkml:trace>
  <inkml:trace contextRef="#ctx0" brushRef="#br0" timeOffset="136087.28">6367 13176 6129 0,'0'0'5713'0,"0"0"-3969"16,0 0-247-16,0 0-81 15,0 0 0-15,0 0-191 0,0 0-337 16,0 3-328-16,0 0-88 15,4-3-160 1,11 0-88-16,13 0 80 0,13 0-80 16,10 0-224-16,40-9-360 15,-11-4-1768-15,-4-3-5410 16</inkml:trace>
  <inkml:trace contextRef="#ctx0" brushRef="#br0" timeOffset="139205.72">7327 13103 8001 0,'0'0'2545'0,"0"0"-881"16,0 0-72-1,0 0-111-15,0 0-217 16,0 0-216-16,-12-51-384 0,16 32-384 16,8 0-15-16,8-3-129 15,-1-1-120-15,9 1 40 16,4 0-56-16,-4 3-56 16,4 6-185-16,-8 10 233 15,0 0-112-15,-9 3 120 16,6 6 0-16,-10 10 0 0,-2 7-40 15,-9 5 32-15,0 7 8 16,0 0 64-16,-13 0 0 16,-6 0-56-1,-1-3 57-15,-4-10 15 16,8-3 0-16,4-10-8 0,4-5 16 16,4-4 112-16,4-10 0 15,8-15-200-15,16-7-128 16,8-9 80-16,7-4 48 0,6-2 0 31,-6 2-96-31,-3 7 48 16,-4 10 40-16,-12 8-312 0,-4 11 248 15,-8 9 72-15,-4 3 0 16,-4 19 120-16,0 7 128 16,0 3 24-16,-9 2-104 0,-6-2-16 31,-1-7-144-31,4-5 8 0,1-11-16 15,6-3-48-15,5-6 48 0,0-9-64 16,5-17-312-16,14-11-337 16,5-5 497-16,8-9 16 15,0 4 192-15,-4 2-64 16,-4 10 72 0,-5 13 568-16,-10 12-151 15,-2 10-257-15,-3 17-152 0,-4 14 280 0,0 14 104 16,0 6-168-16,4-1-144 15,0-2-80-15,9-3-152 16,6-11-760 0,37-5-681-16,-4-10-3152 15,0-10 32-15</inkml:trace>
  <inkml:trace contextRef="#ctx0" brushRef="#br0" timeOffset="139553.03">8482 12823 10002 0,'0'0'3192'16,"0"0"-951"-16,0 0-593 0,-83-31-568 16,47 31-231-16,-5 16-297 15,10 9-296-15,7 7-120 16,8 0-72-16,12-1-64 0,4-2-96 31,4-10-400-31,12-6-457 16,8-7-191-16,7-6 544 0,1-9 536 0,0-17-368 15,-4-2-208-15,0-4 528 16,-11 0 112-16,-6 0 736 16,-7 10 528-16,0 6 273 15,-4 13-193 1,0 3-672-16,0 9-672 16,0 17 0-16,0 6 72 0,4 6-64 15,1 0-8-15,6 0-48 0,-3-6-616 16,4-4-736-16,4-9-1433 15,0-6-1392 1,-4-10-3945-16</inkml:trace>
  <inkml:trace contextRef="#ctx0" brushRef="#br0" timeOffset="139776.34">8833 12439 9538 0,'0'0'2488'0,"0"0"25"0,0 0 271 16,0 0-1351-16,0 0-1033 16,0 0 560-16,-20 137-280 15,8-35-344-15,-4-7-192 0,12-19-48 32,-4-22-96-32,4-19-176 15,-4 6-504-15,4-3-1088 16,4-6-1961-16,0-23 904 0,12-9-1640 0,4-3 320 15</inkml:trace>
  <inkml:trace contextRef="#ctx0" brushRef="#br0" timeOffset="140060.37">9024 12617 8041 0,'0'0'4057'0,"0"0"-1624"16,0 0-1185-16,0 0-944 15,0 0 184-15,0 0 104 0,-71 98-136 16,39-69 80-1,-9-4-40-15,2-2-191 16,3-14-73-16,4 1-48 16,12-10-64-16,8 0 56 0,12-7 64 15,0-2-240-15,16 3 0 16,12 3 128-16,3 3-48 16,5 9 32-1,1 13 32-15,-1 7 56 16,-8 3-32-16,-5-1-16 15,1 4-80-15,0-3-72 0,0 0-384 16,4 0-1216-16,0-10-3281 16,-9-9-5514-16</inkml:trace>
  <inkml:trace contextRef="#ctx0" brushRef="#br0" timeOffset="140394.41">9291 12878 14227 0,'0'0'2680'0,"0"0"-2488"16,0 0 136 0,0 0-328-16,0 0 368 15,88 0-160-15,-56 0-208 16,7-3-64-16,-3-7-368 0,-4-9-416 0,-4-4-520 16,-13-5 280-16,-6-10 575 15,-9 0 513 1,-16-1 312-1,-16 8 673-15,-4 9 559 0,-7 16-184 16,-2 6-295-16,6 15-9 16,11 23-96-16,4 10-280 0,16 6-248 15,8 0-120-15,0-4-144 0,24 2-160 32,12-11-8-32,7-6-168 15,5-7-440-15,32-9-616 16,-12-9-2737-16,-8-10-4369 0</inkml:trace>
  <inkml:trace contextRef="#ctx0" brushRef="#br0" timeOffset="140787.72">10538 12386 13170 0,'0'0'2513'16,"0"0"-465"-16,0 0-631 0,0 0-785 16,0 0-376-16,0 0 672 15,-60 149-320 1,28-41-232-16,0 9-136 16,17-6-40-16,11-16-104 15,4-25-96-15,4-16-40 0,7-16-448 16,14-6-272-16,22 6-728 15,-3-13-1273-15,0-2-1984 0</inkml:trace>
  <inkml:trace contextRef="#ctx0" brushRef="#br0" timeOffset="140992.14">10184 12782 9738 0,'0'0'1856'16,"0"0"-1232"-16,88-3 40 0,-17 3-264 15,17 0-208-15,0 0-192 16,15 0-1240-16,-28 0-1440 16,-27 0-1641-16</inkml:trace>
  <inkml:trace contextRef="#ctx0" brushRef="#br0" timeOffset="141290.51">10857 12795 10746 0,'0'0'2664'0,"0"0"-1503"0,0 0 127 16,-60 85-520-16,44-43-128 16,1 2-248-16,2 4-232 0,5-4-112 15,8-5-48-15,0-11-208 16,0-6-160-16,0-9-592 31,12-13-16-31,-3 0 976 0,-6-16 416 16,-3-12 504-16,-3-10 336 15,-18-7-23-15,-11-2-249 0,-7-1-200 16,-2 3-120-16,6 10-144 16,7 4-272-16,8 15-152 31,16 9-96-31,4 7-624 0,8 13-784 15,47 32-761-15,-3-7-2240 0,4 0-1592 16</inkml:trace>
  <inkml:trace contextRef="#ctx0" brushRef="#br0" timeOffset="141672.81">11064 13043 40 0,'0'0'9025'0,"0"0"-7352"15,48-80-1-15,-37 42-344 16,-3-7 393-16,-8 4-233 0,0-3-224 15,-19 9-455-15,-1 7 47 32,-4 15-232-32,-4 13-360 15,-4 13-192-15,5 21 0 0,-5 11 0 16,8 9 32-16,7 3-96 0,13 0 0 16,4-3-8-16,0-9-72 15,17-11-200-15,6-12-232 31,5-9 8-31,4-13 376 0,8-13 120 16,-4-12 56-16,0-13-40 16,-8-6 80-16,-4-1-16 0,-9 4 64 15,-7 6 240-15,-3 9 168 16,-5 14 16-16,0 9-168 31,0 3-400-31,0 22 0 0,0 10 48 16,0 9-48-16,11 3-56 0,1 4-304 15,8-3-616-15,8-4-953 0,-7-10-2736 16,-2-14-3256-16</inkml:trace>
  <inkml:trace contextRef="#ctx0" brushRef="#br0" timeOffset="142062.94">11402 12849 8857 0,'0'0'4225'0,"0"0"-1464"16,0 0-809-16,0 0-1248 31,0 0-447-31,88-16-9 16,-76 51 16-16,4 3-88 0,-12 13-112 15,-4 0-64-15,0-1-120 0,-12 1-48 16,-4-13-256-16,1-6-185 16,2-13-303-16,5-9 0 31,4-10 432-31,4-10 464 0,4-19-1120 15,13-12-465-15,10-6 889 16,1-11 248-16,8-2 464 0,0 0 96 16,-8 9 1512-16,0 10 649 15,-9 19-625-15,-2 15-872 32,-6 7-584-32,-7 26 73 0,0 15 295 15,-4 7-224-15,-4 6-160 16,-11-4-160-16,2-2-168 0,2-7-841 0,3-9-1071 15,12-20-601-15,11-5-1559 16,5-7 1711-16</inkml:trace>
  <inkml:trace contextRef="#ctx0" brushRef="#br0" timeOffset="142363.96">12100 12760 7313 0,'0'0'4857'0,"0"0"-848"15,0 0-1633-15,0 0-1007 16,0 0-929-16,-88-22-264 15,45 41-80 1,-6 6-40-16,10 7 16 16,3-3-56-16,8-1-8 15,12-6-8-15,16-3-264 0,4-3-400 16,28-10 40-16,12 1 344 31,3-4-265-31,5-3 9 0,-3 0 312 16,-14 3 224-16,-12 7 128 15,-10 2 440-15,-13 11 393 0,0-1-305 16,-20 4-96-16,-12-1-288 16,-4 0-56-16,-3-6-216 31,3-3-120-31,12-9-1072 0,20-7-865 16,4-4-2136-16,11-12-4040 0</inkml:trace>
  <inkml:trace contextRef="#ctx0" brushRef="#br0" timeOffset="142535.7">12276 12880 13258 0,'0'0'5449'0,"0"0"-4544"15,0 0-689-15,0 0 112 16,7 86 64-16,-3-51-152 16,0 4-96-16,-4-8-64 0,0 1-80 0,0-7-288 31,0-9-592-31,0-13-1745 15,0 1-1592-15,0-4-1688 0</inkml:trace>
  <inkml:trace contextRef="#ctx0" brushRef="#br0" timeOffset="142664">12327 12757 10186 0,'0'0'4065'15,"0"0"-1241"-15,0 0-775 16,0 0-1041-16,0 0-1008 15,0 0-248-15,0 0-1729 0,12 22-3280 16</inkml:trace>
  <inkml:trace contextRef="#ctx0" brushRef="#br0" timeOffset="142929.53">12682 12484 15683 0,'0'0'4001'16,"0"0"-2209"-16,0 0-712 15,0 0-632-15,0 0-264 16,0 0-96-16,32 120 201 0,-32-21-161 16,0 9-16-1,0-7-104-15,-8-18-8 16,-1-29-320-16,5-10-425 0,0-9-31 15,1 3-304-15,3 4-576 16,0-4-1345-16,0-16-1920 16</inkml:trace>
  <inkml:trace contextRef="#ctx0" brushRef="#br0" timeOffset="143181.97">12502 12846 10362 0,'0'0'2368'15,"0"0"-687"-15,120-35-41 32,-56 25-240-32,3 7 81 0,-3 3-505 15,0 6-400-15,-9 17-176 16,-6 2-96-16,-14 7-40 16,-15 3-248-16,-4 9 40 0,-12 1-56 15,-4 2 0-15,0 1 80 16,-8-4-56-1,1-5-24-15,-2-8-560 0,9-5-880 16,0-11-2641-16,0-8-2273 16</inkml:trace>
  <inkml:trace contextRef="#ctx0" brushRef="#br0" timeOffset="143322.79">13180 12855 5601 0,'0'0'9818'0,"0"0"-6890"16,0 0-815-16,4-73-1329 15,-1 73-784-15,1 0-152 16,5 26-2128-16,-5 5-41 0,3 1-4432 16</inkml:trace>
  <inkml:trace contextRef="#ctx0" brushRef="#br0" timeOffset="143623.01">13438 12947 1640 0,'0'0'12819'0,"0"0"-10355"15,0 0-167-15,0 0-1289 0,0 0-344 32,-95-41 0-32,63 63-384 15,0 13-160-15,8 10-16 16,1 9-104-16,10 0-128 0,9-1-128 16,4-8-360-16,13-7-240 31,19-9-729-31,7-17 521 0,9-12 960 0,4-6 104 15,-4-23 72-15,-5-12 96 16,-11-10 536-16,-15-6 297 16,-10-3 23-16,-7 3-184 0,-12 3-280 15,-11 16-80 1,-9 9-480-16,0 20-48 16,-9 18-1192-16,10 10-3441 0,3 10-6073 15</inkml:trace>
  <inkml:trace contextRef="#ctx0" brushRef="#br0" timeOffset="144005.31">13685 12909 12106 0,'0'0'3081'0,"0"0"-681"0,92-12-1255 15,-52 12-537-15,-4 15-208 31,-12 17-168-31,-16 6-168 16,-8 13-56-16,0 3 104 0,-8 0-32 16,-12 0 16-16,4-9-8 15,0-7-88-15,5-13-464 0,6-12-144 16,1-10 360-16,4-3 88 31,12-26 128-31,12-9-577 16,12-12 401-16,4-7 192 0,7-3 16 0,1 0 192 15,1 9 569-15,-6 4 231 16,-3 15-360-16,-9 16-168 0,-3 13-256 16,-7 7-128-1,-2 24-64 1,-7 11 112-16,-4 9-120 16,-4 6 64-16,-4 0-72 0,-4 6-952 0,-11-12-2873 15,-6-19-8249-15</inkml:trace>
  <inkml:trace contextRef="#ctx0" brushRef="#br0" timeOffset="145286.91">15307 12423 12394 0,'0'0'2825'0,"0"0"-641"16,0 0-527-16,0 0-433 16,0 0-416-16,-4-2-488 15,0 49-96 1,-3 35 528-16,2 33-352 16,5 6-208-16,5-4-120 0,14-22-72 15,1-28-160-15,0-16-272 16,-8-16-184-16,12-4-472 15,-8-5-1265-15,-4-7-2984 0</inkml:trace>
  <inkml:trace contextRef="#ctx0" brushRef="#br0" timeOffset="145468.59">15056 12875 10898 0,'0'0'2064'16,"0"0"-1680"-1,88-36-184-15,-5 24-96 16,29-1 96-16,4 0-200 0,-17 10-8 16,-11-3-1464-16,-36 6-1160 15,-16 0-2113-15</inkml:trace>
  <inkml:trace contextRef="#ctx0" brushRef="#br0" timeOffset="145692.97">15777 12789 1856 0,'0'0'7481'0,"0"0"-4424"0,0 0-32 16,0 0-913-16,0 0-783 0,0 0-313 15,-75 73-432-15,75-35-336 16,4 3-224-16,16 0-24 16,16-2-264-1,7-11-80-15,5-6 40 16,0-9 8-16,-4-13 296 0,-8 0 88 16,-16-16 152-16,-12-9 176 15,-8-10-24-15,-21-4 72 16,-18 4 0-16,-9-2-248 0,-4 8 16 31,0 4-136-31,17 12-96 16,14 13-712-16,14 9-2193 0,7 7-7689 15</inkml:trace>
  <inkml:trace contextRef="#ctx0" brushRef="#br0" timeOffset="146154.09">17451 12474 11858 0,'0'0'4521'0,"0"0"-3497"16,0 0-208 0,-95-44-432-16,35 41 169 15,0 3 167-15,-4 6-128 0,4 13-216 16,12 7-168-16,13 8-136 16,10 11-72-16,25 2 0 31,0 4-144-31,32 0-88 0,8-3-24 15,12-1 176-15,4-9-72 16,-8-6 32-16,-8-3-48 0,-12-7-80 16,-13-3 128-16,-15 0-48 15,0-3 168-15,-24 0 16 16,-16-7 312-16,-7 1 8 0,-5-7-136 31,4-3-56-31,1 0-144 16,19 0-520-16,20-22-993 0,8-1-2607 0,19 5-4698 15</inkml:trace>
  <inkml:trace contextRef="#ctx0" brushRef="#br0" timeOffset="146257.19">17594 12823 10354 0,'0'0'2352'0,"0"0"-2352"0,0 0-616 15,0 0-8586-15</inkml:trace>
  <inkml:trace contextRef="#ctx0" brushRef="#br0" timeOffset="146622.84">17558 12335 6465 0,'0'0'6433'0,"0"0"-4456"15,0 0 223-15,0 0-840 0,0 0-447 16,0 0-305-16,0 0-368 15,4 25 624-15,5 36-256 0,-1 18-184 16,7 25-120-16,1 4-120 16,0-22-112-1,-8-19-72-15,4-32 0 16,-4-3-336-16,4-4-104 16,4 4-336-16,4-7-792 0,-5-9-2161 0,-2-9-1680 15</inkml:trace>
  <inkml:trace contextRef="#ctx0" brushRef="#br0" timeOffset="147132.96">17427 12706 10042 0,'0'0'2952'16,"0"0"-167"-16,0 0-1793 0,92-6-616 31,-32 6-224-31,7 0 32 16,17 0-184-16,15 6-160 15,-11 0-1176-15,-5-3-400 0,-18-3 23 16,-22 0 529-16,5-9-776 16,-8-7 871-16,-12-6 1089 0,-13-3 1809 31,-11-1 1023-31,-4 4 225 16,-7 3-1241-16,-14 6-583 15,-11 10-457-15,-7 3-360 0,-5 0-72 16,-4 19-8-16,5 13-32 0,2 6-136 15,9 3-120-15,13 3-48 16,15-2 0 0,4-7-96-16,8-13-192 15,24-6-88-15,4-7 376 16,3-9 0-16,9-6 0 0,-8-16 8 16,-4-7-8-16,-12-3 16 15,-8-3 64-15,-4 7 192 16,-8 2 128-16,-4 11 112 15,3 15-88-15,-3 0-424 16,9 15-208-16,7 17 200 16,4 7-72-16,8-1-232 0,4 0-392 15,7-13-392-15,1-6-1225 16,-5-15-111 0,-3-4 407-16,5-42 153 15,-9-2-2313-15,-13-4-1168 0</inkml:trace>
  <inkml:trace contextRef="#ctx0" brushRef="#br0" timeOffset="147320.91">18591 12315 4785 0,'0'0'4504'0,"0"-98"-1279"0,0 72 720 31,0 1-1777-31,0 13-183 16,0 8-705-16,0 8-840 16,0 24-272-16,7 29 392 0,-3 26-167 15,13 25-257-15,6 6-32 16,1-3-104-16,-4-25 0 0,-1-26-64 15,-10-18-569 1,3-17-487-16,-5 0-1440 16,2-6-3322-16,-5-9-3800 15</inkml:trace>
  <inkml:trace contextRef="#ctx0" brushRef="#br0" timeOffset="147464.43">18383 12436 10682 0,'0'0'2696'15,"0"0"-223"-15,0 0-1593 16,0 0-872-16,96-25 192 0,-40 31-200 16,31 20-968-16,-7-4-2097 15,-13 0-6545-15</inkml:trace>
  <inkml:trace contextRef="#ctx0" brushRef="#br0" timeOffset="147793.03">18917 12674 12618 0,'0'0'2465'0,"0"0"-873"0,0 0-568 32,0 0-736-32,0 0 384 15,0 0 17-15,108 41-241 16,-72-50-128-16,-1-13-224 0,-3 0-96 16,-4-10-32-16,-12-7-288 15,-4-2-16-15,-12-3 32 0,0 0 256 16,-20 5 48-1,-8 7 176-15,-4 14 16 16,-4 14-104-16,-3 4 8 16,7 26 136-16,4 15 72 0,4 7 32 15,8 9-24-15,8 0-88 16,8 0 40 0,0 0-256-16,24-9-8 15,8-7 0-15,12-9 0 0,11-10-96 16,5-15-152-16,3-7-184 15,18-10-680-15,-18-12-1145 0,-15-7-4048 16</inkml:trace>
  <inkml:trace contextRef="#ctx0" brushRef="#br0" timeOffset="148722.84">20746 11979 1792 0,'0'0'8946'16,"0"0"-6746"-16,0-86-135 31,-20 54-577-31,-8 7-72 0,-12 6-407 0,-8 10-145 16,-8 9-280-1,-8 0-128-15,5 15-64 0,8 17-152 0,6 6-104 16,9 10-64-16,21 9-72 16,15 3 0-1,8 14-8 1,27-5 0-16,18 1-72 0,6 0 80 16,1-13 8-16,4 7-8 0,-13-7-56 15,-14-7-112-15,-14-8-136 16,-15-7 32-16,-8-10 72 0,-20-6 112 31,-15-3 88-31,-10-13 112 16,-10-3-104-16,-5-3 72 0,1-19-8 15,6-7 48-15,10-3 192 0,6 0-48 16,18 4-8-16,6 6-16 16,10 3 0-16,3 9-16 31,3 1-128-31,10 6 24 0,-1 3-72 15,4 0-32-15,-1 6 32 16,2 3-8-16,-6 11-40 0,6-1-344 16,-6 3-384-16,10 13-784 15,-2-3-2857-15,1-7-2521 0</inkml:trace>
  <inkml:trace contextRef="#ctx0" brushRef="#br0" timeOffset="149143.07">20937 12398 1560 0,'0'0'8602'16,"0"0"-6338"-16,0 0 473 31,0 0-481-31,0 0-415 0,0 0-497 16,0 0-688-16,12-22-416 15,-12 44-232-15,0 13 648 0,-8 6-128 16,-3 10-80-16,2 0-143 16,5 3-177-16,4-4-120 31,0 2 56-31,8-8-64 0,12-9-104 16,4-7-89-16,8-5-271 15,7-10-256-15,1-10-184 16,8-3-1168-16,-8-16-2905 0,-16-7-2473 0</inkml:trace>
  <inkml:trace contextRef="#ctx0" brushRef="#br0" timeOffset="149362">20881 12630 7161 0,'0'0'4289'0,"0"0"-1336"15,0 0-233-15,0 0-663 0,0 0-593 16,0 0-920-16,0 0-544 16,80-32-8-16,-29 25-320 15,13 5-840-15,37-1-1281 0,-19-1-2224 32,-9 1-4921-32</inkml:trace>
  <inkml:trace contextRef="#ctx0" brushRef="#br0" timeOffset="149601.34">21487 12627 6737 0,'0'0'6833'0,"0"0"-4072"0,0 0-401 0,0 0-959 16,0 0-641-1,0 0-304 1,0 0-208-16,83-26-168 0,-46 20-80 16,-1 2-344-16,3 2-536 15,-7-1-897-15,-12-4-839 16,-12 1-529-16,-8-1-79 0,0-2-1866 0</inkml:trace>
  <inkml:trace contextRef="#ctx0" brushRef="#br0" timeOffset="149817.78">21559 12427 9273 0,'0'0'3113'0,"0"0"40"31,0 0-1049-31,0 0-615 0,0 0-705 16,0 0-464-16,0 0 360 15,7 92-152-15,6-48-272 16,-5 10-136-16,7-3-120 0,-2 0-8 15,2-1-320-15,5-5-568 32,8-1-1313-32,-4-12-2752 0,-1-13-3256 0</inkml:trace>
  <inkml:trace contextRef="#ctx0" brushRef="#br0" timeOffset="150052.15">22032 12386 11746 0,'0'0'2705'0,"0"0"-569"0,0 0-912 16,0 0-784 0,0 0 153-16,0 0 671 15,13 92-408-15,-2-42-424 0,2 4-256 16,-1 3-48-16,-1 4-128 15,2-7-248-15,-6 13-632 16,1-17-1433-16,-4-12-3616 0</inkml:trace>
  <inkml:trace contextRef="#ctx0" brushRef="#br0" timeOffset="158466.44">6646 14420 6449 0,'0'0'2616'0,"-13"0"-1455"0,9 0 7 0,0 0 192 31,4 0 185-31,-4 0-121 15,4 0-376-15,0 0-128 16,0 0 8-16,0 0-71 0,0 0-169 16,0 0-208-16,0 0-40 15,0 0-96-15,12 0-320 0,12 0 104 16,16-2 64-16,12-8-8 31,11 0-136-31,5 1 56 16,-8-1-96-16,-8 4-8 0,-16 3-168 15,-16-1-48-15,-9 4 48 0,-7 0-248 16,-4 0-376-16,0 0-352 31,-11 13-409-31,-1-3-2384 16,0-4-7561-16</inkml:trace>
  <inkml:trace contextRef="#ctx0" brushRef="#br0" timeOffset="159729.66">8040 13970 10490 0,'0'0'2896'16,"0"0"-919"-16,0 0-865 16,0 0-416-16,0 0-208 15,0 0-232-15,-24 53 360 16,8-11-55-16,-4 9-193 0,0 9-136 15,-3 0-88-15,-2 1-56 16,1-4-32 0,0-3 64-16,1-10-112 15,3-12-8-15,8-9 0 0,3-11 16 16,6-9-8-16,3-3 64 16,0-15-72-16,7-21-136 15,21-21 24-15,13-28 112 0,14-24 0 31,5-8-48-31,-4 0-296 16,-8 6 80-16,-16 25 80 0,-8 16 64 16,-9 28 72-16,-3 20 48 15,-3 3 344-15,-2 10 128 16,1 9 8-16,1 3-336 0,2 29 32 31,-3 25 264-31,5 22-168 0,-6 20-104 16,-3 5-48-16,-4-5-24 0,0-23 32 15,0-22-80-15,-4-13 0 16,0 0-32-16,1 4-16 16,-2 6-48-16,1-4-384 15,0-2-328 1,0-4-944-16,4-12-2745 16,-8-13-3953-16</inkml:trace>
  <inkml:trace contextRef="#ctx0" brushRef="#br0" timeOffset="159951.84">7853 14322 9025 0,'0'0'5794'0,"0"0"-3682"0,0 0-424 31,0 0-711-31,0 0-393 15,0 0-208-15,107-41-64 16,-23 31-64-16,28-2-152 0,-9 2-48 16,1 10-48-16,-40 0-1024 15,-29 0-4905-15</inkml:trace>
  <inkml:trace contextRef="#ctx0" brushRef="#br0" timeOffset="160619.24">8622 14335 8569 0,'0'0'3025'0,"0"0"-961"15,0 0-159-15,0 0-425 16,7-3-368-16,-7 3-295 0,0 0-377 16,0 3-232-16,0 16-96 0,-4 6 720 15,-3 10-152 1,-10 6-208-16,6 7-120 15,-6 0-72-15,6-1-96 16,3-2-40-16,8-7-144 16,0-3 0-16,0-7-24 0,8-2-352 15,12-10-240-15,-1-4-408 16,26-9-680 0,-13-3-2169-16,-1 0-2457 0</inkml:trace>
  <inkml:trace contextRef="#ctx0" brushRef="#br0" timeOffset="160827.63">8386 14576 8905 0,'0'0'4681'0,"0"0"-2696"16,0 0-457-16,0 0-904 0,0 0-136 15,0 0 233 1,112-3-209-16,-60 3-304 16,3 0-192-16,21 0-16 15,-12 3-1753-15,-17-3-4800 0</inkml:trace>
  <inkml:trace contextRef="#ctx0" brushRef="#br0" timeOffset="161083.68">8884 14592 12218 0,'0'0'2881'16,"0"0"-913"-16,0 0-664 16,0 0-463-16,0 0-225 15,0 0-312-15,0 0-296 0,41 3-16 16,-6 0 16-16,9-3 32 15,4 0-40-15,-5 0-680 0,-6 0-409 32,-10-3-815-32,-11-6-472 15,-8-4 47-15,-8 4-1832 0</inkml:trace>
  <inkml:trace contextRef="#ctx0" brushRef="#br0" timeOffset="161292.79">8992 14430 7841 0,'0'0'3865'16,"0"0"-2057"-16,0 0 273 16,0 0-457-16,0 0-111 0,0 0-449 15,-4 0-488-15,4 16-224 16,-4 9 496 0,-4 4-240-1,4 6-264-15,0 6-200 0,-4 3-96 0,4-2-48 16,4-1-192-16,0-3-480 15,4 0-800-15,8-9-2953 0,8-13-3385 16</inkml:trace>
  <inkml:trace contextRef="#ctx0" brushRef="#br0" timeOffset="161527.49">9303 14354 11090 0,'0'0'4041'0,"0"0"-1857"0,0 0-575 16,0 0-841-16,0 0-288 15,0 0 112-15,0 0-32 0,0 101-272 16,0-59-136-16,-4 2-56 16,0 4-32-16,-4-1-64 15,8-2-208 1,0 3-840-16,0-11-1961 0,0-11-5473 15</inkml:trace>
  <inkml:trace contextRef="#ctx0" brushRef="#br0" timeOffset="162276.84">9750 14452 11026 0,'0'0'4401'0,"0"0"-3009"16,0 0 160-16,0 0-391 15,0 0-433-15,0 0-360 32,0 0-200-32,95-25-48 0,-48 18-40 15,5 5-40-15,8-2-40 16,-8 1-376-16,12 3-1360 0,-13 0-2753 0,-19 0-2561 15</inkml:trace>
  <inkml:trace contextRef="#ctx0" brushRef="#br0" timeOffset="162456.28">9777 14611 11282 0,'0'0'2945'31,"0"0"-1369"-31,0 0 104 16,0 0-15-16,100 9-585 0,-17-9-648 16,33 0-432-16,7-9-456 0,-31-1-1705 15,-29-2-3856-15</inkml:trace>
  <inkml:trace contextRef="#ctx0" brushRef="#br0" timeOffset="163220.84">12020 14230 9674 0,'0'0'3168'0,"0"0"-1311"0,0 0-233 15,0 0-576-15,0 0 32 16,0 0-207-16,0 0-201 15,-32-89-80-15,8 73-296 0,-8-3-32 16,-8 3-40-16,-7 3-80 31,-5 4 0-31,-8 9 32 0,4 7-32 16,0 15 24-16,9 13-72 16,15 9-24-16,12 4 48 15,16 5-120-15,4 2-40 0,24-11-80 16,16-6-144-16,12-16 64 15,8-12 64 1,3-10 16-16,1-16 32 0,-4-16 16 16,-4-9-96-16,-9-4 120 15,-15-5 40-15,-4-1 8 16,-12 4 8-16,-4 5 48 0,-4 10 88 16,-4 10 96-1,-4 16 56-15,0 6-296 16,0 15 48-16,0 20-48 0,-8 17 136 15,0 4-88-15,4 8 0 16,4-4-48-16,0 1-88 16,8-11-440-16,28-8-864 0,-1-14-2673 31,1-12-2344-31</inkml:trace>
  <inkml:trace contextRef="#ctx0" brushRef="#br0" timeOffset="163534.79">12618 14055 12874 0,'0'0'4097'15,"0"0"-2817"-15,0 0-407 16,-100 57-145-16,64-12-8 16,4 6-216-16,4 6-304 0,9 0-40 15,6 0-104-15,10-6-56 16,3-6-248-1,3-11-312-15,14-8-408 0,7-13-497 16,-1-10 385-16,-3-3 784 16,-3-16 296-16,-13-12 192 15,-4-11 624-15,-9-5 97 0,-18-4 7 16,-14-6-160 0,-2 7-232-16,-1 2-216 15,8 13-96-15,8 10-216 16,12 12-352-16,32 10-992 0,16 0-4121 15,12 10-489-15</inkml:trace>
  <inkml:trace contextRef="#ctx0" brushRef="#br0" timeOffset="164063.34">13103 14116 10186 0,'0'0'2712'16,"0"0"-63"-16,0 0-641 31,-103-80-671-31,51 74-73 0,-3 6-376 16,7 16-464-16,12 13-240 15,8 8-120-15,17 8-64 16,11 3-232-16,7-7-264 0,25-6-264 16,4-9-192-16,12-17-217 31,3-9 457-31,1 0 408 0,-3-19 64 0,-6-7 240 15,-7-2 136-15,-12 3 624 16,-4 2 393-16,-8 4-241 16,-5 9-136-16,-7 10-288 0,0 4-488 15,0 24 56 1,-3 29-56 0,-18 32 160-16,-11 35-32 0,-7 19-120 15,7 16-8-15,8-7-88 0,12-15 80 16,-4-7-40-16,0-19-104 15,4-22 104 1,-4-28-48-16,-4-20-32 16,1-13 80-16,-9-6 0 15,-8-2 48-15,-12-14 72 0,1-6 224 16,-9-26 56-16,-4-28 192 16,-8-35 88-16,4-34-24 0,16-23 17 15,32-4-97-15,16 8-232 31,44 21-176-31,16 13-120 16,23 25-488-16,18 26-456 0,-18 25-609 16,-7 16-4216-16</inkml:trace>
  <inkml:trace contextRef="#ctx0" brushRef="#br0" timeOffset="164922.76">13267 14290 10970 0,'0'0'2984'31,"0"0"-383"-31,0 0-825 15,0 0-551-15,0 0-337 0,0 0-384 16,0 0-312-16,72-76-112 16,-40 67-16-16,-4 2 16 0,0 7-80 15,-4 0-8-15,0 7 8 32,-9 15-8-32,-7 10-64 15,-8 6-8-15,0 6 72 0,-12 7 16 16,-12-3-16-16,0-4 8 0,-4-9-80 15,1-6-32-15,3-13-48 0,8-7-48 16,8-9 88 0,8-7 120-1,4-15-736-15,24-13-497 16,11-9 705-16,6-10 400 0,6 0 128 16,1 0 8-16,-4 6-8 0,-12 13 176 15,0 13 48-15,-16 16-8 0,-5 6-216 31,-2 6 168-31,-9 20 177 16,-4 5 31-16,0 4-216 16,-4 7-56-16,-9-4-24 0,-6 0-8 15,-1-10-8-15,3-5-56 16,6-7-8-16,3-10 0 0,8-6 0 31,0-10-8-31,4-18-256 16,20-7-472-16,8-9 391 0,7-8 41 15,1 2 160-15,1 2 144 16,-10 13 0-16,-4 13 320 0,-10 16 73 16,-6 6-209-16,-2 19 272 31,-5 16 216-31,-4 9-336 16,0 4-168-16,0 3-48 0,0-4-112 15,4-2-8-15,7-10-104 0,10-7-728 16,3-12-713-16,36-16-1479 15,-13 0-1161 1,5-12-3265-16</inkml:trace>
  <inkml:trace contextRef="#ctx0" brushRef="#br0" timeOffset="165245">14463 14135 9313 0,'0'0'3193'0,"0"0"-440"0,0 0-745 0,0 0-840 31,0 0-391-31,-100-70-225 15,60 73-160-15,-3 23-128 16,2 5-112-16,9 8-64 0,9-2-80 16,7 5 8-16,12-10-16 15,4-4-160-15,11-12-208 0,17-6-88 32,8-10 288-32,5-4 160 15,2-18-56-15,-3-4-32 0,-9-2 32 16,-3-1 64-16,-15 10 296 15,-5 7 608-15,-8 6 104 0,0 6-472 16,-4 18-464-16,-9 14 8 31,2 10-24-31,3 5-56 16,8 4-128-16,0-4-376 0,12-8-816 16,32-11-1017-16,-5-12-2328 15,5-12-1856-15</inkml:trace>
  <inkml:trace contextRef="#ctx0" brushRef="#br0" timeOffset="165433.79">15268 14033 11042 0,'0'0'5009'0,"0"0"-2248"16,0 0-1193-16,0 0-984 0,0 0-384 16,0 0-56-1,-96 83-56-15,52-33-80 16,0 4 0-16,-4 3-8 15,5 1-448-15,-2-4-848 0,-6 0-1217 16,11-16-1808-16,8-19-3368 16</inkml:trace>
  <inkml:trace contextRef="#ctx0" brushRef="#br0" timeOffset="165621.84">14742 14014 3528 0,'0'0'12307'15,"0"0"-9763"-15,0 0-1015 0,99 45-561 32,-52-7-200-32,9 9-216 15,-4 4-264-15,1 3-120 0,2 0-64 16,-7-3-40-16,0 3-64 16,3 9-472-16,-15-15-2384 15,-8-10-8763-15</inkml:trace>
  <inkml:trace contextRef="#ctx0" brushRef="#br0" timeOffset="166557.75">13709 15284 7417 0,'0'0'2129'0,"0"0"-689"16,0 0 160-16,0 0-55 15,77-82 255-15,-74 59-424 16,1 5-384 0,-4-8-255-16,0 0-217 15,-4-2-256-15,-12-4-144 16,-3-3-72-16,-9 4 16 0,0 5-48 16,-8 13-16-16,-4 13 96 15,0 4 32-15,-3 21 48 0,6 13 80 16,5 6-64-16,13 8-16 31,6 2-24-31,13-4-144 0,4-2 40 16,16-7-48-16,8-9-48 15,4-10-112-15,4-13-88 16,4-9 240-16,0-2-152 0,0-24-16 31,-5-6 96-31,-7-9 80 0,0-3 0 16,-8-4 0-16,-4 3 8 0,-7 1 64 15,-6 12 128-15,-3 10 216 16,0 9 216-16,0 10-208 16,0 3-336-16,0 22-88 15,0 13 256 1,0 4 64-16,0 8-128 16,8 1-96-16,8-4 0 0,8-3-88 0,8-6-8 15,8-6-96-15,15-7-40 16,5-12-80-16,4-10-192 15,12-10-560 1,-16-15-1849-16,-17-1-6336 16</inkml:trace>
  <inkml:trace contextRef="#ctx0" brushRef="#br0" timeOffset="167314.6">16263 13658 11466 0,'0'0'2432'15,"0"0"-247"-15,0 0-649 16,0 0 121 0,0 0-617-16,-80-31-456 15,33 56 64-15,-17 29-80 16,-12 45-56-16,-7 43-80 0,16 23 17 16,18 7-113-16,29-16-120 0,20-23-144 15,32-9-56 1,32-7-16-16,20-9-256 15,19-16-136-15,5-16-97 16,4-18-103-16,-9-27-528 16,-28-15-2889-16,-23-9-7561 0</inkml:trace>
  <inkml:trace contextRef="#ctx0" brushRef="#br0" timeOffset="168619.72">17032 13992 10698 0,'0'0'1904'0,"0"0"-247"0,0 0-233 15,0 0-200-15,0 0-176 16,0 0-263-16,-80-60-489 31,48 75 0-31,-7 17 144 0,-5 10 32 16,-4 18-40-16,9 25-56 15,3 17-136-15,16 9-56 0,20-19-136 16,4-25-48-16,20-22-48 16,24-4-184-16,23 7 32 15,25-11-144 1,11-8-144-16,-11-26-200 15,-24-6-529-15,-29-16-111 0,-2-10-408 16,-6-12 63-16,1-22 625 0,-8-26 304 16,-16-25 288-16,-12-4 256 15,-24 7 200 1,-12 25 216 0,-4 29 408-16,5 16 272 0,-1 6 449 0,-8 0-9 15,-8 3-280-15,-7 7-408 16,7 18-120-16,3 7-208 0,10 26-48 31,7 18 105-31,12 23 63 16,20 15 72-16,20 20-272 15,19-7-80-15,14-22-48 0,-10-19 16 16,1-13-40-16,8 4-88 0,3 2 8 16,5 1 72-16,-8-7-80 15,-3-6 8-15,-18-6-8 31,-7-10 8-31,-4-6 8 0,-9-7 56 16,-2 0-72-16,-1-2-80 16,-4-1 80-16,3 3-200 0,2-3-80 15,-1 7-408-15,-4-1-481 16,0 4-607-16,-4 0-2041 31,0-4-5257-31</inkml:trace>
  <inkml:trace contextRef="#ctx0" brushRef="#br0" timeOffset="169019.81">18045 13932 12066 0,'0'0'3841'0,"0"0"-2257"31,0 0-376-31,0 0-287 0,-104-23-129 15,68 43-56-15,0 11-168 16,-4 30 8-16,5 21-216 0,14 23 56 16,14 3-104-16,7-6-111 15,20-30-113-15,-1-18-88 32,5-15-64-32,4-4-185 0,4-1-119 15,12-2-280-15,8 0-424 0,23-19-1096 16,-10-10-2513-16,-14-3-4489 0</inkml:trace>
  <inkml:trace contextRef="#ctx0" brushRef="#br0" timeOffset="169461.48">18591 14201 10234 0,'0'0'4209'16,"0"0"-2089"-16,0 0-144 0,0 0-671 15,0 0-305-15,-112-35-288 16,72 42-200-16,0 9-48 31,0 3-232-31,12 6-136 0,4 4-88 16,12-1-8-16,9 1 0 15,3-4-216-15,15 7-40 16,13-3-64-16,9-4 192 0,2 4 112 16,1-4-80-16,-5-2 40 31,-7-1 40-31,-11-3 8 0,-6-3-48 16,-11 3-8-16,0-4 56 15,-11 1 8-15,-13 0 80 0,-12 0 40 16,-8-7 40-16,0 1-40 0,0-7-48 15,4-3-72 1,5 0 0 0,14-9-320-16,14-10-464 0,19-16-1120 15,15 3-2817-15,10 3-2377 16</inkml:trace>
  <inkml:trace contextRef="#ctx0" brushRef="#br0" timeOffset="169753.98">18842 14322 3200 0,'0'0'9106'0,"0"0"-6033"0,0 0-569 15,0 0-1175-15,0 0-545 16,0 0-296-16,0 0 152 15,0 0 32-15,-8 105-224 0,3-57-216 16,-3-1-80-16,4 1-56 31,4 0-48-31,0-7-48 0,0-3-8 16,12-6-192-16,8-7-240 16,8-6-128-16,4-6-408 15,16-13-840-15,-4 0-2209 0,-12-10-1801 0</inkml:trace>
  <inkml:trace contextRef="#ctx0" brushRef="#br0" timeOffset="169963.21">18666 14608 10306 0,'0'0'3184'0,"0"0"-583"0,0 0-1617 15,0 0-472-15,116-29-160 16,-60 23-160-16,3 3-192 16,13 3-264-16,-16-4-2064 0,-9 4-3849 0</inkml:trace>
  <inkml:trace contextRef="#ctx0" brushRef="#br0" timeOffset="170329.86">19148 14624 4280 0,'0'0'9138'0,"0"0"-7297"15,0 0-593-15,0 0-176 16,0 0-408-16,0 0-400 16,100-16-176-16,-65 6-88 0,1 4-208 15,-4-3-424-15,-4-1-688 16,-16 1-424-1,-4 2 135-15,-8-6 537 0,0 1 256 16,-16-1 136-16,-7 1-304 16,-1 2 471-16,-4 3 177 15,3 1 336-15,5 6 48 0,5 0 1089 16,3 0 383 0,3 0 160-16,6 10-143 15,3 3 215-15,0 5-480 0,0 8-440 16,0 2-207-16,0 1-329 15,0 6-104-15,7-6-120 16,6 2-72-16,-2 4-744 0,2-9-1665 31,-1-11-3080-31</inkml:trace>
  <inkml:trace contextRef="#ctx0" brushRef="#br0" timeOffset="170526.52">19566 14427 13178 0,'0'0'4825'0,"0"0"-3376"15,0 0-857-15,0 0-128 16,0 0 480-16,-8 89-464 0,5-48-304 16,-1 0-176-16,4 7 0 15,0 0-464 1,7 18-848-16,10-8-2689 0,-2-11-1816 15</inkml:trace>
  <inkml:trace contextRef="#ctx0" brushRef="#br0" timeOffset="170840.51">19845 14624 11858 0,'0'0'4289'0,"0"0"-3033"31,0 0-672-31,0 0 16 16,0 0 609-16,0 0-97 0,64 105-552 16,-60-68-328-16,-4 8-232 15,0-4-120-15,-31 14-888 0,-1-11-1073 16,-5-12-4112-16</inkml:trace>
  <inkml:trace contextRef="#ctx0" brushRef="#br0" timeOffset="171880.94">20606 14494 6065 0,'0'0'6617'16,"0"0"-5313"-16,0 0 313 0,0 0-577 15,12-39-128-15,-7 24 184 16,-5-1-191-16,0-3-337 0,0-3-32 16,-5-4-200-16,-11-2-192 31,-4-4 0-31,-8 3-72 16,-8 4-64-16,-7 9 40 0,-1 13-48 15,-4 3 0-15,9 19 8 0,2 19 40 16,9 6-40-16,20 7 8 0,8 0-16 15,8-7-72 1,20-6-288 0,13-6 40-16,6-13-168 15,5-13 144-15,-5-6 232 0,5-6 104 16,-12-19-40-16,-8-3 48 16,-12-4 64-16,-7-3 104 0,-9 3 280 0,-4 7 56 31,0 6 168-31,0 9-56 15,-4 7-168-15,-1 3-432 16,5 15 64-16,0 17-80 0,0 10 48 16,0 2-48-16,5 1-192 15,14-1-32-15,9-6-24 0,4-6-160 32,12-7-288-32,15-16-312 15,-7-5-1785-15,-7-4-4104 16</inkml:trace>
  <inkml:trace contextRef="#ctx0" brushRef="#br0" timeOffset="172162.47">20909 13719 11426 0,'0'0'2657'16,"0"0"63"-16,0 0-311 15,0 0-1289 1,0 0-536-16,0 0 104 16,96 92 360-16,-21-9-344 0,33 24-327 15,4 11-105-15,-16-7-160 16,-21-3 8-16,-31-16-112 16,-21 10 0-16,-23-1-8 15,-19 4-96-15,-41 6-288 16,-28-6-689-16,-20-13-79 15,22-29-1945-15,13-21-11730 0</inkml:trace>
  <inkml:trace contextRef="#ctx0" brushRef="#br0" timeOffset="172881.03">21794 13544 10242 0,'0'0'2152'16,"0"0"-79"-16,0 0-817 0,0 0-192 15,107-22 176 1,-71 44-183-16,8 35-273 15,7 42 24-15,9 37-200 0,0 17-168 16,-12-1-200-16,-12-18-96 16,-16-20-72-1,-12-3-8 1,-8-3-48-16,-32 0-8 0,-16-4-8 16,-12-5-272-16,5-23-360 0,-1-16-808 15,12-21-2457-15,16-20-2016 0</inkml:trace>
  <inkml:trace contextRef="#ctx0" brushRef="#br0" timeOffset="173051.29">23097 14475 12322 0,'0'0'2201'0,"0"0"-2201"16,0 0-1969-16,-96 0-3944 0</inkml:trace>
  <inkml:trace contextRef="#ctx0" brushRef="#br0" timeOffset="180535.21">6697 16304 1096 0,'0'0'4881'0,"0"0"-2257"0,0 0-1015 15,0 0 223-15,0 0 297 16,-12 0-249-1,12 0-488-15,0 0-344 16,0 0-207-16,0 0-217 16,0 2-72-16,0-2-88 0,0 0-80 15,0 0-88-15,0 0-128 16,12 0-168-16,0 0 8 0,16 0 104 31,8 0-56-31,7-2-56 16,6-2-568-16,3-5-720 15,-9-1-1817-15,-11 1-3544 0</inkml:trace>
  <inkml:trace contextRef="#ctx0" brushRef="#br0" timeOffset="181497.18">7562 15761 7345 0,'0'0'2257'0,"0"0"-353"0,0 0-240 15,0 0-71-15,0 0 63 0,0 0-464 16,0 0-240-16,-33-55-399 15,29 55-433 1,-7 13-16-16,-6 16-88 16,-9 21 232-16,-11 30-32 15,1 22 32-15,12-4 112 0,9-15 8 16,15-29-168-16,0-10-152 0,7 3-40 16,14 8 0-1,10-1-8-15,9-7-8 16,8-12-288-16,12-13 32 15,0-9-208-15,4-13 56 16,3-6-440-16,-7-16-57 0,0-13-255 16,-13-7 248-16,-3-9 520 0,-12-6 104 31,-8-12 296-31,-12-24-136 16,-12-21 136-16,-8 0 0 15,-24 9 0-15,-4 22 0 0,0 33-128 16,0 18 120-16,1 6 8 15,-14 4 72-15,-2 6 264 0,-9 10 192 32,4 6-104-32,8 13-88 15,9 15-144-15,7 10-72 16,8 10 80-16,16 6-72 0,8 6 104 16,0 4 32-16,16 3 32 15,16-7-96-15,4-6-56 0,7-3-40 16,6-10-24-1,7-6-64-15,-2-4 136 16,-1-5-96-16,-10-4 41 16,-6-3-33-16,-9-3-64 0,-13 0 0 15,-3 3-40-15,-4-3-297 16,-4 0-239-16,0 3-616 16,-4 0-1352-16,4-10-4274 15</inkml:trace>
  <inkml:trace contextRef="#ctx0" brushRef="#br0" timeOffset="182334.36">8541 15598 7033 0,'0'0'2176'0,"0"0"-927"15,0 0 391-15,0 0 505 0,0 0-353 16,-3-54-712-16,-5 51-40 16,-4 3-271-1,-8 0-233 1,-12 13-160-16,-7 12 64 0,-10 11 16 0,-10 21-16 16,-5 25-24-16,4 23-80 15,17 9-64-15,22-12 24 0,18-26-160 16,3-29-16-16,7-8-120 31,17 8 0-31,4-2-80 16,16 2-400-16,4-8-472 0,12-8-408 15,-9-12-977-15,-7-10-3032 0</inkml:trace>
  <inkml:trace contextRef="#ctx0" brushRef="#br0" timeOffset="182966.2">8876 15767 9009 0,'0'0'2561'0,"0"0"-561"0,0 0-71 15,0 0-169-15,0 0-400 31,0 0-439-31,0 0-393 16,-111-38-40-16,75 53-24 0,4 11-152 16,5 6-168-16,3-1-40 0,7 8-88 15,10-2-16-15,7 2 0 16,0 2-88-16,20-6-96 31,8 0 128-31,8-3-56 0,3-7-144 16,5-3 64-16,0-3-96 15,-5-3 0-15,-11 0-112 0,-3 3 80 16,-10-3 104-16,-6 0-24 16,-9 0 240-16,-9 0 136 31,-19-1 232-31,-4-2 72 0,-11 0 88 16,-5-4-136-16,0-2-184 15,0-7-64-15,5 0 0 0,7 0-32 0,12-10-8 16,3 1 0-16,14-1-104 15,3 1-56 1,4 5-184 0,0 4-160-16,0 0-440 0,15 4-857 15,6 11-583-15,-5-2-2081 16</inkml:trace>
  <inkml:trace contextRef="#ctx0" brushRef="#br0" timeOffset="183934.72">9168 16221 1304 0,'0'0'1304'16,"0"0"3777"-16,0 0-3320 15,0 0-105-15,0 0 160 0,7-80-199 16,-7 74-369-16,0 3-128 15,0 3-232-15,0 0-96 16,0 0-295-16,0 16-257 0,-7 9 112 31,-6 7 40-31,-2 9-40 0,2 4-72 16,-2 2 8-16,7 1-64 16,-1-4-104-16,9 0-64 15,0-8-56-15,4-5-56 0,13-5-16 16,3-10-240-16,8-4-248 31,4-9-320-31,11-3-1113 0,-7-9-2744 16,-8-7-3385-16</inkml:trace>
  <inkml:trace contextRef="#ctx0" brushRef="#br0" timeOffset="184138.17">8984 16440 4889 0,'0'0'3960'16,"0"0"-1303"-16,0 0-889 16,0 0-311-16,0 0-625 0,0 0-656 15,0 0 24 1,48-13 208-16,-13 4-264 16,6 2-144-16,-2-2-400 0,14 0-1600 15,-14 2-2601-15,-11 1-3825 16</inkml:trace>
  <inkml:trace contextRef="#ctx0" brushRef="#br0" timeOffset="184329.75">9402 16415 7641 0,'0'0'3905'0,"0"0"-2641"0,0 0 25 15,0 0-97-15,0 0-176 31,0 0-104-31,0 0-416 0,36 79-40 16,-55-47-232-16,-6-1-224 16,1 1-304-16,0 3-1304 15,9-10-2817-15,3-5-5833 0</inkml:trace>
  <inkml:trace contextRef="#ctx0" brushRef="#br0" timeOffset="184910.6">9741 16122 6305 0,'0'0'4257'0,"0"0"-2097"16,0 0 225-16,0 0-569 16,0 0-600-16,4-31-191 15,-4 31-457-15,0 13-472 0,0 9-40 16,0 9 304-16,0 10-56 0,-4 4-88 16,-8 3-144-16,1-1 72 31,-6 1-136-31,6-4 64 15,-2-9-8-15,2-9-56 0,7-7-8 16,0-10-408-16,-1-9-152 16,5 0 360-16,0-28 8 0,5-7-40 15,14-26 136-15,9-21 88 32,12-29 0-32,0-7-80 15,-4 10 88-15,-4 23 40 0,-12 31-24 0,-5 22-16 16,-3 13 8-16,4 9-8 15,5 7 56-15,-6 3 72 0,2 22 40 16,-6 33 224 0,-3 17-32-1,-4 1-144-15,1-3-64 16,-5-13-24-16,0-16-40 0,0 7-80 0,0 3 0 16,0 0 0-16,3-7-8 15,1 1-688-15,4 2-1121 0,-4-15-2359 31,5-7-2826-31</inkml:trace>
  <inkml:trace contextRef="#ctx0" brushRef="#br0" timeOffset="185092.33">9617 16370 6905 0,'0'0'5833'0,"0"0"-4056"15,0 0-673-15,84-48-360 16,-28 36-176-16,8 2-312 0,7 1-256 16,17-1-8-16,-12 7-1064 31,-21 0-4833-31</inkml:trace>
  <inkml:trace contextRef="#ctx0" brushRef="#br0" timeOffset="185360.93">10323 16259 9754 0,'0'0'4929'16,"0"0"-3065"-16,0 0-528 0,0 0-512 16,0 0-359-16,0 0-249 0,0 0 160 31,0 0-56-31,-44 102-80 15,37-68-72-15,-2 4-72 16,9 3-40-16,0 1-8 0,0-4-48 16,4-3-40-16,12-3-152 15,8-7-464-15,12-2-681 0,-4-11-2567 32,0-9-2226-32</inkml:trace>
  <inkml:trace contextRef="#ctx0" brushRef="#br0" timeOffset="185552.42">10096 16478 1168 0,'0'0'5329'0,"0"0"-4129"15,0 0-736-15,0 0-152 0,120 6 0 0,-69-6-128 16,17 0-184-1,-8-3-1088 1,-13-6-3689-16</inkml:trace>
  <inkml:trace contextRef="#ctx0" brushRef="#br0" timeOffset="185919.64">10487 15620 5049 0,'0'0'5337'16,"0"0"-3753"-16,0 0 416 0,0 0-735 15,0 0-97-15,0 0-88 32,79-5-208-32,-44 30 49 15,10 10-345-15,2 9-184 0,13 23-48 16,4 22-152-16,-5 25 104 16,-10 3-8-16,-21-5-64 15,-28-14-80-15,-4-6-136 0,-29 4-8 16,-10-5-344-1,-9-2-880-15,12-25-1585 16,0-19-4664-16</inkml:trace>
  <inkml:trace contextRef="#ctx0" brushRef="#br0" timeOffset="186553.07">11398 16418 8737 0,'0'0'3985'0,"0"0"-1960"16,0 0 47 0,0 0-480-16,0 0-271 15,0 0-297-15,0 0-576 0,0 0-256 16,8 0-184-16,16-3 296 16,16-4-88-16,8 1 0 15,12-1-96-15,0-2-120 0,3 3-48 31,-10 2-240-31,-14 4-688 16,-15 0-1889-16,-16 10-2456 0,-8 2-2424 0</inkml:trace>
  <inkml:trace contextRef="#ctx0" brushRef="#br0" timeOffset="186732.71">11466 16611 6793 0,'0'0'6201'0,"0"0"-3152"16,0 0-1609-16,0 0-416 16,0 0-335-16,104-16-321 15,-60 7-192 1,8-1-176-16,15 1-144 16,-15-1-2361-16,-8 1-9097 0</inkml:trace>
  <inkml:trace contextRef="#ctx0" brushRef="#br0" timeOffset="188634.43">12821 16068 2880 0,'0'0'7802'0,"0"0"-5498"0,0 0-87 16,0 0-353 0,0 0-432-16,0 0-423 15,-32-16-569-15,9 48-296 16,-5 16 96-16,-4 15 40 15,0 20-64-15,8 15-24 0,11-5-96 16,13-17-88-16,4-26-8 16,13-11-8-1,11-1 0-15,7 0-432 16,14-3 96-16,2-17-24 16,9-11-96-16,-1-7 24 0,1-19-73 15,-4-13-175-15,-9-9 232 16,-6-7 160-16,-13-9 288 0,-16-16 8 31,-12-19 8-31,-16-16 0 16,-24 0 64-16,-8 22-64 15,4 26 96-15,8 22-96 0,0 16 288 16,-3 3-24-16,-5 3 120 16,0 9-104-16,8 7-87 15,8 19-105 1,12 16 88-16,8 13 136 0,8 3-32 15,8 3-88-15,24 3-80 16,8-3-40-16,8-6 88 0,8-1-72 16,-4-2-8-16,-9-7-32 15,1-6-48 1,-8 0 64 0,-4-4-56-16,-9-3-16 0,-2 1-368 15,-5 2-1024-15,-8-5-873 0,-1-11-2976 16</inkml:trace>
  <inkml:trace contextRef="#ctx0" brushRef="#br0" timeOffset="189063.5">13765 15859 512 0,'0'0'10034'0,"0"0"-7746"15,0 0-7-15,0 0 39 0,0 0-623 16,0 0-833-16,-112 28-232 16,65 36-24-1,-1 22-160 1,4 25-96-16,20 3-24 0,17-6-40 0,7-13-104 16,15-25-128-16,5-16-40 15,4-9-16-15,4-7 0 0,12-4-240 16,7 8-296-16,33-1-408 31,-16-12-1224-31,-8-13-3770 16</inkml:trace>
  <inkml:trace contextRef="#ctx0" brushRef="#br0" timeOffset="189808.49">14048 16078 8249 0,'0'0'2345'0,"0"0"-201"0,0 0 513 16,-43-80-545-16,15 77-759 16,-4 3-369-16,-4 13-320 31,4 16-200-31,4 6-216 0,8 6-176 16,12 0-72-16,8 3-72 15,4-2 72-15,16-1 0 0,7 0 0 0,5-2 0 16,5-5-112-16,-5 1-120 15,-4-6-24 1,-9-4 136 0,-3-5 64-16,-8-2 0 0,-8-5 48 15,0 0 8-15,-8-7 120 16,-16-3 120-16,-8 1 64 0,-3-4-72 16,-1 0-88-16,-4-16 8 0,8 0-80 31,9-3-72-31,2 0-48 15,17 6-416-15,4 4-488 0,16 9-1585 16,12 0-2448-16,4 9-600 16</inkml:trace>
  <inkml:trace contextRef="#ctx0" brushRef="#br0" timeOffset="190087.17">14299 16278 3576 0,'0'0'4425'0,"0"0"-2200"31,0 0-153-31,0 0 361 0,0 0-889 16,0 0-800-16,0 0-616 16,4 22 568-16,-8 16 289 15,-8 4-345-15,8 5-152 0,-8-2-144 0,8-1-88 16,4-3-96-1,0-5-112 1,0-5-48-16,9-6-248 0,10-5-400 16,5-8-272-16,16-9-761 15,-5-3-3064-15,-3 0-5545 16</inkml:trace>
  <inkml:trace contextRef="#ctx0" brushRef="#br0" timeOffset="190262.43">14020 16548 6305 0,'0'0'4417'0,"0"0"-3209"31,0 0-816-31,108-13-168 0,-52 10-40 16,3 0-64-16,13 0-120 15,-16-1-1472-15,-16 1-5586 0</inkml:trace>
  <inkml:trace contextRef="#ctx0" brushRef="#br0" timeOffset="190686.36">14690 16586 10458 0,'0'0'4553'31,"0"0"-2809"-31,0 0-112 0,0 0-623 16,0 0-345-16,0 0-344 16,56-6-176-16,-49 31-72 15,-7 4-72-15,0 6 0 0,-20 2 120 16,-3-2-120-16,-1-3-248 31,0 0-392-31,8-7-873 0,8-9-1447 16,8-10-2769-16</inkml:trace>
  <inkml:trace contextRef="#ctx0" brushRef="#br0" timeOffset="191089.97">15104 16291 8545 0,'0'0'6386'0,"0"0"-4730"16,0 0-32-16,0 0-1055 0,0 0-561 15,0 0 416 1,-8 63-112-16,-8-15-160 16,0 6-56-16,-3 0-16 0,-2-1-64 15,1-5-8-15,1-3 56 16,3-14-64-16,4-8-40 15,8-14-80-15,4-9 72 0,0-6 40 32,8-26-192-32,20-19 96 0,7-25 104 15,9-22 8-15,0 9-8 16,-16 13 16-16,-12 28 40 16,-12 20 64-16,-1 8 280 0,6 5 280 15,-5 5-192-15,0 10-424 31,4 19-64-31,-1 13 0 0,6 9 96 16,-2 10-24-16,2 3-64 16,-5-3 40-16,-1 0-48 15,1-1-480-15,-4 11-448 0,1-14-1241 16,-5-12-3744-16</inkml:trace>
  <inkml:trace contextRef="#ctx0" brushRef="#br0" timeOffset="191260.51">14877 16567 11666 0,'0'0'3929'15,"0"0"-2721"1,0 0-560-16,99-41-344 0,-43 31-128 16,16 4-96-16,-4 2-80 0,28-2-64 15,-21 0-1488-15,-19-1-3681 16</inkml:trace>
  <inkml:trace contextRef="#ctx0" brushRef="#br0" timeOffset="191498.87">15534 16361 10298 0,'0'0'3256'16,"0"0"-583"-16,0 0-713 0,0 0-439 16,0 0-393-16,0 0-576 31,-8 15-432-31,-3 14 40 15,-6 9 104-15,-2 3-80 0,6 7-48 16,2-4-120-16,7-2-8 16,4-4-8-16,0-3 0 0,15-7-312 15,13-9-176-15,4-6-616 32,-4-10-945-32,4-9-1815 15,-12-10-1057-15,-12-6-921 0</inkml:trace>
  <inkml:trace contextRef="#ctx0" brushRef="#br0" timeOffset="191623.67">15255 16595 544 0,'0'0'5025'16,"0"0"-2385"-1,0 0-863-15,0 0-1073 16,0 0 472-16,104 0 64 0,-44 0-616 16,4 0-440-16,19 0-184 0,-20-9-1296 15,-14-1-3657-15</inkml:trace>
  <inkml:trace contextRef="#ctx0" brushRef="#br0" timeOffset="191893.63">15634 15986 10626 0,'0'0'2992'0,"0"0"-303"0,0 0-705 15,0 0-871-15,0 0-289 16,128 3-216-16,-69 35-72 0,5 10-208 16,4 22-88-16,-1 12-128 31,-22 20-16-31,-22 6-72 16,-23-10-24-16,-28-22-112 0,-4-18 112 15,0-17-408-15,-19 16-824 0,7-6-3041 16,8-7-6473-16</inkml:trace>
  <inkml:trace contextRef="#ctx0" brushRef="#br0" timeOffset="192290.94">16252 16608 11138 0,'0'0'4417'16,"0"0"-2585"-16,0 0-319 31,0 0-945-31,0 0-232 16,0 0-40-16,103-6-128 0,-51 2-72 16,-1 1-48-16,5 1-48 15,-8-2-168-15,-12 1-1080 0,-12 3-1153 0,-24-3-248 16,0 3-455-1,-12 0-3642 1</inkml:trace>
  <inkml:trace contextRef="#ctx0" brushRef="#br0" timeOffset="192492.36">16355 16380 11962 0,'0'0'4465'0,"0"0"-2233"15,0 0-463-15,0 0-889 0,0 0-448 16,0 0 136-16,-8 94 32 16,12-46-216-16,12 10-183 0,8-1-17 31,-4 3-104-31,4-3-80 16,-1 19-601-16,-2-15-1095 0,-10-14-4577 15</inkml:trace>
  <inkml:trace contextRef="#ctx0" brushRef="#br0" timeOffset="193569.42">17419 16259 936 0,'0'0'9354'15,"0"0"-7146"-15,0 0 161 16,0 0-489-16,0 0-528 0,12-29-199 16,-12 29-465-16,0 13-392 15,-8 13-72-15,-8 11 176 16,-8 14-216-16,-3 10-16 0,-5 2-96 31,-13 7-24-31,-2-3-32 0,-5-10 40 16,-4-3-56-16,-4-16 0 0,0-12-80 15,8-14 32-15,5-12 48 16,7-10-112-16,16-22-56 16,12-12-8-16,12-3-64 15,8-10 112 1,20 5 104-16,12 5 16 0,7 12 0 16,5 16 0-16,1 16 8 0,6 3 160 15,-3 28 8-15,4 11 0 16,-1 5 56-16,1 7-16 15,-4 0-128 1,-8-1-80-16,-5 14-280 16,-15-13-1232-16,-7-13-4338 15</inkml:trace>
  <inkml:trace contextRef="#ctx0" brushRef="#br0" timeOffset="194352.45">18511 15744 9193 0,'0'0'2433'0,"0"0"-641"16,0 0 153-16,-84-25-537 0,40 25-160 16,-8 29 9-16,-15 28-425 0,-9 38-176 15,0 42-192 1,12 12-96-16,29 0-168 15,22-15-64-15,13-17-80 16,37-6-56-16,18-3-64 16,21-7 8-16,8-5-152 0,3-11-608 15,-3-21-1585-15,-28-22-2464 0,-8-24-5233 16</inkml:trace>
  <inkml:trace contextRef="#ctx0" brushRef="#br0" timeOffset="195711.01">18650 16129 7737 0,'0'0'2657'0,"0"0"-345"15,0 0 201-15,0 0-761 32,0 0-608-32,0 0-519 15,0 0-409-15,8 34 352 0,-4 5 64 0,0 9-280 16,-4 6-144-16,4 3-112 15,-4 3-88-15,0-3-8 0,0 0 0 16,0-6-624-16,0 3-1145 16,0-13-903-1,0-12-2505 1</inkml:trace>
  <inkml:trace contextRef="#ctx0" brushRef="#br0" timeOffset="196160.23">18758 15951 5537 0,'0'0'4281'15,"0"0"-3377"-15,56-76 840 0,-28 60-288 16,-4 9-335-16,3 7-441 16,1 0-328-16,0 26-120 31,-8 22-232-31,-9 6-136 0,-11 12 136 15,0 1 160-15,-11-4-160 16,-21 1-160-16,-8-4 160 0,-4-9 208 16,-12-9 32-16,5-11 152 15,3-12 208-15,4-6 40 32,16-13 97-32,12 0-169 0,12-10-368 15,4-9-184-15,20-3-16 0,16 3 120 16,0 6-112-16,3 10-8 0,6 3 72 15,-10 16-72-15,-7 9 0 16,-3 7-40 0,-2 3 40-1,-11 3 128-15,-4 0 32 0,0 1-56 16,0-5-8-16,-4-2-40 0,0-4-56 16,4-5-192-16,-4-4-336 0,4-7-464 15,8-5-1489-15,-5-4-1720 31,6-3-4681-31</inkml:trace>
  <inkml:trace contextRef="#ctx0" brushRef="#br0" timeOffset="196482.92">19579 16046 1400 0,'0'0'8346'0,"0"0"-5898"16,0 0-183-16,0 0-609 15,-105-60-448-15,50 76 176 0,0 19-199 16,-5 12-257-16,8 7-392 0,8 10-120 15,12 12-104 1,16-3-136 0,12-3-80-16,4-4-88 0,16-12-8 15,16 7-120-15,4-11-392 16,11-5-392-16,17-10-1481 0,-16-16-2584 0,-4-9-4273 16</inkml:trace>
  <inkml:trace contextRef="#ctx0" brushRef="#br0" timeOffset="196850.76">19798 16278 6041 0,'0'0'4265'15,"0"0"-2393"-15,0 0 545 16,0 0-369-16,0 0-984 15,-92-51 1-15,52 57-201 0,0 11-128 16,8 5-224-16,8 0-248 31,9 6-264-31,11 4 0 0,4-3-88 16,11-1 80-16,13-2-72 16,8-1-24-16,0-3 8 15,0-2 96-15,-8 2 0 0,-9-3 0 0,-2 3-88 16,-13-3 80-1,0 3 8 1,-16-3 0-16,-12 0 144 0,-4 0 0 16,-4-6-16-16,0-4-32 15,8-5-96-15,4-4-272 16,20-7-464-16,4-15-1129 0,0 0-3720 0</inkml:trace>
  <inkml:trace contextRef="#ctx0" brushRef="#br0" timeOffset="197090">19968 16395 10058 0,'0'0'4873'0,"0"0"-2961"16,0 0-576-16,0 0-808 15,0 0-23-15,0 0-49 16,-35 83-168-16,35-45-184 0,0 0-56 15,0-3-48-15,16 0-8 32,3-3-80-32,6-7-304 0,-1-6-296 15,15-6-201-15,-7-10-1695 16,-12-3-2353-16</inkml:trace>
  <inkml:trace contextRef="#ctx0" brushRef="#br0" timeOffset="197257.17">19781 16522 6913 0,'0'0'2929'15,"0"0"-1273"-15,0 0-640 0,108 0-312 16,-60 0-224 0,8 0-296-16,7 0-184 15,-14 0-1488-15,-10 0-5945 0</inkml:trace>
  <inkml:trace contextRef="#ctx0" brushRef="#br0" timeOffset="197419.27">20292 16580 7073 0,'0'0'4353'0,"0"0"-2761"16,0 0 617-16,0 0-649 16,0 0-344-16,43 85-295 15,-43-53-681-15,-11 6-96 16,-14 0-144-16,-10 10-1033 0,7-10-1647 31,4-13-2977-31</inkml:trace>
  <inkml:trace contextRef="#ctx0" brushRef="#br0" timeOffset="197839.84">20582 16389 10066 0,'0'0'3024'16,"0"0"-615"-16,0 0-369 0,0 0-767 15,0 0-337 1,0 0-632-16,0 0-304 16,0 0 0-16,0 0 256 0,-28 98-96 15,13-53-72-15,-2 3-32 16,6-7-40-16,7-6-16 15,0-13-216-15,4-6-168 0,0-16-232 32,4 0 312-32,7-22 304 0,10-16-8 15,3-13-64-15,-1-6 64 16,1-7-8-16,-4-3 16 16,1 1 0-16,-6 6 0 0,-3 12 296 15,-4 16 336-15,0 16-64 31,0 16-536-31,-1 7-32 0,10 24-8 16,7 17 8-16,0 9 48 16,-5 3-40-16,6 7-8 15,-5-6-368-15,-1 11-976 0,-6-18-3145 16,-6-9-4873-16</inkml:trace>
  <inkml:trace contextRef="#ctx0" brushRef="#br0" timeOffset="198011.45">20419 16491 8809 0,'0'0'2329'0,"0"0"-1457"16,0 0-232 0,116-13-240-16,-45 13-88 0,21 0-312 0,16 0-272 15,-21-4-1264-15,-24-1-3297 16</inkml:trace>
  <inkml:trace contextRef="#ctx0" brushRef="#br0" timeOffset="198238.5">21093 16335 10266 0,'0'0'3961'0,"0"0"-1785"16,0 0-328-16,0 0-823 0,0 0-273 16,0 0-408-16,0 0-240 31,0 0 80-31,-13 80 136 15,5-43-120-15,1 5-112 0,-1 2-80 16,8 1 64-16,0-1-72 16,4-6-80-16,15-6-392 0,9-7-888 15,4-6-377-15,16-19-1263 32,-8-3-2354-32,-12-16-2407 0</inkml:trace>
  <inkml:trace contextRef="#ctx0" brushRef="#br0" timeOffset="198380.55">20849 16535 4488 0,'0'0'2345'0,"0"0"-97"16,88 19-479-16,-32-10-665 0,4-2-440 16,4-7-328-16,-4 0-216 0,7-9-120 15,-20-7-576-15,-10 0-2488 0</inkml:trace>
  <inkml:trace contextRef="#ctx0" brushRef="#br0" timeOffset="198653.05">21177 16104 6425 0,'0'0'6057'15,"0"0"-3040"-15,0 0-593 16,0 0-871-16,0 0-401 0,107-7-224 16,-63 36-216-16,3 8-136 31,2 15-96-31,2 11-239 16,-11 20-137-16,-13 12-16 0,-18 3-88 15,-18-6-48-15,-34-9-377 0,-4-17-303 16,-18 1-560-16,14-19-3073 0,10-20-9266 15</inkml:trace>
  <inkml:trace contextRef="#ctx0" brushRef="#br0" timeOffset="200797.29">22045 16538 1688 0,'0'0'1072'0,"0"0"4049"0,0 0-2808 0,0 0-585 31,0 0-336-31,0 0-159 15,0 3-153-15,0-3-344 0,0 0-88 16,0 0-128-16,0 0-152 16,8 0-48-16,8 0 128 15,11 0 145-15,10-3-121 0,10-3-104 16,1-4-88-16,8 4-144 0,-9 0-16 31,-2 0-120-31,-9 6-8 16,-8-4-432-16,-13 4-416 15,-11-3-721-15,-4 3-1183 0,-4 0-305 16,-8 0-1848-16</inkml:trace>
  <inkml:trace contextRef="#ctx0" brushRef="#br0" timeOffset="201035.28">22212 16326 984 0,'0'0'7681'15,"0"0"-5080"-15,0 0-9 16,0 0-319 0,0 0-281-16,0 0-391 15,0 0-745-15,0 0-432 16,0 0 304-16,32 67-32 0,-29-20-256 0,10 4-176 16,-9 6-168-16,-4-3-96 15,0 0-176 1,0 22-856-16,0-15-1400 15,0-11-3538-15</inkml:trace>
  <inkml:trace contextRef="#ctx0" brushRef="#br0" timeOffset="201679.41">23041 16052 9177 0,'0'0'2681'15,"0"0"-312"-15,0 0-449 16,0 0-960-16,-28 32-592 0,4 6 72 16,-3 10 128-16,-1 9-63 0,7 7-217 31,5 2-160-31,0 1-56 16,9-4-8-16,7-5-16 15,0-8-48-15,0-8-320 0,11-7-265 16,6-13 33-16,2-6 152 15,1-10 32-15,1-6 72 0,-6-3 128 32,-3-19 168-32,-4-13 240 15,-8-6 464-15,0-26 160 16,-24-16 65-16,-4 1-297 0,-4 9-72 16,-7 6-136-16,3 16-144 15,-5-3-144-15,2 0-40 0,11 20-48 16,4 8-48-1,16 23-512-15,8 32-1688 16,8 8-73-16,12 5-2224 16</inkml:trace>
  <inkml:trace contextRef="#ctx0" brushRef="#br0" timeOffset="205264.78">23694 15767 7577 0,'0'0'2601'0,"0"0"-1449"31,0 0 1000-31,0 0-735 16,0 0-729-16,0 0-432 15,-92 44-40-15,41 32 400 0,-5 23-16 16,12 12-160-16,21-10-112 0,10-21-136 16,13-29-96-16,0-7-40 31,0-9-56-31,9 3-24 15,10 0-104-15,9-3 120 0,8-9-152 16,4-10 160-16,7-10 0 16,6-6 24-16,6-6-24 0,1-14-152 15,-5-5-144-15,1-7 0 32,-11-9 192-32,-14-4 96 15,-3-8-120-15,-16-11 24 0,-12-12 96 0,-8-16-40 16,-24 3-120-16,-3 13 168 15,-10 12 152-15,-2 17 120 0,-1-1-32 16,-8 0 64 0,12 13 24-1,9 10 32-15,7 16-55 0,15 9-41 16,9 6-208-16,4 35-48 0,21 29 144 16,22 22-24-16,9 7 8 15,4-14-56 1,-16-21 40-16,-16-30-48 15,-4-5-24-15,-5 3 0 16,2 6-40-16,-2 0 0 16,-7 0 56-16,1-3-16 0,-2 0 88 15,-3-3-136-15,8-7 88 0,8 1-88 16,0-4-288-16,8-3-320 31,12-10-585-31,-8 1-1135 16,-4-7-2361-16</inkml:trace>
  <inkml:trace contextRef="#ctx0" brushRef="#br0" timeOffset="205610.15">24423 15668 1400 0,'0'0'8098'0,"0"0"-6114"15,0 0-240-15,0 0 489 0,-7-38-593 16,-10 38-680-16,-2 0-368 0,-13 13 9 16,0 19 95-16,-8 19-128 0,4 28-152 31,12 32-72-31,20 6-24 15,4-18-112-15,16-26-64 16,8-28-64-16,0-11-80 0,11 8 0 16,10 2-336-16,11 1-168 0,7-4 88 15,17-10-728-15,-12-8-2585 32,-17-11-5825-32</inkml:trace>
  <inkml:trace contextRef="#ctx0" brushRef="#br0" timeOffset="206619.07">25085 15668 7209 0,'0'0'3177'0,"0"0"-1337"16,0 0-328-16,0 0 185 0,-28-82-209 16,0 72-648-16,-12 7-296 15,-8 3-47-15,-15 0 39 16,3 13 72-16,-4 9-88 0,16 3-152 31,12 7-176-31,16 6-192 16,16 7 0-16,4 5-120 0,24 8 48 15,16 2 72-15,12 4 0 16,4-7-104-16,0-7-336 16,-9-5 208-16,-11-14-72 0,-8-2 184 15,-16-6 104 1,-12-5-232-16,0-1 248 15,-8-5 120-15,-19 1 176 0,-6-7 216 16,-7-3 8-16,-3-3-152 16,2 0-160-16,-2-3-24 15,11-9-112-15,8-7-72 16,12-1-128-16,20-8-1144 16,16 6-1353-16,12 3-3384 15</inkml:trace>
  <inkml:trace contextRef="#ctx0" brushRef="#br0" timeOffset="206908.2">25320 15852 10266 0,'0'0'3993'0,"0"0"-1593"31,0 0-976-31,0 0-968 16,0 0-255-16,-12 77 559 0,8-30-216 16,-1 10-208-16,5-6-104 15,0 0-72-15,0-6-80 16,0-7-32-16,0-6-32 0,0-7 40 31,9-6-56-31,-1-3-152 0,12-7-440 16,-1-6-112-16,22-3-753 0,-5-9-2383 15,-8-7-1946-15</inkml:trace>
  <inkml:trace contextRef="#ctx0" brushRef="#br0" timeOffset="207087.24">25204 16141 1568 0,'0'0'7265'0,"0"0"-5064"15,0 0-169-15,0 0-207 16,0 0-417-16,0 0-1048 15,0 0-96 1,-19-12-264-16,62 12 0 16,9-3-192-16,12 3-1376 0,20-7-865 15,-17 1-1520-15,-11-1-1936 16</inkml:trace>
  <inkml:trace contextRef="#ctx0" brushRef="#br0" timeOffset="207267.34">25579 16126 4400 0,'0'0'4433'0,"0"0"-2752"16,0 0-425-16,0 0 0 16,0 0-207-16,0 0-241 31,0 0-424-31,40 0 0 0,-16 0-184 16,4 0-80-16,4 0-120 0,0-7-48 15,-1 4-784-15,-3-4-1129 0,-12 4-2640 16,-5-3-1704-16</inkml:trace>
  <inkml:trace contextRef="#ctx0" brushRef="#br0" timeOffset="207440.25">25658 16027 4336 0,'0'0'2889'16,"0"0"-472"-16,0 0-609 0,0 0-656 16,0 0-56-16,0 0 97 0,0 0-249 15,-20 99-296-15,29-64-288 16,-2 2-352-1,5-2-8-15,-3-6-200 16,6 3-2048-16,2-10-2561 16,-6-6-2785-16</inkml:trace>
  <inkml:trace contextRef="#ctx0" brushRef="#br0" timeOffset="207624.03">25969 15909 11642 0,'0'0'3921'0,"0"0"-1673"16,0 0-503-16,0 0-1105 16,0 0-632-16,0 0 0 0,0 0 64 31,16 115 0-31,-12-64-72 16,4 3-80-16,-4 12-712 0,0-11-1449 15,1-14-3280-15</inkml:trace>
  <inkml:trace contextRef="#ctx0" brushRef="#br0" timeOffset="207815.4">26272 16145 10114 0,'0'0'5057'0,"0"0"-4025"16,0 0-736-16,0 0 80 15,0 0 128 1,16 79-232-16,-16-44-104 15,0 6-168-15,-8 0-128 16,-12 4-432-16,-24 12-480 16,8-13-1385-16,4-12-3104 0</inkml:trace>
  <inkml:trace contextRef="#ctx0" brushRef="#br0" timeOffset="208445.59">26635 15659 7457 0,'0'0'4345'0,"0"0"-3121"16,0 0 913-1,0 0-449-15,0 0-536 16,0 0-640-16,0 0-440 15,-17 89 297-15,-2 6 103 16,-1 16-224-16,3-19-136 0,10-22-64 16,3-29 0-16,4-12-48 0,0 3-152 31,-4 0-256-31,4-7 272 16,0-9-184-16,0-13-1 15,0-3 281-15,4-16 40 0,4-22 40 16,4-26-40-16,7-28 0 15,9-35 8-15,0-6 0 0,4 9-8 32,-12 32-8-32,-4 38 8 15,-4 19 64-15,-8 16-16 16,4 6 41-16,-4 10 95 0,5 3-184 16,2 13 16-16,1 19 8 15,4 12 320-15,4 13-48 0,-4 7-192 16,4 5-8-1,3-2-48-15,-6 3-40 16,-6-7-8-16,-2-2-536 16,-9-1-1265-16,0-18-3592 0,0-14-4897 15</inkml:trace>
  <inkml:trace contextRef="#ctx0" brushRef="#br0" timeOffset="208641.23">26467 15992 9482 0,'0'0'4016'0,"0"0"-2367"31,0 0-49-31,0 0-656 16,100-73-520-16,-28 57-216 16,-5 0-88-16,9 7-72 0,-8 3-48 15,-12 6-408-15,-9 0-4153 16,-19 0-4609-16</inkml:trace>
  <inkml:trace contextRef="#ctx0" brushRef="#br0" timeOffset="209158.59">27081 15786 5521 0,'0'0'5225'15,"0"0"-3097"-15,0 0 505 0,0 0-825 16,0-10-960-16,0 26-504 16,3 12 177-16,-3 11 303 0,5 11-256 15,3 4-248-15,-4 4-160 16,0-7-80-16,3-4-32 16,2-9-40-1,3-6-8-15,4-6 0 0,-1-4-296 16,10-9-632-16,14-4-473 15,-3-6-1199-15,-4-3-2777 0</inkml:trace>
  <inkml:trace contextRef="#ctx0" brushRef="#br0" timeOffset="209344.95">26893 16050 4977 0,'0'0'4320'31,"0"0"-2823"-31,0 0 127 16,88-4-56-16,-40 1-423 0,12 0-521 15,0 0-576-15,15-1-48 0,-15 1-1488 16,-16-3-5722-16</inkml:trace>
  <inkml:trace contextRef="#ctx0" brushRef="#br0" timeOffset="-176696.05">27488 15951 8649 0,'0'0'5001'16,"0"0"-2288"-16,0 0-529 16,0 0-759-16,0 0-481 0,0 0-456 15,0 10-288-15,0 12-72 0,0 13 112 16,4 3-72-16,-1 3-80 0,1-3-72 16,4 0-16-16,-4-9-56 31,5-7-256-16,2 0-336-15,-3-9-624 0,8-7-1001 0,-4-2-2344 16,-4-4-2472-16</inkml:trace>
  <inkml:trace contextRef="#ctx0" brushRef="#br0" timeOffset="-175940.73">27384 16132 1744 0,'0'0'7249'0,"0"0"-5160"16,0 0-601-16,0 0 65 0,0 0-81 15,0 0-264 1,0 0-232-1,0 0-248-15,-40-10-175 0,48 10-97 16,4-3-64-16,11 0 152 16,5 0-160-16,4-1-80 0,4 4-24 15,1-3 72-15,-6 3-64 0,-4 0-88 32,1 0-104-32,-7 0-48 15,-1 3-40-15,-5 1 0 0,-2-1-8 16,-2-3 0-16,-3 0-272 15,9 0-304-15,2 0-744 0,5 0-2601 16,-4 0-2136-16</inkml:trace>
  <inkml:trace contextRef="#ctx0" brushRef="#br0" timeOffset="-175625.19">27890 15843 7561 0,'0'0'4241'0,"0"0"-1888"15,0 0-185 1,0 0-472-16,0 0-191 0,0 0-425 15,0 0-448-15,0 0-296 16,0 41 288-16,0-9-224 0,0 6-232 16,0 0-80-1,0 0-40-15,4-3-48 16,0-3-176-16,0 0-648 16,7-7-1200-16,-2-6-3337 0,2-3-6322 15</inkml:trace>
  <inkml:trace contextRef="#ctx0" brushRef="#br0" timeOffset="-174428.72">27798 15459 8593 0,'0'0'2721'0,"0"0"-481"15,0 0 321 1,0 0-569-16,0 0-439 16,0 0-577-16,80-54-336 0,-45 54-88 0,10 0-80 15,2 15-120-15,5 27-160 16,4 28-48-16,4 35 8 16,-13 15-24-16,-15 10-120 0,-16-9-8 31,-16-13 0-31,0-9 8 15,-24-4-8-15,-8-10 0 0,-3-15-128 16,-1-9-752-16,-24-7-312 16,12-13-2729-16,4-13-7785 0</inkml:trace>
  <inkml:trace contextRef="#ctx0" brushRef="#br0" timeOffset="-169864.2">28459 15961 6705 0,'0'0'6745'0,"0"0"-3696"0,0 0-1441 16,0 0-367-16,0 0-73 0,8 0-296 16,12 0-384-16,8 0 24 31,8-7-216-31,0 1-152 15,-1-1-56-15,2 4-80 0,-14 0 48 16,1 0-48-16,-7 3 0 0,-10 0 0 16,-3 0 0-16,0-3 56 15,0 3-64-15,5 0-96 32,2-3-224-32,10-1-240 0,18-2-480 15,1-1-1721-15,-8-2-4040 0</inkml:trace>
  <inkml:trace contextRef="#ctx0" brushRef="#br0" timeOffset="-169167.19">29496 15503 13826 0,'0'0'4161'0,"0"0"-2544"0,0 0-497 0,0 0-248 15,0 0-192-15,0 0-264 16,0 0-304-16,-45 4 56 0,10 27-64 31,-9 14 0-31,-4 18-16 16,8 20-40-16,12-4 0 0,12-6-40 16,16-10-8-16,0-18-136 15,16 6 0-15,12 0-128 0,8-10 0 16,7-10-176-16,13-11-32 31,4-11 8-31,0-9-120 16,0 0 48-16,-4-12 280 0,-9-20 64 15,-3-7 120-15,-12-24 64 16,-11-26-72-16,-18-22 8 0,-3-6 8 0,-31 12 64 16,-6 25 0-16,1 30 168 15,4 11 72 1,1 11 208-1,-1-1-56-15,-4 7-80 0,8 3 8 16,9 13-32-16,10 6-136 16,1 19-152-16,8 16 8 0,0 12 88 15,4 14-48 1,20-1 72-16,0 4-104 16,8-4 88-16,-4-6-104 15,0-7 8-15,-5-2 0 0,-6-1 0 16,2-5 40-16,-6-2-32 15,-2-5-16-15,6 0-312 0,-6-3-584 16,17-7-888-16,-4-3-3129 31,-4-10-5906-31</inkml:trace>
  <inkml:trace contextRef="#ctx0" brushRef="#br0" timeOffset="-168845.34">30352 15275 2512 0,'0'0'8530'16,"0"0"-5570"-1,0 0-983-15,0 0-121 16,0 0 89-16,0 0-585 0,0 0-656 15,0 0-536-15,-48-20 256 16,0 78 152-16,1 27-111 0,2 26-177 16,22 10 16-1,23-7-80-15,8-12-152 16,28-16-72-16,3-16 8 16,-2-13 8-16,2-16 40 0,1-6-56 15,8-3-160-15,3 3-753 16,22-10-423-16,-14-9-1240 0,-19-9-4970 15</inkml:trace>
  <inkml:trace contextRef="#ctx0" brushRef="#br0" timeOffset="-166520.28">30906 15418 3912 0,'0'0'4401'0,"0"0"-2664"16,0 0-1041-16,0 0 576 31,0 0 592-31,0 0 33 16,27-26-489-16,-27 26-360 0,0 0-191 15,0 0-257-15,0-3-264 16,-15 3-336-16,-9 0 216 0,-8 0-112 16,-4 0 0-1,-3 9 8-15,-2 4-56 16,9 9-40-16,9 0 56 15,3 7-72-15,7 3-16 0,13 3 8 16,0-3 0-16,24 5-128 16,8-1 128-16,4-1-64 0,1-4-72 15,-2 1 72 1,-7-3-80-16,-8-1 136 16,-4-2 8-16,-16-1-40 15,0 0 48-15,-4 1 0 0,-16-1 8 16,-8-6 0-16,-8-3 264 15,-3-6-24 1,-2-4-64-16,-2-6 8 16,7 0-88-16,8-3-104 15,12-10-104-15,16-6-416 0,28-22-1072 16,16 6-3185-16,7 3-4585 0</inkml:trace>
  <inkml:trace contextRef="#ctx0" brushRef="#br0" timeOffset="-166211.22">31133 15646 6161 0,'0'0'5097'0,"0"0"-2256"16,0 0-953-16,0 0-576 0,0 0-368 15,-20 19-31-15,0 7 159 16,0 5-416-16,0 4-216 16,4 3-88-1,9 4-184-15,2-1-48 0,5-3-120 16,12-3-8-16,8 0 0 16,8-10 0-16,4 1-224 0,-1-13-264 15,1-7-496-15,5-6-873 16,-14-10-2472-1,-6-6-1968-15</inkml:trace>
  <inkml:trace contextRef="#ctx0" brushRef="#br0" timeOffset="-166016.16">30878 15811 11642 0,'0'0'5273'0,"0"0"-3857"0,0 0-199 16,0 0-305-16,0 0-296 16,100-9-312-16,-44 5-184 31,7 1-120-31,16-6-352 0,-15-1-2097 0,-16 1-6000 16</inkml:trace>
  <inkml:trace contextRef="#ctx0" brushRef="#br0" timeOffset="-165199.39">31395 15891 3064 0,'0'0'5001'0,"0"0"-1024"15,0 0-2393-15,0 0 297 0,0 0-25 16,0 0-327-16,0 0-529 15,0 0-312-15,5 0-192 32,15 0-144-32,4 0-32 0,8 0-120 15,-1 0-184-15,9 0 64 16,0 0-72-16,-4 0-8 0,0 0-120 0,-8 0-72 16,-4-4-120-16,-9 1-96 15,-2 3-40 1,-9-3 64-1,-4 0-112-15,0-3-825 0,-4 6-1687 16,-5-7-3650-16</inkml:trace>
  <inkml:trace contextRef="#ctx0" brushRef="#br0" timeOffset="-164442.4">31862 15544 6545 0,'0'0'4201'0,"0"0"-2305"16,0 0 17-16,0 0 175 15,0 0-688-15,0 0-671 0,0 0-609 16,4 17-112 0,-8 20 104-16,-8 8 8 15,-4 6-72-15,4-1 8 16,-4 1-56-16,4-9-16 15,0-4-200-15,5-7-353 0,-2-8-103 16,1-11-120-16,8-9 48 0,-4-3 304 31,4-3 384-31,0-19-144 16,0-10-168-16,12-5 216 16,1-8 152-16,2-6 96 0,5-3 8 15,4-3-32-15,0 3 104 31,3-3 128-31,-2 12 56 0,-1 8 128 16,-13 7 296-16,2 18-256 16,-9 6-88-16,0 6-136 15,-4 6-288-15,7 16-16 0,-3 10 145 16,9 3 79-16,-2 6 16 0,6 4-120 16,2-1-64-16,5 1 32 15,0 2-32 1,-4-5-48-16,4 2-8 15,-8-9-328-15,-1 0-729 16,-6-4-1199-16,-1-5-1945 0,-8-10-3873 16</inkml:trace>
  <inkml:trace contextRef="#ctx0" brushRef="#br0" timeOffset="-164231.39">31702 15763 1872 0,'0'0'9962'0,"0"0"-7930"15,0 0-903-15,129-12-1 16,-71 12-280-16,15 0-416 0,-6 0-264 16,13 0-168-16,-20 0-1112 31,-16 0-3297-31</inkml:trace>
  <inkml:trace contextRef="#ctx0" brushRef="#br0" timeOffset="-163927.91">32420 15608 7801 0,'0'0'4777'16,"0"0"-2616"0,0 0-393-16,0 0-672 15,0 0-592-15,0 0 32 0,0 0-15 16,-32 89-113-16,28-51-200 16,4 3-88-16,0-2-48 15,0 2-16-15,8-3-40 0,8-6-16 16,0-7-512-16,3-3-345 15,5-6-239 1,12-13-504-16,-4-3-1209 16,-4 0-4392-16</inkml:trace>
  <inkml:trace contextRef="#ctx0" brushRef="#br0" timeOffset="-163744.05">32205 15818 4761 0,'0'0'3000'0,"0"0"129"0,0 0-1273 16,0 0 657-16,0 0-721 31,96 32-736-31,-49-30-504 0,5 2-287 16,4-4-265-16,8 0-721 0,-17-6-2127 15,-7-7-3306-15</inkml:trace>
  <inkml:trace contextRef="#ctx0" brushRef="#br0" timeOffset="-163463.62">32467 15398 11202 0,'0'0'3881'0,"0"0"-2457"16,0 0-384-16,0 0-272 16,0 0-55-16,112 52-121 0,-64-15-80 15,0 8-64-15,4 6-264 16,-9 3-136-16,-7 0 0 0,-8 6-48 31,-15-6-64-31,-10 0-224 16,-3-4-568-16,-27 11-945 15,-1-13-2536-15,-4-16-4488 0</inkml:trace>
  <inkml:trace contextRef="#ctx0" brushRef="#br0" timeOffset="-162598.41">32894 15179 1776 0,'0'0'7666'0,"0"0"-5162"16,0 0-952-16,0 0-207 15,0 0 95-15,0 0-360 0,20 16-512 16,-1 13 241-16,18 12 39 15,10 23-264-15,9 27-200 32,12 24-136-32,-12 2-72 0,-20 1-64 15,-20-10-112-15,-16-10 0 16,-16-2 0-16,-24-7 8 0,-4-20-8 0,-4-12-8 16,-19 1-72-1,-13 2-576 1,4-9-1041-16,4-10-3104 15</inkml:trace>
  <inkml:trace contextRef="#ctx0" brushRef="#br0" timeOffset="-143344.22">20299 6057 11058 0,'0'0'2424'0,"0"0"-903"15,0 0-569-15,0 0-240 0,0 0-176 16,-67-12 72-16,39 31 32 16,0 9 145-16,-4 8-1 15,0 11-152 1,-3 4-168-16,7 3-168 0,3 9-80 16,6 4-40-16,10 0-160 15,6-1 112-15,3 1-112 0,7-10-16 31,21-3-48-31,9-10-112 16,10-5 8-16,9-14-24 0,19-12-104 16,17-13 104-16,20-7-88 15,-16-15-32-15,-21-6 96 0,-27 2 184 16,-20-2 16-16,-4-4-72 31,-5-15 0-31,-6-17 56 0,-13-25 8 16,-28-16-64-16,-16-9-72 15,-11 3 16-15,-5 12-72 16,12 29 64-16,4 20 136 0,8 18 0 16,5 13 152-16,-14 3 72 31,-2 7-16-31,-9 9-32 0,4 6 96 0,4 25-128 16,4 24-64-16,12 5 88 15,12 3 96-15,12 7 24 16,8-13-144-16,17 10 56 0,15-4-56 15,15-5-88 1,9-4 8 0,24-1 16-16,16-1-32 0,-9-15-48 0,-8-5 88 15,-19-12-40 1,-24-8-16-16,-4 1-32 0,-4 3-288 16,-16 0 24-16,-8-4-128 0,-4 4-368 31,-9 0-568-31,-2-4-1185 15,-5-5-2688-15</inkml:trace>
  <inkml:trace contextRef="#ctx0" brushRef="#br0" timeOffset="-142835.33">21053 5416 2528 0,'0'0'5433'0,"0"0"-3368"0,0 0-353 16,0 0 184-16,0 0-199 0,0 0-345 16,4-16-472-16,-8 23-296 31,-9 15-240-31,-2 10 9 16,-5 6 119-16,-4 9-256 0,4 5-88 15,-4-5-112-15,4-3-16 16,5-6-416-16,2-6-601 0,-2-10-1255 15,7-9-785-15,3-10-1952 0</inkml:trace>
  <inkml:trace contextRef="#ctx0" brushRef="#br0" timeOffset="-142595.68">20829 5337 7721 0,'0'0'2633'0,"0"0"-793"16,0 0 217-1,0 0-1273 1,0 0-536-16,0 0 768 0,0 0-264 16,13 79-112-16,6-44-184 0,1 0-96 15,8 0-135-15,4-3-121 0,-4 0-48 32,4-4-56-32,-8-2-353 15,-1-8-367-15,-3-1-664 16,-12-8-360-16,-4-3-777 0,-4-6-3672 15</inkml:trace>
  <inkml:trace contextRef="#ctx0" brushRef="#br0" timeOffset="-142370.03">20563 5521 6105 0,'0'0'5041'15,"0"0"-2233"-15,0 0-879 0,0 0-929 16,0 0-776-16,0 0-176 15,51 0 328-15,-7 3 544 32,16 4-335-32,8-1-145 0,-1-3-168 15,1 0-128-15,-8-3-144 16,-4 0-464-16,-13 0-729 0,-10 3-1343 0,-10 1-1841 16,-10-1-6337-16</inkml:trace>
  <inkml:trace contextRef="#ctx0" brushRef="#br0" timeOffset="-140518.08">19886 7502 8673 0,'0'0'2833'15,"0"0"-1417"-15,0 0-223 16,0 0-33 0,0 0-184-16,-32-73-384 0,32 48-160 15,0-7-112-15,11-6 24 0,10 0-152 16,2 0-88-16,13 9 0 16,0 0-16-16,4 11-32 15,4 8 8 1,-4 10 0-16,-1 0-64 15,1 13 64-15,0 12-64 0,-4 7 8 16,0 0 0-16,-1-4 8 16,1-2-8-16,1-4-8 15,-2-9-176-15,-3-4-72 0,-4-6-168 16,0-3 192-16,-9 0 24 31,-2-12 56-31,-6-11 80 0,1-5 56 16,-12-10-80-16,0 3 88 15,0 0 56-15,-4 6 272 16,-4 13 256-16,8 4-64 0,-3 2-23 16,3 7-201-16,0 3-296 31,3 0-40-31,9 0 40 0,8 0 48 0,1 3-48 16,3 3 0-16,-5 1 0 15,-3 2 0-15,0 1-112 16,-4-1-40-16,-4 4-40 15,-4 3-56 1,-4 6 143-16,0 3 1 0,0 4-32 16,-8-4 0-16,-4-2-208 15,4-4-192-15,-4-6 136 16,8-13 344-16,0 0 56 0,0-4 376 16,4-21 48-1,4-13-296-15,12-10-56 16,8-5 0-16,8-8 104 15,0 10 0-15,7 7-88 0,6 15-8 16,-2 16 40-16,4 13 1 16,9 3-49-16,8 14 16 0,5 5-80 31,14 0 40-31,21 0-48 16,11-9 8-16,0-7 0 0,-19-6 64 15,-24-3-72-15,-24-7 8 16,-9-5 80-16,9-5 24 15,-4-5-48-15,0-10-8 0,-8 0 32 32,-16-3-32-32,-8 10 24 15,-5-1-80-15,-7 10-160 16,-3 6-520-16,-29 4-665 0,0 3-2648 16,0-4-3192-16</inkml:trace>
  <inkml:trace contextRef="#ctx0" brushRef="#br0" timeOffset="-136878.68">23237 7397 11922 0,'0'0'2849'0,"0"0"-1257"16,0 0-720-16,0 0-512 16,-5-2-24-16,5 20 168 15,-4 14 209-15,0 9-57 0,0 7-88 31,-4 3-176-31,0 6-168 0,4-3-80 16,-8 3-56-16,5-9-80 16,-2-4-8-16,5-3-24 15,-4-9-424-15,4-7-624 0,4-8-745 16,0-8-2056-16,4-9-1248 0</inkml:trace>
  <inkml:trace contextRef="#ctx0" brushRef="#br0" timeOffset="-136639.68">23591 7232 10778 0,'0'0'4249'0,"0"0"-2433"0,0 0-800 15,0 0-568-15,0 0 273 16,0 0 303-16,0 115-336 0,0-62-280 15,-4 5-184 1,0 2-112 0,0-3-64-16,-1 0-32 0,-3-6-16 15,-3-3-224-15,-2-10-288 0,2-10-760 16,-9-8-1353-16,0-14-1928 16,4-6-1776-16</inkml:trace>
  <inkml:trace contextRef="#ctx0" brushRef="#br0" timeOffset="-136288.62">23686 6877 9778 0,'0'0'3128'0,"0"0"-279"31,0 0-1737-31,0 0-280 0,0 0-16 16,-84 66-143-16,52-34-105 15,4-3-136-15,1-1-216 0,3-6-104 16,-4-5-24-16,0-5-80 31,-4-12 48-31,-3 0 16 16,-6-12-56-16,-6-14-16 0,-9-2 16 0,0 5 136 16,0 7 48-16,-3 13 56 15,3 3 24-15,0 22-88 0,4 16-24 16,9 10-80-16,7 0-88 15,8 3 0 1,15-7-264 0,10-6-224-16,3-6-512 0,31-16-1353 15,5-7-2136-15,1-9-4377 0</inkml:trace>
  <inkml:trace contextRef="#ctx0" brushRef="#br0" timeOffset="-135642.89">24176 6397 9482 0,'0'0'3952'31,"0"0"-2135"-31,0 0-297 0,0 0-880 0,0 0-264 16,-84 51 112-16,49-3-80 16,3 2-159-16,4 4-129 0,4 0-120 15,4-9-393-15,8-4-407 16,4-16-1024-1,4-15-377 1,4-10 289-16,0-10 880 0,0-24-857 16,4-14 1073-16,4-9 816 0,-8-4 560 15,0 1 1329-15,0 13 71 0,-4 9-183 32,0 15 415-32,0 20-440 15,0 6-1239-15,4 29-265 16,0 9 0-16,0 10-80 0,4 0-120 15,8-1 8-15,0-5-48 0,4-10-8 16,-4-6-392-16,-4-14-241 16,-4-8-287-16,-4-7 376 31,0-22-128-31,-12-13-1328 0,-12-9 367 16,-15-11 353-16,-6-2 1280 15,-2 3 360-15,-5 3 640 0,12 13 393 16,5 13 271-16,18 19-472 15,13 6-608-15,4 15-400 32,21 21 88-32,18 5-72 0,12 0-88 15,14 3-8-15,-1-6-24 16,-1-6-80-16,5-3-696 0,-21-10-1760 0,-15-10-3441 16</inkml:trace>
  <inkml:trace contextRef="#ctx0" brushRef="#br0" timeOffset="-134539.62">24244 7096 11898 0,'0'0'2329'16,"0"0"-617"-16,0 0-424 15,0 0-424-15,0 0-272 16,-100 10 57-16,48 40 199 0,1 23-112 16,-1 22-208-16,9 7-200 31,22-13-120-31,18-22-88 0,3-23-48 15,3-6-72-15,13 4-88 16,12-5-368-16,12 5-424 16,20-17-784-16,-5-12-1297 0,-7-13-3833 0</inkml:trace>
  <inkml:trace contextRef="#ctx0" brushRef="#br0" timeOffset="-134216.45">24523 7182 9297 0,'0'0'4721'0,"0"0"-3296"15,0 0-497-15,-115-23-240 0,78 23 96 16,9 16-136-16,5 6-223 16,10 10-161-16,13 6-48 15,4 1-96-15,20 2-72 0,21 0-48 31,-2 0-264-31,9 1-256 0,-4-5 39 16,-13-2 57-16,-11-3 72 16,-16-3 48-16,-8-4 304 15,-15 0 24-15,-21-5 400 0,-12-5 120 32,-8-2-112-32,1-3-159 15,3-7-81-15,4-3-192 0,16 0-344 16,20-41-897-16,12 3-3416 15,0-10-5433-15</inkml:trace>
  <inkml:trace contextRef="#ctx0" brushRef="#br0" timeOffset="-133978.15">24706 6950 9938 0,'0'0'5393'0,"0"0"-4393"16,0 0-496-16,104 19 192 15,-64 6 264 1,-5 7-159-16,-3 13-273 16,-4 18-64-16,-16-2-24 0,0 8-224 15,-12 4-88-15,-3-10-72 0,-18 8-40 16,-7-5-16-16,-4-2-280 16,1-11-672-1,3 1-865-15,7-19-2752 16,14-12-2624-16</inkml:trace>
  <inkml:trace contextRef="#ctx0" brushRef="#br0" timeOffset="-133747.25">25252 7385 12218 0,'0'0'4697'0,"0"0"-3465"15,0 0-559-15,0 0-401 16,0 0-160-16,112-32-24 0,-65 22-72 0,-2 1-16 16,6 6-1033-16,-11 0-2015 15,-13 3-2986-15</inkml:trace>
  <inkml:trace contextRef="#ctx0" brushRef="#br0" timeOffset="-133580.98">25176 7543 7913 0,'0'0'1945'0,"0"0"-657"0,0 0-376 31,0 0 232-31,88 26-247 16,-36-26-393-16,4-9-304 15,43-14-200-15,-15-2-897 0,-9 2-3095 0</inkml:trace>
  <inkml:trace contextRef="#ctx0" brushRef="#br0" timeOffset="-132305.84">26547 7147 4440 0,'0'0'6802'16,"0"0"-5546"-16,0 0-208 0,0-95-391 15,-4 63 79-15,-8-3 200 16,-4 3 40-16,-4 0-232 16,-3 13 48-1,-1 13-31-15,-12 9-393 0,-5 38-184 16,-2 42 152-16,15 22-120 16,8-1-112-16,20-24-96 0,8-29-8 15,8-26-120-15,8-3-72 31,8-9-8-31,7-7 104 16,10-9 96-16,2-26-8 0,5-25-312 16,-8-6 144-16,-5-6 176 0,-7-4 48 15,-20 16-32-15,0-4 128 16,-7 17 40-16,-6 16 248 31,-3 19 160-31,0 6-400 0,-7 31-184 16,-6 23 64-16,-2 7-72 15,2 5 0-15,5-2 0 0,8-14-432 16,0 1-704-16,17-13-1241 16,2-16-1848-16,5-12-2368 0</inkml:trace>
  <inkml:trace contextRef="#ctx0" brushRef="#br0" timeOffset="-131983.43">27037 6813 13714 0,'0'0'2777'16,"0"0"-1993"-16,0 0-376 16,-108 134 40-16,76-71-200 15,4 7-48-15,9-3-80 16,11-7-112-16,3-3-8 0,5-6-384 16,9-13-240-16,10-16-144 31,5-15 160-31,1-7 232 15,-5-19 168-15,-5-26 208 0,-15-28 152 16,-4 0 608-16,-20 3 56 0,-11 13 40 16,-5 16 97-16,0 6-297 15,-4 6-288-15,12 13-368 16,8 16-96-16,24 0-1200 0,4 19-105 31,60 20-319-31,-1-11-1169 16,10-3-3048-16</inkml:trace>
  <inkml:trace contextRef="#ctx0" brushRef="#br0" timeOffset="-131540.71">27419 6826 2680 0,'0'0'10034'0,"0"0"-7689"16,0 0-777-16,-119-32-704 0,71 45-424 15,4 15-240-15,8 4-104 16,13 10-96-1,14-4-144 1,9-3-128-16,13-4-296 0,23-12-272 0,3-6-304 16,17-13 32-16,0-3-209 15,-5-19 473-15,-10-4 848 0,-9 4 400 16,-13 3 1240-16,-10 6 585 31,-9 13-433-31,0 0-951 16,-9 29-577-16,-3 25-160 0,-4 32-96 15,8 34 40-15,0 14-48 16,8-4-8-16,-3-10-416 0,-1-15-89 16,0-22-71-16,-5-20-616 15,-2-21 136-15,-6-14 792 0,-2 4 272 32,-13-10 352-32,-4-6 624 15,-12-16 320-15,5-9 169 0,-9-33-153 16,0-28-336-16,20-35-320 15,20-19-440-15,24-2-160 16,40 11-56-16,4 26-328 0,15 10-736 31,-19 29-920-31,-4 20-2793 0</inkml:trace>
  <inkml:trace contextRef="#ctx0" brushRef="#br0" timeOffset="-130948.1">27638 6829 7297 0,'0'0'7322'15,"0"0"-4906"-15,0 0-1008 0,0 0-991 16,0 0-417-16,0 0 0 15,0 0 56-15,65 54-48 0,-50-16 48 16,-3 6-40-16,-3-2-16 16,-9-1-297-16,0-9-295 0,0-6-32 31,-4-14 64-31,-9-9 88 16,5-3 112-16,5-15 256 0,3-17-168 15,0-13 160-15,11-2 104 16,13-7 8-16,0 3 0 31,4 3 56-31,0 7 216 0,-4 16 240 16,-8 15-144-16,-4 10-240 15,-5 25-64-15,-2 17 160 16,-5 8-64-16,0 8-32 0,0-4-64 0,0-10-64 16,-5-9-48-16,1-10-328 15,1-15-192-15,3-10 424 16,0-7 80-1,7-24-480-15,14-10-320 16,-1-11 208-16,4-4 448 16,-1-1 208-16,-3 9 88 0,1 7 352 0,-6 18 296 15,-2 17-72-15,-6 6-440 16,1 29-72 0,0 12 40-16,0 7-64 15,0 2-72-15,4-2-56 16,0-4-48-16,11-9-664 15,2-6-416-15,27-20-217 0,-5-5-399 16,-3-4-2297-16</inkml:trace>
  <inkml:trace contextRef="#ctx0" brushRef="#br0" timeOffset="-130638.77">28495 6715 8649 0,'0'0'3289'0,"0"0"-240"15,0 0-929-15,-83-32-1104 31,43 38-424-31,0 23-135 0,4 6-105 16,8 3-88-16,8 0-144 16,12-3-88-16,8-3-32 15,0-10-224-15,17-9-144 0,10-13 72 16,5 0 32-16,4-16-161 0,0-16 25 16,0-3 304-16,-12-3 96 15,-9 3 104 1,-2 10 336-16,-9 9 345 15,-4 13-185-15,0 3-488 16,0 25-104-16,0 7-8 0,0 9 48 16,0 4-48-1,0-1-328-15,3-6-769 16,22-3-1271-16,-6-13-729 0,1-9-2024 16</inkml:trace>
  <inkml:trace contextRef="#ctx0" brushRef="#br0" timeOffset="-130452.8">28890 6581 10666 0,'0'0'4265'16,"0"0"-1593"-16,0 0-727 15,0 0-1217-15,0 0-472 16,-104 19-64-16,60 29-120 0,8 3-32 16,5 3-40-16,3-10-456 15,3-12-800-15,10-9-969 0,7-21-159 31,0-24 919-31,4-16-2728 16,4-6-2992-16</inkml:trace>
  <inkml:trace contextRef="#ctx0" brushRef="#br0" timeOffset="-130339.77">28594 6550 3264 0,'0'0'4737'15,"0"0"-856"-15,0 0-952 16,25-76-497 0,-17 79-1432-16,8 29-584 0,8 12 161 15,11 23-249-15,9 18-192 16,8 17-136-16,-12 6-200 15,-12-26-1697-15,-16-25-5152 0</inkml:trace>
  <inkml:trace contextRef="#ctx0" brushRef="#br0" timeOffset="-129792.71">27958 7893 6185 0,'0'0'8058'0,"0"0"-7098"16,0-108-632-16,-4 57-104 31,0-3 80-31,-13 0 464 0,-3 6 440 0,-8 7 169 16,-4 16-345-16,1 19-416 15,-9 8-328-15,8 30-88 16,4 13-40-16,9 12-80 0,14 0-64 15,5-3 56-15,24-3-72 16,16-13-120-16,0-13-120 16,4-15 40-16,0-10 40 15,3-13 112 1,-7-19-256-16,-3-5 112 0,-9-8 176 16,-13 7 16-16,-3 6 88 0,-8 13 152 31,-4 12 200-31,0 7-344 15,0 17-88-15,4 18 56 0,0 6 0 16,8 7-56-16,8 2-8 16,12-6-248-16,20-2-600 0,-5-10-2273 15,-7-17-5945-15</inkml:trace>
  <inkml:trace contextRef="#ctx0" brushRef="#br0" timeOffset="-129020.45">30053 6118 6449 0,'0'0'7225'0,"0"0"-5304"0,0 0-593 16,-91-48-136-16,42 48-47 31,-18 26-193-31,-17 44-24 16,-12 44-256-16,1 32-200 0,23 19-64 15,24 3-240-15,25-9-8 0,23 0-128 16,8-10-32-16,35-12-312 31,21-20-208-31,16-22-128 16,8-22-768-16,-21-25-889 0,-11-26-2656 16</inkml:trace>
  <inkml:trace contextRef="#ctx0" brushRef="#br0" timeOffset="-128451.15">30117 6381 12162 0,'0'0'4593'0,"0"0"-3817"16,0 0-40-16,0 0-127 0,0 0-81 0,-88 7 48 15,56 40-80-15,-3 33 24 32,11 27-112-32,12 11-208 15,12-6-80-15,19-14-120 0,18-28 0 16,2-13-304-16,-3-16-256 15,4-12-192-15,12-1-200 0,8-8-129 16,3-8-271-16,1-12-552 31,-12-19-41-31,-5-32 409 0,-19-25 1024 16,-20-32 512-16,-8-13 688 16,-36 4-88-16,-15 12-64 0,-5 29 440 15,4 19 889-15,5 22-9 31,6 10-447-31,-2 5-329 16,3 8-440-16,0 12-320 0,16 6-208 16,16 38-48-16,12 36-48 15,33 27 64-15,18 5 32 0,1-14-40 0,-12-28-24 16,-12-29-48 0,-9-6-144-16,-3 0-48 15,0 4-120 1,0-5-384-16,-12-8-432 0,-4-10-369 15,-4-16-999-15,0 0-2601 16,0-4-1049-16</inkml:trace>
  <inkml:trace contextRef="#ctx0" brushRef="#br0" timeOffset="-127848.85">30714 5972 8105 0,'0'0'5049'0,"0"0"-3032"16,0 0-617-16,0 0-224 16,0 0-856-16,0 0 8 0,0 0 41 15,-95 63 119-15,63-21-288 31,4-1-152-31,9-3-48 0,6-6-216 16,5-10-280-16,4-10-121 16,4-8-223-16,0-4 64 15,8-13 320-15,5-12 128 0,2-13 272 0,-7-3 56 16,-4-1 176 0,1 10 568-1,-5 10 392-15,0 19-31 0,0 3-745 16,0 25-296-16,0 14-24 15,0 2-40-15,0 7-16 16,11-11-56-16,-3-8-248 16,8-6-297-16,-12-14-183 15,0-9-24-15,-4-7 504 16,0-21-688-16,-8-13-441 0,-16-4 81 16,-8-3 1112-16,-3 1 256 15,-6 6 784-15,5 5 361 16,5 14-201-1,11 10-72-15,8 9-488 16,8 3-384-16,4 9 56 0,20 10-56 16,12 7 96-16,8-1 24 15,8-3-112-15,-1-3 56 16,-3-6-56-16,-8 0 8 0,-4-4-16 16,-13 1 0-16,-10 18-1480 31,-5 1-1057-31,-4-4-5272 0</inkml:trace>
  <inkml:trace contextRef="#ctx0" brushRef="#br0" timeOffset="-127496.73">30957 6315 11642 0,'0'0'3857'16,"0"0"-2417"-16,-79-73 288 15,43 60-503-15,-4 13-433 0,1 19-232 31,-6 35-96-31,2 29-128 0,15 31-176 16,20 9-8-16,12-11-104 16,24-23-48-16,4-35-216 15,0-13-240-15,11-12-352 0,1-1-456 32,32-12-969-32,-9-10-2352 15,-7-6-2192-15</inkml:trace>
  <inkml:trace contextRef="#ctx0" brushRef="#br0" timeOffset="-127197.13">31388 6299 5393 0,'0'0'6433'0,"0"0"-4425"0,0 0 457 16,-16-86-385-16,-8 70-863 15,-8 10-417-15,-3 6-160 16,-1 0-192-16,3 22-200 0,10 7-240 15,7 9 40 1,12 6-48 0,4 10 0-16,24 3-80 0,15-3-184 0,13 0-304 15,1-6-328-15,-10-4-425 16,-7-9-103-16,-16-6 512 16,-20-4 544-1,-4 1 248-15,-33-7 120 16,-2 0 368-16,-13-3-136 15,5 0-232-15,-2-10-736 0,17-3-2073 16,21-3-2656-16</inkml:trace>
  <inkml:trace contextRef="#ctx0" brushRef="#br0" timeOffset="-127039.77">31663 6629 4120 0,'0'0'9882'16,"0"0"-8025"-16,0 0-505 15,0 0-440-15,-12 99-496 0,0-64-312 16,-8 6-104-16,-15 13-312 31,7-6-1896-31,0-17-3617 0</inkml:trace>
  <inkml:trace contextRef="#ctx0" brushRef="#br0" timeOffset="-126673.84">32069 6474 3472 0,'0'0'9466'0,"0"0"-7537"16,0-74-233-16,-12 52-200 0,-8 3-639 0,-8 16-137 31,-8 3-192-31,1 7-136 16,-5 18-120-16,8 9-104 0,16 8-168 15,8 3-8-15,8-4-160 16,12-6-168-16,16-10 16 0,4-13-32 16,12-8 256-16,-4-4 96 31,-5-9 16-31,-3-8 64 16,-12 5 80-16,-8 2 560 0,-8 10 24 15,-4 0-608-15,0 19-128 16,0 10-16-16,4 9-80 0,4 0-424 31,12 0-568-31,4-6-905 16,11-16-879-16,-3-7-1065 15,-4-9-5569-15</inkml:trace>
  <inkml:trace contextRef="#ctx0" brushRef="#br0" timeOffset="-126484.74">32241 6191 12874 0,'0'0'2697'0,"0"0"-1865"0,0 0-328 16,0 0-264-16,79 13 80 0,-43 15 184 15,0 17-40 1,4 15-159-16,-1 20-185 16,-18 18 32-16,-14-6-152 15,-11-3-897-15,-16-29-1303 16,1-22-3209-16</inkml:trace>
  <inkml:trace contextRef="#ctx0" brushRef="#br0" timeOffset="-126189.83">32392 5505 10082 0,'0'0'5777'0,"0"0"-4521"0,0 0-104 15,0 0-311-15,116-16-337 16,-57 67 24-16,25 41 64 0,11 51-224 16,1 25-152-1,-24 10-80-15,-28-6-56 16,-41-20-8-16,-14-3-72 15,-37-6-264-15,-16-13-256 0,-7-12-360 16,7-23-1161-16,16-28-3128 16,20-26-2969-16</inkml:trace>
  <inkml:trace contextRef="#ctx0" brushRef="#br0" timeOffset="-126011.93">33543 6515 824 0,'0'0'16979'0,"0"0"-14114"15,0 0-2297-15,0 0-568 0,0 0-808 16,0 0-656-16,-88 6-2265 16,53 4-3617-16</inkml:trace>
  <inkml:trace contextRef="#ctx0" brushRef="#br0" timeOffset="-124228.79">19081 5772 9009 0,'0'0'1673'15,"0"0"-745"-15,0 0 72 0,0 0-480 16,11-16-376-16,1 45-56 0,8 25 88 16,4 44 280-1,4 42 81 1,8 22-121-16,0 6-128 0,-4 0-88 15,3 0-24-15,1 17-96 16,1 11-16-16,2 1-56 0,1-6-8 16,8-4 8-16,7-6-8 15,5 0 8-15,3-13-8 0,6-9-232 16,-5-16-376 0,3-16-288-16,-7-19-257 15,0-16-487-15,-24-29-633 16,-8-21-2264-16</inkml:trace>
  <inkml:trace contextRef="#ctx0" brushRef="#br0" timeOffset="-123680.7">20324 9064 472 0,'0'0'11490'16,"0"0"-9442"-16,0 0-1647 15,0 0-273-15,87 51-80 0,-27-32 16 16,32 4-48-16,39-5-8 0,32-11 40 16,20-7-40-16,29-3 72 15,19-16-80 1,36-1 48-16,28 5 1032 15,23 5 64-15,13 1-456 16,8-1-384-16,3 0-136 0,1 1-16 16,3-4-144-1,9-2 56-15,12-1-56 16,15-3 136-16,5 2 233 0,-1 5-9 16,5 2 96-16,-9 1-72 15,-3-4 0-15,-1 0 64 16,1-9-216-16,-9-6-96 0,-3-1-88 15,-21-3-56-15,-19 0 8 0,-28 7 80 32,-24 0 32-32,-24 9-104 15,-28 3 40-15,-16 3-8 16,-23 1-48-16,-10 0 0 0,-2 2-96 16,0-2 0-16,-5 2-176 31,0-2-72-31,-7 0-264 0,-5-1-512 15,-3 3 23-15,-13 4 289 16,-8-3 32-16,-8-3-208 16,-11-4-608-16,-32 0-1009 0,-16-3-3448 0</inkml:trace>
  <inkml:trace contextRef="#ctx0" brushRef="#br0" timeOffset="-123521.4">33193 8480 15579 0,'0'0'3120'16,"0"0"-2399"-16,0 0-721 15,0 0-688-15,-131 3-2281 16,55-3-3216-16</inkml:trace>
  <inkml:trace contextRef="#ctx0" brushRef="#br0" timeOffset="-114890.64">7566 16884 5497 0,'0'0'4785'0,"0"7"-2809"15,0 6-1680-15,8 6-296 16,3 6-80-1,2 10 80 1,2 3 48-16,2 0-48 0,-2 0 56 16,5-3-56-16,-4-6 0 0,-4-7 0 15,4-10-96-15,-4-5 8 0,0-7-128 32,1-7 208-32,2-18 8 15,1-7 136-15,0-6 120 16,0-3 40-16,3-3 40 0,-2 5 48 15,6 8-56-15,-3 5-175 0,8 7 23 16,0 10-80-16,4 2-32 16,4 7-56-16,-4 0 0 31,-1 16 8-31,1 10-8 0,4 6 0 16,-4 5-8-16,-4 2-56 15,4 2-48-15,0-6-40 0,-1-7-241 16,1-2 25-16,5-17-40 15,-1-6-8-15,3-3 152 32,-3-15-576-32,0-11-72 0,0-3-48 15,-4-5 487-15,-4 2 465 16,-9 7 48-16,-2-1 481 0,-6 10 575 0,2 7-48 16,-5 6-288-1,-1 3-288 1,14 0-344-16,2 9 96 15,5 7 16-15,16 3-224 0,-1 3-24 16,6 0-200-16,-6 1-456 16,-3-4-608-16,-7-6-752 0,-10-7 279 15,-7-6 737-15,-1 0 1000 0,-2-13 128 32,-1-9 496-32,4-6 224 15,7-4 65-15,-3-3-217 0,12 3 128 16,4 7-224-16,5 6 80 15,6 12 528-15,5 7-143 0,4 16-433 32,-1 9-360-32,-3 13-184 15,0 4-64-15,-12 2-24 0,-5 0-744 16,-3-9-545-16,-12-3 249 16,5-12 424-16,-10-14 352 0,9-6 120 15,0-4-272-15,12-15 416 31,3-9 64-31,6-4 128 16,6 3 208-16,1 4 360 0,4 6 56 16,-5 10 33-16,1 9 55 15,-7 3-400-15,-2 19-200 16,1 6-112-16,-4-2-88 0,0-1-56 0,3 1-48 16,1-10-280-1,4-3-168 1,8-11 136-16,0-2-128 0,-4 0 8 15,-1-6 191-15,-3-3 241 16,-16-1 121-16,-8 4-25 16,-16 3-16-16,-4 3 0 15,-4 0-80 1,-12 0-64-16,-24 0-1017 0,0 6-4272 16,0-3-1200-16</inkml:trace>
  <inkml:trace contextRef="#ctx0" brushRef="#br0" timeOffset="-109281.25">5442 11912 6129 0,'0'0'720'0,"0"0"424"0,0 0-392 31,0 0-304-31,0 0-7 16,0 0 631-16,76-73 216 0,-76 67-128 15,0 3-344-15,0-4-135 16,-4 7-105-16,-8-3-384 0,-8 3-192 16,-8 0-40-16,-4 10 32 31,-7 6 16-31,-10 9 72 0,-2 7-80 15,-9 6-40-15,1 10 40 16,-14 18 80-16,6 17 0 16,3 18 72-16,20 14 144 0,24 2-104 15,20-6-16 1,0-3 8-16,17-6-72 16,10-4 0-16,9-2 40 0,0-4-64 15,11 3 32-15,-2 0-24 16,-2 3-16-16,1 7-64 15,-8-3 88-15,0-4-104 0,-8-3-216 16,-9-18 112 0,-2-17 104-16,-14-16-8 15,1-5 8-15,0 2-176 0,-4 3 40 16,0 1 120-16,-4-7-24 31,-7-6 40-31,-10-7 0 0,-7-3-96 0,4-6 96 0,-3-3 8 31,-5-4 72-31,1-3 48 0,3-2-56 16,4-1 48-16,3 0-24 16,6-3-40-16,6 0 72 15,5 3-64-15,4-3-56 0,0 0-8 16,0 0-120-16,21 7 56 31,3-1 64-31,8 3 80 0,7 1-32 16,4 0-40-16,-6 2 0 15,-1-2-8-15,-17 2-8 16,-2 5-104-16,-10-5 48 0,-7 4 56 16,0 3-40-16,-7 0 48 31,-14 3 32-31,-11 1 144 0,-3-1 88 0,-9-6 64 16,0 0 40-16,-3-4 32 15,6-2-183-15,9-4-97 16,4-3-64-16,13 1 40 0,7-4 24 15,8 0-64 1,0 0-56 0,0 0 0-16,4 3-176 0,15-3 176 0,5 6 40 15,8 0-40-15,4 4 0 16,1 2 0-16,-5 4-64 16,-5 0-128-16,-3 4-177 0,-12-5-23 31,-8 1 64-31,-4 0 184 15,0-3 136-15,-13-1 8 0,-10-2 64 16,-8 0 160-16,-6-1-48 16,-7 1-24-16,1-1 72 0,2 0-87 15,6-2-17-15,3 5 8 32,13 1-72-32,2 3-8 15,10 10 0-15,3 2 144 0,4 7-72 16,7 3-72-16,14 0 0 15,2 3-48-15,1-2 0 0,0 5-8 16,-9 7 0-16,-15 15-8 31,-3 14 8-31,-25 18 8 16,-8 4 8-16,-7-4 64 0,2 1 32 0,5-1 184 16,4 7 96-16,8 3 40 15,9-3-88-15,15-10-40 0,0-3-120 16,15-16-104-1,9-18-72 1,1-14 0-16,6-9-144 0,29 6-464 16,32 0-280-16,35-12-601 0,25-23-415 15,-5-15-793-15,-40-17-311 16,-30-2-3650-16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3:19:56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5497,'509'142'0,"-65"-10"-152,-131-38-5192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3:21:27.44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7832 13582 1584 0,'0'0'3153'16,"0"0"-521"-16,0 0-1256 0,0 0-543 15,0 0-105-15,24 7 512 16,-12-7-296-16,1 0-224 16,2 0-272-16,1 3-7 0,-4-3 7 31,1 0-32-31,-6 0-72 0,5 0 40 16,0 0 32-16,0 0-8 0,4 0-72 15,0 0-64-15,4 0-72 16,4-6-88-1,-1 2-56 1,5-2 0-16,0 0-40 0,0 2-8 16,0 4 48-16,-7-2-40 0,2-2 40 15,-7 4-48-15,-4 0 0 0,4 0 80 16,-4-3 0-16,8 0 24 31,-5 3-24-31,6-7-8 16,3 4-8-16,-5 0-64 0,9 0 0 15,-4-1 80-15,-4 2-80 0,0 2-8 16,0 0 48-16,-4 0-48 16,4 0 8-16,0 0 0 15,0 0 0-15,-1 0-8 0,6 0 0 32,-1 0 8-32,0-3 8 15,3-1-8-15,1 1 0 0,-4 0 8 16,0 0 40-16,0-1-56 15,-5 4 0-15,2 0 8 32,-1 0 0-32,-1 0 0 0,2 0 8 15,7 0-8-15,-4 0 0 0,3 0 8 16,6 0 32-16,-2-3-40 0,1 0 57 16,4 0-65-16,-4 0 16 15,0 0 64-15,-4-1 0 16,0 1-64-16,-13 3 40 15,5 0 56 1,-4 0 40-16,0-3 72 16,-1 0-8-16,10 0-72 0,-1-1-48 0,8 2-40 15,-1-2 0-15,5-2-40 16,0 3-8-16,4-1 0 16,0 1 48-1,3 0-40-15,2 3 184 16,-6-3-48-16,5 3-104 15,4 0-40-15,0 0 0 0,-1 0 48 16,2 0-48-16,-2 0 32 31,1 0-40-31,-4 0 0 0,-5 0 8 16,-7 0-8-16,1-3 0 16,-10 3 8-16,-3 0-8 0,1 0 8 15,2-3-8-15,-3 0 8 16,12-1 48-16,0-2-48 15,12 3-8-15,-1-3 0 0,6 2 0 32,2 1 0-32,-7 3 0 15,-4 0-8-15,-1 0 8 0,-3 0 8 16,-4 0 0-16,0 0 0 0,0-3 0 16,8 0 0-16,-4-4 0 15,3 4-8-15,6-6 0 16,-2 6 0-1,5-4 0-15,0 1-8 16,4 6 8-16,-9-4-56 0,5 1 56 16,0 3 0-16,-4-2 8 15,0 2 0 1,-4-4 0-16,0 1-8 16,3 0 0-16,-2 0 0 0,2-4-56 15,0 4-16-15,6-4 56 16,-6 5-32-16,1-5 40 0,0 4 0 15,-8 0-32-15,0 0 40 16,0-1 0-16,3 4 0 0,1-3 8 31,1 0 88-31,6 0-96 16,1 0 0-16,3 3 0 0,5-3 0 16,0-1-8-16,0 1-64 15,4 3 72-15,-4-3 72 16,-1 3-64-16,-3 0 40 0,-4 0 80 31,3 0-128-31,-2-3 48 16,3 0-32-16,3 3-16 0,1-3 0 15,3 3-8-15,-3-3 8 16,4 3 0-16,-4-4 8 16,-1 4-8-1,1 0-8-15,4 0 8 0,0 0 0 16,4-3-80-16,-1 3 80 15,5-3 96-15,0 3-88 0,4 0 0 16,-5 0 0-16,1 0 0 16,0 0 48-16,-4 0-40 0,3 0-8 15,5 0 0 1,-5 0 0-16,6 0-8 16,-2 0 8-16,1 0-8 15,0 0 8-15,-5 0 0 16,-3 0 0-16,0 0-8 0,0 0 0 15,-5 0-40-15,1 0 40 0,4 0 0 32,0 0 0-32,3 0 8 15,5 0-8-15,0 0 0 16,-1 0-56-16,5 0 8 0,-4 0-8 16,-5 0 48-16,-7 0 8 31,0 0-8-31,-4 0 8 0,0 0-8 15,-5 0 16-15,1 0-8 16,0-3 0-16,0-4 0 16,3 1 0-16,1-3-8 0,4-1 0 15,-8 1-48-15,-4-1 56 0,-4 3 0 16,-4 1 8-16,-5 3-8 16,-3-3 0-1,4 6 0-15,0-7 8 16,8 4 0-16,-1-3-8 15,9-1 8-15,8 4-8 0,0-3 0 16,8 3 0-16,-5 0-48 16,10-1-8-16,-6 4-16 15,1 0 64-15,-5 0 0 16,1 0-32-16,4 0 40 16,0 0 0-16,0 0-8 15,-1 0 8-15,5 0 0 0,4 0-8 31,-1 0 8-31,1-6 0 16,0-1 8-16,0 1-8 0,-5 0 8 16,4 6-8-16,2-3 8 15,-6 0-8-15,5-1 0 0,-4 4 8 16,-5 0-8-16,5 0 0 16,-4-3-8-16,0 3 8 0,3 0 0 31,9 0-32-31,20 0 24 15,11 0 8-15,13 0-8 16,-9 0 8-16,-7 0 0 0,-13 0 0 16,5 7-8-16,-5 2 8 15,6 4-8-15,-6 0-48 0,-3-1 56 16,3-2-48 0,1 3 48-16,7-7 0 15,-4 0 0-15,2-3 8 16,-22-3-8-16,-19 0-72 0,-12 0-184 15,-12 0 0 1,7-6 16 0,5-7-72-16,0 0 112 0,-4-2 96 0,-4-1 56 15,-1 0-104-15,-2 0 103 16,-9 0-15-16,8 1 56 16,-8 2 8-16,7-3 0 0,1 6-8 15,0 1-112-15,-1-1-72 16,10 1-80-1,-2 2 96-15,0 4 0 16,6 0 128-16,-1 3-24 16,7 0-56-16,1 0-144 0,4-3-200 15,-4 0 64-15,4-4 152 16,-1 4 136-16,-3 0 120 0,-1 0 0 31,1-1-48-31,-4 1 40 16,1 3 8-16,-6 0 0 15,1-3 0-15,-1 3-8 0,-2 0-88 16,-2 0-104-16,2 0-128 31,-6 0-184-31,-3 0-473 0,-4 3 313 0,-1 0 96 16,-6 1 344-16,-1 2 72 16,-5 1 104-16,-3-1-120 15,4 0 176-15,0 4 0 0,0-1 0 16,-1-3-96-1,2 4-168 1,-5-3-48-16,-4-1 224 0,3 0-144 16,-6 0 232-16,-5 1-64 0,0-1 48 15,-4 1 16-15,0-1 0 16,0 7 160-16,-8-4 168 0,-1 7 120 16,-6 0-40-16,3 6-32 15,-4 0-136 1,4 7-64-16,0 3-56 15,0 3-40-15,-4 3-32 16,8 3-48-16,0 3 8 0,4-2 48 16,1 2 312-16,-2-2 81 31,-3 5 127-31,8 0 128 0,-4 5-176 16,0 2-208-16,4 3-48 15,0 3-152-15,0-3 56 16,0-3-48-16,8-3 120 0,-4 0 88 15,0-4 96-15,-4 1-16 16,0-1-40-16,0-2-183 31,0-4-97-31,-12 1-16 0,1-5-8 0,-6-2-24 16,2 0-40-16,-2 0 88 16,2 1-96-16,2-5-8 0,2 1 8 15,3-1 0-15,-5 4 8 16,10 1 0-1,-5-1 0 1,4-1 56-16,-5-2-56 0,5 3-8 16,1-3 8-16,-1 0 0 0,0-4 0 15,4 1-8-15,0-4-8 0,0 4 8 32,0-4 0-32,0-3-8 15,0 0 8-15,0-2-16 16,0-2-40-16,0 5 48 0,0-1 0 15,0 0 0-15,0 0 0 0,0 4-96 16,0-1 32-16,0 0-8 16,0 4-8-16,0 0-16 31,-4-4-97-31,-4 4 73 0,3-4 40 16,2 1 16-16,3-1 64 15,-4-3-288-15,4 0 56 0,-4-2 88 16,4-5-8-16,0 1 64 15,0-3-32-15,0-3-64 32,0-1-64-32,0-6 32 0,0 0 8 15,-4 0-64-15,0-3-24 0,0 0-200 16,-8 0 320-16,0 0 184 0,-4 0 72 16,0-6 56-1,-4 0 168 1,-4 0-88-16,-4-1 24 15,1 1 40-15,-5-1 0 0,-5 4-96 16,2 0 72-16,-1 0-88 0,-7 3-16 16,-2 0-40-16,-2 0 24 0,-9 0-16 15,0 0-104-15,-4 6 0 32,-3-3 40-32,-5 4-32 15,1-1-16-15,-2 1 8 0,-2-1 48 16,7 0-48-16,4 0 40 15,4-2-48-15,5-1 8 0,3-3 48 16,4 3-48-16,0-3-8 31,4 0 0-31,1 3 80 0,-9 0 88 16,4 4-32-16,-4-7 32 16,-4 6 24-16,-8 1-95 0,-4-4-17 15,-3 6 16-15,-5-3 32 31,-4 1 40-31,1 3-88 16,-1-1-16-16,0-3-64 0,5 4 8 16,7-7 40-16,1 0-40 15,3-3 40-15,0 3-40 0,4-3 72 16,-4 3-72-16,0 1 96 0,-3-1 56 16,-5 3-8-1,1 0 0 1,-6-3-88-16,6 7-56 0,-5-3 0 15,0 2 0-15,4-3 0 16,5 4 8-16,3 0 32 0,0-4-48 0,4 3 0 16,5-6 8-16,-1 7-8 31,0-4 8-31,5-3 8 16,-6 4-16-16,1-1 8 0,1 3 8 15,-5 1-16-15,0 3 8 16,0-4 72-16,0 1-72 0,5 0-8 31,-1-4 0-31,0-3-48 16,5-3-80-16,-5 0-32 0,4 0 0 15,0 0-72-15,1 0 128 16,-1 0-16-16,-1 3-24 0,-6 4 144 16,3 2-96-16,-4 4 96 15,0-4 8-15,5 1 0 31,3-1-8-31,-4-6 8 0,5 1-8 16,-2-4 40-16,2 0-32 16,-1 0-8-16,-3 0 0 0,2-7 0 15,1 4 0-15,1 0 0 0,-5 0 0 16,4 3 8 0,0-3-8-1,1-4 0-15,3 4 8 0,0-7-8 16,0 1 0-16,0 0-8 15,0-1 0-15,1-3 0 0,-6 1-80 16,6 2-32 0,-1 4 112-1,0-1 0-15,4 4-40 0,1 0 40 16,-2 0 8-16,6 3 0 0,-5 0 0 16,4 0 0-16,0 0 0 15,-4-4 0-15,5 4 0 0,-5-5-8 16,-4 5-104-16,0-4 0 31,-4-2-9-31,5 6 49 0,-6-3 0 16,2-1 24-16,-1 4 40 15,4-3 0-15,-4 0 8 16,-3-3 0-16,3 3 0 0,-1-4-16 16,2 1 16-16,-5 3 0 31,5-3 0-31,-1-1-32 0,4 4 32 15,0 0 48-15,8-1-48 16,0 4-8-16,4 0 8 16,1 0 0-16,3 0 8 0,0 0-8 15,4 0 0 1,-4 0 8-16,4 0 0 16,-4 0-8-16,0 0 0 0,-3 0 0 15,-5 0 0-15,4 0 0 16,-5 0 0-16,6-3 0 15,-5 3 0-15,-4 0-128 0,5-3-120 16,-6 0-40 0,2 0-64-16,-1 0 152 15,0-4 72-15,0 1 8 0,0-1-56 16,1 4 80-16,3 0 24 16,-1 3 16-16,-2-3-24 15,3 3-24-15,-3 0 104 0,-2 0 0 31,2 0 0-31,-10 0 0 0,6 0 0 16,-1 0 8-16,0-3-8 16,1-3-8-16,3-1-200 15,-4 1-48-15,0 3 72 0,0-7 112 32,0 7 24-32,5-3 40 15,2 0 0-15,2 2 0 0,-1-2 8 16,8-1 8-16,-4 4-8 15,0-3 0-15,4 0 8 16,0-1 0-16,0 1-8 0,5-1 0 31,-5 1 0-31,4 3 0 0,-4 0-8 16,0 0 0-16,0-1 8 0,0 1-8 16,-4 0 0-16,0 0 8 15,-7 0 0-15,3-1 8 16,4 2-8-16,-8-5 8 0,4 4-8 15,0-4 0 1,-3 1 0-16,7 6 96 16,-4-3 72-16,0 0-32 0,-4 3 64 15,0 0-24-15,-4 0-48 16,1 0 0-16,3-3-8 16,0 3-112-1,0-3 40-15,0-1-48 16,1 4 0-16,-2-3 0 15,-2 0 0-15,-5 3 8 0,0 0-8 16,0 0 0-16,-4 0 8 16,1 0-8-16,-1 0 0 0,0 0 8 15,4 0-8-15,9 0 16 32,-2 0-16-32,2 0 0 0,3 0 8 15,0 0-8-15,0 0 8 16,0 0-8-16,4 0 8 15,-4 3 0-15,5 0-8 0,-5-3 40 16,0 4-40-16,1-4-8 31,3 3 8-31,-5-3 40 0,5 0-40 0,0 0 16 16,-3 0-16-16,3 0 0 16,-4 0 8-16,0 0 0 15,-8 0-8-15,1 0 16 16,-1 0-8-1,-4 0 0-15,0 0-8 16,0 0 8-16,0 0 48 0,-3 0-8 0,-1 0 0 16,4 0 24-16,-3 0-72 15,2 0 0-15,2-3 8 16,-1 3 0-16,4 0 0 0,0 0 0 31,-3 0 0-31,2 0-8 16,2 0 0-16,-5 0 8 0,4-4 8 15,-4 4-16-15,1 0 8 16,-2 0-8-16,2 0 0 0,-1 0 56 16,5 0-56-16,-2 0 0 31,2 0 8-31,3 0-8 0,0 0-8 16,-4 0 0-16,0 0 0 15,0 0 8-15,1 0-8 16,-5 0 8-16,0 0 0 0,4-3 0 31,-4 3 0-31,12-3 0 16,-3 0 8-16,3 3-8 0,0-6-8 15,1-1-128-15,-2 4 128 0,5-7 0 16,0 7 8-16,-4-3 0 16,1 0 0-16,-1 2 0 15,-4 1 0 1,0 3 0-16,0-3-8 15,1 0 8-15,-2-4-88 16,6 5-32-16,-1-2 120 0,4-2 40 16,-4 3-40-16,5-1-8 0,3 1 8 15,-4 0 8 1,-4 3-8-16,-1-3 0 16,2-1 0-16,3 4 0 15,0-6 8-15,-4 0-8 16,4 0 0-16,1-4-136 0,3 4 128 15,3-7 8-15,10 3 0 0,-1 1 8 16,0-1-8-16,0 1 8 31,0 3-8-31,4-1 64 16,-4 7 104-16,4-3-88 0,-4 3-72 16,0-3 0-16,4 3 40 15,1-3-48-15,2-1 8 0,1 2 120 16,5-5 0-16,-5 4 16 31,-1-4-88-31,1 4 8 16,1 0-64-16,-10 3 56 0,6-3-40 15,-5 3 88-15,0-3 96 16,1 0 72-16,-2 0-55 0,6-7 15 16,2 0 200-1,-3-2-224-15,8-4-40 16,1-3 120-16,-6 0-96 15,5-1-8-15,-4 2-48 0,-3 2 8 16,2 0-48-16,-3 0-88 16,5 0 64-16,-6 0 32 15,5-3-88-15,1-3 80 16,3-3-88-16,0-1-8 16,4 1 8-16,0-4 48 15,0 7 32-15,0 0-88 0,0 3 120 16,-5 3-112-16,1 0 56 15,4-3 40-15,-4 0-32 0,1 0-32 32,3-3-40-32,-4-1 0 15,4-2 56-15,-4 2-56 0,4 1 0 16,-4 0 32-16,0 3-24 16,-1 0 0-16,1 0-8 0,4 0 0 31,-3-3 16-31,-1-1-8 15,4 1 0-15,-4-3 0 16,4 0-8-16,0-4 8 0,0 4-8 16,0-7 0-16,0 7 0 15,0-1 0-15,0 0 0 0,0 8 8 0,0 2 0 16,4 0 0 0,-4-3-8-1,4 0 0-15,-4-4 8 16,3 1 0-16,1 0-8 0,1-3 8 15,-1-1 0-15,0 4 0 16,-4-4 0-16,4 11-8 0,-4-1 0 16,0 3 8-1,0 4 0-15,0-4 0 16,0-3-8-16,0-3 0 16,0-9 8-16,0-1-8 0,0-3 8 15,0 4-8-15,0 2-8 16,0 4 0-1,0 3-8-15,0 6-32 16,0 4 48-16,4-1-8 16,-4 1 8-16,3 6 0 0,1-7 0 15,0 7-8-15,1-3 0 16,-5 2-112-16,4 1 104 0,0 0-40 16,-4 3 8-16,0 0 32 31,0 0 8-31,0 0-48 15,0-3 56-15,0 3 8 0,4-4-8 16,-4-2-40-16,7-3 40 16,6-4 40-16,-5-6-40 0,3 0-112 15,2 3 32-15,-6 4 32 16,-3 2 40 0,0 10-88-16,0 0-208 15,-4 0-808-15,16 0-905 0,4 12-799 16,-4-5-5938-16</inkml:trace>
  <inkml:trace contextRef="#ctx0" brushRef="#br0" timeOffset="7659.27">22395 13576 6937 0,'0'-3'3233'15,"4"3"-1641"-15,-4-3-864 16,0 3-416-16,0 0-64 31,0 0 128-31,0 0-96 0,0 0-120 0,0 0-8 16,0 6 121-16,0 4-9 16,4-1-16-16,1 1 80 0,2 2-48 15,1 1-64-15,0 3 160 16,8 0 48-16,5-1-8 15,2-2 8-15,12 0 56 16,10-4-24-16,11-2-80 16,4-7-47-16,19 0-25 15,20-3-24-15,21-16 32 0,-1-1-168 16,-7-2-8-16,-12-3-72 31,-13 0 32-31,-11-4-48 16,-17 4 0-16,-10 3 8 0,-6-1-48 15,9-6 0-15,0 1 64 0,3-7-24 16,-6 0-40-16,-1 0 64 16,-9-6-64-16,1 0 0 15,0-4 32-15,-4-3-40 0,0 1-144 32,-8 0 16-32,-5 5 80 15,-3 4 0-15,-12 6 40 0,1 3 0 16,-5 11 8-16,-1 5 16 15,-3 0-8-15,0 7 8 16,0 0-16-16,0 6 8 0,0 0-8 31,0-3 0-31,0 3 0 0,0 0 8 16,0 0 0-16,0 0-8 0,0 0-8 16,0 0-96-16,0 0 32 15,0 0-64 1,0 0 80-1,0 0-24-15,-3 3 72 0,-1 3 0 16,0 0 0-16,4-3 8 0,-5 1-72 16,5-4 72-16,0 3 64 0,0-3-64 15,0 0 0-15,0 0 48 16,0 0-40-16,0 0 56 16,0 0-8-1,0 0 24-15,-4 0-16 16,4 0-64-16,-8 3-24 15,1 0 24-15,-2-3 0 0,-6 3-192 16,3 0-1817-16,-1 1-3584 0</inkml:trace>
  <inkml:trace contextRef="#ctx0" brushRef="#br0" timeOffset="8042.35">24009 12871 3632 0,'0'0'7594'15,"0"0"-5290"-15,0 0-431 0,0 0-785 0,0 0-168 16,0 0 136-16,-4-9-287 16,4 9-281-16,4-4-216 15,8 4-256-15,12-6-8 16,4 0 352-1,12-4-280-15,-1-3-80 16,-3 4-64-16,-4-4 64 0,-8 4 56 0,-8 6 16 16,-4-4 48-16,-8 7 16 15,-4 0-128-15,0 0-8 16,0 13 0 0,0 9 0-16,0 4 264 15,4 6-168-15,4-1-24 16,0 1-72-16,7-4 8 0,-2 1-8 15,6 3-736-15,-6-7-1449 32,-6-6-3640-32</inkml:trace>
  <inkml:trace contextRef="#ctx0" brushRef="#br0" timeOffset="8649.21">25256 12150 2560 0,'0'0'7154'0,"0"0"-5834"15,0 0-136-15,-99-31 120 0,59 31 281 31,3 0-137-31,-6 6-312 16,3 13-288-16,9 6-263 16,-1 10-113-16,11 4-232 0,10 2-64 15,11 7-176-15,0-1 48 16,8 1-48 0,20-4 16-16,3-3-16 0,5-3 8 15,8-6-16-15,-4-6-112 16,3-7-472-16,6-10-713 15,-6-6-391-15,25-9-1233 0,-16-10-1208 16,-9-12-4720-16</inkml:trace>
  <inkml:trace contextRef="#ctx0" brushRef="#br0" timeOffset="8889.89">24882 12360 9057 0,'0'0'2985'15,"0"0"-1345"-15,0 0-247 0,0 0-233 16,0 0 360-16,87-3-624 31,-31-7-303-31,4-2-313 0,12 2-280 16,-5-3-240-16,17 4-993 15,-20-1-1335-15,-17 4-4290 0</inkml:trace>
  <inkml:trace contextRef="#ctx0" brushRef="#br0" timeOffset="9174.43">25738 12341 2480 0,'0'0'10434'0,"0"0"-8041"31,0 0-881-31,0 0-536 15,0 0-184-15,0 0-255 0,0 0-193 16,83-22-280-16,-31 15-64 16,29-2-1097-16,-18 3-839 0,-7-4-3889 15</inkml:trace>
  <inkml:trace contextRef="#ctx0" brushRef="#br0" timeOffset="9894.86">26830 12008 888 0,'0'0'8313'0,"0"0"-6576"0,-20-73-345 16,0 47-240-16,-8 7-63 0,-4 3-353 15,-7 10-248-15,-2 6-16 16,-2 6-176-16,3 13-120 0,4 7 0 16,4 5-24-16,9 4-104 15,10-3-40 1,9 0-8-16,4-3-16 15,13-7-32-15,14-7-256 16,13-5-88-16,4-10-120 0,4 0 264 16,3-16-584-16,-3-6 624 15,-12-7 208-15,-4-3 184 32,-12 1 448-32,-4 5 304 0,-13 4 208 15,2 10 233-15,-1 2-137 16,-4 10-544-16,0 0-624 0,4 3-72 15,4 16-208-15,3 10 208 32,6 9 16-32,7 6 32 15,8 7 56-15,-1 6-88 0,5 0-16 0,4 20-8 16,0 12-112-16,-4 19-24 16,-8-1-56-16,-17-18-152 0,-11-25-320 15,0-29 7-15,0-10 113 16,-11 1 328-1,-2-7 104 1,-6-3 40-16,-1-14 80 0,-8-2 144 16,-8-9 248-16,-3-19 32 0,-14-23-15 15,-10-26 135-15,-1-21 0 0,16-7-104 16,20 20 24-16,20 18-16 31,8 26-120-31,20 2-256 16,12-5-72-16,16 3-320 0,7 3-728 15,26 13-448-15,-14 5-657 0,-11 11-2224 16</inkml:trace>
  <inkml:trace contextRef="#ctx0" brushRef="#br0" timeOffset="10299.82">27479 11814 11762 0,'0'0'2905'0,"0"0"-633"15,0 0-487-15,0 0-713 0,0 0-464 16,0 0-312-16,0 0-152 0,-51 6-40 16,31 20-8-16,-4 6-48 15,4 5-40 1,8 8-8-1,4-4 48-15,4 4-48 0,4-1-264 16,0-9-280-16,12-6-128 16,0-7-88-16,0-7 55 0,-1-11-7 0,-7-4 712 31,1-4 104-31,-5-18 320 16,0-6 112-16,-16-10 1 15,-8-4-113-15,-4 4 16 0,-8 0-104 16,4 7-112-16,8 2-96 15,5 16-128-15,2 4-488 0,17 9-1569 16,13 0-3472-16,2 9-2288 0</inkml:trace>
  <inkml:trace contextRef="#ctx0" brushRef="#br0" timeOffset="10669.84">27492 12004 8793 0,'0'0'4065'0,"0"0"-2945"0,0 0-375 16,0 0 407-16,0 0-144 15,86 0-432-15,-53 0-312 0,3 0-104 0,3-6-88 16,-3-3-72 0,0-1-368-1,-4-6-32-15,-8-3-264 16,-8-3-56-16,-8-4 528 0,-8 1 192 15,0 3 56-15,-8 3 168 16,-16 3 128-16,0 13-144 0,-8 3-72 16,-4 0-48-16,1 6 136 0,3 13 192 31,8 6-96-31,7-2-16 16,10 5-112-16,7-3-120 0,7 1-72 15,21-7 104-15,13 0-40 16,10-6-8-16,9-7-56 0,4-6-904 31,-5 0-816-31,9-19-401 16,-12 0-855-16,-16 0-3986 0</inkml:trace>
  <inkml:trace contextRef="#ctx0" brushRef="#br0" timeOffset="11044.62">28037 11906 2864 0,'0'0'1680'0,"0"0"1329"0,0 0-1673 15,0 0 305-15,0 0 103 0,0 0-320 16,0 0-127 0,0 0-969-1,95-16-328-15,-62 4-224 0,-6-5-240 16,1-5-169-16,-8-3-247 15,-8 0 152-15,-7-7 432 0,-5 0 296 16,-9 7 312 0,-10 3 672-16,-2 12-15 15,-7 7-201-15,1 3-176 16,2 19-8-16,2 9-48 0,7 7-112 16,4 7-104-16,12-5-184 15,0 2-48-15,8-1-88 16,20-6-56-16,12-4-664 0,8-12-816 31,8-6-441-31,43-10-447 0,-11-7-2081 16,-5-9 1912-16</inkml:trace>
  <inkml:trace contextRef="#ctx0" brushRef="#br0" timeOffset="11435.81">28901 11709 7937 0,'0'0'3161'31,"0"0"-681"-31,0 0-679 0,0 0-593 15,-11-83-200-15,-10 77-312 16,-2 6-376-16,-9 3-199 16,-4 17-57-16,0 8-64 0,8 4-8 15,5 2 0 1,7 2-81-16,12-1 41 16,4 0-40-16,4-7-744 0,16-3-520 15,8-9-152-15,4-9 543 16,-4-7 961-16,7-7 16 15,1-15 425-15,0-13 735 0,-4-9-136 16,-1-26-144 0,-10-19-80-16,-14-26-303 15,-7-2 87-15,0 22 32 0,-15 28-96 16,-1 29-112-16,4 16 0 16,-4 0 72-16,0 12-112 15,0 7-240-15,0 6-144 0,0 32-120 31,8 22 48-31,8 22 0 0,8 23 72 16,16-6-88-16,8-23-528 16,0-23-768-16,11-8-1665 15,-2-14-2968-15,-2-6-88 0</inkml:trace>
  <inkml:trace contextRef="#ctx0" brushRef="#br0" timeOffset="11867.33">29344 11280 10186 0,'0'0'3905'0,"0"0"-1417"0,0 0-400 31,0 0-1279-31,0 0-809 0,0 0 0 16,0 0 8-16,19 109 64 0,-14-62-64 16,3 1-8-16,0-10-296 15,-1-3-489-15,6-13-207 16,-1-9-760-16,8-13 112 0,-1-3 815 15,5-19-263 1,-4-10 976-16,-4-10 112 16,-7-3 584-16,-6 1 424 0,1 0 857 15,-4 6 191-15,0 12-519 16,-4 10-249-16,1 14-576 16,-1 2-712-1,4 18-144-15,-5 17 16 16,5 26 120-16,9 18-112 15,14 17-24-15,5-5-496 0,-8-17-280 16,-8-24 519-16,-9-9 281 16,-3 4 80-16,-11 2 40 0,-17 7 16 15,-19-6 32-15,-22-10 80 32,2-9-7-32,-1-16 55 0,-3-10-56 15,19-19-120-15,3-13-609 16,22-3-4056-16</inkml:trace>
  <inkml:trace contextRef="#ctx0" brushRef="#br0" timeOffset="12033.25">30077 11150 9458 0,'0'0'4472'16,"0"0"-3359"-1,0 0-225-15,0 0-400 16,0 0-488-16,0 0-688 0,48 26-5481 16</inkml:trace>
  <inkml:trace contextRef="#ctx0" brushRef="#br0" timeOffset="16644.68">28236 12798 2680 0,'0'0'12179'0,"0"0"-9763"0,0 0-1512 16,0 0-576-16,0 0 9 15,4 16-81-15,8 6 160 0,0 10 168 16,4 3-272-16,0 3-64 31,0 0-176-31,4 0-24 16,-5-6-48-16,-2-3-136 0,2-7-552 15,10-10-1105-15,-5-8-2744 0,-1-4-4104 16</inkml:trace>
  <inkml:trace contextRef="#ctx0" brushRef="#br0" timeOffset="16831.91">28607 12890 3632 0,'0'0'9074'0,"0"0"-6841"31,0 0-697-31,0 0-256 16,88-38-119-16,-53 25-185 0,13 4-464 15,4-4-392-15,4 7-120 0,8-4-416 16,23 10-1249-16,-11-3-2423 0,-17 0-3474 16</inkml:trace>
  <inkml:trace contextRef="#ctx0" brushRef="#br0" timeOffset="17213.38">29945 12404 2512 0,'0'0'8050'0,"0"0"-7042"0,0 0 272 16,0 0 161-16,0 0-825 31,-79-57-8-31,43 64 240 0,0 15 104 16,-4 10-136-16,5 9-296 16,3 3-239-16,4 4-49 0,4 0-56 15,8-1-32-15,12 4-144 16,4-10-8-16,4 0-72 31,24-9 80-31,12-6 24 0,12-10-24 16,11-7-240-16,9-6-553 15,-1-3-847-15,-2-3-272 0,10-22 183 16,-19-1-135-16,-12 4-4513 0</inkml:trace>
  <inkml:trace contextRef="#ctx0" brushRef="#br0" timeOffset="17417.48">29767 12550 3016 0,'0'0'5857'0,"0"0"-3888"0,0 0-721 15,0 0 576-15,87 0-239 16,-19 0-913-16,31-3-672 0,25-9-264 31,3-11-1272-31,-27 8-1329 16,-28-4-3969-16</inkml:trace>
  <inkml:trace contextRef="#ctx0" brushRef="#br0" timeOffset="17537.2">30815 12363 3088 0,'0'0'7298'0,"0"0"-5538"31,0 0-424-31,0 0-319 0,0 0-441 16,0 0-576-16,0 0-784 16,0 0-4097-16</inkml:trace>
  <inkml:trace contextRef="#ctx0" brushRef="#br0" timeOffset="24005.66">29487 13506 6025 0,'0'0'4273'0,"0"0"-2369"0,33-29-472 0,-18 20-191 15,-7-1 207-15,4 4-40 32,-8 3-47-32,-4 0-473 15,0 0-344-15,0 3-192 0,0 0-248 16,-12 0-96-16,-8 0 136 15,-8 3-128-15,-7 9 32 0,-6 7-48 32,2 4-8-32,3 6 0 15,0 2 0-15,4 4-64 0,8 0 64 16,4 6-80-16,8 0 88 16,5-2 0-16,7-1 0 0,0 0-16 15,0-7 16-15,7-2-64 16,14-4 56-16,6-8-32 31,9-5 40-31,8-2 144 0,8-7 0 16,8-3-88-16,0 0-48 15,-5-13-8-15,4-6-64 0,-10-6-208 0,-6-4-272 16,-2-6-360-16,-13 0-497 16,-9 1-743-1,-15-1-345 1,-4 3-1543-16,0 12-2122 0</inkml:trace>
  <inkml:trace contextRef="#ctx0" brushRef="#br0" timeOffset="24213.02">29260 13684 7321 0,'0'0'3025'16,"0"0"-1369"-16,0 0-328 0,0 0 225 15,0 0 39-15,0 0-744 32,0 0-424-32,68 0 192 0,-16-3-352 15,12-3-119-15,3-4-49 16,5-3-96-16,11-6-1065 0,-19 0-2888 16,-16 0-3144-16</inkml:trace>
  <inkml:trace contextRef="#ctx0" brushRef="#br0" timeOffset="24405.46">30467 13386 6481 0,'0'0'7361'0,"0"0"-5032"0,0 0-1241 16,0 0-376-16,0 0-560 15,0 0-152-15,-19-29-928 16,-9 26-3497-16,4-4-7881 0</inkml:trace>
  <inkml:trace contextRef="#ctx0" brushRef="#br0" timeOffset="28029.54">17411 4797 4424 0,'0'0'8074'0,"0"0"-6033"0,0 0-1337 16,0 0-704-16,3 13-88 16,-3 2-16-16,0 11 104 0,-7 9 280 15,-5 3 96-15,-8 4-128 16,1-1-104-16,-6-3-144 31,-2 0-544-31,6-12-2273 0,6-8-5505 0</inkml:trace>
  <inkml:trace contextRef="#ctx0" brushRef="#br0" timeOffset="29041.94">18375 4340 5369 0,'0'0'6033'0,"0"0"-4753"16,0 0-32-1,0 0-87-15,0 0-145 16,0 0-184-16,0 0-264 15,0 0-120-15,-24-26-48 0,-7 39-256 16,-5 6-48 0,-12 10 49-16,0 3 183 15,0 9-80-15,5 3-64 0,11 4-80 16,4 0-8-16,11-4-96 16,14 1-48-16,3-8-80 15,16-2 128-15,20-3 24 0,3-6 80 16,13-4-104-16,8-6-200 15,4-6-593 1,15-10-247-16,-15 0-1392 16,-16-13-2489-16</inkml:trace>
  <inkml:trace contextRef="#ctx0" brushRef="#br0" timeOffset="29297.29">17981 4581 4560 0,'0'0'3209'0,"0"0"-1496"0,0 0-553 16,0 0 24-16,0 0 808 15,60 22-223-15,-21-22-505 16,9 0-368-16,12 0-160 0,4 0-311 15,7-12-225-15,-3-1-200 16,8-3-513-16,-16 3-1855 16,-20-2-5698-16</inkml:trace>
  <inkml:trace contextRef="#ctx0" brushRef="#br0" timeOffset="30753.56">18885 4531 2456 0,'0'0'6089'16,"0"0"-3608"-16,0 0-905 31,0 0-248-31,0 0-15 0,0 0-57 16,0 0-648-16,12 0-360 15,4 0 176-15,8 0 32 0,8-4-256 0,0 1 153 16,3-3-249-16,-3 2-104 16,-8 1-345-1,-3 0-743 1,-10 0-2120-16,-7 3-1746 0,-4 0-3751 15</inkml:trace>
  <inkml:trace contextRef="#ctx0" brushRef="#br0" timeOffset="30953.77">18901 4686 5921 0,'0'0'4689'0,"0"0"-2905"0,0 0-87 31,0 0 359-31,0 0-352 16,0 0-511-16,100 0-369 0,-52-6-424 15,-1-4-200-15,1 0-200 16,16-2-248-16,-13 2-1665 0,-10 1-5008 16</inkml:trace>
  <inkml:trace contextRef="#ctx0" brushRef="#br0" timeOffset="31563.12">19583 4559 9281 0,'0'0'6498'0,"0"0"-4178"0,0 0-503 15,0 0-497-15,0 0-312 16,0 0-272-16,31-22-368 15,-23 12-167-15,-4 7-81 16,0 0-120-16,1 0-192 16,-5 3-545-16,0-4-743 15,0-2-2977-15,0-3-7834 0</inkml:trace>
  <inkml:trace contextRef="#ctx0" brushRef="#br0" timeOffset="32934.05">20116 4321 1480 0,'0'0'7289'16,"0"0"-5064"-16,0 0-393 0,0 0-359 31,0 0 7-31,0 0-464 16,0 0-224-16,13-64-296 15,-13 58-168-15,0-7-128 0,0 0-55 0,-13 1-97 16,-2-4-40-16,-9 3 88 16,-4 0-96-16,0 8-80 15,-4-2 80 1,0 7 104-16,4 0-40 15,0 9-64-15,9 11-8 16,-2 5-88-16,10 7 40 0,6 3 8 0,5-4-25 16,0 1 65-16,9-3 0 15,10-10-8 1,9-3 16-16,4-7 8 16,3-9 73-16,10 0 71 15,-6-9-56-15,6-7-8 16,-13 0 8-16,-5-6-8 0,-7 3 120 15,-8 3 192-15,-4 0 104 0,-4 3-80 32,-4 7 136-32,0 3-48 15,0 3-208-15,0 0-208 16,0 0-96-16,0 15-152 0,0 11 104 16,0 2 48-16,0 11 0 15,0 2 48-15,0 0-48 0,0 3 8 16,0-2 0-16,4-7 0 31,4 3 8-31,-5-3-16 16,6-3-264-16,-1-7-736 0,-4 0-1056 15,0-5-2393-15,-1-8-3841 0</inkml:trace>
  <inkml:trace contextRef="#ctx0" brushRef="#br0" timeOffset="34727.32">20634 4508 2472 0,'0'0'9330'0,"0"0"-6833"0,0 0-729 15,0 0-536-15,0 0-320 16,0 0-231-16,21-3-297 31,-14 12 40-31,1 8-40 0,0 5-184 16,-4 6-128-16,-4 7-72 16,-8 6-152-16,-28 23-1088 0,0-17-3393 15,5 1-8922-15</inkml:trace>
  <inkml:trace contextRef="#ctx0" brushRef="#br0" timeOffset="37478.01">21475 4146 6081 0,'0'0'5265'0,"0"0"-4033"0,0 0-720 31,0 0-336-31,-8-3-96 16,-7 16-16-1,-2 9 88-15,2 7 208 0,-6 9 377 0,5 9 127 16,1 7-288-16,-2 10-200 0,6-4-216 15,3 1-40-15,4-4-56 32,4-10-64-32,0-5-240 15,8-14-120-15,7-9 88 0,2-9 72 16,-2-10 200-16,1-3 352 16,-4-20 184-16,-8-8 32 0,-4-14 56 15,-12-9 0-15,-20-6 161 31,-11-3-193-31,-13-4-16 16,-8 6-208-16,1 4-40 0,-2 10-136 16,14 8-8-16,11 14-80 0,12 9-64 15,16 7-40-15,12 9-344 0,0 0-1288 16,44 25-2417 0,0 7-336-1,-1 0-5809-15</inkml:trace>
  <inkml:trace contextRef="#ctx0" brushRef="#br0" timeOffset="38077.5">21794 4277 5329 0,'0'0'5537'16,"0"0"-3305"-16,0 0-1111 15,0 0-33-15,0 0 88 16,0 0-8-1,8 3 145-15,12-6-433 16,12-7-208-16,7-3-336 0,9 1-192 16,4-1-144-16,-4 3-80 15,-5 1-688-15,-7 9-1129 16,-12 0-2432-16,-12 0-1272 0</inkml:trace>
  <inkml:trace contextRef="#ctx0" brushRef="#br0" timeOffset="38272.71">21893 4429 2664 0,'0'0'8906'0,"0"0"-7026"16,0 0-751-16,0 0-121 0,0 0-32 15,0 0-320-15,132-45-288 16,-48 23-360-16,7-6-8 15,-7 5-2112-15,-24 1-6074 0</inkml:trace>
  <inkml:trace contextRef="#ctx0" brushRef="#br0" timeOffset="38821.67">22881 3994 9394 0,'0'0'3216'0,"0"0"-1840"15,0 0-759-15,0 0-409 16,-91 35-88-16,63 6 232 0,0 3 304 15,12 4-168 1,8 0-376-16,8-1-64 16,8-2 8-16,16-11-48 0,12-4 0 15,4-15-8-15,3-8-64 16,-2-7 16-16,-2-13 48 16,-7-19 304-1,-8-9 376-15,-12-4 152 16,-12-2-119-16,-4-4-297 15,-16 6-184-15,-8 4 112 0,1 13 8 16,-1 6-216-16,7 9-136 16,5 13-584-16,16 9-2001 0,0 14-2488 31,9-1-5105-31</inkml:trace>
  <inkml:trace contextRef="#ctx0" brushRef="#br0" timeOffset="38971.61">23280 4242 13850 0,'0'0'2945'0,"0"0"-1897"0,0 0-504 0,0 0-544 16,0 0-176-16,0-93-1832 16,0 78-2393-16,0 2-3425 15</inkml:trace>
  <inkml:trace contextRef="#ctx0" brushRef="#br0" timeOffset="39317.47">23766 4000 4032 0,'0'0'6634'0,"0"0"-5282"15,-16-88-424-15,0 43 297 16,-8 3-193-16,-8 8-48 0,-3 5 192 15,-1 13-288-15,-1 10-359 16,2 6-353-16,7 13-176 0,12 15-120 31,4 7-105-31,12 6 33 16,16 7 184-16,12-4-8 16,8-2 16-16,3-10 192 0,2-1-39 15,-9-5-17-15,-4-1 24 16,-13 0 64-16,-3 7 192 0,-4 6-32 15,-4 7-136-15,0 9-32 32,0 3-120-32,0 6-96 0,8 4-64 15,8 22-1000-15,0-13-1745 0,-5-16-7441 16</inkml:trace>
  <inkml:trace contextRef="#ctx0" brushRef="#br0" timeOffset="44962.78">7227 10852 1088 0,'0'0'9842'16,"0"0"-8066"-16,0 0-1208 15,0 0-160-15,8 0 521 16,-4 0 231-16,7 0-248 0,10-6-264 16,3-1-176-16,8 1 104 31,3-3-31-31,9-4-137 0,0 6-168 15,0-3-80-15,0 5-64 16,-8 1-48-16,-1 1-48 16,-7 3-72-16,-3 0-344 0,-6 0-361 15,-3 0-399 1,-4 0-1424-16,-8 3-1545 16,1 1-1256-16</inkml:trace>
  <inkml:trace contextRef="#ctx0" brushRef="#br0" timeOffset="45256.58">7263 10966 1040 0,'0'0'5753'15,"0"0"-3209"1,0 0-903-16,0 0-393 15,0 0-48-15,0 0 689 0,0 0-457 16,0 0-536-16,99-9-224 16,-67 2-87-16,0 4-65 15,4 0-224-15,4 0-80 0,4-3-64 32,-1 2-64-32,2-2-16 15,-2-1-72-15,-11 1-552 0,-8 3-881 16,-16-3-1127-16,-8-1-2161 15,0 1-3401-15</inkml:trace>
  <inkml:trace contextRef="#ctx0" brushRef="#br0" timeOffset="50258.58">11343 17297 6489 0,'0'0'3185'0,"0"0"-1681"15,-4-16-424-15,-8 13 144 16,0 0 169-16,0 0-233 0,-8 3-344 16,-8 0-96-16,1 0-128 31,-10 9 73-31,-6 7-105 16,3 3-24-16,-8 3-96 0,8 7-88 15,-4 3-16-15,4 6-96 16,5 6-64-16,3 7-24 0,8 3-88 15,12-3-56-15,8 3 0 32,4-4-8-32,0-2-56 0,20-7 48 15,7-2-48-15,5-7 56 0,13-10 0 16,6-9-72-16,9-7 72 16,7-6-120-16,9-6-144 0,0-17-648 15,15-25-969 1,-14 4-2359-1,-18 3-3194-15</inkml:trace>
  <inkml:trace contextRef="#ctx0" brushRef="#br0" timeOffset="50522.94">10713 17681 7497 0,'0'0'6457'0,"0"0"-4312"16,0 0-1393-16,0 0-496 0,0 0 624 16,88 0 433-16,-5 0-529 15,25-6-448-15,-4-7-176 0,-21 0-160 16,-2-9-888-16,-30 7-3345 31,-7-5-9810-31</inkml:trace>
  <inkml:trace contextRef="#ctx0" brushRef="#br0" timeOffset="52070.67">11785 17602 5065 0,'0'0'5993'0,"0"0"-3601"16,0 0-567-16,0 0-409 15,0 0-128-15,0 0-183 0,0 0-369 32,0 3-296-32,0-3-88 15,0 0 16-15,4 0-56 0,8 0 80 16,4 0-56-16,12 0-24 15,0 0-168-15,8 0-88 16,3-3-56-16,10 0-32 0,-2-4-312 16,5 4-456-1,4 3-904-15,-9 0-2289 16,-15 0-2425-16</inkml:trace>
  <inkml:trace contextRef="#ctx0" brushRef="#br0" timeOffset="52279.11">11765 17812 6433 0,'0'0'6529'0,"0"0"-4808"16,0 0-641-16,0 0 16 16,0 0-64-1,0 0-167-15,0 0-153 16,100-10-368-16,-33 0-296 0,2 1-48 15,30-10-832-15,-20 3-1289 16,-19 4-5216-16</inkml:trace>
  <inkml:trace contextRef="#ctx0" brushRef="#br0" timeOffset="53521.11">13295 17167 9722 0,'0'0'1848'0,"0"0"-1128"16,0 0-184 0,0 0 656-16,0 0 505 0,-72-54-729 15,36 54-320-15,-7 0-8 0,-5 10-24 16,0 8-95-16,-4 8 39 0,4 9-208 31,9 3-88-31,3 3-48 16,8 7-40-16,8-1-56 15,12-2-24-15,8 3-96 0,8-4 8 16,20-6 0-16,12-3-8 16,7-9 0-16,9-4-104 0,4-13-448 15,8-5-208-15,-1-4-769 31,21-26-567-31,-17-6-1921 16,-11 4-3489-16</inkml:trace>
  <inkml:trace contextRef="#ctx0" brushRef="#br0" timeOffset="53779.6">12793 17488 11562 0,'0'0'2360'31,"0"0"-1295"-31,0 0-113 16,0 0 256-16,0 0-416 16,0 0-208-16,88-16-239 0,-25 9-121 15,33-9-144-15,27 1-80 0,1 2-416 16,-12 0-449-16,-36 10-1279 31,-40 0-2953-31</inkml:trace>
  <inkml:trace contextRef="#ctx0" brushRef="#br0" timeOffset="54114.13">12725 17980 280 0,'0'0'9498'0,"0"0"-7954"0,0 0-240 16,0 0 201-16,128 12 119 15,-28-15-424 1,39-19-424-16,29-9-136 16,6-1-199-16,-6 0 87 0,-29 3-280 15,-27 7-248-15,-33 9-64 16,-31 7-592-16,-20 3-1009 0,-3-1-1039 16,-14 1-1441-16,-3 3-2097 15</inkml:trace>
  <inkml:trace contextRef="#ctx0" brushRef="#br0" timeOffset="54617.48">13419 18002 1584 0,'0'0'12074'0,"0"0"-9657"16,0 0-1529-16,0 0-560 0,0 0-112 15,0 0 896-15,-32 86-47 0,12-36-457 16,3 2-216-16,6 1-176 16,-1-5-40-16,8-1-80 31,4-5-24-31,0-4-72 0,20-7 0 16,8-5-56-16,11-10-352 15,13-3-200-15,32-13-728 0,-8 0-833 16,-13-10-3256-16</inkml:trace>
  <inkml:trace contextRef="#ctx0" brushRef="#br0" timeOffset="54828.27">13156 18284 8545 0,'0'0'7130'16,"0"0"-4882"-16,0 0-1335 0,0 0-337 16,87-25-184-16,-15 13 16 0,23-1-408 15,17-9-120-15,-16 5-1673 16,-24-1-5944-16</inkml:trace>
  <inkml:trace contextRef="#ctx0" brushRef="#br0" timeOffset="54978.12">14394 18021 13730 0,'0'0'4113'16,"0"0"-3577"-16,0 0-536 0,0 0-2824 15,0 0-3554-15</inkml:trace>
  <inkml:trace contextRef="#ctx0" brushRef="#br0" timeOffset="59138.97">10327 17275 2864 0,'0'0'7386'0,"0"0"-5570"32,0 0-904-32,0 0-240 15,0 0 497-15,0 0 263 16,12 0-624-16,3 0-240 0,6-6-144 15,7-1-40-15,4 1-208 0,7-1-96 16,9 1-64-16,4-3 57 31,20-4-65-31,20-3 48 16,19-3 0-16,12-3-48 0,-11-1 176 16,-5 8-64-16,-15-1-16 15,-1 0 0-15,-3 3 72 0,-4 1-88 16,0-1 16-16,3 0-56 31,-7 0-32-31,4 1-16 16,-17 2 48-16,-7 1-48 0,-16-1 8 0,0 4-8 15,-4-4-40-15,3 4-24 16,5-3 8-16,-8-1-8 0,-3 3-120 16,-2 1 176-16,1-3-8 15,7 6-32 1,2-4-72-1,6 1 8-15,5 0-24 0,0-1-72 0,7 1 23 16,-3-1 113-16,-4 4-40 16,-8-3 64-16,-4 3-16 0,-5 3 16 31,-3 0 48-31,-4 0 80 16,4 0-80-16,0 0-8 15,4 0-8-15,0 0 16 0,4 0 16 16,3 0-16-16,-2 0-8 0,-2 0 8 15,-7 0 0-15,-1 0 0 32,-3 0 0-32,-4 0-48 15,0 3 40-15,0 0-200 0,-4-3 120 16,4 0-112-16,-4 0-80 16,0 0 152-16,-8 0 80 0,-1 0 40 15,2 0 8-15,-6 0 8 16,2-3 120-16,-2 0 32 31,1 3-24-31,4 0 64 0,0 0-112 16,4 0-88-16,4 0 0 0,-3 0 0 15,-2 0 0-15,1 9 0 0,-8 4-88 16,0 3 88 0,-8 3 80-1,-4 6 56-15,4 4 48 16,-4 3-48-16,0 2-56 0,0 8-8 15,4-4-72-15,-4 6 89 0,4 0 7 16,3 1 8-16,2-1-56 0,-1 1 0 31,7 3-40-31,-2 0 96 16,2 2-32-16,5-2 48 16,1-1-24-16,7 1 32 0,-5-4-80 15,9 4 48-15,-4-3 0 16,-4 2-88-16,-4-6 0 0,-1 4 48 31,-10-1-48-31,-1-3 0 16,-4 1 0-16,0 2 8 0,-4-2 40 15,0-1-48-15,0 3 0 16,3-5 0-16,1-2-8 0,0 2-8 16,5-7 0-16,-5-1-40 31,3-2 48-31,-3-4 0 15,0-3-120-15,0 0-48 0,1-5-32 16,-1 1 120-16,3-2-64 16,1-3-104-16,8 3-40 0,-4-7 167 15,1 4 33-15,-2-7 80 16,-7 4-8 0,-4-7-88-16,0 4-136 15,0-4-32-15,-4 3 200 0,-7-3-104 16,-6-3-8-16,-3 3 72 15,1-3 8-15,-2 0 56 16,-7 0 40-16,0 0 8 16,-7 0 0-16,-5 0 0 15,-8 0 0-15,1 0 0 16,-9 0 0-16,-4 0 8 0,-8 0-8 16,1 0 8-16,-6 0 0 15,2 0 32-15,3 4-40 0,5-4 0 31,-1 3 24-31,8-3 56 16,0 3-72-16,4-3-8 0,5 3 16 16,-1 0 56-16,-5 1-64 15,2 2 40-15,3 0-32 16,-3 4-16-16,-5-4 8 0,4 0-8 31,-4 1 8-31,0-4 8 16,-3 3-16-16,3-2 0 0,0-4 0 15,-4 3 0-15,-3 0 0 16,3-3 0-16,0 0 0 16,-4 3 8-16,4-3-8 0,-3 0 8 15,3 0 0 1,4 3-8-16,-4-3 8 16,4 0 0-16,5 0-8 0,-5 0 16 15,4 0-16-15,1 0 0 16,-1 0 8-16,4 0-8 15,0 0 0-15,4 0 8 16,0 0-8-16,5 3 0 16,-2 1 0-16,2 2 8 15,3 0-8-15,0 0 0 0,1 1-8 16,-2-1 16-16,-3 1-8 16,9-1 0-16,-5 0 0 15,8-3 0 1,4 1 8-16,0-1 0 15,8-3-8-15,5 0 8 0,-6 0-8 16,6 0 0-16,-10 0 8 16,5 0-8-16,-7 0 0 15,-5 0 0-15,4 0 8 0,0 0 0 16,4-3 96-16,0-7 88 31,9-2-24-31,-6-1 32 0,6-6 80 16,-2-3-135-16,-2 0-33 15,2-4-8-15,-2 0 24 16,-2 1 64-16,2 0-48 0,-2-4-24 16,2 4-56-1,2-4 0-15,2 4 32 16,-1-1 8-16,4 1-32 0,-4-3 56 16,4-2-112-16,0 2 56 15,-4 0-24-15,4-7-48 16,1 6 8-16,2-3 0 15,-3 1 40-15,4-1-32 16,-4-3-16-16,1 0 80 16,2-3-72-16,1 0 0 0,4-3 0 15,-4-1 0-15,0 1 48 16,4 0 24-16,-4 2-72 16,1 5 0-1,-1 5 0-15,-1 1 8 16,1 2 80-16,0 4-48 0,4 3-40 15,-8-6 88-15,5 5-88 16,3 1 0-16,0-3 0 16,0 3 0-16,0 0 0 0,0-3 0 31,0 3 0-31,0 0-8 16,0 0 0-16,0 6 8 0,0 7 0 15,0-1 56-15,0 7-64 16,0 0-8-16,0 0-288 15,0 0-904-15,7 0-1793 0,1 0-2632 0</inkml:trace>
  <inkml:trace contextRef="#ctx0" brushRef="#br0" timeOffset="73959.5">18024 5242 5169 0,'-4'9'6057'0,"4"-9"-3705"0,0 0-1143 15,0 0-289-15,0 0-8 16,0 0-72 0,8 0-80-16,5 0-207 15,11-3-113-15,11-7-176 16,17 1-16-16,20-7-32 0,27-3-64 15,-7 0-80-15,-8 6-64 0,-16-3-8 16,-25 13-104 0,-7-3-752-16,-8 0-625 15,-16 6-655-15,-12 0 247 16,-28 0-879-16,-8 0-9 16,1 6-2160-16</inkml:trace>
  <inkml:trace contextRef="#ctx0" brushRef="#br0" timeOffset="74228.17">18045 5381 440 0,'0'0'5537'16,"0"0"-4089"-16,0 0-424 0,0 0-15 31,0 0-81-31,0 0 264 16,0 0 384-16,24 29 57 15,7-29-233-15,9-13-480 0,3 1-448 16,10-7-136-16,3-1-40 16,0 1-88-16,-9 1-80 15,-3 1-128 1,-8 4-168-16,-16 7-512 0,-4 0-736 16,-13 3-480-16,-3 3-225 15,0 0-840-15,-3 0-2776 0</inkml:trace>
  <inkml:trace contextRef="#ctx0" brushRef="#br0" timeOffset="87036.38">20056 7404 5513 0,'0'0'4825'0,"0"0"-3513"16,0 0-728-16,0 0-144 0,84-26 608 16,-44 13 313-16,12 1-145 0,23-10-288 15,17-3-232-15,20-10-104 16,0 3-119-16,-13 6-209 16,-31 10-160-1,-25 7-8-15,-10 3-96 16,-6 6-136-16,1-4-513 0,-8 4-463 15,-16 0-1224-15,-4 7-513 0,-28 18 1129 16,-12-3-833-16,1 0-4160 16</inkml:trace>
  <inkml:trace contextRef="#ctx0" brushRef="#br0" timeOffset="87277.9">20316 7471 1400 0,'0'0'4585'0,"0"0"-2409"31,0 0-895-31,0 0-321 16,0 0 32-16,0 0 136 15,0 0 80-15,0 0-135 0,0 0 279 16,36 9-240-16,47-31-480 16,36-4-288-16,9-2-160 0,-4 6-88 31,-28 3-96-31,-37 9 0 15,-19 4-400-15,-12 6-712 16,-4 0-2041-16,-12 0-2472 0</inkml:trace>
  <inkml:trace contextRef="#ctx0" brushRef="#br0" timeOffset="103979.75">22567 13268 1736 0,'0'0'7882'32,"0"0"-6034"-32,0-6-952 0,0 6-512 15,0 0 80-15,0 0 280 16,0 0 17-16,0 0-289 0,0 9-8 15,8 7 312-15,-8 3-208 16,3 7-216-16,-3-1-8 16,0 0-144-1,0 1-16-15,0-4-48 0,-3-3-56 16,-1-6-32-16,4-4 72 16,0-5 40-16,4-4 177 0,20 0 199 15,8-13-88-15,15-13-160 16,9-5-112-1,7-8-72-15,1-5 32 16,0 0-136-16,-4-1 8 0,-8 7 0 16,-17 6-8-16,-10 13-72 15,-14 7-216-15,-11 8-480 0,0 4-649 16,-43 6-743-16,7 11-2225 31,-4-2-3489-31</inkml:trace>
  <inkml:trace contextRef="#ctx0" brushRef="#br0" timeOffset="127830.92">5478 3117 3696 0,'0'0'6122'0,"0"0"-4986"15,0 0-536-15,0 0-16 0,0 0 312 16,0 0 72-16,-8 0-127 0,8 0-113 31,0 0-184-31,0 0-176 16,0 0-168-16,0 0-32 0,0 0-72 16,-5 0 32-16,5-3-24 15,-3 3 48-15,-1-3-104 0,-4 0-40 16,-4-3 0-16,4 3-8 31,-4-1 8-31,1-2 40 0,-2 3-48 16,2-3 0-16,-2-1 8 15,1 1 0-15,5-1 0 16,-6-2 48-16,5 3-56 0,1-1 8 16,3 1-8-16,-5-1 8 31,1 1-8-31,-3 3 8 0,-6-3 0 15,2 2-8-15,-1 1 8 16,-4-3-8-16,0 3 0 0,4 0 0 16,-4 3 0-16,8-4 0 0,-4 1 8 15,4-3-8 1,-4 3 16 0,5-3 40-16,-6-1-56 15,-3 4-8-15,1 0 8 0,-5-4-8 16,0 4 8-16,-1 3-16 0,2-3 16 15,3 3 0-15,0-3 8 0,4 0-8 32,0 3 8-32,1-3 0 15,-2-4 0-15,2 4-8 16,-6-4 0-16,1 1 8 0,1 0 0 16,-1 0-8-16,0 2 0 0,-4-2-8 15,0 3 8-15,4 3 0 31,1 0 0-31,-6 0 0 16,9 0 0-16,-3-4 0 0,2 4 0 16,2-2 0-16,-2-2 0 15,2 1 0-15,2 0 0 0,-2 0 0 16,-5-4 0-16,4 7 0 31,0-3 0-31,-4 3-8 16,0 0 0-16,0 0 8 0,1-3 0 15,-1 0 0-15,-1 0 0 16,2 0-8-16,-1-1 8 0,3-2 0 0,-6 3 0 16,3-1-8-1,0 1 8 1,-4 0 0-16,-4 3 0 16,1 0-48-16,-5 0 48 0,4 0-8 15,-8 0 0-15,4 0 8 16,0 3 0-16,4 0 0 0,0-3 0 15,4 4-8 1,0-4 8-16,5 0 0 16,-1 0 0-16,-5 0 0 15,1 0 0-15,-4 3-8 0,1 0 8 16,-5 0-8-16,1 1 0 16,-10 2 0-16,5-3 8 0,5 0-8 31,-1 0 8-31,-4 0 0 15,8 1 0-15,0-4 8 0,0 3-8 16,0 0 0-16,4-3 0 16,-4 3 0-16,1 3 0 0,-1 1 0 15,-4 3-16-15,0-1 0 32,0 0 16-32,4 1 0 15,4 0-8-15,0-1 8 0,0 4-48 16,1-3 48-16,-1-1 0 15,4 4-8-15,-8-1 0 0,3-2 0 16,2 0 0-16,-1-1 0 16,-4 0 0-1,4 1 8-15,-4-1 0 16,5 1 8-16,-5 0-8 0,4-4 0 16,4 3 0-16,-5 1 48 15,6-1-48-15,-5 4-8 0,0-3 0 16,0-1 0-1,5 1 8 1,-2-1-8-16,2 1 8 0,3-4-8 16,-1 4 0-16,6 2 8 0,-5-2 0 15,7-4-8-15,-2 7-8 16,3-4 8-16,-4 1 0 0,0 3-8 31,4-1 8-31,0 1-8 16,-4 3 8-16,4 0-88 0,0 0 88 15,4 3-88-15,0 3 24 16,0 0-16-16,0 3 32 0,4 1 48 16,-4 5 8-16,4 1 0 31,0 0 0-31,0 0 0 16,0 0-64-16,0-1 8 0,0-2 8 15,0 0 40-15,8-1-56 16,4-6 56-16,0 7-120 0,0-4 128 15,8 1 0-15,-5 2 0 16,10 1-72 0,-5-3 16-16,8 2 56 15,0-3 0-15,0 1-40 0,-1-7-16 16,1 0 16-16,4-3 40 16,-8-4 72-16,4 1-24 0,0-3-80 15,4-4 32 1,-4 0-48-1,-4 1 48-15,4-1 152 0,3-3-48 16,-3 3-96-16,4-2 72 0,0-1-72 16,4 3 40-16,3-3 0 15,1 1-32-15,0-1 32 0,0 0-40 32,-4 0 64-32,-1 0-72 15,-3 4 0-15,0-4 8 16,0 0 48-16,0 4-56 0,0-5 8 15,-1 1 0-15,6-3 0 16,-5 4 0-16,8-1 8 0,-1-3 48 31,2 3-16-31,-2-3-32 16,-3 3 32-16,0 4-40 0,-8-4-8 16,0 3 0-16,-4 1 8 15,0-4-8-15,-1 3 8 16,1-3 0-16,4 1 40 0,8-4-32 31,-1 0 0-31,2 0 40 0,7 0-8 16,-5 0-48-16,5 0 0 0,-4 0 0 15,-4 0 0-15,-1 0 0 16,-7 0-8 0,-7 0 8-1,-2 2-16-15,-3 5 8 0,1-4 8 16,-2-3 16-16,9 0 32 0,-4 0 0 15,11 0-40-15,2 0 48 0,3-6-48 16,4 0 0-16,-1-1 0 16,2 1 0-16,-6 3-8 15,-3-1 8 1,-4 4-8-16,0 0 0 16,-5 0 0-16,1 0 0 15,-3 0 0-15,3 0 8 0,-1 0-8 16,5 0 8-16,4 0 0 15,8 0 40-15,0-6-40 0,-1 3-8 32,6-3 0-32,-9 2 0 15,-1 1 16-15,-3 3-16 0,-4 0 0 16,0 0 8-16,-4 0-8 16,-5 0 0-16,6 0 8 15,-5 0 0-15,8 0 0 0,4 0 8 31,-1-3-8-31,5-4 40 0,0 4-40 16,0-3-8-16,-1 0 0 0,-3-1 0 16,-4 1 8-16,0 0 0 15,-4-1 0-15,0 1 0 16,-1-4 0-16,2-2 8 16,-1-1 32-1,0-6-48-15,4-6 8 16,4-4 32-16,-4-3-32 0,0-6-16 0,-1 4-32 15,-7-1 40-15,-4 3-8 16,-4 3-32-16,-8 1 32 16,0-1 8-1,-4 0 0-15,0 1 0 16,0-1 8-16,0 1 8 16,0-1-16-16,0 1 0 0,0 2-88 15,-4 4-24-15,-12-1-24 16,0 5 136-16,-4-1 72 15,-7-4 8 1,3 7 0-16,-8-6-8 16,4 3 48-16,0 0-16 0,0-6 64 15,4 3 24-15,-4-1-48 16,3 1-56-16,-6 0 9 16,-5 0 39-16,-4 2-48 0,-12 1-80 31,1 4-8-31,-9 5 72 15,-3 0-16-15,3 4-40 0,4 0 32 16,4 6-48-16,8-3 8 0,13 3-8 16,3 0-8-16,11 0-553 15,13 6-1319-15,4 1-3017 16,0-7-5321 0</inkml:trace>
  <inkml:trace contextRef="#ctx0" brushRef="#br0" timeOffset="128475.82">5908 3565 1176 0,'0'0'8458'0,"0"0"-6298"0,0 0-1448 15,0 0-472 1,0 0-160-16,4 0 192 16,20 0 673-16,4 0 39 15,16-6-232-15,23-7-160 16,21 1-296-16,32-8-40 0,15-2-56 16,-7 0-24-16,-13 0-16 0,-27 6-32 31,-25 7-72-31,-18-1-48 15,-6 7 8-15,1-4-8 16,-4 1 48-16,0 3-56 0,-13 0 0 16,-2 0-56-16,-10-1-160 15,-2 4-408-15,-9 0-488 0,0 0-448 32,-9 0-361-32,-2-3-335 15,-6 0-3898-15</inkml:trace>
  <inkml:trace contextRef="#ctx0" brushRef="#br0" timeOffset="128759.76">6685 3203 10898 0,'0'0'2816'0,"0"0"-1687"0,0 0-145 15,0 0 72-15,0 0-296 16,0 0-464-16,0 0-232 15,43 20 616-15,-2 2 9 16,6 0-297-16,9 3-136 16,4 4-168-16,-8-1-80 15,-5 4 48-15,-15 3-56 0,-8 3-8 16,-20 3 0-16,-4 4 8 16,-19-1 56-1,-22 10-56-15,-10-3-8 16,-29 19-800-16,9-10-1121 15,11-15-5520-15</inkml:trace>
  <inkml:trace contextRef="#ctx0" brushRef="#br0" timeOffset="129659.32">7933 3178 2528 0,'0'0'8330'31,"0"0"-6402"-31,0 0-447 16,0 0-217-16,0 0 136 16,0 0-160-16,0 0-207 0,-97-70-313 15,74 70-176-15,-5 13-96 16,0 9-120-16,4 10-168 0,4 6-32 31,0 9-48-31,13 17 8 0,7 0 64 16,0 2-88-16,15 1-56 15,13-13-8-15,8 3-48 0,12-3-48 16,3-13-152-16,9-6-40 16,4-13-112-16,8-12-88 15,-4-10 8 1,-1-6 160-16,-7-23-152 0,-8-9 87 15,-12-10 105-15,-12-19 224 16,-21-18 48-16,-7-20 8 0,-28-3-48 16,-11 19 48-16,-5 26 16 15,8 24 112 1,-8 11 169-16,-8-4 71 16,-4 3 72-16,-8 4 0 15,10 13-96-15,9 12-120 0,6 0-136 16,14 12-88-16,5 13-80 15,12 11-40-15,8 8 96 0,4 7 24 32,24 6 80-32,13-3 40 15,2 3-24-15,9-6-32 16,3-4-56-16,-3-5 56 0,-3-4-16 16,-10-3-48-16,-7-7 8 15,-8 1 8-15,-8-3-16 31,0 2 0-31,-4-6 0 0,-5 4-312 0,6-4-808 16,-5-3-1185-16,-1-13-3832 16</inkml:trace>
  <inkml:trace contextRef="#ctx0" brushRef="#br0" timeOffset="129862.51">8637 3556 7457 0,'0'0'6233'16,"0"0"-4512"-16,0 0-657 31,0 0-392-31,0 0-448 16,0 0 392-16,80-10 24 0,-28 1-239 16,8 2-241-16,0-2-160 15,15-7-993-15,-15 6-3808 0,-21-5-7297 0</inkml:trace>
  <inkml:trace contextRef="#ctx0" brushRef="#br0" timeOffset="130275.4">9243 3603 6737 0,'0'0'7314'0,"0"0"-4914"0,0 0-936 0,0 0-575 16,0 0-561-16,16-98-208 15,-4 50-48 1,0-25-64 0,0-19-8-16,0-22 0 0,-12-4-152 15,0 1 64-15,0 28 80 16,-12 29 0-16,4 18 8 0,0 20 136 0,4 3 296 15,0 6 368 1,0 13-320 0,0 7-480-16,0 40 88 15,1 33-16-15,3 28 280 0,0 12-144 16,0-2 56-16,0-14-8 0,19-11-120 16,1-20-40-16,-1-13-24 15,2-19-72-15,-1-9-304 31,8-3-520-31,15-10-1072 0,2-7-2369 16,-10-12-2313-16</inkml:trace>
  <inkml:trace contextRef="#ctx0" brushRef="#br0" timeOffset="130926.86">9585 3384 5825 0,'0'0'5401'16,"0"0"-3945"-16,0 0-1000 15,0 0 416-15,0 0 233 0,32 41-137 16,-15-34 112-16,7-7-312 0,3 0-272 16,6 0-224-1,-1-16-127 1,-5-9-145-16,-3-4-193 0,-4-6-47 16,-16-6-8-16,-4 3 96 15,-8 0 152-15,-16 9 240 0,-12 13 289 16,-3 10-33-16,-6 6-128 0,6 19-16 31,3 19 16-31,8 3-144 16,8 13-80-16,16 4-24 0,4-4-56 15,15 3-64-15,22-7-216 16,3-9-296-16,16-9-568 0,0-12-73 16,2-14-599-16,2-6-745 31,0-23 377-31,-8-18-369 0,0-16-1671 15,-20 0 2311-15,-13-6 1849 16,-6 2 2209-16,-13 20 2232 0,0 3-193 16,-16 19-1519-16,0 13-897 15,-8 6-895-15,0 15-569 32,0 17-184-32,4 12-24 0,4 7-112 15,4 3 0-15,9-3 8 16,3-4-56-16,0-8-72 0,7-11-424 15,10-12-488-15,6-13 47 0,5-3 697 16,0-22-104 0,4-13-208-1,-4-12 544-15,-4-4 8 0,-9-3 336 16,-2 6 160-16,-9 10 432 16,-1 12 217-16,-3 17-97 0,0 9-608 15,0 7-440-15,-3 18-72 16,-1 10 72-1,0 6 8-15,4 7-8 16,0-4-504-16,11-3-656 0,21-2-1177 16,0-11-1760-16,0-15-2128 15</inkml:trace>
  <inkml:trace contextRef="#ctx0" brushRef="#br0" timeOffset="131205.38">10678 3137 7665 0,'0'0'8586'16,"0"0"-7066"-16,0 0-1200 16,0 0-176-16,-104 114-64 0,80-60-32 31,8 6-48-31,8-2 0 0,8-1-632 16,0-10-736-16,20-9-712 15,8-12-89-15,3-17-664 16,1-9 1385-16,-4-12 1448 0,-11-20 992 15,-10-10 1745-15,-7-2 144 16,-11-10-193 0,-13 3-855-16,-12 0-857 0,-8 10-208 15,8 13-472-15,-4 15-296 16,12 13-1856-16,8 0-6042 16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2:55:50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2844 3984 4048 0,'0'0'4841'0,"0"0"-3648"0,-8-16-249 31,4 10-120-31,4 0 24 16,-3 3 24-16,3-1 297 16,-4 1-193-16,4 0-416 0,0 0-8 15,0 3-104-15,0 0-248 0,0 0-56 31,0 0-88-31,0 0 48 16,0 0 56-16,0 0 24 16,0 0-48-16,0 0-24 0,4 0-40 15,11 0 152-15,5 0 65 16,8 3-25-16,4 3-16 16,-4 1 56-16,8 2-64 0,-4 1-48 31,-1-4-96-31,-3 4-40 15,-4-7-8-15,1 3-40 0,-2-3 48 16,-3-3-8-16,0 3-40 16,-4-3 40-16,4 0-48 0,-1 0 16 15,9-3-8-15,-4-6-8 16,4 3 0 0,-7-1-456-16,-6 7-808 15,-2 0-1689-15,-10 0-3985 0</inkml:trace>
  <inkml:trace contextRef="#ctx0" brushRef="#br0" timeOffset="1481.48">4262 3994 6449 0,'0'0'2336'0,"0"0"-959"15,0 0-481-15,0 0-56 16,0 0 216-16,0 0-56 0,0 0-95 16,-7-10-265-1,7 10-200-15,0 0-96 16,0 0-72-16,0 0-120 0,0 0-80 16,0 0-64-16,0 0-8 15,0 0 0-15,3 0 64 16,10 0 224-16,2 0 16 15,2 0-128 1,6 4-8-16,1-4-40 0,4 0-8 16,0 3 0-16,4-3 0 0,-4 0-56 15,0 0 24-15,-4 0 8 16,4 3 8-16,-5-3-32 16,1 3-15-1,8 3 7-15,-4-6 24 16,0 7 0-16,4-7-8 0,0 3-32 15,-4 0 24-15,0-3-64 16,-4 3 8-16,-1 1-16 16,1-4 0-16,-4 2 16 0,1 2-8 31,2-4 0-31,1 3 0 16,8-3-8-16,0 0 0 0,-4 0 0 15,7 0 48-15,-7 0-48 16,4 0 56-16,0 0-56 31,-4 0 0-31,4 0 0 0,-4 0 8 0,0 0 0 16,0 0-8-16,0 0 8 15,0 0 0-15,0 0-8 0,-1 0 8 16,1-3 0-16,0 3 0 16,0 0-8-1,-4 0 8 1,-4 0 0-16,-1 0 0 0,2 0 0 15,-10 0 0-15,6 0-8 16,-2 0 8-16,1 0-8 0,9 0 8 16,-2 0 0-16,5 0 0 0,7 0 0 15,-7 0 0-15,9-4 8 16,-5 4-8 0,-5 0 0-16,1-2 0 15,-4 2 8-15,-4 0 88 16,-1 0-96-16,6 0 8 0,-5-4 80 15,-1 4-40-15,9-3-40 32,0 0 40-32,0 0-48 0,4-4 80 15,4 4-72-15,-8 0 32 16,0 0-40-16,-8 3-8 16,0 0 0-16,-8 0 0 0,-1 0 8 15,2 0 32-15,-2 0-32 16,6 0-8-16,-2 0 8 0,2-3-8 31,2 0 0-31,-3-1 40 0,-4 1-32 16,-4 0 8-16,0 3-16 15,-8 0 0-15,0 0-192 0,0 0-592 16,0-3-841-16,0 3-2984 16,0-4-4473-16</inkml:trace>
  <inkml:trace contextRef="#ctx0" brushRef="#br0" timeOffset="21434.45">2924 4940 8313 0,'-4'-6'2857'15,"4"3"-1457"-15,0-4-392 16,0 4 169-16,0-4 207 15,0 7-128-15,0 0-216 0,0 0-207 16,0 0-217 0,0 0-152-16,0 0-152 15,0 0-168-15,-4 4-136 16,4 12-8-16,-4 9 136 0,0 10 96 16,-4 3-64-1,4 3-48 1,0-3-72-16,0-3-32 0,4-3 40 0,0-7-48 15,0-8-8-15,0-2-408 16,0-8-736-16,0-1-1537 16,4-6-3128-16</inkml:trace>
  <inkml:trace contextRef="#ctx0" brushRef="#br0" timeOffset="21702.39">3051 5118 10762 0,'0'0'4273'0,"0"0"-3697"0,0 0-424 15,0 0 104-15,0 0 272 31,0 0 24-31,0 0-128 0,0 0-80 16,52 6 0-16,-20-6-248 0,8 0-96 16,27 0-1416-16,-11 0-2457 15,-3-10-3936-15</inkml:trace>
  <inkml:trace contextRef="#ctx0" brushRef="#br0" timeOffset="22254.37">3964 4838 11386 0,'0'0'2809'0,"0"0"-1193"15,0 0-608-15,0 0-256 0,0 0 56 0,-9-9-383 32,9 22-225-32,-3 9 120 15,-1 6 88-15,0 11-112 0,4 2-216 16,-4-3-80-16,4 0 0 16,-4-3-792-16,0-7-1041 15,4-8-2448-15,0-11-4016 0</inkml:trace>
  <inkml:trace contextRef="#ctx0" brushRef="#br0" timeOffset="22416.55">3976 4651 12186 0,'0'0'1881'0,"0"0"-1049"0,0 0-480 31,0 0-344-31,0 0-8 15,0 0-856-15,0 0-953 16,44 86-4568-16</inkml:trace>
  <inkml:trace contextRef="#ctx0" brushRef="#br0" timeOffset="22869.31">4131 5077 9498 0,'0'0'2448'15,"0"0"-1440"-15,0 0 56 0,0-74 177 16,8 46-337 0,8-4-296-16,-4 0-232 15,4 4-176-15,0 6 0 16,0 6-56-16,-4 13-40 16,0 3-104-16,-4 6-8 0,3 19 8 15,-7 10 88-15,5 6 24 31,-5 7-8-31,-4-7-56 0,0 0-40 16,0-9 8-16,-4-9-8 16,0-11-8-16,-1-8 0 0,5-4 72 15,0-10 176-15,0-19-248 32,9-15-224-32,6-7 176 15,2 1 40-15,2 2 8 0,-2 13 104 16,-6 13 272-16,-2 16 129 15,-1 6-185-15,-1 2-272 0,1 21 16 16,5 8 96-16,-6 7-8 0,5 4-8 16,-4 2-96-1,0-9-48 1,0 4-48-16,3-11-816 0,10-9-705 16,-1-7-2976-16,-1-5-2472 15</inkml:trace>
  <inkml:trace contextRef="#ctx0" brushRef="#br0" timeOffset="23052.52">4665 4918 13034 0,'0'0'3025'0,"0"0"-2041"16,0 0-616-16,0 0-104 0,0 0 600 31,0 0 81-31,0 105-481 16,0-67-312-16,0 3-104 0,0-3-48 15,0-3-384-15,0 6-897 16,0-9-1335-16,0-13-2345 0</inkml:trace>
  <inkml:trace contextRef="#ctx0" brushRef="#br0" timeOffset="23200.49">4677 4721 8249 0,'0'0'1881'16,"0"0"-1545"-16,0 0-336 16,0 0-1265-1,0 0-1191-15</inkml:trace>
  <inkml:trace contextRef="#ctx0" brushRef="#br0" timeOffset="23471.1">4971 4455 8833 0,'0'0'4249'0,"0"0"-2328"16,0 0 119-16,0 0-279 15,0 0-441-15,0 0-568 0,0 0-280 16,0-20-360-16,0 42-104 31,5 13 264-31,-5 13-80 0,4 19-120 16,0 18-16-16,4 23-48 15,-4-3-8-15,-1-13 0 0,1-25-80 16,-4-26-136-16,0-6-192 16,0 6-272-16,0 7-872 31,0-4-1601-31,-4-12-4129 0</inkml:trace>
  <inkml:trace contextRef="#ctx0" brushRef="#br0" timeOffset="23760.75">4885 4838 9842 0,'0'0'2008'0,"0"0"-968"0,0 0-296 16,79-38 65-16,-44 38 103 15,6 0-248 1,2 0-320-16,1 16-184 15,-4 3-88-15,-8 3-72 0,-4 10-96 16,-5 3 80-16,-10 3 16 16,-5 3 8-16,-8 4 0 0,0-7 288 15,0 0 80-15,0-6-104 32,0-3-144-32,-4-7-128 15,4-3-360-15,0-7-1992 0,0-8-2609 0</inkml:trace>
  <inkml:trace contextRef="#ctx0" brushRef="#br0" timeOffset="23921.71">5315 4766 12066 0,'0'0'3881'0,"0"0"-2593"0,0 0-512 15,0 0-488-15,0 0-288 16,0 0-912-16,0 0-496 31,32 76-528-31,-13-38-2802 0</inkml:trace>
  <inkml:trace contextRef="#ctx0" brushRef="#br0" timeOffset="24501.66">5594 5099 6001 0,'0'0'2600'0,"0"0"-1071"0,0 0 599 15,0-79 809-15,-17 56-785 0,-3 4-399 16,-3 7-689-16,-1 8-600 16,4 4-280-1,0 4-176-15,8 15 0 16,4 6 0-16,4 3-8 16,4-5-8-16,0 2-208 0,12-12-248 15,4-1 32-15,3-12 176 16,6 0-8-16,-1-9 72 0,-4-7-32 15,-5-3 224-15,-3 3 0 32,-3 3 352-32,-9 7 384 0,0 3-144 15,0 3-280-15,0 0-312 16,0 16-96-16,0 6 96 16,7 0 0-16,5 3-64 0,12-5-232 15,4-8-168-15,12-5-264 31,8-7-329-31,8-7-535 0,0-15 40 16,-1-13 63-16,-3-12 713 16,0-20 504-16,-12-25-8 0,-9-19 48 15,-14-4 224-15,-17 20 8 16,-5 29 896 0,-10 27 657-16,-6 7-177 15,2 7 24-15,-1 3 40 0,-4 6-407 16,4 13-345-16,0 3-328 15,0 25-168-15,-3 16 112 0,6 20-112 16,6 25-48 0,11 12-56-16,0-6 8 15,15-16-96-15,2-22 0 16,2-15-416-16,1 2-96 0,8-3-880 16,23-6-601-16,-3-17-2216 15,1-15-2152-15</inkml:trace>
  <inkml:trace contextRef="#ctx0" brushRef="#br0" timeOffset="24660.49">6331 4778 9554 0,'0'0'5129'16,"0"0"-2145"-16,0 0-767 15,0 0-1289-15,0 0-752 16,0 0-8-16,0 77 0 0,0-24-48 31,4 7-48-31,0-2-72 16,0-1-176-16,3-9-592 0,6-7-1281 15,-2-13-2664-15,-3-15-2448 0</inkml:trace>
  <inkml:trace contextRef="#ctx0" brushRef="#br0" timeOffset="24809.5">6427 4680 10594 0,'0'0'5001'16,"0"0"-3961"-16,0 0-696 15,0 0-344-15,0 0-1704 0,0 0-377 16,0 0-5112-16</inkml:trace>
  <inkml:trace contextRef="#ctx0" brushRef="#br0" timeOffset="25354.41">6518 5023 11882 0,'0'0'2529'16,"0"0"-241"-16,0 0-720 16,-12-92-319-16,12 57-305 15,0 3-344-15,3 0-448 0,14 3-152 32,-2 4-32-32,6 3-184 15,3 6 16-15,4 10-8 0,0 3 72 16,4 3 136-16,3 0-8 15,-3 9 8-15,0 10-56 16,-8 3-64-16,-9 4-16 0,-7 2 64 0,-3 4-16 16,-5 0 80-1,-5 3 8 1,-14-1 8-16,-9-2 96 0,-4-3 104 16,0-10 72-16,4-6 8 15,8-4-64-15,8-9-32 16,9 0-48-16,3 0-144 15,15 0-96-15,13-3-280 16,11 0 40-16,14 3 72 16,3 0 24-16,-4 19 136 0,-1 7 24 15,-11 5 72-15,-4 7 0 16,-21 4 0-16,-11 2 8 16,-4 1 168-16,-19-1 72 0,-17 0-112 31,-8-3 16-31,-7-9 104 0,-5-10 88 15,0-5-120-15,0-17 8 16,4 0-104-16,8-17-120 16,5-14-216-16,15-7-512 0,24-35-304 31,20 9-2793-31,16 4-5361 0</inkml:trace>
  <inkml:trace contextRef="#ctx0" brushRef="#br0" timeOffset="25704.6">7084 5048 9337 0,'0'0'6282'0,"0"0"-5178"16,0 0-728-1,0 0-32-15,0 0 160 16,0 0-192-16,0 0-88 0,0 0-96 16,108-6-128-16,-73-7-48 15,-3-3-296-15,-4-6-296 0,-5-7-136 16,-10 1 120-1,-13-7 296-15,0 3 360 16,-17 7 736-16,-14 3 208 16,-5 15-72-16,-4 7-15 0,0 7 23 15,4 18-72-15,4 10-200 16,8 6-192 0,13 10-128-16,7 0 8 15,4-4-208-15,11 1 16 16,17-7-88-16,13-12-16 0,2-7-40 15,9-12-296-15,3-10-200 16,1 0-304-16,17-35-896 0,-22 0-2217 31,-11-4-5569-31</inkml:trace>
  <inkml:trace contextRef="#ctx0" brushRef="#br0" timeOffset="26576.28">8478 4600 5801 0,'0'0'5945'0,"0"0"-4777"16,0 0 289-16,-60-73 255 0,37 60-424 16,-1 4-72-16,-8 6-439 0,0 3-161 15,-4 9-104-15,-4 17-128 16,4 12-152-16,0 10 8 16,1 18-152-1,14 23-88-15,14 16 72 16,7-7-56-16,11-22-16 15,17-24 0-15,12-24-136 0,20 7-128 0,27-10-88 16,29-12-80-16,-9-13-80 16,-23-7-136-16,-24-18-329 0,-20-3 185 31,-4-26 464-31,0-26 208 16,-21-31 24-16,-15-10 48 15,-24 7 48-15,-27 16 72 0,3 28 104 16,1 19 144-16,6 16 280 0,5 16 169 31,1 3 87-31,-5 10-312 16,1 6-176-16,11 13-256 15,11 34-32-15,17 26 40 0,4 0-72 16,20 1 32-16,16-11-80 16,0-13 8-16,11 7-8 0,9 4 0 31,0-7 0-31,-15-6-56 15,-6-10-16-15,-15-3 64 16,-8-4-8-16,-9-2-56 0,-2-7-144 0,-1 1-272 16,0-1-720-16,0-7-1641 15,0-8-4729-15</inkml:trace>
  <inkml:trace contextRef="#ctx0" brushRef="#br0" timeOffset="26917.71">9434 4391 6729 0,'0'0'6289'16,"0"0"-4992"-16,0 0 215 0,0 0-552 31,0 0-24-31,-103-10 377 16,63 32-177-16,-8 13-392 0,8 7-328 15,5 12-168-15,7 15-80 16,15 17-24-16,13 16 8 16,17-10-104-16,14-16-48 0,1-25 0 31,8-16-96-31,8-1-296 15,12 1-600-15,32-6-824 0,-21-10-2441 16,-15-13-4713-16</inkml:trace>
  <inkml:trace contextRef="#ctx0" brushRef="#br0" timeOffset="27382.3">9960 4537 10786 0,'0'0'2912'0,"0"0"-535"31,0 0-689-31,0 0-295 16,0 0-521-16,-87-64-144 0,55 64-152 16,-4 0-176-16,4 7-160 15,4 12-152-15,5 9-80 32,10 1 0-32,13 3-16 0,0 5-72 15,16-5 72-15,12 3-184 16,8-3-64-16,0 0-72 0,3-7 160 15,2 1-232-15,-9-4 88 16,-9 0 0-16,-7 0 176 0,-8 4 24 16,-8-4 104-16,0 3 8 15,-19 1 0 1,-13-1-8-16,-1-9 8 16,-7 0 0-16,5-10 0 0,11-6-1249 15,12-9-2735-15,12-7-1466 16</inkml:trace>
  <inkml:trace contextRef="#ctx0" brushRef="#br0" timeOffset="27548.27">10216 4851 10138 0,'0'0'3832'16,"0"0"-3375"-16,0 0 103 31,0 0 56-31,7 76 256 0,-14-41 0 16,-14 0-456-16,6 6-416 15,-5-6-224-15,7 3-1832 0,9-9-2065 16,4-10-5065-16</inkml:trace>
  <inkml:trace contextRef="#ctx0" brushRef="#br0" timeOffset="27922.75">10789 4778 8617 0,'0'0'2657'0,"0"0"-1017"0,-12-73-399 16,-12 48 655-1,-4 5-432-15,-8 11-440 16,-3 9-399-16,-2 0-241 0,6 13-104 16,7 12-40-16,4 7-112 15,12 3-56 1,12 0-64-16,0 3 8 15,12-6-16-15,12-7-16 0,7-6-160 16,6-10-24-16,-1-9 80 16,-1 0 120-16,-7-9 0 0,-7-4 96 15,-10 4 40-15,-3 3 296 32,-8 2 136-32,0 4-448 0,0 13-120 15,0 9 0-15,0 13 0 16,8 3 8-16,8 1-8 0,4-2-776 15,20-5-840-15,-8-10-1233 16,3-12-1656-16</inkml:trace>
  <inkml:trace contextRef="#ctx0" brushRef="#br0" timeOffset="28186.35">10988 4378 12874 0,'0'0'2601'0,"0"0"-921"15,0 0-944-15,0 0-264 16,44 25 145-16,-12 7 95 0,3 10-176 16,6 12-256-16,-2 15-216 15,1 20 40-15,-8 13-96 16,-12 6 0-1,-20-10 72-15,-8-22-80 0,-12-22-224 16,-32 4-928-16,12-20-1161 16,-3-4-3944-16</inkml:trace>
  <inkml:trace contextRef="#ctx0" brushRef="#br0" timeOffset="29081.85">11797 4788 11778 0,'0'0'4529'16,"0"0"-3633"-16,0 0-512 16,0 0-40-16,0 0 152 15,0 0-87-15,0 0 39 0,84 3 368 31,-5-3-352-31,5-7-224 0,-4-2-240 16,-12 2-8-16,-25 5-864 16,-11 2-1097-16,-16 0-455 15,-16 2-553-15,-12 8-2576 0</inkml:trace>
  <inkml:trace contextRef="#ctx0" brushRef="#br0" timeOffset="29261.33">11745 5020 4993 0,'0'0'5889'0,"0"0"-5017"0,0 0-128 16,0 0 480-16,0 0-215 15,136 22-65-15,-48-22-296 16,27 0-272 0,17-13-224-16,-1 0-152 15,-11 0-568-15,-41 7-2025 16,-16-3-3712-16</inkml:trace>
  <inkml:trace contextRef="#ctx0" brushRef="#br0" timeOffset="29594.37">13303 4616 11106 0,'0'0'3065'31,"0"0"-809"-31,0 0-1096 15,0 0-360-15,0 0-71 0,-99-6-233 16,71 34-160-16,0 11-104 16,8 8-144-16,4 4-80 0,16 3-8 15,0 0-120-15,19-10-352 16,18-9-48-16,10-12-9 31,9-14 329-31,4-9 144 0,0-19-88 16,-9-19 88-16,-7-10 56 15,-16-6 256-15,-24-3 673 0,-4 0-161 16,-28 6-184-16,-31 10-240 0,-29 15-112 16,-32 26-232-1,-3 13-656 1,27 13-2249-16,21 2-10738 0</inkml:trace>
  <inkml:trace contextRef="#ctx0" brushRef="#br0" timeOffset="31120.94">14478 4366 14091 0,'0'0'1888'0,"0"0"-192"16,0 0-399-16,0 0-609 0,0 0-360 15,0 0-240-15,8 31-88 32,20 23 224-32,16 26 48 0,16 18-176 15,4-6-16-15,-13-16-72 16,-10-22-16-16,-18-22-152 16,1 3-80-16,-4-7 168 0,0-8 64 31,-8-14 8-31,0-10 72 15,-4-24 640-15,-4-13-264 0,4-26-24 16,3-16-88-16,-2-15-136 0,3-7 64 16,4 23-200-16,-4 25-64 15,-5 25-8-15,1 13-56 0,1 3-328 16,6 10-792 0,-7 6-3153-1,1 0-5393-15</inkml:trace>
  <inkml:trace contextRef="#ctx0" brushRef="#br0" timeOffset="31336.25">14303 4645 5801 0,'0'0'8145'0,"0"0"-5952"15,0 0-585-15,0 0-439 0,0 0-345 31,116-22-136-31,-33 6-200 16,29 3-56-16,-1 3-264 0,-15 7-168 16,-24 3-168-16,-21 0-880 15,-15 10-2905-15,-12-1-1648 0</inkml:trace>
  <inkml:trace contextRef="#ctx0" brushRef="#br0" timeOffset="32031.93">15694 4457 6513 0,'0'0'1712'16,"0"0"-207"-16,0 0 159 15,0 0 312-15,0 0 329 16,0 0-273-16,19-34-239 0,-19 34-473 0,-7-4-560 16,-14 4-328-1,-10 0-232 1,-13 0-72-16,-4 0-8 0,4 13 40 16,5 6-104-16,11 3-56 15,15 7-8-15,6 9-88 16,7 0 0-16,24 7-168 15,15-1 120-15,10 0-104 16,2 1-120-16,-3-10 112 16,-8-3-16-16,-12-7 48 0,-12-3 136 15,-8-6 80-15,-8 0-40 16,-13-4 40-16,-14 1 8 16,-17-3 88-16,-4-1 0 0,-4-2-88 31,9-4-120-31,10-3-1168 0,18-3-2633 15,15-10-904-15</inkml:trace>
  <inkml:trace contextRef="#ctx0" brushRef="#br0" timeOffset="32212.17">15941 4870 8833 0,'0'0'6010'0,"0"0"-4682"0,0 0-1072 16,0 0-136-16,0 0-96 15,0 0 464-15,-56 102-248 0,24-67-88 16,0 0-152 0,4-4-296-16,8-2-1616 15,9-10-1217-15,11-6-4489 16</inkml:trace>
  <inkml:trace contextRef="#ctx0" brushRef="#br0" timeOffset="32580.41">16486 4648 10442 0,'0'0'2664'16,"0"0"-623"0,0 0-337-16,0 0-264 15,0 0-559-15,0 0-425 16,-95-29-72-16,51 55 56 0,0 6-152 15,4 2-144-15,9 8-104 16,10-4-40-16,10-6-8 0,11-7-64 31,7-6-120-31,25-13 56 16,9-6 128-16,2 0 8 16,1-16-176-16,-4 1 48 0,-8-2 128 15,-13 8 8-15,-6 3 136 16,-9 6 120-16,-4 3-264 0,0 16-16 15,0 10 16-15,0 2-8 32,0 8-208-32,0-4-840 0,20-4-1721 15,3-8-2312-15,1-14-4273 0</inkml:trace>
  <inkml:trace contextRef="#ctx0" brushRef="#br0" timeOffset="32785.99">16750 4451 11858 0,'0'0'4033'0,"0"0"-3601"15,0 0-328-15,0 0 120 0,63 92 8 32,-35-47-16-32,-4 5-112 15,-4 8-96-15,-16 2-8 0,-4 0-240 16,-24 4-400-16,-56 15-656 15,9-15-1841-15,-9-14-8153 0</inkml:trace>
  <inkml:trace contextRef="#ctx0" brushRef="#br0" timeOffset="33404.91">15410 4314 7881 0,'0'0'2713'0,"0"0"-1441"15,0 0-176-15,0 0 553 16,-86 22 303-16,49 4-480 0,1 3-375 0,4 9-289 16,1 10-264-16,-1 15-232 15,11 20 32-15,14 15-104 0,7 1-144 16,20-14-40 0,8-22 0-1,8-21-56-15,-4-7-56 16,11 3-672-16,41 0-1208 0,-17-9-3146 0,-3-11-5792 15</inkml:trace>
  <inkml:trace contextRef="#ctx0" brushRef="#br0" timeOffset="33930.37">17296 4877 9233 0,'0'0'9202'0,"0"0"-7537"31,0 0-1121-31,0 0-544 16,0 0-1184-16,0 0-1457 0,0 0-5153 16</inkml:trace>
  <inkml:trace contextRef="#ctx0" brushRef="#br0" timeOffset="41323.74">2789 5940 5129 0,'-5'-3'4289'15,"1"0"-2505"-15,0 0 24 0,1-4 129 16,-5 4-193-16,4-3-384 16,4 2-119-16,0-2-297 15,0 3-232-15,0 0-232 0,0-4-264 32,4 1-208-32,15-3 144 15,1 2-152-15,5 4 64 0,2 3-64 16,1 0-8-16,0 16 0 15,-12 10-96-15,0 5 48 16,-8 4 48 0,-8 3 8-16,0 3-8 0,-13 4 8 15,-14-4 40-15,-4-3 56 16,3-3 32-16,0-9-8 0,4-8-72 16,7-5-40-16,9-3 0 15,8-10-8 1,0 3-8-16,0 0-64 15,21-3 24-15,7 0 40 0,11 0-48 16,9 0-120-16,0-6-616 16,15-13-1096-16,-14 3-3194 0,-10-3-4544 15</inkml:trace>
  <inkml:trace contextRef="#ctx0" brushRef="#br0" timeOffset="41566.17">3255 6121 12378 0,'0'0'4825'0,"0"0"-3953"15,0 0-207-15,0 0 63 0,0 0-264 16,0 0 112-16,96 3-200 15,-41-3-344-15,5 0-32 0,32-13-1536 16,-21 4-3617 0,-7-1-7994-16</inkml:trace>
  <inkml:trace contextRef="#ctx0" brushRef="#br0" timeOffset="42855.25">5048 5857 9914 0,'0'0'2168'0,"0"0"-1736"16,0 0-432-16,0 0-1584 16,0 0-1425-16</inkml:trace>
  <inkml:trace contextRef="#ctx0" brushRef="#br0" timeOffset="64536.64">4339 5648 10234 0,'0'0'2672'0,"0"0"-1640"0,0 0-103 16,0 0 175-16,0 0-208 16,0 0-256-16,0 0-168 15,0 0-56-15,-13 9-47 0,5 20 223 16,1 9-96-16,-5 10-32 31,-1 9-104-31,-2 3-56 0,2 4-64 0,-2 3-32 16,2-4-80-16,6 0-24 15,3-5-40-15,4-8-56 16,0-5 40-16,8-10 32 16,12-6-80-1,4-11-264-15,16-11-304 16,-1-7-232-16,13 0-352 0,20-22-633 0,-9-7-2064 15,-14 1-1792-15</inkml:trace>
  <inkml:trace contextRef="#ctx0" brushRef="#br0" timeOffset="64815.15">3960 5988 1880 0,'0'0'8290'15,"0"0"-6698"-15,0 0-720 16,0 0-272-16,0 0-144 16,0 0 449-16,23 19 823 0,14-13-336 31,14 1-424-31,9-5-167 15,4-2-401-15,8 0-160 0,0-2-240 0,-1-8-128 16,13-12-1233-16,-20 6-2519 16,-12-3-3634-16</inkml:trace>
  <inkml:trace contextRef="#ctx0" brushRef="#br0" timeOffset="66870.36">5031 5946 8065 0,'0'0'2329'16,"0"0"-1193"-1,0 0-112-15,0 0-72 16,0 0 9-16,0 0 79 15,0 0-40-15,-28 0-104 0,28 0-144 0,5 0-216 16,11 0-335-16,4 0 287 16,12 0-208-16,3-6-144 0,5 3-136 31,0-3-336-31,8 2-977 16,0 4-951-16,-8 0-929 0,-12 10-2096 15</inkml:trace>
  <inkml:trace contextRef="#ctx0" brushRef="#br0" timeOffset="67078.88">4996 6172 7889 0,'0'0'3105'0,"0"0"-2137"31,0 0-784-31,0 0 960 15,0 0 265-15,0 0-257 0,119 13-312 16,-70-17-320-16,10-8-272 0,-4-1-248 16,29-6-624-16,-16 3-1896 15,-12 0-2490-15</inkml:trace>
  <inkml:trace contextRef="#ctx0" brushRef="#br0" timeOffset="67349.98">5841 5743 10162 0,'0'0'1656'16,"0"0"-456"-16,0 0-288 16,0 0-279-16,0 0 703 0,-13 54 224 15,2-12-400-15,-2 2-351 16,5 7-217-16,1 3-128 0,3 3-168 31,0-3-176-31,0 0 24 16,4-10-136-16,0-6-8 0,4-6-32 15,4-10-632-15,3-12-752 16,-2-4-1601-16,-5-6-4281 0</inkml:trace>
  <inkml:trace contextRef="#ctx0" brushRef="#br0" timeOffset="68864.81">2717 7264 10218 0,'0'0'2160'0,"0"0"-471"15,0 0-449 1,0 0-96-16,24-79-232 0,0 59-168 16,4 2-248-16,8 2-191 15,3 0-121-15,5 7-88 16,-8 9-88-16,0 0-8 0,-8 6-96 16,-13 13-168-1,-6 3 63-15,-5 3 201 16,-4 4 161-16,-9-1-153 0,-2-5 96 15,-5-1-56-15,4-3-32 16,0-10 56-16,8-2 8 16,4-4-80-16,0-3-104 0,0 3-265 15,19 0 217-15,6 1 96 16,6 5 56 0,-3 4 0-16,4 2-112 15,-8 8-48-15,-8-1-152 16,-12 4 96-16,-4 2 216 15,0 4 48-15,-24 0 88 0,-11 0 104 32,-6-4 40-32,-6-3 16 0,-1-6-87 15,0-6-81-15,8-10-24 16,4-3-104-16,8-6-168 16,24-39-1001-16,4 4-2920 0,12 0-5433 0</inkml:trace>
  <inkml:trace contextRef="#ctx0" brushRef="#br0" timeOffset="69104.92">3302 7385 12498 0,'0'0'3233'15,"0"0"-2057"-15,0 0-600 0,0 0-272 16,0 0 232-16,84 0-160 0,-44 0-135 31,4-3-241-31,3-1-128 16,13 1-921-16,-8 0-2736 0,-12 0-3888 16</inkml:trace>
  <inkml:trace contextRef="#ctx0" brushRef="#br0" timeOffset="69763.28">4537 6975 9882 0,'0'0'2296'0,"0"0"-992"0,0 0-351 31,0 0-17-31,-79-32 224 0,43 32-64 16,0 0-104-16,-4 0-231 16,5 10-265-16,7 6-232 15,7-3-120-15,14 5-104 0,7 2-40 16,0 5-48-16,24 1-40 31,8 2 32-31,11 4-144 0,5 0-280 16,-1 0 128-16,-6-1-113 15,-13 1 129-15,-5-4 128 0,-10-2 120 16,-13-1 88-16,-4-6 40 16,-20-3 272-16,-8 0 377 15,-13-7-25 1,-2-2-152-16,4-4-120 16,-5-3-152-16,8-3-144 0,8-13-96 15,16-7-400-15,16-14-832 16,16 5-2721-16,16 3-2737 0</inkml:trace>
  <inkml:trace contextRef="#ctx0" brushRef="#br0" timeOffset="70349.85">4696 7283 9674 0,'0'0'2656'15,"0"0"-1912"-15,0 0-432 0,0 0 369 16,0 0-193-16,77-38 8 16,-53 16-160-16,4 3-168 0,0-3-96 15,-9-1-72-15,-2 1-64 32,-10 3 56-32,-7 3 8 15,-4 0 24-15,-16 10 112 0,-8 3-8 16,-4 3 88-16,0 9 264 15,4 14 168-15,5 5 32 0,7 7-232 16,8 6-160-16,8 0-15 16,0-2-129-1,19-8-88-15,9-5-56 16,8-11-120-16,9-8-185 0,7-7-31 16,-1-3-120-16,1-19-168 15,4-10 232-15,-9-12 176 0,-6-4 216 16,-9-22 168-1,-17-19 8-15,-11-10-8 16,-4 8-72-16,-16 17 16 16,-4 27 56-16,0 12 112 0,-3 0 32 15,-5 4 208-15,7-4 217 16,6 15-73-16,6 11-416 0,9 9-232 16,0 12-16-16,0 23 0 31,0 26 248-31,0 21-32 15,0 29 64-15,5 4 32 0,3-7-96 16,-4-10-40-16,7-31-128 0,-2-13-48 16,3-20-168-16,12-2-768 31,4-6-1289-31,-5-13-3128 0</inkml:trace>
  <inkml:trace contextRef="#ctx0" brushRef="#br0" timeOffset="70717.83">5323 7258 6361 0,'0'0'2024'0,"0"0"-919"16,0 0-177-16,0 0 64 0,0 0 168 15,0 0-112 1,0 0-335-16,0 0-329 15,84-26-192-15,-61 4-112 16,-7-6-24-16,-4-1-56 0,-8-3-128 16,-4 0-32-16,0 4 160 15,-12 6 640-15,-8 9 368 0,-3 10-256 32,-5 3 56-32,-4 16-88 15,8 12-71-15,7 7-193 0,6 10-176 16,11-1-96-16,0 0-128 15,24-5-56-15,8-7-208 0,11-10-536 16,5-13-361-16,8-9-607 31,23-9-360-31,-15-11-2001 16,-8-8-1769-16</inkml:trace>
  <inkml:trace contextRef="#ctx0" brushRef="#br0" timeOffset="70895.98">5884 7023 10178 0,'0'0'4673'0,"0"0"-2825"31,0 0-664-31,0 0-368 0,0 0 73 16,0 0-113-16,-71 101-304 0,58-60-280 15,13 4-144-15,0-3-48 16,21-8-344-16,10-5-536 0,18-10-769 16,6-16-911-1,36-9-169 1,-11-13-447-16,-12-13-2410 0</inkml:trace>
  <inkml:trace contextRef="#ctx0" brushRef="#br0" timeOffset="71124.7">6346 6648 10746 0,'0'0'3953'32,"0"0"-1585"-32,0 0-447 0,0 0-689 15,0 0-600-15,0 0-416 16,0 0 304-16,-31 67 152 0,31-7-288 15,0 0-96-15,0 7-120 32,3 3-56-32,18-3-72 15,-2 0-32-15,9-1-16 0,4-6-88 16,0-6-280-16,-1-9-352 16,1-11-416-16,5-11-984 15,-14-7-2978-15,-6-13-2015 0</inkml:trace>
  <inkml:trace contextRef="#ctx0" brushRef="#br0" timeOffset="71302.25">6079 6988 11026 0,'0'0'4745'0,"0"0"-2809"16,0 0-39-1,0 0-961-15,0 0-816 0,0 0 320 16,120-35-160-16,-25 25-136 15,25-2-144-15,0-4-552 0,-36 7-1416 16,-32-4-4362-16</inkml:trace>
  <inkml:trace contextRef="#ctx0" brushRef="#br0" timeOffset="72472.93">7347 6886 7041 0,'0'0'5161'16,"0"0"-3449"-16,0 0 209 0,0 0-593 16,0 0-184-16,0 0-263 15,-13-16-473-15,13 35-224 16,0 13 528-16,0 10-224 15,0 8-176-15,0 4-184 16,0 3-32-16,0 1-96 16,4-5-112-16,5-5-536 15,-5-10-824-15,7-16-1257 0,1-15-2104 16,1-7-4577-16</inkml:trace>
  <inkml:trace contextRef="#ctx0" brushRef="#br0" timeOffset="72636.87">7398 6709 13794 0,'0'0'2529'0,"0"0"-1257"0,0 0-560 31,0 0-496-31,0 0-216 16,0 0-160-16,0 0 112 15,0 0-848-15,20 120-1320 0,5-69-1985 16,-2 0-4041-16</inkml:trace>
  <inkml:trace contextRef="#ctx0" brushRef="#br0" timeOffset="73087.32">7525 7264 8385 0,'0'0'3097'16,"0"0"-1833"-16,0 0-280 15,-3-82 273-15,3 40-25 16,3-2-256-16,10 0-312 15,2-1-288-15,10 7-128 16,-1 6-72-16,0 13-176 16,-5 10 73-16,1 9-1 0,1 9-64 15,-2 16 0-15,-6 17 96 16,-6 5-56 0,-3 4 40-16,-4 0-80 15,0-3 40-15,0-7-40 16,-4-12 0-16,0-7-8 0,1-10-8 15,-2-12 8-15,5-3 16 16,0-22-16-16,5-13-288 0,10-10 47 31,5-6 153-31,-4 3 88 16,4 7 64-16,-9 15 121 16,2 10 167-16,-5 19 8 0,-1 0-232 15,1 22-24-15,5 13 192 16,-6 10-112-16,5 6-88 0,1-4-88 31,-2 1-8-31,2-7-120 0,-2-9-344 16,6-13-328-16,2-10-649 15,13-18-1543-15,-4-13-857 0,0-10-2024 16</inkml:trace>
  <inkml:trace contextRef="#ctx0" brushRef="#br0" timeOffset="73252.95">8171 6943 8449 0,'0'0'4385'0,"0"0"-1424"15,0 0-1073-15,0 0-1120 16,0 0-528-16,0 0 385 0,0 105-145 16,0-47-256-16,0-1-144 15,0 3-80 1,4-3-32-16,5-9-480 16,6-1-825-16,-2-12-1511 15,-2-16-2817-15</inkml:trace>
  <inkml:trace contextRef="#ctx0" brushRef="#br0" timeOffset="73418.35">8083 6765 11258 0,'0'0'2584'15,"0"0"-1759"-15,0 0-825 0,0 0 0 31,0 0-737-31,0 0-1719 0,-11 77-8722 16</inkml:trace>
  <inkml:trace contextRef="#ctx0" brushRef="#br0" timeOffset="73658.77">8462 6559 13850 0,'0'0'2633'16,"0"0"-1217"-16,0 0-880 16,0 0-360-1,0 0 641-15,4 130-305 16,8-50-80-16,0 21-232 16,4 4-200-16,-4-6 48 0,0-10-48 15,-8-26-8-15,-4-12-424 16,0-16-624-16,0-7-1281 0,0-5-2272 15,0-4-1792-15</inkml:trace>
  <inkml:trace contextRef="#ctx0" brushRef="#br0" timeOffset="73931.14">8291 6982 9378 0,'0'0'2192'15,"0"0"-784"-15,0 0 177 0,0 0-209 16,0 0-384-16,119-58-48 0,-59 55-424 16,0 3-224-16,4 0-199 15,-8 13-49 1,-9 6-48 0,-15 3-233-16,-8 7-95 0,-12 2 328 15,-8 8 56-15,-4 2-48 16,0 3 8-16,-8 1 104 0,4-1-112 15,0-6-8-15,0 0-120 0,4-9-1568 16,0-7-1145-16,0-9-3080 16</inkml:trace>
  <inkml:trace contextRef="#ctx0" brushRef="#br0" timeOffset="74121.85">8792 6728 10594 0,'0'0'2608'0,"0"0"-1295"0,0 0-201 15,0 0-1112-15,0 0-304 16,0 0-904-16,0 0-217 31,41 111-3016-31</inkml:trace>
  <inkml:trace contextRef="#ctx0" brushRef="#br0" timeOffset="74692">9084 7054 5617 0,'0'0'2400'0,"0"0"89"16,-12-82-265 0,-8 53 137-16,-4 10-417 15,-4 10-480-15,0 9-503 0,0 3-521 0,5 19-272 16,10 13-88-16,5 3-40 31,8 3-40-31,12-6-80 16,12-3-264-16,8-10-272 0,4-9 63 15,0-13-119-15,0-6-104 16,-8-20 64-16,-5-9 248 0,-3-2 464 16,-12 2 216-16,-8 0 456 31,0 9 184-31,0 10 321 0,-4 13-225 15,0 3-520-15,-3 22-336 16,7 13 40-16,0 10-64 0,0 9-24 16,15-4-48-16,5 2-232 15,12-12-152-15,4-11-408 32,4-13 55-32,8-16 73 0,8-9-32 15,15-36 168-15,13-31 504 16,0-29 24-16,-5-22 616 0,-15-3 64 15,-25 0-288-15,-22 9-168 0,-17 6 25 16,-17 21 207 0,-18 20 112-1,-1 24 72-15,4 18 208 0,0 16 0 16,-3 13-312-16,-1 3-368 16,-8 38-96-16,8 41-16 0,12 39 32 15,24 22-88-15,12 2 8 0,28-12 80 31,4-19-88-31,0-5-384 16,3-8-448-16,-10-16-800 0,-14-27-2985 16,-7-21-7114-16</inkml:trace>
  <inkml:trace contextRef="#ctx0" brushRef="#br0" timeOffset="75501.7">11223 6537 7617 0,'0'0'4985'0,"0"0"-3585"16,0 0 121-16,0 0-497 31,0 0-272-31,-87-51 248 0,43 51-15 16,0 7-137-16,0 11-232 16,4 8-320-16,12 6-136 15,8 9-80-15,16 1-32 0,4 5-48 16,17 7-8-16,22-3-40 15,9-1-88 1,4 2-160-16,0 1 32 0,-9-2 136 16,-10-3-88-16,-18 0-56 15,-15-7 0-15,-4-10 152 16,-24-9 80-16,-11-5 40 0,-9-11 168 16,-4-6 24-1,4-6 40 1,9-16 104-16,2-4 48 0,18-3-32 15,2-2-72-15,13 8 64 0,1 4-48 16,3 6-8-16,0 11-216 16,0 2-72-16,7 0-160 0,6 19 160 31,2 6-104-31,6 3-464 16,3 4-776-16,19-3-801 0,-7-7-983 15,-4-12-2297-15</inkml:trace>
  <inkml:trace contextRef="#ctx0" brushRef="#br0" timeOffset="75771.23">11423 6588 7457 0,'0'0'2929'16,"7"-77"-1233"-16,1 40-160 0,-3-2 369 15,-1 14 23-15,-4 9-543 31,0 10 31-31,0 6-624 0,0 19-584 0,0 32-8 16,0 25 312-16,0 22-144 16,0 10-152-16,0-6-120 15,15-16-32-15,-2-23-64 0,-2-12 0 16,1-10 0 0,0-12-272-1,0 2-400-15,-4-2-528 0,4-13-1201 16,-4-7-2472-16,-8-9-3328 0</inkml:trace>
  <inkml:trace contextRef="#ctx0" brushRef="#br0" timeOffset="75938.42">11196 6950 9217 0,'0'0'2737'16,"0"0"-1265"-16,0 0-1104 15,0 0 521-15,115-7 39 0,-55 7-456 16,7-3-472-16,9 3-400 15,0-6-776-15,24-7-1057 0,-21 1-744 32,-11-4-87-32</inkml:trace>
  <inkml:trace contextRef="#ctx0" brushRef="#br0" timeOffset="76251.75">11997 6772 5009 0,'0'0'4697'16,"0"0"-2049"-16,0 0-543 31,0 0-561-31,-97-22-456 0,62 28-176 15,-1 13-272-15,4 13-127 0,4 6-145 16,4 3-216-16,16 4-104 16,8-4-8-16,0-6-40 0,17-10-48 15,11-9-208 1,7-12 48 0,5-4 200-16,-1-23-120 0,2-12-385 15,-5-9 249-15,-12 0 264 0,-1-1 8 16,-14 4 136-16,-6 12 321 15,-3 16 415-15,0 13-232 0,0 0-512 32,0 29-88-32,0 9 8 15,4 6-56-15,12 4 0 0,8-3-248 16,8-10-312-16,7-7-448 16,-2-12-1169-16,10-23-1040 0,-7-15-895 15,-7-10-1226-15</inkml:trace>
  <inkml:trace contextRef="#ctx0" brushRef="#br0" timeOffset="76454.85">12379 6426 8193 0,'0'0'4561'15,"0"-73"-1696"-15,0 44-329 0,-4 7-663 16,4 19-729-16,0 9-736 31,0 35-280-31,0 33 344 0,0 24-128 16,12 13-192-16,4-3-88 15,-1-13-64-15,-2-16 0 0,-5-12-384 16,-1-16-544-16,-3-9-1032 0,-4-20-2433 16,0-9-1977-16</inkml:trace>
  <inkml:trace contextRef="#ctx0" brushRef="#br0" timeOffset="76600.62">12164 6620 12722 0,'0'0'1697'32,"0"0"-1113"-32,123-13-384 15,-43 13-64-15,-5 0-136 0,25 10-512 16,-20 2-2297-16,-24 1-4921 16</inkml:trace>
  <inkml:trace contextRef="#ctx0" brushRef="#br0" timeOffset="76972.87">12609 6911 7865 0,'0'0'1432'16,"0"0"-511"-16,0 0-497 0,0 0-64 15,0 0 80-15,108 48 248 16,-72-64-160-16,0-6-216 31,-8-6-160-31,0-7 8 0,-12-6 176 16,-8-1-40-16,-8-2-63 15,0 2 271-15,-20 7 384 0,-8 10 272 0,-4 16-112 16,-8 9-336-16,5 9-271 16,-1 26 175-1,4 10-208 1,12 11-128-16,8 8-136 0,12 0-96 16,4-4-48-16,24-6 8 15,8-9 48-15,3-14-56 0,10-12 8 0,-6-15 32 31,0-4 64-31,-2-20 56 16,-9-8-80-16,-13-4 16 16,-6 0-24-16,-10 7-32 0,-3 3-40 15,0 9-112-15,-11 13-536 16,-2 0-1129-16,-2 0-4096 0</inkml:trace>
  <inkml:trace contextRef="#ctx0" brushRef="#br0" timeOffset="78325.75">14343 6356 10018 0,'0'0'2312'0,"0"0"-656"16,0 0-159-16,0 0-89 15,0 0-88-15,0 0-231 16,8-70-257-16,-28 64-400 16,-12 6-256-1,-8 0-88-15,-16 3-32 0,-7 10 112 16,-5 9 24-16,1 3-40 0,7 1-64 15,8 5-80-15,20 1 8 16,12 0-8-16,12 0 48 16,8-4-56-1,28 4-56-15,15-3 48 16,17-1-112-16,0 4-40 16,8 0 104-16,-8 2 48 0,-9 1 8 15,-11 4 0-15,-12-4 0 16,-12-3-48-16,-16-1 0 0,0-3 0 31,-28-2 48-31,-7-7 8 16,-10-3 72-16,-10-6 16 0,-1-7-8 15,0-3-8-15,4 0-16 16,9-10-56-16,7-6 64 16,8-3 56-16,12-3-112 0,4 3 104 31,8-3-16-31,0 6 32 15,4 0 40-15,0 10-176 0,0-1 0 0,4 7-312 16,4 0-368-16,12 10-64 16,20 15-616-16,-4 1-1417 15,3-1-3464-15</inkml:trace>
  <inkml:trace contextRef="#ctx0" brushRef="#br0" timeOffset="78773.28">14690 6750 9690 0,'0'0'2992'16,"0"0"-671"-16,0 0-465 0,0 0-72 15,0 0-487-15,0 0-625 0,0-7-416 16,0 27-184-16,0 5 280 16,0 10-32-16,0 6-152 0,4 4-80 15,3-1-16 1,6 0-64 0,-5 1 8-16,-1-7-16 0,-3-6-312 15,1-10-424-15,-5-3-864 16,0-9-1433-16,-5-10-3512 0</inkml:trace>
  <inkml:trace contextRef="#ctx0" brushRef="#br0" timeOffset="78988.11">14686 6674 10682 0,'0'0'3144'15,"0"0"-1143"-15,0 0-897 0,0 0-24 16,0 0 25-16,-80 25-297 16,44-3-288-16,4 3-312 15,0 1-208-15,4 6-120 0,0 22-1256 32,4-10-2401-32,13-3-3801 0</inkml:trace>
  <inkml:trace contextRef="#ctx0" brushRef="#br0" timeOffset="79191.88">14454 7254 7465 0,'0'0'3233'0,"0"0"-1081"16,0 0-263-16,104-22-257 15,-60 10-536-15,8-4-464 16,-1 0-320-16,1 3-168 15,0 7-144-15,-4 0-576 16,0 2-1248-16,-12 4-1089 16,-12 0-3712-16</inkml:trace>
  <inkml:trace contextRef="#ctx0" brushRef="#br0" timeOffset="79386.64">15479 6969 14699 0,'0'0'4008'31,"0"0"-2615"-31,0 0-737 16,0 0-216-16,0 0-64 15,0 0-376-15,0 0-152 0,0 0-1480 16,8-29-5706-16</inkml:trace>
  <inkml:trace contextRef="#ctx0" brushRef="#br0" timeOffset="86548.82">2856 8090 10402 0,'0'-10'2496'0,"0"4"-743"15,0 3-385-15,0 3-520 16,-3 0-344-16,-10 15-184 0,2 11 320 16,-10 12 201-16,6 7-161 15,-2 9-184-15,14-1-256 16,-5-2-88-16,8-3-56 15,4-10-96-15,11-6 0 16,9-13-48-16,12-6-392 16,8-10 88-16,4-3-432 0,0-10-473 15,-1-12-863-15,-2-7-201 16,-18-9 65 0,-7 0 1040-16,-12 0 1216 15,-8 6 256-15,0 7 880 16,-3 9 864-16,-6 7-95 0,1 2-449 15,4 7-344-15,4 0-408 16,0 9-383-16,0 17 287 0,0 5 152 31,0 11-152-31,0 3-224 16,-4 2-40-16,4 4-80 16,-7-4-112-16,-2 4-40 0,1 3-24 15,1-6-72-15,-2-1-16 16,5-2-56-16,4-10-568 0,0-4-1160 15,13-14-3089 1,-2-11-1913-16</inkml:trace>
  <inkml:trace contextRef="#ctx0" brushRef="#br0" timeOffset="86774.82">3338 8591 13634 0,'0'0'4241'16,"0"0"-3352"-16,0 0-225 15,0 0 48 1,0 0-176-16,0 0-192 16,84 4 48-16,-17-11-72 15,25-9-256-15,20 0-64 0,0-2-856 16,-33 5-3353-16,-27 3-7233 0</inkml:trace>
  <inkml:trace contextRef="#ctx0" brushRef="#br0" timeOffset="90808.55">4896 8086 1224 0,'0'0'7513'16,"0"0"-5960"-16,0 0 303 16,24-66-448-16,-20 56-135 0,-4 10 23 15,0 0-456-15,0 0-448 16,-4 19 64-16,-8 6 272 0,-7 17-103 31,-9 18-217-31,0 20-8 16,-4 2-16-16,4-9-248 0,4-9 8 15,4-23-32-15,0 6-104 16,4-5 48-16,0-10-48 0,8-13 0 16,8-10 0-16,0-9-8 31,0-9 0-31,4-23 0 16,19-29-96-16,10-33-16 0,11-27 64 15,-1-12-104-15,2 9 32 16,-10 35-120-16,-11 32 16 0,-4 21 176 15,-4 11 48-15,4 3 80 16,0 6 40 0,0 7 256-16,0 9-208 15,-4 19 0-15,-5 19 112 0,2 9 24 16,-9 10-160-16,-1 16-64 16,-3-6-8-16,0 3 8 0,0-3-8 15,0-10-64 1,0 0 32-16,0-6-40 15,0-7-408-15,0-9-592 16,0-6-825-16,0-10-3272 0,0-10-4113 16</inkml:trace>
  <inkml:trace contextRef="#ctx0" brushRef="#br0" timeOffset="90997.64">4669 8464 9874 0,'0'0'2728'0,"0"0"-743"16,0 0-745-16,0 0-400 31,96-67 80-31,-28 45 120 16,19 0-455-16,-4 3-369 0,-3 3-216 16,-8 13-224-16,-28 3-1713 15,-4 0-4192-15</inkml:trace>
  <inkml:trace contextRef="#ctx0" brushRef="#br0" timeOffset="91191.05">5407 8353 9874 0,'0'0'4425'0,"0"0"-3001"16,0 0 232-1,0 0-352-15,0 0-127 16,-28 73-145-16,7-35-472 15,1 6-264-15,9 4-184 0,3 0-112 16,4-1-504-16,8 5-888 16,7-15-3361-16,10-11-4217 0</inkml:trace>
  <inkml:trace contextRef="#ctx0" brushRef="#br0" timeOffset="91447.14">5777 8461 11946 0,'0'0'3825'0,"0"0"-2777"0,0 0-560 16,0 0-64-1,0 0-176-15,111-22-48 16,-70 19-200-16,-2-1-72 0,8 4-1280 16,-6 0-2905-16,-13 0-3376 15</inkml:trace>
  <inkml:trace contextRef="#ctx0" brushRef="#br0" timeOffset="91633.38">5669 8623 8913 0,'0'0'2657'0,"0"0"-1305"16,0 0 441-1,0 0 39-15,103 19-264 16,-15-22-599-16,28-13-553 0,7-6-288 16,-23 6-128-16,-16 0-712 15,-41 10-3057-15,-15-1-7610 0</inkml:trace>
  <inkml:trace contextRef="#ctx0" brushRef="#br0" timeOffset="93883.32">7581 8366 8665 0,'0'0'2689'16,"0"0"-1225"-16,0 0-143 16,0 0-233-16,0 0-448 15,0-35-104 1,-3 25-248-16,3-3-8 0,-4-2 40 15,-4-4-16-15,-1 0 88 16,-2-4-200-16,-10 1-56 0,-7 0 208 16,2 6-207-16,-6 10-1 15,-5 6 32 1,5 6-16-16,-4 23-64 16,1 21 304-16,11 5-72 15,12 5-168-15,12 0-32 0,0-12-48 16,15-4-64-16,10-9-8 15,6-16-144-15,5-9 32 0,5-10-48 32,-2-13 144-32,1-22-112 15,-5-6-80-15,-7-10 160 16,-3-6 48-16,-9 0 0 0,-4 6 0 16,-9 10 72-16,1 6 8 15,-4 12 40-15,0 11 224 0,0 6-96 16,0 6-248-1,0 0-32-15,0 6-72 16,0 6 104-16,0 7 72 16,0 1-8-16,0-5 24 0,0-2 32 15,0-3 24-15,0-4-48 16,0-6 88-16,0 0 104 0,0 0 72 16,0 0-72-1,0 0-16-15,0 0-128 16,0 0-40-16,0 3-56 15,0 0-48-15,0 13-8 0,-4 7 8 16,1 11 152-16,-1 11-32 16,4-1-48-1,0 1 32-15,11-1-96 16,13-6-16-16,8-6-176 16,8-6-360-16,8-8-344 0,23-18-968 15,-15-3-3377-15,-7-16-5746 16</inkml:trace>
  <inkml:trace contextRef="#ctx0" brushRef="#br0" timeOffset="94326.42">8279 8090 5065 0,'0'0'6697'15,"0"0"-4449"-15,0 0 1 16,0 0-1025-16,0 0-584 16,0 0 257-1,-99 50-17-15,71-5-152 16,4 9-384-16,3 3-216 0,14 0-16 15,3 0-104-15,4-9-8 0,0-7-176 32,7-9-336-32,6-13-128 15,2-9-689-15,6-10 817 0,-10 0 512 16,-3-20 48-16,-8-8 144 0,0-7 128 16,-15-6 177-16,-13-4-33 15,-8 1-56-15,-9 5-40 16,10 8-16-16,3 5-120 0,8 11-144 31,8 11-88-31,16 4-480 16,0 0-1016-16,36 19-433 0,4 1-2720 15,8-8-112-15</inkml:trace>
  <inkml:trace contextRef="#ctx0" brushRef="#br0" timeOffset="94810.56">8610 8106 8489 0,'0'0'2617'0,"0"0"-489"16,0 0-183-16,0 0-721 15,-120-57-304-15,76 57 112 16,1 22-215 0,7 9-321-16,12 14-264 15,11-1-184-15,13 1-48 0,9-4-168 0,19-6-416 16,8-16-249-16,16-12-263 15,-5-7 704-15,5-13 16 16,-5-13-136 0,-6-2 512-16,-13-1 32 15,-5 7 824-15,-14 3 208 16,-5 13 209-16,-4 6-97 0,0 6-1016 16,0 44 24-16,-9 30-56 31,1 34-56-31,-3 20-24 0,-2-1-48 15,-2-9-80-15,-2-13-160 16,2-13-72-16,2-15-200 0,2-23 208 16,3-19-705-16,-5-12 737 15,2-7 272-15,-10-9 304 32,-2-7 625-32,-5-9 55 0,-7-22-152 15,-14-26 144-15,1-29-64 16,9-31-287-16,14-9-241 0,25-1-288 15,25 23-96-15,10 34-296 0,6 20-401 16,30 9-463-16,-7 6-1104 16,0 4-4626-16</inkml:trace>
  <inkml:trace contextRef="#ctx0" brushRef="#br0" timeOffset="95458.67">8852 8318 10786 0,'0'0'3064'0,"0"0"-551"16,0 0-1113-16,0 0-1032 16,0 0-168-16,0 0 88 0,0 0-192 31,52-38-23-31,-35 44-25 15,-2 7-40-15,-2 9-8 0,-2 4 48 16,-7 6-48-16,0-1-72 16,-4 1 64-16,-4-3-40 31,-11-1-1-31,-2-9-23 0,2-3 72 16,-2-10 0-16,10-6 8 15,7 0-8-15,0-19-176 0,7-9-488 16,18-7-32-16,6-9 160 15,1-1 136-15,0-3 400 16,0 10 104 0,-8 6 152-16,-1 17 8 0,-6 11-152 15,-6 4 40-15,-2 17 136 16,-5 11 304-16,-4 7-296 0,0 6-72 16,0 1-88-16,-8-8-15 15,-5-5-113 1,2-10 40-16,2-6-48 15,5-10 16-15,0-3-8 0,4-7-8 16,4-18-561-16,13-7-375 16,3-9 264-16,7-7 200 15,1 1 304-15,-4 5 168 0,-4 11 192 32,-4 12 416-32,-4 9 32 0,0 10-288 15,-4 13-72-15,0 15 352 16,-4 7-167-16,4 10-257 15,0-4-120-15,-1 1-88 0,10-5-328 16,3-5-777-16,27-10-839 31,-2-9-1049-31,-2-6-2144 0</inkml:trace>
  <inkml:trace contextRef="#ctx0" brushRef="#br0" timeOffset="95784.38">9745 8172 1512 0,'0'0'8986'0,"0"0"-6482"15,0 0 257 1,-44-76-1145-16,16 76-832 0,-4 12-31 16,1 17-73-16,3 9-256 15,4 10-216-15,8 0-160 16,4 2-40-16,12-5-8 0,0-14-48 16,4-8-424-1,16-14-512-15,8-9 31 16,7-9 273-16,1-23-672 0,-4-9 144 15,1-4 752-15,-6-2 456 16,-11 9 688-16,-8 12 896 16,-8 13 304-16,0 13-335 0,0 10-921 31,-8 22-384-31,-3 12 112 16,-2 7-120-16,1 3-184 0,9 0-56 15,3-6-32-15,0-13-568 16,0-7-744-16,28-22-1201 0,-1-6-1472 15,4 0 144-15</inkml:trace>
  <inkml:trace contextRef="#ctx0" brushRef="#br0" timeOffset="95961.99">10184 8026 6569 0,'0'0'7001'0,"0"0"-3024"0,0 0-2328 15,0 0-1105-15,0 0 16 16,-60 73-72-16,28-6-208 0,4-4-168 15,-4 7-112 1,8-3-8-16,4-19-336 16,-3-1-608-16,2-12-833 15,5-19-1255-15,1-13-185 0,2-3-736 16</inkml:trace>
  <inkml:trace contextRef="#ctx0" brushRef="#br0" timeOffset="96119.6">9888 8140 9658 0,'0'0'4905'15,"0"0"-1937"-15,0 0-1375 16,0 0-1097-16,0 0 344 0,53 99-256 16,-25-45-328-16,3 0-208 15,9 0-48 1,3-6-752-16,30 6-1185 16,-13-14-2111-16,-4-11-2626 0</inkml:trace>
  <inkml:trace contextRef="#ctx0" brushRef="#br0" timeOffset="96396.31">11028 7877 10986 0,'0'0'3849'0,"0"0"-1553"0,0 0-231 0,16-82-841 15,-40 78-488-15,-15 4-216 16,-13 26 8-16,-20 28 8 16,-8 35-8-16,-8 37-191 0,13 20-25 15,23-3-168-15,36-15-136 16,16-30-8-16,31-9-144 16,18-16-288-1,38 0-393-15,17-19-63 0,-13-16-328 16,-3-10-3681-16</inkml:trace>
  <inkml:trace contextRef="#ctx0" brushRef="#br0" timeOffset="97160.83">11745 7937 11882 0,'0'0'2040'0,"0"0"-543"0,0 0-561 15,-79-3-112-15,43 12 512 0,-4 11-55 16,0 12-409-16,-3 9-160 0,2 6-224 31,1 23-136-31,9 19-80 16,7-6-56-16,12-7-120 15,12-13-96-15,4-15 0 0,20 3-184 16,12 0-152-16,7-10-152 0,13-13-144 16,8-12 144-16,-1-9-280 31,5-7-304-31,-8-7 199 15,0-21 281-15,-8-4 256 0,-13-12 224 16,-7-4-16-16,-19-22 120 16,-13-16 8-16,-17-15 376 0,-30-4-32 15,-1 19-128-15,-4 26-112 32,12 22 16-32,4 9 32 15,-7 4-32-15,6 3 16 0,2 5 249 16,15 17-113-16,8 0-264 0,12 20 280 15,0 15 248-15,0 9 48 0,16 7-88 16,3 3-248 0,5 3-40-1,4 0-32-15,4 0-8 16,0 0-88-16,0-2 16 0,4 1-32 16,-4-4-64-16,4-2 72 15,4 1-64-15,-5-6-8 0,14 5-608 0,-6-11-1232 31,-11-14-3169-31</inkml:trace>
  <inkml:trace contextRef="#ctx0" brushRef="#br0" timeOffset="97374.43">12347 8579 12226 0,'0'0'2801'0,"0"0"-1265"0,0 0-224 16,0 0-271-16,64 92-297 31,-64-60-352-31,0-1-392 16,-4 4-784-16,-16 0-945 0,-5-10-2144 15,6-12-5401-15</inkml:trace>
  <inkml:trace contextRef="#ctx0" brushRef="#br0" timeOffset="98272.77">12654 7997 10186 0,'0'0'3208'0,"0"0"-1103"16,0 0-1305-16,0 0-528 16,0 0 240-16,-92 54 704 15,53-19-215-15,-2 13-209 0,5 3-136 31,8 19-152-31,4-7-56 0,13 7-192 16,7 0-64-16,8-13-40 0,20 3-96 16,19 1-56-16,13-11-16 15,8-5 8-15,3-7-136 16,-7-10-80-16,-12-8-256 16,-20-8-296-1,-12-9-176-15,-12-3-361 0,-4-6 297 16,-16-13-3449-16,-4-3-3792 0</inkml:trace>
  <inkml:trace contextRef="#ctx0" brushRef="#br0" timeOffset="98743.55">13283 7978 11858 0,'0'0'2209'16,"0"0"-449"-16,0 0-680 0,0 0-528 15,-92-18 256-15,49 18-15 16,-9 3-129-1,8 12-240-15,0 8-184 0,12 5-144 16,13 7-96-16,15 3 0 16,4 10-168-16,19-1 96 15,22 7-80-15,14 1-120 16,5-5-112 0,-1-2 208-16,-3-7-48 15,-12-6 88-15,-16-7 80 0,-12-2 56 0,-12-7-96 16,-4-3 96-16,-20-3 368 15,-16-7 128-15,-7 1-32 16,-6-7-160 0,2 0-192-16,-5 0-48 15,12-10-16-15,9-6-48 16,10 3-216-16,14-5-392 0,18-5-1249 16,13 4-2760-16,8 3-3904 0</inkml:trace>
  <inkml:trace contextRef="#ctx0" brushRef="#br0" timeOffset="98936.5">13507 8420 13450 0,'0'0'4017'0,"0"0"-2432"31,0 0-849-31,0 0-568 16,0 0 496-16,0 73 24 0,0-32-280 15,0 4-200-15,4 2-208 0,-1-2-400 16,5 5-856-16,-4-11-3529 16,4-14-4841-16</inkml:trace>
  <inkml:trace contextRef="#ctx0" brushRef="#br0" timeOffset="99140.81">13881 8518 10490 0,'0'0'4705'16,"0"0"-3569"-16,0 0-248 15,0 0 400-15,0 0-295 0,51 77-161 16,-51-43-448-16,0 1-384 16,-4 0-48-16,-20 10-1216 0,1-10-1457 31,11-10-3544-31</inkml:trace>
  <inkml:trace contextRef="#ctx0" brushRef="#br0" timeOffset="99598.18">14583 8420 5553 0,'0'0'6193'16,"0"0"-4633"-1,0-80-95-15,-9 46-257 16,-10-8-248-16,-6 7-112 16,-3 3 137-16,-3 13-249 0,-9 13-368 15,0 6-184-15,0 19 48 0,4 19-48 16,4 10 120-1,12 6-152-15,12 0-96 16,8-3-56-16,8-13-168 16,16-6-24-16,8-13-248 15,8-10 288-15,4-9 152 0,3-9 72 16,-6-13-64-16,-5-7 8 16,-8-3-16-1,-13 0 136-15,-2 7 136 16,-10 6 120-16,-3 13 96 15,0 6-272-15,0 15-136 0,0 17-64 16,0 6 80-16,4 7-96 16,12-4-384-16,12-3-272 0,16-3-1176 15,-4-10-1993-15,-1-12-1288 0</inkml:trace>
  <inkml:trace contextRef="#ctx0" brushRef="#br0" timeOffset="99818.49">14937 7995 12546 0,'0'0'2361'0,"0"0"-1457"0,0 0 384 16,99 18 224-16,-58 8-23 15,-2 9-625-15,5 12-256 16,-4 17-280-16,-13 22-152 15,-22 15-168-15,-14 7-8 16,-47-6-312-16,-31-10-368 16,15-28-1104-16,5-14-3337 0</inkml:trace>
  <inkml:trace contextRef="#ctx0" brushRef="#br0" timeOffset="100978.53">9383 9140 8145 0,'0'0'2721'16,"0"0"-1649"-16,0 0-328 16,0 0-152-16,0 0 8 0,0 0 9 15,0-66-241-15,0 50 176 16,0-6 40-16,-9 0-72 0,-6-7-184 15,-9 0 16-15,-1 1-104 32,-2-1 88-32,-5 7-224 15,4 9 8-15,1 7 48 0,3 6 200 16,3 13-224-16,2 19-48 16,-1 12 89-16,12 6 159 31,-1 8-80-31,9-1-64 0,0-3-64 15,17-10-128-15,7-12-128 0,4-13-264 16,-1-16 192-16,10-3 200 0,-6-22 0 16,1-13-64-16,-4-9-64 15,-9-10 8 1,-2 0-33 0,-6 0 145-16,-7 9 8 0,0 7 72 15,-4 13 225-15,0 15 303 0,0 10-200 16,5 7-328-16,-1 21 48 0,7 10 232 15,10 7 8-15,-2 3-184 32,1-1-112-32,4-3 0 15,-4-5-56-15,8-4-16 0,0-7-72 16,20 1-728-16,-12-10-664 0,3-10-3161 16</inkml:trace>
  <inkml:trace contextRef="#ctx0" brushRef="#br0" timeOffset="102403.2">15351 7677 10202 0,'0'0'1432'15,"0"0"-776"-15,0 0-208 0,0 0 176 16,91 35 961-16,-67 0-41 15,12 25-392 1,5 19-144-16,2 23-239 0,0 12-433 16,-6 1-160-16,-14-14-160 15,-14-24 32-15,-9-17 40 16,0-16-32-16,-9-9-56 0,-14 10-152 16,-9-1-64-1,-12 4-568 1,-7-7-561-16,-18 0-1007 0,14-9-833 0,15-13-4305 15</inkml:trace>
  <inkml:trace contextRef="#ctx0" brushRef="#br0" timeOffset="102585.25">16454 8338 15035 0,'0'0'2360'32,"0"0"-1824"-32,0 0-536 0,0 0-920 15,0 0-1520-15,0 0-2946 0</inkml:trace>
  <inkml:trace contextRef="#ctx0" brushRef="#br0" timeOffset="104818.23">2776 10081 11642 0,'0'0'3209'16,"0"0"-1289"-16,0 0-312 0,0 0-399 16,0 0-401-1,0 0-448-15,-3 2-264 16,-5 14 40-16,0 3 32 15,-1 10 0-15,6 3-8 0,3 0-48 16,0 6-24-16,16-4-40 16,3 1 0-16,5-3-40 15,4 3 0 1,-4 0 64-16,1-3-8 16,-6-1 8-16,-7-2-64 0,-12 0-8 15,0-4-72-15,-8-6 64 16,-15 0-80-16,-10-6-128 15,-7-6-320-15,-3-7-392 0,-2-39-841 32,6-5-2680-32,11-4-2152 0</inkml:trace>
  <inkml:trace contextRef="#ctx0" brushRef="#br0" timeOffset="104984.73">2717 10001 14579 0,'0'0'2304'0,"0"0"-1792"0,0 0 80 0,119 3 425 16,-59 4-201-16,4-1-408 15,-1 3-408-15,14 14-1192 16,-18-4-3489-16,-15 0-4009 0</inkml:trace>
  <inkml:trace contextRef="#ctx0" brushRef="#br0" timeOffset="105148.39">3306 10449 10802 0,'0'0'4601'16,"0"0"-3977"-16,96-20-64 15,-37 5-88-15,38-14-472 16,-14 7-56-16,-19 6-6865 0</inkml:trace>
  <inkml:trace contextRef="#ctx0" brushRef="#br0" timeOffset="105891.48">5546 9960 10538 0,'0'0'2552'0,"0"0"-1672"16,0 0-543-16,-32-96 143 15,4 71 800 1,-4 6 56-16,-4 6-144 16,-3 10-135-16,-2 3-281 0,9 13-136 0,0 19-88 15,1 9-168 1,11 19-32-16,12 19 8 0,8 23-104 15,0 3-56-15,24 0-56 16,4-10 33 0,-4-13-17-16,-5-8-112 15,-2-17-40-15,-10-16-8 0,-3-3-8 16,-4 0-329-16,0 7-55 16,0-1-360-16,-4-3-384 0,-7-12-1721 31,-6-10-5416-31</inkml:trace>
  <inkml:trace contextRef="#ctx0" brushRef="#br0" timeOffset="106079.3">5072 10541 11282 0,'0'0'5577'0,"0"0"-4561"16,0 0-304-16,83-89-407 15,-23 63-97-15,20 1-72 0,19 0-136 16,-7 6-545-16,20 3-1687 16,-37 3-2177-1,-23 7-5881-15</inkml:trace>
  <inkml:trace contextRef="#ctx0" brushRef="#br0" timeOffset="106351">5845 10300 3696 0,'0'0'12099'0,"0"0"-9923"16,0 0-871-1,0 0-721-15,0 0-72 16,0 0 136-16,-60 98-320 16,47-57-208-16,9 0-120 15,4-3-120-15,9-6-368 0,10-10-120 16,6-9-560-16,3-13 223 0,7 0 553 31,-7-19-8-31,-4-16 240 16,-12-6 160-16,-12-10 376 15,0 0 264-15,-19 0 265 0,-14 4-233 16,1 9-8-16,9 9-288 16,3 10-248-16,16 7-128 0,28 5-1376 31,15 4-4546-31,10 0-3192 0</inkml:trace>
  <inkml:trace contextRef="#ctx0" brushRef="#br0" timeOffset="106626.28">6326 10188 14723 0,'0'0'2144'16,"0"0"-1584"-16,0 0-104 15,-64 80-144-15,41-42-64 16,7 6-128-16,8 0-120 0,8-2-168 16,0-1-592-16,16-9-392 15,4-10-592-15,4-12-57 16,0-10 745-16,-8 0 1056 15,-5-23 416-15,-11-12 1785 16,-8-9 679-16,-20-7-735 16,-11-2-601-16,-9 1-384 0,-3 5-256 15,2 5-271-15,14 14-345 16,14 9-288 0,21 19-769-16,0 0-2039 15,21 6-7938-15</inkml:trace>
  <inkml:trace contextRef="#ctx0" brushRef="#br0" timeOffset="107137.3">7430 9915 10922 0,'0'0'3000'0,"0"0"-255"0,0 0-1161 16,0 0-567-16,0 0-361 15,0 0-80-15,-40 86 264 0,16-32-256 32,0 22-144-32,9 16-176 15,7 13-112-15,8-9-40 16,0-24-112-16,12-21 0 0,8-19-224 16,8-4-384-16,8-2-216 15,11-4-464-15,20-22-513 0,-11 0-2199 16,-7-16-4386-16</inkml:trace>
  <inkml:trace contextRef="#ctx0" brushRef="#br0" timeOffset="107354.54">7219 10296 10578 0,'0'0'2760'15,"0"0"-1199"-15,0 0-145 0,0 0-888 16,0 0 440-16,108 0-80 16,-52 0-463-1,7-3-425-15,16 0-392 16,-10 3-1441-16,-18-3-4216 0</inkml:trace>
  <inkml:trace contextRef="#ctx0" brushRef="#br0" timeOffset="108112.4">7956 10283 13170 0,'0'0'2961'31,"0"0"-1553"-31,0 0-736 16,0 0-656-16,0 0 408 0,95-12-79 15,-39 9-201-15,12-1-88 16,-3 4-56-16,6 0-601 0,-19 7-2103 16,-20 3-3553-16</inkml:trace>
  <inkml:trace contextRef="#ctx0" brushRef="#br0" timeOffset="108283.62">7988 10490 10722 0,'0'0'2304'0,"0"0"-927"32,0 0-193-32,0 0 232 0,0 0-48 15,87 13-407-15,-38-13-569 16,11 0-392-16,7-10-936 0,21-6-1017 0,-17 4-2648 15,-11-4-5145-15</inkml:trace>
  <inkml:trace contextRef="#ctx0" brushRef="#br0" timeOffset="108487.43">8785 10026 13482 0,'0'0'3225'0,"0"0"-664"31,0 0-1001-31,0 0-800 16,0 0-408-16,0 0 360 0,0 96-32 16,-8-30-279-16,4 17-185 15,4 18-96-15,0 4-120 0,0-22-192 16,8-10-705-16,-4-32-695 16,-4-15-4513-16</inkml:trace>
  <inkml:trace contextRef="#ctx0" brushRef="#br0" timeOffset="109402.4">9275 10236 7697 0,'0'0'4185'0,"0"0"-2633"16,0 0 473-16,0 0-737 0,0 0-320 16,0-3-96-1,0 3-327-15,0 0-273 16,0 0-128-16,0 0 0 0,0 0 48 15,0 0 128-15,0-7-96 16,4 1-24-16,4-3-104 16,-4-4-80-16,0 0-32 0,-4 4-24 31,0 2 40-31,-8 4 8 0,-8 3 128 16,-4 0-32-16,0 16 48 15,4-4-56-15,4 8-24 16,9-1 0-16,3-3-56 0,0-7-16 15,3-6-88-15,17-3 88 32,0 0 224-32,4-12-56 0,-8-4-88 15,-4-6-32-15,-4 5 48 16,-8 5-8-16,0 2-80 16,-4 7-8-16,-8 3-80 0,-4 7-472 15,4 24-600-15,4-2-1753 16,0-1-2912-1</inkml:trace>
  <inkml:trace contextRef="#ctx0" brushRef="#br0" timeOffset="109722.78">9203 10557 7433 0,'0'0'4465'0,"0"0"-3353"0,0 0 89 15,0 0 439-15,0 0-248 16,0 0-592-16,0 0-232 0,-7 22-351 31,18-22-209-31,10 0 336 16,-2 0-104-16,1-7-168 0,0-2-72 16,-12-4 0-16,0 4-8 15,-8-7 16-15,0 6 104 0,-16-5 280 16,-4 5-104-16,-8 3-16 31,0 4 16-31,4 3-136 0,5 0-72 16,6 3-80-16,13 7-160 15,0 3-456-15,20-1-993 16,12-2-3680-16,0-3-3120 0</inkml:trace>
  <inkml:trace contextRef="#ctx0" brushRef="#br0" timeOffset="110144.43">10330 9994 12882 0,'0'0'3817'0,"0"0"-2009"0,0 0-423 15,0 0-233-15,0 0-328 16,0 0-128-16,0 0-384 0,0 0 88 31,0 70 153-31,-3-19-193 16,-1 16-200-16,4 0-152 15,0-1 8-15,0 1-16 0,0-13-72 16,0 3-312-16,0-9-457 31,4-7-87-31,4-19-384 16,-8-9-1481-16,0-13-2600 0,0 0-3113 0</inkml:trace>
  <inkml:trace contextRef="#ctx0" brushRef="#br0" timeOffset="110411.57">9941 9940 928 0,'0'0'13395'0,"0"0"-10723"0,0 0-1240 31,0 0-1007-31,0 0 671 16,127-3-80-16,-35 3-408 15,27 3-280-15,-3-3-136 0,-29 0-16 16,-31 0-80-16,-32 0-96 0,-4 0 0 16,-12 0-368-16,-8 4-600 31,0 5-112-31,-44 4 376 15,8-4-2225-15,0 1-9634 0</inkml:trace>
  <inkml:trace contextRef="#ctx0" brushRef="#br0" timeOffset="115108.21">7203 11478 10562 0,'0'0'2848'15,"0"0"-31"-15,0 0-857 32,0 0-439-32,-7-7-473 0,7 7-440 15,0 3-336-15,-4 16-192 16,-1 10 40-16,1 16 256 0,0 8-192 15,0 7-64-15,0 4-48 0,1-4-56 16,-1 1-16 0,-1-7-120-1,1-4-232-15,-4-8-168 0,4-7-552 16,-3-10-696-16,-2-12-1129 16,1-10-1768-16,1-3-1905 0</inkml:trace>
  <inkml:trace contextRef="#ctx0" brushRef="#br0" timeOffset="115573.35">7091 11646 1840 0,'4'-86'5441'16,"9"10"-3889"-16,-6 22-223 15,1 16 79-15,5 6 104 0,-2 0-191 16,10 0-105-16,3 1-328 31,-1 12-296-31,5 6 8 0,0 10-280 16,4 3-224-16,-1 0-88 15,-3 18 64-15,-3 12-16 0,-10 11-56 16,-6 6 0-16,-9 13 64 16,-9 1-56-16,-19-1 0 31,-8-3 0-31,-7-6 0 0,-5-13 64 16,-12-9 104-16,0-14-31 15,5-8 31-15,11-4 88 0,8-3-144 16,16 0 56-16,12-3 96 0,8-6-88 15,16 2-104 1,12 4-32 0,12 3 48-16,3 0 104 0,6 16-80 15,-6 6 0-15,-7 4-48 16,-8 2 8-16,-4 1-32 16,-8 3 0-16,3-1 48 0,-6 1-96 15,-1 3 8 1,4-3 88-16,-4 3-96 15,-1-4 0-15,-2-2-128 0,6-7-328 16,-7-3-456-16,5-9-553 16,-6-7-2463-16,-3-3 63 15,4 0-2097-15</inkml:trace>
  <inkml:trace contextRef="#ctx0" brushRef="#br0" timeOffset="115941.81">8040 11379 9578 0,'0'0'2680'16,"0"0"-639"-16,0 0 23 15,-16-73-320 1,0 57-391-16,-12 6-265 0,-4 8-504 16,-7 2-104-16,-2 2-64 15,-6 21-24-15,-2 5-40 16,6 17-104-16,4 22-72 0,11 18-8 16,7-5-71-1,14-4-25-15,7-10-56 16,7-15 40-16,17 3-56 0,4 3-265 15,12-12-143-15,4-7-72 16,7-10-136-16,17-12-376 16,-16-9-1289-16,-4-7-3792 0</inkml:trace>
  <inkml:trace contextRef="#ctx0" brushRef="#br0" timeOffset="117073.67">8541 11423 7641 0,'0'0'2201'0,"0"0"-369"0,0 0-264 32,0 0 361-32,9-82-121 15,-14 72-568-15,-6 1-551 0,-9 2-249 16,-7 4-64-16,-5 3-112 16,-5 0-16-16,-3 10 72 0,5 5-88 15,3 5-48-15,0 5-24 31,12 4-88-31,8 6-64 16,8 3-8-16,4 0-56 0,8 3-40 16,20 0-152-16,4 1 120 15,7-4-80-15,6-7 120 0,2 1 0 16,-7-6-40-16,0-4-48 31,-12-3 56-31,-9 0 48 16,-10 0 0-16,-9-3-24 0,-5 3 96 0,-14-6 176 15,-13 2 88-15,-3-5 8 16,-6 0 24-16,-2-8 8 0,3-2-96 16,3 0-96-1,5-2-104 1,9-8 112-16,7-6-16 16,12 3 24-16,0-3 8 0,0 7-56 15,4-1-80-15,0 1 0 0,0 6 8 16,0 3 56-16,0 0-64 0,0 0-96 31,0 0-320-31,0 0-488 16,12 9-360-16,-4 4-1617 15,4-6-4169-15</inkml:trace>
  <inkml:trace contextRef="#ctx0" brushRef="#br0" timeOffset="117809.3">8801 11789 8617 0,'0'0'2505'15,"0"0"-713"-15,0 0-191 16,0 0 55-16,0 0-128 0,0 0-367 0,15-29-433 15,-15 29-72 1,0 0-120 0,0 3-312-16,-7 13-88 15,-1 3 224-15,-1 6-40 0,-2 4-128 16,3 3-48-16,4-1 16 16,4 4-112-16,0-6 40 0,0 0-88 15,4-4 0 1,12-3-88-16,4-6-264 15,4-3-104-15,8-4-296 16,11-9-648-16,-2 0-1561 0,-14 0-2656 16</inkml:trace>
  <inkml:trace contextRef="#ctx0" brushRef="#br0" timeOffset="118055.57">8709 11890 1040 0,'0'0'9650'0,"0"0"-7266"16,0 0-271-16,0 0-457 0,0 0-456 16,0 0-471-16,0 0-65 15,48 0-16-15,-13 3-160 0,6 0-256 16,2 1-160-16,2-4-72 15,10 0-720 1,-11 0-2169-16,-8 0-3336 16</inkml:trace>
  <inkml:trace contextRef="#ctx0" brushRef="#br0" timeOffset="118514.33">9279 11969 9033 0,'0'0'3169'15,"0"0"-1080"-15,0 0-17 16,0 0-592-16,0 0 25 0,0 0-409 16,0 0-512-16,80 29-288 15,-80-13-88-15,0 3-144 16,0 6 56-16,-17 1-120 16,2-1 0-1,-9 1-568-15,-4 2-648 0,4-6-1793 16,8-9-3296-16</inkml:trace>
  <inkml:trace contextRef="#ctx0" brushRef="#br0" timeOffset="119450.51">9701 11541 1736 0,'0'0'9250'0,"0"0"-7226"0,0 0 81 16,0 0-369-16,0 0-440 15,0 0-415-15,0 0-489 16,0 0-248-16,-11 44 360 0,-2 4-152 16,-2 6-168-16,2 0-96 31,2 0-8-31,-1-6-72 0,7-7 0 0,-6-6-8 15,7-10-80-15,4-6-152 16,-4-9-24-16,4-7-136 16,0-3 96-16,0-7 200 15,0-12-192 1,4-12-88-16,3-8 255 16,1-5 113-16,9-16 8 0,-2-23 0 15,9-15 8-15,-4 6 0 16,1 19 40-16,-6 28-48 0,-7 20 0 15,1 6 193 1,-2 0 151-16,1 6 80 16,-4 10 80-16,0 3-224 15,4 6-232-15,4 17 72 0,0 11 248 16,4 8-40-16,-1 5-48 16,2 10-88-16,-6 0 96 0,6 7-40 31,-6-4-136-31,2-2-56 15,-2-4-40-15,1-7-16 0,1-6-160 16,-2-5-392-16,-3-8-576 16,-8-9-784-16,0-7-2369 15,0-5-1505-15</inkml:trace>
  <inkml:trace contextRef="#ctx0" brushRef="#br0" timeOffset="119662.31">9522 11798 9618 0,'0'0'4368'0,"0"0"-2311"16,0 0-681-16,0 0-296 16,108-22 41-16,-61 19-513 0,9 3-288 15,4 0-176-15,-4 0-144 0,8 0-24 16,-17 0-1624-1,-10 0-5178-15</inkml:trace>
  <inkml:trace contextRef="#ctx0" brushRef="#br0" timeOffset="121162.69">10330 11732 9882 0,'0'0'2656'31,"0"0"-1087"-31,0 0 207 0,0 0-520 15,0 0-24-15,0 0-119 0,0 0-609 16,5 3-296-16,-17 12 80 0,0 11 32 16,-4 6-96-16,4 3-16 15,-4 6-64 1,8-3-48 0,0 3-40-16,1-6 0 0,7-3-40 15,0-4-16-15,11-8-152 0,9-1-320 16,12-7-272-16,12-9-592 0,0-3-1833 15,-8 0-2472-15</inkml:trace>
  <inkml:trace contextRef="#ctx0" brushRef="#br0" timeOffset="121405.1">10180 11909 9113 0,'0'0'2361'0,"0"0"-209"16,0 0-279-16,0 0-249 0,0 0-280 15,0 0-263-15,0 0-473 16,19 0-456-16,9 0 232 31,12 0-192-31,4 0-192 0,3 0-144 16,2 0-728-16,7 0-1169 0,-13-6-2768 15,-7-1-5001-15</inkml:trace>
  <inkml:trace contextRef="#ctx0" brushRef="#br0" timeOffset="121934.37">10550 11239 10986 0,'0'0'2584'0,"0"0"17"0,0 0-1081 15,0 0-544-15,0 0-71 0,0 0-105 16,92 48-112 0,-45-10-96-1,9 22-112-15,8 26-136 0,0 12-128 16,-12 1-200-16,-20-23-8 16,-17-19-8-16,-15-19-24 0,0 7-96 15,0-1-96-15,-15 7-176 16,-10-7-16-1,-3-9-288-15,-3-3-416 16,-9-13-937-16,12-6-2560 0,4-10-8041 16</inkml:trace>
  <inkml:trace contextRef="#ctx0" brushRef="#br0" timeOffset="122264.65">11200 11741 10666 0,'0'0'4089'0,"0"0"-2185"0,0 0-56 15,0 0-591 1,0 0-345 0,0 0-400-16,0 0-248 0,107-16-24 15,-63 16-192-15,7 0 8 16,1 0-56-16,-4 0-264 16,-12 0-1072-16,-12 7-1729 0,-16 2-1352 15,-8-3-200-15</inkml:trace>
  <inkml:trace contextRef="#ctx0" brushRef="#br0" timeOffset="122488.28">11151 11928 8313 0,'0'0'2161'0,"0"0"-89"15,0 0 217-15,0 0-249 0,0 0-576 16,81 9-551-16,-38-9-329 31,9 0-216-31,8 0-104 0,-4 0-144 16,3 0-120-16,5 0-392 16,-16 0-1841-16,-17 0-4600 0</inkml:trace>
  <inkml:trace contextRef="#ctx0" brushRef="#br0" timeOffset="125428.26">12888 11646 7161 0,'0'0'2881'16,"0"0"-1425"-16,0 0-216 15,0 0-272-15,21-20 89 0,-14 14-73 16,2-6-336-16,2 2-32 16,-3-3-296-16,-4 0 48 15,-4-2 80 1,0-5 24-16,0-2-199 16,-12-3-145-16,-12 0 8 0,-11 3-136 15,-1-1 80-15,-4 14-72 16,-4 5 40-16,4 4-48 15,1 10 0-15,7 16 0 0,4 9 48 32,12 2-32-32,12 8 56 15,4-1-72-15,24-2 0 0,8-10-104 16,7-7-192-16,10-13-17 16,-2-8 89-16,1-4 224 15,-4-19 8-15,-4-10 48 0,-4-3 48 31,-8-3 209-31,-5 3 255 0,-7 7 72 16,-12 6 184-16,0 6-120 0,0 10-216 16,-4 3-416-16,0 13-72 15,0 31 0-15,0 30 40 16,0 27-32-16,4 16 48 16,8-2-56-16,-4-4-72 15,-4-16-144-15,-4-6 0 16,-8-16-104-16,-3-22-136 0,-2-13-56 15,-6-9 264-15,-5-7 48 16,-4-6 112-16,-12-4 88 16,-4-12 352-1,-4-6 16-15,0-26 152 16,-4-6 176-16,1-29-16 0,3-18-136 16,20-23-191-16,24-7-185 15,24 11-168-15,27 21-128 16,5 32-257-16,16 10-335 0,20 22-400 31,-13 6-936-31,1 7-4162 0</inkml:trace>
  <inkml:trace contextRef="#ctx0" brushRef="#br0" timeOffset="126022.34">13271 11763 1512 0,'0'0'5633'0,"0"0"-3224"0,0 0-569 16,0 0-784-16,0 0-272 15,0 0-152-15,0 0-15 0,0-3 359 31,0 3-232-31,4 0-88 16,0 0 64-16,9 0 72 0,2-3-39 16,9-7-281-16,8 0-256 15,0-5-72-15,7-7-64 16,-3-7-80-16,-4-3-16 0,-8-3-352 31,-8-6-248-31,-16 3 239 16,0 3 313-16,-24 3 64 0,-11 17 345 15,-6 5 15-15,-6 10-40 0,-1 19 72 16,8 16-24-16,12 13 96 16,13 6-80-16,11 3-120 15,4-3-88 1,19-4-104-16,17-5-64 16,8-14-16-16,7-5 8 0,1-10-192 0,0-10-248 15,8-6-552 1,-12-13-1369-16,-17-5-3920 0</inkml:trace>
  <inkml:trace contextRef="#ctx0" brushRef="#br0" timeOffset="126355.3">13881 11144 11346 0,'0'0'2192'0,"0"0"393"15,0-76-793-15,0 57-423 0,0 9-233 32,0 10-176-32,0 0-432 15,0 19-400-15,0 26 192 16,0 28 256-16,0 31-160 0,4 11-31 0,4-4-177 15,8-9-112-15,0-32-32 16,0-13-64-16,3-23-128 16,1-2-304-1,5-3-225-15,6-4-231 16,13-2-704-16,-8-14-2121 16,-5-9-2752-16</inkml:trace>
  <inkml:trace contextRef="#ctx0" brushRef="#br0" timeOffset="126555.1">13622 11366 10898 0,'0'0'4209'0,"0"0"-2425"31,0 0-904-31,136 0 345 16,-33 0-121-16,16 0-512 15,5 0-352-15,-28 0-240 0,-13 0-568 16,-31 0-1617-16,-21 0-6440 0</inkml:trace>
  <inkml:trace contextRef="#ctx0" brushRef="#br0" timeOffset="126953.37">14845 11080 12394 0,'0'0'2833'0,"0"0"-361"15,0 0-1039-15,0 0-393 16,0 0-344 0,0 0-448-16,0 0-104 15,-8 61 328-15,8 5-136 16,16 20-224-16,4 16-48 0,0-1-64 15,-8-15-224-15,-1-25-376 16,-11-26-624-16,4-1-785 0,1-11-1167 31,-1-4-1857-31</inkml:trace>
  <inkml:trace contextRef="#ctx0" brushRef="#br0" timeOffset="127536.61">15021 11135 10202 0,'0'0'2408'0,"0"0"713"16,0 0-841-16,0 0-559 15,0 0-809-15,0 0-648 0,-4-13 32 16,4 60 160-16,0 23-256 16,0-3-112-16,11-1-80 15,1 5-8-15,4-14-32 16,0 3-376-16,0-9-120 15,0-13-448-15,0-13-649 16,-4-9-143-16,4-16 752 0,3-3 592 16,2-23-160-16,3-9 288 15,-4-6 248 1,-5 3 48-16,-7 6 424 16,-4 13 1264-16,1 16 152 15,-5 3-895-15,4 22-633 0,-1 17 160 16,9 5-136-16,4 7-192 15,4-7-144-15,8-9-96 0,4-6-512 32,8-10-352-32,11-16 535 15,5-3-391-15,4-12-184 16,0-20 64-16,0-23 688 0,-12-2 104 16,-9-6 56-16,-14-1 88 15,-18 14 568-15,-7-1 528 0,0 13-24 31,-16 16 25-31,-7 15-289 0,-9 7-368 16,-1 22-128-16,10 20 24 16,3 9-64-16,8 9-56 0,12 4-152 15,4-5-64-15,28-1-48 16,7-14-136-16,13-9-136 16,8-13 56-1,0-12-112-15,4-10-176 16,-13-3-441-16,-7-20-559 0,-28-31-920 15,-16 4-1489-15,0-1-1768 0</inkml:trace>
  <inkml:trace contextRef="#ctx0" brushRef="#br0" timeOffset="127717.71">14638 11300 13018 0,'0'0'3841'31,"91"-17"-2737"-31,25 2 57 0,32 2-105 16,7 0-272-16,-16 4-280 15,-35 2-296-15,-21-2-208 0,-27-1-1040 16,-24-2-7218-16</inkml:trace>
  <inkml:trace contextRef="#ctx0" brushRef="#br0" timeOffset="128485.4">17291 11328 11834 0,'0'0'2649'16,"0"0"-737"-16,0 0-744 15,0 0-192-15,0 0-303 0,0 0 63 0,-96 19-72 16,73 26-232-16,-1 21-160 31,16 23-32-31,0-3-192 16,8-16-48-16,0-26-40 0,12-15-312 15,0-1-280-15,8-2-168 16,-4-4-136-16,-4-9-49 0,0-13 705 16,-8-4 280-16,-4-21 432 31,0-16 176-31,-8-7 209 0,-12-12-113 15,-12-4-88-15,0 1-88 16,-4 6-112-16,8 6-120 0,0 10-24 16,9 15-208-16,6 17-64 15,6 9-544-15,7 19-1040 32,4 12-1073-32,12 1-3008 0</inkml:trace>
  <inkml:trace contextRef="#ctx0" brushRef="#br0" timeOffset="128810.89">17335 11611 11378 0,'0'0'2592'0,"0"0"-559"0,0 0-817 16,0 0-728-16,0 0-208 16,116-76-80-16,-76 56-96 0,3 1-104 15,-2 1-72-15,-6-2-176 0,-11-5-128 31,-12-1 232-31,-12-2-256 16,-8-4 328-16,-20 7 72 16,-11 3 248-16,-9 9 328 0,4 13-144 15,0 0 16-15,12 28 145 0,8 11-81 16,12 14-40-16,12 5-128 31,4 2-136-31,32 0-200 0,3-2-8 16,13-14-192-16,12-9-240 15,0-13-496-15,-1-16 31 0,1-6-383 16,1-38-1400-16,-22-3-2369 16,-15-4-2145-16</inkml:trace>
  <inkml:trace contextRef="#ctx0" brushRef="#br0" timeOffset="129257.06">17873 11331 3576 0,'0'0'4793'15,"0"0"-1752"-15,0 0-376 0,0 0-537 16,0 0-808-16,0 0-792 0,0 0-336 15,-20 10 272 1,20 25-63 0,0 9-161-16,4 10-160 0,4 7-32 15,4-4-48-15,8-3-216 16,4-10-425-16,8-12-607 16,0-13-32-16,3-16 888 0,5-3 128 0,-8-25 40 31,-4-26 224-31,-8-25 128 15,-12 3 720-15,-4 2 136 0,-4 18-120 16,-4 18 33-16,0 6 127 16,-4 13 72-16,4 16-536 15,0 7-560-15,4 31 8 0,0 9-8 32,16 14-104-32,0-4-232 0,16-3-264 15,-4-10-232-15,8-12-104 16,-4-16 487-16,3-16 257 15,-7-10 192-15,-4-21 176 0,-12-17 136 16,-4-6 57-16,-8-9 71 31,-8 2 0-31,-12 1-160 0,1 9-16 16,-6 10-184-16,9 12-80 16,4 17-104-16,12 12-1216 15,8 28-785-15,12 11-2160 0,8-5-2192 0</inkml:trace>
  <inkml:trace contextRef="#ctx0" brushRef="#br0" timeOffset="129620.09">18722 11407 9233 0,'0'0'2345'0,"0"0"-9"0,-8-95-623 16,-12 57 23-16,-4 6-327 15,-8 7-457-15,4 12-136 16,-4 13-376-16,4 7-320 15,0 24-72-15,9 10-40 16,6 13-8-16,9 4 0 16,4 2-192-16,4-9-224 0,17-10-248 31,-1-16-280-31,8-12 263 0,4-13 681 16,-1-13 32-16,1-18 16 15,-4-10-48-15,-5-13 0 16,-6 3 48-16,-9-3 160 0,-8 9 153 15,0 10 479-15,0 16-8 32,0 16-296-32,0 3-536 0,0 26 0 15,0 12 0-15,3 13-112 16,14 2-456-16,2 1-504 16,9-6-689-16,20-3-2072 0,0-20-471 15,-12-12-5018-15</inkml:trace>
  <inkml:trace contextRef="#ctx0" brushRef="#br0" timeOffset="129935.43">19208 11122 10866 0,'0'0'4025'0,"0"0"-1537"16,0 0-1304 0,0 0-831-16,0 0-57 15,-91 111-72-15,63-54-8 0,11 3-120 16,6 4-96-16,3-7-376 15,8-6-641-15,0-10-415 16,11-15-656-16,6-14 279 0,-2-12 1297 31,-3-16 512-31,-7-19 592 0,-5-12 1073 16,-17-8 111-16,-11-1-512 16,-11-1-247-16,-10 9-137 15,2 7-176-15,-1 15-256 0,16 13-376 16,13 13-72-16,19 7-872 31,4 15-1057-31,55 20-1911 0,5-5 1183 16,0-5-5481-16</inkml:trace>
  <inkml:trace contextRef="#ctx0" brushRef="#br0" timeOffset="130317.98">19618 11239 10922 0,'0'0'2632'0,"0"0"289"0,0-79-1081 15,-20 54-615-15,-8 12-353 16,-12 10-432-16,-7 6-264 16,-1 25-96-16,-4 26-24 0,8 22-56 15,16 1-64 1,17-8-208 0,11-8-512-16,15-23-400 0,13 0-441 0,12-12 249 15,8-23 824-15,-1-13 552 16,9-37 240-16,0-40 576 15,-11-30 456-15,-10-13-63 0,-23 3-113 32,-12 10-360-32,-12 18-264 15,0 20-192-15,-4 18 144 0,9 20-32 16,2 10-32-16,-3 5 176 16,4 13-352-16,0 13-184 0,1 35-80 15,3 51 80-15,0 38 8 31,3 13 40-31,13 2-48 16,4-15-224-16,-4-16-400 0,-4-7-496 16,-4-25-1296-16,-8-21-4554 0</inkml:trace>
  <inkml:trace contextRef="#ctx0" brushRef="#br0" timeOffset="130911.8">21001 10687 11282 0,'0'0'2384'15,"0"0"-623"-15,0 0-297 32,11-89-696-32,-11 57 32 15,-15-6 17-15,-13 3-217 0,-11-3 40 0,-2 9-56 16,-10 10-112-16,3 13-88 15,-1 6-64-15,6 41-16 0,7 42-104 16,20 34 56 0,16 17-32-1,12 2 17-15,20-12-97 16,4-19-72-16,0-4 0 0,-8-6 0 16,-4-6-72-16,-13-6 0 15,-7-16-456-15,-4-17-393 0,0-2-135 0,-15-19-1400 31,2-10-4050-31</inkml:trace>
  <inkml:trace contextRef="#ctx0" brushRef="#br0" timeOffset="131092.97">20591 11052 11986 0,'0'0'2449'0,"0"0"-721"15,0 0-1064-15,123-16-368 16,-31 16-88-16,19 0-168 0,9 0-40 16,-12 0-1384-16,-33 0-1745 31,-27-12-6201-31</inkml:trace>
  <inkml:trace contextRef="#ctx0" brushRef="#br0" timeOffset="131383.99">21443 10792 12946 0,'0'0'2561'0,"0"0"-1561"16,0 0-616 0,0 0 104-16,-68 104-32 15,48-53 40-15,5 3-136 0,7 3-135 16,8-3-153-16,0-6-72 16,8-4-409-16,12-9-591 0,3-9-952 0,1-17 640 31,-7-9 1128-31,-6-3 184 15,-11-26 944-15,-11-12 376 16,-26-10-160-16,-14-6-360 0,-9-3-87 16,-4 6 287-16,4 10-296 0,8 9-336 15,17 18-224-15,10 14-144 32,25 3-576-32,0 20-1016 15,64 21-793-15,-4-3-584 16,4-6-2864-16</inkml:trace>
  <inkml:trace contextRef="#ctx0" brushRef="#br0" timeOffset="131683.04">21813 10963 10266 0,'0'0'3256'0,"0"0"-863"16,0 0-665-16,0 0-776 15,0 0-199-15,-107-38-185 0,72 63-248 0,10 14-224 16,9 8-72-1,12 7-24 1,4 3-416-16,20-9-608 16,8-7-337-16,12-12-151 0,-1-16 640 15,-2-13 872-15,-1-4 168 16,-13-24 896-16,-14-7 304 0,-9-13-231 16,0 0-129-1,-28-2-296-15,-8-1-232 16,-8 9-144-16,0 7-256 15,5 20-80-15,6 11-424 0,17 17-1504 16,9 16-2697-16,7 0-7626 16</inkml:trace>
  <inkml:trace contextRef="#ctx0" brushRef="#br0" timeOffset="132215.87">22004 10944 7433 0,'0'0'8210'0,"0"0"-6274"0,0 0-183 32,0 0-1041-32,88-57-496 15,-64 60-72-15,4 22-144 0,0 7 56 16,0 13-56-16,-12 2-64 16,-4 4-416-16,-8-4-176 15,-4-8-137-15,-4-4 129 0,-8-13-16 16,0-13 88-1,4-5 592-15,0-4 688 16,8-20-80-16,0-8-368 0,5-13 8 16,14-7-8-16,13-3 161 15,-4-3 71-15,3 4-64 16,-3 11 32-16,-7 14-16 16,-6 18-88-1,2 7-328-15,-10 23 80 0,1 15-40 16,1 13 16-16,-5 6-64 0,-1-3-40 15,1-6-160-15,-4-10-64 16,4-13 48-16,0-12 8 16,0-13 88-1,8 0 120-15,4-29 8 16,4-9-8-16,8-10 0 0,0-6-16 16,4-6 16-16,0 6 0 15,0 7 72-15,-4 12 152 16,0 12 160-16,-9 23-256 0,5 0-120 31,-4 29 0-31,-4 12 0 16,-4 10-8-16,0 6-96 0,-8 1-336 15,-4 18-792-15,0-19-3201 16,0-13-7410-16</inkml:trace>
  <inkml:trace contextRef="#ctx0" brushRef="#br0" timeOffset="132838.47">23826 10487 9402 0,'0'0'1880'0,"0"0"8"0,0-73-551 31,-9 41-417-31,-6 3 224 16,-13 4-152-16,-8 9-296 0,-8 13-368 16,-11 3-39-16,-1 19 111 15,-8 29 104-15,4 25 16 16,20 0-80-16,13-7-248 0,18-5-40 31,9-17-152-31,17 0-56 0,11 4-192 16,7-9-360-16,9-17-56 0,4-7-72 15,-1-15-353-15,-2 0-255 16,-10-12 144-16,-18-11 864 16,-10-2 336-16,-7 0 784 0,-16 6 248 15,-12 6 192 1,-12 13-119 0,1 9 7-16,7 23-384 0,4 13-296 15,12 5-240-15,12 5-120 0,4-1-72 16,16-7-96-16,16-5-72 15,4-11-216 1,11-12-64-16,5-10-56 16,4-9-264-16,-4-9-337 15,3-32-431-15,-10 3-800 0,-14-4-2914 16</inkml:trace>
  <inkml:trace contextRef="#ctx0" brushRef="#br0" timeOffset="133225.1">23961 10811 10242 0,'0'0'4041'0,"0"0"-1561"32,0 0-351-32,0 0-1241 15,0 0-456-15,0 0-104 16,64 60 32-16,-48-19-144 0,-4 7-112 0,-1-1-104 15,-6 1 0-15,-1-10-168 16,-4-6-224-16,0-16-80 16,0-7 40-1,0-9 304-15,-4-9 128 16,4-17 96-16,0-6-48 16,12-9 32-16,12-3 96 0,4 3-56 0,4-1 40 31,0 10 40-31,-4 7 24 15,-9 16-184-15,1 9 16 0,-8 9-56 16,-5 16 0-16,2 14 88 16,-5 2-32-16,4 3-56 15,-5 1-248-15,6-7-744 0,7-3-1753 16,-5-10-2120-16,2-15-4641 0</inkml:trace>
  <inkml:trace contextRef="#ctx0" brushRef="#br0" timeOffset="133512.72">24455 10861 10698 0,'0'0'3112'0,"0"0"-367"0,0 0-1289 31,0 0-1240-31,0 0-216 16,0 0 368-16,8 83 1 15,4-42-129-15,0 0-88 0,4 1-152 16,4-4 0-16,4-9 0 0,-4-7-104 15,3-13 104-15,1-9 48 16,-3-3 592 0,-1-23 16-16,-1-8-360 15,-6-8-8-15,-2-5 32 16,-7-4-224-16,-4 0-88 0,0 7-8 16,0 12-272-16,0 20-536 0,0 8-904 15,4 4-4906-15</inkml:trace>
  <inkml:trace contextRef="#ctx0" brushRef="#br0" timeOffset="133649.12">25181 10922 7785 0,'0'0'7778'0,"0"0"-6018"0,0 0-335 31,0 0-1161-31,0 0-264 16,0 0-497-16,-45-35-1463 0,21 44-3921 15</inkml:trace>
  <inkml:trace contextRef="#ctx0" brushRef="#br0" timeOffset="134961.44">6358 11833 13650 0,'0'0'2457'0,"0"0"-1785"15,0 0-448-15,0 0-16 0,100-16 184 16,-72 10-320-16,12-1-72 16,-8 4-1160-1,0-3-3345 1</inkml:trace>
  <inkml:trace contextRef="#ctx0" brushRef="#br0" timeOffset="136087.28">6367 13176 6129 0,'0'0'5713'0,"0"0"-3969"16,0 0-247-16,0 0-81 15,0 0 0-15,0 0-191 0,0 0-337 16,0 3-328-16,0 0-88 15,4-3-160 1,11 0-88-16,13 0 80 0,13 0-80 16,10 0-224-16,40-9-360 15,-11-4-1768-15,-4-3-5410 16</inkml:trace>
  <inkml:trace contextRef="#ctx0" brushRef="#br0" timeOffset="139205.72">7327 13103 8001 0,'0'0'2545'0,"0"0"-881"16,0 0-72-1,0 0-111-15,0 0-217 16,0 0-216-16,-12-51-384 0,16 32-384 16,8 0-15-16,8-3-129 15,-1-1-120-15,9 1 40 16,4 0-56-16,-4 3-56 16,4 6-185-16,-8 10 233 15,0 0-112-15,-9 3 120 16,6 6 0-16,-10 10 0 0,-2 7-40 15,-9 5 32-15,0 7 8 16,0 0 64-16,-13 0 0 16,-6 0-56-1,-1-3 57-15,-4-10 15 16,8-3 0-16,4-10-8 0,4-5 16 16,4-4 112-16,4-10 0 15,8-15-200-15,16-7-128 16,8-9 80-16,7-4 48 0,6-2 0 31,-6 2-96-31,-3 7 48 16,-4 10 40-16,-12 8-312 0,-4 11 248 15,-8 9 72-15,-4 3 0 16,-4 19 120-16,0 7 128 16,0 3 24-16,-9 2-104 0,-6-2-16 31,-1-7-144-31,4-5 8 0,1-11-16 15,6-3-48-15,5-6 48 0,0-9-64 16,5-17-312-16,14-11-337 16,5-5 497-16,8-9 16 15,0 4 192-15,-4 2-64 16,-4 10 72 0,-5 13 568-16,-10 12-151 15,-2 10-257-15,-3 17-152 0,-4 14 280 0,0 14 104 16,0 6-168-16,4-1-144 15,0-2-80-15,9-3-152 16,6-11-760 0,37-5-681-16,-4-10-3152 15,0-10 32-15</inkml:trace>
  <inkml:trace contextRef="#ctx0" brushRef="#br0" timeOffset="139553.03">8482 12823 10002 0,'0'0'3192'16,"0"0"-951"-16,0 0-593 0,-83-31-568 16,47 31-231-16,-5 16-297 15,10 9-296-15,7 7-120 16,8 0-72-16,12-1-64 0,4-2-96 31,4-10-400-31,12-6-457 16,8-7-191-16,7-6 544 0,1-9 536 0,0-17-368 15,-4-2-208-15,0-4 528 16,-11 0 112-16,-6 0 736 16,-7 10 528-16,0 6 273 15,-4 13-193 1,0 3-672-16,0 9-672 16,0 17 0-16,0 6 72 0,4 6-64 15,1 0-8-15,6 0-48 0,-3-6-616 16,4-4-736-16,4-9-1433 15,0-6-1392 1,-4-10-3945-16</inkml:trace>
  <inkml:trace contextRef="#ctx0" brushRef="#br0" timeOffset="139776.34">8833 12439 9538 0,'0'0'2488'0,"0"0"25"0,0 0 271 16,0 0-1351-16,0 0-1033 16,0 0 560-16,-20 137-280 15,8-35-344-15,-4-7-192 0,12-19-48 32,-4-22-96-32,4-19-176 15,-4 6-504-15,4-3-1088 16,4-6-1961-16,0-23 904 0,12-9-1640 0,4-3 320 15</inkml:trace>
  <inkml:trace contextRef="#ctx0" brushRef="#br0" timeOffset="140060.37">9024 12617 8041 0,'0'0'4057'0,"0"0"-1624"16,0 0-1185-16,0 0-944 15,0 0 184-15,0 0 104 0,-71 98-136 16,39-69 80-1,-9-4-40-15,2-2-191 16,3-14-73-16,4 1-48 16,12-10-64-16,8 0 56 0,12-7 64 15,0-2-240-15,16 3 0 16,12 3 128-16,3 3-48 16,5 9 32-1,1 13 32-15,-1 7 56 16,-8 3-32-16,-5-1-16 15,1 4-80-15,0-3-72 0,0 0-384 16,4 0-1216-16,0-10-3281 16,-9-9-5514-16</inkml:trace>
  <inkml:trace contextRef="#ctx0" brushRef="#br0" timeOffset="140394.41">9291 12878 14227 0,'0'0'2680'0,"0"0"-2488"16,0 0 136 0,0 0-328-16,0 0 368 15,88 0-160-15,-56 0-208 16,7-3-64-16,-3-7-368 0,-4-9-416 0,-4-4-520 16,-13-5 280-16,-6-10 575 15,-9 0 513 1,-16-1 312-1,-16 8 673-15,-4 9 559 0,-7 16-184 16,-2 6-295-16,6 15-9 16,11 23-96-16,4 10-280 0,16 6-248 15,8 0-120-15,0-4-144 0,24 2-160 32,12-11-8-32,7-6-168 15,5-7-440-15,32-9-616 16,-12-9-2737-16,-8-10-4369 0</inkml:trace>
  <inkml:trace contextRef="#ctx0" brushRef="#br0" timeOffset="140787.72">10538 12386 13170 0,'0'0'2513'16,"0"0"-465"-16,0 0-631 0,0 0-785 16,0 0-376-16,0 0 672 15,-60 149-320 1,28-41-232-16,0 9-136 16,17-6-40-16,11-16-104 15,4-25-96-15,4-16-40 0,7-16-448 16,14-6-272-16,22 6-728 15,-3-13-1273-15,0-2-1984 0</inkml:trace>
  <inkml:trace contextRef="#ctx0" brushRef="#br0" timeOffset="140992.14">10184 12782 9738 0,'0'0'1856'16,"0"0"-1232"-16,88-3 40 0,-17 3-264 15,17 0-208-15,0 0-192 16,15 0-1240-16,-28 0-1440 16,-27 0-1641-16</inkml:trace>
  <inkml:trace contextRef="#ctx0" brushRef="#br0" timeOffset="141290.51">10857 12795 10746 0,'0'0'2664'0,"0"0"-1503"0,0 0 127 16,-60 85-520-16,44-43-128 16,1 2-248-16,2 4-232 0,5-4-112 15,8-5-48-15,0-11-208 16,0-6-160-16,0-9-592 31,12-13-16-31,-3 0 976 0,-6-16 416 16,-3-12 504-16,-3-10 336 15,-18-7-23-15,-11-2-249 0,-7-1-200 16,-2 3-120-16,6 10-144 16,7 4-272-16,8 15-152 31,16 9-96-31,4 7-624 0,8 13-784 15,47 32-761-15,-3-7-2240 0,4 0-1592 16</inkml:trace>
  <inkml:trace contextRef="#ctx0" brushRef="#br0" timeOffset="141672.81">11064 13043 40 0,'0'0'9025'0,"0"0"-7352"15,48-80-1-15,-37 42-344 16,-3-7 393-16,-8 4-233 0,0-3-224 15,-19 9-455-15,-1 7 47 32,-4 15-232-32,-4 13-360 15,-4 13-192-15,5 21 0 0,-5 11 0 16,8 9 32-16,7 3-96 0,13 0 0 16,4-3-8-16,0-9-72 15,17-11-200-15,6-12-232 31,5-9 8-31,4-13 376 0,8-13 120 16,-4-12 56-16,0-13-40 16,-8-6 80-16,-4-1-16 0,-9 4 64 15,-7 6 240-15,-3 9 168 16,-5 14 16-16,0 9-168 31,0 3-400-31,0 22 0 0,0 10 48 16,0 9-48-16,11 3-56 0,1 4-304 15,8-3-616-15,8-4-953 0,-7-10-2736 16,-2-14-3256-16</inkml:trace>
  <inkml:trace contextRef="#ctx0" brushRef="#br0" timeOffset="142062.94">11402 12849 8857 0,'0'0'4225'0,"0"0"-1464"16,0 0-809-16,0 0-1248 31,0 0-447-31,88-16-9 16,-76 51 16-16,4 3-88 0,-12 13-112 15,-4 0-64-15,0-1-120 0,-12 1-48 16,-4-13-256-16,1-6-185 16,2-13-303-16,5-9 0 31,4-10 432-31,4-10 464 0,4-19-1120 15,13-12-465-15,10-6 889 16,1-11 248-16,8-2 464 0,0 0 96 16,-8 9 1512-16,0 10 649 15,-9 19-625-15,-2 15-872 32,-6 7-584-32,-7 26 73 0,0 15 295 15,-4 7-224-15,-4 6-160 16,-11-4-160-16,2-2-168 0,2-7-841 0,3-9-1071 15,12-20-601-15,11-5-1559 16,5-7 1711-16</inkml:trace>
  <inkml:trace contextRef="#ctx0" brushRef="#br0" timeOffset="142363.96">12100 12760 7313 0,'0'0'4857'0,"0"0"-848"15,0 0-1633-15,0 0-1007 16,0 0-929-16,-88-22-264 15,45 41-80 1,-6 6-40-16,10 7 16 16,3-3-56-16,8-1-8 15,12-6-8-15,16-3-264 0,4-3-400 16,28-10 40-16,12 1 344 31,3-4-265-31,5-3 9 0,-3 0 312 16,-14 3 224-16,-12 7 128 15,-10 2 440-15,-13 11 393 0,0-1-305 16,-20 4-96-16,-12-1-288 16,-4 0-56-16,-3-6-216 31,3-3-120-31,12-9-1072 0,20-7-865 16,4-4-2136-16,11-12-4040 0</inkml:trace>
  <inkml:trace contextRef="#ctx0" brushRef="#br0" timeOffset="142535.7">12276 12880 13258 0,'0'0'5449'0,"0"0"-4544"15,0 0-689-15,0 0 112 16,7 86 64-16,-3-51-152 16,0 4-96-16,-4-8-64 0,0 1-80 0,0-7-288 31,0-9-592-31,0-13-1745 15,0 1-1592-15,0-4-1688 0</inkml:trace>
  <inkml:trace contextRef="#ctx0" brushRef="#br0" timeOffset="142664">12327 12757 10186 0,'0'0'4065'15,"0"0"-1241"-15,0 0-775 16,0 0-1041-16,0 0-1008 15,0 0-248-15,0 0-1729 0,12 22-3280 16</inkml:trace>
  <inkml:trace contextRef="#ctx0" brushRef="#br0" timeOffset="142929.53">12682 12484 15683 0,'0'0'4001'16,"0"0"-2209"-16,0 0-712 15,0 0-632-15,0 0-264 16,0 0-96-16,32 120 201 0,-32-21-161 16,0 9-16-1,0-7-104-15,-8-18-8 16,-1-29-320-16,5-10-425 0,0-9-31 15,1 3-304-15,3 4-576 16,0-4-1345-16,0-16-1920 16</inkml:trace>
  <inkml:trace contextRef="#ctx0" brushRef="#br0" timeOffset="143181.97">12502 12846 10362 0,'0'0'2368'15,"0"0"-687"-15,120-35-41 32,-56 25-240-32,3 7 81 0,-3 3-505 15,0 6-400-15,-9 17-176 16,-6 2-96-16,-14 7-40 16,-15 3-248-16,-4 9 40 0,-12 1-56 15,-4 2 0-15,0 1 80 16,-8-4-56-1,1-5-24-15,-2-8-560 0,9-5-880 16,0-11-2641-16,0-8-2273 16</inkml:trace>
  <inkml:trace contextRef="#ctx0" brushRef="#br0" timeOffset="143322.79">13180 12855 5601 0,'0'0'9818'0,"0"0"-6890"16,0 0-815-16,4-73-1329 15,-1 73-784-15,1 0-152 16,5 26-2128-16,-5 5-41 0,3 1-4432 16</inkml:trace>
  <inkml:trace contextRef="#ctx0" brushRef="#br0" timeOffset="143623.01">13438 12947 1640 0,'0'0'12819'0,"0"0"-10355"15,0 0-167-15,0 0-1289 0,0 0-344 32,-95-41 0-32,63 63-384 15,0 13-160-15,8 10-16 16,1 9-104-16,10 0-128 0,9-1-128 16,4-8-360-16,13-7-240 31,19-9-729-31,7-17 521 0,9-12 960 0,4-6 104 15,-4-23 72-15,-5-12 96 16,-11-10 536-16,-15-6 297 16,-10-3 23-16,-7 3-184 0,-12 3-280 15,-11 16-80 1,-9 9-480-16,0 20-48 16,-9 18-1192-16,10 10-3441 0,3 10-6073 15</inkml:trace>
  <inkml:trace contextRef="#ctx0" brushRef="#br0" timeOffset="144005.31">13685 12909 12106 0,'0'0'3081'0,"0"0"-681"0,92-12-1255 15,-52 12-537-15,-4 15-208 31,-12 17-168-31,-16 6-168 16,-8 13-56-16,0 3 104 0,-8 0-32 16,-12 0 16-16,4-9-8 15,0-7-88-15,5-13-464 0,6-12-144 16,1-10 360-16,4-3 88 31,12-26 128-31,12-9-577 16,12-12 401-16,4-7 192 0,7-3 16 0,1 0 192 15,1 9 569-15,-6 4 231 16,-3 15-360-16,-9 16-168 0,-3 13-256 16,-7 7-128-1,-2 24-64 1,-7 11 112-16,-4 9-120 16,-4 6 64-16,-4 0-72 0,-4 6-952 0,-11-12-2873 15,-6-19-8249-15</inkml:trace>
  <inkml:trace contextRef="#ctx0" brushRef="#br0" timeOffset="145286.91">15307 12423 12394 0,'0'0'2825'0,"0"0"-641"16,0 0-527-16,0 0-433 16,0 0-416-16,-4-2-488 15,0 49-96 1,-3 35 528-16,2 33-352 16,5 6-208-16,5-4-120 0,14-22-72 15,1-28-160-15,0-16-272 16,-8-16-184-16,12-4-472 15,-8-5-1265-15,-4-7-2984 0</inkml:trace>
  <inkml:trace contextRef="#ctx0" brushRef="#br0" timeOffset="145468.59">15056 12875 10898 0,'0'0'2064'16,"0"0"-1680"-1,88-36-184-15,-5 24-96 16,29-1 96-16,4 0-200 0,-17 10-8 16,-11-3-1464-16,-36 6-1160 15,-16 0-2113-15</inkml:trace>
  <inkml:trace contextRef="#ctx0" brushRef="#br0" timeOffset="145692.97">15777 12789 1856 0,'0'0'7481'0,"0"0"-4424"0,0 0-32 16,0 0-913-16,0 0-783 0,0 0-313 15,-75 73-432-15,75-35-336 16,4 3-224-16,16 0-24 16,16-2-264-1,7-11-80-15,5-6 40 16,0-9 8-16,-4-13 296 0,-8 0 88 16,-16-16 152-16,-12-9 176 15,-8-10-24-15,-21-4 72 16,-18 4 0-16,-9-2-248 0,-4 8 16 31,0 4-136-31,17 12-96 16,14 13-712-16,14 9-2193 0,7 7-7689 15</inkml:trace>
  <inkml:trace contextRef="#ctx0" brushRef="#br0" timeOffset="146154.09">17451 12474 11858 0,'0'0'4521'0,"0"0"-3497"16,0 0-208 0,-95-44-432-16,35 41 169 15,0 3 167-15,-4 6-128 0,4 13-216 16,12 7-168-16,13 8-136 16,10 11-72-16,25 2 0 31,0 4-144-31,32 0-88 0,8-3-24 15,12-1 176-15,4-9-72 16,-8-6 32-16,-8-3-48 0,-12-7-80 16,-13-3 128-16,-15 0-48 15,0-3 168-15,-24 0 16 16,-16-7 312-16,-7 1 8 0,-5-7-136 31,4-3-56-31,1 0-144 16,19 0-520-16,20-22-993 0,8-1-2607 0,19 5-4698 15</inkml:trace>
  <inkml:trace contextRef="#ctx0" brushRef="#br0" timeOffset="146257.19">17594 12823 10354 0,'0'0'2352'0,"0"0"-2352"0,0 0-616 15,0 0-8586-15</inkml:trace>
  <inkml:trace contextRef="#ctx0" brushRef="#br0" timeOffset="146622.84">17558 12335 6465 0,'0'0'6433'0,"0"0"-4456"15,0 0 223-15,0 0-840 0,0 0-447 16,0 0-305-16,0 0-368 15,4 25 624-15,5 36-256 0,-1 18-184 16,7 25-120-16,1 4-120 16,0-22-112-1,-8-19-72-15,4-32 0 16,-4-3-336-16,4-4-104 16,4 4-336-16,4-7-792 0,-5-9-2161 0,-2-9-1680 15</inkml:trace>
  <inkml:trace contextRef="#ctx0" brushRef="#br0" timeOffset="147132.96">17427 12706 10042 0,'0'0'2952'16,"0"0"-167"-16,0 0-1793 0,92-6-616 31,-32 6-224-31,7 0 32 16,17 0-184-16,15 6-160 15,-11 0-1176-15,-5-3-400 0,-18-3 23 16,-22 0 529-16,5-9-776 16,-8-7 871-16,-12-6 1089 0,-13-3 1809 31,-11-1 1023-31,-4 4 225 16,-7 3-1241-16,-14 6-583 15,-11 10-457-15,-7 3-360 0,-5 0-72 16,-4 19-8-16,5 13-32 0,2 6-136 15,9 3-120-15,13 3-48 16,15-2 0 0,4-7-96-16,8-13-192 15,24-6-88-15,4-7 376 16,3-9 0-16,9-6 0 0,-8-16 8 16,-4-7-8-16,-12-3 16 15,-8-3 64-15,-4 7 192 16,-8 2 128-16,-4 11 112 15,3 15-88-15,-3 0-424 16,9 15-208-16,7 17 200 16,4 7-72-16,8-1-232 0,4 0-392 15,7-13-392-15,1-6-1225 16,-5-15-111 0,-3-4 407-16,5-42 153 15,-9-2-2313-15,-13-4-1168 0</inkml:trace>
  <inkml:trace contextRef="#ctx0" brushRef="#br0" timeOffset="147320.91">18591 12315 4785 0,'0'0'4504'0,"0"-98"-1279"0,0 72 720 31,0 1-1777-31,0 13-183 16,0 8-705-16,0 8-840 16,0 24-272-16,7 29 392 0,-3 26-167 15,13 25-257-15,6 6-32 16,1-3-104-16,-4-25 0 0,-1-26-64 15,-10-18-569 1,3-17-487-16,-5 0-1440 16,2-6-3322-16,-5-9-3800 15</inkml:trace>
  <inkml:trace contextRef="#ctx0" brushRef="#br0" timeOffset="147464.43">18383 12436 10682 0,'0'0'2696'15,"0"0"-223"-15,0 0-1593 16,0 0-872-16,96-25 192 0,-40 31-200 16,31 20-968-16,-7-4-2097 15,-13 0-6545-15</inkml:trace>
  <inkml:trace contextRef="#ctx0" brushRef="#br0" timeOffset="147793.03">18917 12674 12618 0,'0'0'2465'0,"0"0"-873"0,0 0-568 32,0 0-736-32,0 0 384 15,0 0 17-15,108 41-241 16,-72-50-128-16,-1-13-224 0,-3 0-96 16,-4-10-32-16,-12-7-288 15,-4-2-16-15,-12-3 32 0,0 0 256 16,-20 5 48-1,-8 7 176-15,-4 14 16 16,-4 14-104-16,-3 4 8 16,7 26 136-16,4 15 72 0,4 7 32 15,8 9-24-15,8 0-88 16,8 0 40 0,0 0-256-16,24-9-8 15,8-7 0-15,12-9 0 0,11-10-96 16,5-15-152-16,3-7-184 15,18-10-680-15,-18-12-1145 0,-15-7-4048 16</inkml:trace>
  <inkml:trace contextRef="#ctx0" brushRef="#br0" timeOffset="148722.84">20746 11979 1792 0,'0'0'8946'16,"0"0"-6746"-16,0-86-135 31,-20 54-577-31,-8 7-72 0,-12 6-407 0,-8 10-145 16,-8 9-280-1,-8 0-128-15,5 15-64 0,8 17-152 0,6 6-104 16,9 10-64-16,21 9-72 16,15 3 0-1,8 14-8 1,27-5 0-16,18 1-72 0,6 0 80 16,1-13 8-16,4 7-8 0,-13-7-56 15,-14-7-112-15,-14-8-136 16,-15-7 32-16,-8-10 72 0,-20-6 112 31,-15-3 88-31,-10-13 112 16,-10-3-104-16,-5-3 72 0,1-19-8 15,6-7 48-15,10-3 192 0,6 0-48 16,18 4-8-16,6 6-16 16,10 3 0-16,3 9-16 31,3 1-128-31,10 6 24 0,-1 3-72 15,4 0-32-15,-1 6 32 16,2 3-8-16,-6 11-40 0,6-1-344 16,-6 3-384-16,10 13-784 15,-2-3-2857-15,1-7-2521 0</inkml:trace>
  <inkml:trace contextRef="#ctx0" brushRef="#br0" timeOffset="149143.07">20937 12398 1560 0,'0'0'8602'16,"0"0"-6338"-16,0 0 473 31,0 0-481-31,0 0-415 0,0 0-497 16,0 0-688-16,12-22-416 15,-12 44-232-15,0 13 648 0,-8 6-128 16,-3 10-80-16,2 0-143 16,5 3-177-16,4-4-120 31,0 2 56-31,8-8-64 0,12-9-104 16,4-7-89-16,8-5-271 15,7-10-256-15,1-10-184 16,8-3-1168-16,-8-16-2905 0,-16-7-2473 0</inkml:trace>
  <inkml:trace contextRef="#ctx0" brushRef="#br0" timeOffset="149362">20881 12630 7161 0,'0'0'4289'0,"0"0"-1336"15,0 0-233-15,0 0-663 0,0 0-593 16,0 0-920-16,0 0-544 16,80-32-8-16,-29 25-320 15,13 5-840-15,37-1-1281 0,-19-1-2224 32,-9 1-4921-32</inkml:trace>
  <inkml:trace contextRef="#ctx0" brushRef="#br0" timeOffset="149601.34">21487 12627 6737 0,'0'0'6833'0,"0"0"-4072"0,0 0-401 0,0 0-959 16,0 0-641-1,0 0-304 1,0 0-208-16,83-26-168 0,-46 20-80 16,-1 2-344-16,3 2-536 15,-7-1-897-15,-12-4-839 16,-12 1-529-16,-8-1-79 0,0-2-1866 0</inkml:trace>
  <inkml:trace contextRef="#ctx0" brushRef="#br0" timeOffset="149817.78">21559 12427 9273 0,'0'0'3113'0,"0"0"40"31,0 0-1049-31,0 0-615 0,0 0-705 16,0 0-464-16,0 0 360 15,7 92-152-15,6-48-272 16,-5 10-136-16,7-3-120 0,-2 0-8 15,2-1-320-15,5-5-568 32,8-1-1313-32,-4-12-2752 0,-1-13-3256 0</inkml:trace>
  <inkml:trace contextRef="#ctx0" brushRef="#br0" timeOffset="150052.15">22032 12386 11746 0,'0'0'2705'0,"0"0"-569"0,0 0-912 16,0 0-784 0,0 0 153-16,0 0 671 15,13 92-408-15,-2-42-424 0,2 4-256 16,-1 3-48-16,-1 4-128 15,2-7-248-15,-6 13-632 16,1-17-1433-16,-4-12-3616 0</inkml:trace>
  <inkml:trace contextRef="#ctx0" brushRef="#br0" timeOffset="158466.44">6646 14420 6449 0,'0'0'2616'0,"-13"0"-1455"0,9 0 7 0,0 0 192 31,4 0 185-31,-4 0-121 15,4 0-376-15,0 0-128 16,0 0 8-16,0 0-71 0,0 0-169 16,0 0-208-16,0 0-40 15,0 0-96-15,12 0-320 0,12 0 104 16,16-2 64-16,12-8-8 31,11 0-136-31,5 1 56 16,-8-1-96-16,-8 4-8 0,-16 3-168 15,-16-1-48-15,-9 4 48 0,-7 0-248 16,-4 0-376-16,0 0-352 31,-11 13-409-31,-1-3-2384 16,0-4-7561-16</inkml:trace>
  <inkml:trace contextRef="#ctx0" brushRef="#br0" timeOffset="159729.66">8040 13970 10490 0,'0'0'2896'16,"0"0"-919"-16,0 0-865 16,0 0-416-16,0 0-208 15,0 0-232-15,-24 53 360 16,8-11-55-16,-4 9-193 0,0 9-136 15,-3 0-88-15,-2 1-56 16,1-4-32 0,0-3 64-16,1-10-112 15,3-12-8-15,8-9 0 0,3-11 16 16,6-9-8-16,3-3 64 16,0-15-72-16,7-21-136 15,21-21 24-15,13-28 112 0,14-24 0 31,5-8-48-31,-4 0-296 16,-8 6 80-16,-16 25 80 0,-8 16 64 16,-9 28 72-16,-3 20 48 15,-3 3 344-15,-2 10 128 16,1 9 8-16,1 3-336 0,2 29 32 31,-3 25 264-31,5 22-168 0,-6 20-104 16,-3 5-48-16,-4-5-24 0,0-23 32 15,0-22-80-15,-4-13 0 16,0 0-32-16,1 4-16 16,-2 6-48-16,1-4-384 15,0-2-328 1,0-4-944-16,4-12-2745 16,-8-13-3953-16</inkml:trace>
  <inkml:trace contextRef="#ctx0" brushRef="#br0" timeOffset="159951.84">7853 14322 9025 0,'0'0'5794'0,"0"0"-3682"0,0 0-424 31,0 0-711-31,0 0-393 15,0 0-208-15,107-41-64 16,-23 31-64-16,28-2-152 0,-9 2-48 16,1 10-48-16,-40 0-1024 15,-29 0-4905-15</inkml:trace>
  <inkml:trace contextRef="#ctx0" brushRef="#br0" timeOffset="160619.24">8622 14335 8569 0,'0'0'3025'0,"0"0"-961"15,0 0-159-15,0 0-425 16,7-3-368-16,-7 3-295 0,0 0-377 16,0 3-232-16,0 16-96 0,-4 6 720 15,-3 10-152 1,-10 6-208-16,6 7-120 15,-6 0-72-15,6-1-96 16,3-2-40-16,8-7-144 16,0-3 0-16,0-7-24 0,8-2-352 15,12-10-240-15,-1-4-408 16,26-9-680 0,-13-3-2169-16,-1 0-2457 0</inkml:trace>
  <inkml:trace contextRef="#ctx0" brushRef="#br0" timeOffset="160827.63">8386 14576 8905 0,'0'0'4681'0,"0"0"-2696"16,0 0-457-16,0 0-904 0,0 0-136 15,0 0 233 1,112-3-209-16,-60 3-304 16,3 0-192-16,21 0-16 15,-12 3-1753-15,-17-3-4800 0</inkml:trace>
  <inkml:trace contextRef="#ctx0" brushRef="#br0" timeOffset="161083.68">8884 14592 12218 0,'0'0'2881'16,"0"0"-913"-16,0 0-664 16,0 0-463-16,0 0-225 15,0 0-312-15,0 0-296 0,41 3-16 16,-6 0 16-16,9-3 32 15,4 0-40-15,-5 0-680 0,-6 0-409 32,-10-3-815-32,-11-6-472 15,-8-4 47-15,-8 4-1832 0</inkml:trace>
  <inkml:trace contextRef="#ctx0" brushRef="#br0" timeOffset="161292.79">8992 14430 7841 0,'0'0'3865'16,"0"0"-2057"-16,0 0 273 16,0 0-457-16,0 0-111 0,0 0-449 15,-4 0-488-15,4 16-224 16,-4 9 496 0,-4 4-240-1,4 6-264-15,0 6-200 0,-4 3-96 0,4-2-48 16,4-1-192-16,0-3-480 15,4 0-800-15,8-9-2953 0,8-13-3385 16</inkml:trace>
  <inkml:trace contextRef="#ctx0" brushRef="#br0" timeOffset="161527.49">9303 14354 11090 0,'0'0'4041'0,"0"0"-1857"0,0 0-575 16,0 0-841-16,0 0-288 15,0 0 112-15,0 0-32 0,0 101-272 16,0-59-136-16,-4 2-56 16,0 4-32-16,-4-1-64 15,8-2-208 1,0 3-840-16,0-11-1961 0,0-11-5473 15</inkml:trace>
  <inkml:trace contextRef="#ctx0" brushRef="#br0" timeOffset="162276.84">9750 14452 11026 0,'0'0'4401'0,"0"0"-3009"16,0 0 160-16,0 0-391 15,0 0-433-15,0 0-360 32,0 0-200-32,95-25-48 0,-48 18-40 15,5 5-40-15,8-2-40 16,-8 1-376-16,12 3-1360 0,-13 0-2753 0,-19 0-2561 15</inkml:trace>
  <inkml:trace contextRef="#ctx0" brushRef="#br0" timeOffset="162456.28">9777 14611 11282 0,'0'0'2945'31,"0"0"-1369"-31,0 0 104 16,0 0-15-16,100 9-585 0,-17-9-648 16,33 0-432-16,7-9-456 0,-31-1-1705 15,-29-2-3856-15</inkml:trace>
  <inkml:trace contextRef="#ctx0" brushRef="#br0" timeOffset="163220.84">12020 14230 9674 0,'0'0'3168'0,"0"0"-1311"0,0 0-233 15,0 0-576-15,0 0 32 16,0 0-207-16,0 0-201 15,-32-89-80-15,8 73-296 0,-8-3-32 16,-8 3-40-16,-7 3-80 31,-5 4 0-31,-8 9 32 0,4 7-32 16,0 15 24-16,9 13-72 16,15 9-24-16,12 4 48 15,16 5-120-15,4 2-40 0,24-11-80 16,16-6-144-16,12-16 64 15,8-12 64 1,3-10 16-16,1-16 32 0,-4-16 16 16,-4-9-96-16,-9-4 120 15,-15-5 40-15,-4-1 8 16,-12 4 8-16,-4 5 48 0,-4 10 88 16,-4 10 96-1,-4 16 56-15,0 6-296 16,0 15 48-16,0 20-48 0,-8 17 136 15,0 4-88-15,4 8 0 16,4-4-48-16,0 1-88 16,8-11-440-16,28-8-864 0,-1-14-2673 31,1-12-2344-31</inkml:trace>
  <inkml:trace contextRef="#ctx0" brushRef="#br0" timeOffset="163534.79">12618 14055 12874 0,'0'0'4097'15,"0"0"-2817"-15,0 0-407 16,-100 57-145-16,64-12-8 16,4 6-216-16,4 6-304 0,9 0-40 15,6 0-104-15,10-6-56 16,3-6-248-1,3-11-312-15,14-8-408 0,7-13-497 16,-1-10 385-16,-3-3 784 16,-3-16 296-16,-13-12 192 15,-4-11 624-15,-9-5 97 0,-18-4 7 16,-14-6-160 0,-2 7-232-16,-1 2-216 15,8 13-96-15,8 10-216 16,12 12-352-16,32 10-992 0,16 0-4121 15,12 10-489-15</inkml:trace>
  <inkml:trace contextRef="#ctx0" brushRef="#br0" timeOffset="164063.34">13103 14116 10186 0,'0'0'2712'16,"0"0"-63"-16,0 0-641 31,-103-80-671-31,51 74-73 0,-3 6-376 16,7 16-464-16,12 13-240 15,8 8-120-15,17 8-64 16,11 3-232-16,7-7-264 0,25-6-264 16,4-9-192-16,12-17-217 31,3-9 457-31,1 0 408 0,-3-19 64 0,-6-7 240 15,-7-2 136-15,-12 3 624 16,-4 2 393-16,-8 4-241 16,-5 9-136-16,-7 10-288 0,0 4-488 15,0 24 56 1,-3 29-56 0,-18 32 160-16,-11 35-32 0,-7 19-120 15,7 16-8-15,8-7-88 0,12-15 80 16,-4-7-40-16,0-19-104 15,4-22 104 1,-4-28-48-16,-4-20-32 16,1-13 80-16,-9-6 0 15,-8-2 48-15,-12-14 72 0,1-6 224 16,-9-26 56-16,-4-28 192 16,-8-35 88-16,4-34-24 0,16-23 17 15,32-4-97-15,16 8-232 31,44 21-176-31,16 13-120 16,23 25-488-16,18 26-456 0,-18 25-609 16,-7 16-4216-16</inkml:trace>
  <inkml:trace contextRef="#ctx0" brushRef="#br0" timeOffset="164922.76">13267 14290 10970 0,'0'0'2984'31,"0"0"-383"-31,0 0-825 15,0 0-551-15,0 0-337 0,0 0-384 16,0 0-312-16,72-76-112 16,-40 67-16-16,-4 2 16 0,0 7-80 15,-4 0-8-15,0 7 8 32,-9 15-8-32,-7 10-64 15,-8 6-8-15,0 6 72 0,-12 7 16 16,-12-3-16-16,0-4 8 0,-4-9-80 15,1-6-32-15,3-13-48 0,8-7-48 16,8-9 88 0,8-7 120-1,4-15-736-15,24-13-497 16,11-9 705-16,6-10 400 0,6 0 128 16,1 0 8-16,-4 6-8 0,-12 13 176 15,0 13 48-15,-16 16-8 0,-5 6-216 31,-2 6 168-31,-9 20 177 16,-4 5 31-16,0 4-216 16,-4 7-56-16,-9-4-24 0,-6 0-8 15,-1-10-8-15,3-5-56 16,6-7-8-16,3-10 0 0,8-6 0 31,0-10-8-31,4-18-256 16,20-7-472-16,8-9 391 0,7-8 41 15,1 2 160-15,1 2 144 16,-10 13 0-16,-4 13 320 0,-10 16 73 16,-6 6-209-16,-2 19 272 31,-5 16 216-31,-4 9-336 16,0 4-168-16,0 3-48 0,0-4-112 15,4-2-8-15,7-10-104 0,10-7-728 16,3-12-713-16,36-16-1479 15,-13 0-1161 1,5-12-3265-16</inkml:trace>
  <inkml:trace contextRef="#ctx0" brushRef="#br0" timeOffset="165245">14463 14135 9313 0,'0'0'3193'0,"0"0"-440"0,0 0-745 0,0 0-840 31,0 0-391-31,-100-70-225 15,60 73-160-15,-3 23-128 16,2 5-112-16,9 8-64 0,9-2-80 16,7 5 8-16,12-10-16 15,4-4-160-15,11-12-208 0,17-6-88 32,8-10 288-32,5-4 160 15,2-18-56-15,-3-4-32 0,-9-2 32 16,-3-1 64-16,-15 10 296 15,-5 7 608-15,-8 6 104 0,0 6-472 16,-4 18-464-16,-9 14 8 31,2 10-24-31,3 5-56 16,8 4-128-16,0-4-376 0,12-8-816 16,32-11-1017-16,-5-12-2328 15,5-12-1856-15</inkml:trace>
  <inkml:trace contextRef="#ctx0" brushRef="#br0" timeOffset="165433.79">15268 14033 11042 0,'0'0'5009'0,"0"0"-2248"16,0 0-1193-16,0 0-984 0,0 0-384 16,0 0-56-1,-96 83-56-15,52-33-80 16,0 4 0-16,-4 3-8 15,5 1-448-15,-2-4-848 0,-6 0-1217 16,11-16-1808-16,8-19-3368 16</inkml:trace>
  <inkml:trace contextRef="#ctx0" brushRef="#br0" timeOffset="165621.84">14742 14014 3528 0,'0'0'12307'15,"0"0"-9763"-15,0 0-1015 0,99 45-561 32,-52-7-200-32,9 9-216 15,-4 4-264-15,1 3-120 0,2 0-64 16,-7-3-40-16,0 3-64 16,3 9-472-16,-15-15-2384 15,-8-10-8763-15</inkml:trace>
  <inkml:trace contextRef="#ctx0" brushRef="#br0" timeOffset="166557.75">13709 15284 7417 0,'0'0'2129'0,"0"0"-689"16,0 0 160-16,0 0-55 15,77-82 255-15,-74 59-424 16,1 5-384 0,-4-8-255-16,0 0-217 15,-4-2-256-15,-12-4-144 16,-3-3-72-16,-9 4 16 0,0 5-48 16,-8 13-16-16,-4 13 96 15,0 4 32-15,-3 21 48 0,6 13 80 16,5 6-64-16,13 8-16 31,6 2-24-31,13-4-144 0,4-2 40 16,16-7-48-16,8-9-48 15,4-10-112-15,4-13-88 16,4-9 240-16,0-2-152 0,0-24-16 31,-5-6 96-31,-7-9 80 0,0-3 0 16,-8-4 0-16,-4 3 8 0,-7 1 64 15,-6 12 128-15,-3 10 216 16,0 9 216-16,0 10-208 16,0 3-336-16,0 22-88 15,0 13 256 1,0 4 64-16,0 8-128 16,8 1-96-16,8-4 0 0,8-3-88 0,8-6-8 15,8-6-96-15,15-7-40 16,5-12-80-16,4-10-192 15,12-10-560 1,-16-15-1849-16,-17-1-6336 16</inkml:trace>
  <inkml:trace contextRef="#ctx0" brushRef="#br0" timeOffset="167314.6">16263 13658 11466 0,'0'0'2432'15,"0"0"-247"-15,0 0-649 16,0 0 121 0,0 0-617-16,-80-31-456 15,33 56 64-15,-17 29-80 16,-12 45-56-16,-7 43-80 0,16 23 17 16,18 7-113-16,29-16-120 0,20-23-144 15,32-9-56 1,32-7-16-16,20-9-256 15,19-16-136-15,5-16-97 16,4-18-103-16,-9-27-528 16,-28-15-2889-16,-23-9-7561 0</inkml:trace>
  <inkml:trace contextRef="#ctx0" brushRef="#br0" timeOffset="168619.72">17032 13992 10698 0,'0'0'1904'0,"0"0"-247"0,0 0-233 15,0 0-200-15,0 0-176 16,0 0-263-16,-80-60-489 31,48 75 0-31,-7 17 144 0,-5 10 32 16,-4 18-40-16,9 25-56 15,3 17-136-15,16 9-56 0,20-19-136 16,4-25-48-16,20-22-48 16,24-4-184-16,23 7 32 15,25-11-144 1,11-8-144-16,-11-26-200 15,-24-6-529-15,-29-16-111 0,-2-10-408 16,-6-12 63-16,1-22 625 0,-8-26 304 16,-16-25 288-16,-12-4 256 15,-24 7 200 1,-12 25 216 0,-4 29 408-16,5 16 272 0,-1 6 449 0,-8 0-9 15,-8 3-280-15,-7 7-408 16,7 18-120-16,3 7-208 0,10 26-48 31,7 18 105-31,12 23 63 16,20 15 72-16,20 20-272 15,19-7-80-15,14-22-48 0,-10-19 16 16,1-13-40-16,8 4-88 0,3 2 8 16,5 1 72-16,-8-7-80 15,-3-6 8-15,-18-6-8 31,-7-10 8-31,-4-6 8 0,-9-7 56 16,-2 0-72-16,-1-2-80 16,-4-1 80-16,3 3-200 0,2-3-80 15,-1 7-408-15,-4-1-481 16,0 4-607-16,-4 0-2041 31,0-4-5257-31</inkml:trace>
  <inkml:trace contextRef="#ctx0" brushRef="#br0" timeOffset="169019.81">18045 13932 12066 0,'0'0'3841'0,"0"0"-2257"31,0 0-376-31,0 0-287 0,-104-23-129 15,68 43-56-15,0 11-168 16,-4 30 8-16,5 21-216 0,14 23 56 16,14 3-104-16,7-6-111 15,20-30-113-15,-1-18-88 32,5-15-64-32,4-4-185 0,4-1-119 15,12-2-280-15,8 0-424 0,23-19-1096 16,-10-10-2513-16,-14-3-4489 0</inkml:trace>
  <inkml:trace contextRef="#ctx0" brushRef="#br0" timeOffset="169461.48">18591 14201 10234 0,'0'0'4209'16,"0"0"-2089"-16,0 0-144 0,0 0-671 15,0 0-305-15,-112-35-288 16,72 42-200-16,0 9-48 31,0 3-232-31,12 6-136 0,4 4-88 16,12-1-8-16,9 1 0 15,3-4-216-15,15 7-40 16,13-3-64-16,9-4 192 0,2 4 112 16,1-4-80-16,-5-2 40 31,-7-1 40-31,-11-3 8 0,-6-3-48 16,-11 3-8-16,0-4 56 15,-11 1 8-15,-13 0 80 0,-12 0 40 16,-8-7 40-16,0 1-40 0,0-7-48 15,4-3-72 1,5 0 0 0,14-9-320-16,14-10-464 0,19-16-1120 15,15 3-2817-15,10 3-2377 16</inkml:trace>
  <inkml:trace contextRef="#ctx0" brushRef="#br0" timeOffset="169753.98">18842 14322 3200 0,'0'0'9106'0,"0"0"-6033"0,0 0-569 15,0 0-1175-15,0 0-545 16,0 0-296-16,0 0 152 15,0 0 32-15,-8 105-224 0,3-57-216 16,-3-1-80-16,4 1-56 31,4 0-48-31,0-7-48 0,0-3-8 16,12-6-192-16,8-7-240 16,8-6-128-16,4-6-408 15,16-13-840-15,-4 0-2209 0,-12-10-1801 0</inkml:trace>
  <inkml:trace contextRef="#ctx0" brushRef="#br0" timeOffset="169963.21">18666 14608 10306 0,'0'0'3184'0,"0"0"-583"0,0 0-1617 15,0 0-472-15,116-29-160 16,-60 23-160-16,3 3-192 16,13 3-264-16,-16-4-2064 0,-9 4-3849 0</inkml:trace>
  <inkml:trace contextRef="#ctx0" brushRef="#br0" timeOffset="170329.86">19148 14624 4280 0,'0'0'9138'0,"0"0"-7297"15,0 0-593-15,0 0-176 16,0 0-408-16,0 0-400 16,100-16-176-16,-65 6-88 0,1 4-208 15,-4-3-424-15,-4-1-688 16,-16 1-424-1,-4 2 135-15,-8-6 537 0,0 1 256 16,-16-1 136-16,-7 1-304 16,-1 2 471-16,-4 3 177 15,3 1 336-15,5 6 48 0,5 0 1089 16,3 0 383 0,3 0 160-16,6 10-143 15,3 3 215-15,0 5-480 0,0 8-440 16,0 2-207-16,0 1-329 15,0 6-104-15,7-6-120 16,6 2-72-16,-2 4-744 0,2-9-1665 31,-1-11-3080-31</inkml:trace>
  <inkml:trace contextRef="#ctx0" brushRef="#br0" timeOffset="170526.52">19566 14427 13178 0,'0'0'4825'0,"0"0"-3376"15,0 0-857-15,0 0-128 16,0 0 480-16,-8 89-464 0,5-48-304 16,-1 0-176-16,4 7 0 15,0 0-464 1,7 18-848-16,10-8-2689 0,-2-11-1816 15</inkml:trace>
  <inkml:trace contextRef="#ctx0" brushRef="#br0" timeOffset="170840.51">19845 14624 11858 0,'0'0'4289'0,"0"0"-3033"31,0 0-672-31,0 0 16 16,0 0 609-16,0 0-97 0,64 105-552 16,-60-68-328-16,-4 8-232 15,0-4-120-15,-31 14-888 0,-1-11-1073 16,-5-12-4112-16</inkml:trace>
  <inkml:trace contextRef="#ctx0" brushRef="#br0" timeOffset="171880.94">20606 14494 6065 0,'0'0'6617'16,"0"0"-5313"-16,0 0 313 0,0 0-577 15,12-39-128-15,-7 24 184 16,-5-1-191-16,0-3-337 0,0-3-32 16,-5-4-200-16,-11-2-192 31,-4-4 0-31,-8 3-72 16,-8 4-64-16,-7 9 40 0,-1 13-48 15,-4 3 0-15,9 19 8 0,2 19 40 16,9 6-40-16,20 7 8 0,8 0-16 15,8-7-72 1,20-6-288 0,13-6 40-16,6-13-168 15,5-13 144-15,-5-6 232 0,5-6 104 16,-12-19-40-16,-8-3 48 16,-12-4 64-16,-7-3 104 0,-9 3 280 0,-4 7 56 31,0 6 168-31,0 9-56 15,-4 7-168-15,-1 3-432 16,5 15 64-16,0 17-80 0,0 10 48 16,0 2-48-16,5 1-192 15,14-1-32-15,9-6-24 0,4-6-160 32,12-7-288-32,15-16-312 15,-7-5-1785-15,-7-4-4104 16</inkml:trace>
  <inkml:trace contextRef="#ctx0" brushRef="#br0" timeOffset="172162.47">20909 13719 11426 0,'0'0'2657'16,"0"0"63"-16,0 0-311 15,0 0-1289 1,0 0-536-16,0 0 104 16,96 92 360-16,-21-9-344 0,33 24-327 15,4 11-105-15,-16-7-160 16,-21-3 8-16,-31-16-112 16,-21 10 0-16,-23-1-8 15,-19 4-96-15,-41 6-288 16,-28-6-689-16,-20-13-79 15,22-29-1945-15,13-21-11730 0</inkml:trace>
  <inkml:trace contextRef="#ctx0" brushRef="#br0" timeOffset="172881.03">21794 13544 10242 0,'0'0'2152'16,"0"0"-79"-16,0 0-817 0,0 0-192 15,107-22 176 1,-71 44-183-16,8 35-273 15,7 42 24-15,9 37-200 0,0 17-168 16,-12-1-200-16,-12-18-96 16,-16-20-72-1,-12-3-8 1,-8-3-48-16,-32 0-8 0,-16-4-8 16,-12-5-272-16,5-23-360 0,-1-16-808 15,12-21-2457-15,16-20-2016 0</inkml:trace>
  <inkml:trace contextRef="#ctx0" brushRef="#br0" timeOffset="173051.29">23097 14475 12322 0,'0'0'2201'0,"0"0"-2201"16,0 0-1969-16,-96 0-3944 0</inkml:trace>
  <inkml:trace contextRef="#ctx0" brushRef="#br0" timeOffset="180535.21">6697 16304 1096 0,'0'0'4881'0,"0"0"-2257"0,0 0-1015 15,0 0 223-15,0 0 297 16,-12 0-249-1,12 0-488-15,0 0-344 16,0 0-207-16,0 0-217 16,0 2-72-16,0-2-88 0,0 0-80 15,0 0-88-15,0 0-128 16,12 0-168-16,0 0 8 0,16 0 104 31,8 0-56-31,7-2-56 16,6-2-568-16,3-5-720 15,-9-1-1817-15,-11 1-3544 0</inkml:trace>
  <inkml:trace contextRef="#ctx0" brushRef="#br0" timeOffset="181497.18">7562 15761 7345 0,'0'0'2257'0,"0"0"-353"0,0 0-240 15,0 0-71-15,0 0 63 0,0 0-464 16,0 0-240-16,-33-55-399 15,29 55-433 1,-7 13-16-16,-6 16-88 16,-9 21 232-16,-11 30-32 15,1 22 32-15,12-4 112 0,9-15 8 16,15-29-168-16,0-10-152 0,7 3-40 16,14 8 0-1,10-1-8-15,9-7-8 16,8-12-288-16,12-13 32 15,0-9-208-15,4-13 56 16,3-6-440-16,-7-16-57 0,0-13-255 16,-13-7 248-16,-3-9 520 0,-12-6 104 31,-8-12 296-31,-12-24-136 16,-12-21 136-16,-8 0 0 15,-24 9 0-15,-4 22 0 0,0 33-128 16,0 18 120-16,1 6 8 15,-14 4 72-15,-2 6 264 0,-9 10 192 32,4 6-104-32,8 13-88 15,9 15-144-15,7 10-72 16,8 10 80-16,16 6-72 0,8 6 104 16,0 4 32-16,16 3 32 15,16-7-96-15,4-6-56 0,7-3-40 16,6-10-24-1,7-6-64-15,-2-4 136 16,-1-5-96-16,-10-4 41 16,-6-3-33-16,-9-3-64 0,-13 0 0 15,-3 3-40-15,-4-3-297 16,-4 0-239-16,0 3-616 16,-4 0-1352-16,4-10-4274 15</inkml:trace>
  <inkml:trace contextRef="#ctx0" brushRef="#br0" timeOffset="182334.36">8541 15598 7033 0,'0'0'2176'0,"0"0"-927"15,0 0 391-15,0 0 505 0,0 0-353 16,-3-54-712-16,-5 51-40 16,-4 3-271-1,-8 0-233 1,-12 13-160-16,-7 12 64 0,-10 11 16 0,-10 21-16 16,-5 25-24-16,4 23-80 15,17 9-64-15,22-12 24 0,18-26-160 16,3-29-16-16,7-8-120 31,17 8 0-31,4-2-80 16,16 2-400-16,4-8-472 0,12-8-408 15,-9-12-977-15,-7-10-3032 0</inkml:trace>
  <inkml:trace contextRef="#ctx0" brushRef="#br0" timeOffset="182966.2">8876 15767 9009 0,'0'0'2561'0,"0"0"-561"0,0 0-71 15,0 0-169-15,0 0-400 31,0 0-439-31,0 0-393 16,-111-38-40-16,75 53-24 0,4 11-152 16,5 6-168-16,3-1-40 0,7 8-88 15,10-2-16-15,7 2 0 16,0 2-88-16,20-6-96 31,8 0 128-31,8-3-56 0,3-7-144 16,5-3 64-16,0-3-96 15,-5-3 0-15,-11 0-112 0,-3 3 80 16,-10-3 104-16,-6 0-24 16,-9 0 240-16,-9 0 136 31,-19-1 232-31,-4-2 72 0,-11 0 88 16,-5-4-136-16,0-2-184 15,0-7-64-15,5 0 0 0,7 0-32 0,12-10-8 16,3 1 0-16,14-1-104 15,3 1-56 1,4 5-184 0,0 4-160-16,0 0-440 0,15 4-857 15,6 11-583-15,-5-2-2081 16</inkml:trace>
  <inkml:trace contextRef="#ctx0" brushRef="#br0" timeOffset="183934.72">9168 16221 1304 0,'0'0'1304'16,"0"0"3777"-16,0 0-3320 15,0 0-105-15,0 0 160 0,7-80-199 16,-7 74-369-16,0 3-128 15,0 3-232-15,0 0-96 16,0 0-295-16,0 16-257 0,-7 9 112 31,-6 7 40-31,-2 9-40 0,2 4-72 16,-2 2 8-16,7 1-64 16,-1-4-104-16,9 0-64 15,0-8-56-15,4-5-56 0,13-5-16 16,3-10-240-16,8-4-248 31,4-9-320-31,11-3-1113 0,-7-9-2744 16,-8-7-3385-16</inkml:trace>
  <inkml:trace contextRef="#ctx0" brushRef="#br0" timeOffset="184138.17">8984 16440 4889 0,'0'0'3960'16,"0"0"-1303"-16,0 0-889 16,0 0-311-16,0 0-625 0,0 0-656 15,0 0 24 1,48-13 208-16,-13 4-264 16,6 2-144-16,-2-2-400 0,14 0-1600 15,-14 2-2601-15,-11 1-3825 16</inkml:trace>
  <inkml:trace contextRef="#ctx0" brushRef="#br0" timeOffset="184329.75">9402 16415 7641 0,'0'0'3905'0,"0"0"-2641"0,0 0 25 15,0 0-97-15,0 0-176 31,0 0-104-31,0 0-416 0,36 79-40 16,-55-47-232-16,-6-1-224 16,1 1-304-16,0 3-1304 15,9-10-2817-15,3-5-5833 0</inkml:trace>
  <inkml:trace contextRef="#ctx0" brushRef="#br0" timeOffset="184910.6">9741 16122 6305 0,'0'0'4257'0,"0"0"-2097"16,0 0 225-16,0 0-569 16,0 0-600-16,4-31-191 15,-4 31-457-15,0 13-472 0,0 9-40 16,0 9 304-16,0 10-56 0,-4 4-88 16,-8 3-144-16,1-1 72 31,-6 1-136-31,6-4 64 15,-2-9-8-15,2-9-56 0,7-7-8 16,0-10-408-16,-1-9-152 16,5 0 360-16,0-28 8 0,5-7-40 15,14-26 136-15,9-21 88 32,12-29 0-32,0-7-80 15,-4 10 88-15,-4 23 40 0,-12 31-24 0,-5 22-16 16,-3 13 8-16,4 9-8 15,5 7 56-15,-6 3 72 0,2 22 40 16,-6 33 224 0,-3 17-32-1,-4 1-144-15,1-3-64 16,-5-13-24-16,0-16-40 0,0 7-80 0,0 3 0 16,0 0 0-16,3-7-8 15,1 1-688-15,4 2-1121 0,-4-15-2359 31,5-7-2826-31</inkml:trace>
  <inkml:trace contextRef="#ctx0" brushRef="#br0" timeOffset="185092.33">9617 16370 6905 0,'0'0'5833'0,"0"0"-4056"15,0 0-673-15,84-48-360 16,-28 36-176-16,8 2-312 0,7 1-256 16,17-1-8-16,-12 7-1064 31,-21 0-4833-31</inkml:trace>
  <inkml:trace contextRef="#ctx0" brushRef="#br0" timeOffset="185360.93">10323 16259 9754 0,'0'0'4929'16,"0"0"-3065"-16,0 0-528 0,0 0-512 16,0 0-359-16,0 0-249 0,0 0 160 31,0 0-56-31,-44 102-80 15,37-68-72-15,-2 4-72 16,9 3-40-16,0 1-8 0,0-4-48 16,4-3-40-16,12-3-152 15,8-7-464-15,12-2-681 0,-4-11-2567 32,0-9-2226-32</inkml:trace>
  <inkml:trace contextRef="#ctx0" brushRef="#br0" timeOffset="185552.42">10096 16478 1168 0,'0'0'5329'0,"0"0"-4129"15,0 0-736-15,0 0-152 0,120 6 0 0,-69-6-128 16,17 0-184-1,-8-3-1088 1,-13-6-3689-16</inkml:trace>
  <inkml:trace contextRef="#ctx0" brushRef="#br0" timeOffset="185919.64">10487 15620 5049 0,'0'0'5337'16,"0"0"-3753"-16,0 0 416 0,0 0-735 15,0 0-97-15,0 0-88 32,79-5-208-32,-44 30 49 15,10 10-345-15,2 9-184 0,13 23-48 16,4 22-152-16,-5 25 104 16,-10 3-8-16,-21-5-64 15,-28-14-80-15,-4-6-136 0,-29 4-8 16,-10-5-344-1,-9-2-880-15,12-25-1585 16,0-19-4664-16</inkml:trace>
  <inkml:trace contextRef="#ctx0" brushRef="#br0" timeOffset="186553.07">11398 16418 8737 0,'0'0'3985'0,"0"0"-1960"16,0 0 47 0,0 0-480-16,0 0-271 15,0 0-297-15,0 0-576 0,0 0-256 16,8 0-184-16,16-3 296 16,16-4-88-16,8 1 0 15,12-1-96-15,0-2-120 0,3 3-48 31,-10 2-240-31,-14 4-688 16,-15 0-1889-16,-16 10-2456 0,-8 2-2424 0</inkml:trace>
  <inkml:trace contextRef="#ctx0" brushRef="#br0" timeOffset="186732.71">11466 16611 6793 0,'0'0'6201'0,"0"0"-3152"16,0 0-1609-16,0 0-416 16,0 0-335-16,104-16-321 15,-60 7-192 1,8-1-176-16,15 1-144 16,-15-1-2361-16,-8 1-9097 0</inkml:trace>
  <inkml:trace contextRef="#ctx0" brushRef="#br0" timeOffset="188634.43">12821 16068 2880 0,'0'0'7802'0,"0"0"-5498"0,0 0-87 16,0 0-353 0,0 0-432-16,0 0-423 15,-32-16-569-15,9 48-296 16,-5 16 96-16,-4 15 40 15,0 20-64-15,8 15-24 0,11-5-96 16,13-17-88-16,4-26-8 16,13-11-8-1,11-1 0-15,7 0-432 16,14-3 96-16,2-17-24 16,9-11-96-16,-1-7 24 0,1-19-73 15,-4-13-175-15,-9-9 232 16,-6-7 160-16,-13-9 288 0,-16-16 8 31,-12-19 8-31,-16-16 0 16,-24 0 64-16,-8 22-64 15,4 26 96-15,8 22-96 0,0 16 288 16,-3 3-24-16,-5 3 120 16,0 9-104-16,8 7-87 15,8 19-105 1,12 16 88-16,8 13 136 0,8 3-32 15,8 3-88-15,24 3-80 16,8-3-40-16,8-6 88 0,8-1-72 16,-4-2-8-16,-9-7-32 15,1-6-48 1,-8 0 64 0,-4-4-56-16,-9-3-16 0,-2 1-368 15,-5 2-1024-15,-8-5-873 0,-1-11-2976 16</inkml:trace>
  <inkml:trace contextRef="#ctx0" brushRef="#br0" timeOffset="189063.5">13765 15859 512 0,'0'0'10034'0,"0"0"-7746"15,0 0-7-15,0 0 39 0,0 0-623 16,0 0-833-16,-112 28-232 16,65 36-24-1,-1 22-160 1,4 25-96-16,20 3-24 0,17-6-40 0,7-13-104 16,15-25-128-16,5-16-40 15,4-9-16-15,4-7 0 0,12-4-240 16,7 8-296-16,33-1-408 31,-16-12-1224-31,-8-13-3770 16</inkml:trace>
  <inkml:trace contextRef="#ctx0" brushRef="#br0" timeOffset="189808.49">14048 16078 8249 0,'0'0'2345'0,"0"0"-201"0,0 0 513 16,-43-80-545-16,15 77-759 16,-4 3-369-16,-4 13-320 31,4 16-200-31,4 6-216 0,8 6-176 16,12 0-72-16,8 3-72 15,4-2 72-15,16-1 0 0,7 0 0 0,5-2 0 16,5-5-112-16,-5 1-120 15,-4-6-24 1,-9-4 136 0,-3-5 64-16,-8-2 0 0,-8-5 48 15,0 0 8-15,-8-7 120 16,-16-3 120-16,-8 1 64 0,-3-4-72 16,-1 0-88-16,-4-16 8 0,8 0-80 31,9-3-72-31,2 0-48 15,17 6-416-15,4 4-488 0,16 9-1585 16,12 0-2448-16,4 9-600 16</inkml:trace>
  <inkml:trace contextRef="#ctx0" brushRef="#br0" timeOffset="190087.17">14299 16278 3576 0,'0'0'4425'0,"0"0"-2200"31,0 0-153-31,0 0 361 0,0 0-889 16,0 0-800-16,0 0-616 16,4 22 568-16,-8 16 289 15,-8 4-345-15,8 5-152 0,-8-2-144 0,8-1-88 16,4-3-96-1,0-5-112 1,0-5-48-16,9-6-248 0,10-5-400 16,5-8-272-16,16-9-761 15,-5-3-3064-15,-3 0-5545 16</inkml:trace>
  <inkml:trace contextRef="#ctx0" brushRef="#br0" timeOffset="190262.43">14020 16548 6305 0,'0'0'4417'0,"0"0"-3209"31,0 0-816-31,108-13-168 0,-52 10-40 16,3 0-64-16,13 0-120 15,-16-1-1472-15,-16 1-5586 0</inkml:trace>
  <inkml:trace contextRef="#ctx0" brushRef="#br0" timeOffset="190686.36">14690 16586 10458 0,'0'0'4553'31,"0"0"-2809"-31,0 0-112 0,0 0-623 16,0 0-345-16,0 0-344 16,56-6-176-16,-49 31-72 15,-7 4-72-15,0 6 0 0,-20 2 120 16,-3-2-120-16,-1-3-248 31,0 0-392-31,8-7-873 0,8-9-1447 16,8-10-2769-16</inkml:trace>
  <inkml:trace contextRef="#ctx0" brushRef="#br0" timeOffset="191089.97">15104 16291 8545 0,'0'0'6386'0,"0"0"-4730"16,0 0-32-16,0 0-1055 0,0 0-561 15,0 0 416 1,-8 63-112-16,-8-15-160 16,0 6-56-16,-3 0-16 0,-2-1-64 15,1-5-8-15,1-3 56 16,3-14-64-16,4-8-40 15,8-14-80-15,4-9 72 0,0-6 40 32,8-26-192-32,20-19 96 0,7-25 104 15,9-22 8-15,0 9-8 16,-16 13 16-16,-12 28 40 16,-12 20 64-16,-1 8 280 0,6 5 280 15,-5 5-192-15,0 10-424 31,4 19-64-31,-1 13 0 0,6 9 96 16,-2 10-24-16,2 3-64 16,-5-3 40-16,-1 0-48 15,1-1-480-15,-4 11-448 0,1-14-1241 16,-5-12-3744-16</inkml:trace>
  <inkml:trace contextRef="#ctx0" brushRef="#br0" timeOffset="191260.51">14877 16567 11666 0,'0'0'3929'15,"0"0"-2721"1,0 0-560-16,99-41-344 0,-43 31-128 16,16 4-96-16,-4 2-80 0,28-2-64 15,-21 0-1488-15,-19-1-3681 16</inkml:trace>
  <inkml:trace contextRef="#ctx0" brushRef="#br0" timeOffset="191498.87">15534 16361 10298 0,'0'0'3256'16,"0"0"-583"-16,0 0-713 0,0 0-439 16,0 0-393-16,0 0-576 31,-8 15-432-31,-3 14 40 15,-6 9 104-15,-2 3-80 0,6 7-48 16,2-4-120-16,7-2-8 16,4-4-8-16,0-3 0 0,15-7-312 15,13-9-176-15,4-6-616 32,-4-10-945-32,4-9-1815 15,-12-10-1057-15,-12-6-921 0</inkml:trace>
  <inkml:trace contextRef="#ctx0" brushRef="#br0" timeOffset="191623.67">15255 16595 544 0,'0'0'5025'16,"0"0"-2385"-1,0 0-863-15,0 0-1073 16,0 0 472-16,104 0 64 0,-44 0-616 16,4 0-440-16,19 0-184 0,-20-9-1296 15,-14-1-3657-15</inkml:trace>
  <inkml:trace contextRef="#ctx0" brushRef="#br0" timeOffset="191893.63">15634 15986 10626 0,'0'0'2992'0,"0"0"-303"0,0 0-705 15,0 0-871-15,0 0-289 16,128 3-216-16,-69 35-72 0,5 10-208 16,4 22-88-16,-1 12-128 31,-22 20-16-31,-22 6-72 16,-23-10-24-16,-28-22-112 0,-4-18 112 15,0-17-408-15,-19 16-824 0,7-6-3041 16,8-7-6473-16</inkml:trace>
  <inkml:trace contextRef="#ctx0" brushRef="#br0" timeOffset="192290.94">16252 16608 11138 0,'0'0'4417'16,"0"0"-2585"-16,0 0-319 31,0 0-945-31,0 0-232 16,0 0-40-16,103-6-128 0,-51 2-72 16,-1 1-48-16,5 1-48 15,-8-2-168-15,-12 1-1080 0,-12 3-1153 0,-24-3-248 16,0 3-455-1,-12 0-3642 1</inkml:trace>
  <inkml:trace contextRef="#ctx0" brushRef="#br0" timeOffset="192492.36">16355 16380 11962 0,'0'0'4465'0,"0"0"-2233"15,0 0-463-15,0 0-889 0,0 0-448 16,0 0 136-16,-8 94 32 16,12-46-216-16,12 10-183 0,8-1-17 31,-4 3-104-31,4-3-80 16,-1 19-601-16,-2-15-1095 0,-10-14-4577 15</inkml:trace>
  <inkml:trace contextRef="#ctx0" brushRef="#br0" timeOffset="193569.42">17419 16259 936 0,'0'0'9354'15,"0"0"-7146"-15,0 0 161 16,0 0-489-16,0 0-528 0,12-29-199 16,-12 29-465-16,0 13-392 15,-8 13-72-15,-8 11 176 16,-8 14-216-16,-3 10-16 0,-5 2-96 31,-13 7-24-31,-2-3-32 0,-5-10 40 16,-4-3-56-16,-4-16 0 0,0-12-80 15,8-14 32-15,5-12 48 16,7-10-112-16,16-22-56 16,12-12-8-16,12-3-64 15,8-10 112 1,20 5 104-16,12 5 16 0,7 12 0 16,5 16 0-16,1 16 8 0,6 3 160 15,-3 28 8-15,4 11 0 16,-1 5 56-16,1 7-16 15,-4 0-128 1,-8-1-80-16,-5 14-280 16,-15-13-1232-16,-7-13-4338 15</inkml:trace>
  <inkml:trace contextRef="#ctx0" brushRef="#br0" timeOffset="194352.45">18511 15744 9193 0,'0'0'2433'0,"0"0"-641"16,0 0 153-16,-84-25-537 0,40 25-160 16,-8 29 9-16,-15 28-425 0,-9 38-176 15,0 42-192 1,12 12-96-16,29 0-168 15,22-15-64-15,13-17-80 16,37-6-56-16,18-3-64 16,21-7 8-16,8-5-152 0,3-11-608 15,-3-21-1585-15,-28-22-2464 0,-8-24-5233 16</inkml:trace>
  <inkml:trace contextRef="#ctx0" brushRef="#br0" timeOffset="195711.01">18650 16129 7737 0,'0'0'2657'0,"0"0"-345"15,0 0 201-15,0 0-761 32,0 0-608-32,0 0-519 15,0 0-409-15,8 34 352 0,-4 5 64 0,0 9-280 16,-4 6-144-16,4 3-112 15,-4 3-88-15,0-3-8 0,0 0 0 16,0-6-624-16,0 3-1145 16,0-13-903-1,0-12-2505 1</inkml:trace>
  <inkml:trace contextRef="#ctx0" brushRef="#br0" timeOffset="196160.23">18758 15951 5537 0,'0'0'4281'15,"0"0"-3377"-15,56-76 840 0,-28 60-288 16,-4 9-335-16,3 7-441 16,1 0-328-16,0 26-120 31,-8 22-232-31,-9 6-136 0,-11 12 136 15,0 1 160-15,-11-4-160 16,-21 1-160-16,-8-4 160 0,-4-9 208 16,-12-9 32-16,5-11 152 15,3-12 208-15,4-6 40 32,16-13 97-32,12 0-169 0,12-10-368 15,4-9-184-15,20-3-16 0,16 3 120 16,0 6-112-16,3 10-8 0,6 3 72 15,-10 16-72-15,-7 9 0 16,-3 7-40 0,-2 3 40-1,-11 3 128-15,-4 0 32 0,0 1-56 16,0-5-8-16,-4-2-40 0,0-4-56 16,4-5-192-16,-4-4-336 0,4-7-464 15,8-5-1489-15,-5-4-1720 31,6-3-4681-31</inkml:trace>
  <inkml:trace contextRef="#ctx0" brushRef="#br0" timeOffset="196482.92">19579 16046 1400 0,'0'0'8346'0,"0"0"-5898"16,0 0-183-16,0 0-609 15,-105-60-448-15,50 76 176 0,0 19-199 16,-5 12-257-16,8 7-392 0,8 10-120 15,12 12-104 1,16-3-136 0,12-3-80-16,4-4-88 0,16-12-8 15,16 7-120-15,4-11-392 16,11-5-392-16,17-10-1481 0,-16-16-2584 0,-4-9-4273 16</inkml:trace>
  <inkml:trace contextRef="#ctx0" brushRef="#br0" timeOffset="196850.76">19798 16278 6041 0,'0'0'4265'15,"0"0"-2393"-15,0 0 545 16,0 0-369-16,0 0-984 15,-92-51 1-15,52 57-201 0,0 11-128 16,8 5-224-16,8 0-248 31,9 6-264-31,11 4 0 0,4-3-88 16,11-1 80-16,13-2-72 16,8-1-24-16,0-3 8 15,0-2 96-15,-8 2 0 0,-9-3 0 0,-2 3-88 16,-13-3 80-1,0 3 8 1,-16-3 0-16,-12 0 144 0,-4 0 0 16,-4-6-16-16,0-4-32 15,8-5-96-15,4-4-272 16,20-7-464-16,4-15-1129 0,0 0-3720 0</inkml:trace>
  <inkml:trace contextRef="#ctx0" brushRef="#br0" timeOffset="197090">19968 16395 10058 0,'0'0'4873'0,"0"0"-2961"16,0 0-576-16,0 0-808 15,0 0-23-15,0 0-49 16,-35 83-168-16,35-45-184 0,0 0-56 15,0-3-48-15,16 0-8 32,3-3-80-32,6-7-304 0,-1-6-296 15,15-6-201-15,-7-10-1695 16,-12-3-2353-16</inkml:trace>
  <inkml:trace contextRef="#ctx0" brushRef="#br0" timeOffset="197257.17">19781 16522 6913 0,'0'0'2929'15,"0"0"-1273"-15,0 0-640 0,108 0-312 16,-60 0-224 0,8 0-296-16,7 0-184 15,-14 0-1488-15,-10 0-5945 0</inkml:trace>
  <inkml:trace contextRef="#ctx0" brushRef="#br0" timeOffset="197419.27">20292 16580 7073 0,'0'0'4353'0,"0"0"-2761"16,0 0 617-16,0 0-649 16,0 0-344-16,43 85-295 15,-43-53-681-15,-11 6-96 16,-14 0-144-16,-10 10-1033 0,7-10-1647 31,4-13-2977-31</inkml:trace>
  <inkml:trace contextRef="#ctx0" brushRef="#br0" timeOffset="197839.84">20582 16389 10066 0,'0'0'3024'16,"0"0"-615"-16,0 0-369 0,0 0-767 15,0 0-337 1,0 0-632-16,0 0-304 16,0 0 0-16,0 0 256 0,-28 98-96 15,13-53-72-15,-2 3-32 16,6-7-40-16,7-6-16 15,0-13-216-15,4-6-168 0,0-16-232 32,4 0 312-32,7-22 304 0,10-16-8 15,3-13-64-15,-1-6 64 16,1-7-8-16,-4-3 16 16,1 1 0-16,-6 6 0 0,-3 12 296 15,-4 16 336-15,0 16-64 31,0 16-536-31,-1 7-32 0,10 24-8 16,7 17 8-16,0 9 48 16,-5 3-40-16,6 7-8 15,-5-6-368-15,-1 11-976 0,-6-18-3145 16,-6-9-4873-16</inkml:trace>
  <inkml:trace contextRef="#ctx0" brushRef="#br0" timeOffset="198011.45">20419 16491 8809 0,'0'0'2329'0,"0"0"-1457"16,0 0-232 0,116-13-240-16,-45 13-88 0,21 0-312 0,16 0-272 15,-21-4-1264-15,-24-1-3297 16</inkml:trace>
  <inkml:trace contextRef="#ctx0" brushRef="#br0" timeOffset="198238.5">21093 16335 10266 0,'0'0'3961'0,"0"0"-1785"16,0 0-328-16,0 0-823 0,0 0-273 16,0 0-408-16,0 0-240 31,0 0 80-31,-13 80 136 15,5-43-120-15,1 5-112 0,-1 2-80 16,8 1 64-16,0-1-72 16,4-6-80-16,15-6-392 0,9-7-888 15,4-6-377-15,16-19-1263 32,-8-3-2354-32,-12-16-2407 0</inkml:trace>
  <inkml:trace contextRef="#ctx0" brushRef="#br0" timeOffset="198380.55">20849 16535 4488 0,'0'0'2345'0,"0"0"-97"16,88 19-479-16,-32-10-665 0,4-2-440 16,4-7-328-16,-4 0-216 0,7-9-120 15,-20-7-576-15,-10 0-2488 0</inkml:trace>
  <inkml:trace contextRef="#ctx0" brushRef="#br0" timeOffset="198653.05">21177 16104 6425 0,'0'0'6057'15,"0"0"-3040"-15,0 0-593 16,0 0-871-16,0 0-401 0,107-7-224 16,-63 36-216-16,3 8-136 31,2 15-96-31,2 11-239 16,-11 20-137-16,-13 12-16 0,-18 3-88 15,-18-6-48-15,-34-9-377 0,-4-17-303 16,-18 1-560-16,14-19-3073 0,10-20-9266 15</inkml:trace>
  <inkml:trace contextRef="#ctx0" brushRef="#br0" timeOffset="200797.29">22045 16538 1688 0,'0'0'1072'0,"0"0"4049"0,0 0-2808 0,0 0-585 31,0 0-336-31,0 0-159 15,0 3-153-15,0-3-344 0,0 0-88 16,0 0-128-16,0 0-152 16,8 0-48-16,8 0 128 15,11 0 145-15,10-3-121 0,10-3-104 16,1-4-88-16,8 4-144 0,-9 0-16 31,-2 0-120-31,-9 6-8 16,-8-4-432-16,-13 4-416 15,-11-3-721-15,-4 3-1183 0,-4 0-305 16,-8 0-1848-16</inkml:trace>
  <inkml:trace contextRef="#ctx0" brushRef="#br0" timeOffset="201035.28">22212 16326 984 0,'0'0'7681'15,"0"0"-5080"-15,0 0-9 16,0 0-319 0,0 0-281-16,0 0-391 15,0 0-745-15,0 0-432 16,0 0 304-16,32 67-32 0,-29-20-256 0,10 4-176 16,-9 6-168-16,-4-3-96 15,0 0-176 1,0 22-856-16,0-15-1400 15,0-11-3538-15</inkml:trace>
  <inkml:trace contextRef="#ctx0" brushRef="#br0" timeOffset="201679.41">23041 16052 9177 0,'0'0'2681'15,"0"0"-312"-15,0 0-449 16,0 0-960-16,-28 32-592 0,4 6 72 16,-3 10 128-16,-1 9-63 0,7 7-217 31,5 2-160-31,0 1-56 16,9-4-8-16,7-5-16 15,0-8-48-15,0-8-320 0,11-7-265 16,6-13 33-16,2-6 152 15,1-10 32-15,1-6 72 0,-6-3 128 32,-3-19 168-32,-4-13 240 15,-8-6 464-15,0-26 160 16,-24-16 65-16,-4 1-297 0,-4 9-72 16,-7 6-136-16,3 16-144 15,-5-3-144-15,2 0-40 0,11 20-48 16,4 8-48-1,16 23-512-15,8 32-1688 16,8 8-73-16,12 5-2224 16</inkml:trace>
  <inkml:trace contextRef="#ctx0" brushRef="#br0" timeOffset="205264.78">23694 15767 7577 0,'0'0'2601'0,"0"0"-1449"31,0 0 1000-31,0 0-735 16,0 0-729-16,0 0-432 15,-92 44-40-15,41 32 400 0,-5 23-16 16,12 12-160-16,21-10-112 0,10-21-136 16,13-29-96-16,0-7-40 31,0-9-56-31,9 3-24 15,10 0-104-15,9-3 120 0,8-9-152 16,4-10 160-16,7-10 0 16,6-6 24-16,6-6-24 0,1-14-152 15,-5-5-144-15,1-7 0 32,-11-9 192-32,-14-4 96 15,-3-8-120-15,-16-11 24 0,-12-12 96 0,-8-16-40 16,-24 3-120-16,-3 13 168 15,-10 12 152-15,-2 17 120 0,-1-1-32 16,-8 0 64 0,12 13 24-1,9 10 32-15,7 16-55 0,15 9-41 16,9 6-208-16,4 35-48 0,21 29 144 16,22 22-24-16,9 7 8 15,4-14-56 1,-16-21 40-16,-16-30-48 15,-4-5-24-15,-5 3 0 16,2 6-40-16,-2 0 0 16,-7 0 56-16,1-3-16 0,-2 0 88 15,-3-3-136-15,8-7 88 0,8 1-88 16,0-4-288-16,8-3-320 31,12-10-585-31,-8 1-1135 16,-4-7-2361-16</inkml:trace>
  <inkml:trace contextRef="#ctx0" brushRef="#br0" timeOffset="205610.15">24423 15668 1400 0,'0'0'8098'0,"0"0"-6114"15,0 0-240-15,0 0 489 0,-7-38-593 16,-10 38-680-16,-2 0-368 0,-13 13 9 16,0 19 95-16,-8 19-128 0,4 28-152 31,12 32-72-31,20 6-24 15,4-18-112-15,16-26-64 16,8-28-64-16,0-11-80 0,11 8 0 16,10 2-336-16,11 1-168 0,7-4 88 15,17-10-728-15,-12-8-2585 32,-17-11-5825-32</inkml:trace>
  <inkml:trace contextRef="#ctx0" brushRef="#br0" timeOffset="206619.07">25085 15668 7209 0,'0'0'3177'0,"0"0"-1337"16,0 0-328-16,0 0 185 0,-28-82-209 16,0 72-648-16,-12 7-296 15,-8 3-47-15,-15 0 39 16,3 13 72-16,-4 9-88 0,16 3-152 31,12 7-176-31,16 6-192 16,16 7 0-16,4 5-120 0,24 8 48 15,16 2 72-15,12 4 0 16,4-7-104-16,0-7-336 16,-9-5 208-16,-11-14-72 0,-8-2 184 15,-16-6 104 1,-12-5-232-16,0-1 248 15,-8-5 120-15,-19 1 176 0,-6-7 216 16,-7-3 8-16,-3-3-152 16,2 0-160-16,-2-3-24 15,11-9-112-15,8-7-72 16,12-1-128-16,20-8-1144 16,16 6-1353-16,12 3-3384 15</inkml:trace>
  <inkml:trace contextRef="#ctx0" brushRef="#br0" timeOffset="206908.2">25320 15852 10266 0,'0'0'3993'0,"0"0"-1593"31,0 0-976-31,0 0-968 16,0 0-255-16,-12 77 559 0,8-30-216 16,-1 10-208-16,5-6-104 15,0 0-72-15,0-6-80 16,0-7-32-16,0-6-32 0,0-7 40 31,9-6-56-31,-1-3-152 0,12-7-440 16,-1-6-112-16,22-3-753 0,-5-9-2383 15,-8-7-1946-15</inkml:trace>
  <inkml:trace contextRef="#ctx0" brushRef="#br0" timeOffset="207087.24">25204 16141 1568 0,'0'0'7265'0,"0"0"-5064"15,0 0-169-15,0 0-207 16,0 0-417-16,0 0-1048 15,0 0-96 1,-19-12-264-16,62 12 0 16,9-3-192-16,12 3-1376 0,20-7-865 15,-17 1-1520-15,-11-1-1936 16</inkml:trace>
  <inkml:trace contextRef="#ctx0" brushRef="#br0" timeOffset="207267.34">25579 16126 4400 0,'0'0'4433'0,"0"0"-2752"16,0 0-425-16,0 0 0 16,0 0-207-16,0 0-241 31,0 0-424-31,40 0 0 0,-16 0-184 16,4 0-80-16,4 0-120 0,0-7-48 15,-1 4-784-15,-3-4-1129 0,-12 4-2640 16,-5-3-1704-16</inkml:trace>
  <inkml:trace contextRef="#ctx0" brushRef="#br0" timeOffset="207440.25">25658 16027 4336 0,'0'0'2889'16,"0"0"-472"-16,0 0-609 0,0 0-656 16,0 0-56-16,0 0 97 0,0 0-249 15,-20 99-296-15,29-64-288 16,-2 2-352-1,5-2-8-15,-3-6-200 16,6 3-2048-16,2-10-2561 16,-6-6-2785-16</inkml:trace>
  <inkml:trace contextRef="#ctx0" brushRef="#br0" timeOffset="207624.03">25969 15909 11642 0,'0'0'3921'0,"0"0"-1673"16,0 0-503-16,0 0-1105 16,0 0-632-16,0 0 0 0,0 0 64 31,16 115 0-31,-12-64-72 16,4 3-80-16,-4 12-712 0,0-11-1449 15,1-14-3280-15</inkml:trace>
  <inkml:trace contextRef="#ctx0" brushRef="#br0" timeOffset="207815.4">26272 16145 10114 0,'0'0'5057'0,"0"0"-4025"16,0 0-736-16,0 0 80 15,0 0 128 1,16 79-232-16,-16-44-104 15,0 6-168-15,-8 0-128 16,-12 4-432-16,-24 12-480 16,8-13-1385-16,4-12-3104 0</inkml:trace>
  <inkml:trace contextRef="#ctx0" brushRef="#br0" timeOffset="208445.59">26635 15659 7457 0,'0'0'4345'0,"0"0"-3121"16,0 0 913-1,0 0-449-15,0 0-536 16,0 0-640-16,0 0-440 15,-17 89 297-15,-2 6 103 16,-1 16-224-16,3-19-136 0,10-22-64 16,3-29 0-16,4-12-48 0,0 3-152 31,-4 0-256-31,4-7 272 16,0-9-184-16,0-13-1 15,0-3 281-15,4-16 40 0,4-22 40 16,4-26-40-16,7-28 0 15,9-35 8-15,0-6 0 0,4 9-8 32,-12 32-8-32,-4 38 8 15,-4 19 64-15,-8 16-16 16,4 6 41-16,-4 10 95 0,5 3-184 16,2 13 16-16,1 19 8 15,4 12 320-15,4 13-48 0,-4 7-192 16,4 5-8-1,3-2-48-15,-6 3-40 16,-6-7-8-16,-2-2-536 16,-9-1-1265-16,0-18-3592 0,0-14-4897 15</inkml:trace>
  <inkml:trace contextRef="#ctx0" brushRef="#br0" timeOffset="208641.23">26467 15992 9482 0,'0'0'4016'0,"0"0"-2367"31,0 0-49-31,0 0-656 16,100-73-520-16,-28 57-216 16,-5 0-88-16,9 7-72 0,-8 3-48 15,-12 6-408-15,-9 0-4153 16,-19 0-4609-16</inkml:trace>
  <inkml:trace contextRef="#ctx0" brushRef="#br0" timeOffset="209158.59">27081 15786 5521 0,'0'0'5225'15,"0"0"-3097"-15,0 0 505 0,0 0-825 16,0-10-960-16,0 26-504 16,3 12 177-16,-3 11 303 0,5 11-256 15,3 4-248-15,-4 4-160 16,0-7-80-16,3-4-32 16,2-9-40-1,3-6-8-15,4-6 0 0,-1-4-296 16,10-9-632-16,14-4-473 15,-3-6-1199-15,-4-3-2777 0</inkml:trace>
  <inkml:trace contextRef="#ctx0" brushRef="#br0" timeOffset="209344.95">26893 16050 4977 0,'0'0'4320'31,"0"0"-2823"-31,0 0 127 16,88-4-56-16,-40 1-423 0,12 0-521 15,0 0-576-15,15-1-48 0,-15 1-1488 16,-16-3-5722-16</inkml:trace>
  <inkml:trace contextRef="#ctx0" brushRef="#br0" timeOffset="-176696.05">27488 15951 8649 0,'0'0'5001'16,"0"0"-2288"-16,0 0-529 16,0 0-759-16,0 0-481 0,0 0-456 15,0 10-288-15,0 12-72 0,0 13 112 16,4 3-72-16,-1 3-80 0,1-3-72 16,4 0-16-16,-4-9-56 31,5-7-256-16,2 0-336-15,-3-9-624 0,8-7-1001 0,-4-2-2344 16,-4-4-2472-16</inkml:trace>
  <inkml:trace contextRef="#ctx0" brushRef="#br0" timeOffset="-175940.73">27384 16132 1744 0,'0'0'7249'0,"0"0"-5160"16,0 0-601-16,0 0 65 0,0 0-81 15,0 0-264 1,0 0-232-1,0 0-248-15,-40-10-175 0,48 10-97 16,4-3-64-16,11 0 152 16,5 0-160-16,4-1-80 0,4 4-24 15,1-3 72-15,-6 3-64 0,-4 0-88 32,1 0-104-32,-7 0-48 15,-1 3-40-15,-5 1 0 0,-2-1-8 16,-2-3 0-16,-3 0-272 15,9 0-304-15,2 0-744 0,5 0-2601 16,-4 0-2136-16</inkml:trace>
  <inkml:trace contextRef="#ctx0" brushRef="#br0" timeOffset="-175625.19">27890 15843 7561 0,'0'0'4241'0,"0"0"-1888"15,0 0-185 1,0 0-472-16,0 0-191 0,0 0-425 15,0 0-448-15,0 0-296 16,0 41 288-16,0-9-224 0,0 6-232 16,0 0-80-1,0 0-40-15,4-3-48 16,0-3-176-16,0 0-648 16,7-7-1200-16,-2-6-3337 0,2-3-6322 15</inkml:trace>
  <inkml:trace contextRef="#ctx0" brushRef="#br0" timeOffset="-174428.72">27798 15459 8593 0,'0'0'2721'0,"0"0"-481"15,0 0 321 1,0 0-569-16,0 0-439 16,0 0-577-16,80-54-336 0,-45 54-88 0,10 0-80 15,2 15-120-15,5 27-160 16,4 28-48-16,4 35 8 16,-13 15-24-16,-15 10-120 0,-16-9-8 31,-16-13 0-31,0-9 8 15,-24-4-8-15,-8-10 0 0,-3-15-128 16,-1-9-752-16,-24-7-312 16,12-13-2729-16,4-13-7785 0</inkml:trace>
  <inkml:trace contextRef="#ctx0" brushRef="#br0" timeOffset="-169864.2">28459 15961 6705 0,'0'0'6745'0,"0"0"-3696"0,0 0-1441 16,0 0-367-16,0 0-73 0,8 0-296 16,12 0-384-16,8 0 24 31,8-7-216-31,0 1-152 15,-1-1-56-15,2 4-80 0,-14 0 48 16,1 0-48-16,-7 3 0 0,-10 0 0 16,-3 0 0-16,0-3 56 15,0 3-64-15,5 0-96 32,2-3-224-32,10-1-240 0,18-2-480 15,1-1-1721-15,-8-2-4040 0</inkml:trace>
  <inkml:trace contextRef="#ctx0" brushRef="#br0" timeOffset="-169167.19">29496 15503 13826 0,'0'0'4161'0,"0"0"-2544"0,0 0-497 0,0 0-248 15,0 0-192-15,0 0-264 16,0 0-304-16,-45 4 56 0,10 27-64 31,-9 14 0-31,-4 18-16 16,8 20-40-16,12-4 0 0,12-6-40 16,16-10-8-16,0-18-136 15,16 6 0-15,12 0-128 0,8-10 0 16,7-10-176-16,13-11-32 31,4-11 8-31,0-9-120 16,0 0 48-16,-4-12 280 0,-9-20 64 15,-3-7 120-15,-12-24 64 16,-11-26-72-16,-18-22 8 0,-3-6 8 0,-31 12 64 16,-6 25 0-16,1 30 168 15,4 11 72 1,1 11 208-1,-1-1-56-15,-4 7-80 0,8 3 8 16,9 13-32-16,10 6-136 16,1 19-152-16,8 16 8 0,0 12 88 15,4 14-48 1,20-1 72-16,0 4-104 16,8-4 88-16,-4-6-104 15,0-7 8-15,-5-2 0 0,-6-1 0 16,2-5 40-16,-6-2-32 15,-2-5-16-15,6 0-312 0,-6-3-584 16,17-7-888-16,-4-3-3129 31,-4-10-5906-31</inkml:trace>
  <inkml:trace contextRef="#ctx0" brushRef="#br0" timeOffset="-168845.34">30352 15275 2512 0,'0'0'8530'16,"0"0"-5570"-1,0 0-983-15,0 0-121 16,0 0 89-16,0 0-585 0,0 0-656 15,0 0-536-15,-48-20 256 16,0 78 152-16,1 27-111 0,2 26-177 16,22 10 16-1,23-7-80-15,8-12-152 16,28-16-72-16,3-16 8 16,-2-13 8-16,2-16 40 0,1-6-56 15,8-3-160-15,3 3-753 16,22-10-423-16,-14-9-1240 0,-19-9-4970 15</inkml:trace>
  <inkml:trace contextRef="#ctx0" brushRef="#br0" timeOffset="-166520.28">30906 15418 3912 0,'0'0'4401'0,"0"0"-2664"16,0 0-1041-16,0 0 576 31,0 0 592-31,0 0 33 16,27-26-489-16,-27 26-360 0,0 0-191 15,0 0-257-15,0-3-264 16,-15 3-336-16,-9 0 216 0,-8 0-112 16,-4 0 0-1,-3 9 8-15,-2 4-56 16,9 9-40-16,9 0 56 15,3 7-72-15,7 3-16 0,13 3 8 16,0-3 0-16,24 5-128 16,8-1 128-16,4-1-64 0,1-4-72 15,-2 1 72 1,-7-3-80-16,-8-1 136 16,-4-2 8-16,-16-1-40 15,0 0 48-15,-4 1 0 0,-16-1 8 16,-8-6 0-16,-8-3 264 15,-3-6-24 1,-2-4-64-16,-2-6 8 16,7 0-88-16,8-3-104 15,12-10-104-15,16-6-416 0,28-22-1072 16,16 6-3185-16,7 3-4585 0</inkml:trace>
  <inkml:trace contextRef="#ctx0" brushRef="#br0" timeOffset="-166211.22">31133 15646 6161 0,'0'0'5097'0,"0"0"-2256"16,0 0-953-16,0 0-576 0,0 0-368 15,-20 19-31-15,0 7 159 16,0 5-416-16,0 4-216 16,4 3-88-1,9 4-184-15,2-1-48 0,5-3-120 16,12-3-8-16,8 0 0 16,8-10 0-16,4 1-224 0,-1-13-264 15,1-7-496-15,5-6-873 16,-14-10-2472-1,-6-6-1968-15</inkml:trace>
  <inkml:trace contextRef="#ctx0" brushRef="#br0" timeOffset="-166016.16">30878 15811 11642 0,'0'0'5273'0,"0"0"-3857"0,0 0-199 16,0 0-305-16,0 0-296 16,100-9-312-16,-44 5-184 31,7 1-120-31,16-6-352 0,-15-1-2097 0,-16 1-6000 16</inkml:trace>
  <inkml:trace contextRef="#ctx0" brushRef="#br0" timeOffset="-165199.39">31395 15891 3064 0,'0'0'5001'0,"0"0"-1024"15,0 0-2393-15,0 0 297 0,0 0-25 16,0 0-327-16,0 0-529 15,0 0-312-15,5 0-192 32,15 0-144-32,4 0-32 0,8 0-120 15,-1 0-184-15,9 0 64 16,0 0-72-16,-4 0-8 0,0 0-120 0,-8 0-72 16,-4-4-120-16,-9 1-96 15,-2 3-40 1,-9-3 64-1,-4 0-112-15,0-3-825 0,-4 6-1687 16,-5-7-3650-16</inkml:trace>
  <inkml:trace contextRef="#ctx0" brushRef="#br0" timeOffset="-164442.4">31862 15544 6545 0,'0'0'4201'0,"0"0"-2305"16,0 0 17-16,0 0 175 15,0 0-688-15,0 0-671 0,0 0-609 16,4 17-112 0,-8 20 104-16,-8 8 8 15,-4 6-72-15,4-1 8 16,-4 1-56-16,4-9-16 15,0-4-200-15,5-7-353 0,-2-8-103 16,1-11-120-16,8-9 48 0,-4-3 304 31,4-3 384-31,0-19-144 16,0-10-168-16,12-5 216 16,1-8 152-16,2-6 96 0,5-3 8 15,4-3-32-15,0 3 104 31,3-3 128-31,-2 12 56 0,-1 8 128 16,-13 7 296-16,2 18-256 16,-9 6-88-16,0 6-136 15,-4 6-288-15,7 16-16 0,-3 10 145 16,9 3 79-16,-2 6 16 0,6 4-120 16,2-1-64-16,5 1 32 15,0 2-32 1,-4-5-48-16,4 2-8 15,-8-9-328-15,-1 0-729 16,-6-4-1199-16,-1-5-1945 0,-8-10-3873 16</inkml:trace>
  <inkml:trace contextRef="#ctx0" brushRef="#br0" timeOffset="-164231.39">31702 15763 1872 0,'0'0'9962'0,"0"0"-7930"15,0 0-903-15,129-12-1 16,-71 12-280-16,15 0-416 0,-6 0-264 16,13 0-168-16,-20 0-1112 31,-16 0-3297-31</inkml:trace>
  <inkml:trace contextRef="#ctx0" brushRef="#br0" timeOffset="-163927.91">32420 15608 7801 0,'0'0'4777'16,"0"0"-2616"0,0 0-393-16,0 0-672 15,0 0-592-15,0 0 32 0,0 0-15 16,-32 89-113-16,28-51-200 16,4 3-88-16,0-2-48 15,0 2-16-15,8-3-40 0,8-6-16 16,0-7-512-16,3-3-345 15,5-6-239 1,12-13-504-16,-4-3-1209 16,-4 0-4392-16</inkml:trace>
  <inkml:trace contextRef="#ctx0" brushRef="#br0" timeOffset="-163744.05">32205 15818 4761 0,'0'0'3000'0,"0"0"129"0,0 0-1273 16,0 0 657-16,0 0-721 31,96 32-736-31,-49-30-504 0,5 2-287 16,4-4-265-16,8 0-721 0,-17-6-2127 15,-7-7-3306-15</inkml:trace>
  <inkml:trace contextRef="#ctx0" brushRef="#br0" timeOffset="-163463.62">32467 15398 11202 0,'0'0'3881'0,"0"0"-2457"16,0 0-384-16,0 0-272 16,0 0-55-16,112 52-121 0,-64-15-80 15,0 8-64-15,4 6-264 16,-9 3-136-16,-7 0 0 0,-8 6-48 31,-15-6-64-31,-10 0-224 16,-3-4-568-16,-27 11-945 15,-1-13-2536-15,-4-16-4488 0</inkml:trace>
  <inkml:trace contextRef="#ctx0" brushRef="#br0" timeOffset="-162598.41">32894 15179 1776 0,'0'0'7666'0,"0"0"-5162"16,0 0-952-16,0 0-207 15,0 0 95-15,0 0-360 0,20 16-512 16,-1 13 241-16,18 12 39 15,10 23-264-15,9 27-200 32,12 24-136-32,-12 2-72 0,-20 1-64 15,-20-10-112-15,-16-10 0 16,-16-2 0-16,-24-7 8 0,-4-20-8 0,-4-12-8 16,-19 1-72-1,-13 2-576 1,4-9-1041-16,4-10-3104 15</inkml:trace>
  <inkml:trace contextRef="#ctx0" brushRef="#br0" timeOffset="-143344.22">20299 6057 11058 0,'0'0'2424'0,"0"0"-903"15,0 0-569-15,0 0-240 0,0 0-176 16,-67-12 72-16,39 31 32 16,0 9 145-16,-4 8-1 15,0 11-152 1,-3 4-168-16,7 3-168 0,3 9-80 16,6 4-40-16,10 0-160 15,6-1 112-15,3 1-112 0,7-10-16 31,21-3-48-31,9-10-112 16,10-5 8-16,9-14-24 0,19-12-104 16,17-13 104-16,20-7-88 15,-16-15-32-15,-21-6 96 0,-27 2 184 16,-20-2 16-16,-4-4-72 31,-5-15 0-31,-6-17 56 0,-13-25 8 16,-28-16-64-16,-16-9-72 15,-11 3 16-15,-5 12-72 16,12 29 64-16,4 20 136 0,8 18 0 16,5 13 152-16,-14 3 72 31,-2 7-16-31,-9 9-32 0,4 6 96 0,4 25-128 16,4 24-64-16,12 5 88 15,12 3 96-15,12 7 24 16,8-13-144-16,17 10 56 0,15-4-56 15,15-5-88 1,9-4 8 0,24-1 16-16,16-1-32 0,-9-15-48 0,-8-5 88 15,-19-12-40 1,-24-8-16-16,-4 1-32 0,-4 3-288 16,-16 0 24-16,-8-4-128 0,-4 4-368 31,-9 0-568-31,-2-4-1185 15,-5-5-2688-15</inkml:trace>
  <inkml:trace contextRef="#ctx0" brushRef="#br0" timeOffset="-142835.33">21053 5416 2528 0,'0'0'5433'0,"0"0"-3368"0,0 0-353 16,0 0 184-16,0 0-199 0,0 0-345 16,4-16-472-16,-8 23-296 31,-9 15-240-31,-2 10 9 16,-5 6 119-16,-4 9-256 0,4 5-88 15,-4-5-112-15,4-3-16 16,5-6-416-16,2-6-601 0,-2-10-1255 15,7-9-785-15,3-10-1952 0</inkml:trace>
  <inkml:trace contextRef="#ctx0" brushRef="#br0" timeOffset="-142595.68">20829 5337 7721 0,'0'0'2633'0,"0"0"-793"16,0 0 217-1,0 0-1273 1,0 0-536-16,0 0 768 0,0 0-264 16,13 79-112-16,6-44-184 0,1 0-96 15,8 0-135-15,4-3-121 0,-4 0-48 32,4-4-56-32,-8-2-353 15,-1-8-367-15,-3-1-664 16,-12-8-360-16,-4-3-777 0,-4-6-3672 15</inkml:trace>
  <inkml:trace contextRef="#ctx0" brushRef="#br0" timeOffset="-142370.03">20563 5521 6105 0,'0'0'5041'15,"0"0"-2233"-15,0 0-879 0,0 0-929 16,0 0-776-16,0 0-176 15,51 0 328-15,-7 3 544 32,16 4-335-32,8-1-145 0,-1-3-168 15,1 0-128-15,-8-3-144 16,-4 0-464-16,-13 0-729 0,-10 3-1343 0,-10 1-1841 16,-10-1-6337-16</inkml:trace>
  <inkml:trace contextRef="#ctx0" brushRef="#br0" timeOffset="-140518.08">19886 7502 8673 0,'0'0'2833'15,"0"0"-1417"-15,0 0-223 16,0 0-33 0,0 0-184-16,-32-73-384 0,32 48-160 15,0-7-112-15,11-6 24 0,10 0-152 16,2 0-88-16,13 9 0 16,0 0-16-16,4 11-32 15,4 8 8 1,-4 10 0-16,-1 0-64 15,1 13 64-15,0 12-64 0,-4 7 8 16,0 0 0-16,-1-4 8 16,1-2-8-16,1-4-8 15,-2-9-176-15,-3-4-72 0,-4-6-168 16,0-3 192-16,-9 0 24 31,-2-12 56-31,-6-11 80 0,1-5 56 16,-12-10-80-16,0 3 88 15,0 0 56-15,-4 6 272 16,-4 13 256-16,8 4-64 0,-3 2-23 16,3 7-201-16,0 3-296 31,3 0-40-31,9 0 40 0,8 0 48 0,1 3-48 16,3 3 0-16,-5 1 0 15,-3 2 0-15,0 1-112 16,-4-1-40-16,-4 4-40 15,-4 3-56 1,-4 6 143-16,0 3 1 0,0 4-32 16,-8-4 0-16,-4-2-208 15,4-4-192-15,-4-6 136 16,8-13 344-16,0 0 56 0,0-4 376 16,4-21 48-1,4-13-296-15,12-10-56 16,8-5 0-16,8-8 104 15,0 10 0-15,7 7-88 0,6 15-8 16,-2 16 40-16,4 13 1 16,9 3-49-16,8 14 16 0,5 5-80 31,14 0 40-31,21 0-48 16,11-9 8-16,0-7 0 0,-19-6 64 15,-24-3-72-15,-24-7 8 16,-9-5 80-16,9-5 24 15,-4-5-48-15,0-10-8 0,-8 0 32 32,-16-3-32-32,-8 10 24 15,-5-1-80-15,-7 10-160 16,-3 6-520-16,-29 4-665 0,0 3-2648 16,0-4-3192-16</inkml:trace>
  <inkml:trace contextRef="#ctx0" brushRef="#br0" timeOffset="-136878.68">23237 7397 11922 0,'0'0'2849'0,"0"0"-1257"16,0 0-720-16,0 0-512 16,-5-2-24-16,5 20 168 15,-4 14 209-15,0 9-57 0,0 7-88 31,-4 3-176-31,0 6-168 0,4-3-80 16,-8 3-56-16,5-9-80 16,-2-4-8-16,5-3-24 15,-4-9-424-15,4-7-624 0,4-8-745 16,0-8-2056-16,4-9-1248 0</inkml:trace>
  <inkml:trace contextRef="#ctx0" brushRef="#br0" timeOffset="-136639.68">23591 7232 10778 0,'0'0'4249'0,"0"0"-2433"0,0 0-800 15,0 0-568-15,0 0 273 16,0 0 303-16,0 115-336 0,0-62-280 15,-4 5-184 1,0 2-112 0,0-3-64-16,-1 0-32 0,-3-6-16 15,-3-3-224-15,-2-10-288 0,2-10-760 16,-9-8-1353-16,0-14-1928 16,4-6-1776-16</inkml:trace>
  <inkml:trace contextRef="#ctx0" brushRef="#br0" timeOffset="-136288.62">23686 6877 9778 0,'0'0'3128'0,"0"0"-279"31,0 0-1737-31,0 0-280 0,0 0-16 16,-84 66-143-16,52-34-105 15,4-3-136-15,1-1-216 0,3-6-104 16,-4-5-24-16,0-5-80 31,-4-12 48-31,-3 0 16 16,-6-12-56-16,-6-14-16 0,-9-2 16 0,0 5 136 16,0 7 48-16,-3 13 56 15,3 3 24-15,0 22-88 0,4 16-24 16,9 10-80-16,7 0-88 15,8 3 0 1,15-7-264 0,10-6-224-16,3-6-512 0,31-16-1353 15,5-7-2136-15,1-9-4377 0</inkml:trace>
  <inkml:trace contextRef="#ctx0" brushRef="#br0" timeOffset="-135642.89">24176 6397 9482 0,'0'0'3952'31,"0"0"-2135"-31,0 0-297 0,0 0-880 0,0 0-264 16,-84 51 112-16,49-3-80 16,3 2-159-16,4 4-129 0,4 0-120 15,4-9-393-15,8-4-407 16,4-16-1024-1,4-15-377 1,4-10 289-16,0-10 880 0,0-24-857 16,4-14 1073-16,4-9 816 0,-8-4 560 15,0 1 1329-15,0 13 71 0,-4 9-183 32,0 15 415-32,0 20-440 15,0 6-1239-15,4 29-265 16,0 9 0-16,0 10-80 0,4 0-120 15,8-1 8-15,0-5-48 0,4-10-8 16,-4-6-392-16,-4-14-241 16,-4-8-287-16,-4-7 376 31,0-22-128-31,-12-13-1328 0,-12-9 367 16,-15-11 353-16,-6-2 1280 15,-2 3 360-15,-5 3 640 0,12 13 393 16,5 13 271-16,18 19-472 15,13 6-608-15,4 15-400 32,21 21 88-32,18 5-72 0,12 0-88 15,14 3-8-15,-1-6-24 16,-1-6-80-16,5-3-696 0,-21-10-1760 0,-15-10-3441 16</inkml:trace>
  <inkml:trace contextRef="#ctx0" brushRef="#br0" timeOffset="-134539.62">24244 7096 11898 0,'0'0'2329'16,"0"0"-617"-16,0 0-424 15,0 0-424-15,0 0-272 16,-100 10 57-16,48 40 199 0,1 23-112 16,-1 22-208-16,9 7-200 31,22-13-120-31,18-22-88 0,3-23-48 15,3-6-72-15,13 4-88 16,12-5-368-16,12 5-424 16,20-17-784-16,-5-12-1297 0,-7-13-3833 0</inkml:trace>
  <inkml:trace contextRef="#ctx0" brushRef="#br0" timeOffset="-134216.45">24523 7182 9297 0,'0'0'4721'0,"0"0"-3296"15,0 0-497-15,-115-23-240 0,78 23 96 16,9 16-136-16,5 6-223 16,10 10-161-16,13 6-48 15,4 1-96-15,20 2-72 0,21 0-48 31,-2 0-264-31,9 1-256 0,-4-5 39 16,-13-2 57-16,-11-3 72 16,-16-3 48-16,-8-4 304 15,-15 0 24-15,-21-5 400 0,-12-5 120 32,-8-2-112-32,1-3-159 15,3-7-81-15,4-3-192 0,16 0-344 16,20-41-897-16,12 3-3416 15,0-10-5433-15</inkml:trace>
  <inkml:trace contextRef="#ctx0" brushRef="#br0" timeOffset="-133978.15">24706 6950 9938 0,'0'0'5393'0,"0"0"-4393"16,0 0-496-16,104 19 192 15,-64 6 264 1,-5 7-159-16,-3 13-273 16,-4 18-64-16,-16-2-24 0,0 8-224 15,-12 4-88-15,-3-10-72 0,-18 8-40 16,-7-5-16-16,-4-2-280 16,1-11-672-1,3 1-865-15,7-19-2752 16,14-12-2624-16</inkml:trace>
  <inkml:trace contextRef="#ctx0" brushRef="#br0" timeOffset="-133747.25">25252 7385 12218 0,'0'0'4697'0,"0"0"-3465"15,0 0-559-15,0 0-401 16,0 0-160-16,112-32-24 0,-65 22-72 0,-2 1-16 16,6 6-1033-16,-11 0-2015 15,-13 3-2986-15</inkml:trace>
  <inkml:trace contextRef="#ctx0" brushRef="#br0" timeOffset="-133580.98">25176 7543 7913 0,'0'0'1945'0,"0"0"-657"0,0 0-376 31,0 0 232-31,88 26-247 16,-36-26-393-16,4-9-304 15,43-14-200-15,-15-2-897 0,-9 2-3095 0</inkml:trace>
  <inkml:trace contextRef="#ctx0" brushRef="#br0" timeOffset="-132305.84">26547 7147 4440 0,'0'0'6802'16,"0"0"-5546"-16,0 0-208 0,0-95-391 15,-4 63 79-15,-8-3 200 16,-4 3 40-16,-4 0-232 16,-3 13 48-1,-1 13-31-15,-12 9-393 0,-5 38-184 16,-2 42 152-16,15 22-120 16,8-1-112-16,20-24-96 0,8-29-8 15,8-26-120-15,8-3-72 31,8-9-8-31,7-7 104 16,10-9 96-16,2-26-8 0,5-25-312 16,-8-6 144-16,-5-6 176 0,-7-4 48 15,-20 16-32-15,0-4 128 16,-7 17 40-16,-6 16 248 31,-3 19 160-31,0 6-400 0,-7 31-184 16,-6 23 64-16,-2 7-72 15,2 5 0-15,5-2 0 0,8-14-432 16,0 1-704-16,17-13-1241 16,2-16-1848-16,5-12-2368 0</inkml:trace>
  <inkml:trace contextRef="#ctx0" brushRef="#br0" timeOffset="-131983.43">27037 6813 13714 0,'0'0'2777'16,"0"0"-1993"-16,0 0-376 16,-108 134 40-16,76-71-200 15,4 7-48-15,9-3-80 16,11-7-112-16,3-3-8 0,5-6-384 16,9-13-240-16,10-16-144 31,5-15 160-31,1-7 232 15,-5-19 168-15,-5-26 208 0,-15-28 152 16,-4 0 608-16,-20 3 56 0,-11 13 40 16,-5 16 97-16,0 6-297 15,-4 6-288-15,12 13-368 16,8 16-96-16,24 0-1200 0,4 19-105 31,60 20-319-31,-1-11-1169 16,10-3-3048-16</inkml:trace>
  <inkml:trace contextRef="#ctx0" brushRef="#br0" timeOffset="-131540.71">27419 6826 2680 0,'0'0'10034'0,"0"0"-7689"16,0 0-777-16,-119-32-704 0,71 45-424 15,4 15-240-15,8 4-104 16,13 10-96-1,14-4-144 1,9-3-128-16,13-4-296 0,23-12-272 0,3-6-304 16,17-13 32-16,0-3-209 15,-5-19 473-15,-10-4 848 0,-9 4 400 16,-13 3 1240-16,-10 6 585 31,-9 13-433-31,0 0-951 16,-9 29-577-16,-3 25-160 0,-4 32-96 15,8 34 40-15,0 14-48 16,8-4-8-16,-3-10-416 0,-1-15-89 16,0-22-71-16,-5-20-616 15,-2-21 136-15,-6-14 792 0,-2 4 272 32,-13-10 352-32,-4-6 624 15,-12-16 320-15,5-9 169 0,-9-33-153 16,0-28-336-16,20-35-320 15,20-19-440-15,24-2-160 16,40 11-56-16,4 26-328 0,15 10-736 31,-19 29-920-31,-4 20-2793 0</inkml:trace>
  <inkml:trace contextRef="#ctx0" brushRef="#br0" timeOffset="-130948.1">27638 6829 7297 0,'0'0'7322'15,"0"0"-4906"-15,0 0-1008 0,0 0-991 16,0 0-417-16,0 0 0 15,0 0 56-15,65 54-48 0,-50-16 48 16,-3 6-40-16,-3-2-16 16,-9-1-297-16,0-9-295 0,0-6-32 31,-4-14 64-31,-9-9 88 16,5-3 112-16,5-15 256 0,3-17-168 15,0-13 160-15,11-2 104 16,13-7 8-16,0 3 0 31,4 3 56-31,0 7 216 0,-4 16 240 16,-8 15-144-16,-4 10-240 15,-5 25-64-15,-2 17 160 16,-5 8-64-16,0 8-32 0,0-4-64 0,0-10-64 16,-5-9-48-16,1-10-328 15,1-15-192-15,3-10 424 16,0-7 80-1,7-24-480-15,14-10-320 16,-1-11 208-16,4-4 448 16,-1-1 208-16,-3 9 88 0,1 7 352 0,-6 18 296 15,-2 17-72-15,-6 6-440 16,1 29-72 0,0 12 40-16,0 7-64 15,0 2-72-15,4-2-56 16,0-4-48-16,11-9-664 15,2-6-416-15,27-20-217 0,-5-5-399 16,-3-4-2297-16</inkml:trace>
  <inkml:trace contextRef="#ctx0" brushRef="#br0" timeOffset="-130638.77">28495 6715 8649 0,'0'0'3289'0,"0"0"-240"15,0 0-929-15,-83-32-1104 31,43 38-424-31,0 23-135 0,4 6-105 16,8 3-88-16,8 0-144 16,12-3-88-16,8-3-32 15,0-10-224-15,17-9-144 0,10-13 72 16,5 0 32-16,4-16-161 0,0-16 25 16,0-3 304-16,-12-3 96 15,-9 3 104 1,-2 10 336-16,-9 9 345 15,-4 13-185-15,0 3-488 16,0 25-104-16,0 7-8 0,0 9 48 16,0 4-48-1,0-1-328-15,3-6-769 16,22-3-1271-16,-6-13-729 0,1-9-2024 16</inkml:trace>
  <inkml:trace contextRef="#ctx0" brushRef="#br0" timeOffset="-130452.8">28890 6581 10666 0,'0'0'4265'16,"0"0"-1593"-16,0 0-727 15,0 0-1217-15,0 0-472 16,-104 19-64-16,60 29-120 0,8 3-32 16,5 3-40-16,3-10-456 15,3-12-800-15,10-9-969 0,7-21-159 31,0-24 919-31,4-16-2728 16,4-6-2992-16</inkml:trace>
  <inkml:trace contextRef="#ctx0" brushRef="#br0" timeOffset="-130339.77">28594 6550 3264 0,'0'0'4737'15,"0"0"-856"-15,0 0-952 16,25-76-497 0,-17 79-1432-16,8 29-584 0,8 12 161 15,11 23-249-15,9 18-192 16,8 17-136-16,-12 6-200 15,-12-26-1697-15,-16-25-5152 0</inkml:trace>
  <inkml:trace contextRef="#ctx0" brushRef="#br0" timeOffset="-129792.71">27958 7893 6185 0,'0'0'8058'0,"0"0"-7098"16,0-108-632-16,-4 57-104 31,0-3 80-31,-13 0 464 0,-3 6 440 0,-8 7 169 16,-4 16-345-16,1 19-416 15,-9 8-328-15,8 30-88 16,4 13-40-16,9 12-80 0,14 0-64 15,5-3 56-15,24-3-72 16,16-13-120-16,0-13-120 16,4-15 40-16,0-10 40 15,3-13 112 1,-7-19-256-16,-3-5 112 0,-9-8 176 16,-13 7 16-16,-3 6 88 0,-8 13 152 31,-4 12 200-31,0 7-344 15,0 17-88-15,4 18 56 0,0 6 0 16,8 7-56-16,8 2-8 16,12-6-248-16,20-2-600 0,-5-10-2273 15,-7-17-5945-15</inkml:trace>
  <inkml:trace contextRef="#ctx0" brushRef="#br0" timeOffset="-129020.45">30053 6118 6449 0,'0'0'7225'0,"0"0"-5304"0,0 0-593 16,-91-48-136-16,42 48-47 31,-18 26-193-31,-17 44-24 16,-12 44-256-16,1 32-200 0,23 19-64 15,24 3-240-15,25-9-8 0,23 0-128 16,8-10-32-16,35-12-312 31,21-20-208-31,16-22-128 16,8-22-768-16,-21-25-889 0,-11-26-2656 16</inkml:trace>
  <inkml:trace contextRef="#ctx0" brushRef="#br0" timeOffset="-128451.15">30117 6381 12162 0,'0'0'4593'0,"0"0"-3817"16,0 0-40-16,0 0-127 0,0 0-81 0,-88 7 48 15,56 40-80-15,-3 33 24 32,11 27-112-32,12 11-208 15,12-6-80-15,19-14-120 0,18-28 0 16,2-13-304-16,-3-16-256 15,4-12-192-15,12-1-200 0,8-8-129 16,3-8-271-16,1-12-552 31,-12-19-41-31,-5-32 409 0,-19-25 1024 16,-20-32 512-16,-8-13 688 16,-36 4-88-16,-15 12-64 0,-5 29 440 15,4 19 889-15,5 22-9 31,6 10-447-31,-2 5-329 16,3 8-440-16,0 12-320 0,16 6-208 16,16 38-48-16,12 36-48 15,33 27 64-15,18 5 32 0,1-14-40 0,-12-28-24 16,-12-29-48 0,-9-6-144-16,-3 0-48 15,0 4-120 1,0-5-384-16,-12-8-432 0,-4-10-369 15,-4-16-999-15,0 0-2601 16,0-4-1049-16</inkml:trace>
  <inkml:trace contextRef="#ctx0" brushRef="#br0" timeOffset="-127848.85">30714 5972 8105 0,'0'0'5049'0,"0"0"-3032"16,0 0-617-16,0 0-224 16,0 0-856-16,0 0 8 0,0 0 41 15,-95 63 119-15,63-21-288 31,4-1-152-31,9-3-48 0,6-6-216 16,5-10-280-16,4-10-121 16,4-8-223-16,0-4 64 15,8-13 320-15,5-12 128 0,2-13 272 0,-7-3 56 16,-4-1 176 0,1 10 568-1,-5 10 392-15,0 19-31 0,0 3-745 16,0 25-296-16,0 14-24 15,0 2-40-15,0 7-16 16,11-11-56-16,-3-8-248 16,8-6-297-16,-12-14-183 15,0-9-24-15,-4-7 504 16,0-21-688-16,-8-13-441 0,-16-4 81 16,-8-3 1112-16,-3 1 256 15,-6 6 784-15,5 5 361 16,5 14-201-1,11 10-72-15,8 9-488 16,8 3-384-16,4 9 56 0,20 10-56 16,12 7 96-16,8-1 24 15,8-3-112-15,-1-3 56 16,-3-6-56-16,-8 0 8 0,-4-4-16 16,-13 1 0-16,-10 18-1480 31,-5 1-1057-31,-4-4-5272 0</inkml:trace>
  <inkml:trace contextRef="#ctx0" brushRef="#br0" timeOffset="-127496.73">30957 6315 11642 0,'0'0'3857'16,"0"0"-2417"-16,-79-73 288 15,43 60-503-15,-4 13-433 0,1 19-232 31,-6 35-96-31,2 29-128 0,15 31-176 16,20 9-8-16,12-11-104 16,24-23-48-16,4-35-216 15,0-13-240-15,11-12-352 0,1-1-456 32,32-12-969-32,-9-10-2352 15,-7-6-2192-15</inkml:trace>
  <inkml:trace contextRef="#ctx0" brushRef="#br0" timeOffset="-127197.13">31388 6299 5393 0,'0'0'6433'0,"0"0"-4425"0,0 0 457 16,-16-86-385-16,-8 70-863 15,-8 10-417-15,-3 6-160 16,-1 0-192-16,3 22-200 0,10 7-240 15,7 9 40 1,12 6-48 0,4 10 0-16,24 3-80 0,15-3-184 0,13 0-304 15,1-6-328-15,-10-4-425 16,-7-9-103-16,-16-6 512 16,-20-4 544-1,-4 1 248-15,-33-7 120 16,-2 0 368-16,-13-3-136 15,5 0-232-15,-2-10-736 0,17-3-2073 16,21-3-2656-16</inkml:trace>
  <inkml:trace contextRef="#ctx0" brushRef="#br0" timeOffset="-127039.77">31663 6629 4120 0,'0'0'9882'16,"0"0"-8025"-16,0 0-505 15,0 0-440-15,-12 99-496 0,0-64-312 16,-8 6-104-16,-15 13-312 31,7-6-1896-31,0-17-3617 0</inkml:trace>
  <inkml:trace contextRef="#ctx0" brushRef="#br0" timeOffset="-126673.84">32069 6474 3472 0,'0'0'9466'0,"0"0"-7537"16,0-74-233-16,-12 52-200 0,-8 3-639 0,-8 16-137 31,-8 3-192-31,1 7-136 16,-5 18-120-16,8 9-104 0,16 8-168 15,8 3-8-15,8-4-160 16,12-6-168-16,16-10 16 0,4-13-32 16,12-8 256-16,-4-4 96 31,-5-9 16-31,-3-8 64 16,-12 5 80-16,-8 2 560 0,-8 10 24 15,-4 0-608-15,0 19-128 16,0 10-16-16,4 9-80 0,4 0-424 31,12 0-568-31,4-6-905 16,11-16-879-16,-3-7-1065 15,-4-9-5569-15</inkml:trace>
  <inkml:trace contextRef="#ctx0" brushRef="#br0" timeOffset="-126484.74">32241 6191 12874 0,'0'0'2697'0,"0"0"-1865"0,0 0-328 16,0 0-264-16,79 13 80 0,-43 15 184 15,0 17-40 1,4 15-159-16,-1 20-185 16,-18 18 32-16,-14-6-152 15,-11-3-897-15,-16-29-1303 16,1-22-3209-16</inkml:trace>
  <inkml:trace contextRef="#ctx0" brushRef="#br0" timeOffset="-126189.83">32392 5505 10082 0,'0'0'5777'0,"0"0"-4521"0,0 0-104 15,0 0-311-15,116-16-337 16,-57 67 24-16,25 41 64 0,11 51-224 16,1 25-152-1,-24 10-80-15,-28-6-56 16,-41-20-8-16,-14-3-72 15,-37-6-264-15,-16-13-256 0,-7-12-360 16,7-23-1161-16,16-28-3128 16,20-26-2969-16</inkml:trace>
  <inkml:trace contextRef="#ctx0" brushRef="#br0" timeOffset="-126011.93">33543 6515 824 0,'0'0'16979'0,"0"0"-14114"15,0 0-2297-15,0 0-568 0,0 0-808 16,0 0-656-16,-88 6-2265 16,53 4-3617-16</inkml:trace>
  <inkml:trace contextRef="#ctx0" brushRef="#br0" timeOffset="-124228.79">19081 5772 9009 0,'0'0'1673'15,"0"0"-745"-15,0 0 72 0,0 0-480 16,11-16-376-16,1 45-56 0,8 25 88 16,4 44 280-1,4 42 81 1,8 22-121-16,0 6-128 0,-4 0-88 15,3 0-24-15,1 17-96 16,1 11-16-16,2 1-56 0,1-6-8 16,8-4 8-16,7-6-8 15,5 0 8-15,3-13-8 0,6-9-232 16,-5-16-376 0,3-16-288-16,-7-19-257 15,0-16-487-15,-24-29-633 16,-8-21-2264-16</inkml:trace>
  <inkml:trace contextRef="#ctx0" brushRef="#br0" timeOffset="-123680.7">20324 9064 472 0,'0'0'11490'16,"0"0"-9442"-16,0 0-1647 15,0 0-273-15,87 51-80 0,-27-32 16 16,32 4-48-16,39-5-8 0,32-11 40 16,20-7-40-16,29-3 72 15,19-16-80 1,36-1 48-16,28 5 1032 15,23 5 64-15,13 1-456 16,8-1-384-16,3 0-136 0,1 1-16 16,3-4-144-1,9-2 56-15,12-1-56 16,15-3 136-16,5 2 233 0,-1 5-9 16,5 2 96-16,-9 1-72 15,-3-4 0-15,-1 0 64 16,1-9-216-16,-9-6-96 0,-3-1-88 15,-21-3-56-15,-19 0 8 0,-28 7 80 32,-24 0 32-32,-24 9-104 15,-28 3 40-15,-16 3-8 16,-23 1-48-16,-10 0 0 0,-2 2-96 16,0-2 0-16,-5 2-176 31,0-2-72-31,-7 0-264 0,-5-1-512 15,-3 3 23-15,-13 4 289 16,-8-3 32-16,-8-3-208 16,-11-4-608-16,-32 0-1009 0,-16-3-3448 0</inkml:trace>
  <inkml:trace contextRef="#ctx0" brushRef="#br0" timeOffset="-123521.4">33193 8480 15579 0,'0'0'3120'16,"0"0"-2399"-16,0 0-721 15,0 0-688-15,-131 3-2281 16,55-3-3216-16</inkml:trace>
  <inkml:trace contextRef="#ctx0" brushRef="#br0" timeOffset="-114890.64">7566 16884 5497 0,'0'0'4785'0,"0"7"-2809"15,0 6-1680-15,8 6-296 16,3 6-80-1,2 10 80 1,2 3 48-16,2 0-48 0,-2 0 56 16,5-3-56-16,-4-6 0 0,-4-7 0 15,4-10-96-15,-4-5 8 0,0-7-128 32,1-7 208-32,2-18 8 15,1-7 136-15,0-6 120 16,0-3 40-16,3-3 40 0,-2 5 48 15,6 8-56-15,-3 5-175 0,8 7 23 16,0 10-80-16,4 2-32 16,4 7-56-16,-4 0 0 31,-1 16 8-31,1 10-8 0,4 6 0 16,-4 5-8-16,-4 2-56 15,4 2-48-15,0-6-40 0,-1-7-241 16,1-2 25-16,5-17-40 15,-1-6-8-15,3-3 152 32,-3-15-576-32,0-11-72 0,0-3-48 15,-4-5 487-15,-4 2 465 16,-9 7 48-16,-2-1 481 0,-6 10 575 0,2 7-48 16,-5 6-288-1,-1 3-288 1,14 0-344-16,2 9 96 15,5 7 16-15,16 3-224 0,-1 3-24 16,6 0-200-16,-6 1-456 16,-3-4-608-16,-7-6-752 0,-10-7 279 15,-7-6 737-15,-1 0 1000 0,-2-13 128 32,-1-9 496-32,4-6 224 15,7-4 65-15,-3-3-217 0,12 3 128 16,4 7-224-16,5 6 80 15,6 12 528-15,5 7-143 0,4 16-433 32,-1 9-360-32,-3 13-184 15,0 4-64-15,-12 2-24 0,-5 0-744 16,-3-9-545-16,-12-3 249 16,5-12 424-16,-10-14 352 0,9-6 120 15,0-4-272-15,12-15 416 31,3-9 64-31,6-4 128 16,6 3 208-16,1 4 360 0,4 6 56 16,-5 10 33-16,1 9 55 15,-7 3-400-15,-2 19-200 16,1 6-112-16,-4-2-88 0,0-1-56 0,3 1-48 16,1-10-280-1,4-3-168 1,8-11 136-16,0-2-128 0,-4 0 8 15,-1-6 191-15,-3-3 241 16,-16-1 121-16,-8 4-25 16,-16 3-16-16,-4 3 0 15,-4 0-80 1,-12 0-64-16,-24 0-1017 0,0 6-4272 16,0-3-1200-16</inkml:trace>
  <inkml:trace contextRef="#ctx0" brushRef="#br0" timeOffset="-109281.25">5442 11912 6129 0,'0'0'720'0,"0"0"424"0,0 0-392 31,0 0-304-31,0 0-7 16,0 0 631-16,76-73 216 0,-76 67-128 15,0 3-344-15,0-4-135 16,-4 7-105-16,-8-3-384 0,-8 3-192 16,-8 0-40-16,-4 10 32 31,-7 6 16-31,-10 9 72 0,-2 7-80 15,-9 6-40-15,1 10 40 16,-14 18 80-16,6 17 0 16,3 18 72-16,20 14 144 0,24 2-104 15,20-6-16 1,0-3 8-16,17-6-72 16,10-4 0-16,9-2 40 0,0-4-64 15,11 3 32-15,-2 0-24 16,-2 3-16-16,1 7-64 15,-8-3 88-15,0-4-104 0,-8-3-216 16,-9-18 112 0,-2-17 104-16,-14-16-8 15,1-5 8-15,0 2-176 0,-4 3 40 16,0 1 120-16,-4-7-24 31,-7-6 40-31,-10-7 0 0,-7-3-96 0,4-6 96 0,-3-3 8 31,-5-4 72-31,1-3 48 0,3-2-56 16,4-1 48-16,3 0-24 16,6-3-40-16,6 0 72 15,5 3-64-15,4-3-56 0,0 0-8 16,0 0-120-16,21 7 56 31,3-1 64-31,8 3 80 0,7 1-32 16,4 0-40-16,-6 2 0 15,-1-2-8-15,-17 2-8 16,-2 5-104-16,-10-5 48 0,-7 4 56 16,0 3-40-16,-7 0 48 31,-14 3 32-31,-11 1 144 0,-3-1 88 0,-9-6 64 16,0 0 40-16,-3-4 32 15,6-2-183-15,9-4-97 16,4-3-64-16,13 1 40 0,7-4 24 15,8 0-64 1,0 0-56 0,0 0 0-16,4 3-176 0,15-3 176 0,5 6 40 15,8 0-40-15,4 4 0 16,1 2 0-16,-5 4-64 16,-5 0-128-16,-3 4-177 0,-12-5-23 31,-8 1 64-31,-4 0 184 15,0-3 136-15,-13-1 8 0,-10-2 64 16,-8 0 160-16,-6-1-48 16,-7 1-24-16,1-1 72 0,2 0-87 15,6-2-17-15,3 5 8 32,13 1-72-32,2 3-8 15,10 10 0-15,3 2 144 0,4 7-72 16,7 3-72-16,14 0 0 15,2 3-48-15,1-2 0 0,0 5-8 16,-9 7 0-16,-15 15-8 31,-3 14 8-31,-25 18 8 16,-8 4 8-16,-7-4 64 0,2 1 32 0,5-1 184 16,4 7 96-16,8 3 40 15,9-3-88-15,15-10-40 0,0-3-120 16,15-16-104-1,9-18-72 1,1-14 0-16,6-9-144 0,29 6-464 16,32 0-280-16,35-12-601 0,25-23-415 15,-5-15-793-15,-40-17-311 16,-30-2-3650-16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3:19:56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5497,'509'142'0,"-65"-10"-152,-131-38-5192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3:21:27.44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7832 13582 1584 0,'0'0'3153'16,"0"0"-521"-16,0 0-1256 0,0 0-543 15,0 0-105-15,24 7 512 16,-12-7-296-16,1 0-224 16,2 0-272-16,1 3-7 0,-4-3 7 31,1 0-32-31,-6 0-72 0,5 0 40 16,0 0 32-16,0 0-8 0,4 0-72 15,0 0-64-15,4 0-72 16,4-6-88-1,-1 2-56 1,5-2 0-16,0 0-40 0,0 2-8 16,0 4 48-16,-7-2-40 0,2-2 40 15,-7 4-48-15,-4 0 0 0,4 0 80 16,-4-3 0-16,8 0 24 31,-5 3-24-31,6-7-8 16,3 4-8-16,-5 0-64 0,9 0 0 15,-4-1 80-15,-4 2-80 0,0 2-8 16,0 0 48-16,-4 0-48 16,4 0 8-16,0 0 0 15,0 0 0-15,-1 0-8 0,6 0 0 32,-1 0 8-32,0-3 8 15,3-1-8-15,1 1 0 0,-4 0 8 16,0 0 40-16,0-1-56 15,-5 4 0-15,2 0 8 32,-1 0 0-32,-1 0 0 0,2 0 8 15,7 0-8-15,-4 0 0 0,3 0 8 16,6 0 32-16,-2-3-40 0,1 0 57 16,4 0-65-16,-4 0 16 15,0 0 64-15,-4-1 0 16,0 1-64-16,-13 3 40 15,5 0 56 1,-4 0 40-16,0-3 72 16,-1 0-8-16,10 0-72 0,-1-1-48 0,8 2-40 15,-1-2 0-15,5-2-40 16,0 3-8-16,4-1 0 16,0 1 48-1,3 0-40-15,2 3 184 16,-6-3-48-16,5 3-104 15,4 0-40-15,0 0 0 0,-1 0 48 16,2 0-48-16,-2 0 32 31,1 0-40-31,-4 0 0 0,-5 0 8 16,-7 0-8-16,1-3 0 16,-10 3 8-16,-3 0-8 0,1 0 8 15,2-3-8-15,-3 0 8 16,12-1 48-16,0-2-48 15,12 3-8-15,-1-3 0 0,6 2 0 32,2 1 0-32,-7 3 0 15,-4 0-8-15,-1 0 8 0,-3 0 8 16,-4 0 0-16,0 0 0 0,0-3 0 16,8 0 0-16,-4-4 0 15,3 4-8-15,6-6 0 16,-2 6 0-1,5-4 0-15,0 1-8 16,4 6 8-16,-9-4-56 0,5 1 56 16,0 3 0-16,-4-2 8 15,0 2 0 1,-4-4 0-16,0 1-8 16,3 0 0-16,-2 0 0 0,2-4-56 15,0 4-16-15,6-4 56 16,-6 5-32-16,1-5 40 0,0 4 0 15,-8 0-32-15,0 0 40 16,0-1 0-16,3 4 0 0,1-3 8 31,1 0 88-31,6 0-96 16,1 0 0-16,3 3 0 0,5-3 0 16,0-1-8-16,0 1-64 15,4 3 72-15,-4-3 72 16,-1 3-64-16,-3 0 40 0,-4 0 80 31,3 0-128-31,-2-3 48 16,3 0-32-16,3 3-16 0,1-3 0 15,3 3-8-15,-3-3 8 16,4 3 0-16,-4-4 8 16,-1 4-8-1,1 0-8-15,4 0 8 0,0 0 0 16,4-3-80-16,-1 3 80 15,5-3 96-15,0 3-88 0,4 0 0 16,-5 0 0-16,1 0 0 16,0 0 48-16,-4 0-40 0,3 0-8 15,5 0 0 1,-5 0 0-16,6 0-8 16,-2 0 8-16,1 0-8 15,0 0 8-15,-5 0 0 16,-3 0 0-16,0 0-8 0,0 0 0 15,-5 0-40-15,1 0 40 0,4 0 0 32,0 0 0-32,3 0 8 15,5 0-8-15,0 0 0 16,-1 0-56-16,5 0 8 0,-4 0-8 16,-5 0 48-16,-7 0 8 31,0 0-8-31,-4 0 8 0,0 0-8 15,-5 0 16-15,1 0-8 16,0-3 0-16,0-4 0 16,3 1 0-16,1-3-8 0,4-1 0 15,-8 1-48-15,-4-1 56 0,-4 3 0 16,-4 1 8-16,-5 3-8 16,-3-3 0-1,4 6 0-15,0-7 8 16,8 4 0-16,-1-3-8 15,9-1 8-15,8 4-8 0,0-3 0 16,8 3 0-16,-5 0-48 16,10-1-8-16,-6 4-16 15,1 0 64-15,-5 0 0 16,1 0-32-16,4 0 40 16,0 0 0-16,0 0-8 15,-1 0 8-15,5 0 0 0,4 0-8 31,-1 0 8-31,1-6 0 16,0-1 8-16,0 1-8 0,-5 0 8 16,4 6-8-16,2-3 8 15,-6 0-8-15,5-1 0 0,-4 4 8 16,-5 0-8-16,5 0 0 16,-4-3-8-16,0 3 8 0,3 0 0 31,9 0-32-31,20 0 24 15,11 0 8-15,13 0-8 16,-9 0 8-16,-7 0 0 0,-13 0 0 16,5 7-8-16,-5 2 8 15,6 4-8-15,-6 0-48 0,-3-1 56 16,3-2-48 0,1 3 48-16,7-7 0 15,-4 0 0-15,2-3 8 16,-22-3-8-16,-19 0-72 0,-12 0-184 15,-12 0 0 1,7-6 16 0,5-7-72-16,0 0 112 0,-4-2 96 0,-4-1 56 15,-1 0-104-15,-2 0 103 16,-9 0-15-16,8 1 56 16,-8 2 8-16,7-3 0 0,1 6-8 15,0 1-112-15,-1-1-72 16,10 1-80-1,-2 2 96-15,0 4 0 16,6 0 128-16,-1 3-24 16,7 0-56-16,1 0-144 0,4-3-200 15,-4 0 64-15,4-4 152 16,-1 4 136-16,-3 0 120 0,-1 0 0 31,1-1-48-31,-4 1 40 16,1 3 8-16,-6 0 0 15,1-3 0-15,-1 3-8 0,-2 0-88 16,-2 0-104-16,2 0-128 31,-6 0-184-31,-3 0-473 0,-4 3 313 0,-1 0 96 16,-6 1 344-16,-1 2 72 16,-5 1 104-16,-3-1-120 15,4 0 176-15,0 4 0 0,0-1 0 16,-1-3-96-1,2 4-168 1,-5-3-48-16,-4-1 224 0,3 0-144 16,-6 0 232-16,-5 1-64 0,0-1 48 15,-4 1 16-15,0-1 0 16,0 7 160-16,-8-4 168 0,-1 7 120 16,-6 0-40-16,3 6-32 15,-4 0-136 1,4 7-64-16,0 3-56 15,0 3-40-15,-4 3-32 16,8 3-48-16,0 3 8 0,4-2 48 16,1 2 312-16,-2-2 81 31,-3 5 127-31,8 0 128 0,-4 5-176 16,0 2-208-16,4 3-48 15,0 3-152-15,0-3 56 16,0-3-48-16,8-3 120 0,-4 0 88 15,0-4 96-15,-4 1-16 16,0-1-40-16,0-2-183 31,0-4-97-31,-12 1-16 0,1-5-8 0,-6-2-24 16,2 0-40-16,-2 0 88 16,2 1-96-16,2-5-8 0,2 1 8 15,3-1 0-15,-5 4 8 16,10 1 0-1,-5-1 0 1,4-1 56-16,-5-2-56 0,5 3-8 16,1-3 8-16,-1 0 0 0,0-4 0 15,4 1-8-15,0-4-8 0,0 4 8 32,0-4 0-32,0-3-8 15,0 0 8-15,0-2-16 16,0-2-40-16,0 5 48 0,0-1 0 15,0 0 0-15,0 0 0 0,0 4-96 16,0-1 32-16,0 0-8 16,0 4-8-16,0 0-16 31,-4-4-97-31,-4 4 73 0,3-4 40 16,2 1 16-16,3-1 64 15,-4-3-288-15,4 0 56 0,-4-2 88 16,4-5-8-16,0 1 64 15,0-3-32-15,0-3-64 32,0-1-64-32,0-6 32 0,0 0 8 15,-4 0-64-15,0-3-24 0,0 0-200 16,-8 0 320-16,0 0 184 0,-4 0 72 16,0-6 56-1,-4 0 168 1,-4 0-88-16,-4-1 24 15,1 1 40-15,-5-1 0 0,-5 4-96 16,2 0 72-16,-1 0-88 0,-7 3-16 16,-2 0-40-16,-2 0 24 0,-9 0-16 15,0 0-104-15,-4 6 0 32,-3-3 40-32,-5 4-32 15,1-1-16-15,-2 1 8 0,-2-1 48 16,7 0-48-16,4 0 40 15,4-2-48-15,5-1 8 0,3-3 48 16,4 3-48-16,0-3-8 31,4 0 0-31,1 3 80 0,-9 0 88 16,4 4-32-16,-4-7 32 16,-4 6 24-16,-8 1-95 0,-4-4-17 15,-3 6 16-15,-5-3 32 31,-4 1 40-31,1 3-88 16,-1-1-16-16,0-3-64 0,5 4 8 16,7-7 40-16,1 0-40 15,3-3 40-15,0 3-40 0,4-3 72 16,-4 3-72-16,0 1 96 0,-3-1 56 16,-5 3-8-1,1 0 0 1,-6-3-88-16,6 7-56 0,-5-3 0 15,0 2 0-15,4-3 0 16,5 4 8-16,3 0 32 0,0-4-48 0,4 3 0 16,5-6 8-16,-1 7-8 31,0-4 8-31,5-3 8 16,-6 4-16-16,1-1 8 0,1 3 8 15,-5 1-16-15,0 3 8 16,0-4 72-16,0 1-72 0,5 0-8 31,-1-4 0-31,0-3-48 16,5-3-80-16,-5 0-32 0,4 0 0 15,0 0-72-15,1 0 128 16,-1 0-16-16,-1 3-24 0,-6 4 144 16,3 2-96-16,-4 4 96 15,0-4 8-15,5 1 0 31,3-1-8-31,-4-6 8 0,5 1-8 16,-2-4 40-16,2 0-32 16,-1 0-8-16,-3 0 0 0,2-7 0 15,1 4 0-15,1 0 0 0,-5 0 0 16,4 3 8 0,0-3-8-1,1-4 0-15,3 4 8 0,0-7-8 16,0 1 0-16,0 0-8 15,0-1 0-15,1-3 0 0,-6 1-80 16,6 2-32 0,-1 4 112-1,0-1 0-15,4 4-40 0,1 0 40 16,-2 0 8-16,6 3 0 0,-5 0 0 16,4 0 0-16,0 0 0 15,-4-4 0-15,5 4 0 0,-5-5-8 16,-4 5-104-16,0-4 0 31,-4-2-9-31,5 6 49 0,-6-3 0 16,2-1 24-16,-1 4 40 15,4-3 0-15,-4 0 8 16,-3-3 0-16,3 3 0 0,-1-4-16 16,2 1 16-16,-5 3 0 31,5-3 0-31,-1-1-32 0,4 4 32 15,0 0 48-15,8-1-48 16,0 4-8-16,4 0 8 16,1 0 0-16,3 0 8 0,0 0-8 15,4 0 0 1,-4 0 8-16,4 0 0 16,-4 0-8-16,0 0 0 0,-3 0 0 15,-5 0 0-15,4 0 0 16,-5 0 0-16,6-3 0 15,-5 3 0-15,-4 0-128 0,5-3-120 16,-6 0-40 0,2 0-64-16,-1 0 152 15,0-4 72-15,0 1 8 0,0-1-56 16,1 4 80-16,3 0 24 16,-1 3 16-16,-2-3-24 15,3 3-24-15,-3 0 104 0,-2 0 0 31,2 0 0-31,-10 0 0 0,6 0 0 16,-1 0 8-16,0-3-8 16,1-3-8-16,3-1-200 15,-4 1-48-15,0 3 72 0,0-7 112 32,0 7 24-32,5-3 40 15,2 0 0-15,2 2 0 0,-1-2 8 16,8-1 8-16,-4 4-8 15,0-3 0-15,4 0 8 16,0-1 0-16,0 1-8 0,5-1 0 31,-5 1 0-31,4 3 0 0,-4 0-8 16,0 0 0-16,0-1 8 0,0 1-8 16,-4 0 0-16,0 0 8 15,-7 0 0-15,3-1 8 16,4 2-8-16,-8-5 8 0,4 4-8 15,0-4 0 1,-3 1 0-16,7 6 96 16,-4-3 72-16,0 0-32 0,-4 3 64 15,0 0-24-15,-4 0-48 16,1 0 0-16,3-3-8 16,0 3-112-1,0-3 40-15,0-1-48 16,1 4 0-16,-2-3 0 15,-2 0 0-15,-5 3 8 0,0 0-8 16,0 0 0-16,-4 0 8 16,1 0-8-16,-1 0 0 0,0 0 8 15,4 0-8-15,9 0 16 32,-2 0-16-32,2 0 0 0,3 0 8 15,0 0-8-15,0 0 8 16,0 0-8-16,4 0 8 15,-4 3 0-15,5 0-8 0,-5-3 40 16,0 4-40-16,1-4-8 31,3 3 8-31,-5-3 40 0,5 0-40 0,0 0 16 16,-3 0-16-16,3 0 0 16,-4 0 8-16,0 0 0 15,-8 0-8-15,1 0 16 16,-1 0-8-1,-4 0 0-15,0 0-8 16,0 0 8-16,0 0 48 0,-3 0-8 0,-1 0 0 16,4 0 24-16,-3 0-72 15,2 0 0-15,2-3 8 16,-1 3 0-16,4 0 0 0,0 0 0 31,-3 0 0-31,2 0-8 16,2 0 0-16,-5 0 8 0,4-4 8 15,-4 4-16-15,1 0 8 16,-2 0-8-16,2 0 0 0,-1 0 56 16,5 0-56-16,-2 0 0 31,2 0 8-31,3 0-8 0,0 0-8 16,-4 0 0-16,0 0 0 15,0 0 8-15,1 0-8 16,-5 0 8-16,0 0 0 0,4-3 0 31,-4 3 0-31,12-3 0 16,-3 0 8-16,3 3-8 0,0-6-8 15,1-1-128-15,-2 4 128 0,5-7 0 16,0 7 8-16,-4-3 0 16,1 0 0-16,-1 2 0 15,-4 1 0 1,0 3 0-16,0-3-8 15,1 0 8-15,-2-4-88 16,6 5-32-16,-1-2 120 0,4-2 40 16,-4 3-40-16,5-1-8 0,3 1 8 15,-4 0 8 1,-4 3-8-16,-1-3 0 16,2-1 0-16,3 4 0 15,0-6 8-15,-4 0-8 16,4 0 0-16,1-4-136 0,3 4 128 15,3-7 8-15,10 3 0 0,-1 1 8 16,0-1-8-16,0 1 8 31,0 3-8-31,4-1 64 16,-4 7 104-16,4-3-88 0,-4 3-72 16,0-3 0-16,4 3 40 15,1-3-48-15,2-1 8 0,1 2 120 16,5-5 0-16,-5 4 16 31,-1-4-88-31,1 4 8 16,1 0-64-16,-10 3 56 0,6-3-40 15,-5 3 88-15,0-3 96 16,1 0 72-16,-2 0-55 0,6-7 15 16,2 0 200-1,-3-2-224-15,8-4-40 16,1-3 120-16,-6 0-96 15,5-1-8-15,-4 2-48 0,-3 2 8 16,2 0-48-16,-3 0-88 16,5 0 64-16,-6 0 32 15,5-3-88-15,1-3 80 16,3-3-88-16,0-1-8 16,4 1 8-16,0-4 48 15,0 7 32-15,0 0-88 0,0 3 120 16,-5 3-112-16,1 0 56 15,4-3 40-15,-4 0-32 0,1 0-32 32,3-3-40-32,-4-1 0 15,4-2 56-15,-4 2-56 0,4 1 0 16,-4 0 32-16,0 3-24 16,-1 0 0-16,1 0-8 0,4 0 0 31,-3-3 16-31,-1-1-8 15,4 1 0-15,-4-3 0 16,4 0-8-16,0-4 8 0,0 4-8 16,0-7 0-16,0 7 0 15,0-1 0-15,0 0 0 0,0 8 8 0,0 2 0 16,4 0 0 0,-4-3-8-1,4 0 0-15,-4-4 8 16,3 1 0-16,1 0-8 0,1-3 8 15,-1-1 0-15,0 4 0 16,-4-4 0-16,4 11-8 0,-4-1 0 16,0 3 8-1,0 4 0-15,0-4 0 16,0-3-8-16,0-3 0 16,0-9 8-16,0-1-8 0,0-3 8 15,0 4-8-15,0 2-8 16,0 4 0-1,0 3-8-15,0 6-32 16,0 4 48-16,4-1-8 16,-4 1 8-16,3 6 0 0,1-7 0 15,0 7-8-15,1-3 0 16,-5 2-112-16,4 1 104 0,0 0-40 16,-4 3 8-16,0 0 32 31,0 0 8-31,0 0-48 15,0-3 56-15,0 3 8 0,4-4-8 16,-4-2-40-16,7-3 40 16,6-4 40-16,-5-6-40 0,3 0-112 15,2 3 32-15,-6 4 32 16,-3 2 40 0,0 10-88-16,0 0-208 15,-4 0-808-15,16 0-905 0,4 12-799 16,-4-5-5938-16</inkml:trace>
  <inkml:trace contextRef="#ctx0" brushRef="#br0" timeOffset="7659.27">22395 13576 6937 0,'0'-3'3233'15,"4"3"-1641"-15,-4-3-864 16,0 3-416-16,0 0-64 31,0 0 128-31,0 0-96 0,0 0-120 0,0 0-8 16,0 6 121-16,0 4-9 16,4-1-16-16,1 1 80 0,2 2-48 15,1 1-64-15,0 3 160 16,8 0 48-16,5-1-8 15,2-2 8-15,12 0 56 16,10-4-24-16,11-2-80 16,4-7-47-16,19 0-25 15,20-3-24-15,21-16 32 0,-1-1-168 16,-7-2-8-16,-12-3-72 31,-13 0 32-31,-11-4-48 16,-17 4 0-16,-10 3 8 0,-6-1-48 15,9-6 0-15,0 1 64 0,3-7-24 16,-6 0-40-16,-1 0 64 16,-9-6-64-16,1 0 0 15,0-4 32-15,-4-3-40 0,0 1-144 32,-8 0 16-32,-5 5 80 15,-3 4 0-15,-12 6 40 0,1 3 0 16,-5 11 8-16,-1 5 16 15,-3 0-8-15,0 7 8 16,0 0-16-16,0 6 8 0,0 0-8 31,0-3 0-31,0 3 0 0,0 0 8 16,0 0 0-16,0 0-8 0,0 0-8 16,0 0-96-16,0 0 32 15,0 0-64 1,0 0 80-1,0 0-24-15,-3 3 72 0,-1 3 0 16,0 0 0-16,4-3 8 0,-5 1-72 16,5-4 72-16,0 3 64 0,0-3-64 15,0 0 0-15,0 0 48 16,0 0-40-16,0 0 56 16,0 0-8-1,0 0 24-15,-4 0-16 16,4 0-64-16,-8 3-24 15,1 0 24-15,-2-3 0 0,-6 3-192 16,3 0-1817-16,-1 1-3584 0</inkml:trace>
  <inkml:trace contextRef="#ctx0" brushRef="#br0" timeOffset="8042.35">24009 12871 3632 0,'0'0'7594'15,"0"0"-5290"-15,0 0-431 0,0 0-785 0,0 0-168 16,0 0 136-16,-4-9-287 16,4 9-281-16,4-4-216 15,8 4-256-15,12-6-8 16,4 0 352-1,12-4-280-15,-1-3-80 16,-3 4-64-16,-4-4 64 0,-8 4 56 0,-8 6 16 16,-4-4 48-16,-8 7 16 15,-4 0-128-15,0 0-8 16,0 13 0 0,0 9 0-16,0 4 264 15,4 6-168-15,4-1-24 16,0 1-72-16,7-4 8 0,-2 1-8 15,6 3-736-15,-6-7-1449 32,-6-6-3640-32</inkml:trace>
  <inkml:trace contextRef="#ctx0" brushRef="#br0" timeOffset="8649.21">25256 12150 2560 0,'0'0'7154'0,"0"0"-5834"15,0 0-136-15,-99-31 120 0,59 31 281 31,3 0-137-31,-6 6-312 16,3 13-288-16,9 6-263 16,-1 10-113-16,11 4-232 0,10 2-64 15,11 7-176-15,0-1 48 16,8 1-48 0,20-4 16-16,3-3-16 0,5-3 8 15,8-6-16-15,-4-6-112 16,3-7-472-16,6-10-713 15,-6-6-391-15,25-9-1233 0,-16-10-1208 16,-9-12-4720-16</inkml:trace>
  <inkml:trace contextRef="#ctx0" brushRef="#br0" timeOffset="8889.89">24882 12360 9057 0,'0'0'2985'15,"0"0"-1345"-15,0 0-247 0,0 0-233 16,0 0 360-16,87-3-624 31,-31-7-303-31,4-2-313 0,12 2-280 16,-5-3-240-16,17 4-993 15,-20-1-1335-15,-17 4-4290 0</inkml:trace>
  <inkml:trace contextRef="#ctx0" brushRef="#br0" timeOffset="9174.43">25738 12341 2480 0,'0'0'10434'0,"0"0"-8041"31,0 0-881-31,0 0-536 15,0 0-184-15,0 0-255 0,0 0-193 16,83-22-280-16,-31 15-64 16,29-2-1097-16,-18 3-839 0,-7-4-3889 15</inkml:trace>
  <inkml:trace contextRef="#ctx0" brushRef="#br0" timeOffset="9894.86">26830 12008 888 0,'0'0'8313'0,"0"0"-6576"0,-20-73-345 16,0 47-240-16,-8 7-63 0,-4 3-353 15,-7 10-248-15,-2 6-16 16,-2 6-176-16,3 13-120 0,4 7 0 16,4 5-24-16,9 4-104 15,10-3-40 1,9 0-8-16,4-3-16 15,13-7-32-15,14-7-256 16,13-5-88-16,4-10-120 0,4 0 264 16,3-16-584-16,-3-6 624 15,-12-7 208-15,-4-3 184 32,-12 1 448-32,-4 5 304 0,-13 4 208 15,2 10 233-15,-1 2-137 16,-4 10-544-16,0 0-624 0,4 3-72 15,4 16-208-15,3 10 208 32,6 9 16-32,7 6 32 15,8 7 56-15,-1 6-88 0,5 0-16 0,4 20-8 16,0 12-112-16,-4 19-24 16,-8-1-56-16,-17-18-152 0,-11-25-320 15,0-29 7-15,0-10 113 16,-11 1 328-1,-2-7 104 1,-6-3 40-16,-1-14 80 0,-8-2 144 16,-8-9 248-16,-3-19 32 0,-14-23-15 15,-10-26 135-15,-1-21 0 0,16-7-104 16,20 20 24-16,20 18-16 31,8 26-120-31,20 2-256 16,12-5-72-16,16 3-320 0,7 3-728 15,26 13-448-15,-14 5-657 0,-11 11-2224 16</inkml:trace>
  <inkml:trace contextRef="#ctx0" brushRef="#br0" timeOffset="10299.82">27479 11814 11762 0,'0'0'2905'0,"0"0"-633"15,0 0-487-15,0 0-713 0,0 0-464 16,0 0-312-16,0 0-152 0,-51 6-40 16,31 20-8-16,-4 6-48 15,4 5-40 1,8 8-8-1,4-4 48-15,4 4-48 0,4-1-264 16,0-9-280-16,12-6-128 16,0-7-88-16,0-7 55 0,-1-11-7 0,-7-4 712 31,1-4 104-31,-5-18 320 16,0-6 112-16,-16-10 1 15,-8-4-113-15,-4 4 16 0,-8 0-104 16,4 7-112-16,8 2-96 15,5 16-128-15,2 4-488 0,17 9-1569 16,13 0-3472-16,2 9-2288 0</inkml:trace>
  <inkml:trace contextRef="#ctx0" brushRef="#br0" timeOffset="10669.84">27492 12004 8793 0,'0'0'4065'0,"0"0"-2945"0,0 0-375 16,0 0 407-16,0 0-144 15,86 0-432-15,-53 0-312 0,3 0-104 0,3-6-88 16,-3-3-72 0,0-1-368-1,-4-6-32-15,-8-3-264 16,-8-3-56-16,-8-4 528 0,-8 1 192 15,0 3 56-15,-8 3 168 16,-16 3 128-16,0 13-144 0,-8 3-72 16,-4 0-48-16,1 6 136 0,3 13 192 31,8 6-96-31,7-2-16 16,10 5-112-16,7-3-120 0,7 1-72 15,21-7 104-15,13 0-40 16,10-6-8-16,9-7-56 0,4-6-904 31,-5 0-816-31,9-19-401 16,-12 0-855-16,-16 0-3986 0</inkml:trace>
  <inkml:trace contextRef="#ctx0" brushRef="#br0" timeOffset="11044.62">28037 11906 2864 0,'0'0'1680'0,"0"0"1329"0,0 0-1673 15,0 0 305-15,0 0 103 0,0 0-320 16,0 0-127 0,0 0-969-1,95-16-328-15,-62 4-224 0,-6-5-240 16,1-5-169-16,-8-3-247 15,-8 0 152-15,-7-7 432 0,-5 0 296 16,-9 7 312 0,-10 3 672-16,-2 12-15 15,-7 7-201-15,1 3-176 16,2 19-8-16,2 9-48 0,7 7-112 16,4 7-104-16,12-5-184 15,0 2-48-15,8-1-88 16,20-6-56-16,12-4-664 0,8-12-816 31,8-6-441-31,43-10-447 0,-11-7-2081 16,-5-9 1912-16</inkml:trace>
  <inkml:trace contextRef="#ctx0" brushRef="#br0" timeOffset="11435.81">28901 11709 7937 0,'0'0'3161'31,"0"0"-681"-31,0 0-679 0,0 0-593 15,-11-83-200-15,-10 77-312 16,-2 6-376-16,-9 3-199 16,-4 17-57-16,0 8-64 0,8 4-8 15,5 2 0 1,7 2-81-16,12-1 41 16,4 0-40-16,4-7-744 0,16-3-520 15,8-9-152-15,4-9 543 16,-4-7 961-16,7-7 16 15,1-15 425-15,0-13 735 0,-4-9-136 16,-1-26-144 0,-10-19-80-16,-14-26-303 15,-7-2 87-15,0 22 32 0,-15 28-96 16,-1 29-112-16,4 16 0 16,-4 0 72-16,0 12-112 15,0 7-240-15,0 6-144 0,0 32-120 31,8 22 48-31,8 22 0 0,8 23 72 16,16-6-88-16,8-23-528 16,0-23-768-16,11-8-1665 15,-2-14-2968-15,-2-6-88 0</inkml:trace>
  <inkml:trace contextRef="#ctx0" brushRef="#br0" timeOffset="11867.33">29344 11280 10186 0,'0'0'3905'0,"0"0"-1417"0,0 0-400 31,0 0-1279-31,0 0-809 0,0 0 0 16,0 0 8-16,19 109 64 0,-14-62-64 16,3 1-8-16,0-10-296 15,-1-3-489-15,6-13-207 16,-1-9-760-16,8-13 112 0,-1-3 815 15,5-19-263 1,-4-10 976-16,-4-10 112 16,-7-3 584-16,-6 1 424 0,1 0 857 15,-4 6 191-15,0 12-519 16,-4 10-249-16,1 14-576 16,-1 2-712-1,4 18-144-15,-5 17 16 16,5 26 120-16,9 18-112 15,14 17-24-15,5-5-496 0,-8-17-280 16,-8-24 519-16,-9-9 281 16,-3 4 80-16,-11 2 40 0,-17 7 16 15,-19-6 32-15,-22-10 80 32,2-9-7-32,-1-16 55 0,-3-10-56 15,19-19-120-15,3-13-609 16,22-3-4056-16</inkml:trace>
  <inkml:trace contextRef="#ctx0" brushRef="#br0" timeOffset="12033.25">30077 11150 9458 0,'0'0'4472'16,"0"0"-3359"-1,0 0-225-15,0 0-400 16,0 0-488-16,0 0-688 0,48 26-5481 16</inkml:trace>
  <inkml:trace contextRef="#ctx0" brushRef="#br0" timeOffset="16644.68">28236 12798 2680 0,'0'0'12179'0,"0"0"-9763"0,0 0-1512 16,0 0-576-16,0 0 9 15,4 16-81-15,8 6 160 0,0 10 168 16,4 3-272-16,0 3-64 31,0 0-176-31,4 0-24 16,-5-6-48-16,-2-3-136 0,2-7-552 15,10-10-1105-15,-5-8-2744 0,-1-4-4104 16</inkml:trace>
  <inkml:trace contextRef="#ctx0" brushRef="#br0" timeOffset="16831.91">28607 12890 3632 0,'0'0'9074'0,"0"0"-6841"31,0 0-697-31,0 0-256 16,88-38-119-16,-53 25-185 0,13 4-464 15,4-4-392-15,4 7-120 0,8-4-416 16,23 10-1249-16,-11-3-2423 0,-17 0-3474 16</inkml:trace>
  <inkml:trace contextRef="#ctx0" brushRef="#br0" timeOffset="17213.38">29945 12404 2512 0,'0'0'8050'0,"0"0"-7042"0,0 0 272 16,0 0 161-16,0 0-825 31,-79-57-8-31,43 64 240 0,0 15 104 16,-4 10-136-16,5 9-296 16,3 3-239-16,4 4-49 0,4 0-56 15,8-1-32-15,12 4-144 16,4-10-8-16,4 0-72 31,24-9 80-31,12-6 24 0,12-10-24 16,11-7-240-16,9-6-553 15,-1-3-847-15,-2-3-272 0,10-22 183 16,-19-1-135-16,-12 4-4513 0</inkml:trace>
  <inkml:trace contextRef="#ctx0" brushRef="#br0" timeOffset="17417.48">29767 12550 3016 0,'0'0'5857'0,"0"0"-3888"0,0 0-721 15,0 0 576-15,87 0-239 16,-19 0-913-16,31-3-672 0,25-9-264 31,3-11-1272-31,-27 8-1329 16,-28-4-3969-16</inkml:trace>
  <inkml:trace contextRef="#ctx0" brushRef="#br0" timeOffset="17537.2">30815 12363 3088 0,'0'0'7298'0,"0"0"-5538"31,0 0-424-31,0 0-319 0,0 0-441 16,0 0-576-16,0 0-784 16,0 0-4097-16</inkml:trace>
  <inkml:trace contextRef="#ctx0" brushRef="#br0" timeOffset="24005.66">29487 13506 6025 0,'0'0'4273'0,"0"0"-2369"0,33-29-472 0,-18 20-191 15,-7-1 207-15,4 4-40 32,-8 3-47-32,-4 0-473 15,0 0-344-15,0 3-192 0,0 0-248 16,-12 0-96-16,-8 0 136 15,-8 3-128-15,-7 9 32 0,-6 7-48 32,2 4-8-32,3 6 0 15,0 2 0-15,4 4-64 0,8 0 64 16,4 6-80-16,8 0 88 16,5-2 0-16,7-1 0 0,0 0-16 15,0-7 16-15,7-2-64 16,14-4 56-16,6-8-32 31,9-5 40-31,8-2 144 0,8-7 0 16,8-3-88-16,0 0-48 15,-5-13-8-15,4-6-64 0,-10-6-208 0,-6-4-272 16,-2-6-360-16,-13 0-497 16,-9 1-743-1,-15-1-345 1,-4 3-1543-16,0 12-2122 0</inkml:trace>
  <inkml:trace contextRef="#ctx0" brushRef="#br0" timeOffset="24213.02">29260 13684 7321 0,'0'0'3025'16,"0"0"-1369"-16,0 0-328 0,0 0 225 15,0 0 39-15,0 0-744 32,0 0-424-32,68 0 192 0,-16-3-352 15,12-3-119-15,3-4-49 16,5-3-96-16,11-6-1065 0,-19 0-2888 16,-16 0-3144-16</inkml:trace>
  <inkml:trace contextRef="#ctx0" brushRef="#br0" timeOffset="24405.46">30467 13386 6481 0,'0'0'7361'0,"0"0"-5032"0,0 0-1241 16,0 0-376-16,0 0-560 15,0 0-152-15,-19-29-928 16,-9 26-3497-16,4-4-7881 0</inkml:trace>
  <inkml:trace contextRef="#ctx0" brushRef="#br0" timeOffset="28029.54">17411 4797 4424 0,'0'0'8074'0,"0"0"-6033"0,0 0-1337 16,0 0-704-16,3 13-88 16,-3 2-16-16,0 11 104 0,-7 9 280 15,-5 3 96-15,-8 4-128 16,1-1-104-16,-6-3-144 31,-2 0-544-31,6-12-2273 0,6-8-5505 0</inkml:trace>
  <inkml:trace contextRef="#ctx0" brushRef="#br0" timeOffset="29041.94">18375 4340 5369 0,'0'0'6033'0,"0"0"-4753"16,0 0-32-1,0 0-87-15,0 0-145 16,0 0-184-16,0 0-264 15,0 0-120-15,-24-26-48 0,-7 39-256 16,-5 6-48 0,-12 10 49-16,0 3 183 15,0 9-80-15,5 3-64 0,11 4-80 16,4 0-8-16,11-4-96 16,14 1-48-16,3-8-80 15,16-2 128-15,20-3 24 0,3-6 80 16,13-4-104-16,8-6-200 15,4-6-593 1,15-10-247-16,-15 0-1392 16,-16-13-2489-16</inkml:trace>
  <inkml:trace contextRef="#ctx0" brushRef="#br0" timeOffset="29297.29">17981 4581 4560 0,'0'0'3209'0,"0"0"-1496"0,0 0-553 16,0 0 24-16,0 0 808 15,60 22-223-15,-21-22-505 16,9 0-368-16,12 0-160 0,4 0-311 15,7-12-225-15,-3-1-200 16,8-3-513-16,-16 3-1855 16,-20-2-5698-16</inkml:trace>
  <inkml:trace contextRef="#ctx0" brushRef="#br0" timeOffset="30753.56">18885 4531 2456 0,'0'0'6089'16,"0"0"-3608"-16,0 0-905 31,0 0-248-31,0 0-15 0,0 0-57 16,0 0-648-16,12 0-360 15,4 0 176-15,8 0 32 0,8-4-256 0,0 1 153 16,3-3-249-16,-3 2-104 16,-8 1-345-1,-3 0-743 1,-10 0-2120-16,-7 3-1746 0,-4 0-3751 15</inkml:trace>
  <inkml:trace contextRef="#ctx0" brushRef="#br0" timeOffset="30953.77">18901 4686 5921 0,'0'0'4689'0,"0"0"-2905"0,0 0-87 31,0 0 359-31,0 0-352 16,0 0-511-16,100 0-369 0,-52-6-424 15,-1-4-200-15,1 0-200 16,16-2-248-16,-13 2-1665 0,-10 1-5008 16</inkml:trace>
  <inkml:trace contextRef="#ctx0" brushRef="#br0" timeOffset="31563.12">19583 4559 9281 0,'0'0'6498'0,"0"0"-4178"0,0 0-503 15,0 0-497-15,0 0-312 16,0 0-272-16,31-22-368 15,-23 12-167-15,-4 7-81 16,0 0-120-16,1 0-192 16,-5 3-545-16,0-4-743 15,0-2-2977-15,0-3-7834 0</inkml:trace>
  <inkml:trace contextRef="#ctx0" brushRef="#br0" timeOffset="32934.05">20116 4321 1480 0,'0'0'7289'16,"0"0"-5064"-16,0 0-393 0,0 0-359 31,0 0 7-31,0 0-464 16,0 0-224-16,13-64-296 15,-13 58-168-15,0-7-128 0,0 0-55 0,-13 1-97 16,-2-4-40-16,-9 3 88 16,-4 0-96-16,0 8-80 15,-4-2 80 1,0 7 104-16,4 0-40 15,0 9-64-15,9 11-8 16,-2 5-88-16,10 7 40 0,6 3 8 0,5-4-25 16,0 1 65-16,9-3 0 15,10-10-8 1,9-3 16-16,4-7 8 16,3-9 73-16,10 0 71 15,-6-9-56-15,6-7-8 16,-13 0 8-16,-5-6-8 0,-7 3 120 15,-8 3 192-15,-4 0 104 0,-4 3-80 32,-4 7 136-32,0 3-48 15,0 3-208-15,0 0-208 16,0 0-96-16,0 15-152 0,0 11 104 16,0 2 48-16,0 11 0 15,0 2 48-15,0 0-48 0,0 3 8 16,0-2 0-16,4-7 0 31,4 3 8-31,-5-3-16 16,6-3-264-16,-1-7-736 0,-4 0-1056 15,0-5-2393-15,-1-8-3841 0</inkml:trace>
  <inkml:trace contextRef="#ctx0" brushRef="#br0" timeOffset="34727.32">20634 4508 2472 0,'0'0'9330'0,"0"0"-6833"0,0 0-729 15,0 0-536-15,0 0-320 16,0 0-231-16,21-3-297 31,-14 12 40-31,1 8-40 0,0 5-184 16,-4 6-128-16,-4 7-72 16,-8 6-152-16,-28 23-1088 0,0-17-3393 15,5 1-8922-15</inkml:trace>
  <inkml:trace contextRef="#ctx0" brushRef="#br0" timeOffset="37478.01">21475 4146 6081 0,'0'0'5265'0,"0"0"-4033"0,0 0-720 31,0 0-336-31,-8-3-96 16,-7 16-16-1,-2 9 88-15,2 7 208 0,-6 9 377 0,5 9 127 16,1 7-288-16,-2 10-200 0,6-4-216 15,3 1-40-15,4-4-56 32,4-10-64-32,0-5-240 15,8-14-120-15,7-9 88 0,2-9 72 16,-2-10 200-16,1-3 352 16,-4-20 184-16,-8-8 32 0,-4-14 56 15,-12-9 0-15,-20-6 161 31,-11-3-193-31,-13-4-16 16,-8 6-208-16,1 4-40 0,-2 10-136 16,14 8-8-16,11 14-80 0,12 9-64 15,16 7-40-15,12 9-344 0,0 0-1288 16,44 25-2417 0,0 7-336-1,-1 0-5809-15</inkml:trace>
  <inkml:trace contextRef="#ctx0" brushRef="#br0" timeOffset="38077.5">21794 4277 5329 0,'0'0'5537'16,"0"0"-3305"-16,0 0-1111 15,0 0-33-15,0 0 88 16,0 0-8-1,8 3 145-15,12-6-433 16,12-7-208-16,7-3-336 0,9 1-192 16,4-1-144-16,-4 3-80 15,-5 1-688-15,-7 9-1129 16,-12 0-2432-16,-12 0-1272 0</inkml:trace>
  <inkml:trace contextRef="#ctx0" brushRef="#br0" timeOffset="38272.71">21893 4429 2664 0,'0'0'8906'0,"0"0"-7026"16,0 0-751-16,0 0-121 0,0 0-32 15,0 0-320-15,132-45-288 16,-48 23-360-16,7-6-8 15,-7 5-2112-15,-24 1-6074 0</inkml:trace>
  <inkml:trace contextRef="#ctx0" brushRef="#br0" timeOffset="38821.67">22881 3994 9394 0,'0'0'3216'0,"0"0"-1840"15,0 0-759-15,0 0-409 16,-91 35-88-16,63 6 232 0,0 3 304 15,12 4-168 1,8 0-376-16,8-1-64 16,8-2 8-16,16-11-48 0,12-4 0 15,4-15-8-15,3-8-64 16,-2-7 16-16,-2-13 48 16,-7-19 304-1,-8-9 376-15,-12-4 152 16,-12-2-119-16,-4-4-297 15,-16 6-184-15,-8 4 112 0,1 13 8 16,-1 6-216-16,7 9-136 16,5 13-584-16,16 9-2001 0,0 14-2488 31,9-1-5105-31</inkml:trace>
  <inkml:trace contextRef="#ctx0" brushRef="#br0" timeOffset="38971.61">23280 4242 13850 0,'0'0'2945'0,"0"0"-1897"0,0 0-504 0,0 0-544 16,0 0-176-16,0-93-1832 16,0 78-2393-16,0 2-3425 15</inkml:trace>
  <inkml:trace contextRef="#ctx0" brushRef="#br0" timeOffset="39317.47">23766 4000 4032 0,'0'0'6634'0,"0"0"-5282"15,-16-88-424-15,0 43 297 16,-8 3-193-16,-8 8-48 0,-3 5 192 15,-1 13-288-15,-1 10-359 16,2 6-353-16,7 13-176 0,12 15-120 31,4 7-105-31,12 6 33 16,16 7 184-16,12-4-8 16,8-2 16-16,3-10 192 0,2-1-39 15,-9-5-17-15,-4-1 24 16,-13 0 64-16,-3 7 192 0,-4 6-32 15,-4 7-136-15,0 9-32 32,0 3-120-32,0 6-96 0,8 4-64 15,8 22-1000-15,0-13-1745 0,-5-16-7441 16</inkml:trace>
  <inkml:trace contextRef="#ctx0" brushRef="#br0" timeOffset="44962.78">7227 10852 1088 0,'0'0'9842'16,"0"0"-8066"-16,0 0-1208 15,0 0-160-15,8 0 521 16,-4 0 231-16,7 0-248 0,10-6-264 16,3-1-176-16,8 1 104 31,3-3-31-31,9-4-137 0,0 6-168 15,0-3-80-15,0 5-64 16,-8 1-48-16,-1 1-48 16,-7 3-72-16,-3 0-344 0,-6 0-361 15,-3 0-399 1,-4 0-1424-16,-8 3-1545 16,1 1-1256-16</inkml:trace>
  <inkml:trace contextRef="#ctx0" brushRef="#br0" timeOffset="45256.58">7263 10966 1040 0,'0'0'5753'15,"0"0"-3209"1,0 0-903-16,0 0-393 15,0 0-48-15,0 0 689 0,0 0-457 16,0 0-536-16,99-9-224 16,-67 2-87-16,0 4-65 15,4 0-224-15,4 0-80 0,4-3-64 32,-1 2-64-32,2-2-16 15,-2-1-72-15,-11 1-552 0,-8 3-881 16,-16-3-1127-16,-8-1-2161 15,0 1-3401-15</inkml:trace>
  <inkml:trace contextRef="#ctx0" brushRef="#br0" timeOffset="50258.58">11343 17297 6489 0,'0'0'3185'0,"0"0"-1681"15,-4-16-424-15,-8 13 144 16,0 0 169-16,0 0-233 0,-8 3-344 16,-8 0-96-16,1 0-128 31,-10 9 73-31,-6 7-105 16,3 3-24-16,-8 3-96 0,8 7-88 15,-4 3-16-15,4 6-96 16,5 6-64-16,3 7-24 0,8 3-88 15,12-3-56-15,8 3 0 32,4-4-8-32,0-2-56 0,20-7 48 15,7-2-48-15,5-7 56 0,13-10 0 16,6-9-72-16,9-7 72 16,7-6-120-16,9-6-144 0,0-17-648 15,15-25-969 1,-14 4-2359-1,-18 3-3194-15</inkml:trace>
  <inkml:trace contextRef="#ctx0" brushRef="#br0" timeOffset="50522.94">10713 17681 7497 0,'0'0'6457'0,"0"0"-4312"16,0 0-1393-16,0 0-496 0,0 0 624 16,88 0 433-16,-5 0-529 15,25-6-448-15,-4-7-176 0,-21 0-160 16,-2-9-888-16,-30 7-3345 31,-7-5-9810-31</inkml:trace>
  <inkml:trace contextRef="#ctx0" brushRef="#br0" timeOffset="52070.67">11785 17602 5065 0,'0'0'5993'0,"0"0"-3601"16,0 0-567-16,0 0-409 15,0 0-128-15,0 0-183 0,0 0-369 32,0 3-296-32,0-3-88 15,0 0 16-15,4 0-56 0,8 0 80 16,4 0-56-16,12 0-24 15,0 0-168-15,8 0-88 16,3-3-56-16,10 0-32 0,-2-4-312 16,5 4-456-1,4 3-904-15,-9 0-2289 16,-15 0-2425-16</inkml:trace>
  <inkml:trace contextRef="#ctx0" brushRef="#br0" timeOffset="52279.11">11765 17812 6433 0,'0'0'6529'0,"0"0"-4808"16,0 0-641-16,0 0 16 16,0 0-64-1,0 0-167-15,0 0-153 16,100-10-368-16,-33 0-296 0,2 1-48 15,30-10-832-15,-20 3-1289 16,-19 4-5216-16</inkml:trace>
  <inkml:trace contextRef="#ctx0" brushRef="#br0" timeOffset="53521.11">13295 17167 9722 0,'0'0'1848'0,"0"0"-1128"16,0 0-184 0,0 0 656-16,0 0 505 0,-72-54-729 15,36 54-320-15,-7 0-8 0,-5 10-24 16,0 8-95-16,-4 8 39 0,4 9-208 31,9 3-88-31,3 3-48 16,8 7-40-16,8-1-56 15,12-2-24-15,8 3-96 0,8-4 8 16,20-6 0-16,12-3-8 16,7-9 0-16,9-4-104 0,4-13-448 15,8-5-208-15,-1-4-769 31,21-26-567-31,-17-6-1921 16,-11 4-3489-16</inkml:trace>
  <inkml:trace contextRef="#ctx0" brushRef="#br0" timeOffset="53779.6">12793 17488 11562 0,'0'0'2360'31,"0"0"-1295"-31,0 0-113 16,0 0 256-16,0 0-416 16,0 0-208-16,88-16-239 0,-25 9-121 15,33-9-144-15,27 1-80 0,1 2-416 16,-12 0-449-16,-36 10-1279 31,-40 0-2953-31</inkml:trace>
  <inkml:trace contextRef="#ctx0" brushRef="#br0" timeOffset="54114.13">12725 17980 280 0,'0'0'9498'0,"0"0"-7954"0,0 0-240 16,0 0 201-16,128 12 119 15,-28-15-424 1,39-19-424-16,29-9-136 16,6-1-199-16,-6 0 87 0,-29 3-280 15,-27 7-248-15,-33 9-64 16,-31 7-592-16,-20 3-1009 0,-3-1-1039 16,-14 1-1441-16,-3 3-2097 15</inkml:trace>
  <inkml:trace contextRef="#ctx0" brushRef="#br0" timeOffset="54617.48">13419 18002 1584 0,'0'0'12074'0,"0"0"-9657"16,0 0-1529-16,0 0-560 0,0 0-112 15,0 0 896-15,-32 86-47 0,12-36-457 16,3 2-216-16,6 1-176 16,-1-5-40-16,8-1-80 31,4-5-24-31,0-4-72 0,20-7 0 16,8-5-56-16,11-10-352 15,13-3-200-15,32-13-728 0,-8 0-833 16,-13-10-3256-16</inkml:trace>
  <inkml:trace contextRef="#ctx0" brushRef="#br0" timeOffset="54828.27">13156 18284 8545 0,'0'0'7130'16,"0"0"-4882"-16,0 0-1335 0,0 0-337 16,87-25-184-16,-15 13 16 0,23-1-408 15,17-9-120-15,-16 5-1673 16,-24-1-5944-16</inkml:trace>
  <inkml:trace contextRef="#ctx0" brushRef="#br0" timeOffset="54978.12">14394 18021 13730 0,'0'0'4113'16,"0"0"-3577"-16,0 0-536 0,0 0-2824 15,0 0-3554-15</inkml:trace>
  <inkml:trace contextRef="#ctx0" brushRef="#br0" timeOffset="59138.97">10327 17275 2864 0,'0'0'7386'0,"0"0"-5570"32,0 0-904-32,0 0-240 15,0 0 497-15,0 0 263 16,12 0-624-16,3 0-240 0,6-6-144 15,7-1-40-15,4 1-208 0,7-1-96 16,9 1-64-16,4-3 57 31,20-4-65-31,20-3 48 16,19-3 0-16,12-3-48 0,-11-1 176 16,-5 8-64-16,-15-1-16 15,-1 0 0-15,-3 3 72 0,-4 1-88 16,0-1 16-16,3 0-56 31,-7 0-32-31,4 1-16 16,-17 2 48-16,-7 1-48 0,-16-1 8 0,0 4-8 15,-4-4-40-15,3 4-24 16,5-3 8-16,-8-1-8 0,-3 3-120 16,-2 1 176-16,1-3-8 15,7 6-32 1,2-4-72-1,6 1 8-15,5 0-24 0,0-1-72 0,7 1 23 16,-3-1 113-16,-4 4-40 16,-8-3 64-16,-4 3-16 0,-5 3 16 31,-3 0 48-31,-4 0 80 16,4 0-80-16,0 0-8 15,4 0-8-15,0 0 16 0,4 0 16 16,3 0-16-16,-2 0-8 0,-2 0 8 15,-7 0 0-15,-1 0 0 32,-3 0 0-32,-4 0-48 15,0 3 40-15,0 0-200 0,-4-3 120 16,4 0-112-16,-4 0-80 16,0 0 152-16,-8 0 80 0,-1 0 40 15,2 0 8-15,-6 0 8 16,2-3 120-16,-2 0 32 31,1 3-24-31,4 0 64 0,0 0-112 16,4 0-88-16,4 0 0 0,-3 0 0 15,-2 0 0-15,1 9 0 0,-8 4-88 16,0 3 88 0,-8 3 80-1,-4 6 56-15,4 4 48 16,-4 3-48-16,0 2-56 0,0 8-8 15,4-4-72-15,-4 6 89 0,4 0 7 16,3 1 8-16,2-1-56 0,-1 1 0 31,7 3-40-31,-2 0 96 16,2 2-32-16,5-2 48 16,1-1-24-16,7 1 32 0,-5-4-80 15,9 4 48-15,-4-3 0 16,-4 2-88-16,-4-6 0 0,-1 4 48 31,-10-1-48-31,-1-3 0 16,-4 1 0-16,0 2 8 0,-4-2 40 15,0-1-48-15,0 3 0 16,3-5 0-16,1-2-8 0,0 2-8 16,5-7 0-16,-5-1-40 31,3-2 48-31,-3-4 0 15,0-3-120-15,0 0-48 0,1-5-32 16,-1 1 120-16,3-2-64 16,1-3-104-16,8 3-40 0,-4-7 167 15,1 4 33-15,-2-7 80 16,-7 4-8 0,-4-7-88-16,0 4-136 15,0-4-32-15,-4 3 200 0,-7-3-104 16,-6-3-8-16,-3 3 72 15,1-3 8-15,-2 0 56 16,-7 0 40-16,0 0 8 16,-7 0 0-16,-5 0 0 15,-8 0 0-15,1 0 0 16,-9 0 0-16,-4 0 8 0,-8 0-8 16,1 0 8-16,-6 0 0 15,2 0 32-15,3 4-40 0,5-4 0 31,-1 3 24-31,8-3 56 16,0 3-72-16,4-3-8 0,5 3 16 16,-1 0 56-16,-5 1-64 15,2 2 40-15,3 0-32 16,-3 4-16-16,-5-4 8 0,4 0-8 31,-4 1 8-31,0-4 8 16,-3 3-16-16,3-2 0 0,0-4 0 15,-4 3 0-15,-3 0 0 16,3-3 0-16,0 0 0 16,-4 3 8-16,4-3-8 0,-3 0 8 15,3 0 0 1,4 3-8-16,-4-3 8 16,4 0 0-16,5 0-8 0,-5 0 16 15,4 0-16-15,1 0 0 16,-1 0 8-16,4 0-8 15,0 0 0-15,4 0 8 16,0 0-8-16,5 3 0 16,-2 1 0-16,2 2 8 15,3 0-8-15,0 0 0 0,1 1-8 16,-2-1 16-16,-3 1-8 16,9-1 0-16,-5 0 0 15,8-3 0 1,4 1 8-16,0-1 0 15,8-3-8-15,5 0 8 0,-6 0-8 16,6 0 0-16,-10 0 8 16,5 0-8-16,-7 0 0 15,-5 0 0-15,4 0 8 0,0 0 0 16,4-3 96-16,0-7 88 31,9-2-24-31,-6-1 32 0,6-6 80 16,-2-3-135-16,-2 0-33 15,2-4-8-15,-2 0 24 16,-2 1 64-16,2 0-48 0,-2-4-24 16,2 4-56-1,2-4 0-15,2 4 32 16,-1-1 8-16,4 1-32 0,-4-3 56 16,4-2-112-16,0 2 56 15,-4 0-24-15,4-7-48 16,1 6 8-16,2-3 0 15,-3 1 40-15,4-1-32 16,-4-3-16-16,1 0 80 16,2-3-72-16,1 0 0 0,4-3 0 15,-4-1 0-15,0 1 48 16,4 0 24-16,-4 2-72 16,1 5 0-1,-1 5 0-15,-1 1 8 16,1 2 80-16,0 4-48 0,4 3-40 15,-8-6 88-15,5 5-88 16,3 1 0-16,0-3 0 16,0 3 0-16,0 0 0 0,0-3 0 31,0 3 0-31,0 0-8 16,0 0 0-16,0 6 8 0,0 7 0 15,0-1 56-15,0 7-64 16,0 0-8-16,0 0-288 15,0 0-904-15,7 0-1793 0,1 0-2632 0</inkml:trace>
  <inkml:trace contextRef="#ctx0" brushRef="#br0" timeOffset="73959.5">18024 5242 5169 0,'-4'9'6057'0,"4"-9"-3705"0,0 0-1143 15,0 0-289-15,0 0-8 16,0 0-72 0,8 0-80-16,5 0-207 15,11-3-113-15,11-7-176 16,17 1-16-16,20-7-32 0,27-3-64 15,-7 0-80-15,-8 6-64 0,-16-3-8 16,-25 13-104 0,-7-3-752-16,-8 0-625 15,-16 6-655-15,-12 0 247 16,-28 0-879-16,-8 0-9 16,1 6-2160-16</inkml:trace>
  <inkml:trace contextRef="#ctx0" brushRef="#br0" timeOffset="74228.17">18045 5381 440 0,'0'0'5537'16,"0"0"-4089"-16,0 0-424 0,0 0-15 31,0 0-81-31,0 0 264 16,0 0 384-16,24 29 57 15,7-29-233-15,9-13-480 0,3 1-448 16,10-7-136-16,3-1-40 16,0 1-88-16,-9 1-80 15,-3 1-128 1,-8 4-168-16,-16 7-512 0,-4 0-736 16,-13 3-480-16,-3 3-225 15,0 0-840-15,-3 0-2776 0</inkml:trace>
  <inkml:trace contextRef="#ctx0" brushRef="#br0" timeOffset="87036.38">20056 7404 5513 0,'0'0'4825'0,"0"0"-3513"16,0 0-728-16,0 0-144 0,84-26 608 16,-44 13 313-16,12 1-145 0,23-10-288 15,17-3-232-15,20-10-104 16,0 3-119-16,-13 6-209 16,-31 10-160-1,-25 7-8-15,-10 3-96 16,-6 6-136-16,1-4-513 0,-8 4-463 15,-16 0-1224-15,-4 7-513 0,-28 18 1129 16,-12-3-833-16,1 0-4160 16</inkml:trace>
  <inkml:trace contextRef="#ctx0" brushRef="#br0" timeOffset="87277.9">20316 7471 1400 0,'0'0'4585'0,"0"0"-2409"31,0 0-895-31,0 0-321 16,0 0 32-16,0 0 136 15,0 0 80-15,0 0-135 0,0 0 279 16,36 9-240-16,47-31-480 16,36-4-288-16,9-2-160 0,-4 6-88 31,-28 3-96-31,-37 9 0 15,-19 4-400-15,-12 6-712 16,-4 0-2041-16,-12 0-2472 0</inkml:trace>
  <inkml:trace contextRef="#ctx0" brushRef="#br0" timeOffset="103979.75">22567 13268 1736 0,'0'0'7882'32,"0"0"-6034"-32,0-6-952 0,0 6-512 15,0 0 80-15,0 0 280 16,0 0 17-16,0 0-289 0,0 9-8 15,8 7 312-15,-8 3-208 16,3 7-216-16,-3-1-8 16,0 0-144-1,0 1-16-15,0-4-48 0,-3-3-56 16,-1-6-32-16,4-4 72 16,0-5 40-16,4-4 177 0,20 0 199 15,8-13-88-15,15-13-160 16,9-5-112-1,7-8-72-15,1-5 32 16,0 0-136-16,-4-1 8 0,-8 7 0 16,-17 6-8-16,-10 13-72 15,-14 7-216-15,-11 8-480 0,0 4-649 16,-43 6-743-16,7 11-2225 31,-4-2-3489-31</inkml:trace>
  <inkml:trace contextRef="#ctx0" brushRef="#br0" timeOffset="127830.92">5478 3117 3696 0,'0'0'6122'0,"0"0"-4986"15,0 0-536-15,0 0-16 0,0 0 312 16,0 0 72-16,-8 0-127 0,8 0-113 31,0 0-184-31,0 0-176 16,0 0-168-16,0 0-32 0,0 0-72 16,-5 0 32-16,5-3-24 15,-3 3 48-15,-1-3-104 0,-4 0-40 16,-4-3 0-16,4 3-8 31,-4-1 8-31,1-2 40 0,-2 3-48 16,2-3 0-16,-2-1 8 15,1 1 0-15,5-1 0 16,-6-2 48-16,5 3-56 0,1-1 8 16,3 1-8-16,-5-1 8 31,1 1-8-31,-3 3 8 0,-6-3 0 15,2 2-8-15,-1 1 8 16,-4-3-8-16,0 3 0 0,4 0 0 16,-4 3 0-16,8-4 0 0,-4 1 8 15,4-3-8 1,-4 3 16 0,5-3 40-16,-6-1-56 15,-3 4-8-15,1 0 8 0,-5-4-8 16,0 4 8-16,-1 3-16 0,2-3 16 15,3 3 0-15,0-3 8 0,4 0-8 32,0 3 8-32,1-3 0 15,-2-4 0-15,2 4-8 16,-6-4 0-16,1 1 8 0,1 0 0 16,-1 0-8-16,0 2 0 0,-4-2-8 15,0 3 8-15,4 3 0 31,1 0 0-31,-6 0 0 16,9 0 0-16,-3-4 0 0,2 4 0 16,2-2 0-16,-2-2 0 15,2 1 0-15,2 0 0 0,-2 0 0 16,-5-4 0-16,4 7 0 31,0-3 0-31,-4 3-8 16,0 0 0-16,0 0 8 0,1-3 0 15,-1 0 0-15,-1 0 0 16,2 0-8-16,-1-1 8 0,3-2 0 0,-6 3 0 16,3-1-8-1,0 1 8 1,-4 0 0-16,-4 3 0 16,1 0-48-16,-5 0 48 0,4 0-8 15,-8 0 0-15,4 0 8 16,0 3 0-16,4 0 0 0,0-3 0 15,4 4-8 1,0-4 8-16,5 0 0 16,-1 0 0-16,-5 0 0 15,1 0 0-15,-4 3-8 0,1 0 8 16,-5 0-8-16,1 1 0 16,-10 2 0-16,5-3 8 0,5 0-8 31,-1 0 8-31,-4 0 0 15,8 1 0-15,0-4 8 0,0 3-8 16,0 0 0-16,4-3 0 16,-4 3 0-16,1 3 0 0,-1 1 0 15,-4 3-16-15,0-1 0 32,0 0 16-32,4 1 0 15,4 0-8-15,0-1 8 0,0 4-48 16,1-3 48-16,-1-1 0 15,4 4-8-15,-8-1 0 0,3-2 0 16,2 0 0-16,-1-1 0 16,-4 0 0-1,4 1 8-15,-4-1 0 16,5 1 8-16,-5 0-8 0,4-4 0 16,4 3 0-16,-5 1 48 15,6-1-48-15,-5 4-8 0,0-3 0 16,0-1 0-1,5 1 8 1,-2-1-8-16,2 1 8 0,3-4-8 16,-1 4 0-16,6 2 8 0,-5-2 0 15,7-4-8-15,-2 7-8 16,3-4 8-16,-4 1 0 0,0 3-8 31,4-1 8-31,0 1-8 16,-4 3 8-16,4 0-88 0,0 0 88 15,4 3-88-15,0 3 24 16,0 0-16-16,0 3 32 0,4 1 48 16,-4 5 8-16,4 1 0 31,0 0 0-31,0 0 0 16,0 0-64-16,0-1 8 0,0-2 8 15,0 0 40-15,8-1-56 16,4-6 56-16,0 7-120 0,0-4 128 15,8 1 0-15,-5 2 0 16,10 1-72 0,-5-3 16-16,8 2 56 15,0-3 0-15,0 1-40 0,-1-7-16 16,1 0 16-16,4-3 40 16,-8-4 72-16,4 1-24 0,0-3-80 15,4-4 32 1,-4 0-48-1,-4 1 48-15,4-1 152 0,3-3-48 16,-3 3-96-16,4-2 72 0,0-1-72 16,4 3 40-16,3-3 0 15,1 1-32-15,0-1 32 0,0 0-40 32,-4 0 64-32,-1 0-72 15,-3 4 0-15,0-4 8 16,0 0 48-16,0 4-56 0,0-5 8 15,-1 1 0-15,6-3 0 16,-5 4 0-16,8-1 8 0,-1-3 48 31,2 3-16-31,-2-3-32 16,-3 3 32-16,0 4-40 0,-8-4-8 16,0 3 0-16,-4 1 8 15,0-4-8-15,-1 3 8 16,1-3 0-16,4 1 40 0,8-4-32 31,-1 0 0-31,2 0 40 0,7 0-8 16,-5 0-48-16,5 0 0 0,-4 0 0 15,-4 0 0-15,-1 0 0 16,-7 0-8 0,-7 0 8-1,-2 2-16-15,-3 5 8 0,1-4 8 16,-2-3 16-16,9 0 32 0,-4 0 0 15,11 0-40-15,2 0 48 0,3-6-48 16,4 0 0-16,-1-1 0 16,2 1 0-16,-6 3-8 15,-3-1 8 1,-4 4-8-16,0 0 0 16,-5 0 0-16,1 0 0 15,-3 0 0-15,3 0 8 0,-1 0-8 16,5 0 8-16,4 0 0 15,8 0 40-15,0-6-40 0,-1 3-8 32,6-3 0-32,-9 2 0 15,-1 1 16-15,-3 3-16 0,-4 0 0 16,0 0 8-16,-4 0-8 16,-5 0 0-16,6 0 8 15,-5 0 0-15,8 0 0 0,4 0 8 31,-1-3-8-31,5-4 40 0,0 4-40 16,0-3-8-16,-1 0 0 0,-3-1 0 16,-4 1 8-16,0 0 0 15,-4-1 0-15,0 1 0 16,-1-4 0-16,2-2 8 16,-1-1 32-1,0-6-48-15,4-6 8 16,4-4 32-16,-4-3-32 0,0-6-16 0,-1 4-32 15,-7-1 40-15,-4 3-8 16,-4 3-32-16,-8 1 32 16,0-1 8-1,-4 0 0-15,0 1 0 16,0-1 8-16,0 1 8 16,0-1-16-16,0 1 0 0,0 2-88 15,-4 4-24-15,-12-1-24 16,0 5 136-16,-4-1 72 15,-7-4 8 1,3 7 0-16,-8-6-8 16,4 3 48-16,0 0-16 0,0-6 64 15,4 3 24-15,-4-1-48 16,3 1-56-16,-6 0 9 16,-5 0 39-16,-4 2-48 0,-12 1-80 31,1 4-8-31,-9 5 72 15,-3 0-16-15,3 4-40 0,4 0 32 16,4 6-48-16,8-3 8 0,13 3-8 16,3 0-8-16,11 0-553 15,13 6-1319-15,4 1-3017 16,0-7-5321 0</inkml:trace>
  <inkml:trace contextRef="#ctx0" brushRef="#br0" timeOffset="128475.82">5908 3565 1176 0,'0'0'8458'0,"0"0"-6298"0,0 0-1448 15,0 0-472 1,0 0-160-16,4 0 192 16,20 0 673-16,4 0 39 15,16-6-232-15,23-7-160 16,21 1-296-16,32-8-40 0,15-2-56 16,-7 0-24-16,-13 0-16 0,-27 6-32 31,-25 7-72-31,-18-1-48 15,-6 7 8-15,1-4-8 16,-4 1 48-16,0 3-56 0,-13 0 0 16,-2 0-56-16,-10-1-160 15,-2 4-408-15,-9 0-488 0,0 0-448 32,-9 0-361-32,-2-3-335 15,-6 0-3898-15</inkml:trace>
  <inkml:trace contextRef="#ctx0" brushRef="#br0" timeOffset="128759.76">6685 3203 10898 0,'0'0'2816'0,"0"0"-1687"0,0 0-145 15,0 0 72-15,0 0-296 16,0 0-464-16,0 0-232 15,43 20 616-15,-2 2 9 16,6 0-297-16,9 3-136 16,4 4-168-16,-8-1-80 15,-5 4 48-15,-15 3-56 0,-8 3-8 16,-20 3 0-16,-4 4 8 16,-19-1 56-1,-22 10-56-15,-10-3-8 16,-29 19-800-16,9-10-1121 15,11-15-5520-15</inkml:trace>
  <inkml:trace contextRef="#ctx0" brushRef="#br0" timeOffset="129659.32">7933 3178 2528 0,'0'0'8330'31,"0"0"-6402"-31,0 0-447 16,0 0-217-16,0 0 136 16,0 0-160-16,0 0-207 0,-97-70-313 15,74 70-176-15,-5 13-96 16,0 9-120-16,4 10-168 0,4 6-32 31,0 9-48-31,13 17 8 0,7 0 64 16,0 2-88-16,15 1-56 15,13-13-8-15,8 3-48 0,12-3-48 16,3-13-152-16,9-6-40 16,4-13-112-16,8-12-88 15,-4-10 8 1,-1-6 160-16,-7-23-152 0,-8-9 87 15,-12-10 105-15,-12-19 224 16,-21-18 48-16,-7-20 8 0,-28-3-48 16,-11 19 48-16,-5 26 16 15,8 24 112 1,-8 11 169-16,-8-4 71 16,-4 3 72-16,-8 4 0 15,10 13-96-15,9 12-120 0,6 0-136 16,14 12-88-16,5 13-80 15,12 11-40-15,8 8 96 0,4 7 24 32,24 6 80-32,13-3 40 15,2 3-24-15,9-6-32 16,3-4-56-16,-3-5 56 0,-3-4-16 16,-10-3-48-16,-7-7 8 15,-8 1 8-15,-8-3-16 31,0 2 0-31,-4-6 0 0,-5 4-312 0,6-4-808 16,-5-3-1185-16,-1-13-3832 16</inkml:trace>
  <inkml:trace contextRef="#ctx0" brushRef="#br0" timeOffset="129862.51">8637 3556 7457 0,'0'0'6233'16,"0"0"-4512"-16,0 0-657 31,0 0-392-31,0 0-448 16,0 0 392-16,80-10 24 0,-28 1-239 16,8 2-241-16,0-2-160 15,15-7-993-15,-15 6-3808 0,-21-5-7297 0</inkml:trace>
  <inkml:trace contextRef="#ctx0" brushRef="#br0" timeOffset="130275.4">9243 3603 6737 0,'0'0'7314'0,"0"0"-4914"0,0 0-936 0,0 0-575 16,0 0-561-16,16-98-208 15,-4 50-48 1,0-25-64 0,0-19-8-16,0-22 0 0,-12-4-152 15,0 1 64-15,0 28 80 16,-12 29 0-16,4 18 8 0,0 20 136 0,4 3 296 15,0 6 368 1,0 13-320 0,0 7-480-16,0 40 88 15,1 33-16-15,3 28 280 0,0 12-144 16,0-2 56-16,0-14-8 0,19-11-120 16,1-20-40-16,-1-13-24 15,2-19-72-15,-1-9-304 31,8-3-520-31,15-10-1072 0,2-7-2369 16,-10-12-2313-16</inkml:trace>
  <inkml:trace contextRef="#ctx0" brushRef="#br0" timeOffset="130926.86">9585 3384 5825 0,'0'0'5401'16,"0"0"-3945"-16,0 0-1000 15,0 0 416-15,0 0 233 0,32 41-137 16,-15-34 112-16,7-7-312 0,3 0-272 16,6 0-224-1,-1-16-127 1,-5-9-145-16,-3-4-193 0,-4-6-47 16,-16-6-8-16,-4 3 96 15,-8 0 152-15,-16 9 240 0,-12 13 289 16,-3 10-33-16,-6 6-128 0,6 19-16 31,3 19 16-31,8 3-144 16,8 13-80-16,16 4-24 0,4-4-56 15,15 3-64-15,22-7-216 16,3-9-296-16,16-9-568 0,0-12-73 16,2-14-599-16,2-6-745 31,0-23 377-31,-8-18-369 0,0-16-1671 15,-20 0 2311-15,-13-6 1849 16,-6 2 2209-16,-13 20 2232 0,0 3-193 16,-16 19-1519-16,0 13-897 15,-8 6-895-15,0 15-569 32,0 17-184-32,4 12-24 0,4 7-112 15,4 3 0-15,9-3 8 16,3-4-56-16,0-8-72 0,7-11-424 15,10-12-488-15,6-13 47 0,5-3 697 16,0-22-104 0,4-13-208-1,-4-12 544-15,-4-4 8 0,-9-3 336 16,-2 6 160-16,-9 10 432 16,-1 12 217-16,-3 17-97 0,0 9-608 15,0 7-440-15,-3 18-72 16,-1 10 72-1,0 6 8-15,4 7-8 16,0-4-504-16,11-3-656 0,21-2-1177 16,0-11-1760-16,0-15-2128 15</inkml:trace>
  <inkml:trace contextRef="#ctx0" brushRef="#br0" timeOffset="131205.38">10678 3137 7665 0,'0'0'8586'16,"0"0"-7066"-16,0 0-1200 16,0 0-176-16,-104 114-64 0,80-60-32 31,8 6-48-31,8-2 0 0,8-1-632 16,0-10-736-16,20-9-712 15,8-12-89-15,3-17-664 16,1-9 1385-16,-4-12 1448 0,-11-20 992 15,-10-10 1745-15,-7-2 144 16,-11-10-193 0,-13 3-855-16,-12 0-857 0,-8 10-208 15,8 13-472-15,-4 15-296 16,12 13-1856-16,8 0-6042 16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3:30:04.6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8418 13455 5297 0,'0'0'2808'16,"-4"0"-1696"-16,4-3-487 0,-4 0 119 15,0-3 176-15,1 6-192 16,3-3-176-16,-4-1-104 0,0 1-104 31,4 0-56-31,0 3-31 16,0 0-113-16,-5 0-32 0,1 0-16 15,-4-3-24-15,-3 3-72 16,-2 0 8-16,-2 0-8 0,-2 0 48 16,6 0 8-16,-6 0-48 31,2 0 56-31,3 0-8 16,-4 0-40-16,0 0-8 0,-4 0 56 15,0 3-64-15,0-3 8 16,4 3 56-16,-4 4-48 15,5-4-8-15,-6 3 64 0,1 0-64 16,1 4 0 0,-1 0 40-16,0-1 8 15,0 4-48-15,0-1 40 0,4 1-40 16,-4-1-8-16,5 1 8 16,-2-3 0-16,6 3 8 15,-10-1-8-15,10-2 0 16,-6 3 0-1,6-1 0-15,-6 7-8 0,2 0 24 16,-1 1-24-16,-4 5 0 0,4 7 8 16,-4-4-8-16,4 7-16 15,4 3 0-15,0 0 16 16,1-3-40 0,2 0 40-16,-3 0 56 15,5 0-48-15,-1-3 0 0,-5 0 0 16,9-4-8-16,-3 7 8 15,3-7-8-15,-5 7 8 16,5 0-8-16,0 0 8 0,1 1-8 16,-1 1 0-16,0-2 0 31,0-3 0-31,4-3 8 0,0-1-8 16,0 1 8-16,0-4 8 15,0 1 40-15,0-1-48 16,0 7 16-16,0-1 48 0,0-2-24 31,8 3-40-31,-4 3 48 16,3-3 16-16,6-1-24 0,-2 4 16 0,1 0-48 15,1-3 80-15,2 0-48 16,1 2 40-16,0-2 48 16,0-3-48-16,5-4 16 15,-2 1-56 1,1-7-48-16,4 0 0 0,-1-3 88 15,5-4-88-15,-4 1 56 0,4-1-32 16,0-2 48-16,-3 6-64 16,-6-3 0-16,5 2 40 15,0 2-48-15,-5-2 88 0,5 5-80 32,1-8 32-32,6 4-24 0,-3-3-16 15,8 0-8-15,4-4 8 16,-4 0 0-16,8-2 0 15,-5 3 0-15,6-4 0 0,-2 0 8 32,-3 4 0-32,-4-4 40 15,4 0 8-15,-1-3-48 0,-3-3-8 16,5 0 16-16,-2 0-16 16,1 0 16-16,-1 0-16 15,2-3 32-15,-5 0-32 0,-8 3 8 31,0-3-8-31,-4 3 8 16,-1 0 0-16,-3 0 0 0,4 0 0 0,0-6 0 16,3-4 40-16,10 0-40 15,-1-2 8-15,-1-4-8 16,5 3 0-16,-4-6 8 0,-4 3-16 16,-1 1 8-1,-7-5 8 1,1 5 32-16,-1-2-40 0,-5-1 0 15,5-1 0-15,-7-3 8 0,2 2-8 16,1-2 0-16,0 0 0 16,0 0 0-1,0-1 0-15,-5-2 0 16,2-4 0-16,-6-3-8 16,2 1 8-16,-5-4-8 0,-5 0 0 15,1-6 0-15,-4 3-8 16,0-4 8-16,0 1 0 0,0 3 8 31,0 0 0-31,-4 0 0 16,1 0 48-16,-5 6-48 0,4-3 120 15,-9 6 88-15,6-2-88 16,-1 2 0-16,-4 0-40 16,4 1-32-16,-4-3 24 0,0 1 8 31,-4 2 16-31,0-1 0 15,0-2-88-15,-4 6 57 0,-4-7-25 16,5 3 32-16,-2 3-8 0,1-2-64 16,1 0 40-16,-5-1-48 15,0 3 8-15,0 1-8 16,0-4 8 0,-4 1 0-16,0 2 40 15,0-2-48-15,0-1 40 0,0 1-32 16,4 2 0-16,-4 4 0 15,1 3 0-15,-1-3-8 0,0 6 0 16,-3 0-8 0,-1 4-8-16,-5 2-40 15,5-3 40-15,0 4-40 16,-3-1 48-16,-1 1-88 0,-4 2 16 16,5 1-33-16,-6 0 57 15,2 2 48-15,-1 4 8 16,0 0-16-1,-4 0 8-15,1 0 8 16,-2 0 0-16,-2 0 8 16,-1 0-8-16,1 0 0 0,2 0-56 15,2 0 48-15,2 0 8 16,9 0 0-16,9 0 0 0,3 0-8 31,0 0-872-31,8 13-520 16,1 9-672-16,-2 0-1857 15,9-2-5881-15</inkml:trace>
  <inkml:trace contextRef="#ctx0" brushRef="#br0" timeOffset="1873.84">6753 17215 5633 0,'0'0'4569'15,"0"0"-2641"1,0 0-1032-16,0 0-216 0,0 0 241 15,0 0 111-15,-8 0-192 0,8 0-440 16,0 0-304-16,4-10 256 31,8 0 32-31,0-5-152 16,3-1-32-16,9-10 40 0,4-2-16 16,8-4 1-16,9-6-9 0,6-3-8 15,5-4 0-15,3 4-8 16,-3 6-128-16,-3 6-72 31,-10 7 0-31,-7 3-8 0,-5 6 8 16,-10 4 0-16,-6 3 0 15,-6 2-48-15,-5 1-144 0,0 3-128 16,-4 0-104-16,3-3 55 16,1-4-239-16,0 2-472 31,0-8-1128-31,-4 0-153 0,0-3-391 15,0 6-3066-15</inkml:trace>
  <inkml:trace contextRef="#ctx0" brushRef="#br0" timeOffset="2189.67">7123 16598 9281 0,'0'0'2249'15,"0"0"-513"-15,0 0-199 0,0 0-305 16,0 0-384-16,0 0-216 16,0 0-488-1,0-12-144-15,20 12 0 16,5 0 272-16,6 9 64 16,13 1-176-16,0 3-112 0,3 3-32 15,-7 6-8-15,1 3-8 16,-10 10-24-16,-11 10 24 0,-8 5 112 31,-4 11 33-31,-8-1-25 16,-8 7-24-16,-8-4-96 15,-3 1-72-15,2 3-921 0,6-17-1551 16,2-21-4666-16</inkml:trace>
  <inkml:trace contextRef="#ctx0" brushRef="#br0" timeOffset="3830.9">26850 16529 1224 0,'0'0'1904'16,"0"0"2281"-16,0 0-2104 0,0 0-305 31,0 0-184-31,0 0 41 16,0 3-169-16,0-3-352 0,0 0-224 15,0 0-144-15,0 0-135 16,0 0-177-16,8 0-216 0,8 0-120 15,7 0 248-15,14 0-176 16,2 0-120-16,9 0 56 0,4-6-96 31,0-1 56-31,-1 1-64 16,1-1 0-16,0 1 72 16,-4-3-64-16,0 2-8 0,-9 1 8 15,1-3 56-15,0 5-56 16,-4-2 0-16,-8 3 0 0,-4-1 0 31,-4 1-8-31,-8 3-8 0,-8 0-192 16,0 0-280-16,-4 0-336 15,0 0-457-15,0 0-1055 0,-12 7-793 16,0-4-3720-16</inkml:trace>
  <inkml:trace contextRef="#ctx0" brushRef="#br0" timeOffset="4220.58">26770 16691 1744 0,'0'0'5105'32,"0"0"-3753"-32,0 0-111 0,0 0-49 15,0 0-32-15,95 0 48 16,-63 0 137-16,5-4-233 0,-1 1 120 16,3 0-256-16,1-3-120 31,4 0-279-31,3-4-81 15,5 3-112-15,1-2-120 0,-2 0-64 16,-3-1-128-16,-1 1-72 0,-2 2 8 16,-10 1 80-16,-7-1-88 0,-4 5-88 15,-12-5-368 1,0 7-480 0,-4-3-273-16,-8 3-1215 15,0 0-2985-15,-8 0-4553 0</inkml:trace>
  <inkml:trace contextRef="#ctx0" brushRef="#br0" timeOffset="21929.66">7215 15624 2296 0,'-4'0'8'0,"4"0"-8"0,0 0 0 31,0-4-904-31</inkml:trace>
  <inkml:trace contextRef="#ctx0" brushRef="#br0" timeOffset="48845.33">9116 13703 6121 0,'0'-9'2424'0,"0"-1"-1031"0,0-3-201 16,3-3 120-16,5 4 232 31,-3-1-279-31,-1 0-17 16,4 4-136-16,-5 6-264 0,-3-1-311 15,0 4-385-15,0 0-152 0,0 7-128 16,0 15 80-16,0 10 48 15,0 6 120-15,0 3 8 32,0-3-112-32,4-3-16 0,4 0 56 15,1-13-48-15,6 1-8 16,-2-11 48-16,6-9-40 0,5-3 88 16,4-9 16-16,4-20 40 15,7-6-56-15,6-15-48 31,2-4 48-31,-2-1 32 0,-2 1 64 0,-7 10-16 16,-8 9-32-16,-8 13-96 16,-5 12-40-16,-11 4-8 0,-4 6-48 15,0 0-360-15,0 6-472 16,0 14 143 0,-15 14-911-1,-6-5-2521-15,6-1-3440 0</inkml:trace>
  <inkml:trace contextRef="#ctx0" brushRef="#br0" timeOffset="53084.13">25228 12957 1456 0,'0'0'3289'0,"0"0"-1025"15,0 0-1176-15,0 0-288 0,0 0-167 16,0 0 63-16,0 3-32 0,0-3-176 16,0 0-16-16,0 0-32 31,0 0-40-31,0 0 88 15,0 0 48-15,0 0-135 0,8 0-121 16,8 0 528-16,4 0-104 16,7 0-240-16,1 0-120 0,9-6-136 15,-1-1-16-15,3-2 8 32,1 3-24-32,-3-4 0 15,-2 0-32-15,1 4-24 0,-4 0-40 16,0-4-24-16,-1 4-40 15,5 0 32-15,0-1-48 0,0 1 0 0,4-1 8 16,0-2 0 0,-1 3 0-1,9-1 8-15,-8 1 32 16,8-3-48-16,-8-1 0 0,3 0 0 16,-6 1 104-16,-1-1-104 15,-1 4 8-15,-3-4-8 0,0 4 8 0,4-3 0 31,-1-1-8-31,6 3 0 16,-2-2 8-16,5-1 0 16,4 4 8-16,-1-3-8 0,-2-1 40 15,2 4-48-15,-3 0 0 32,-4-1-40-32,4 1 40 0,-8-4 0 15,4 1 0-15,-5-1 0 16,5 1 0-16,-3-1-8 0,-2 4-24 15,5-4 32-15,-4 0 40 16,4 5-32-16,0-5-8 16,-5 7 0-16,1-4 0 0,0 4 0 31,-4-3 8-31,-4-1 0 16,-4 4 24-16,7-3-16 0,1 0-16 15,0-1 8-15,4 1 8 16,8-4-8-16,0 1 0 0,0-1-8 15,3-3-80-15,2 4 80 16,-6 0 8 0,1-4 40-16,-8 3-48 15,-4 1 0-15,-4 2 0 0,0-2 8 16,-1 3 8-16,1-1-8 16,9 1 0-16,-2-3-8 15,1 2-8-15,7-3 0 16,-2 4 8-16,-2-3 0 15,-7 2 0-15,4 1 0 16,-8 0-8-16,-4-1 8 0,-5 1 8 16,2 3 72-16,-1-4-72 15,3 1 0-15,1 0 40 16,8 3-40 0,0-4 0-16,4 4-8 15,0-4 8-15,4 5-8 0,-8-5 8 16,-1 1-8-16,-3-1 49 15,0 4-49-15,-3-3 8 16,-2 0 0-16,5-1 0 0,-4 1 0 31,8 2 40-31,0-1-40 16,3-2-8-16,6 1 0 0,2-4 0 16,-3 3 0-16,-5 1 72 15,-3 0-72-15,1 0 0 16,-6-1 0-16,-3 1 0 0,0 3 0 15,0-4 8 1,1 1-8-16,2 0 8 16,4 0-8-16,1-4 0 0,1 3 8 15,7-2-8-15,-5 0 0 16,-3 2 0-16,4-3-64 16,-8 8 56-16,0-5 8 15,-12 4 0-15,0 0 0 16,-5-1 0-1,-2 4 8-15,-5-3 0 0,4 3-8 0,-8 0 0 16,3-3 0-16,-3 3 8 16,0 0-8-16,0 0-169 15,0 0-751 1,0 0-1200-16,-7 0-657 16,-10 0-1936-16</inkml:trace>
  <inkml:trace contextRef="#ctx0" brushRef="#br0" timeOffset="66199.2">17164 15259 5265 0,'0'0'5713'31,"0"0"-4201"-31,0 0-952 16,0 0-400-16,0 0 344 15,0 0 665-15,3 6-25 0,14 1-168 16,7 2-208-16,8 4-224 0,4 0-176 15,12-1-95-15,3 1-33 16,20 3 40 0,34-3-16-16,30-4 88 15,12-3-120-15,5-3 88 16,-9 1-96-16,-19 2-8 0,-4-3 56 16,-17 3-8-16,-19 1-72 15,-24-4 0-15,-13-3-120 16,-8 3-64-16,2-3 56 15,6 0-64-15,5 0 16 16,-4 0-16-16,-8-6-144 16,0-1-72-16,-12-2-184 0,-4-1-304 15,-16-6-752-15,-5 4-1129 16,-3-1-2968-16</inkml:trace>
  <inkml:trace contextRef="#ctx0" brushRef="#br0" timeOffset="126319.23">3558 13849 2600 0,'0'0'6353'0,"0"0"-4352"16,4 0-697-16,-4 0 232 0,4 0 153 16,-4 0-81-16,0 0-472 31,0 0-415-31,0 0-377 0,0 0-336 16,-17 6 128-16,-2 10-136 15,-13-3-120-15,-5 6-224 0,-10-6 71 16,-1-4 161-16,-8-9 112 0,5-3 8 15,-9-19-8 1,4-13 16 0,-4-13 32-16,4-9-40 0,5-6-8 15,3-4 97-15,4 1-25 16,4-5-8-16,4 8 0 0,4-1 40 16,8 4-56-16,5-3-48 0,3 2 0 31,4-2 0-31,4-1 0 15,3 1 0-15,2 3 0 0,3-1 0 16,0 4 0-16,0 0-208 16,0 3 128-16,0-6 72 0,8 3 8 15,4-4-8-15,3-2 8 32,2 2 0-32,7 4 0 0,4 0-48 15,4 0 40-15,-1 6-49 16,1 0 49-16,4 1 0 15,0-2 8-15,-1 5 0 0,10 5 0 16,-6-2-8-16,1 6 0 31,4 3-32-31,-4 4 40 0,3-1-8 16,-2 3 8-16,2 1-8 16,-3-1 0-16,0 1-56 15,4-1 16-15,0 0 32 0,7 1-56 16,-2-4 64-16,3 3-88 15,-1 1-8 1,1-4-24-16,-5 7-48 0,1-1 32 16,-8 4 0-16,4 0 96 15,-8 0 48-15,4-1-8 16,-1 5 0-16,6-2 8 0,-6 1-8 16,9-3 8-1,0 3 0-15,0 0-8 16,-1 0 0-16,5 0 0 0,-8 3 8 15,0 0 0-15,-4 3-16 16,-5 0 16-16,2 4 0 16,-1 0 0-16,3-4 0 0,1 3 0 31,0 1 0-31,0 0 0 0,3-4-48 16,6 3 48-16,-2 1-8 15,1-4 0-15,4 0 8 16,-1 1 0-16,1-1 0 0,1 0 0 15,-6 0 0-15,1 4 8 32,-5-1-8-32,2 1-8 0,-2 2 8 15,-3 1 0-15,4 0 0 16,7-4 8-16,1 4 0 16,4-4 8-16,-3 4-8 0,1 0-8 15,-5 0 16-15,-6 2-16 16,2 4 0-1,-10-3 8-15,5 3 8 0,-8 0-16 16,-1 0 0-16,1 0 0 16,0 0 0-16,5 0-56 15,2 0 56-15,1 0 0 16,4 0 0-16,0 0 0 16,-5 0 0-16,6 0 0 15,-6 0 0-15,1 0 0 0,-5 0 8 16,-3 0 48-16,1 0-56 15,-6 0-8-15,10 0-8 16,-5 0 8-16,3 0 8 0,5 0 8 31,-4 0-8-31,4 0 16 0,0 0-8 16,-5 0-8-16,5 0 0 16,-4 0 8-16,0 0-8 15,0 3 8-15,0-3-8 0,-1 4 16 16,-3-4-16-16,8 0-8 31,-3 0 8-31,-2 0 0 16,1 0-8-16,-4 2 8 0,0 2-8 15,-1-1 0-15,1 0 8 16,4-3 0-16,-4 0-8 0,3 0 8 16,2 0-16-16,-1 0 16 15,-4 0-8 1,0 0 8-16,-1 0 0 15,-6 0 0-15,3 0 0 0,-5 0 0 16,-3 3-8-16,0 0 8 16,-1 1 16-16,9-1 0 0,-3 3-8 15,6-3-8 1,1 0 8 0,4 1-8-16,0-1-8 0,-5 0-344 15,1 3-232-15,-4-3 136 0,0 0 240 16,-7 4 200-16,-1-4 0 15,3 0 0-15,-7-3 0 0,12 0 8 32,-3 0 0-32,6 0 0 15,1 0-8-15,0 0 8 0,0 0 0 16,4 4 0-16,-8-4-104 16,3 3 8-16,-3 3-80 0,-4-3 168 15,3 3 0-15,1-2-72 31,-3-1 72-31,3 3 0 16,0-2 8-16,0-2-8 0,-9 2 8 16,5 2 0-16,-4 1-8 15,-4-1 8-15,0-3-8 0,3 3 8 16,-2-3 0-16,3 1-8 31,-1-1 8-31,2 3 0 16,-1-2 40-16,-1 2-40 0,1 0-16 0,1 0 16 15,-6 4 0-15,5-3-8 16,-4 2 8-16,8-3-8 0,-8 1 8 16,7-1 0-1,-2 0 0 1,-1 1 8-16,-1-4 0 16,2 0 0-16,-1 0-8 0,-5 1 0 0,6-2-8 15,-2 5 8-15,1-7 0 16,-8 6 0-16,4 1 8 0,-4-4 0 31,4 0-8-31,-8 0 8 16,-1 0 40-16,2 0-48 15,-1-3 64-15,0 4-56 0,-1-4-8 16,6 3 48-16,-5-3-40 0,3 3-8 16,-2-3 0-16,-1 3 8 31,-1-3-16-31,1 3 8 15,-3 1-72-15,3-4-192 0,-5 0-368 16,1 2 23-16,0-2 57 16,0 0-344-16,5 0-456 0,-5 0-961 15,-1 0-847-15,-3 0-1361 0</inkml:trace>
  <inkml:trace contextRef="#ctx0" brushRef="#br0" timeOffset="126828.35">9179 10820 5497 0,'0'0'4961'31,"0"0"-3305"-31,0 0 281 16,0 0-625-16,0 0-128 16,0 0-264-16,0-19-320 0,0 19-344 15,4 6-120-15,4 4 209 0,4 6-97 16,4 3-64-16,0 0-64 31,5 6-32-31,-2-3-8 16,9 4-64-16,0-1 112 0,0 1-32 15,4 3-24-15,-8-1-64 16,4 0 0-16,-5 1-8 0,-3-3 96 16,-3-4-96-16,-2 0 0 31,-3-6-8-31,-4-4-8 16,0-2 16-16,-4-4-8 0,-4-3-56 15,0 4-176-15,-4-1 240 0,-8 3 144 16,-12 1 8-16,-4 6-8 0,-7 0-40 15,-1 3 64 1,-9 3 0 0,2 4-88-16,-5-1 16 15,8 4-96-15,5 3 0 0,7-4-384 16,11-6-1168-16,9-3-2625 16,8-12-8618-16</inkml:trace>
  <inkml:trace contextRef="#ctx0" brushRef="#br1" timeOffset="-146294.75">9394 11144 9602 0,'-3'3'1792'16,"-1"4"-1424"-16,0-1-296 0,0 6-48 15,-1 5 744-15,-3 8 136 31,5 3-143-31,3 8-201 0,0 8-80 16,0 3 16-16,0 10-152 16,3 13-96-16,5-3-80 15,1 3-24-15,-1 0-32 0,-5-13 32 0,5 6 56 16,-4 4 64 0,5-10 72-1,-2 0-152-15,5-6 16 0,1 0-24 16,-2-13-96-16,6 0-16 15,-2-6 40-15,-2-7-56 16,2-2-48-16,-7-5 16 0,-4-1 16 16,-4-5-32-1,0-2-520-15,0-7-1072 16,-8-3-1065-16,-8-3-3448 16,0-10-1711-16</inkml:trace>
  <inkml:trace contextRef="#ctx0" brushRef="#br1" timeOffset="-145372.89">9346 11217 6265 0,'0'0'4857'0,"0"0"-4065"0,0 0-696 15,0 0 416-15,0 0-48 16,0 0 400 0,0 0 89-16,0 0-209 0,84-45 0 15,-43 45-152-15,10 0-296 16,5 0-96-16,19 0-128 15,17-6-64-15,20-3-8 0,-13-1 0 16,-19 4-184 0,-24 2-48-16,-24 2-96 15,-4 2-448-15,0 0-112 0,-5 0 208 16,-10 0 352-16,-6 2 223 16,-7 2-63-16,4-1 168 15,0 3 96-15,-4-2 89 0,4 5 111 16,5 4-16-16,2 3-8 15,-3 3 32 1,1 0-80-16,2 3-64 16,1 4-88-16,0 2-64 15,-4 3 88-15,-4 1-80 0,4 3 48 16,0 0 32-16,0 4-80 16,-4-2-8-16,3 2 8 0,6 2-16 31,-5 0 8-31,-1 1 48 15,1-1-40-15,1-3-16 16,-1 0 48-16,-5-7-40 0,5 4 0 16,1-6 40-16,-1-4-40 15,3 1-8 1,2-7 8-16,-2 0 24 0,1-3 16 16,0-3-48-16,-4-1-8 15,0 1-48-15,-4-3 0 16,-4 2-24-16,0-2-200 0,0-4 88 15,0-3 72-15,-4 1 120 16,-4 2 16-16,-7-3 104 16,-6 0-120-1,1-3-8-15,-12 7 8 0,0-4 0 16,-7 3 8-16,-9 7 48 16,-3-4 144-16,-9 4 120 0,-4 0 64 15,-8-1-32-15,4 4-80 16,1 0-96-1,3 0-16-15,12 0 24 16,5 3-32-16,10-3-48 16,14-3-24-16,2-7-80 0,14 3 0 15,-2-5 0-15,5-4-80 32,4 0-56-32,0 0-48 0,0 0-112 15,-4 0-368-15,4 0-672 16,0-4-929-16,0-11-3352 15,4 2 352-15</inkml:trace>
  <inkml:trace contextRef="#ctx0" brushRef="#br1" timeOffset="-141494.49">7482 16704 384 0,'0'0'8969'0,"0"0"-5904"16,0 0-1328-16,0 0-601 0,0 0-128 31,0 0-128-31,0 0-304 15,0 0-280-15,0 0-208 16,4 0-8-16,7 2 16 0,6 2 224 16,11-1 57-16,4 0-17 15,11-3-128-15,13 0-64 0,4-10-72 16,0 1 0 0,7-4-24-16,-3 4-72 15,-8 3-688-15,-4-1-417 16,-12 4-767-16,-9 0-1161 0,-10 3-1840 15,-14 0-3104-15</inkml:trace>
  <inkml:trace contextRef="#ctx0" brushRef="#br1" timeOffset="-141223.48">7733 16821 7889 0,'0'0'4297'0,"0"0"-3265"16,0 0-400-16,0 0 225 0,0 0 207 15,0 0-200-15,4 6-752 16,16-6 216-16,8 0 168 31,8 0-80-31,-1-6-104 0,14 0-144 16,-10-1-80-16,1 1-88 15,-5-1-48-15,-7 7-640 0,-7-6-928 16,-6 6-1409-16,-6-3-3920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3:29:26.8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3027 4248 256 0,'0'0'816'16,"0"0"-800"-16,0 0-16 15,0 0-384 1,0 0-144-16</inkml:trace>
  <inkml:trace contextRef="#ctx0" brushRef="#br0" timeOffset="70.26">3027 4248 488 0,'-15'0'296'0,"11"0"-176"16,4 0-120-16,-4 0 56 15,-1 0-56-15,1 0-959 16</inkml:trace>
  <inkml:trace contextRef="#ctx0" brushRef="#br0" timeOffset="2276.84">2976 4260 592 0,'0'0'3136'0,"0"0"-591"0,0 0-1369 15,0 0-560-15,0 0-32 32,0 0 88-32,0 0-47 15,0 0-193-15,0 0-144 0,0 4 0 16,0-4 8-16,0 0 16 15,0 3-56-15,0-3-72 0,0 0 0 16,0 0 8 0,0 3-24-16,0-3 56 15,0 3 8-15,0-3 192 16,4 4 8-16,8-1-39 0,-5 0-41 16,6 0 56-16,-5-3-104 15,3 0-40-15,6 0-184 16,-2 0 120-16,1 0-24 15,1 0 40 1,-2 0-72-16,2 0-88 0,-2 0-40 16,-3 0 104-16,-8 0-112 0,4 0 16 15,-4 0-24-15,4 0 48 16,-1 0 24-16,2 0 32 16,-1 0-88-1,3 0 32-15,6 0-40 16,-2 0 0-16,2 0 64 0,3 0-16 15,3 0-40-15,-3 0 24 16,1 0-32-16,-6 0-8 31,1 0 16-31,-4 0-8 0,0 0 0 16,0 0 0-16,0 0 0 16,0 0 0-16,0 0 8 0,4 3-8 15,0-3 40-15,0 0-32 16,0 0-8-16,4 0 40 15,4 0-48-15,-1 0 0 0,1 0 8 32,-4 0-8-32,0 0 40 0,0 0-40 15,-4 0 0-15,-4 0 8 0,3 0-8 16,2 0 0-16,-2 0 64 16,2 0-64-16,3 0 0 15,3 0 56-15,-3 0-40 16,5 0-16-1,3 0 72-15,-4 0-72 0,-1-3 0 16,1 3 8-16,-4-3 64 0,3 0-56 16,1 3 40-16,1-3-56 31,-1 3 56-31,-5-4 32 16,5 4-8-16,0-3 40 0,0 0-16 15,4 0 48-15,-5-1 8 0,5 1-72 16,-3 0-24-16,-1 0-56 15,-4 0 0-15,-1 0 0 16,2 3 0-16,-6 0 0 0,5 0-8 31,-3 0 8-31,6 0-8 16,-3 0 0-16,0 0 8 16,3 0 0-16,5 0 0 0,-3 0 41 15,3 0-33-15,-4 0-16 31,0 0 0-31,-1-3 16 0,1-1-8 16,-4 4-8-16,0-3 0 16,0 3 8-16,4 0-8 0,0 0 8 0,-1 0 24 15,9-3-24-15,-4 0-8 16,0-1 0 0,4 2 8-1,0-2-8-15,-8-2 8 0,0 3-8 16,0 3 0-16,-8 0 0 0,4 0 0 15,-9 0 0-15,6 0 0 0,-2 0 16 16,2 0-8-16,2-3-8 16,5 3 8-16,4 0 0 15,8-4 8 1,-4 1-16-16,3 0 8 16,-3 0-8-16,-4 0 8 15,-4 0-8-15,-3 3 0 0,-10 0 0 16,6 0 0-16,-10 0 0 31,9 0-80-31,0 0 80 0,-1 3 8 16,2-3 16-16,7 0-16 15,0 0 8-15,-1 0-8 0,5 0 32 16,0 0 8-16,-4-3-40 16,1-1-8-16,-10 1 8 15,-2 3-8-15,-2 0 0 0,-3 0-8 31,-1 0 0-31,2 0-40 16,3 0 48-16,-5 0 8 0,6 0-8 16,2 0 16-16,6 0-16 0,-6 0 56 15,5 0-40-15,5 0-16 16,-10-3 0-16,5 0 8 16,-3 3 8-1,-6 0-16-15,1 0 0 16,0 0-8-16,4 0 8 0,-4 0 0 15,4 0 0-15,0 0 0 0,3 0 0 32,2 0 0-32,-1 0 0 15,-1 0 8-15,5-4 40 0,1 1-40 16,-6 3-8-16,1 0 0 16,0 0-8-16,-4 0 0 0,0 0 0 15,0 0 0-15,4 0 8 16,-5 0 0-16,2 0 24 15,-1 0-24 1,3 0 0-16,2 0 0 16,3 0 0-16,-5 0 64 0,1 0-56 15,5 0-8-15,-6 0 0 16,-3 0-8-16,3 0 8 31,-2 0-8-31,-6 3 8 0,6-3 0 16,-6 0 48-16,10 0-40 15,-10 0-8-15,10 0 0 16,-6 0 64-16,1 0-64 0,1 0-8 16,-6 0 0-16,5 0 8 15,-7 0 8 1,2 0 0-16,1 0 0 0,-4 0 0 16,4 0 0-16,-1 0-8 15,10 0 8-15,-5-3 0 16,3 3 0-16,2-2 0 0,-1-2-8 15,-5 4 0-15,6 0 0 0,-6 0 0 16,-2 0 0 0,-2 0-72-16,6 0 64 15,-6 0-72-15,1 6 72 16,0-3 8-16,4 4 0 16,0-4 0-16,3 4 0 0,-2-4 72 31,3 0-64-31,3 0 0 0,-6 0 0 15,-2 0 0-15,2 1 0 16,-2-1-8-16,-2 0 0 16,-6 0 8-16,5 0 0 0,-3 1 40 15,-2-2-40-15,1 2-8 32,1-1 0-32,2 0 8 0,1 0-8 15,0-3 0-15,0 4 16 16,-1-1-8-16,-2-3 0 15,-1 3 0-15,-4-3 32 0,0 0-40 16,-4 0 0-16,0 0 0 16,0 3 0-1,0-3-56-15,0 0 56 0,0 0 0 16,0 0 0-16,0 0-168 16,0 0-401-16,0-6-735 15,0-4-1872-15,-4-2-8395 0</inkml:trace>
  <inkml:trace contextRef="#ctx0" brushRef="#br0" timeOffset="6962.66">8199 3130 6041 0,'0'0'3977'0,"0"-16"-2481"16,0 10-312-1,0 0 104-15,0 3 81 16,0-1-481-16,-8 1-408 16,-3 3-240-16,-2 0 216 0,-2 0 32 15,-9 3-280-15,-4 16-48 16,0 7-56-16,-4 9-32 0,-4 25-72 15,0 22 136 1,5 20 9-16,6 13-73 16,18 5-8-16,7-6-56 15,11-12 160-15,17-1-112 0,0-24-56 16,0-20 0-16,-4-13 0 16,3-9 32-16,5 6 16 0,5 4 8 31,2-1 64-31,-7-5-104 15,-4-11-16-15,-7-6-480 0,-10-12-593 16,-11-10-871-16,0-6-2177 16,-8-17-5289-16</inkml:trace>
  <inkml:trace contextRef="#ctx0" brushRef="#br0" timeOffset="8271.27">8554 3464 8617 0,'0'0'2545'0,"0"0"-825"0,0 0 137 16,0 0-161-16,0 0-448 16,0 0-135-16,0-39-257 31,0 39-320-31,0 0-240 0,-4 0-240 15,-1 20-48-15,1 8 112 16,1 13 80-16,-1 7-24 0,4 9-104 0,-4-3-8 16,4 0-64-16,0-6 0 15,0-7-56-15,0-6-456 16,15-6-704-16,-2-17-2513 16,2-9-4129-1</inkml:trace>
  <inkml:trace contextRef="#ctx0" brushRef="#br0" timeOffset="8950.62">8709 3689 8489 0,'0'0'2633'0,"0"0"-1017"15,0 0-384-15,0 0 25 31,0 0-57-31,0 0-328 0,-3-76-408 16,10 57-296-16,9 0-88 16,-4 0-80-16,4 3 0 15,0 10-8-15,-4 2 8 0,0 4 0 16,0 0-64-16,-1 19-80 16,-2 10-32-16,-1 6 168 0,-8 9 8 31,0 1 64-31,0-1 32 15,0-2-88-15,0-7 0 16,-8-10-8-16,4-9-80 0,-1-7-112 0,5-9 192 16,0-3 184-16,0-22-176 15,0-10 0-15,9-13-8 16,3-2 0 0,-1-5 0-16,6 8 80 15,-10 15-80-15,1 10 232 16,1 12-72-16,-2 10-136 0,5 0-24 15,1 16 0-15,-2 10 96 0,6 2-88 16,-6 4 40 0,-3 0-40-16,-4-4 72 15,-4-6-80-15,0-6-32 16,0-6-328-16,0-4-192 16,0-6-192-16,0 0 712 0,0-9-32 15,0-17-272-15,0-6-112 16,5-6 184-1,6-3 200-15,-3 6-16 16,4 3 80-16,4 10 272 16,-8 9 48-16,4 7 208 0,-4 6-296 15,-1 4-104-15,2 14 192 32,-1 8-240-32,0 9 112 0,-5 9 40 15,-3 1-120-15,0 2-104 16,0 1-8-16,0-4-216 15,0-6-1264-15,0-6-640 0,13-13-1945 16,-1-9-3177-16,-1-10 4482 0</inkml:trace>
  <inkml:trace contextRef="#ctx0" brushRef="#br0" timeOffset="9160.59">9275 3616 2920 0,'0'0'7274'0,"0"0"-4578"16,0 0-783-16,0 0-905 15,0 0-888-15,0 0 248 16,0 76 352-16,0-9-200 16,4 19-296-1,4 15-168-15,0 4-8 0,-4-7-40 16,0-24-8-16,-4-24-408 0,0-15-1872 31,0-7 943-31,-4-2-2839 0,-4-13-4178 16</inkml:trace>
  <inkml:trace contextRef="#ctx0" brushRef="#br0" timeOffset="9438.68">9259 3543 8777 0,'0'0'2617'15,"0"0"-873"-15,24-79-127 16,-4 53-401-16,0 4-280 0,3 3-240 15,5 6-360-15,0 10-200 16,0 3-136-16,-4 16-8 0,-3 12-160 16,-10 17 168-1,-11 6-8-15,0 9 8 16,-8 4 0-16,-16 3 16 16,-8-1-8-16,1 1-8 0,-5-10-120 15,8-10-184 1,8-15-960-1,16-19-1273-15,4-13-1583 0,0 0-3586 0</inkml:trace>
  <inkml:trace contextRef="#ctx0" brushRef="#br0" timeOffset="9799.11">9694 3527 9177 0,'0'0'3241'16,"0"0"-1248"-16,0 0-753 15,0 0-560-15,0 0 160 0,0 0-464 16,0 0-320-16,-45 70-8 16,34-26-32-16,11 7-16 0,0-3 0 31,0-4-464-31,11-5-328 16,9-11-472-16,1-12-193 15,-2-10 673-15,1-6 424 0,1-9 304 16,-10-20 56-16,-3-3 0 31,-4-9 272-31,-4-7 328 0,-8-2 241 0,-12 5 311 16,-3 4 16-16,-5 9-168 15,3 13-144-15,5 6-407 16,9 7-353-16,3 6-96 0,8 0-865 16,0 0-727-16,28 9-937 15,-1-2-3048 1,1-4-2160-16</inkml:trace>
  <inkml:trace contextRef="#ctx0" brushRef="#br0" timeOffset="10105.86">9997 3445 9762 0,'0'0'4345'0,"0"0"-2857"32,0 0-928-32,0 0-560 15,0 0 0-15,0 0 304 0,-21 76-144 16,14-35-16-16,-2 3-72 0,5 4-72 15,0 0-16-15,4-1-488 32,0-8-240-32,0-4-24 15,0-13 32-15,4-7 95 0,5-11-7 16,-2-4 648-16,1-19 104 16,-4-10 416-16,-4-12 897 0,-8-10 295 15,-12-3-384-15,-12 3 49 16,-7 0-465-16,-1 10-216 31,3 13-176-31,6 5-280 0,15 11-240 16,5 8-736-16,14 8-1024 0,13 12-3193 15,8-1-6434-15</inkml:trace>
  <inkml:trace contextRef="#ctx0" brushRef="#br0" timeOffset="10443.36">10371 2994 680 0,'0'0'11874'32,"0"0"-8953"-32,0 0-1337 0,0 0-928 15,0 0-528-15,0 0-80 16,-9 101 496-16,5-5-15 0,4 12-297 16,0 3-80-16,4-9-72 31,9-17-80-31,-2-9-48 15,2-19-1169-15,-2 1 353 0,-3-23-1768 16,1-7-4714-16</inkml:trace>
  <inkml:trace contextRef="#ctx0" brushRef="#br0" timeOffset="10639.32">10076 3451 9057 0,'0'0'3217'0,"0"0"-2265"0,0 0-224 0,0 0-623 16,91-63-49-16,-35 53 64 31,24 3-40-31,-4 5-80 16,-1 2-657-16,9 9-831 0,-28 7-656 16,-8 3-3081-16</inkml:trace>
  <inkml:trace contextRef="#ctx0" brushRef="#br0" timeOffset="11028.06">10769 3482 776 0,'0'0'5353'0,"0"0"-2889"16,-28-104-231-16,4 69-25 31,-4 13-359-31,0 12 223 0,-4 10-1224 15,8 6-440-15,5 23-200 16,3 13-208-16,8 5 48 0,8 7-96 16,0-3 48-16,24-3-296 15,4-7-208 1,8-13-80-16,-4-12-480 16,3-16 528-16,-7 0 424 0,0-28 56 15,-8-7 112-15,-8-10 8 16,-4-3 616-16,-8 4 480 0,0 6-24 15,0 13-95 1,-4 9 55-16,0 10-456 16,4 6-552-16,0 18-88 15,0 14-8-15,0 10 8 0,12 5-16 16,4 1-384-16,8 0-296 16,-5-11-440-16,6-8-841 0,-5-6-2072 15,-9-17-3304-15</inkml:trace>
  <inkml:trace contextRef="#ctx0" brushRef="#br0" timeOffset="11379.5">11004 3378 6065 0,'0'0'7625'0,"0"0"-5192"16,0 0-1049-16,0 0-800 31,0 0-576-31,0 0-8 0,0 0 200 16,52 70-8-16,-48-26-88 15,-4 4-104-15,0-4-224 16,0-5-264-16,0-8 144 0,0-12-136 0,0-6-424 16,0-13-80-1,4-9 408 1,3-20 456-16,6-16 120 0,2-5 376 16,-2-1 504-16,2 3 264 15,-2 13-152-15,-5 13-111 16,-1 13 55-16,1 9-688 0,1 6-184 15,6 19-64 1,2 7 160-16,-2 9-88 16,5 4-72-16,-8 2-24 0,4-6-616 15,-4 1-865-15,8-10-1239 16,-8-7-5370-16,0-15 914 16</inkml:trace>
  <inkml:trace contextRef="#ctx0" brushRef="#br0" timeOffset="11590.93">11554 3159 12962 0,'0'0'4609'0,"0"0"-2736"0,0 0-505 15,0 0-960-15,0 0-408 32,0 0 0-32,0 155 152 0,0-50-8 15,0 6 0-15,0-9-144 16,0-13-88-16,8-13-360 15,0-19-360-15,0-16-704 0,12-9-1409 16,-4-10-1568-16,0-12-4561 0</inkml:trace>
  <inkml:trace contextRef="#ctx0" brushRef="#br0" timeOffset="11783.56">11211 3365 12658 0,'0'0'4161'0,"0"0"-3521"16,0 0-496-16,0 0 456 15,112 6 233-15,-40 4-345 16,19-3-280 0,21-7-208-16,-9 0-488 15,-27-7-3969-15,-36-5-8954 0</inkml:trace>
  <inkml:trace contextRef="#ctx0" brushRef="#br0" timeOffset="12311.44">12940 3299 13298 0,'0'0'2737'0,"0"0"-1441"0,0 0 40 16,0 0-479-16,0 0-281 31,0 0-488-31,0 0-88 0,0 79 192 16,0 7 8-16,0 28-40 16,8 10-112-16,5-7-48 15,-6-24-192-15,-3-37-608 0,-4-8-1193 16,0-19-2264-16,-4-10-1424 0</inkml:trace>
  <inkml:trace contextRef="#ctx0" brushRef="#br0" timeOffset="12730.44">12980 3216 10282 0,'0'0'2320'0,"20"-102"-111"16,-3 80-881-16,-6 3-208 0,13 0-304 15,0 6-328-15,3 10-159 0,14 3-169 16,2 13-88-16,2 25-16 16,2 22-56-16,-15 29-104 0,-28 19-513 31,-8-6-127-31,-32-20 8 16,-3-28 384-16,-6-19 48 15,-10-3 288-15,-5-1 16 0,-8-8 240 16,13-14 72-16,11-9-40 0,19-9 264 15,10-16-200-15,15-1-176 32,0 4-64-32,24 6 40 15,8 10 56-15,11 6-184 0,2 6-8 16,-2 16 48-16,-3 10-48 16,-5 6-8-16,2 10 0 0,-10 9-8 31,1 3 16-31,0 4 16 15,-8-4-16-15,4-3 0 16,-8-9 0-16,-4-7-232 0,-4-16-264 0,0-2-8 16,-4-14-616-16,0-9-984 15,-1 0-2497-15,2-6-3153 0</inkml:trace>
  <inkml:trace contextRef="#ctx0" brushRef="#br0" timeOffset="13150.12">13702 3152 11626 0,'0'0'4017'0,"0"0"-2561"16,0 0-536-16,0 0-376 0,0 0-127 15,0 0-273-15,0 0 296 16,-12 115-40-16,12-36-208 0,0 23-40 16,0 9-80-16,0-10-56 31,0-21 64-31,0-26-32 15,0-10-48-15,0-5 72 0,0-2-56 16,-5 2-8-16,5-4 0 16,0-13-8-16,0-9-160 0,5-7-64 0,14-3 224 15,13-3 368 1,8-3-232 0,16-20-136-16,35-24-920 15,-11 2-2153-15,-8-2-5065 0</inkml:trace>
  <inkml:trace contextRef="#ctx0" brushRef="#br0" timeOffset="13327.79">14366 3657 11858 0,'0'0'5377'16,"0"0"-4273"-16,0 0-663 15,0 0-105-15,0 0 304 0,101 3-192 31,-54-3-184-31,29-9-264 16,-12-1-1488-16,-8 1-5746 0</inkml:trace>
  <inkml:trace contextRef="#ctx0" brushRef="#br0" timeOffset="13915.45">15160 3169 10522 0,'0'0'3240'0,"0"0"-647"0,0 0-449 16,0 0-983-16,0 0-697 16,0 0-464-1,28 22-336-15,-28 54 336 16,0 28 224-16,-4 14-24 15,-13-4-112-15,2-31-88 0,3-26-56 16,4-19-160-16,0-13-152 16,4-6 8-16,0-12-136 0,4-7 488 15,0-29-209-15,16-44 185 32,15-34-200-32,10-17 160 15,-5-4 72-15,-8 30 80 0,-17 35 136 16,-3 22 265-16,1 21 527 15,-6 5-40-15,1 8-240 0,-4 4-368 16,4 6-360-16,0 35-296 16,9 29 224-1,2 25 72-15,5 13 120 16,3 0-112-16,-2-14-8 0,-9-21-288 16,-4-3-720-16,-4-26-1249 15,0-12-3928-15</inkml:trace>
  <inkml:trace contextRef="#ctx0" brushRef="#br0" timeOffset="14074.34">14985 3546 5657 0,'0'0'10506'0,"0"0"-8850"16,0 0-1136-1,0 0-272-15,159-6-87 16,-56 9-161-16,9 0-65 0,-16 0-1199 15,-8-3-1648-15,-37-9-1777 16,-16-4-3321-16</inkml:trace>
  <inkml:trace contextRef="#ctx0" brushRef="#br0" timeOffset="14253.03">15694 3178 14267 0,'0'0'4553'16,"0"0"-3409"-16,0 0-1144 31,0 0 0-31,0 0 0 0,-5 108 328 0,5-42-152 16,5 20-64-16,11 19 88 15,0 9-200-15,-4-22-152 0,4-6-976 16,-8-32-3305-16,-1-25-352 16</inkml:trace>
  <inkml:trace contextRef="#ctx0" brushRef="#br0" timeOffset="14794.87">16179 3632 7033 0,'0'0'6617'15,"0"0"-4408"-15,21-102-961 16,-21 58-160 0,0 9-127-16,0 3-241 15,-17 13-16-15,-6 10-144 16,-13 9-296-16,-8 12-112 0,-3 20-144 15,-1 9-8-15,8 7-72 32,8 3-48-32,16-3 56 0,12-7-112 15,4-10-408-15,20-8-72 16,20-17 256-16,8-6 336 0,11-19 64 16,-3-16 8-16,-4-3 40 15,-9 3 16-15,-6 3 72 16,-18 13 488-16,-6 10-8 0,-6 9-392 31,-3 9-224-31,4 39-224 0,5 31 224 16,2 42 0-16,5 15 128 0,0 7-72 15,4-6-56-15,-12-20-120 16,0 1-1352-16,-8-14 984 16,-4-21-745-16,0-23-111 15,-12-25 176 1,-4-13 664-16,-12-5 504 15,-8-11 256-15,-4-6 1264 0,-12-23 168 0,-15-30 25 16,-13-36-457-16,-7-29-608 31,15-9-400-31,32 0-232 16,40 19 32-16,12 19-48 0,23 16 0 16,10 16-96-16,14 3-184 15,29 16-432-15,8-3-1016 0,-8 6-2825 16,-21 13-3921-16</inkml:trace>
  <inkml:trace contextRef="#ctx0" brushRef="#br0" timeOffset="15126.51">16570 3473 8313 0,'0'0'6930'0,"0"0"-5138"31,0 0-400-31,0 0-687 0,0 0-361 15,0 0-120-15,0 0-24 16,-88 73-192-16,64-22 64 0,13 9-64 0,3 4-8 16,8-4-40-16,8-3-352 15,16-12-424 1,12-14-313 0,3-15-47-16,5-16 816 0,0-12 208 15,-8-23 152-15,-8-16 160 16,-16-6 872-16,-12-4 184 0,-9 4-215 0,-19 3-281 15,-7 13 48 1,-1 13-152-16,0 8-384 0,8 18-232 16,4 2-616-1,17 5-1136-15,18 18-825 16,21-1-4096-16,8-9-3257 16</inkml:trace>
  <inkml:trace contextRef="#ctx0" brushRef="#br0" timeOffset="15444.95">16997 3492 11722 0,'0'0'5577'15,"0"0"-4409"-15,0 0-1024 0,0 0-144 16,0 0-248-16,-49 61-152 16,30-17 264-16,7 10 128 0,4 3-280 31,4 6-616-31,4-5-784 15,0-10-89-15,8-11 81 16,4-14 288-16,0-20 1112 0,-8-3 296 0,0-22 1968 16,-4-13 681-16,-12-10-417 15,-16-5-896-15,-8-8-103 16,-4 8-297 0,-4-1-168-16,5 6-352 15,7 14-272-15,16 8-144 16,12 10-536-16,28 10-2081 0,15 3-3944 15,10 0-3481-15</inkml:trace>
  <inkml:trace contextRef="#ctx0" brushRef="#br0" timeOffset="15589.41">17164 3534 12186 0,'0'0'4665'0,"0"0"-3377"15,0 0-1128-15,0 0-160 0,-12 72-248 31,12-33-560-31,4 2-872 16,20 3-1521-16,-5-9-3672 16,2-12 1385-16</inkml:trace>
  <inkml:trace contextRef="#ctx0" brushRef="#br0" timeOffset="15727.1">17199 3292 9826 0,'0'0'5489'0,"0"0"-3465"0,0 0-1232 16,0 0-792-16,0 0-1608 16,0 0-1121-1,0 0-4984-15</inkml:trace>
  <inkml:trace contextRef="#ctx0" brushRef="#br0" timeOffset="16000.02">17411 2962 4729 0,'0'0'7313'0,"0"0"-4240"0,0 0-537 31,0 0-927-31,0 0-897 16,0 0-712-16,3 38 0 0,-3 22 224 15,0 26-64-15,0 28-48 16,5 14-40-16,3-11-72 0,0-25-48 16,-4-25-784-16,3-7-1449 31,-2-22-751-31,-1-9-4442 0</inkml:trace>
  <inkml:trace contextRef="#ctx0" brushRef="#br0" timeOffset="16382.85">17678 2895 14283 0,'0'0'4096'0,"0"0"-3407"0,0 0-689 15,-4 80 0 1,0-1 120-1,4 26 104-15,0 6 16 0,0 0-136 0,0-28-8 16,8-26-96-16,-4-16-496 16,0-12-369-16,-1-1-895 15,2-9-336-15,7-9-521 0,-1-10 505 32,6-25 1031-32,7-23 657 0,4-10 424 15,-5-2 8-15,5 3 504 16,-8 16 1089-16,-4 12 759 15,-8 13 329-15,0 16-1193 0,0 16-1352 16,0 19-48-16,4 10 48 16,0 12-32-16,4 0-112 0,-4 3-80 31,-1 7-1096-31,2-13-1353 16,-13-13-6945-16</inkml:trace>
  <inkml:trace contextRef="#ctx0" brushRef="#br0" timeOffset="16579.59">17216 3289 12778 0,'0'0'2489'0,"0"0"-849"15,0 0-1080 1,99-76-424-1,-43 60-40-15,19 0-24 0,30 10-72 0,-18 0-2000 16,-8 6-4698-16</inkml:trace>
  <inkml:trace contextRef="#ctx0" brushRef="#br0" timeOffset="17274.74">18009 3305 2496 0,'0'0'10938'31,"0"0"-8561"-31,0 0-1001 0,0 0-424 16,0 0-271-16,0 0-473 0,0 0-64 15,67 54 0-15,-46-10-96 0,-6 4-48 16,-2 3-8-16,-6-4-384 16,1 1-521-1,-8-10-159 1,0-9-432-16,0-11-201 0,0-11 177 15,0-7 88-15,0-12 1440 0,0-17 80 16,0-13 192-16,16-11 152 0,4-1 192 31,8-4 296-31,0 5 609 16,-4 11 255-16,-9 13-536 16,2 14-264-16,-6 15-463 0,2 0-513 15,-5 22-104-15,-1 13 8 0,1 6 8 16,-4 7 88-16,-4-1 8 15,0-2-8-15,0-7-193 32,-4-6-399-32,0-10-200 0,-4-9-232 15,1-10-672-15,7-3 495 16,-4-23 1025-16,4-8-32 0,0-14-72 16,4-5 280-16,7-4 120 15,6 3 520-15,-2 9 1217 31,-2 14 23-31,-2 12-624 0,-3 16-631 16,0 0-625-16,0 29-112 16,4 12 80-16,-4 6 32 0,0 4 8 0,0 3 56 15,0-6-64 1,-1-3-745 0,-3-4-831-16,5-10-2281 15,-5-12-4681-15</inkml:trace>
  <inkml:trace contextRef="#ctx0" brushRef="#br0" timeOffset="17589.89">18614 2956 11178 0,'0'0'4193'16,"0"0"-2809"-16,0 0-648 15,0 0-648-15,0 0 48 0,32 50 240 16,-8-5 168-16,11 21-239 31,14 23-121-31,7 26-112 16,-9 5-64-16,-15 1 88 0,-24-6-88 15,-12-14-8-15,-32-2-48 16,-4-17-184-16,-3-18-185 0,-17-1-503 16,16-25-1736-16,4-6-4346 0</inkml:trace>
  <inkml:trace contextRef="#ctx0" brushRef="#br0" timeOffset="17786.32">19431 3425 7481 0,'0'0'9714'0,"0"0"-7857"0,0 0-1553 16,0 0-304-16,0 0-120 16,0 0-897-16,0 0-1783 0,-52 64-6458 15</inkml:trace>
  <inkml:trace contextRef="#ctx0" brushRef="#br0" timeOffset="123729.17">6893 7636 6249 0,'0'-7'3241'0,"0"4"-1457"16,0-3-816-16,0 3 16 31,0 3 209-31,0 0-169 0,0 0-488 16,0 6-456-16,0 10 424 0,0 9 112 15,0 13-88-15,-13 7-88 16,-6 21 56-16,-5 17 1 0,-8 18-81 16,4 8-144-1,0-8-104 1,4-22-40-16,8-25-40 16,4-12-16-16,4-10-24 0,-4-4-40 0,5-3-8 15,-2 1 56-15,9-16-56 16,-4-7-8-16,4-3-112 0,0-23-248 31,4-31 152-31,9-37-176 16,10-43 200-16,5-16-8 15,3-2-321-15,-3 19 57 0,0 22 184 16,-3 25 136-16,-5 22 144 0,-1 20-112 16,1 9 112-16,8 3 216 31,-3 0 152-31,3 10 8 15,-9 13 9-15,1 9-241 0,-5 3-56 16,6 23 168-16,-1 6 216 16,-5 12-144-16,6 19-144 0,-6 26-40 15,2 19 40-15,-10 10 0 32,1-4 56-32,-8-9-88 15,4-16-48-15,1 3-32 0,-1-10-64 16,-1-12 0-16,5-13-8 15,-4-19 16-15,0-9-16 0,1 3-184 0,-1-4-528 16,3-2-800 0,-3-10-881-1,-4-14-2744-15</inkml:trace>
  <inkml:trace contextRef="#ctx0" brushRef="#br0" timeOffset="123955.53">6681 8286 12706 0,'0'0'4241'16,"0"0"-2745"-16,0 0-687 0,0 0 31 31,0 0 80-31,120-50-352 16,-28 28-160-16,-5-4-200 0,-8 10-104 15,-11 0-104-15,-16 7-408 16,8 5-808-16,-4 1-3233 0,-20 3-3577 16</inkml:trace>
  <inkml:trace contextRef="#ctx0" brushRef="#br0" timeOffset="124404.35">7529 8226 10802 0,'0'0'3040'0,"0"0"-1207"16,0 0-201-16,0 0-135 15,0 0-513-15,-11 19-656 0,-1 13 104 16,3 12 80-16,-2 7-168 15,3 6 72-15,-4 0-104 16,4 4-72-16,0-7-24 0,8 0-64 31,0-6-88-31,0-11-56 16,4-8-8-16,16-10-176 0,3-10-280 16,5-9-200-16,25-9-416 15,-10-16-1353-15,-6-4-3632 0</inkml:trace>
  <inkml:trace contextRef="#ctx0" brushRef="#br0" timeOffset="124624.52">7327 8560 1664 0,'0'0'7305'0,"0"0"-5128"0,0 0-505 16,0 0 121-16,0 0-649 15,0 0-464-15,24-4 312 0,15 1-176 16,10-3-408-16,6-1-247 16,1-2-161-16,11-4-193 15,-11 1-2527 1,-11 2-5834-16</inkml:trace>
  <inkml:trace contextRef="#ctx0" brushRef="#br0" timeOffset="124821.36">7800 8610 4384 0,'0'0'8434'16,"0"0"-6937"-16,0 0-905 16,0 0 488-16,0 0-104 15,81-3-552-15,-46-3-248 0,5 0-168 16,0-4-8-1,11-3-1168-15,-10 1-3489 16,-13-1-4265-16</inkml:trace>
  <inkml:trace contextRef="#ctx0" brushRef="#br0" timeOffset="125073.39">7901 8401 176 0,'0'0'11418'16,"0"0"-8433"-16,0 0-1281 16,0 0-480-1,0 0-264-15,0 0 217 16,0 0-321-16,-5 95-288 0,5-57-280 16,0 7-128-16,0-1-96 15,0-3-56-15,5 3-8 16,-1-2-552-16,3-1-896 0,5-9-1377 31,-3-13-2568-31</inkml:trace>
  <inkml:trace contextRef="#ctx0" brushRef="#br0" timeOffset="125310.87">8255 8315 13658 0,'0'0'4049'16,"0"0"-3513"-1,0 0 65 1,0 0 383-16,-8 82-128 0,8-40-296 16,0 2-240-16,0 7-152 0,0-3-104 15,0-1-64-15,0 1-16 0,0-4-384 16,0 7-736-16,-4-13-1921 15,-4-12-5745-15</inkml:trace>
  <inkml:trace contextRef="#ctx0" brushRef="#br0" timeOffset="126872.06">9331 8188 3200 0,'0'0'3081'0,"0"0"976"15,0 0-2817 1,0 0-144-16,0 0 377 16,0 0 191-16,0 0-376 15,0 3-360-15,0 1-95 0,0-4-217 16,4 2-136-16,7 2 64 16,6-1 48-16,11-3-112 15,3 0-208-15,18 0-80 16,2-3 32-16,9-7-152 15,-1 1-32-15,1-1-40 16,-4 1-192-16,-5-1-216 0,-6 7-432 16,-13 3-1176-16,-12 0-1833 15,-12 0-48 1,-8 3-2961-16</inkml:trace>
  <inkml:trace contextRef="#ctx0" brushRef="#br0" timeOffset="127106.09">9383 8458 3208 0,'0'0'1328'0,"0"0"1737"16,0 0-1216-16,0 0-89 0,0 0 0 16,0 0-135-16,-9 25-161 15,29-25 240-15,12 0-439 16,8 0-481-16,12-3-304 0,4-3-136 15,0-4-80 1,-1 1-152-16,1 3-112 16,-12 2-8-16,3 4-728 0,-11 0-1761 15,-12 0-3224-15</inkml:trace>
  <inkml:trace contextRef="#ctx0" brushRef="#br0" timeOffset="133995.97">11941 7264 3976 0,'0'0'4817'0,"0"0"-2520"16,0 0-1033-16,0 0-168 15,0-3-7 1,0-4-153-16,0-2-280 16,0-4-320-16,0-6-192 15,0 1 8-15,-4-8-136 0,-13-3 112 16,-3-5 0-16,-7-1-48 15,-9-4 8-15,-4 7 216 0,0 4 200 16,-4 9 209-16,8 16-321 31,-7 6-128-31,7 26-40 16,-4 31-24-16,12 26-32 0,12-1-40 16,9-5-64-16,7-17 8 15,19-19-72-15,9-2-8 16,8-4-208-1,4-19 48-15,7-12 40 0,2-11 128 16,2-27 0-16,5-27-96 16,-4-27-72-16,-13-20 0 0,-7 6 160 15,-19 20-48-15,-13 31 48 16,0 26 8 0,0 0 392-16,0 9 248 15,0 13-152-15,-9 0-488 0,5 29-8 16,-4 28 8-16,1 23 72 15,3-1-64-15,4-6 48 0,0-10-56 16,0-19 0-16,11 1-264 31,5 3-672-31,8-7-745 16,0-12-2199-16,-4-17-1354 0</inkml:trace>
  <inkml:trace contextRef="#ctx0" brushRef="#br0" timeOffset="134345.41">12431 7017 8993 0,'0'0'4777'0,"0"0"-3088"0,0 0-1161 16,0 0-80-16,-41 69 176 16,22-18-104-16,-1 7-208 31,4 1-80-31,4 2-144 0,4-7-88 0,8-3 0 15,0-10-136-15,0-13-560 16,8-5-192-16,0-14-24 0,4-9 680 16,0-9 232-16,-8-17 160 15,-4-12 32 1,0-10 400 0,-16-9 208-16,-12 0 56 0,-11 3 57 15,-2 4-113-15,-6 15-240 0,11 9-248 16,4 17-288-16,12 9-24 0,7 3-1168 15,13 16-593-15,37 16-615 32,3-9-1969-32,8-1-3185 15</inkml:trace>
  <inkml:trace contextRef="#ctx0" brushRef="#br0" timeOffset="134843.81">12781 7026 10282 0,'0'0'2800'0,"0"0"-671"16,0 0-889-16,-84-41-120 16,41 41-200-16,3 6-207 0,0 20-393 15,8 11-192-15,8 8-128 16,16 6-104-16,8-4-224 31,8-5-457-31,20-7-31 0,8-16 168 16,4-13 288-16,7-6 56 15,5-25-304-15,-12-7-32 0,0-13 568 0,-8 4 72 16,-9 0 664-16,-10 6 520 16,-9 13 80-1,0 6 209 1,-4 13-497-16,0 3-704 0,0 25-256 16,0 32 64-16,0 32-80 0,7 32 8 15,-3 19-8-15,5 2-64 0,-9-8-80 16,0-17-16-16,0-3 0 31,0-12-120-31,-9-19-24 16,-2-17-232-16,-1-24-257 0,-4-7 633 15,-4-7 56-15,-8-6 104 16,-12-9 553-16,0-13 519 0,-12-16-96 16,-8-38-232-16,-15-35 72 31,11-38-96-31,20-25-303 0,36-7-153 15,29 7-264-15,38 18-16 16,21 13-304-16,7 20-289 0,5 22-503 16,-24 28-1328-16,-12 23-3802 0</inkml:trace>
  <inkml:trace contextRef="#ctx0" brushRef="#br0" timeOffset="135601.97">13052 7109 5433 0,'0'0'3969'0,"0"0"-2529"0,0 0-352 16,0 0-200-16,0 0 304 15,76-83-199-15,-56 67-465 16,0 6-152-16,-1 4-96 0,-2 3-128 31,2 3-48-31,-3 3-48 0,0 16 40 16,-4 10-96-16,-8 9 0 15,-4 6 72-15,0 4 152 16,-4 0-192-16,-12-7-32 0,1-6-136 16,-2-13 72-16,2-6 8 31,2-13 32-31,9-3-32 0,4-22-80 16,0-13-648-16,13-13 480 15,10-12 248-15,5-3 56 16,0-1 88-16,0 10-80 0,4 3 136 0,-4 20 184 15,0 15-72 1,-4 12-96 0,-5 4-56-16,-2 29 120 0,-2 6 120 15,-6 9-200-15,-2 4-88 16,-7 3-56-16,0-4-32 16,0-5 16-16,-7-7-208 0,-2-10-56 15,-3-16 32 1,5-9 88-16,3-2 160 15,4-27-464-15,0-16-256 0,8-5 256 16,7-11 184-16,9 1 224 16,-4 9 56-16,0 10 280 15,0 12 680-15,-4 20-200 0,-4 9-552 32,4 19 136-32,-4 19 48 0,0 6-40 15,0 7-104-15,0 3-152 16,4-3-88-16,7-7-8 15,5-2-440-15,13-14-400 0,6-9-744 16,24-19-329-16,-6-15-1039 31,-10-11-2946-31</inkml:trace>
  <inkml:trace contextRef="#ctx0" brushRef="#br0" timeOffset="135917.87">14147 6874 7577 0,'0'0'4481'0,"0"0"-1824"0,0 0-601 16,-55-74-1208-16,24 74-128 15,-1 0-207 1,-5 26-209-16,5 9 8 0,4 10-104 16,9 2-136-16,10 4-56 15,9-7-16-15,0-6-200 16,17-12-256-16,11-10-329 0,3-16 161 16,5-7 200-1,0-21-128-15,-4-17-24 16,-8 1 568-16,-4-7 8 0,-8 9 216 15,-8 11 760-15,-1 12 425 16,-3 16-97-16,0 6-912 16,-3 25-368-16,-5 14 80 0,0 21-32 31,4 1-56-31,-1 6-16 0,5-3-96 16,0-14-928-16,0-2-921 15,17-13-567-15,-1-16-1417 16,4-16-2689-16</inkml:trace>
  <inkml:trace contextRef="#ctx0" brushRef="#br0" timeOffset="136097.91">14514 6728 12242 0,'0'0'4865'16,"0"0"-2936"-16,0 0-1145 0,0 0-776 15,0 0 192-15,-39 95-32 31,18-41-96-31,2 3-32 0,3 3-40 0,-4 0-568 16,4-5-1233-16,-12-1-1047 16,8-17-1201-16,-4-14-2713 15</inkml:trace>
  <inkml:trace contextRef="#ctx0" brushRef="#br0" timeOffset="136269.25">14128 6718 13338 0,'0'0'4593'15,"0"0"-3176"-15,0 0-689 16,0 0-96-16,115 57 144 0,-59-15-304 31,4 5-280-31,3 7-120 16,-3 0-72-16,-4 6-104 0,-11 23-824 16,-14-16-3025-16,-19-7-7889 0</inkml:trace>
  <inkml:trace contextRef="#ctx0" brushRef="#br0" timeOffset="136970.21">13514 8071 4136 0,'0'0'5554'16,"0"0"-3850"-16,0 0-744 0,8-89 64 15,-8 54 249-15,0-4-321 31,0-2-16-31,-15 3-312 16,-9 6-80-16,-8 7 224 0,-9 16 97 16,-2 9-305-16,-1 9-80 15,4 26-56-15,0 12-56 0,16 7-216 16,9 10-144-16,15 0-8 31,0-10 0-31,28-4 0 16,4-15-296-16,7-13 24 0,1-15 104 0,8-7-72 15,-5-29 16-15,-2-12 8 16,-9-10 160-16,-5-9 56 0,-11 3 48 16,-8 3 32-16,-8 13 360 15,0 12 224 1,0 13-136 0,-4 16-16-16,0 10-440 0,0 25-64 0,4 9 72 15,0 10-72-15,0 3 56 16,24 3-32-16,0-6-32 0,12-6-120 31,4-10-224-31,20-9-272 16,-9-13-1008-16,-3-13-3833 15</inkml:trace>
  <inkml:trace contextRef="#ctx0" brushRef="#br0" timeOffset="138241.91">15897 6715 728 0,'0'0'10114'0,"0"0"-7442"16,0 0-447-16,-28-95-665 0,20 79-39 16,4 3-305-16,-7 10-304 15,-6 3-416-15,-7 0-280 16,-8 19-160 0,-7 13 104-16,-21 28 8 15,0 26 0-15,-4 25 32 0,12 16-24 16,20 0-128-16,17-10 64 15,15-19-112-15,23-5 0 16,25-11 0-16,4-15-40 0,24-3-32 31,4-17-40-31,8-18-128 16,7-10-152-16,-12-19-72 0,-11-10-120 16,-12-12 48-16,-20-4 216 15,-4-2 104-15,-1-13 208 16,6-23 8-1,-2-28 48-15,-11-35 0 0,-16-9-40 16,-12-1 0-16,-19 19 0 16,-22 23 0-16,-2 19 112 0,-9 22 72 15,-12-3 104-15,-16 9-48 16,-16 13-104-16,-7 4 72 16,23 21-88-16,25 10 32 15,14 4-64 1,10 11-96-16,3 11-8 0,8 9 0 15,8 9-104-15,12 10 80 0,24 3 32 16,36 13 0-16,31 13 8 16,21-1 56-16,-1-5-56 15,-23-20 48 1,-28-23-48-16,-21-8-8 16,2 5-48-16,2 4 48 0,-7 4-8 15,-8-4 0-15,-8-1-80 16,-8 1 88-16,0 0 0 15,0 0 0-15,3-3 40 0,2-1-40 32,3-5-48-32,3-7-112 15,9-6-456-15,9-13-648 0,-10-10-1849 16,-6-12-4281-16</inkml:trace>
  <inkml:trace contextRef="#ctx0" brushRef="#br0" timeOffset="138812.81">17232 6635 11282 0,'0'0'3977'0,"0"0"-2737"0,0 0-560 15,0 0-112-15,0 0 8 0,0 0 65 16,-112 19 191-16,52 32-120 16,-3 32-136-16,3 35-168 15,8 18-80-15,29 4-192 16,23-14-40 0,15-21 0-16,33-6-96 0,16-10-8 15,11-13-88-15,9-19 16 16,-9-16-224-16,6-19-408 0,-26-9-664 15,-11-13-3481-15</inkml:trace>
  <inkml:trace contextRef="#ctx0" brushRef="#br0" timeOffset="139688.51">17678 6826 10850 0,'0'0'2248'16,"0"0"-119"-16,0 0-569 15,0 0-328-15,0 0-247 0,-120-63-161 32,68 63-152-32,5 6-144 15,2 13-216-15,6 10-104 16,11-1-136-16,12 10-72 0,9 3-160 0,7 4 160 15,19 3 0-15,17-1-72 16,8 1-80-16,16-1 104 16,-5-2-248-1,1-4-184-15,-8-3 64 16,-4 0 48-16,-16 0 224 16,-8-2 136-16,-16-2-112 0,-4 1-152 0,-8-6 224 31,-20-4 48-31,-13-6 272 15,-6-9 168-15,-9-7 24 0,0-3-72 16,-4-10-24-16,9-9-8 16,7-9-184-16,8-1 16 15,16-3-48-15,8 4-96 0,12 6-48 16,0 3-72-16,0 9-64 0,4 10 40 31,4 0 88-31,1 6-80 16,-2 10-8-16,1 9-456 15,5 7-1208-15,-2-10-2801 0,-3-2-5706 16</inkml:trace>
  <inkml:trace contextRef="#ctx0" brushRef="#br0" timeOffset="140646.47">17981 7175 696 0,'0'0'9922'15,"0"0"-7514"-15,0 0-295 16,0 0-625-16,0 0-448 0,0-10-368 16,0 27-384-16,0 14 129 15,0 8 271-15,-8 8-168 16,3 7-152-1,-2 3-104-15,3 0-72 0,0 0-72 16,4-3-32-16,0-6-80 16,11-7-16-16,10-6-112 0,-1-6-224 15,8-13-256 1,4-10-408 0,7-6-1289-16,-7-10-2192 0,-8-12-2792 15</inkml:trace>
  <inkml:trace contextRef="#ctx0" brushRef="#br0" timeOffset="140852.6">17794 7489 128 0,'0'0'10978'0,"0"0"-8386"15,0 0-1535-15,0 0-49 16,0 0-400-16,83-6-120 31,-43 3-240-31,4 0-152 0,0 0-96 16,7 3-824-16,-10 0-3137 15,-10-3-3833-15</inkml:trace>
  <inkml:trace contextRef="#ctx0" brushRef="#br0" timeOffset="141423.57">18196 7515 6081 0,'0'0'6913'0,"0"0"-4880"16,0 0-761-16,0 0-336 16,0 0-400-1,0 0-128 1,103-13-32-16,-58 10-175 0,-2 0-57 16,0 0-144-16,-2-1-96 0,-13 4-697 15,-9-3-1135-15,-15 0-729 0,-4 0-599 16,0-3-2682-16</inkml:trace>
  <inkml:trace contextRef="#ctx0" brushRef="#br0" timeOffset="141636.19">18367 7375 1528 0,'0'0'4105'0,"0"0"-48"16,0 0-2177-16,0 0 144 31,0 0 129-31,0 0-457 0,0 0-728 15,0 0-503-15,5 20 423 16,-5 8-280-16,0 10-336 0,0 0-152 16,0 3-120-16,3 1-112 15,5-1-776-15,8 0-1329 32,0-12-2904-32,-1-10-5321 0</inkml:trace>
  <inkml:trace contextRef="#ctx0" brushRef="#br0" timeOffset="141827.69">18578 7347 856 0,'0'0'10746'0,"0"0"-6889"16,0 0-2689-16,0 0-816 16,0 0-248-16,17 44 880 0,-10-6-135 15,-3 4-393-15,4 5-224 0,-3 4-232 31,-5 0-128-31,0 6-1257 16,0-9-2736-16,0-17-4984 0</inkml:trace>
  <inkml:trace contextRef="#ctx0" brushRef="#br0" timeOffset="142039.73">18929 7521 12874 0,'0'0'4097'0,"0"0"-3425"0,0 0-160 16,0 0 32-16,87 54-71 31,-63-22-81-31,-7 6-296 0,-6 3-96 16,-11 4-120-16,0-1-440 15,-15-2-737-15,-37-1-1223 16,8-10-625-16,4-12-7249 0</inkml:trace>
  <inkml:trace contextRef="#ctx0" brushRef="#br0" timeOffset="142914.34">19611 7299 208 0,'0'0'8729'0,"0"0"-7400"15,0 0-721-15,0 0 136 16,24-86 264-16,-24 58-88 16,0-1-7-16,-5-3 15 0,-11-3-176 31,-4 0-232-31,-12 7-248 0,-7 6 200 16,-10 12 96-16,-2 10-128 15,-5 13 89-15,-3 34-1 16,3 27-56-16,20-2-128 0,12-1-120 15,20-11-216-15,4-19-8 32,24 0-16-32,8-2-112 0,7-14 128 15,10-19 48-15,7-6 96 16,-1-16-48-16,-3-19-96 16,-4-9 0-16,-12-10 8 0,-12-6 40 15,-13 3-48-15,-11 3 64 16,0 9 240-1,0 16 104-15,-7 14 32 0,3 15-176 16,-5 9-264-16,5 26 0 16,4 12 0-16,0 11 0 15,4 5 16-15,13-6-16 16,7-3-56 0,7-6-168-16,9-7-40 15,7-12-344-15,22-7-984 0,-9-9-2817 0,-9-13-3841 16</inkml:trace>
  <inkml:trace contextRef="#ctx0" brushRef="#br0" timeOffset="143205.6">19940 6626 6729 0,'0'0'3273'31,"0"0"-1065"-31,0 0-159 0,0 0-513 16,0 0-600-16,0 0-200 15,97-13 112-15,-46 39 137 16,9 15-177-16,20 19-224 0,8 29-72 31,-9 22-168-31,-19 16-144 16,-32-6-56-16,-28-10-128 0,-24-15-16 15,-20-8-72-15,-16-2-120 0,-3-13-632 16,11-19-1993-16,8-16-4600 16</inkml:trace>
  <inkml:trace contextRef="#ctx0" brushRef="#br0" timeOffset="144377.75">22367 6877 11122 0,'0'0'3177'15,"0"0"-1497"-15,0 0-816 0,0 0-568 16,0 0-192-16,0 0-8 31,0 0-88-31,0 0 0 16,4 3 8-16,1-3-8 0,3 0 64 15,-5 0 160-15,1 0 160 16,4-10-136-16,-8-2-48 0,0-4-56 16,0 3 129-16,0 7 319 31,0 0-176-31,-4 6-128 16,0 0-200-16,0 6-88 0,4 6 8 15,0 1-16-15,0-3 56 0,0-4 8 16,0 0-56-16,4-6 160 0,-4 0 72 15,0 0 32 1,0 0-40 0,0-6-208-16,0 3-24 15,0 0-528-15,-7 3 8 0,-6 16-1465 16,5 6-2095-16,-3 3-2162 16</inkml:trace>
  <inkml:trace contextRef="#ctx0" brushRef="#br0" timeOffset="144743.9">22296 7382 5337 0,'0'0'6409'0,"0"0"-5161"15,0 0-224-15,0 0-79 0,0 0 231 16,0 0-328-16,0 0-312 15,52 0-240-15,-29 0-104 16,1 0-96-16,-4-4-96 0,-4-2-8 31,-7-3-64-31,-6 2 64 16,-3-2-72-16,-3 2-128 0,-22 4 208 16,-3 3 112-16,-3 0-64 15,3 0 80-15,3 3 112 16,14 4-40-16,7-1-200 0,4 0-24 15,4-2 24 1,15-4 16-16,1 0 240 16,5 0-111-16,-5 0-145 0,-9-10-128 15,-11 4-281-15,0 2-1407 16,-16 1-4689-16</inkml:trace>
  <inkml:trace contextRef="#ctx0" brushRef="#br0" timeOffset="145315.13">23579 6400 2472 0,'0'0'10834'16,"0"0"-8313"-16,0 0-857 0,0 0-888 15,0 0-552-15,0 0 41 16,32 86 911-16,-17 0-336 16,9 22-312-1,4 9-280-15,-7-8-56 16,2-18-144-16,-7-24-40 0,-4-13 64 16,-4-16-72-16,0-6-40 15,-4 0-168-15,8-4-360 16,4-5-704-16,-4-17-2705 0,4-6-3409 15</inkml:trace>
  <inkml:trace contextRef="#ctx0" brushRef="#br0" timeOffset="145547.63">24041 6959 7585 0,'0'0'7074'16,"0"0"-4634"-16,0 0-431 16,0 0-713-16,0 0-736 15,0 0-240-15,83-6 0 16,-35 6-160 0,12 0-104-16,4 0-56 0,7 3-104 15,-7 4-640-15,12-1-1352 0,-20-6-2529 16,-16 0-4065-16</inkml:trace>
  <inkml:trace contextRef="#ctx0" brushRef="#br0" timeOffset="145951.88">25630 6639 9874 0,'0'0'2624'15,"0"0"-759"-15,0 0-249 16,0 0-88-16,0 0-632 0,0 0-183 31,0 0-217-31,-91-64-112 16,51 83-16-16,-8 7-24 0,1 8-56 0,2 11 24 15,2 6-96-15,3 3-56 16,12 0-72-16,8 6-48 16,12-6-40-16,8 3-8 15,4-6-96 1,24-7 32-16,8-5 56 16,12-14-64-16,20-6-16 0,19-13-224 15,-4-6-192-15,-3 0-416 0,-16-13-593 16,-24 1-95-16,4-13-224 15,-12 2-937 1,-17 1-3392-16</inkml:trace>
  <inkml:trace contextRef="#ctx0" brushRef="#br0" timeOffset="146154.91">25332 6959 12170 0,'0'0'3961'16,"0"0"-3209"-16,0 0-376 15,103 0-80-15,-19-3 0 0,27-3-64 32,13-1-136-32,-8 4-96 15,-32-3-400-15,-28 0-4777 0</inkml:trace>
  <inkml:trace contextRef="#ctx0" brushRef="#br0" timeOffset="146303.75">26631 6817 6281 0,'0'0'6697'0,"0"0"-4888"0,0 0-393 0,0 0-640 15,0 0-776-15,0 0-1328 16,0 0-2977-16</inkml:trace>
  <inkml:trace contextRef="#ctx0" brushRef="#br0" timeOffset="147713.81">12582 9347 11082 0,'0'0'2312'16,"0"0"-895"-16,0 0-537 31,0 0-200-31,-80-29 80 0,56 45-48 16,-4 16-192-16,4 22 25 16,1 3-249-16,10 10-56 0,13 3-120 15,0-16-56-15,13 6-64 16,15-9 0-16,15-13-296 31,1-13-80-31,8-15 39 0,0-10 257 16,-5-13 80-16,-2-19-88 15,-10-9 88-15,-11-10 16 0,-16-3 56 16,-8-6 113-16,-8-1 135 31,-23 4 160-31,-5 3-128 16,-12 13 56-16,4 13-104 0,0 15-136 0,4 13-168 15,8 0-24-15,16 22-608 16,12 7-528-16,17 15-265 0,14-9-1263 16,13-9-2457-16</inkml:trace>
  <inkml:trace contextRef="#ctx0" brushRef="#br0" timeOffset="147962.63">12957 9080 11466 0,'0'0'3033'0,"0"0"-737"15,0 0-888-15,0 0-495 0,0 0-489 16,0 0-416-16,7 41 312 0,5 20 160 16,4 21-248-16,-4 20-112 31,-3-4-32-31,-2-22-88 15,-3-22-64-15,-4-15-520 0,0 2-1113 16,0 10-1071-16,0-7-2265 16,0-12-2449-16</inkml:trace>
  <inkml:trace contextRef="#ctx0" brushRef="#br0" timeOffset="148501.69">13184 9077 8937 0,'0'0'3241'0,"0"0"-544"16,0 0-809-16,0 0-672 16,0 0-760-1,0 0-392 1,0 0 457-16,-8 105-169 0,16-19-56 16,-1 21-128-16,2-8-80 0,-5-20 0 15,-4-25-88-15,4-19 0 0,3 4-216 16,-3-2-424-16,9-2-177 31,2-16-351-31,2-12-384 16,2-7 688-16,5-19-49 0,4-16 289 15,-4-13 304-15,0 4 304 0,-12-1 16 16,-1 17 984-16,-7 6 1169 31,-4 15-145-31,0 7-935 16,0 9-817-16,5 14-40 0,-1 8-24 15,8 8-112-15,4-4-16 16,7-4-64-16,5-5-120 0,4-7-248 16,8-10-72-16,0-9-425 31,-4-3-519-31,-4-22-264 16,-12-7 952-16,-9-3 512 0,-11-6 184 15,-4 3 352-15,-16 3 440 16,-8 6 344-16,1 13-320 0,3 13-96 15,4 3-320-15,4 26-160 0,8 9-111 16,8 9-1 0,8 1-128-1,16-1-160-15,7-6-497 0,42 3-911 16,-10-16-1089-16,-3-8-3328 16</inkml:trace>
  <inkml:trace contextRef="#ctx0" brushRef="#br0" timeOffset="148683.44">14235 9372 11778 0,'0'0'4385'16,"0"0"-2033"-16,0 0-1031 15,0 0-1113-15,0 0-112 16,-47 111-96 0,34-54-80-16,2 7 8 15,11 0-312-15,0-7-440 0,0-7-505 16,20-5-727-16,3-16-793 15,-3-14-2576-15</inkml:trace>
  <inkml:trace contextRef="#ctx0" brushRef="#br0" timeOffset="148756.81">14175 9671 5441 0,'0'0'1728'0,"-167"-102"-1728"0,72 51-136 16,3 14-5641-16</inkml:trace>
  <inkml:trace contextRef="#ctx0" brushRef="#br0" timeOffset="148954.69">12833 9401 7889 0,'0'0'7826'0,"0"0"-6066"15,0 0-816-15,156-73-375 16,-29 35-281-16,12-1 176 15,1 14-96-15,-24 6-312 0,-49 13-56 16,-15 2-4649-16</inkml:trace>
  <inkml:trace contextRef="#ctx0" brushRef="#br0" timeOffset="149606.07">15240 9594 128 0,'0'0'11034'15,"0"0"-9442"-15,0 0-336 0,-40-101-551 16,16 66 31-16,-4-3 192 16,-4 0-48-16,-7 3-432 0,-2 9-32 31,-2 14-40-31,-2 12-111 0,2 6 7 16,7 26 8-16,8 13-8 15,8 5-32-15,16 7-168 16,4-3-72-16,13-3 40 0,18-13-40 15,5-9-120-15,8-10-248 32,0-13 72-32,3-6-96 0,-2-15 55 15,-10-15-55-15,-3-7 184 16,-13-5 208-16,-6-2 0 16,-5-1 176-16,-8 11 216 0,0 5 345 15,0 16-41-15,0 10-144 16,-8 6-456-1,8 26-96-15,-4 9 0 0,4 10-72 16,0-1-168-16,12-2-480 16,20-1-857-16,-1-12-2312 15,1-13-1632-15</inkml:trace>
  <inkml:trace contextRef="#ctx0" brushRef="#br0" timeOffset="149815.13">15629 9293 576 0,'0'0'11626'16,"0"0"-8497"-16,0 0-1241 0,-83-10-800 31,52 33-375-31,7 18-201 16,-1 6-144-16,10 8-40 0,6 5-312 16,9-6-16-16,5-3-40 15,22-7-168-15,17-9-1032 0,32-16-1001 16,-4-9-1776-16,-8-10-720 0</inkml:trace>
  <inkml:trace contextRef="#ctx0" brushRef="#br0" timeOffset="150020.23">15996 8947 2496 0,'0'0'6017'0,"0"0"-3000"31,-27-79-112-31,18 62-185 0,2 17-1408 15,7 10-887-15,0 22-297 0,0 28 328 16,7 23-232-16,18 25-48 16,3 6-128-16,-1 0-48 0,-7-28-120 15,-8-19-664 1,-8-23-457 0,-4 10-983-16,-4-13-745 0,-12-2-2336 15</inkml:trace>
  <inkml:trace contextRef="#ctx0" brushRef="#br0" timeOffset="150264.4">15781 9417 1224 0,'0'0'6481'0,"0"0"-4072"0,48-105-425 16,-12 73-216-16,12 10-655 16,3 9-89-16,5 13-200 0,4 0-352 31,0 26-160-31,0 6-88 15,-12 9 8-15,-5 7 8 16,-7 2-40-16,-12 1-96 0,-8 0-88 16,-4-7-16-16,-12 1 16 15,0-14-16-15,0-2-472 0,0-16-1192 16,-4-7-2409-16,-4-6-2976 0</inkml:trace>
  <inkml:trace contextRef="#ctx0" brushRef="#br0" timeOffset="150411.2">16367 9134 11986 0,'0'0'2705'0,"0"0"-849"16,0 0-1824-16,0 0-32 0,0 0-808 0,0 0-552 15,76 60-785-15,-56-37-3784 16</inkml:trace>
  <inkml:trace contextRef="#ctx0" brushRef="#br0" timeOffset="150679.97">16582 9315 1584 0,'0'0'6825'15,"0"0"-4192"-15,0 0-697 0,0 0-159 16,0 0-577-16,-51 95-416 0,34-56-248 16,10-2-352-16,7 5-72 31,0-7-112-31,11-4 0 15,17-5-272-15,4-10-176 0,0-10-240 16,3-6 72-16,-7-9 288 16,0-14 328-16,-11-15 24 0,-13-6 376 15,-4-7 464-15,-8-3-88 32,-20 3-40-32,-4 10-96 15,-4 3-143-15,5 16-233 0,-1 12-264 16,12 10-1185-16,16 10-1447 0,4 9-1241 15,0-3-5633-15</inkml:trace>
  <inkml:trace contextRef="#ctx0" brushRef="#br0" timeOffset="151040.38">16774 9328 8409 0,'0'0'5962'0,"0"0"-3418"0,0 0-808 15,0 0-911-15,0 0-569 0,88-3-96 31,-73 44-160-31,-7 10 0 16,0 6 8-16,-8 3-8 16,0-6 0-16,0-6-120 0,-4-10-8 15,-8-13-240-15,8-12-353 0,4-13 721 32,0 0 281-32,0-25-137 15,20-13-16-15,4-10-120 16,7-9-8-16,1-6 128 0,0 2-128 15,0 10 8-15,-8 13 128 16,0 13 88-16,-7 22-24 0,-2 3-112 16,-3 28 88-16,0 13-24 31,0 7-16-31,-5 6-136 16,2 3 96-16,-1-3-96 0,-8-6-80 15,4-7-776-15,3-9-841 16,2-10-2856-16,7-13-3032 0</inkml:trace>
  <inkml:trace contextRef="#ctx0" brushRef="#br0" timeOffset="151360.22">17634 9182 2880 0,'0'0'11130'16,"0"0"-7985"-16,0 0-1008 0,0 0-1041 0,0 0-504 31,0 0-304-31,0 0-168 15,-104 6-32-15,76 32-88 16,5 7-72-16,11-1 0 0,8 4-48 16,4-4-176-16,16-2-8 15,16-8-144-15,4-5-64 0,3-10 128 32,5-3 16-32,-8 0-65 15,-8-4 169-15,-8-2 192 0,-17 6-24 16,-3-3-240-16,-11 6 24 15,-17-1 312-15,-8-1 288 16,-8-2-40-16,-7-2-168 0,-22-10-80 31,13-3-2024-31,9-3-8610 0</inkml:trace>
  <inkml:trace contextRef="#ctx0" brushRef="#br0" timeOffset="152452.47">22558 8829 10442 0,'0'0'2928'16,"0"0"-607"-16,0 0-769 15,0 0-680-15,0 0-255 16,5-6-225 0,-5 12-240-16,0 10 72 0,0 3 456 15,0 3-408-15,0-2-152 0,4-1-48 16,4-4-72-1,3-5 8-15,2-7 40 0,6-3 8 16,1 0-56 0,1-13-64-16,-6-9-16 15,-6-3 72-15,-9-4-40 0,0 4-208 16,-24 9-16-16,-4 3 272 16,-8 13 192-16,-1 0-48 15,10 16-16-15,11 13-128 0,4 2-104 31,12 11-576-31,0 5-985 16,8-8-3080-16,3-11-8041 0</inkml:trace>
  <inkml:trace contextRef="#ctx0" brushRef="#br0" timeOffset="152731.21">22463 9242 4536 0,'0'0'3057'0,"0"0"-992"16,0 0-505 0,0 0-328-1,0 0-520-15,0 0 120 0,68 41-71 16,-52-41-257-16,0 0-168 16,-1-6-192-16,-2-10-16 0,-9-3 256 15,-4-3 624-15,0-4-80 0,-17 4 57 16,-7 0-393-16,-4 3-152 15,5 9-72 1,-1 7-200-16,13 3-168 16,11 10-584-16,7 6-1905 15,17 0-5056-15</inkml:trace>
  <inkml:trace contextRef="#ctx0" brushRef="#br0" timeOffset="153158.34">24380 8731 6873 0,'0'0'6481'0,"0"0"-4272"16,0 0-705-16,0 0-480 0,-112-38 185 0,60 38-185 15,1 22-240-15,-1 10-208 16,3 12-168-1,6 10-160-15,7 7-24 16,12-1-40-16,13 3-176 16,11 1-8-16,0-4-8 15,19-3-184-15,13-6-40 0,16-6-72 16,8-11-96-16,4-11-360 0,35-20-480 31,-16-3-1185-31,-15-6-3192 0</inkml:trace>
  <inkml:trace contextRef="#ctx0" brushRef="#br0" timeOffset="153361.64">24021 9074 9738 0,'0'0'3224'0,"0"0"-1727"15,140 0-521-15,-41-3-512 16,25-10-264 0,15 0-200-16,-3 1-728 15,-37 5-1689-15,-31-2-4800 16</inkml:trace>
  <inkml:trace contextRef="#ctx0" brushRef="#br0" timeOffset="153504.76">25479 8903 13594 0,'0'0'3993'16,"0"0"-2712"-16,0 0-417 16,0 0-328-16,0 0-64 0,0 0-472 15,32-26-192-15,-60 26-1809 0,-4-3-4344 16</inkml:trace>
  <inkml:trace contextRef="#ctx0" brushRef="#br0" timeOffset="154651.74">11176 6543 1488 0,'0'0'8650'16,"0"0"-6842"-16,0 0-416 0,0 0-583 15,-17-63-305-15,2 50 384 16,-2 4-240-16,-6-1-160 31,-1 7 56-31,-8 3-152 0,-8 0-168 16,0 22-72-16,-7 7 0 15,-9 6-40-15,0 9 72 0,-4 7-72 16,0 22 0-16,-7 16-39 16,7 29-1-16,12 11-24 31,21 5-40-31,22-10 48 0,5-17 16 0,24-5-72 15,16-3 0-15,8-7 0 16,12-3 0-16,11-4 0 0,-11-18 8 16,-4-10 96-1,-13-16 8 1,-6-2-104-16,6 5-8 16,-3 4 0-16,4 3-56 0,-16-7-128 0,-12-6 56 15,-9 0-97-15,-7-6 121 16,-11-7 96-16,-17 1 8 0,-8-7 112 15,-7-4 1-15,-2-2 159 32,2-3-96-32,7-4-32 15,8 0-80-15,12 1-64 0,8-4-56 16,4 4-16-16,4 2-264 0,0 0-73 16,16 8-279-16,0-2-1336 15,-4-5-2009-15</inkml:trace>
  <inkml:trace contextRef="#ctx0" brushRef="#br0" timeOffset="155349.54">10889 8391 1200 0,'0'0'1112'31,"0"0"3753"-31,0 0-3121 16,0 0-367-16,0 0-177 0,0 0-72 15,0 0 441-15,0 0 183 16,-16-3-592-16,4 0-808 0,-4 3-200 16,-5 0-32-16,-6 0-16 15,-4 10-32-15,-1 5 80 32,-5 1 8-32,1 3-32 0,4 3-48 15,4 1 16-15,4-5-40 16,9 5-48-16,11-4-8 0,4 0-104 0,0-6-16 15,24 2 120-15,8-2 16 16,4-6 208 0,7-1-128-1,5-3-88-15,0-3 73 0,-4 0-81 16,-4 0-32-16,-5-9-81 16,-7 2-95-16,-7-2-104 0,-10 3 88 15,-7 2 200-15,-4 4-24 0,-4 0-312 31,-15 0 296-31,-9 0 56 16,-9 10-336-16,-2 6-1200 0,-17 9-1089 16,12-3-1696-16,9-3-3208 15</inkml:trace>
  <inkml:trace contextRef="#ctx0" brushRef="#br0" timeOffset="156031.07">10833 8686 1072 0,'0'0'888'0,"0"0"-552"16,0 0 2449-16,0 0-1097 31,0 0-560-31,0 0 8 0,0 0-159 16,47 0-297-16,-38 0-192 15,3 0-56-15,-5 0 8 16,-3 0-248-16,-4 0-184 0,0 0 160 0,0 0 872 15,-15 0-167 1,-6 0-185 0,2 0 64-16,-9 7 24 0,4-1-128 15,-4 3-240-15,0 1-144 16,0 6-192-16,0-3-8 16,0 6-56-16,5 3 0 0,-1 0 0 0,7 0 0 31,6 4 0-31,-2 2 0 15,10 1-8-15,3 3 0 0,0 3-48 16,0 0 48-16,0-1 8 16,3 1 0-16,6 4-8 15,-1-4 8-15,-1 6 8 0,1-3-16 32,-3 6 0-32,3 4-120 0,-1 3 24 15,1 9 40-15,-3 7 56 16,3 12 56-16,-8 16-56 15,4 20 56-15,-1 5 64 0,1-5-16 16,9-11 96-16,2-5 32 31,2-4-23-31,2 3 55 0,1 1-112 16,1-7-72-16,-6 0 40 16,5-3-56-16,-8-7-16 15,4-11-40-15,-4-18-8 0,4-8 48 16,0-7-40-16,4 3-8 15,8 4 0 1,4 2 0-16,11-9-120 0,5-3 120 16,7-6 144-16,22-4 128 15,14 1-40-15,16-7-88 16,-6-7-48-16,-22-5-96 0,-3-14-200 16,-36-5-1577-1,-5-14-4456-15</inkml:trace>
  <inkml:trace contextRef="#ctx0" brushRef="#br0" timeOffset="169381.37">6458 12391 7585 0,'0'0'2153'0,"0"0"-529"15,0 0-96-15,16-85 433 16,-16 76-185-16,0 5-512 0,0 1-231 16,0 3-321-16,0 0-216 31,0 0-280-31,0 16-208 0,-8 13 40 16,-12 27 104-16,-8 31-32 15,-4 30-8-15,-4 10-32 0,4-10-8 16,4-18-16-16,4-29-40 15,5-20-8 1,6-15 56-16,2-9-64 16,-1-4-72-16,4-3 72 0,0-6-16 15,4-13-88-15,4-10-40 16,0-31-80-16,12-29-88 0,16-44 56 16,7-26 24-16,10-12-232 0,-6-1-289 31,2 23 25-31,-9 16 256 15,-5 28 336-15,1 29 136 0,-8 19 176 16,0 16 184-16,8 2 208 16,-5 5 1-16,9 12-113 15,-4 3-224-15,4 22 88 0,-4 16-48 32,-4 13-8-32,0 3-80 0,-5 3-88 15,2 10-32-15,-1 12-56 16,-8 13 56-16,-5 13-56 15,-7 0-8-15,0-20 0 0,0-21 48 16,0-26 24-16,0-3-72 31,-4 3-264-31,-3 6-192 0,3-3-672 16,0 4-633-16,0-13-1135 16,-1-10-2610-16</inkml:trace>
  <inkml:trace contextRef="#ctx0" brushRef="#br0" timeOffset="169592.43">6350 12827 10938 0,'0'0'4409'0,"0"0"-3113"16,0 0-600-16,0 0 48 0,108-67-128 15,-57 48-199-15,5 0-217 16,-3 3-200-16,3-6-224 16,-13 3-2225-16,-11 0-5441 0</inkml:trace>
  <inkml:trace contextRef="#ctx0" brushRef="#br0" timeOffset="170425.2">6438 11849 7889 0,'0'0'2865'0,"0"0"-1985"15,0 0-168 1,0 0 80-16,0 0 24 15,0 0 169-15,0 0 55 0,0 0 40 16,-4 16-232-16,12-23-88 16,5-8-223-16,-2-5-337 0,4-8-96 15,6-4-8 1,-5-6-88-16,0-3-8 16,4-7 64-16,-5 4-64 15,2 2 8-15,-2 4 56 0,-2 13-56 16,-6 6 32-16,-3 9-32 15,0 4 216 1,-4 6-8-16,4 0-216 16,1 6 0-16,-1 10 0 15,3 10 120-15,5 2 128 0,1 4-152 16,2 3-80-16,5 3 64 16,-1-3-80-16,9 3-176 0,17 10-880 15,-13-10-2081-15,0-7-5281 0</inkml:trace>
  <inkml:trace contextRef="#ctx0" brushRef="#br0" timeOffset="171166.83">7183 12678 9898 0,'0'0'3128'16,"0"0"-1335"-16,0 0-569 0,0 0-416 0,0 0-56 16,0 0-168-16,0 63 561 15,-8-25-489-15,4 6-72 0,-3 8-184 31,-2-5-16-31,-3 7-48 16,5 0-120-16,-2-3-112 16,1 0 40-16,8-4-136 0,0-3 0 15,0-5-8-15,8-11-48 0,12-6-216 16,4-6-480-16,8-10-288 31,20-6-537-31,-8-9-2183 16,-9-10-2034-16</inkml:trace>
  <inkml:trace contextRef="#ctx0" brushRef="#br0" timeOffset="171378.39">7008 13030 6873 0,'0'0'6857'0,"0"0"-5160"0,0 0-537 15,0 0-240 1,0 0-248-16,0 0 49 16,83 0 135-16,-38 0-376 15,6-7-256-15,5 1-224 0,7 3-1064 16,-10 3-3369-16,-18-3-3281 0</inkml:trace>
  <inkml:trace contextRef="#ctx0" brushRef="#br0" timeOffset="171592.33">7510 13043 16 0,'0'0'13378'15,"0"0"-9489"-15,0 0-2977 0,0 0-335 32,0 0-105-32,0 0-192 15,40 0 160-15,-5-3-136 0,10-7-256 16,2 3-48-16,-3 1-976 15,-4-3-1377-15,-12 2-1536 32,-13 4-696-32,-6 0-1152 0</inkml:trace>
  <inkml:trace contextRef="#ctx0" brushRef="#br0" timeOffset="171804.78">7570 12804 8425 0,'0'0'2865'0,"0"0"-433"15,0 0-303 1,0 0-553-16,0 0-360 16,0 0-375-16,0 0-225 0,0 0 256 15,0 86-264-15,0-38-224 16,0 6-64-16,-8 3-56 16,-1 6-160-16,9-2-8 15,0 2-96-15,0-6-176 16,13 10-352-16,2-19-1256 15,-2-13-3289-15</inkml:trace>
  <inkml:trace contextRef="#ctx0" brushRef="#br0" timeOffset="172657.1">7928 12754 10818 0,'0'0'3136'0,"0"0"-783"16,0 0-393-16,0 0-623 15,0 0-561-15,0 0-408 16,5 32-184 0,2 12 560-16,-3 10-288 15,4 6-232-15,-4 0-128 0,-4-2-48 16,0-4-40-16,0-1-8 16,0-8-392-16,0 6-776 15,0-16-1745-15,4-13-6673 0</inkml:trace>
  <inkml:trace contextRef="#ctx0" brushRef="#br0" timeOffset="172968.06">8737 13068 11946 0,'0'0'4305'16,"0"0"-3049"-16,0 0-152 0,0 0-359 16,0 0-169-16,0 0-88 15,88-10-144-15,-20 1-200 0,-1 0-56 16,5-4-24-16,0 3-64 15,-17 1-144 1,9 9-856-16,-20 0-2993 16,-16 0-1320-16</inkml:trace>
  <inkml:trace contextRef="#ctx0" brushRef="#br0" timeOffset="173160.37">8610 13325 10610 0,'0'0'5441'16,"0"0"-4313"-16,0 0 633 15,92 0-345-15,-21 0-600 0,25-9-432 32,19-10-232-32,-11 0-64 15,-1-4-88-15,-38 11-968 0,-26-4-7922 16</inkml:trace>
  <inkml:trace contextRef="#ctx0" brushRef="#br0" timeOffset="174124.12">10893 12630 5857 0,'0'0'7921'0,"0"0"-5320"0,0 0-929 32,0 0-399-32,0 0-633 15,0 0-208-15,0 0-232 16,11-95 24-16,-11 60-128 0,0-3-80 15,-15-1-16-15,-9 2 0 16,-12 1 0-16,-12 8 152 0,1 9 40 31,-5 9 48-31,-1 10-56 16,10 16-72-16,-5 35-16 16,12 32 80-16,21 24-88 0,10 8-88 15,10-23 0-15,14-28 48 0,5-30-48 16,0-14-72-16,4-5-48 15,12-8-216 1,3-7 136-16,17-29 128 16,8-41-168-16,-4-28 48 15,-5-11 0-15,-22 15 120 0,-22 27 72 16,-11 28 0-16,-4 14 168 0,0 6 272 16,0 7 112-1,0 9-112-15,-12 18-288 16,5 42-144-16,-6 32 152 15,5 13-152-15,8 3 0 16,0-23 0-16,8-25-8 0,1-18-296 16,2-11-632-16,14 0-1208 31,-6-8-3322-31,5-8-4440 0</inkml:trace>
  <inkml:trace contextRef="#ctx0" brushRef="#br0" timeOffset="174428.16">11438 12306 13946 0,'0'0'2905'0,"0"0"-2041"16,0 0-360-16,-64 95-168 0,36-25 113 16,5 13-73-16,3 18-128 15,8-12-192-15,12-22-56 16,0-26-256-1,0-22-625-15,8-3-55 0,4-10-144 16,0-2 232-16,0-8 848 16,-8-21 96-16,-4-26 656 0,-12-25 416 15,-20 0 129-15,-3 6-145 16,-14 13-184 0,6 12-280-16,-5 4-160 15,-4 6-320-15,8 16-208 0,16 16-400 16,17 12-1512-16,7 14-3217 15,4 2-8090-15</inkml:trace>
  <inkml:trace contextRef="#ctx0" brushRef="#br0" timeOffset="175651.37">11845 12668 5601 0,'0'0'6345'0,"0"0"-4937"0,0 0-167 15,0 0-337-15,55-89 128 0,-46 60-112 16,-5 1-216-16,-4-7-208 31,-4 3-135-31,-20-2-9 16,-8 4-336-16,-8 15 424 0,-12 5-136 15,0 10-144-15,1 16-64 0,7 19 8 16,8 10-96-16,16 8 88 16,16 5-96-16,4-1-64 31,32-7 56-31,3-8 8 0,17-17-104 15,1-15-112-15,6-10 48 16,-7-19-48-16,0-16 0 0,-4-13 96 16,-12 1 120-16,-5-4 72 15,-11 6 272-15,-4 11 272 32,-8 8-32-32,0 10 40 0,-4 16-160 0,-4 7-464 15,0 40-24 1,0 45 24-16,0 41 152 0,-4 27-56 15,-4 1-88-15,0-5 40 0,-8-16-48 16,0-4-232 0,-16-9-296-1,1-10-760-15,-1-15 424 0,0-26-761 16,8-25-391-16,0-19 648 16,4-19 1120-16,-4-4 248 0,0-9 976 15,-4 0 920-15,-4-41-143 0,-3-29-337 31,-1-44-408-31,0-23-280 16,8-12-176-16,20 3-208 0,8 6-104 16,24 13-208-16,8 22-32 15,-1 32 0-15,-3 29-280 0,8 16-248 16,44-1-776-16,-5 10-3377 31,2 3-5801-31</inkml:trace>
  <inkml:trace contextRef="#ctx0" brushRef="#br0" timeOffset="176370.5">12244 12471 11258 0,'0'0'2672'0,"0"0"-1191"16,0 0-769-16,0 0-200 0,0 0 152 31,0 0 272-31,47-73-439 15,-31 73-313-15,4 0-120 0,0 10-64 16,0 12-16-16,-4 13-72 16,-5 9 16-16,-11 10 0 15,0 10 72-15,-4-1-8 0,-19-6-329 32,-5-9 225-32,4-13 112 0,0-13 16 15,4-16-8-15,12-6 112 16,8-15-64-16,0-20-56 15,24-22-40-15,8-7 40 0,8-2 8 16,4-5 0-16,-8 21 48 31,3-1-48-31,-11 16 0 0,-4 19 209 16,-12 16-217-16,0 16 0 16,-4 32 48-16,-4 2 128 15,-4 14-56-15,0-1-104 0,0-9-8 0,-12-3-8 16,0-9-112-1,0-17-169 1,0-15 9-16,12-10 272 0,0-17-8 16,0-33-560-16,28-26 72 15,8-1 216-15,-4 1 136 16,0 13 136-16,-9 22 8 0,5 2 0 0,-4 7 648 31,0 20-128-31,-3 12-96 16,-6 25-175-16,-3 29 135 0,-7 26-128 15,-5 21-40-15,0 4-136 16,0-19-8-16,-5-23-72 16,5-28-728-16,12-3-905 0,8-7-2408 31,0-9-4488-31</inkml:trace>
  <inkml:trace contextRef="#ctx0" brushRef="#br0" timeOffset="176693.39">13339 12293 2480 0,'0'0'9090'16,"0"0"-5081"-16,-24-85-1625 0,1 68-759 15,-9 15-761-15,-9 2-280 16,-2 25-256-16,-2 13-176 16,6 13-32-16,3 3-120 0,12 0-8 15,9-3 8-15,11-7-80 16,4-12-144-1,0-13-216-15,23-16 56 0,9-3 384 16,3-25 32-16,6-10-32 16,-1-7 0-16,-9-2 0 15,-14 12 0-15,-2 10 336 0,-11 16 248 16,-4 9-432 0,0 35-64-16,-15 35 64 15,7 25 32-15,-1 10-128 0,5-19-56 16,4-25-144-16,0-33-704 15,17-11-1040-15,6-8-2201 16,1-9-1080-16</inkml:trace>
  <inkml:trace contextRef="#ctx0" brushRef="#br0" timeOffset="176874.51">13825 12150 13418 0,'0'0'4785'0,"0"0"-2592"16,0 0-1681-16,0 0-432 31,-24 80-80-31,-8-4 112 16,-11 22-32-16,2-2-80 0,9-23-48 15,9-23-464-15,7-15-952 16,-12-3-1289-16,4-10-2600 0,4-9-2089 0</inkml:trace>
  <inkml:trace contextRef="#ctx0" brushRef="#br0" timeOffset="177052.04">13395 12125 9602 0,'0'0'6937'16,"0"0"-3248"-16,0 0-2513 0,0 0-1008 15,80 96 360 1,3 5 152 0,9 13-192-16,-1 0-247 0,-11-9-233 15,-16-19-8-15,-17-10-217 0,-10-13-463 16,-18-21-1336-16,-6-17-8754 15</inkml:trace>
  <inkml:trace contextRef="#ctx0" brushRef="#br0" timeOffset="177841.46">12618 13770 8249 0,'0'0'2953'0,"0"0"-1425"0,0 0 1 15,0 0-193-15,0 0 24 16,83-83-232-16,-74 64-415 0,2-3-153 16,-7-3-24-16,-4-4-216 31,0-3-120-31,0-6-72 15,-19-3-128-15,-13 0-8 0,-5-1-96 16,-6 10 104-16,-9 13 304 16,1 16 16-16,-5 6-160 0,0 39-56 15,4 34 8-15,16 19-16 32,12 0-88-32,16-15 8 15,8-29-8-15,8-16-8 0,16-7-24 0,4-2-128 16,12-11 8-16,8-15 0 15,8-19 56-15,-1-31-64 0,9-24 104 16,-16-2 40 0,-16 10 8-1,-12 8 8-15,-9 23 136 16,-7 4 200-16,-4 12 136 0,0 19-88 16,0 15-328-16,0 49 40 0,-4 28 64 15,4 13-48-15,4-13-24 0,13-25-96 31,2-29 56-31,14-9-56 16,10-4-120-16,36-3-344 16,-3-10-664-16,-4-12-3457 0</inkml:trace>
  <inkml:trace contextRef="#ctx0" brushRef="#br0" timeOffset="179018.3">14993 12122 11018 0,'0'0'4113'0,"0"0"-1761"16,0 0-831-16,0 0-793 0,-88-3-136 15,40 53 32-15,-12 43 72 16,1 34-264-16,7 25-144 15,20-6-72-15,28-10-208 0,8-25 40 32,32-12-24-32,7-20-24 15,33-15-128-15,16-17-208 0,7-27 40 16,13-17-136-16,-8-19-200 16,-5-28 64-16,-7-20 40 15,-12-12-144-15,-24-16 311 0,-21-16 313 16,-23-13-64-1,-12-3 0-15,-36 1 40 16,-24 14 64-16,-24 14 8 0,-15 19 0 16,-4 16 168-16,3 22 449 15,16 16-57-15,25 15-112 16,19 7 40-16,20 9-256 16,8 20-232-16,12 25 8 15,20 29-8-15,47 28 176 16,21 6 40-16,11-2-8 0,-2-14-120 15,-26-28-40-15,-11-15-32 16,-17-14 40-16,-11-9 8 16,-4 3 0-1,0 6-64-15,-4 4-8 16,-3-7-96-16,-14-3-288 16,13 0-1048-16,-4-12-993 0,-1-10-3192 0</inkml:trace>
  <inkml:trace contextRef="#ctx0" brushRef="#br0" timeOffset="179356.1">16507 11871 14010 0,'0'0'1873'0,"0"0"-425"16,0 0-584-16,0 0-23 16,0 0 63-16,-84-60-304 15,4 98 104-15,-28 45-48 16,-3 28 24 0,15 19-184-16,28 16-71 0,33-7-1 15,19 4-128-15,16-3-208 0,36-13-64 16,20-22-24-16,19-16-168 31,21-13-400-31,12-16-337 16,10-22-663-16,6-16-608 0,-32-15-281 15,-20-7-7985-15</inkml:trace>
  <inkml:trace contextRef="#ctx0" brushRef="#br0" timeOffset="179738.34">17136 12325 11426 0,'0'0'4641'31,"0"0"-2793"-31,0 0-871 0,-107-28-369 16,51 28 80-16,-4 18 112 15,4 11-208-15,5 9-336 0,10 7-200 16,22 6-56-16,19 6-56 16,4-1-88-16,31 2 8 15,17-1 8 1,4-3 128-16,-1-3-256 0,-2-10 152 16,-18-3 88-16,-14-6 8 15,-14 0-40-15,-7-4 40 0,-20 1 8 16,-16-4 24-16,-15-6 192 15,-5-3 136 1,-8-9-96-16,9-4-128 16,6-3-128-16,14-13-144 15,27-25-1024-15,8 0-2729 0,15-3-4769 16</inkml:trace>
  <inkml:trace contextRef="#ctx0" brushRef="#br0" timeOffset="179963.96">17419 12503 14771 0,'0'0'3088'0,"0"0"-1415"15,0 0-985-15,0 0-264 0,-76 124 176 32,48-42-176-32,13 1-96 0,2-7-104 15,13-12-144-15,0-20-24 16,13 7-56-16,11 0-216 0,3-7-264 15,5-15-568-15,8-17-768 16,0-9-2761-16,-12-3-5730 0</inkml:trace>
  <inkml:trace contextRef="#ctx0" brushRef="#br0" timeOffset="180114.78">17057 12858 10042 0,'0'0'4401'0,"0"0"-2665"16,0 0-488-16,79-3-728 16,-20 3-296-16,22 3-88 15,26 4-136-15,-16-1-768 0,-7-6-4273 16</inkml:trace>
  <inkml:trace contextRef="#ctx0" brushRef="#br0" timeOffset="180287.41">17666 12951 5033 0,'0'0'9018'0,"0"0"-6570"0,0 0-1144 31,0 0-784-31,0 0-360 16,124-29-24-16,-81 16-64 15,1 1-72-15,4-7-1584 0,-12 3-2649 0,-12 0-2056 16</inkml:trace>
  <inkml:trace contextRef="#ctx0" brushRef="#br0" timeOffset="180459.68">17822 12614 10658 0,'0'0'3849'0,"0"0"-2225"0,0 0-480 0,0 0-192 16,-4 76 489-16,4-22-305 15,0 6-600 1,0 4-216-16,0 0-240 15,0-4-64-15,0 0-16 16,0 4-728-16,-5-17-2177 16,1-12-6113-16</inkml:trace>
  <inkml:trace contextRef="#ctx0" brushRef="#br0" timeOffset="180654.46">18148 12611 13930 0,'0'0'4241'0,"0"0"-2352"0,0 0-1281 31,8 98-408-31,-4-6 480 16,4 10-288-16,0-1-160 16,4-8-144-16,0-11-88 0,-1-6-584 15,6-19-1224-15,-6-22-5674 0</inkml:trace>
  <inkml:trace contextRef="#ctx0" brushRef="#br0" timeOffset="180965.84">18694 12963 15971 0,'0'0'3953'0,"0"0"-3201"16,0 0-336-16,80 29-296 15,-65 0-64-15,-11 8-48 0,-4 11 48 16,-11 3-56-16,-17 3-144 15,-21 10-912-15,10-17-3113 32,-1-12-5225-32</inkml:trace>
  <inkml:trace contextRef="#ctx0" brushRef="#br0" timeOffset="181583.61">19474 12623 5089 0,'0'0'5353'0,"0"0"-3841"16,0-88-152-16,-15 50-239 31,-5 6 343-31,-12 3 128 0,-4 10-143 16,-3 10-353-16,-10 9-504 15,6 22-224-15,-5 26-112 0,12 28-80 16,8-3-128-16,20-3-48 16,8-13 0-16,16-16-40 15,16-6-64 1,8-3-152-16,7-16-184 0,2-16 208 15,-2-3-104-15,-3-26 72 16,-8-13 264-16,-12-2 48 0,-12-1 96 16,-5 1 408-16,-3 12 0 15,-4 10 8 1,0 16-8 0,0 6-464-16,0 22-88 0,0 19-8 0,0 13 8 15,13 10-8-15,-2 2-32 16,14-2-88-16,-5-7-232 0,12 0-584 15,-8-15-2081-15,-5-14-4816 16</inkml:trace>
  <inkml:trace contextRef="#ctx0" brushRef="#br0" timeOffset="182079.01">19635 11769 11626 0,'0'0'2961'0,"0"0"-497"0,0 0-1328 15,0 0-391-15,114 35 23 0,-50 39-48 16,24 33-56-16,4 27-192 31,-8 5-232-31,-17 7-104 16,-35 0-32-16,-20 1-104 0,-16-5-72 15,-36-5-664-15,-7-20-648 16,-9-15-1153-16,15-35-2840 0,6-23-4529 16</inkml:trace>
  <inkml:trace contextRef="#ctx0" brushRef="#br0" timeOffset="182259.31">21228 12636 17595 0,'0'0'360'0,"0"0"-360"16,0 0-11042-16</inkml:trace>
  <inkml:trace contextRef="#ctx0" brushRef="#br1" timeOffset="196192.69">6255 6988 4672 0,'0'0'7346'15,"0"0"-6186"-15,0 0 41 16,0 0-777-16,0 0-320 0,0 0 128 31,-40 6 16-31,28 17 32 16,4 8 32-16,0 14 0 0,8 18 160 16,0 23 152-16,0 25-168 0,0 13-48 15,0 3-32 1,0 0 1-16,0-9 7 0,0 8-16 0,0 5 24 15,0-1-120 1,0 3-80 0,8-12-48-16,0-4-16 0,-4-9-64 15,-4-9-48-15,0-4-8 16,0-22 104-16,0-16-56 0,-4-16-56 16,0-6 0-16,0-3-8 0,-4 3-264 31,4-3-528-31,1-10-801 15,-6-13-2295-15,5-9-1241 0,-4 0-3577 16</inkml:trace>
  <inkml:trace contextRef="#ctx0" brushRef="#br1" timeOffset="197423.26">6191 9347 5393 0,'0'0'2728'0,"0"0"-1736"0,0 0-583 16,0 0 143-16,36 73 328 31,-24-57-200-31,4-7 168 0,4 1-152 16,8-7-56-16,8 0-311 16,7-3-129-16,13 0-144 0,4 0-8 15,0 0 8-15,3 0-8 0,1 0-40 16,0 3 56-1,-4 4-56 1,7 5 64-16,1 1 8 0,4-6 0 16,-1 2 72-16,6-6 48 15,9-3 104-15,15 0 216 16,14-3-40-16,4-10 32 0,-11 4-144 0,-8 0-56 31,-16-1-304-31,-1 7 176 16,1-7-64-16,-8 7-24 0,-12-1 32 15,-21 2 144-15,1 2 41 16,0 0-161-16,4 0-80 16,-1 0 0-16,-7 0-64 0,-8 0-8 31,-4 0 0-31,-4 0 0 0,4 0 0 16,-4 0 0-16,0 0 0 15,-1 0 48-15,1-4-48 16,-3 1 8-16,-6-3-8 0,-6 6 8 15,-5-3 48-15,-4-1 40 32,3-2 8-32,-3-3-32 0,4-1 48 15,-4-6-112-15,4 0 0 16,-4-6 0-16,4-7 0 16,-4 1 0-16,0-10 0 0,0-3 88 15,0-7-24 1,0-12-72-16,0-23 88 15,0-19-88-15,0-9 96 0,0 7-96 16,0 8-8-16,4 4 8 16,0 3 0-16,1-6 0 15,-5-3 0-15,0-4 0 0,0 0 0 16,0 4 0 0,0 6 0-16,0 3 48 15,-5 3-32-15,1 16-16 0,4 13 0 16,-4 16-32-16,4 3 16 15,-4-10 16-15,0-2 0 16,-3-11-8-16,-2 1-72 0,1 3 80 31,-3 6 0-31,3 6 8 16,-1 10-16-16,1 1 16 0,1 5-8 16,3 3 0-16,-1 1 0 15,1-4-80-15,0 4 32 0,0-7 0 31,1 7 40-31,-1 0 0 16,-4 3 0-16,3 3-128 16,1 9 0-16,0 3 80 0,1 4 48 15,-1 0 8-15,4 3-64 16,0 0 56-16,-4 0-40 0,-4 0-24 16,-4 0 72-16,-13 0 48 15,-2 0 16 1,-9 6-64-16,-8 1 8 15,-4 3 0-15,-12-1-8 0,-3 1 48 16,-5-4-48-16,-20 6 0 16,-11-2-8-16,-21 3 8 0,1-4 0 15,-1-2 8 1,9-7 0-16,-1 0 40 16,1 0-40-16,-8 0-8 15,-5 0 96-15,1-7-96 0,-6 4-16 16,6 3 8-16,-1 0 16 15,-3-3 56 1,7 3-64-16,5-3 0 16,7 3 72-16,29 0-64 15,19 0 56-15,16 0 32 0,8 0-56 16,8 0-32-16,0 0-16 16,13 0-40-16,15 3-304 0,51-3-1905 15,14 0-159-15,6 0-6218 0</inkml:trace>
  <inkml:trace contextRef="#ctx0" brushRef="#br1" timeOffset="198060.23">8622 6283 6689 0,'0'0'4713'31,"0"0"-3121"-31,0 0 393 15,0 0-425-15,0 0-744 0,0 0-560 16,11-44-160-16,-11 75-96 16,-8 8 416-16,1 8-192 0,3 4-56 31,0 0-160-31,4-4 120 16,0-9-39-16,12-9-41 0,8-13-48 15,8-10 8-15,11-6 256 0,25-22-80 16,24-26-48-16,23-18-136 15,1-7 48-15,-9 6-48 0,-11 6 0 16,-20 20 0 0,-17 16 120-1,-14 6 128-15,-10 13-80 16,-3 3-88-16,-4 3-80 0,-8 0-48 0,-12 6-272 16,-4 10-168-16,-4 3 144 15,-8-3-121-15,-16-1-687 0,4-2-1936 31,4-7-4106-31</inkml:trace>
  <inkml:trace contextRef="#ctx0" brushRef="#br1" timeOffset="201571.37">5856 11137 1400 0,'0'0'7489'15,"0"0"-6000"-15,0 0-849 16,0 0-256-16,0 0 56 0,0 0 152 15,0 0-216-15,8 0-144 16,5 0 96-16,11 4 56 16,4-4 73-1,3 3-49-15,5 0-176 16,4 0-32-16,8 1-120 0,-1-4-16 16,13 3-64-16,15 0 8 15,-6-3-8-15,6 3 176 16,1-3-72-16,-4 0-40 0,-1 0-64 31,2 0 8-31,-10 3 48 16,1 0-8-16,-8 0-40 0,-5 4-8 15,1-4 0-15,0 4 48 16,3-7-48-16,-3 3 8 31,8-3-8-31,0 0 72 0,4 0-64 0,3 0-8 16,1 0 0-16,4-3-40 15,-8 3 40-15,-1-4 0 0,-7 4 48 16,-5 0-48-16,-6-3 0 16,-6 3 16-16,-3-3 32 15,-4 0-40-15,-4-1 40 16,-4-2-48-16,4 3 0 16,0-3 72-16,0 3-72 15,0 3 16-15,-5 0-8 0,1 0 0 16,-3 0-8-16,-6 0-112 15,-2 3 48-15,-2 3 8 16,2 0 56 0,-2 4-8-16,5 0 8 15,0 2 0-15,0 1 16 16,0-1 0-16,-1-2 64 0,2 2-72 16,-6 1 0-16,2 4 40 31,-5-2-48-31,-1 1 96 0,2 3 8 15,-5 7-16-15,-4 2 32 16,0 4 32-16,0 2 40 16,0 5-88-16,0-1 72 0,0 4 24 15,4-1 40-15,0-3-112 16,-1 0 24-16,5-3 16 0,-4 0-40 16,1 0-80-1,-1-4 8-15,-4 7 16 16,0 4 48-16,0-1-120 15,-4 7 96-15,4-1 0 0,-5 1 32 16,5 0-80-16,0 2 25 16,0-2-9-16,0 0-56 15,0-1 40 1,5 1 32-16,-5 0-80 0,0-1 8 16,0-3-8-16,0 1 0 15,-5-1 48-15,1-6-48 0,-4 3 0 31,8-6-8-31,0 4 16 16,0-4-8-16,0-1 8 0,0-2 8 16,0 0-8-16,8-3 8 15,1-1-8-15,-1-6 40 0,-5 7-48 16,5-7 0-16,-4 1 0 16,0-5 0-16,1 2 0 0,-1-5 0 31,-1 1 0-31,1 0 8 15,0 0-8-15,0 3 0 16,-4-3 0-16,4 3 0 0,-4 3 0 16,0 1 8-16,0 2-8 15,0 3 8-15,0 1 0 0,-4 0-8 32,0-7 8-32,4 6-8 15,-4-2 48-15,4-1-48 0,0 0 0 16,0 4 8-16,0-1-8 0,0 2 0 15,-4-5 0-15,4 0 0 16,0 1-8-16,0-8 8 16,0 1 8-1,0-2-8-15,0-5-64 16,0-2 8-16,0-1 56 0,0-2-64 16,-3 2-16-16,-1-3-48 0,-1 1 7 15,-3-1 113-15,0 0-8 16,-3 1 8-1,-6-1 8-15,2 4 0 16,-9-4 0-16,0 4 0 16,-4-1 8-16,-4 0-8 0,0 1 8 15,-7-7 0-15,-2 4 81 16,-2-7-81-16,-10 3 8 0,6-3-8 31,-5 0 72-31,-4 0-80 16,0 0 0-16,5 0 0 15,-9 0-16-15,8 0-8 0,-8 3 24 16,4 3 8-16,1 1 48 31,-1-1 8-31,-3-3-8 0,-1 1-48 16,0-2 64-16,-4 2-64 16,1-4 32-16,3 3-40 15,-4-3-16-15,4 6-32 0,4 1 48 0,0 2 0 16,0 1 0-16,5-1 0 15,-1 1 0-15,0-1-8 16,-3 1 8 0,3 0-8-16,-4-1 8 15,-4 4 0-15,4-4 0 16,-4 1 0-16,5-1 56 0,3 0-56 16,-4 1 0-16,4-3 8 0,-3-1-8 15,3-3 0 1,-4 0 16-16,0 0-16 15,0-3 8-15,1 0-8 16,7 0 0-16,5 0 8 16,2 0 24-16,5 0-32 0,1 0 0 31,7 0-8-31,0 0 0 0,8 4 8 16,0-1 0-16,8-3 0 15,4 0 8-15,0 3 0 16,4-3 0-16,0 0 64 0,4 0-64 15,0 0 56-15,-3 0-64 16,-1 0 8-16,4 0-8 0,-5 0 120 31,5-3 160-31,-4-4 280 16,4 1-200-16,0-7-120 16,0-2-112-16,0-5-8 0,0-5-48 15,0-4-64-15,0-6 88 0,0-9-96 16,0-3 0-16,0-8 0 15,0-2 8 1,0 0 8-16,0 0-8 16,0 0 8-16,-4-4 40 15,4 7-56-15,-4-5 0 0,0 1 16 16,1-2-16 0,3-4-48-16,0 4 48 15,0-4 0-15,0 1 8 16,0 2-8-16,0-2 0 0,0 0 8 15,0-1-8-15,-4 4 0 16,0 3 0-16,4-1 0 0,-5 4 0 16,5 7 0-16,0-4 8 31,0 0 56-31,0-3-56 0,0 0-8 16,0-3-64-16,0 0 56 15,0 3-8-15,0 3 8 0,0 7-32 16,0 9 40-16,0 0 0 15,0 6 0-15,0 1 0 32,0 3-8-32,0-4 0 0,0 4 8 15,0-10 0-15,0 0 0 16,0-6 0-16,9-7 0 0,-5 0-8 16,3 3 0-16,5 1 8 15,-7 9 0 1,-1 0 0-16,-4 7-8 15,0 2 8-15,0 4-48 0,0 3 48 16,0 0 0-16,0 3 0 16,0 1 0-16,0-5 0 0,0 4 16 15,0 4-16-15,0 2 0 16,0 4 0 0,0 3 0-16,0 3 0 15,0 0-56-15,0 0-32 0,0 0 80 16,0 0-8-16,0-4 8 15,3 1 0-15,5-3 8 0,8-3 0 16,4-4 0-16,0-6 8 31,12 3 24-31,0 0-32 0,0 3-8 16,3 1-48-16,5-1 48 16,8 4 16-16,0 2-8 0,0 1 0 15,4-1-160-15,-5 1-568 16,17 6-648-16,-16 0-1305 31,-12 0-2360-31</inkml:trace>
  <inkml:trace contextRef="#ctx0" brushRef="#br1" timeOffset="204112.72">8455 11312 5065 0,'0'0'6257'31,"0"0"-4889"-31,0 0-72 16,0 0-231-16,0 0 39 0,0 0 8 15,4 0-456-15,-1 0-184 16,5 0-47-16,0 0 39 0,-4 0-200 16,4 10-184-1,4 5 88-15,-4 8 80 16,4 9-72-16,-4 6-16 15,3 6-56-15,-2 1-96 0,-1-4 104 16,0-6-112-16,-1-10 8 16,2-9 0-16,3-13 0 15,8-3 40 1,8-16 384-16,11-15-40 0,9-14-216 16,15-22-8-16,14-18-88 15,14-14-72-15,-3 10 32 0,-24 23-32 16,-21 25 0-16,-23 21 0 15,-4 8 0-15,-4 5-8 0,-8 7-72 32,-4 4-960-32,-7 21-8 15,-38 39-233-15,2-4-1231 0,-6-3-3177 16</inkml:trace>
  <inkml:trace contextRef="#ctx0" brushRef="#br1" timeOffset="208103.12">2211 16018 8009 0,'0'0'3921'0,"0"0"-2465"16,0 0 241-16,-8-45-137 0,8 39-16 15,0 2-199-15,0 4-385 16,-5 0-392-1,5 0-184-15,0 0-144 0,-3 4-192 16,-5 15-48-16,0 13 0 16,-4 12 120-16,0 13 8 15,8 7-128-15,4 3 16 0,0-1-16 16,19-2 0-16,9-4-24 0,9-9 24 31,3-7-192-31,3-12-224 16,5-16 128-16,0-6-8 0,8-10 8 15,0-13 8-15,0-13-112 16,-4-9-568-16,-5-6 159 0,-11-10 145 16,-16-15 232-16,-20-20 224 31,-8-19 80-31,-32 0 112 0,-12 16-8 16,4 26 16-16,5 25 296 15,-2 13 424-15,-6-5 40 0,-9 8-239 16,-3 3 311-16,7 7-272 15,11 12-256-15,14 0-168 32,6 12-136-32,18 17-96 0,7 6-168 15,4 16 112-15,27 3 80 16,10 3-24-16,15 0 88 0,8-6 8 16,7-7 40-16,-3-6-24 15,3-6 32-15,-15-3 0 16,-4-7 0-1,-12 0-48-15,-12-3-144 0,-8 0-56 16,-9 0 32-16,2 0-24 16,-5 0-344-16,3 1-905 0,-3-5-2608 15,5-5-3648-15</inkml:trace>
  <inkml:trace contextRef="#ctx0" brushRef="#br1" timeOffset="208607.87">3398 15538 5249 0,'0'0'9154'0,"0"0"-7226"0,0 0-712 16,0 0-72-16,0 0-343 15,0 0-209 1,-103 38-120-16,67 23 208 16,0 31-8-16,16 25-56 0,12 13-192 15,16-12-120-15,20-26-143 16,11-35-161-16,25 0-25 0,24 0 9 15,20 1 16-15,12-4 0 32,-17-17-392-32,-28-21-600 0,-19-6-1512 15,-20-10-4626-15</inkml:trace>
  <inkml:trace contextRef="#ctx0" brushRef="#br1" timeOffset="209850.76">4187 15665 10938 0,'0'0'3953'0,"0"0"-3113"0,0 0 64 15,0 0 520 1,0 0-103 0,-88-32-513-16,56 36-552 0,-11 11 0 15,-1 8 136-15,4-1-56 16,8 7-136-16,8-4-168 0,13 3-32 16,11 1-136-1,0 3-80-15,31 0 208 16,9 2 8-16,12 4 0 15,12-2 0-15,-1-1 0 16,-3 0-240-16,-13 2 64 0,-6-2-88 16,-13-3 48-16,-16 0 144 15,-12-3 0-15,-4-7 72 0,-28-3 104 32,-9-3 264-32,-6-7 64 0,-1-6 16 15,-3-3-120-15,6-9-56 16,6-14-256-16,11-2-16 15,12 0-232-15,16-4-408 0,8 7-448 16,44 9-937-16,-5 4-1831 31,-2 9-3370-31</inkml:trace>
  <inkml:trace contextRef="#ctx0" brushRef="#br1" timeOffset="210210.84">4554 16011 1712 0,'0'0'11570'0,"0"0"-8785"16,0 0-1409-16,0 0-208 0,0 0-255 31,0 0-353-31,0 45-320 16,0-7 472-16,0 6-168 0,-4 4-144 16,0-4-104-16,4 1-56 15,0-4-184-15,0-3-56 16,12-6-8-16,4-10-120 0,11-3-360 15,17-19-824-15,-8 0-1609 32,0-6-4808-32</inkml:trace>
  <inkml:trace contextRef="#ctx0" brushRef="#br1" timeOffset="210390.19">4354 16313 4600 0,'0'0'7698'16,"0"0"-4753"-16,0 0-2281 16,0 0-192-16,0 0-168 15,116-7-128-15,-60-2-176 16,32-7-16-16,-13 4-1856 16,-15-5-4178-16</inkml:trace>
  <inkml:trace contextRef="#ctx0" brushRef="#br1" timeOffset="210676.65">5036 16319 3104 0,'0'0'10482'0,"0"0"-8985"0,0 0-553 15,0 0 328-15,0 0-696 16,0 0-104-16,47 83-128 0,-47-52-127 31,-15 5-121-31,-9-1-96 0,-8 2-929 16,8-11-1783-16,7-10-5154 15</inkml:trace>
  <inkml:trace contextRef="#ctx0" brushRef="#br1" timeOffset="211082.11">5414 15967 13586 0,'0'0'3185'0,"0"0"-2137"15,0 0-424 1,0 0-287-16,0 0-57 16,-7 79 552-16,-10-25-248 15,2 7-296-15,-5 2-80 16,3-6-64-16,6-6-72 0,3-13-56 16,4-13 32-16,-1-15-48 0,5-10-216 15,13-32 216-15,15-41 72 31,11-41-72-31,5-26-8 16,-4-3 8-16,-8 29-8 0,-13 41-200 16,-2 32 208-16,-13 18 240 15,3 14 224-15,2 6 16 0,-1 3-472 16,-1 38 80-16,10 35 112 31,2 28-8-31,5 10-88 0,4-6-96 16,4-25-8-16,-8-23 0 0,4-19-288 15,-5-3-272-15,1 3-1456 16,-7-6-3337-16,-9-7-5130 0</inkml:trace>
  <inkml:trace contextRef="#ctx0" brushRef="#br1" timeOffset="211239.08">5263 16304 3688 0,'0'0'7890'0,"0"0"-5361"0,0 0-2017 31,0 0-256-31,107-23-184 16,-35 14-72-16,24-11-1345 0,11-8-1359 15,-15 6-321-15,-16-7-2816 0</inkml:trace>
  <inkml:trace contextRef="#ctx0" brushRef="#br1" timeOffset="211462.81">6051 16021 11962 0,'0'0'4129'0,"0"0"-3169"16,0 0 216-16,0 0-103 0,0 0-249 15,0 0 32-15,-43 83-272 32,31-39-192-32,0 0-128 0,4 7-136 15,4-3-56-15,4-4-64 0,0-6-8 16,4-6-304-16,7-10-400 15,10-9-800-15,7-13-937 0,-8-16-2032 16,-1-6-4361-16</inkml:trace>
  <inkml:trace contextRef="#ctx0" brushRef="#br1" timeOffset="211628.83">5809 16281 10362 0,'0'0'2776'0,"0"0"-1479"16,0 0-337-16,0 0 280 16,79 19-392-16,-34-19-456 0,6 0-392 15,16 0-144-15,-15-9-1144 0,-3-4-2721 16</inkml:trace>
  <inkml:trace contextRef="#ctx0" brushRef="#br1" timeOffset="211876.06">6131 15640 12410 0,'0'0'5001'0,"0"0"-3761"0,0 0-199 0,0 0-609 15,0 0-336-15,0 0 496 16,108 73 8-16,-48-29-328 15,19 26-48-15,5 25-104 16,-12 33-72 0,-20 5-32-16,-45-3-16 15,-22-13-384-15,-29-31-528 0,-24-9-1289 16,12-27-1847-16,13-18-5786 0</inkml:trace>
  <inkml:trace contextRef="#ctx0" brushRef="#br1" timeOffset="212211.42">6944 16252 3608 0,'0'0'10699'0,"0"0"-7811"0,0 0-1944 16,0 0 49-16,0 0-41 15,104-6-296-15,-61 3-336 16,-7-3-320-1,-4 6-192-15,-8 0-864 0,-11 0-705 16,-13 0-2167-16,-4 9-922 16,-13-3-2991-16</inkml:trace>
  <inkml:trace contextRef="#ctx0" brushRef="#br1" timeOffset="212362.59">6917 16418 8481 0,'0'0'5225'15,"0"0"-3880"-15,0 0 623 0,0 0-648 16,0 0-559-16,123 15-393 16,-44-27-368-16,-11-1-624 0,-5-2-3393 15</inkml:trace>
  <inkml:trace contextRef="#ctx0" brushRef="#br1" timeOffset="213345.24">8203 15833 10458 0,'0'0'3192'0,"0"0"-951"0,0 0-665 0,0 0 33 16,0 0-9-16,0 0-576 15,-4-60-424-15,-8 63-376 0,-12 19-160 16,-8 26 8-16,-11 28-64 16,2 26-8-1,6 15 80-15,19-6-72 16,16-12-8-16,0-29 0 16,16-13 0-16,8-19 0 0,4-9-88 15,15-1 32-15,9-3 40 0,16-8-64 16,-1-14-208-16,6-10 24 15,-6-21-200-15,-7-14-224 16,-4-21-160 0,-16-20 32-16,-20-21 496 15,-20-17 199-15,0 1 105 16,-32 11 8-16,4 27-40 0,-4 25 48 16,-4 18 0-16,0 14 105 15,-15 6 231-15,-5 3-136 0,-12 13-24 31,9 3-24-31,6 22-104 16,18 19 16-16,11 20-56 16,24 21 168-16,0-2 16 0,24-7-120 15,15-13-72-15,21-12 0 16,4-4 88-16,7 1 136 0,2-7-144 31,-14-13-64-31,5-3 64 0,-17-2-80 16,-6-5 0-16,-13-5-192 15,-13-1-352-15,-3-2-448 0,-12 6-697 16,0-7-2896 0,-4-3-5537-1</inkml:trace>
  <inkml:trace contextRef="#ctx0" brushRef="#br1" timeOffset="213756.41">9172 15672 10802 0,'0'0'4057'0,"0"0"-2073"0,0 0-376 16,0 0-343-16,-88-16-513 0,44 32-192 15,0 15-96-15,-12 27 16 16,-8 33-8-16,13 30-120 0,18 10-80 15,26-11 24-15,11-18-151 16,36-20-145-16,3-12 0 16,6-16-72-1,-6-16-209-15,2-10-287 0,13-2-744 16,-2-10-1553-16,-4-7-4272 16</inkml:trace>
  <inkml:trace contextRef="#ctx0" brushRef="#br1" timeOffset="214162.31">9554 16040 4256 0,'0'0'6218'15,"0"0"-3970"-15,0 0 265 0,-83-29-785 16,42 29-208-16,-2 10-311 16,-2 9-489-16,10 6-200 0,7 4-256 31,8 3-136-31,17-4-128 16,3 7-128-16,15-6-64 0,17-1 192 15,7-2 0-15,10-1-96 0,-10-3-72 16,2-3 24-16,-18 4 88 15,-7-1 40-15,-12 3 8 16,-4 0 8 0,-16 1 72-16,-16-1 208 15,-4-3 144-15,-11 1-16 16,-1-11-168-16,4-2-168 0,4-10-72 0,4 0-208 31,21-32-880-31,6 0-1897 16,9-3-5945-16</inkml:trace>
  <inkml:trace contextRef="#ctx0" brushRef="#br1" timeOffset="214388.89">9709 16183 13274 0,'0'0'3001'0,"0"0"-1209"16,0 0-831-16,0 0-601 0,0 0 80 15,-19 92 72-15,6-41 0 16,5-1-208-16,1 4-160 0,3-3-56 31,4-3-40-31,0-10-48 16,15-10-112-16,6-12-568 16,10-16-568-16,-6-3-1393 0,-2-19-4576 0</inkml:trace>
  <inkml:trace contextRef="#ctx0" brushRef="#br1" timeOffset="214569.07">9486 16329 1384 0,'0'0'10778'0,"0"0"-6081"16,0 0-3809-1,0 0-296-15,80-3 25 16,-29-1 79-16,1 4-416 0,4-3-280 15,8 0-144-15,-21 0-1753 16,-7 0-6016-16</inkml:trace>
  <inkml:trace contextRef="#ctx0" brushRef="#br1" timeOffset="-214680.51">10025 16402 6433 0,'0'0'5873'0,"0"0"-4497"0,0 0-575 16,0 0 367-16,23 76-552 15,-19-44-128-15,-4 3-240 16,0 0-248-1,-32 9-768-15,0-12-1376 0,9-10-3890 16</inkml:trace>
  <inkml:trace contextRef="#ctx0" brushRef="#br1" timeOffset="-214246.73">10538 16050 14667 0,'0'0'3824'0,"0"0"-3127"15,0 0-425-15,0 0-160 0,0 85 304 16,0-31-144-16,-8 3-128 16,-3 3-64-16,-2 1-24 0,1-4-8 15,-4-9-48-15,1-10-72 16,2-13-312-16,1-15-40 31,9-10 312-31,3-19 104 0,0-29-544 16,19-28 280-16,21-26 264 15,8-15 0-15,0-1 0 0,-5 23-41 16,-15 38 49-16,-15 25 73 16,-5 19 535-16,3 10 176 15,-3 3-168 1,1 35-344-16,-2 35 376 0,1 28-184 15,-4-3-144-15,5-15-200 16,-9-23-56-16,7-16-64 0,-3 7-248 16,4 0-784-1,1-4-1192 1,2-12-2914-16,-11-19-5840 0</inkml:trace>
  <inkml:trace contextRef="#ctx0" brushRef="#br1" timeOffset="-214102.77">10371 16304 11466 0,'0'0'3865'0,"0"0"-3089"15,127-7 96-15,-31 7-448 16,20-3-272-16,-13 0-72 0,-8-4-80 16,-35 1-1504-16,-32-3-5858 0</inkml:trace>
  <inkml:trace contextRef="#ctx0" brushRef="#br1" timeOffset="-213881.55">11120 16154 11018 0,'0'0'4505'15,"0"0"-2657"-15,0 0-95 32,0 0-553-32,0 0-336 15,0 0-336-15,0 0-168 0,31 102-176 0,-31-48-96 16,-3 6 56-16,-9 3-88 15,7-2 8-15,5-4-64 0,0-10-56 16,13-11-312-16,6-11-632 16,22-25-1056-1,-6-7-3338 1,-3-15-6480-16</inkml:trace>
  <inkml:trace contextRef="#ctx0" brushRef="#br1" timeOffset="-213742.7">10901 16393 6281 0,'0'0'5001'0,"0"0"-3625"16,0 0-392-16,80 22 881 0,-21-16-433 15,9-3-712-15,7-3-472 0,9-6-248 16,-16-10-1120-16,-16-3-3745 0</inkml:trace>
  <inkml:trace contextRef="#ctx0" brushRef="#br1" timeOffset="-213516.47">11335 15732 10626 0,'0'0'5017'32,"0"0"-2449"-32,0 0-823 0,0 0-913 0,0 0-536 15,0 0 504-15,103 95-264 16,-39-28-104-16,12 19-96 15,-12 18-160-15,-21 1-79 16,-34-7-97 0,-22-15-289-16,-38-7-431 15,7-22-672-15,0-13-3489 0</inkml:trace>
  <inkml:trace contextRef="#ctx0" brushRef="#br1" timeOffset="-212722.57">12156 16389 7841 0,'0'0'8754'0,"0"0"-6714"0,0 0-1295 16,0 0-257-1,0 0 16 1,0 0 240-16,123-6-192 0,-47-4-192 16,-5 4-216-16,5 0-64 15,-4-1-80-15,-24 7-488 16,4-3-728-16,-20 0-1329 16,-17 3-2176-16,-15-3-1872 15</inkml:trace>
  <inkml:trace contextRef="#ctx0" brushRef="#br1" timeOffset="-212512.87">12362 16129 1320 0,'0'0'11826'0,"0"0"-7929"0,0 0-2497 15,0 0-455-15,0 0-217 16,13 76 688-16,6-16-400 0,-2 23-480 15,7 12-320-15,-9 3-120 32,2-15-96-32,-10-20-656 0,1-5-456 15,-4-23-3009-15,5-7-7097 0</inkml:trace>
  <inkml:trace contextRef="#ctx0" brushRef="#br1" timeOffset="-210473.84">13885 15843 9938 0,'0'0'3056'0,"0"0"-1479"0,0 0-1185 16,0 0-376-16,0 0 1320 15,-71 118-160-15,26-64-528 0,-7 9-7 16,-3-3-233-16,-9-3-80 15,-4-2-152-15,0-11-64 16,1-9-56-16,3-7 40 0,4-12 0 31,8-9-40-31,9-7-8 16,11-7 48-16,19-18-96 0,13-10-464 16,0-13 48-16,32-6 120 0,5 4 120 15,2-2 152-15,5 15 16 16,-4 15-136-16,-4 15 144 15,0 7 120 1,0 29 152-16,3 12 248 16,5 7 16-16,4 6-232 0,-4 3-96 15,-4-3-136-15,-5 0-72 16,-7-4-256 0,-11-2-1152-16,-6-13-2329 15,-11-13-4049-15</inkml:trace>
  <inkml:trace contextRef="#ctx0" brushRef="#br1" timeOffset="-209671.93">14817 15303 536 0,'0'0'12554'0,"0"0"-9665"0,0 0-1241 15,0 0-487-15,0 0-73 0,-88-6-232 16,9 60-416-16,-16 45 88 16,-10 27-16-16,21 27 48 15,29 12-176-15,24-13-144 16,14-6-183-16,17-12 15 16,17-17-16-16,26-9-56 15,25-13-8-15,4-9-369 0,11-19-167 16,-3-23-672-16,-20-18-1537 31,-13-20-4176-31</inkml:trace>
  <inkml:trace contextRef="#ctx0" brushRef="#br1" timeOffset="-209188.79">15112 15643 12082 0,'0'0'4313'15,"0"0"-2529"1,0 0-831-16,0 0-721 16,-28 111 352-16,4-9 176 15,0 15-352-15,9-6-216 0,-2-28-120 16,6-26-64-16,3-19-8 16,-5-3-528-16,6-3-992 0,-5-4-1449 31,-4-18-1552-31,8-10-880 15,-1-6-1047-15</inkml:trace>
  <inkml:trace contextRef="#ctx0" brushRef="#br1" timeOffset="-208785.85">15120 15491 5065 0,'0'0'4689'0,"0"0"-2809"0,68-99 152 15,-33 77-1167-15,13 15 55 16,0 11 48-16,0 24-376 0,-5 23-192 15,-6 25-144-15,-25 20-176 16,-12-5-8-16,-17-17-72 16,-15-20-176-1,-3-16 120-15,-21 6 56 16,-8-2 56-16,-7-1-40 16,-1-10 96-16,9-14 80 0,14-8 80 0,18-6 24 15,15-3 313-15,16 0 175 16,0 0-608-1,23 0-168-15,18 0 64 16,6 19-72-16,9 6-64 16,0 4 64-16,-9 9 72 0,-2-3-72 15,-17 0-48-15,-13 0-56 32,-2 0 56-32,-13-7 48 0,0 1 8 15,0-4 8-15,0-2 56 16,0-1-72-16,0-6 0 15,0-3 0-15,0-4-104 0,3-3-944 16,5-6-1481-16,0 0-2144 16,0 0-6745-16</inkml:trace>
  <inkml:trace contextRef="#ctx0" brushRef="#br1" timeOffset="-208448.72">16001 15589 6265 0,'0'0'5217'16,"0"0"-3041"-16,0 0 225 0,0 0-385 15,-112-35-855-15,60 57 71 16,-4 17-288-16,-8 24-344 16,9 32-200-16,7 29-40 0,24 9-152 31,24-12-152-31,12-16 72 0,20-35-120 16,4-16-8-16,0-16-96 15,-4-7-336-15,7-2-272 16,17-7-1024-16,-8-3-2361 0,-8-16-3385 15</inkml:trace>
  <inkml:trace contextRef="#ctx0" brushRef="#br1" timeOffset="-208057.77">16295 15903 4176 0,'0'0'7146'0,"0"0"-4097"16,0 0-929-16,0 0-704 15,-88-6-383-15,57 28-57 0,-1 10-264 16,4 9-344-16,12 10-264 0,4 3-48 31,12-3-56-31,5-4-48 16,10-5-16-16,9-7 64 0,4-10-208 15,-9-3-8-15,2-6 72 16,-10-6 144-16,-6-1 0 0,-5-2 72 16,-5-1-8-16,-14 0 160 31,-9-3 120-31,-12 1-128 0,0-1-104 16,-4-3-48-16,0 0-48 15,12 0-16-15,4-10-800 0,28-6-1032 16,0 7-3194-16,9-4-3743 0</inkml:trace>
  <inkml:trace contextRef="#ctx0" brushRef="#br1" timeOffset="-207833.85">16482 16126 5129 0,'0'0'5721'0,"0"0"-3345"0,0 0-151 15,0 0-665-15,0 0-904 0,0 0-160 16,0 0 65-16,-63 101-169 16,47-53-184-16,4 3-48 0,8-1-32 15,4-2-48-15,0-7 32 0,11-2-112 32,10-8 0-32,7-9-464 15,20-22-1201-15,-8 0-2704 0,-9-9-7705 16</inkml:trace>
  <inkml:trace contextRef="#ctx0" brushRef="#br1" timeOffset="-207667.89">16235 16291 4961 0,'0'0'6817'0,"0"0"-3904"0,0 0-1505 15,0 0-528-15,100 13-136 16,-44-11-208-16,11 2-336 31,21-4-200-31,-16 0-544 0,-17-6-4505 0</inkml:trace>
  <inkml:trace contextRef="#ctx0" brushRef="#br1" timeOffset="-207494">16857 16304 8089 0,'0'0'4561'0,"0"0"-2288"15,0 0-289-15,0 0-760 16,0 0-487-16,48 79-273 0,-48-47-208 16,-8 5-256-1,-32 15-272-15,4-11-1777 16,0-6-3136 0</inkml:trace>
  <inkml:trace contextRef="#ctx0" brushRef="#br1" timeOffset="-206680.87">17311 16246 4889 0,'0'0'4144'0,"0"0"-3167"15,0 0-217-15,0 0-24 16,20-76 96-16,-20 51 0 0,0-1-8 31,-16 1 233-31,-8-1 135 16,1 8-248-16,-13 5 120 0,-1 13-311 15,2 0-361-15,-1 15-24 16,4 17 40-16,8 3-112 16,9 3-144-16,2 7-136 0,13-7 24 15,0 0-40-15,17-3-72 32,10-10 8-32,5-6 32 0,8-9 16 0,-1-10-48 15,2 0-16-15,-5-6 80 16,-1-14 16-16,-7 1 88 15,-7-3-32-15,-6 0-24 0,-3-4 0 16,-4 7 8 0,-4 4 8-1,-4 2 56-15,0 10 104 0,0-1 24 16,0 4-96-16,0 0-144 0,0 0-16 16,0 7 0-16,-4 3 0 15,4 2-40 1,0-2-408-16,-4 3-600 15,0-7-953-15,0 0-3840 16</inkml:trace>
  <inkml:trace contextRef="#ctx0" brushRef="#br1" timeOffset="-206213.88">17328 15820 2656 0,'0'0'8506'16,"0"0"-5850"-16,0 0-975 31,0 0-945-31,0 0 24 0,-21 137 808 16,5-61-655-16,1-3-433 0,3-6-248 15,-4-19-88-15,0 9-80 16,-4-3 24-16,0-6-80 15,4-10 56 1,0-10-56-16,8-15 40 16,4-10-40-16,4-3-8 0,0-19-384 15,4-19-184-15,11-10 104 0,13-22 248 16,9-25 80-16,10-19 120 16,2-1 16-1,-14 24-8-15,-11 30 16 16,-8 33 88-16,-5 12 136 15,2 10 264-15,2 6-160 0,6 0-160 16,3 18-72-16,0 33 40 16,-1 25 56-16,-3 23 16 0,-3-7-40 15,-9-16-104-15,-5-22-8 32,-3-19-64-32,0 9-512 0,0 11-1176 15,-7-11-3626-15,-6-9-3864 0</inkml:trace>
  <inkml:trace contextRef="#ctx0" brushRef="#br1" timeOffset="-206033.48">17164 16227 464 0,'0'0'11474'15,"0"0"-8345"-15,91-25-1489 0,-11 12-536 16,31 0-648-1,5 0-280 1,-17 7-56-16,-7-3-120 0,-36 2-408 16,-15 1-4089-16</inkml:trace>
  <inkml:trace contextRef="#ctx0" brushRef="#br1" timeOffset="-205779.19">18069 15951 4256 0,'0'0'8466'16,"0"0"-4329"-16,0 0-1912 16,0 0-633-1,0 0-824-15,0 0-440 16,-69 57-112-16,42-9 144 0,-1 5-120 16,8 8-88-16,8-4 8 15,4 0-64-15,4-6-96 16,4-3 72-16,4-4-72 0,16-9-80 31,0-6-296-31,12-14-448 16,8-15-1104-16,-5 0-3321 0,-3-12-8258 0</inkml:trace>
  <inkml:trace contextRef="#ctx0" brushRef="#br1" timeOffset="-205590.07">17777 16237 384 0,'0'0'9274'0,"0"0"-6722"16,0 0-567-16,0 0-513 16,0 0-608-16,0 0-856 15,0 0 288-15,52 32-32 0,0-23-32 0,12-3-232 32,19-6-1008-32,-14-6-2833 15,-18-7-4625-15</inkml:trace>
  <inkml:trace contextRef="#ctx0" brushRef="#br1" timeOffset="-205156.33">18196 15570 11122 0,'0'0'4457'16,"0"0"-2593"-16,0 0-511 16,0 0-633-16,0 0 112 15,0 0 240 1,111 95-280-16,-43-12-208 0,12 28-216 16,-17 16-119-16,-18 0-105 15,-34-10-24-15,-11-18-24 0,-32 2-16 16,-15 1-80-16,-9-7-336 15,-4 0-393-15,-7-15-711 0,19-23-2585 32,8-22-8585-32</inkml:trace>
  <inkml:trace contextRef="#ctx0" brushRef="#br1" timeOffset="-203377.68">19104 16300 1112 0,'0'0'8097'15,"0"0"-5544"-15,0 0-609 16,0 0-295-16,0 0-217 15,-4 4-160-15,8-4-159 0,12 0-473 32,12 0-160-32,32-7 32 15,19-6 32-15,9 1-272 0,-12 2-80 16,-16 0-120-16,-24 8-64 16,-4 2 48-16,-8-4-56 15,-13 4-8-15,-7 0 8 0,-4 0-64 16,0 0 56-1,0 0 0-15,0 0 8 16,0 0 40-16,0 0-40 0,0 0-344 16,12 0-896-16,0 0-1105 15,8 0-3296-15</inkml:trace>
  <inkml:trace contextRef="#ctx0" brushRef="#br1" timeOffset="-199493.89">19443 16126 1464 0,'0'0'96'16,"0"0"3193"-16,0 0-745 0,0 0-672 15,0 0-215 1,31-86-33 0,-27 70 73-16,1 3-1 0,-1 7-368 15,-4-1 80-15,0 7-247 0,0 0-337 16,0 0-360-16,-9 17-320 16,-2 5-48-1,-5 16 160-15,-4 9 8 16,-4 17-176-16,0 0 80 15,1 2-64-15,2 1-48 0,10-10-40 16,-6 0-16-16,10-6-40 16,-1-6-392-16,3-14-720 0,5-12-1577 15,5-6-2896-15,10-13-6393 0</inkml:trace>
  <inkml:trace contextRef="#ctx0" brushRef="#br1" timeOffset="-198909.66">20602 15856 1016 0,'0'0'9746'16,"0"0"-7634"-16,0 0-335 0,0 0-649 16,0 0-288-16,-67 63-24 31,35-12-136-31,-4 9-23 0,4 7-233 16,1-1-224-16,3-2-104 15,7-4-32-15,5-9-64 16,12-9-264-16,4-7-449 0,0-10-183 31,17-13 152-31,-2-8 528 16,9-4-40-16,-4-10 256 0,0-15 32 15,-4-7 160-15,-12-12 552 16,-4-7 232-16,-4-6 121 16,-20-7-137-16,-8 0-200 0,-7 1-248 15,-1 6-176-15,-4 6-16 16,12 16-160-1,8 10-104-15,16 15-56 16,4 10-560-16,12 23-2168 0,12 8-185 16,-1 4-3024-16</inkml:trace>
  <inkml:trace contextRef="#ctx0" brushRef="#br1" timeOffset="-197109.67">21415 15443 3672 0,'0'0'8666'0,"0"0"-7378"15,0 0-936-15,0 0 177 0,-96 38 663 16,61-3-112-16,-1 16-488 31,-4 22-296-31,0 22 88 16,8 26-72-16,4 3-64 0,13-23-95 15,11-25-41-15,4-31-48 16,0-10-64-16,11 9 0 31,10 1 0-31,14-1 40 0,12-9-16 16,9-7 24-16,21-12 0 16,-6-6 96-16,5-10-144 0,0-3-64 15,-17-13-96-15,5-9-120 0,-12-7-265 16,-12-10 281-16,-8-8 136 15,-12-20 128-15,-9-29 40 16,-11-25-32 0,-15-2 96-16,-17 2 72 15,-12 22 40-15,0 32-88 0,4 20 0 16,8 11 9-16,-8 17 159 0,1 3 8 16,-9 3-16-16,-8 6-136 15,5 10-144 1,2 7 0-16,10 16 56 15,11 2 32-15,7 0-96 16,10 10 8-16,11 0 112 0,0 6-120 16,20 4 8-16,12 5 208 31,8 7-64-31,7 0-16 0,5 1-64 16,8-4 32-16,0 0 8 15,-4-7-56-15,-4-2-56 0,-9-4 8 16,-3-9 16-16,-12 3 48 15,-12-6-72-15,-1-4 16 16,-7 0-16-16,-3 1-48 0,3-4 32 31,-4-3-64-31,3 0-136 16,1-7-224-16,5 1-696 0,2-9-521 16,1-1-2216-16,-4-3-2832 0</inkml:trace>
  <inkml:trace contextRef="#ctx0" brushRef="#br1" timeOffset="-196711.4">22758 15338 6809 0,'0'0'5089'16,"0"0"-3297"-16,0 0 177 15,0 0-489 1,0 0-456-16,-103-54-167 16,71 67-113-16,-5 12-88 0,-10 26-40 15,-9 31-160-15,0 36-112 16,5 22 16-16,14 9 8 15,18-9-88-15,19-23-104 0,4-9-56 32,24-16-88-32,15-6-16 15,9-13-16-15,20-6 0 0,8-14 0 16,4-11-80-16,15-10-360 16,-24-32-960-16,-19 0-2689 15,-16-10-6865 1</inkml:trace>
  <inkml:trace contextRef="#ctx0" brushRef="#br1" timeOffset="-196154.84">23237 15646 10578 0,'0'0'2928'16,"0"0"-471"-16,0 0-553 15,0 0-647-15,-97-35-65 31,57 35-448-31,-3 16-344 0,-1 13-248 16,4 6-32-16,12 9-112 16,8 4-8-16,8-1-8 0,12 7 0 15,4-3-64-15,24 0 64 16,4-4-80-16,7-2 88 16,6-4 0-16,-9-3-128 0,-1-6-32 15,-11 0-32 1,-8-3 96-16,-11-1-16 15,-5 0 40-15,-9-2 72 0,-14-4 64 16,-10-6 8-16,1-3 56 16,-11-7 40-16,3-6 48 15,-4 0-104-15,4-6 56 16,5-14-8-16,10-5-32 16,5 0-32-16,9 3-80 15,11 0 32-15,0 3-40 16,0 12-8-16,0 4-128 0,3 3-688 31,10 6-232-31,10 23-400 16,-3-4-1401-16,1 1-4209 0</inkml:trace>
  <inkml:trace contextRef="#ctx0" brushRef="#br1" timeOffset="-195851.83">23507 16021 1608 0,'0'0'9130'0,"0"0"-6450"0,0 0-543 16,0 0-873-1,0 0-456-15,0 0-240 16,0 0-48-16,0 0 441 15,-4 105-249-15,-4-64-96 0,0 3-256 16,0-3-120 0,8-2-120-1,0-4-112-15,0-4 8 0,5-5-16 16,10-4-112-16,9-9-424 0,19-7-736 16,-2-6-1041-16,-5 0-3104 15</inkml:trace>
  <inkml:trace contextRef="#ctx0" brushRef="#br1" timeOffset="-195638.92">23308 16262 864 0,'0'0'10130'0,"0"0"-7546"31,0 0-1167-31,0 0-417 15,84 3 40-15,-29-3-376 16,9 0-360-16,4 0-304 0,11-6-24 16,-19-3-2048-16,-12 2-4850 0</inkml:trace>
  <inkml:trace contextRef="#ctx0" brushRef="#br1" timeOffset="-195480.1">23766 16256 4488 0,'0'0'4865'0,"0"0"-1704"16,0 0-1040-16,0 0-713 16,0 0-752-1,111-6-376-15,-75 2-136 0,1-2-144 16,-6 3-728-16,-7-4-1673 16,-12 1-2976-16,-4 0-3048 0</inkml:trace>
  <inkml:trace contextRef="#ctx0" brushRef="#br1" timeOffset="-195278.82">23838 16091 720 0,'0'0'8329'0,"0"0"-5264"0,0 0-480 32,0 0-793-32,0 0-992 0,0 0 16 15,0 0-103-15,-4 107-265 16,4-68-216-16,7 2-96 15,1 3-136-15,1-5-248 0,-1 5-1481 16,-1-9-2424-16,1-10-624 0</inkml:trace>
  <inkml:trace contextRef="#ctx0" brushRef="#br1" timeOffset="-195053.12">24188 16062 2536 0,'0'0'9786'16,"0"0"-6817"-16,0 0-1425 15,0 0-752-15,0 0 0 0,0 0 145 16,32 92-265-16,-27-51-168 0,-5 7-144 16,0 3-160-16,-9-4-120 15,-3 1-80 1,1 0-536-16,-2 6-1649 15,5-16-1751-15,1-13-5738 16</inkml:trace>
  <inkml:trace contextRef="#ctx0" brushRef="#br1" timeOffset="-194799.88">24487 16304 2680 0,'0'0'8746'16,"0"0"-6154"-16,0 0-519 16,0 0-673-16,80 63-600 0,-72-35-183 15,-4 7-265-15,-4 4-192 0,-12-2-160 16,-16 5-40-1,-28 5-801 1,4-12-1247-16,5-6-3201 0</inkml:trace>
  <inkml:trace contextRef="#ctx0" brushRef="#br1" timeOffset="-191108.61">25104 15802 11386 0,'0'0'4945'16,"0"0"-3529"-16,0 0-303 0,0 0-345 15,0 0-256-15,0 18-400 16,0 30-64-16,-7 28 232 0,-10 23-72 16,2-4-112-1,-1-15-16-15,-4-26 0 16,4-20-80-16,-3 8 0 16,-6-4-128-16,1-3 8 0,4-10 24 15,8-12 0-15,5-10 16 16,3-3 80-1,4-25 0-15,8-23-72 16,23-28 72-16,13-35 16 16,12-19 40-16,0-1-48 15,-9 10-8-15,-10 33-8 0,-9 24 0 16,-13 23 8-16,-3 16 72 0,0 6 64 16,0 9 184-16,0 7 24 31,-4 6-344-31,8 29 88 15,0 28 0-15,8 26 80 0,-5 25-48 16,2 7-104-16,-10-20 56 16,-2-28-24-16,-5-29-48 0,-4-3-552 15,0 0-1032-15,0 10-2721 32,0-7 1400-32,-4-15-8801 0</inkml:trace>
  <inkml:trace contextRef="#ctx0" brushRef="#br1" timeOffset="-190917.15">24782 16148 8753 0,'0'0'6754'0,"0"0"-5218"0,115-26-800 15,1 13 24-15,15 1-239 0,1-1-145 31,-29 4-152-31,-31 2-224 16,-32 1-872-16,-15 3-6866 0</inkml:trace>
  <inkml:trace contextRef="#ctx0" brushRef="#br1" timeOffset="-189886.37">25104 15351 432 0,'0'0'11594'15,"0"0"-9409"-15,0 0-1185 0,0 0-472 16,0 0-200-16,0 0 56 16,0 0-264-16,-19 19 368 0,19-13-16 31,-5 4-80-31,5-7 8 16,0 0-40-16,0 0 89 0,0-3 119 15,0 0-80-15,0 0-8 16,0-3-80-16,9-10-48 31,6-5-48-31,6-14-216 0,3-3-16 16,3-13 8-16,6-3-64 15,2-9 56-15,-7 3-72 0,4-1 16 16,-9 14 112-16,-2 9 120 16,-10 13 112-16,-2 16 96 15,-5 6-303-15,-4 9-153 0,4 20-57 16,3 9 57-1,1 3 73-15,1 1 7 16,2 2-72-16,6-6-8 0,2 0-24 16,1-3-537-16,12 6-455 15,-8-9-1816-15,-4-10-5074 0</inkml:trace>
  <inkml:trace contextRef="#ctx0" brushRef="#br1" timeOffset="-188008.03">25901 16018 9049 0,'0'0'2409'0,"0"0"-233"32,0 0 193-32,0 0-561 15,0 0-431-15,0 0-625 0,0-3-448 16,-11 28-232-16,-9 13 320 0,-4 10 88 16,-1 6-160-16,2 3-72 0,-1 6 16 15,4-6-40-15,8 1-56 16,5-11-104-1,2-5-56 1,5-11-16-16,5-9 8 0,10-6-168 16,5-6-160-16,8-10-248 15,20-3-1064-15,-13-14-2961 0,2-5-4473 0</inkml:trace>
  <inkml:trace contextRef="#ctx0" brushRef="#br1" timeOffset="-187777.08">25606 16291 6873 0,'0'0'6577'0,"0"0"-4344"16,0 0-777-16,0 0-760 15,0 0 160-15,0 0 249 0,124 0-337 16,-72 0-432-16,4 0-88 15,-4 0-248-15,-5 0-32 32,1 0-1472-32,-8 0-3665 0,-12 0-6402 0</inkml:trace>
  <inkml:trace contextRef="#ctx0" brushRef="#br1" timeOffset="-187560.66">26197 16278 11810 0,'0'0'5193'0,"0"0"-3993"0,0 0-479 15,0 0-121 1,0 0-232-16,0 0-368 16,0 0 200-16,0 0-200 15,103-16-224-15,-67 13-752 0,-4-4-545 16,-1 1-807-16,-10-3-585 15,-6-1-2752-15,-10 4-584 0</inkml:trace>
  <inkml:trace contextRef="#ctx0" brushRef="#br1" timeOffset="-187299.22">26244 16109 9754 0,'0'0'5745'0,"0"0"-3465"16,0 0-383-16,0 0-705 15,0 0-280-15,0 0-512 0,4 26-216 16,8-4 72-16,-8 4-56 16,4 6-64-1,-4 3-56-15,-4 2-72 16,0 2-8-16,0-2-112 0,-8 2-416 15,-3 2-360-15,-2-12-1136 16,5-4-3369-16</inkml:trace>
  <inkml:trace contextRef="#ctx0" brushRef="#br1" timeOffset="-186270.25">26730 15963 10426 0,'0'0'4817'16,"0"0"-3345"-16,0 0 240 15,0 0-287-15,0 0-401 16,0 0-440 0,0 0-416-16,4 32-160 15,-4 10 256-15,0 5 200 0,0 7-80 16,0 3-144-16,0-2-168 15,0-1 32-15,0-4-104 16,0-9-120-16,-4 7-512 0,-7-13-1264 31,-2-9-3953-31</inkml:trace>
  <inkml:trace contextRef="#ctx0" brushRef="#br1" timeOffset="-126550.91">26782 15135 9978 0,'0'0'2984'0,"0"0"-1255"15,0 0-185-15,0 0-400 32,0 0 96-32,0 0-87 15,12-57-297-15,-12 54-144 0,4 3-224 16,-4 0-208-16,0 0-200 15,0 0-8-15,8 6-72 0,4 13 0 16,12 10 240-16,3 5 16 31,14 14-128-31,2 3 40 0,2 6-40 16,2 3-40-16,5 13-32 16,-5 10-48-16,-2 15 56 0,-14 4-55 15,-15-7-1-15,-11-6 104 31,-5-22-32-31,0-13-16 16,0-10 16-16,-5-9-16 0,1 7 8 16,-8 5-72-16,0 1 0 15,-7 0 0-15,-9-4 0 0,-8-3 8 16,-12 0-8-16,0-6 8 16,-4-3 40-1,0 0-48-15,13-10-112 16,3-3-144-16,16-3-241 0,8-7-311 15,12-2-680-15,4-7-1609 16,11 0-3464-16,6-7-4425 0</inkml:trace>
  <inkml:trace contextRef="#ctx0" brushRef="#br1" timeOffset="-125753.8">27575 16094 8617 0,'0'0'7354'0,"0"0"-5162"0,0 0-615 15,0 0-105 1,0 0-88-16,0 0-295 16,0 0-321-16,80 12-112 0,-37-9-128 15,21 1-248-15,0-4-152 16,0 0-16-16,-4 0-112 15,-9 0-248-15,-7-4-152 16,-8 1-224 0,-4 1-176-16,-8-5-145 0,-5 4-127 15,17-16-1288-15,-4 3-3722 0,1-3-5640 16</inkml:trace>
  <inkml:trace contextRef="#ctx0" brushRef="#br1" timeOffset="-125132.13">28790 15357 9778 0,'0'0'5993'0,"0"0"-4289"0,0 0-455 31,0 0-9-31,0 0-136 0,0 0-280 16,0 0-336-16,-63-41-384 0,38 66-56 16,-6 17 48-16,-13 25 24 15,4 21-48-15,4 26-72 16,16 7 8-16,16-13-8 0,4-26 48 15,12-27-48 1,4-17-8 0,8-10-200-16,12 4-152 0,8-3 56 15,11-7-280-15,9-9-160 0,4-13 24 16,0 0-272-16,-1-23 487 16,-3-12 161-1,-8-25 224-15,-9-29 120 16,-10-32 0-16,-22-12 56 15,-15 6 160-15,-28 16 216 0,-11 32 161 16,-1 18 207-16,0 20-112 16,0 13-136-16,-3 2-128 0,2 7-72 31,2 6-144-31,11 13-208 16,12 23-48-16,12 27-104 0,4 36 152 15,24 22 48-15,16 9-40 16,0-21 128-16,-5-23-72 15,-11-32-64-15,-4-6 8 0,0-3-8 32,0 2-88-32,0-2-312 15,0-6-568-15,-4-13-776 0,0-10-3009 0,-9-3-6242 16</inkml:trace>
  <inkml:trace contextRef="#ctx0" brushRef="#br1" timeOffset="-124584.7">29857 15173 11138 0,'0'0'5289'15,"0"0"-3593"1,0 0-175-16,0 0-353 15,0 0-528-15,0 0-352 16,-90 67 120-16,34 15 184 0,0 39-80 16,8 9-255-16,32 0-89 0,16-13-112 15,28-18-56-15,8-20-56 0,0-18 56 32,-1-20-240-32,-3-9-345 15,20-3-679-15,-5-4-1296 16,-6-6-3490-16</inkml:trace>
  <inkml:trace contextRef="#ctx0" brushRef="#br1" timeOffset="-124208.95">30308 15605 11202 0,'0'0'3985'0,"0"0"-1929"16,0 0-199-16,0 0-449 0,-92-16-568 15,61 29-424-15,-9 15-96 16,4 7-96 0,8 6-128-16,12 7-96 0,12-7-72 15,4 4-32-15,16-4 96 16,16-6-8-16,8-3 8 15,-1-7 8-15,2-6-96 0,-18-6 40 16,-7-3 40-16,-12-7 8 0,-4 0-8 16,-16 0-16-1,-11 3 32-15,-17 4 224 16,-12-4-120-16,4-2 32 16,-4-2-136-16,8-2-304 15,9-2-664-15,11-15-1497 0,16-1-4224 16</inkml:trace>
  <inkml:trace contextRef="#ctx0" brushRef="#br1" timeOffset="-123992">30046 15830 6313 0,'0'0'6785'0,"0"0"-3840"0,0 0-1505 31,0 0-392-31,0 0-655 15,0 0 47-15,0 0-16 16,19 86-240-16,13-51-120 0,8 0 120 16,8-3-176-16,-9-7-8 15,2-3-208-15,-2-6-1577 0,-7-6-3080 16,-12-4-3272 0</inkml:trace>
  <inkml:trace contextRef="#ctx0" brushRef="#br1" timeOffset="-123467.22">30444 15891 3512 0,'0'0'7410'15,"0"0"-2985"-15,0 0-2801 0,0 0-112 16,0 0-367-16,0 0-497 15,-5 31-376 1,5 4 360-16,0 3-96 16,0 7-168-16,9-1-128 0,-1-2-64 15,3-7-128-15,6-4 24 16,2-5-72-16,9-7-160 0,0-10-496 16,20-9-1160-16,-8 0-3321 15,-5-9-4249-15</inkml:trace>
  <inkml:trace contextRef="#ctx0" brushRef="#br1" timeOffset="-123272.68">30348 16002 1344 0,'0'0'9410'15,"0"0"-6898"-15,0 0-575 16,0 0-361-16,0 0-544 0,96 0-23 15,-41 3-521-15,9 0-384 16,20-3-104-16,-17 0-1193 31,-11-10-4600-31</inkml:trace>
  <inkml:trace contextRef="#ctx0" brushRef="#br1" timeOffset="-122785.15">30914 16033 1560 0,'0'0'9778'0,"0"0"-5809"16,0 0-2217-16,0 0 33 0,0 0-657 16,0 0-392-16,0 0-320 15,8 45 48 1,-4-19-176-1,-4 2-152-15,0-3-136 0,0 1-352 16,0 6-912-16,-12-14-1321 16,-1-1-3312-16</inkml:trace>
  <inkml:trace contextRef="#ctx0" brushRef="#br1" timeOffset="-122334.99">31392 15650 12546 0,'0'0'4921'0,"0"0"-3552"16,0 0-297-16,0 0-328 16,0 0-288-16,0 0-376 0,0 0-72 15,3 91 208-15,-3-34-24 16,0 4-112-16,-3-1-72 31,-5 1 0-31,0-14-8 0,0-9-48 16,0-9-88-16,4-14-104 15,4-11 24-15,0-4 208 0,0-26 0 0,0-24-176 16,12-26-80-16,12-29 200 16,4-7 64-1,0 8 0 1,-4 25 80-16,-9 31 112 0,-2 19 152 15,-6 20 136-15,-3 2 56 16,0 7-176-16,5 0-360 0,-5 23-104 0,3 27 104 16,9 24 128-1,0 17-64 1,-4-2-56-16,-4-16-8 16,-8-22-152-16,0-13-552 0,0 10-920 15,-3-10-2209-15,-10-6-2952 16</inkml:trace>
  <inkml:trace contextRef="#ctx0" brushRef="#br1" timeOffset="-122169.9">31197 15846 8953 0,'0'0'3209'0,"0"0"-2017"15,84-9 25-15,-17 5-145 16,33 4-584-16,-5 0-488 0,17-3-416 31,-33-3-1593-31,-31 0-6400 0</inkml:trace>
  <inkml:trace contextRef="#ctx0" brushRef="#br1" timeOffset="-121952.68">31994 15637 1376 0,'0'0'10506'15,"0"0"-6649"-15,0 0-1761 16,0 0-607-16,0 0-833 0,0 0-488 16,0 0 368-1,-32 101-96-15,19-47-176 16,2 0-120-16,7 3-8 0,4-6-120 16,0 0-16-16,11-10-192 15,14-12-488-15,23-17-792 16,-9-8-1529-16,-3-4-4033 0</inkml:trace>
  <inkml:trace contextRef="#ctx0" brushRef="#br1" timeOffset="-121778.83">31786 15827 3744 0,'0'0'5569'31,"0"0"-3512"-31,0 0-793 0,0 0 32 15,0 0 401-15,88 64-481 16,-32-49-720-16,8-8-496 16,23-7-32-16,-15-7-2296 0,-16-5-4122 0</inkml:trace>
  <inkml:trace contextRef="#ctx0" brushRef="#br1" timeOffset="-121532">32228 15373 4977 0,'0'0'7569'0,"0"0"-4400"0,0 0-1817 0,0 0-704 16,0 0 40-16,0 0 25 16,112 95-145-16,-56-34 72 15,-13 2-184-15,-2 7-88 0,-9 6-240 31,-21-12-128-31,-7 6-264 0,-4-1-384 16,-24-5-1553-16,-4-10-2416 16,5-13-4713-16</inkml:trace>
  <inkml:trace contextRef="#ctx0" brushRef="#br1" timeOffset="-121196.43">32411 14707 9193 0,'0'0'6954'16,"0"0"-5026"-16,0 0-1536 0,116 79 193 15,-12 22 423 1,15 26 40 0,-7 22-264-16,-24 4-368 0,-41-4-80 0,-30 4-104 15,-21 2-192-15,-36-6-40 16,-28-12-416-16,-11-10-232 16,-9-22-136-16,20-29-760 0,4-19-1201 31,24-19-2456-31,21-22-3161 15</inkml:trace>
  <inkml:trace contextRef="#ctx0" brushRef="#br1" timeOffset="-119305.14">1326 15376 10234 0,'0'0'2496'15,"0"0"-1119"-15,0 0-281 0,0 0 40 16,0 0-136-16,12-13-360 15,-12 17-512-15,8 31-64 16,8 41-64-16,12 51 1073 16,8 41-401-16,-5 22-400 15,1 1-56-15,-4-19-56 16,-4-11 0-16,4-8-64 0,-4-13-96 16,1-20-64-16,-6-18-448 15,-3-29-304-15,-4-22-809 16,-4-19-903-1,-5-14-1529-15,2-14-2440 0</inkml:trace>
  <inkml:trace contextRef="#ctx0" brushRef="#br1" timeOffset="-114348.14">1251 15208 4352 0,'0'0'4993'0,"0"0"-3744"0,0 0-833 15,87 0-136 1,-35 0 112-16,15-3 112 15,6 0-176-15,15 3-168 0,11 0-104 16,21 6-48-16,3 10 0 16,-3 0-8-16,-5-4 56 15,-3-9-8-15,3 1 0 0,13-4 48 32,7 0-88-32,5-10 72 15,2 4-72-15,-2-4 0 0,8 7 0 16,-1-3 40-16,9 6-40 15,3 0 64-15,4 0-72 16,0 0 8-16,5 0 96 0,-1 3-16 31,9-3-32-31,-1 3 16 16,4-3-8-16,4 0-8 0,4 0-56 0,5 0 0 16,3 0 8-16,-4 3 0 15,0 4-8-15,1-1 80 16,-8 3 64-16,-6 4-40 15,2-3-31 1,-5-1-25-16,1-2-40 16,-5-4 0-16,4-3 0 0,1 0 48 15,2-10-56-15,2-2-104 0,-8 2-9 16,-6 0 1-16,-10 4 96 16,-16 3 8-1,-5 0 0-15,-12 3 8 16,-3 0-8-16,-4 0 8 15,0-3 0-15,2-4-40 0,6-2 40 16,-1-1 0-16,6 1 0 16,2-1-80-16,-4 1-56 0,0 2 120 31,1 4-80-31,-9 0 88 16,5 3 8-16,-4 0 8 0,-1 0 0 15,5-3 0-15,3-1 40 16,4-1-48-16,2-5 8 15,9 0-8-15,-2 1 8 0,-1-1-8 32,1 4 0-32,-1-1 0 15,-3 1 8-15,-1 3 48 0,-4 0-48 16,-2-4-8-16,-2 4 48 0,0-3-48 16,-3 0 48-16,7-4 56 15,5 0 0-15,-1-2-96 16,9 2 64-1,3-3-55-15,4 4-9 16,-3 0 0-16,-1-1 0 16,-3 7-8-16,-5-3 0 0,-4 2 0 0,1 1 56 15,-4 3-56-15,4-6 16 16,-5 2-8 0,0 1 48-16,9-3-56 15,-1 0 56-15,1-4-56 16,3 1 0-16,0-4 0 15,1 3 0-15,-9 1-128 0,-7-1-97 16,-9 7 217-16,-11-3 8 0,-4 3 8 31,-1 0 233-31,5-4-105 16,3 4-56-16,12 0 8 16,13-7-8-16,16 4 0 0,3-3-8 15,8-1 32-15,0 1-104 16,1-1 16-16,-1 7 96 0,-3 3-56 31,-5 0 40-31,-4 0 112 16,5 6-8-16,3 3-56 15,9-2-32-15,15 3-16 0,4-7-40 0,16 3 16 16,1-6-64-16,3 0 0 16,-1 0 0-16,-6 0-8 15,-13 3 8 1,-11-3 0-16,-9 6 88 15,-12-2-96-15,-3-4 0 16,-5 0 0-16,5 0 0 0,-4-4 0 16,7-5-120-16,0-4-104 0,4-6-48 15,-3 3 112-15,-1-3 64 0,-11 4 96 32,-13 2 0-32,-11 0 120 15,-9 7 200-15,1-1-120 16,0 4-120-16,6 0-16 0,11 0-64 15,13-4-8-15,10 5 0 16,7-5 8 0,9 4 0-16,3 3 0 15,0 0 0-15,-4 0 0 16,-11 0 8-16,-5 0-8 0,-15 0 0 16,-5 0 0-16,-11 0 0 15,-4-10 0-15,-1 0 64 0,-3-2-64 31,0-4 48-31,2 0-48 16,-2-3-40-16,8 0 40 16,-4-3 8-16,-1 6 8 0,-7 0-8 15,-5 0 56-15,1 3-64 0,-8 1 152 16,3 2 8-16,0-3 16 16,6 7-104-1,2-3-64-15,5-1 88 16,7 4-16-16,0 0 8 15,4-1-32-15,10 4-48 0,-6-7 8 16,8 4 64-16,1-3-16 16,-5-1-56-16,-3 4 40 15,-9 0-40-15,-3-1-8 16,-5 1 8-16,5 2 8 16,-4 4-8-16,-1-2 64 15,5 2-8-15,-1 0-8 0,13 0 16 16,3 0-16-16,13 0-8 15,7 0-48 1,1 0 40-16,-10 6-32 16,-9-3-8-16,-15-3 0 15,-14 0-16-15,-4 0-64 0,-8 0 32 16,3-7 32-16,9 1-112 16,3-3-16-16,0 2-8 0,5 4 96 31,-4 0-24-31,-8 3 72 15,-16-3 0-15,-21 3-32 16,-11 0 32-16,-4 0 8 0,4 0 0 16,8 0 0-16,7 0 8 15,5 0-16-15,12 0 8 0,15-3-424 16,21-7-16 0,-13 0-216-16,-19 5 104 15,-29-5 272-15,-19 7 200 16,-8-1 80-16,4 4 200 0,0-3 464 15,-4 0-96-15,-8 0-200 16,4-1-128-16,4 4-88 0,0-2-80 16,4 2 8-1,3 0-80-15,1 0-16 16,4 0 8-16,-4 2-96 16,-5 5 48-16,-7-1 40 0,-7 1-48 15,-6-1 56-15,-11 0-136 16,-4 1-224-1,5 2 144-15,-5 1 224 16,3 9 32-16,1 0 40 16,4 6 32-16,4 7 72 0,-4 3-120 15,4 3-48-15,-4 7 120 16,-5-1 248-16,2 0-80 16,-5 1-88-16,0-1-48 0,0 4-32 31,0 3 24-31,0 0 16 15,0 3 104-15,8 3-40 0,4 0-88 16,0 0-16-16,0 0-31 16,-1 0-25-16,-2 1 0 15,-5 2 56 1,-4 0 352-16,0-2 16 0,0 1-128 16,-4-1-72-16,-5 2-128 15,2 0-64-15,3 4-96 0,0 3 8 16,4-1 56-16,0 4-64 15,0-3 0 1,8-4 0 0,4-2-8-16,-4-4 64 0,0 0-64 15,3-6 48-15,-2 2-40 0,-1-5 0 16,-1 0 32-16,2-1-40 0,3 1 8 16,3-7-16-16,-2 1-96 15,-2-1-64-15,2-6 160 16,-9-3-240-1,-1-1-112-15,-3-2 64 16,0 0 80-16,0-1 88 0,-12-3 120 16,4 4 8-16,-3-4 40 15,3 1-40-15,-1 2-8 32,5-5-280-32,-3 2-80 0,-1-3 192 15,-1 0 72-15,-2-3 32 16,-1 1 7-16,-4-5 9 0,-5-2-16 15,2 0 72-15,-1-4-40 16,-4-2 40-16,-8-1 0 16,0-6-24-16,-11 0-120 0,-10 0-200 31,-14 0 192-31,-17 0 152 0,-23-9-8 16,-9-1 8-16,9 1 216 0,3 6 128 15,12-1 1-15,-3 4-113 16,-1-3-72-1,1 0-88 1,-5-4 16-16,-8 4-40 0,5-3 0 16,-9 3-40-16,1 0 64 15,-5 0-72-15,-3-1 0 0,-9 1 0 0,1 0 0 16,-9 3 0-16,5 0 0 31,-1 0 0-31,-4 16 16 16,9 0-16-16,0 3 0 0,-1 0 16 15,9-7-8-15,3-2 0 0,9-4 0 16,-5-6-8-16,-4-3 8 16,-4-12-8-16,-3-8 0 15,-8 1-16-15,-1 0-64 0,5 0-16 32,3 2 96-32,9 5 0 15,-1 2 56-15,5 4 0 0,-1 2 8 16,-4 4-56-16,1 0 120 15,-4 3-40-15,-1 0-32 32,0 0-48-32,-3 0 48 0,7 3-56 15,0-3 0-15,2 0-8 16,6-3 16-16,4-4-8 0,5-5 48 0,2-1-40 16,6 4 48-16,-5-4-56 15,1 0 0 1,-5 4-8-1,-7-1-48-15,-5 3 56 0,-4 1-48 16,-11 0-16-16,-8 0-8 16,-16-1 16-16,-5 4-88 0,-4-4-24 0,-3 1-40 15,0 3-32-15,4-3 39 32,3 2 137-32,1 1 64 15,0 3 0-15,3 0 0 0,1 0 48 16,-1 0-48-16,1 0-8 15,-1 0 0-15,5 0 8 0,4 3 65 16,3-3-17-16,5 4-40 31,7-4 8-31,13 3 32 0,3 0-48 16,5 4 0-16,2 2 0 16,2-3-8-16,-5 1 8 0,5-1-8 15,-4-3 8-15,3 0 8 16,4 4 0-16,1-4 144 31,3-3-32-31,9 3 24 0,-1-3-136 16,0 3 8-16,0 1 40 15,-4-4-56-15,-3 3 0 0,-12-3 0 0,-1 0 8 16,-8 0-8-16,-8 0-8 16,-3 0 8-1,-4 0 0 1,-4 0 0-16,-1 0 0 0,-3 0 0 15,-1-3-8-15,-8-4 8 16,2 4 0-16,-11 0 0 0,-6-1 0 16,0-2 0-16,-9 3 56 15,2-3-56 1,-10 6-56-16,5-3 56 16,-5 3 8-16,5 0-8 0,0 0 8 15,8-4 48-15,-1 4-56 16,5-3-8-16,-5 0 8 15,5 0 16-15,4-1-16 0,4 2 8 32,7-2 32-32,4 1-40 0,9-3 0 15,8 6 0-15,-5 0 0 16,0 0 0-16,1 0 0 16,-4 0 0-16,3 0 0 0,-3 0 0 15,3 0 0-15,-4 0 0 31,-3 0-8-31,0 6 8 0,-8-3 0 16,-1 3-48-16,-7 1 48 16,7-1 0-16,5-2 32 15,0-1-32-15,-1 0 0 0,0 0-8 16,5 0 8-16,-4 0 0 16,4 4 0-1,-5-4 0-15,4 0 8 0,1 0 0 16,-5 1 0-16,1-1-8 15,-13-3-8-15,1 0 8 16,-1 0 0-16,1 0 8 0,0 0-8 16,8 0 8-1,3 0 0-15,-3 3 120 16,-1-3 88-16,-3 3-16 0,-1-3 8 16,2 3-104-16,-2-3-8 15,1 0 0-15,-1 0-96 16,1 0-8-16,3 0 0 15,0 0 8 1,9 0 8-16,-1-3-8 0,5 3 0 16,4-3 40-16,-1 3-32 15,1 0-8-15,-4 0 8 16,-1 3-8-16,-3 3 48 0,3-3-40 16,1 7 48-16,7-7-48 31,1 1 8-31,11-4-8 0,0 0 0 15,5 0 0-15,3 0 0 16,-8 0-8-16,9 6 8 16,-8 3-8-16,3 1 8 0,1 2 0 15,-1 1-8-15,5-4 8 16,2 4-8-16,2 0-80 0,8-7 32 16,3 7-96-1,0-4-24-15,16 1 160 16,12 0 8-16,17-7-8 15,-1 3 8-15,-12 4 0 0,-4-1 0 16,-11 1 0 0,-1 2-368-1,5 1 248-15,3 0 112 0,4 0-40 0,-3-1 48 16,2-2 0-16,1 2-48 16,-3-2 32-16,-4 0 8 15,3-1 0-15,-4-3 8 0,-4 1-8 31,-11-1 8-31,-9 3 0 0,-20 4 0 16,0-3 0-16,6 2-48 16,10 1 40-16,12-3 8 15,12-4 0-15,12 0 80 0,17-2-72 16,-1-1-8-16,-4 0 48 31,-8 0-48-31,-4 0 8 0,4-3 0 16,2 0 72-16,2 3-56 15,0-3-16-15,-8 4-16 16,4-1-56-16,-7 0-32 0,-2 0 96 16,5 1 0-16,-7-1-48 15,0-3 48 1,-2 2-8-16,10-2-40 0,-5 0 16 16,8 0 32-16,9 0 96 15,-5 0-96-15,8-2 0 16,1-5 64-16,6-2-56 0,2 2-16 15,3-2-32 1,8 2 40-16,0 1 8 16,0 3 0-16,0 3-8 0,0 0 0 15,0 0-8-15,-8 0-8 16,1 6-24-16,-9 1 40 16,4-4 0-16,-8 3 0 0,4-3 0 31,4-3 8-31,-3 0 56 15,2 0-16-15,6 0 72 0,7-6 16 16,5 0 128-16,10 2 48 16,5-2-120-16,8 3-192 0,0 3-232 15,0 0-96-15,0-3-304 32,0 0-393-32,-16-7-239 0,-3 0-2505 15,-2-2-3824-15</inkml:trace>
  <inkml:trace contextRef="#ctx0" brushRef="#br1" timeOffset="-79345.06">2322 3038 1880 0,'0'0'7650'0,"0"0"-6290"15,0 0-888-15,0 0-264 16,0 0-64 0,0 0-40-16,0-3 48 15,-4 3 56-15,0 10-8 16,0 5 416-16,-3 5 72 15,-1 8-47-15,3 4-153 0,5 3-240 32,0 6 96-32,0 10 120 0,0 19 8 15,9 22-144-15,6 22-104 16,-2 10-72-16,2-3-144 16,2-17 88-16,-10-31-8 0,1-19-24 15,-4-16-56-15,4-6 0 31,-4 3 40-31,0 3-40 0,-4 3 64 16,0-9 16-16,0-3 56 16,0-7 0-16,-4-9-24 15,0-4-32-15,0-6 8 0,0 0 40 0,0-3-136 16,0 0-384 0,-4-25-792-1,0-4-1697-15,4 1-5544 0</inkml:trace>
  <inkml:trace contextRef="#ctx0" brushRef="#br1" timeOffset="-75251.11">2223 2930 1328 0,'0'0'3280'0,"0"0"-935"0,0 0-1425 16,0 0-560-16,0 0-360 31,0 0 0-31,0 0 0 16,0 7 32-16,7-7 224 0,2 0 496 15,3 0 265-15,4 0-457 16,-1 0-200-16,2 0-104 0,-2 0 32 16,5 0 88-16,0 0-80 15,4 0 112 1,0 0 40-16,4 0-112 16,4 0-104-16,0 0-88 0,3-7-39 15,1 4-49-15,0 0 0 16,0 0 8-16,0-1 40 0,-4 1 48 15,0 3-16 1,0-3-48-16,-4 0 0 16,0 3-72-16,-5-3-8 15,1 3 112-15,4 0 0 0,0-3 16 16,4 3-32-16,0-3 8 16,-4 3-56-16,3 0-56 0,-3-4 0 31,4 1 8-31,0 3 0 15,-4-6 64-15,4 6-64 0,0-6-8 16,0-1 56-16,-1 4-48 16,1-4 0-16,-4 1 40 15,4 3-40-15,0-3 48 0,4 3-40 32,-5-1 0-32,1 1 72 15,-4 3-80-15,4 0 0 0,0 0 40 16,5 0-40-16,-6 0-8 15,5 0 56-15,4 0-40 0,-1 0 56 16,2 0-24-16,-2 0-40 31,1 0-8-31,4 0 16 0,0 0 0 16,-5 0 48-16,2 0-64 0,-2 0 48 16,-3 0-48-16,4 0 8 15,-5-3-8-15,2 3 8 0,-5-3 0 16,4-1-8-1,-1 4 0 1,1 0 40-16,0-3-32 16,0 3-8-16,0-3 0 0,0 3 0 0,-1 0 0 15,1 0 8-15,0 0-8 16,-1 0 8-16,-2 0 0 0,-1 0-8 31,0 0 8-31,4 0-8 16,-4 0 0-16,3 3 8 15,5 0-8-15,0 1 0 0,-4-1-8 16,4 0 0-16,-1 0 8 0,-3 1-8 16,4-1 8-16,-4-3 0 31,0 3 16-31,-1 0-16 16,-3-3 8-16,4 3 0 0,1-3 0 15,-2 3 40-15,1-3-48 16,0 0 0-16,-1 0 8 0,1 0 32 15,1 0-32-15,-1 0-8 32,3 0 0-32,-7 0 0 15,4 0 8-15,-1 0-8 0,-3 0 16 0,5 0 40 16,-5 0-56-16,3 0 16 16,1 0-8-16,0 0 0 0,-1 0 0 15,-3 0-8 1,0 0 8-1,0 0-16-15,0 0 8 16,-4 0-8-16,4 0-8 0,-4 3 16 0,3 1 0 16,6-1 8-16,-1-3 0 15,3 3 0-15,5 0 0 0,-4 1 0 32,4-2 8-32,0 2 40 15,-4-4-56-15,-5 3 0 0,5 3-96 16,-4-2 96-16,-5-4 8 15,6 3 8-15,-5 0-16 0,4-3 8 16,-4 0 0-16,3 3 8 31,-3-3-8-31,4 0 40 16,-4 0-48-16,-1 0 0 0,5 0 0 16,-3 3 0-16,-1-3 0 15,-5 3 0-15,1-3 0 16,0 3 8-16,0 1-8 0,-4-4-40 31,4 0 40-31,0 0 0 16,0 3 0-16,0-3 0 0,-5 0 0 15,5 0 8-15,-4 0 0 0,0 0-8 16,0 3 0-16,-8-3 0 16,4 0-8-16,-8 0 8 15,4 3-8 1,-4-3 8-16,-1 4-8 15,2-1 8-15,-6-3 0 0,10 3 0 16,-9 0 0-16,-1 0-8 0,6-3-112 16,-5 6 120-16,-1 1-152 15,-3-4-136 1,0 4 64-16,0-1 40 16,1 3 88-16,-1 1 88 15,-4-1 8-15,0 4 8 0,3-1 40 16,-3 1 24-16,0 0 32 15,4 3-88-15,4-4 40 16,-4 8 0 0,0-5 32-16,1 5 96 15,2 2 0-15,-7 3-8 0,4 1 40 16,0-1-72-16,0-3 96 16,-4 3-56-16,4-2 0 15,1-1-40-15,2 0-72 0,-3-2-16 31,4 2-8-31,-4-3-40 16,4 0 8-16,0-3-8 0,-4 3 48 16,0-1-48-16,0-1 0 15,-1 1 8-15,-3-1-8 0,0 2 0 16,4-1 80-16,1 2-32 16,-1-1-8-1,0 6 8-15,-4-3-48 16,4 3 8-16,0 1 32 0,-1 0-48 15,-3-1 8-15,0 0 0 16,4-3 0-16,-4 1 48 0,0-1-56 16,4 0 0-1,1-3 0-15,-5 3 0 16,4 1 0 0,-4 2 0-16,0-3 0 0,0 0 8 0,0 1-8 15,0-7 0-15,0-1 48 16,0 2-40-16,0-5 0 15,4-2 72 1,-4-1-72-16,4 4-8 16,-4-7 0-16,0 1 8 0,0-1-16 15,0-3 0-15,0 0 8 16,0 0 56-16,0-3-48 16,0 4-8-16,0-4 8 0,0 0-16 31,0 0 8-31,0 0-48 15,-4 0 48-15,-9 0 193 0,-6 0-89 16,-5 0 8-16,0 0-112 16,-4 0 0-16,5 0 8 0,-2 0-8 15,1 0-8-15,0 0 0 16,5 0-88 0,-5 0 16-16,0 0 72 15,-1 0-136-15,-3 0 71 0,5 0 1 16,-5 0-24-16,4 0 88 15,0 0-128-15,0 0 128 16,1 0-48-16,-1 0-40 16,0 0 24-16,-1 0 8 15,1 0 56-15,1 0-48 16,-1 0-64-16,-4 3 120 0,4 3-88 16,-4 0 32-1,5 1-16-15,-1-1 16 0,3-3 8 16,-3 1-24-1,5-1 64-15,-1 0-40 16,-1 0 40-16,-2-3-40 0,-1 0 48 16,-4 3-8-16,0 0-56 15,-7 1 56-15,-1-1-72 16,0 0 80-16,4 0 8 0,-4 0 0 31,4 1-8-31,4-4 0 16,1 0 0-16,-1 0 0 0,4 0 0 15,0 0 8-15,-1 0-8 16,-3 0 0-16,0 0 0 16,-3 0 8-16,-1 6-8 0,-8 0 0 15,5-3 8 1,-1 4 0-16,4-4-8 16,0 0-88-16,0 0 8 0,4-3-40 15,-3 0 24-15,-1 0 0 16,4 3 88-16,-4-3 8 15,-4 0 0-15,-1 0 0 16,2 3 8-16,-5-3-8 16,1 4 0-16,-2-1-40 15,2 0 32-15,3 0 16 16,-4 1-16-16,4-1 8 0,4 0 0 16,-8 0 8-16,5 3-8 15,-1 1-8 1,0-4 8-16,-4 3 16 15,-4 0-16-15,9 1 8 16,-6-1 32-16,5 1-40 0,1-5-8 16,-5 5 0-16,4-4 8 15,-4 4 56-15,4-4-48 0,0 3-8 32,-3-2 0-32,-2 2 0 15,2 0 0-15,-1 4 0 16,1-4 0-16,-2 3-96 0,5 1 40 15,-3 0-96-15,3-4 0 16,-1 3 144-16,2-2-16 0,3-1 24 16,-4 0 0-16,8 1-80 15,-7-4-144 1,-5 3-360-16,-1 1-16 16,2 2 144-16,-8 1 192 0,2-1 119 15,-2 1 137-15,3-1-216 16,0 1 104-16,5-4 112 15,2 0-48 1,-3-2-32-16,5-1 88 0,-1-3 80 16,-5 0-64-16,2 0-16 15,3 0 0-15,-3 0 0 0,-6 0 8 16,2 0 0-16,3 0 0 16,0 0 8-1,0 3-8-15,5 0-8 16,-5 1 0-16,3-2 0 15,2 5-48-15,-1-4 48 16,0 3 0-16,4-2 0 0,1 2 0 16,-1 0 8-16,0-3-8 0,0 4 8 31,0-1 64-31,0 1-72 16,0-1 8-16,1-3-8 15,-6 3 40-15,5-2-40 0,0 2 0 16,-3-3 8-16,7-3-8 15,-4 4 0-15,4-2 0 0,-4-2 8 32,4 3 0-32,5 1 16 0,-5-4 80 15,8 3 24-15,-5-3 25 16,1 3-97-16,5 0-48 0,3-3 40 16,-4 4 0-16,0-4-32 15,8 0 64-15,-4 0-80 16,1 0 72-1,2 0 8-15,-2 0 72 16,-2 0 72-16,2 0-88 0,2 0-40 16,-2 0-48-16,2 0-48 0,-2 0 72 15,2 0 0-15,6-4 8 16,-5 1 40 0,4-3 16-16,0-1 192 15,0 1-8-15,0-3-72 16,-1 2 32-16,2 1-32 0,-1-4-88 15,0 1 24-15,4-1 16 16,-4-6-72-16,4-2-120 0,0-5 64 31,0-2 80-31,0-1-64 16,4-2 8-16,-4-4-96 16,1-3 128-16,-2 4-80 0,-3-4 0 15,4 3-40-15,4-3 72 16,-4 0-8-16,0 3-64 0,1 3 0 31,-1 1 0-31,4 2 8 16,-5 4-16-16,5 3 0 15,0 0-304-15,0 7-536 0,0-1-1368 0,0 9-433 16,0 2-5208-16</inkml:trace>
  <inkml:trace contextRef="#ctx0" brushRef="#br1" timeOffset="-70495.58">7518 2952 1272 0,'-4'-3'7697'16,"4"0"-5552"-16,0 0-457 0,-4 0 17 0,4 0-185 15,0 0-448-15,0 3-272 16,0-4-136-16,0 4-247 16,0 0-313-16,0 0-104 15,0 7-248 1,4 5 184-16,4 10 64 15,4 4 16-15,4 0 32 0,0 2-40 16,-4 1 0-16,8-7 48 16,-5-7-48-16,2-2-8 0,-6-3-120 15,6-7 48 1,2-3 72-16,5 0 8 16,0-16 216-16,8-3-8 15,-4-7-88-15,4-5-48 0,-8-1 56 16,-1 0-88-16,-3-3-40 15,1 10 80-15,-14 0-72 0,1 9 32 32,-4 10-48-32,-4 6-168 15,0 0-592-15,0 0-857 0,-15 19-743 16,2-1-1505-16,1-1-3977 0</inkml:trace>
  <inkml:trace contextRef="#ctx0" brushRef="#br1" timeOffset="-69991.09">7471 2848 1408 0,'0'0'6465'0,"0"0"-4680"16,0 0-673-16,0 0-64 16,0 0 128-16,0 0-152 0,0 0-119 15,7-29-369-15,-3 32-536 16,4 16 72-16,4 7-72 0,0 6 8 15,-1-1 120-15,2 1 8 32,-5-3-32-32,-1-7-56 0,6-10-40 15,-5-2 48-15,3-10-56 16,10 0 496-16,-1-12 264 16,8-14-368-16,-1-12-40 0,-3-7-256 31,0-9-8-31,-4 0-88 15,-4 0 96-15,-9 10-48 0,-2 9 24 16,3 10-16-16,-8 12-56 16,0 13-96-16,0 0-520 0,0 25-520 15,-20 36-720-15,4-11-985 16,-4 1-6121 0</inkml:trace>
  <inkml:trace contextRef="#ctx0" brushRef="#br1" timeOffset="-65610.52">23981 2930 1792 0,'0'0'4057'0,"0"0"-2241"0,0 0-1032 16,0 0-448-16,0 0-8 0,0 0 473 31,0 0 239-31,0 0-40 16,0 0-152-16,0 0-104 0,0 0-103 15,0 0-145-15,0 0-160 16,4 0-64-16,-4 0 32 0,0 0 128 15,4 0 16-15,-4 0-40 16,0 0 64-16,4 0 16 0,0 0-256 31,0 0-96-31,4 0-136 16,4 0 208-16,3 0 201 16,2-3-137-16,-1 3-112 0,3-3-40 15,2 3 16-15,3-3 0 31,-1 3-72-31,9-4-56 0,0 4 0 16,4-3 0-16,0 3 56 16,-4-3-56-16,4 3 0 0,-1-3 40 15,-3 3-48-15,0-3-8 0,0 3 8 16,0-3 8 0,0 3 104-1,-1-3-32-15,1 3-32 0,0 0 8 16,5 0 8-16,-5-4-16 15,3 4 48-15,1 0-16 0,3-3-8 16,6 3-64-16,-2 0 40 0,2 0-40 31,2 0-8-31,1 0 0 16,-1 0 8-16,2 0 56 0,-10 0-64 16,-3 0 0-16,-8 0 8 15,-4 0 48-15,-5 0-48 16,-6 0 40-16,2 0-40 0,2 0-8 31,3 0 0-31,-5 0 0 0,-3 0-112 16,1 0 0-16,-6 0-280 15,-3 3-400-15,0 1-489 16,-4-1-407-16,-15 3-889 0,-10 0 121 16,-3-3-3313-16</inkml:trace>
  <inkml:trace contextRef="#ctx0" brushRef="#br1" timeOffset="-64906.69">24176 3175 3208 0,'0'0'2185'0,"0"0"471"16,0 0-815-16,0 0-321 0,0 0-208 16,0 0 17-16,0 0-145 15,0 0-280-15,0 0-120 0,0 0-48 16,0 0-192-16,4 0-248 16,9-4 33-16,-2 2-177 31,5-5-8-31,4 1 0 0,8 2 8 15,4-2-40-15,3 3-56 16,10 0 40-16,-2 3-16 0,9 0-8 16,0 0 72-16,0 0 0 15,4 0 24 1,-4 0-120-16,-1 0 56 16,1 0 40-16,0 0-96 0,3 0-40 15,1 0 88-15,-4 0-88 16,8 0 8-16,-4 0 32 0,-5 0-40 15,-3 0 56 1,-4 0-64-16,-9 0 0 16,-7 0 0-16,-4 0 16 15,1 0-8-15,-5-3 64 0,3 0-16 16,1-1-56-16,0 1 0 16,0 0 8-16,1 0-16 0,-10-1-48 31,-3 4 0-31,-8 0-120 15,-4 0-872-15,-8 0-57 16,-36 0-359-16,0 7-840 0,4-4-2249 0</inkml:trace>
  <inkml:trace contextRef="#ctx0" brushRef="#br1" timeOffset="-61948.32">25069 3286 8633 0,'0'0'2729'31,"0"0"-1801"-31,0 0-592 16,0 0 552-16,0 0 489 15,95-41-329-15,-59 34-232 0,8 4-128 16,4 3-80-16,8 0-192 15,3 6-168-15,9 10-103 0,-4 3-17 32,3 10-40-32,-2 6 8 0,-1 6 112 15,3 3-72-15,-3 7 72 16,-4 7-24-16,-1-1 0 0,-7 3-16 16,-4 3-24-16,-5-2-72 15,-2-1 48-15,-9 0-40 16,-1-6-8-1,1 0 40-15,4-9-8 16,0-1 16-16,-1-2 48 0,-3-5-40 16,0-1-112-16,-8-8 64 0,-4-6-80 15,-8-6 48-15,1-3-48 16,-10-4 0 0,-3-5-120-16,0-1-408 15,0-3-824-15,-24 0-905 16,-4-3-2328-16,4-10-3777 15</inkml:trace>
  <inkml:trace contextRef="#ctx0" brushRef="#br1" timeOffset="-61674.78">26010 4166 10850 0,'0'0'4833'0,"0"0"-3625"16,0 0-320-16,0 0 121 0,0 0 7 15,0 0-328-15,47 12-88 0,-11 1-184 16,8 3-144-16,3 0-128 16,-2-4-144-16,-2 1-24 15,0-1-312 1,2-2-352-16,-13-7-632 15,-1 4-649-15,-3-7-943 0,-12-7-1313 16,0-6-1713-16</inkml:trace>
  <inkml:trace contextRef="#ctx0" brushRef="#br1" timeOffset="-61450.28">26583 3842 7881 0,'0'0'5889'0,"0"0"-3744"0,0 0-369 15,0 0-535-15,0 0-289 0,0 0-376 32,0 0-40-32,-16 25 64 15,4 13-184-15,0 10-32 16,0-1-184-16,0 1-112 0,8-1-88 16,-4 4-48-16,0 10-752 15,0-14-1384-15,0-9-5298 0</inkml:trace>
  <inkml:trace contextRef="#ctx0" brushRef="#br1" timeOffset="-60718.6">27017 4502 1168 0,'0'0'12026'16,"0"0"-9673"0,0 0-753-16,0 0-152 0,0 0-255 15,0 0-337-15,0 0-464 16,-12-35-296-16,-8 64 48 0,-12 24 56 15,-7 27-72-15,-1 18-56 0,8 13-56 32,12-18 16-32,12-27-32 15,8-25-344-15,0-6-192 0,8 1-176 16,12-5-216-16,0-5 143 16,4-11 265-16,-4-8 344 0,-5-7 176 15,-7-16 440-15,-8-13 361 31,0-22-65-31,-23-3-40 0,-9-12-80 16,-16-1-128-16,1 7-80 16,-13-4-136-16,0 7-104 0,16 16-48 15,12 9-120-15,16 19 0 16,16 7-768-16,32 12-1512 31,11 11-2937-31,10 1-3417 0</inkml:trace>
  <inkml:trace contextRef="#ctx0" brushRef="#br1" timeOffset="-60370.92">27164 4616 432 0,'0'0'14507'16,"0"0"-11595"-16,0 0-1647 15,0 0-233-15,0 0-496 0,0 0-536 16,0 0 0-16,8 35 0 15,-8 22 56 1,0 3-8-16,0 4-48 16,9-7 0-16,6-6-256 0,6-10-344 15,3-9-184-15,8-13 127 16,-1-13 169-16,1-6 432 0,0-18 56 16,-9-17 320-16,1-19 273 31,-7-26 63-31,-13 7 16 15,-4 0-160-15,-4 16-72 0,-13 12 16 16,-7 4 8-16,5 0-272 0,6 12-168 16,6 14-24-16,7 15-600 31,4 3-1992-31,4 13-4914 0</inkml:trace>
  <inkml:trace contextRef="#ctx0" brushRef="#br1" timeOffset="-59862.46">27675 4496 6369 0,'0'0'9298'15,"0"0"-7370"1,0 0-591-16,0 0-481 0,0 0-520 0,0 0-216 16,0 0 80-16,67 60-32 15,-47-16-64-15,0 4-104 16,-7 0-104-16,-6-4-360 0,1-3-120 31,-8-9-200-31,0-7 207 16,0-12 265-16,-8-7 184 0,1-6 128 15,-2-6 96-15,1-16 272 16,4-13 72-16,4-6-87 0,4-10-65 16,13-3 160-16,-2 0 16 31,9 6 40-31,-8 10-8 0,0 10 16 16,-1 15-176-16,-2 13-336 15,-1 3-8-15,4 19 8 16,-5 13 48-16,-3 10-48 0,5 2 0 15,-9 1-72-15,-4-1-56 16,3-5-176 0,1-7-312-16,4-10-408 0,-4-9-457 15,8-10-375-15,-4-6-1201 16,16-35 961-16,-3-2-913 16,-6-8-3184-16</inkml:trace>
  <inkml:trace contextRef="#ctx0" brushRef="#br1" timeOffset="-59416.97">28165 4429 3368 0,'0'0'8370'0,"0"0"-5129"0,0 0-1481 16,0 0-752-16,0 0-552 15,15 22-176-15,-3 7 313 0,4 5-225 16,-4 11-192-16,4-1-96 31,-8 1-80-31,0-1-344 0,-3-2-361 16,-5-10-247-16,0-7-432 16,0-9-104-16,-9-7 423 15,5-9 417-15,-4-6 424 0,8-20 224 31,0-9 152-31,0-12 80 16,12-10 8-16,8 0 393 0,4-4 431 16,-4 7 200-16,0 13-24 15,-5 16-55-15,-2 15-233 16,-1 10-456-16,0 10-488 0,0 21 48 0,-1 11 40 16,6 5-40-1,-6 1 48 1,2 0-104-16,-2-7-240 0,1-6-232 15,0-7-728-15,4-12-1081 0,0-3-2048 16,-4-13-3945-16</inkml:trace>
  <inkml:trace contextRef="#ctx0" brushRef="#br1" timeOffset="-59232.98">28730 4353 8873 0,'0'0'7746'16,"0"0"-6034"-16,0 0-1095 0,0 0-473 15,0 0 320-15,12 117-192 32,-3-63-16-32,-2 0-120 0,9-3-128 15,0 0 40-15,4-7-48 16,-4-9-320-16,4-3-1017 16,-4-13-2775-16,-9-9-3114 0</inkml:trace>
  <inkml:trace contextRef="#ctx0" brushRef="#br1" timeOffset="-59065.8">28682 4080 13258 0,'0'0'4057'16,"0"0"-3193"0,0 0-175-1,0 0-209-15,0 0-480 0,0 0-897 16,0 0-335-16,0 0-808 15,56 76-4178-15</inkml:trace>
  <inkml:trace contextRef="#ctx0" brushRef="#br1" timeOffset="-58659.78">29021 4467 13218 0,'0'0'3817'31,"28"-79"-2345"-31,-8 34-207 0,4 4-409 16,-8 12-272-16,4 10-328 15,-5 16-248-15,2 6-16 16,3 23-24-16,-1 15 32 0,5 13-96 16,-3 0-336-16,-6 3-56 31,2-3-288-31,-6-10-537 15,-3-12-119-15,-4-10 16 0,-4-15 232 16,5-7 743-16,-5-13 441 16,3-16 120-16,1-18 33 0,4-4 439 0,4-3 464 15,-4 0 128 1,4 10 176 0,-4 15-183-16,0 13-265 15,0 16-712-15,4 3-200 0,0 26 0 16,7 6-8-16,2 13-320 15,3-4-696-15,15 10-1025 0,-7-9-1720 0,0-20-2656 16</inkml:trace>
  <inkml:trace contextRef="#ctx0" brushRef="#br1" timeOffset="-58188.74">29962 4194 9690 0,'0'0'6889'31,"0"0"-5057"-31,0 0-647 16,0 0-801-16,-105-60-352 0,66 75-32 16,-8 17-80-16,10 12 8 15,10 11 24-15,11 1-512 0,16 2-921 32,0-10-1231-32,24-10-241 15,7-16-1016-15,13-13-160 16,0-9 4065-16,0-25 64 0,-5-10 3049 15,-2-13 1328-15,-9 1-1240 16,-9-4-265-16,-6 13-991 0,-6 6-513 16,-3 20-544-16,-4 12-408 15,0 6-416 1,0 38-160-16,0 39 160 16,4 34 96-16,16 20-96 0,5 6-216 15,2-4-40-15,1-18-136 16,-12-10 40-16,-12-25 8 0,-4-26-928 15,0-21 879 1,-17-14 113 0,-2-6 128-16,-5-10 152 0,-4-9 336 15,-4-6 633-15,0-26 87 0,-3-28-304 16,3-36-240-16,12-27-248 16,20-17-96-16,3 13-168 0,22 32-184 31,-1 44-832-31,-9 26-1633 15,-6 21-5032-15</inkml:trace>
  <inkml:trace contextRef="#ctx0" brushRef="#br1" timeOffset="-57460.7">27778 5534 14619 0,'0'0'4393'16,"0"0"-3249"-16,0 0-512 0,0 0-528 15,0 0-104-15,-16 44 0 16,0 10 0-16,0 10 72 0,0 3-64 15,5-4-16-15,2-3 8 32,5-12 0-32,0-10-168 0,4-16-48 15,0-12-64-15,0-10 136 0,12-41 136 16,12-30 0-16,8-30-64 16,9-20 72-16,-6-3 0 0,-3 16 168 15,-9 36 96 1,-6 20 176-1,-13 30 112-15,-1 13 184 16,-3 9-56-16,4 0-392 0,0 13-288 16,5 31-152-16,6 29 152 0,17 23 8 15,9 5 40-15,2-15-48 0,-7-23-48 32,-8-28-480-32,-8 0-320 15,4 0-1280-15,-9-3-3842 16,-7-10-7112-16</inkml:trace>
  <inkml:trace contextRef="#ctx0" brushRef="#br1" timeOffset="-57286.52">27523 5788 12722 0,'0'0'4921'0,"0"0"-4025"15,0 0-647-15,96-29-1 16,-17 16-208-16,33 7-40 0,8 0-64 31,-17-1-649-31,-27 4-1623 16,-32 0-3225-16</inkml:trace>
  <inkml:trace contextRef="#ctx0" brushRef="#br1" timeOffset="-57011.38">28252 5550 13970 0,'0'0'4449'0,"0"0"-3216"15,0 0-577-15,0 0-656 0,0 0-48 16,0 0 48-16,16 79 96 16,-4-38-48-16,8 4-40 0,0-1-8 15,4-3-120 1,4-2-368-16,-4-11-160 16,-4-6 167-16,-1-12 305 15,1-10 176-15,-8 0 104 0,4-25 657 16,-8-10-97-16,5-10-64 15,-2-6-160-15,-3 0-224 0,-4 7-48 32,5 6-168-32,-9 13-88 15,0 15-872-15,0 7-1961 0,0 3-6969 16</inkml:trace>
  <inkml:trace contextRef="#ctx0" brushRef="#br1" timeOffset="-56470.95">28723 5645 8905 0,'0'0'5178'15,"0"0"-3634"1,0 0-216-16,0 0-248 16,0 0-223-16,0 0-593 0,0 0-264 15,0 0-24-15,95-42 24 16,-67 27 0-16,0-5-48 16,-5-5-256-16,-2-7 135 0,-14 0 121 31,-7-2 48-31,-3 5 265 15,-18 7 215-15,-6 9 8 0,-9 13-128 16,4 4 32-16,-4 24 0 16,4 10-128-16,8 10-168 0,12 6-88 15,12 0 80-15,0-4-88 16,21-2-408 0,7-7-568-16,27-12-545 15,-3-10-3040-15,-4-9-1704 0</inkml:trace>
  <inkml:trace contextRef="#ctx0" brushRef="#br1" timeOffset="-56163.77">29236 5388 12562 0,'0'0'5081'16,"0"0"-3712"-16,0 0-593 0,0 0-520 16,0 0-248-16,-88 73 0 15,53-23 72-15,11 11-80 0,4-1-352 31,12 0-929-31,8-9-919 16,0-9-313-16,0-14 265 0,12-15 616 16,0-13 1632-16,-4-10 608 15,-8-25 1936-15,0-22 465 16,-20-19-737-16,-12 3-415 0,0 3-737 31,-3 13-384-31,7 22-248 16,-4 0-200-16,4 13-288 0,8 19-24 15,12 6-776-15,8 29-536 16,32 37-2385-16,3-8-2264 16,14-7-3721-16</inkml:trace>
  <inkml:trace contextRef="#ctx0" brushRef="#br1" timeOffset="-55801.73">29380 5620 1584 0,'0'0'12106'16,"15"-77"-9545"-16,-10 26-1217 15,-1-6-159-15,-4 10-337 16,0 5-192-16,-9 14-8 16,-10 12-176-16,-5 16-272 15,-4 3-200-15,-4 26 8 16,0 9-16-16,8 10-32 0,9 2 40 16,11 1-72-16,4-6-416 15,4-8-48 1,20-11-80-16,3-10-160 15,9-16 351-15,-4 0 425 16,4-22 73-16,-8-10-25 0,-9-3 208 16,-6 0 400-16,-9 3 72 15,0 10-56-15,-4 9-48 0,0 13-432 32,0 3-192-32,0 19-48 15,0 10 40-15,3 3-320 16,14 0-416-16,11-6-576 0,4-7-905 15,23-15-2296-15,-7-7-376 16,-5-4-2096-16</inkml:trace>
  <inkml:trace contextRef="#ctx0" brushRef="#br1" timeOffset="-55198.62">29913 5372 7665 0,'0'0'5273'0,"0"0"-2904"0,0 0-737 15,0 0-912-15,0 0-480 16,0 0-184-16,0 0 0 15,-7-16 8 1,-14 26-16-16,2 2-40 0,-1 1-8 16,-8 3 56-16,4-3-48 15,-3-1 40-15,-1-2-40 0,8-4 48 16,3-3-48-16,9 0 80 16,5-3 329-1,3 0 615-15,0-6-80 16,3-7-504-16,5 4 16 15,-3-1 40-15,-1 4 24 0,-4 3-128 16,0 3-304-16,0 0-96 16,0 9-192-16,8 7 192 0,-1 6 8 31,10 1-8-31,11-4-104 16,7 0-368-16,9-3 0 15,8-7 64-15,4-3 264 0,-9 1-88 16,-6-7 224-16,-18 0 16 15,-15 3 32-15,-4 3-40 0,-4 4 0 32,-12 9 80-32,-8 10-8 0,-4 5-16 15,0 14-56-15,-4 6-8 16,4 16-272-16,5-7-112 0,-1 7-96 16,4 0 112-16,4-13 184 15,0 0 176-15,-8-3-40 16,4-12 56-1,-4-11 8-15,-4-12-8 16,1-9 216-16,-10-7 168 0,-3-3-32 16,-3-9 128-16,-10-23-120 0,-2-19 56 15,-5-25-72-15,28-23-128 16,21-9-112 0,18 20-104-16,62 12-8 15,6 22-376-15,9 19-1032 16,-8 12-3105-16,-25 20-4417 0</inkml:trace>
  <inkml:trace contextRef="#ctx0" brushRef="#br1" timeOffset="-54871.79">30265 5642 8585 0,'0'0'7258'0,"0"0"-5778"16,0 0-1360-16,0 0 24 0,0 0 40 31,0 0-112-31,95-16-8 16,-67 13-64-16,4-7-416 0,-4-3-792 15,-5-6-344-15,-6-9 920 0,-6-7 383 16,-11-6 249-16,0-4 529 16,-15 7 679-16,-9 6-40 15,-4 10-200 1,-4 13-128-16,4 9-415 15,0 9-137-15,8 19-24 0,0 11-40 16,12 5-120-16,8 4-96 0,0-1-8 16,12-5-456-16,20-1-697 15,-4-13-1303 1,-4-15-1985-16</inkml:trace>
  <inkml:trace contextRef="#ctx0" brushRef="#br1" timeOffset="-54550.96">29679 5426 6769 0,'0'0'5113'16,"0"0"-3961"-16,0 0 89 0,47-73 47 15,-27 57-296-15,8 0 48 0,0 6-192 16,0 4-143 0,-1 6-305-1,6 4-272-15,-6 14-120 0,1 8-8 16,-4 9-16-16,-3 3-232 15,-14 0-392-15,-3 13-649 0,0-16-1631 0,-4-7-5154 16</inkml:trace>
  <inkml:trace contextRef="#ctx0" brushRef="#br1" timeOffset="-54384.86">30643 5309 3104 0,'0'0'13115'32,"0"0"-10843"-32,0 0-2272 15,0 0-192-15,0 0-3600 0,-88-26-2130 16</inkml:trace>
  <inkml:trace contextRef="#ctx0" brushRef="#br1" timeOffset="-53747.69">25918 4521 13658 0,'0'0'4065'0,"0"0"-3745"16,0 0-272-16,0 0-48 0,0 0 0 15,-13 102-264-15,9-65-888 16,1-5-1625-16,3-6-3024 0</inkml:trace>
  <inkml:trace contextRef="#ctx0" brushRef="#br1" timeOffset="-53582.86">25989 4483 6329 0,'0'0'9762'31,"0"0"-8234"-31,0 0-1464 16,0 0-64-16,0 0 0 0,0 0 0 15,21 95-48-15,-14-54-744 16,1-9-3457-16</inkml:trace>
  <inkml:trace contextRef="#ctx0" brushRef="#br1" timeOffset="-52944.73">30686 4521 11618 0,'0'0'6217'0,"0"0"-4984"16,0 0-681-16,0 0-216 15,0 0-136-15,0 0-112 0,32 32 136 32,-23-4-32-32,-1 4-64 15,-5-3-128-15,-3 2-424 0,0-2-1072 16,0-7-2553-16,-3-9-1777 0</inkml:trace>
  <inkml:trace contextRef="#ctx0" brushRef="#br1" timeOffset="-52787.89">30826 4534 8385 0,'0'0'5641'0,"0"0"-3552"15,0 0-857-15,0 0-736 0,0 0-392 16,0 0-104-16,0 0 80 31,12 54-80-31,-24-13-280 0,-8-3-1136 16,1-9-3713-16</inkml:trace>
  <inkml:trace contextRef="#ctx0" brushRef="#br1" timeOffset="-45059.38">15347 17459 624 0,'0'0'11074'0,"0"0"-8033"16,0 0-1641-16,0 0-704 0,0 0 192 31,0 0 353-31,0 0-241 16,0 0-344-16,0 0-120 15,0 0-168-15,0 0-120 0,0 0-80 16,0 0 40-16,0-16-208 15,0-6-8-15,0-10-136 0,8-9 144 32,0-7 72-32,11 0-64 0,9 4 0 15,9 3-8-15,7 9-48 16,11 7-8-16,21 6 0 0,15 6 56 16,29 13 8-16,16 0-8 15,7 19-64-15,-7 10 64 16,-5-1 0-1,-7 7 32-15,-5 3-24 16,-8 0-8-16,1 1 0 0,4 2-88 16,4 0 88-16,15 3 0 0,12-2 0 15,16-4 0-15,13-3 0 16,7-3-16 0,5-7 16-16,-1-6-168 15,-12-6-232-15,0-7-56 16,-16-6 104-16,-4 0 112 15,-11-6 152-15,0-10 88 0,-13-3 8 16,-7-7 56-16,-8-2-56 31,-25 2 0-31,-23-2 0 0,-20 2-8 16,-12-5-8-16,-1-8 0 16,-3-11 8-16,0-7 8 0,-17-1 0 15,-2 1 40-15,-13 3 32 16,0 10 48-16,0 9 8 31,0 10 112-31,0 12-48 0,0 4-80 16,0 9-104-16,-4 0-16 0,4 2-120 15,0 18 8-15,-4 8 112 0,4 10 48 16,0 10-40-16,0 3 40 16,0-1-48-1,0 1 16 1,4 0-16-16,4-3 0 0,-4-1-128 15,0-9 80-15,4-3-40 0,0-6-32 16,0-10 48-16,-4-3 64 0,3-3-88 16,-7-7 24-16,5-3-56 31,-5-3 128-31,0 0 8 16,0-6 112-16,0-13-96 0,4-10 32 15,4-6-48-15,-1-9 80 16,6-4 40-16,2-6-8 0,6-3-48 15,7 0 8-15,0 6-72 32,-1 10-8-32,9 9 16 0,0 10-16 15,4 6 8-15,4 6 48 16,3 4-40-16,2 6 32 0,5 0-48 16,2 3 48-16,4 4-48 15,4 2 8-15,3 4-8 31,2-4-48-31,2 4 48 0,1-3 0 16,0 2-8-16,0-2 8 16,-1 3-8-16,5-4 8 0,-4 4 48 0,4 0-48 15,7 5 0-15,16 5-8 16,9 8 8 0,8-2 16-1,-13 0-16-15,-11-1 8 0,-4-9-8 16,-8 0 0-16,3 0 0 15,-3-6-8-15,4 0 16 0,-1 0 0 16,5-4-8 0,-1-3-8-16,1 4 8 15,4-4 8-15,-4 4 0 16,-1-1 48-16,0-2-40 0,-3 2 104 16,0 1-48-16,-1-1-64 15,-3-3 0-15,-8 1 0 0,-9-1 72 16,-14-3-72-16,-1 4-8 31,12-7 0-31,3 3 16 0,13 3 24 16,-1-3-40-16,1-3 0 15,12 0 8-15,11 0 8 0,17 0 32 16,-17 0-48-16,-18-3 0 16,-22 0 0-16,-15-3 0 31,12-1 8-31,0-2-8 0,11 0 0 15,-7-4-64-15,0 3 64 16,-5-3 56-16,1-3-48 0,0 4 0 16,-4-1 0-16,4-3-8 0,-1 3 0 15,1-2 0 1,-4-1 8 0,0 3 0-16,-5-3-8 0,-2 4 0 15,-6-1-40-15,1 0 40 16,-4 4 0-16,-1-4 0 0,-3-3 16 15,5 3-16-15,-2-3 8 0,-3-2 0 32,0 1-8-32,0-5-40 15,0 0 32-15,3 0 8 0,-7-7 0 16,0 4-48-16,0-1-184 16,-3 4-280-16,-10 3-168 0,-2 3-536 15,-10 4-401-15,-3-1-487 31,-8 6-737-31,-12 1-2008 0</inkml:trace>
  <inkml:trace contextRef="#ctx0" brushRef="#br1" timeOffset="-41538.74">15403 14992 4809 0,'0'0'5473'15,"0"0"-3809"-15,0 0-208 0,-12-41-415 16,12 31 79-16,0 7-16 16,0 0-256-16,0 0-384 15,0 3-312-15,0 0-96 16,4 0-56-1,4 12 0-15,-1 7 72 16,6 4-16-16,-5 5-48 0,-1 4 96 0,-3 9 112 16,5 4 33-16,-5-1-25 15,4 4-136-15,3-7-80 16,-2-6 80 0,-1-6-80-16,3-10-8 15,2-6 80-15,-2-13 8 0,6 0 64 16,11-20 0-16,3-14-8 15,9-24-96-15,12-25-40 16,20-34 32-16,8-16-40 0,3 0-8 31,4 12-8-31,5 32 16 16,-17 25 0-16,-10 26 16 0,-22 19-8 16,-15 10-8-16,-4 2 8 15,0 7-16-15,-12 0-104 16,-8 7-176-16,-4 18-216 0,-4 4-505 31,-35 22-919-31,7-4-1049 16,-5-6-3248-16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3:47:17.8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2673 5598 576 0,'0'0'8585'0,"0"0"-7112"15,0 0-521-15,0 0-40 16,0 0 320-16,0 0 417 16,0 0 7-16,0 0-440 0,-44-64-327 15,40 64-345-15,4 0-208 16,-8 0-240-16,0 9 0 15,-12 16 104 1,-4 14-8-16,1 11-48 16,-1 20 32-16,7 16 64 15,10 22-72-15,7 0-88 0,0-16 64 16,15-22-96-16,2-26-16 31,3-9-32-31,8 6 0 0,11 1 64 16,9-1-56-16,8-9-8 15,0-6-8-15,3-8-72 16,1-11-232-16,-4-7 208 0,-5-7-288 16,1-11 32-16,-12-14 88 15,0-7-256-15,-12-8 72 0,-8-20 192 16,-16-22 47 0,-4-19-15-16,-24-6 72 15,-7 19 160-15,-1 25-8 16,4 25-64-16,-9 8 64 0,-2 2 8 15,-14 3-144-15,-10 0 40 16,-5 16 104-16,-3 10 144 16,3 6-24-1,8 3 64-15,12 19 64 0,9 7-7 16,15 3-17-16,12 9-32 16,12 3-192-16,4 4 80 0,28 6 32 15,15 0 72-15,9 3-48 16,8 0-64-1,8-6-16-15,-4-7 24 16,-5-5-64-16,-7-5 40 16,-9-2-40-16,-6-4-8 0,-9 1 8 15,-9 0-16-15,1-1 48 16,-8-2-32-16,0-1-8 0,-4 1-8 31,0-11-8-31,3 2-656 16,6-11-745-16,-5 0-1135 15,-4-6-3017-15</inkml:trace>
  <inkml:trace contextRef="#ctx0" brushRef="#br0" timeOffset="345.53">3613 5464 9658 0,'0'0'2632'0,"0"0"-1616"16,0 0-79-16,0 0 223 0,0 0 8 16,-92 19-200-16,60 19-120 15,4 16-135 1,-3 28-57-16,7 29-72 15,12 10 0-15,12 0-184 16,12-13-160-16,15-29-160 0,1-19-64 16,-3-18-16-16,10-10 0 15,6 0-8-15,6-1-80 0,13-3-328 16,24-8-608-16,-17-14-1297 31,-11-6-3960-31</inkml:trace>
  <inkml:trace contextRef="#ctx0" brushRef="#br0" timeOffset="1342.2">4123 5702 9674 0,'0'0'2144'31,"0"0"-1120"-31,0 0 48 0,0 0 521 16,0 0 63-16,-95-51-480 16,63 51-343-16,-9 6-153 0,6 7-144 15,-1 6-144-15,8 3-112 16,4 1-96-16,9-1-176 15,3 0-8-15,7 0-32 0,5 0-88 32,5 4 104-32,18-4 16 15,5 0 40-15,13-3-40 0,2 1-144 16,0-5-72-16,6 2-32 16,-6-5 72-16,-2 4 56 15,-10 6-40 1,-3 0 80-16,-8 7 0 0,-8 6 32 15,-12 0 48-15,0 3 16 16,0 0 64-16,-20-3 96 0,0-6 40 16,-12-4 72-16,4-6-64 15,0-6-104 1,1-13-120-16,7 0-224 16,16-42-1136-16,0-2-2441 0,4 3-3905 15</inkml:trace>
  <inkml:trace contextRef="#ctx0" brushRef="#br0" timeOffset="1553.38">4454 6064 7209 0,'0'0'5265'16,"0"0"-4449"-16,0 0-23 15,0 0 1031-15,0 0 72 31,4 79-199-31,-4-47-737 0,-4 3-600 16,-4 0-136-16,-4-3-176 16,4-4-48-16,4-2-312 0,4-11-1016 15,8-2-1369-15,8-9-2472 0</inkml:trace>
  <inkml:trace contextRef="#ctx0" brushRef="#br0" timeOffset="1984.02">4984 6007 3288 0,'0'0'5465'0,"0"0"-3680"0,0 0-737 0,8-92 232 16,-8 69 49-16,-16 1-73 15,0 6 16-15,-8 7-360 0,-4 3-256 16,-4 6-119-16,0 6-17 15,4 10-80-15,0 6-80 16,9 6-120 0,6 1-80-16,6 3-112 15,7 0-40-15,0-4-8 0,12 1 72 16,7-10-24-16,6-7-48 16,-1-2-8-16,0-10-160 31,-5 0 104-31,5-10 64 0,-7-2 0 15,-2-4 16-15,-7 6-8 16,0 7 104-16,-4 3 152 0,0 0-16 16,0 10-128-16,8 9 32 15,0 3 48-15,4 4-128 32,0-1-56-32,8 0-8 0,-1-6-8 0,5-3-240 15,12-7-680-15,-7-2-1553 16,-6-7-3504-16</inkml:trace>
  <inkml:trace contextRef="#ctx0" brushRef="#br0" timeOffset="2272.04">5012 5479 5129 0,'0'0'8994'16,"0"0"-7370"-16,0 0-960 0,0 0-656 16,0 0 408-16,0 0 728 0,56 96-55 15,-13-51-313-15,1 5-400 16,4-2-256-16,-1-3 8 16,-2 5-80-16,-13 1 0 0,-4 6-32 31,-13 3-8-31,-2 4 64 15,-13 2-72-15,0 4-312 16,-25 13-944-16,-3-16-1881 0,0-17-9506 0</inkml:trace>
  <inkml:trace contextRef="#ctx0" brushRef="#br0" timeOffset="3216.29">5749 6016 3848 0,'0'0'7834'16,"0"0"-5321"-1,0 0-1505-15,0 0-56 0,0 0-216 16,0 0-288-16,0 0-312 16,0 0 488-16,40 23-208 15,-1-17-95-15,10 0-257 0,-2-6-64 0,21 0-1049 32,-20 0-2135-32,-9 0-2802 15</inkml:trace>
  <inkml:trace contextRef="#ctx0" brushRef="#br0" timeOffset="3412.16">5777 6213 7193 0,'0'0'5769'0,"0"0"-4857"16,0 0-535-16,0 0 279 15,0 0 360-15,0 0 552 0,0 0-295 16,83 48-249-16,-14-48-504 31,-6 0-304-31,13-9-216 0,19-17-456 16,-27 4-2481-16,-12-1-7537 0</inkml:trace>
  <inkml:trace contextRef="#ctx0" brushRef="#br0" timeOffset="4429.46">6984 5588 9434 0,'0'0'2168'0,"0"0"-736"15,0 0-255-15,0 0 231 16,0 0-168-16,0 0-392 0,0 0-104 31,-95 28 217-31,63 7-113 16,8 10-264-16,3 9-136 0,6 18-216 15,11 17-56-15,4 20-56 16,23-8-80-16,9-25-32 0,0-21-8 16,9-27 8-16,18 10-8 31,5-10-120-31,11-2-200 15,2-17-264-15,-10-9-304 0,4-6-425 16,-3-19-207-16,-12-10-128 16,-12-13 424-16,-17-15 567 0,-18-23 481 15,-22-16 168-15,-30-3 8 16,-17 20 0 0,-15 12 128-16,-5 19 489 15,-4 12 351-15,-12 8 240 0,25 21-120 16,11 6-408-16,21 7-240 15,7 4 81-15,0 9-233 0,-1 9-72 16,10 3-80 0,14 10-120-1,9 3 32-15,17 3-24 0,18 4 96 16,18 3-112-16,10 2 104 0,9-6 0 16,-5 4-56-16,-3-7-48 15,-8-2 0-15,-8-4 0 0,-8-7-8 16,-9 1 8-16,-3-4-8 31,-3-3 8-31,-1-3-8 0,-5 1-320 16,1-1-360-16,12-7-553 15,-8 4-935-15,-1-9-1945 0</inkml:trace>
  <inkml:trace contextRef="#ctx0" brushRef="#br0" timeOffset="4778.06">8019 5477 10002 0,'0'0'2360'0,"0"0"-575"15,0 0-121 1,0 0-504 0,-95-10-240-16,67 32 177 15,0 10-1-15,-4 9-264 0,9 10-328 0,3 10-176 16,8 15-96-16,8-10-224 16,4 4 0-16,23-3 0 0,5-13-16 31,17 3-56-31,6-12-112 15,1-8-496-15,4-11-672 16,15-17-1249-16,-11-9-1728 0,-11 0-3064 16</inkml:trace>
  <inkml:trace contextRef="#ctx0" brushRef="#br0" timeOffset="5163.59">8482 5686 1512 0,'0'0'7946'0,"0"0"-6418"16,0 0-504-16,-64-83 416 31,36 71-23-31,-4 6 55 16,-4 6-304-16,1 3 65 0,-1 12-297 0,4 5-304 16,8 5-240-16,4 4-48 15,16 3-312-15,4-1-32 16,4-3-80-16,24-2 80 0,9 0 40 15,6-7-40 1,9-4-24 0,-9-2-200-16,6-3 56 0,-14-4-80 15,-7 0 64-15,-4 4 40 0,-8-4 144 16,-5 4-96-16,-7 2 56 16,-4 1 40-1,0 6 48-15,-11 0 240 16,-9 7 32-16,-12-1-104 15,0-3-48-15,0-3-80 0,4-6-88 16,9-10-352-16,15-15-864 16,4-14-3121-16,8-6-6073 0</inkml:trace>
  <inkml:trace contextRef="#ctx0" brushRef="#br0" timeOffset="5363.37">8813 5892 10354 0,'0'0'3873'32,"0"0"-3377"-32,0 0-144 15,0 0 432-15,0 0-104 0,3 83-48 16,-10-48-136-16,-5 6-128 16,0 0-216-16,-4 1-152 0,8 5-1272 15,0-12-2577-15,8-6-3176 0</inkml:trace>
  <inkml:trace contextRef="#ctx0" brushRef="#br0" timeOffset="5745.7">9228 5785 8889 0,'0'0'4113'0,"0"0"-3064"0,0 0 31 15,-96-74-80-15,63 68-8 16,1 6-160-16,1 0-384 0,4 19 49 16,2 7 39-16,5 5-232 31,9 4-120-31,7 3-48 0,4 0-128 16,4-3-8-16,15-6-8 15,9-10-144-15,0-6-160 16,4-10-80-16,-4-3 168 0,-4-6 104 31,-4-7-8-31,-8 0 128 16,-5 4 256-16,-3 5 544 0,0 4-160 15,1 0-352-15,-1 17-232 16,3 5 88-16,5 3-72 0,1 4-64 16,6-1-8-16,1-3-488 15,12-6-880 1,-8-6-2529-16,0-9-1376 15</inkml:trace>
  <inkml:trace contextRef="#ctx0" brushRef="#br0" timeOffset="6011.14">9275 5394 9946 0,'0'0'5929'16,"0"0"-4193"-16,0 0-728 15,0 0-583-15,0 0-225 16,0 0 448 0,63 73-128-16,-22-35-224 15,2 3-80-15,1 4-120 0,4 3 24 16,-8-1-112-16,-9 4-8 16,-6 19 0-16,-5 12 16 15,-12 23-16-15,-8 6 0 0,0-9-608 31,-4-32-1729-31,-4-29-6088 0</inkml:trace>
  <inkml:trace contextRef="#ctx0" brushRef="#br0" timeOffset="6488.03">10032 5889 10306 0,'0'0'3921'16,"0"0"-2801"-16,0 0-8 0,0 0-512 15,0 0 112-15,0 0-160 31,0 0 81-31,48 20 175 16,-13-14-248-16,6 0-240 0,6-6-192 16,5 0-56-16,4 0 56 15,0-6-88-15,-5-4-40 0,1 1-168 32,-12-1-400-32,-8 1-512 0,-12 6-337 15,-8-1-1351-15,-12-2-281 16,-12 6-128-16,-8-7-5607 0</inkml:trace>
  <inkml:trace contextRef="#ctx0" brushRef="#br0" timeOffset="6738.41">10199 5709 1872 0,'0'0'8794'15,"0"0"-5986"-15,0 0-583 16,0 0-753-16,0 0-496 0,0 0-231 31,0 0-241-31,-8 34 560 16,20 8-144-16,1 18-440 15,2 19-184-15,5 19-200 0,1-9-16 16,-6-15-40-16,-3-24-40 0,-4-15-560 31,8 4-760-31,-4-5-3017 16,-4-8-6273-16</inkml:trace>
  <inkml:trace contextRef="#ctx0" brushRef="#br0" timeOffset="9472.66">11498 5657 4560 0,'0'0'2913'0,"0"0"-808"0,0 0-873 15,0 0-112-15,0 0 256 16,20-34-103-16,-20 31-193 0,0 3-368 15,0 0-264 1,0 0-280 0,0 12-16-16,-16 13-80 0,0 14 808 15,-8 5-392-15,-4 13-191 0,-4 3-153 16,-3 4-24-16,-1-4-16 16,-4-2-48-16,4-8 8 0,4-11-16 31,-4-14 24-31,8-9 32 15,5-16-56-15,-1 0 80 0,4-23-128 16,-1-8-344-16,6-10 232 16,3-4 112-16,4 1-48 15,4-1 48-15,4 4 0 0,0 9-8 32,8 4-120-32,8 9 40 0,12 6 88 15,11 3 48-15,6 7-40 16,6 3 168-16,1 0-128 15,0 16 88-15,-1 9 16 0,-6 4-80 16,-6 6 128-16,-7 9-32 31,-4 4-72-31,-11 6 24 0,-2 3-24 16,-3-6-24-16,-4-4-56 0,-4-5-32 16,0-10 8-16,4-10-792 15,-1-9-1345-15,2-11-2880 0</inkml:trace>
  <inkml:trace contextRef="#ctx0" brushRef="#br0" timeOffset="9900.07">12184 5200 6553 0,'0'0'4113'0,"0"0"-2401"15,0 0-248-15,0 0-295 32,0 0-225-32,0 0 64 0,-84 61 160 15,44-1-47-15,-12 35-105 16,4 26-272-16,8 16-192 0,20 2-160 16,20-9-72-16,13-16-272 0,19-21-40 15,11-23-8 1,21-10 0-1,20-9 0-15,-4-10-440 0,15-6-856 16,-35-25-2713-16,-28-10-4465 16</inkml:trace>
  <inkml:trace contextRef="#ctx0" brushRef="#br0" timeOffset="10755.27">12654 5534 8793 0,'0'0'2529'0,"0"0"-169"16,0 0-343-16,0 0-161 0,0 0-367 15,-4-45-313-15,4 45-344 16,0 0-328-16,0 3-408 0,-4 29-16 16,-1 32-80-1,5 31 264 1,0 16-96-16,0 6-40 0,5-12-112 16,3-25-16-16,-4-20-16 0,3-16-328 15,-7-15-336-15,4-1-600 16,-4-2-313-16,0-16-919 0,0-10-1665 15,0-7-632-15</inkml:trace>
  <inkml:trace contextRef="#ctx0" brushRef="#br0" timeOffset="11227">12551 5416 6129 0,'0'0'5073'0,"0"0"-4457"15,31-79 136-15,-7 53-16 0,11 7-176 16,6 4 233-16,6 2-1 16,1 13-160-16,-4 0-224 0,0 6-232 15,-8 16-120-15,-8 13-56 32,-9 13-96-32,-14 19 96 0,-10 18-120 15,-18-5 64-15,-14-7 56 0,-2-13 48 16,3-12-40-16,-11 3 96 15,-5-4 144-15,7-6-24 0,6-15-96 16,15-11 88-16,12-8 40 16,12-7 144-1,0 0-16-15,12-7-136 16,12-2-248-16,15 0 17 0,2 5-9 16,6 4 56-16,5 0-56 15,-8 17 0-15,4 8 0 0,-5 3 88 31,-2 7-48-31,-2 0-40 16,-7 3-8-16,-4 1 8 16,0-2 32-16,-12-2-32 0,0-6-16 15,-4-4 8-15,-9-5-272 0,1-5-441 16,-4-5-455-16,0-10-536 31,0 0-1041-31,0 0-1520 0</inkml:trace>
  <inkml:trace contextRef="#ctx0" brushRef="#br0" timeOffset="11572.84">13554 5324 10882 0,'0'0'2792'15,"0"0"-959"-15,0 0-577 0,0 0-592 16,-92 3 80-16,53 26 473 16,-17 25 79-16,0 25-456 0,0 30-136 31,20 4-184-31,17 2-216 15,19-10-192-15,11-29-96 16,14-16-16-16,3-16-8 0,3-12-336 16,9 3-280-16,12-3-472 0,27-13-856 15,-11-13-1017-15,-4-6-4121 0</inkml:trace>
  <inkml:trace contextRef="#ctx0" brushRef="#br0" timeOffset="11977.21">13917 5588 144 0,'0'0'12026'0,"0"0"-9737"15,0 0-777-15,-92-10-504 16,56 10-280-16,1 7 80 15,3 8 33 1,0 5-81-16,12 2-248 16,12 0-504-16,8 3 40 0,4-3-48 15,20 4 0-15,12-4-56 0,3-3-40 16,5-3-8-16,-4 0-8 16,-4-4 40-1,-8-2 72-15,-4 3 0 16,-5-4 8-16,-2 4-8 15,-10 3-8-15,1 0 8 0,-8 6 0 16,0 3 8-16,-8 1 104 16,-16 6 176-16,-4-4-72 0,-3 1-56 31,-9-4-48-31,4-6-104 16,4-6-8-16,8-7-704 0,13-12-560 15,6-16-1257-15,5-7-5625 0</inkml:trace>
  <inkml:trace contextRef="#ctx0" brushRef="#br0" timeOffset="12180.5">14283 5896 6209 0,'0'0'6609'0,"0"0"-5489"15,0 0 97-15,0 0-409 16,0 0-144-1,0 0 344-15,20 92-288 16,-28-54-231-16,-7 0-169 0,-6 7-192 16,1-4-128-16,-3 9-881 15,3-11-1719-15,8-11-2873 0</inkml:trace>
  <inkml:trace contextRef="#ctx0" brushRef="#br0" timeOffset="12634.61">14749 5750 9690 0,'0'0'2000'0,"0"0"-1080"15,4-86-48-15,-4 51-287 16,0 4 423-16,-11 8 384 0,-9 10 40 31,-8 10-535-31,-8 6-409 16,-4 20-48-16,-4 12 0 0,8 12-136 15,0 4-64-15,12 6-232 16,13-6-8-16,11-3-72 16,0-11 64-16,19-8 8 0,13-16-96 15,12-10-104 1,0-3 56-16,4-22-96 15,-1-10-464-15,-2-3 256 0,-14 0 400 16,-11 3 48-16,-8 13 296 16,-4 6 480-16,-8 11 128 0,0 2-360 15,0 9-472 1,0 16 72-16,-4 10-72 16,0 4 8-16,4 5-72 15,0 1-8-15,4-8-128 0,13-2-496 16,2-9-504-16,25-13-969 15,-4-10-2504-15,-4-3-4225 16</inkml:trace>
  <inkml:trace contextRef="#ctx0" brushRef="#br0" timeOffset="12937.11">14877 5203 12618 0,'0'0'2865'15,"0"0"-1857"-15,0 0-760 16,0 0 384-16,0 0 456 0,92 39-111 16,-53-4-217-1,9 9-200-15,8 23-256 16,-5 15-96-16,2 20-88 0,-18 0-64 15,-15-4-40-15,-16-6-8 16,-4-10 72-16,-16 1-80 16,-11 3-560-16,-17-13-1128 15,4-19-2033 1,0-22-6257-16</inkml:trace>
  <inkml:trace contextRef="#ctx0" brushRef="#br0" timeOffset="14938.99">15726 5851 7513 0,'0'0'3193'0,"0"0"-1289"15,0 0-255-15,0 0-25 16,-9 0-200-16,9 0-304 0,0 0-167 16,0 0-281-16,0 0-160 15,13 0-248 1,11 0-96-16,8 0 240 16,15-6-8-16,9-4-136 0,8-3-216 15,3-2 24-15,-3 2-64 16,-4 0-8-16,-4 4-40 0,-17 3-184 15,-7-1-240-15,-8 4-72 16,-11 3-408-16,-6 0-433 0,-7 0-855 31,0 0-329-31,0 3 289 16,0 1-961-16</inkml:trace>
  <inkml:trace contextRef="#ctx0" brushRef="#br0" timeOffset="15512.02">15960 5585 9378 0,'0'0'2176'0,"0"0"-496"15,0 0-559-15,0 0 95 16,0 0 264-16,0 0-336 0,0 0-207 16,0-13-233-16,0 32-312 15,0 10 296-15,-3 28 144 32,-1 22-232-32,0 19-304 0,0-2-160 0,4-20-8 15,0-22-64-15,0-16-64 16,4 3-64-16,7 0-416 0,2 4-552 15,2-20-1336-15,-2-9-4418 16</inkml:trace>
  <inkml:trace contextRef="#ctx0" brushRef="#br0" timeOffset="16741.64">17419 5203 9946 0,'0'0'2816'16,"0"0"-1415"-16,0 0-57 31,0 0-352-31,0 0-400 0,0 0-144 16,0 0 176-16,-52 64 217 15,24 0-57-15,0 28-208 16,0 25-80-16,13 4-320 0,6-10-32 15,9-16-48-15,5-28-96 32,7-16 0-32,-1-16-248 0,6-7-192 15,3-2-200-15,3-4-160 16,1-3 335-16,0-13 89 16,-8-6 224-16,-4-10 152 0,-12-18 48 0,0-13 232 15,-4-20 337 1,-32-18 39-1,-12-16-168-15,-11-3 48 0,3 12-160 16,3 22-72-16,14 23-128 16,3 0 0-16,-7-1-160 15,-2 4-16-15,2 3 0 0,7 10-168 0,16 15 104 32,8 10-48-32,8 0-496 15,4 26-368-15,16 24-345 16,8-2-2511-16,8-7-2362 0</inkml:trace>
  <inkml:trace contextRef="#ctx0" brushRef="#br0" timeOffset="17906.88">18486 5257 4841 0,'0'0'6313'16,"0"0"-4825"-16,0 0-280 0,0 0-455 16,-91-22-97-16,63 25 152 15,-4 16 304 1,0 10-96-16,0 9-63 16,4 23-121-16,5 24-264 0,7 23-152 15,12 6-216-15,4-2-88 16,28-14-112-16,4-25-8 0,3-16-88 31,1-15-184-31,0-11-232 16,8-2-144-16,12-4-248 0,4-9-9 15,4-13 161-15,-5-6-8 16,-7-26-456-16,0-8-201 0,-13-8 433 16,-11-12 584-16,-11-13 400 31,-13-19 80-31,-12-16 192 15,-25-3 120-15,-14 10-160 0,-5 22 112 16,4 22 265-16,8 19 55 16,-7 9-88-16,-9 1 296 0,-4 6-152 15,-8 6-200-15,8 13-72 16,12 0 112 0,12 20-183-16,17 11-57 15,10 10-160-15,9 10 64 0,25 9 72 16,14 1-144-16,13-1-104 15,12 1 16-15,3-4-8 0,2-7-48 16,-1-5-8 0,-9-7 0-1,1-3 8-15,-16-7 40 0,-1-5-32 16,-10-1-16-16,-6-3 8 0,-3 0 8 16,-4-3 32-16,-4 0-48 15,4-4 8-15,-9 1-8 0,6 0-128 31,-6-7-552-31,2 0-801 16,-1 1-1079-16,-5-7-3994 0</inkml:trace>
  <inkml:trace contextRef="#ctx0" brushRef="#br0" timeOffset="18434.38">19495 4997 11082 0,'0'0'2784'0,"0"0"-887"0,-80-16-481 16,36 16-152-16,1 4-63 0,2 21-121 15,2 10-152-15,3 25-256 32,0 29-304-32,24 35 8 15,8 12-104-15,12 1-127 0,32-13-73 16,4-19-72-16,8-14 0 15,-5-14-88-15,1-20-337 16,-8-16-263-16,12-3-216 0,4-6-432 31,32-3-145-31,-9-7-2935 16,-27-19-7707-16</inkml:trace>
  <inkml:trace contextRef="#ctx0" brushRef="#br0" timeOffset="19005.14">20056 5229 9009 0,'0'0'2737'0,"0"0"-577"16,0 0-119-16,0 0-137 16,0 0-479-16,-91-63-569 0,47 63-192 31,-4 0-32-31,-3 6-80 16,-1 7-176-16,12 5-64 0,3 2-96 15,14 8-216-15,7 4-64 16,16 3-128-16,0 6 192 15,28 3-8-15,8 1-80 0,16-1 80 32,0-2-128-32,3-4-48 15,-3 0-72-15,-8-6 112 0,-12-4 72 16,-5 4 64-16,-10-3-64 0,-6 3 64 16,-6-7-40-16,-5 3 48 15,0-2-8-15,-16-1 8 16,-5-6-8-1,-7-6 8-15,1-1 8 16,-9-5 48-16,0-7 8 0,0 0 64 16,4-7 16-16,8-8 24 0,5-7 8 15,3 2-16 1,4 1-16-16,3 0 24 16,2 10-24-16,7-1-120 15,0 7-24-15,0 3-264 16,0 0-344-16,0 0-632 0,0 6-1137 15,7 1-2920-15</inkml:trace>
  <inkml:trace contextRef="#ctx0" brushRef="#br0" timeOffset="19745">20275 4702 3544 0,'0'0'6418'16,"0"0"-4562"-16,0 0-72 0,0 0-207 15,0 0-25-15,0 0-136 16,0 0-351-16,0-16-249 16,0 16-352-16,-7 6-368 15,-9 16 232-15,-4 7 112 16,-4 9-232-16,-4 10-96 16,0 3-56-16,0 3-48 15,5 0-8-15,10-4-416 0,5-2-1232 16,8-10-3513-16,0-19-8530 15</inkml:trace>
  <inkml:trace contextRef="#ctx0" brushRef="#br0" timeOffset="20176.12">20494 5705 8953 0,'0'0'5490'16,"0"0"-4362"-16,0 0-336 16,0 0-88-16,0 0-40 0,0 0 120 15,88 41-55-15,-84-9-81 16,1 6-200-1,-5 10-184-15,-9-3-192 16,-10 2-24-16,-5 1-48 16,-4-7-736-16,0-3-1081 0,7-10-2295 15,14-11-4034-15</inkml:trace>
  <inkml:trace contextRef="#ctx0" brushRef="#br0" timeOffset="20774.71">21216 5521 5401 0,'0'0'5777'0,"0"0"-4737"15,0 0-104-15,-44-105-72 16,24 70-63-16,-11 4 663 16,-1 2 104-16,-4 10-135 0,-5 9-505 15,-6 10-344 1,-1 10-288-16,5 19 40 15,-6 25-88-15,14 18-104 16,10 2-40-16,14-7-96 16,11-8-16-16,11-14 8 0,14-1-8 31,6 4-112-31,9-16 8 0,4-16-240 16,0-10 96-16,0-6-120 15,-4-26-64-15,-5-5 120 16,-3-14 304-16,-8-5 16 0,-8-4 48 15,-7 3 32-15,-6 3 104 16,-3 16 304-16,0 10 192 0,0 12-88 31,0 10-304-31,0 0-280 16,0 30 0-16,0 4-8 0,0 14 112 16,0 0-64-16,8 2 32 0,4-5-80 15,8-4 0-15,0-9-48 16,4-4-120-16,-4-9-512 15,8-9-896 1,-8-10-2697-16,-1 0-3001 16</inkml:trace>
  <inkml:trace contextRef="#ctx0" brushRef="#br0" timeOffset="21076.03">21379 4657 8665 0,'0'0'4193'0,"0"0"-2080"0,0 0-161 16,0 0-704-16,0 0-167 15,0 0-145-15,0 0-192 32,0 0-320-32,-56 35-80 0,28-3-104 15,5 10-168-15,-1 5-72 16,-4 7-208-16,-4 22-688 0,8-12-1208 0,0-14-3658 16</inkml:trace>
  <inkml:trace contextRef="#ctx0" brushRef="#br0" timeOffset="21933.07">21893 4972 10306 0,'0'0'3256'16,"0"0"-1255"-16,0 0-513 0,0 0-528 15,0 0-296-15,25-4-247 16,-2 27 231-16,13 15 200 16,12 22-120-1,11 26-304-15,9 25-256 0,-8 13-80 16,-12 0-40-16,-24-7 24 15,-20-12-24-15,-8-4-48 0,-20-5-40 16,-20-7-224-16,4-16-160 16,-12-13-936-1,9-19-2713-15,7-22-4921 16</inkml:trace>
  <inkml:trace contextRef="#ctx0" brushRef="#br0" timeOffset="23212.77">23085 5810 5705 0,'0'0'6377'0,"0"0"-3448"0,0 0-1185 16,0 0-352-16,0 0-159 0,0 0 31 15,-9 0-488-15,9 0-280 16,13 0-208-16,10 0-184 0,33 0 152 31,36 0 128-31,35 0-240 16,9-10-40-16,-25 1-56 0,-35 3 32 15,-40 6-72-15,-12 0-8 16,-9 0-8-16,-2 0-72 0,-5 0-136 16,-8 0-176-16,0 0-192 15,-17 0 128-15,2 0-48 0,-5 0-1304 32,8-4-3233-32,8-5-8458 0</inkml:trace>
  <inkml:trace contextRef="#ctx0" brushRef="#br0" timeOffset="23879.55">24416 5118 8305 0,'0'0'5249'0,"0"0"-3456"0,0 0-721 0,0 0-200 32,0 0-152-32,-92-35 137 15,60 48-137-15,0 15 0 0,-8 7 72 16,0 26-240-16,4 24-264 15,8 30-48-15,17 5-80 16,11-3-48-16,19-28-104 0,13-28-8 31,0-17-96-31,0-6-176 0,16 0-136 16,12-6-80-16,7-3-240 16,5-20-584-16,0-9 87 15,-4-16-175-15,-9-19 392 0,-6-9 528 16,-14-7 328-16,-11-22 144 31,-16-19 8-31,-12-19 144 0,-24 0-40 16,-12 15 96-16,-8 27 536 15,-19 8-256-15,-13 1 64 16,-4 9-168-16,4 3-56 0,20 23-72 0,24 19 104 16,4 6-104-1,1 0 193 1,11 16-241-16,8 19-64 15,8 9 72-15,32 23 208 0,8-4-104 16,12 7-88-16,11 0-88 16,-15-13-16-16,8 10-72 0,-8-6 24 0,-5-11-56 31,-11-2 0-31,0-10-16 16,-4-4 16-16,0-2-8 15,4-3-8-15,-4-4 0 0,4-2-160 16,-1-1-224-16,5 3-928 15,-4-6-841-15,-8-9-2096 0</inkml:trace>
  <inkml:trace contextRef="#ctx0" brushRef="#br0" timeOffset="24261.73">25483 4883 6905 0,'0'0'5833'15,"0"0"-3520"-15,0 0-73 16,0 0-936-16,0 0-559 0,-92-38-89 15,49 70 288-15,-13 25-136 16,-8 29-224-16,8 28-152 0,16 13-168 16,16-7-104-1,24-9-112-15,4-22-40 16,20-16-8-16,0-18 120 16,4-18-120-16,0-5-184 0,12 0-304 15,8-3-72-15,12-4-512 16,15-19-440-16,-11-6-1241 0,-12-3-4416 15</inkml:trace>
  <inkml:trace contextRef="#ctx0" brushRef="#br0" timeOffset="24643.92">25806 5064 9674 0,'0'0'2256'16,"0"0"-776"-16,0 0-15 16,-120-26-89-16,85 26-88 0,-1 7-200 15,4 9-183-15,4 9-305 16,8 7-264 0,12 6-120-16,4 3-176 15,4 0-32-15,12 0-8 0,16 1 88 16,4-4-88-16,7-3-112 15,2-3 32-15,2-4-216 0,-7-3 104 16,-8 1-24 0,0 3 72-1,-8-7 40-15,-8 0 32 0,-5-2 0 16,-7 2 72-16,0-3 0 0,-11-1 0 16,-17 5 232-16,-4-4 16 15,-4 0-112-15,-3-3-136 0,2-4-16 31,9-8-1000-31,16-4-1753 16,5 0-2952-16</inkml:trace>
  <inkml:trace contextRef="#ctx0" brushRef="#br0" timeOffset="24833.45">26081 5568 11690 0,'0'0'4377'0,"0"0"-3537"15,0 0-320-15,0 0-32 16,0 0 240-16,39 77 9 0,-39-45-137 16,-3 6-328-16,-14 3-72 31,2-3-200-31,-2 3-928 0,14-6-1377 16,-1-9-2232-16,4-11-3601 0</inkml:trace>
  <inkml:trace contextRef="#ctx0" brushRef="#br0" timeOffset="25229.08">26527 5368 10082 0,'0'0'2104'0,"0"0"-592"0,0 0-151 31,-32-91-49-31,9 75-56 15,-5 6-216-15,-9 10-455 16,-2 13-121-16,-1 15 32 0,4 11-176 16,8 8-32-16,8 7-224 0,12 0 40 15,8-3-104-15,4-7 144 32,16-9-64-32,8-12-80 15,4-14-232-15,4-9 48 0,0-3 96 16,3-22 88-16,-3-1-16 15,-8-6 8-15,-8 4 8 16,-4 12 464-16,-8 3 72 0,-8 13-32 31,0 0-480-31,0 22-16 0,0 10-8 16,0 9 0-16,0 1 0 0,0-1-72 16,4-3-584-16,12 4-656 15,-4-17-1553-15,4-6-2384 16</inkml:trace>
  <inkml:trace contextRef="#ctx0" brushRef="#br0" timeOffset="25550.14">26654 4921 9554 0,'0'0'4360'0,"0"0"-2519"0,0 0-633 15,0 0-448-15,0 0-360 32,0 0 785-32,0 0 63 0,92 102-488 15,-44-55-272-15,8 4-184 16,0 3-224-16,-5 16 40 15,-10 16-112-15,-26 15 32 0,-15 7-40 32,-32-6-160-32,-24-13-288 15,17-29-968-15,-5-16-3753 0</inkml:trace>
  <inkml:trace contextRef="#ctx0" brushRef="#br0" timeOffset="27123.83">27140 4543 9281 0,'0'0'2337'0,"0"0"-1153"15,0 0-392-15,0 0 129 16,0 0-273-16,36-29-144 0,-4 29 104 31,28 0 192-31,31 20-8 16,29 21-120-16,16 26 73 15,-1 15-281-15,-19 23-48 0,-24 6-128 16,-25 3-72-16,-23-2-40 16,-20-8-48-16,-17-6-128 0,-7-2 8 31,-7-7 136-31,-13-3 24 0,0-16-48 16,0-13-112-16,4-16 40 15,0-3-48-15,4-3-432 0,5 3-208 16,2-3-832-16,5-10-913 15,0-15-1992-15</inkml:trace>
  <inkml:trace contextRef="#ctx0" brushRef="#br0" timeOffset="27346.69">29125 5191 7521 0,'0'0'8146'0,"0"0"-7314"0,0 0-832 32,0 0-2785-32,0 0-2336 15,0 0 176-15</inkml:trace>
  <inkml:trace contextRef="#ctx0" brushRef="#br1" timeOffset="35339.87">13080 7032 4176 0,'0'0'6882'16,"0"0"-4674"-16,0 0-1576 0,0 0-79 15,0 0 103-15,0 0 312 16,-63-47-168-16,63 25-296 16,0-7-160-16,3-3-48 15,13-3-240-15,8-3 168 16,8 0-152-16,7 0 24 16,6 3-88-16,7 0 0 15,-1 6 0-15,5 4 48 0,4 3-56 16,-4 3 0-16,0 6 0 15,7 3 0 1,-8 4-192-16,10 0-280 16,-1 6 0-16,-1 0-136 15,17 0-120-15,19 6 456 0,24 4 264 16,17 6 8-16,0-4 64 16,3 1 8-16,-7 3-24 0,-1 0-32 31,5 3-16-31,-9 0 0 15,1-3-88-15,-1-3-40 16,-4-1-168-16,5 1-88 0,3-7 176 16,5 4 8-16,-1-7 144 15,1 0-8-15,-5-3-240 0,1 0-209 16,-5-3-15 0,-3-7 400-16,3-5 128 15,-4 2 408-15,1-3 72 16,-9 3-159-16,-7 1-225 0,0 2-96 15,-5-2-176-15,-7 5 48 16,0-6 128-16,-8 1 0 16,3-8 8-1,-8 1-8-15,1-6-40 0,-12 3-649 16,-16 6-871-16,-13 7-168 16,-2-1 495-16,2 0 313 0,1 4 224 15,3 0 184-15,-10-1-72 16,-9-2 376-1,0 2 208-15,-4-2 1232 16,3-1-376-16,5-3-360 16,-4 1-376-16,4 2-112 0,-5 1 80 15,-3 3 64-15,-7 2-48 16,-10-2 24-16,2 6 489 0,-5-3 111 31,-1 0-136-31,1 0-280 16,-4-4-192-16,1 1-112 15,-1-1-8-15,-4 1 0 0,3 0 0 16,-3 3 8-16,0 0 120 16,0-1 368-16,-3 4 376 0,-6 0-80 31,5 0-343-31,-8 4-73 0,9 8 80 16,-1 4-200-16,0 3-200 15,4 0-56-15,0 7-40 0,0-4-48 16,0 0-80-16,0 0 16 15,0 1-224-15,4-1 24 16,0 0 143 0,-1-3 137-16,-3 0-88 0,4-3-296 15,-4-3 24-15,0-4-8 16,0-3-104-16,0-2-200 0,0-4-56 16,0 0 568-16,0-10-432 15,0-9 47 1,0-3 617-16,0-3 128 15,8-4 481-15,1 0 103 16,2-2-200-16,1 5-184 0,4 4-216 16,0 3-8-16,4 0-40 15,-4 3-8-15,7 3-56 0,-2 4-264 32,-1-1 240-32,3 1-160 15,1 2 184-15,-3 4 48 16,3 3-48-16,-5 0 8 0,-3 0 0 15,8 0-8-15,-4 0 16 16,4 3 48-16,0 4-64 0,-1-4 120 31,5 0 64-31,0-3-48 0,8 3-64 16,0 0-72-16,4-3-80 16,7 0-80-16,2 0-80 0,3 3-440 15,4-3 96-15,-1 4 360 16,1 2 224-16,-4 1 136 15,4-1 328 1,-5 0 144-16,-3 0-144 16,-1 1-24-16,2-1-176 0,-6-3-144 15,1 0-80-15,4 1-32 0,0 2 40 16,-5-3-24-16,2 4-24 16,2-5 0-1,1 5 88-15,-4-4 176 16,8-3 8-16,0 3 0 15,-1-3 32-15,5 0-80 16,-4 0-152-16,4 0-64 0,-5 0 0 16,1 4 32-16,-3-1-32 0,2 0-8 31,-3 0 8-31,-1-3 48 16,-2 0-56-16,2 0 0 15,5 0 0-15,0 0 8 0,8 0 32 16,-5 0-32-16,10 0 73 15,-2 0 47-15,-3 0-64 32,4 6-16-32,-4 4-40 0,3 0 0 15,-3 2-8-15,4-2 8 16,-4-1-8-16,3-3 8 0,1 4-8 0,0-7-40 16,3 4 40-16,-3-7 0 15,-1 0 0 1,1 0-16-1,-4 0 16-15,-4 0 16 0,0 0-8 16,0-3-8-16,-1-1-48 16,1 1 0-16,-4 3-104 0,0 0-73 15,3 0 177-15,-3 0 48 0,4 0 56 32,-4 0 24-32,-1 0-8 15,-2 0 129-15,-2 0 71 0,-3 0 16 16,3 0-40-16,-2 0 24 15,-2 0 88-15,2 0-128 0,-2 3-96 16,-3 4-48-16,4-4-88 31,-1-3-8-31,6 3-384 0,2 0-160 16,1 0-64-16,0-3 320 16,-5 0 160-16,5 0 136 0,-3 0 32 15,-2 0-32-15,1 0-8 16,-4 0 0-16,4 0 8 31,-1 0-8-31,-2 0 8 0,-2 0 0 16,0 0-8-16,2 0 16 15,-2 0 40-15,-2 3 8 0,2 1-40 16,1 2-8-16,4 1 0 0,-5-5 0 16,2 5 64-1,-2-4-16 1,1 3 96-16,0-2 120 0,4-1 24 15,-1-3 16-15,5 0-16 16,-4 0-64-16,4 0-112 0,0 0-72 16,-5 0-40-16,1 0 64 0,0 0-72 31,-4 0 8-31,3-3-8 16,-2-7 96-16,2 0-80 0,1-2-16 15,8-4 0-15,-5 0-56 16,5 0-392-16,0 0 24 0,0 1 80 15,-12-1 256-15,0 3 88 32,-8 3 128-32,-8-3 272 0,4 1 208 15,-4 2-104-15,3-2-104 16,1-1-200-16,8-3-48 0,-1 0-24 16,2-3-48-16,2-3-64 15,-3 0-16-15,0-1 0 31,-4-2-120-31,-8 3 48 0,0 0 72 16,-9 0 88-16,2-1 96 16,-6 1-64-16,1 3-112 0,1 0-8 15,-6 0-80-15,1 0-440 16,-3-10-960-16,-2 7-865 16,-7 3-2448-1</inkml:trace>
  <inkml:trace contextRef="#ctx0" brushRef="#br1" timeOffset="37852.96">17598 7042 3392 0,'0'0'10242'0,"0"0"-7817"0,0 0-1313 16,-8 0-552-16,8 6-16 0,0 17 377 15,0 5 39-15,4 10-240 16,5 3-176-16,-2 4-152 0,5-1-112 31,-4 1-104-31,0-4-72 16,4-3-104-16,-8 0 0 0,3-3-24 15,-7-6-224-15,5-1-232 16,-5-9-472-16,0-3-840 0,4-9-2025 16,-4-7-2505-16,0 0-1799 0</inkml:trace>
  <inkml:trace contextRef="#ctx0" brushRef="#br1" timeOffset="38091.86">17156 7143 14235 0,'0'0'2552'0,"0"0"-1440"0,92-25-432 16,-25 13 169 0,5 5-41-1,4-3-144-15,-5 4-128 0,-11 3-312 16,0 0-224-16,-8 3-616 0,-9 0-976 16,-2 0-1329-16,-18 0-2720 15,-7 3-2849-15</inkml:trace>
  <inkml:trace contextRef="#ctx0" brushRef="#br1" timeOffset="38333.11">18009 7042 9842 0,'0'0'4593'0,"0"0"-3425"16,0 0-104-16,0 0 248 0,0 92-127 15,0-54-321-15,4 10-160 16,7-4-360-16,2 7-176 0,2-3-80 16,2-4-88-16,-2-3-408 31,-2-3-488-31,-2-3-817 0,1-6-1463 16,-7-10-2770-16,2-6-1607 0</inkml:trace>
  <inkml:trace contextRef="#ctx0" brushRef="#br1" timeOffset="38611.1">17921 7143 4504 0,'0'0'6578'0,"0"0"-4098"0,0 0-983 16,0-89-73-16,24 74-256 0,12 5-224 15,3 7 185-15,10 3-185 31,7 0-264-31,-1 16-304 16,-3 6-160-16,-4 3-80 0,-12 10-136 16,-13 4-40-16,-11 5-80 15,-12 3 64-15,0 1 56 0,-20-3 0 32,-12-4-80-32,-3-3 32 15,-9-3-328-15,-16-7-640 0,12-5-1169 16,12-11-3128-16</inkml:trace>
  <inkml:trace contextRef="#ctx0" brushRef="#br1" timeOffset="38857.6">18582 7286 15715 0,'0'0'3985'0,"0"0"-3105"15,0 0-424-15,100-3-216 0,-56-3-168 16,4 0-72-16,-1-4-96 16,17-3-736-1,-8 0-2137-15,-13 1-5969 16</inkml:trace>
  <inkml:trace contextRef="#ctx0" brushRef="#br1" timeOffset="39299.75">19252 7137 13946 0,'0'0'5098'0,"0"0"-4290"15,0 0-712-15,0 0 56 0,0 0-96 0,0 0 16 16,0 0-24-16,80-9-48 16,-57-1-72-16,1-2-488 15,-4-5-128-15,-4-1 23 16,-8-1-143-1,-4-4 16-15,-4-2 160 16,-12-1 632-16,-15 7 264 0,-6 3 488 16,1 13-32-16,-4 3 112 0,4 10 9 15,4 15 87-15,5 13-8 16,11 7-304 0,8 6-128-16,4 5-128 15,4-1 0-15,16-8-160 16,8-2-200-16,8-14-24 0,3-5-48 15,10-13-200-15,2-7-160 16,1-6-280-16,32-10-1256 16,-17-9-3361-1,-3-3-6938-15</inkml:trace>
  <inkml:trace contextRef="#ctx0" brushRef="#br1" timeOffset="39652.65">19940 6883 12346 0,'0'0'4745'0,"0"0"-3393"0,0 0-239 15,0 0-505-15,0 0-232 16,0 0 296-16,0 0-32 0,-47 95-176 16,31-50-128-16,4 6-224 15,5-1-112 1,3 1-160-16,4-6-256 15,0-7-72-15,7-7-336 0,9-8-480 16,0-7-49-16,0-13 393 16,-4-3 416-16,-4-3 512 0,-4-13 32 15,-4-10 720-15,-8-2 496 0,-16-1-31 32,-4-3-97-32,-12 7-304 15,5 0-296-15,-5 6-248 0,7 3-240 16,14 10 0-16,6-4-568 15,13 3-1008-15,9 1-3193 16,10 0-5737-16</inkml:trace>
  <inkml:trace contextRef="#ctx0" brushRef="#br1" timeOffset="40026.24">20228 6991 11802 0,'0'0'2657'0,"0"0"-321"16,-40 73-760-16,24-31-687 0,5 2-409 16,6 1-232-1,1-1-224-15,4-3-24 16,4-9-200-16,12-7-624 15,4-9-249-15,3-10 233 0,2-6 40 16,-5 0 336-16,-5-12 392 16,-2-11 72-16,-5-12 1008 15,-8-2 408-15,-4-8 25 16,-17-3-257-16,-7 1-256 16,-11 6-152-16,-9 2-224 15,0 11-296-15,5 6-23 0,-1 12-233 16,8 7-8-16,12 3-505 15,8 13-543 1,8 2-1784-16,8 1-5778 0</inkml:trace>
  <inkml:trace contextRef="#ctx0" brushRef="#br1" timeOffset="40573.83">20702 6909 5841 0,'0'0'10842'16,"0"0"-9378"-16,0 0-1048 0,0 0-215 15,0 0 47-15,0 0 416 16,-56 31 304-1,33 7-64-15,-1 13-448 16,7 3-200-16,6 6-184 16,7-3-72-16,4-9-248 0,4-7-216 15,20-9-648-15,4-16 96 16,7-6 39-16,5-10 265 0,-4-13-8 31,-1-15 64-31,-3-14 656 16,-12-2 368-16,-3-4 536 15,-17-3 385-15,0 4-193 0,-24 5-168 16,-4 7-296-16,-8 10-176 16,0 9-232-16,0 7-224 0,9 2-272 31,10 7-864-31,13 0-1641 0,4 0-3504 16</inkml:trace>
  <inkml:trace contextRef="#ctx0" brushRef="#br1" timeOffset="40893.68">21332 6810 8249 0,'0'0'7594'16,"0"0"-5746"-16,0 0-1288 0,0 0-400 16,0 0-48-16,-73 101 0 15,45-49-104 1,9 5 73-16,-1 3-81 15,0-3-49-15,16-3-583 16,0-6-1256-16,4-13-433 0,4-10-103 16,8-16 592-16,8-9 1696 15,0-2 136-15,-9-21 1632 0,2-12 1112 32,-13-6 481-32,0-10-784 15,-24-6-793-15,-12 0-616 16,-8 0-280-16,-11 6-207 0,-1 6-401 15,-4 10-144-15,4 13-1073 16,13 10-2647-16,15 9-6611 0</inkml:trace>
  <inkml:trace contextRef="#ctx0" brushRef="#br1" timeOffset="42471.66">23622 6864 1792 0,'0'0'9698'15,"0"0"-8138"-15,0 0-744 31,0 0 81-31,0 0-17 0,0 0-16 16,-80-60 184-16,41 56-96 16,-5 4-31-16,-4 0-193 0,1 4-216 15,-1 12-96-15,0 6-128 16,8 6 8-16,8 4-24 16,13 6-104-1,6 4-80-15,9-1-88 0,4 3-136 16,21-5 128-16,14 2-104 15,5-6-56-15,12-4 96 0,4 1-112 16,4-6-24-16,0-4-40 16,-2-3-168-1,2 0 120 1,0-3 104-16,0 0 72 0,-8-4 24 0,-5 1 96 16,-6 3 8-16,-9 0-8 15,-8 3-120-15,-9 0 56 0,-7 0 64 31,-8 3-64-31,0 0 16 16,-12 4 48-16,-12-4 104 0,-8-3-24 16,-7-3 32-16,-10-3 184 15,2-10-88-15,-5-3 104 0,5 0 0 16,2-16-72-16,6-10 88 16,11-2-184-16,16-10-128 31,12-3-16-31,8-4 120 0,24 4-48 15,4-1-16-15,7 11-48 16,1 2-8-16,-12 10 72 0,-4 7-72 16,-16 5-120-16,-4 4 0 15,-8 3-40-15,0 0-288 32,0 0-352-32,-12 3 336 0,-8 0-424 0,8-3-1577 15,1 0-4881-15</inkml:trace>
  <inkml:trace contextRef="#ctx0" brushRef="#br1" timeOffset="45258.24">1972 8607 6449 0,'0'0'3297'16,"0"0"-1577"0,0 0-800-16,0 0 56 15,0 0 121-15,0 0 119 16,-88 13-184-16,72 6-272 0,4 9 32 16,-4 11 73-16,0 8-225 15,4 23-152-15,9 16-136 0,3 15-88 31,3 1-88-31,13-20-112 16,4-18-56-16,4-26 0 0,0-3 40 16,8 0-48-16,16-3-224 15,8-4 16-15,3-15 40 0,1-13-40 16,-4-3-120-16,4-23-240 31,-9-9 80-31,-7-6-233 16,-8-10-215-16,-17-3 88 0,-6-3-488 15,-13-16 320-15,-28-12 375 16,-28-14 369-16,-8 10 272 0,1 23 160 16,7 18 320-16,8 22 81 31,-7-2 295-31,-9 9 216 0,-4 3-152 16,5 16-200-16,14 3-120 0,14 22-63 15,11 10-297-15,16 10 176 16,8 6-72-16,24 6-16 0,23 3-136 15,21 1-120 1,27-4 0 0,21-3-24-16,-12-13 40 0,-25-13-8 15,-30-11-80-15,-21-5-80 0,-5 4 24 16,-3 0-8-16,0 3 56 16,-12 0-88-16,-4-3 0 0,-4 0-168 31,4-1-272-31,3 2-729 15,2-5-2759-15,-5-6-3570 0</inkml:trace>
  <inkml:trace contextRef="#ctx0" brushRef="#br1" timeOffset="45630.51">2856 8515 10082 0,'0'0'3264'16,"0"0"-2071"-16,0 0-57 15,0 0-32 1,-99 10-160-16,66 18 241 16,6 14-1-16,3 14-280 0,4 27-248 0,16 15-232 15,4-2-168-15,12-23-16 16,8-19-128-16,4-16-112 16,12 7-40-1,7-1-160-15,9 0-304 16,4-6-304-16,28-9-800 15,-20-10-2121-15,-13-13-3577 0</inkml:trace>
  <inkml:trace contextRef="#ctx0" brushRef="#br1" timeOffset="46056.68">3461 8547 6129 0,'0'0'6625'0,"0"0"-4960"15,0 0 311-15,-107-41-448 0,76 41-367 16,3 6-377-16,-4 13-168 0,0 3-208 16,8 7-112-16,8 6-96 15,4-1-88-15,12 1-24 16,0 0-88-1,12-6-80-15,11 0-48 16,9-7-80-16,5 0 8 0,3-6 96 16,-1-4-56-16,9 5-168 15,-4-5-56-15,0 4-128 16,0-3-8-16,-9 6-41 16,-3-3 313-16,-12 6 176 15,-8 6 32-15,-12 1 40 16,0-1 280-16,-16 7 209 0,-15-6 7 15,-10-4-32-15,-2 1-216 16,-1-13-104-16,0-7-144 0,-8-12-448 31,12-16-1193-31,12-7-4352 0</inkml:trace>
  <inkml:trace contextRef="#ctx0" brushRef="#br1" timeOffset="46262.68">3948 8880 6361 0,'0'0'6793'0,"0"0"-5985"16,0 0-175-16,0 0 791 0,-8 83-320 16,-4-52-392-16,0 4-240 15,0 4-200 1,5-1-176-16,-2 0-96 15,1 6-704-15,8-9-1608 0,0-13-2449 16</inkml:trace>
  <inkml:trace contextRef="#ctx0" brushRef="#br1" timeOffset="46671.71">4322 8699 3952 0,'0'0'6066'0,"0"0"-3826"15,-88-63-455-15,53 50 423 0,3 13-696 16,9 0-543-16,2 13-313 16,5 6-256-16,12 9-152 15,4 1-64-15,0 6-80 0,17-3-96 16,2-1-8-16,5-5-72 31,4-11-96-31,-4-5-104 0,0-7-56 16,-5-3 56-16,2-9 176 15,-6-14-152-15,2 1 184 16,-10-3 64-16,1 3 56 0,-8 6 248 16,5 9 456-1,-1 7-80-15,0 0-360 16,7 10-312-16,6 15 72 15,7 7-24-15,-1 3-56 0,9 3-280 16,-1 0-864-16,6 7-929 16,-5-11-2416-16,-13-8-4689 0</inkml:trace>
  <inkml:trace contextRef="#ctx0" brushRef="#br1" timeOffset="46924.58">4346 8417 10850 0,'0'0'5809'0,"0"0"-4641"0,0 0-296 16,0 0 1-16,0 0-41 16,0 0-288-16,112 3-88 0,-61 26-184 31,5 8-56-31,0 8-64 15,0 19-8-15,0 21 24 16,-9 23-72-16,-6 10-48 0,-26-7-48 16,-7-10-136-16,-8-15-656 15,0-26-1344-15,-8-15-3810 0</inkml:trace>
  <inkml:trace contextRef="#ctx0" brushRef="#br1" timeOffset="47362.77">5362 8858 12874 0,'0'0'4873'16,"0"0"-3985"-16,0 0-199 16,0 0 255-16,0 0-304 0,0 0-368 31,64-9 32-31,-16-1 40 0,16-3-168 16,3-3-40-16,1 3-136 15,-4 4-832-15,-5 6-2177 0,-14 3-2712 16,-17 0-4265-16</inkml:trace>
  <inkml:trace contextRef="#ctx0" brushRef="#br1" timeOffset="47541.68">5465 9106 1040 0,'0'0'11186'15,"0"0"-8905"1,0 0-1097-16,0 0 272 15,101 25-344-15,-45-25-471 16,19-13-345-16,-4-9-296 0,30-13-761 16,-22 3-3463-16,-23 7-5755 0</inkml:trace>
  <inkml:trace contextRef="#ctx0" brushRef="#br1" timeOffset="48171.25">6391 8340 11258 0,'0'0'5297'16,"0"0"-4393"-16,0 0-32 0,0 0 65 15,-80-6-81-15,52 28-40 0,-4 13-72 32,4 10-136-32,0 18-200 15,13 29-96-15,6 16 0 0,9 10-47 16,20-20-145-16,4-25-72 15,4-32-48-15,8-2-120 0,3-1-145 16,17-4-95-16,8 1-144 16,0-16-208-16,3-12-520 31,-7-7-360-31,0-13-225 0,-12-15-575 16,-8-11 167-16,-12-5 1321 15,-13-10 904-15,-10-16 232 0,-10-15-120 16,-31-20-32-16,-7 9 72 15,-1 20 184-15,0 23 248 32,-8 8 304-32,-3 7 129 0,-5 3 103 15,-3 6-528-15,14 26 344 0,10 3 64 16,11 19-239-16,11 19-49 0,10 10 312 16,7 12-352-16,16 1-160 15,20 2-216 1,11-2-80-1,5-5-8-15,8-5-128 0,4-10 24 16,-1-2-104-16,-3-11 0 0,-4-2-232 16,8-4-480-16,-12-9-1016 15,-16-7-4329-15</inkml:trace>
  <inkml:trace contextRef="#ctx0" brushRef="#br1" timeOffset="48947.1">7295 8455 6737 0,'0'0'7978'15,"0"0"-6002"-15,0 0-864 16,0 0-47-16,0 0 31 16,0 0-376-1,0 0-264-15,-88 48 232 0,56 18 56 16,4 29-184-16,13 29-31 15,15 3-161-15,11-9-112 0,25-30-128 16,4-27-128-16,0-23 0 0,7-3-360 31,6-4-609-31,34-11-479 16,-11-5-1473-16,-17-15-5392 0</inkml:trace>
  <inkml:trace contextRef="#ctx0" brushRef="#br1" timeOffset="49320.2">7868 8528 12754 0,'0'0'2593'16,"0"0"-1505"-16,0 0-16 31,-111-42-104-31,59 42-39 0,-4 4-161 15,5 12-160-15,3 12-104 16,12 1-40-16,16 3-96 0,12 2-56 16,8 4-264-16,24 1-48 15,16-1-16-15,12 0 8 16,11-6-144 0,-3-4-16-16,4-2-8 0,-12-4-56 15,-9-3-72-15,-3 0 144 16,-16-7 32-16,-12 1-8 0,-4 3 56 15,-8 0 8-15,0 3 72 16,-24 3 72 0,-4 1 24-1,-7-4-24-15,-1-1-72 0,-12-1-432 0,8-11-1985 16,16-3-5808-16</inkml:trace>
  <inkml:trace contextRef="#ctx0" brushRef="#br1" timeOffset="49508.25">8231 8950 9402 0,'0'0'7817'15,"0"0"-6096"-15,0 0-865 16,0 0-192-16,91-32-208 0,-91 48-192 31,0 13-16-31,-7 12-248 0,-17 6-120 16,4 5-680-16,-4 14-360 15,8-15-1841-15,8-13-2960 0</inkml:trace>
  <inkml:trace contextRef="#ctx0" brushRef="#br1" timeOffset="49881.64">8789 8639 9842 0,'0'0'3880'0,"0"0"-2175"15,-100-3-441-15,64 22-56 16,8 9-207-16,13 4-177 16,2 9-208-16,13 4-208 0,0 3-160 31,21-7-216-31,7-6-32 15,7-7-88-15,5-12-312 0,0-10-264 16,0-6-72-16,-8-6 408 16,0-13 312-16,-8-3 16 0,-5-3 48 15,-6 8 528-15,-9 2 344 32,-1 8-128-32,1 4-112 0,0 3-376 15,4 10-296-15,4 12 64 16,4 6-72-16,0 4-176 15,8 12-928-15,-4-8-1209 0,-4-8-3528 0</inkml:trace>
  <inkml:trace contextRef="#ctx0" brushRef="#br1" timeOffset="50137.75">8949 8442 5033 0,'0'0'11434'0,"0"0"-9322"0,0 0-783 16,0 0-361-16,0 0-328 15,0 0-280-15,95 0-16 0,-48 54-32 16,9 25-192-16,4 20-48 0,-8 12-64 31,-12-6 0-31,-16-7-8 16,-16-12-176-16,-8 0-208 0,-12-7-616 15,-16-25-3073-15,-4-9-7009 16</inkml:trace>
  <inkml:trace contextRef="#ctx0" brushRef="#br1" timeOffset="50790.71">9713 8963 15091 0,'0'0'4121'16,"0"0"-3209"-1,0 0-392 1,0 0-288-16,104-13-8 15,-12-3 64-15,-1 0-80 0,-3 1-104 16,-16 5-104-16,-25 3-1096 16,-3 4-2761-16,-12-3-1360 0,-20 6-5897 0</inkml:trace>
  <inkml:trace contextRef="#ctx0" brushRef="#br1" timeOffset="51021.45">9805 8728 12618 0,'0'0'3097'0,"0"0"-1481"16,0 0-632-16,0 0 329 16,0 0-57-16,108 79-304 0,-77-25-360 15,1 3-288-15,-4 10-224 31,0-1-80-31,0 1-528 16,8 16-792-16,-4-20-1697 0,-4-12-3520 0</inkml:trace>
  <inkml:trace contextRef="#ctx0" brushRef="#br1" timeOffset="51468.16">11140 8499 5601 0,'0'0'11306'0,"0"0"-9417"31,0 0-1081-31,0 0-568 16,0 0 280-16,0 0 232 0,39 96-256 15,-39-42-160-15,0 9-152 16,-16 0-88-16,-16 4 8 0,-7-3-96 31,-13-4-8-31,-16-3-344 16,-24-12 112-16,5-14 104 0,11-15-120 15,13-16-264-15,23-6 24 16,8-17 272-16,0-12 144 0,20-6-16 16,12-3 88-16,0 3 136 31,28 6 112-31,7 13 96 15,18 5 120-15,6 17 160 0,5 0-264 16,8 7-200-16,0 12-48 16,3 3-64-16,-3 7-40 0,-4-4 64 15,-4 7-72-15,-9-3 0 16,-11-1-240 0,0 7-904-16,-13-3-3337 15,-14-13-7602-15</inkml:trace>
  <inkml:trace contextRef="#ctx0" brushRef="#br1" timeOffset="52548.59">12367 8455 9281 0,'0'0'3041'0,"0"0"-1625"32,0 0-191-32,4-92 159 15,-4 67 144-15,0 2-231 0,-9 1-217 16,-2 3-272-16,-9 3-216 15,-4 9-192-15,-4 5-168 16,-7 2-64-16,-6 9-8 0,-2 13-32 31,3 13-16-31,0 3 32 0,8 4 56 16,8 8-48-16,12-2-79 0,12 6-73 16,4 0 0-16,20 3 0 15,16-7-137-15,8 2-231 16,3-8 24-16,5-3 56 15,-4-6 24 1,0-3 0-16,-8-4 88 16,-1-2 80-16,-10-4 96 0,-6 7-56 15,-7-4 48-15,-8 4 8 16,0-1 0-16,-12 4 0 0,0 0 0 16,0-1 0-16,-7-2 0 0,-10-1 0 31,-7-5-72-31,-4-4 72 15,-8-6 72-15,1-7 24 0,-5-6-16 16,4-6 64-16,5-23 8 16,6-6-64-16,9-13 16 0,12-2 120 31,4-8-104-31,17 1-120 16,14 0 8-16,5 6 8 0,0 13 16 15,3 10-32-15,-11 9-8 16,-4 9-88-16,-12 7-168 15,-3 3-192-15,-9 0 40 0,0 0-24 32,-17 3-96-32,-15 13 192 15,5-3-1385-15,-1-4-4112 0</inkml:trace>
  <inkml:trace contextRef="#ctx0" brushRef="#br1" timeOffset="54081.38">1175 8147 13154 0,'0'0'2561'0,"0"0"-1777"16,0 0-496-16,0 0-288 16,0 0-128-16,-8 41 128 0,20 32 296 15,19 35 152-15,10 19-8 16,6 19-40-16,5 0-56 0,0-6-151 31,-8 9-81-31,-1 0 8 16,-11-3-72-16,-4-9-48 15,0-10 0-15,-8-19 40 0,1-13-32 16,-10-22 32-16,1-19-40 16,-4-22-104-16,0-10-313 0,-4-6-95 15,0-6-728 1,-4-14-832-16,0-15-737 16,0-12-5761-16</inkml:trace>
  <inkml:trace contextRef="#ctx0" brushRef="#br1" timeOffset="56961.59">967 8007 5417 0,'0'0'384'16,"0"0"2064"-16,0 0-1432 0,0 0-743 15,0 0-9-15,0 0 40 16,84 0 264-16,-44 0-128 0,8 0 0 31,8 0-112-31,15-3-64 0,25-13-32 16,24-6-48-16,3-1-32 16,1-5-80-16,-5 6-48 0,-3-4 48 15,4 4-72-15,3-3 8 16,1 6 8-16,3-4-8 15,-3 5 0 1,3 1 8-16,-4 2-8 16,1-1 0-16,3-3-8 0,9 3 0 15,11-7 0-15,12-2 16 0,13-3 40 16,4 2-56-16,-2 4-16 16,2 3 16-1,-1 3 56-15,1 0 72 16,-9 7 8-16,-4-4 8 15,-8 4-64-15,-3-1-72 0,-8-3 0 16,-6 1 0-16,-1-4 56 16,1 0-48-16,2-6-8 31,-1-1 40-31,-3-2-48 0,-4-1-144 16,-9 4 72-16,-7-3 16 15,-13 6 56-15,-7 0 72 0,-1 3 168 16,-3 0 241-16,-1 0 199 15,-3 0 72-15,8-3-40 32,-5 3-136-32,14-2 48 0,2 1-176 15,12-1-88-15,1 5-160 16,-4 0-120-16,4 7-15 0,-13 6-57 0,5 0 8 16,-5 0 32-16,1 0-48 15,-1 6 104 1,16-6 48-1,9 3-64-15,11-3 24 0,5 0 32 16,11 0-32-16,0 0-24 16,4 0-80-16,-2 0 0 0,2 4 0 0,-8 2-8 31,-4-3-8-31,-7 7-64 16,-5-4 16-16,-8 0 40 15,-2 0 8-15,-11 1 0 0,-2-1 8 16,-4 4-8-16,-5-1 8 15,-3 1 0-15,-8-4 0 0,-4 4-96 16,-17-1-80-16,-15 0 112 31,-12-2 56-31,-1 3 0 0,5 3 0 16,8 5 0-16,8 4 0 16,-5 1 8-16,-3-1-8 0,-4 4-112 15,0-4-72-15,-5-3-33 16,1-3-47-16,0-4 72 31,-4 1 80-31,4-4 64 0,-5-2-40 16,-3-1-24-16,-4-3 0 15,4-3 56-15,0 0-8 0,-1 0-72 0,2 0-200 16,-2 0-216-16,-2 4 32 16,-6-1 280-1,-7 0 192 1,-8 0 56-16,-4 0 136 0,-4 0 136 15,0 1 96-15,0 2-16 16,8-3-32-16,-1 0 32 0,5 1-128 16,8-4-128-16,-4 0-56 0,4 2-40 31,0 2 0-31,-8-1 0 16,-4 0-8-16,0 7 0 0,-8-4-8 15,0 3 8-15,-1 8 0 16,-2 5 8-16,-5 0 56 0,0 6 104 15,3 7 8-15,-3 4-64 32,5 2-8-32,2 3 48 0,1 7 0 15,1 3-144-15,2 3 112 16,1 16-104-16,0 13 8 0,0 16-8 16,0 5-8-16,-4-2 65 15,0-10-57-15,-1-15 0 31,2 2 0-31,2-3 0 0,-2 1 0 16,-1 3 0-16,-1-1 0 16,2 4 0-16,-6 0-8 0,6 3-8 15,-5 3-73-15,3-4-159 0,-3 1 40 16,1-19 128 0,-2-13 64-1,1-16-8-15,5-2 8 0,-2 2-264 16,9 7-144-16,0 2-112 15,-4-2 40-15,0-3 264 0,-4 2 104 16,-4-5 120-16,0 2 144 0,-8-6-80 31,0 0-56-31,0-3-8 16,-12-7-136-16,-1 1-496 0,-2-3-680 16,-5-7-57-16,0-4 233 15,-8 2 552-15,0-8 584 0,-3 4 80 16,-5-4 120-16,-5 1-16 31,-6-1 152-31,-9 1 280 0,-4-1 16 16,-15-2 48-16,-21-7 33 15,-19 0-121-15,-5 0-40 0,8 0 8 16,9 0 160-16,15 0 32 16,0 0-136-16,9 0-247 31,-5 0-193-31,-4 9-88 0,-3 0-80 15,-5 1 48-15,-12 3-56 16,-10-6 0-16,-22-7 8 0,-8 0-8 16,-7 0-48-16,3-7-128 15,13 4 80-15,7 0 88 16,5-1 0 0,-5 4 8-16,1 0 48 0,0 4-48 15,-5 5 184-15,-8 0 112 16,1-2 64-16,-8-1-16 15,-12-6-152-15,-1 0-72 0,5 0-72 16,7 0-40 0,5 0-8-16,11-3 8 15,-3 3 0-15,3-3 0 0,-2 3 0 16,-2 0-8-16,-8 0 8 16,-4 0 0-16,-11 0-8 15,0-3 8-15,-1 3-8 0,9 0-112 31,8 0-424-31,11 0-296 16,17 0-337-16,8 0-527 0,6 0 96 16,6 0 535-16,0 3 425 15,-9 7 360-15,-3 2 136 0,-9 4 136 16,-3 0 8-16,-1 0 0 31,-3 3 104-31,-1-3 24 0,9-4-80 16,3 1-48-16,0-3 0 15,0-1 0-15,2-2 0 16,-14 5 0-16,0 1 0 0,0-1 8 16,9 5 0-16,8-5 248 15,7 7 128 1,8-3-32-16,4 0-128 0,1 3-112 16,3 0-96-16,1-3-16 15,-1 0 8-15,1-1 8 16,3-2-16-16,1 0 8 0,-1-3 0 15,4-4 0 1,-4 0-8 0,12 1 0-16,12-1 0 0,13-3 0 0,-1 4-96 15,-8 2 88-15,-4 0 8 16,-11 4-8-16,3-3 16 16,1-1 56-16,3 1 65 0,4 0 71 31,4-8 8-31,4 2-24 15,5-1-16-15,-1-3-64 0,4 3-48 16,4-3-48-16,4 0 48 16,0 0 64-16,4 0-8 0,4 0-16 15,0 0-16-15,0-3-32 32,0-6 72-32,0 2 64 0,5 1 8 15,-5-4 144-15,4 4 8 16,0 0 8-16,0-1 0 15,1 1-24-15,-1-1-160 0,0 1-72 16,3 0-24-16,2-1-16 31,-1 1-8-31,4-3 48 0,0-1 200 0,4 0 129 16,0-2-177-16,0-1-16 16,-8-3-48-16,4 3-72 15,-8 1-104-15,0-1 8 0,0 3 88 16,-3 1-104-1,7-1 72 1,3-2-64-16,6-1 264 0,7 0 8 16,0-9-240-16,4-3-32 0,0-7 32 15,-4 0-32-15,4-2 40 16,-5-5-32-16,-6 4 40 0,3 0-48 31,-8-3 104-31,0 0 48 16,0-3-40-16,0 0 0 0,0-4-32 15,8 1-80-15,-3 2 0 16,6 4-8-16,-3 3 48 0,4 10-48 16,-7 3-64-16,7 6-232 31,-5 7-136-31,2-1-352 0,-5-3-248 16,7 7-1249-16,1 3-2264 0</inkml:trace>
  <inkml:trace contextRef="#ctx0" brushRef="#br1" timeOffset="62073.55">17770 4820 5097 0,'0'0'2016'0,"0"0"-888"16,0 0-152-16,-4-17-111 31,4 14-353-31,0 3-104 0,0 0 168 16,0 0 104-16,0 0 64 16,0 0-32-16,0 0-143 0,0 0-273 15,0 10-136-15,0 9 8 16,0 9 144-16,0 17 120 31,0 19 16-31,0 24 24 0,15 24 8 16,9 5-80-16,0-6-184 15,0-3-40-15,-4-12-72 0,-4 5 24 16,0-3-8-16,-4 4-120 16,7 3 8-1,2 0 88-15,-1-4-88 16,3-12 72-16,-3-16-32 0,-3-19-48 15,-2-13 40-15,-2-6-40 16,2 3 0-16,2 0 0 0,-6 4-272 0,1-10-424 16,-4-10-344-1,0-13-600 1,-4-3-689-16,0-6-1960 16</inkml:trace>
  <inkml:trace contextRef="#ctx0" brushRef="#br1" timeOffset="63788.63">17407 4505 3016 0,'0'0'6762'0,"0"0"-5042"0,0 0-632 16,0 0-280-16,0 0-392 16,0 0-95-16,0 0-193 31,80-41-56-31,-33 28 96 0,9 4 72 15,8-4-104-15,16 0 56 16,19-3 16-16,25 0-104 0,3-2 0 16,-3 1-56-16,-5 4 16 15,-11 1-56-15,-1-1 72 32,1 4-80-32,-4-1 0 0,-5-2 8 0,-3 2 56 15,-5 0-56-15,5-2 0 16,-8 2 0-16,-1-3 0 15,-10 4-8-15,-14 3 48 16,-15-1-40 0,0 1-16-16,3 3 8 0,13-7 0 15,20 4 8-15,15-4-8 0,-15 4 8 16,0 0-8-16,-17 3 0 16,-11-4 0-16,8 1 0 15,11 0 0-15,-2-1 0 0,-2 1 8 31,-3 3 0-31,-1-1 24 0,2-2-32 16,-6 3 0-16,5 0-8 16,-1 0 8-16,1-1 0 15,-4 1 8-15,4 3-8 0,-4-6 48 16,0 0-48-16,-1 3 8 31,-3-4 0-31,-4 4 0 0,-9-4 0 16,2 4-8-16,-10 0 16 15,-3-3 48-15,-4 6-56 16,-1-3 40-16,1 3 40 0,0-3-8 16,-4-1-64-16,0 4-8 15,-4-3 48 1,-5 3-24-16,-2 0-24 0,-2 0-8 16,-6 0 8-16,-1 0-8 15,-1 0-8-15,2 0 0 16,3 10 8-16,3-4 8 0,5 3-8 15,1 1 16 1,7 0-16 0,-5 2 0-16,1-2 0 0,-4 0-64 0,-4-1 56 15,0 4 8-15,-4-1-8 16,0 1 8-16,0-1 16 16,-1 5 72-16,2-5 24 0,6 1 40 31,-2 3 48-31,7 0-72 15,-5 3-72-15,1 3-40 0,1-3-16 16,-2 3 72-16,-3 4 32 16,0-1 160-16,0 0 80 0,-1 4-112 15,2-1-56-15,-2-2-40 32,6 2-16-32,-5-2-112 0,-1 2 96 15,6 1-47-15,-6-1 31 16,-2-2-40-16,-2 6 32 15,1-1-32-15,0 4 0 0,0 4 48 16,1-2 8-16,-2 5-48 31,1-4 56-31,4 3-40 0,-4-2-16 0,4-1 40 16,3 0-88-16,-2 0 56 16,-2-6-64-16,2-1 0 15,-6 1 16-15,-2 0 32 0,-1-1-48 16,-8 1 8-1,3 0 8 1,-3 3-16-16,0 3 56 0,0 0-48 16,0 0 0-16,0 3 0 0,0-2 0 15,0 2 8-15,0 3-8 16,0 1 56-16,0-1-64 0,0 4-64 31,-3 0 64-31,3-1 8 16,-4 1-8-16,0 3 0 0,0-1 0 15,4 1 8-15,0-3-8 16,0 0 8-16,0-4-8 0,0-3 0 16,4-3 0-16,4-3 8 31,-1 0-8-31,1-3 8 0,-3-3-8 16,3-4 8-16,-5-6-16 15,5 0 16-15,-4-10-16 16,0 1 8-16,1-7-8 0,-5 0-224 15,0-3-232-15,0-6-433 32,-5-10-1479-32,-7-6-3985 0</inkml:trace>
  <inkml:trace contextRef="#ctx0" brushRef="#br1" timeOffset="69406.33">4518 12284 12322 0,'0'0'4337'0,"0"0"-3433"0,0 0-360 16,0 0-200-16,0 0 153 16,0 0-257-16,0 0-24 31,83 0 80-31,-31-4-80 0,0-5-112 15,4 0-104-15,-9 2-72 16,-2-2-1040-16,-13 9-1665 0,-9 0-1576 16,-11 0-2520-16</inkml:trace>
  <inkml:trace contextRef="#ctx0" brushRef="#br1" timeOffset="69600.1">4578 12506 5873 0,'0'0'4025'0,"0"0"-2329"16,0 0-184 0,0 0 353-16,0 0 311 15,87 29-519-15,-39-29-745 0,4-7-464 16,8-9-264-16,0-3-184 16,11-6-416-16,-11 6-2393 15,-17 0-7153-15</inkml:trace>
  <inkml:trace contextRef="#ctx0" brushRef="#br1" timeOffset="71043.13">6522 11576 11930 0,'0'0'2753'0,"0"0"-1553"15,0 0-64-15,0 0-264 0,0 0-160 16,0 0-295-16,-20 70 95 0,20-13 112 16,0 16-328-1,16 16-64 1,3 12-128-16,6 4-32 15,-14-22-72-15,2-20-96 0,-9-22-304 16,-4-2-496-16,0-1-681 0,0 13-1087 16,-8-14-569-16,-5-11-2160 0</inkml:trace>
  <inkml:trace contextRef="#ctx0" brushRef="#br1" timeOffset="71549.19">6322 11563 8345 0,'0'0'1633'0,"-4"-117"-681"15,4 85-280-15,17-6 480 0,6-1 104 16,14-2-215-16,2 6-393 16,17 10-104-16,0 6-32 0,8 19-104 15,-9 3-192-15,5 42-112 31,-4 31-8-31,-12 35 0 16,-21 13-48-16,-18 0-40 0,-14-20-8 16,-19-28 64-16,-4-15-64 15,4-20-48-15,-3-6-48 0,-13 3 56 0,-4-6 32 16,-7 0 16 0,3-16 56-1,7-7 8-15,10-9 8 16,16-9 32-16,6-11-8 0,13-2-104 15,0 3 0-15,20 0-88 16,16 10 88-16,7 6 128 0,13 3-32 16,4 3-8-1,8 16-80-15,-9 6 64 16,-3 4-72-16,0 6 16 16,-7 2-16-16,-10 8 96 0,1 3-8 15,-5 3 121-15,-3 3-17 16,-8 0-96-1,-3-7-48-15,-10-2 8 16,2-7-56-16,-9-10 0 16,0-8-224-16,-1-14-553 0,1-6-1463 15,-4 0-2769-15</inkml:trace>
  <inkml:trace contextRef="#ctx0" brushRef="#br1" timeOffset="80354.2">7769 11287 10778 0,'0'0'1832'16,"0"0"-1304"-16,0 0-296 15,0 0 400-15,-107 67 985 0,71-14 167 31,-9 30-199-31,14 28-337 16,3 13-456-16,20 0-312 16,8-7-168-16,8-18-136 0,23-4-112 15,1-19-8-15,4-15-40 0,-3-20-16 16,6-6-304-16,5 0-632 16,28-7-824-1,-8-2-2113-15,-9-17-3505 16</inkml:trace>
  <inkml:trace contextRef="#ctx0" brushRef="#br1" timeOffset="80735.6">8231 11620 4849 0,'0'0'9049'16,"0"0"-6728"-16,-92-16-1169 16,53 16-184-16,3 7 113 15,4 12-49-15,0 6-328 0,8 4-272 16,8 2-208-16,12 1-104 16,4 0-72-16,20 0-48 0,12-4 8 31,11 1-8-31,13-1-88 15,0-2-176-15,0 2-120 16,-4 1-32-16,-12 0 48 0,-8-1 0 16,-17 4 80-16,-10-3 240 15,-5 2 48-15,-20-2 200 0,-12 3 144 16,-12-7 16 0,0-3-192-16,-4-3-96 15,4-12-72-15,5-17-448 16,11-16-1625-16,11-5-4616 0</inkml:trace>
  <inkml:trace contextRef="#ctx0" brushRef="#br1" timeOffset="80925.67">8642 12004 11626 0,'0'0'4073'31,"0"0"-3353"-31,0 0 288 15,0 0-256-15,-20 86-256 0,3-54-79 16,-2 6-225-16,-1-3-192 16,4 0-889-16,16-10-1663 0,0-9-2073 15,8-13-4473-15</inkml:trace>
  <inkml:trace contextRef="#ctx0" brushRef="#br1" timeOffset="81276.17">9024 11871 10178 0,'0'0'2392'16,"0"0"-1616"-16,-8-82-152 0,-8 50-63 15,-8 10 423 1,-8 6 80-16,-4 16-16 16,0 0-112-16,1 18-143 15,7 14 7-15,4 7-264 0,16 2-232 16,8 0-112-16,0 1-96 15,24-8 16-15,8-5-104 16,4-7 0 0,3-13-8-16,2-9 0 0,-9 0-288 15,-4-12-136-15,-9-7 184 16,-7 3 144-16,-4 0 96 0,-4 7 152 16,-4 9 320-16,0 3-136 15,8 22-224 1,-5 7 48-16,14 3-64 15,2 3-96-15,5-3-384 16,8-7-1104-16,-4-9-2705 0,-8-6-2601 16</inkml:trace>
  <inkml:trace contextRef="#ctx0" brushRef="#br1" timeOffset="81538.37">9088 11248 6121 0,'0'0'10418'31,"0"0"-7905"-31,0 0-1121 0,0 0-936 16,0 0-176-16,123 48 152 16,-59-7-144-16,16 20-112 0,3 21-104 15,1 27 0-15,-12 5-48 16,-28 0 8-16,-24-6-32 15,-20-13-176 1,-20-9-512-16,-16-10-968 16,4-25-3817-16,-4-19-8234 0</inkml:trace>
  <inkml:trace contextRef="#ctx0" brushRef="#br1" timeOffset="81982.37">10056 11989 12442 0,'0'0'6121'16,"0"0"-4976"-16,0 0-593 15,0 0-384 1,0 0 160-1,0 0 304-15,0 0-144 0,115-29-136 16,-70 23-152-16,6-1-48 0,1-3-104 16,0 1 0-16,-1 3-48 0,-3-4 0 15,-8 1-256 1,-4 2-472 0,-12 1-760-16,-8 0-737 15,-16 0-871-15,0-1-1001 0,0 1-4017 16</inkml:trace>
  <inkml:trace contextRef="#ctx0" brushRef="#br1" timeOffset="82251.38">10231 11684 9337 0,'0'0'4041'0,"0"0"-2144"16,0 0-9-16,0 0-103 0,0 0-217 16,4-45-400-16,-4 45-560 15,9 19-368-15,-6 19 304 0,1 23 25 0,0 25-209 16,0 25-120-16,0 0-72 16,5-7-120-1,6-24-48 1,-3-26-128-16,12 3-736 0,-4-19-945 15,-1-6-4128-15</inkml:trace>
  <inkml:trace contextRef="#ctx0" brushRef="#br1" timeOffset="82850.37">11172 11274 6281 0,'0'0'7217'0,"0"0"-4824"16,0 0-729 0,0 0-688-1,0 0-543-15,0 0-1 0,0 0 424 16,-24 146-168-16,16-38-208 15,8 10-200-15,0-4-160 0,0-9-104 16,15-20-8-16,-2-12-8 0,-2-18-192 31,1-11-368-31,1-12-320 16,2-1-472-16,5-5-529 0,1-7-39 16,-2-19 479-16,1 0 745 15,-8-32 696-15,-8-22 336 0,-4-25 945 16,-36-17 303-16,-20-8-176 31,-16 2-175-31,-11 13-41 0,-4 23-232 16,-1 12-184-16,8 15-272 15,20 14-104-15,17 13-192 0,7 5-208 16,8 7-216-16,11 0-776 16,10 13-2961-16,7 3-4897 15</inkml:trace>
  <inkml:trace contextRef="#ctx0" brushRef="#br1" timeOffset="83265.33">12029 11426 9378 0,'0'0'7609'0,"0"0"-6009"0,0 0-239 16,0 0-545-16,0 0-312 15,-41 67 16-15,41 12 40 0,0 27-224 16,20 8-72-16,4-10-168 31,0-11-48-31,-4-27-48 0,-4-12-104 16,-4-16-296-16,-4-3-312 15,4 6-912-15,-4-6-2449 16,-4-6-2416-16</inkml:trace>
  <inkml:trace contextRef="#ctx0" brushRef="#br1" timeOffset="83715.4">11924 11300 3304 0,'0'0'7418'15,"0"-115"-5626"1,0 90-616-16,17 2 569 16,2 5-225-16,9 2-512 0,8 16-480 15,4 0-255 1,8 25-121-16,-4 13-88 0,-5 22-64 16,-18 20-168-16,-14-1-297 0,-7-6-207 31,-24-9 296-31,-15-17 232 0,-13 4 144 15,-8-6 192-15,0-10 280 16,0-20 48-16,13-5-95 16,15-10-201-16,16-3 64 0,16-10-136 15,7 0-16-15,26 4-128 32,11 6 88-32,12 3 72 0,3 16 32 15,-4 6-80-15,-2 6-40 16,-9 4-72-16,-12 6 64 15,0 3 120-15,-9 4 104 0,5 3 24 16,0 2-8-16,0 4-144 31,4-3-88-31,-1 0-80 0,1-7 0 0,-4-2-320 16,-4-10-600-16,-8-13-1113 16,0-13-2295-16,-8-6-3154 15</inkml:trace>
  <inkml:trace contextRef="#ctx0" brushRef="#br1" timeOffset="84065.95">13100 11278 4945 0,'0'0'10242'0,"0"0"-8546"16,0 0-288-16,0 0-271 31,-87-61-105-31,42 61-304 0,-7 19-72 16,-3 10-8-16,-1 12-16 15,-4 25-127-15,8 33-25 16,9 28-40-16,23 7-104 0,20-8-136 15,7-18-8-15,30-31-72 32,-5-17-120-32,4-19-56 0,3-3-496 15,21 3-704-15,32 1-481 0,-5-7-1055 16,-15-20-4314-16</inkml:trace>
  <inkml:trace contextRef="#ctx0" brushRef="#br1" timeOffset="84516.08">13494 11395 11810 0,'0'0'2665'15,"0"0"-417"-15,0 0-680 16,-88-29-295-16,45 29-113 0,-1 16-160 16,4 9-296-16,4 11-104 15,21 5-408-15,10 3-120 0,10 4-72 16,27 2 0-16,15 2 0 31,9-5-144-31,4-3-368 16,0-2 96-16,-13-10 56 0,-15 3 176 15,-8-4 184-15,-16 1 0 0,-8 0 24 16,-12-1 120-16,-16 1 152 0,-8-7 16 16,-3-2-160-1,-6-10-152 1,2-4-72-16,-5-18-704 15,12-14-2136-15,8-5-6426 0</inkml:trace>
  <inkml:trace contextRef="#ctx0" brushRef="#br1" timeOffset="84709.98">13833 10969 8617 0,'0'0'6754'0,"0"0"-5090"15,0 0-432-15,8-76-127 0,-8 73-57 32,0 3-88-32,-24 10-424 15,-4 12-320-15,-7 16-40 0,-10 19-104 16,6 26-72-16,3 15-400 16,12-16-2144-16,16-15-7106 0</inkml:trace>
  <inkml:trace contextRef="#ctx0" brushRef="#br1" timeOffset="85025.97">14119 11991 4945 0,'0'0'8769'0,"0"0"-6568"16,0 0-817-16,0 0-408 16,0 0-207-16,41 102-169 0,-41-63-264 15,-20 2-120-15,-8 3-64 16,-4-3-152-16,4-2-392 0,5-8-1113 31,6-9-2647-31,10-12-4210 0</inkml:trace>
  <inkml:trace contextRef="#ctx0" brushRef="#br1" timeOffset="85399.78">14733 11709 9458 0,'0'0'2752'0,"0"-95"-903"0,-8 73-121 15,-7 6 160-15,-5 3-135 16,-8 10-465 0,-8 3-504-16,-4 22-176 15,4 16-128-15,0 10-72 0,8 3-176 16,9-1-136-16,10-5-48 15,9-1-48-15,0-12 0 0,17-7-160 16,14-12 32 0,9-9 0-16,8-4-40 15,-1-13-16-15,-2-6 8 16,-13 3 128-16,-12 6 48 0,-9 7 144 16,-7 3 48-16,-4 25 64 15,0 7-24-15,0 13-72 0,0-1-160 31,0 0-272-31,0 7-544 16,0-13-1784-16,0-12-3826 0</inkml:trace>
  <inkml:trace contextRef="#ctx0" brushRef="#br1" timeOffset="85596.82">14969 10998 14899 0,'0'0'4361'16,"0"0"-2985"-1,0 0-680-15,0 0-464 16,-104 41-112-16,80 0 0 16,0 4-120-16,0 25-344 0,12-13-1936 15,1-3-6610-15</inkml:trace>
  <inkml:trace contextRef="#ctx0" brushRef="#br1" timeOffset="86233.46">15104 11217 6121 0,'0'0'7970'16,"0"0"-5730"-16,0 0-1032 15,108-25-248-15,-69 31 73 0,6 22-81 16,6 24-248-16,5 27-168 16,0 35-264-16,-8 19-104 0,-16 0-40 31,-21-2-112-31,-11-20 24 16,-7-10-40-16,-29-2-264 0,3-29-512 15,-6-13-1040-15,7-22-2929 16,11-19-2049-16</inkml:trace>
  <inkml:trace contextRef="#ctx0" brushRef="#br1" timeOffset="86528.58">15957 11903 9161 0,'0'0'7450'0,"0"0"-5650"0,0 0-1175 16,83-51-409 0,-15 35-72-16,24-6 248 15,20 3 8-15,-13-3-64 0,-15 9-232 16,-33 0-104-16,-23 7-344 15,-4-3-1305-15,-20-4-2295 16,-4 3-417-16,-4 1-4345 0</inkml:trace>
  <inkml:trace contextRef="#ctx0" brushRef="#br1" timeOffset="86743.67">16076 11458 8793 0,'0'0'7906'16,"0"0"-5865"-16,0 0-745 0,0 0-800 15,0 0 448-15,12 114 168 0,-4-21-143 16,4 9-385-16,0-4-200 16,4-3-256-16,8-12-128 15,-1-4-784 1,-2-19-945-16,-9-19-4600 15</inkml:trace>
  <inkml:trace contextRef="#ctx0" brushRef="#br1" timeOffset="87725.55">17498 11195 11978 0,'0'0'2985'15,"0"0"-1073"-15,0 0-1016 16,0 0-600-16,0 0 32 0,-59 85 801 15,19 7-249-15,0 29-248 16,9 16-320-16,14-7-192 16,17-12-16-16,13-27-48 15,10-14-56-15,5-17-128 16,0-19-368-16,4-12-168 16,3-4-24-16,10-5 56 0,-2-15 231 15,-3-8-39-15,-12-25 88 16,-12-29 352-1,-16-26 232-15,-36-25 601 16,-27-6-97-16,-21 6 16 16,-8 19 40-16,4 20-256 0,8 17-160 15,21 17-48-15,19 13-184 16,8 7-144-16,4 2-192 0,9 3-568 31,10 7-1168-31,9 3-3641 0</inkml:trace>
  <inkml:trace contextRef="#ctx0" brushRef="#br1" timeOffset="88160.93">17650 10776 8673 0,'0'0'6186'16,"0"0"-3770"-16,0 0-767 15,0 0-697 1,0 0-384-16,0 0-80 15,0 0-128-15,103-61-144 16,-62 68 16-16,2 12-112 0,-11 6-104 16,-12 10 32-16,-20 6-48 15,0 0 88-15,-36 7-88 0,-8-3 88 32,-7-4-16-32,7-9 56 15,12-7-32-15,11-12-16 16,21-7-80-16,45-6-64 0,54-6 64 15,53-16 0-15,23-1-288 16,-4 5-928-16,-47 5-2529 0,-48 3-3096 0</inkml:trace>
  <inkml:trace contextRef="#ctx0" brushRef="#br1" timeOffset="89564.85">18614 11154 9842 0,'0'0'2304'15,"0"0"-1320"-15,0 0-152 16,0 0-391-16,0 0-17 0,-100 12 280 15,48 36 392-15,1 31 40 32,3 35-296-32,16 20-119 0,17-4-233 15,15-12-192-15,19-29-112 16,9-20-136-16,8-18 0 0,4-13 16 16,11-3-64-16,29 0 0 15,4-9-200-15,-5-8-112 31,-6-14-136-31,-18-8-56 0,8-21 103 16,6-7-247-16,-13-9-96 16,-16-7 352-16,-16-19 352 0,-13-18 40 15,-11-30 0-15,-16-5 8 0,-20-1 88 16,-11 14 152 0,-9 21-48-1,-4 16-24-15,-15 6-56 0,-5 14-40 16,3 21 112-16,6 7 216 15,28 19-16-15,2 3-71 0,5 6-9 16,5 13-88-16,3 13-96 0,20 9 8 31,8 13 8-31,28 16 8 16,36 15-24-16,27 17 88 0,9 3-88 16,-13-23-32-16,-23-18-32 15,-24-26-64-15,-12-3 0 0,0 3-8 16,3 6-64-16,-3 1 64 31,-3-4-112-31,-9-3 8 0,-1-6 24 16,6-7-8-16,-2-6-136 15,5-2-368-15,24-8-417 0,0-3-1359 16,-13-6-3065-16</inkml:trace>
  <inkml:trace contextRef="#ctx0" brushRef="#br1" timeOffset="96088.61">19845 10922 1776 0,'0'0'7169'32,"0"0"-5184"-32,0 0-241 0,0-32-392 15,0 25-111-15,0 7 199 16,0 0-184-16,-8 0-287 0,-3 0-433 16,-10 23-256-16,-14 25-48 15,-10 37 184-15,-2 52 0 31,8 31-16-31,14 10 8 0,22-7-168 16,10-21 0-16,41-14-80 16,20-9-112-16,15-12 0 0,13-14-48 15,0-19-8-15,0-18-448 0,-13-20-448 16,-19-18-928 0,-20-17-3201-1</inkml:trace>
  <inkml:trace contextRef="#ctx0" brushRef="#br1" timeOffset="98631.65">20518 11217 8481 0,'0'0'2433'0,"0"0"7"15,0 0-719-15,0 0-841 0,-67-51-208 16,27 51 184-16,-4 3-8 16,-7 13-79-1,3 6-89-15,12 7-216 16,4 9-144-16,16 3-168 16,16 7-64-16,4 3-80 0,28 3 0 15,16-3-8-15,11-1-104 16,9-2-144-16,-1-7-72 0,-2 1-96 31,-10-10 144-31,-10-1 200 16,-14-5 56-16,-7-1-32 0,-20 0 48 15,-4-3 72-15,-4 1 184 16,-20-7 256-16,-16 3-32 0,-7-6-40 16,-6-4-264-16,-6-3-40 31,8-6-136-31,-2 0-200 15,10-22-776-15,10-3-1145 0,18-7-3328 0</inkml:trace>
  <inkml:trace contextRef="#ctx0" brushRef="#br1" timeOffset="98988.86">20750 10741 10354 0,'0'0'2400'16,"0"0"-719"-16,0 0-401 0,0 0-320 16,0 0-264-16,0 0-392 15,-88 35 64-15,56 3-168 0,1 6-128 16,6 1-72-16,5-1-616 31,9-2-776-31,11-5-856 16,11-8-1009-16,6-13-3161 0</inkml:trace>
  <inkml:trace contextRef="#ctx0" brushRef="#br1" timeOffset="99155.72">20902 10760 11642 0,'0'0'2481'0,"0"0"-1177"0,0 0-800 15,0 0-328-15,-84 51 120 16,59-16-8-16,6 6-160 15,-1 7-128-15,3 18-592 16,6-9-1512-16,7-9-4522 16</inkml:trace>
  <inkml:trace contextRef="#ctx0" brushRef="#br1" timeOffset="99682.4">21212 11826 9089 0,'0'0'6554'0,"0"0"-4930"16,0 0-912-1,0 0-280-15,0 0 473 16,0 0-313-16,83 58-128 0,-83-17-72 15,0 3-128-15,-15 4-160 16,-17 6-80-16,-4-3-24 31,-36 9-712-31,12-9-1209 0,5-16-3984 16</inkml:trace>
  <inkml:trace contextRef="#ctx0" brushRef="#br1" timeOffset="102044.25">22112 11668 6209 0,'0'0'5153'31,"0"0"-3217"-31,0 0-503 0,0 0-497 16,49-83 40-16,-38 58 96 16,1 0-152-16,-8-7-95 0,1-3-401 15,-5-7-64-15,-9 1-40 16,-19 0 0-1,-8 3-80 1,-11 6-88-16,-9 10-40 0,-4 16-104 0,-4 6 168 16,1 19 16-16,-1 35 16 15,12 34-40-15,20 24-160 0,17-5 56 32,15-18-56-32,7-28-8 15,18-29-8-15,6-1-72 16,13-5-88-16,12-7-24 0,11-19 72 15,1-13-48-15,12-35-192 16,-5-31 88-16,-11-19 128 0,-20 6 136 16,-28 22 8-16,-13 25 72 31,-3 26 320-31,0 6 216 0,0 10-96 16,-3 3-232-16,-5 32-232 15,0 38-48-15,8 28 16 0,4-2-8 16,11-14 24-16,10-28-32 15,-5-16-216-15,12 0-472 32,0-3-480-32,11-13-1353 0,-7-9-2456 0,-12-13-5137 15</inkml:trace>
  <inkml:trace contextRef="#ctx0" brushRef="#br1" timeOffset="102307.11">22376 10690 5129 0,'0'0'7369'32,"0"0"-4336"-32,0 0-1089 15,0 0-992-15,0 0-639 0,0 0 287 16,-60 76 104-16,32-22-336 15,4 3-224-15,4 3-144 0,8-2-24 16,8-7-960-16,4-10-801 31,28-19-1407-31,4-12-625 0,0-10-1248 16</inkml:trace>
  <inkml:trace contextRef="#ctx0" brushRef="#br1" timeOffset="102434.04">22586 10690 9618 0,'0'0'3976'0,"0"0"-1071"16,0 0-1241-16,0 0-1160 0,0 0-367 16,0 0 63-16,-15 124-128 15,2-55-72-15,5 24-1009 0,1-20-2023 0,3-10-4058 16</inkml:trace>
  <inkml:trace contextRef="#ctx0" brushRef="#br1" timeOffset="103138.98">22801 10693 9754 0,'0'0'1880'0,"0"0"-648"16,0 0-456-16,0 0-119 31,0 0 431-31,84 22 48 0,-28 29-96 16,28 35-344-16,16 41-280 15,-1 19-119-15,-11 7-169 16,-28-5-8-16,-32-5-104 0,-17-6 32 16,-11-7-48-16,-24-12-224 31,-19-17 8-31,7-15-233 0,0-23-439 15,-8-5-936-15,16-23-481 16,5-7-2096-16</inkml:trace>
  <inkml:trace contextRef="#ctx0" brushRef="#br1" timeOffset="103326.18">24360 11261 15107 0,'0'0'2864'0,"0"0"-2864"0,0 0-888 16,0 0-3361-16,-92-9-3056 16</inkml:trace>
  <inkml:trace contextRef="#ctx0" brushRef="#br1" timeOffset="126342.65">2024 11569 11322 0,'0'0'2128'16,"0"0"-1167"-16,0 0-121 15,-41-69 368-15,22 49-152 16,-9 8 8-16,0 2-7 0,-4 10-153 31,-4 0-368-31,-4 16-328 16,0 13 16-16,-3 12 48 0,2 10-104 15,14 3 0-15,7 9 8 16,16 1-56-16,4-4-112 16,24 4 0-16,16-4 0 0,24 0-8 15,23-2 0 1,17-4-192-16,-9-7-56 16,-15-15 136-16,-24-7 32 0,-20-3 64 15,0 4-104-15,-1 2 48 16,1 10-8-1,-16-2 80-15,-12 1-56 16,-8 2 56-16,-8-1 16 16,-23 0 160-16,-9-7 24 0,-12-2 136 15,-12-6-16-15,-3-14-16 0,-6-6-80 16,2-6-80-16,7-23-40 16,12-12 33-16,16-25 127 15,21 3-144 1,10-7-120-16,10-3-72 15,27 19 64-15,3 0-208 0,1 13 31 16,0 16 41-16,-12 10-136 16,-9 8-216-16,-6 4-184 15,-5 10 168-15,-4 12 168 0,0 0-656 32,-9 4-1697-32,5-4-1600 15,1-13-3312-15</inkml:trace>
  <inkml:trace contextRef="#ctx0" brushRef="#br1" timeOffset="126666.66">2677 11480 11946 0,'0'0'2385'0,"0"0"-1561"16,-95 39 528-16,42 11 368 0,-3 24-31 15,9 20-313-15,15 18-624 16,20-7-224-16,12-10-96 16,24-25-200-1,4-13-144-15,8-16-80 16,20 0-8-16,19 1-40 0,5-7-304 15,-4-4-328-15,3-21-584 16,-27-10-1505-16,-4 0-3768 0</inkml:trace>
  <inkml:trace contextRef="#ctx0" brushRef="#br1" timeOffset="127101.77">2936 11865 10722 0,'0'0'4833'0,"0"0"-3625"0,0 0-128 16,0 0-95-16,0 0-169 0,0 0-336 16,44-45-88-16,-20 45-168 31,-1 0-40-31,1 10-72 16,-7 9-16-16,-6 10-8 0,-7-1 40 15,-4 7 88-15,-4 3 120 16,-16 3 128-16,-8-3-24 0,1-3-96 15,3-6-55-15,8-7-129 32,4-6-152-32,12-10-8 0,4-6-120 15,20 0 48-15,16 0 72 16,8-12-73-16,7-7-327 0,5-4-288 16,-8 1-488-16,11-3-872 15,-10 3-2465-15,-14 5-2409 0</inkml:trace>
  <inkml:trace contextRef="#ctx0" brushRef="#br1" timeOffset="127437.6">3354 11401 11362 0,'0'0'4241'0,"0"0"-2409"16,0 0 137-16,0 0-457 15,0 0-576 1,0 0-480-16,0 0 24 16,128 0 64-16,-61 19-191 15,9 13-297-15,-4 6 40 16,8 26-48-16,-5 21 0 0,-11 30-40 15,-25 15 40-15,-30-3-48 0,-18-6 0 32,-22-14-40-32,-13-8-416 15,-4-14-609-15,12-24-1399 16,8-23-5010-16</inkml:trace>
  <inkml:trace contextRef="#ctx0" brushRef="#br1" timeOffset="128712.64">2198 13617 4977 0,'0'0'6593'0,"0"0"-5265"0,0 0-111 16,-31-88 223-1,15 75 120 1,0 3-192-16,-7 10-391 0,-9 0-185 0,-5 13-80 16,-6 12-168-16,-2 13-104 15,2 3-224-15,11 11-32 16,8 5-96-16,12 3-80 0,12 0 0 16,4 4-8-16,32-7 0 15,20 10-8 1,32-1-56-16,23 4-136 15,8-6-224-15,-18-14-40 16,-30-15-200-16,-31-12-208 0,-5 5 8 16,2 4-217-16,-5 3-391 31,-9 6 312-31,-11-3 440 0,-12 0 352 16,-27-3 368-16,-13-3 856 15,-16-7 656-15,-4-5-368 16,-4-8 121-16,-3-12-81 0,-2-3-256 15,6-19-400-15,7-19-208 16,16-23-176-16,20-25-144 16,16 3-32-1,4 7-32-15,28 15-184 0,4 23-216 16,8 6-528-16,0 7-416 16,-4 18-793-16,-8 10-1624 0,-13 0-4409 15</inkml:trace>
  <inkml:trace contextRef="#ctx0" brushRef="#br1" timeOffset="129058.03">3128 13373 12338 0,'0'0'2225'16,"0"0"-697"-16,0 0-144 31,-84 16-55-31,44 16-113 0,-8 22-264 16,4 25-344-16,13 32-176 15,14 6-136-15,17-5-16 0,8-17-64 16,24-29-120-16,0-12-96 31,-1-12 48-31,14-7-48 16,19 3-232-16,23 3-312 0,1-9-592 15,12-17-728-15,-29-11-1233 0,-32-4-7153 16</inkml:trace>
  <inkml:trace contextRef="#ctx0" brushRef="#br1" timeOffset="129612.93">3478 13754 10098 0,'0'0'2992'16,"0"0"-1599"-16,0 0-713 0,0 0-304 15,0 0 560-15,-12 76 280 32,7-29-488-32,2 5-391 15,-5 1-129-15,4-5-64 0,-4-3-80 16,0-11 40-16,4-8-96 16,0-14 40-16,4-12 16 0,0 0-8 15,0-28-56-15,0-26-392 16,16-19 288-16,-8-3 96 31,4 9 8-31,-9 16 0 0,2 23 88 16,-5 9 184-16,4 9 128 15,8 10-168-15,4 10-224 0,7 18 40 0,5 10 48 16,8 3-48-16,4 1-48 16,-4-4 8-1,0-3-8 1,0-7-48-16,-8-6-168 0,-4-9-184 15,-9-6 112-15,-6-7 96 0,-1-3 192 16,-8-16 0-16,0-16 336 0,-21-16 248 31,2-7-64-31,-9-2-56 16,8 0 88-16,-1 12-200 16,6 10-96-16,7 10-128 0,4 12-128 15,4 10-416-15,16 6-1304 16,12 0-2113-16,-4 0-2608 0</inkml:trace>
  <inkml:trace contextRef="#ctx0" brushRef="#br1" timeOffset="129873.06">3845 13303 14387 0,'0'0'2648'0,"0"0"-1344"31,0 0-199-31,0 0-569 0,0 0 80 16,115 16-24-16,-55 16-288 16,8 9-128-16,-5 10-168 0,9 12 80 0,-1 26-88 15,-15 22 8-15,-11 16-8 16,-34-6 56 0,-11-7-48-1,-24-22 40-15,-8-3-48 0,4-19-24 16,0-16-1360-16,9-16-3049 15,2-22-9794-15</inkml:trace>
  <inkml:trace contextRef="#ctx0" brushRef="#br1" timeOffset="130154.59">4793 14018 12162 0,'0'0'6097'0,"0"0"-5528"0,0 0-369 16,0 0-200-16,96-32 184 31,-41 16 0-31,13-3-120 0,0 3 8 15,-9 3-72-15,-7 0-168 16,-4 13-1089-16,-20 0-1903 16,-17 0-2289-16</inkml:trace>
  <inkml:trace contextRef="#ctx0" brushRef="#br1" timeOffset="130317.74">4808 14354 10802 0,'0'0'5305'0,"0"0"-3953"16,88 12 273 0,-8-12-537-16,24-18-624 15,-1-8-296-15,-8-9-168 0,-31 7-312 16,-27 9-4041-16</inkml:trace>
  <inkml:trace contextRef="#ctx0" brushRef="#br1" timeOffset="132008.23">6450 13551 4320 0,'0'0'6714'0,"0"0"-5018"0,0 0 265 16,0 0-41-16,0 0-472 0,-16-45-143 15,16 45-601-15,0 13-464 32,0 12-192-32,8 29 232 15,5 29 128-15,2 18-160 0,1 14-136 16,0-14-40-16,-5-12-72 16,-2-22 0-16,-5-16-336 0,0-10-592 31,-4-10-617-31,4 8-951 15,-4-7-1361-15,0-10-1376 0</inkml:trace>
  <inkml:trace contextRef="#ctx0" brushRef="#br1" timeOffset="132530.6">6363 13557 6185 0,'0'0'3016'0,"-13"-82"-1167"0,13 40-513 15,0-2-80-15,13 9 17 0,6 3-201 16,5 3-400-16,8 11-248 16,4 5-104-1,3 6-192-15,2 7-112 16,-5 13 56-16,-1 19-16 16,1 25-8-16,-16 26 8 0,-12 18-56 15,-8 13-56-15,-15-9-136 16,-13-25 88-1,0-26 104-15,0-16-80 16,-4-13 80-16,-4 0 8 16,-8-2-8-16,0-7 152 0,12-14-24 15,8-2 88-15,20-15 16 16,4-11-216-16,21-2-8 0,14 3 0 31,9 5 48-31,4 8 144 16,-1 12 40-16,-2 0 65 15,-2 15-73-15,-3 11-24 0,-9 9 0 16,-3 0 16-16,0 6-56 16,0 0 80-16,0 4-96 0,0-1-8 0,0 4-96 15,0-10-40 1,0 4 40 0,0-11-40-16,-8-5 0 15,0-11 0-15,-9-2 0 0,2-10 0 16,-1-3 0-16,-5 0-8 15,6-12-288-15,-5-20-792 16,3 0-2697 0,-6 0-6977-16</inkml:trace>
  <inkml:trace contextRef="#ctx0" brushRef="#br1" timeOffset="133040.5">7426 13132 12442 0,'0'0'2289'0,"0"0"-953"16,0 0 104-16,-79-20-464 15,42 27-7-15,-2 21-97 0,-8 14-32 16,-2 21-160-16,10 36-144 31,11 27-40-31,24 24-120 0,8 2-63 16,35-12-169-16,17-19-80 15,8-10-16-15,3-7-48 0,10-15-136 16,-14-15-473-16,5-11-263 16,-16-22-1128-16,-16-15-3297 0</inkml:trace>
  <inkml:trace contextRef="#ctx0" brushRef="#br1" timeOffset="133670.51">7996 13516 10354 0,'0'0'5201'15,"0"0"-4281"-15,0 0-48 16,0 0 96-16,0 0-39 0,-108-16-137 15,76 28-160-15,-7 10-72 16,-1 4-144-16,0 3-160 16,4 5-112-16,8 5-88 0,9 2-56 31,19 0 0-31,0-3 0 16,19 3 0-16,21-6-8 0,8 1-200 15,8-5-56-15,0-2-40 16,4-1-176-16,-9 1-256 15,-11-4 80-15,-4 1 168 0,-17-4 183 32,-10 0 241-32,-9-3 64 0,-5-3 161 15,-18-3 239-15,-13-1 144 0,-8-5-64 16,-3-4 32-16,-2-3-112 16,1 0-40-16,9-10-88 15,7-2-64-15,13 2-88 16,6 1-24-1,5 3-96-15,8 6-48 0,0 0-352 16,8 0-168-16,5 9 80 16,18 10-800-16,1 3-1545 0,-9-6-3704 15</inkml:trace>
  <inkml:trace contextRef="#ctx0" brushRef="#br1" timeOffset="133953.43">8187 13900 7329 0,'0'0'5089'0,"0"0"-3184"0,0 0-81 16,0 0-840-16,0 0-448 15,0 0-136-15,0 0 769 16,8 73-225-16,-8-32-312 0,0 4-112 31,0-4-136-31,4 0-232 16,0-3-136-16,12-6 80 0,0-7-96 15,4-6-88-15,8-9-336 0,0-10-232 16,15-3-656-16,-2-16-1529 16,-9-4-4064-16</inkml:trace>
  <inkml:trace contextRef="#ctx0" brushRef="#br1" timeOffset="134157.19">8072 14103 7393 0,'0'0'6754'0,"0"0"-5338"15,0 0-1024-15,0 0-32 0,84-19 224 16,-37 12-144-16,5-2-264 31,0 0-176-31,8-1-664 0,-13-3-2321 16,-15 4-7057-16</inkml:trace>
  <inkml:trace contextRef="#ctx0" brushRef="#br1" timeOffset="134373.97">8685 14005 9394 0,'0'0'2432'0,"0"0"-1544"15,0 0 769-15,0 0-313 16,0 0-184 0,40 98-272-16,-36-63-416 0,-4-3-224 15,0 3-24-15,-8-4-224 16,-7 1-352-16,2-10-2088 15,1-5-5266-15</inkml:trace>
  <inkml:trace contextRef="#ctx0" brushRef="#br1" timeOffset="135122.54">9151 13862 5209 0,'0'0'4289'0,"0"0"-2777"15,0 0-480-15,-19-96 400 16,6 65 89 0,2 2 127-16,-9-2-264 0,-5 2-199 0,2 6-305 31,-5 5-200-31,4 8-120 0,-4 7-24 15,-4 3-288-15,4 13-32 16,0 15-112-16,0 14-32 16,9 18 16-16,10 0-80 0,6 3 56 15,3 4-64-15,7-19 0 16,17 0 0-16,8-10-112 0,9-10-152 31,-2-12-152-31,5-10-80 16,0-6 96-16,-8-19-16 15,-4-9 96-15,-12-11 280 0,-8-2 40 16,-9-6 312-16,-3 2 72 16,0 7 64-16,-7 13 152 0,-1 6-152 15,8 9 48 1,-5 7-144-16,5 3-336 16,0 0-16-16,0 3-264 15,0 10 0-15,0 3 40 0,0 3-432 16,0 6-624-16,0-6-1729 15,-4-6-3672-15</inkml:trace>
  <inkml:trace contextRef="#ctx0" brushRef="#br1" timeOffset="135627.41">9020 13512 2632 0,'0'0'8354'0,"0"0"-5770"0,0 0-127 16,0 0-817-16,0 0-1088 15,0 0-136-15,-28 83 489 0,28 3-313 32,12 19-296-32,0 6-80 15,0-22-120-15,-4-23-48 16,-8-24-48-16,0-7 16 0,0 0 32 15,0-1 8-15,-8-5-40 16,0-13-16 0,0-13 80-16,5-3 16 15,3-26-96-15,-5-15-280 0,5-26-32 16,0-27 112-16,5-34 192 16,6-8-88-16,1 5 24 0,-4 17 24 15,0 38 48-15,-4 29 8 16,4 15 136-1,-5 19 48-15,6 0 104 16,-1 10-88-16,3 3-104 0,6 22-32 16,2 17 296-16,5 24 40 15,0 20-240-15,1-4-96 0,-6-6-24 16,-3-10-40-16,0-15 40 31,4 12-48-31,4 1 0 0,0-4-368 16,8 3-728-16,-9-16-1553 15,-6-12-3272-15</inkml:trace>
  <inkml:trace contextRef="#ctx0" brushRef="#br1" timeOffset="135813.56">8925 14030 4841 0,'0'0'9242'31,"0"0"-6458"-31,0 0-1616 16,103-73-255-16,-40 51-409 0,18-4-280 0,-6 4-224 15,20 10-88-15,-18 2-1441 16,-25 7-4736-16</inkml:trace>
  <inkml:trace contextRef="#ctx0" brushRef="#br1" timeOffset="136055.37">9669 13805 9578 0,'0'0'3120'0,"0"0"-431"0,0 0-313 31,0 0-679-31,0 0-537 16,0 0-608-16,0 0-352 15,-3 57 96-15,-5-13-16 0,-1 4-184 16,9-1 32-16,0-2-80 0,4-1-48 15,16-9 0-15,4-3-40 16,4-10-176-16,4-9-376 31,12-13-960-31,-4 0-2313 0,-8-6-4113 16</inkml:trace>
  <inkml:trace contextRef="#ctx0" brushRef="#br1" timeOffset="136233.68">9394 14103 6753 0,'0'0'6201'0,"0"0"-4568"0,0 0-1289 0,88-3-104 16,-28-10-72-16,8-3-168 16,35-15-624-1,-23 5-2137 1,-13 1-3944-16</inkml:trace>
  <inkml:trace contextRef="#ctx0" brushRef="#br1" timeOffset="136460.49">9757 13475 10002 0,'0'0'4913'15,"0"0"-2729"-15,0 0-47 0,0 0-1001 16,0 0-576-16,0 0 160 15,111 47-72-15,-14 1-240 32,-2-1-160-32,-12 4-104 0,-7 13-48 15,-28 9-96-15,-8 22-104 16,-12 13-216-16,-28-10-40 0,-5-15-464 16,-14-29-1448-16,-9-20-5242 0</inkml:trace>
  <inkml:trace contextRef="#ctx0" brushRef="#br1" timeOffset="136774.13">10519 13947 12258 0,'0'0'5161'16,"0"0"-3897"-16,0 0-463 0,0 0-577 16,0 0-104-16,123-47-16 15,-72 31-56-15,5 3-48 16,0 0-48-1,-4 4-800-15,-5-4-1089 16,-15 4-1184-16,-11 3-2712 0</inkml:trace>
  <inkml:trace contextRef="#ctx0" brushRef="#br1" timeOffset="136978.71">10605 13608 8633 0,'0'0'8138'16,"0"0"-5849"-16,0 0-1193 16,0 0-96-16,37 89 48 0,-10-39-72 15,1 8-231-15,0 2-313 16,4 0-256 0,0 4-176-16,-8-7-208 0,-8 13-1217 15,-4-16-2856-15,-8-13-9073 16</inkml:trace>
  <inkml:trace contextRef="#ctx0" brushRef="#br1" timeOffset="137615.54">11745 13440 11226 0,'0'0'3057'0,"0"0"-585"0,0 0-776 15,0 0-615 1,0 0-321-16,0 0-200 16,-51 139-96-16,42-31-128 0,5 16-168 15,4-6-96-15,20-17-64 16,1-31-8-16,-2-16-72 16,1-16-536-16,-4-10-376 0,8 1-160 31,0-10 23-31,0-10 233 0,-8-9 464 15,-8-22 424-15,-8-28 120 16,-12-30 480-16,-32-22 320 16,-16-12 89-16,-3 16 23 0,7 28-88 31,11 29-352-31,6 12-16 16,-5 4-192-16,0 6-208 0,8 6-176 15,17 13-464-15,19 16-896 16,4 12-1233-16,19 1-3000 0</inkml:trace>
  <inkml:trace contextRef="#ctx0" brushRef="#br1" timeOffset="145067.47">12323 13230 2832 0,'0'0'4521'0,"0"0"-2753"0,0 0 217 0,-40-79-9 16,33 60-143-16,-2 3 223 15,5 9-287 1,0 4-281-16,4 3-464 16,-4 3-416-16,4 16-312 15,-4 19 120-15,4 19-104 0,0 29-96 16,12 26-64-16,12 5-32 15,0-6-120-15,-4-6 0 0,0-23 0 16,-4-12-336-16,-4-16-216 31,-4-19-376-31,-5 3-1152 16,1-6-2385-16,-4-7-1761 0</inkml:trace>
  <inkml:trace contextRef="#ctx0" brushRef="#br1" timeOffset="145588.57">12108 13354 6025 0,'-12'-108'3160'15,"3"-10"-1919"-15,6 36-585 16,3 18 256-16,0 23 696 0,0 9-47 16,12-2-257-1,4-5-312 1,12 4-344-16,7 10-320 15,13 9-136-15,8 16-136 0,4 6-48 16,8 39-8-16,-1 28-56 0,-11 35-144 16,-24 12-144-16,-28 1-72 0,-16-13-56 31,-32-16 264-31,-12-6 112 16,-4-19 48-16,9-17-32 15,7-15 80-15,0-12 48 0,1-1 64 16,-5-9 224-16,4-7 0 0,16-6-104 31,12-16 56-31,16-9-208 16,11 2-80-16,22-2 0 15,14 6 88-15,13 6 64 0,0 13-8 16,4 0-72-16,-1 7-72 16,-10 18 8-16,-6 4 81 0,-10 8 87 31,-6 5-24-31,-7 5 120 15,0 4-64-15,-4 0-24 16,-5-3-64-16,2-1-32 0,-6-9-32 0,2 1-8 16,-2-8 0-16,-3-5-48 15,5-4 0-15,-2-10-464 0,17-8-777 16,-7-4-1951 0,-2 0-5714-1</inkml:trace>
  <inkml:trace contextRef="#ctx0" brushRef="#br1" timeOffset="146619.71">13327 13090 8465 0,'0'0'6938'0,"0"0"-5226"15,0 0-536 1,0 0-143-16,0 0-105 15,0 0-152-15,-99-47-360 0,55 79-24 16,-20 25 112-16,0 32-48 16,4 37-8-16,25 20-159 15,27 4 15-15,19-7-232 0,38-23-24 32,18-12 0-32,12-13-48 15,9-15-88-15,-8-14-416 0,-1-12-505 16,-27-19-1383-16,-20-13-4754 0</inkml:trace>
  <inkml:trace contextRef="#ctx0" brushRef="#br1" timeOffset="147192.44">13964 13433 8705 0,'0'0'5297'16,"0"0"-4296"-16,0 0-233 16,0 0 128-1,-83-69 248-15,47 62-167 16,-8 7-241-16,-8 0-40 0,1 12-112 15,-5 8-200-15,8 2-144 16,4 3-104-16,12 4-16 31,16-1-120-31,12 8 0 0,4 1-8 16,28 8 0-16,16 2-56 16,4 4-168-16,8 0-80 0,3 3-72 15,-6-6-56-15,-10-1-96 16,-3-9-40-16,-16 1 7 15,-13-11-111-15,-11 1 224 0,-4-7 456 32,-27-3 32-32,-13-3 616 0,-8-7 185 15,-8-2-145-15,-3-7-144 0,3 0-16 16,4-10-64-16,8-9-144 16,17-3-120-16,7 0-8 15,8 2 0-15,7 5-120 16,9 2 80-1,0 7-80-15,0 6-72 0,0 0-80 16,0 9-96-16,0 11 80 0,0 5-608 16,17 13-1128-16,2-7-2369 31,1-2-2881-31</inkml:trace>
  <inkml:trace contextRef="#ctx0" brushRef="#br1" timeOffset="147481.12">14132 13821 5217 0,'0'0'9922'0,"0"0"-8122"15,0 0-752-15,0 0-680 16,0 0-320-16,0 0 329 0,0 79 255 31,0-28-64-31,-8 3-136 0,0 3-136 16,0-7-40-16,4-2-120 0,4-10-64 15,0-6 8-15,4-16-80 16,16-7-168 0,12-9-264-1,24-15-776-15,-5-11-1713 0,-3-2-4985 16</inkml:trace>
  <inkml:trace contextRef="#ctx0" brushRef="#br1" timeOffset="147665.16">14036 14046 9938 0,'0'0'5193'15,"0"0"-3577"-15,0 0-472 0,0 0-704 16,0 0-184-16,96-25-144 15,-53 22-112-15,2 3 0 0,18 0-1160 32,-15 0-1760-32,-13 0-2618 0</inkml:trace>
  <inkml:trace contextRef="#ctx0" brushRef="#br1" timeOffset="147809.76">14499 13998 7721 0,'0'0'4897'16,"0"0"-3577"-16,0 0-791 16,0 0-313-16,95-28-160 0,-63 18-56 0,4 4-464 15,-8-4-1113-15,-8 4-3000 16</inkml:trace>
  <inkml:trace contextRef="#ctx0" brushRef="#br1" timeOffset="148020.34">14546 13798 9754 0,'0'0'4096'15,"0"0"-2631"-15,0 0 127 16,0 0-352-16,-8 86-39 16,12-48-201-16,9 6-528 15,-2 4-248-15,1-3-224 0,0-1-72 31,0 0-864-31,0-2-1097 0,-4-13-2176 16,4-7-1232-16</inkml:trace>
  <inkml:trace contextRef="#ctx0" brushRef="#br1" timeOffset="148207.37">14893 13808 12378 0,'0'0'5561'0,"0"0"-4032"16,0 0-1073-16,0 0-112 0,12 95 32 16,-1-51-136-16,-7 4-120 0,5 3-120 15,-5 3-168-15,0 12-928 16,3-8-1625 0,-3-17-4000-16</inkml:trace>
  <inkml:trace contextRef="#ctx0" brushRef="#br1" timeOffset="148369.62">15331 14065 14051 0,'0'0'2848'16,"0"0"-1824"-16,-52 76-552 0,24-38-472 31,0 13-184-31,5-13-1496 0,7-3-2777 15</inkml:trace>
  <inkml:trace contextRef="#ctx0" brushRef="#br1" timeOffset="148842.65">15582 13551 10818 0,'0'0'6057'15,"0"0"-4641"-15,0 0-159 0,0 0-713 16,0 0-400-16,0 0 296 16,28 95 240-16,-40 0-200 15,-8 0-328-15,4-15-80 0,4-26-8 16,5-19-56-16,-6-4-8 15,9 4-192-15,-4-9-320 16,5-14-120-16,3-12 104 16,0-15 80-16,3-36-384 15,22-38 95-15,10-42 193 16,1-24 128-16,4 6 168 0,-12 19 120 16,-12 50 128-16,-4 29 712 15,-12 29 705 1,3 16 287-16,1 6-488 15,0 10-656-15,5 37-408 16,6 30 176-16,6 24-24 0,6 10-119 16,1-3-129-16,-3-19-48 15,-10-19-8-15,1-16-257 32,-8-16-687-32,4 0-1368 0,-8-6-2857 15,-4-7-4857-15</inkml:trace>
  <inkml:trace contextRef="#ctx0" brushRef="#br1" timeOffset="149009.16">15423 13995 6977 0,'0'0'9682'16,"0"0"-7441"-16,123-60-1369 0,-12 25-496 15,13 3-376-15,-8 4-56 16,-40 11-1120-1,-29 5-3377-15</inkml:trace>
  <inkml:trace contextRef="#ctx0" brushRef="#br1" timeOffset="149247.73">16216 13716 9826 0,'0'0'5777'15,"0"0"-3745"-15,0 0-799 0,0 0-785 16,0 0 232-16,0 82 304 16,0-31-336-16,-5 0-264 31,1 3-184-31,4-3-104 0,0-7-40 16,4 1 40-16,13-10-96 15,3-10-80-15,7-3-336 0,6-12-304 16,10-10-624-16,-3-7-2457 15,-8-6-4785-15</inkml:trace>
  <inkml:trace contextRef="#ctx0" brushRef="#br1" timeOffset="149421.68">16016 14040 4793 0,'0'0'7785'0,"0"0"-5904"0,0 0-489 0,124-17-528 16,-60 15-472-16,-1-5-240 16,17-2-152-16,-20-1-1432 0,-13 4-2513 15</inkml:trace>
  <inkml:trace contextRef="#ctx0" brushRef="#br1" timeOffset="149582.67">16562 13947 6529 0,'0'0'7634'0,"0"0"-5226"16,0 0-1064-16,0 0-896 31,0 0-264-31,108-6-184 0,-68 0-144 16,7-4-1144-16,13-3-1120 16,-12-2-561-16,-12 2-1496 0</inkml:trace>
  <inkml:trace contextRef="#ctx0" brushRef="#br1" timeOffset="149766.37">16754 13766 9634 0,'0'0'5137'0,"0"0"-2865"16,0 0-1008-16,0 0 49 16,0 0-129-1,11 99-272 1,-2-52-528-16,-1 1-184 0,-5 3-184 15,1 0-16-15,-4 12-384 0,0-5-1520 16,0-14-4210-16</inkml:trace>
  <inkml:trace contextRef="#ctx0" brushRef="#br1" timeOffset="150002.49">17116 13900 4929 0,'0'0'4240'0,"0"0"-2839"15,0 89-577-15,0-35-392 31,-4-7-432-31,1-12-2168 0</inkml:trace>
  <inkml:trace contextRef="#ctx0" brushRef="#br1" timeOffset="150658.2">16622 13192 6769 0,'0'0'4553'16,"0"0"-2497"-16,0 0-487 15,0 0-297-15,0 0-528 0,0 0-152 16,-4-10-288-16,4 10-192 16,0 0-56-16,0 0-48 0,0 0 0 15,0 0 88-15,0 0 24 31,0 0-24-31,0 0 48 16,0 0 40-16,0 0-184 0,0-3-1136 16,0 0-6681-16</inkml:trace>
  <inkml:trace contextRef="#ctx0" brushRef="#br1" timeOffset="151281.59">17124 13827 5337 0,'0'0'6145'0,"0"0"-4145"15,0 0 49-15,0 0-505 0,0 0-536 16,0 0-295-16,0-13-313 16,0 13-208-1,0 13-40-15,-4 9 368 0,0 4 40 16,4 8-104-16,0 4-72 16,-4 7-32-16,1-1-120 15,-2 4-112-15,1-3-16 0,0-1-56 16,4-6-48-1,0-6-120-15,0-10-664 16,0-12-1512-16,13-8-3306 0,-2-2-7304 16</inkml:trace>
  <inkml:trace contextRef="#ctx0" brushRef="#br1" timeOffset="151638.94">17109 12966 3568 0,'0'0'9946'16,"0"0"-7441"-16,0 0-761 0,0 0-800 31,0 0-535-31,0 0 135 0,103 55 320 16,-32 2-168-16,17 25-176 15,15 33-168-15,-2 11-152 0,-26 2-32 16,-31-2-96-16,-24-15-64 16,-20-2-8-16,-4-5-48 0,-20-6-160 15,-12-9-168 1,-8 0-560-16,4-15-960 15,8-20-3065 1,4-23-6282-16</inkml:trace>
  <inkml:trace contextRef="#ctx0" brushRef="#br1" timeOffset="152018.23">17992 13944 12202 0,'0'0'4209'16,"0"0"-3009"-16,0 0-296 0,0 0-375 0,112-15 127 15,-64 11-40-15,8 4-256 16,0 0-160-16,0 0-80 16,-4 0-64-1,-1 0-56-15,-7 0-184 16,-4-3-512-16,-5 0-368 15,-7 0-481-15,-11-7-1023 0,-6-2-1281 0,-11-1-3145 16</inkml:trace>
  <inkml:trace contextRef="#ctx0" brushRef="#br1" timeOffset="152248.01">18220 13554 11618 0,'0'0'4745'0,"0"0"-2929"0,0 0-359 32,0 0-769-32,0 0-80 15,0 0 576-15,23 114-328 0,-14-38-279 16,-1 3-337-16,-8-5-96 16,0-11-104-16,0-9-40 0,0 7-456 15,4 21-537-15,-1-12-1551 31,1-20-4866-31</inkml:trace>
  <inkml:trace contextRef="#ctx0" brushRef="#br1" timeOffset="152982.18">19308 13414 8649 0,'0'0'4705'0,"0"0"-2728"0,0 0-33 16,0 0-664-16,0 0-415 15,0 0-289-15,-49 73 24 0,26 10 24 0,-1 28-184 32,4 9-200-32,16-5-120 15,4-26-48-15,0-32-64 16,11-16-8-16,10-3-128 0,3-3-120 16,4-3-312-16,8-4-40 15,-5-12-112-15,1-16-152 0,-8-6 95 31,-8-20 601-31,-12-11 168 16,-4-8 224-16,-24-9 313 0,-12-7 375 16,-15-2-176-16,-22-10-96 15,6 9-176-15,-8-2-272 32,7 6-104-32,12 15-88 0,8 1-552 15,16 6-1144-15,20 9-3097 16,12 10-7122-16</inkml:trace>
  <inkml:trace contextRef="#ctx0" brushRef="#br1" timeOffset="153298.44">19268 12941 13298 0,'0'0'4065'0,"0"0"-2432"15,0 0-433 1,0 0-544-16,0 0-312 16,0 0-200-16,83-19-96 15,-55 54 216-15,-4 12-88 0,-4 7-112 16,-4 4-56-16,-9-5 80 31,-7-1-80-31,0-8 0 0,0-16 40 16,-7-5-40-16,-1-11 64 15,8-8 0-15,0-4 32 0,4-4 16 16,28-18-120-16,24-9-272 16,47-17-512-16,-11 10-1600 15,-5 6-5610-15</inkml:trace>
  <inkml:trace contextRef="#ctx0" brushRef="#br1" timeOffset="154048.79">20136 13357 8265 0,'0'0'6170'0,"0"0"-3946"16,0 0-384-16,0 0-127 15,0 0-489-15,0 0-640 16,-7-35-320 0,7 67-168-16,0 28 312 15,0 23 16-15,19 28-207 0,5 10-145 16,8-10-56-16,-4-16-16 15,-4-22-193-15,-5-19-343 32,-6-16-400-32,-5 3-1184 0,-8-3-2257 15,0-9-2129-15</inkml:trace>
  <inkml:trace contextRef="#ctx0" brushRef="#br1" timeOffset="154535.57">20116 13364 6873 0,'0'-86'2312'0,"13"6"-1175"15,2 36-129-15,-3 12 296 0,4 7 409 16,4-4-257-16,8 4-392 16,4 15-248-16,8 10-328 15,-1 10-264 1,13 31-40-16,-4 29-88 15,-20 31-96-15,-20 10-56 0,-16-2-320 16,-28-27-16-16,-7-25 120 0,-2-19 200 31,2-6 48-31,-9 0 24 16,0-7 8-16,0-6 96 0,8-9 144 16,21-10-32-16,6-10 0 15,17-12-136-15,13 0-80 0,19 0-56 16,11 3 56-16,9 6 224 15,-1 9 65-15,2 4-137 0,-10 10-80 32,-11 16 8-32,-8 12 16 15,-8 3 152-15,-8 9 144 16,-8 4-80-16,4 4-136 0,0-4 0 16,4 3-56-16,4-3-56 15,8 0-64-15,7 0 8 0,1-7 0 31,4-5-8-31,5-7-248 16,-5-10-136-16,0-6-456 16,-1-16-1105-16,-8-3-2504 0,-6-6-7041 0</inkml:trace>
  <inkml:trace contextRef="#ctx0" brushRef="#br1" timeOffset="154850.15">21053 12998 10802 0,'0'0'3016'16,"0"0"-991"-16,0 0-313 15,0 0-119-15,0 0-465 0,0 0-496 16,-108-32-216-16,56 77 200 0,-16 34-8 31,5 39-80-31,7 25-95 16,24 6-113-16,24 0-40 15,16-19-216-15,32-9-64 0,20-13 0 16,12-19-56-16,-1-22-376 31,9-13-489-31,-24-20-751 0,-13-15-3193 0</inkml:trace>
  <inkml:trace contextRef="#ctx0" brushRef="#br1" timeOffset="155386.87">21694 13214 10762 0,'0'0'3921'0,"0"0"-2305"16,-115-63 392-16,55 50-335 16,0 13-545-16,0 0-456 0,4 22-336 15,13 16-128-15,15 7-88 16,15 21-56-16,13 17 16 0,36 18-80 31,20 4-48-31,8-9-136 16,-8-24-24-16,-12-17-96 15,-17-18 16-15,-7 2 136 0,1-1 24 16,-2 0 32-16,-6 0 8 16,-10-6 24-16,-3-7 64 0,-7-3 56 15,-21-9 56 1,-8-4 312-16,-5-2-40 16,-6-7-112-16,-1 0-152 15,5-10-120-15,3-9-96 0,12 0-616 16,23-12-904-1,5 5-1513-15,5 7-5193 16</inkml:trace>
  <inkml:trace contextRef="#ctx0" brushRef="#br1" timeOffset="155691.59">21918 13732 2680 0,'0'0'10274'0,"0"0"-7865"32,0 0-737-32,0 0-984 0,0 0-192 15,-21 79 953-15,6-32-401 16,-2 7-440-16,6 4-240 0,2-7-248 15,9-1-48-15,0-9-64 16,9-2-8 0,10-11-200-16,9-9-296 15,4-6-304-15,16-13-792 0,-8-10-2809 16,-8-2-4561-16</inkml:trace>
  <inkml:trace contextRef="#ctx0" brushRef="#br1" timeOffset="155851.1">21710 14055 11146 0,'0'0'2056'0,"0"0"-1175"0,92-12-441 16,-36 9-352-16,32-4-88 31,-17 1-1465-31,-7 0-3872 0</inkml:trace>
  <inkml:trace contextRef="#ctx0" brushRef="#br1" timeOffset="155998.13">22184 13998 13178 0,'0'0'2449'0,"0"0"-1529"16,0 0-480-16,95-25-208 15,-54 18-80-15,-2 1-40 0,1-3-112 16,-8 2-1504-16,-8-2-1697 15,-11 3-3024-15</inkml:trace>
  <inkml:trace contextRef="#ctx0" brushRef="#br1" timeOffset="156185.34">22288 13827 1800 0,'0'0'9218'0,"0"0"-6690"16,0 0-519-16,0 0-705 15,0 0 264 1,0 0 97-1,-24 95-809-15,20-53-368 0,4 8-248 0,0-2-192 16,0 2-48-16,4 2-408 16,7 2-1032-16,-2-13-1649 0,3-10-4216 15</inkml:trace>
  <inkml:trace contextRef="#ctx0" brushRef="#br1" timeOffset="156456.29">22554 13903 12050 0,'0'0'3225'0,"0"0"-1497"16,0 0-512-16,0 0-487 16,101-9 23-16,-82 27-208 0,-6 8-296 15,-10 6-104-15,-3-1-128 16,-12 4 104-16,-16-3 256 31,5-3 40-31,-1-7-136 0,16-3-56 0,8-10-224 16,0-2-80-16,32-7-184 15,11 0-440-15,45-10-1496 0,-13-2-3306 16,-2-8-3896-16</inkml:trace>
  <inkml:trace contextRef="#ctx0" brushRef="#br1" timeOffset="157514.13">23237 14112 8345 0,'0'0'4257'16,"0"0"-2496"-16,0 0-649 15,0 0-80-15,0 0-88 0,0 0 88 16,0 0 153-16,7 39-481 31,-7-17-256-31,0 6-200 0,-16 4-104 16,0 0-144-16,-4 3-520 15,0 3-1336-15,4-10-3226 16,5-8-6160-16</inkml:trace>
  <inkml:trace contextRef="#ctx0" brushRef="#br1" timeOffset="158158.31">23419 13465 7113 0,'0'0'6833'0,"0"0"-5392"16,0 0-377-16,0 0 112 15,0 0-368-15,0 0-407 0,0 0 287 16,-19 121 144-16,11-17-424 16,-1 7-240-1,1-15-104-15,1-29-64 0,3-30-384 16,4-5-552-16,-9 0-409 16,5-7-207-16,-3-6 256 15,-1-16 120-15,4-3 895 16,4-25 281-1,0-32 17-15,4-29-9 0,15-41 160 16,5-13 64-16,-3 4 88 0,-10 16 40 16,-3 37 424-16,-8 26 376 15,0 19-128-15,0 16-63 16,0 9 55-16,0 6-192 0,9 7-440 31,2 35-384-31,17 38 144 16,20 32 112-16,11 10-88 0,10-1-168 15,-6-13 56-15,-11-31-64 16,-12-13-72-16,-8-3-512 0,-13-19-1224 16,-6-6-4018-16</inkml:trace>
  <inkml:trace contextRef="#ctx0" brushRef="#br1" timeOffset="158340.13">23200 13776 10178 0,'0'0'2984'0,"116"-10"-2128"0,-13 10-599 16,20-2-257-16,-3 2-128 16,-20-4-1097-16,-41 1-1431 0,-14-3-5690 15</inkml:trace>
  <inkml:trace contextRef="#ctx0" brushRef="#br1" timeOffset="158569.87">24013 13611 14347 0,'0'0'3744'32,"0"0"-2919"-32,0 0-409 15,0 0-408-15,0 0 344 0,8 83 424 16,-4-33-144-16,-4 11-216 15,0 2-168-15,0 1-176 0,0-7-64 32,4-3-8-32,3-7-240 15,6-8-248-15,-2-8-424 16,10-12-504-16,-1-9-1273 0,-1-10-3440 0</inkml:trace>
  <inkml:trace contextRef="#ctx0" brushRef="#br1" timeOffset="158748.06">23866 13986 11146 0,'0'0'2184'0,"0"0"-1151"0,119-13-217 16,-55 6-392-1,0 1-424 1,20-3-160-16,-21 2-1857 15,-12-2-4208-15</inkml:trace>
  <inkml:trace contextRef="#ctx0" brushRef="#br1" timeOffset="158915.15">24320 14005 10562 0,'0'0'3128'0,"0"0"-2039"0,0 0-657 16,0 0-304-16,0 0-56 0,103-10-72 15,-63 1-928-15,12-7-721 32,-9 3-1079-32,-6 3-1873 0</inkml:trace>
  <inkml:trace contextRef="#ctx0" brushRef="#br1" timeOffset="159108.16">24539 13738 7457 0,'0'0'2473'31,"0"0"-889"-31,0 0-200 16,0 0 105-16,0 0 431 0,0 0-256 16,-48 111-279-16,48-66-241 0,0 2-360 15,0 1-400-15,0-1-240 16,12-6-88 0,0-2-56-16,4-1-232 15,4-6-800-15,0-10-1761 16,-9-6-4712-16</inkml:trace>
  <inkml:trace contextRef="#ctx0" brushRef="#br1" timeOffset="159598.81">24599 13789 11946 0,'0'0'4649'16,"0"0"-3297"-16,0 0 9 15,0 0-633-15,0 0-208 0,47 0-88 16,-27 16-136-16,1 9-152 15,-10 3-80-15,-11 8-56 16,0-5 88-16,-7 4-24 16,-14-6 128-16,1-4-8 15,5-9-24-15,7-3-88 16,8-7-72-16,11 0-8 0,25-6-56 16,44 0-528-16,-12 0-1216 15,-1-6-3961-15</inkml:trace>
  <inkml:trace contextRef="#ctx0" brushRef="#br1" timeOffset="160347.96">24754 12951 1200 0,'0'0'8202'0,"0"0"-5810"0,0 0-63 16,0 0-201-16,0 0-512 0,0 0-391 16,0 0-281-16,-24-51-464 15,52 67-264 1,24 19-16-1,31 31 112-15,25 36-160 0,8 22-32 0,-13 9-48 16,-24 3-16-16,-34-5 80 16,-21-4-136-16,-24-3 56 0,-9-7-40 15,-26-9 32-15,-13-9-48 16,0-5-512-16,-8-14-776 16,20-23-2537-1,4-22-4729-15</inkml:trace>
  <inkml:trace contextRef="#ctx0" brushRef="#br1" timeOffset="160746.57">25531 13766 9153 0,'0'0'7698'0,"0"0"-5866"0,0 0-423 16,0 0-713-16,0 0-328 0,0 0-152 16,56-6 32-16,-9 6-72 15,9 0-80-15,4 0-96 16,0 0-8 0,-8 0-576-16,-9 0-696 15,-7 0-481-15,-12-3-527 16,-11-16-145-16,-9 3 233 0,-4-3-3161 0</inkml:trace>
  <inkml:trace contextRef="#ctx0" brushRef="#br1" timeOffset="160951.87">25735 13500 13394 0,'0'0'3073'31,"0"0"-1953"-31,0 0-696 0,0 0 465 16,11 95 447-16,-3-44-360 0,1 9-408 16,-6 0-336-16,1 1-104 15,0-4-128-15,-4-6-168 0,0-7-544 16,4-2-1184-16,0-14-2249 16,4-12-2329-16</inkml:trace>
  <inkml:trace contextRef="#ctx0" brushRef="#br1" timeOffset="161131.07">26188 13795 10666 0,'0'0'2288'0,"0"0"-1656"0,0 0-632 16,0 0-256-16,0 0-1328 15,0 0-3729-15</inkml:trace>
  <inkml:trace contextRef="#ctx0" brushRef="#br1" timeOffset="161284.79">26476 13779 984 0,'0'0'13667'31,"0"0"-11691"-31,0 0-1592 16,0 0-384-16,0 0-1776 16,0 0-225-16,83-13-1263 0,-59 20-5626 0</inkml:trace>
  <inkml:trace contextRef="#ctx0" brushRef="#br1" timeOffset="161415.04">26802 13795 11306 0,'0'0'3833'15,"0"0"-3313"-15,0 0-520 0,0 0-1841 32,0 0-2856-32</inkml:trace>
  <inkml:trace contextRef="#ctx0" brushRef="#br1" timeOffset="161547.29">27089 13805 16843 0,'0'0'3849'0,"0"0"-3145"0,0 0-56 31,4-73-400-31,0 57-248 16,8 0-808-16,-5 6-2289 15,6 4-10361-15</inkml:trace>
  <inkml:trace contextRef="#ctx0" brushRef="#br1" timeOffset="163947.91">28128 13125 11090 0,'0'0'1992'0,"0"0"-743"0,0 0 335 31,0 0-256-31,-35 9-384 16,-5 23-31-16,1 10-169 0,-17 18-136 16,0 26-88-16,4 18-168 15,4 11-104-15,24-7-152 16,16-7-88-1,8-28 56-15,4-16-64 16,12-18-72-16,8-11-152 0,4-2-136 16,11-4-16-16,6-6-160 15,2-10 56-15,-3-6 176 16,-8-13 256-16,-8-15 48 0,-16-23 344 16,-12-29 312-16,-36-24 32 31,-28-7-32-31,-20 3-168 0,-7 9-80 15,3 17-96-15,17 9-168 16,11 16 32-16,20 15-128 0,16 14-48 16,4-1-152-16,8 13-272 15,20 16-872-15,20 13-4881 16,8 12-7794 0</inkml:trace>
  <inkml:trace contextRef="#ctx0" brushRef="#br1" timeOffset="165395.07">27862 12373 3392 0,'0'0'9090'0,"0"0"-7353"31,0 0-25-31,0 0-88 16,0 0-800-16,0 0-528 0,0 0-175 15,-20 41-1-15,12 7 24 16,-4 5-72-16,4 8 0 0,4-1-64 31,-4-3 0-31,8-6-8 0,-4-13-136 16,1-9-168-16,3-17 111 15,0-8 193-15,0-4 24 0,0-23 97 16,0-15-121-16,7-13 48 16,9-9-40-16,-8 0 40 0,4 3 168 15,0-1 32 1,-9 11-8-16,6 3 8 15,-5 12-56-15,-4 13 88 16,8 9-40-16,-8 10-216 0,4 0-24 16,-1 10-128-16,6 12 128 15,-1 9 8-15,3 1-8 0,6 7 8 32,-2-1-8-32,5 3-72 15,1-6-416-15,-2 0-200 16,1-7-1-16,-4-5-103 0,-8-11-104 15,4-8 424-15,-4-4 472 0,0-16 264 32,4-16-64-32,0-7 128 15,0-11 440-15,-4-1 24 16,-4-3-95-16,-4 4 63 0,0 2-200 16,0 13 0-16,-4 6-128 15,0 13-160-15,4 10-184 0,0 6-88 31,0 3-880-31,0 32-320 16,4-3-1161-16,0 3-2984 0</inkml:trace>
  <inkml:trace contextRef="#ctx0" brushRef="#br1" timeOffset="165606.12">28304 12449 12018 0,'0'0'3233'0,"0"0"-1097"16,0 0-799-1,0 0-553-15,0 0-88 16,0 0-376-16,0 0-232 16,103-26-88-16,-66 24-376 15,6-2-1209-15,-3 1-2223 0,-12-3-1537 0</inkml:trace>
  <inkml:trace contextRef="#ctx0" brushRef="#br1" timeOffset="165793.04">28650 12084 10138 0,'0'0'3256'0,"0"0"-1863"0,0 0 279 15,0 0-720-15,0 0-488 31,0 0 32-31,0 0 769 16,13 98-489-16,-1-47-440 0,-5 6-232 0,10 29-104 16,-6-16-1392-16,-2-7-3185 15</inkml:trace>
  <inkml:trace contextRef="#ctx0" brushRef="#br1" timeOffset="167548.24">28579 13303 12826 0,'0'0'2281'16,"0"0"-1065"-16,0 0 296 0,0 0 273 16,0 0-401-16,-16-35-632 31,16 42-480-31,0 18-272 16,0 29 88-16,0 25 112 0,8 29-96 15,0 9-96-15,4-5-8 16,0-24 0-16,-8-27-152 0,0-16-256 15,-4-8-304-15,0 2-240 16,0 5-537-16,-12 1-1023 0,-4-14-1801 31,-4-12-3297-31</inkml:trace>
  <inkml:trace contextRef="#ctx0" brushRef="#br1" timeOffset="168095.7">28591 13293 8737 0,'0'0'1857'0,"8"-85"-593"0,4 37 32 15,4 4 281-15,11 6-497 0,1 6-488 16,13 16-72 0,-2 7-312-1,5 9-200-15,0 6 0 0,0 22-8 16,-9 23 0-16,-11 3-8 15,-16 7-416-15,-8 5-344 0,-15-12 0 16,-21 0 304-16,-12-6 264 0,-12-10 120 16,0-10 80-16,-4-12 384 15,13-9 328 1,7-7 168-16,12-3-176 16,17-14-32-16,10-5-336 15,5-3-328-15,20 6-8 0,16 3-8 16,8 7 0-16,3 9-40 15,2 2 48-15,-2 21-8 0,-3 8 8 32,0 14 0-32,-9 9 0 15,-3 3 0-15,0 7 0 16,-8 3-296-16,0-8-376 0,-8-1-168 16,-4-10 168-16,-8-13 424 31,0-10 232-31,-4-13 16 0,0-2 64 15,0-10 312-15,0 0 608 16,0 0 0-16,0 0-464 16,0-3-224-16,4-4-47 0,-4 7 47 0,4-3-168 15,-4 3-128-15,0 0-56 16,0 0-921-16,0 3-1295 16,0 4 47-1,-8-1-4616-15</inkml:trace>
  <inkml:trace contextRef="#ctx0" brushRef="#br1" timeOffset="168531.31">29619 12468 12242 0,'0'0'2577'0,"0"0"-1673"16,-99 41 24-16,19 39 512 15,-16 46-231-15,8 30-89 16,21 16-280 0,39 2-240-16,28-5-336 15,36 2-80-15,35-3-32 16,33-12-152-16,20-19-64 0,7-23-56 15,-4-22-184 1,-11-22-808 0,-32-23-1321-16,-29-22-3344 0</inkml:trace>
  <inkml:trace contextRef="#ctx0" brushRef="#br1" timeOffset="171376.14">30117 13249 4849 0,'0'0'5033'0,"0"0"-3649"0,0 0 128 16,0 0 169-16,0 0-409 15,0 0-472 1,12-76-24-16,-28 66 160 0,-12 7-552 16,-4 3-111-16,-12 0-137 15,-11 3-64-15,-1 13 80 16,0 3 0-16,8 4 144 15,4-1 16-15,13 6-184 16,10 1-8-16,17-1-120 16,4 8-64-16,17-2-40 0,22 4 32 15,17 1-224-15,8-5-24 16,4 4-320-16,-1-3-169 16,-11 0-79-1,-8 0 104-15,-16 0 56 16,-9 0 192-16,-14 0 208 0,-9-3 200 15,0-7 64-15,-20 1 64 16,-8-8 552-16,-12-5 152 16,1-3 320-16,-10-7-96 0,1-3-240 15,5 0-295-15,-1-13 111 32,12-3-72-32,4-3-152 0,8-6-216 15,12 3-64-15,5 3-56 16,3 9-392-16,0 10-681 15,7 0-1887-15,1 6-2969 0</inkml:trace>
  <inkml:trace contextRef="#ctx0" brushRef="#br1" timeOffset="171907.11">30396 13509 10578 0,'0'0'2696'0,"0"0"-1295"0,0 0 471 31,0 0-584-31,0 0-536 0,0 0-319 16,0 0-81-16,-36 67 408 15,24-29-352-15,0 10-208 0,4 2-88 16,1 2 88-16,2-5-120 16,5-3 0-16,0-2-72 0,8-7 0 15,8-7 0 1,4-2-8-1,4-11-168-15,-1-2-328 0,5-4-528 16,21-9-257-16,-10 0-1543 0,-7 0-2401 16</inkml:trace>
  <inkml:trace contextRef="#ctx0" brushRef="#br1" timeOffset="172159.34">30201 13836 8369 0,'0'0'4249'0,"0"0"-2720"0,0 0-33 16,0 0-488-16,0 0-216 15,0 0 0-15,51-3-87 0,-19 0-129 16,8-4-160-16,-4-2-160 31,8 3-240-31,-4-4-16 0,11 1-1168 16,-10 2-3217-16,-9-2-3697 0</inkml:trace>
  <inkml:trace contextRef="#ctx0" brushRef="#br1" timeOffset="172671.62">30531 13855 8993 0,'0'0'4177'0,"0"0"-3208"16,0 0 519-16,0 0 120 15,0 0-608-15,0 0-239 16,32-28-321 0,-8 24-216-16,8-2 0 15,3-3-48-15,10 6-32 16,-2-4-56-16,-2 4-88 0,-14 0-8 0,-3 0-680 15,-12 3-473-15,-8 0-1015 16,-4 0-649-16,-16 0-1552 0,-8 0-2240 16</inkml:trace>
  <inkml:trace contextRef="#ctx0" brushRef="#br1" timeOffset="172932.31">30643 13630 3936 0,'0'0'7442'0,"0"0"-5642"0,0 0 257 15,0 0 319-15,0 0-647 16,0 0-753-16,0 0-624 0,0 0-88 31,-4 54 200-31,0-6-168 16,4 2-104-16,0 1-56 15,0 0-40-15,8-3-88 0,3-7 32 16,6-3-40-16,-6-6-184 16,6 0-672-16,-2-7-1000 0,-2-3-3081 15,-9-12-6858 1</inkml:trace>
  <inkml:trace contextRef="#ctx0" brushRef="#br1" timeOffset="174873.96">30989 13694 7097 0,'0'0'2721'16,"0"0"-1345"-16,0 0 200 0,0 0 281 31,0 0-177-31,0 0-456 0,0-17-440 16,0 21-440-16,0 12-239 15,-4 6 167-15,1 10 0 0,-5-1-88 16,4 8-112-16,-1-5-16 16,5-2 0-16,0-7-48 15,0-2-8 1,0-11-56-16,0-2-120 0,0-7-80 15,0-3-8-15,0 0 152 16,0 0 112-16,0-16 128 16,0-6-80-1,0-6 24-15,5-11 152 16,-1 1-32-16,0-3-40 0,-4 3-40 16,4 0 136-16,-1 9-32 15,1 10 88-15,-4 10-40 0,4 2-120 16,1 7-144-16,-1 4-48 15,0 11-32-15,3 11 80 0,5-1 8 32,-3 10-8-32,-2-3 8 15,9 3 0-15,-4-3-8 16,0-1 0-16,0-5-104 0,0-1-264 16,0-9-144-16,-4-3-40 15,-4-7 232-15,0-3 71 0,-4-3 177 31,4 0 72-31,0-6 145 16,-4-13-17-16,4-7 288 0,-1-8 0 16,2-5 184-16,-5-2-160 0,0 0-216 15,0 3-120 1,0 6 32 0,0 13-56-16,0 6-24 0,0 10-56 15,0 3-312-15,4 0-976 16,4 28-681-16,-4 1-951 0,3-3-3930 15</inkml:trace>
  <inkml:trace contextRef="#ctx0" brushRef="#br1" timeOffset="175064.02">31229 13852 11042 0,'0'0'3873'0,"0"0"-2697"0,0 0 32 31,0 0-360-31,0 0-560 16,0 0-192-16,0 0-96 15,103-41-344-15,-67 35-1640 0,-9-4-1193 16,-6 1-3328-16</inkml:trace>
  <inkml:trace contextRef="#ctx0" brushRef="#br1" timeOffset="175257.26">31448 13601 9161 0,'0'0'3137'15,"0"0"-1328"1,0 0-585-16,0 0-136 0,0 0 32 16,0 0 89-16,24 76-457 15,-17-41-496-15,-3 7-136 16,0-1-120-16,5 0-216 0,-1 10-945 0,-1-13-1791 15,1-6-3474-15</inkml:trace>
  <inkml:trace contextRef="#ctx0" brushRef="#br1" timeOffset="175565.8">31878 13712 5801 0,'0'0'9178'0,"0"0"-7394"15,0 0-1216-15,0 0-272 0,0 0-112 16,0 0 88-16,71 86-104 16,-71-48-40-1,0-3-128-15,-7 13-1240 0,-13-10-1969 16,0-13-5440-16</inkml:trace>
  <inkml:trace contextRef="#ctx0" brushRef="#br1" timeOffset="176143.89">31945 13033 13482 0,'0'0'3033'31,"0"0"-1593"-31,0 0-423 16,0 0-441-16,0 0-352 0,0 0-24 15,45 95 160-15,-34-28-16 16,1 0-240-16,1-1-8 0,-2 4-96 15,-2-16 0-15,-1 3-256 16,-5-6-304-16,5-10-280 16,-8-12-177-1,0-13 353-15,0-7 264 0,0-9 400 16,0-9 128-16,0-16 16 16,-4-17-136-16,-3-18 64 0,-10-26 120 15,2-22-104 1,-6 0 8-16,10 3 216 15,7 16 168-15,4 20 225 16,0 15-41-16,4 19-176 0,4 9-192 16,-1 8-80-16,1 8 104 15,5 7-200-15,-2 9-112 0,6 23-8 32,7 12 80-32,3 7 16 15,4 9-32-15,6 3-56 0,7 0 32 16,-5 4-32-16,6-4-16 15,-10 0-160-15,-11 20-1248 0,-8-17-1713 16,-12-12-3816-16</inkml:trace>
  <inkml:trace contextRef="#ctx0" brushRef="#br1" timeOffset="176331.02">31898 13344 11122 0,'0'0'3841'0,"0"0"-3265"0,124-16-48 15,-37 16-24-15,-4 0-224 16,-2 0-184-16,-1 13-96 0,-33 3-1408 16,-8 0-5546-16</inkml:trace>
  <inkml:trace contextRef="#ctx0" brushRef="#br1" timeOffset="176682.29">32651 13312 11306 0,'0'0'2889'16,"0"0"-1305"-16,0 0-264 16,0 0-504-16,0 0-184 0,0 0 217 15,-48 77-289-15,36-39-248 31,8 3-208-31,4 0-32 16,0 1-64-16,13-4-8 0,2-6-56 0,5-7-248 16,3 0-288-16,2-12-561 15,6-7-1151-15,-10-2-1665 0,-6-4-4441 16</inkml:trace>
  <inkml:trace contextRef="#ctx0" brushRef="#br1" timeOffset="176856.47">32467 13522 40 0,'0'0'10866'16,"0"0"-8810"-16,0 0-1368 31,0 0 81-31,0 0-161 16,88-13-240-16,-48 13-192 0,4-3-176 15,12-3-864-15,-9 3-2121 0,-7-4-5297 16</inkml:trace>
  <inkml:trace contextRef="#ctx0" brushRef="#br1" timeOffset="177012.36">32819 13493 10322 0,'0'0'2488'0,"0"0"-1368"0,0 0-351 16,0 0-217-16,0 0-296 31,0 0-112-31,83-25-144 15,-55 22-552-15,-4 0-1689 0,-4-1-1896 16,-12 1-2248-16</inkml:trace>
  <inkml:trace contextRef="#ctx0" brushRef="#br1" timeOffset="177201.27">32850 13389 7681 0,'0'0'3185'16,"0"0"-2001"-16,0 0-560 0,0 0 745 15,0 0-137-15,0 76-288 16,4-48-336-16,4 8-368 0,0-5-120 31,0 4-120-31,4-3-40 16,-4-1-1440-16,-1-8-1617 0,6-10-3560 16</inkml:trace>
  <inkml:trace contextRef="#ctx0" brushRef="#br1" timeOffset="177718.44">33070 13373 10922 0,'0'0'2352'0,"0"0"-1175"16,0 0-321-16,0 0 112 31,0 0-416-31,0 0-264 0,0 0-168 15,0 0 64-15,3 67-64 16,-3-42-64-16,0 3-56 0,0 1-232 16,-3-10-560-16,-5 0-152 0,3-9-80 15,-3-7 7 1,1-3 1017 0,-1-3 328-16,3-13-119 0,1-9-41 15,0-7 368-15,0-3 240 16,4 0-16-16,0 0 72 0,0 7 8 15,0 11-23 1,0 4 47-16,4 11-304 16,0 2-560-16,5 0-168 15,2 19 24-15,1 3 144 0,1 6 8 16,2 1-8-16,-3-4-144 16,4-3-112-16,-4-2-72 15,8-11 144-15,-8-3 40 0,4-6 144 31,-4 0 272-31,0-12-8 0,-4-7 184 16,-5 0-80-16,1-7-72 16,-4 1-40-16,0 3-32 15,0-3-216-15,0 8-8 0,0 8-520 16,0 9-896-16,0 3-3273 31,0 10-1249-31</inkml:trace>
  <inkml:trace contextRef="#ctx0" brushRef="#br1" timeOffset="177913.34">33281 13423 3992 0,'0'0'5474'16,"0"0"-3690"-16,0 0-264 15,0 0 241-15,0 0-201 16,0 0-560-16,51-34-528 15,-38 34-304-15,-2-7-168 16,1 4-280-16,0 0-1248 16,0 0-1009-16,0-1-2440 0</inkml:trace>
  <inkml:trace contextRef="#ctx0" brushRef="#br1" timeOffset="178084.95">33448 13284 10666 0,'0'0'2120'0,"0"0"-1400"16,0 0-448-16,0 0-264 16,0 0 529-16,0 0-17 0,28 95-272 31,-24-60-128-31,-1 0-120 16,-3 9-672-16,0-8-1673 0,0-11-6337 0</inkml:trace>
  <inkml:trace contextRef="#ctx0" brushRef="#br1" timeOffset="178783.28">33085 12319 11642 0,'0'0'1528'16,"0"0"-1112"-16,0 0-320 15,127 16 449-15,-39 28 311 16,28 26 736-16,7 25-448 0,-7 10-280 16,-20 0-79-16,-36-4-305 15,-25 4-248 1,-18 3-88-16,-17 0 32 16,4 3-32-16,-4-9-80 15,0-1-16-15,0-2-40 0,0-4 0 16,0 3 32-16,-9-9-40 15,-14-16-872-15,-18 1-601 0,2-24-1351 32,7-15-2113-32</inkml:trace>
  <inkml:trace contextRef="#ctx0" brushRef="#br1" timeOffset="193992.46">23415 10306 8857 0,'0'-16'4897'16,"0"3"-2696"-16,0 0-673 0,0 1-296 31,0 6 41-31,0 2-369 15,0 1-288-15,4 3-320 0,5 0-272 16,-2 7-8-16,5 11-24 16,8 14 8-16,-3 9 0 31,-2 10-40-31,-3 3 32 0,0-3-40 16,-4-7 48-16,-1-9 0 15,2-9-8-15,3-17 0 0,12-9 8 16,8-9 16-16,19-36 80 15,25-31-88-15,20-35 80 0,16-19-80 16,-2 0 40-16,-18 28-40 16,-32 32 64-1,-24 32-72-15,-16 23 8 16,-8 5-8-16,-4 3-8 0,-8 7-792 16,0 10-1072-16,-16 31 951 15,-4-3-1391 1,-4 1-4762-16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3:55:55.7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4131 5515 6665 0,'0'0'1400'0,"0"0"217"0,-11-19-409 15,3 15-336-15,3 1-200 16,1 3-112-16,0 0 32 0,-3 0-264 16,-6 16-127-16,-2 3 87 15,-6 10 192-15,-2 9 88 16,-5 3 16-16,-4 10-24 0,4 3-16 31,0 16-120-31,-3 12-80 16,6 14 24-16,9 2 32 15,12-15-151-15,4-20-25 0,0-22-80 16,13-6-40-16,2 10-32 16,9 5-24-16,12 2-40 0,3-5 0 15,2-6-8 1,6-6 56-16,2-10-56 16,3-8-120-16,-1-12 104 15,1-5 8-15,-5-5 8 0,5-21-64 16,-7-6-112-1,-6-12 168 1,-7-7-160-16,-4-3-329 0,-4-19 209 0,-12-16-16 16,-12-19-192-16,0 10-48 15,-21 19 144-15,6 25 104 16,-9 15 136-16,-8-2 80 0,-4-3 16 16,-16-1 64-16,5 4 8 15,-9 9 0 1,4 4 48-16,0 5 24 15,5 5 56-15,7 8 152 16,3 7-80-16,14 3 40 0,-1 0-96 16,11 15-80-16,2 8-56 15,7 8 88-15,4 4-32 0,8 7 8 32,12 2 72-32,8 3-8 15,8 1-24-15,-1 3-16 16,1 0 24-16,0-1-56 0,4-5-64 15,-4 3 40-15,4-7-40 16,-1-3 40-16,-2-3-40 0,-5 3 48 16,0-6-40-1,-9 0 32-15,1 0-48 16,-8-4 8-16,-4 3 40 16,0-8-40-16,-4 2 32 0,-4-6-40 15,4-6 0-15,-5 0 0 16,1-7 0-16,1 4-464 15,-5-10-928 1,0 0-1689-16,0 0-5376 0</inkml:trace>
  <inkml:trace contextRef="#ctx0" brushRef="#br0" timeOffset="434.91">5136 5391 9378 0,'0'0'1704'32,"0"0"-360"-32,0 0-328 0,0 0-375 15,-96-13-89-15,64 29 200 16,0 10 64-16,-4 15-136 0,0 19-120 16,0 22-32-16,12 33-80 15,13 12-111-15,11 0-65 16,0-3-128-1,24-20 16-15,8-5-112 16,11-10-40-16,-4-16 8 0,2-16-8 16,-1-19-8-16,3-6 0 0,9 0-320 15,4-4-97-15,24-6-1215 16,-16-9-2145 0,-17-10-1744-16</inkml:trace>
  <inkml:trace contextRef="#ctx0" brushRef="#br0" timeOffset="1019.98">5856 5664 9762 0,'0'0'1104'16,"0"0"-528"-16,0 0 88 15,-84-29 104-15,52 29 128 16,-11 0 81-16,0 7-145 0,-9 8-40 0,-4 5-240 16,3 5-56-16,6 4-144 15,8-1-80 1,7 4-64-16,12-1-136 16,12 1-64-16,8 0-16 15,19 0-8-15,17 3 8 16,8 0 8-16,12 3-56 0,4 0-16 15,4 3-352-15,-9 0 24 32,-7 1-152-32,-12-4-120 0,-5 0 296 15,-14-3 168-15,-9 0 88 16,-8-6 112-16,-12-1 0 0,-16-6 8 16,-8-3 56-16,-12-6 24 15,0-6 112-15,-3-7 96 16,6 0 32-16,2-10-160 0,11-10-88 31,12-5 24-31,12 0-96 16,8 3-680-16,8 3-1321 0,12-1-2087 0,4 8-1826 15</inkml:trace>
  <inkml:trace contextRef="#ctx0" brushRef="#br0" timeOffset="1340.85">6040 6048 10002 0,'0'0'2576'0,"0"0"-1288"15,0 0-871-15,0 0-417 0,0 0 384 16,0 80 728-16,0-39-200 31,0 6-144-31,0 4-216 0,0-3-240 16,0 0-160-16,0-4-64 15,11-3 0-15,6-6-72 0,7-7 65 16,4-5-81-16,4-11-137 16,3-8-487-16,21-8-176 31,-12-8-3001-31,-9-7-2336 0</inkml:trace>
  <inkml:trace contextRef="#ctx0" brushRef="#br0" timeOffset="1537.06">5856 6356 9618 0,'0'0'2552'0,"0"0"-1016"0,0 0-391 15,0 0-641-15,0 0 696 16,128-22-672 0,-65 12-232-16,6-3-296 15,22-2-688-15,-19 2-2529 0,-12 4-6689 16</inkml:trace>
  <inkml:trace contextRef="#ctx0" brushRef="#br0" timeOffset="1756.52">6638 6359 8105 0,'0'0'2225'16,"0"0"-785"-16,0 0-288 31,0 0-272-31,0 0 73 0,0 0-145 16,47 99-280-16,-47-61-248 15,-11 3-280-15,-10-3-328 0,1 0 8 16,-3-6-1248-16,6-13-1225 16,10-9-4313-16</inkml:trace>
  <inkml:trace contextRef="#ctx0" brushRef="#br0" timeOffset="2257.02">7063 5911 11162 0,'0'0'2328'0,"0"0"-1511"0,0 0-817 16,0 0 56-16,-11 77 168 31,-1-14 248-31,0 1-88 0,4 2 40 15,-9 1-120-15,10-13-104 16,-5 7-120-16,-4-11-24 0,4-9-8 16,0-9 24-16,4-13-64 15,0-13 0-15,1-6-8 32,3-15 0-32,4-20-600 0,0-29-608 15,7-28 520-15,13-32-73 16,8-9 417-16,-4 9 344 0,-12 39 192 15,0 34 344-15,-4 26 697 16,-5 8 31-16,1 8-264 31,1 6 40-31,3 0-271 0,7 3-721 0,6 19 16 16,7 16 168-16,7 19-88 16,5 25-16-16,-8 25-80 15,-4-8 16-15,-16-14-16 0,-4-21 24 16,-4-20-72-1,-4 7-104 1,0 6-216-16,0 16-737 0,0-16-1079 0,0-10-2105 16</inkml:trace>
  <inkml:trace contextRef="#ctx0" brushRef="#br0" timeOffset="2438.55">6840 6340 12186 0,'0'0'2721'0,"0"0"-2169"0,0 0-400 16,128-54-136-16,-33 32 520 31,21-3-384-31,-8 2-152 0,-8 7-752 16,-33 7-1353-16,-31 3-3624 0</inkml:trace>
  <inkml:trace contextRef="#ctx0" brushRef="#br0" timeOffset="2676.58">7637 6080 9818 0,'0'0'2832'0,"0"0"-943"0,0 0-681 16,0 0-624-16,0 0-304 0,0 0 88 15,-7 76 432 1,3-28-144-1,-9 0-135-15,9 5-241 0,1-2-88 16,3 0-104-16,0-6 0 0,7-1-88 16,17-12-112-16,8-4-648 15,28-19-793-15,-8-5-2296 0,-5-4-776 16</inkml:trace>
  <inkml:trace contextRef="#ctx0" brushRef="#br0" timeOffset="2870.48">7359 6391 5233 0,'0'0'2888'16,"0"0"-1303"-16,115 9-633 15,-23-9-264-15,15 0-272 0,-3-12-184 16,-25-4-232-16,-2-10-496 31,-38 11-1232-31,-3-7-3137 0</inkml:trace>
  <inkml:trace contextRef="#ctx0" brushRef="#br0" timeOffset="3135.34">7841 5645 12914 0,'0'0'2825'16,"0"0"-1825"-16,0 0-344 15,83-10 200 1,-14 14 105-16,-6 11-121 16,9 11-272-16,-1 12-136 0,-7 16-232 15,-1 35-200-15,-18 31 0 16,-17 17-56-16,-28 2-232 15,0-5-80-15,-21-16-296 0,6-30-1665 32,-1-21-839-32</inkml:trace>
  <inkml:trace contextRef="#ctx0" brushRef="#br0" timeOffset="3442.85">8953 6229 10746 0,'0'0'3192'0,"0"0"-2807"16,0 0 495-16,95-7 0 0,-52-5 32 0,6-1-264 31,2-3-256-31,-3 4-320 16,-4-4-72-16,-8 3-1040 0,-13 7-1456 16,-10 0-2081-16,-13 6-2849 15</inkml:trace>
  <inkml:trace contextRef="#ctx0" brushRef="#br0" timeOffset="3603.86">8900 6410 7041 0,'0'0'4185'16,"0"0"-2601"-16,0 0 481 0,88 12-153 16,-40-12-768-16,7 0-576 31,9-15-343-31,32-14-225 15,-16 4-1089-15,-17 0-3480 0</inkml:trace>
  <inkml:trace contextRef="#ctx0" brushRef="#br0" timeOffset="4626.75">11044 5283 9826 0,'0'0'1776'0,"0"0"-184"31,0 0-159-31,0 0-617 15,0 0-72-15,0 0-384 0,-91-38-128 16,46 63 88-16,-11 26 184 16,-7 25 16-16,3 32-32 0,13 13-167 15,19 6-121-15,28-6-72 32,15-7 8-32,26-10-88 15,10-15 0-15,29-13-48 0,11-18-504 16,9-23-409-16,16-16 305 15,-4-19 360-15,-9-23-320 0,-19-12-272 16,-24-2 176-16,-13-24 0 16,-8-31 416-1,-11-22 136-15,-7-16-9 16,-21 3-159-16,-32 19 120 0,-24 9 160 16,-12 10 56-16,-16 10 200 15,-7 9-55-15,-1 16 431 0,17 19-144 16,11 16 192-1,20 16-392 1,4 3-168-16,1 9 24 0,3 17-72 16,8 12 24-16,11 13 104 0,17 16-16 15,40 18-88-15,32 13 48 16,24-2 16-16,7-10 40 0,-2-14-88 31,-22-20-112-31,-16-11 0 16,-18-10 40-16,-13-2 16 0,-4 3-16 15,-1 3-40-15,-3 9-248 16,-17 7-368-16,-2-10-1648 0,-5-9-681 16</inkml:trace>
  <inkml:trace contextRef="#ctx0" brushRef="#br0" timeOffset="5601.78">12383 5324 11690 0,'0'0'1840'0,"0"0"-719"31,0 0-465-31,0 0 208 16,0 0-256-16,-79-32-232 0,26 71 96 16,-6 33 248-16,-9 40 97 15,12 21-297-15,20 10-88 0,24-3-184 16,16-14-128-16,32-8-48 16,0-23-64-1,4-22-8-15,-5-28-496 16,6-11-416-16,23-2-1609 0,-9-6-568 15,4-13-5208-15</inkml:trace>
  <inkml:trace contextRef="#ctx0" brushRef="#br0" timeOffset="6006.31">12976 5467 10802 0,'0'0'1840'0,"0"0"-223"16,0 0-257-16,0 0-448 0,0 0-312 15,-115-44-40-15,63 50 48 16,-8 13 49-16,4 10-209 16,9 9-232-16,10 3-120 0,18 10-48 31,11-1-48-31,8 2 0 15,20 2-120-15,19-7-96 0,9 0-160 16,1-5-41-16,2-1 153 16,-7-6 80-16,-4-3 16 0,-12 0 72 15,-4-1 48-15,-16 1 48 0,-5 3 8 16,-3 0 0 0,-20-3 80-1,-12-1 40-15,-7-2 40 0,-13-4 8 16,1-9-40-16,-5-3 9 15,4-7-145-15,16-9-145 0,8-16-1591 16,24-6-4585-16</inkml:trace>
  <inkml:trace contextRef="#ctx0" brushRef="#br0" timeOffset="6259.33">13287 5864 7481 0,'0'0'6898'0,"0"0"-4930"16,0 0-1232-16,0 0-544 15,0 0 752-15,-40 79 193 16,25-31-401-16,-2 9-232 0,6 0-280 31,7 4-80-31,4-11-88 16,0-5-56-16,8-7-8 15,16-9-72-15,8-11-208 0,7-5-272 16,8-9-688-16,18-8-121 0,-10-15-3152 16,-14 0-3256-16</inkml:trace>
  <inkml:trace contextRef="#ctx0" brushRef="#br0" timeOffset="6456.92">13140 6096 10866 0,'0'0'4345'0,"0"0"-3377"0,0 0-776 15,0 0 776-15,79 0-32 16,-27 0-343-16,4 0-369 0,8-4-224 16,15-11-545-16,-10 2-1919 15,-18 0-5682-15</inkml:trace>
  <inkml:trace contextRef="#ctx0" brushRef="#br0" timeOffset="7290.62">13992 6346 12106 0,'0'0'2881'16,"0"0"-2289"-16,0 0-280 15,0 0 200-15,0 0 136 0,9 89-280 16,-9-60-128-16,-9 6-184 0,-10 0-56 31,-13 6-1088-31,4-6-1160 16,8-13-3810-16</inkml:trace>
  <inkml:trace contextRef="#ctx0" brushRef="#br0" timeOffset="7746.21">14450 5797 12258 0,'0'0'2217'16,"0"0"-233"-16,0 0-968 15,0 0-392 1,0 0-216-16,0 0-224 15,-43 83 113-15,19 0-81 16,-4 18-40-16,8-2-128 0,4-27-32 0,8-27-16 16,5-20-8-16,-6 1-456 31,5-7-49-31,-4-6-127 16,8-13 352-16,0-7 280 0,0-28-312 15,12-25-264-15,24-35 248 16,8-32 256-16,3-10 24 0,-2 16 56 15,-14 36 128-15,-19 34 104 32,1 22 296-32,-13 16 352 0,3 8 505 15,-3 5-529-15,8 0-704 16,-4 22-104-16,9 28-48 0,6 30 224 16,1 31-104-16,0 13 0 15,0-7-104-15,-8-28-16 31,-4-28-240-31,-4-20-664 0,0-3-1121 16,-4-6-1864-16,0-7-1656 0</inkml:trace>
  <inkml:trace contextRef="#ctx0" brushRef="#br0" timeOffset="7922">14287 6035 10778 0,'0'0'3096'0,"0"0"-2079"0,0 0-585 16,120-3 16-16,-64 3-40 0,11 0-176 31,17 7-232-31,20-7-1064 16,-17-4-1905-16,-15-5-5153 0</inkml:trace>
  <inkml:trace contextRef="#ctx0" brushRef="#br0" timeOffset="8136.56">15120 5763 10018 0,'0'0'3984'0,"0"0"-2367"15,0 0-969-15,0 0-560 0,0 0 224 16,0 0 952-16,-64 123-207 16,36-37-193-16,-4 16-328 31,5-10-288-31,6-16-104 0,10-29-96 15,11-15-48-15,0 3-48 16,7 3-712-16,14-6-817 0,26-19-471 16,-3-7-1825-16,0-6-3936 0</inkml:trace>
  <inkml:trace contextRef="#ctx0" brushRef="#br0" timeOffset="8317.2">14746 6159 3104 0,'0'0'7354'15,"0"0"-6282"-15,0 0 168 0,115 19-472 16,-56-16-231-16,6-3-257 16,34-6-280-16,-20-10-521 0,-6-3-2447 15</inkml:trace>
  <inkml:trace contextRef="#ctx0" brushRef="#br0" timeOffset="8572.98">15296 5467 10362 0,'0'0'2368'0,"0"0"-887"15,0 0-601-15,0 0 504 0,114 3-160 16,-65 19-183-16,7 10-57 16,3 10-384-16,5 18-344 15,-8 25 8 1,-16 24-112-16,-33 11-136 0,-22 1 56 16,-37-10-72-16,-16-16-616 15,16-28-1201-15,5-20-3472 0</inkml:trace>
  <inkml:trace contextRef="#ctx0" brushRef="#br0" timeOffset="9227.7">16188 5940 13946 0,'0'0'2457'0,"0"0"-889"16,0 0-535-16,0 0-561 31,99-38-128-31,-7 22 144 0,24-3-56 16,7 3-104-16,-19 4-96 15,-29 2-232-15,-27 7-288 16,-16-1-1048-16,0-5-1017 0,-8 6-2344 15,-12-7-1440-15</inkml:trace>
  <inkml:trace contextRef="#ctx0" brushRef="#br0" timeOffset="9452.31">16527 5518 8953 0,'0'0'5530'15,"0"0"-3754"-15,0 0-344 0,0 0-752 16,0 0-344-16,0 0 161 0,0 0 487 16,60 139-208-16,-49-33-392 15,1 11-184-15,0 3-136 0,4-5-64 32,12-17-608-32,4-15-1232 15,-4-29-2153-15,-4-23-2865 0</inkml:trace>
  <inkml:trace contextRef="#ctx0" brushRef="#br0" timeOffset="9892.34">18399 5368 14107 0,'0'0'2648'0,"0"0"-1432"31,0 0-792-31,0 0-328 0,0 0 56 16,0 0 97-16,-72 150 215 0,16-42-24 15,-7 12-192-15,-13 1-80 16,-8-13-160-16,0-22 0 0,-3-13-8 16,11-26-328-1,13-21-136 1,11-20 280-16,4-6 144 0,-4-13 40 15,-4-28 0-15,0-29-416 0,28-22 79 16,17 4 233-16,11 14 64 16,20 27 40-16,4 22 441 0,12 5 247 31,11 8-184-31,29 12-184 16,12 15 24-16,19 36-152 0,5 13-72 15,-9 6-112-15,-23-10 72 16,-25-16-72-16,-10-5 72 0,-17-8-80 15,0 7-576-15,-13 13-1016 32,-2-3-2625-32,-13-20-3729 0</inkml:trace>
  <inkml:trace contextRef="#ctx0" brushRef="#br0" timeOffset="10971.84">19965 5083 8569 0,'0'0'2369'0,"0"0"-1209"15,0 0-56-15,-28-95-63 16,-4 79-457-16,-12 3 96 0,-8 10-120 16,-11 3 160-16,-5 6-48 15,1 17 0-15,3 8-104 0,8 4-263 31,8 10-113-31,12-1-136 16,17 7-56-16,14 3-80 0,5 6 72 16,32 3-64-16,27 14 16 15,29 5-112-15,24 11 168 0,-5-14 8 16,-23-15 120-16,-24-20-128 31,-24-6-232-31,-1 6-89 16,-7 7-231-16,-3 9-144 0,-22-3-376 15,-3 1 168-15,-15-10 672 16,-22-4-64-16,-2-9-120 0,-17-10 416 0,-4-9 88 16,-8-6 360-1,1-10 312 1,-4 0 96-16,2-23 16 16,1-8 48-16,5-27-135 0,3-18-249 15,24-22-184-15,25-7 112 16,11 19-152-16,28 23-136 0,3 21-152 15,5 11-24 1,4-4-8-16,-1 6-160 16,10 1 112-16,-21 12 56 15,-4 10 0-15,-17 2 0 0,-7 4-128 16,0 0-112-16,0 0-8 16,-7 0 80-16,-6 6-176 0,2 7-1609 31,-2-6-2808-31,9-1-5225 0</inkml:trace>
  <inkml:trace contextRef="#ctx0" brushRef="#br0" timeOffset="11384.73">20825 5121 8729 0,'0'0'3105'15,"0"0"-464"-15,0 0-633 16,0 0-736-16,0 0-816 16,-84-10-272-16,17 36 161 0,3 9 679 15,-19 16-216-15,-1 28-176 16,12 22-120-16,17 14-248 0,27-7-120 31,28-10-136-31,32-12-8 16,11-16-8-16,5-13 8 0,-4-19-8 15,4-3-112-15,8-3-432 16,3-4-568-16,32-24-825 0,-18-4-2440 16,-13-17-6249-16</inkml:trace>
  <inkml:trace contextRef="#ctx0" brushRef="#br0" timeOffset="11693.18">21016 5309 10610 0,'0'0'3264'0,"0"0"-695"16,0 0-977-16,0 0-615 15,0 0-457-15,0 0-184 16,13 31-56-1,-5 4 448-15,8 10-248 16,-4 9-176-16,3 3-136 0,1 0-80 0,1 0-16 16,-2 0-72-16,-3-6-24 15,0-7-328-15,-4-2-384 16,4-11-688 0,-4-5-1489-16,4-13-3408 15</inkml:trace>
  <inkml:trace contextRef="#ctx0" brushRef="#br0" timeOffset="11977.98">21280 5226 9754 0,'0'0'2088'0,"0"0"-136"16,0 0-295-16,0 0-281 0,0 0-168 0,0 0-119 15,0 0-377-15,-92-13-224 16,56 29-200-16,-8 12-160 16,1 4-40-16,-1 6-80 15,0 10-8 1,4 0-544-16,-4 21-1113 15,12-11-2567-15,13-10-1954 0</inkml:trace>
  <inkml:trace contextRef="#ctx0" brushRef="#br0" timeOffset="12238.84">20769 5975 8785 0,'0'0'3913'0,"0"0"-2857"0,0 0-47 16,101-25-57-16,-54 12 280 16,1 0-280-16,8 0-336 15,-1 4-191-15,5-1-425 0,-4 4-176 31,4 0-1385-31,-12 0-2840 16,-12-1-3152-16</inkml:trace>
  <inkml:trace contextRef="#ctx0" brushRef="#br0" timeOffset="12689.8">21583 5013 8617 0,'0'0'1905'0,"0"0"79"15,0 0-7-15,0 0-241 16,0 0-872-16,0 0-536 0,0 0 344 31,95 29-7-31,-43 2-225 16,8 10 72-16,-5 11-144 0,9 14-120 15,-12 16-104-15,-20 20-72 16,-25 6-64-16,-7-19 40 16,-19-19 16-16,-13-3-16 0,4-13-40 31,4-1-8-31,-8 5-128 15,12-14 80-15,-3-3 40 0,3 1-384 16,8-14 96-16,0-9 200 16,8-9-232-16,0-4-304 0,4-6-57 15,0 0 89-15,-4 0 200 16,0-3-288 0,-5-7-1833-16,6-2-2712 15</inkml:trace>
  <inkml:trace contextRef="#ctx0" brushRef="#br0" timeOffset="13491.88">24025 5038 10162 0,'0'0'1952'15,"0"0"-208"-15,0 0-231 0,0 0-297 32,0 0-344-32,-12-72 136 15,20 62-143-15,16 3-625 16,8 4 184-16,11 3-280 0,6 3-48 15,7 20-88-15,-5 2-8 16,-3 16 0-16,-9 0-8 0,-18 7-80 16,-10 0 88-1,-11-3 0-15,-4-1 48 16,-16 3 0-16,-8-5 40 16,1 2-40-16,3 1-8 0,4-4-32 15,8 0-8-15,8 3 0 16,4 4-688-16,4 13-1065 15,4-11-2976-15,4-5-4417 16</inkml:trace>
  <inkml:trace contextRef="#ctx0" brushRef="#br0" timeOffset="13807.26">24264 6128 3320 0,'0'0'6210'15,"0"0"-4986"-15,0 0-64 0,0 0 384 16,0 0 161-16,0 0-313 16,-4 0-504-16,4 0-384 0,0 0-232 31,0-7-272-31,4 1-360 16,8-4-16-16,-5-3-48 15,2 1 416-15,-5-4 16 0,-4 3 64 16,0 4 80-16,-4 2-56 15,-8 4 16-15,0 3-56 0,4 0-48 32,4 0-8-32,4 3-72 0,0 7 24 15,4-4-32-15,16 4-88 16,0-4-112-16,-4-6-1352 0,-4 0-1449 16,-12-3-5577-16</inkml:trace>
  <inkml:trace contextRef="#ctx0" brushRef="#br1" timeOffset="20796.66">4099 7512 10490 0,'0'0'1656'0,"0"0"-344"16,0 0-351-16,0 0-249 15,0 0-88-15,-99-29 144 0,67 45-144 16,-4 9-88-16,1 11-64 16,2 21-120-16,6 32 9 0,10 25 87 31,14 16-96-31,6 3-64 16,29-9-112-16,8-19-72 15,4-20-96-15,3-24 64 0,-6-23-72 16,19-6-112-16,15-10-152 15,28-9-184-15,-2-13-80 0,-26-3-73 32,-19-23-7-32,-20-2-112 0,3-27 96 15,-2-27 416-15,-18-32-72 16,-11-13-504-16,-12 0 152 0,-24 6 47 16,-8 10 313-16,-3 13 208 15,-10 15 56-15,6 26-8 16,4 15 16-1,-6 17 280-15,-6 0 337 0,-9 9-257 16,-4 13-40 0,9 3-40-16,-1 25-88 0,12 10 64 0,11 9 112 15,14 10-144-15,19 16-56 16,19 19 56 0,26-6 0-16,22 5-80 15,1-14 16-15,-8-30-96 16,7 7 24-16,-19-13-80 0,8 3 40 15,-8 4 56-15,-8-1-96 16,-17-6-8-16,-2 0-48 0,-10-6-168 31,-2-3-240-31,2-1-616 16,-3-9-857-16,-3-6-2375 0</inkml:trace>
  <inkml:trace contextRef="#ctx0" brushRef="#br1" timeOffset="21216.2">5358 7372 10402 0,'0'0'1904'16,"0"0"-776"-16,0 0-495 0,-84-13-73 15,53 19 376-15,-5 17 320 0,0 15-184 16,4 25-143-16,1 30-65 15,10 31-256-15,14 12-88 32,7 4-112-32,20-14-144 0,16-11-176 15,3-7-40-15,17-13-48 16,-4-22 0-16,-8-22-352 0,-5-19-464 16,6-10-440-16,30-16-865 15,-12-6-2192-15,-3 0-3384 0</inkml:trace>
  <inkml:trace contextRef="#ctx0" brushRef="#br1" timeOffset="21621.17">5956 7543 11026 0,'0'0'1848'0,"0"0"-495"0,-111-3-97 31,55 6-112-31,0 14-40 16,4 1-176-16,4 8-247 0,17 6-265 16,6-1-176-16,18 10-160 15,7 1-80-15,11 3 8 0,21 2 0 16,13-3-8-16,6 1-128 31,5-1 8-31,0 1-360 0,-8-1 248 16,-9 0 16-16,-11 1 96 15,-8 3-1-15,-16-4 73 0,-4 1 48 16,-12-7 0-16,-24 0 72 16,-3-9 65-16,-13-7 143 31,-8-7-16-31,4-8-88 0,0-7-48 15,12-7-128-15,9-15-56 16,22-28-1009-16,13 5-3111 0,5-3-4210 0</inkml:trace>
  <inkml:trace contextRef="#ctx0" brushRef="#br1" timeOffset="21915.18">6311 7820 9754 0,'0'0'2320'0,"0"0"-376"16,0 0-631-16,0 0-657 16,0 0-16-16,0 0 416 0,-21 101-216 15,10-47-23-15,3 3-233 16,3 7-136-16,5-4-208 0,0 4-96 31,9-7-48-31,15-9-96 16,8-7-240-16,8-12-272 0,7-10-408 15,13-19-505-15,-8-10-1639 16,-13-12-3970-16</inkml:trace>
  <inkml:trace contextRef="#ctx0" brushRef="#br1" timeOffset="22097.26">6099 8099 10610 0,'0'0'3152'0,"0"0"-1695"0,0 0-945 16,0 0 496-16,124 0-240 15,-60 0-352-15,7 0-208 0,26-6-208 16,-18-1-960-16,-16 1-4297 0</inkml:trace>
  <inkml:trace contextRef="#ctx0" brushRef="#br1" timeOffset="22266.62">6936 8121 10970 0,'0'0'3809'31,"0"0"-3425"-31,0 0-216 0,0 0 568 15,-8 96-16-15,-12-49-272 16,-8 10-216-16,1 4-64 0,-17 12-168 16,12-13-1016-16,4-12-3329 0</inkml:trace>
  <inkml:trace contextRef="#ctx0" brushRef="#br1" timeOffset="22758.51">7359 7731 11330 0,'0'0'2857'0,"0"0"-1137"0,0 0-648 16,0 0-464-1,0 0-224-15,0 0-32 16,-25 118 385-16,14-36-361 0,-6 19-128 16,6-8-176-16,3-21 24 15,3-24-48-15,1-16-40 16,1-7 0-16,-1-6-8 0,4-9-40 31,0-13 40-31,0-42 0 16,7-34-576-16,18-32 200 0,6-13 224 15,-3 0 87-15,0 19 65 16,-12 32-48-16,-7 23-24 0,-2 21 72 16,-3 16 120-16,0 7 569 31,5 6-153-31,-2 9-520 0,5 23 48 16,8 22 168-16,4 25 24 15,8 20-112-15,0 2-32 16,-4-8-64-16,-1-23-40 0,-11-16-8 15,1-13-16-15,-2 16-480 32,2-7-1193-32,-10-8-3976 0</inkml:trace>
  <inkml:trace contextRef="#ctx0" brushRef="#br1" timeOffset="22924.54">7155 8106 11858 0,'0'0'2753'0,"0"0"-1857"16,0 0-552-16,132-42 200 15,-36 23-296-15,27 0-72 0,5 0-176 16,-29 0-1632-16,-32 6-3953 16</inkml:trace>
  <inkml:trace contextRef="#ctx0" brushRef="#br1" timeOffset="23159.19">8044 7747 10458 0,'0'0'3032'16,"0"0"-559"-16,0 0-1105 16,0 0-464-16,0 0-303 15,0 0 255-15,-32 111-272 0,16-61-216 16,8 8-128-16,0 5-128 31,8-2-24-31,0 2-88 0,16-2-72 16,7-11-376-16,5-8-576 0,17-17-473 15,-6-13-1535-15,-7-12-2193 16</inkml:trace>
  <inkml:trace contextRef="#ctx0" brushRef="#br1" timeOffset="23339.8">7944 8090 10218 0,'0'0'2648'0,"0"0"-1095"16,0 0 87-16,0 0-136 0,0 0-416 31,0 0-719-31,0 0 71 16,120-10-248-16,-60 7-192 0,0-3-616 15,19-14-833-15,-12-2-3352 16,-7 0-6569-16</inkml:trace>
  <inkml:trace contextRef="#ctx0" brushRef="#br1" timeOffset="23571.6">8350 7477 9337 0,'0'0'3249'0,"0"0"-336"31,0 0-1505-31,0 0-392 0,0 0-119 16,109 31 7-16,-62 4-312 16,5 13-248-16,8 22-88 0,-13 22-152 15,-15 22 0-15,-23 16-32 0,-26 4 8 16,-35-4-80 0,-16-19-368-1,13-28-1624-15,7-32-6130 0</inkml:trace>
  <inkml:trace contextRef="#ctx0" brushRef="#br1" timeOffset="24097.62">8893 7820 11090 0,'0'0'3161'0,"0"0"-1569"32,0 0-552-32,0 0-504 15,0 0 777-15,99 0-105 16,-28 0-472-16,-2 0-248 0,6 0-232 16,1 0-256-16,-13-3-168 15,10-4-952 1,-17 4-1881-16,-25 0-3688 0</inkml:trace>
  <inkml:trace contextRef="#ctx0" brushRef="#br1" timeOffset="24276.49">8996 8071 7057 0,'0'0'3961'16,"0"0"-2129"-16,0 0 73 0,0 0-233 15,144 35-528-15,-53-35-456 16,29-23-215-16,7-2-233 0,-16-1-240 0,-34 4-1329 16,-38 9-6040-16</inkml:trace>
  <inkml:trace contextRef="#ctx0" brushRef="#br1" timeOffset="25338.48">11096 7010 11146 0,'0'0'2280'16,"0"0"-631"-16,0 0-753 0,0 0-280 15,-76-3-200-15,37 31 240 32,-6 30 400-32,-7 31-111 0,13 28-217 15,11 13-88-15,28-6-336 0,7-16-200 16,34-16 48-16,10-22-80 16,25-4-72-16,16-21-72 15,7-16-248-15,17-14-8 0,-13-18-72 16,-3-35-144-1,-20-6-64-15,-17-29 312 16,-18-10 144-16,-30-6 112 16,-11-19 32-16,-8 4-112 0,-35-4 120 15,-17 6 8-15,0 19 0 16,-32 11 0 0,0 24 144-16,-2 19-32 15,2 17 176-15,32 12 16 0,20 0-136 16,12 25-88-16,0 13-88 15,16 32 104-15,12 22 112 16,32-3-16-16,12-13 56 0,23-6-104 31,17-6-8-31,4-1-40 16,-8-6-56-16,-24-19-40 0,-21-9 40 16,1 3-48-16,-9-1-320 15,1 4-376-15,-19 0-760 16,-9-12-2585-16,-4-8-3577 0</inkml:trace>
  <inkml:trace contextRef="#ctx0" brushRef="#br1" timeOffset="25679.84">12339 6918 7665 0,'0'0'5177'16,"0"0"-3960"-16,0 0-361 15,-119 16 336-15,66 38 360 0,-2 38 49 16,7 35-393-16,13 13-440 15,26-4-224-15,18-15-192 0,34-19-144 32,21-7-64-32,16-10-96 15,11-11-48-15,9-17-240 0,-21-13-400 16,1-19-656-16,-28-9-3417 16,-16-16-5313-16</inkml:trace>
  <inkml:trace contextRef="#ctx0" brushRef="#br1" timeOffset="26100.26">13024 7017 11346 0,'0'0'2352'0,"0"0"-879"16,-99-10-441-16,47 10 48 16,-4 0 8-1,5 19-151-15,2 7-289 16,14 5-280-16,11 7-240 16,20 6-128-16,4 4-8 0,20 0-104 15,20-1 64-15,12-2-16 16,3-3-168-16,5-5 136 0,-8 2-136 31,-9-2 24-31,-15 2 64 16,-8-4 16-16,-16 0 112 0,-4-7 16 15,-15-2 72-15,-13-4 40 16,-13-7 56-16,-6-5 80 16,-5-3-96-16,0-7-56 0,4 0-96 31,0-29-56-31,9-3-1361 15,18 4-4176-15</inkml:trace>
  <inkml:trace contextRef="#ctx0" brushRef="#br1" timeOffset="26389.55">13315 7328 12218 0,'0'0'3009'16,"0"0"-977"-16,0 0-1168 15,0 0-512-15,0 0-160 16,0 0 825-16,-4 124-369 0,0-64-208 16,4 6-112-16,0 4-72 15,0-12-88-15,0 5-112 16,12-9 0-16,8-6-56 0,8-13-408 31,4-13-688-31,16-19-737 16,-9-3-1231-16,-7-13-5698 0</inkml:trace>
  <inkml:trace contextRef="#ctx0" brushRef="#br1" timeOffset="26570.76">13144 7582 9153 0,'0'0'2713'0,"0"0"-1057"16,0 0-503-16,0 0 351 0,123 0-168 15,-55 0-672 1,7 0-440-16,1 0-224 16,16-10-352-16,-20 3-2448 15,-13-5-8419-15</inkml:trace>
  <inkml:trace contextRef="#ctx0" brushRef="#br1" timeOffset="26759.06">14012 7607 7465 0,'0'0'4809'16,"0"0"-3121"-16,0 0-615 15,0 0-369 1,64 105 8-16,-64-54-168 15,-15 6 0-15,-17 3-200 16,-9 0-344-16,-15 13-336 0,17-15-2552 16,3-21-6258-16</inkml:trace>
  <inkml:trace contextRef="#ctx0" brushRef="#br1" timeOffset="27539.53">14311 7223 10938 0,'0'0'3008'16,"0"0"-791"-16,0 0-1105 15,0 0-400-15,0 0-96 0,0 0-343 32,4 85 39-32,-11 4 648 0,-10 13-416 15,2 0-272-15,-2-10-152 16,6-22-48-16,-2-20-64 0,2-11-8 16,3-14-80-16,-1-3-96 15,2-9-64-15,3-7 128 16,4-9 104-1,0-38-176-15,24-36-744 16,8-34 528-16,7-19 264 0,1-6 72 16,-5 9-57-16,-10 19 65 0,-5 22 56 15,-9 26 89-15,-2 28 87 16,-5 19 296 0,0 4 288-16,7 9-32 15,2 3-504-15,10 38-160 16,14 36 456-16,6 27-120 0,1 10-216 15,-4-9-16-15,-4-16-152 16,-8-22 32-16,-13-10-48 0,2-16-160 31,-10 13-576-31,-3-9-1088 16,-4-7-3529-16</inkml:trace>
  <inkml:trace contextRef="#ctx0" brushRef="#br1" timeOffset="27721.47">14192 7623 12138 0,'0'0'2953'0,"0"0"-1825"0,131-38-616 16,-19 22 168 0,15-3-120-1,1 6-336-15,-29 0-224 0,-15 1-72 16,-28 6-2376-16,-20-4-10163 15</inkml:trace>
  <inkml:trace contextRef="#ctx0" brushRef="#br1" timeOffset="27974.25">15156 7315 10058 0,'0'0'4521'0,"0"0"-2153"0,0 0-856 15,0 0-695-15,0 0-433 32,0 0 296-32,-52 111-56 0,36-54-144 15,8 7-280-15,5 2-128 16,3 4-56-16,7-6-16 0,13-1-48 16,8-12-632-16,3-6-464 15,18-23-825-15,-10-10-2752 31,-7-12-4609-31</inkml:trace>
  <inkml:trace contextRef="#ctx0" brushRef="#br1" timeOffset="28155.6">14821 7623 8361 0,'0'0'2257'0,"0"0"-2121"16,84 6 1584-16,-4-3 561 15,27 4-609-15,13-7-920 0,-29 0-480 0,-15-3-272 16,-17-20-128-16,-18 5-2328 31,-9-2-8123-31</inkml:trace>
  <inkml:trace contextRef="#ctx0" brushRef="#br1" timeOffset="28368.58">15415 7007 10786 0,'0'0'3240'32,"0"0"-1239"-32,0 0-921 15,0 0 56-15,107 6 121 0,-55 23-153 16,3 9-296-16,10 25-208 16,-10 23-256-16,-11 28-192 31,-28 14-64-31,-16-8-88 0,-23-5-152 15,-18-17-144-15,2-13-752 16,7-24-1945-16,12-20-5296 0</inkml:trace>
  <inkml:trace contextRef="#ctx0" brushRef="#br1" timeOffset="28724.85">16116 7502 9618 0,'0'0'2376'0,"0"0"-1224"16,0 0-272-16,0 0-439 16,0 0 1087-16,0 0-232 0,116 6-632 15,-73-6-224-15,5 0-160 16,4 0 57-16,4-6-161 31,3 0-56-31,-7-4-120 0,-4 4-200 16,-8 0-1177-16,-12-1-3248 15,-16 4-5593-15</inkml:trace>
  <inkml:trace contextRef="#ctx0" brushRef="#br1" timeOffset="29046.62">16196 7274 12658 0,'0'0'2865'16,"0"0"-601"-16,0 0-967 31,0 0-697-31,0 0-256 0,0 0 768 15,36 117-280-15,-12-34-400 16,0 21-216-16,-1 7-112 0,-7-9-104 16,-8-22-168-16,-8-17-704 15,0-15-1704-15,0-20-5986 0</inkml:trace>
  <inkml:trace contextRef="#ctx0" brushRef="#br1" timeOffset="29676.58">17929 6896 13258 0,'0'0'2585'0,"0"0"-1761"31,0 0-816-31,0 0 96 0,12 86 120 16,-24-1 336-16,-20 30 32 15,-12 9-144-15,-11-7-183 16,2-34-113-16,10-26-64 0,2-19-40 15,-6-10-48-15,-5 1-8 16,-4-10-88 0,-8-7 56-16,9-12 40 0,15-22 64 15,17-19-64-15,18-22-112 16,5-1-16-16,32-3 7 16,12 0-39-16,7 26 160 0,9 3 257 15,5 23-41 1,2 15 376-1,1 28-192-15,3 20-40 0,-3 9-160 16,12 16-16-16,-16-3 24 0,-8 0-96 16,-13-1-112-16,-23-12-40 15,-3 13-1232-15,-14-16-1121 0,-3-19-6113 16</inkml:trace>
  <inkml:trace contextRef="#ctx0" brushRef="#br1" timeOffset="30465.03">19164 6788 11978 0,'0'0'2225'16,"0"0"-1145"-16,0 0-600 0,-100-19-144 31,57 19 424-31,-9 13 152 16,0 9-72-16,5 9-95 0,11 11-33 15,8 18-280-15,15 20-264 16,13 18-72-16,24-6-40 16,12-16-48-16,0-22-8 0,-1-13 0 15,10 10 48-15,11 9-48 31,4 7 72-31,3 0-72 0,-3 3-64 16,-13 0-88-16,-2-4-128 16,-22 4-224-16,-14-9-624 0,-9-11 743 15,-17-9 305-15,-15-9 80 0,-15-13 64 16,-9-13 208 0,-7-6 121-1,-1-22 247-15,8-15 240 0,0-27-40 16,12-22-208-16,32-28-336 15,12-4-216-15,32 16-80 0,8 30-208 16,-13 31 208-16,1 12 0 0,-4 6-56 31,4 5-112-31,-7 1 56 16,-6 15 112-16,-7 2 0 16,-8 0-416-16,0 2 224 0,0 11-104 15,-4 4-440-15,-11 1-808 16,7-5-2649-16,-1-3-4529 0</inkml:trace>
  <inkml:trace contextRef="#ctx0" brushRef="#br1" timeOffset="30765.46">19985 6820 12994 0,'0'0'4025'0,"0"0"-2401"0,0 0-471 0,0 0-673 15,-108 34-280 1,40 36 232 0,-7 38 304-16,11 23-176 15,33 2-264-15,27-9-96 0,11-20-192 16,37-8 48-16,4-20-56 15,23-6-320-15,10-19-280 0,-2-23-592 0,-12-6-1361 32,-22-22-3800-32</inkml:trace>
  <inkml:trace contextRef="#ctx0" brushRef="#br1" timeOffset="31064.25">20136 7150 11546 0,'0'0'2625'0,"0"0"-921"0,0 0-504 32,0 0-32-32,100-29-111 15,-65 29-249-15,1 22-320 16,-8 10-168-16,-11 13-176 0,-14 6-136 15,-3 2 56-15,-20 1-56 16,-12-3 72-16,-3-6-16 0,10-11-56 16,10-5-8-16,15-10-40 15,12-6-112 1,40-10-240-16,32-3-232 16,27-16-1081-16,-12-6-3152 0,-23-4-1720 15</inkml:trace>
  <inkml:trace contextRef="#ctx0" brushRef="#br1" timeOffset="31305.49">20714 6842 10082 0,'0'0'3048'0,"0"0"-815"0,0 0-913 31,0 0 48-31,0 0 33 15,76 86-201-15,-28-10-400 0,7 26-320 16,-3 12-208-16,-20-6-72 16,-28-10-136-16,-8-18-64 0,-32-1-112 15,-20-6-384-15,9-19-960 32,2-16-4089-32</inkml:trace>
  <inkml:trace contextRef="#ctx0" brushRef="#br1" timeOffset="31866.77">23029 6711 10786 0,'0'0'2200'15,"0"0"-1232"-15,96-31-655 32,-29 25 247-32,5 6 384 0,4 0 272 15,-1 6-328-15,-23 13-248 0,0 13-95 16,-24 9-289-16,-20 10-64 16,-8 19 104-16,-28 12 64 15,-20 17-184-15,0 5-112 16,9-18-64-1,11-19-872-15,8-1-1121 0,8-18-2680 16,3-4-7281-16</inkml:trace>
  <inkml:trace contextRef="#ctx0" brushRef="#br1" timeOffset="32017.6">23428 7797 13810 0,'0'0'3033'0,"0"0"-1649"15,0 0-391-15,0 0-281 16,0 0-536-16,0 0-176 0,0 0-2865 16</inkml:trace>
  <inkml:trace contextRef="#ctx0" brushRef="#br1" timeOffset="32842.68">7665 9121 11778 0,'0'0'776'31,"0"0"-776"-31,0 0-4089 0</inkml:trace>
  <inkml:trace contextRef="#ctx0" brushRef="#br1" timeOffset="33006.86">7729 9896 4809 0,'0'0'3200'15,"0"0"-2272"-15,0 0-928 0,0 0-1768 16,0 0-4881-16</inkml:trace>
  <inkml:trace contextRef="#ctx0" brushRef="#br1" timeOffset="33135.71">7654 10620 5825 0,'0'0'1136'0,"0"0"-1136"16,0 89-464-16</inkml:trace>
  <inkml:trace contextRef="#ctx0" brushRef="#br1" timeOffset="33257.58">7637 11078 6649 0,'0'0'8834'0,"0"0"-6522"0,0 0-887 16,0 0-713-16,0 0-712 16,0 0-168-16,0 0-2921 0</inkml:trace>
  <inkml:trace contextRef="#ctx0" brushRef="#br1" timeOffset="34371.53">3897 11604 12514 0,'0'0'2857'0,"0"0"-1729"15,0 0-768-15,0 0-168 0,-92 128 608 16,59-43 209 0,1 23-217-16,5 13-160 15,11-7-296-15,16-16-136 16,4-15 48-16,16-20-112 0,12-12-136 16,0-13 0-16,20-3 0 15,31-3-168-15,33-6-224 16,11-17 128-1,-4-15-208-15,-14-29-408 0,-34-4-505 16,-19 2-495-16,-17 2 111 16,-11-13 929-16,-4-28 152 0,-24-26 608 15,-7-18 80-15,-49 2-208 16,-21 10 104 0,-9 19 104-16,-15 16 48 15,-6 22 504-15,-1 19 408 16,5 23 313-16,19 9-89 15,24 6-56-15,24 17-384 0,12 2-256 16,5 10-215-16,15 9-121 0,4 14-8 16,36 12 176-16,52 6 0 31,30 3-192-31,15 0-32 16,-26-15 16-16,-27-17-24 0,-41-12 24 15,-7 0-112-15,0 4-240 16,-4 2 88-16,-4 3-376 0,-9-3-369 31,-10-9-2103-31,-1-16-6418 0</inkml:trace>
  <inkml:trace contextRef="#ctx0" brushRef="#br1" timeOffset="34747.47">5673 11303 13650 0,'0'0'2769'32,"0"0"-1953"-32,-135 66-464 0,55 23 704 15,1 35 369-15,6 26-321 16,30 2-336-16,30-16-248 0,13-18-144 16,41-10-176-16,6-13-136 15,9-22-64-15,20-13-72 31,3-12-432-31,5-20-312 0,12-5-800 16,-36-17-2097-16,-12-6-4625 0</inkml:trace>
  <inkml:trace contextRef="#ctx0" brushRef="#br1" timeOffset="35129.01">6494 11344 12122 0,'0'0'2993'16,"0"0"-1625"-16,-127-3-176 0,71 19 193 16,0 12-185-16,0 7-344 15,12 16-384-15,16 3-240 0,17 6-160 16,11 4-72-16,23-1 0 31,21-6 0-31,16-6-360 0,8 0 208 16,-1-7-40-16,-3 1-368 15,-8-4 0-15,-20 1-48 0,-12-1 256 16,-24-6 264-16,0 0 88 16,-32 0 240-16,-24-1 296 31,-32 1 64-31,-15-3-88 0,4-10-136 15,18-12-112-15,29-10-160 16,24-7-104-16,9-34-1200 0,11 3-4073 0,8-3-9242 16</inkml:trace>
  <inkml:trace contextRef="#ctx0" brushRef="#br1" timeOffset="35377.61">6876 11633 12738 0,'0'0'3217'0,"0"0"-2105"15,0 0-48-15,-83 117-55 0,67-31-73 16,4 22-272-16,12-9-352 16,0-20-184-16,0-25-56 0,16-19-24 15,4-3-48-15,8 3-112 31,8-10-232-31,-1-9-272 0,21-16-672 16,-12-10-945-16,-9-9-4168 0</inkml:trace>
  <inkml:trace contextRef="#ctx0" brushRef="#br1" timeOffset="35565.5">6569 11998 13514 0,'0'0'4689'16,"0"0"-4016"-16,136-22-137 15,-29 3-256 1,9 3-120-16,-16 0-160 0,-20 6-168 16,-33 4-1729-16,-15 6-7673 15</inkml:trace>
  <inkml:trace contextRef="#ctx0" brushRef="#br1" timeOffset="35729.36">7471 12046 13946 0,'0'0'4273'0,"0"0"-3704"0,0 0 119 16,0 101-200-16,-9-53-312 31,-10 3-176-31,-22 18-488 15,1-8-2345-15,5-16-2928 0</inkml:trace>
  <inkml:trace contextRef="#ctx0" brushRef="#br1" timeOffset="36126.61">7937 11512 15843 0,'0'0'2656'16,"0"0"-1791"-1,-45 86-585-15,13 3 8 0,0 9-136 16,4-12-88-16,13-25 16 16,-1-24-16-16,4-8-64 15,1-1-112-15,2-5-88 0,5-11-240 16,4-12 48-1,4-28-113-15,31-39-263 16,14-41 336-16,11-22-16 0,-1-6 152 16,-11 15-128-16,-17 39-136 15,-10 34 560-15,-10 26 720 16,-2 22 888-16,-1 0-151 0,-1 41-745 31,6 35 424-31,-5 35-336 0,-1 10-496 16,1-20-192-16,-3-31-112 15,-1-29-144-15,-4-9-584 16,0 10-1072-16,0-11-2265 0,-4-8-3513 16</inkml:trace>
  <inkml:trace contextRef="#ctx0" brushRef="#br1" timeOffset="36301.42">7681 11858 10490 0,'0'0'4825'16,"128"0"-3801"0,-13-9-368-16,8-10-328 0,-11-3-216 15,-28-1-56-15,-5-8-56 16,-26 9-1192-16,-6-7-3825 16</inkml:trace>
  <inkml:trace contextRef="#ctx0" brushRef="#br1" timeOffset="36532.46">8721 11036 15307 0,'0'0'2288'32,"0"0"-1696"-32,-32 133 65 15,4-22-65-15,-4 16 176 0,0 3-192 16,13-24-376-16,7-37-96 15,8-18 16-15,4-16-120 0,4 3-200 16,20-6-608-16,11-7-897 31,37-22-991-31,-4-3 599 0,-13-12-3064 16</inkml:trace>
  <inkml:trace contextRef="#ctx0" brushRef="#br1" timeOffset="36712.48">8378 11608 7801 0,'0'0'2705'16,"92"-13"-1369"-16,-8 0-400 0,32-9-520 16,-9-7-232-1,-8-9-184 1,-35 6-184-16,-32 10-2232 0</inkml:trace>
  <inkml:trace contextRef="#ctx0" brushRef="#br1" timeOffset="36901.94">8908 11017 10762 0,'0'0'2392'0,"0"0"-1423"0,0 0 239 15,124-10-192-15,-68 33-272 16,3 12-264-16,-3 25-40 15,-3 29 176 1,-30 34-199-16,-19 24-161 16,-20-8-240-16,-28-8-16 0,8-49-1377 15,0-22-3456-15</inkml:trace>
  <inkml:trace contextRef="#ctx0" brushRef="#br1" timeOffset="37417.75">9916 11655 13098 0,'0'0'5417'0,"0"0"-3912"15,0 0-657-15,0 0-416 0,0 0-336 16,0 0 160-16,116 0-72 16,-33 0-184-16,-7 0-136 0,16 0-912 0,-32-6-2033 15,-17 0-4848-15</inkml:trace>
  <inkml:trace contextRef="#ctx0" brushRef="#br1" timeOffset="37558.91">9817 11830 10066 0,'0'0'4353'0,"0"0"-3241"15,0 0 592-15,152 22-111 16,-41-22-609-16,16 0-984 0,-31-3-672 16,-28-7-4642-16</inkml:trace>
  <inkml:trace contextRef="#ctx0" brushRef="#br1" timeOffset="38331.92">11458 10826 672 0,'0'0'10146'0,"0"0"-7930"31,0 0-143-31,0 0-673 15,-95-44-376-15,59 51 112 0,-3 24-111 16,-10 23-65-16,-7 35-264 16,9 28-160-16,7 20-248 0,24 3 8 15,16-4-96-15,19-15-96 32,30-10-104-32,3-22 0 15,23-19-96-15,13-19-160 0,-4-29-184 16,11-13-96-16,-12-21-96 15,-10-27-224-15,-6-24 88 0,-15-20-209 16,-20-15 721-16,-8-19 248 16,-24-4 8-1,0 3 88-15,-33 4-16 16,-10 13-8-16,-4 25 32 0,-2 21 112 16,6 21 313-16,-1 8 7 15,-4 7-112-15,-4 9 0 0,4 7-232 16,8 9-96-1,16 26-80 1,17 25 48-16,10 29 200 0,46 22 24 16,18 9 0-16,9-2-56 0,-4-13-56 15,-8-17-88-15,-17-12-80 16,-15-19-72-16,-8-16-416 0,0-3-848 31,-9-6-1625-31,2-10-5881 16</inkml:trace>
  <inkml:trace contextRef="#ctx0" brushRef="#br1" timeOffset="38616.44">12813 10709 8969 0,'0'0'7082'0,"0"0"-5442"15,0 0-279-15,0 0-625 0,0 0-144 32,0 0-8-32,-47-13-288 0,-26 89 40 15,-22 58 120-15,3 25 32 0,17 22 40 16,27-1 89-16,32-24-169 16,16-13-296-16,16-22-104 15,19-32-48-15,1-29-392 16,28-16-281-1,16-25-143-15,11-19-424 0,-7 0-1281 16,-20-15-4864-16</inkml:trace>
  <inkml:trace contextRef="#ctx0" brushRef="#br1" timeOffset="38961.42">13311 11052 13098 0,'0'0'2769'0,"0"0"-1201"15,0 0-728-15,-60-73-191 16,24 66 231-16,-11 7-344 0,-5 10-168 31,0 12 104-31,12 13-232 16,8 9-112-16,16 8-112 0,16 5-16 16,16 3-56-16,20 3 40 15,16-2-304-15,4-7-288 16,-5-4-472-16,-2-8 231 0,-14-4 369 31,-14 0 312-31,-18 0 168 16,-6-3 48-16,-22 6 496 0,-19-9 385 0,-3 0-57 15,-9-7-184-15,0-6-272 16,5-3-224-16,14-6-192 16,9-7-360-16,24-16-960 15,4-12-2953 1,13-10-6137-16</inkml:trace>
  <inkml:trace contextRef="#ctx0" brushRef="#br1" timeOffset="39188.35">13582 11100 14963 0,'0'0'2720'0,"0"0"-1359"15,0 0-945-15,0 0 200 0,4 130 344 16,-20-41-280-16,-8 22-200 15,0 6-256-15,9-18-136 0,2-26-32 32,13-29-40-32,0-9-16 15,0 0-144-15,17-3-192 0,6-4-328 16,13-15-280-16,16-13-728 16,-8-16-2721-16,-5-9-9402 0</inkml:trace>
  <inkml:trace contextRef="#ctx0" brushRef="#br1" timeOffset="39360.5">13267 11547 10658 0,'0'0'2424'15,"0"0"-127"-15,124-3-633 16,-57 3-1024-16,5 0-504 0,20 0-136 15,-24 0-1392-15,-9 0-3657 0</inkml:trace>
  <inkml:trace contextRef="#ctx0" brushRef="#br1" timeOffset="39643.98">14184 11608 14659 0,'0'0'3752'31,"0"0"-3151"-31,0 0 319 15,59 85-544-15,-54-43-128 0,-5 2-112 16,-24 3-136-16,-8 1-88 0,-20 3-1016 16,8-7-1265-16,9-15-3328 15</inkml:trace>
  <inkml:trace contextRef="#ctx0" brushRef="#br1" timeOffset="40071">14825 11033 15779 0,'0'0'2496'0,"0"0"-1295"0,0 0-681 16,0 0-400-16,0 0 144 15,20 130 456-15,-44-25-208 0,-8 12-328 31,0-2-176-31,4-17 40 16,9-31-48-16,6-23-48 16,6-18-360-16,3-17-224 0,0-9-96 15,4 0 496-15,0-41 168 16,12-39 16-16,23-34-200 0,17-19-104 31,0-4 64-31,3 10-257 16,-10 19 145-16,-9 26 400 15,-20 28 56-15,-1 22 881 0,-11 20 223 16,4 5-168-16,4 7-504 16,4 13-472-16,8 37 144 0,4 30 48 0,0 31-80 15,0 13-16 1,-16 0-112 0,-12-13-232-16,-4-22-848 15,-8-26-2745-15,-8-19-5209 0</inkml:trace>
  <inkml:trace contextRef="#ctx0" brushRef="#br1" timeOffset="40237.98">14634 11337 12858 0,'0'0'1985'16,"108"-12"-1521"-16,-5 12-464 15,17 0-584 1,-5 0-585-16,-7 0-1111 15,-37-3-1729-15,-19-7-3255 0</inkml:trace>
  <inkml:trace contextRef="#ctx0" brushRef="#br1" timeOffset="40429.1">15554 11125 15171 0,'0'0'4281'15,"0"0"-3057"-15,0 0-760 16,0 0-448-16,-24 76 152 0,-8 1 280 15,-3 24-288-15,-1 10-32 16,8-6-56-16,11-26-8 0,14-28-64 16,3-16 0-1,3-10-272-15,18-6-856 16,27-9-1417-16,-8-4-1784 16,3-6-1544-16</inkml:trace>
  <inkml:trace contextRef="#ctx0" brushRef="#br1" timeOffset="40597.31">15176 11443 8425 0,'0'0'2489'0,"0"0"-841"15,0 0-664-15,0 0-768 0,0 0 873 16,92 9 15-16,-5-3-192 16,21-6-440-1,3 0-472-15,-15-22-1208 16,-25 0-2961-16,-31-3-4217 0</inkml:trace>
  <inkml:trace contextRef="#ctx0" brushRef="#br1" timeOffset="40796.83">15754 10817 7273 0,'0'0'6850'15,"0"0"-4322"-15,0 0-1104 0,0 0-856 16,0 0 441-16,107 48 79 15,-43-7-280-15,12 22-296 0,7 20-104 16,-16 28-120 0,-30 9 24-16,-37 4-128 15,-64-9-184-15,-27-11-656 16,11-27-920-16,8-20-4153 0</inkml:trace>
  <inkml:trace contextRef="#ctx0" brushRef="#br1" timeOffset="41355.3">16658 11252 11178 0,'0'0'4665'16,"0"0"-3489"-16,0 0-240 31,0 0-111-31,0 0 295 16,163-4-184-16,-43-14-456 0,15-1-208 15,-12-3-176-15,-26 9-96 0,-37 3-8 16,-21 1-1056-16,-23 6-1825 15,-8-4-3360-15</inkml:trace>
  <inkml:trace contextRef="#ctx0" brushRef="#br1" timeOffset="41572.71">17060 10935 3424 0,'0'0'9418'0,"0"0"-6433"16,0 0-1161-16,0 0-431 0,0 0-361 16,0 0 40-16,84 123-56 0,-84-15-480 15,0 22-248-15,0 4-288 16,0-4-72 0,4-19-680-1,0-32-1880-15,4-21-5210 0</inkml:trace>
  <inkml:trace contextRef="#ctx0" brushRef="#br1" timeOffset="42392.25">18514 10594 10898 0,'0'0'2672'31,"0"0"-1735"-31,0 0-625 0,0 0 152 16,-56 115 480-16,13-32-24 16,-13 21 48-16,-8 11-95 0,1-4-209 15,-1-16-208-15,8-29-136 16,9-12-24-16,2-15-152 31,6-8-136-31,-13-8 96 0,0-1-24 16,-7-6 16-16,7-16 0 15,7-13-8-15,10-25 16 0,3-19 0 16,16-23-88-16,12 1-16 16,4 9-72-16,16 13-32 15,12 19-56 1,8 9 16-16,16 7-8 0,15 19 152 16,29 19 248-16,23 35-40 15,5 12 112-15,-25 1-48 0,-26-10-8 16,-26 9-160-16,-8 10-104 15,-7 9-96 1,-4 1-536-16,-23-10-488 16,-5-28-1089-16,-5-16-3512 0</inkml:trace>
  <inkml:trace contextRef="#ctx0" brushRef="#br1" timeOffset="43323.58">19693 10588 10066 0,'0'0'1488'16,"5"-73"-352"-16,-5 35-536 0,-20-3 473 0,-16 16 271 15,-27 6-392-15,-5 12 112 16,-8 7 153-16,-4 9-41 16,16 17-312-16,0 9-288 0,13 13-288 15,19 2-120 1,24 23-72-16,28 16-88 15,55 26-8-15,33 5 0 0,20-5 0 16,-12-11-48-16,-29-15-192 16,-23-6-296-16,-24-7-144 15,-24-9-56-15,-16-16-304 0,-9-14 311 32,-23-8 449-32,-24 6 280 15,-30-10 376-15,-30-6 513 0,4-15 167 16,24-4 88-16,33-19-232 15,18-10 48-15,2-25-167 0,19-22-289 16,20-23-200-16,43-8-304 31,37 8-88-31,-3 26-152 0,-22 32-104 16,-15 22-112-16,-20 16-257 16,0 3-439-16,-9 6-1216 15,-7 10-2449-15,-8 3-4265 0</inkml:trace>
  <inkml:trace contextRef="#ctx0" brushRef="#br1" timeOffset="43664.12">20574 10353 13514 0,'0'0'2505'0,"0"0"-697"31,0 0-903-31,0 0-609 16,-99 83 344-16,32 3 168 0,-14 31 72 15,6 10-128-15,15 7-192 16,29-14-152-16,31-12-112 0,11-3-127 15,41-10-81-15,20-12-88 32,15-10-184-32,9-22-241 0,-16-19-199 15,3-20-520-15,-27-12-1649 16,-17 0-5120-16</inkml:trace>
  <inkml:trace contextRef="#ctx0" brushRef="#br1" timeOffset="43942.24">20857 10525 10882 0,'0'0'4777'0,"0"0"-2529"16,0 0-943-16,0 0-665 15,0 140 704-15,0-33-464 0,0 14-304 16,0 0-312-16,0-16-96 0,4-26-104 31,1-22-64-31,-1-12-200 16,-4-14-400-16,4 1-728 16,3-13-1521-16,1-3-2640 0,1-16-3129 15</inkml:trace>
  <inkml:trace contextRef="#ctx0" brushRef="#br1" timeOffset="44256.48">21319 10776 12618 0,'0'0'2793'0,"0"0"-1777"0,0 0-392 16,-83 63-144-16,35-31 152 31,-12 3-104-31,0-6-159 15,1-4-97-15,3-3-104 0,20-9-48 16,8-7-16-16,16-3-8 0,12 0-96 16,16-3 112-16,21 7-32 0,6 5 24 15,5 8-96 1,3 2 8 0,-2 6-16-16,-10 1 8 15,-7 6 0-15,-4-3 0 0,-4 6 56 16,-9-3-56-16,6 6-8 0,-10-3-376 15,6 3-889-15,-6-9-1055 16,-2-13-3105-16</inkml:trace>
  <inkml:trace contextRef="#ctx0" brushRef="#br1" timeOffset="44494.2">21478 10398 14507 0,'0'0'2112'0,"0"0"-776"15,0 0-519-15,0 0-177 0,112 22 312 16,-48 32-64-16,12 25-232 31,3 36-288-31,-11 11-224 16,-27 5-48-16,-30-7-96 0,-11-13-24 15,-24 0-424-15,-4 3-744 16,5-28-536-16,-1-22-2777 0</inkml:trace>
  <inkml:trace contextRef="#ctx0" brushRef="#br1" timeOffset="45164.05">23813 10315 12938 0,'0'0'2921'16,"0"0"-1105"-16,0 0-824 16,0 0-47-16,41-73-385 15,-1 57 96-15,7 7-224 0,9 3-80 16,7 6-136-16,-3 0-104 0,-8 22-112 31,-16 13 0-31,-19 22-48 16,-17 22 48-16,-9 0 16 0,-10-9 32 15,-6-6 0-15,5-20-40 16,-4 7 0-16,9 3-8 0,3 4-456 16,12 11-1176-16,0-15-2785 31,0-3-6650-31</inkml:trace>
  <inkml:trace contextRef="#ctx0" brushRef="#br1" timeOffset="45337.49">23993 11430 12218 0,'0'0'2609'0,"0"0"-1337"15,0 0-312-15,0 0-416 0,0 0 72 16,0 0 185-16,0 0 151 16,56 28-456-16,-56-43-496 15,0-5-2161-15,0-5-8641 0</inkml:trace>
  <inkml:trace contextRef="#ctx0" brushRef="#br1" timeOffset="46305.42">25873 12487 12578 0,'0'0'4353'0,"0"0"-3113"0,0 0-447 15,0 0-681-15,-20 38-64 16,20 38 1224-16,0 32-320 0,13 13-264 31,7-7-248-31,-1-15-232 16,-6-14-104-16,-9-15-104 0,0-16-104 15,-4-9-272-15,0-14-456 16,-8 7-872-16,-5-6-1369 16,2-9-2736-16</inkml:trace>
  <inkml:trace contextRef="#ctx0" brushRef="#br1" timeOffset="46641.11">26459 12719 11482 0,'0'0'1824'16,"0"0"-1336"-16,-79 35-344 15,23 0 233-15,-8 6 623 0,-4 0 0 16,-4 0-464-16,9-2-248 15,3-8-208-15,13-9-64 0,15-5 64 16,15-11-72 0,10-3 40-16,7-3-48 15,15 0-272-15,17 0 272 16,5 10 296-16,2 8 192 0,5 11-8 16,0 3-95-16,-1 6-161 15,-7 0 80-15,0-3-24 0,-8 0-104 31,-4 0-80-31,-8-7-96 16,-4-2-96-16,0-11-832 16,0-5-865-16,-4-3-919 0,0-7-4586 15</inkml:trace>
  <inkml:trace contextRef="#ctx0" brushRef="#br1" timeOffset="46909.68">26726 13081 13866 0,'0'0'4513'16,"0"0"-2840"-16,0 0-337 16,0 0-528-16,0 0-104 15,124-3-7-15,-25 3-241 0,36 0-240 16,9 0-112-16,-24-3-80 15,-32 3-24-15,-45 0-248 16,-7 0-488-16,-4 0-121 16,-4 0-575-16,-16-7-1601 15,-4-3-1560-15,-8 1-3992 16</inkml:trace>
  <inkml:trace contextRef="#ctx0" brushRef="#br1" timeOffset="47233.41">27571 12744 8633 0,'0'0'3849'32,"0"0"-1712"-32,0 0 79 15,0 0-279-15,0 0-513 16,0 0-480-16,0 0-520 0,0 0-352 15,4-10 112-15,32 30 88 16,0 5-176-16,11 4-24 0,-6 2-24 16,-2 8-48-1,-11-5-56-15,-4 8-80 16,-12-4 0-16,-12 3 64 16,0 1 64-16,-16-5-120 0,-16 5 40 15,-12-1-88-15,-8-3-304 16,-15 10-776-16,11-10-841 15,16-10-2848-15</inkml:trace>
  <inkml:trace contextRef="#ctx0" brushRef="#br1" timeOffset="47729.67">29021 12665 12618 0,'0'0'4513'15,"0"0"-3801"-15,0 0-712 0,0 0 8 16,-28 82 704-16,-12-28 161 15,-12 10-321-15,-19 9-296 0,-29 0-40 16,-15-3-120 0,-5-19 8-16,4-20-8 15,17-25-32-15,27-6 32 16,17-15-96-16,19-7-168 0,16-4-16 16,12-12 176-16,8-9-40 15,4-8-48-15,28 1-8 16,8 13 16-16,11 9 88 15,5 20 160-15,4 12 48 16,0 12 48-16,0 24-8 16,3 11 64-16,-3 7-40 0,4 6-24 15,-12 1-88-15,-1 2-112 16,-7-6-48 0,0 1-424-16,-8-14-192 15,-1-6-192-15,2-9 136 16,-1-14-192-16,20-15-825 15,-13 0-2256-15,0-12-3744 0</inkml:trace>
  <inkml:trace contextRef="#ctx0" brushRef="#br1" timeOffset="47887.3">29666 12982 14067 0,'0'0'4008'0,"0"0"-3223"31,0 0-785-31,0 0-329 16,0 0-1575-16,-95 0-4737 0</inkml:trace>
  <inkml:trace contextRef="#ctx0" brushRef="#br1" timeOffset="52949.15">30340 12535 10234 0,'0'0'2624'0,"0"0"-911"0,0 0-129 15,0 0-384-15,0 0-480 16,0 0-71-16,12-64 103 16,12 61-256-1,4 3-352-15,12 0 32 16,7 16-104-16,2 3 144 0,-6 13-40 15,-7-1-80-15,-8 7-32 16,-12 7-64-16,-8 3 0 0,-8-4 64 16,-13 7-64-1,-6-7 72-15,-9 0-8 16,4 4-56-16,0-3-8 16,4 3-392-16,-8 21-1368 0,8-12-3258 15,9-6-6608-15</inkml:trace>
  <inkml:trace contextRef="#ctx0" brushRef="#br1" timeOffset="53105.82">30352 13557 8649 0,'0'0'7586'16,"0"0"-5650"-16,0 0-1287 31,0 0 79-31,0 0 384 0,0 0-360 16,0 0-344-16,-24-3-408 15,12-10-1256-15,-8 1-6130 0</inkml:trace>
  <inkml:trace contextRef="#ctx0" brushRef="#br1" timeOffset="61985.86">19304 6400 1696 0,'0'0'824'15,"0"0"-640"1,0 0 400-16,0 0 969 0,0 0-329 15,0 0-336-15,0 0-8 0,0-3-64 16,0 0-176-16,0 3-39 16,0 0 39-16,0 0-72 15,0 0-32 1,0 0-176-16,-4 0-80 16,4 0-136-16,0 0-80 15,0 0-56-15,0 0 0 0,0 0 0 16,0 0 88-16,0 0-96 31,0 0 8-31,0 0-8 0,0 0 0 16,4 0 0-16,7 0 304 15,2 0 264-15,2 0-120 0,2 0-119 16,2 3-65-16,-3 0-152 16,4 1-8-16,0-1 56 15,0 0 72-15,3 4-136 0,1-4 48 31,4-1 64-31,0 2-56 16,-3 2-56-16,3-3-24 0,-4 1 0 16,-5-1-16-16,1 0-48 0,-1 0 40 15,-2 1-40-15,-2-2 8 16,2 2-8-16,-1-4 0 16,0 0 104-1,8 0-104-15,0 0 0 16,8 0 144-16,3 3 16 0,5-3-32 0,-1 0-72 15,2 0-64-15,-5 3 72 16,-8-3-32 0,-4 3-40-16,-5 0 0 15,-6-3 0-15,2 0 0 16,2 4 0-16,2-4 0 16,5 3 72-16,8-3-72 0,0 3 8 15,7-3 0-15,-2 0-8 16,2 0 16-16,-3 0-16 0,-4 0 8 31,0 0 104-31,-4 0-16 16,0 3 0-16,0-3-40 0,0 0-48 15,4 0 0-15,-1 0 48 16,5 0-48-16,-4 0 0 16,4 0-8-16,-1-3 72 0,-7-3-16 31,0 2 56-31,-4-2 136 15,1 3-40-15,-2 0-56 0,5-1-16 16,0 2-128-16,3-2 48 0,5 1-48 16,1 0 0-16,2 0 0 15,1 3 0-15,-1-4 8 16,-6 1-16 0,-1 3 16-16,-9-3-8 15,-2 0 8-15,3 3-8 16,-9-4 0-16,9 4 0 0,0 0 0 15,8 0-8-15,0-2 40 0,4 2-40 16,3-3 0 0,6-1 8-16,-6 1-8 15,-3 3 0-15,-8 0 8 16,-4-3 0-16,-9 3 0 16,2 0 0-16,-6 0-8 0,2-3 8 15,2-1 41-15,6 4-49 0,-1-6 0 31,12 6 0-31,-4-6 0 16,8 3-49-16,-1-1 49 16,-3 4-8-16,0-3 8 0,-12 0 0 15,-8 0 0-15,-5 0 0 32,1 3 8-32,-3 0 65 0,-1-3-9 15,-4 0-8-15,8-4 40 16,-5 4-40-16,5-7 32 15,1 1-88-15,-1-4 64 0,-1 3-56 0,-3-5 120 16,0-1 40-16,-4 0 96 16,0-6-136-16,-4-4-112 15,-7-5-8 1,-2-1 96-16,5-3-8 16,4 0-88-16,1-3 40 15,3 0 24-15,0-1-72 0,0 2 56 16,7-2-8-16,-3 4-40 0,0 0 0 15,-4 1-8 1,0-1-56-16,-12-3 48 16,-3 0-40-16,-5 0 40 15,8-3-56-15,-4-1 64 16,12 1 48-16,0 0-40 0,4-1 0 16,0 1-8-16,0 3-72 0,8-4 64 31,-1 1-48-31,2-3 56 15,-1 3-8-15,-8-4 0 16,0 4-48-16,0-7-72 0,-8 7 120 16,-1-3 0-16,6 5 8 15,3 4 0-15,0 4 0 0,0 2-96 32,12 0-160-32,-4-2 136 15,3 5 24-15,-3 1 32 16,-3 6-16-16,-1 3-112 0,-4 3-129 15,0 4 289-15,0 2 32 16,0 5 8-16,0-2 0 0,0 1 56 16,0 0-64-1,0 0-56-15,0 3 8 16,0-7-192-16,0 1-16 16,8 2 112-16,-8 2 144 0,0-2-8 15,0 1-56-15,0 3-328 16,-4 0 376-16,-13 0 8 15,2 0 8-15,-2 0 0 16,6 0 0-16,-6 0-16 16,6 3-88-16,-1 1-184 15,-4-2 200-15,-4-2 88 0,-12 0 0 16,-8 0 0-16,-7 0 0 16,-9 0 8-1,0 0-8-15,-4 0 0 16,0 0 16-16,8 0-16 15,1 0 0-15,-1 0 8 0,4 0 8 16,1 0 40-16,-2 0-56 16,2 0 0-16,-5 0-8 0,-4 0 16 31,0 0-8-31,1 0 8 16,-1 0-8-16,8 0 8 15,1 0-8-15,2 4 0 0,2-4 0 16,-6 3 0-16,6 0 8 15,0 0-8-15,-6 1 8 0,6-4-8 16,-5 3 0 0,4 0 0-16,0 0 0 15,1 1 0-15,2-2 0 16,1 1 0-16,5 1 0 0,-1-1 8 16,0 0-8-16,0 0 8 15,9-3-8-15,-5 4 0 16,0-1 0-16,-1-3 0 15,-3 3 8-15,5 0 0 16,-1 0-8-16,0 0 0 16,-4 4 0-16,4-1 0 0,-3 0 0 15,-1 1 8-15,-1-4-8 16,5 3 8 0,-3-2 0-16,3-4-8 15,0 3 8-15,0 0-8 16,0 0 0-16,4-3 0 0,-3 3 0 15,-1 0 8-15,0 0-8 16,4 1 0-16,-8-4 8 31,4 3-8-31,1-3-8 0,3 3 8 16,0 0 0-16,3 1 0 16,6-4 0-16,3 2-8 0,8 2 0 15,0-1 8-15,1 0-16 16,2 0-40-16,-3 0-16 31,4 4 16-31,0-1 40 0,1 0 8 0,-1-2 0 16,-1 5-8-16,-3 0 8 15,4 1-40-15,-3 3-32 0,-1 3 72 16,-1 3-48-16,5 3-32 16,-3 4 80-1,3 2 8 1,0 4 0-16,0 3 0 0,-1 3 48 0,5-3 16 15,-4 3 40-15,4 0-8 16,0-3-24-16,0 0 40 0,0-1 0 16,0 5-96-16,0-4-8 31,0 0 56-31,0-3-56 16,0 2 112-16,0-2-64 0,0 0-56 15,-4 0 120-15,4-1-104 0,0 1 40 16,0 3-40-16,0 0 64 15,0-3-40-15,0 3-40 32,0 0 0-32,0 0 48 0,4-4-48 15,-4 4 56-15,4 0-40 16,-4-3-8-16,5 0 48 0,-5-1-48 16,4-2 40-16,-4 3 8 15,8-4-56-15,-5 4 0 31,1 0 0-31,0 3 8 0,0-7 0 0,1 4 0 16,-1-3 0-16,3-4 72 16,-3-3-64-16,4 1 40 0,-4-1-56 15,1-3 48 1,-1-1-40 0,-1-5-8-16,-3 4 0 15,0-5 56-15,0-2-56 0,0 2-8 16,0-2 8-16,0-4 40 0,4 1-40 15,-4-5 0-15,0 2 0 0,0-1 48 16,0-3-48-16,0 3 0 31,0-3-8-31,0 0 8 16,0 0 80-16,0 0-80 0,0 0-8 16,4 0 8-16,4 0-56 15,4 0 48-15,12 0-664 0,31-10-848 16,5 1-1393-16,-4-4-5672 0</inkml:trace>
  <inkml:trace contextRef="#ctx0" brushRef="#br1" timeOffset="68207.59">18834 8306 1768 0,'0'0'840'0,"0"0"1417"15,-13-7-609-15,9 7-424 16,1-3-128 0,3 3 41-16,0 0 15 15,0 0-64-15,0 0-72 0,0 0-143 16,0 0-121-16,0 0-240 15,0 0-40-15,0 0-128 16,0 0-104-16,0 0-72 0,0 0-32 31,0 0-88-31,0 0 32 16,0 0 8-16,7 0-16 0,10 0 264 16,2 0 80-16,13 0-144 15,0 0-72-15,4 0-128 16,0 0 8-16,-4 0-72 0,4 0-8 31,-5 3 16-31,1 0-8 16,4 1 48-16,-4-2-56 0,3-2 0 0,6 0 64 15,-1 0-64-15,-1 0 0 16,2 0 8-16,2 0 0 16,-3 0 16-16,0 0-16 15,-4 0 0 1,-4 0 40-16,0 0-40 0,-1 0-8 15,-3 0-8-15,8 0 8 0,4-2 16 16,4-5-8-16,11 1-8 16,1-7 16-16,4 4 33 15,-4 2-41 1,-4 1-8-16,-5-1 0 16,-7 7 0-16,-8-2 0 0,0 2-8 15,-9 0 8-15,5-4 0 16,4 1 8-16,4 0-8 15,5 0 8-15,2-1 48 0,1-2-56 32,0 3-8-32,4-3 8 15,-5-1 0-15,1 1 0 0,-8 3 0 16,4-1 0-16,-12 2 16 16,4-2-16-16,0 1 0 15,0-3 16-15,7-1-16 0,1 1 0 31,4 0-8-31,-1-1 8 0,2 1 0 16,2-4-8-16,-6 4 0 16,-6 0 8-16,-3 3 8 0,-13-4-8 15,-2 4 0-15,-6 0 0 16,2-1 96-16,-1-2-96 16,-1 3 0-1,2-3 0-15,2-1 0 16,2 1 8-16,-6-3 0 0,6 5-8 15,-10 1 8-15,1-3 0 0,-4 2 0 16,1 1 80-16,-1-3 112 16,-4-3 0-1,3-1 0-15,-3-3-56 16,4-3 24-16,0-3-160 16,0 1 48-16,0-8-48 0,-4 4-8 15,0-1 0-15,0-2-64 16,0 0-8-16,-8-1 24 0,-3-2 48 31,-2-4 48-31,1 0-40 16,5-3 0-16,-6 1 0 0,5-5 56 15,5-2-64-15,-1-3 56 16,4-1-56-16,0-2 8 31,0-1-8-31,0 3 0 0,-4 1 8 16,-5-1-8-16,1 8 0 15,1-5 0-15,-1 7 8 16,3 1 0-16,1-1-8 0,0 3 8 0,4 0 8 16,0 3-16-16,0-2 0 15,4-5-48-15,5 2 0 16,-1-1-8 0,-4-7-40-16,-1 5 8 15,-3 5-8-15,0 6-200 16,0 4 0-16,-7 3 296 0,3 0 16 0,4 0 32 15,0 3-48-15,0-3 0 16,4-3-80 0,3 3 8-16,1 0 16 15,1 3 56-15,-5 3 0 16,-4 7 0-16,0-1-96 16,0 4-57-16,0 3 145 0,0 0 0 15,0 0 8-15,0 0-8 16,-4-3-48-1,0 3 32-15,-1-3-32 16,-6 3-8-16,-1-3 56 16,-1 3 8-16,-2-3-8 0,-5 3 0 15,-1-4 8-15,2 4 0 16,-5-3 0-16,4 3-8 0,-8 0 8 31,5-3 0-31,-9 3 16 16,4-3-16-16,0 0 0 15,-8-1 8-15,4 2-8 0,-4-5 0 0,0 1 16 16,-4-1-16-16,5 1 48 16,-1 0-48-16,-5 3 0 15,6-1 8 1,-5 1-8-16,1 3 0 16,2 0-8-16,1 0 8 15,1 0-8-15,3 0 0 0,4 0 8 16,-4 0 0-16,4 0 0 0,0 3-8 15,-4-3 8 1,-4 0 0 0,1 4 0-16,-1-4 0 0,-4 0 0 15,0 3 0-15,0-3 0 16,1 0 0-16,7 0 0 0,-5 0 0 16,5 0 0-16,1 0 0 0,3 0 0 31,-4 0 8-31,5 0-8 15,-6 0 0-15,1 0 8 16,0 2-8-16,-3-2-8 0,-1 4 8 16,0-1 8-16,1 0 32 15,3 0-40-15,0 4 0 0,4-4 0 32,4 4 0-32,0-5 0 15,-1 2 0-15,-2 2 0 16,-1-3-8-16,1 4 8 0,-9-1 0 15,-5 0-16-15,2-3 16 16,3 7-8-16,0-7 8 0,4 4 0 16,5-5 0-1,-1 2 0-15,3 2 0 16,1-3-8-16,0 1 8 16,-3 2 0-16,-1 0 0 0,-4 0 0 15,0 4 0-15,-4-3 0 16,4 5 0-16,-4-6 0 15,4 4 0-15,4-1 0 16,0-2 0-16,0-1 0 16,5 1 8-16,-1-1 0 15,8-3-8-15,-3 3 8 0,-2-2 8 16,10-1-8-16,-6 0-8 16,2 0 8-1,6 1-40-15,-2-2 32 16,3-2 0-16,-5 4 0 15,6-1 0-15,-1 0 0 0,0 3-8 16,-4 1-64-16,8 5 64 16,-8 1-56-16,3 0 64 0,6 6 0 31,-1 0 8-31,0 0-8 16,4 0 0-16,0 3-56 15,0 0 56-15,0 1 0 0,0 2 40 16,0 1 32-16,4 5-56 15,0-2 56-15,-1 2-72 0,6 4 0 16,-5 1 48 0,0 2-32-16,0 0-8 15,-4 3 0-15,4-3-8 16,-4 3 48-16,7-2-48 0,-2-5-8 16,3 1 8-1,-4-3 8 1,7 0 0-16,2 0-8 0,-2-4 0 0,2 7 24 15,2 0-8-15,-3-3-16 16,4 3 8-16,1 0 8 16,-6-4 33-16,1 4-41 0,-3-3 0 15,-6-4 56-15,1 1-56 16,-4-1 40 0,0 1 24-16,0-4 40 15,0 1-32-15,0 3 0 16,0-4-32-16,0 7 48 0,0-1-8 15,8 4 72-15,4 0-24 16,0 4-64-16,4-2 32 31,0 2-56-31,-1-1-32 0,-2 0 80 16,-1-3-88-16,-5 0 0 16,2-7 0-16,-1-2 8 0,-4-4 40 15,-1-3-48-15,1-3-8 16,-4-3 120-16,4-4-112 31,1 4 0-31,-5-3 64 0,0-1 8 0,4-3 32 16,-4 1-56-16,0-1-40 15,0-3 64-15,0 0-64 0,0 0 32 16,0-3-16-16,0 0-32 16,0 0-368-1,0-12-760-15,8-4-1561 16</inkml:trace>
  <inkml:trace contextRef="#ctx0" brushRef="#br1" timeOffset="70401.31">18870 10515 640 0,'0'0'1656'0,"0"0"-1192"16,0 0-464-16,0-38-48 0,0 26 48 31,3-1 80-31,1-3-16 16,-4-3 624-16,0 0 264 0,4-3 89 16,-4-4-113-16,0-2-328 15,0 2-184-15,0 1-56 16,0 6 216-16,0 3 208 0,0 6 89 15,0 4 167-15,0 3-128 16,0 0-16 0,0 3-176-16,0 0-151 0,0 0-145 15,0 0-176-15,-4 9-192 16,-3 14 344-16,-6 2 184 16,1 10-272-16,1 9-200 0,-2 4 192 15,2 9 104 1,-2 3-16-16,5 7-88 15,5-3 16-15,3-4-72 0,0 3 16 16,0-2-144-16,0-1-47 16,7 0 23-16,1 1-16 15,1-1-72-15,-2-3 136 0,-3 4-72 32,-4-2-16-32,4-1-48 15,0-1 88-15,-4 0 0 0,5 1-24 16,3-1-64-16,-1-3 160 15,1 3-72-15,1-3-40 0,-2-4-48 16,-3 1 40-16,0-6 24 31,-4-1-64-31,0-2 0 0,0-5 48 16,0 2-56-16,0-4 56 16,0-4-56-16,0-2 8 15,4 0 0-15,0-7 0 0,0 3-8 16,0-3 0-16,0-2-72 31,0-2-120-31,-4 1-272 0,0-6-184 0,4 0-577 16,-4 0-1111-16,0-4-905 15,0-9-4041-15</inkml:trace>
  <inkml:trace contextRef="#ctx0" brushRef="#br1" timeOffset="72125.95">18893 12335 2904 0,'0'0'6033'16,"0"0"-4304"-16,0 0-1121 0,0 0-320 15,0 0 176-15,0 0 352 16,36 19-208-16,-8-16-352 0,8-3-120 15,4 0-136-15,3 3-64 32,5-3 40-32,4 0 24 15,3 0 152-15,5 3-80 0,0-3-56 16,-4 0 41-16,-4 0 23 16,0 0 296-16,3 0 304 0,-3-3-176 15,8-3 128-15,4-1-328 31,3 4 288-31,6-3-304 16,-2 3-48-16,4 3-16 0,-2-3-168 0,-2 3-40 16,-7 0 80-16,-1 0-88 15,5 0 32-15,-4 0-40 0,16 3 0 16,11-3 48 0,21 0-40-1,3 0-8-15,-14-3 8 16,-19 3-8-16,-26-4 0 0,-16 4-72 15,-3 0-264-15,-2 0-120 0,5 0-112 16,-1 0 144-16,2 0 192 0,-5 0 224 31,-1 0 8-31,5 0 0 16,1 0 0-16,-2 0-8 16,4 0 16-16,-2 0-16 0,-1 0 16 15,3 4-8-15,-2-4 96 16,-2 0-88-1,-7 0 128-15,7 0 152 16,1 0 40-16,1-4-24 16,-2-2-136-16,9 3-24 0,-4-4-48 15,-1 1-8-15,2 3 0 16,-10 0-16-16,-3 0 88 0,0-1 40 16,-12-2 8-16,-1-1 49 31,-2 1 55-31,-6 0-64 15,2-4 24-15,-9 1-104 0,4-1-48 0,-1-3-48 16,2 4-72-16,-1-4 0 16,-4 0 0-16,-1 4-64 0,1-7 64 15,0 7 0 1,-4-4 0 0,0-3 48-16,0-3-48 15,0 0 0-15,-8-6 80 0,1-4-80 16,3 1 8-16,0-7-8 15,4-1 8-15,0-5 0 16,0 0-8-16,0 0 0 16,0-4 40-16,0 1-40 15,0-3 0-15,0-1 64 16,0 0 8-16,-5 1 56 0,-3-1 40 16,5 0-96-16,-5 1 72 15,4-4-144-15,4 3 48 0,0-3-40 31,0-2 0-31,0 1 0 16,0 2-8-16,0-1-48 0,0 0 40 16,0 3 8-16,-9 1 0 15,2 3 0-15,-1 2 0 0,0 1 8 16,-1-4-8-16,6 4 0 31,3-7 0-31,0-2-56 16,0-4 8-16,3 3-72 0,-3 3 72 15,0 4 48-15,0 3 8 0,0 6-8 16,-3 0-8-16,-5 3 8 0,4 0 0 16,0 4-8-1,4-4-120 1,0 0 40-16,0 4-56 16,0-1 24-16,0 0 16 0,0 7 48 15,0 3-16-15,-7 3-40 16,-2 7 56-16,1-1 48 0,0 7-48 15,-4 0 48 1,4 0 0-16,-3 3-64 16,-6 0 24-16,2 0 32 15,-2 0-16-15,-7 0-16 0,-4 0 32 16,-8 0 16-16,-3 3 0 16,-9 0 0-16,-3 0 0 0,-5-3 48 31,-4 4-48-31,0-1-8 15,-4 0 8-15,1 0 0 0,-1 0 0 16,-4-3 0-16,0 0 0 16,0 0 0-16,-3 0-104 0,-9 0 104 15,-20-6 0-15,-7 0 0 32,-8 2 0-32,10 1 0 15,15 0 0-15,21 3 0 0,9 0 0 16,13 0 8-16,3-3-8 15,-7 3 8-15,-9 0-8 0,-4-4 0 16,0 1 16-16,8 0-16 16,-3 3 0-1,-1 0-8-15,4 0 0 16,-4 0 8-16,4 0 8 0,-4 0-8 16,5 0 0-16,-5 6 0 15,8 4 0-15,-8 0 64 0,4-1-56 16,-3 1-8-1,-1-1 0-15,0-3-40 16,0-2 40-16,5 2 0 16,3-3-8-16,4 1 8 0,4-4 0 15,5 6 0-15,-2-3 0 16,6 3 0-16,3 1-8 16,4 2 8-1,5-2 0-15,2 2-8 16,5 1-8-16,4-1-120 0,9-3-617 15,-1 1-495-15,8 2-840 16,11 1-97-16,1-7-2088 0</inkml:trace>
  <inkml:trace contextRef="#ctx0" brushRef="#br1" timeOffset="75239.09">21973 4651 5369 0,'0'0'2056'0,"0"0"-976"15,0 0-704-15,0 0-8 16,-16 19 337-16,16-16 351 0,0 1 152 16,0-4 352-16,0 3 81 31,0-3-225-31,0 0-400 16,0 0-408-16,0 0-87 0,0 0 47 15,4-10 120-15,20-12-304 0,12-10-280 16,31-25-104-16,38-22 64 15,30-26-56-15,16-19-16 32,-3 3 8-32,-21 7-96 0,-39 35 96 15,-24 22-8-15,-29 22 8 16,-11 15 48-16,-4 5-48 0,-4 2-8 16,-8 4 0-16,-4 9-120 15,-4 0-408-15,-8 12-857 31,-12 17 249-31,-28 31-744 0,4-6-1193 16,-3-3-4440-16</inkml:trace>
  <inkml:trace contextRef="#ctx0" brushRef="#br1" timeOffset="76306.6">21315 7813 8425 0,'0'0'2825'15,"0"0"-1193"-15,0 0-832 16,0 0-496-16,0 0 249 0,0 0 87 0,0 0 416 31,49 45 88-31,-14-26-256 16,37 3-287-16,32 10-185 0,46 3-168 15,30 3 24-15,-4-3 48 16,-13-3-160-16,-36-7-64 16,-30-6-48-16,-34-3-32 0,-27-7 48 31,-12-2-64-31,-9-4 0 0,-3 3 0 15,-3-2-48-15,-5-4 0 16,-4 0 48-16,0 0 8 16,0 0 24-16,0 0-32 0,-4 3-504 15,-9 0-224-15,-2 6-777 32,-2-2-847-32,2-1-1481 0</inkml:trace>
  <inkml:trace contextRef="#ctx0" brushRef="#br1" timeOffset="77645.97">22140 10058 4480 0,'0'0'2993'0,"0"0"-688"0,0 0-1241 16,0 0-240-16,0 0 272 16,0 0 649-16,12-6-65 0,8-10-952 15,8-3-328-15,16-10-192 31,23-15 56-31,25-17-40 0,31-24 80 16,17-17-72-16,0-6-120 0,-16 6 1 16,-38 33-33-16,-26 15-64 15,-19 25 96-15,-22 13 344 0,1 4-16 16,-4-1-168 0,0 6-152-1,-12 1-48-15,0 6 0 16,-4 0-72-16,0 0-16 0,0 0-128 0,0 0-256 15,0 0-496-15,-8 0-617 16,-12 6-743-16,5 4-881 0,-6-3-5969 16</inkml:trace>
  <inkml:trace contextRef="#ctx0" brushRef="#br1" timeOffset="87748.79">21061 9979 3016 0,'-4'0'4417'15,"4"0"-2777"-15,0 0-767 0,0 0-121 32,0 0 176-32,0 0 272 15,0 0-104-15,0 0 41 16,0 0-97-16,8-13-368 0,7-6-424 15,9-6-120-15,8-14 80 16,12-2-96-16,24-22-104 0,35-23 72 16,33-28-80-1,16-14 8-15,3 5 32 16,-8 12-40-16,-24 28-64 16,-26 26 64-16,-30 19 0 0,-27 16 0 15,-16 12-64-15,0 0-816 16,-9 1-680-16,-2 3 239 15,-13 6 121-15,-20 0-640 16,-4 3-2241-16</inkml:trace>
  <inkml:trace contextRef="#ctx0" brushRef="#br1" timeOffset="88499.03">21347 7343 6889 0,'0'0'2360'15,"0"0"-1111"1,0 0-585-16,0 0-8 0,0 0 304 16,124-9 176-16,-16-13-47 15,51-4-313-15,21-2-216 0,3 5-64 16,-24 11-272-16,-52 9-144 16,-34 3-64-1,-34 0-8 1,-15 0-8-16,-5 0-216 0,-6 3-160 0,-9-3-408 15,-4 3-272-15,-24 3 95 16,-4-3-399-16,-4-3-1336 0</inkml:trace>
  <inkml:trace contextRef="#ctx0" brushRef="#br1" timeOffset="89159.78">22004 5680 6529 0,'0'0'2865'0,"0"0"-889"0,0 0-992 16,144-51-480-16,-4 25-48 15,35 1 112-15,17 3-31 0,-14 3-33 16,-30 6-32-16,-36 7-248 31,-41 3-8-31,-39 3-128 16,-19 0-8-16,-10 0-80 0,-3 0-464 15,-8 3 440-15,-19 6 24 0,-10 4 0 16,-3 0-424-16,1 9-825 0,7 6 9 16,8-2-776-1,16-10-3609 1</inkml:trace>
  <inkml:trace contextRef="#ctx0" brushRef="#br1" timeOffset="92270.65">7669 14420 8249 0,'0'0'2537'15,"0"0"-889"-15,32-72-432 16,-20 43-167-16,0 7 151 0,-4 2 104 0,-4 2-128 31,0 5-463-31,-4 3-249 16,0 7 0-16,0 3-104 15,-8 0-312-15,-20 7 8 0,-12 12 24 16,-12 9-8-16,-8 4 24 16,1 6-48-16,4 3 64 0,10 4-8 31,10-4 0-31,10 4-40 15,14-1-64-15,11-3-56 0,8 4 48 16,27-4 8-16,14 3 8 16,18 7 72-16,25 6-72 0,-8-2 0 15,-9-11-16-15,-15-3-56 32,-12-6-48-32,-5 6-16 15,-3 7 8-15,-8-1 24 0,-20 4 48 16,-12-3-32-16,0-1 40 15,-28-5 40-15,-3-4 8 0,-10-9 64 16,-10-7 120-16,-1-7 200 16,-8-11 24-1,-4-4 32-15,4-9 48 16,1-21-144-16,3-7-32 0,8-11-71 16,13-6-89-16,7-3-32 15,11-10-120-15,13 7-8 16,4 0 0-16,13 6-48 15,2 9 48-15,2 10 0 16,2 10-80-16,-2 2-569 16,7-2-495-16,-1 3-1272 0,-11-3-5994 15</inkml:trace>
  <inkml:trace contextRef="#ctx0" brushRef="#br1" timeOffset="93063.75">7446 14001 264 0,'0'0'8945'0,"0"0"-5656"31,0 0-1720-31,0 0-641 16,0 0 8-16,0 0 40 0,0 0-224 16,-7 13-136-16,7-9-192 15,-5-4-103-15,5 3-33 16,0-3 8-16,0 0 16 0,0 0 32 31,0 0-64-31,0 0-48 0,0-3 24 16,9-7-48-16,2-9-64 0,1-4-88 15,4-8-8-15,-1-4-32 16,6-7-8-16,-1 1 0 16,-5 0 8-16,6 9 0 15,-10 7-8 1,-2 9 40-16,-1 7 24 0,-4 5-8 15,-4 4 56-15,3 0-120 0,1 7-64 16,0 15 64-16,5 13 48 16,2 6 0-16,1 4 16 15,8 2-64 1,4 1-112-16,20 12-752 16,-4-12-1793-16,-4-10-4664 0</inkml:trace>
  <inkml:trace contextRef="#ctx0" brushRef="#br1" timeOffset="93665.92">8912 14766 11122 0,'0'0'5809'16,"0"0"-4201"-16,0 0-623 16,0 0-193-16,0 0 56 0,-40-6-352 31,76 0-488-31,32-4 240 15,44-9-32-15,15 3-64 0,-15 4-64 16,-28 2-40-16,-33 10-48 0,-15 0-680 16,4 10-1192-1,-17 9-2313 1,-2 0-696-16,-21-3-5265 0</inkml:trace>
  <inkml:trace contextRef="#ctx0" brushRef="#br1" timeOffset="93846.88">8932 15087 11178 0,'0'0'2881'15,"0"0"-585"-15,0 0-136 16,124 20-631-16,-53-20-601 0,25 0-352 16,19-13-264-16,-6 0-168 15,-10 0-144-15,-35 4-920 16,-25 2-5305-16</inkml:trace>
  <inkml:trace contextRef="#ctx0" brushRef="#br1" timeOffset="97425.69">12491 13544 96 0,'0'0'9778'0,"0"0"-7730"15,0 0-488-15,0 0-655 16,0 0 391-16,-28-69-176 16,4 65-496-16,-12 4 8 0,-8 4 97 15,0 11-33 1,-4 11-128-16,8 5-232 15,5 8-72-15,10 5-112 0,14 7-64 16,11 3-80 0,4 6-8-16,28 0 16 0,27 10-8 15,1-9 104-15,8-1-112 0,7 0-176 32,-11-6-144-32,4 6-184 0,-13 1 88 15,-7 2 16-15,-16 1-24 16,-8-4 7-16,-16-3 49 15,-8-6 24-15,-8-7 96 0,-16-12 24 16,-15-7 224-16,-6-5 272 31,-6-17 200-31,-5-3-8 0,-4-16 201 16,-7-32 127-16,3-22-160 16,4-21-272-16,20-8-16 15,24 17-168-15,16 21-32 0,0 29-128 16,8 10-16-16,12 7-16 15,-4-2 16 1,8 8 16-16,0 9-16 0,0 0-8 16,-12 13-216-16,-1 6-432 15,-11 6-592-15,0 4-377 16,-3-4-1559-16,-5-3-1321 0,0-9-3505 16</inkml:trace>
  <inkml:trace contextRef="#ctx0" brushRef="#br1" timeOffset="97767.68">13438 13846 7113 0,'0'0'2649'0,"0"0"-609"31,0 0-304-31,-51-76-87 16,19 63-273-16,-12 10-400 15,-3 3-128-15,-9 6 209 0,4 20-153 16,-1 11-120-16,6 11-304 16,11 16-208-16,16 19-32 0,20 15-24 15,24 4-120-15,20-20-48 31,8-18-48-31,-4-27 56 0,-1-8-56 16,9 3-392-16,4-7-408 0,28-9-1376 16,-17-12-2425-16,-19-4-3601 15</inkml:trace>
  <inkml:trace contextRef="#ctx0" brushRef="#br1" timeOffset="97996.86">13590 13995 9402 0,'0'0'2960'16,"0"0"-391"0,0 0-577-16,0 0-1168 15,0 0-256-15,0 0 905 16,0 80-553-16,8-36-424 16,-4 3-192-16,4 5-144 0,0 1 8 15,-1 1-160-15,6-6-8 0,-1-1-176 16,8 4-864-16,-5-15-1369 31,2-14-3192-31</inkml:trace>
  <inkml:trace contextRef="#ctx0" brushRef="#br1" timeOffset="98263.98">13777 13764 5817 0,'0'0'5825'0,"0"0"-3272"16,0 0-561-16,0 0-616 16,0 0-416-16,0 0-23 0,112-4 167 15,-64 45-376 1,3 13-376 0,5 10-184-16,-4 9-96 15,-12-3 0-15,-16 0-64 0,-9-1 0 16,-15-8-8-16,-3 6-32 0,-22-4-208 15,-3-6-320-15,-11 10-824 0,3-19-1553 32,8-14-4088-32</inkml:trace>
  <inkml:trace contextRef="#ctx0" brushRef="#br1" timeOffset="98638.66">14586 14335 6489 0,'0'0'7345'15,"0"0"-4976"1,0 0-393-16,0 0-1047 16,0 0-449-16,0 0 80 0,104-32-72 15,-56 32-208-15,3 0-72 0,5 0-192 16,-4 0-16-16,-5-3-296 0,-11 0-1280 31,-16-10-2217-15,-8-3 808-16,-12 0-1728 0</inkml:trace>
  <inkml:trace contextRef="#ctx0" brushRef="#br1" timeOffset="98810.67">14746 14005 8009 0,'0'0'3921'31,"0"0"-1320"-31,0 0-593 15,0 0-952-15,0 0 305 0,0 0 135 16,11 111-576-16,9-54-392 16,-8 16-208-16,4 16-80 0,0 16-120 15,0 3-120-15,0-13-416 32,-4-25-1256-32,4-29-4681 0</inkml:trace>
  <inkml:trace contextRef="#ctx0" brushRef="#br1" timeOffset="99335.7">15973 13732 7257 0,'0'0'2449'16,"0"0"-825"-16,8-89 80 0,-16 54-327 15,-20 6 47-15,-13 1-224 16,-22 9-328-16,-5 6-7 16,1 13-209-1,-10 0-112-15,22 19-72 16,-1 9-48-16,17 14-152 0,19 5-72 15,20 14-128-15,4 2-64 16,31 4 0-16,17 3 80 31,12-4-80-31,7 1-8 0,-2-4-176 16,-10-2-96-16,-7-4 128 16,-13-10 24-16,-14 1 112 0,-9-7 0 15,-12-2 0-15,-4-11 8 16,-4-2 0-16,-16-10 176 15,-4-7 80-15,-4-6 136 0,-4-3 16 16,-8-6-112 0,5-20-48-16,-1-9-88 15,4-6-40-15,8-6-120 0,16-8-160 16,8 2-224-16,0 2-160 16,16 10-360-16,28 9-1497 15,-4 9-2136-15,-1 14-2096 0</inkml:trace>
  <inkml:trace contextRef="#ctx0" brushRef="#br1" timeOffset="99588.78">16411 13658 9738 0,'0'0'3240'0,"0"0"-527"0,0 0-977 16,-32-69-472-16,4 69-207 15,-8 3-177-15,-8 35-232 16,1 32-136-16,3 25-128 0,16-3-136 31,16-15-48-31,8-20-104 16,12-13-88-16,20 3 40 0,3 7-48 16,17 0-248-16,1-9-432 15,-2-7-320-15,12-22-944 16,-10-6-2217-16,-14-10-3977 0</inkml:trace>
  <inkml:trace contextRef="#ctx0" brushRef="#br1" timeOffset="99876.77">16531 13887 9161 0,'0'0'2721'15,"0"0"-689"-15,0 0-463 16,0 0-73-1,0 0-8-15,0 0-551 0,0 0-369 0,87-12-72 16,-71 37-280-16,-5 7-120 16,-6 2-96-16,-5 8 104 15,-8-1 88 1,-12-3-120-16,-4-3 144 16,8-6 40-16,4-10-88 0,12-3-168 15,4-7 16-15,24-3-16 16,15-6 0-16,17-3-544 15,28-29-1128-15,-12-2-3009 0,-8-4-4793 16</inkml:trace>
  <inkml:trace contextRef="#ctx0" brushRef="#br1" timeOffset="100115.73">16969 13566 11138 0,'0'0'5385'0,"0"0"-3064"0,0 0-1217 0,0 0-552 16,0 0-264-16,0 0 368 15,52 80-176-15,-13-32-192 16,17 18-184-16,-5-3-104 16,-6 4 8-1,-9 3 56-15,-25-9-64 16,-11 2 0-16,-4 4-272 0,-28-7-80 0,-27 16-480 15,4-15-1521-15,3-14-4768 16</inkml:trace>
  <inkml:trace contextRef="#ctx0" brushRef="#br1" timeOffset="100440.34">17459 14186 11842 0,'0'0'4209'16,"0"0"-3481"-16,0 0-192 0,95 0-192 0,-43 0 216 16,8 0-15-16,0-3-265 15,0-1-216-15,-5 1-64 16,-3-7-1129 0,-12 1-2631-16,-16-1-849 15</inkml:trace>
  <inkml:trace contextRef="#ctx0" brushRef="#br1" timeOffset="100610.16">17674 13973 9402 0,'0'0'2648'16,"0"0"-968"-16,0 0 497 16,-8 82-521-16,8-40-696 0,0-1-335 15,12 4-377-15,4-1-248 0,20 13-745 31,-4-9-1799-31,0-14-2593 0</inkml:trace>
  <inkml:trace contextRef="#ctx0" brushRef="#br1" timeOffset="100784.62">18180 14109 11642 0,'0'0'2601'0,"0"0"-1113"16,0 0-1264-16,0 0-40 0,0 0-184 16,0 0-1128-16,104 16-1569 15,-76-3-2688 1</inkml:trace>
  <inkml:trace contextRef="#ctx0" brushRef="#br1" timeOffset="100918.2">18563 14170 11002 0,'0'0'3057'0,"0"0"-1921"16,0 0-544-16,0 0-592 15,0 0-272-15,119-23-1545 16,-83 23-2199-16,0 0-5154 0</inkml:trace>
  <inkml:trace contextRef="#ctx0" brushRef="#br1" timeOffset="101046.13">18957 14164 10426 0,'0'0'3080'16,"0"0"-1759"-16,0 0-1321 15,0 0-1201-15,96-10-975 0,-64 10-2449 16</inkml:trace>
  <inkml:trace contextRef="#ctx0" brushRef="#br1" timeOffset="101232.63">19446 14122 5673 0,'0'0'5713'15,"0"0"-4633"-15,0 0-1080 16,0 0-648-16,105-22-1616 16,-70 22-489-16,1 0-184 0,-4 6 81 15,-4 4 2576-15,-8-4 280 16,-8 4 1768-16,-5-7-488 15,-7 0-1280-15</inkml:trace>
  <inkml:trace contextRef="#ctx0" brushRef="#br1" timeOffset="102257.71">20630 13446 4384 0,'0'0'1657'0,"0"0"223"16,79-102 17-16,-58 64 7 15,-14 7-248-15,-7 2 193 0,-3 6-705 16,-22 8-248-16,-6 8-400 16,-17 7-128-1,-4 7 56 1,-8 15 25-16,1 10-65 0,-1 9-112 0,13 10-56 15,11 3-8-15,12 9-32 16,20 13-168-16,12 13-8 0,48 16 16 31,7-6 64-31,25-4-72 16,4-16 48-16,-9-18 24 16,1-4-80-16,-25-13-32 0,-14-12-136 15,-9-4-176-15,-5 7 152 0,-3 3-64 16,-12 1-328-16,-16-4 271 15,-8-10 209-15,-31-6 104 32,-17-10 48-32,-32-9 521 0,-24-9 135 15,-3-26-168-15,15-9 200 16,36 3-72-16,24 2-16 0,16 1-336 16,13-9-136-16,11-11-80 15,7-2-88-15,33 6-16 31,20 13-32-31,3 12-232 0,6 17-216 0,-5 12-208 16,-5 6-712-16,-19 16-1649 16,-21-6-2912-16</inkml:trace>
  <inkml:trace contextRef="#ctx0" brushRef="#br1" timeOffset="102620.5">21607 13421 9153 0,'0'0'3089'31,"0"0"-1497"-31,0 0-207 0,-101-20-313 16,54 30 248-16,-13 12 65 15,1 13-257-15,3 9-384 0,16 10-184 16,4 20-112-16,28 15-304 31,8-7 24-31,12-6-160 16,24-12 48-16,11-17 0 0,9 4-56 15,13 0-152-15,2-10-376 0,25-6-608 16,-21-16-1817-16,-15-9-3256 0</inkml:trace>
  <inkml:trace contextRef="#ctx0" brushRef="#br1" timeOffset="102876.8">21725 13547 8889 0,'0'0'2801'32,"0"0"-232"-32,0 0-497 15,0 0-864-15,0 0-368 0,0 0-111 16,0 0 423-16,5 108-488 16,-1-38-304-16,4-6-232 0,-4 2-40 15,3-2-88-15,6-17-368 31,-1 1-656-31,4-10-969 0,3-13-1751 16,-2-8 839-16,-2-14-3128 0</inkml:trace>
  <inkml:trace contextRef="#ctx0" brushRef="#br1" timeOffset="103160.79">22049 13732 8361 0,'0'0'2673'16,"0"0"-961"-16,0 0-864 15,0 0-568-15,0 0 297 0,0 0 687 16,-108 19-232-16,57-4-176 0,2-2 56 16,6 0-175-1,11 0-193 1,12-1-200-16,16 4-248 0,4 3-88 16,24 6 112-16,16 4 104 15,12 3-80-15,8 3-40 16,-5-3-88-16,0-4 56 0,-2 1-72 0,-10-7-8 31,-2-6-64-31,-6-4-184 16,-7-2-408-16,0-7-593 0,4-3-1047 15,-9-6-865-15,-3-10-4352 16</inkml:trace>
  <inkml:trace contextRef="#ctx0" brushRef="#br1" timeOffset="103408.7">22292 13278 10506 0,'0'0'3248'0,"0"0"-199"32,0 0-928-32,0 0-1153 0,0 0-456 15,0 0 400-15,123 101-184 16,-35-12-176-16,19 29-208 15,-7 5-152-15,-28-2-120 0,-40-19 8 16,-32-16-80-16,-45-4-56 16,-26-3-288-1,-21-3-328-15,12-15-624 0,9-20-3161 16</inkml:trace>
  <inkml:trace contextRef="#ctx0" brushRef="#br1" timeOffset="106156.51">12355 15166 1840 0,'0'0'2336'0,"0"0"-543"16,0 0-345-16,0 0-120 0,0 0-271 16,48 0-241-16,-25 0-152 0,1 0-16 15,4 0-64-15,0-3-72 31,8 1-176-31,4 2-64 16,4-4-48-16,8 4-88 0,3-3-15 16,5 0 63-16,3 3 88 15,2-3 56-15,-1 3 32 0,-1 0-56 16,1 0-80-16,-4 0-80 31,7 0-136-31,1 0 72 16,0-4-64-16,15 1 32 0,17 0-48 15,12 0 8-15,-1 0 0 16,-15 3 0-16,-24 0 8 0,-29 0 32 0,5 0-48 16,16 0 0-1,28 0 8 1,20 6 0-16,2 4 8 16,-2-4 0-16,-12-3-8 0,-9 1-8 15,1-4-8-15,0 2-152 16,-1-2-8-16,1 0 8 0,4 0 40 15,-5 0 72 1,5 0 48-16,-8 0 8 16,3 0 0-16,-3 0 40 15,0 0 8-15,0-2-8 0,-2 2 48 16,6-4-96-16,0 1 16 16,8 3 40-16,-1-6-48 0,5 6 40 31,4-4-40-31,-5 4-8 15,0 0 16-15,1 0-8 0,-4 0 0 16,-5 0-8-16,5-3 64 16,-5 3 80-16,6-3-32 0,-6 0-16 31,5 3-16-31,-5 0-64 16,1 0-8-16,-5 0 40 15,-3 0-48-15,-17 0 0 0,-7 0 8 16,-16 0-8-16,12 0 8 15,24-6-8-15,23-4 8 0,21-2 0 16,-9 2 16-16,1 0 24 16,-12 1-48-1,-9 6 0-15,1-4 0 16,-9 4 8-16,-7 0 8 0,-8-4 120 16,-17 4 80-16,-10 0 80 15,-2-3 72-15,20 3 32 0,30-7-8 16,26 4-111-1,1-4-105-15,-5 7-160 16,-15 0 56-16,-16 3-64 16,-13 0 32-16,-15 0-32 0,-12 0 40 15,3 0-40-15,5 0 8 16,8 0 72-16,12-3 80 16,-1 3 48-1,9-3-88-15,12-1-64 16,-5 1-56-16,-15 0-8 0,-4 3 0 15,-17-3 0-15,10 3 0 16,6-3 16-16,-3 0-16 16,-1-1 8-16,6-2-8 0,-6-1 88 31,17 4-24-31,12-3-56 16,14 3 0-16,6-3 0 0,-24 2 40 15,-21 1-48-15,-22 0-56 16,-6 0 56-16,5 0 0 15,12-4 8-15,4 4-8 0,-1 0 96 16,1 0-88 0,4 0 88-16,16-3-48 15,11-1-40-15,13 1 8 0,-8-1-8 16,-21 4 40-16,-23 0-32 16,-8 0-8-1,-1 3-8-15,9-3 0 16,4 0 0-16,-8 3 0 0,-5-4 0 15,-6 4-8-15,-9 0 8 16,-9 0-64-16,-3 0-32 0,-12 4-416 16,-4 2-777-16,-16 6-1223 15,-12-2-1457-15,-4-3-696 16</inkml:trace>
  <inkml:trace contextRef="#ctx0" brushRef="#br1" timeOffset="107075.67">17144 15592 9249 0,'0'0'4369'0,"0"0"-2120"16,0 0-249-1,0 0-447-15,0 0-353 16,0 0-360-16,0 0-392 16,-8-19-240-16,20 44 0 0,7 14 264 15,2 8-24-15,-1 10-215 16,-1 7-105-16,2 3-112 0,-1 2 40 31,-9-5-48-31,6-4 40 16,-6-6-48-16,1-10-168 15,-3-5-137-15,-2-14-183 0,5-2-152 16,-3-11-448-16,-6-5-1192 16,5-7-1953-16,-4-10-56 0,0-9-5809 0</inkml:trace>
  <inkml:trace contextRef="#ctx0" brushRef="#br1" timeOffset="107548.62">17805 15615 6905 0,'0'0'4233'0,"0"0"-2561"0,0 0-415 15,0 0-689-15,0 0-176 16,21-26 24-16,-21 42 120 15,-21 9 792-15,2 7-584 0,-14 6-216 16,-6 0-111 0,-9 3-121-16,-4-2-104 15,0-1-40-15,-4-7-80 16,9-9-24-16,2-2 40 16,14-8-88-16,11-9 32 0,16-3-40 15,4-9 8-15,8-10-576 16,16-6 224-1,8-1 152-15,4 4 135 16,3 9 65-16,-3 13 97 16,1 0 23-16,-5 7 0 0,-5 15 0 15,-3 10-72-15,-4 3 8 32,0 9 16-32,0 1 8 0,4-1-72 15,4 1 56-15,4-8-56 16,3 2 40-16,9-4 24 15,-4-7-24-15,0-2-48 0,-1-11-16 16,-7-5-144-16,0-10-152 0,-4 0-185 16,4-13-295-16,-4-9-296 15,7-22-680 1,-7-1-1073-16,-3 1-5649 16</inkml:trace>
  <inkml:trace contextRef="#ctx0" brushRef="#br1" timeOffset="107714.9">18789 15789 13618 0,'0'0'4329'0,"0"0"-3240"0,0 0-97 16,0 0-656-16,0 0-336 0,0 0-1697 31,0 0-5232-31</inkml:trace>
  <inkml:trace contextRef="#ctx0" brushRef="#br1" timeOffset="122600.49">25033 2838 4136 0,'0'-16'4009'0,"0"4"-2424"0,0-4-281 31,0 0 168-31,0 9-432 16,0 1-375-16,4 3-89 0,-4 3 32 15,0 0-72-15,0 0-48 16,0 0-144-16,0 0-224 0,0 7-120 15,0 15 0-15,0 9 0 16,0 10 32-16,0 10-24 31,0 6-8-31,0 13 16 0,12 19 32 16,4 16 16-16,4 9 96 16,3-6 88-16,-6-3-112 0,2-7-40 15,-6 4-16-15,-2 0-16 16,-3-4-16-16,1-3-40 15,-2-6 88 1,5 0 0-16,-3 3 32 0,2 6 48 16,9 4-40-16,-4 0-32 15,0 3-96-15,0-1 56 0,-4 4-15 16,-4-6-41-16,4-4-8 16,0 4 56-1,0-7 64-15,-5 4 24 16,2-1-48-16,3-3-48 0,-5 4 8 15,1 2-48-15,1 4 0 16,-2 0 64-16,1-4-72 0,1 1 0 31,2-7 48-31,-3-6-40 16,-4 0 80-16,0-3-80 16,-4-4 64-16,0 4-64 0,5-7-8 15,-1 7 16-15,-1-3 32 0,1 3-40 16,4 5 0-16,5 2-8 15,-6-1 8-15,5 0 136 32,0-4-16-32,-4 5-24 0,4 2-32 15,0 1-56-15,0-2 40 16,-1 2-48-16,-2-1-8 0,-1 0 0 16,-1-3 0-16,-3 1 0 31,0-4 8-31,5-1 32 15,-5 4-40-15,0 0 0 0,-1 1 8 0,-3-5 0 16,0-2 48-16,0 0-40 16,0-20-16-16,0-11 0 0,0-14-8 15,0-6 0-15,0 6 8 16,0 0 0 0,0 1-96-1,0-10-24-15,0-10-144 0,4-7-376 0,-4-5-345 16,8-10-199-16,1-3-1272 15,-2-13-1617-15</inkml:trace>
  <inkml:trace contextRef="#ctx0" brushRef="#br1" timeOffset="125037.2">29479 2384 7313 0,'0'0'2425'0,"0"0"-993"0,0 0-136 16,0 0 32-16,0 0 65 0,8-22-209 16,-8 22-280-16,0 0-288 15,0 0-168-15,0 0-448 16,-8 0-128-16,-11 0 80 0,-18 9 48 16,-26 11 200-1,-29 11-192-15,-28 10 160 16,-11 1-56-16,11-1-39 15,29-6 95-15,31-13-40 0,16-6 40 16,9 0 8-16,3 3-88 16,-4 3-48-16,8 0-40 0,8 1-8 31,5-1-64-31,6 0-72 16,5-6 72-16,4 3-248 0,0-6 119 15,4-4 9-15,12 1 144 16,8-4 48-16,12-6 120 0,11 0 24 31,13 0-39-31,20 0-41 16,-8 0-64-16,8 0 8 15,-5 0 16-15,-11 0-24 0,-4 10 0 16,-12-1-185-16,-13 4-127 16,-10-1-184-16,-22 5-56 0,-3-5-16 15,0 4 296-15,-24 0-72 31,-11 3 280-31,-14 3 64 0,-10-3 72 16,-5 3 144-16,-4 4-96 0,-7-4 8 16,3 4-8-16,0-1 96 15,5 3-40-15,7-2-72 0,8 2-56 16,12 4-40 0,8-3 0-1,8-4 88-15,9 0-24 0,6-2-72 16,9-1 0-16,0-3 80 0,0 0 144 15,20-3-96-15,8-3 112 16,12-7 8 0,24-3 217-16,24-3-161 15,39-9-112-15,17-10 56 16,3-10 112-16,-8 7 64 16,-23 0 56-16,-13 6-104 0,-19 3-184 15,-28 4-40-15,-16 2-104 0,-12 4-40 16,4-4-8-16,-4 5 0 31,-4 2-72-31,-9-4-280 16,-6 4-208-16,-5 0-360 0,-4 0-393 15,0 13-543-15,-17 0-1073 16,6-1-2256-16</inkml:trace>
  <inkml:trace contextRef="#ctx0" brushRef="#br1" timeOffset="126404.37">28897 4064 520 0,'0'0'8785'0,"0"0"-6440"15,0 0-241 1,0 0-231-16,0 0-321 0,0 0-312 16,0 0-663-16,-7 13-161 15,-9 12 288-15,0 7-184 0,-4 5-56 16,0 8-152-16,4 3-112 16,4-1-32-1,5-2-48-15,7-1-48 16,0-6-64-16,0 1 40 0,15-11-32 15,5-6-16-15,8-3-40 16,0-9-352-16,4-4-272 0,4-6-520 16,3-9-641-16,-7-13-1087 15,-4-4-2401-15</inkml:trace>
  <inkml:trace contextRef="#ctx0" brushRef="#br1" timeOffset="126829.46">29030 3775 7585 0,'0'0'2297'0,"0"0"-1105"0,0 0-336 15,0 0-400 1,0 0 8-16,0 0 400 16,0 0 201-16,0 0-505 0,-77 98-384 15,74-79-176-15,3 1-112 16,0-5 16-16,7-8 80 16,10-7 16-16,2 0 328 15,-3-10-80 1,5-9 24-16,-6-6-80 0,-7-4-80 15,-8-3-104-15,0 7 184 0,-4 2 480 16,-8 8-80-16,0 8-144 31,-4 7-184-31,0 0-192 16,4 4-64-16,1 11-8 0,-2 5 0 16,13 2-240-16,0 0-528 0,0 6-632 15,0-5-1073-15,4-7-2552 0</inkml:trace>
  <inkml:trace contextRef="#ctx0" brushRef="#br1" timeOffset="127171.74">29181 4197 6225 0,'0'0'6217'0,"0"0"-4865"0,0 0-543 15,0 0 127-15,40-9-16 0,-16 2-136 16,8-6-208-16,3 4-256 0,5 3-112 15,-4-4-96-15,4 1-104 16,-8 5-8-16,-13 1-352 16,1 3-896-1,-20 0-1705-15,0 0-1255 16,-3 7-1274-16</inkml:trace>
  <inkml:trace contextRef="#ctx0" brushRef="#br1" timeOffset="127391.2">29172 4388 4793 0,'0'0'4785'0,"0"0"-2361"16,0 0-848-16,0 0 361 31,0 0 15-31,0 0-543 0,0 0-377 16,116 0-352-16,-68-10-264 15,4 0-264-15,0 1-64 0,-5-1-88 16,-7 4-496-16,4-3-992 0,-12-1-2609 16,-8 0-2065-16</inkml:trace>
  <inkml:trace contextRef="#ctx0" brushRef="#br1" timeOffset="127814.62">29778 4029 11002 0,'0'0'5001'31,"0"0"-3841"-31,0 0-528 16,0 0-136-16,0 0-88 15,0 0 489-15,0 0 167 0,8 101-528 0,-8-60-144 16,0 4-144 0,0-1-112-1,0 1-88-15,0-4-48 0,0-6-112 16,-4-3-328-16,0 0-624 16,-3-7-1265-16,7-9-4000 15</inkml:trace>
  <inkml:trace contextRef="#ctx0" brushRef="#br1" timeOffset="128811.54">29021 1774 7801 0,'0'0'5201'16,"0"0"-4008"-16,0 0-657 15,0 0-160-15,0 0 80 16,0 0 72 0,0 4-528-16,0 12 160 0,-8 16 232 15,-3 5 232-15,-10 14-280 16,1 3-168-16,-8 4-96 0,-4-4-72 16,-3-1-8-1,-5-8-80-15,0-7-16 16,-4-6 40-16,8-10-40 15,1-10 96-15,3-8 160 0,0-4 56 16,8-10-32-16,0-12 8 16,4-10-104-16,8-6-88 0,8-3-24 15,4 0 24-15,0 2 96 32,0 11-88-32,13 6 104 0,2 6-48 15,5 10 41-15,8 6-33 16,4 0-72-16,8 6 8 0,3 6 64 15,9 1-24-15,0 3 0 16,-4-3-40-16,0-4 8 31,-12-2 24-31,-9-1-32 0,-11-6-16 16,-4 0-401-16,-12 0-159 16,0-10-80-16,-12-5-1312 0,-4-5-4242 0</inkml:trace>
  <inkml:trace contextRef="#ctx0" brushRef="#br1" timeOffset="131312.79">30153 2505 6065 0,'0'0'4961'0,"0"0"-3905"0,0 0 784 16,0 0 97-16,0 0-497 15,0 0-160 1,0 0-303-16,-16-38-305 0,16 38-256 16,0 0-304-16,0 9-112 15,0 10 0-15,12 10 120 16,-4 9 128-16,8 6-128 16,-1 7-72-1,6 6 24-15,-1 0-8 0,-1 0-56 16,1-3 48-16,0-6-40 15,0-7 48-15,-4-6-16 0,0-3-48 16,0-6-184-16,-4-4-72 16,-4-3-352-16,0-7-296 0,-4-2-729 31,4 0-759-31,-4-10-481 16,-4 0-1576-16,0-13-1328 0</inkml:trace>
  <inkml:trace contextRef="#ctx0" brushRef="#br1" timeOffset="131601.6">30293 2899 2600 0,'0'0'5225'16,"0"0"-3432"-16,0 0 295 16,0 0 313-16,0 0-345 0,-9-48-576 31,1 48-408-31,4 0-431 15,-12 6-377-15,-3 10-40 0,-5 6 192 16,-8 4-72-16,0 2-80 0,0 1 32 16,0-1-80-16,0 4 24 15,0-6-136-15,4 2-32 0,4-6-56 16,0 1 32 0,9-4-48-1,7-6 0-15,3-7-384 0,5-3-736 16,9-3-1217-16,10-7-2200 0,2-8-1440 15</inkml:trace>
  <inkml:trace contextRef="#ctx0" brushRef="#br1" timeOffset="133693.94">30205 1880 7489 0,'0'0'2273'0,"0"0"-337"16,0 0-112-16,0 0-103 15,0 0-353 1,0 0-200-16,0 0-264 16,4-20-311-16,-4 20-545 15,0 10-48-15,-4 9 0 0,-9 9 328 16,2 4-40-16,-1 6 0 31,3-3-112-31,2 0-80 0,7 0-16 16,0-6-8-16,0-1 0 15,11-9-56-15,6 0-16 0,7-6-48 16,4-4-368-16,4-9-432 16,11 0-809-16,-3-15-1399 15,-12-5-1929-15</inkml:trace>
  <inkml:trace contextRef="#ctx0" brushRef="#br1" timeOffset="134116.44">30241 1584 5457 0,'0'0'4601'0,"0"0"-3641"15,0 0-264-15,0 0-112 0,0 0-408 16,0 0-168-16,-36 10 320 16,27 9-24-16,1 0-256 0,8 0-48 15,0 0-64-15,0-6-16 16,0-1-104-16,8-5 40 0,5-4 144 31,2-3 144-31,-2 0 192 16,2-7-128-16,-6-6-32 15,-2-2 24-15,-7-1-192 0,0 0 48 16,-3 6 136-16,-10-2 329 16,2 9-217-16,-6 3-232 0,6 0-72 31,-1 3 0-31,3 9-192 15,9 8 8-15,0 5-441 0,9 0-815 16,-1-6-2593-16</inkml:trace>
  <inkml:trace contextRef="#ctx0" brushRef="#br1" timeOffset="134428.4">30444 1991 4793 0,'0'0'6825'15,"0"0"-5249"-15,0 0-752 16,0 0-215-1,0 0-1-15,0 0 176 16,0 0-192-16,111 0-256 16,-71-4-184-16,0-2-152 0,0 3-472 15,-1-7-1344-15,-11 1-929 32,-7 2-2648-32</inkml:trace>
  <inkml:trace contextRef="#ctx0" brushRef="#br1" timeOffset="134644.7">30778 1670 10202 0,'0'0'3008'0,"0"0"-775"16,0 0-841-16,0 0-736 15,0 0-472-15,0 0 144 0,-23 69 352 0,18-34-287 16,-3 7-209-16,8 2-96 15,0 1-88 1,0-1-72-16,0 20-745 16,8-14-1063-16,-3-5-3185 15</inkml:trace>
  <inkml:trace contextRef="#ctx0" brushRef="#br1" timeOffset="136876.53">31281 2333 4945 0,'0'0'4449'15,"0"0"-2737"-15,0 0-440 0,0 0 497 16,0 0-185-16,0 0-264 16,11-31-288-16,-11 31-440 31,-4 0-295-31,-7 0-49 0,-13 3 24 0,0 6 24 15,-12 4 88-15,8 6-112 16,-4 0-56-16,8 3-112 0,4 1-96 16,8 5-8-16,4 1-64 15,8 2 56 1,0 5 8 0,16 1 40-16,8 2 8 0,4-1 48 15,4 0-32-15,3-7-8 0,6 1 0 16,-2-6-48-16,1 2 48 0,8-3-56 31,-4-2-72-31,0 2 72 16,-8-2-16-16,-4 2-112 15,-9-6-40-15,-3 3 24 0,-12 4-64 16,-3-7 16-16,-5 3 104 16,0 0-96-16,-13 0 0 0,-7 1 176 15,-7-1-112-15,-10-3 120 31,-2 0 64-31,-9-3-8 0,0-7 32 16,0-2-32-16,-3-4 32 16,-1-3 64-16,8-3 72 15,4-17 72-15,4-2 72 0,12-10 16 16,8 1 24-16,9-4-160 31,7-3-128-31,0-6-64 0,19 2-48 16,5-3 40-16,4 4 0 0,-4 6-48 15,-5 10 64-15,-2 3-8 16,-6 9-8-16,-7 4 0 16,1 2-32-1,-1 1 32-15,0-1-40 16,0-2 40-16,0-4-48 0,-1 4 0 16,5-4-136-16,-3 7-32 0,-1-1 40 15,-4 7-40 1,0 0-320-16,0 0-608 0,-17 10-392 0,6 12 167 31,-2-3-2448-31,6 0-1352 16</inkml:trace>
  <inkml:trace contextRef="#ctx0" brushRef="#br1" timeOffset="137345.34">32009 2289 6249 0,'0'0'4649'16,"0"0"-3129"-1,0 0 8-15,0 0 225 0,0 0-593 16,0 0-200-16,0 0-432 16,0 0-288-16,-92-19 177 15,61 38 231-15,-1 6-192 0,4 13-312 0,5 4 152 31,2 9-32-31,5 6-40 16,12 3-48-16,4 0-160 0,0 4 96 16,17-1-104-16,7-2-8 15,7-4 0-15,1-10-120 16,8-9 56 0,3-3-192-16,2-9-192 15,2-11-200-15,5-2-577 16,12-13-767-16,-12 0-2001 0,-13-6-3136 0</inkml:trace>
  <inkml:trace contextRef="#ctx0" brushRef="#br1" timeOffset="137908.69">32384 2448 3384 0,'0'0'8130'0,"0"0"-5802"31,0 0-527-31,0 0-649 0,0 0-328 16,0 0-320-16,0 0 8 16,-31 47-23-16,14-8-89 15,6 5-128-15,6 4 96 0,1 2-208 31,4 1-80-31,0-3-72 0,4-4-8 16,8-6 0-16,4-6-72 16,8-7-440-16,-4-9-448 0,16-9-969 15,-4-7-984-15,-4 0-2360 16</inkml:trace>
  <inkml:trace contextRef="#ctx0" brushRef="#br1" timeOffset="138272.28">32436 2162 5497 0,'0'0'4689'0,"0"0"-3537"0,0 0 256 15,0 0-504-15,0 0-471 16,0 0-105-16,-40 6 72 0,32 10-192 31,0 3 88-31,8-3-248 16,0 3-48-16,0-6-80 15,0-1 8-15,8-5-88 0,4-4 160 16,-1-3 48-16,-2 0 440 16,-1-10-32-16,-8-8-128 0,0-1-56 15,0-4 296-15,0 1 80 16,-12 6-296-1,4 0-80-15,0 10 193 16,-4 6-289-16,8 0-176 0,-4 6-168 16,4 26-905-16,4-4-1711 15,0 1-1473-15</inkml:trace>
  <inkml:trace contextRef="#ctx0" brushRef="#br1" timeOffset="138591.19">32727 2203 7161 0,'0'0'5617'0,"0"0"-4417"16,0 0-791-16,83 45 111 31,-46-11 320-31,2 14 240 16,1 9-288-16,-8 10-408 0,-12 0-288 15,-9 3-88-15,-11-1 40 16,-3-8-48-16,-13 5 56 0,-12-2-56 16,-4-4-256-16,-20 13-736 31,9-19-1416-31,-2-6-2874 0</inkml:trace>
  <inkml:trace contextRef="#ctx0" brushRef="#br1" timeOffset="140195.26">26826 3073 9578 0,'0'0'2168'0,"0"0"-160"15,0 0-263-15,0 0-409 32,0 0-168-32,0 0-311 0,-4-9-177 15,4 9-112-15,0 0-216 16,0 0-216-16,0 12-128 0,0 7 48 16,4 13 272-16,7 10-40 15,10 5-144-15,-1 4 0 16,4 6-72-16,3-3 8 0,1-3-16 15,-8-4-8 1,4-2-56-16,-4-10-96 16,-4-7-128-16,0-6-232 0,-8-5-424 15,-4-11-568-15,0-6-721 16,-4 0 105-16,0-32 303 16,-8 0-2120-16,-4-6-1912 0</inkml:trace>
  <inkml:trace contextRef="#ctx0" brushRef="#br1" timeOffset="140399.13">26949 3346 3752 0,'0'0'1777'0,"0"0"-265"16,0 0-200-16,0 0-376 31,0 0-159-31,0 0 543 16,0 0 216-16,-47 32-183 0,34-13-169 16,2 7-120-16,-5-1 24 0,-9 0-96 15,-2 1-175-15,-1-1-177 16,-3 0-208-16,3 1-288 15,3-4-72-15,5 0-72 0,12-6-152 32,8 0-968-32,0-7-1553 15,21-5-3120-15</inkml:trace>
  <inkml:trace contextRef="#ctx0" brushRef="#br1" timeOffset="142002.59">25905 3340 184 0,'0'0'1848'16,"0"0"3057"-16,0 0-2937 16,0 0 81-1,0 0-97-15,0 0-327 16,-4-10-257-16,4 10-416 15,0 0-184-15,0 0-192 0,0 4-232 16,0 8-192-16,0 13 361 31,8 7 31-31,1 3-208 0,-1 7-144 16,3-1-88-16,2 0-88 16,2-3-8-16,-2-3 72 15,-2-6-72-15,1-7-8 0,0-6-480 16,4-4-320-16,-4-5-953 15,8-7-1263-15,0-9-193 16,-8-11-2192 0</inkml:trace>
  <inkml:trace contextRef="#ctx0" brushRef="#br1" timeOffset="142243.54">26276 3435 9009 0,'0'0'3993'0,"0"0"-2288"16,0 0-577-16,0 0-440 0,0 0 80 31,0 0-200-31,0 0-320 16,48-10 224-16,-16 4-95 0,11 0-81 15,6-1-208-15,-10 4-16 16,-7 0-72-16,-8 3-248 0,-16 0-545 15,-8 0-911-15,-8 0-1113 16,-8 0-1631-16</inkml:trace>
  <inkml:trace contextRef="#ctx0" brushRef="#br1" timeOffset="142933.19">25858 3152 776 0,'0'0'5441'0,"0"0"-3985"0,0 0-392 0,0 0 41 16,0 0 31-16,0 0 72 16,-28-22-232-16,19 22-192 0,2 0-143 15,-13 10 191-15,4 6 256 16,-8 6-216 0,5 6-280-16,-2 7-80 15,1 6-191-15,5 11 207 0,2 14-144 16,5 16-144-16,8 20-40 15,0 0-48-15,24-4-80 0,4-22-72 16,0-22 48-16,4-12-48 31,4-7-168-31,24 3-240 16,28 3-729-16,23-9-1215 0,-20-13-1969 16,-18-19-4481-16</inkml:trace>
  <inkml:trace contextRef="#ctx0" brushRef="#br1" timeOffset="143464.78">27189 2759 6449 0,'0'0'5889'16,"0"0"-3944"-16,0 0-201 0,0 0-912 15,0 0-688-15,0 0 424 31,15 63 248-31,33-12-119 0,4-3-17 16,12 2-112-16,7 4-152 16,-15 1-248-16,4 5-40 15,-12 3-80-15,-17 4-40 0,-14 0-8 32,-13-4-168-32,-4-3-32 15,-17 1-240-15,-15-7-320 0,-27 3-1065 16,11-16-2456-16,0-12-4392 0</inkml:trace>
  <inkml:trace contextRef="#ctx0" brushRef="#br1" timeOffset="144935.01">25153 1657 7497 0,'0'0'1800'16,"0"0"769"-16,0 0-745 15,0 0-1095-15,0 0-273 0,0 0 128 16,-36-66-136-16,4 66-56 15,-12 5-48 1,0 15 32-16,-8 8 128 16,9 4-208-16,6 6 0 0,1 4-32 15,12-1-32-15,13 3-216 16,11-2-16-16,0 2 0 0,24 0 48 16,15 4 25-1,10-7-73-15,11 1 200 16,-1-7-200-16,1-1 0 15,-1-5 88-15,-7-3-8 0,-4-1-16 16,-16 0-32-16,-4 1-32 16,-12 2-80-1,-12 4-64-15,-4 0-8 16,-4 2 64-16,-20-5 80 16,-4 0 16-16,-8-7-8 0,-4-3 264 15,-8-7 88-15,1-5 88 16,7-7 40-16,-4-7 152 0,4-11-40 31,5-17-112-31,3-3-136 16,4-10-104-16,11 0-88 15,10-2-152-15,3 5 0 0,4 4-8 16,0 3-104-16,7 9-408 16,14 1-616-16,-2 5-1409 0,-6 7-3720 0</inkml:trace>
  <inkml:trace contextRef="#ctx0" brushRef="#br1" timeOffset="145467.72">24953 1295 3000 0,'0'0'7594'16,"0"0"-5754"-16,0 0-856 16,0 0-568-16,0 0-416 0,0 0 104 15,-19 13-104-15,19-7 505 16,0 0-1-16,0-2 56 0,0-4 136 16,0 0-8-16,7 0-128 31,5-13-88-31,8-6-216 0,-4-3-104 15,8-7-40-15,-8 1 40 0,0-1-80 16,-4 4 49-16,-4 6 175 16,0 3 208-16,-1 6-128 15,-7 7-200 1,5 3-176-16,-1 3-144 16,4 13-168-16,7 13 216 15,2 8 96-15,7 8-16 0,11 31-664 16,-3-9-1833-16,0-10-3520 0</inkml:trace>
  <inkml:trace contextRef="#ctx0" brushRef="#br1" timeOffset="145926.04">25766 2067 10306 0,'0'0'3937'0,"0"0"-2193"0,0 0-336 0,0 0-416 15,0 0-191-15,0 0-345 16,0 0-456-1,0 0 24-15,36-4-24 16,8 1 312-16,8 0-96 16,7-3-216-16,1-1 0 15,-9 4-736-15,-6 3-1233 0,-17 0-1095 16,-17 3-2250-16,-11 7-351 16</inkml:trace>
  <inkml:trace contextRef="#ctx0" brushRef="#br1" timeOffset="146120.43">25770 2337 7041 0,'0'0'2409'0,"0"0"-393"32,0 0 737-32,0 0-385 15,116 0-576-15,-33-20-687 0,1 1-433 16,-4 3-360-16,19-3-312 15,-31 7-1256-15,-8-4-5602 0</inkml:trace>
  <inkml:trace contextRef="#ctx0" brushRef="#br1" timeOffset="148648.09">25284 2987 5401 0,'0'0'880'0,"0"0"-200"16,12 108 72-16,0-41-232 0,12 16-96 15,12 24 401 1,11 1-57-16,-2 0-88 15,-2-6-32-15,-11-10-216 0,-4 10-224 16,-12-4 16-16,-12-3 272 16,-4 1 40-16,0-7 145 15,0 3 55-15,-4-3-240 0,4-4-40 16,-5-15-184-16,5-10-88 16,0-18-8-1,0-1-80-15,9 0-32 16,6 7 16-16,2-1-72 15,-2-2-16-15,-2-13 8 0,-2-4-608 16,1-15-424-16,-3-7-769 31,-9-6-2272-31</inkml:trace>
  <inkml:trace contextRef="#ctx0" brushRef="#br1" timeOffset="152015.19">25387 2984 1592 0,'0'0'3016'15,"0"0"-1759"-15,0 0-705 16,0 0-120-16,0 0 64 0,0 0-32 16,88-54-208-16,-68 51-112 15,4 3-72-15,0 0-72 0,0 0 64 16,7-3-64 0,1 0 8-1,4-4 8-15,5-2-8 0,-2-1-8 16,1 1 0-16,0-4 0 15,0-3 72-15,-1 7-8 0,-3-4-56 16,5 0 8-16,-6 1-8 0,5-4 0 31,-1 3 0-31,2-3 72 16,-2 0-72-16,1 1 0 0,-4-2-8 16,4 2 8-16,-8-1 0 15,4 3 48-15,-1-3 64 0,1 4-8 16,0-1-8-16,4-3-32 15,4 0-16-15,0 0-40 32,-4-3-16-32,3 3-48 0,-11-3 48 15,0 3 0-15,-8-3-8 16,-4 6 8-16,4-2 8 0,-4 2 64 16,0 0-64-16,8 0 64 31,8 1-72-31,-1-4 0 15,1-3-16-15,5 3-40 0,-10 0 56 0,1 0 0 16,-9 0 0-16,-2 4 8 16,-5-1 8-16,-4 1 97 0,3-1 79 15,-2 3 16-15,6-6-128 16,9 3-72 0,0-6 0-1,4 7-8-15,3-7 0 0,2 3 0 0,-5 3 0 16,-4 1 0-16,-5 2 8 15,-3 4-8-15,4-4 0 0,-4 4 8 16,8-1-8-16,0-6 8 31,12 4 0-31,4-7-8 16,8 0 8-16,-1-2-8 0,5 1 16 16,-8-1 32-16,-4 1-48 0,-13 2 16 15,-7 5-8-15,-3 0 168 31,-6 1-48-31,5-4-120 16,8 4 0-16,8-7 0 0,4 4 8 16,8-8-16-16,7 4 0 15,1-2-8-15,-4-5-8 0,0 7 16 16,-12 0 8-16,-5 4 288 16,-7 2 208-16,4 0-144 31,0-2-96-31,8 2-56 0,4 1-64 0,7-1-88 15,25-5-8-15,12-1-40 16,4-3 88-16,-17 3-96 0,-7 0 8 16,-20 3 56-16,-5 4 16 15,5-4 352 1,-8 0 160 0,-8 4-176-16,0-1 1 0,0-2-161 15,8-1-152-15,4 0-48 0,8-3-8 16,7-3-48-16,1 0 24 0,0 0-16 15,-9 0 0-15,-6 0 56 32,-10 3-16-32,-7 3 16 15,-5 1 176-15,2 2 40 0,-1 0-144 16,8 4-120-16,12 0-8 16,7-1-8-16,25-2 48 0,16 0-40 31,0-1 0-31,-13 1 0 15,-16-1 0-15,-18 4-8 0,2-4 8 16,1-3-8-16,-4 4 8 16,-5 0-8-16,10-1 56 15,3 0-56-15,4-2 0 0,7-1 0 32,5 0-8-32,-1 0 8 15,1 1 0-15,-8 2 0 0,0 1 0 16,-4 2 0-16,-4 4-16 0,-1-3 16 15,9 6 0-15,16-3 0 16,15 0 0-16,24 3 0 0,5-4-128 16,-25 4-128-1,-18 0-96 1,-30 0 184-16,-3 0 104 0,4 0 64 16,8 0 8-16,7 0 0 15,1 0-8-15,-4 0 0 0,7 0 8 16,10 0-8-1,18 4-184-15,17-1-216 16,-13 0-105-16,-20-3 249 16,-19 6 24-16,-19 0 96 0,2 1 64 15,5-1 0-15,4 7 64 16,-8-4 0-16,-1 7-40 0,-2 0 48 16,2-3 0-16,-3 3 0 31,8-1 32-31,-1 2-24 0,2-5-8 15,-2 4 0-15,-10 0 0 16,-6-3 32-16,-15-4-32 16,-4 4-56-16,-4-3 56 0,-4 2 64 15,-4 1 64-15,0 3 24 32,4 0-40-32,0 3-8 0,3 6-56 15,2 0 56-15,3 1 40 16,-5 2 16-16,2 4-79 0,-5 6 111 15,-4-3-32-15,0 6-16 16,0 1 56 0,0-1-16-16,0 4-32 15,0 2-72-15,0 0 40 0,0 7 8 16,0 4-24-16,4-1-96 16,4 0 88-16,4 6-24 15,-4-2-16-15,-4-4 16 16,0 3-64-16,-4 1-8 15,0-4 8-15,0 3-8 16,0 4 72-16,0-4-72 0,-4 3 72 16,0 1 16-16,4 0 16 15,-4-1-96-15,0 0 48 16,-1 1-40 0,-2 3 32-16,-1 0 24 15,-5-4-16-15,2 0-48 0,-1 1-8 16,-4-4 8-16,0-3 56 15,0 1-64-15,-3-4 0 16,2-4 0-16,1 4-8 0,4 0 0 31,1 3-72-31,-2 0-16 16,2-3-64-16,-1-3 104 0,-1-6 56 16,2-1 0-16,-2-6 0 15,2 0 8-15,3 0 0 16,-5-3-8-16,2 0-72 0,-6 0 72 0,6-6-72 15,-9 0 16 1,4-4-112 0,-8-3-112-16,-4-3 56 0,-4 0-200 15,-3-3-144-15,-5-3 183 16,-4-1 209-16,-8-2 24 16,-3 0 96-16,-5-4 56 0,-4 0 0 0,-8-3-112 31,-11 1-376-31,-18 2 160 15,-17 0 72-15,-11 0 48 0,11 4-376 16,10-3-160-16,12 2 16 16,4-6 216-16,1 3-113 15,3-2 625 1,0-1 0-16,13-3 264 16,11 3-96-16,16 0 105 0,1 1-145 15,-17 2-128-15,-28 6-80 16,-23 4-96-16,-9 0 39 15,4 0-39-15,13-3-136 0,7-3 144 32,4-1 64-32,21 0-128 15,11-2 224-15,-8-1 8 0,-7 4 64 16,-13 2-16-16,-7 1 56 16,2 0 24-16,11-1 136 15,-2-2 201-15,4 2-25 0,-4 1-160 16,0 0-176-16,5-4 0 15,-5 1-104 1,8 0 8-16,9-1 64 16,11-3-72-16,-11 1 72 0,-13 5-16 15,-12-2 320-15,-12 6 88 16,13-3-192-16,19-1-144 16,17 1 0-16,10-3-112 15,2-1-16-15,-9 4 48 16,-8 2-48-16,-12 2 8 15,-12 1 0-15,-7 5-8 0,-16-1 16 16,-1 0-16-16,9 0 8 16,11-3 64-16,20-6-72 0,17-3 0 31,7-4 0-31,8 0-16 16,-8-2 8-16,-12 5 8 0,-8 0 0 15,-3 1 0-15,-1 0 0 16,-4 5 0-16,5-5 40 0,-1 3 16 15,0-1 16-15,12-2-64 32,0-1-8-32,5-2 0 15,3 2-16-15,4-3 8 0,-4-2 8 16,5 2 0-16,2-3 0 16,-2 1 0-16,-1-1 0 0,4 0 0 31,-8 0 0-31,5 3 0 0,-1 1 8 15,4-1 0-15,-4-3 0 16,12 4 72-16,-3-4-16 0,2 0-48 16,5-3 72-16,1 0-88 15,4 0 80-15,-1 0 176 0,-4 0-72 16,0 0-88 0,0 0-88-1,-8 0 64-15,-8 0-16 0,-4 0 136 16,-4 3 96-16,-8 0 25 0,1-3-25 15,3 0 120-15,13-9 328 16,6-7 344-16,13-3-344 0,9-4-248 31,6 1-96-31,6 3 56 16,3 4-31-16,4-1-265 0,0 6-56 16,0 1-16-16,0-1 8 15,0 0-88-15,0 1 0 0,4-4-16 31,-1-6-160-31,1-9-64 16,5-10-113-16,-1-7-455 16,7-50-96-16,2 6-1184 0,-6 0-2401 15</inkml:trace>
  <inkml:trace contextRef="#ctx0" brushRef="#br1" timeOffset="157935.75">28591 4191 1528 0,'0'0'1032'0,"0"0"-696"16,0 0 336-16,0 0 8 16,-36 0 153-16,20 0-177 0,-4-3 272 15,0-1-88-15,-3 1-120 16,-1 0 8-16,7 0 25 0,-2-4-57 31,6 5-328-31,-2-8-200 16,-1 3-152-16,0-2 88 15,0-1-88-15,-4-2 80 0,-4-1 64 16,-4 0-24-16,-7-2-8 16,-1-5-80-16,4 1 32 0,-5-3 0 15,9-6-8-15,5-4 8 32,3 0 64-32,5 0-32 0,2 0 288 15,1 1-96-15,4 2-40 16,0 0-64-16,0 4-64 0,1 0 16 15,-6 3 16-15,1 0-64 16,5-1-32 0,-6 1-64-16,5 0 0 15,1-4 9-15,3 4 31 0,-1-3-48 16,1 2 16-16,4-2 72 16,-7 0-24-16,3-1-64 0,-4-2 0 15,-1-1 0 1,2 4 128-16,-5-1-64 15,8 1-56-15,0 0 48 16,4 2-56-16,0-2-40 0,0-4 32 16,4-3-8-16,4 4 16 15,0-4 64-15,-1 3 0 16,-2-2-16-16,-5 3 56 0,0 2-16 31,0-2 88-31,0-1-80 0,0 0-80 16,0 0 48-16,0-2-56 15,4 2 0-15,4 4 80 16,-1-3-88-16,6 2 0 0,-5 0 48 31,3 1-48-31,2 6 8 16,-2-3-8-16,6 3-64 0,-2 0-64 16,5 3 120-16,5-3-112 15,2 0 112-15,1 3 16 16,-4 0 48-16,0 0-40 0,-4 3 72 0,-5 1 8 15,-7 2 8 1,1 1 64 0,-5-1-56-16,0 4-96 0,-1 0 40 15,5 2-48-15,-4-2 0 16,-4 3 0-16,4-1 0 16,1 2 40-16,-1-2-40 15,-4 1 8-15,0 0-16 16,0 3-72-16,0-3-72 15,3 0-32-15,-3-1-56 0,4-2-144 16,0 0-304-16,4-1-513 16,1 1 105-16,-2-1-144 15,-3-2-345 1,0 3 105-16,-4 3 408 16,0-4-472-16,-8 4-17 0</inkml:trace>
  <inkml:trace contextRef="#ctx0" brushRef="#br1" timeOffset="158383.96">28073 2330 3952 0,'0'0'1305'15,"0"0"-257"-15,0 0-296 0,0 0 152 16,0 0 240-1,0 0 145-15,0 0-209 16,-28 0-232-16,28 0-480 16,0 0-368-16,4 0-128 0,4-3 128 15,4 0 64-15,8 0-64 16,4-1 112-16,0 1-112 16,4 0 48-1,-1 3 80-15,1-3-56 0,0 3-24 16,-8 0-48-16,-8 0-8 15,-3 0 0-15,-6 0-120 0,-3 0-72 16,0 0 72-16,0 0 56 16,0 6 72-16,0 4 0 0,0-1 0 31,0 4 88-31,0 3 56 16,0 0-88-16,0 6 64 0,-3 4 32 15,-2-1-48-15,-7 6-24 16,8-2-72-16,0 3-8 0,4 0-152 31,0 3-928-31,16-10-976 16,0-3-3346-16</inkml:trace>
  <inkml:trace contextRef="#ctx0" brushRef="#br1" timeOffset="165245.97">26292 4273 6689 0,'0'0'2096'0,"0"0"-943"0,12 0-265 15,-1-9 0-15,6-4 0 16,7-3 88-16,12 0 17 0,7-6-209 31,26-4-184-31,22-2-88 16,24-3-120-16,9-1-72 15,-9 9-96-15,-31 11-40 0,-24 2-64 16,-20 7-64-16,-9 0-48 16,5 3 40-16,-4 0-48 0,-4 0-88 31,-4 0-600-31,-8 9-544 0,-8 1-536 15,-8-1-345-15,-4 11 89 16,-16-5-737-16,-8 1-2048 0</inkml:trace>
  <inkml:trace contextRef="#ctx0" brushRef="#br1" timeOffset="165530.79">26384 4375 4544 0,'0'0'2729'16,"0"0"-1273"-16,0 0-775 15,0 0-89-15,0 0 224 16,0 0 72-16,0 0-120 0,47-3 512 16,5-10 9-16,36-10-337 15,23-8-312-15,13-1-168 0,-5 4-128 31,-31 8-120-31,-28 8-104 16,-21 6-72-16,-11-1-48 16,-4 7-224-16,-3 0-1088 0,-2 0-1145 15,-6 0-1719-15,-2 0-1362 0</inkml:trace>
  <inkml:trace contextRef="#ctx0" brushRef="#br1" timeOffset="166355.73">29986 3435 7217 0,'0'0'2289'16,"0"0"-1049"-16,0 0-184 0,0 0 64 31,0 0 225-31,0 0-273 15,4-3-424-15,15-4-408 0,1 1-240 16,12-7 0-16,8 4 56 16,4-4-48-16,7 4 40 31,1-4 8-31,0 3-8 0,-8 1-48 16,-4 0 0-16,-8-1 0 15,-13 7 8-15,-6-1-8 0,-9 4-624 16,-4 0-1000-16,0 4-873 0,0 5 609 15,-8 4-1097-15</inkml:trace>
  <inkml:trace contextRef="#ctx0" brushRef="#br1" timeOffset="166604.46">30001 3524 2656 0,'0'0'1488'15,"0"0"57"-15,0 0 7 16,0 0-304-16,0 0-87 16,0 0 263-16,0 0 96 0,0 0-688 15,24 3-207-15,12-13 55 32,8 1-424-32,8-4-144 0,0 0-104 15,0 1-8-15,-9-1-344 16,-7 4-441-16,-4-1-1055 0,-16 4-2137 15,-4-1-1248-15</inkml:trace>
  <inkml:trace contextRef="#ctx0" brushRef="#br1" timeOffset="169811.79">28539 7369 8857 0,'0'0'1601'32,"0"0"-929"-32,0 0 280 15,0 0 168-15,0 0 129 0,0 0-345 16,0 0-600-16,-52-32-160 16,4 38 8-16,-23 16-48 0,-33 17-8 15,-35 9 16-15,-9-1-56 16,5 4 72-16,20-10 48 15,39-9 48 1,24-10 72-16,20-6-56 0,12 0-64 16,0 0-96-16,12-1-32 15,0 5-48-15,13-5-96 0,3 2 40 16,11-8 56 0,21 4 56-16,24-7 80 15,36-3-8-15,23 3-24 16,13-2 0-16,-5 5-32 0,-31 1 80 15,-32-1 40-15,-21 1 0 16,-7 3-111-16,-12 2-81 0,1 4-57 16,-14 3-39-16,-7 4-64 31,-12 3 160-31,-24 3 0 0,-7 5 48 16,-17 2 40-16,-16 11-80 15,-20 4 48-15,8-3-48 0,9-3 0 16,16-10-8-16,14-10 73 15,-2 7-65-15,7-3 192 32,12-3 8-32,17-7-72 0,6-3-16 15,9-3-56-15,0-6 64 16,24-1 64-16,12-6 208 0,27-3 64 16,29 0-8-16,32-22-192 31,15-7 64-31,0-3-72 0,-6 1-16 15,-22 2-112-15,-20 7-80 0,-18 6 24 16,-26 3-72-16,-15 7-72 16,-8 3-432-16,-4-1-208 0,-8 4-528 15,-8 0-481 1,-4 0-1191 0,-4 0-1761-16,-8-2-4673 0</inkml:trace>
  <inkml:trace contextRef="#ctx0" brushRef="#br1" timeOffset="170531.77">29221 7483 6081 0,'0'0'3136'31,"0"0"-1791"-31,0 0 151 15,0 0-312-15,0 0-271 0,0 0-129 16,-84-70-200-16,44 70 144 16,1 7-56-16,-10 12 48 15,6 13-176-15,-1 9-16 0,8 12-63 16,8 18-97-16,12-1-168 31,16-1 16-31,0 1-64 0,24-13-80 16,11 4-24-16,14-11 0 0,6-2-40 15,1-13-8-15,4-10-400 16,-9-6-456-16,1-12-793 0,-4-7-871 16,-20-13-617-1,-4-9-3512 1</inkml:trace>
  <inkml:trace contextRef="#ctx0" brushRef="#br1" timeOffset="170825.1">29380 7696 7577 0,'0'0'2953'0,"0"0"-1233"16,0 0-888-16,0 0-248 0,0 0 1129 15,0 0-41-15,36 79-432 16,-16-44-575-16,-5 0-273 16,2 6-200-16,-2-9-40 0,-2 0-80 15,-6-7-72-15,5-5-320 32,-7-8-232-32,-1-2-689 0,3-10-1423 15,-3-4-2129-15,4-12-3129 0</inkml:trace>
  <inkml:trace contextRef="#ctx0" brushRef="#br1" timeOffset="171064.11">29810 7731 9634 0,'0'0'2944'0,"0"0"-887"31,0 0-369-31,0 0-256 16,107-57-399-16,-66 47-369 0,6 0-296 16,1 8-144-16,4 2-224 15,-4 0-152-15,-5 0-1057 16,2 0-1287-16,-14 0-2161 0,-10 0-5689 0</inkml:trace>
  <inkml:trace contextRef="#ctx0" brushRef="#br1" timeOffset="171359.48">30428 7395 10546 0,'0'0'2632'0,"0"0"-319"0,0 0-409 15,0 0-1032 1,0 0-672 0,0 0-184-16,0 0 457 0,28 69-105 15,-4-25-96-15,-1 4-128 16,-3 0-16-16,0 2-112 0,0-5-16 16,-4-4-24-1,-4-3-336 1,0-3-529-16,-8-6-639 0,-4-4-1224 15,0-9-473-15,0-6-4289 0</inkml:trace>
  <inkml:trace contextRef="#ctx0" brushRef="#br1" timeOffset="171541.63">30519 7674 8361 0,'0'0'2625'0,"0"0"-153"16,0 0-1175-16,0 0-841 15,0 0 48-15,-108 44 208 0,57-19-304 32,-1 7-240-32,0 0-168 15,5-3-80-15,2 6-1608 16,13-10-1537-16,21-9-6265 0</inkml:trace>
  <inkml:trace contextRef="#ctx0" brushRef="#br1" timeOffset="171842.67">30536 7083 11306 0,'0'0'2833'15,"0"0"-345"-15,0 0-936 0,0 0-999 16,0 0-185-16,118 73 248 16,-62-22-256-16,4 13-40 0,0 2-152 31,-8-3-88-31,-5 8-8 16,-6-8-72-16,-13 0-152 0,-13-6-392 15,-15-5-456-15,-3 11-609 16,-22-12-711-16,1-10-857 0</inkml:trace>
  <inkml:trace contextRef="#ctx0" brushRef="#br1" timeOffset="172386.6">31240 7102 9097 0,'0'0'2017'15,"0"0"559"-15,0 0-695 16,0 0-1097-16,0 0-664 0,0 0 1032 16,24 98-160-16,8-40-391 15,4-1-201 1,4 3-232-16,4-3-72 15,0-3-96-15,-8-3-24 0,-8-6-1056 16,-5-7-825-16,-19-4-591 16,-4-8 303-16,0-13-2120 0</inkml:trace>
  <inkml:trace contextRef="#ctx0" brushRef="#br1" timeOffset="172603.56">31388 7448 1032 0,'0'0'10490'0,"0"0"-7849"16,0 0-1033-16,0 0-936 15,0 0 792-15,0 0-215 0,-84 73-353 16,61-41-440-16,-1 3-304 16,-1-3-64-16,10 0-88 0,-1-1-88 31,4 4-816-31,3-10-1649 15,5-5-2576-15</inkml:trace>
  <inkml:trace contextRef="#ctx0" brushRef="#br1" timeOffset="173075.89">31623 6474 10298 0,'0'0'1904'0,"0"0"-88"15,0 0-799-15,0 0-625 0,0 0-8 16,0 0 496-16,-56 104-432 16,48-53-272-16,8-3-120 31,0 3 32-31,25-7-32 0,6-6-56 16,9-6-504-16,3-10-352 15,10-22-528-15,-5 0-833 0,-16-10-3080 0</inkml:trace>
  <inkml:trace contextRef="#ctx0" brushRef="#br1" timeOffset="173381.84">31698 6264 7433 0,'0'0'2169'0,"0"0"-993"15,0 0-480-15,0 0-208 16,0 0 160-16,0 0-360 16,0 0-288-16,0 0-64 0,0 0 64 15,4 0 8-15,9 0 120 32,-2-3 8-32,2-1-40 0,-5-8-16 15,-4-1-8-15,-4-6-64 16,0-3 136-16,-12 0 160 0,-8 3 145 15,-1 6-89-15,-3 7-160 16,-3 12-200-16,7 13-841 16,8 3-3583-16</inkml:trace>
  <inkml:trace contextRef="#ctx0" brushRef="#br1" timeOffset="174486.43">28806 9223 6465 0,'0'0'5225'0,"0"0"-3153"0,0 0-527 16,0 0-385-16,0 0 56 16,16-9-87-1,12 2-457-15,12-6-280 16,12 1 72-16,11-7-176 16,5 3-136-16,3 0 16 0,-2 3-168 15,-10 4-168-15,-7 6-744 31,-13 3-1449-31,-14 0-1912 0,-18 0-1736 16</inkml:trace>
  <inkml:trace contextRef="#ctx0" brushRef="#br1" timeOffset="174687.59">29013 9426 7513 0,'0'0'3913'0,"0"0"-2889"16,0 0-128-16,0 0 513 0,84-16-89 16,-12-6-568-16,15 0-320 15,5-4-96-15,-12 7-216 16,12-3-120 0,-33 9-2000-16,0 1-4650 0</inkml:trace>
  <inkml:trace contextRef="#ctx0" brushRef="#br1" timeOffset="175115.46">30448 8671 10682 0,'0'0'3256'0,"0"0"-1599"15,0 0-969-15,0 0-680 0,0 0 344 16,0 0 736 0,47 85 97-1,-23-44-449-15,-3 11-344 0,-2-5-168 16,-7 4-8-16,0-4-96 16,-4 1-72-16,-4-4-40 0,0-2-8 15,0-1-8-15,-4-6-576 0,0-10-688 16,0 4-681-16,0-16-888 15,0-4-1663-15</inkml:trace>
  <inkml:trace contextRef="#ctx0" brushRef="#br1" timeOffset="175349.74">30364 8661 10538 0,'0'0'4017'0,"0"0"-1937"31,0 0-480-31,0 0-727 0,0 0-233 16,0 0-88-16,0 0-272 15,-84 57-160-15,65-28-120 0,2 9-8 16,10 26-736-16,3-14-1369 0,0 1-3128 15</inkml:trace>
  <inkml:trace contextRef="#ctx0" brushRef="#br1" timeOffset="175744.19">30316 9417 4961 0,'0'0'6433'32,"0"0"-3784"-32,0 0-937 15,0 0-424-15,0 0 120 0,0 0-231 16,0 0-753-16,68-29-192 15,-20 13-48-15,19-9 8 0,25-4-48 16,20 1-24-16,-5-1 24 16,-27 10-136-16,-24 6 0 31,-24 4 0-31,-4 3-8 0,-4-1 96 16,-5 1-80-16,-11 2-16 15,-8 4-48-15,0 0-48 0,0 0-280 16,0 0-552-16,0 0-945 0,-4 7-647 15,-4-4-1809-15</inkml:trace>
  <inkml:trace contextRef="#ctx0" brushRef="#br1" timeOffset="192422.19">20376 4911 5097 0,'-5'0'4032'0,"5"0"-2575"16,0 0-729-16,-4 0-400 0,4 3 8 15,-4 1 504 1,0 2 336-16,0-3-31 15,1 4-217-15,-1-4-224 16,0-3-80-16,4 0 160 0,0 0 129 16,0-10 79-16,0-18-528 15,11-23-248-15,25-31-32 16,28-39-128-16,12-16 88 16,11-9-48-16,1 7-96 15,-12 21 0-15,-16 29 8 16,-21 26-8-16,-18 24 8 0,-10 17 0 15,-3 7 64-15,-4 2-72 16,1 6-64 0,-5 7-32-16,0 7-808 15,0 34-600-15,-21 25-449 16,5-2-2520-16,-3 0-4121 0</inkml:trace>
  <inkml:trace contextRef="#ctx0" brushRef="#br1" timeOffset="193380.34">21196 6861 4136 0,'0'0'5842'0,"0"0"-4434"0,0 0-896 16,0 0-200-16,0 0 80 16,0 0 344-16,-19 0 257 0,19 0-113 31,11 0 8-31,9 0 168 15,16 0 24-15,28 0-399 0,43-16-289 16,40-6-272-16,21-4 48 16,-5 4-88-16,-24 6-8 31,-47 10 48-31,-28 6 24 0,-24 0-48 16,-21 0-48-16,6 0-40 15,-9 0-16-15,-4 0-72 0,-9 0-104 0,1 0-232 16,-4 0-409-16,0 3-199 15,0-3-1080 1,-7 0-1985 0,-5 0-4929-16</inkml:trace>
  <inkml:trace contextRef="#ctx0" brushRef="#br1" timeOffset="194372.67">21937 10487 11042 0,'0'0'3249'0,"0"0"-2249"16,0 0-784-1,0 0-24-15,80-35 40 16,-33 19 320-16,29-3 32 15,31-4 176-15,37-5 64 0,19 3-159 16,-7-1-153-16,-20 7-176 16,-41 6-192-16,-27 7-72 15,-29 3-64 1,-7 0 56-16,-8 3-64 16,-3 0-184-16,-6 0-296 0,-6 0-304 15,-9 0-265-15,0 0-431 16,-21 3 432-16,-10 6-977 31,-5 1-2296-31,4-3-4704 0</inkml:trace>
  <inkml:trace contextRef="#ctx0" brushRef="#br1" timeOffset="197851.39">24472 1117 3368 0,'0'0'4617'15,"0"0"-2384"-15,0 0-1121 16,0-6-456-16,3-7-376 0,5 0-72 16,0-2 224-16,1-4-72 15,2-1 280 1,-3-2-23-16,8 0-193 15,0-3-24-15,4-4-128 0,4 1-120 16,8 2-112-16,7 1-40 16,-3 2 0-16,12 5-8 0,-4 1 8 15,4 5 0 1,-1-1 120 0,5 4-72-16,-4 6-40 15,4-1 136-15,-4 1 16 0,-5 3-104 0,1 0-40 16,0 0-8-16,-4 0 48 15,-4 7-48-15,0 2-8 0,0-3 0 16,-4 10-8-16,-4-3-48 31,-5 3 48-31,5 3-112 0,-4 0 120 16,0 3 0-16,4 4 0 16,0 2 8-16,0 1 0 0,-1 3 8 15,1 2-8-15,-4 1-8 31,0 4 8-31,-3-4 32 16,-6 2-40-16,1 2-8 0,0 2 0 16,-4 0-96-16,-4 3 0 15,-4 4 32-15,0 3 64 0,0-4 8 16,-4 1 128-16,0 0-112 16,0-3-16-16,0 2 0 15,-8-3 0 1,0 4-16-16,0-4 72 0,-4 1 0 15,4-1-8-15,-4 1 0 16,4-1-40-16,0 1 48 16,-8-1-48-16,4 1 0 15,-4 2-8 1,-3 1 48-16,-6-1 0 16,1 1 48-16,-4 0-88 0,-3 3 112 15,-5-1-72-15,0 1 32 0,0 0-24 16,1-3 16-16,3-1 8 15,-5-2-8 1,5-4 0-16,1-3 24 16,-5-3 32-16,0-3 48 15,-3-7-48-15,-6 1-16 0,6-4-56 16,-5-6 72-16,8-4-112 16,-4 1 56-16,4-10 8 0,1 3-8 15,-1-6 8-15,-9 0-16 31,6 0-16-31,-4-9 136 0,-2-7-39 16,6-3-25-16,3 0 80 16,-1-7 88-16,10 1-56 15,-1-4 24-15,0 1-104 0,4-1-80 16,0 4-64-16,-4-4 40 31,5-2 24-31,3-1 24 0,-1-3-8 0,-3 0 24 16,9-3-32-16,-6 0 32 15,6-3-32-15,-5-4-8 16,0 1 8-16,0 3-8 16,4-4-56-1,0 4-16-15,4-1 8 16,0-2 40-16,5 0-48 0,3-1-96 16,0 1 80-16,4-7-80 15,0 3 96-15,4 0 112 0,3 1-48 16,1 3-8-1,0 2-8-15,-3-2-48 16,2 3 0-16,1 2 0 16,0 2-80-16,4-2 72 0,0 4-32 15,8-3-72-15,3 3 112 16,5-3 8-16,4-3-8 0,9 0-200 31,2 2 200-31,5-5 144 16,-4 3-88-16,4 0-8 0,-1 2 8 15,5 4-48-15,-4 4-8 16,4-1 0-16,-4 0 16 16,-1 7-8-16,-2 0 0 0,-2 2 0 31,-3 7 8-31,4 0-16 16,-8 4-8-16,3 2 0 0,2 7-40 15,-5 3 40-15,-1 0-456 16,-3 3-1224-16,-4 13-1081 0,-4 3-384 15,-12-6-3616-15</inkml:trace>
  <inkml:trace contextRef="#ctx0" brushRef="#br1" timeOffset="201544.5">27013 3946 224 0,'0'0'5073'0,"0"0"-2961"0,0 0-608 15,0 0-63-15,4-19-41 16,-4 16 88-16,0 3-199 16,0 0-385-16,0 0-264 0,0 0-336 15,0 0-112 1,0 6-184-16,0 13 216 16,0 7 208-16,-4 5-56 15,4 8-136-15,-4 8 64 0,4 1 56 16,0 6-111-16,0 3-97 15,0 3 120-15,0 4-24 0,0-4 64 32,4 4 128-32,4 3-184 0,0-8-64 15,-4 2-80-15,0-1-104 16,0-3 72-16,0-3-8 16,-4-3-56-16,0-3 40 0,4-7-48 15,-4-3 40-15,4-6-40 31,0-7 0-31,0 1 32 0,0-7-40 16,4 0-216-16,-4-3-152 16,3-3-144-16,-2-1-592 15,3 1-177-15,-4-3-679 0,-4-4-601 16,0-3-1728-16,0-3-4312 0</inkml:trace>
  <inkml:trace contextRef="#ctx0" brushRef="#br1" timeOffset="201828.53">26814 5029 1272 0,'0'0'10346'0,"0"0"-8130"0,0 0-543 15,0 0-129-15,0 0-360 16,0 0-519-16,0 0-393 0,16-16-80 31,-4 38 8-31,4 7-80 16,8 3-48-16,0-1-24 0,4-5-40 15,4-4 48-15,3-3-56 16,1-6-56-16,4-7-408 0,-5-3-649 16,2-3-1295-16,6-13-1649 15,-11-5-568-15,-8-8-1432 0</inkml:trace>
  <inkml:trace contextRef="#ctx0" brushRef="#br1" timeOffset="202009.37">27356 4886 8241 0,'0'0'4377'15,"0"0"-2088"-15,0 0-345 16,0 0-488-16,0 0-351 0,0 0-313 31,0 0-256-31,0 0 112 0,-48 41-88 16,20-6-288-16,-7-3-32 15,-2 6-240-15,-7 13-136 0,13-10-1112 16,3-6-3649-16</inkml:trace>
  <inkml:trace contextRef="#ctx0" brushRef="#br1" timeOffset="207867.05">19287 4727 1480 0,'0'0'2904'0,"0"0"-559"16,0 0-953-16,0 0-272 0,-19-3-31 15,14 3-17-15,5 0 64 32,0 0-72-32,0 0 17 0,0 0-201 15,0 0-264-15,0 0-208 16,0 0-104-16,0 0-184 0,0 0-32 15,0 0-72-15,0 0 32 16,0 0-40-16,0 0-8 31,0 0-48-31,5 0-80 0,7 0 128 16,12 0 136-16,11 0 288 16,17 0-56-16,20 0-128 0,23 0-64 15,21-3-72-15,4-4 64 0,-5 4-112 16,-11 0 81-1,-16 3-9 1,-17 0-80-16,-11 0 72 0,-8 0-112 16,-5 0 0-16,9 0 48 15,24 0-56-15,24 0 8 0,11-9 0 16,0-7 48-16,-18 3 8 16,-26 3-64-1,-24 5-8-15,-6 1 8 16,-5 4 8-16,11-3 0 0,-7 0-8 15,4 3 0-15,-9-3 16 16,14 3-16-16,-2-4 8 0,9 1 0 16,4 0-8-16,3-4 0 31,1 1 0-31,0-3-72 0,-8 2 72 16,-8 1-96-16,-20 3 88 15,-5 0-40-15,-14 3-64 0,-5 0-8 16,-4 0 64-16,4 0 56 15,-1 0 0-15,5 0 8 32,1 0-8-32,2 0 0 0,6 0-8 15,-2 0 8-15,-3 0-48 16,0 0-16-16,4-3 15 0,-4 3 49 16,0 0 0-16,4-4 0 15,0 1 57-15,0 0-57 16,3 0 0-1,2 3-8-15,-1-3-1 0,-5-1 9 16,6 2 0-16,-6 2 0 16,2-4 0-16,2 4 9 0,-3-3-9 15,-4 3 0-15,4-3 0 16,0 0 0-16,0-1 8 0,-4 1-8 16,0 3 8-1,0 0-8-15,-5-3 0 16,-3 3-8-16,5 0 8 15,-9 0-8-15,0 0-9 0,0 0-87 16,0 0-120-16,0 0 56 31,0 0-112-31,0 0 216 0,0 3 0 16,0 4 64-16,-9-4 80 16,5 3-16-16,1 0-64 15,-1 1 80-15,0-1-80 16,0 4 0-16,-9 2-832 0,10 1-1272 31,-1-4-2329-31</inkml:trace>
  <inkml:trace contextRef="#ctx0" brushRef="#br1" timeOffset="-210063.35">27634 6235 10786 0,'-3'-3'3072'16,"3"0"-1583"-16,-4 3-1001 16,4 0-328-16,0 0 176 0,0 3 176 15,0 10 248-15,0 3-216 16,0 3-168-1,7-3-103-15,18 3-225 16,10-6 8-16,33-7 160 0,32-6 32 16,39-16-128-16,13-28 0 15,-5-30-48-15,-19-21 8 16,-25-13-72-16,-12-12 80 16,-11-11-32-16,-16-2-40 15,-12 9-16-15,-16 13 8 16,-21 32-16-16,-2 22 16 0,-13 22 128 15,0 9 152-15,0 1-56 16,0 3-112 0,0 2-48-16,0 11-72 15,0 6 0-15,0 3-536 16,0 7-1233-16,-8 27-247 16,-8-2-865-16,0 3-3800 0</inkml:trace>
  <inkml:trace contextRef="#ctx0" brushRef="#br1" timeOffset="-209715.61">28352 5543 3168 0,'0'0'5513'0,"0"0"-4208"31,0 0-433-31,0 0 104 0,0 0-232 16,0 0 160-16,0 0 713 15,0 0-233-15,119-19-600 0,-59-13-416 16,3-6-144-16,2-9-112 16,-10-7-64-16,-3-3-48 15,-12-1-128 1,-16 1 128-16,-8 10 424 0,-8 12 409 16,-4 9 183-16,-4 20-432 15,0 6-320-15,4 10-264 0,0 22 0 16,-1 12 8-16,10 13 56 15,6 6-64 1,5 4 96-16,8 3-96 16,4-3-232-16,4 18-488 15,-8-18-1617-15,-12-13-4056 0</inkml:trace>
  <inkml:trace contextRef="#ctx0" brushRef="#br1" timeOffset="-208391.77">21849 16443 7641 0,'0'0'1745'0,"-4"-102"-153"0,4 71-144 16,0-1 225-16,0 4 199 15,0 2-216-15,0 10-23 0,0 6-393 16,0 4-320-16,4 3-168 15,-4 3-328-15,5 6-288 32,-1 26-64-32,3 32-72 0,10 25 320 15,-6 3-72-15,1-16-175 16,1-19 95-16,-2-16-152 0,1 10-16 16,0 0-184-16,4 9-353 0,4-9-287 15,0-6-416 1,-4-4-921-1,0-13-2311-15,-8-12-3594 0</inkml:trace>
  <inkml:trace contextRef="#ctx0" brushRef="#br1" timeOffset="-208169.98">21360 16275 9946 0,'0'0'2592'0,"0"0"-703"0,0 0-481 16,111-67-120-16,-12 57-32 16,45 1-343-16,11 0-193 0,-3 5-240 31,-17 4-320-31,-47 0-160 16,-4 0-1568-16,-28 0-3866 15,-21 0-4712-15</inkml:trace>
  <inkml:trace contextRef="#ctx0" brushRef="#br1" timeOffset="-207941.77">22694 16151 3896 0,'0'0'11099'16,"0"0"-8499"-16,0 0-1656 15,0 0-159 1,-16 111 319-16,4-25-368 0,8 22-176 15,4 9-208-15,0-6-96 16,12-9-120-16,8-13-56 16,-8-16-80-16,4-16-184 0,-8-13-360 15,-4-12-528-15,0-3-1033 16,0-7-3344-16,-4-13-5033 0</inkml:trace>
  <inkml:trace contextRef="#ctx0" brushRef="#br1" timeOffset="-207672.56">22380 16341 11426 0,'0'0'3921'15,"-9"-79"-2289"-15,9 38-192 0,28 6-527 16,32 3-353-16,35 19-136 16,41 13-184-16,12 22-96 0,-5 26-40 15,-39 3-8-15,-33 19 16 31,-31 6-112-31,-32 0-72 0,-8 10-8 16,-23-19-8-16,-13-10 88 16,-5-16 16-16,-15 10 80 15,-3 0 16-15,-9 3-96 0,-7 3 16 16,15-10-32-16,0-2-760 16,17-4-1185-16,15-12-2408 0,19-16-3096 0</inkml:trace>
  <inkml:trace contextRef="#ctx0" brushRef="#br1" timeOffset="-207380.4">23873 16129 11026 0,'0'0'4361'0,"0"0"-2985"0,0 0-8 31,0 0-55-31,0 0-561 16,0 0-168-16,-111-20-240 0,67 81 96 15,-3 31-80-15,2 29-120 16,13 9-8-16,25-6 8 0,11-13-232 16,27-19 8-16,9-19 24 31,4-13-40-31,20-6-96 0,20-9-288 15,15-13-272-15,-16-10-1032 16,-18-22-3953-16</inkml:trace>
  <inkml:trace contextRef="#ctx0" brushRef="#br1" timeOffset="-207123.05">24412 15992 3064 0,'0'0'9314'16,"0"0"-6417"0,0 0-633-1,0 0-727-15,0 0-601 0,35 76 152 16,-7 17-168-16,4 15-472 0,-8-4-256 16,-4-8-104-16,-8-27-80 15,0-12 88-15,-5-18-96 0,-3-4-312 31,0 0-528-31,-4 2-776 16,0-8-1273-16,0-13-3328 0</inkml:trace>
  <inkml:trace contextRef="#ctx0" brushRef="#br1" timeOffset="-206954.8">24419 16411 3440 0,'0'0'9954'0,"0"0"-7353"16,0 0-977-16,0 0-455 15,-103 48-169-15,70-13-304 16,-6 6-384-16,-1 7-192 0,1-1-120 16,-6 7-192-16,2 7-888 31,11-17-1905-31,16-9-4489 0</inkml:trace>
  <inkml:trace contextRef="#ctx0" brushRef="#br1" timeOffset="-206675.41">24610 15805 11842 0,'0'0'2777'0,"0"0"-873"0,109-35-224 31,-50 35-559-31,0 13-105 15,10 37-352-15,-2 33-296 16,1 31-32-16,-16 13-112 0,-9-3 64 16,-22-12 8-16,-14-11-136 15,-7 0-112-15,-15 8-40 0,-22-2-8 32,-14 5-768-32,7-33-1128 15,-4-19-4306-15</inkml:trace>
  <inkml:trace contextRef="#ctx0" brushRef="#br1" timeOffset="-206127.47">21615 17577 1696 0,'0'0'11130'0,"151"-32"-8433"15,-8 13-1017-15,40 3-216 16,17 3-271-16,11 4-329 0,1 5-432 15,22 4-280-15,26 0-56 32,10 0 0-32,1 13-80 15,-20-4-16-15,-32 1-184 0,-40-7-672 16,-35-3-1105-16,-41 0-431 16,-39-6 528-16,-24 3 999 0,-20-3 689 0,-8-1 168 15,-8 4-8 1,-4-3-608-1,-48 2-496-15,-48 4-568 16,1 0-1425-16,-1 0-2536 0</inkml:trace>
  <inkml:trace contextRef="#ctx0" brushRef="#br1" timeOffset="-205775.78">21925 17713 7377 0,'0'0'3297'0,"0"0"-2225"16,0 0-888-16,0 0-184 31,0 0 0-31,0 0 184 0,92 64 192 16,47-64 344-16,40-10 329 15,33-12 311-15,14-4 0 0,2 4 72 16,3 3-239-16,-12 10-289 15,-23 5-16-15,-41 1-328 32,-48 3-320-32,-38 0-232 0,-30-3 0 15,-15 3-16-15,-8-3-56 16,-4 0-72-16,0 3-40 0,-12-4-32 16,0 4-240-16,4 0-248 15,7-6-640 1,2 3-1265-16,2-3-3640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2T12:56:30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2797 3753 464 0,'0'0'5185'16,"-4"0"-3897"-16,4 0-872 15,0 0-216-15,0 0 392 16,0 0 240-16,0 0-71 0,0 0-193 15,0 0-64-15,0 0 16 16,0 0-128-16,0 0-136 0,0 0-88 31,0 0-88-31,0 0-16 16,0 0 0-16,0 0 16 0,0 3 80 16,0-3 8-16,0 0-40 0,0 0-48 15,0 0 128 1,11 0 320-1,1 3 113-15,4-3-289 0,0 0-88 16,4 3-96-16,0-3-160 16,-4 0 232-16,4 0-184 0,0 0 72 15,0 0 24-15,-8 0-88 0,4 0 64 32,0 0-128-32,-1 0 176 15,2 3-56-15,-2-3 16 0,6 0 56 16,-6 0-88-16,9 0-56 15,-4 0 112-15,4 0-144 16,3 0 88-16,1 0-24 0,0 0-8 31,-3 0 40-31,-1 0-32 0,-5 0 0 16,5 0 160-16,-7 0-88 16,-2 3-48-16,1 0-56 15,-4 1 0-15,4-1 56 0,-4 0-32 16,8-3-24-16,-1 3 56 15,6 1-88-15,-1-4 56 32,4 0-64-32,0 0 40 0,0 0 32 15,7 0-72-15,-3 0 0 16,0 0-8-16,0 0 0 0,0 0 0 0,0-4 8 16,-1 4-8-1,5-3 56 1,-4 3-56-16,-4-3 0 15,0 0 0-15,0 3 8 0,-4 0-8 16,0 0 8-16,-1 0-8 16,1 0 48-16,1 0-48 0,3 0 0 0,-4 0-8 31,7-4 8-31,1 1 0 16,0 0 0-16,0 0-8 15,8 0-8-15,-1 0 24 0,2-4-8 16,-6 7 0-16,1-3 8 15,-8 0 32-15,0 3-40 0,0 0 0 32,-5 0 0-32,1 0 0 15,0 0 0-15,4 0 49 0,-4-3-1 16,3 3-8-16,6-3-40 16,-1 0-32-16,0-1 32 0,0 1 0 15,4 0 16-15,-8-3-8 16,3 2-8-16,-3 4 64 31,-5-2-64-31,2-2-24 0,-1 4 24 16,-4 0 0-16,3 0 8 15,5 0-8-15,-4 0 0 0,8 0 56 16,0 0-56-16,-4 0 0 16,4 0 0-1,-4-3 0-15,0 3 8 16,-4 0-16-16,-5 0 16 0,5 0 24 15,-7 0-32-15,6 0 0 16,-7-3 0-16,4 3 0 0,0 0 8 16,4-3-8-1,4 3 8-15,4-4 40 16,-4 1-48-16,7 3 0 16,-7-3 0-16,4 0 0 0,-4 3 32 15,0 0-32-15,-9 0 0 16,2 0-8-16,3 0 8 0,-9 0 0 31,9 0 0-31,1 0 16 16,3 0 88-16,7 0-96 0,1 0 56 15,0 0 120-15,-1 0-104 16,-3 0-8-16,5 0-64 0,-9 0 0 16,-1 0 88-16,-3 0-96 15,-4 0 0-15,0 0 0 31,4 6 8-31,-4-3 8 0,8 1-8 16,-4-4-8-16,4 3 72 16,-1-3-72-16,6 0 0 0,-6 0 0 15,1 0 0-15,-4 0 0 16,0 0 0 0,-9 0-48-16,-2-3-48 15,-9 3-608-15,0 0-1113 0,-4 0-4408 16</inkml:trace>
  <inkml:trace contextRef="#ctx0" brushRef="#br0" timeOffset="18246.82">22077 14081 472 0,'0'0'8313'0,"0"0"-5872"16,0 0-1105 0,0 0 104-16,0 0 217 15,4-4-209-15,-4 4-424 0,0 0-295 16,0 0-177-16,0 0-160 16,0 0-96-16,0 0-176 15,0 0-72-15,0 0-48 0,0 17 0 31,0 8 176-31,0 7 88 0,-8 6-128 16,4 0 16-16,4 0-32 16,-5 0-40-16,5-6-80 15,0-3 8-15,0-1-8 0,0-9 0 16,0 0-48-16,0-3-248 16,0-3-528-16,0-4-1129 0,0-6-3696 15</inkml:trace>
  <inkml:trace contextRef="#ctx0" brushRef="#br0" timeOffset="19199.58">24842 14106 11122 0,'0'0'2424'0,"0"0"-775"16,0 0 71-16,0 0-536 15,0 0-495-15,0 0-161 16,19-31-216-16,-2 31-208 0,2 0-96 15,5 2 144-15,0 11-112 32,-3 6-40-32,-6 4-64 0,-2 2 64 15,-10 4-112-15,-3-4 32 16,-3 0 80-16,-18 1 0 0,1-7 16 16,-4-3 272-16,5-4-88 0,6-2-32 15,9-4-168 1,4-2 16-1,0-4-16-15,24 3 56 0,12 0-32 16,16-3 104-16,12 0-128 0,7-3-160 16,2-13-792-16,22-19-849 15,-20 6-2328-15,-11 1-4608 0</inkml:trace>
  <inkml:trace contextRef="#ctx0" brushRef="#br0" timeOffset="20235.74">28531 14179 8649 0,'0'0'2385'0,"0"0"-1073"15,0 0-96-15,0 0-71 16,0 0-89-16,0 0-496 0,28-22-88 16,-12 19-40-1,8-4-136-15,4 4-120 16,4 3-96-16,4 0-16 16,-4 0-56-16,-8 0 0 0,-5 0-8 15,-3 7-56-15,-12-1-56 16,0 3-48-1,-4 1 0-15,0 3 48 16,-11 3 112-16,-2 3 8 16,1-3 40-16,-4-1 8 0,12-2-40 15,0 0-16-15,4 3-64 16,0-1-16-16,17 2 16 0,-2 2-32 16,9-1-208-16,-4 2-152 31,-4-1 96-31,-8-4 184 15,-8-2 64-15,0 0 8 0,-4 0 24 16,-16-1 80-16,-12-2 424 16,-4-1 64-16,-4-2-184 0,-3 3-32 15,3-8-176-15,8 1-96 16,0-3-600 0,16 0-2169-16,8-9-4760 15</inkml:trace>
  <inkml:trace contextRef="#ctx0" brushRef="#br0" timeOffset="20871.59">30901 14240 4945 0,'0'0'4777'16,"0"0"-3305"0,0 0 104-16,0 0 33 0,0 0-25 15,0 0-272-15,0 0-600 0,0 0-376 16,37-39-336-16,-37 49-104 16,-9 9 104-16,-6 6 72 15,-1 1 0 1,-9 5-16-16,10-2 16 15,-1-4-8-15,4 1-64 16,4-7 24-16,8 0-16 0,0-3-8 16,8 0-8-16,12-1-8 15,12-2-80-15,0-6-312 0,4-1-448 32,-4-2-672-32,3-4-1049 15,-7-13-1296-15,-8-4-1824 0</inkml:trace>
  <inkml:trace contextRef="#ctx0" brushRef="#br0" timeOffset="21066.89">31101 14360 1672 0,'0'0'4353'0,"0"0"-240"0,0 0-2409 0,0 0-464 16,0 0-23-16,0 0 327 15,0 0-120-15,-36 51-576 16,24-22-360-16,4 2-183 15,0 1-97 1,1 6-136-16,-2 0-64 0,1 1-8 16,5 8-961-16,-1-5-1663 0,4-11-3337 15</inkml:trace>
  <inkml:trace contextRef="#ctx0" brushRef="#br0" timeOffset="22222.21">20184 12046 6177 0,'0'0'5289'16,"0"0"-3601"-1,0 0-1224-15,0 0-456 16,0 0 104-16,0 0 841 15,-12 76-153-15,4-38-368 0,0 3-184 16,0 1-120-16,4-1-120 16,0-6-8-16,4 0-64 0,0-3-672 0,0-14-865 31,0-8-2247-31,8-10-6146 16</inkml:trace>
  <inkml:trace contextRef="#ctx0" brushRef="#br0" timeOffset="23075.79">20264 9315 9097 0,'0'0'1721'0,"0"0"-681"0,0 0-192 16,0 0-312-16,0 0 88 15,99-38-215-15,-75 44-153 16,4 10-24 0,-8 13-24-16,-4 6-136 15,-12 3 16-15,-4 6-80 0,-4 1 56 16,-16-4 16-16,-7-3 128 0,-10-6 88 16,5-4 136-16,4-6-136 15,5-9-88 1,10 0-8-16,10-9-152 15,3-2-48-15,7-2 0 16,30 0 224-16,6 0-96 0,17 0-128 16,8-6-200-16,20-10-1384 15,-21 4-1089-15,-11-4-2872 0</inkml:trace>
  <inkml:trace contextRef="#ctx0" brushRef="#br0" timeOffset="24141.27">20037 5946 7785 0,'0'0'1713'31,"0"0"-1017"-31,0 0-88 0,0 0-240 16,0 0 176-16,83-44 64 15,-55 41-24-15,0 3-16 16,-4 0-312-16,0 0-72 0,-8 10-120 16,0 2-64-16,-8 4-40 15,-8 0-136-15,0 6 176 0,0 0 32 16,-17-3-24-16,2 4 40 0,-2-5 48 16,-2 2-16-1,7-5-63 1,4-2-9-16,4-3 0 0,4 3-8 15,0-1-57-15,8 1 41 16,12 3 16-16,0-4 81 0,3 1-81 16,2 3-145-16,-9-6 73 0,-8 2 72 31,-4-2 0-31,-4 0-112 16,0-1 112-16,-25 4 377 0,-6-1 63 15,-9 1-88-15,-8-1-128 16,-16-2-224-16,13 0-592 0,3-10-2577 15</inkml:trace>
  <inkml:trace contextRef="#ctx0" brushRef="#br0" timeOffset="25491.66">21590 12890 1296 0,'0'0'7977'0,"0"0"-6624"16,0 0-569-16,0 0 320 16,0 0 352-16,0 0-111 15,0 0-401-15,36-41-128 16,-36 41-272-16,-11 0-384 16,-10 0 152-16,-11 3-184 0,-3 7-8 31,-1 3-40-31,0 2-8 15,5 1-56-15,3 3 40 0,7 0 0 16,10 0-56-16,7 0-80 16,4 7 80-16,4-7-64 0,15 3 64 15,9 0 8-15,8 0 48 32,-5-3 24-32,6-3-80 0,-10 0 0 15,1 0 32-15,-8-7-24 16,-8-2-16-16,-7 3-48 15,-5-7-24-15,0 6-48 0,-17-3 128 16,-11 1 248-16,-7 3 73 31,-5-4-17-31,-8 0-96 0,1-3-112 16,6-3-32-16,5 0-64 0,16 0-112 16,16 0-408-16,13 0-913 15,14-6-3432-15,5-1-4089 0</inkml:trace>
  <inkml:trace contextRef="#ctx0" brushRef="#br0" timeOffset="25807.82">21845 13068 8585 0,'0'0'2857'0,"0"0"-1249"16,0 0-255-16,0 0-1 31,0 0-344-31,0 0-576 0,0 0-288 16,0 16 304-16,0 6-80 15,-4 0-112-15,0 7-168 16,1-4-80-16,-1 1 32 0,0 2-40 15,0-6-144-15,4-2-656 32,0-1-696-32,0-10-1393 0,8-3-2168 0</inkml:trace>
  <inkml:trace contextRef="#ctx0" brushRef="#br0" timeOffset="26016.26">22013 13106 5721 0,'0'0'6273'0,"0"0"-3696"16,0 0-1337-16,0 0-336 15,0 0-136-15,0 0-432 0,0 13-16 0,0 6 265 32,0 6-329-32,0 4-136 15,0 0-120-15,0 2-152 0,-4 10-857 16,4-9-1471-16,0-6-2481 15</inkml:trace>
  <inkml:trace contextRef="#ctx0" brushRef="#br0" timeOffset="26931.82">24977 12804 9578 0,'0'0'1704'15,"0"0"-528"-15,0 0 208 16,0 0-295-16,0 0-329 0,0 0-176 15,-92-41-40-15,61 41-96 16,-9 3-80-16,0 13 104 0,-4 3-120 16,1 3-87-16,6 7-161 0,10-3-32 31,11 2-72-31,8 0-8 16,8-2-169-1,11 0 49-15,21-1 96 16,4-3 32-16,12-3 0 15,-4-3-232-15,-4-3-64 0,-4-7 192 16,-12 4 40-16,-5-4 64 16,-6-3 72-16,-5 3-72 0,-8 1 0 15,0-1-160-15,-4 3 160 16,-13 4 264-16,-7 0-8 0,-4 0 8 16,-7 3-39-16,-9-7-1 31,-4 4-80-31,4-3-40 15,-4-4-96-15,5 0 48 0,7-3-56 16,8-3-344-16,8 0-593 16,16-15-631-16,4-2-2217 0,8 2-6241 0</inkml:trace>
  <inkml:trace contextRef="#ctx0" brushRef="#br0" timeOffset="28715.06">25157 13078 6425 0,'0'0'4201'15,"0"0"-2841"-15,0 0 152 0,0 0 249 32,0 0-449-32,0 0-536 15,0 0-480-15,0-7-192 0,-4 20-48 16,-5 6 184-16,1 0-24 15,1 6-208-15,-1 1 48 0,4-1-56 32,-1 0 0-32,5-2-264 15,0-7-616-15,5 0-1104 16,10-10-1937-16,-3-3-2272 0</inkml:trace>
  <inkml:trace contextRef="#ctx0" brushRef="#br0" timeOffset="29014.26">25276 13090 9554 0,'0'0'2152'0,"0"0"-680"0,0 0-143 16,0 0-217-1,0 0-272 1,0 0-328-16,92 13-256 15,-88 6-256-15,-4 0-56 0,-4 3 56 16,-16 4 344-16,-8-4-24 16,-4 0 104-16,4-3-72 15,12-6-159-15,4-3-145 16,12-4-48-16,9-3-72 16,18 0 72-16,21-3 240 15,12 0-240-15,7 0-240 0,33-12-793 16,-13-5-1159-16,-14-5-2905 15</inkml:trace>
  <inkml:trace contextRef="#ctx0" brushRef="#br0" timeOffset="29804.15">27443 12782 4200 0,'0'0'2833'15,"0"0"-1009"-15,0 0-583 0,0 0 327 16,0 0 256-16,21-57-335 16,-25 54-577-16,-13-4-384 0,-11 4-232 31,-7 0 32-31,-5 3-72 0,0 0-16 16,4 0-112-16,4 16-24 15,8 0-48-15,8 6-56 0,16 4-96 16,0 2-8-16,8 7 104 15,20 0 56-15,8 0-56 0,4 3-272 16,-8 0 24 0,0-3 24-1,-9-3 216-15,-6-7 0 0,-10-3 0 16,-3-6 0-16,-4-3 0 0,-4 0 8 16,-20-7 96-16,-3 0 424 15,-9-3-56 1,-4-3-80-16,-3 0-216 15,2-6-16-15,5-3-152 16,12-4-232-16,20-9-1008 0,4 3-1552 16,0 3-4410-16</inkml:trace>
  <inkml:trace contextRef="#ctx0" brushRef="#br0" timeOffset="30120.3">27587 12989 9297 0,'0'0'4665'16,"0"0"-3464"-16,0 0-633 15,0 0 96-15,0 0-264 0,0 0 872 16,12 57-463-16,-12-25-489 16,4-1-176-16,-4-2-40 0,3 2-104 15,-3-2-8-15,0-4-264 0,0-5-649 16,9-1-983-16,-5-10-2689 31,4-5-3417-31</inkml:trace>
  <inkml:trace contextRef="#ctx0" brushRef="#br0" timeOffset="30509.26">27770 13081 9233 0,'0'0'2273'0,"0"0"-553"15,0 0-311-15,0 0-489 0,0 0-304 16,83-45-320-16,-55 45-176 15,0 0-64-15,0 0-56 32,-7 10-80-32,-6 2-16 0,-6-2-168 15,-9-3-104-15,0 2 8 0,-9 0 264 16,-6 1 96-16,-6-1 272 0,6 1-64 16,-5 2 16-16,8 1-88 15,3 0-120 1,6 0-8-1,3 3-8-15,0 3 0 0,3 3 48 16,10 0-32-16,-1 4-16 16,-1-1-88-16,-6-3 88 0,-1 0-80 15,-4-5 0-15,-4-2-48 0,-16-5 128 32,-4-1 104-32,-4-6 0 15,-4-3 32-15,-8 0-136 0,8-9-544 16,0-7-2489-16</inkml:trace>
  <inkml:trace contextRef="#ctx0" brushRef="#br0" timeOffset="31446.76">30599 12649 7329 0,'0'0'2425'0,"0"0"-985"15,0 0 232-15,0 0 49 0,0 0-401 16,0 0-320-16,8-51-352 0,-16 51-416 31,-12 0-8-31,-12 0-152 16,-3 3 24-16,-6 10 56 0,2 3-16 16,7 3-128-16,8 0-8 15,4 3 0-15,16 3-56 0,4 7-112 16,4 0 0-16,24 3-40 31,8 0 40-31,7 0-88 0,2 0-136 16,-2-7-128-16,-11 4 80 15,-4-7 296-15,-13-2 144 0,-6-4-8 16,-9 0-40-16,0 0-144 16,-20-3 192-16,-8-4 152 31,-8-5 344-31,-7-4 56 0,-2-3-8 15,2 0-168-15,-1 0-144 16,12-13-96-16,9-3-136 16,18-12-288-16,5 6-1040 0,12 0-3473 0</inkml:trace>
  <inkml:trace contextRef="#ctx0" brushRef="#br0" timeOffset="32331.4">30790 12954 10082 0,'0'0'2000'16,"0"0"-264"-16,0 0 113 16,0 0-569-16,0 0-512 15,0 0-480-15,0 0-280 0,-7 28 312 16,-2 1 105-1,1 6-249 1,1 3-112-16,-2-3-64 0,-3 0-224 0,5-3-801 16,-1-10-919-16,3-3-969 15,1-10-1448-15,4-5-2952 16</inkml:trace>
  <inkml:trace contextRef="#ctx0" brushRef="#br0" timeOffset="32654.54">30938 12925 5265 0,'0'0'5193'0,"0"0"-3289"31,0 0 129-31,0 0-649 0,0 0-744 16,0 0-336-16,0 0-240 15,0 0-64-15,19 29 152 16,-15-7-32-16,-4 3-112 0,0 1 0 15,0-4-8-15,-11-3-8 32,3 0 8-32,-8-6 64 0,8-1 16 15,0-2 112-15,-1 0-80 0,9-4-64 16,0 0-40-16,9 1 88 16,10 2 56-16,6-3-80 0,10 1-72 15,1-1-328 1,-4-3-1056-1,0-3-1465-15,-8-6-1408 0,-8-7-2136 16</inkml:trace>
  <inkml:trace contextRef="#ctx0" brushRef="#br0" timeOffset="32857.46">31077 13033 520 0,'0'0'5553'0,"0"0"-2665"15,0 0-1575-15,0 0 23 16,0 0 24-16,0 7-135 0,0 8 295 15,0 5-224-15,0 5-168 0,0 3-399 16,-8 4-153-16,1 0-216 31,-6-1-232-31,1 4-120 16,0 0-8-16,0 0-304 0,5 6-841 16,3-9-2815-16,4-10-5170 0</inkml:trace>
  <inkml:trace contextRef="#ctx0" brushRef="#br0" timeOffset="34948.87">21590 9458 5281 0,'0'0'3032'16,"0"0"-1327"-1,0 0-177-15,17-76-344 16,-13 63-40-16,-4 4 121 15,0-1-329-15,0 7-128 0,0 3-272 16,0 0-504-16,-9 0 88 16,-14 0-112-16,-5 13 136 0,-4 2-72 31,0 4-72-31,-3 4 88 16,10-1-88-16,5 3 0 0,9-3-72 15,11 4 64-15,0 0 8 16,7-1-8-16,21 0 8 15,8 7 8-15,7-3-8 0,2 3 16 32,2-1 56-32,-6 1-64 15,-10-1-8-15,-6 1-72 0,-10-3-96 16,-11-1 40-16,-4-2-40 0,-4-4 112 16,-16-3 8-16,-7-6 48 15,-10 0 80-15,-3-7 32 16,1-3 24-1,-2-3 56-15,6-3-40 16,3-13-24-16,9 0-128 0,10-6-56 16,13 3-512-16,17-7-1112 15,11 8-2513-15,11 5-3433 0</inkml:trace>
  <inkml:trace contextRef="#ctx0" brushRef="#br0" timeOffset="35422.61">22041 9737 5817 0,'0'0'6161'16,"0"0"-4553"-16,0 0-207 0,0 0-425 16,0 0-232-16,0 0-400 0,28-9-240 15,-9 9 48 1,9 6-64-1,-4 7-24-15,4 3-64 0,-12 0-8 16,-7 3-104-16,-9 3 0 16,-9 0 112-16,-19 4 88 0,-4-4 224 15,-8 0 40 1,9-6 120-16,3 0-224 16,12-7-151-16,11 1-97 15,5-4-177-15,13 0 25 0,15 1 152 16,8-4 0-16,12-3-344 15,23 0-808-15,-11 0-1408 0,-9 0-2465 16</inkml:trace>
  <inkml:trace contextRef="#ctx0" brushRef="#br0" timeOffset="35617.1">22455 9829 8953 0,'0'0'4145'16,"0"0"-3024"-16,0 0-593 16,0 0 528-16,0 0-64 0,0 0-304 15,-12 83-304-15,12-51-312 16,0 3-72-16,0 0-152 0,16 15-1504 16,0-8-2641-1,0-11-3593-15</inkml:trace>
  <inkml:trace contextRef="#ctx0" brushRef="#br0" timeOffset="36662.3">24885 9614 8673 0,'0'0'1673'16,"0"0"-169"0,0 0-184-16,0 0-568 0,0 0-351 15,0 0-41-15,0 0 120 16,-115-57 48-16,75 57-64 0,4 6-96 16,8 6-128-16,4 1-56 15,13 3-40 1,7 3-144-16,4 7 0 15,8 2 0-15,20 7 64 16,7 0-16-16,5 6 16 0,4 0-56 16,-4 1-8-16,-12-4-176 15,-4-3-88-15,-20-4 40 0,-4-2 16 16,-4-4 160-16,-24-2 48 31,-8-4 80-31,-8-7 152 16,-8-2 80-16,4-4-152 0,5-6-88 15,6 0-72-15,14-16-128 16,11-3-1104-16,12-3-3417 0</inkml:trace>
  <inkml:trace contextRef="#ctx0" brushRef="#br0" timeOffset="37005.39">25097 9883 488 0,'0'0'8793'0,"0"0"-6984"15,0 0-665-15,0 0-328 0,0 0-88 16,0 0 97-16,0 0-89 31,95 23-112-31,-83-4-312 16,-3 0-232-16,-9 6-80 0,0-2 168 15,-17 2 32-15,-7-3 320 0,-8-3-88 16,4-3-80-16,1-3-88 16,11-7-136-16,12 0-128 31,4-6 0-31,4 4-96 0,24-4 96 16,11 0 0-16,10 0-136 15,10 0-720-15,21 0-880 0,-17-7-1217 16,-11-6-3792-16</inkml:trace>
  <inkml:trace contextRef="#ctx0" brushRef="#br0" timeOffset="37461.17">25559 9858 9858 0,'0'0'1856'0,"0"0"-408"16,0 0-479-16,0 0-233 31,0 0 24-31,84-9 32 0,-61 18-280 16,1 10-264-16,-11 0-240 16,-13 7 40-16,0 2-40 0,-17 1 64 15,-11-1 8-15,-7-2 232 31,-1-4 40-31,0-6 40 16,12-4-111-16,8-2-193 0,16-4-88 16,0-6-201-16,24 4 41 15,20-1 144-15,7-3-736 0,49 0-800 16,-16 0-2385-16,-8-10-3104 0</inkml:trace>
  <inkml:trace contextRef="#ctx0" brushRef="#br0" timeOffset="38383.71">27878 9861 8769 0,'0'0'1817'16,"0"0"-969"-16,0 0 208 31,0 0-272-31,0 0-272 0,0 0-23 15,-96-60-57-15,53 60 120 16,2 0 32-16,2 10-88 16,-1 2-184-16,8 7-136 0,8 3-40 15,12 4-88-15,12 2-40 0,0 4-8 16,24 0 16-16,12 6-8 16,15-3 64-1,1 3-72-15,1-3-24 16,-10 0-328-16,-7-4-120 15,-16-2 288-15,-8 0 8 0,-12-10-32 16,0 3 8 0,-20-3 200-16,-12-3 64 15,-8-3 416-15,-7-7 72 0,-9-3-112 16,4-3-200-16,4 0-96 16,12-3-40-16,4-13-104 15,12-3-160-15,17-12-696 0,3 2-2105 16,7 0-5800-16</inkml:trace>
  <inkml:trace contextRef="#ctx0" brushRef="#br0" timeOffset="39059.9">28065 10140 3528 0,'0'0'5161'0,"0"0"-3144"0,0 0-393 15,0 0-272-15,0 0-135 32,0 0-369-32,0 0-128 0,44-15-272 15,-25 15-136-15,2 6-56 16,-1 3-104-16,-5 8-72 15,-7 2-80-15,-3-1-120 0,-5 8 120 16,-5 0-16-16,-18-1 16 31,-5-3 168-31,0 0 112 0,-4 0 40 0,4-9-184 16,8 0-56-16,8-7 16 16,8 1-96-16,4-7 0 15,0 0 0-15,25 0 0 0,10 0 145 16,9 0-129-1,4 0-16 1,-1-4-329-16,1-5-535 0,4-4-688 16,-12 4-2329-16,-12-4-3945 0</inkml:trace>
  <inkml:trace contextRef="#ctx0" brushRef="#br0" timeOffset="39799.93">28452 10115 3688 0,'0'0'4937'16,"0"0"-3432"-16,0 0-161 31,0 0 448-31,0 0-303 16,0 0-601-16,19-32-440 0,5 32-352 15,12 0 40-15,4 0 192 16,0 4-128-16,-8 8-104 0,-4-2-96 31,-13 6-40-31,-10 3-32 16,-5-3 64-16,-5 0-144 0,-6 0 152 16,-10-1 40-16,2-5-40 15,-1-1 144-15,4-2-16 0,8-4-48 16,4 0-64-16,4-3-16 31,0 3-96-31,0 1-200 16,4 2 216-16,8 0 64 0,4 0 32 15,0 4-8-15,-1 3-8 0,-6 0 0 16,-1-1-8-16,-8 1-72 0,0 3-48 16,0 0-136-1,-8-1 192 1,-12-2-56-16,0-4 128 15,-8 1 0-15,0-3 0 0,-4-1-216 16,-8-6-1176-16,8-3-857 16,8-10-3096-16</inkml:trace>
  <inkml:trace contextRef="#ctx0" brushRef="#br0" timeOffset="40859.1">30587 9788 10578 0,'0'0'1656'0,"0"0"-1048"16,0 0-248-16,0 0 24 15,0 0 129-15,-111-25 191 0,70 25 8 31,6 9-88-31,3 7-240 16,4 0-160-16,9 6-120 0,6 1-56 16,9 2-40-16,4 7-8 15,20-4 0-15,16 7 16 0,8-6 32 16,4 2-48-16,3-2-48 31,-7 0 32-31,-8-7-96 16,-12 4 24-16,-12-8 80 0,-12-2-192 15,-4 3 200-15,-24-3 0 16,-16 0 360-16,-11-3 160 16,-9-4 0-16,0-2-120 0,8-4-216 31,13-3-136-31,11 0-48 0,19 0-328 16,21-10-680-16,16-6-3457 0,16 1-6265 15</inkml:trace>
  <inkml:trace contextRef="#ctx0" brushRef="#br0" timeOffset="41220.11">30802 10061 10658 0,'0'0'2976'0,"0"0"-1255"0,0 0-673 16,0 0-400-16,0 0-456 15,96-12-40-15,-68 21-24 0,-8 7-64 32,-12 6-64-32,-8-3-120 15,0 6 112-15,-25-2 8 0,-6 2 160 16,-13-2 72-16,5-5-32 15,2-1-56-15,14-5-40 16,10-6-88-16,9 1-16 0,4-1-240 31,25-2 168-31,14-2-32 0,13 2-200 16,27-4-1120-16,-10 0-1153 0,-9-6-2240 16</inkml:trace>
  <inkml:trace contextRef="#ctx0" brushRef="#br0" timeOffset="41632.03">31277 10020 5233 0,'0'0'7401'16,"0"0"-5688"-16,0 0-905 15,0 0-360-15,0 0 80 0,0 0-192 16,0 0-208-16,-84 89-128 16,84-63-32-16,0-1-40 0,11-6-288 31,14-6-80-31,3-4-16 16,7-6-256-16,-3-3 240 0,4-6 263 15,-8-10 201-15,-4-3 8 16,-9 0 489-16,-6 3 671 15,-1 6 248-15,-8 7 32 0,0 3-679 32,0 3-537-32,-4 19-80 15,-9 7 128-15,-2 6-128 0,3 3-136 0,0 3 8 16,0 1-16-16,4-1-88 16,4 0-616-16,0 10-649 15,4-13-1775-15,0-9-5746 0</inkml:trace>
  <inkml:trace contextRef="#ctx0" brushRef="#br0" timeOffset="71819.17">21886 6131 856 0,'0'0'9186'0,"0"0"-6970"16,0 0-704-16,0 0-447 15,0 0 183-15,0 0-208 0,0 0-472 31,-32-67-224-31,0 67-88 16,-12 0-112-16,0 3 120 0,-8 16-15 16,4 0-81-16,4 7-32 0,5-1-64 15,7 7-64-15,12-4 0 16,8 1-8-16,8 0-8 16,4 2-8-1,12-2-32-15,16 3 48 16,8-1 8-16,7 1-8 0,-2-3 0 15,-2-1-72-15,-7-3-8 16,-8 4 16-16,-12 0 16 0,-12-1-32 16,0-3 64-1,-20 7-48-15,-11-6 64 16,-14-4 144-16,-7-3 136 16,-3-6 56-16,-1-7-64 0,0-6 48 15,4 0-24-15,5-12-16 16,11-7-128-16,8-4-56 0,8-2-96 31,12-4-8-31,8 4-280 16,4 6-376-16,28-4-825 0,0 8-2455 15,-4 5-4258-15</inkml:trace>
  <inkml:trace contextRef="#ctx0" brushRef="#br0" timeOffset="72389.66">21886 6528 8305 0,'0'0'2329'0,"0"0"-625"16,0 0-680-16,0 0-223 15,0 0 47-15,0 0-280 16,83-58-312-1,-59 58-136-15,4 0-56 16,-8 0-64-16,-5 0 0 16,-2 7-64-16,-9 2-32 0,-4 1 96 15,0-1 200-15,-4 4 416 16,-5-3-24-16,2 2-168 0,3-2-208 31,0-1-160-31,4 4-56 16,0-4 8-16,0 4-8 15,8 3 8-15,-1 0 64 0,2 0-64 16,-1 3 40-16,-8-3 0 16,0 0-48-16,0 0 0 0,-21-1 24 15,2 1 40 1,-9-3 88-16,0-3-32 16,4-1-56-16,4-6-64 15,8 0-88-15,8-3-704 0,8-13-448 16,17-9-3417-16,2 0-2040 15</inkml:trace>
  <inkml:trace contextRef="#ctx0" brushRef="#br0" timeOffset="72554.22">22264 6534 9193 0,'0'0'4954'0,"0"0"-3586"16,0 0-616-16,0 0 296 15,0 0 296 1,0 73-567-16,-8-38-385 15,-4 6-240-15,0 0-152 16,1 4-8-16,2 9-888 0,-3-10-1537 16,8-9-3768-16</inkml:trace>
  <inkml:trace contextRef="#ctx0" brushRef="#br0" timeOffset="73461.8">24790 6458 8545 0,'0'0'2185'0,"0"0"-473"16,0 0-384-16,0 0 9 16,-20-77-209-16,0 65-280 0,-11 2-80 15,-6 7-160-15,1 0-31 16,-7 3-169 0,3 0-136-16,4 13-96 15,9 6-104-15,2 6-72 16,13 4 0-16,8 6-48 0,4 6 40 15,16 7 16-15,16 2-8 32,8 4 0-32,-1-3-112 0,2 0-64 15,-9-3-112-15,-13-1-160 16,-10-5-49-16,-9-1 305 16,0-6 120-16,-21-4 16 0,-7-5 56 15,-3-11 0-15,-9-5 8 16,-4-7 240-16,4-3 24 0,1-6-47 31,3-10-49-31,12-9-112 31,11-1-64-31,9-5-593 0,17-8-1095 16,15 11-2561-16,4 6-3873 0</inkml:trace>
  <inkml:trace contextRef="#ctx0" brushRef="#br0" timeOffset="74031.28">24885 6817 672 0,'0'0'7369'0,"0"0"-5464"16,0 0-697-16,0 0-256 15,0 0 88-15,0 0-200 31,0 0-327-31,88-52-177 0,-67 50-96 16,2 2-80-16,-3 0-64 16,-5 0-96-16,-6 0 0 0,-9 6-80 0,0 3 80 15,-4 4 592-15,-8 0-8 16,0 0 56 0,-4-1-240-1,4 1-160-15,8 3-112 0,0 0-128 16,4-1-72-16,0 5 64 15,8-1 8-15,4 3 8 0,0-3-8 16,0 3 0-16,-8-3-112 0,-4-3 0 31,0 0 32-31,-4-4 80 16,-12 1 0-16,-4 0 0 0,-4-4 96 16,-4 1-16-16,4-3 8 15,1-1-88-15,6-3-248 0,10-3-1376 16,7-9-1241-16,0-4-3880 0</inkml:trace>
  <inkml:trace contextRef="#ctx0" brushRef="#br0" timeOffset="74310.53">25296 6829 1112 0,'0'0'11690'0,"0"0"-9505"15,0 0-1185-15,0 0-128 16,0 0-152-16,80-3-208 0,-73 22-280 16,-7 3-24-16,0 10-56 0,0 0-152 15,-24 2 0 1,-3 1 0 0,-1-3 49-16,-4-6 167 0,8-4-48 15,8-9-8-15,12 0-160 16,4-10-56-16,16 0 56 0,16-3-48 15,32 0-8-15,28-10-881 16,-13-9-1079 0,-3-3-4353-16</inkml:trace>
  <inkml:trace contextRef="#ctx0" brushRef="#br0" timeOffset="75290.89">27885 6645 1144 0,'0'0'7713'15,"0"0"-6240"-15,0 0-457 0,0 0 136 16,5-70-160-1,-14 58 129 1,-10 5-161-16,-17 1-304 0,-8 6-208 0,-3 0-16 16,-9 3-16-16,8 9-136 15,4 1-80-15,12 6-40 16,8 1-152-16,8 2-8 0,12 6 0 31,4 4 0-31,12 0 40 16,20 6-32-16,8 0 80 0,3 3-88 15,2 0-8-15,-10 1-112 16,-7-4 72-16,-12 3-8 0,-11-3 48 16,-5-3-112-16,-21 0 112 31,-11-6 8-31,-7-4 64 0,-5-12 80 16,-4-3 120-16,0-8 16 15,8-2-7-15,5-2-105 31,7-11-40-31,11-10-128 0,17-18-649 16,4 6-1127-16,16-3-3513 0</inkml:trace>
  <inkml:trace contextRef="#ctx0" brushRef="#br0" timeOffset="75831.47">28001 6950 9826 0,'0'0'2592'0,"0"0"-583"31,0 0-745-31,0 0-624 0,0 0-272 16,0 0-216-16,104-16-104 16,-77 16 24-16,6 6-64 15,-14 1-8-15,-6 2-8 0,-9 4-136 16,-4 0 144-16,-9-1 336 31,-10-2 256-31,-5 3-104 0,3-1-88 16,2-2-199-16,7-1-137 0,4 1-64 15,8 6-56-15,0-1-89 16,0 2-15-16,11 5 24 0,2 0-24 16,-1 0-112-1,-9 1 64 1,-3-5-48-16,0 1 80 0,-15-3 32 15,-13 0 144-15,-4-3 0 16,-4-1 120-16,1-2-40 0,3-3-80 16,8-7-576-16,4 0-1968 0,16 0-2682 15</inkml:trace>
  <inkml:trace contextRef="#ctx0" brushRef="#br0" timeOffset="76231.39">28316 7004 1016 0,'0'0'8265'0,"0"0"-6824"16,0 0-825-16,0 0-200 0,0 0-56 15,91-16-128-15,-67 25-128 31,-7 4-96-31,-2 0-8 0,-7-1-80 16,-3-2-56-16,-5-1 136 16,0 1 320-16,-13-3 720 0,2 2-47 15,-2 0-169-15,5 1-392 0,1 3-280 16,7-1-152 0,0 4-72-1,0 3 64-15,4 4-136 0,3-5-208 16,2 5-104-16,-1-4-152 15,-8 0 159-15,0 0 209 0,-4-3 168 16,-13-4 72-16,-2 1 176 0,-9-3 201 31,4-1 119-31,-4-2-176 16,0-1-296-16,-8-3-24 16,4 0-1953-16,4-3-5064 0</inkml:trace>
  <inkml:trace contextRef="#ctx0" brushRef="#br0" timeOffset="76967.42">30619 6775 6993 0,'0'0'4049'0,"0"0"-2745"16,0 0 409-16,0 0-377 31,0 0-488-31,0 0 168 16,-100-44-216-16,65 44-168 0,-1 3-191 15,-1 9-121-15,10 7-200 16,3 4-104-16,8 6-16 0,12-1-48 16,4 4 32-16,0 2 8 15,16 5 16 1,12-1-16-16,8-3 8 16,0 3-168-16,-1-3 40 0,-3-3 48 15,-8-7 72-15,-8 0-48 16,-11-3-8-16,-5-2 8 15,-5-5-32 1,-15-2 88-16,-15-3 104 0,-6-4 176 16,2-3 0-16,-10-3-144 15,10 0-136-15,3-3-152 0,8-13-809 16,8-3-879-16,16 0-3553 16</inkml:trace>
  <inkml:trace contextRef="#ctx0" brushRef="#br0" timeOffset="77497.02">30830 7074 8209 0,'0'0'2969'16,"0"0"-993"-16,0 0-279 0,0 0-609 16,0 0-432-16,0 0-256 15,64-35-232-15,-40 35-64 0,4 0-96 16,-4 0 32-1,-5 6-40 1,-6 3-48-16,-9-2-40 0,-4 3-152 16,0-4 144-16,-4 3 96 0,-13 1 424 15,2 0 96-15,-1 2-112 16,4-2-232-16,8-1-128 0,4 4-48 31,0 6-64-31,0 0 16 16,12 6 48-16,-5 1-88 0,6-1-184 15,-9-3-16-15,-4-2 8 16,0-2 112-16,-13-5 112 0,-10 0 8 16,-9 0 48-16,-4-7 8 31,-4 0 104-31,4-3-112 16,1 1-120-16,11-4-696 0,12 0-1497 15,3-10-751-15,9-3-5650 0</inkml:trace>
  <inkml:trace contextRef="#ctx0" brushRef="#br0" timeOffset="77839.11">31304 7035 8281 0,'0'0'4113'0,"0"0"-3001"16,0 0 73-1,0 0-193-15,0 0-296 0,0 0-440 16,0 0-208-16,-16 23 272 0,0-4-64 16,1 3-104-16,-2 0-56 15,-2 0-24-15,2-2 0 16,6-1 0 0,-2-4-8-16,9 1-16 15,1-3-48-15,3 0 0 16,0-4 0-16,3 1 8 0,10-4 0 15,2 1 0-15,6-1 112 16,3-3-120-16,-1-3-48 0,1 0-360 31,-4 0-592-31,8-3-1232 16,-8-10-2033-16,-4-3-2697 0</inkml:trace>
  <inkml:trace contextRef="#ctx0" brushRef="#br0" timeOffset="78021.62">31400 7178 4793 0,'0'0'6145'0,"0"0"-4033"16,0 0-335-16,0 0-601 0,0 0-560 0,0 0 376 15,-20 48 129-15,0-20-681 16,4 4-128-16,-4 0-208 16,0 3-48-16,4-3-48 15,0 0-8 1,1-1-368-16,3 4-873 15,3-10-1831-15,2-5-5138 0</inkml:trace>
  <inkml:trace contextRef="#ctx0" brushRef="#br0" timeOffset="82514.62">2601 4762 4536 0,'0'0'5298'0,"0"0"-3794"0,0 0-568 15,0 0 304-15,0 0 409 32,24-70-313-32,-24 61-472 0,0-1-248 0,0 1-120 15,0 0-199-15,0 2-97 16,-8 1-200 0,-12-1-48-16,-3 1 48 0,-14 6-8 0,-10 0-72 15,-1 3 80 1,-8 13 88-1,-3 3-72-15,3 6-16 0,4 4 8 0,3-1-8 16,6 4 64-16,7 3 32 16,8-3-56-16,8 6-32 15,12 0-8-15,5 4 8 0,3 2-8 32,11 0 0-32,17 1 8 15,8-4 40-15,12 0-48 0,0-2 56 16,3-5-8-16,-2 1-48 15,-10 0 8-15,-3-6-8 0,-12 6-8 16,-9-7-112-16,-6 4 16 31,-9-1-8-31,0-1 40 0,-20-2 64 16,-8-3-72-16,-4-2 80 16,-7-8 16-16,-6-2 72 15,-2-10-24-15,-1-3-8 0,-4 0 32 16,4-6-80-16,5-6 80 31,2-5-16-31,9 2 160 0,9-5-96 16,3 8-40-16,8-4 64 15,0 7-8-15,8 2-144 0,0 4 96 16,4 0-104-16,0 3-56 0,0 0-200 16,0 0-600-1,4 9-577 1,16 10-639-16,3-6-2329 0,-2 0-3377 15</inkml:trace>
  <inkml:trace contextRef="#ctx0" brushRef="#br0" timeOffset="83076.12">2789 5251 2560 0,'0'0'6249'0,"0"0"-3488"15,0 0-1321-15,0 0-143 0,0 0-33 16,0-3-528-16,0 6-544 0,-5 16 8 31,-10 7 632-31,-6 5-216 16,2 8-80-16,-5-2-95 16,4 5-97-16,0-1-96 0,8-3-96 15,4 0-64-15,0-6-80 16,8-3 0-16,0-7-8 0,4 0-80 31,16-9-80-31,4-1-64 16,11-5-312-16,6-7-489 0,19-3-951 15,-17-10-1945-15,-3 0-3641 0</inkml:trace>
  <inkml:trace contextRef="#ctx0" brushRef="#br0" timeOffset="83324.45">2550 5489 6185 0,'0'0'4153'0,"0"0"-2753"15,0 0-144-15,0 0-63 0,0 0-553 16,0 0-88-16,47 0 240 15,-10 0-272-15,10 0-104 0,1 0-232 16,3 0-184 0,9-10-560-16,-12 5-1752 15,-12-5-3098-15</inkml:trace>
  <inkml:trace contextRef="#ctx0" brushRef="#br0" timeOffset="83781.23">3422 5185 904 0,'0'0'8185'16,"0"0"-6232"-16,0 0-737 16,0 0-272-16,0 0 17 0,0 0-41 15,0 0-448-15,0 0-224 16,-56 66-208-16,56-53-40 15,0-4-152-15,0-3 40 16,12-2-136-16,-4-4 248 16,8 0-8-16,-8-4-8 15,4-11 16-15,-8 2 208 0,-4 0 40 16,0-2 104-16,0 5-64 16,-12 4 48-16,0 2 0 0,-4 4-208 31,0 0-128-31,4 10-320 15,5 12-1456-15,3-6-1065 0,4 3-3632 16</inkml:trace>
  <inkml:trace contextRef="#ctx0" brushRef="#br0" timeOffset="84141.28">3433 5496 4080 0,'0'0'6170'16,"0"0"-5210"-16,0 0-424 0,0 0 264 16,0 0-368-16,0 0-184 15,0 0-248-15,0 0-136 0,-43 79-48 16,55-73-16-1,0-6 80 1,0 0 112-16,4 0-144 0,-4 0 152 16,0-13 136-16,-4-2 56 0,-8 2 96 31,0-6 520-31,0 3 369 16,-13-3-153-16,-2 7-256 0,-1 5-128 15,-4 4-296-15,0 3-344 16,8 10-152-16,0 2-1656 0,8 1-2865 15</inkml:trace>
  <inkml:trace contextRef="#ctx0" brushRef="#br0" timeOffset="84952.11">4518 5131 4929 0,'0'0'7113'0,"0"0"-5217"16,0 0-463-16,0 0-265 16,0 0-144-16,0 0-736 15,-44 0 16 1,24 31-40-16,-4 7-80 15,0 7-63-15,9 6-73 0,-2-1-40 0,6-2-8 16,2-4-56-16,9-8-337 16,0-11-223-16,0-6 112 15,0-10-88 1,13-9 136-16,-6 0 456 16,1-16 88-16,-4-9 256 15,1-10 176-15,-5-3 232 0,-5 0-160 16,-11-3-47-16,-4 3 47 15,-4 6-240-15,1 6-48 0,6 8-304 32,2 8-40-32,11 7-472 15,4 3-1161-15,4 6-3448 0,8 4 128 16</inkml:trace>
  <inkml:trace contextRef="#ctx0" brushRef="#br0" timeOffset="85250.32">4505 5378 8953 0,'0'0'1329'0,"0"0"-745"15,0 0 576-15,0 0-288 0,0 0-560 16,92-51-224-16,-56 26-88 16,-4 0 16-1,-4-4 0-15,-12 4 32 16,-8 2 56-16,-8 4 513 0,0 4 647 15,-16 8-136-15,-8 7-296 16,-4 0-248-16,-4 16-128 0,1 12 9 16,6 7-193-1,10 6-272-15,10 4 0 16,5-3-152-16,24-8-241 16,17-5-391-16,2-10-544 0,37-16-1040 15,-16-3-473-15,0-3-2072 16</inkml:trace>
  <inkml:trace contextRef="#ctx0" brushRef="#br0" timeOffset="85431.83">5031 5251 11058 0,'0'0'3225'0,"0"0"-1441"16,0 0-744-16,0 0-184 15,-60 121-360-15,53-39-39 0,3 30-153 16,0 18-152-16,-4 0-32 15,0-16-120-15,-4-28-961 0,0-29 657 16,4-16-536-16,-8-2-808 16,4-11-1089-16,0-12-3048 0</inkml:trace>
  <inkml:trace contextRef="#ctx0" brushRef="#br0" timeOffset="85710.09">5020 5121 10874 0,'0'0'2360'0,"0"0"-759"15,0 0-769-15,0 0-512 16,112-60-72-16,-73 69 96 16,5 20-72-16,-13 3-160 0,-6 9-112 15,-18 7-104-15,-7-1 32 16,-19 4 72-1,-17-1 144-15,-12-5 184 16,-8-4-80-16,0-3-152 16,5-9 0-16,10-7-96 0,14-6-464 15,19-16-1704-15,8-3-1929 16,8-13-1128-16</inkml:trace>
  <inkml:trace contextRef="#ctx0" brushRef="#br0" timeOffset="86016.27">5502 5181 12178 0,'0'0'2137'0,"0"0"-1201"15,0 0-808 1,0 0 576-16,0 0-48 16,-72 98-352-16,49-53-208 15,6-1-96-15,6 1-72 0,2-4-288 16,9-12-416-16,0-7-128 15,5-9-16-15,10-13 287 0,2 0 433 16,2-26 200 0,-3-9 40-16,-8-9 168 15,-4-7 593-15,-4 0 191 16,-4 1-264-16,-16 9-88 0,-3 9-96 31,-1 10-544-31,3 15-72 16,10 7-1168-16,-2 16-2809 0,13 3-3225 0</inkml:trace>
  <inkml:trace contextRef="#ctx0" brushRef="#br0" timeOffset="86582.76">5577 5350 1736 0,'0'0'7714'16,"0"0"-5754"-16,0 0-416 0,0 0-287 15,0 0-153-15,25-29-672 16,-14 19-240-16,9-2-184 0,-4-1-8 16,-4 0-144-1,0 1-40-15,-4-1-32 16,-8 0 104-16,0 1-32 16,0 5 16-16,-12 7 128 0,-8 0 160 15,1 13 160-15,-6 12 16 16,5 4 32-16,5 6-256 15,7 0-104 1,8-3-16-16,0-7-56 0,19-9-256 16,9-7-232-16,8-9-120 15,5 0 264-15,-2-19-177 0,8-6 49 16,-2-10-136-16,-2-7 120 16,2 1 160-1,-14-3 112-15,-7 3 280 16,-12 6 96-16,-8 9 1272 15,-4 10 665-15,0 4-393 0,-4 12-592 16,-8 0-480-16,0 0-272 16,0 15-216-16,5 8-72 0,2-1-8 31,5 4-8-31,5 2-72 16,6-3-72-16,9 1-264 15,-4 2-232-15,-5-2-104 0,-6-1 344 16,-5 0 144-16,-5 4-168 15,-14-3 360-15,-13-4 72 0,1-3 304 32,-5-6-152-32,8-7-152 0,8-6-336 15,20-9-1561-15,0-14-1295 16,7-5-6394-16</inkml:trace>
  <inkml:trace contextRef="#ctx0" brushRef="#br0" timeOffset="87141.27">6120 5292 2904 0,'0'0'4865'0,"0"0"-3505"16,0 0-967-16,0 0-113 0,91-60 120 15,-68 38-128-15,-2 0-208 16,-10 0-56 0,-2 2-8-16,-9 1 8 15,-4 10 344-15,-12 2 96 16,-8 7 192-16,-4 0 336 0,1 16 185 15,3 10-97-15,3 6-528 16,10-1-360-16,11 7-176 0,0-3 8 31,7-3-56-31,18-10-16 16,-1-6-312-16,7-9 136 16,1-7 136-16,0-7 96 0,0-12-176 15,0-10-144-15,-9 1 328 16,-3-1 96-16,-7 4 104 0,-5 9 224 31,-8 6 184-31,0 7-376 16,0 3-104-16,0 13-128 0,0 9 160 15,0 7-64-15,0-4-8 0,0 0-72 16,11-2-16-16,2-7-160 16,-2-10-272-1,1-6-216 1,4 0 296-16,3-16-304 0,2-6-297 15,3-7 217-15,-4-2 320 16,-1 2 360-16,-6 4 56 0,-1 9 376 0,-9 6 672 16,1 10 25-16,-4 0-601 31,4 16-248-31,5 7 256 16,-5 5-256-16,7 3-176 0,6 1-48 15,2 0 0-15,5-7-800 16,16-15-1025-16,-4-3-2632 0,-4-7-3528 0</inkml:trace>
  <inkml:trace contextRef="#ctx0" brushRef="#br0" timeOffset="87306.82">7048 4816 5697 0,'0'0'7617'16,"0"0"-4384"-16,0 0-1016 15,0 0-1089-15,0 0-1040 31,0 0 16-31,-17 98 16 0,6 14 0 16,-9 18-112-16,4-7-8 16,4-17-544-16,8-37-2137 0,-4-24-3832 0</inkml:trace>
  <inkml:trace contextRef="#ctx0" brushRef="#br0" timeOffset="87472.38">6816 5067 10354 0,'0'0'2224'0,"0"0"-1992"31,0 0-232-31,84-67-824 16,-7 64-200-16,-14 3-1025 0,5 0-655 16</inkml:trace>
  <inkml:trace contextRef="#ctx0" brushRef="#br0" timeOffset="87710.74">7394 5016 6025 0,'0'0'5561'0,"0"0"-2632"0,0 0-985 16,-84 19-504-16,56-6-439 15,5 3-473-15,3 6-448 0,12 3-80 16,8 4-224-16,4-1-320 16,16 1-137-16,3 3 25 31,5-4-168-31,-7 1 192 0,-6-6 208 15,-10-1 208-15,-5-7 144 16,-13-2 72-16,-15 0 224 0,-7-7-8 16,-12-3-216-16,-18-6-256 0,14-7-2081 15,6-12-8785-15</inkml:trace>
  <inkml:trace contextRef="#ctx0" brushRef="#br0" timeOffset="88348.04">8949 4908 7921 0,'0'0'4241'0,"0"0"-2777"16,0 0 129-16,0 0-553 15,0 0-120-15,-80-25-152 0,40 41-160 16,-4 6-127-16,8 6-145 15,8 8-168 1,13 2-168-16,6 0 0 16,9 3-112-16,12-3 32 0,16 3-8 15,16-2 8-15,-5-2-192 16,10-2-81-16,-14 0 41 0,-7-6-8 16,-16-4 120-16,-12-3 200 31,-12-2 0-31,-23-5 176 0,-18-5 296 15,-2-4-39-15,-5-6-161 16,5 0-72-16,10-9-64 16,17-10-136-16,21-10-464 0,7-2-905 15,56-36-1007-15,0 10-1713 32,7 0-3793-32</inkml:trace>
  <inkml:trace contextRef="#ctx0" brushRef="#br0" timeOffset="88499.64">9116 4768 6177 0,'0'0'6097'0,"0"0"-2304"0,0 0-1649 16,0 0-927-16,0 0-785 16,0 0-432-1,0 0 304-15,-12 131 280 0,12-23-360 16,0 9-152-16,0-6-72 16,0-25-376-16,0-26-992 15,4-9-961-15,-4-19-3240 0,4-13-1000 16</inkml:trace>
  <inkml:trace contextRef="#ctx0" brushRef="#br0" timeOffset="88972.38">8949 5140 9738 0,'0'0'1960'0,"0"0"-1144"31,0 0-600-31,91-13-120 16,-23 13-88-16,24 4 8 0,-9 2-16 15,-7 0-256-15,-9-3-616 16,-18-3-32-16,-6 0 552 0,-3 0 280 16,-13-3 72-16,-18-3 544 31,-9-4 1120-31,-12 7-135 0,-16 0-313 16,-12 3-440-16,-3 0-64 15,2 16-112-15,2 6-304 16,14 7-216-16,10-1-80 0,10 4-112 15,5-3 40-15,13-10-64 32,11-4-112-32,12-12-40 0,3-3-16 0,-3-9 112 15,4-13-240-15,-4-10 48 16,-8 1 56-16,-9-4 328 16,-6 0 8-16,-5 9 424 0,-8 7 304 15,0 6 232 1,0 13-456-1,0 0-504-15,0 22-8 0,-4 7 80 0,4 3-80 16,0 6-128-16,15-6-448 16,5-4-384-16,5-9-1040 15,6-12-345-15,1-7-856 0,-8-3-2792 16</inkml:trace>
  <inkml:trace contextRef="#ctx0" brushRef="#br0" timeOffset="89151.9">9952 4838 4152 0,'0'0'5986'0,"0"0"-2154"16,0-70-1111-16,0 58-480 31,0 12-993-31,0 3-840 0,0 32-400 16,0 22 296-16,-8 29-168 16,1 22-72-16,-2 6-64 15,5-9-8-15,-4-29-552 0,5-16-792 31,3-18-1417-31,-4-20-4833 0</inkml:trace>
  <inkml:trace contextRef="#ctx0" brushRef="#br0" timeOffset="89302.5">9793 4953 7273 0,'0'0'5721'16,"0"0"-3864"-16,0 0-1017 0,0 0-616 15,92-42-224-15,-40 49-8 0,3 15-464 16,17 19-1377-16,-16-2-1983 16,-16-8-3714-16</inkml:trace>
  <inkml:trace contextRef="#ctx0" brushRef="#br0" timeOffset="89618.65">10128 5238 7457 0,'0'0'2313'0,"0"0"-929"16,0 0-816-16,0 0-416 0,0 0 368 15,0 0 112-15,0 0-160 32,84 19-192-32,-52-38-256 0,-1-3-24 15,-3-6-128-15,-8-7 0 16,-8 0-104-16,-12-4-208 16,0 8 368-16,-16 9 72 0,-16 16 1024 15,-4 6 33-15,-8 15 111 31,4 14-16-31,5 6-256 0,7 6-384 16,16 0-287-16,12-2-225 16,0-5-88-16,28-5 88 0,8-7 88 15,7-9-80-15,5-10-16 0,8-3-457 16,12-12-1351 0,-12-11-2521-1,-13-2-7457-15</inkml:trace>
  <inkml:trace contextRef="#ctx0" brushRef="#br0" timeOffset="90388.59">11395 5292 8849 0,'0'0'2153'15,"0"0"-881"-15,0 0-216 16,0-79 137-16,-12 54-137 0,-8-4-272 16,-8 4-200-16,0 2 160 15,-8 11-96-15,0 9-312 0,1 3-207 31,-2 13-81-31,10 12-32 16,7 3-8-16,12 4-8 0,4-3-64 16,4-4 16-16,8-3 40 15,16-9-57-15,-1-10 65 0,14-3 0 16,-1-7 113-16,7-15-113 31,-3-6-97-31,-4-7 97 16,-9 3 8-16,-7 1 41 0,-7 9 279 15,-9 12 520-15,-4 7-112 16,0 3-736-16,0 15 72 0,0 17-72 16,0 6 0-16,15 4 0 15,13-1-56 1,12-3-160-16,4-9-168 16,4-14-264-16,0-15-113 0,-1-3-351 15,-6-22-840-15,-6-14-361 16,-3-40 57-16,-4 10-841 0,-12-1-1984 15</inkml:trace>
  <inkml:trace contextRef="#ctx0" brushRef="#br0" timeOffset="90554.15">11896 4740 5457 0,'0'0'4361'15,"0"0"-1321"-15,0 0 801 0,0-76-2521 16,0 76-704-16,0 16-616 16,-7 25 417-16,-1 19-1 0,4 29-200 31,4 16-96-31,0-7-112 15,15-21-8-15,2-27-112 0,-6-15-600 16,10 9-1049-16,-6-9-3104 16,-2-6-4977-16</inkml:trace>
  <inkml:trace contextRef="#ctx0" brushRef="#br0" timeOffset="90712.73">11642 5048 12442 0,'0'0'2905'0,"0"0"-1305"0,0 0-504 16,0 0-848-16,0 0-240 16,112-19 120-1,-17 19-128-15,29 6-1048 16,-17 1-2168-16,-23-1-3450 0</inkml:trace>
  <inkml:trace contextRef="#ctx0" brushRef="#br0" timeOffset="91608.34">13103 4721 9297 0,'0'0'1673'0,"0"0"687"16,0 0-303-16,0 0-473 15,0 0-448 1,0-51-664-16,-3 73-464 15,-9 13 337-15,-12 26 119 0,8 21-224 16,0-3-112-16,8-5 32 0,8-8-112 16,0-18-48-16,4 3-8 15,13 3-192 1,10-7-480-16,25-9-601 16,-8-12-1231-16,3-17-2129 15</inkml:trace>
  <inkml:trace contextRef="#ctx0" brushRef="#br0" timeOffset="91923.5">12897 5029 6857 0,'0'0'4713'0,"0"0"-3009"16,0 0-503-16,0 0-513 15,83-16-88-15,1 16-344 0,24 19-96 31,-9-3-160-31,-15 0-1256 16,-33-7-401-16,-19 1-855 0,-4-4-1745 16,-4 1 1136-16,-7-4 2601 0,-10 0 520 15,-7 0 3209-15,0 1-9 16,0-2-503-16,0 5-681 16,-7 9-687-1,-2 6-305-15,5 10-376 16,4 3-368-16,0 6-224 0,4-3-56 15,12 0-296-15,0-6-1416 16,4-10-1161-16,-8-9-1584 0,0-10-1432 16</inkml:trace>
  <inkml:trace contextRef="#ctx0" brushRef="#br0" timeOffset="92057.14">13530 4962 9690 0,'0'0'1552'0,"0"0"-1424"31,0 0-128-31,0 0-1360 16,0 0-905-16,32 73-3768 0</inkml:trace>
  <inkml:trace contextRef="#ctx0" brushRef="#br0" timeOffset="92819.11">13622 5299 7801 0,'0'0'4057'16,"0"0"-2257"-16,0 0 137 16,0 0-793-16,0 0-376 0,16-83-216 15,-4 58 40-15,0 0-111 16,0-1-281 0,-1 4-128-16,6 0-72 15,-6 9 0-15,2 3-248 0,2 10 40 16,2 4 80-16,-2 15 48 15,1 6-9-15,-4 0-111 0,1 7 24 16,-13 0-64 0,3-4 32-16,-3-9-56 15,0-3-40-15,-3-6 80 16,-2-10 168-16,1 0 56 16,0-4 248-16,4-11-248 0,0-11-72 31,0 1-24-31,8-3 24 0,8 2 64 15,0 4-56-15,-4 6-48 16,4 6-176-16,-4 10 192 16,4 3 96-16,-9 17 72 0,6 5-64 15,-2 4 48-15,-7 3-56 16,5-4 96-16,-1-3-88 0,-4-9-8 31,-1-6-80-31,1-7-48 16,5-3-152-16,2-10 200 15,1-12-440-15,4-3-64 0,0-4 104 16,0 1 256-16,0 2 224 16,-8 10 152-16,0 7 384 0,0 9-144 15,-4 0-392 1,4 13 0-16,0 9 72 16,4 0 48-16,4 4-112 15,0-8 0-15,4 1-8 0,4-12-40 16,4-4-112-1,-1-3-264 1,-3-10-48-16,4-9 104 0,-12-9 272 0,-4-4 88 16,-4 0 88-16,-8-3 376 15,0 1 312-15,-8 5-120 16,-7 10 56-16,-2 13-120 0,-3 6-240 16,4 15-104-16,0 14-104 15,8 13-88 1,8-5-48-16,0 8 88 15,12-7-96-15,16 0 0 16,12-6-80-16,8-10-184 0,4-3-536 16,15-16-784-16,-15-3-1641 15,-8 0-6761-15</inkml:trace>
  <inkml:trace contextRef="#ctx0" brushRef="#br0" timeOffset="93156.2">15128 4683 11106 0,'0'0'2424'16,"0"0"-263"-16,0 0-809 15,0 0-264 1,0 0-688-16,0 0-256 0,0 0 209 16,-28 120-81-16,12-34-128 15,0-3-24-15,4-4-40 0,5-12-72 16,7-13 0-16,0 3-8 16,0 3-136-1,7-9-232-15,9-13-185 16,12-9-175-16,4-13-488 15,20-16-464-15,-9 0-1081 0,-2-20-3600 16</inkml:trace>
  <inkml:trace contextRef="#ctx0" brushRef="#br0" timeOffset="93351.68">14861 5003 8889 0,'0'0'4281'32,"0"0"-2312"-32,0 0-945 0,0 0 0 15,108 0-120-15,-53 0-440 16,13 0-287-16,31 7-177 0,-19 3-713 16,-12-4-4368-16</inkml:trace>
  <inkml:trace contextRef="#ctx0" brushRef="#br0" timeOffset="93524.22">15678 5134 11930 0,'0'0'2665'16,"0"0"-1033"0,0 0-488-16,0 0-240 31,0 0-904-31,0 0-1256 15,0 0-8258-15</inkml:trace>
  <inkml:trace contextRef="#ctx0" brushRef="#br0" timeOffset="98473">2131 6572 9073 0,'0'0'2745'0,"0"0"-1553"0,0-3-760 15,0 3-248-15,-8 16 104 16,-8 12 281-16,-4 13 191 0,0 7-296 31,-8 22-136-31,0 16-48 16,-7 15-136-16,3 4-88 0,0-16-48 16,8-25-8-16,12-23-8 15,-4-13-328-15,0 4-40 16,5-3-16-16,-6-7 8 0,10-9-40 31,3-10 224-31,-1-3 152 16,5-22-16-16,0-26-345 0,12-25 169 0,16-35 112 15,12-13-216 1,3 1-336 0,-2 5-224-16,-1 17 272 15,-1 9 384-15,2 3 248 0,-10 23 0 16,-3 15 472-16,-8 17 1216 15,-8 14-640-15,0 8 465 0,-1 3-273 0,-2 3-560 16,-1 3-488-16,7 18 176 16,-2 14 136-16,-2 12-143 15,2 4-81 1,-1 13-8-16,-5-4-56 16,2 7-40-16,3-1-8 15,-5 4 32-15,6-4-80 0,-6-2-56 16,1-4-64-16,-4-3 0 15,9 0 0-15,-6-4 0 0,-3-8 0 32,4-5 0-32,-4-5-8 15,0-6-304-15,0-4-248 0,-4-3-585 16,0-6-927-16,0-1-1761 16,-8-8-1744-16</inkml:trace>
  <inkml:trace contextRef="#ctx0" brushRef="#br0" timeOffset="98744.28">1896 7035 11106 0,'0'0'2808'0,"0"0"-967"0,0 0-201 15,0 0-311-15,0 0-657 16,0 0-480-16,0 0-120 0,59-28 264 16,25 15 88-1,4-3-88-15,-4 1-232 16,-13 5 40-16,-26 4-144 16,6 2-792-16,5-2-1377 0,-13 0-2832 15,-15 3-4233-15</inkml:trace>
  <inkml:trace contextRef="#ctx0" brushRef="#br0" timeOffset="100533.5">2665 7029 960 0,'0'0'5433'16,"0"0"-3065"-16,0 0-999 0,0 0-161 15,0 0 152-15,0-16-160 16,0 16-319-16,0 0-161 0,0 0-32 31,0 0-120-31,0 0-96 16,0 0-152-16,0 7-248 16,0 8 112-16,-8 11 352 0,-4 6-95 15,1 9-145-15,-10 3 48 16,5 4-64-16,-3 3 0 31,2-4-80-31,2-2-120 0,2-4-16 16,6-6-56-16,3-3 0 0,0-3 0 15,4-1 40-15,0-6-48 0,0 0 8 16,0-5-8-16,0-5 0 16,8 1-8-1,3-1-112 1,2-2-40-16,6-4-192 0,5 0-288 15,24-6-561-15,-4 0-1247 16,-5-9-3201-16</inkml:trace>
  <inkml:trace contextRef="#ctx0" brushRef="#br0" timeOffset="101210.7">2473 7248 536 0,'0'0'224'31,"0"0"2584"-31,0 0 105 0,0 0-1377 16,0 0-208-16,0 0 145 15,0 0 47-15,0 0-240 0,0-3 1 16,0 0-73-16,0 3-128 16,0 0-160-16,0-3-199 31,9-1-209-31,3 1-144 0,8-3 144 15,12-3 0-15,7-1-184 16,10-2-160-16,2-1-104 0,1 3-64 16,-5 1-408-16,-2-1-936 0,-10 4-2913 15,-18-4-4769-15</inkml:trace>
  <inkml:trace contextRef="#ctx0" brushRef="#br0" timeOffset="107812.07">3362 7010 7273 0,'0'0'3145'15,"0"0"-2041"-15,0 0-872 0,0 0-112 16,0 0 136-16,-4 7 112 15,4-4-272-15,0 3-96 0,0-6-8 0,0 0 8 16,0 0 32-16,8 0 240 31,1-3-16-31,-6-10-16 16,1 0 40-16,-4-2 72 0,0 2 105 16,0-3 223-16,-12 10-192 15,-4-1-24-15,0 7-248 0,1 0-200 16,-2 0 120-16,6 13-48 31,3-1-80-31,4 5-8 0,4 14-456 16,12-2-1472-16,-1-7-2689 0</inkml:trace>
  <inkml:trace contextRef="#ctx0" brushRef="#br0" timeOffset="108103.29">3319 7340 2736 0,'0'0'7002'0,"0"0"-5098"0,0 0-1320 15,0 0 104 1,0 0 473 0,0 0-329-16,0 0-528 0,0 0-304 15,0 0-136-15,4 0 112 16,-1-3 24-16,1-3 208 0,-4-4-40 15,0 1-32-15,0-4 88 16,-4 0 264 0,-12 4-64-16,1 3 24 15,-6 2-272-15,6 4-32 0,-2 0-136 16,10 7-8-16,7 12-488 16,11-4-1880-16,13-5-3290 0</inkml:trace>
  <inkml:trace contextRef="#ctx0" brushRef="#br0" timeOffset="108513.19">4294 6982 11162 0,'0'0'2512'0,"0"0"-1775"16,0 0-113-16,-83 28 304 15,59 1-144 1,8 9-360-16,0 6-240 0,8 4-96 16,5-4-56-16,3 1-32 15,0-10-120-15,0-13-128 0,7-6-136 16,1-10 168-1,-4-6 216-15,4-9 192 16,-8-17 144-16,0-9-112 16,0-9 192-16,-20-7 272 0,-4 0-87 15,-8 4 7-15,-3 5-200 16,-5 10-80-16,3 10-112 16,9 13-216-16,13 9-168 0,15 19-1032 31,4 10-1249-31,16-4-3864 0</inkml:trace>
  <inkml:trace contextRef="#ctx0" brushRef="#br0" timeOffset="108823.36">4299 7182 7417 0,'0'0'6233'0,"0"0"-5288"16,0 0-625-16,0 0 160 15,0 0-104-15,0 0-240 0,103-51-16 32,-71 29-112-32,-8 6 0 0,-5-6 8 15,-6-1-8-15,-13 4 64 0,0 0 248 16,-13 3 216-16,-10 10-152 16,-5 6 128-16,-3 6 8 15,3 17 33-15,7 8-121 0,14 10-264 16,7 4-136-1,3 3-32-15,29-4-96 16,8-9-400-16,16-7-337 0,4-11-543 16,20-17-960-16,-13-4-481 15,-11-15-2072-15</inkml:trace>
  <inkml:trace contextRef="#ctx0" brushRef="#br0" timeOffset="108988.92">4857 7106 864 0,'0'0'8802'16,"0"0"-4490"-16,0 0-2039 0,0 0-945 15,0 0-344-15,-56 142-167 16,39-34-329-16,6 16-224 0,-1 3-144 31,0-6-72-31,-4-23-48 16,4-18-416-16,0-26-664 0,4-23-481 16,3-18-159-16,2-4-2225 15,3-9-2544-15</inkml:trace>
  <inkml:trace contextRef="#ctx0" brushRef="#br0" timeOffset="109237.26">4848 6982 6369 0,'0'0'5433'16,"0"0"-3289"-16,24-83-471 16,-4 67-585-16,8 13-536 0,8 3-344 15,4 26 24 1,0 15-56-1,0 22-120-15,-25 20-56 0,-15-4-16 0,-4-9 16 16,-31-13 296-16,-14-16 152 16,-6 4-31-16,-8-1-153 15,-1-9-208-15,8-6-56 0,15-10-248 32,34-19-1313-32,7-6-2608 15,16-17-968-15</inkml:trace>
  <inkml:trace contextRef="#ctx0" brushRef="#br0" timeOffset="109547.43">5454 6940 11778 0,'0'0'2769'0,"0"0"-1417"16,0 0-384-16,0 0-280 15,0 0-680-15,0 0 264 0,-28 83 40 16,9-29-208-16,2 6-8 31,-3 3-88-31,8-2-8 0,1-10-8 16,6-10-144-16,1-12-104 0,4-14-232 15,0-12 88-15,0-3 400 16,13-25 240-16,-2-13-120 16,-3-13-40-1,-8-6 248-15,0 0 128 16,-15 3-24-16,-10 10 73 0,-3 15-161 15,0 13-344-15,0 16-96 0,9 19-1377 16,10 10-2391-16,6 0-2162 16</inkml:trace>
  <inkml:trace contextRef="#ctx0" brushRef="#br0" timeOffset="110097.96">5486 7271 9450 0,'0'0'2736'15,"0"0"-1224"-15,0 0-271 32,0 0-185-32,0 0-376 0,67-80-352 15,-43 54-224-15,4 4-96 16,-3-3-8-16,-6 0-8 16,-7-1-64-16,-4 7 72 0,-8 3-104 15,0 7 48-15,-4 9 56 31,-12 0 88-31,-7 12 8 0,2 17 72 16,1 6 64-16,5 9-88 16,11 1-136-16,4 2-8 0,0-5 0 15,15-7-80-15,13-16-184 0,4-7 56 16,4-12 32 0,4-3 72-1,8-22-112-15,0-7-32 16,-9-16 88-16,5-2 152 0,-11-4 8 15,-2 0 0-15,-11 6 80 0,-8 13 0 16,-8 6 408-16,-4 14 312 0,0 8-80 31,0 7-600-31,0 4-72 16,-9 14-16-16,2 5 48 16,3 9-72-16,4 2 0 0,0 5-8 15,0-4-64-15,16 0 64 0,4-7-160 16,0 4-112-16,-5-3-48 31,-2-1 8-31,-9-2 72 16,-4-1-40-16,-17-6 96 0,-11-4 184 15,-4-2 112-15,-3-6-24 16,-5-7-88-16,8-7 0 0,8-8-1456 16,13-5-4489-16</inkml:trace>
  <inkml:trace contextRef="#ctx0" brushRef="#br0" timeOffset="110758.2">6211 7204 8873 0,'0'0'2969'0,"0"0"-2209"15,0 0-456-15,0 0-112 0,79-35 24 0,-51 16-200 32,-3 0 48-32,-1-3-64 15,-13-1-128-15,-7 4-64 16,-4-3 0-16,-4 6-176 0,-20 10 368 16,-4 6 464-16,-4 0 96 15,4 22 201-15,9 4-97 0,3 9-192 31,12 6-192-31,4-3-224 16,4 0-48-16,12-7-8 0,8-8 0 16,-1-11-72-16,9-8-8 15,0-4 72-15,1-16 8 0,-1-9-208 16,-5-4-8-16,-3-3 56 31,-4 4 56-31,-5 5 104 16,-6 7 96-16,-5 13-96 0,-4 3-48 15,0 10 48-15,0 12 352 16,4 3-104-16,4 4-112 0,-1-4-120 16,6-5-16-16,-2-8-56 15,6-9-96 1,-6-3 144-16,6-13-8 16,-2-9-464-16,6-10 152 0,-6 1 112 15,1-1 168-15,0 4 48 16,-4 5 80-16,-4 11 584 0,-4 9 32 15,0 3-536 1,0 9-152-16,-1 17 720 16,6 2-304-16,3 3-296 15,4-1-80-15,0-2-48 0,8-6-16 16,0-9-440-16,8-10-392 16,3-3-496-16,21-32-865 0,-8 0-727 31,-8-6-2786-31</inkml:trace>
  <inkml:trace contextRef="#ctx0" brushRef="#br0" timeOffset="110897.83">7224 6683 11234 0,'0'0'4649'15,"0"0"-2809"-15,0 0-1184 32,0 0-592-32,-13 73 705 15,1 13-257-15,-4 31-336 0,1 20-104 16,-6-7-72-16,10-22-552 15,2-42-1577-15,1-27-3904 0</inkml:trace>
  <inkml:trace contextRef="#ctx0" brushRef="#br0" timeOffset="111048.42">7000 6988 5473 0,'0'0'5369'16,"0"0"-3617"-1,0 0-1256-15,108-64-496 16,-33 55-800-16,-8 3-1416 0,-2 3-3914 16</inkml:trace>
  <inkml:trace contextRef="#ctx0" brushRef="#br0" timeOffset="111267.84">7525 6893 9337 0,'0'0'5050'0,"0"0"-3058"16,0 0-304-16,-107 9-599 0,83 7-497 15,9 6-504-15,15 7-88 16,0 6-112-16,11 3-64 16,14 3-216-16,6 7 112 0,-3-4-129 31,-5 1-231-31,-10-7 88 16,-13 0 224-16,0-10 232 0,-24-5 96 15,-16-11 24-15,-8-2 48 16,-31-10-72-16,15-10-1624 15,5-12-4370-15</inkml:trace>
  <inkml:trace contextRef="#ctx0" brushRef="#br0" timeOffset="112033.79">9056 6699 11386 0,'0'0'2120'0,"0"0"-87"16,0 0-1145-16,0 0-592 15,0 0 104-15,-40 101 680 0,8-24-407 0,-3 21-281 16,-2-6-192-16,14-22-72 16,6-22-80-16,6-16-40 15,2-7 0 1,1-3-8-16,1-9-48 16,3-13 48-16,4-10-72 15,4-40-120-15,20-27-128 0,15-31 312 16,10-6 0-16,-10 9-56 15,-7 29-24-15,-12 25 88 0,-8 23 56 32,-4 9 128-32,-1 6 232 15,2 7 48-15,-1 6-72 0,3 6-344 16,6 26 32-16,7 25 88 16,4 19-72-16,-1 26-24 15,-3 2-72-15,-11-12-192 0,-6-25-880 31,-7-13-1257-31,-7-22-2736 16,-14-10-3609-16</inkml:trace>
  <inkml:trace contextRef="#ctx0" brushRef="#br0" timeOffset="112154.47">8825 7004 2456 0,'0'0'7962'15,"0"0"-6234"-15,0 0-776 16,92-39-472-16,-9 39-248 0,33 0-232 15,-13 4-1464-15,-15 2-2785 0</inkml:trace>
  <inkml:trace contextRef="#ctx0" brushRef="#br0" timeOffset="112385.85">9725 6902 2904 0,'0'0'10394'0,"0"0"-7537"15,0 0-1089-15,0 0-703 16,-104-35-321-16,65 42-184 0,-1 18-200 31,4 13-112-31,1 10-96 16,11 9-152-16,15 0 0 0,9 3-48 15,12-6-232-15,24-9-208 16,16-10-216-16,8-16-337 16,8-16-367-16,-1-6-408 0,21-55-849 31,-17-1-1728-31,-15-5-2784 0</inkml:trace>
  <inkml:trace contextRef="#ctx0" brushRef="#br0" timeOffset="112559.39">10052 6489 11106 0,'0'0'2856'0,"0"0"-199"16,0 0-1585 0,0 0-800-16,0 0 104 15,4 89 433-15,12-9-401 0,8 18-224 16,0 7-136-16,-12-1-8 15,-9-8-40-15,-3-10-504 16,-15-13-1033-16,-1-22-2536 16,4-23-1224-16</inkml:trace>
  <inkml:trace contextRef="#ctx0" brushRef="#br0" timeOffset="112783.79">9941 6902 10938 0,'0'0'2424'16,"0"0"-375"-16,0 0-737 16,99-50-328-16,-47 43-184 0,3 7-359 15,5 3-241-15,0 13-104 16,-4 13-48-16,-8 2-48 0,-12 8-104 31,-16 5 8-31,-9 1-88 16,-11-1 56-16,0 3-153 15,-3-5-559-15,-18-1-632 0,6-9-1209 16,-2-13-2264-16</inkml:trace>
  <inkml:trace contextRef="#ctx0" brushRef="#br0" timeOffset="112940.37">10446 6772 3912 0,'0'0'8746'16,"0"0"-6377"-16,0 0-609 15,0 0-1656-15,0 0-104 16,0 0-1800-16,0 0 287 16,0 0-2455-16,108 67-5282 15</inkml:trace>
  <inkml:trace contextRef="#ctx0" brushRef="#br0" timeOffset="113210.65">10725 6893 5841 0,'0'0'7353'15,"0"0"-4688"1,0 0-1289-16,0 0-808 15,0 0 377-15,0 0-257 16,-83 95-368-16,63-54-208 0,-1 1-104 16,18 2-8-16,3-3-40 15,0-6-128-15,20-9-152 0,4-14-80 32,3-6 55-32,5-6-127 15,-4-15-40-15,0-17 336 16,-8-9 176-16,-16-7 176 0,-4-3 320 15,0 0 24-15,-20 7 41 16,-12 6-49-16,4 12-224 0,-4 14-288 16,0 12-48-1,9 16-1273-15,7 9-1663 16,8 4-4010-16</inkml:trace>
  <inkml:trace contextRef="#ctx0" brushRef="#br0" timeOffset="113616.56">10912 6997 3688 0,'0'0'8970'0,"0"0"-6585"0,0 0-161 16,0 0-992-16,0 0-495 16,17-28-641-1,-6 47-96-15,6 10 0 16,-2 8-16-16,1 8 8 15,-8 3-40-15,0-4-32 0,-8-6-168 16,0-9-153-16,0-13 33 16,-8-7-16-16,4-9 384 15,4-6 144 1,0-19-144-16,0-14-224 16,16-5 80-16,12-7 8 15,7-3-56-15,6 3 152 0,-2 7 40 16,-3 9 328-16,-4 16 312 15,-4 10-136-15,-4 9-183 0,-7 9-1 32,-2 16-64-32,-3 10-32 15,-4 10-48 1,-8 6-72-16,0 2-40 16,0 1-64-16,-16 3-1104 0,4-12-2025 15,0-17-9218-15</inkml:trace>
  <inkml:trace contextRef="#ctx0" brushRef="#br0" timeOffset="114413.43">12371 6953 5553 0,'0'0'5409'0,"0"0"-3849"0,0 0-688 15,0 0 81-15,0 0 231 16,-4-79 24-16,-16 53-560 0,-8 4-160 15,-12 0-56-15,-8 3-88 32,-4 12-175-32,1 7 7 0,-1 10-16 15,12 19-48-15,8 12 0 16,12 7-112-16,20-1 8 0,0 4 0 16,24-10 0-16,8-6 64 15,8-16-64-15,4-16 64 31,3-3 24-31,-2-22 80 0,-6-10-56 16,-7-9-40-16,-4-1-32 16,-12 5 40-16,-8 5 152 0,-8 10 184 0,0 12 64 15,0 10-200-15,0 3-288 16,0 26 0 0,0 15-16-1,0 10 16-15,20 4-176 0,8-1-232 16,3-3-256-16,10-13-392 15,-2-13-697-15,9-28-559 0,-8-9-409 0,-8-19-2328 16</inkml:trace>
  <inkml:trace contextRef="#ctx0" brushRef="#br0" timeOffset="114621.88">12829 6509 512 0,'0'0'12098'0,"0"0"-7273"0,0 0-3208 16,0 0-689-16,0 0-712 31,0 0 280-31,0 98 40 0,8 6-280 16,8 11-120-16,4-7-112 15,0-13-24-15,-4-28-112 0,-4-16-536 16,-4-16-824-16,-4-17-1393 16,-1-5-1656-16,1-9-4257 0</inkml:trace>
  <inkml:trace contextRef="#ctx0" brushRef="#br0" timeOffset="114756.52">12590 6756 10282 0,'0'0'2800'16,"0"0"-1023"0,0 0-1721-16,0 0 168 0,116-3 176 15,-21 13-88-15,29 2-312 16,-13-2-1969-16,-19-7-2063 0</inkml:trace>
  <inkml:trace contextRef="#ctx0" brushRef="#br0" timeOffset="115220.28">13973 6550 6009 0,'0'0'2976'16,"0"0"-727"-16,-17-96 359 0,14 64-351 16,3 10-665-16,0 7-87 15,0 5-329-15,0 10-224 0,0 0-448 16,-8 19-496-16,0 32 56 15,-1 25 496 1,-2 25-296-16,11 11-136 16,0-7-80-16,0-13-48 0,0-23-192 15,0-11-656-15,0-17-512 16,0-6-833-16,-4-6-2872 16,-5-10-3705-16</inkml:trace>
  <inkml:trace contextRef="#ctx0" brushRef="#br0" timeOffset="115487.57">13705 6775 11146 0,'0'0'1824'15,"0"0"-703"-15,0 0-409 32,0 0-424-32,116-35-48 0,-44 35 88 15,23 0-208-15,-11 13-40 16,-9-3-72-16,-15 2 0 15,-24-2 0-15,1 2 32 0,-9 8-32 16,-13 5 64-16,-11 10 904 16,-4 6-48-1,0 6-344-15,-8 1-400 0,0 3-184 16,0-6-160-16,0-4-952 16,8-13-1392-16,0-11-1849 15,0-17-5033-15</inkml:trace>
  <inkml:trace contextRef="#ctx0" brushRef="#br0" timeOffset="115628.19">14383 6689 8585 0,'0'0'4689'0,"0"0"-3032"16,0 0-801-16,0 0-856 0,0 0-2209 31,0 0-135-31,0 83-5090 16</inkml:trace>
  <inkml:trace contextRef="#ctx0" brushRef="#br0" timeOffset="116473.93">14431 7093 9073 0,'0'0'2537'16,"0"0"-641"-16,0 0-527 15,-5-102-441-15,5 64 112 16,9 3-200-16,6-6-256 0,10 3-272 15,2 3-119-15,1 6-193 32,0 7-32-32,0 15-113 0,-4 7 129 0,-4 7 16 15,0 18-80-15,-4 10 16 16,-9 6 8-16,-7 4 8 16,0-4 48-16,0-3 8 0,-4-9 32 15,1-7-40 1,-5-9-64-1,4-10 64-15,4-3 72 0,0 0 216 0,0-19-288 16,0-7 0-16,15-9-80 16,10-6 72-16,3-3-40 15,-1 3 0-15,1 6-120 0,-3 13 40 32,-6 15-120-32,1 7 104 15,-4 13 128-15,-8 16 16 0,0 6 0 31,-4 2 8-31,-4 2 40 16,4-4-40-16,-4-7 0 0,0-9 0 16,0-12-8-16,4-7 8 15,-1 0 176-15,6-10-184 0,7-15-224 16,4-7-136-16,0-3-256 16,-1 0-208-16,2 3 8 15,-6 7 536-15,-2 12 280 0,-2 10 176 16,-7 3-48-16,9 16-24 31,-6 9 120-31,5 4-88 0,4 3-72 16,0-4-56-16,4-6 0 15,4-6-8-15,4-9-176 0,0-7 80 16,4-7 88-16,0-15-176 0,-9-10-96 16,1-6 8-1,-8-6 160 1,-12-4 112-16,-4 0 488 0,0 4 336 15,-16 9 224-15,-3 13 24 16,-6 15-335-16,1 7-433 0,-4 19-104 16,4 16 8-16,5 16-8 0,10 3-104 31,9 4-88-31,0-1 0 16,13-7-8-16,15-5-64 0,4-10-8 15,3-13 64-15,1-12 8 16,4-10 72-16,-9 0 72 0,-6-26-16 15,-5-2-24-15,-12-1-40 32,-5 0 0-32,-3 4-56 0,0 12-16 15,0 7-104-15,-3 6-696 16,-9 9-1241-16,-1 7-1912 16,6 0-8281-16</inkml:trace>
  <inkml:trace contextRef="#ctx0" brushRef="#br0" timeOffset="116931.88">16359 6445 9874 0,'0'0'1888'31,"0"0"593"-31,0 0-601 16,0 0-736-16,0 0-584 0,0 0 136 15,-84 35 25-15,65 9-97 16,-5 23-160-16,8 16-96 0,4 12-192 16,12 6-104-16,0-6-8 31,3-21-64-31,10-24-120 15,2-11-248-15,2-11-320 0,6-2-441 16,5-1-159-16,24-12-560 16,-12-7-993-16,0-6-3064 0</inkml:trace>
  <inkml:trace contextRef="#ctx0" brushRef="#br0" timeOffset="117111.34">15813 6813 11826 0,'0'0'2040'16,"0"0"-1311"-16,108 4 1295 15,-9 5-440-15,21-3-719 16,3 1-545-16,-7-4-200 0,-28 3-120 16,-9-6-312-16,-27 0-3497 15,-12 0-8794-15</inkml:trace>
  <inkml:trace contextRef="#ctx0" brushRef="#br0" timeOffset="117254.47">17017 6867 7297 0,'0'0'9258'0,"0"0"-7338"16,0 0-959-16,0 0-529 31,0 0-432-31,0 0-344 16,0 0-3889-16</inkml:trace>
  <inkml:trace contextRef="#ctx0" brushRef="#br0" timeOffset="120613.59">1876 8858 5313 0,'0'0'5313'0,"0"0"-4593"0,0 0-368 16,0 0 568 0,-28-79 569-16,8 69-185 15,-3 4-368-15,-9 3-376 16,-5 3-112-16,-6 6-152 0,-1 13 24 16,0 3-168-16,1 7 40 15,7 3-40-15,3 3 16 16,14 6-160-1,11 3-8-15,8 4 0 0,4-1-8 16,24 1-80-16,15 3 72 16,6-4-32-16,6-2 0 0,1-1 40 15,-8-2-48-15,-9 2-184 16,-11-3-56 0,-11-3-80-16,-17 4 8 15,-5-10 216-15,-23-4 152 16,-12-3 40-16,-7-2 88 0,-9-5 128 15,0-8 88-15,-4-3 72 16,1-7 40-16,3 0-135 31,8-7-17-31,8-8-168 0,17-2-136 16,6 2-80-16,17 2-96 16,0 0-633-16,13 0-631 0,10 4-1336 15,1 3-2922-15</inkml:trace>
  <inkml:trace contextRef="#ctx0" brushRef="#br0" timeOffset="120966.9">2084 9347 5313 0,'0'0'7025'0,"0"0"-5264"31,0 0-369-31,0 0-152 16,0 0-296-16,0 0-456 0,-9 25-168 15,-3 10 345-15,-4 3-161 0,1 7-168 16,-2-1-160-16,9-3-128 15,1 1 0-15,7-8-48 32,0 2 0-32,0-5-56 0,11-5-240 15,10-4-480-15,7-9-585 16,15-13-1047-16,1 0-1753 0,-12-4-5761 16</inkml:trace>
  <inkml:trace contextRef="#ctx0" brushRef="#br0" timeOffset="121190.92">1856 9572 7889 0,'0'0'3257'16,"0"0"-2081"-1,0 0 312-15,0 0 73 0,0 0-961 16,0 0-544-16,0 0 176 15,72-6 416-15,11 0-80 0,1-1-568 0,16-2-432 16,-33-1-2152-16,-22 4-5610 16</inkml:trace>
  <inkml:trace contextRef="#ctx0" brushRef="#br0" timeOffset="122278.25">3044 9153 5905 0,'0'0'5913'0,"0"0"-4329"15,0 0-631-15,0 0-169 16,0 0 40-16,0 0 56 15,-100-35-360-15,56 51 32 0,-3 10 8 16,-5 6 33 0,-1 5-97-16,2 8-48 15,15 6-136-15,9 6-160 0,10-3-104 16,13-4-48-16,4-2-80 16,32-7 64-16,8-12-112 15,16-4-136-15,11-12-520 0,29-13-873 16,-20 0-1159-1,-8-6-2337 1</inkml:trace>
  <inkml:trace contextRef="#ctx0" brushRef="#br0" timeOffset="122504.65">2645 9471 5169 0,'0'0'7017'0,"0"0"-6361"31,0 0 88-31,79 0 905 16,-30 0-769-16,10-3-344 0,5-7-272 16,4-3-16-16,-5 1-248 15,17-7 0-15,-16 3-4041 16,-12 3-7289-16</inkml:trace>
  <inkml:trace contextRef="#ctx0" brushRef="#br0" timeOffset="123177.85">3955 9051 4929 0,'0'0'5233'0,"0"0"-2849"0,0 0-1056 16,0-79-359-16,0 54-241 15,0-1-152-15,0 1-144 0,0 0-56 32,-3 5-104-32,-13 5 120 15,-4 2-120-15,-12 7 24 0,-7 6-136 16,-14 0 24-16,-6 12-48 15,-1 10 1-15,0 4 47 0,9 0 32 16,6 5 56-16,17 1-136 31,9 3-136-31,19 0-80 0,0 0 16 16,19-3-32-16,17-7 88 16,9-3-144-16,-2-3-96 15,5-3 8-15,-8-7 15 0,-8 4 105 16,-12 3-40-16,-9 0-32 31,-11 3 48-31,0 0-88 0,-11 7 232 0,-13-1 32 16,-8 0 288-16,-4 1 96 15,8-4-71-15,4-3-193 16,5-3-152-16,10-3-16 16,9-4-609-1,0 1-47-15,20-1 184 16,4 0 232-16,1 1-344 0,2 0-264 15,-3-1-32-15,-8 4 327 16,0-1 273-16,-16 8 40 0,0 2 96 16,-8 10 160-16,-20 3 720 0,-4 9 41 31,-4 3 95-31,1 5-256 16,-1-2-24-16,12 1-16 0,4 0-288 15,16-7-184-15,4-3-88 16,7-6-120-16,21-6-144 0,12-10-712 15,36-19-1096-15,-8 0-977 32,-8-3-3953-32</inkml:trace>
  <inkml:trace contextRef="#ctx0" brushRef="#br0" timeOffset="123912.89">4741 9055 9898 0,'0'0'2616'0,"0"0"-1184"31,0 0-447-31,0 0 111 15,-103-19 136-15,54 22-168 0,1 13-215 16,1 6-225-16,2 4-288 0,10 2-160 16,7 4-112-16,9 2-64 0,15 2-8 15,4 2-64 1,7 0-24 0,25 0 48-16,12 0 0 15,8-3-56-15,8-4 0 0,-4-1-176 16,-1-2-176-16,-11-3 136 0,-12-2-1 15,-16-1 137-15,-12 0 24 0,-4-3 40 32,-24-3 120-32,-16-1 176 15,-8-2 192-15,-8-3-47 16,-4-7 79-16,0-3-168 0,9 0-8 16,11-9-128-16,8-8-96 15,17-5-296-15,11 3-280 0,4 1-545 31,32 1-1071-31,3 5-2025 16,5 6-4769-16</inkml:trace>
  <inkml:trace contextRef="#ctx0" brushRef="#br0" timeOffset="124184.16">4908 9528 9394 0,'0'0'6281'15,"0"0"-5249"1,0 0-600-16,0 0-88 16,0 0 544-16,0 0 49 0,-12 73-537 15,5-41-184-15,7-1-120 16,0 1-40-16,0-3-56 0,0-1-320 15,0-2-576 1,0-11-1001-16,3-5-2512 16,1-7-3144-16</inkml:trace>
  <inkml:trace contextRef="#ctx0" brushRef="#br0" timeOffset="124366.68">5115 9474 11058 0,'0'0'5105'16,"0"0"-4465"-16,0 0-112 16,-20 73 328-16,12-35-55 0,1-3-369 15,3 3-280-15,0 0-48 32,4 0-104-32,0 3-768 15,0-9-2193-15,4-10-4705 0</inkml:trace>
  <inkml:trace contextRef="#ctx0" brushRef="#br0" timeOffset="124581.1">5394 9722 6305 0,'0'0'8586'0,"0"0"-7114"16,0 0-1120-16,0 0-208 0,0 0-144 16,0 0 0-16,36 89-120 0,-48-45-912 15,-12-6-1033-15,-4-9-2031 16</inkml:trace>
  <inkml:trace contextRef="#ctx0" brushRef="#br0" timeOffset="125060.82">6107 9194 2696 0,'0'0'6922'0,"0"0"-5338"16,0 0-824 0,0 0 400-16,0 0 921 15,17-73-705-15,-42 70-640 16,-10 3-240 0,-14 0-112-16,2 16-56 15,-9 3-31-15,8 10 15 16,8-1-32-16,9 7-104 0,15 3-176 0,11 0-48 15,5 7-16-15,17-1 64 16,15 1-8-16,3-4-240 0,10-3-152 16,-10-6-161-16,-3-4 97 15,-8-2 112-15,-8-4 176 16,-9 0 88 0,-7-3 80-16,0-3 16 15,-11 3 80-15,-13 0 336 16,-8-3 24-16,-4 0-8 0,-7-3-215 15,-2-7-153-15,6 0-72 16,-6-6-729-16,17-9-2223 0,13-7-4810 16</inkml:trace>
  <inkml:trace contextRef="#ctx0" brushRef="#br0" timeOffset="125241.34">6163 9490 13410 0,'0'0'4249'16,"0"0"-4113"-16,0 0-48 0,0 79-16 15,-8-38 16-15,-4 7-40 16,4 0-48-16,0 12-800 16,1-12-1992-16,3-16-3682 0</inkml:trace>
  <inkml:trace contextRef="#ctx0" brushRef="#br0" timeOffset="125525.58">6450 9566 4761 0,'0'0'9049'0,"0"0"-7352"0,0 0-1241 16,0 0-280-16,0 0-48 15,0 0-48-15,80 48-64 0,-76-16-16 32,-4-1-72-32,-12 4 72 15,-12-3 224-15,-4 3 456 0,-4-7 256 16,12-6-119-16,1-2-169 16,11-8-384-16,8-9-264 15,8 1-152-15,20-4 104 0,31-7-448 31,-4-2-1505-31,-6-7-3576 0</inkml:trace>
  <inkml:trace contextRef="#ctx0" brushRef="#br0" timeOffset="125841.74">7278 9785 8409 0,'0'0'8434'15,"0"0"-8434"-15,0 0-2376 16,0 0-2129-16,0 0-2369 0</inkml:trace>
  <inkml:trace contextRef="#ctx0" brushRef="#br0" timeOffset="126032.23">7749 9801 5761 0,'0'0'7417'0,"0"0"-5896"16,0 0-1521-16,0 0-472 0,96-9-1441 0,-57 9-207 15,-3 2-1849-15,-4 2-1464 16</inkml:trace>
  <inkml:trace contextRef="#ctx0" brushRef="#br0" timeOffset="126178.84">8184 9814 9458 0,'0'0'1624'16,"0"0"-1624"-1,0 0-80-15,0 0-1240 16,0 0-513-16,91-3-1311 16,-72 3-993-16</inkml:trace>
  <inkml:trace contextRef="#ctx0" brushRef="#br0" timeOffset="126301.51">8442 9829 208 0,'0'0'552'0,"0"0"6673"31,0 0-5712-31,103-6-401 16,-79 0-680-16,-3 6-272 15,-6-3-152-15,-2 3-8 0,-6 0-120 16,1 0-144-16,12 3-704 0,1 3-1633 16,-2-6-4576-16</inkml:trace>
  <inkml:trace contextRef="#ctx0" brushRef="#br0" timeOffset="126464.08">9112 9852 1528 0,'0'0'9402'0,"0"0"-8066"16,0 0-1336-16,0 0-64 15,0 0-512-15,0 0-504 16,84-6-2057-16,-80 6-3936 0</inkml:trace>
  <inkml:trace contextRef="#ctx0" brushRef="#br0" timeOffset="127475.38">10824 9223 7273 0,'0'0'4361'0,"0"0"-2865"0,0 0-183 15,0 0 47-15,0 0-224 16,-99-38-240 0,52 38-224-16,-5 9-15 15,0 7-89-15,4 3-168 16,9 7-168-16,11-1-56 0,7 4-176 15,14 2 0-15,7 4-16 16,0 7 16-16,28-1-8 31,11 0-88-31,9-2 88 0,7-2-256 16,5-5-224-16,-8 0 96 16,-4-3 184-16,-16-1 144 0,-4-2 56 15,-16-4-48-15,-12 0 0 16,0-6 56-16,-28-4 32 31,-16 1 360-31,-7-3 24 0,-9-1-168 0,0-6-72 16,4-3-104-16,9 0-72 15,10-3-112-15,25-19-800 0,9 3-1297 16,3 0-4008-16</inkml:trace>
  <inkml:trace contextRef="#ctx0" brushRef="#br0" timeOffset="127964.07">11013 9696 3016 0,'0'0'6738'0,"0"0"-5618"16,0 0-248-16,0 0 96 0,0 0 48 16,91-38-471-16,-59 35-273 31,0 3-136-31,0 0-64 15,-9 0-56-15,-7 0-16 0,-8 0-16 16,-8 6 16-16,-8 1 432 0,-12 2 1176 16,-3 4-536-16,-1-4-312 0,3 4-247 15,10-7-209-15,7 1-304 16,4 2-176 0,8 1-24-1,16 3 88-15,4-1-289 0,-1 1-215 16,-3 3-224-16,-8 3 112 0,-8-3 344 15,-8 3 136-15,-20 0 8 0,-12 0 240 16,-8-3 120-16,-8 0 8 31,5-1-128-31,-1-2-184 16,13-6-2417-16,10-7-3688 0</inkml:trace>
  <inkml:trace contextRef="#ctx0" brushRef="#br0" timeOffset="128278.23">11681 9486 616 0,'0'0'11242'0,"0"0"-8209"31,0 0-1417-31,0 0-880 0,0 0-336 15,0 0 32-15,0 0 305 16,0 0-313-16,-88 99-184 0,65-70-64 0,3 3-40 16,0-7-88-16,8 0-48 15,4-6 0 1,8-3-96 0,0-3-88-16,8-4-72 0,16-2 72 15,4-1 96-15,8-6-136 16,0 0-393-16,-5 0-727 0,1-6-1152 0,-11-4-705 15,-10-3-3417-15</inkml:trace>
  <inkml:trace contextRef="#ctx0" brushRef="#br0" timeOffset="128488.67">11709 9661 12970 0,'0'0'3889'0,"0"0"-2577"31,0 0-439-31,0 0-361 0,0 0 200 16,0 0-88-16,-4 89-352 16,0-51-152-16,-3 10-112 0,-2-1-8 15,1 4-128-15,1 0-680 16,-1 0-969-16,4-13-3368 31,4-13-4089-31</inkml:trace>
  <inkml:trace contextRef="#ctx0" brushRef="#br0" timeOffset="129351.37">12104 9017 4304 0,'0'0'5098'32,"0"0"-3834"-32,0 0 200 0,0 0-640 15,0 0 537-15,8-73-9 16,8 63-928-16,12 4-72 15,8 3-176-15,7 3-56 0,9 0-64 16,0 3 16-16,3 9-72 16,-7 8 0-1,-8 2 8-15,-8 3 8 0,-12 1-16 16,-12 2 0-16,-8 1 232 16,0-1 256-16,-12 1-136 15,-8-1-128-15,-4 1-96 0,-8-4 32 16,0 4 89-1,0-4-41 1,-3-2-88-16,7 2-32 0,5-3-80 0,6-3 8 16,6-3-16-16,6 0-8 15,5 0-56-15,0 0 56 16,16 6-8-16,8-3 16 0,4 0-48 31,-5 0 48-31,5-6 8 16,-11-1 0-16,-6-5 0 0,-3 3-8 15,-8-4-88-15,0 3 24 16,-12 4 64-16,-8 0 200 0,-3 3 64 16,-1-1-48-16,4-2-8 31,4 3-144-31,4-3-64 0,12 3-56 16,0 3-64-16,8 0 112 15,12 3 8-15,8 0-72 16,0 1 0-16,3-1-80 0,1 3-40 15,-4-3-104-15,-4 0 7 16,-8 4 41 0,-12-1 24-16,-4 4 72 0,0 0 80 15,-8-1 64-15,-16-2-40 16,-8-1-104-16,-23 3 0 16,3-12-936-16,0-3-2777 0</inkml:trace>
  <inkml:trace contextRef="#ctx0" brushRef="#br0" timeOffset="130685.8">1199 10833 10730 0,'0'0'2512'0,"0"0"-1391"0,0 0 631 16,0 0-200-16,0 0-512 31,0 0-399-31,0 0-425 15,4 13-136-15,-12 21 336 0,-8 11 72 16,0 15-152-16,-8 4-136 0,4-1-104 16,-8 1-48-16,8-10 0 0,0-10-48 15,5-12-8 1,2-10-208 0,9-9-232-16,4-7-280 15,0-6 208-15,0-12 248 0,0-17-24 16,17-25-121-16,11-29 265 0,11-25 88 15,5-9 64-15,-9 19-72 16,-7 28-56 0,-11 35 128-16,-6 12 64 15,2 5 408-15,-1 5 65 16,-5 3 159-16,2 10-328 0,3 3-272 16,3 23-8-16,5 9 480 15,0 13-160-15,0 9-232 0,-4 6 64 31,0 0-72-31,0 4-96 16,-1-3-72-16,6-4-136 0,-5 3-704 16,0-11-1497-16,-9-18-5232 0</inkml:trace>
  <inkml:trace contextRef="#ctx0" brushRef="#br0" timeOffset="130874.3">1068 11252 16683 0,'0'0'2057'0,"0"0"-1593"16,151-67-264-16,-40 36-192 0,13-1-8 15,-29 10-1105-15,-26 9-8777 16</inkml:trace>
  <inkml:trace contextRef="#ctx0" brushRef="#br0" timeOffset="131188.46">2020 10925 5457 0,'0'0'8962'0,"0"0"-7890"16,0 0-472-16,0 0 200 0,0 0-104 15,0 0-328-15,0 0 457 32,-48 76-137-32,36-25-368 15,-4 6-128-15,4 0 24 0,8 0-88 16,4-2-120-16,0-11-8 15,4-6-48-15,15-9-464 0,9-11-520 16,17-18-601-16,-6 0-2496 16,-11-6-3408-1</inkml:trace>
  <inkml:trace contextRef="#ctx0" brushRef="#br0" timeOffset="131340.04">1833 11150 11162 0,'0'0'2504'0,"0"0"-2504"0,0 0-208 15,115 0-32-15,-48 0 240 16,5 0-3056-16</inkml:trace>
  <inkml:trace contextRef="#ctx0" brushRef="#br0" timeOffset="131862.66">3107 10982 3752 0,'0'0'5826'0,"0"0"-3682"15,0 0-208-15,0 0-159 16,0 0-489-16,-91-47-352 0,46 56 40 15,-6 13-23-15,-5 10-177 16,4 6-232-16,5 6-136 0,11 4-192 31,8 0-56-31,24 2-160 16,4-8-80-16,36-4-200 0,39-9-320 16,29-17-408-16,-12-9-793 15,-17-3-3248-15</inkml:trace>
  <inkml:trace contextRef="#ctx0" brushRef="#br0" timeOffset="132044.17">2729 11271 4488 0,'0'0'5266'0,"92"-13"-4530"15,-5-3-384-15,25-3-352 0,-17 3-776 16,-19 1-2433-16</inkml:trace>
  <inkml:trace contextRef="#ctx0" brushRef="#br0" timeOffset="132680.47">4032 10690 5881 0,'0'0'6281'16,"0"0"-5209"-16,0 0-736 31,0 0 633-31,0 0 487 0,0 0 0 15,28-73-832-15,-56 73-336 16,-12 0-64-16,-12 0-31 0,-19 12 63 0,2 1 56 16,-6 10-96-16,3-5 32 15,20 5-16-15,0 2-40 16,17-3 32-16,14 4-224 16,17 2-88-1,4-2-8-15,32-1 88 16,13 4-96-16,6-7-304 0,5-3-88 15,-4-3 32-15,-13-6 167 0,-11-1 121 16,-11 0 96-16,-13-2 8 16,-4 6 72-1,-17-1 200-15,-15 8 425 16,-3 2 7-16,-5-3-216 16,4 3-200-16,12-3-136 0,4-3-80 15,16-3-240-15,4-1-408 16,12 1 112-16,16-4-57 0,4 1-23 31,4 0-24-31,-9-1 160 16,-3-3 40-16,-7 7 168 0,-13 0-8 15,-4 3-120-15,-13 6 400 16,-10 6 752-16,-13 7 120 16,0 3 8-16,-4 4-88 0,4 2-191 31,12-3-305-31,9 4-224 15,6-4-72-15,9-6-88 16,13-3-32-16,15-7-633 0,31-12-783 0,-7-7-856 16,4-6-4298-16</inkml:trace>
  <inkml:trace contextRef="#ctx0" brushRef="#br0" timeOffset="133379.6">4685 10906 3992 0,'0'0'5850'0,"0"0"-3954"16,0 0 232-16,0 0-111 0,0 0-241 16,0 0-615-16,0 0-521 15,0-64-288 1,-4 74-208-16,-8 15-16 15,-15 26 816-15,-9 25-288 16,-5 3-120-16,6-5-8 0,7-11-208 16,12-12-80-16,4 3-95 15,8 3-145-15,4-9 0 0,28-10-65 32,28-13-127-32,7-12-320 15,33-13-600-15,-16-3-1224 16,-25-16-4314-16</inkml:trace>
  <inkml:trace contextRef="#ctx0" brushRef="#br0" timeOffset="133700.75">4936 11290 4600 0,'0'0'5906'0,"0"0"-3602"16,0 0-1672-16,0 0 425 0,0 0-281 15,0 0-376-15,76 0-216 16,-61 0-96-16,2 0-56 15,-6-7-32-15,-3-2-328 16,-8 0-144-16,0-8-144 16,-4 5 240-16,-19 2 376 15,-1 4 144-15,-8 6 904 0,4 0-184 16,4 13-40-16,9 6-208 16,10 7-376-1,5 2-160-15,5 3-72 16,18-2-8-16,12-3-8 15,18-7-312-15,6-7-232 0,9-5-424 16,4-7-128-16,4-10-577 16,15-28-719-16,-19 0-2969 0,-13 0 112 15</inkml:trace>
  <inkml:trace contextRef="#ctx0" brushRef="#br0" timeOffset="133895.23">5686 10992 3424 0,'0'0'4825'0,"0"0"-1936"16,0 0 304-16,-17-74-961 15,2 74-640-15,-6 0-639 0,-3 23-377 16,0 12-160 0,1 13-184-16,3 15-56 15,3 22-72-15,13 17-88 16,4 6-8-16,0-6-8 0,4-14 0 16,5-21-296-1,-5-16-376 1,-4-13-513-16,-4-3-623 0,-9-3-2257 0,-2-10-2936 15</inkml:trace>
  <inkml:trace contextRef="#ctx0" brushRef="#br0" timeOffset="134068.76">5358 11554 4320 0,'0'0'8274'16,"0"0"-5609"-16,0 0-1737 0,0 0-232 15,104-45-296-15,-48 36-256 16,31-1-144-16,-15 0-232 31,-12 1-2360-31</inkml:trace>
  <inkml:trace contextRef="#ctx0" brushRef="#br0" timeOffset="134457.73">6056 10957 12186 0,'0'0'3217'0,"0"0"-2201"15,0 0-648-15,0 0 144 0,-28 123 824 16,12-31-551-16,-4 10-353 15,12-16-272-15,4-23-104 32,4-21-56-32,0-4-392 0,7-4-745 15,14-2-1023-15,-5-6-2761 16,3-13-6177-16</inkml:trace>
  <inkml:trace contextRef="#ctx0" brushRef="#br0" timeOffset="134613.31">5837 11278 3440 0,'0'0'6178'0,"0"0"-3938"0,0 0-1832 15,0 0 312 1,127-10 264 0,-12 7-984-16,-14 3-400 15,-2-4-5049-15</inkml:trace>
  <inkml:trace contextRef="#ctx0" brushRef="#br0" timeOffset="134917.5">7143 11042 3120 0,'0'0'7386'15,"0"0"-4442"-15,0 0-79 0,0 0-665 16,0 0-935-16,0 0-553 16,16 4-664-16,-28 50 392 31,1 25-56-31,-6 20-200 0,6 5-184 15,-2-18-480-15,2-23-648 16,-1-22-1369-16,-4-18-2968 0,4-7-2161 0</inkml:trace>
  <inkml:trace contextRef="#ctx0" brushRef="#br0" timeOffset="135275.54">7132 10944 6449 0,'0'0'2544'0,"43"-76"-759"0,-11 54-9 15,0 2-496-15,4 11-167 32,-1 9-129-32,-3 16-352 15,-12 16-440-15,-12 15-192 0,-8 10 24 16,-15 0 32-16,-17 0-56 16,-13-5 240-16,2-11 80 0,-5-6-40 15,4-10-16-15,9-13-88 31,11-2 8-31,12-7 80 0,12-3-264 16,0 0-8-16,15 0-288 16,17 4 296-16,8 2 88 0,0 6-72 15,0 5-16-15,-4 8 8 16,-8 4-8-16,-8 6 72 31,-9 2 72-31,2 5 81 0,-9-4-97 16,0 6-128-16,-4-5-48 15,7-2-793-15,-3-5-1447 0,4-16-2977 0</inkml:trace>
  <inkml:trace contextRef="#ctx0" brushRef="#br0" timeOffset="135441.1">7654 11448 11962 0,'0'0'4985'16,"0"0"-4313"-16,0 0-208 15,0 77-144 1,0-42-176-16,0 3-144 0,0-3-72 16,0-3-1064-16,0-10-2032 0,0-9-2786 15</inkml:trace>
  <inkml:trace contextRef="#ctx0" brushRef="#br0" timeOffset="135567.76">7757 11195 10138 0,'0'0'4073'16,"0"0"-4073"-16,0 0-1537 0,0 0-511 15,0 0-3081-15</inkml:trace>
  <inkml:trace contextRef="#ctx0" brushRef="#br0" timeOffset="136014.57">8152 11347 5513 0,'0'0'6489'0,"0"0"-4168"16,0 0-369-16,-13-82-1032 15,-6 69-296-15,-5 9-8 0,-12 4-199 16,0 0-97-1,0 17-104-15,4 1-96 16,4 8-16-16,9 2-104 0,15 4 0 16,4 3 0-16,7-3-24 15,21 0 24-15,12-7 0 16,-1 1 16 0,2 2 56-16,-1 4-72 15,-5 3 48-15,-7 3-32 0,-7 10-8 16,-10-4 0-16,-11 7-8 15,0-3 16-15,-11-1-8 16,-17-2 64-16,0-7-64 0,-4-13 40 16,0-12 224-16,4-10 264 31,4-3-144-31,5-19-128 0,2-13-152 16,9-9-104-16,0-7-8 15,8-9-312-15,16-32-632 16,8 10-1169-16,8 9-4208 0</inkml:trace>
  <inkml:trace contextRef="#ctx0" brushRef="#br0" timeOffset="136378.6">8350 11163 6769 0,'0'0'6745'0,"0"0"-4344"0,0 0-169 16,0 0-879-16,0 0-673 16,0 0-512-16,0 51 56 15,-7-7-32-15,3 10-184 0,0 0 0 32,-5 0-8-32,9-3-16 0,0-16-232 15,0-10-64-15,0-12-16 16,9-13-176-16,6 0 232 15,10-19 264-15,3-10-248 0,0 1 47 16,0-1 137-16,-9 7 72 31,-3 12 8-31,-4 7 40 0,-4 3-48 16,0 10 0-16,0 15 104 16,3 7-104-16,2 0-56 15,-1 0-856-15,4-7-1320 0,-1-9-2345 16,2-10-4033-16</inkml:trace>
  <inkml:trace contextRef="#ctx0" brushRef="#br0" timeOffset="136558.12">8848 11189 6833 0,'0'0'5513'16,"0"0"-2720"-1,0 0-713-15,0 0-1280 16,0 0-600-16,0 0 120 0,0 0 289 0,21 76-241 15,-18-22-168 1,5 6-120-16,1 0-80 0,2 10-1177 16,-3-16-3207-16,1-16-6323 0</inkml:trace>
  <inkml:trace contextRef="#ctx0" brushRef="#br0" timeOffset="136724.67">8805 11303 12218 0,'0'0'2985'0,"0"0"-2193"31,107-20-792-31,-35 17-904 0,-8 3-1161 16,-13 0-1199-16</inkml:trace>
  <inkml:trace contextRef="#ctx0" brushRef="#br0" timeOffset="137173.47">6728 11595 8993 0,'0'0'7514'16,"0"0"-6194"-16,0 0-504 31,0 0-455-31,0 0 31 15,-11 76 104-15,-4-41-248 0,-6 3-248 16,-7 7-424-16,8-11-1993 0,5-11-6777 16</inkml:trace>
  <inkml:trace contextRef="#ctx0" brushRef="#br0" timeOffset="137699.07">9805 11817 4240 0,'0'0'12963'0,"0"0"-11603"31,0 0-1007-31,0 0-193 16,0 0-160-16,-120 102-144 15,84-64-1241-15,8-10-3208 0</inkml:trace>
  <inkml:trace contextRef="#ctx0" brushRef="#br0" timeOffset="139127.26">10474 11382 10122 0,'0'0'2952'0,"0"0"-823"15,0 0-209-15,0 0-311 0,0 0-505 32,-4-28-568-32,0 50-488 15,-3 13 32-15,-10 25 424 0,6 4-264 16,7 9-168-16,4-7-40 16,0-12-32-16,11 0-8 15,10-13-184-15,2-15-24 0,9-14-8 31,4-12 144-31,4-9 80 16,7-23 96-16,5-21-96 0,0-27 48 0,-8 4 0 16,-12 6 0-1,-16 9 16-15,-12 14-56 0,-4 3-8 16,0 2 8-16,0 14-8 16,0 15-8-1,0 13-1080-15,4 16-3873 16,7-1 408-16</inkml:trace>
  <inkml:trace contextRef="#ctx0" brushRef="#br0" timeOffset="139311.76">11172 11395 5473 0,'0'0'10298'16,"0"0"-8386"-16,0 0-1616 0,-24 98 240 15,7-19 105-15,-2 29-297 16,-1 4-192-16,8-8-96 0,0-24-56 31,4-26-336-31,0-13-425 16,0 0-727-16,4-6-1384 0,-4-6-2706 15</inkml:trace>
  <inkml:trace contextRef="#ctx0" brushRef="#br0" timeOffset="139582.04">11108 11255 11586 0,'0'0'2681'0,"0"0"-1641"15,88-57-520-15,-41 48 264 16,9 9 120 0,4 0-216-16,-4 25-95 15,-9 7-153-15,-11 9-320 16,-20 3-120-16,-16 7-112 0,-12 0 88 0,-24 0 24 15,-15 0 0 1,-5-10-8-16,-24 6-376 16,20-9-1353-16,4-9-3584 15</inkml:trace>
  <inkml:trace contextRef="#ctx0" brushRef="#br0" timeOffset="139919.15">11765 11769 1400 0,'0'0'14251'0,"0"0"-12259"16,0 0-1320-16,0 0 121 15,0 0-33-15,0 0-440 0,80 29-152 16,-80-4-168-1,-8 1-56-15,-32 15-128 16,0-6-1192-16,5-10-3105 0</inkml:trace>
  <inkml:trace contextRef="#ctx0" brushRef="#br0" timeOffset="140563.43">12805 11484 6241 0,'0'0'4985'0,"0"0"-3353"15,0 0-295-15,-88-61 15 16,45 58-288-16,-5 3-224 15,-4 10-168-15,1 18 17 16,6 14-297-16,6 8-256 16,14 8-136-16,10-5 0 15,10-2-160-15,5-9-232 0,17-14 7 16,14-12 201-16,9-13 184 16,8-3 112-1,4-16-32-15,0-19 56 16,7-15-8-16,1-33 1 15,-4-25 159-15,-16-6-16 0,-16-1-192 16,-24 17-64-16,0 28 32 16,-4 16 40-16,-4 20 80 0,-4 8 248 31,4 4 24-31,0 6 96 16,0 3-248-16,4 13-288 15,0 3-32-15,0 39-40 0,4 31 72 16,0 31 0-16,0 14 0 15,0 2 8-15,0-8-8 0,0-20-536 16,0-13-704 0,4-25-1401-16,0-22-4192 15</inkml:trace>
  <inkml:trace contextRef="#ctx0" brushRef="#br0" timeOffset="140864.62">13163 11411 16 0,'0'0'13154'0,"0"0"-11217"16,0 0-1337-16,0 0-304 0,-83 101-48 15,63-46-240-15,0 1-8 16,16-1-112 0,4-8-888-16,0-12-88 15,16-10-185-15,8-12-119 16,3-13 592-16,1 0 144 0,4-16 232 15,-8-16 424-15,-7-6 288 16,-13-6 1264-16,-4-4 232 31,-4-3 153-31,-16 10-457 0,-8 9-304 16,0 10-656-16,0 13-520 16,4 9-104-16,8 13-1408 0,12 5-2321 15,4 1-2592-15</inkml:trace>
  <inkml:trace contextRef="#ctx0" brushRef="#br0" timeOffset="141301.44">13406 11411 4016 0,'0'0'8378'0,"0"0"-6353"16,0 0-825-1,0 0-1040 1,0 0-8-16,0 0 272 0,-56 114-240 0,41-57-80 15,11-3-104-15,4-6-72 16,0-7-496-16,12-12-360 0,12-14-80 16,4-11 47-16,8-4 337 31,-1-16 8-31,1-16 208 16,-4-6 288-16,-4-6 120 0,-8-1 312 15,-8 10 664-15,-4 9 649 0,-8 14 87 16,0 12-1040-16,0 6-624 15,0 20-24-15,0 2-16 32,4 7-8-32,4-6-8 0,8-7-184 15,0-9-64-15,4-13 256 16,-1 0 56-16,5-16 360 0,-7-13 88 16,2-9-16-16,-6-3-128 31,-6-7-16-31,-7 1 17 15,0-1 87-15,-4 13-112 0,-16 7-336 16,5 11-216-16,-17 17-1017 0,8 4-2807 16,0 9-3786-16</inkml:trace>
  <inkml:trace contextRef="#ctx0" brushRef="#br0" timeOffset="141801.12">13928 11478 12162 0,'0'0'1688'15,"0"0"-1087"-15,0 0-137 0,0 0 16 16,0 0-48-16,73 82-8 16,-73-41-296-16,0 4-128 31,-5-4-80-31,-11-6-776 0,0-10-617 15,1-9-335-15,-2-6 784 16,13-10 408-16,4-6 408 0,0-17-176 0,17-9 384 16,11-9 24-16,11-7 328 15,1 1 72 1,0 2 544 0,-4 10 720-16,-4 13 137 0,-8 16-705 15,-5 6-624-15,-2 12-272 16,-6 20-48-16,-7 13-168 0,-4 6-8 0,0 19-304 31,-4-13-1496-31,-7-13-2689 16</inkml:trace>
  <inkml:trace contextRef="#ctx0" brushRef="#br0" timeOffset="142810.41">14486 11198 10466 0,'0'0'2800'0,"0"0"-695"0,0 0-649 15,-8-86-432-15,8 67-71 32,8-3-209-32,12 3-256 0,8 3-376 15,12 4-104-15,4 5 64 16,11 7-56-16,10 0-16 15,-10 16 0-15,-3 6-48 0,-9 3 32 16,-11 7-80 0,-15 3 40-16,-17 0-40 15,0 0-32-15,-12-4 120 0,-12 1 8 16,-4-3 0-16,-8-1 96 16,1-2-80-16,-6 0 40 15,5-4 64-15,1 0-112 0,3 3 40 16,12-5 48-1,0-2-96-15,12 5 8 16,8-1-8-16,0 4-48 0,4 2 40 16,8 0 8-16,3 1 0 15,2-3-8-15,-6-4-40 16,2-7 48 0,-9-2 0-16,4 0 8 15,-8-4 0-15,3 1-8 0,1 3 8 16,-4-1-8-16,0 4 0 15,4 3 48-15,9 4-40 16,-6 2-8-16,6 3-8 0,2 1 0 16,-3 3-88-16,0 0-80 31,-4-4 56-31,-4 1 56 0,-4-1 8 16,0 1-40-16,-12-4 0 15,-8 1 48-15,-4 2 48 16,-4-6 40-16,1-3-40 0,-1-6 0 15,-4-3-8-15,4-10-312 16,4 0-1225 0,8-7-3328-16</inkml:trace>
  <inkml:trace contextRef="#ctx0" brushRef="#br0" timeOffset="142970.99">15431 11582 13274 0,'0'0'4969'0,"0"0"-4969"15,0 0-320-15,0 0-2008 0,0 0-3417 16</inkml:trace>
  <inkml:trace contextRef="#ctx0" brushRef="#br0" timeOffset="196186.12">1923 14014 6057 0,'0'0'2624'16,"0"0"-1167"-16,0 0-113 0,0 0 192 0,0 0 265 15,0 0-185 1,-3-48-512-16,-1 48-320 16,0 0-416-1,0 20-368-15,-4 17 313 0,-4 40 127 16,-4 34-168-16,0 26 32 16,8 5-192-16,0 4-16 0,8-16-48 15,0 1-40-15,0-14-8 16,4-9-48-1,0-28-120-15,0-20-448 16,0-19-593-16,-4-9-503 0,0 0-616 16,0-4-785-16,0-12-2656 15</inkml:trace>
  <inkml:trace contextRef="#ctx0" brushRef="#br0" timeOffset="196512.25">1721 14166 8953 0,'0'0'2001'0,"0"0"-1129"15,24-91-552-15,-5 52 208 0,13 8 80 32,24-1-152-32,4 10-184 15,7 6-119-15,1 13 55 0,-8 3-208 16,0 25-104-16,-16 16 8 0,-12 23-32 15,-21 18 71-15,-14 20 57 16,-29 6 32-16,-20-10 241 16,-8-9 183-1,-4-12 128-15,4-14-224 16,9-12-96-16,7-10-200 0,8-3-64 16,-4 0-312-16,-4 0-1761 15,8-9-703 1,12-16-2105-16</inkml:trace>
  <inkml:trace contextRef="#ctx0" brushRef="#br0" timeOffset="196814.44">2936 13989 11226 0,'0'0'3089'16,"0"0"-2009"-16,-124 88-216 0,64-8 232 31,0 31 0-31,13 16-215 16,11 0-225-16,20-6-232 15,16-10-176-15,0 0-112 0,20-10-136 16,12-18 0-16,-4-19-48 31,8-23 40-31,3-6-448 0,10 0-544 0,35-10-737 16,-5 1-1327-16,-16-20-3554 15</inkml:trace>
  <inkml:trace contextRef="#ctx0" brushRef="#br0" timeOffset="197472.68">3940 14205 11122 0,'0'0'2480'0,"0"0"-1055"0,-112-13-361 16,48 13 280-16,-3 13-272 0,-1 12-327 16,-3 7-217-16,6 6-248 15,18 3-64-15,11 1-80 0,20-1-136 16,16 0-48 0,8 3-40-1,28 1-32-15,15-4 64 0,9 4 8 16,4-4-80-16,-4 0 32 0,-8-3-200 15,-13 3 64-15,-14 4-40 16,-14-1 64-16,-11 4 120 0,-15-3 80 16,-21-8 8-16,-16-2 88 15,-4-6 104 1,-12-6 24-16,-3-11 16 16,2-9 88-16,-2-3 96 15,11-6-144-15,13-13-88 0,6-6 8 16,18-4-144-16,3 4-40 31,16-1-8-31,-4 13 0 0,8 0 96 16,0 13-96-16,-4 0-200 15,4 7-312-15,-4 12 40 16,4 3-408-16,0 13-1377 0,4-6-2896 16,4-4-3025-16</inkml:trace>
  <inkml:trace contextRef="#ctx0" brushRef="#br0" timeOffset="197908.52">4095 14697 12170 0,'0'0'1937'15,"0"0"-977"-15,0 0-104 31,0 0-608-31,0 0-168 0,0 0 152 16,0 0 16-16,-24 98 80 16,20-60-32-16,1-3 224 15,-5 6 40-15,-1-2-167 0,5-1-137 16,4-6-136-16,0-1-40 16,0-5-40-16,0-4-40 0,4-3-120 31,13-6-569-31,-2-7-647 0,26-6-472 15,-14 0-1377-15,1-10-3816 16</inkml:trace>
  <inkml:trace contextRef="#ctx0" brushRef="#br0" timeOffset="198124.94">3837 14998 7977 0,'0'0'2977'0,"0"0"-2169"16,0 0-672-16,0 0 664 15,0 0 825-15,95-9-609 0,-47 3-576 16,0 2-336-16,-1 1-104 16,9-3-1584-16,-16 2-2897 0,-9 4-4505 0</inkml:trace>
  <inkml:trace contextRef="#ctx0" brushRef="#br0" timeOffset="198313.44">4314 15030 12466 0,'0'0'2217'0,"0"0"-1857"0,0 0-360 16,0 0 0-16,0 0 400 0,0 0-400 15,84-6-600-15,-60 0-1593 16,3-10-583-16,-6 6-1481 16,-9-3-1359-1</inkml:trace>
  <inkml:trace contextRef="#ctx0" brushRef="#br0" timeOffset="198499.94">4418 14907 3728 0,'0'0'4633'16,"0"0"-1816"-16,0 0-1369 0,0 0-304 31,0 0-351-31,0 0 671 16,0 0-312-16,-40 101-536 0,32-63-272 15,-3-3-112-15,-2 0-184 16,6 0-48-16,-6-7-552 0,13-2-1392 16,0-11-2465-16,0-8-3969 0</inkml:trace>
  <inkml:trace contextRef="#ctx0" brushRef="#br0" timeOffset="198658.52">4589 14878 9057 0,'0'0'5858'0,"0"0"-5082"15,0 0-192-15,-39 105 136 16,26-61-240-16,6-3-328 0,-5 7-152 15,3 9-240-15,5-6-1816 0,1-16-2705 16</inkml:trace>
  <inkml:trace contextRef="#ctx0" brushRef="#br0" timeOffset="199364.63">5115 14932 3144 0,'0'0'10098'0,"0"0"-7617"15,0 0-1257-15,0 0-120 32,0 0-343-32,0 0-441 15,0 0-200-15,92-23 224 0,-28 11-72 16,3-1-192-16,6 1-80 16,-10 5-968-16,-7 7-2097 0,-20 0-2784 15,-21 10-3913-15</inkml:trace>
  <inkml:trace contextRef="#ctx0" brushRef="#br0" timeOffset="199547.15">5191 15107 1296 0,'0'0'10130'0,"0"0"-7121"16,0 0-2553-1,0 0 24 1,0 0 856-16,83 0-608 0,-38 0-480 0,6 0-48 15,9-7-200-15,28-3-48 16,-17 4-1520-16,-11 0-4377 16</inkml:trace>
  <inkml:trace contextRef="#ctx0" brushRef="#br0" timeOffset="200176.46">6717 14383 11546 0,'0'0'2208'16,"0"0"-903"-16,0 0 7 0,-96-17-232 15,48 17-272-15,-7 10-360 16,-5 9-23-16,1 10-209 0,10-1-40 31,10 4-104-31,11 3-72 16,7 0-8-16,18 0-80 0,3 0-80 16,12 0 160-16,20 0-120 15,4-4 112-15,3 1-152 0,1-3-32 16,-3-1-73-16,-6-5-71 31,-4-1 16-31,-6 0 136 0,-14-3-8 16,-7 3 72-16,-4 0 128 15,-20 0 8-15,-11 1 432 16,-9-4 32-16,-8-3-7 0,1-7-161 31,3 1-80-31,12-10-80 16,8 0-24-16,12 0-120 0,8-13-8 15,8-3-288-15,4 0-337 16,16 1-559-16,16 2-840 0,-1 4-1769 16,-10 5-4465-16</inkml:trace>
  <inkml:trace contextRef="#ctx0" brushRef="#br0" timeOffset="200444.75">6649 14840 10042 0,'0'0'5113'0,"0"0"-3777"16,0 0-248-16,0 0-400 16,0 0-352-16,0 0-199 0,0 0 215 31,0 63-136-31,-7-31-120 15,-2 3-40-15,-3-3-48 0,5-1-8 16,-2-2 0-16,1-10-616 16,4-3-769-16,4-4-1575 15,0-8-3074-15</inkml:trace>
  <inkml:trace contextRef="#ctx0" brushRef="#br0" timeOffset="200624.27">6781 14878 13586 0,'0'0'2881'0,"0"0"-2025"16,0 0-296-1,0 0 433 1,0 0-649-16,0 101-224 0,0-69-16 16,0 0-104-16,-8 9-376 15,0-6-1177-15,-1-13-3624 16</inkml:trace>
  <inkml:trace contextRef="#ctx0" brushRef="#br0" timeOffset="201327.39">7765 13935 12914 0,'0'0'2641'0,"0"0"-1449"31,0 0-664-31,0 0-440 16,-32 95 680-16,17 16 129 16,-6 23-97-16,5 15-304 0,0 6-176 15,5-9-112-15,-6 10 72 16,-3 0-112-16,1-14-48 0,-1-5-48 0,-5-16 8 15,6-17-80 1,-1-21-56 0,0-29-424-16,8-16-64 15,1-13-600-15,6-5-961 0,1-11-3048 16</inkml:trace>
  <inkml:trace contextRef="#ctx0" brushRef="#br0" timeOffset="202260.9">8889 14443 11642 0,'0'0'2272'15,"0"0"-831"-15,0 0-497 0,0 0 280 16,-112-54 33-16,69 54-417 16,-10 0-120-16,5 9-128 0,1 13-200 31,2 7-128-31,14 3-208 15,8 6-48-15,10 7-16 16,13-1-80-16,0 7 8 0,20-1-176 0,8 1-88 16,8 3 0-16,0 0-16 15,-5-3-304 1,-3-4 320 0,-11-8 16-16,-9-4 167 0,-8-10 89 15,-4-3 72-15,-24-6 56 16,-4-6 0-16,-13-4 81 0,6-6 95 0,-9 0 32 15,4-10 104-15,9-9 8 16,7-6-120-16,3-3-8 16,14 2-240-1,2 1-8-15,9 9 8 16,0 7-8-16,0 5-8 16,0 4-184-16,0 6-232 0,0 10 112 15,9 10-392-15,-1 15-889 16,-1-3-1543-16,2-9-2706 0</inkml:trace>
  <inkml:trace contextRef="#ctx0" brushRef="#br0" timeOffset="202618.95">9084 14878 9482 0,'0'0'1912'0,"0"0"-432"15,0 0-31-15,0 0-297 0,0 0-608 0,0 0 536 16,-24 79-192-16,8-38-288 15,0 4-127-15,0-7-9 16,4 3-168 0,4-2-80-16,0-5-128 15,8-2-80-15,0-7-16 16,0-2 8-16,12-8-408 0,8-5-576 16,16-10-929-16,-8-3-2496 15,0-10-5521-15</inkml:trace>
  <inkml:trace contextRef="#ctx0" brushRef="#br0" timeOffset="202820.4">8825 15081 5401 0,'0'0'7057'15,"0"0"-4960"-15,0 0-313 16,0 0-656-16,0 0-912 0,0 0-40 0,0 0 104 15,92-3-144 1,-45 9-136-16,1-3-48 0,20-3-1080 16,-16 0-1728-16,-5 0-3282 0</inkml:trace>
  <inkml:trace contextRef="#ctx0" brushRef="#br0" timeOffset="203024.86">9398 15014 9994 0,'0'0'2552'0,"0"0"-1432"0,0 0 105 16,100-22-417-16,-68 19-408 31,-8 0-360-31,0 3-40 0,-4 0-728 16,-8 0-1009-16,-9 3-1111 15,1 0-4098-15</inkml:trace>
  <inkml:trace contextRef="#ctx0" brushRef="#br0" timeOffset="203194.4">9303 15132 8105 0,'0'0'2017'0,"0"0"-497"16,0 0 504-16,0 0 25 15,84 16-913-15,-37-16-664 16,1 0-264-16,4 0-160 0,-1-7-48 16,-10-2-1456-1,-18 2-4193-15</inkml:trace>
  <inkml:trace contextRef="#ctx0" brushRef="#br0" timeOffset="204061.09">10339 14465 9458 0,'0'0'2600'0,"0"0"-1368"15,0 0-239-15,0 0 319 16,0 0-160-16,-80-70-328 0,40 70-176 31,-4 3 97-31,-3 17 7 16,-1 2-264-16,8 9-160 16,8 5-128-16,8 5-200 0,16 3-80 15,8 0 64-15,16 4-152 16,20 3 160-16,8 0-168 0,8-4-208 31,-1 4-40-31,-3-6-136 0,-12-1 263 16,-8-6 57-16,-8-6 32 15,-16-7 96-15,-4-3 0 0,0-5 112 16,-24-2 32 0,-4-5 192-1,-8-1 200-15,-3-6-31 0,-6-3-81 16,6 0-32-16,3-9-144 0,12-7-88 15,9 4-48-15,10-8-208 16,5 8-544-16,5 2-633 0,22 4-1071 16,1 6-1873-16,-1 0-4193 15</inkml:trace>
  <inkml:trace contextRef="#ctx0" brushRef="#br0" timeOffset="204328.37">10550 14992 10610 0,'0'0'4881'16,"0"0"-3969"-16,0 0-248 31,0 0-72-31,0 0-520 0,0 0 40 0,-4 51 24 15,-4-22-32 1,0 6-48-16,-3-1-16 0,-2 1-40 16,5-3-344-16,1-7-952 0,3-6-1249 15,4-6-1599-15,0-6-2866 16</inkml:trace>
  <inkml:trace contextRef="#ctx0" brushRef="#br0" timeOffset="204514.87">10734 15020 4544 0,'0'0'7978'16,"0"0"-4073"-16,0 0-3329 16,0 0 120-1,0 0 409-15,0 0-481 16,-33 83-216-16,25-57-288 16,4 2-120-16,4-2-144 0,0 2-1161 15,0-6-2743-15,0-6-7099 0</inkml:trace>
  <inkml:trace contextRef="#ctx0" brushRef="#br0" timeOffset="204890.87">11288 15287 10538 0,'0'0'5873'16,"0"0"-4529"-16,0 0-608 15,0 0 153-15,0 0-497 0,3 26-248 16,-11-1 32-16,-8 7-136 16,-8 3-40-16,-8 0-152 0,-11 3-920 15,6-7-1001-15,5-11-3952 0</inkml:trace>
  <inkml:trace contextRef="#ctx0" brushRef="#br0" timeOffset="205828.37">12223 14681 5577 0,'0'0'6945'0,"0"0"-5104"16,0 0-553-16,0 0-800 16,0 0-120-1,0 0 304-15,-39 95 384 0,7-16-375 16,8-2-337-16,0-7-152 16,4-10 0-16,4-13-112 0,-4 10-16 15,-4 1-56 1,4-7-8-16,0-10 0 15,5-6 0-15,2-13-232 16,5-9-152-16,5-10-113 0,3-3-39 16,0-3 216-16,0-22-680 15,11-7-216-15,6-13 592 0,14-19 496 32,13-24 56-32,16-24-8 15,7-11-112-15,-3 5-88 0,-16 26-49 16,-12 32 241-16,-8 19 88 15,-4 15 417-15,-5 4 703 0,5 6 88 16,-3 3-96-16,-1 13-408 16,-5 3-247-16,2 20 63 31,-2 15-72-31,-7 22 88 0,-8 20-224 31,0 27-64-31,-4-8-8 16,-8-16-136-16,5-26-32 0,-2-19 24 0,1 3-80 15,4 7-8 1,-3-1-8-16,-2-5 0 0,5-8-168 16,0-5-464-16,4-10-792 0,-7-9-809 15,-1-7-2352-15,3-3-3937 16</inkml:trace>
  <inkml:trace contextRef="#ctx0" brushRef="#br0" timeOffset="206030.83">11928 15100 8313 0,'0'0'3913'0,"0"0"-2657"32,0 0 241-32,88-13-9 0,-40 10-176 15,12 3-464-15,0 0-287 16,7-3-241-16,-7 3-320 0,8-3-400 15,-16 3-1481-15,-16 0-3848 0</inkml:trace>
  <inkml:trace contextRef="#ctx0" brushRef="#br0" timeOffset="206675.11">12793 15198 4456 0,'0'0'3929'0,"0"0"-1784"0,0 0-425 15,0 0 48-15,0 0-119 31,0 0-305-31,0 0-288 0,8-6-255 0,-8 6-345 16,0 16-224-16,-12 6 384 16,-4 7-8-16,-4 6-264 15,0 3-56-15,1 0-40 0,2 0-104 16,2-3-24 0,7-3-8-1,3-4-112-15,5-2-80 0,0-1 72 16,9-9-376-16,6 0-352 15,9-7-440-15,12-9-865 0,-8 0-2952 16,0-6-4417-16</inkml:trace>
  <inkml:trace contextRef="#ctx0" brushRef="#br0" timeOffset="206876.57">12530 15341 7801 0,'0'0'2313'0,"0"0"-1033"16,0 0-536-16,0 0-40 15,0 0 1217-15,0 0-537 16,107 20-776-16,-51-20-296 0,0 0-312 16,20 0-600-16,-13-10-1857 31,-15-3-3744-31</inkml:trace>
  <inkml:trace contextRef="#ctx0" brushRef="#br0" timeOffset="207426.1">13247 15148 304 0,'0'0'9009'16,"0"0"-4904"-1,0 0-2528 1,0 0-313-16,0 0-16 0,0 0-264 16,0 0-463-16,0 0-297 15,32 0 192-15,-8 0 16 16,8 0-296-16,0 0-136 15,0 0-392-15,0 0-889 16,-8 0-1159-16,-9 3-1969 16,-6 0-760-16</inkml:trace>
  <inkml:trace contextRef="#ctx0" brushRef="#br0" timeOffset="207612.61">13219 15300 7905 0,'0'0'1961'16,"0"0"-457"-16,0 0 176 16,0 0 409-16,0 0-345 0,96 0-928 15,-48 0-424-15,4 0-392 32,12 0-544-32,-17 0-3457 15,-6-6-4440-15</inkml:trace>
  <inkml:trace contextRef="#ctx0" brushRef="#br0" timeOffset="208041.46">14152 14624 8241 0,'0'0'3897'0,"0"0"-1528"16,0 0-497-16,0 0-360 0,0 0-223 31,0 0-457-31,0 0-424 16,0 0-400-16,0 0 416 0,-5 83 56 15,-18-1-280-15,-1-3-80 16,0-6 0-16,0-9-72 0,5-17 8 16,-6 4-48-16,-3 3-8 31,8-9 48-31,5-14-48 16,7-2 0-16,8-10-48 0,4-3-144 15,19-6 0-15,18-4 184 16,15-6-200-16,7 0-424 0,24-23-640 15,-11-2-1609 1,-16-7-3704-16</inkml:trace>
  <inkml:trace contextRef="#ctx0" brushRef="#br0" timeOffset="208370.58">14366 15170 576 0,'0'0'8497'0,"0"0"-7400"16,0 0-569-16,0 0 592 0,0 0-176 16,0 0-440-16,81-7-504 15,-53-5-176 1,-4-1-952-16,-5-3 32 16,-7-6 680-16,-8 0 256 15,-4-1-16-15,-11 1 176 0,-13 7 616 16,-12 8 472-16,-5 7 312 15,2 0 385-15,7 16-369 0,4 9-376 32,13 1-472-32,2 5-192 15,13 4-80-15,4 0-280 16,20-3-16-16,8-3-8 0,7-4-216 16,6-9-488-16,7-3-760 15,12-13-801-15,-9 0-2031 0,-11-10-4410 0</inkml:trace>
  <inkml:trace contextRef="#ctx0" brushRef="#br0" timeOffset="208752.56">15200 14963 392 0,'0'0'568'0,"47"-73"2168"16,-26 26-591-16,-6-1 423 16,-11 4 121-16,-4 6 199 0,-4 9-551 31,-20 17-753-31,-8 8-647 16,-7 4-217-16,-5 22-64 0,0 17-144 15,4 11-112-15,4 20-16 16,16-6-168-16,5 2 32 0,11 4-56 15,4-12-40-15,0 8 8 32,8-2-104-32,-1-4-48 15,-3-3 48-15,-4-3-56 0,0-3-16 16,0-7-304-16,-11-3-528 16,-10-6-488-16,-7-6-961 0,0-10-3600 31,0-9-3897-31</inkml:trace>
  <inkml:trace contextRef="#ctx0" brushRef="#br0" timeOffset="208896.2">14781 15348 3848 0,'0'0'7778'16,"0"0"-5129"-16,120-26-1049 16,-36 23-424-1,23 3-576-15,-8 0-264 16,-22 0-336-16,-10 0-168 0,-31 0-1728 0,-8-3-4962 15</inkml:trace>
  <inkml:trace contextRef="#ctx0" brushRef="#br0" timeOffset="209359.94">15809 14684 11082 0,'0'0'3129'0,"0"0"-1225"15,0 0-1040-15,0 0-560 0,0 0 896 0,-68 80 17 16,33-17-497-16,-1 0-280 15,8 1-96-15,8 6-176 16,8-16-72 0,8 6-96-16,4-6-40 15,0-6-72-15,23-4-112 16,5-9-560-16,9-6 24 0,18-10-705 16,-7-10-1167-16,-8-9-2689 0</inkml:trace>
  <inkml:trace contextRef="#ctx0" brushRef="#br0" timeOffset="209551.44">15427 15062 7841 0,'0'0'4121'0,"0"0"-3201"16,0 0 457-16,91 0-17 0,-35 6-96 15,8-2-368-15,4 2-552 0,-1-3-344 16,17-3-808-16,-16 0-2104 16,-16 0-3754-16</inkml:trace>
  <inkml:trace contextRef="#ctx0" brushRef="#br0" timeOffset="209819.71">16160 14383 9273 0,'0'0'2841'0,"0"0"-496"15,0 0-993-15,0 0-208 0,0 0 0 16,100 60-63-16,-48 4-249 31,7 24-248-31,17 36-24 0,-9 16-200 16,-19-7-32-16,-23-16-144 15,-25-21-184-15,-37-7 0 0,-31 3-184 16,-23-3 88-16,-29 6-344 16,-15-3-632-16,32-22-1369 15,11-19-4784-15</inkml:trace>
  <inkml:trace contextRef="#ctx0" brushRef="#br0" timeOffset="-204254.39">21551 12271 1720 0,'4'0'440'16,"0"0"1616"-16,-1 0 81 16,5 0-625-16,-3 0-424 0,-5 0 49 15,0 0-81-15,4 0-120 16,-4 0-256-16,0 0-232 0,0 0 24 31,0 0-103-31,0 0-193 16,0 0-128-16,0 0-40 15,0 0-8-15,0 0-64 0,0 0 16 16,0 0 48-16,-4 0 120 16,-1 0-8-16,-3 0 32 0,-3 0-64 31,-6 0 48-31,6 0-120 0,-9 7 48 15,4-5 64-15,-4 2-16 16,0-4-96-16,4 3 0 0,-4 0 0 16,5 0 8-1,2-3-8 1,-2 4-8-16,7-4 96 16,-5 0-96-16,2 3 16 0,-2-3-8 15,2 0 96-15,-6 0 40 0,-2 0-40 16,-1 0-88-16,0 0 136 0,-4 0-104 15,0 0 40 1,-4 0-40 0,4 0-40-16,1 0 64 15,3 0-72-15,-5 0 0 0,10 0 0 16,-1 0 8-16,4 0-8 16,3 0 56-16,5 0-48 0,1 0 8 15,3 0 64-15,0 0 56 31,0 0 8-31,0 0-72 0,0 0-16 16,0 0-48-16,0 0-8 16,0 0 0-16,0 0-16 0,0 0-312 15,-4 0-616-15,4 0-1001 32,0 0-183-32,0 0-577 15,0-3-311-15,0-7-1977 0</inkml:trace>
  <inkml:trace contextRef="#ctx0" brushRef="#br0" timeOffset="-203804.85">21128 12157 880 0,'0'0'5273'0,"0"0"-2905"15,0 0-871-15,0 0-313 0,0 0 80 0,0 0-352 16,0 0-432-16,8-10-480 31,-8 10 56-31,-15 7 169 16,-2 5 391-16,-7 4-120 0,-3 0-16 15,-5 0-144-15,4 0-32 16,-4 0-152-16,12-4 0 0,0-2-80 31,12-7 0-31,0 4-16 16,5-7-56-16,3 0 8 0,0 2 88 15,0-2 24-15,0 0 24 16,0 4-128-16,0-1-16 0,0 0 320 16,3 4 48-16,5-1-72 15,-4 0 112-15,9 0-111 32,-2-2 87-32,4 2-104 0,6 1-24 15,3-1-32-15,4 3-120 16,0 1-104-16,0 2 0 0,-5 5-24 15,1-2-120-15,-11 5-352 0,-2 2-393 16,-11 6-871 0,0-6-2153-1,0-6-3848-15</inkml:trace>
  <inkml:trace contextRef="#ctx0" brushRef="#br0" timeOffset="-198267.89">21809 11446 832 0,'0'0'1088'15,"0"0"-1088"-15,0 0-128 16,0 0 112-16,4 0 16 0,-4 0 1448 16,0 0 649-16,0 0-905 0,0 0-352 15,0 0-24-15,0 0 0 16,0 0-191-1,0 0-241-15,0 0-32 16,0 0-120-16,0 0-48 16,0 0-24-16,0 0-40 0,0 0-56 15,0 0-56-15,0 0 0 32,0 0 96-32,0 0-104 0,0 0 16 15,0 0 112-15,0 0 24 16,0 0 144-16,0 0 0 15,0 0 16-15,0-3-216 0,0-4-80 16,0 4-8-16,0-4 104 31,0 1-96-31,0 0 64 0,0-1-72 16,0 1-8-16,0 0 88 16,0 0-80-16,0-1 56 15,0 1-48-15,0-4 48 0,0 4 72 16,0-4-80-16,0 1-56 15,0-4 176 1,0 0-32-16,0 1-88 0,-4 2 24 16,4-3-64-16,0 1 112 15,-3 2-16-15,3 0-48 16,0-2-56-16,0 2 40 0,0 1 25 16,0-1-73-1,0 1 0-15,0-4 56 16,-4 4-48-16,4-4-8 0,0 4 120 15,0-4-32-15,0 3-16 16,0 1-64-16,0-1 0 16,0 1 96-16,0 2-104 0,0-2 0 15,0 0 8-15,0-1-8 0,0 0 48 32,0 1-48-32,0-1 8 15,0 1 24-15,0-1-32 16,0-3 0-16,0 7 8 0,0-3-8 15,0 2 64-15,0 1-64 32,0-1 0-32,0-2 24 0,0 0-24 15,0-1 8-15,0 1-8 16,0-4 16-16,0 3 88 16,0-2-104-16,0-1-8 0,0 3 8 15,0 1 8-15,0-1 0 16,0-2 8-16,0 5-16 0,0 1 64 15,0-3-64 1,0 2 0-16,0-3 8 16,0 1 0-16,0 3 8 15,0-4-16-15,0-3 48 0,0 1-40 16,0-1-8-16,0-3 0 16,0 0 0-16,0 0 0 15,0 7 16-15,0 2 64 16,0 1 0-16,0 3 72 15,-4 0-104-15,4 0 0 16,-4 3-48-16,4-4-72 0,0 1 72 31,-4 3 0-31,4-3 0 0,0-3 96 16,0-1-96-16,0 4 0 16,0-7 0-16,0 1 72 15,0 3-32-15,0-4-40 0,0 7 0 16,0 0-8-16,0 3-88 31,0-4-312-31,0 4-833 0,-5 0-207 16,5 0-160-16,0 0-113 15,0 0 337-15,-4 0 504 16,4-2 392-16,-3 2-656 0,-5-7-401 16,4 4 81-16,-5 3-408 0</inkml:trace>
  <inkml:trace contextRef="#ctx0" brushRef="#br0" timeOffset="-197643.55">21622 10706 1640 0,'0'0'1200'0,"0"0"-448"32,0 0 8-32,0 0-31 15,0 0-233-15,0 0-232 0,0 0 304 16,-11 22-48-16,11-22 152 16,0 0 520-16,0 0-71 0,0 0-145 15,0 0-120-15,0 0-248 31,4-6-328-31,-1-4-72 0,5 1 0 16,0-4 16-16,4-3-112 16,-4-3-16-16,5-3-40 15,-2-4-56-15,1 1 40 0,0-4-32 16,-4 1-8-16,0 9 56 31,-4 0-40-31,-1 9 160 0,2 1 0 16,-1 2-111-16,0 4 151 0,-4 0 24 15,0 0-40-15,4 3-104 16,0 0-16-16,0 0 40 0,-1 0-112 16,1 0 40-16,5 0 8 15,-5 0 0 1,4 3-40 0,4 10 120-16,0 6-128 15,-1 3 200 1,6 4-88-16,-2 2-112 0,5 1 56 15,-3-4-16-15,-6-6-48 0,1 0 0 16,-8-6-8-16,5-4-64 16,-6-3-176-16,-3-2-312 15,0-1-224-15,0-3-33 0,0 0 265 16,0 0-32-16,-3-7-1232 16,-1-2-1161-16,-1 0-3096 0</inkml:trace>
  <inkml:trace contextRef="#ctx0" brushRef="#br0" timeOffset="-195254.94">22303 13354 416 0,'0'0'3912'0,"0"0"-2479"0,0 0-969 16,0 0-304-16,13-29 336 15,-5 23 120-15,-4-1 240 16,-4 1 153 0,3 3-25-16,-3 0-288 15,0 3 64-15,0 0 0 0,0 0-168 16,0 0-184-16,0 0-8 16,0 0-287-16,0 0-97 15,0 0-16-15,0 0-81 0,0 0 73 31,0 3 8-31,0 6 217 16,0 4 15-16,0 3-80 0,0 0 48 16,0 0-72-16,0 3 40 15,0 0 40-15,0 0-128 16,0 0 40-16,0 0 136 0,0 0-80 31,0 3-8-31,0-2 64 16,0 2-32-16,0-3-48 0,0 0-96 0,4-3 48 15,-4 2 8-15,4-1-64 16,-4-2 8-16,0 5-48 16,0-1-8-16,5-4 72 15,-5 5-72 1,0-2 8-16,0 1 136 16,0 1 0-16,0 2-8 0,0-3 0 0,4 0-128 15,-4-3 152-15,4 3-160 16,-4-3 8-16,4-1 0 15,-4 2 0 1,0-5 0-16,0 4 0 16,0-3-8-16,0-1 40 15,0 1-40-15,0 0 0 0,0-3 8 16,0 2-8-16,0-2 32 16,0-1-32-16,0 1 0 0,3-4-16 31,-3 4 8-31,4-4 8 15,-4 0 8-15,0-3-8 0,0 1 24 16,0-1-24-16,0-3-56 16,4 3-112-16,-4-3-232 15,0 0-48-15,0 0-200 0,4 0-368 32,-4 0-249-32,0 0-583 15,0-3-2209-15,0-4-2872 0</inkml:trace>
  <inkml:trace contextRef="#ctx0" brushRef="#br0" timeOffset="-194906.87">22275 14001 744 0,'0'0'5689'0,"0"0"-3649"0,0 0-687 15,0 0 63-15,0 0 104 16,0 0-256-1,0 0-295-15,0-6-417 16,0 6-296-16,0 0-128 16,0 10 352-16,0-1-88 15,0 4-136-15,0 0 16 0,0-4 96 16,0 4-120-16,4 0-48 0,5-4 0 31,3-3-24-31,-1 4 25 16,2-4-145-16,-2 0-48 15,2-2-16-15,-2-1 8 0,-3 0-297 16,1 0-159-16,-5-3-288 16,0 0-576-16,-4 0-432 0,0 0-473 31,3-9-2080-31,-3-1-2584 0</inkml:trace>
  <inkml:trace contextRef="#ctx0" brushRef="#br0" timeOffset="-194697.42">22499 13935 8793 0,'0'0'2473'15,"0"0"-1033"-15,0 0-384 16,0 0 97-16,0 0-161 0,0 0-32 16,0 0-320-16,-52 35-216 0,36-19-176 15,-3 3 16 1,-2-1-160-16,6-1-32 15,-5-2-72-15,3 1-128 16,-6 0-1248-16,10-6-1576 16,2-4-3834-16</inkml:trace>
  <inkml:trace contextRef="#ctx0" brushRef="#br0" timeOffset="-189753.63">17100 15179 7585 0,'0'0'2353'0,"0"0"-529"15,0 0-80-15,-19-3-71 16,14 3-113-16,5 0-432 0,0 0-408 16,0 0-311-1,0 0-193-15,0 0-32 16,5 0-136-16,10 0 104 15,5 0 184-15,12 0-16 0,8 0-96 16,4-3-128-16,3 3-96 16,5-3-64-16,0-1-216 0,0 4-248 31,-8 0-537-31,-4 0-535 16,-8 0-896-16,-25 0-473 0,-3 4-1560 15,-4 2-1184-15</inkml:trace>
  <inkml:trace contextRef="#ctx0" brushRef="#br0" timeOffset="-189513.27">17032 15373 744 0,'0'0'6113'15,"0"0"-3633"-15,0 0-1623 0,0 0-233 16,0 0 1128-16,0 0 385 15,0 0-601 1,92 0-728-16,-49 0-288 0,6-6-24 16,3 0-200-16,-5-1-296 15,-6 1-8-15,-6 2-1072 16,5-5-1640-16,-8 6-1929 16,-8-7-2753-16</inkml:trace>
  <inkml:trace contextRef="#ctx0" brushRef="#br0" timeOffset="-188262.61">18196 14979 5033 0,'0'0'2880'0,"0"0"-1079"15,0 0-385-15,0 0-520 0,0 0 224 16,-88 13 313-16,56 9-201 16,1 7-328-16,3 6-232 15,0 3-224-15,3 0-128 0,14 3-72 32,-1 4-120-32,7-4 48 15,5-3-176-15,5-3-112 0,18-6-24 16,2-7 0-16,10-7-16 0,6-8-104 15,6-7 40-15,5 0 208 16,4-9-8-16,-1-14 16 16,-7-9 144-1,-4-2 160-15,-8-8 40 16,-9-2-71-16,-6-4-121 16,-14 1 80-16,-7-4-72 0,-3 6 56 0,-17 4-16 15,-12 6 16 1,-4 3 56-16,-8 10-40 15,5 9-144-15,-6 7 56 16,6 6-144-16,3 0-8 16,8 6 0-16,4 14-72 15,9 5 80-15,2 4-424 0,9 8-600 16,4 11-905-16,0-7-2632 0,12-6-4449 16</inkml:trace>
  <inkml:trace contextRef="#ctx0" brushRef="#br0" timeOffset="-187975.37">18614 15290 11178 0,'0'0'4089'0,"0"0"-2337"0,0 0-39 16,0 0-305 0,0 0-264-1,0 0-280-15,0 0-232 16,0 0-280-16,72 0-216 0,-72 0-136 16,0-3-224-16,-9 3-192 0,2 0-696 15,-5-3-848 1,4-3-3177-16,4 0-5538 15</inkml:trace>
  <inkml:trace contextRef="#ctx0" brushRef="#br0" timeOffset="-187231.36">19280 15043 6833 0,'0'0'1688'0,"0"0"-471"16,0 0-361-16,0-86-40 0,0 58 448 15,0-1-272 1,-12 1-183-16,-4-1-65 16,-5 10-192-16,-2 3 8 15,-9 6 8-15,-3 7-192 0,-10 3 128 16,2 10-112-16,-5 15 32 16,0 10-79-16,8 7 47 15,4 2-72-15,12 3-224 16,9 1-88-16,11-7-8 15,4-3-96-15,11-6-32 16,17-3-160-16,12-10-224 0,0-10 71 16,4-9-79-16,4 0 72 15,-5-6 264-15,1-13 128 0,-8-4 56 32,-4 5 48-32,-9-8 16 15,-2 4 96-15,-14 3 112 0,1 10 248 16,-8 2 249-16,0 4-41 15,0 3-280-15,0 0-304 0,0 6-136 32,0 7 224-32,0 9-40 15,-4 4 72-15,-3 2 48 16,3 1-40-16,0 3 24 0,0-1-80 16,0 4-96-16,-5-3 96 15,2 3-160-15,3 3 56 0,-4 3-40 16,-1 1-16-1,6-1 16-15,-1-3-72 16,4 0 0-16,-4-3 24 16,4-3-16-16,0-4-8 0,0-6 0 15,0-6-8-15,0-6 0 16,0-4-152-16,0-3-88 16,0-3-64-16,0 0-320 15,0 0-296-15,4-3-792 16,3-13-2025-16,6 0-5833 15</inkml:trace>
  <inkml:trace contextRef="#ctx0" brushRef="#br0" timeOffset="-184219.41">1777 16109 10954 0,'0'0'1872'15,"0"0"-1304"-15,0 0-560 16,0 0 849-16,-17 77 679 0,10-1-448 16,-1 25-528-1,4 8-112 1,4-5 0-16,0-24-144 16,0-23-191-16,0-16-113 0,0-2 0 0,0 2-153 15,0 0-527-15,0 0-376 16,-9-9-784-16,-15-19-937 0,9-4-496 15,-5-9-2800-15</inkml:trace>
  <inkml:trace contextRef="#ctx0" brushRef="#br0" timeOffset="-183933.17">1764 15852 8793 0,'0'0'2601'0,"0"0"-745"16,108-63-711-16,-52 53 119 16,-1 10-88-16,-3 7-584 0,0 27-296 15,-12 24-216-15,-16 25-80 32,-24 15-144-32,-28 10 24 15,-28-10 120-15,-4-22 72 0,8-22-72 16,9-9-200-16,3-7 192 0,-4 3-640 15,1-3-368-15,3 3-536 0,24-18-833 16,8-14-1656 0,8-9-1648-1</inkml:trace>
  <inkml:trace contextRef="#ctx0" brushRef="#br0" timeOffset="-183670.87">2737 16087 9313 0,'0'0'2417'15,"0"0"-593"-15,-112 26 393 0,61 2-433 16,3 7-696-16,-5 22-327 31,10 16-169-31,7 19-144 16,20-6-192-16,16-16-248 0,0-19-8 15,20-13-96-15,12 3-128 16,15 7-704-16,9-4-489 0,36-9 145 16,-12-9-2785-16,-9-20-4001 0</inkml:trace>
  <inkml:trace contextRef="#ctx0" brushRef="#br0" timeOffset="-183074.46">3438 16148 4945 0,'0'0'5841'15,"0"0"-3873"-15,0 0-583 0,0 0 183 16,0 0-344-16,-100-22-544 16,57 37-96-16,-6 5 17 31,6 2-193-31,7 3-80 0,4 0-64 16,16 4-240-16,12 0-24 15,4-1-168-15,16 7 72 0,20-3 96 16,8-3 8-16,12 2-8 15,0-5-416 1,-4 2 72-16,-13-2-337 16,-11-1 201-16,-16 4 264 0,-12-1 120 15,-8 4 96-15,-20-3 248 16,-15-1 184-16,-6-3 72 0,-3 1-159 16,1-7-169-1,11-10-8-15,0-2-104 16,16-7 96-16,12-3-160 15,8-16-624-15,4-10-409 0,32-9-1287 16,4 0-1889-16,4 9-4521 16</inkml:trace>
  <inkml:trace contextRef="#ctx0" brushRef="#br0" timeOffset="-182794.22">3820 16421 4536 0,'0'0'8474'15,"0"0"-5729"-15,0 0-1337 0,0 0-240 16,0 0-263-16,0 0-193 16,-48 83 72-16,29-46-272 15,2 11-144-15,6-3-64 0,3-4-184 16,4 0-16-16,4-6-104 15,0-6-56 1,4-4-24-16,12-6-400 0,8-6-376 16,4-4-336-16,15-9-433 15,2-9-2264-15,-10-7-5785 16</inkml:trace>
  <inkml:trace contextRef="#ctx0" brushRef="#br0" timeOffset="-182610.7">3637 16684 10746 0,'0'0'4425'16,"0"0"-3457"-16,0 0-88 16,0 0-880-16,0 0-288 0,0 0 288 15,112-6 0-15,-37-10-632 16,-7 0-1601-16,-12 0-3584 0</inkml:trace>
  <inkml:trace contextRef="#ctx0" brushRef="#br0" timeOffset="-182442.15">4092 16684 10538 0,'0'0'2152'0,"0"0"-1480"15,0 0 137-15,0 0-305 0,0 0-504 16,91-19-560-16,-63 10-1681 16,0-1-2648-16</inkml:trace>
  <inkml:trace contextRef="#ctx0" brushRef="#br0" timeOffset="-182269.61">4230 16561 3872 0,'0'0'7690'0,"0"0"-5546"15,0 0-519-15,0 0 87 16,-35 79-368 0,23-41-535-16,4 3-521 15,4 3-264-15,0-2-24 0,4-1-873 16,0-3-1343-16,0-3-2177 16,8-16 96-16</inkml:trace>
  <inkml:trace contextRef="#ctx0" brushRef="#br0" timeOffset="-182073.14">4462 16491 11138 0,'0'0'4457'0,"0"0"-3313"31,0 0-376-31,0 0-328 16,0 0-56-16,-8 102-192 0,3-52-176 0,5 4-16 15,-3 0-344-15,-9 22-1016 16,4-12-1721-16,0-14-2288 16</inkml:trace>
  <inkml:trace contextRef="#ctx0" brushRef="#br0" timeOffset="-181420.88">4976 16793 12170 0,'0'0'4353'0,"0"0"-3281"0,0 0 0 31,0 0-95-31,0 0-393 16,0 0-456-16,0 0 64 15,83-13-64-15,-38 6-112 0,6 1-16 16,1 0-928-16,-4 3-985 16,-8-1-999-16,-16 4-1665 0,-9 0-3569 0</inkml:trace>
  <inkml:trace contextRef="#ctx0" brushRef="#br0" timeOffset="-181242.35">4944 16938 5801 0,'0'0'5169'0,"0"0"-4017"15,0 0-112-15,0 0 873 16,0 0-153-16,119 7-696 0,-67-7-608 16,4-4-344-16,16-8-112 0,-13 2-1576 15,-10-3-4521-15</inkml:trace>
  <inkml:trace contextRef="#ctx0" brushRef="#br0" timeOffset="-178976.41">6303 16465 5553 0,'0'0'2768'15,"0"0"-1303"-15,0 0-297 16,0 0 424-16,0 0-63 0,0 0-185 16,0 0-336-16,32-41-64 15,-32 41 0-15,0 0-127 0,-17-3-329 16,-7 3-432-16,-11 0-40 31,-5 0 184-31,-8 6-32 0,4 4 72 16,5 2 16-16,7-2-120 15,8-4-40-15,7 3-16 0,10-2-80 16,3 3-72-16,4 3-64 16,0 2 136-16,15 7 0 31,9 7 0-31,8-1 0 0,9 4-48 16,-2 0-176-16,1-3-48 15,-4-1 96-15,-5-2-88 0,-6 2 96 16,-5-2 16-16,-12-4 40 0,-5 3 32 15,-3-6-16 1,-3-3-136 0,-18 0 216-16,-11-3 16 0,-3-4 248 15,-5-2-24-15,-4-4 120 16,0-3-48-16,1 0-32 0,6-13-168 16,10-6-96-16,7-3-144 0,8-4-216 31,12-12-953-31,0 10-1679 15,8 3-5658-15</inkml:trace>
  <inkml:trace contextRef="#ctx0" brushRef="#br0" timeOffset="-177139.31">6541 16887 2832 0,'0'0'2641'31,"0"0"431"-31,0 0-1567 15,0 0-201-15,0 0-320 0,0 0 136 16,17-25 41-16,-6 19-49 16,-2 2-120-16,3 1-200 0,-1 3-248 15,2 0-248-15,-6 0-192 16,1 16-16-16,1 3 0 31,-9 10-88-31,0-1 16 0,-5 4 40 16,-7 0 113-16,-4 0-41 0,1-7 160 15,3-6-96-15,3-9-32 0,9-1-160 16,0-5 0 0,0-4-48-1,17 0-160-15,11-4 208 16,11-9 0-16,5 1-440 0,12-14-969 16,-8 7-1735-16,-16 4-3962 0</inkml:trace>
  <inkml:trace contextRef="#ctx0" brushRef="#br0" timeOffset="-176955.8">6876 16906 416 0,'0'0'10802'0,"0"0"-6993"16,0 0-2217-16,0 0-56 0,0 0-375 16,0 0-505-16,0 0-168 31,0 0 128-31,0 93-360 0,0-55-200 15,0 0-56-15,0 13-456 16,0-10-1128-16,0-13-3746 0</inkml:trace>
  <inkml:trace contextRef="#ctx0" brushRef="#br0" timeOffset="-175962.46">7506 16345 7361 0,'0'0'2713'0,"0"0"-745"15,0 0-216-15,0 0-151 0,0 0-361 16,0 0-472-1,0 28-424-15,0 20 624 16,0 31-327-16,-4 26-137 0,-1 12-184 16,2-2 0-16,-1-7-120 15,0-13-40-15,-8-6 40 16,4-13-80-16,0-16 32 0,0-19-40 16,1-2-64-1,-2 2-48 1,1 0-8-16,0 1-224 0,5-11-328 0,3-5-688 15,0-7-1849-15,0-13-4041 16</inkml:trace>
  <inkml:trace contextRef="#ctx0" brushRef="#br0" timeOffset="-175050.89">8431 16567 9602 0,'0'0'2664'0,"0"0"-904"16,0 0-407-16,0 0-121 16,-32-76-88-16,0 69-248 15,-5 4-367 1,-6 3-73-16,-9 3-16 16,4 13-104-16,9 3-88 0,2 3-88 15,9 4-56-15,9 2-104 0,6 4-8 16,13 3 0-16,0 3-8 15,13 0-32-15,19 0-8 0,3 1-88 32,5-5-224-32,1 1 32 15,-6-3-112-15,-3-3 64 0,-13-1 128 16,-6 1 111-16,-13-4 49 16,0-5-104-16,-20-2 200 0,-12 1 104 15,-8-6 337-15,-8-4-89 31,1-2-64-31,2-7 32 0,10 0-48 16,3-16-272-16,13-9-80 16,10-4-504-16,13-12-705 15,20 3-1863-15,8 9-5626 0</inkml:trace>
  <inkml:trace contextRef="#ctx0" brushRef="#br0" timeOffset="-174693.84">8757 16763 10906 0,'0'0'2896'16,"0"0"-1327"-16,0 0-657 15,0 0 232-15,0 0 64 0,-64 89-319 16,41-47-377-16,-1 2 8 16,7 1-192-1,6-1-144-15,3-6 0 16,8 1-184-16,0-5-160 15,8-8 32-15,11-7-216 0,9-3-632 16,24-16-681-16,-8 0-2223 16,-4-10-5739-16</inkml:trace>
  <inkml:trace contextRef="#ctx0" brushRef="#br0" timeOffset="-174511.33">8367 16964 5217 0,'0'0'8281'0,"0"0"-6064"0,0 0-713 15,0 0-696-15,0 0-576 16,0 0 152-16,103-3-95 0,-39 3-289 16,31-3-673-16,-18-4-1847 0,-10-3-4906 15</inkml:trace>
  <inkml:trace contextRef="#ctx0" brushRef="#br0" timeOffset="-174058.54">9076 17021 7113 0,'0'0'5657'31,"0"0"-4449"-31,0 0-727 15,0 0-201-15,99-22-24 16,-51 12-32-16,8 1-224 0,3 2-136 16,-10-2-2273-16,-14 6-5609 15</inkml:trace>
  <inkml:trace contextRef="#ctx0" brushRef="#br0" timeOffset="-173884">9040 17161 8953 0,'0'0'4817'0,"0"0"-4048"15,0 0-217-15,0 0 224 16,0 0 264-16,83 3-416 0,-31-3-624 16,32-10-232-16,-12-3-1256 15,-12-2-3857-15</inkml:trace>
  <inkml:trace contextRef="#ctx0" brushRef="#br0" timeOffset="-173443.18">10251 16615 3880 0,'0'0'8458'0,"0"0"-5977"16,0 0-1209-16,0 0 56 16,-44-80-288-1,8 77-239-15,-7 3-217 16,-9 0-128-16,-8 16-136 16,9 3-168-16,2 9 40 0,14-2-192 15,7 9-56-15,16-4 56 16,7 4-112-16,5 4 104 31,17-5-8-31,15-2-176 0,11 3 64 16,5-10-120-16,1 4-136 15,-6-7-32-15,-4-6 136 0,-14 0 280 16,-14-3 0-16,-11-1 0 16,0 4 136-16,-23-3 232 31,-17 3 24-31,-8 0 88 0,-8-3-232 0,-4-4-80 15,12 0-152-15,9-5-16 16,11-4-584-16,24-7-824 0,4-8-1545 16,16-5-4617-16</inkml:trace>
  <inkml:trace contextRef="#ctx0" brushRef="#br0" timeOffset="-173238.73">10295 16916 1144 0,'0'0'12642'15,"0"0"-10225"-15,0 0-937 32,0 0-71-32,0 0-265 15,0 0-648-15,4 19-376 0,-16 10 24 16,0 9-64-16,-4 3-80 0,1 0-160 16,2 1-400-16,5-10-656 15,8-1-841-15,0-15-2312 16,8-6-1696-16</inkml:trace>
  <inkml:trace contextRef="#ctx0" brushRef="#br0" timeOffset="-173074.17">10470 16958 10234 0,'0'0'5305'31,"0"0"-3737"-31,0 0-856 0,0 0-384 16,0 0 649-16,-16 72-361 0,12-33-400 15,0 2-216-15,4 3 0 0,4 7-1168 16,5-7-2753-16,6-12-5177 16</inkml:trace>
  <inkml:trace contextRef="#ctx0" brushRef="#br0" timeOffset="-172826.83">10916 17183 11922 0,'0'0'4185'0,"0"0"-3553"16,0 0-336-16,0 0 248 31,0 0-48-31,88 54-144 0,-84-26-352 15,-4 4-48-15,-8 0-456 16,-24 3-608-16,0-7-1392 0,0-8-3802 0</inkml:trace>
  <inkml:trace contextRef="#ctx0" brushRef="#br0" timeOffset="-172231.42">11873 16710 9658 0,'0'0'2544'0,"0"0"-583"31,0 0 55-31,0 0-280 16,0 0-111-16,0 0-793 0,0 0-688 16,16-16 48-16,-44 63-64 15,-12 27-16-15,4 24-32 0,1 4-80 16,14-13 0-16,5-26-64 31,12-28-304-31,-4-10-72 0,5-3-280 16,-1-2-193-16,0-5 177 15,4-11 144-15,0-4 464 0,0-23 32 16,15-25 88-16,13-21 8 16,12-36 48-16,8-15 56 31,8-4-32-31,-1 9 24 0,-14 33 24 16,-6 15-72-16,-7 23 200 15,-8 12 352-15,8 3-79 0,-4 1 23 16,8 9-152-1,-8 19-80-15,0 3 8 16,-9 41 72-16,-2 26 72 16,-2 25 192-16,-11 14-296 0,0-5-112 15,0-15-168-15,4-19-80 16,-4-16 0-16,0-10-72 16,4-5-480-16,-4 5-272 0,4 1-480 15,-4-1-777 1,5-12-2968-16,-5-17-7297 15</inkml:trace>
  <inkml:trace contextRef="#ctx0" brushRef="#br0" timeOffset="-172049.9">11741 17052 9402 0,'0'0'6313'16,"0"0"-5457"-16,0 0-168 15,108-50 0-15,-33 37-16 0,21 10-351 16,-4 3-321-16,16 0-136 31,-29 0-1249-31,-35 3-4800 0</inkml:trace>
  <inkml:trace contextRef="#ctx0" brushRef="#br0" timeOffset="-171769.65">12701 16948 1424 0,'0'0'9570'16,"0"0"-6433"-16,0 0-1513 0,0 0-424 16,0 0-128-1,0 0-335-15,0 0-313 16,0 0 488-16,-47 76-168 0,30-31-256 15,2 5-160-15,7-2-168 16,3 0-160-16,5-4 0 16,0-6-88-16,21-3-144 0,3-9-296 31,4-4-376-31,11-10-697 0,-3-5-1439 16,-4-7-4706-16</inkml:trace>
  <inkml:trace contextRef="#ctx0" brushRef="#br0" timeOffset="-171596.11">12426 17167 9994 0,'0'0'4329'16,"0"0"-2409"-16,0 0-872 16,0 0-128-16,0 0-55 0,128-13-113 15,-64 13-456-15,7 10-296 16,25-7-360-1,-20 3-1593-15,-12-6-3832 0</inkml:trace>
  <inkml:trace contextRef="#ctx0" brushRef="#br0" timeOffset="-170958.82">13307 17030 4785 0,'0'0'5433'0,"0"0"-2257"15,0 0-1015-15,0 0-377 0,0 0-632 16,0 0-263-16,0 0-393 16,71-6 168-16,-22 6-280 0,7 0-120 15,0 3-264-15,-1 4-216 31,-7-1-952-31,-9 6-1569 0,-11-2-3128 16,-15-3-4225-16</inkml:trace>
  <inkml:trace contextRef="#ctx0" brushRef="#br0" timeOffset="-170795.25">13303 17237 9482 0,'0'0'3896'0,"0"0"-3360"0,0 0 737 16,128 0-193-16,-29-3-552 0,17-1-528 16,-21 1-320-1,-19-3-4289 1</inkml:trace>
  <inkml:trace contextRef="#ctx0" brushRef="#br0" timeOffset="-170381.36">14546 16580 5497 0,'0'0'7537'0,"0"0"-5224"16,0 0-673-16,0 0-840 31,0 0-240-31,0 0-183 0,0 0 623 16,-36 76-344-16,21-22-288 0,-2 6-168 15,2 0-128-15,-1 1-64 0,4-4 24 16,3-3-32 0,9-7-48-1,0-9-64-15,9-6-32 16,14-10 144-16,18-5-8 0,18-8-56 16,24-9-456-16,18-3-632 0,-18-13-1777 15,-20-6-3712-15</inkml:trace>
  <inkml:trace contextRef="#ctx0" brushRef="#br0" timeOffset="-169797.92">14865 17024 3104 0,'0'0'6073'16,"0"0"-4960"-16,0 0-1049 31,0 0 848-31,0 0 544 16,0 0-512-16,68 0-463 0,-40 0-353 15,4-6-128-15,-4-4-321 16,-9-3-343-16,1-2-104 0,-12-4 344 16,-8-7 216-16,0 4 208 15,-19 0 312-15,-6 6 856 32,-6 6 97-32,-1 7-65 0,0 3-80 15,8 10-464-15,7 9-288 16,10 9-152-16,7 7-208 0,7 4-8 0,21 2-48 15,13-3 40-15,6-6-224 16,13-1-560 0,8-12-288-1,12-3 8-15,19-13 224 0,-7-3-57 16,-16-3-839-16,-9-16-1417 16,-23-13-1920-16,0-9 3065 0,0-13 2016 0,-12-9 1512 31,-16 2 1465-31,-12 4 47 15,-4 9-247-15,-13 7 136 16,-10 13-689-16,-5 8-728 0,0 11-439 16,-4 9-329-16,0 3-112 15,1 23-72 1,3 15-136-16,0 19-168 16,11 23 96-16,10 18-136 15,7-8-104-15,0-17-40 0,11-19-40 16,-2-19-8-16,2 10-8 15,6 5-48-15,-6 5-392 0,-3-1-296 16,-4-10-632-16,-4 1-921 31,-8-16-2696-31,-3-13-1696 0</inkml:trace>
  <inkml:trace contextRef="#ctx0" brushRef="#br0" timeOffset="-169661.28">15315 17358 9161 0,'0'0'4513'15,"0"0"-2896"1,0 0-577-16,0 0-520 16,108-35-128-16,-57 35-208 0,9 0-184 15,4 0-272-15,16 0-1472 16,-17 0-1401-16,-11 0-2208 0</inkml:trace>
  <inkml:trace contextRef="#ctx0" brushRef="#br0" timeOffset="-169425.91">15964 16786 10418 0,'0'0'1568'16,"0"0"657"-16,0 0-289 15,0 0-656 1,0 0-376-16,0 0-463 16,-11 35 559-16,11 16-304 0,0 6-368 15,0 16-120-15,0-6-120 16,16 2-88-16,0-5-8 15,0-17-72-15,-1 1-352 0,-3-10-608 16,0-9-649-16,-4-13-895 31,-4-7-1953-31,-4-9-2969 0</inkml:trace>
  <inkml:trace contextRef="#ctx0" brushRef="#br0" timeOffset="-169271.32">15833 17158 10458 0,'0'0'2824'15,"0"0"-1479"1,0 0-529-16,0 0-288 0,127-17 224 16,-67 17-48-16,8 0-328 15,0 7-376-15,28-1-728 16,-17-6-1840-16,-15 0-2273 0</inkml:trace>
  <inkml:trace contextRef="#ctx0" brushRef="#br0" timeOffset="-168964.14">16383 16573 11106 0,'0'0'2576'32,"0"0"-1183"-32,0 0 23 0,92 35 104 15,-49 6-159-15,9 26-241 16,8 22-392-16,0 29-216 16,-13 6-240-16,-23-10-160 0,-24-13-104 15,-24-18-8-15,-27-4-120 16,-17-6-448-1,-12 0-712-15,17-22-2641 0,11-13-4361 16</inkml:trace>
  <inkml:trace contextRef="#ctx0" brushRef="#br0" timeOffset="-168244.07">17060 17065 6265 0,'0'0'5017'0,"0"0"-2489"31,0 0-551-31,0 0-329 0,0 0-351 16,0 0-313-16,0 0-456 16,60-41-40-16,-13 38-16 15,6 3-40-15,10 0-208 0,5 3-224 32,-8 3-96-32,-1 4-568 15,-6 6-928-15,-22-7-2369 16,-10 4-1680-16</inkml:trace>
  <inkml:trace contextRef="#ctx0" brushRef="#br0" timeOffset="-168063.55">17076 17278 8545 0,'0'0'3233'0,"0"0"-1905"15,0 0 753-15,91 6-385 16,-18-6-576-1,26 0-416-15,-3 0-375 16,20-3-329-16,-33 0-232 16,-31 0-4369-16</inkml:trace>
  <inkml:trace contextRef="#ctx0" brushRef="#br0" timeOffset="-167582.83">18320 16875 968 0,'0'0'8474'0,"0"0"-5994"16,0 0-408 0,0 0-223-16,0 0-321 15,0 0-520-15,0 0-271 16,-109-32-145-16,66 67-200 0,0 10 8 16,2 5-304-16,13 7-96 15,9 4-8-15,10-4-80 16,9-6 0-16,24-10-248 15,16-9 16-15,12-13 80 16,4-13 72-16,8-6 120 16,-5-9-64-16,-3-20 64 0,-12-13 48 15,-9-8 48-15,-18-7-48 0,-17-4 0 32,-4 5 56-32,-37 4 88 15,-14 8 56-15,-4 12 16 16,-9 13-24-16,8 13-192 0,8 6-80 15,24 25-872-15,17 7-2025 16,11 0-4545-16</inkml:trace>
  <inkml:trace contextRef="#ctx0" brushRef="#br0" timeOffset="-167339.46">18782 17110 11858 0,'0'0'4265'0,"0"0"-2665"0,0 0-215 16,0 0-353-16,0 0-104 16,0 0-416-16,52-23-344 15,-48 23-168-15,0 0-64 16,-1 0-600-16,1 0-872 15,0 0-2921-15,0 0-2793 16</inkml:trace>
  <inkml:trace contextRef="#ctx0" brushRef="#br0" timeOffset="-167014.35">19300 16593 10338 0,'0'0'3088'15,"0"0"-943"-15,0 0-713 0,0 0-608 16,0 0-72-1,-20 79 513-15,20-6-505 16,3 28-272-16,22 14-144 16,6-7-72-16,-6-19-88 0,-10-26-184 15,-6-19-144 1,-2-5-608 0,1 18-816-16,-4-10-1505 0,4-6-5329 0</inkml:trace>
  <inkml:trace contextRef="#ctx0" brushRef="#br0" timeOffset="-161874.08">8208 15491 416 0,'0'0'3128'16,"0"0"-287"-16,0 0-1265 15,0 0-704-15,0 0-127 0,0 0-105 16,0 0-88-16,0 0-8 15,0 0 96-15,0 0 104 0,0 0 40 32,0 0-71-32,0 0-233 15,0 0-224-15,0 0-152 0,0 0 40 16,0 0-144-16,0 3 0 16,0-3 0-16,4 3 48 15,-1 0 48-15,5 0-16 0,0 1-8 16,1 2 72-1,6-3 96-15,1 0-72 16,7 0-48-16,2 1-32 0,3-1 16 16,3-3-32-16,5 0 96 15,5 0 72-15,-2 3-128 16,5-3-8-16,4 3 48 16,-5 0 40-16,2 0-56 15,-6 4-64-15,5-1-64 16,-9-3 104-16,6 1-104 0,-5-2 96 15,3-2-8-15,-3 4-8 16,4-4 24-16,0 0-104 16,-1 3 40-1,2-3 56-15,2 3-88 16,-3-3-16-16,-4 6 0 0,-3-2 0 16,-6-1 24-16,0 0-24 15,-2 0 0-15,3 0 0 16,0 0 8-16,3 1-8 0,5-4 0 31,0 0 8-31,0 0 40 16,0 3-48-16,-8 0-8 0,-1 0 8 15,-3 1 8-15,-3-4 0 16,-2 3-8-16,5-1 8 16,-4 2 24-16,4-4-32 0,0 0-40 31,4 0 40-31,3 0 16 0,-3 0 32 15,4 0-48-15,0 0 0 0,-4 0-8 16,0 0 8-16,-4 0 0 16,0 0 0-16,-4 0 0 15,4 0 8-15,-4 0-8 16,4 0 8 0,-1 0-8-16,1 0 8 0,-3 0-8 15,-2 0 0-15,-3 0 0 0,-4 0 64 16,4 0-64-16,0 0 0 15,4-4 0-15,4 4 0 16,0-2-8-16,3-1 0 0,-3 3 8 31,0-4 0-31,1 1 0 0,-1 3 0 16,-9-3 0-16,-2 3 0 16,-6 0 8-16,-3 0 0 15,0 0-8-15,-4 0 48 0,4 0-48 31,-4 0 0-31,0 0 0 16,4 0 0-16,0-3-16 0,4 3 16 16,0 0-8-16,4 0 0 15,0 0 8-15,-4 0-48 16,0 0-24-16,-8 0-576 0,-8 0-1280 31,-12 0-3121-31,-8 0-5409 0</inkml:trace>
  <inkml:trace contextRef="#ctx0" brushRef="#br0" timeOffset="-160325.22">12179 15757 1032 0,'0'0'3008'0,"0"0"-1271"15,0 0-841-15,0 0 136 16,0 0 296-16,0 0-7 0,-83-51-185 16,83 45-80-16,0 3-96 0,0 3-936 15,0 0-24 1,4 0 0-16,8 0 152 15,4 0-16-15,3 0 217 16,1 3-257-16,12 3 16 16,0-3-96-16,8 1 48 0,4-1-56 15,12 0 512-15,4 0-336 0,4 1 256 32,3-1-80-32,1 3-144 15,3 0-104-15,1-3 64 16,0 4 56-16,-1-4 56 0,-2 4-128 15,2-5 56-15,1 2 8 16,0-1-40-16,-8 0 40 0,-1 0-160 31,-3 0-56-31,-5 1 112 16,-3-1-120-16,0 0 64 16,4 3-56-16,-5-3 0 0,5 1 48 15,0-1-56-15,0 0-40 16,-5 4 40-16,2-7 8 0,-9 3 0 15,3-1 0 1,1-2 0-16,0 4 64 16,0-4-72-16,-1 0 0 15,5 0 0-15,0 0 8 0,0 0 8 16,0 0-8-16,8 0 0 16,-5 0 48-16,5 0-56 15,0 0-8-15,0 0 8 16,0 0 0-16,0 0 8 15,-9 0-8-15,5 0 0 16,-4-4 112-16,4 4-48 0,-9 0-7 16,5 0-41-16,-8 0 32 15,-5 0-40 1,2 0 40-16,-6 4-48 16,-3-1 32-16,0 0-16 15,0-3-32-15,0 3 32 0,0-3-16 16,-1 0 40-16,1 4-40 15,0-4 0-15,0 3-8 0,0-3 8 32,-4 0 0-32,-4 3 0 15,-4-3 40-15,3 0-40 16,-6 0-8-16,-6 0 0 0,2 0 0 16,-9 0 8-16,0 0-8 15,-1 0 0-15,-3 0-385 0,0 0-207 16,-3 3-368-1,-14 1-32-15,-15-2-360 16,0-2-1017-16,4 0-2864 16</inkml:trace>
  <inkml:trace contextRef="#ctx0" brushRef="#br0" timeOffset="-154891.72">1992 17408 824 0,'0'0'6841'16,"0"0"-5185"-16,0 0 505 15,0 0-305 1,0 0 113-16,-24-28-377 16,24 28-472-16,0 0-295 0,0 0-345 0,0 0-136 15,-4 3-232-15,0 16-104 16,-1 13 200-16,-2 15-8 15,-5 8-56 1,4 14-8-16,0-2-64 16,0-1 24-16,4 4-96 15,4-9-136-15,-4 2-216 0,0-6-376 16,0-12-753-16,4-7-927 16,0-16-809-16,0-15-2728 0</inkml:trace>
  <inkml:trace contextRef="#ctx0" brushRef="#br0" timeOffset="-154605.49">1936 17402 7361 0,'0'0'1992'0,"0"0"-1183"15,0 0-89-15,0 0 296 16,116-76-216-16,-73 69-208 0,1 7-208 0,-4 0-280 15,-8 22-48-15,-13 13-56 16,-10 4-232-16,-9 8 176 16,-20 4 56-1,-20 3 280-15,-12 0-15 16,-8 0 55-16,-3 0-56 16,3-6-192-16,4-4-72 0,16-12-72 0,16-7-1057 31,12-9-991-31,12-13-2977 15</inkml:trace>
  <inkml:trace contextRef="#ctx0" brushRef="#br0" timeOffset="-154369.12">2713 17380 4184 0,'0'0'7794'16,"0"0"-6738"-16,0 0-15 15,0 0 631-15,-100-7-320 0,65 26-360 16,-1 6-528-16,-1 11 9 16,5 8-9-16,4 10-120 0,13 3-192 31,2 7-152-31,13 2-48 16,0-2-40-16,25-1-360 15,6-5-625-15,29-1-551 0,-4-19-1129 16,-8-13-2784-16</inkml:trace>
  <inkml:trace contextRef="#ctx0" brushRef="#br0" timeOffset="-153927.3">3246 17545 11626 0,'0'0'2849'15,"0"0"-2009"-15,0 0 552 0,-83-4-8 16,48 4-511-16,-6 4-185 31,5 9-184-31,8-1-80 16,4 1-256-16,13 3-168 0,7 0-48 15,4 3-328-15,11 0 184 16,14 3-32-16,10 4-240 0,6-1 240 31,-2-3-136-31,-7 0 240 16,-4-3 63-16,-9 4-15 16,-10-1-24-16,-5 0-80 0,-4 0 48 15,-8 1 128-15,-12-5 224 16,-12 1 233-16,0-3-17 0,-7-3-128 15,2-3-88 1,1-10-152-16,8 0-72 16,4-10-624-16,20-28-1017 15,4 6-2696-15,4 4-3688 0</inkml:trace>
  <inkml:trace contextRef="#ctx0" brushRef="#br0" timeOffset="-153597.18">3498 17653 10986 0,'0'0'3889'0,"0"0"-3193"15,0 0 592-15,0 0 184 0,0 0-911 32,0 0-465-32,0 0 552 15,0 0-48-15,-44 111-392 16,36-70-72-16,4 3-96 0,4 1-40 16,0-3-16-16,12-8-192 15,12-5-536-15,0-7-561 0,19-9-519 16,-3-7-2217-16,-12-6-4689 0</inkml:trace>
  <inkml:trace contextRef="#ctx0" brushRef="#br0" timeOffset="-153420.65">3394 17862 6281 0,'0'0'7377'16,"0"0"-5232"-16,0 0-1897 15,0 0-144-15,0 0-56 0,80-6 184 16,-33 6-232-16,26 0-192 31,-14 0-3905-31,-11 0-5569 0</inkml:trace>
  <inkml:trace contextRef="#ctx0" brushRef="#br0" timeOffset="-153272.05">3757 17862 4961 0,'0'0'5761'0,"0"0"-3521"32,0 0-1856-32,0 0 8 15,0 0-55-15,0 0-209 0,103-15-128 16,-66 8-609-16,-10 7-1703 16,-7-3-3921-16</inkml:trace>
  <inkml:trace contextRef="#ctx0" brushRef="#br0" timeOffset="-153102.5">3845 17751 7113 0,'0'0'5345'15,"0"0"-4185"-15,0 0-663 16,0 0 839-16,0 0-168 16,0 102-416-16,0-58-432 15,0 1-320-15,0 2-32 16,0 7-808-16,0-6-1912 0,3-16-1978 15</inkml:trace>
  <inkml:trace contextRef="#ctx0" brushRef="#br0" timeOffset="-152877.1">4123 17608 4729 0,'0'0'8809'0,"0"0"-5752"0,0 0-1441 16,0 0-679-16,0 0-665 16,0 0 144-16,-3 86 48 0,3-39-272 15,0 7-120-15,0 4-72 16,0 2-120-16,0-3-608 31,0 13-1001-31,3-16-2215 0,5-16-2914 0</inkml:trace>
  <inkml:trace contextRef="#ctx0" brushRef="#br0" timeOffset="-151924.65">4761 17954 9217 0,'0'0'6210'0,"0"0"-4434"16,0 0-7-16,0 0-313 16,0 0-360-16,0 0-352 0,-5-25-432 0,14 25-192 31,10-6-104-31,5-1-16 15,12 1 0-15,9 0 0 0,-2-1-472 16,1 1-240-16,0 3-488 16,-9-1-465-16,-3 4-1151 15,-8 0-1777-15,-12 0-1448 0</inkml:trace>
  <inkml:trace contextRef="#ctx0" brushRef="#br0" timeOffset="-151745.12">4833 18008 6545 0,'0'0'6233'0,"0"0"-4608"31,0 0-681-31,0 0 288 0,0 0-160 16,0 0-376-16,0 0 353 16,119 0-489-16,-72 0-384 15,9 0-176-15,4-9-1240 0,-11-1-3041 16,-10 1-4889-16</inkml:trace>
  <inkml:trace contextRef="#ctx0" brushRef="#br0" timeOffset="-150125.45">5761 17754 3000 0,'0'0'6089'16,"0"0"-3736"-16,0 0-1505 15,0 0 448-15,32-48 57 0,-29 46-177 16,-3-1-208-16,0 3-104 0,-15 0-320 16,-9 0-255-16,-12 0-161 31,-8 3 88-31,0 6 8 15,0 1-24-15,8-1 0 0,13 0-56 16,7 4-104-16,8-6-40 16,8 5-248-16,0 4 240 0,12 7-40 15,16 5 40-15,3 4 0 16,9 2-208-16,1-2 40 31,-2-3-16-31,-7 3-56 0,-4-4 240 16,-4 1-65-16,-12-1 65 0,-5 1-64 15,-7-4-8-15,0-3 32 0,-4 1-120 16,-20-7 168 0,1-3 368-1,-9-4 97-15,-4-6-25 16,-4-3-128-16,1 0-88 0,3-12-80 16,4-8-144-16,8-5-96 0,7-19-640 15,10 5-961-15,7 8-2872 0</inkml:trace>
  <inkml:trace contextRef="#ctx0" brushRef="#br0" timeOffset="-149445.28">5972 17929 1376 0,'0'0'8090'0,"0"0"-5690"16,0 0-424-16,0 0 65 31,0 0-505-31,0 0-576 16,0 0-583-16,0 0-113 0,0 0 312 16,-16 83-48-16,12-46-104 15,-4 5-336-15,8-1-16 0,0-3-72 16,0-3 0-16,0-3-184 0,8-10-776 15,4-3-817 1,0-9-3224 0,-1-10-7225-16</inkml:trace>
  <inkml:trace contextRef="#ctx0" brushRef="#br0" timeOffset="-147522.4">6215 17910 384 0,'0'0'6129'15,"0"0"-4297"-15,0 0-527 16,0 0-41-1,0 0 248-15,0 0-8 16,0 0-167-16,0 0-225 16,0 0-280-16,0 0 64 15,0 0-255-15,0 0-121 0,0 0-128 16,0 0-232-16,0 0-160 0,8 0 0 31,0 0-144-31,8 0 144 16,3 0 80-16,5 0 64 15,-3 0-48-15,-1 9-96 0,-8 8-144 16,-9 1 64-16,1 8-8 16,-4-1 88-16,-4 7 8 0,-11 0-8 31,-9 0 152-31,-4-1-40 16,4-5 0-16,0-7 8 15,12-6-112-15,4-8 40 0,8-1-48 16,0-4-88-16,4 0-32 0,15 0-56 15,13 0 176-15,9 0 288 16,2 0-160 0,2 0-128-16,-6-4-56 15,-11 1-384-15,-9 3-72 16,-10 0-777-16,-5-2-295 0,-4 2-1105 16,0-4-2768-16</inkml:trace>
  <inkml:trace contextRef="#ctx0" brushRef="#br0" timeOffset="-145715.25">7550 17789 1136 0,'0'0'8410'0,"0"0"-6074"0,0 0-1480 15,0 0 160-15,3 0 481 0,-3 0-193 16,0 0-384-16,0 0-320 16,0 3-248-16,0 10-136 31,0 12 353-31,0 7-33 0,0 10-160 15,-3-1-168-15,-5 9 0 16,4-2-88-16,4 0-48 0,0 3-8 16,0-3-64-16,0-1 0 15,8-6 40-15,-1 0-40 32,2-9-8-32,3-3-160 0,-8-7-152 15,3-6-224-15,2-3-352 16,-1-7-449-1,-4-6-807-15,3 0-1857 0,1 0-3105 16</inkml:trace>
  <inkml:trace contextRef="#ctx0" brushRef="#br0" timeOffset="-145122.81">8498 17802 10674 0,'0'0'1680'0,"0"0"-664"0,0 0 153 16,0 0 655-16,0 0-432 15,0 0-672-15,0 0-279 16,0 0 71-16,-103-57-88 0,58 63 40 0,6 7-56 15,3 9-160 1,8 0-192 0,8 7-56-16,12 3-8 0,8 3-112 15,0 3 112-15,21 6-48 16,10-3-40-16,9 4-248 16,-1-4-16-16,-3-6-40 0,-4-6 136 15,-8-7 208 1,-11-3 48-16,-6-6 8 15,-7-1-16-15,0 1-136 0,-20-3 152 16,-8-1 384-16,-8 0 8 16,-3-2-56-16,-2-4-40 15,2-3-168-15,11 0-16 0,9-3-112 32,6-10-384-32,13-3-648 0,9-12-1233 15,14-1-2728-15,5 7-3897 0</inkml:trace>
  <inkml:trace contextRef="#ctx0" brushRef="#br0" timeOffset="-144574.28">8816 17942 8913 0,'0'0'2145'16,"0"0"-1033"-16,0 0 256 0,0 0 529 15,0 0-313-15,0 0-512 32,4-6-600-32,-8 21-303 0,-7 11 431 15,-2 9-160-15,-2 6-128 16,-1 3-88-16,4 4-112 16,8-7-64-16,4 4-48 0,0-7-16 15,0-6-64-15,16-4 56 16,4-6-344-1,4-3-176-15,8-9-241 0,15-7-479 16,-6-3-1216-16,-6 0-2073 16</inkml:trace>
  <inkml:trace contextRef="#ctx0" brushRef="#br0" timeOffset="-144377.8">8661 18192 6617 0,'0'0'4473'0,"0"0"-3833"0,0 0-368 31,0 0 648-31,0 0 569 0,108-12-585 16,-64 12-552-16,12 0-352 16,15 0-888-16,-7 0-1577 15,-8 0-2840-15</inkml:trace>
  <inkml:trace contextRef="#ctx0" brushRef="#br0" timeOffset="-144207.28">9203 18164 6433 0,'0'0'4537'0,"0"0"-3465"16,0 0-456-16,0 0 0 31,88-26 112-31,-60 20-247 0,8 3-377 0,-8 3-104 15,8 0-1217-15,-12 0-1631 16,-9 0-4674-16</inkml:trace>
  <inkml:trace contextRef="#ctx0" brushRef="#br0" timeOffset="-144034.72">9299 18234 2984 0,'0'0'2673'0,"0"0"-281"15,0 0-1376-15,0 0 81 16,0 0-49-16,0 0-16 15,0 0 544-15,8 28-303 0,23-24-297 32,10-4-448-32,2 0-528 15,6 0-40-15,22 0-1656 0,-15-7-2297 16,-9-3-4561-16</inkml:trace>
  <inkml:trace contextRef="#ctx0" brushRef="#br0" timeOffset="-143582.92">10295 17792 10538 0,'0'0'3104'0,"0"0"-1407"16,0 0-385-16,0 0-640 0,0 0-240 16,-115-19 72-1,63 19 17 1,0 10-81-16,4 6-168 16,12 0-112-16,9 9-120 0,10 7-40 0,10 0-48 15,7 6-72-15,7 3 16 16,21 0 104-16,12-3-152 0,4-3-168 31,0-3 23-31,-1-7-119 16,-10-2 136-16,-6-5 200 15,-15 2 80-15,-8-1 48 0,-4-4 0 16,-7-2 8-16,-18 3 432 0,-6-6 89 16,-9-1-217-16,0 1-152 31,8-7-200-31,0-3-8 15,13 0-696-15,19-3-849 0,0-10-831 16,3-3-2897-16</inkml:trace>
  <inkml:trace contextRef="#ctx0" brushRef="#br0" timeOffset="-143344.56">10362 18180 4480 0,'0'0'5178'0,"0"0"-2090"15,0 0-1183-15,0 0-241 0,0 0-248 16,0 0-464 0,0 0-631-1,9 22-161-15,-9 3 232 16,0 4-192-16,0 3-96 0,0 3-32 16,0-7-72-16,0-2-264 0,0-4-721 15,8-9-831-15,8-7-1313 0,-1-6-1688 31,2 0-3568-31</inkml:trace>
  <inkml:trace contextRef="#ctx0" brushRef="#br0" timeOffset="-143193.96">10554 18247 8081 0,'0'0'3233'0,"0"0"-617"16,0 0-559-16,0 0-321 0,0 0-335 31,0 0-569-31,0 0-680 16,0 0 40-16,32 34 56 0,-32 14-152 15,0 6-96-15,0-3 0 16,8-4-488-16,12-2-953 0,3-11-2839 16,-6-17-6755-16</inkml:trace>
  <inkml:trace contextRef="#ctx0" brushRef="#br0" timeOffset="-142966.58">10968 18380 9402 0,'0'0'4048'0,"0"0"-2847"0,0 0 63 16,0 0-328-16,96 28-192 16,-89-2-136-16,-2 2-408 0,-5 4-200 0,-20 6-160 15,-12-3-184-15,-32 0-1024 31,8-10-1793-31,4-9-5569 16</inkml:trace>
  <inkml:trace contextRef="#ctx0" brushRef="#br0" timeOffset="-142144.78">11956 18047 4993 0,'0'0'4897'15,"0"0"-1937"-15,0 0-815 0,0 0-561 32,0 0-296-32,0 0-239 15,0 0-369-15,32 9-512 0,-32 32 368 16,-8 13-232-16,-3 7-216 16,-6 5-88-16,2-6 8 15,-2-3-16-15,2-12 8 0,2-10-208 16,6-13 128-16,3-12-216 15,4-10 32 1,0-3 168-16,11-23 24 0,14-15-88 16,6-23 16-16,18-21 128 15,2-20 8-15,1 10 8 16,-9 15 0-16,-19 30 0 16,-3 15 48-16,-6 3 104 15,-2 10 144-15,-2 2 168 16,-3 20-104-16,-4 10-288 0,-4 41-72 15,9 25 224-15,-6 26-128 16,5-4 0-16,0-18-96 16,1-27 0-1,-2-17-8-15,1 4-312 16,0 2-608-16,-8-1-1249 0,0-12-3040 16,0-13-3473-16</inkml:trace>
  <inkml:trace contextRef="#ctx0" brushRef="#br0" timeOffset="-141978.22">12032 18249 10338 0,'0'0'4417'16,"0"0"-3673"-16,0 0-224 16,124-2-56-16,-32 4-112 0,19 8-352 31,8 3-576-31,-35-7-1985 0,-24-6-2704 15</inkml:trace>
  <inkml:trace contextRef="#ctx0" brushRef="#br0" timeOffset="-141776.75">12793 18170 784 0,'0'0'12290'16,"0"0"-9681"0,0 0-1009-16,0 0-736 0,0 0-143 15,0 0-137-15,0 0-384 0,0 0 360 16,-16 86-240-16,9-35-192 15,-6-3-24-15,5-1-104 16,4 0-8-16,4-5-304 0,0-7-816 31,16-6-625-31,4-11 97 0,16-8-537 16,-4-7-287-16,-4-3-1873 0</inkml:trace>
  <inkml:trace contextRef="#ctx0" brushRef="#br0" timeOffset="-141612.22">12626 18338 856 0,'0'0'5801'15,"0"0"-1896"-15,0 0-3249 16,0 0 80-16,95 0 336 0,-39 4 25 31,4 5-609-31,4 0-488 16,31-2-352-16,-19-4-2097 0,-8 0-2824 0</inkml:trace>
  <inkml:trace contextRef="#ctx0" brushRef="#br0" timeOffset="-141436.65">13410 18373 10042 0,'0'0'1928'0,"0"0"-1072"16,97-9-280-16,-42 5-64 15,5 4-127 1,3 0-385-16,17 7-537 16,-20 6-1583-16,-13-7-3945 15</inkml:trace>
  <inkml:trace contextRef="#ctx0" brushRef="#br0" timeOffset="-141251.15">13530 18484 7665 0,'0'0'2089'0,"0"0"-641"0,0 0 112 16,0 0 225-16,0 0-417 15,127 58-712-15,-62-49-432 0,14 0-168 16,24-2-56-16,13-4-1040 31,-12-3-3033-31,-28 0-4865 0</inkml:trace>
  <inkml:trace contextRef="#ctx0" brushRef="#br0" timeOffset="-140900.08">14594 17923 3472 0,'0'0'7970'16,"0"0"-5546"-16,0 0-463 15,0 0-809-15,0 0-184 0,0 0-135 32,-11 3-265-32,-2 35 384 0,5 13-240 15,1 9-120-15,7 7-240 16,0-1-88-16,0-2-32 15,11-4-144-15,1-6-16 0,0-6-72 16,4-10-120-16,0-9-296 16,3-7-504-16,6-10-344 0,6-5-505 31,18-7-2095-31,-6-10-1474 16,-7-9-3582-16</inkml:trace>
  <inkml:trace contextRef="#ctx0" brushRef="#br0" timeOffset="-140337.41">14849 18424 3752 0,'0'0'3889'16,"0"0"-3161"0,0 0 24-16,0 0 713 15,0 0 207-15,0 0-312 16,95 25-615-16,-59-15-521 0,1-7-120 16,-2 1-104-16,1-4-152 15,-8 0-393-15,-4-13-55 16,-12-6 192-16,-4-7 96 15,-8-5 0-15,-8 5 312 16,-9 1 488-16,-2 9 528 16,-1 10-71-16,1 6-345 0,-2 0-168 15,1 9 96-15,8 13-48 0,0 10-8 32,8 3-176-32,4 0-288 15,9 3 120-15,10-3-128 16,13-7-80-16,12-2 8 0,7-7-152 15,13-6-96-15,8-4 0 16,4-6-720-16,0-3-833 0,-1-3-7 31,-7-19 272-31,-5-10 495 16,-7-15-55-16,-3-20 632 16,-14 3 536-16,-11-5 776 0,-4 2 1009 15,-20 10 55-15,4 6-168 0,-8 6-135 16,0 17-177-16,-16 9-224 15,-8 9-344 1,-8 10-263-16,-3 10 111 16,-6 15-112-16,5 14-128 15,8 8-168-15,5 10-136 16,11 7 0-16,8 2 32 16,4 1-72-16,0-3 16 15,16 2 0-15,4-6-64 0,4-3-8 16,-8-9-184-16,0-3-552 15,-16-1-848-15,0-12-1065 16,0-16-3176-16</inkml:trace>
  <inkml:trace contextRef="#ctx0" brushRef="#br0" timeOffset="-140178.72">15578 18688 10618 0,'0'0'2016'16,"0"0"-599"-16,116-4-713 15,-61 4-472-15,1 0-232 0,0 0-384 32,19 0-913-32,-19 0-799 15,-8-5-3129-15</inkml:trace>
  <inkml:trace contextRef="#ctx0" brushRef="#br0" timeOffset="-139979.28">16271 18142 9674 0,'0'0'3168'0,"0"0"-655"0,0 0-593 16,0 0-712-16,0 0-375 16,0 0-465-16,0 0 368 0,-8 133-176 15,5-57-344-15,-1-3-160 16,4-6-56 0,0-20 0-16,11 7-168 15,2 1-368-15,2-11-616 0,2-15-1009 16,-6-11-2128-16,1-11-1416 15</inkml:trace>
  <inkml:trace contextRef="#ctx0" brushRef="#br0" timeOffset="-139819.59">16120 18567 8649 0,'0'0'2385'15,"0"0"-1585"-15,96 0-64 16,-41 0-112-16,14 0-64 31,-2 0-520-31,25-12-40 0,-13-5-1680 16,-15-5-3449-16</inkml:trace>
  <inkml:trace contextRef="#ctx0" brushRef="#br0" timeOffset="-139572.58">16690 18024 8705 0,'0'0'2897'0,"0"0"-865"0,0 0-439 16,0 0-305-16,0 0-24 15,112 80-352 1,-52-4-263-16,7 25-97 16,1 13-304-16,-21-5-80 0,-15-27-160 15,-24-21 32-15,-8-17-40 16,-3-9-144-16,-18 3-96 0,-27 6-616 15,1-8-1441-15,2-14-3080 16</inkml:trace>
  <inkml:trace contextRef="#ctx0" brushRef="#br0" timeOffset="-139287.99">17996 18412 11346 0,'0'0'4369'0,"0"0"-3313"0,84-10 224 16,-32 10-327-16,-1 0 55 0,9 0-392 15,-4 0-352-15,-4 6-160 0,0-2-104 16,-16 2-112-16,-8-3-376 16,-28 3-720-1,0 1-1489 1,-28-4-4513-16</inkml:trace>
  <inkml:trace contextRef="#ctx0" brushRef="#br0" timeOffset="-139137.56">17925 18621 9273 0,'0'0'1777'0,"0"0"-337"15,112 6-536-15,-41-6 65 16,25 0-273-16,-8 0-696 0,19 0-40 16,-27 0-2377-16,-20-3-3392 0</inkml:trace>
  <inkml:trace contextRef="#ctx0" brushRef="#br0" timeOffset="-138799.52">19240 18345 9658 0,'0'0'2168'32,"0"0"-480"-32,0 0-527 0,0 0-929 15,0 0 464-15,-80 25 272 0,33 7-328 16,6 3-16-16,2 12-224 0,7 7-208 15,11 0-192-15,10 3 0 16,11-2-168 0,11-4 0-1,14-10-240-15,14-10-32 0,6-9 288 16,10-9 152-16,5-9 104 16,-5-4-32-16,1-22 24 0,-11-14 56 0,-10-24 440 15,-19-22-144-15,-16-20 17 31,-12 10-233-31,-16 22 56 16,8 26-88-16,-3 24-200 0,-1 8-56 16,-8 12-440-16,-32 25-673 15,8 14-1191-15,0 2-3986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3:55:55.7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4131 5515 6665 0,'0'0'1400'0,"0"0"217"0,-11-19-409 15,3 15-336-15,3 1-200 16,1 3-112-16,0 0 32 0,-3 0-264 16,-6 16-127-16,-2 3 87 15,-6 10 192-15,-2 9 88 16,-5 3 16-16,-4 10-24 0,4 3-16 31,0 16-120-31,-3 12-80 16,6 14 24-16,9 2 32 15,12-15-151-15,4-20-25 0,0-22-80 16,13-6-40-16,2 10-32 16,9 5-24-16,12 2-40 0,3-5 0 15,2-6-8 1,6-6 56-16,2-10-56 16,3-8-120-16,-1-12 104 15,1-5 8-15,-5-5 8 0,5-21-64 16,-7-6-112-1,-6-12 168 1,-7-7-160-16,-4-3-329 0,-4-19 209 0,-12-16-16 16,-12-19-192-16,0 10-48 15,-21 19 144-15,6 25 104 16,-9 15 136-16,-8-2 80 0,-4-3 16 16,-16-1 64-16,5 4 8 15,-9 9 0 1,4 4 48-16,0 5 24 15,5 5 56-15,7 8 152 16,3 7-80-16,14 3 40 0,-1 0-96 16,11 15-80-16,2 8-56 15,7 8 88-15,4 4-32 0,8 7 8 32,12 2 72-32,8 3-8 15,8 1-24-15,-1 3-16 16,1 0 24-16,0-1-56 0,4-5-64 15,-4 3 40-15,4-7-40 16,-1-3 40-16,-2-3-40 0,-5 3 48 16,0-6-40-1,-9 0 32-15,1 0-48 16,-8-4 8-16,-4 3 40 16,0-8-40-16,-4 2 32 0,-4-6-40 15,4-6 0-15,-5 0 0 16,1-7 0-16,1 4-464 15,-5-10-928 1,0 0-1689-16,0 0-5376 0</inkml:trace>
  <inkml:trace contextRef="#ctx0" brushRef="#br0" timeOffset="434.91">5136 5391 9378 0,'0'0'1704'32,"0"0"-360"-32,0 0-328 0,0 0-375 15,-96-13-89-15,64 29 200 16,0 10 64-16,-4 15-136 0,0 19-120 16,0 22-32-16,12 33-80 15,13 12-111-15,11 0-65 16,0-3-128-1,24-20 16-15,8-5-112 16,11-10-40-16,-4-16 8 0,2-16-8 16,-1-19-8-16,3-6 0 0,9 0-320 15,4-4-97-15,24-6-1215 16,-16-9-2145 0,-17-10-1744-16</inkml:trace>
  <inkml:trace contextRef="#ctx0" brushRef="#br0" timeOffset="1019.98">5856 5664 9762 0,'0'0'1104'16,"0"0"-528"-16,0 0 88 15,-84-29 104-15,52 29 128 16,-11 0 81-16,0 7-145 0,-9 8-40 0,-4 5-240 16,3 5-56-16,6 4-144 15,8-1-80 1,7 4-64-16,12-1-136 16,12 1-64-16,8 0-16 15,19 0-8-15,17 3 8 16,8 0 8-16,12 3-56 0,4 0-16 15,4 3-352-15,-9 0 24 32,-7 1-152-32,-12-4-120 0,-5 0 296 15,-14-3 168-15,-9 0 88 16,-8-6 112-16,-12-1 0 0,-16-6 8 16,-8-3 56-16,-12-6 24 15,0-6 112-15,-3-7 96 16,6 0 32-16,2-10-160 0,11-10-88 31,12-5 24-31,12 0-96 16,8 3-680-16,8 3-1321 0,12-1-2087 0,4 8-1826 15</inkml:trace>
  <inkml:trace contextRef="#ctx0" brushRef="#br0" timeOffset="1340.85">6040 6048 10002 0,'0'0'2576'0,"0"0"-1288"15,0 0-871-15,0 0-417 0,0 0 384 16,0 80 728-16,0-39-200 31,0 6-144-31,0 4-216 0,0-3-240 16,0 0-160-16,0-4-64 15,11-3 0-15,6-6-72 0,7-7 65 16,4-5-81-16,4-11-137 16,3-8-487-16,21-8-176 31,-12-8-3001-31,-9-7-2336 0</inkml:trace>
  <inkml:trace contextRef="#ctx0" brushRef="#br0" timeOffset="1537.06">5856 6356 9618 0,'0'0'2552'0,"0"0"-1016"0,0 0-391 15,0 0-641-15,0 0 696 16,128-22-672 0,-65 12-232-16,6-3-296 15,22-2-688-15,-19 2-2529 0,-12 4-6689 16</inkml:trace>
  <inkml:trace contextRef="#ctx0" brushRef="#br0" timeOffset="1756.52">6638 6359 8105 0,'0'0'2225'16,"0"0"-785"-16,0 0-288 31,0 0-272-31,0 0 73 0,0 0-145 16,47 99-280-16,-47-61-248 15,-11 3-280-15,-10-3-328 0,1 0 8 16,-3-6-1248-16,6-13-1225 16,10-9-4313-16</inkml:trace>
  <inkml:trace contextRef="#ctx0" brushRef="#br0" timeOffset="2257.02">7063 5911 11162 0,'0'0'2328'0,"0"0"-1511"0,0 0-817 16,0 0 56-16,-11 77 168 31,-1-14 248-31,0 1-88 0,4 2 40 15,-9 1-120-15,10-13-104 16,-5 7-120-16,-4-11-24 0,4-9-8 16,0-9 24-16,4-13-64 15,0-13 0-15,1-6-8 32,3-15 0-32,4-20-600 0,0-29-608 15,7-28 520-15,13-32-73 16,8-9 417-16,-4 9 344 0,-12 39 192 15,0 34 344-15,-4 26 697 16,-5 8 31-16,1 8-264 31,1 6 40-31,3 0-271 0,7 3-721 0,6 19 16 16,7 16 168-16,7 19-88 16,5 25-16-16,-8 25-80 15,-4-8 16-15,-16-14-16 0,-4-21 24 16,-4-20-72-1,-4 7-104 1,0 6-216-16,0 16-737 0,0-16-1079 0,0-10-2105 16</inkml:trace>
  <inkml:trace contextRef="#ctx0" brushRef="#br0" timeOffset="2438.55">6840 6340 12186 0,'0'0'2721'0,"0"0"-2169"0,0 0-400 16,128-54-136-16,-33 32 520 31,21-3-384-31,-8 2-152 0,-8 7-752 16,-33 7-1353-16,-31 3-3624 0</inkml:trace>
  <inkml:trace contextRef="#ctx0" brushRef="#br0" timeOffset="2676.58">7637 6080 9818 0,'0'0'2832'0,"0"0"-943"0,0 0-681 16,0 0-624-16,0 0-304 0,0 0 88 15,-7 76 432 1,3-28-144-1,-9 0-135-15,9 5-241 0,1-2-88 16,3 0-104-16,0-6 0 0,7-1-88 16,17-12-112-16,8-4-648 15,28-19-793-15,-8-5-2296 0,-5-4-776 16</inkml:trace>
  <inkml:trace contextRef="#ctx0" brushRef="#br0" timeOffset="2870.48">7359 6391 5233 0,'0'0'2888'16,"0"0"-1303"-16,115 9-633 15,-23-9-264-15,15 0-272 0,-3-12-184 16,-25-4-232-16,-2-10-496 31,-38 11-1232-31,-3-7-3137 0</inkml:trace>
  <inkml:trace contextRef="#ctx0" brushRef="#br0" timeOffset="3135.34">7841 5645 12914 0,'0'0'2825'16,"0"0"-1825"-16,0 0-344 15,83-10 200 1,-14 14 105-16,-6 11-121 16,9 11-272-16,-1 12-136 0,-7 16-232 15,-1 35-200-15,-18 31 0 16,-17 17-56-16,-28 2-232 15,0-5-80-15,-21-16-296 0,6-30-1665 32,-1-21-839-32</inkml:trace>
  <inkml:trace contextRef="#ctx0" brushRef="#br0" timeOffset="3442.85">8953 6229 10746 0,'0'0'3192'0,"0"0"-2807"16,0 0 495-16,95-7 0 0,-52-5 32 0,6-1-264 31,2-3-256-31,-3 4-320 16,-4-4-72-16,-8 3-1040 0,-13 7-1456 16,-10 0-2081-16,-13 6-2849 15</inkml:trace>
  <inkml:trace contextRef="#ctx0" brushRef="#br0" timeOffset="3603.86">8900 6410 7041 0,'0'0'4185'16,"0"0"-2601"-16,0 0 481 0,88 12-153 16,-40-12-768-16,7 0-576 31,9-15-343-31,32-14-225 15,-16 4-1089-15,-17 0-3480 0</inkml:trace>
  <inkml:trace contextRef="#ctx0" brushRef="#br0" timeOffset="4626.75">11044 5283 9826 0,'0'0'1776'0,"0"0"-184"31,0 0-159-31,0 0-617 15,0 0-72-15,0 0-384 0,-91-38-128 16,46 63 88-16,-11 26 184 16,-7 25 16-16,3 32-32 0,13 13-167 15,19 6-121-15,28-6-72 32,15-7 8-32,26-10-88 15,10-15 0-15,29-13-48 0,11-18-504 16,9-23-409-16,16-16 305 15,-4-19 360-15,-9-23-320 0,-19-12-272 16,-24-2 176-16,-13-24 0 16,-8-31 416-1,-11-22 136-15,-7-16-9 16,-21 3-159-16,-32 19 120 0,-24 9 160 16,-12 10 56-16,-16 10 200 15,-7 9-55-15,-1 16 431 0,17 19-144 16,11 16 192-1,20 16-392 1,4 3-168-16,1 9 24 0,3 17-72 16,8 12 24-16,11 13 104 0,17 16-16 15,40 18-88-15,32 13 48 16,24-2 16-16,7-10 40 0,-2-14-88 31,-22-20-112-31,-16-11 0 16,-18-10 40-16,-13-2 16 0,-4 3-16 15,-1 3-40-15,-3 9-248 16,-17 7-368-16,-2-10-1648 0,-5-9-681 16</inkml:trace>
  <inkml:trace contextRef="#ctx0" brushRef="#br0" timeOffset="5601.78">12383 5324 11690 0,'0'0'1840'0,"0"0"-719"31,0 0-465-31,0 0 208 16,0 0-256-16,-79-32-232 0,26 71 96 16,-6 33 248-16,-9 40 97 15,12 21-297-15,20 10-88 0,24-3-184 16,16-14-128-16,32-8-48 16,0-23-64-1,4-22-8-15,-5-28-496 16,6-11-416-16,23-2-1609 0,-9-6-568 15,4-13-5208-15</inkml:trace>
  <inkml:trace contextRef="#ctx0" brushRef="#br0" timeOffset="6006.31">12976 5467 10802 0,'0'0'1840'0,"0"0"-223"16,0 0-257-16,0 0-448 0,0 0-312 15,-115-44-40-15,63 50 48 16,-8 13 49-16,4 10-209 16,9 9-232-16,10 3-120 0,18 10-48 31,11-1-48-31,8 2 0 15,20 2-120-15,19-7-96 0,9 0-160 16,1-5-41-16,2-1 153 16,-7-6 80-16,-4-3 16 0,-12 0 72 15,-4-1 48-15,-16 1 48 0,-5 3 8 16,-3 0 0 0,-20-3 80-1,-12-1 40-15,-7-2 40 0,-13-4 8 16,1-9-40-16,-5-3 9 15,4-7-145-15,16-9-145 0,8-16-1591 16,24-6-4585-16</inkml:trace>
  <inkml:trace contextRef="#ctx0" brushRef="#br0" timeOffset="6259.33">13287 5864 7481 0,'0'0'6898'0,"0"0"-4930"16,0 0-1232-16,0 0-544 15,0 0 752-15,-40 79 193 16,25-31-401-16,-2 9-232 0,6 0-280 31,7 4-80-31,4-11-88 16,0-5-56-16,8-7-8 15,16-9-72-15,8-11-208 0,7-5-272 16,8-9-688-16,18-8-121 0,-10-15-3152 16,-14 0-3256-16</inkml:trace>
  <inkml:trace contextRef="#ctx0" brushRef="#br0" timeOffset="6456.92">13140 6096 10866 0,'0'0'4345'0,"0"0"-3377"0,0 0-776 15,0 0 776-15,79 0-32 16,-27 0-343-16,4 0-369 0,8-4-224 16,15-11-545-16,-10 2-1919 15,-18 0-5682-15</inkml:trace>
  <inkml:trace contextRef="#ctx0" brushRef="#br0" timeOffset="7290.62">13992 6346 12106 0,'0'0'2881'16,"0"0"-2289"-16,0 0-280 15,0 0 200-15,0 0 136 0,9 89-280 16,-9-60-128-16,-9 6-184 0,-10 0-56 31,-13 6-1088-31,4-6-1160 16,8-13-3810-16</inkml:trace>
  <inkml:trace contextRef="#ctx0" brushRef="#br0" timeOffset="7746.21">14450 5797 12258 0,'0'0'2217'16,"0"0"-233"-16,0 0-968 15,0 0-392 1,0 0-216-16,0 0-224 15,-43 83 113-15,19 0-81 16,-4 18-40-16,8-2-128 0,4-27-32 0,8-27-16 16,5-20-8-16,-6 1-456 31,5-7-49-31,-4-6-127 16,8-13 352-16,0-7 280 0,0-28-312 15,12-25-264-15,24-35 248 16,8-32 256-16,3-10 24 0,-2 16 56 15,-14 36 128-15,-19 34 104 32,1 22 296-32,-13 16 352 0,3 8 505 15,-3 5-529-15,8 0-704 16,-4 22-104-16,9 28-48 0,6 30 224 16,1 31-104-16,0 13 0 15,0-7-104-15,-8-28-16 31,-4-28-240-31,-4-20-664 0,0-3-1121 16,-4-6-1864-16,0-7-1656 0</inkml:trace>
  <inkml:trace contextRef="#ctx0" brushRef="#br0" timeOffset="7922">14287 6035 10778 0,'0'0'3096'0,"0"0"-2079"0,0 0-585 16,120-3 16-16,-64 3-40 0,11 0-176 31,17 7-232-31,20-7-1064 16,-17-4-1905-16,-15-5-5153 0</inkml:trace>
  <inkml:trace contextRef="#ctx0" brushRef="#br0" timeOffset="8136.56">15120 5763 10018 0,'0'0'3984'0,"0"0"-2367"15,0 0-969-15,0 0-560 0,0 0 224 16,0 0 952-16,-64 123-207 16,36-37-193-16,-4 16-328 31,5-10-288-31,6-16-104 0,10-29-96 15,11-15-48-15,0 3-48 16,7 3-712-16,14-6-817 0,26-19-471 16,-3-7-1825-16,0-6-3936 0</inkml:trace>
  <inkml:trace contextRef="#ctx0" brushRef="#br0" timeOffset="8317.2">14746 6159 3104 0,'0'0'7354'15,"0"0"-6282"-15,0 0 168 0,115 19-472 16,-56-16-231-16,6-3-257 16,34-6-280-16,-20-10-521 0,-6-3-2447 15</inkml:trace>
  <inkml:trace contextRef="#ctx0" brushRef="#br0" timeOffset="8572.98">15296 5467 10362 0,'0'0'2368'0,"0"0"-887"15,0 0-601-15,0 0 504 0,114 3-160 16,-65 19-183-16,7 10-57 16,3 10-384-16,5 18-344 15,-8 25 8 1,-16 24-112-16,-33 11-136 0,-22 1 56 16,-37-10-72-16,-16-16-616 15,16-28-1201-15,5-20-3472 0</inkml:trace>
  <inkml:trace contextRef="#ctx0" brushRef="#br0" timeOffset="9227.7">16188 5940 13946 0,'0'0'2457'0,"0"0"-889"16,0 0-535-16,0 0-561 31,99-38-128-31,-7 22 144 0,24-3-56 16,7 3-104-16,-19 4-96 15,-29 2-232-15,-27 7-288 16,-16-1-1048-16,0-5-1017 0,-8 6-2344 15,-12-7-1440-15</inkml:trace>
  <inkml:trace contextRef="#ctx0" brushRef="#br0" timeOffset="9452.31">16527 5518 8953 0,'0'0'5530'15,"0"0"-3754"-15,0 0-344 0,0 0-752 16,0 0-344-16,0 0 161 0,0 0 487 16,60 139-208-16,-49-33-392 15,1 11-184-15,0 3-136 0,4-5-64 32,12-17-608-32,4-15-1232 15,-4-29-2153-15,-4-23-2865 0</inkml:trace>
  <inkml:trace contextRef="#ctx0" brushRef="#br0" timeOffset="9892.34">18399 5368 14107 0,'0'0'2648'0,"0"0"-1432"31,0 0-792-31,0 0-328 0,0 0 56 16,0 0 97-16,-72 150 215 0,16-42-24 15,-7 12-192-15,-13 1-80 16,-8-13-160-16,0-22 0 0,-3-13-8 16,11-26-328-1,13-21-136 1,11-20 280-16,4-6 144 0,-4-13 40 15,-4-28 0-15,0-29-416 0,28-22 79 16,17 4 233-16,11 14 64 16,20 27 40-16,4 22 441 0,12 5 247 31,11 8-184-31,29 12-184 16,12 15 24-16,19 36-152 0,5 13-72 15,-9 6-112-15,-23-10 72 16,-25-16-72-16,-10-5 72 0,-17-8-80 15,0 7-576-15,-13 13-1016 32,-2-3-2625-32,-13-20-3729 0</inkml:trace>
  <inkml:trace contextRef="#ctx0" brushRef="#br0" timeOffset="10971.84">19965 5083 8569 0,'0'0'2369'0,"0"0"-1209"15,0 0-56-15,-28-95-63 16,-4 79-457-16,-12 3 96 0,-8 10-120 16,-11 3 160-16,-5 6-48 15,1 17 0-15,3 8-104 0,8 4-263 31,8 10-113-31,12-1-136 16,17 7-56-16,14 3-80 0,5 6 72 16,32 3-64-16,27 14 16 15,29 5-112-15,24 11 168 0,-5-14 8 16,-23-15 120-16,-24-20-128 31,-24-6-232-31,-1 6-89 16,-7 7-231-16,-3 9-144 0,-22-3-376 15,-3 1 168-15,-15-10 672 16,-22-4-64-16,-2-9-120 0,-17-10 416 0,-4-9 88 16,-8-6 360-1,1-10 312 1,-4 0 96-16,2-23 16 16,1-8 48-16,5-27-135 0,3-18-249 15,24-22-184-15,25-7 112 16,11 19-152-16,28 23-136 0,3 21-152 15,5 11-24 1,4-4-8-16,-1 6-160 16,10 1 112-16,-21 12 56 15,-4 10 0-15,-17 2 0 0,-7 4-128 16,0 0-112-16,0 0-8 16,-7 0 80-16,-6 6-176 0,2 7-1609 31,-2-6-2808-31,9-1-5225 0</inkml:trace>
  <inkml:trace contextRef="#ctx0" brushRef="#br0" timeOffset="11384.73">20825 5121 8729 0,'0'0'3105'15,"0"0"-464"-15,0 0-633 16,0 0-736-16,0 0-816 16,-84-10-272-16,17 36 161 0,3 9 679 15,-19 16-216-15,-1 28-176 16,12 22-120-16,17 14-248 0,27-7-120 31,28-10-136-31,32-12-8 16,11-16-8-16,5-13 8 0,-4-19-8 15,4-3-112-15,8-3-432 16,3-4-568-16,32-24-825 0,-18-4-2440 16,-13-17-6249-16</inkml:trace>
  <inkml:trace contextRef="#ctx0" brushRef="#br0" timeOffset="11693.18">21016 5309 10610 0,'0'0'3264'0,"0"0"-695"16,0 0-977-16,0 0-615 15,0 0-457-15,0 0-184 16,13 31-56-1,-5 4 448-15,8 10-248 16,-4 9-176-16,3 3-136 0,1 0-80 0,1 0-16 16,-2 0-72-16,-3-6-24 15,0-7-328-15,-4-2-384 16,4-11-688 0,-4-5-1489-16,4-13-3408 15</inkml:trace>
  <inkml:trace contextRef="#ctx0" brushRef="#br0" timeOffset="11977.98">21280 5226 9754 0,'0'0'2088'0,"0"0"-136"16,0 0-295-16,0 0-281 0,0 0-168 0,0 0-119 15,0 0-377-15,-92-13-224 16,56 29-200-16,-8 12-160 16,1 4-40-16,-1 6-80 15,0 10-8 1,4 0-544-16,-4 21-1113 15,12-11-2567-15,13-10-1954 0</inkml:trace>
  <inkml:trace contextRef="#ctx0" brushRef="#br0" timeOffset="12238.84">20769 5975 8785 0,'0'0'3913'0,"0"0"-2857"0,0 0-47 16,101-25-57-16,-54 12 280 16,1 0-280-16,8 0-336 15,-1 4-191-15,5-1-425 0,-4 4-176 31,4 0-1385-31,-12 0-2840 16,-12-1-3152-16</inkml:trace>
  <inkml:trace contextRef="#ctx0" brushRef="#br0" timeOffset="12689.8">21583 5013 8617 0,'0'0'1905'0,"0"0"79"15,0 0-7-15,0 0-241 16,0 0-872-16,0 0-536 0,0 0 344 31,95 29-7-31,-43 2-225 16,8 10 72-16,-5 11-144 0,9 14-120 15,-12 16-104-15,-20 20-72 16,-25 6-64-16,-7-19 40 16,-19-19 16-16,-13-3-16 0,4-13-40 31,4-1-8-31,-8 5-128 15,12-14 80-15,-3-3 40 0,3 1-384 16,8-14 96-16,0-9 200 16,8-9-232-16,0-4-304 0,4-6-57 15,0 0 89-15,-4 0 200 16,0-3-288 0,-5-7-1833-16,6-2-2712 15</inkml:trace>
  <inkml:trace contextRef="#ctx0" brushRef="#br0" timeOffset="13491.88">24025 5038 10162 0,'0'0'1952'15,"0"0"-208"-15,0 0-231 0,0 0-297 32,0 0-344-32,-12-72 136 15,20 62-143-15,16 3-625 16,8 4 184-16,11 3-280 0,6 3-48 15,7 20-88-15,-5 2-8 16,-3 16 0-16,-9 0-8 0,-18 7-80 16,-10 0 88-1,-11-3 0-15,-4-1 48 16,-16 3 0-16,-8-5 40 16,1 2-40-16,3 1-8 0,4-4-32 15,8 0-8-15,8 3 0 16,4 4-688-16,4 13-1065 15,4-11-2976-15,4-5-4417 16</inkml:trace>
  <inkml:trace contextRef="#ctx0" brushRef="#br0" timeOffset="13807.26">24264 6128 3320 0,'0'0'6210'15,"0"0"-4986"-15,0 0-64 0,0 0 384 16,0 0 161-16,0 0-313 16,-4 0-504-16,4 0-384 0,0 0-232 31,0-7-272-31,4 1-360 16,8-4-16-16,-5-3-48 15,2 1 416-15,-5-4 16 0,-4 3 64 16,0 4 80-16,-4 2-56 15,-8 4 16-15,0 3-56 0,4 0-48 32,4 0-8-32,4 3-72 0,0 7 24 15,4-4-32-15,16 4-88 16,0-4-112-16,-4-6-1352 0,-4 0-1449 16,-12-3-5577-16</inkml:trace>
  <inkml:trace contextRef="#ctx0" brushRef="#br1" timeOffset="20796.66">4099 7512 10490 0,'0'0'1656'0,"0"0"-344"16,0 0-351-16,0 0-249 15,0 0-88-15,-99-29 144 0,67 45-144 16,-4 9-88-16,1 11-64 16,2 21-120-16,6 32 9 0,10 25 87 31,14 16-96-31,6 3-64 16,29-9-112-16,8-19-72 15,4-20-96-15,3-24 64 0,-6-23-72 16,19-6-112-16,15-10-152 15,28-9-184-15,-2-13-80 0,-26-3-73 32,-19-23-7-32,-20-2-112 0,3-27 96 15,-2-27 416-15,-18-32-72 16,-11-13-504-16,-12 0 152 0,-24 6 47 16,-8 10 313-16,-3 13 208 15,-10 15 56-15,6 26-8 16,4 15 16-1,-6 17 280-15,-6 0 337 0,-9 9-257 16,-4 13-40 0,9 3-40-16,-1 25-88 0,12 10 64 0,11 9 112 15,14 10-144-15,19 16-56 16,19 19 56 0,26-6 0-16,22 5-80 15,1-14 16-15,-8-30-96 16,7 7 24-16,-19-13-80 0,8 3 40 15,-8 4 56-15,-8-1-96 16,-17-6-8-16,-2 0-48 0,-10-6-168 31,-2-3-240-31,2-1-616 16,-3-9-857-16,-3-6-2375 0</inkml:trace>
  <inkml:trace contextRef="#ctx0" brushRef="#br1" timeOffset="21216.2">5358 7372 10402 0,'0'0'1904'16,"0"0"-776"-16,0 0-495 0,-84-13-73 15,53 19 376-15,-5 17 320 0,0 15-184 16,4 25-143-16,1 30-65 15,10 31-256-15,14 12-88 32,7 4-112-32,20-14-144 0,16-11-176 15,3-7-40-15,17-13-48 16,-4-22 0-16,-8-22-352 0,-5-19-464 16,6-10-440-16,30-16-865 15,-12-6-2192-15,-3 0-3384 0</inkml:trace>
  <inkml:trace contextRef="#ctx0" brushRef="#br1" timeOffset="21621.17">5956 7543 11026 0,'0'0'1848'0,"0"0"-495"0,-111-3-97 31,55 6-112-31,0 14-40 16,4 1-176-16,4 8-247 0,17 6-265 16,6-1-176-16,18 10-160 15,7 1-80-15,11 3 8 0,21 2 0 16,13-3-8-16,6 1-128 31,5-1 8-31,0 1-360 0,-8-1 248 16,-9 0 16-16,-11 1 96 15,-8 3-1-15,-16-4 73 0,-4 1 48 16,-12-7 0-16,-24 0 72 16,-3-9 65-16,-13-7 143 31,-8-7-16-31,4-8-88 0,0-7-48 15,12-7-128-15,9-15-56 16,22-28-1009-16,13 5-3111 0,5-3-4210 0</inkml:trace>
  <inkml:trace contextRef="#ctx0" brushRef="#br1" timeOffset="21915.18">6311 7820 9754 0,'0'0'2320'0,"0"0"-376"16,0 0-631-16,0 0-657 16,0 0-16-16,0 0 416 0,-21 101-216 15,10-47-23-15,3 3-233 16,3 7-136-16,5-4-208 0,0 4-96 31,9-7-48-31,15-9-96 16,8-7-240-16,8-12-272 0,7-10-408 15,13-19-505-15,-8-10-1639 16,-13-12-3970-16</inkml:trace>
  <inkml:trace contextRef="#ctx0" brushRef="#br1" timeOffset="22097.26">6099 8099 10610 0,'0'0'3152'0,"0"0"-1695"0,0 0-945 16,0 0 496-16,124 0-240 15,-60 0-352-15,7 0-208 0,26-6-208 16,-18-1-960-16,-16 1-4297 0</inkml:trace>
  <inkml:trace contextRef="#ctx0" brushRef="#br1" timeOffset="22266.62">6936 8121 10970 0,'0'0'3809'31,"0"0"-3425"-31,0 0-216 0,0 0 568 15,-8 96-16-15,-12-49-272 16,-8 10-216-16,1 4-64 0,-17 12-168 16,12-13-1016-16,4-12-3329 0</inkml:trace>
  <inkml:trace contextRef="#ctx0" brushRef="#br1" timeOffset="22758.51">7359 7731 11330 0,'0'0'2857'0,"0"0"-1137"0,0 0-648 16,0 0-464-1,0 0-224-15,0 0-32 16,-25 118 385-16,14-36-361 0,-6 19-128 16,6-8-176-16,3-21 24 15,3-24-48-15,1-16-40 16,1-7 0-16,-1-6-8 0,4-9-40 31,0-13 40-31,0-42 0 16,7-34-576-16,18-32 200 0,6-13 224 15,-3 0 87-15,0 19 65 16,-12 32-48-16,-7 23-24 0,-2 21 72 16,-3 16 120-16,0 7 569 31,5 6-153-31,-2 9-520 0,5 23 48 16,8 22 168-16,4 25 24 15,8 20-112-15,0 2-32 16,-4-8-64-16,-1-23-40 0,-11-16-8 15,1-13-16-15,-2 16-480 32,2-7-1193-32,-10-8-3976 0</inkml:trace>
  <inkml:trace contextRef="#ctx0" brushRef="#br1" timeOffset="22924.54">7155 8106 11858 0,'0'0'2753'0,"0"0"-1857"16,0 0-552-16,132-42 200 15,-36 23-296-15,27 0-72 0,5 0-176 16,-29 0-1632-16,-32 6-3953 16</inkml:trace>
  <inkml:trace contextRef="#ctx0" brushRef="#br1" timeOffset="23159.19">8044 7747 10458 0,'0'0'3032'16,"0"0"-559"-16,0 0-1105 16,0 0-464-16,0 0-303 15,0 0 255-15,-32 111-272 0,16-61-216 16,8 8-128-16,0 5-128 31,8-2-24-31,0 2-88 0,16-2-72 16,7-11-376-16,5-8-576 0,17-17-473 15,-6-13-1535-15,-7-12-2193 16</inkml:trace>
  <inkml:trace contextRef="#ctx0" brushRef="#br1" timeOffset="23339.8">7944 8090 10218 0,'0'0'2648'0,"0"0"-1095"16,0 0 87-16,0 0-136 0,0 0-416 31,0 0-719-31,0 0 71 16,120-10-248-16,-60 7-192 0,0-3-616 15,19-14-833-15,-12-2-3352 16,-7 0-6569-16</inkml:trace>
  <inkml:trace contextRef="#ctx0" brushRef="#br1" timeOffset="23571.6">8350 7477 9337 0,'0'0'3249'0,"0"0"-336"31,0 0-1505-31,0 0-392 0,0 0-119 16,109 31 7-16,-62 4-312 16,5 13-248-16,8 22-88 0,-13 22-152 15,-15 22 0-15,-23 16-32 0,-26 4 8 16,-35-4-80 0,-16-19-368-1,13-28-1624-15,7-32-6130 0</inkml:trace>
  <inkml:trace contextRef="#ctx0" brushRef="#br1" timeOffset="24097.62">8893 7820 11090 0,'0'0'3161'0,"0"0"-1569"32,0 0-552-32,0 0-504 15,0 0 777-15,99 0-105 16,-28 0-472-16,-2 0-248 0,6 0-232 16,1 0-256-16,-13-3-168 15,10-4-952 1,-17 4-1881-16,-25 0-3688 0</inkml:trace>
  <inkml:trace contextRef="#ctx0" brushRef="#br1" timeOffset="24276.49">8996 8071 7057 0,'0'0'3961'16,"0"0"-2129"-16,0 0 73 0,0 0-233 15,144 35-528-15,-53-35-456 16,29-23-215-16,7-2-233 0,-16-1-240 0,-34 4-1329 16,-38 9-6040-16</inkml:trace>
  <inkml:trace contextRef="#ctx0" brushRef="#br1" timeOffset="25338.48">11096 7010 11146 0,'0'0'2280'16,"0"0"-631"-16,0 0-753 0,0 0-280 15,-76-3-200-15,37 31 240 32,-6 30 400-32,-7 31-111 0,13 28-217 15,11 13-88-15,28-6-336 0,7-16-200 16,34-16 48-16,10-22-80 16,25-4-72-16,16-21-72 15,7-16-248-15,17-14-8 0,-13-18-72 16,-3-35-144-1,-20-6-64-15,-17-29 312 16,-18-10 144-16,-30-6 112 16,-11-19 32-16,-8 4-112 0,-35-4 120 15,-17 6 8-15,0 19 0 16,-32 11 0 0,0 24 144-16,-2 19-32 15,2 17 176-15,32 12 16 0,20 0-136 16,12 25-88-16,0 13-88 15,16 32 104-15,12 22 112 16,32-3-16-16,12-13 56 0,23-6-104 31,17-6-8-31,4-1-40 16,-8-6-56-16,-24-19-40 0,-21-9 40 16,1 3-48-16,-9-1-320 15,1 4-376-15,-19 0-760 16,-9-12-2585-16,-4-8-3577 0</inkml:trace>
  <inkml:trace contextRef="#ctx0" brushRef="#br1" timeOffset="25679.84">12339 6918 7665 0,'0'0'5177'16,"0"0"-3960"-16,0 0-361 15,-119 16 336-15,66 38 360 0,-2 38 49 16,7 35-393-16,13 13-440 15,26-4-224-15,18-15-192 0,34-19-144 32,21-7-64-32,16-10-96 15,11-11-48-15,9-17-240 0,-21-13-400 16,1-19-656-16,-28-9-3417 16,-16-16-5313-16</inkml:trace>
  <inkml:trace contextRef="#ctx0" brushRef="#br1" timeOffset="26100.26">13024 7017 11346 0,'0'0'2352'0,"0"0"-879"16,-99-10-441-16,47 10 48 16,-4 0 8-1,5 19-151-15,2 7-289 16,14 5-280-16,11 7-240 16,20 6-128-16,4 4-8 0,20 0-104 15,20-1 64-15,12-2-16 16,3-3-168-16,5-5 136 0,-8 2-136 31,-9-2 24-31,-15 2 64 16,-8-4 16-16,-16 0 112 0,-4-7 16 15,-15-2 72-15,-13-4 40 16,-13-7 56-16,-6-5 80 16,-5-3-96-16,0-7-56 0,4 0-96 31,0-29-56-31,9-3-1361 15,18 4-4176-15</inkml:trace>
  <inkml:trace contextRef="#ctx0" brushRef="#br1" timeOffset="26389.55">13315 7328 12218 0,'0'0'3009'16,"0"0"-977"-16,0 0-1168 15,0 0-512-15,0 0-160 16,0 0 825-16,-4 124-369 0,0-64-208 16,4 6-112-16,0 4-72 15,0-12-88-15,0 5-112 16,12-9 0-16,8-6-56 0,8-13-408 31,4-13-688-31,16-19-737 16,-9-3-1231-16,-7-13-5698 0</inkml:trace>
  <inkml:trace contextRef="#ctx0" brushRef="#br1" timeOffset="26570.76">13144 7582 9153 0,'0'0'2713'0,"0"0"-1057"16,0 0-503-16,0 0 351 0,123 0-168 15,-55 0-672 1,7 0-440-16,1 0-224 16,16-10-352-16,-20 3-2448 15,-13-5-8419-15</inkml:trace>
  <inkml:trace contextRef="#ctx0" brushRef="#br1" timeOffset="26759.06">14012 7607 7465 0,'0'0'4809'16,"0"0"-3121"-16,0 0-615 15,0 0-369 1,64 105 8-16,-64-54-168 15,-15 6 0-15,-17 3-200 16,-9 0-344-16,-15 13-336 0,17-15-2552 16,3-21-6258-16</inkml:trace>
  <inkml:trace contextRef="#ctx0" brushRef="#br1" timeOffset="27539.53">14311 7223 10938 0,'0'0'3008'16,"0"0"-791"-16,0 0-1105 15,0 0-400-15,0 0-96 0,0 0-343 32,4 85 39-32,-11 4 648 0,-10 13-416 15,2 0-272-15,-2-10-152 16,6-22-48-16,-2-20-64 0,2-11-8 16,3-14-80-16,-1-3-96 15,2-9-64-15,3-7 128 16,4-9 104-1,0-38-176-15,24-36-744 16,8-34 528-16,7-19 264 0,1-6 72 16,-5 9-57-16,-10 19 65 0,-5 22 56 15,-9 26 89-15,-2 28 87 16,-5 19 296 0,0 4 288-16,7 9-32 15,2 3-504-15,10 38-160 16,14 36 456-16,6 27-120 0,1 10-216 15,-4-9-16-15,-4-16-152 16,-8-22 32-16,-13-10-48 0,2-16-160 31,-10 13-576-31,-3-9-1088 16,-4-7-3529-16</inkml:trace>
  <inkml:trace contextRef="#ctx0" brushRef="#br1" timeOffset="27721.47">14192 7623 12138 0,'0'0'2953'0,"0"0"-1825"0,131-38-616 16,-19 22 168 0,15-3-120-1,1 6-336-15,-29 0-224 0,-15 1-72 16,-28 6-2376-16,-20-4-10163 15</inkml:trace>
  <inkml:trace contextRef="#ctx0" brushRef="#br1" timeOffset="27974.25">15156 7315 10058 0,'0'0'4521'0,"0"0"-2153"0,0 0-856 15,0 0-695-15,0 0-433 32,0 0 296-32,-52 111-56 0,36-54-144 15,8 7-280-15,5 2-128 16,3 4-56-16,7-6-16 0,13-1-48 16,8-12-632-16,3-6-464 15,18-23-825-15,-10-10-2752 31,-7-12-4609-31</inkml:trace>
  <inkml:trace contextRef="#ctx0" brushRef="#br1" timeOffset="28155.6">14821 7623 8361 0,'0'0'2257'0,"0"0"-2121"16,84 6 1584-16,-4-3 561 15,27 4-609-15,13-7-920 0,-29 0-480 0,-15-3-272 16,-17-20-128-16,-18 5-2328 31,-9-2-8123-31</inkml:trace>
  <inkml:trace contextRef="#ctx0" brushRef="#br1" timeOffset="28368.58">15415 7007 10786 0,'0'0'3240'32,"0"0"-1239"-32,0 0-921 15,0 0 56-15,107 6 121 0,-55 23-153 16,3 9-296-16,10 25-208 16,-10 23-256-16,-11 28-192 31,-28 14-64-31,-16-8-88 0,-23-5-152 15,-18-17-144-15,2-13-752 16,7-24-1945-16,12-20-5296 0</inkml:trace>
  <inkml:trace contextRef="#ctx0" brushRef="#br1" timeOffset="28724.85">16116 7502 9618 0,'0'0'2376'0,"0"0"-1224"16,0 0-272-16,0 0-439 16,0 0 1087-16,0 0-232 0,116 6-632 15,-73-6-224-15,5 0-160 16,4 0 57-16,4-6-161 31,3 0-56-31,-7-4-120 0,-4 4-200 16,-8 0-1177-16,-12-1-3248 15,-16 4-5593-15</inkml:trace>
  <inkml:trace contextRef="#ctx0" brushRef="#br1" timeOffset="29046.62">16196 7274 12658 0,'0'0'2865'16,"0"0"-601"-16,0 0-967 31,0 0-697-31,0 0-256 0,0 0 768 15,36 117-280-15,-12-34-400 16,0 21-216-16,-1 7-112 0,-7-9-104 16,-8-22-168-16,-8-17-704 15,0-15-1704-15,0-20-5986 0</inkml:trace>
  <inkml:trace contextRef="#ctx0" brushRef="#br1" timeOffset="29676.58">17929 6896 13258 0,'0'0'2585'0,"0"0"-1761"31,0 0-816-31,0 0 96 0,12 86 120 16,-24-1 336-16,-20 30 32 15,-12 9-144-15,-11-7-183 16,2-34-113-16,10-26-64 0,2-19-40 15,-6-10-48-15,-5 1-8 16,-4-10-88 0,-8-7 56-16,9-12 40 0,15-22 64 15,17-19-64-15,18-22-112 16,5-1-16-16,32-3 7 16,12 0-39-16,7 26 160 0,9 3 257 15,5 23-41 1,2 15 376-1,1 28-192-15,3 20-40 0,-3 9-160 16,12 16-16-16,-16-3 24 0,-8 0-96 16,-13-1-112-16,-23-12-40 15,-3 13-1232-15,-14-16-1121 0,-3-19-6113 16</inkml:trace>
  <inkml:trace contextRef="#ctx0" brushRef="#br1" timeOffset="30465.03">19164 6788 11978 0,'0'0'2225'16,"0"0"-1145"-16,0 0-600 0,-100-19-144 31,57 19 424-31,-9 13 152 16,0 9-72-16,5 9-95 0,11 11-33 15,8 18-280-15,15 20-264 16,13 18-72-16,24-6-40 16,12-16-48-16,0-22-8 0,-1-13 0 15,10 10 48-15,11 9-48 31,4 7 72-31,3 0-72 0,-3 3-64 16,-13 0-88-16,-2-4-128 16,-22 4-224-16,-14-9-624 0,-9-11 743 15,-17-9 305-15,-15-9 80 0,-15-13 64 16,-9-13 208 0,-7-6 121-1,-1-22 247-15,8-15 240 0,0-27-40 16,12-22-208-16,32-28-336 15,12-4-216-15,32 16-80 0,8 30-208 16,-13 31 208-16,1 12 0 0,-4 6-56 31,4 5-112-31,-7 1 56 16,-6 15 112-16,-7 2 0 16,-8 0-416-16,0 2 224 0,0 11-104 15,-4 4-440-15,-11 1-808 16,7-5-2649-16,-1-3-4529 0</inkml:trace>
  <inkml:trace contextRef="#ctx0" brushRef="#br1" timeOffset="30765.46">19985 6820 12994 0,'0'0'4025'0,"0"0"-2401"0,0 0-471 0,0 0-673 15,-108 34-280 1,40 36 232 0,-7 38 304-16,11 23-176 15,33 2-264-15,27-9-96 0,11-20-192 16,37-8 48-16,4-20-56 15,23-6-320-15,10-19-280 0,-2-23-592 0,-12-6-1361 32,-22-22-3800-32</inkml:trace>
  <inkml:trace contextRef="#ctx0" brushRef="#br1" timeOffset="31064.25">20136 7150 11546 0,'0'0'2625'0,"0"0"-921"0,0 0-504 32,0 0-32-32,100-29-111 15,-65 29-249-15,1 22-320 16,-8 10-168-16,-11 13-176 0,-14 6-136 15,-3 2 56-15,-20 1-56 16,-12-3 72-16,-3-6-16 0,10-11-56 16,10-5-8-16,15-10-40 15,12-6-112 1,40-10-240-16,32-3-232 16,27-16-1081-16,-12-6-3152 0,-23-4-1720 15</inkml:trace>
  <inkml:trace contextRef="#ctx0" brushRef="#br1" timeOffset="31305.49">20714 6842 10082 0,'0'0'3048'0,"0"0"-815"0,0 0-913 31,0 0 48-31,0 0 33 15,76 86-201-15,-28-10-400 0,7 26-320 16,-3 12-208-16,-20-6-72 16,-28-10-136-16,-8-18-64 0,-32-1-112 15,-20-6-384-15,9-19-960 32,2-16-4089-32</inkml:trace>
  <inkml:trace contextRef="#ctx0" brushRef="#br1" timeOffset="31866.77">23029 6711 10786 0,'0'0'2200'15,"0"0"-1232"-15,96-31-655 32,-29 25 247-32,5 6 384 0,4 0 272 15,-1 6-328-15,-23 13-248 0,0 13-95 16,-24 9-289-16,-20 10-64 16,-8 19 104-16,-28 12 64 15,-20 17-184-15,0 5-112 16,9-18-64-1,11-19-872-15,8-1-1121 0,8-18-2680 16,3-4-7281-16</inkml:trace>
  <inkml:trace contextRef="#ctx0" brushRef="#br1" timeOffset="32017.6">23428 7797 13810 0,'0'0'3033'0,"0"0"-1649"15,0 0-391-15,0 0-281 16,0 0-536-16,0 0-176 0,0 0-2865 16</inkml:trace>
  <inkml:trace contextRef="#ctx0" brushRef="#br1" timeOffset="32842.68">7665 9121 11778 0,'0'0'776'31,"0"0"-776"-31,0 0-4089 0</inkml:trace>
  <inkml:trace contextRef="#ctx0" brushRef="#br1" timeOffset="33006.86">7729 9896 4809 0,'0'0'3200'15,"0"0"-2272"-15,0 0-928 0,0 0-1768 16,0 0-4881-16</inkml:trace>
  <inkml:trace contextRef="#ctx0" brushRef="#br1" timeOffset="33135.71">7654 10620 5825 0,'0'0'1136'0,"0"0"-1136"16,0 89-464-16</inkml:trace>
  <inkml:trace contextRef="#ctx0" brushRef="#br1" timeOffset="33257.58">7637 11078 6649 0,'0'0'8834'0,"0"0"-6522"0,0 0-887 16,0 0-713-16,0 0-712 16,0 0-168-16,0 0-2921 0</inkml:trace>
  <inkml:trace contextRef="#ctx0" brushRef="#br1" timeOffset="34371.53">3897 11604 12514 0,'0'0'2857'0,"0"0"-1729"15,0 0-768-15,0 0-168 0,-92 128 608 16,59-43 209 0,1 23-217-16,5 13-160 15,11-7-296-15,16-16-136 16,4-15 48-16,16-20-112 0,12-12-136 16,0-13 0-16,20-3 0 15,31-3-168-15,33-6-224 16,11-17 128-1,-4-15-208-15,-14-29-408 0,-34-4-505 16,-19 2-495-16,-17 2 111 16,-11-13 929-16,-4-28 152 0,-24-26 608 15,-7-18 80-15,-49 2-208 16,-21 10 104 0,-9 19 104-16,-15 16 48 15,-6 22 504-15,-1 19 408 16,5 23 313-16,19 9-89 15,24 6-56-15,24 17-384 0,12 2-256 16,5 10-215-16,15 9-121 0,4 14-8 16,36 12 176-16,52 6 0 31,30 3-192-31,15 0-32 16,-26-15 16-16,-27-17-24 0,-41-12 24 15,-7 0-112-15,0 4-240 16,-4 2 88-16,-4 3-376 0,-9-3-369 31,-10-9-2103-31,-1-16-6418 0</inkml:trace>
  <inkml:trace contextRef="#ctx0" brushRef="#br1" timeOffset="34747.47">5673 11303 13650 0,'0'0'2769'32,"0"0"-1953"-32,-135 66-464 0,55 23 704 15,1 35 369-15,6 26-321 16,30 2-336-16,30-16-248 0,13-18-144 16,41-10-176-16,6-13-136 15,9-22-64-15,20-13-72 31,3-12-432-31,5-20-312 0,12-5-800 16,-36-17-2097-16,-12-6-4625 0</inkml:trace>
  <inkml:trace contextRef="#ctx0" brushRef="#br1" timeOffset="35129.01">6494 11344 12122 0,'0'0'2993'16,"0"0"-1625"-16,-127-3-176 0,71 19 193 16,0 12-185-16,0 7-344 15,12 16-384-15,16 3-240 0,17 6-160 16,11 4-72-16,23-1 0 31,21-6 0-31,16-6-360 0,8 0 208 16,-1-7-40-16,-3 1-368 15,-8-4 0-15,-20 1-48 0,-12-1 256 16,-24-6 264-16,0 0 88 16,-32 0 240-16,-24-1 296 31,-32 1 64-31,-15-3-88 0,4-10-136 15,18-12-112-15,29-10-160 16,24-7-104-16,9-34-1200 0,11 3-4073 0,8-3-9242 16</inkml:trace>
  <inkml:trace contextRef="#ctx0" brushRef="#br1" timeOffset="35377.61">6876 11633 12738 0,'0'0'3217'0,"0"0"-2105"15,0 0-48-15,-83 117-55 0,67-31-73 16,4 22-272-16,12-9-352 16,0-20-184-16,0-25-56 0,16-19-24 15,4-3-48-15,8 3-112 31,8-10-232-31,-1-9-272 0,21-16-672 16,-12-10-945-16,-9-9-4168 0</inkml:trace>
  <inkml:trace contextRef="#ctx0" brushRef="#br1" timeOffset="35565.5">6569 11998 13514 0,'0'0'4689'16,"0"0"-4016"-16,136-22-137 15,-29 3-256 1,9 3-120-16,-16 0-160 0,-20 6-168 16,-33 4-1729-16,-15 6-7673 15</inkml:trace>
  <inkml:trace contextRef="#ctx0" brushRef="#br1" timeOffset="35729.36">7471 12046 13946 0,'0'0'4273'0,"0"0"-3704"0,0 0 119 16,0 101-200-16,-9-53-312 31,-10 3-176-31,-22 18-488 15,1-8-2345-15,5-16-2928 0</inkml:trace>
  <inkml:trace contextRef="#ctx0" brushRef="#br1" timeOffset="36126.61">7937 11512 15843 0,'0'0'2656'16,"0"0"-1791"-1,-45 86-585-15,13 3 8 0,0 9-136 16,4-12-88-16,13-25 16 16,-1-24-16-16,4-8-64 15,1-1-112-15,2-5-88 0,5-11-240 16,4-12 48-1,4-28-113-15,31-39-263 16,14-41 336-16,11-22-16 0,-1-6 152 16,-11 15-128-16,-17 39-136 15,-10 34 560-15,-10 26 720 16,-2 22 888-16,-1 0-151 0,-1 41-745 31,6 35 424-31,-5 35-336 0,-1 10-496 16,1-20-192-16,-3-31-112 15,-1-29-144-15,-4-9-584 16,0 10-1072-16,0-11-2265 0,-4-8-3513 16</inkml:trace>
  <inkml:trace contextRef="#ctx0" brushRef="#br1" timeOffset="36301.42">7681 11858 10490 0,'0'0'4825'16,"128"0"-3801"0,-13-9-368-16,8-10-328 0,-11-3-216 15,-28-1-56-15,-5-8-56 16,-26 9-1192-16,-6-7-3825 16</inkml:trace>
  <inkml:trace contextRef="#ctx0" brushRef="#br1" timeOffset="36532.46">8721 11036 15307 0,'0'0'2288'32,"0"0"-1696"-32,-32 133 65 15,4-22-65-15,-4 16 176 0,0 3-192 16,13-24-376-16,7-37-96 15,8-18 16-15,4-16-120 0,4 3-200 16,20-6-608-16,11-7-897 31,37-22-991-31,-4-3 599 0,-13-12-3064 16</inkml:trace>
  <inkml:trace contextRef="#ctx0" brushRef="#br1" timeOffset="36712.48">8378 11608 7801 0,'0'0'2705'16,"92"-13"-1369"-16,-8 0-400 0,32-9-520 16,-9-7-232-1,-8-9-184 1,-35 6-184-16,-32 10-2232 0</inkml:trace>
  <inkml:trace contextRef="#ctx0" brushRef="#br1" timeOffset="36901.94">8908 11017 10762 0,'0'0'2392'0,"0"0"-1423"0,0 0 239 15,124-10-192-15,-68 33-272 16,3 12-264-16,-3 25-40 15,-3 29 176 1,-30 34-199-16,-19 24-161 16,-20-8-240-16,-28-8-16 0,8-49-1377 15,0-22-3456-15</inkml:trace>
  <inkml:trace contextRef="#ctx0" brushRef="#br1" timeOffset="37417.75">9916 11655 13098 0,'0'0'5417'0,"0"0"-3912"15,0 0-657-15,0 0-416 0,0 0-336 16,0 0 160-16,116 0-72 16,-33 0-184-16,-7 0-136 0,16 0-912 0,-32-6-2033 15,-17 0-4848-15</inkml:trace>
  <inkml:trace contextRef="#ctx0" brushRef="#br1" timeOffset="37558.91">9817 11830 10066 0,'0'0'4353'0,"0"0"-3241"15,0 0 592-15,152 22-111 16,-41-22-609-16,16 0-984 0,-31-3-672 16,-28-7-4642-16</inkml:trace>
  <inkml:trace contextRef="#ctx0" brushRef="#br1" timeOffset="38331.92">11458 10826 672 0,'0'0'10146'0,"0"0"-7930"31,0 0-143-31,0 0-673 15,-95-44-376-15,59 51 112 0,-3 24-111 16,-10 23-65-16,-7 35-264 16,9 28-160-16,7 20-248 0,24 3 8 15,16-4-96-15,19-15-96 32,30-10-104-32,3-22 0 15,23-19-96-15,13-19-160 0,-4-29-184 16,11-13-96-16,-12-21-96 15,-10-27-224-15,-6-24 88 0,-15-20-209 16,-20-15 721-16,-8-19 248 16,-24-4 8-1,0 3 88-15,-33 4-16 16,-10 13-8-16,-4 25 32 0,-2 21 112 16,6 21 313-16,-1 8 7 15,-4 7-112-15,-4 9 0 0,4 7-232 16,8 9-96-1,16 26-80 1,17 25 48-16,10 29 200 0,46 22 24 16,18 9 0-16,9-2-56 0,-4-13-56 15,-8-17-88-15,-17-12-80 16,-15-19-72-16,-8-16-416 0,0-3-848 31,-9-6-1625-31,2-10-5881 16</inkml:trace>
  <inkml:trace contextRef="#ctx0" brushRef="#br1" timeOffset="38616.44">12813 10709 8969 0,'0'0'7082'0,"0"0"-5442"15,0 0-279-15,0 0-625 0,0 0-144 32,0 0-8-32,-47-13-288 0,-26 89 40 15,-22 58 120-15,3 25 32 0,17 22 40 16,27-1 89-16,32-24-169 16,16-13-296-16,16-22-104 15,19-32-48-15,1-29-392 16,28-16-281-1,16-25-143-15,11-19-424 0,-7 0-1281 16,-20-15-4864-16</inkml:trace>
  <inkml:trace contextRef="#ctx0" brushRef="#br1" timeOffset="38961.42">13311 11052 13098 0,'0'0'2769'0,"0"0"-1201"15,0 0-728-15,-60-73-191 16,24 66 231-16,-11 7-344 0,-5 10-168 31,0 12 104-31,12 13-232 16,8 9-112-16,16 8-112 0,16 5-16 16,16 3-56-16,20 3 40 15,16-2-304-15,4-7-288 16,-5-4-472-16,-2-8 231 0,-14-4 369 31,-14 0 312-31,-18 0 168 16,-6-3 48-16,-22 6 496 0,-19-9 385 0,-3 0-57 15,-9-7-184-15,0-6-272 16,5-3-224-16,14-6-192 16,9-7-360-16,24-16-960 15,4-12-2953 1,13-10-6137-16</inkml:trace>
  <inkml:trace contextRef="#ctx0" brushRef="#br1" timeOffset="39188.35">13582 11100 14963 0,'0'0'2720'0,"0"0"-1359"15,0 0-945-15,0 0 200 0,4 130 344 16,-20-41-280-16,-8 22-200 15,0 6-256-15,9-18-136 0,2-26-32 32,13-29-40-32,0-9-16 15,0 0-144-15,17-3-192 0,6-4-328 16,13-15-280-16,16-13-728 16,-8-16-2721-16,-5-9-9402 0</inkml:trace>
  <inkml:trace contextRef="#ctx0" brushRef="#br1" timeOffset="39360.5">13267 11547 10658 0,'0'0'2424'15,"0"0"-127"-15,124-3-633 16,-57 3-1024-16,5 0-504 0,20 0-136 15,-24 0-1392-15,-9 0-3657 0</inkml:trace>
  <inkml:trace contextRef="#ctx0" brushRef="#br1" timeOffset="39643.98">14184 11608 14659 0,'0'0'3752'31,"0"0"-3151"-31,0 0 319 15,59 85-544-15,-54-43-128 0,-5 2-112 16,-24 3-136-16,-8 1-88 0,-20 3-1016 16,8-7-1265-16,9-15-3328 15</inkml:trace>
  <inkml:trace contextRef="#ctx0" brushRef="#br1" timeOffset="40071">14825 11033 15779 0,'0'0'2496'0,"0"0"-1295"0,0 0-681 16,0 0-400-16,0 0 144 15,20 130 456-15,-44-25-208 0,-8 12-328 31,0-2-176-31,4-17 40 16,9-31-48-16,6-23-48 16,6-18-360-16,3-17-224 0,0-9-96 15,4 0 496-15,0-41 168 16,12-39 16-16,23-34-200 0,17-19-104 31,0-4 64-31,3 10-257 16,-10 19 145-16,-9 26 400 15,-20 28 56-15,-1 22 881 0,-11 20 223 16,4 5-168-16,4 7-504 16,4 13-472-16,8 37 144 0,4 30 48 0,0 31-80 15,0 13-16 1,-16 0-112 0,-12-13-232-16,-4-22-848 15,-8-26-2745-15,-8-19-5209 0</inkml:trace>
  <inkml:trace contextRef="#ctx0" brushRef="#br1" timeOffset="40237.98">14634 11337 12858 0,'0'0'1985'16,"108"-12"-1521"-16,-5 12-464 15,17 0-584 1,-5 0-585-16,-7 0-1111 15,-37-3-1729-15,-19-7-3255 0</inkml:trace>
  <inkml:trace contextRef="#ctx0" brushRef="#br1" timeOffset="40429.1">15554 11125 15171 0,'0'0'4281'15,"0"0"-3057"-15,0 0-760 16,0 0-448-16,-24 76 152 0,-8 1 280 15,-3 24-288-15,-1 10-32 16,8-6-56-16,11-26-8 0,14-28-64 16,3-16 0-1,3-10-272-15,18-6-856 16,27-9-1417-16,-8-4-1784 16,3-6-1544-16</inkml:trace>
  <inkml:trace contextRef="#ctx0" brushRef="#br1" timeOffset="40597.31">15176 11443 8425 0,'0'0'2489'0,"0"0"-841"15,0 0-664-15,0 0-768 0,0 0 873 16,92 9 15-16,-5-3-192 16,21-6-440-1,3 0-472-15,-15-22-1208 16,-25 0-2961-16,-31-3-4217 0</inkml:trace>
  <inkml:trace contextRef="#ctx0" brushRef="#br1" timeOffset="40796.83">15754 10817 7273 0,'0'0'6850'15,"0"0"-4322"-15,0 0-1104 0,0 0-856 16,0 0 441-16,107 48 79 15,-43-7-280-15,12 22-296 0,7 20-104 16,-16 28-120 0,-30 9 24-16,-37 4-128 15,-64-9-184-15,-27-11-656 16,11-27-920-16,8-20-4153 0</inkml:trace>
  <inkml:trace contextRef="#ctx0" brushRef="#br1" timeOffset="41355.3">16658 11252 11178 0,'0'0'4665'16,"0"0"-3489"-16,0 0-240 31,0 0-111-31,0 0 295 16,163-4-184-16,-43-14-456 0,15-1-208 15,-12-3-176-15,-26 9-96 0,-37 3-8 16,-21 1-1056-16,-23 6-1825 15,-8-4-3360-15</inkml:trace>
  <inkml:trace contextRef="#ctx0" brushRef="#br1" timeOffset="41572.71">17060 10935 3424 0,'0'0'9418'0,"0"0"-6433"16,0 0-1161-16,0 0-431 0,0 0-361 16,0 0 40-16,84 123-56 0,-84-15-480 15,0 22-248-15,0 4-288 16,0-4-72 0,4-19-680-1,0-32-1880-15,4-21-5210 0</inkml:trace>
  <inkml:trace contextRef="#ctx0" brushRef="#br1" timeOffset="42392.25">18514 10594 10898 0,'0'0'2672'31,"0"0"-1735"-31,0 0-625 0,0 0 152 16,-56 115 480-16,13-32-24 16,-13 21 48-16,-8 11-95 0,1-4-209 15,-1-16-208-15,8-29-136 16,9-12-24-16,2-15-152 31,6-8-136-31,-13-8 96 0,0-1-24 16,-7-6 16-16,7-16 0 15,7-13-8-15,10-25 16 0,3-19 0 16,16-23-88-16,12 1-16 16,4 9-72-16,16 13-32 15,12 19-56 1,8 9 16-16,16 7-8 0,15 19 152 16,29 19 248-16,23 35-40 15,5 12 112-15,-25 1-48 0,-26-10-8 16,-26 9-160-16,-8 10-104 15,-7 9-96 1,-4 1-536-16,-23-10-488 16,-5-28-1089-16,-5-16-3512 0</inkml:trace>
  <inkml:trace contextRef="#ctx0" brushRef="#br1" timeOffset="43323.58">19693 10588 10066 0,'0'0'1488'16,"5"-73"-352"-16,-5 35-536 0,-20-3 473 0,-16 16 271 15,-27 6-392-15,-5 12 112 16,-8 7 153-16,-4 9-41 16,16 17-312-16,0 9-288 0,13 13-288 15,19 2-120 1,24 23-72-16,28 16-88 15,55 26-8-15,33 5 0 0,20-5 0 16,-12-11-48-16,-29-15-192 16,-23-6-296-16,-24-7-144 15,-24-9-56-15,-16-16-304 0,-9-14 311 32,-23-8 449-32,-24 6 280 15,-30-10 376-15,-30-6 513 0,4-15 167 16,24-4 88-16,33-19-232 15,18-10 48-15,2-25-167 0,19-22-289 16,20-23-200-16,43-8-304 31,37 8-88-31,-3 26-152 0,-22 32-104 16,-15 22-112-16,-20 16-257 16,0 3-439-16,-9 6-1216 15,-7 10-2449-15,-8 3-4265 0</inkml:trace>
  <inkml:trace contextRef="#ctx0" brushRef="#br1" timeOffset="43664.12">20574 10353 13514 0,'0'0'2505'0,"0"0"-697"31,0 0-903-31,0 0-609 16,-99 83 344-16,32 3 168 0,-14 31 72 15,6 10-128-15,15 7-192 16,29-14-152-16,31-12-112 0,11-3-127 15,41-10-81-15,20-12-88 32,15-10-184-32,9-22-241 0,-16-19-199 15,3-20-520-15,-27-12-1649 16,-17 0-5120-16</inkml:trace>
  <inkml:trace contextRef="#ctx0" brushRef="#br1" timeOffset="43942.24">20857 10525 10882 0,'0'0'4777'0,"0"0"-2529"16,0 0-943-16,0 0-665 15,0 140 704-15,0-33-464 0,0 14-304 16,0 0-312-16,0-16-96 0,4-26-104 31,1-22-64-31,-1-12-200 16,-4-14-400-16,4 1-728 16,3-13-1521-16,1-3-2640 0,1-16-3129 15</inkml:trace>
  <inkml:trace contextRef="#ctx0" brushRef="#br1" timeOffset="44256.48">21319 10776 12618 0,'0'0'2793'0,"0"0"-1777"0,0 0-392 16,-83 63-144-16,35-31 152 31,-12 3-104-31,0-6-159 15,1-4-97-15,3-3-104 0,20-9-48 16,8-7-16-16,16-3-8 0,12 0-96 16,16-3 112-16,21 7-32 0,6 5 24 15,5 8-96 1,3 2 8 0,-2 6-16-16,-10 1 8 15,-7 6 0-15,-4-3 0 0,-4 6 56 16,-9-3-56-16,6 6-8 0,-10-3-376 15,6 3-889-15,-6-9-1055 16,-2-13-3105-16</inkml:trace>
  <inkml:trace contextRef="#ctx0" brushRef="#br1" timeOffset="44494.2">21478 10398 14507 0,'0'0'2112'0,"0"0"-776"15,0 0-519-15,0 0-177 0,112 22 312 16,-48 32-64-16,12 25-232 31,3 36-288-31,-11 11-224 16,-27 5-48-16,-30-7-96 0,-11-13-24 15,-24 0-424-15,-4 3-744 16,5-28-536-16,-1-22-2777 0</inkml:trace>
  <inkml:trace contextRef="#ctx0" brushRef="#br1" timeOffset="45164.05">23813 10315 12938 0,'0'0'2921'16,"0"0"-1105"-16,0 0-824 16,0 0-47-16,41-73-385 15,-1 57 96-15,7 7-224 0,9 3-80 16,7 6-136-16,-3 0-104 0,-8 22-112 31,-16 13 0-31,-19 22-48 16,-17 22 48-16,-9 0 16 0,-10-9 32 15,-6-6 0-15,5-20-40 16,-4 7 0-16,9 3-8 0,3 4-456 16,12 11-1176-16,0-15-2785 31,0-3-6650-31</inkml:trace>
  <inkml:trace contextRef="#ctx0" brushRef="#br1" timeOffset="45337.49">23993 11430 12218 0,'0'0'2609'0,"0"0"-1337"15,0 0-312-15,0 0-416 0,0 0 72 16,0 0 185-16,0 0 151 16,56 28-456-16,-56-43-496 15,0-5-2161-15,0-5-8641 0</inkml:trace>
  <inkml:trace contextRef="#ctx0" brushRef="#br1" timeOffset="46305.42">25873 12487 12578 0,'0'0'4353'0,"0"0"-3113"0,0 0-447 15,0 0-681-15,-20 38-64 16,20 38 1224-16,0 32-320 0,13 13-264 31,7-7-248-31,-1-15-232 16,-6-14-104-16,-9-15-104 0,0-16-104 15,-4-9-272-15,0-14-456 16,-8 7-872-16,-5-6-1369 16,2-9-2736-16</inkml:trace>
  <inkml:trace contextRef="#ctx0" brushRef="#br1" timeOffset="46641.11">26459 12719 11482 0,'0'0'1824'16,"0"0"-1336"-16,-79 35-344 15,23 0 233-15,-8 6 623 0,-4 0 0 16,-4 0-464-16,9-2-248 15,3-8-208-15,13-9-64 0,15-5 64 16,15-11-72 0,10-3 40-16,7-3-48 15,15 0-272-15,17 0 272 16,5 10 296-16,2 8 192 0,5 11-8 16,0 3-95-16,-1 6-161 15,-7 0 80-15,0-3-24 0,-8 0-104 31,-4 0-80-31,-8-7-96 16,-4-2-96-16,0-11-832 16,0-5-865-16,-4-3-919 0,0-7-4586 15</inkml:trace>
  <inkml:trace contextRef="#ctx0" brushRef="#br1" timeOffset="46909.68">26726 13081 13866 0,'0'0'4513'16,"0"0"-2840"-16,0 0-337 16,0 0-528-16,0 0-104 15,124-3-7-15,-25 3-241 0,36 0-240 16,9 0-112-16,-24-3-80 15,-32 3-24-15,-45 0-248 16,-7 0-488-16,-4 0-121 16,-4 0-575-16,-16-7-1601 15,-4-3-1560-15,-8 1-3992 16</inkml:trace>
  <inkml:trace contextRef="#ctx0" brushRef="#br1" timeOffset="47233.41">27571 12744 8633 0,'0'0'3849'32,"0"0"-1712"-32,0 0 79 15,0 0-279-15,0 0-513 16,0 0-480-16,0 0-520 0,0 0-352 15,4-10 112-15,32 30 88 16,0 5-176-16,11 4-24 0,-6 2-24 16,-2 8-48-1,-11-5-56-15,-4 8-80 16,-12-4 0-16,-12 3 64 16,0 1 64-16,-16-5-120 0,-16 5 40 15,-12-1-88-15,-8-3-304 16,-15 10-776-16,11-10-841 15,16-10-2848-15</inkml:trace>
  <inkml:trace contextRef="#ctx0" brushRef="#br1" timeOffset="47729.67">29021 12665 12618 0,'0'0'4513'15,"0"0"-3801"-15,0 0-712 0,0 0 8 16,-28 82 704-16,-12-28 161 15,-12 10-321-15,-19 9-296 0,-29 0-40 16,-15-3-120 0,-5-19 8-16,4-20-8 15,17-25-32-15,27-6 32 16,17-15-96-16,19-7-168 0,16-4-16 16,12-12 176-16,8-9-40 15,4-8-48-15,28 1-8 16,8 13 16-16,11 9 88 15,5 20 160-15,4 12 48 16,0 12 48-16,0 24-8 16,3 11 64-16,-3 7-40 0,4 6-24 15,-12 1-88-15,-1 2-112 16,-7-6-48 0,0 1-424-16,-8-14-192 15,-1-6-192-15,2-9 136 16,-1-14-192-16,20-15-825 15,-13 0-2256-15,0-12-3744 0</inkml:trace>
  <inkml:trace contextRef="#ctx0" brushRef="#br1" timeOffset="47887.3">29666 12982 14067 0,'0'0'4008'0,"0"0"-3223"31,0 0-785-31,0 0-329 16,0 0-1575-16,-95 0-4737 0</inkml:trace>
  <inkml:trace contextRef="#ctx0" brushRef="#br1" timeOffset="52949.15">30340 12535 10234 0,'0'0'2624'0,"0"0"-911"0,0 0-129 15,0 0-384-15,0 0-480 16,0 0-71-16,12-64 103 16,12 61-256-1,4 3-352-15,12 0 32 16,7 16-104-16,2 3 144 0,-6 13-40 15,-7-1-80-15,-8 7-32 16,-12 7-64-16,-8 3 0 0,-8-4 64 16,-13 7-64-1,-6-7 72-15,-9 0-8 16,4 4-56-16,0-3-8 16,4 3-392-16,-8 21-1368 0,8-12-3258 15,9-6-6608-15</inkml:trace>
  <inkml:trace contextRef="#ctx0" brushRef="#br1" timeOffset="53105.82">30352 13557 8649 0,'0'0'7586'16,"0"0"-5650"-16,0 0-1287 31,0 0 79-31,0 0 384 0,0 0-360 16,0 0-344-16,-24-3-408 15,12-10-1256-15,-8 1-6130 0</inkml:trace>
  <inkml:trace contextRef="#ctx0" brushRef="#br1" timeOffset="61985.86">19304 6400 1696 0,'0'0'824'15,"0"0"-640"1,0 0 400-16,0 0 969 0,0 0-329 15,0 0-336-15,0 0-8 0,0-3-64 16,0 0-176-16,0 3-39 16,0 0 39-16,0 0-72 15,0 0-32 1,0 0-176-16,-4 0-80 16,4 0-136-16,0 0-80 15,0 0-56-15,0 0 0 0,0 0 0 16,0 0 88-16,0 0-96 31,0 0 8-31,0 0-8 0,0 0 0 16,4 0 0-16,7 0 304 15,2 0 264-15,2 0-120 0,2 0-119 16,2 3-65-16,-3 0-152 16,4 1-8-16,0-1 56 15,0 0 72-15,3 4-136 0,1-4 48 31,4-1 64-31,0 2-56 16,-3 2-56-16,3-3-24 0,-4 1 0 16,-5-1-16-16,1 0-48 0,-1 0 40 15,-2 1-40-15,-2-2 8 16,2 2-8-16,-1-4 0 16,0 0 104-1,8 0-104-15,0 0 0 16,8 0 144-16,3 3 16 0,5-3-32 0,-1 0-72 15,2 0-64-15,-5 3 72 16,-8-3-32 0,-4 3-40-16,-5 0 0 15,-6-3 0-15,2 0 0 16,2 4 0-16,2-4 0 16,5 3 72-16,8-3-72 0,0 3 8 15,7-3 0-15,-2 0-8 16,2 0 16-16,-3 0-16 0,-4 0 8 31,0 0 104-31,-4 0-16 16,0 3 0-16,0-3-40 0,0 0-48 15,4 0 0-15,-1 0 48 16,5 0-48-16,-4 0 0 16,4 0-8-16,-1-3 72 0,-7-3-16 31,0 2 56-31,-4-2 136 15,1 3-40-15,-2 0-56 0,5-1-16 16,0 2-128-16,3-2 48 0,5 1-48 16,1 0 0-16,2 0 0 15,1 3 0-15,-1-4 8 16,-6 1-16 0,-1 3 16-16,-9-3-8 15,-2 0 8-15,3 3-8 16,-9-4 0-16,9 4 0 0,0 0 0 15,8 0-8-15,0-2 40 0,4 2-40 16,3-3 0 0,6-1 8-16,-6 1-8 15,-3 3 0-15,-8 0 8 16,-4-3 0-16,-9 3 0 16,2 0 0-16,-6 0-8 0,2-3 8 15,2-1 41-15,6 4-49 0,-1-6 0 31,12 6 0-31,-4-6 0 16,8 3-49-16,-1-1 49 16,-3 4-8-16,0-3 8 0,-12 0 0 15,-8 0 0-15,-5 0 0 32,1 3 8-32,-3 0 65 0,-1-3-9 15,-4 0-8-15,8-4 40 16,-5 4-40-16,5-7 32 15,1 1-88-15,-1-4 64 0,-1 3-56 0,-3-5 120 16,0-1 40-16,-4 0 96 16,0-6-136-16,-4-4-112 15,-7-5-8 1,-2-1 96-16,5-3-8 16,4 0-88-16,1-3 40 15,3 0 24-15,0-1-72 0,0 2 56 16,7-2-8-16,-3 4-40 0,0 0 0 15,-4 1-8 1,0-1-56-16,-12-3 48 16,-3 0-40-16,-5 0 40 15,8-3-56-15,-4-1 64 16,12 1 48-16,0 0-40 0,4-1 0 16,0 1-8-16,0 3-72 0,8-4 64 31,-1 1-48-31,2-3 56 15,-1 3-8-15,-8-4 0 16,0 4-48-16,0-7-72 0,-8 7 120 16,-1-3 0-16,6 5 8 15,3 4 0-15,0 4 0 0,0 2-96 32,12 0-160-32,-4-2 136 15,3 5 24-15,-3 1 32 16,-3 6-16-16,-1 3-112 0,-4 3-129 15,0 4 289-15,0 2 32 16,0 5 8-16,0-2 0 0,0 1 56 16,0 0-64-1,0 0-56-15,0 3 8 16,0-7-192-16,0 1-16 16,8 2 112-16,-8 2 144 0,0-2-8 15,0 1-56-15,0 3-328 16,-4 0 376-16,-13 0 8 15,2 0 8-15,-2 0 0 16,6 0 0-16,-6 0-16 16,6 3-88-16,-1 1-184 15,-4-2 200-15,-4-2 88 0,-12 0 0 16,-8 0 0-16,-7 0 0 16,-9 0 8-1,0 0-8-15,-4 0 0 16,0 0 16-16,8 0-16 15,1 0 0-15,-1 0 8 0,4 0 8 16,1 0 40-16,-2 0-56 16,2 0 0-16,-5 0-8 0,-4 0 16 31,0 0-8-31,1 0 8 16,-1 0-8-16,8 0 8 15,1 0-8-15,2 4 0 0,2-4 0 16,-6 3 0-16,6 0 8 15,0 0-8-15,-6 1 8 0,6-4-8 16,-5 3 0 0,4 0 0-16,0 0 0 15,1 1 0-15,2-2 0 16,1 1 0-16,5 1 0 0,-1-1 8 16,0 0-8-16,0 0 8 15,9-3-8-15,-5 4 0 16,0-1 0-16,-1-3 0 15,-3 3 8-15,5 0 0 16,-1 0-8-16,0 0 0 16,-4 4 0-16,4-1 0 0,-3 0 0 15,-1 1 8-15,-1-4-8 16,5 3 8 0,-3-2 0-16,3-4-8 15,0 3 8-15,0 0-8 16,0 0 0-16,4-3 0 0,-3 3 0 15,-1 0 8-15,0 0-8 16,4 1 0-16,-8-4 8 31,4 3-8-31,1-3-8 0,3 3 8 16,0 0 0-16,3 1 0 16,6-4 0-16,3 2-8 0,8 2 0 15,0-1 8-15,1 0-16 16,2 0-40-16,-3 0-16 31,4 4 16-31,0-1 40 0,1 0 8 0,-1-2 0 16,-1 5-8-16,-3 0 8 15,4 1-40-15,-3 3-32 0,-1 3 72 16,-1 3-48-16,5 3-32 16,-3 4 80-1,3 2 8 1,0 4 0-16,0 3 0 0,-1 3 48 0,5-3 16 15,-4 3 40-15,4 0-8 16,0-3-24-16,0 0 40 0,0-1 0 16,0 5-96-16,0-4-8 31,0 0 56-31,0-3-56 16,0 2 112-16,0-2-64 0,0 0-56 15,-4 0 120-15,4-1-104 0,0 1 40 16,0 3-40-16,0 0 64 15,0-3-40-15,0 3-40 32,0 0 0-32,0 0 48 0,4-4-48 15,-4 4 56-15,4 0-40 16,-4-3-8-16,5 0 48 0,-5-1-48 16,4-2 40-16,-4 3 8 15,8-4-56-15,-5 4 0 31,1 0 0-31,0 3 8 0,0-7 0 0,1 4 0 16,-1-3 0-16,3-4 72 16,-3-3-64-16,4 1 40 0,-4-1-56 15,1-3 48 1,-1-1-40 0,-1-5-8-16,-3 4 0 15,0-5 56-15,0-2-56 0,0 2-8 16,0-2 8-16,0-4 40 0,4 1-40 15,-4-5 0-15,0 2 0 0,0-1 48 16,0-3-48-16,0 3 0 31,0-3-8-31,0 0 8 16,0 0 80-16,0 0-80 0,0 0-8 16,4 0 8-16,4 0-56 15,4 0 48-15,12 0-664 0,31-10-848 16,5 1-1393-16,-4-4-5672 0</inkml:trace>
  <inkml:trace contextRef="#ctx0" brushRef="#br1" timeOffset="68207.59">18834 8306 1768 0,'0'0'840'0,"0"0"1417"15,-13-7-609-15,9 7-424 16,1-3-128 0,3 3 41-16,0 0 15 15,0 0-64-15,0 0-72 0,0 0-143 16,0 0-121-16,0 0-240 15,0 0-40-15,0 0-128 16,0 0-104-16,0 0-72 0,0 0-32 31,0 0-88-31,0 0 32 16,0 0 8-16,7 0-16 0,10 0 264 16,2 0 80-16,13 0-144 15,0 0-72-15,4 0-128 16,0 0 8-16,-4 0-72 0,4 0-8 31,-5 3 16-31,1 0-8 16,4 1 48-16,-4-2-56 0,3-2 0 0,6 0 64 15,-1 0-64-15,-1 0 0 16,2 0 8-16,2 0 0 16,-3 0 16-16,0 0-16 15,-4 0 0 1,-4 0 40-16,0 0-40 0,-1 0-8 15,-3 0-8-15,8 0 8 0,4-2 16 16,4-5-8-16,11 1-8 16,1-7 16-16,4 4 33 15,-4 2-41 1,-4 1-8-16,-5-1 0 16,-7 7 0-16,-8-2 0 0,0 2-8 15,-9 0 8-15,5-4 0 16,4 1 8-16,4 0-8 15,5 0 8-15,2-1 48 0,1-2-56 32,0 3-8-32,4-3 8 15,-5-1 0-15,1 1 0 0,-8 3 0 16,4-1 0-16,-12 2 16 16,4-2-16-16,0 1 0 15,0-3 16-15,7-1-16 0,1 1 0 31,4 0-8-31,-1-1 8 0,2 1 0 16,2-4-8-16,-6 4 0 16,-6 0 8-16,-3 3 8 0,-13-4-8 15,-2 4 0-15,-6 0 0 16,2-1 96-16,-1-2-96 16,-1 3 0-1,2-3 0-15,2-1 0 16,2 1 8-16,-6-3 0 0,6 5-8 15,-10 1 8-15,1-3 0 0,-4 2 0 16,1 1 80-16,-1-3 112 16,-4-3 0-1,3-1 0-15,-3-3-56 16,4-3 24-16,0-3-160 16,0 1 48-16,0-8-48 0,-4 4-8 15,0-1 0-15,0-2-64 16,0 0-8-16,-8-1 24 0,-3-2 48 31,-2-4 48-31,1 0-40 16,5-3 0-16,-6 1 0 0,5-5 56 15,5-2-64-15,-1-3 56 16,4-1-56-16,0-2 8 31,0-1-8-31,0 3 0 0,-4 1 8 16,-5-1-8-16,1 8 0 15,1-5 0-15,-1 7 8 16,3 1 0-16,1-1-8 0,0 3 8 0,4 0 8 16,0 3-16-16,0-2 0 15,4-5-48-15,5 2 0 16,-1-1-8 0,-4-7-40-16,-1 5 8 15,-3 5-8-15,0 6-200 16,0 4 0-16,-7 3 296 0,3 0 16 0,4 0 32 15,0 3-48-15,0-3 0 16,4-3-80 0,3 3 8-16,1 0 16 15,1 3 56-15,-5 3 0 16,-4 7 0-16,0-1-96 16,0 4-57-16,0 3 145 0,0 0 0 15,0 0 8-15,0 0-8 16,-4-3-48-1,0 3 32-15,-1-3-32 16,-6 3-8-16,-1-3 56 16,-1 3 8-16,-2-3-8 0,-5 3 0 15,-1-4 8-15,2 4 0 16,-5-3 0-16,4 3-8 0,-8 0 8 31,5-3 0-31,-9 3 16 16,4-3-16-16,0 0 0 15,-8-1 8-15,4 2-8 0,-4-5 0 0,0 1 16 16,-4-1-16-16,5 1 48 16,-1 0-48-16,-5 3 0 15,6-1 8 1,-5 1-8-16,1 3 0 16,2 0-8-16,1 0 8 15,1 0-8-15,3 0 0 0,4 0 8 16,-4 0 0-16,4 0 0 0,0 3-8 15,-4-3 8 1,-4 0 0 0,1 4 0-16,-1-4 0 0,-4 0 0 15,0 3 0-15,0-3 0 16,1 0 0-16,7 0 0 0,-5 0 0 16,5 0 0-16,1 0 0 0,3 0 0 31,-4 0 8-31,5 0-8 15,-6 0 0-15,1 0 8 16,0 2-8-16,-3-2-8 0,-1 4 8 16,0-1 8-16,1 0 32 15,3 0-40-15,0 4 0 0,4-4 0 32,4 4 0-32,0-5 0 15,-1 2 0-15,-2 2 0 16,-1-3-8-16,1 4 8 0,-9-1 0 15,-5 0-16-15,2-3 16 16,3 7-8-16,0-7 8 0,4 4 0 16,5-5 0-1,-1 2 0-15,3 2 0 16,1-3-8-16,0 1 8 16,-3 2 0-16,-1 0 0 0,-4 0 0 15,0 4 0-15,-4-3 0 16,4 5 0-16,-4-6 0 15,4 4 0-15,4-1 0 16,0-2 0-16,0-1 0 16,5 1 8-16,-1-1 0 15,8-3-8-15,-3 3 8 0,-2-2 8 16,10-1-8-16,-6 0-8 16,2 0 8-1,6 1-40-15,-2-2 32 16,3-2 0-16,-5 4 0 15,6-1 0-15,-1 0 0 0,0 3-8 16,-4 1-64-16,8 5 64 16,-8 1-56-16,3 0 64 0,6 6 0 31,-1 0 8-31,0 0-8 16,4 0 0-16,0 3-56 15,0 0 56-15,0 1 0 0,0 2 40 16,0 1 32-16,4 5-56 15,0-2 56-15,-1 2-72 0,6 4 0 16,-5 1 48 0,0 2-32-16,0 0-8 15,-4 3 0-15,4-3-8 16,-4 3 48-16,7-2-48 0,-2-5-8 16,3 1 8-1,-4-3 8 1,7 0 0-16,2 0-8 0,-2-4 0 0,2 7 24 15,2 0-8-15,-3-3-16 16,4 3 8-16,1 0 8 16,-6-4 33-16,1 4-41 0,-3-3 0 15,-6-4 56-15,1 1-56 16,-4-1 40 0,0 1 24-16,0-4 40 15,0 1-32-15,0 3 0 16,0-4-32-16,0 7 48 0,0-1-8 15,8 4 72-15,4 0-24 16,0 4-64-16,4-2 32 31,0 2-56-31,-1-1-32 0,-2 0 80 16,-1-3-88-16,-5 0 0 16,2-7 0-16,-1-2 8 0,-4-4 40 15,-1-3-48-15,1-3-8 16,-4-3 120-16,4-4-112 31,1 4 0-31,-5-3 64 0,0-1 8 0,4-3 32 16,-4 1-56-16,0-1-40 15,0-3 64-15,0 0-64 0,0 0 32 16,0-3-16-16,0 0-32 16,0 0-368-1,0-12-760-15,8-4-1561 16</inkml:trace>
  <inkml:trace contextRef="#ctx0" brushRef="#br1" timeOffset="70401.31">18870 10515 640 0,'0'0'1656'0,"0"0"-1192"16,0 0-464-16,0-38-48 0,0 26 48 31,3-1 80-31,1-3-16 16,-4-3 624-16,0 0 264 0,4-3 89 16,-4-4-113-16,0-2-328 15,0 2-184-15,0 1-56 16,0 6 216-16,0 3 208 0,0 6 89 15,0 4 167-15,0 3-128 16,0 0-16 0,0 3-176-16,0 0-151 0,0 0-145 15,0 0-176-15,-4 9-192 16,-3 14 344-16,-6 2 184 16,1 10-272-16,1 9-200 0,-2 4 192 15,2 9 104 1,-2 3-16-16,5 7-88 15,5-3 16-15,3-4-72 0,0 3 16 16,0-2-144-16,0-1-47 16,7 0 23-16,1 1-16 15,1-1-72-15,-2-3 136 0,-3 4-72 32,-4-2-16-32,4-1-48 15,0-1 88-15,-4 0 0 0,5 1-24 16,3-1-64-16,-1-3 160 15,1 3-72-15,1-3-40 0,-2-4-48 16,-3 1 40-16,0-6 24 31,-4-1-64-31,0-2 0 0,0-5 48 16,0 2-56-16,0-4 56 16,0-4-56-16,0-2 8 15,4 0 0-15,0-7 0 0,0 3-8 16,0-3 0-16,0-2-72 31,0-2-120-31,-4 1-272 0,0-6-184 0,4 0-577 16,-4 0-1111-16,0-4-905 15,0-9-4041-15</inkml:trace>
  <inkml:trace contextRef="#ctx0" brushRef="#br1" timeOffset="72125.95">18893 12335 2904 0,'0'0'6033'16,"0"0"-4304"-16,0 0-1121 0,0 0-320 15,0 0 176-15,0 0 352 16,36 19-208-16,-8-16-352 0,8-3-120 15,4 0-136-15,3 3-64 32,5-3 40-32,4 0 24 15,3 0 152-15,5 3-80 0,0-3-56 16,-4 0 41-16,-4 0 23 16,0 0 296-16,3 0 304 0,-3-3-176 15,8-3 128-15,4-1-328 31,3 4 288-31,6-3-304 16,-2 3-48-16,4 3-16 0,-2-3-168 0,-2 3-40 16,-7 0 80-16,-1 0-88 15,5 0 32-15,-4 0-40 0,16 3 0 16,11-3 48 0,21 0-40-1,3 0-8-15,-14-3 8 16,-19 3-8-16,-26-4 0 0,-16 4-72 15,-3 0-264-15,-2 0-120 0,5 0-112 16,-1 0 144-16,2 0 192 0,-5 0 224 31,-1 0 8-31,5 0 0 16,1 0 0-16,-2 0-8 16,4 0 16-16,-2 0-16 0,-1 0 16 15,3 4-8-15,-2-4 96 16,-2 0-88-1,-7 0 128-15,7 0 152 16,1 0 40-16,1-4-24 16,-2-2-136-16,9 3-24 0,-4-4-48 15,-1 1-8-15,2 3 0 16,-10 0-16-16,-3 0 88 0,0-1 40 16,-12-2 8-16,-1-1 49 31,-2 1 55-31,-6 0-64 15,2-4 24-15,-9 1-104 0,4-1-48 0,-1-3-48 16,2 4-72-16,-1-4 0 16,-4 0 0-16,-1 4-64 0,1-7 64 15,0 7 0 1,-4-4 0 0,0-3 48-16,0-3-48 15,0 0 0-15,-8-6 80 0,1-4-80 16,3 1 8-16,0-7-8 15,4-1 8-15,0-5 0 16,0 0-8-16,0 0 0 16,0-4 40-16,0 1-40 15,0-3 0-15,0-1 64 16,0 0 8-16,-5 1 56 0,-3-1 40 16,5 0-96-16,-5 1 72 15,4-4-144-15,4 3 48 0,0-3-40 31,0-2 0-31,0 1 0 16,0 2-8-16,0-1-48 0,0 0 40 16,0 3 8-16,-9 1 0 15,2 3 0-15,-1 2 0 0,0 1 8 16,-1-4-8-16,6 4 0 31,3-7 0-31,0-2-56 16,0-4 8-16,3 3-72 0,-3 3 72 15,0 4 48-15,0 3 8 0,0 6-8 16,-3 0-8-16,-5 3 8 0,4 0 0 16,0 4-8-1,4-4-120 1,0 0 40-16,0 4-56 16,0-1 24-16,0 0 16 0,0 7 48 15,0 3-16-15,-7 3-40 16,-2 7 56-16,1-1 48 0,0 7-48 15,-4 0 48 1,4 0 0-16,-3 3-64 16,-6 0 24-16,2 0 32 15,-2 0-16-15,-7 0-16 0,-4 0 32 16,-8 0 16-16,-3 3 0 16,-9 0 0-16,-3 0 0 0,-5-3 48 31,-4 4-48-31,0-1-8 15,-4 0 8-15,1 0 0 0,-1 0 0 16,-4-3 0-16,0 0 0 16,0 0 0-16,-3 0-104 0,-9 0 104 15,-20-6 0-15,-7 0 0 32,-8 2 0-32,10 1 0 15,15 0 0-15,21 3 0 0,9 0 0 16,13 0 8-16,3-3-8 15,-7 3 8-15,-9 0-8 0,-4-4 0 16,0 1 16-16,8 0-16 16,-3 3 0-1,-1 0-8-15,4 0 0 16,-4 0 8-16,4 0 8 0,-4 0-8 16,5 0 0-16,-5 6 0 15,8 4 0-15,-8 0 64 0,4-1-56 16,-3 1-8-1,-1-1 0-15,0-3-40 16,0-2 40-16,5 2 0 16,3-3-8-16,4 1 8 0,4-4 0 15,5 6 0-15,-2-3 0 16,6 3 0-16,3 1-8 16,4 2 8-1,5-2 0-15,2 2-8 16,5 1-8-16,4-1-120 0,9-3-617 15,-1 1-495-15,8 2-840 16,11 1-97-16,1-7-2088 0</inkml:trace>
  <inkml:trace contextRef="#ctx0" brushRef="#br1" timeOffset="75239.09">21973 4651 5369 0,'0'0'2056'0,"0"0"-976"15,0 0-704-15,0 0-8 16,-16 19 337-16,16-16 351 0,0 1 152 16,0-4 352-16,0 3 81 31,0-3-225-31,0 0-400 16,0 0-408-16,0 0-87 0,0 0 47 15,4-10 120-15,20-12-304 0,12-10-280 16,31-25-104-16,38-22 64 15,30-26-56-15,16-19-16 32,-3 3 8-32,-21 7-96 0,-39 35 96 15,-24 22-8-15,-29 22 8 16,-11 15 48-16,-4 5-48 0,-4 2-8 16,-8 4 0-16,-4 9-120 15,-4 0-408-15,-8 12-857 31,-12 17 249-31,-28 31-744 0,4-6-1193 16,-3-3-4440-16</inkml:trace>
  <inkml:trace contextRef="#ctx0" brushRef="#br1" timeOffset="76306.6">21315 7813 8425 0,'0'0'2825'15,"0"0"-1193"-15,0 0-832 16,0 0-496-16,0 0 249 0,0 0 87 0,0 0 416 31,49 45 88-31,-14-26-256 16,37 3-287-16,32 10-185 0,46 3-168 15,30 3 24-15,-4-3 48 16,-13-3-160-16,-36-7-64 16,-30-6-48-16,-34-3-32 0,-27-7 48 31,-12-2-64-31,-9-4 0 0,-3 3 0 15,-3-2-48-15,-5-4 0 16,-4 0 48-16,0 0 8 16,0 0 24-16,0 0-32 0,-4 3-504 15,-9 0-224-15,-2 6-777 32,-2-2-847-32,2-1-1481 0</inkml:trace>
  <inkml:trace contextRef="#ctx0" brushRef="#br1" timeOffset="77645.97">22140 10058 4480 0,'0'0'2993'0,"0"0"-688"0,0 0-1241 16,0 0-240-16,0 0 272 16,0 0 649-16,12-6-65 0,8-10-952 15,8-3-328-15,16-10-192 31,23-15 56-31,25-17-40 0,31-24 80 16,17-17-72-16,0-6-120 0,-16 6 1 16,-38 33-33-16,-26 15-64 15,-19 25 96-15,-22 13 344 0,1 4-16 16,-4-1-168 0,0 6-152-1,-12 1-48-15,0 6 0 16,-4 0-72-16,0 0-16 0,0 0-128 0,0 0-256 15,0 0-496-15,-8 0-617 16,-12 6-743-16,5 4-881 0,-6-3-5969 16</inkml:trace>
  <inkml:trace contextRef="#ctx0" brushRef="#br1" timeOffset="87748.79">21061 9979 3016 0,'-4'0'4417'15,"4"0"-2777"-15,0 0-767 0,0 0-121 32,0 0 176-32,0 0 272 15,0 0-104-15,0 0 41 16,0 0-97-16,8-13-368 0,7-6-424 15,9-6-120-15,8-14 80 16,12-2-96-16,24-22-104 0,35-23 72 16,33-28-80-1,16-14 8-15,3 5 32 16,-8 12-40-16,-24 28-64 16,-26 26 64-16,-30 19 0 0,-27 16 0 15,-16 12-64-15,0 0-816 16,-9 1-680-16,-2 3 239 15,-13 6 121-15,-20 0-640 16,-4 3-2241-16</inkml:trace>
  <inkml:trace contextRef="#ctx0" brushRef="#br1" timeOffset="88499.03">21347 7343 6889 0,'0'0'2360'15,"0"0"-1111"1,0 0-585-16,0 0-8 0,0 0 304 16,124-9 176-16,-16-13-47 15,51-4-313-15,21-2-216 0,3 5-64 16,-24 11-272-16,-52 9-144 16,-34 3-64-1,-34 0-8 1,-15 0-8-16,-5 0-216 0,-6 3-160 0,-9-3-408 15,-4 3-272-15,-24 3 95 16,-4-3-399-16,-4-3-1336 0</inkml:trace>
  <inkml:trace contextRef="#ctx0" brushRef="#br1" timeOffset="89159.78">22004 5680 6529 0,'0'0'2865'0,"0"0"-889"0,0 0-992 16,144-51-480-16,-4 25-48 15,35 1 112-15,17 3-31 0,-14 3-33 16,-30 6-32-16,-36 7-248 31,-41 3-8-31,-39 3-128 16,-19 0-8-16,-10 0-80 0,-3 0-464 15,-8 3 440-15,-19 6 24 0,-10 4 0 16,-3 0-424-16,1 9-825 0,7 6 9 16,8-2-776-1,16-10-3609 1</inkml:trace>
  <inkml:trace contextRef="#ctx0" brushRef="#br1" timeOffset="92270.65">7669 14420 8249 0,'0'0'2537'15,"0"0"-889"-15,32-72-432 16,-20 43-167-16,0 7 151 0,-4 2 104 0,-4 2-128 31,0 5-463-31,-4 3-249 16,0 7 0-16,0 3-104 15,-8 0-312-15,-20 7 8 0,-12 12 24 16,-12 9-8-16,-8 4 24 16,1 6-48-16,4 3 64 0,10 4-8 31,10-4 0-31,10 4-40 15,14-1-64-15,11-3-56 0,8 4 48 16,27-4 8-16,14 3 8 16,18 7 72-16,25 6-72 0,-8-2 0 15,-9-11-16-15,-15-3-56 32,-12-6-48-32,-5 6-16 15,-3 7 8-15,-8-1 24 0,-20 4 48 16,-12-3-32-16,0-1 40 15,-28-5 40-15,-3-4 8 0,-10-9 64 16,-10-7 120-16,-1-7 200 16,-8-11 24-1,-4-4 32-15,4-9 48 16,1-21-144-16,3-7-32 0,8-11-71 16,13-6-89-16,7-3-32 15,11-10-120-15,13 7-8 16,4 0 0-16,13 6-48 15,2 9 48-15,2 10 0 16,2 10-80-16,-2 2-569 16,7-2-495-16,-1 3-1272 0,-11-3-5994 15</inkml:trace>
  <inkml:trace contextRef="#ctx0" brushRef="#br1" timeOffset="93063.75">7446 14001 264 0,'0'0'8945'0,"0"0"-5656"31,0 0-1720-31,0 0-641 16,0 0 8-16,0 0 40 0,0 0-224 16,-7 13-136-16,7-9-192 15,-5-4-103-15,5 3-33 16,0-3 8-16,0 0 16 0,0 0 32 31,0 0-64-31,0 0-48 0,0-3 24 16,9-7-48-16,2-9-64 0,1-4-88 15,4-8-8-15,-1-4-32 16,6-7-8-16,-1 1 0 16,-5 0 8-16,6 9 0 15,-10 7-8 1,-2 9 40-16,-1 7 24 0,-4 5-8 15,-4 4 56-15,3 0-120 0,1 7-64 16,0 15 64-16,5 13 48 16,2 6 0-16,1 4 16 15,8 2-64 1,4 1-112-16,20 12-752 16,-4-12-1793-16,-4-10-4664 0</inkml:trace>
  <inkml:trace contextRef="#ctx0" brushRef="#br1" timeOffset="93665.92">8912 14766 11122 0,'0'0'5809'16,"0"0"-4201"-16,0 0-623 16,0 0-193-16,0 0 56 0,-40-6-352 31,76 0-488-31,32-4 240 15,44-9-32-15,15 3-64 0,-15 4-64 16,-28 2-40-16,-33 10-48 0,-15 0-680 16,4 10-1192-1,-17 9-2313 1,-2 0-696-16,-21-3-5265 0</inkml:trace>
  <inkml:trace contextRef="#ctx0" brushRef="#br1" timeOffset="93846.88">8932 15087 11178 0,'0'0'2881'15,"0"0"-585"-15,0 0-136 16,124 20-631-16,-53-20-601 0,25 0-352 16,19-13-264-16,-6 0-168 15,-10 0-144-15,-35 4-920 16,-25 2-5305-16</inkml:trace>
  <inkml:trace contextRef="#ctx0" brushRef="#br1" timeOffset="97425.69">12491 13544 96 0,'0'0'9778'0,"0"0"-7730"15,0 0-488-15,0 0-655 16,0 0 391-16,-28-69-176 16,4 65-496-16,-12 4 8 0,-8 4 97 15,0 11-33 1,-4 11-128-16,8 5-232 15,5 8-72-15,10 5-112 0,14 7-64 16,11 3-80 0,4 6-8-16,28 0 16 0,27 10-8 15,1-9 104-15,8-1-112 0,7 0-176 32,-11-6-144-32,4 6-184 0,-13 1 88 15,-7 2 16-15,-16 1-24 16,-8-4 7-16,-16-3 49 15,-8-6 24-15,-8-7 96 0,-16-12 24 16,-15-7 224-16,-6-5 272 31,-6-17 200-31,-5-3-8 0,-4-16 201 16,-7-32 127-16,3-22-160 16,4-21-272-16,20-8-16 15,24 17-168-15,16 21-32 0,0 29-128 16,8 10-16-16,12 7-16 15,-4-2 16 1,8 8 16-16,0 9-16 0,0 0-8 16,-12 13-216-16,-1 6-432 15,-11 6-592-15,0 4-377 16,-3-4-1559-16,-5-3-1321 0,0-9-3505 16</inkml:trace>
  <inkml:trace contextRef="#ctx0" brushRef="#br1" timeOffset="97767.68">13438 13846 7113 0,'0'0'2649'0,"0"0"-609"31,0 0-304-31,-51-76-87 16,19 63-273-16,-12 10-400 15,-3 3-128-15,-9 6 209 0,4 20-153 16,-1 11-120-16,6 11-304 16,11 16-208-16,16 19-32 0,20 15-24 15,24 4-120-15,20-20-48 31,8-18-48-31,-4-27 56 0,-1-8-56 16,9 3-392-16,4-7-408 0,28-9-1376 16,-17-12-2425-16,-19-4-3601 15</inkml:trace>
  <inkml:trace contextRef="#ctx0" brushRef="#br1" timeOffset="97996.86">13590 13995 9402 0,'0'0'2960'16,"0"0"-391"0,0 0-577-16,0 0-1168 15,0 0-256-15,0 0 905 16,0 80-553-16,8-36-424 16,-4 3-192-16,4 5-144 0,0 1 8 15,-1 1-160-15,6-6-8 0,-1-1-176 16,8 4-864-16,-5-15-1369 31,2-14-3192-31</inkml:trace>
  <inkml:trace contextRef="#ctx0" brushRef="#br1" timeOffset="98263.98">13777 13764 5817 0,'0'0'5825'0,"0"0"-3272"16,0 0-561-16,0 0-616 16,0 0-416-16,0 0-23 0,112-4 167 15,-64 45-376 1,3 13-376 0,5 10-184-16,-4 9-96 15,-12-3 0-15,-16 0-64 0,-9-1 0 16,-15-8-8-16,-3 6-32 0,-22-4-208 15,-3-6-320-15,-11 10-824 0,3-19-1553 32,8-14-4088-32</inkml:trace>
  <inkml:trace contextRef="#ctx0" brushRef="#br1" timeOffset="98638.66">14586 14335 6489 0,'0'0'7345'15,"0"0"-4976"1,0 0-393-16,0 0-1047 16,0 0-449-16,0 0 80 0,104-32-72 15,-56 32-208-15,3 0-72 0,5 0-192 16,-4 0-16-16,-5-3-296 0,-11 0-1280 31,-16-10-2217-15,-8-3 808-16,-12 0-1728 0</inkml:trace>
  <inkml:trace contextRef="#ctx0" brushRef="#br1" timeOffset="98810.67">14746 14005 8009 0,'0'0'3921'31,"0"0"-1320"-31,0 0-593 15,0 0-952-15,0 0 305 0,0 0 135 16,11 111-576-16,9-54-392 16,-8 16-208-16,4 16-80 0,0 16-120 15,0 3-120-15,0-13-416 32,-4-25-1256-32,4-29-4681 0</inkml:trace>
  <inkml:trace contextRef="#ctx0" brushRef="#br1" timeOffset="99335.7">15973 13732 7257 0,'0'0'2449'16,"0"0"-825"-16,8-89 80 0,-16 54-327 15,-20 6 47-15,-13 1-224 16,-22 9-328-16,-5 6-7 16,1 13-209-1,-10 0-112-15,22 19-72 16,-1 9-48-16,17 14-152 0,19 5-72 15,20 14-128-15,4 2-64 16,31 4 0-16,17 3 80 31,12-4-80-31,7 1-8 0,-2-4-176 16,-10-2-96-16,-7-4 128 16,-13-10 24-16,-14 1 112 0,-9-7 0 15,-12-2 0-15,-4-11 8 16,-4-2 0-16,-16-10 176 15,-4-7 80-15,-4-6 136 0,-4-3 16 16,-8-6-112 0,5-20-48-16,-1-9-88 15,4-6-40-15,8-6-120 0,16-8-160 16,8 2-224-16,0 2-160 16,16 10-360-16,28 9-1497 15,-4 9-2136-15,-1 14-2096 0</inkml:trace>
  <inkml:trace contextRef="#ctx0" brushRef="#br1" timeOffset="99588.78">16411 13658 9738 0,'0'0'3240'0,"0"0"-527"0,0 0-977 16,-32-69-472-16,4 69-207 15,-8 3-177-15,-8 35-232 16,1 32-136-16,3 25-128 0,16-3-136 31,16-15-48-31,8-20-104 16,12-13-88-16,20 3 40 0,3 7-48 16,17 0-248-16,1-9-432 15,-2-7-320-15,12-22-944 16,-10-6-2217-16,-14-10-3977 0</inkml:trace>
  <inkml:trace contextRef="#ctx0" brushRef="#br1" timeOffset="99876.77">16531 13887 9161 0,'0'0'2721'15,"0"0"-689"-15,0 0-463 16,0 0-73-1,0 0-8-15,0 0-551 0,0 0-369 0,87-12-72 16,-71 37-280-16,-5 7-120 16,-6 2-96-16,-5 8 104 15,-8-1 88 1,-12-3-120-16,-4-3 144 16,8-6 40-16,4-10-88 0,12-3-168 15,4-7 16-15,24-3-16 16,15-6 0-16,17-3-544 15,28-29-1128-15,-12-2-3009 0,-8-4-4793 16</inkml:trace>
  <inkml:trace contextRef="#ctx0" brushRef="#br1" timeOffset="100115.73">16969 13566 11138 0,'0'0'5385'0,"0"0"-3064"0,0 0-1217 0,0 0-552 16,0 0-264-16,0 0 368 15,52 80-176-15,-13-32-192 16,17 18-184-16,-5-3-104 16,-6 4 8-1,-9 3 56-15,-25-9-64 16,-11 2 0-16,-4 4-272 0,-28-7-80 0,-27 16-480 15,4-15-1521-15,3-14-4768 16</inkml:trace>
  <inkml:trace contextRef="#ctx0" brushRef="#br1" timeOffset="100440.34">17459 14186 11842 0,'0'0'4209'16,"0"0"-3481"-16,0 0-192 0,95 0-192 0,-43 0 216 16,8 0-15-16,0-3-265 15,0-1-216-15,-5 1-64 16,-3-7-1129 0,-12 1-2631-16,-16-1-849 15</inkml:trace>
  <inkml:trace contextRef="#ctx0" brushRef="#br1" timeOffset="100610.16">17674 13973 9402 0,'0'0'2648'16,"0"0"-968"-16,0 0 497 16,-8 82-521-16,8-40-696 0,0-1-335 15,12 4-377-15,4-1-248 0,20 13-745 31,-4-9-1799-31,0-14-2593 0</inkml:trace>
  <inkml:trace contextRef="#ctx0" brushRef="#br1" timeOffset="100784.62">18180 14109 11642 0,'0'0'2601'0,"0"0"-1113"16,0 0-1264-16,0 0-40 0,0 0-184 16,0 0-1128-16,104 16-1569 15,-76-3-2688 1</inkml:trace>
  <inkml:trace contextRef="#ctx0" brushRef="#br1" timeOffset="100918.2">18563 14170 11002 0,'0'0'3057'0,"0"0"-1921"16,0 0-544-16,0 0-592 15,0 0-272-15,119-23-1545 16,-83 23-2199-16,0 0-5154 0</inkml:trace>
  <inkml:trace contextRef="#ctx0" brushRef="#br1" timeOffset="101046.13">18957 14164 10426 0,'0'0'3080'16,"0"0"-1759"-16,0 0-1321 15,0 0-1201-15,96-10-975 0,-64 10-2449 16</inkml:trace>
  <inkml:trace contextRef="#ctx0" brushRef="#br1" timeOffset="101232.63">19446 14122 5673 0,'0'0'5713'15,"0"0"-4633"-15,0 0-1080 16,0 0-648-16,105-22-1616 16,-70 22-489-16,1 0-184 0,-4 6 81 15,-4 4 2576-15,-8-4 280 16,-8 4 1768-16,-5-7-488 15,-7 0-1280-15</inkml:trace>
  <inkml:trace contextRef="#ctx0" brushRef="#br1" timeOffset="102257.71">20630 13446 4384 0,'0'0'1657'0,"0"0"223"16,79-102 17-16,-58 64 7 15,-14 7-248-15,-7 2 193 0,-3 6-705 16,-22 8-248-16,-6 8-400 16,-17 7-128-1,-4 7 56 1,-8 15 25-16,1 10-65 0,-1 9-112 0,13 10-56 15,11 3-8-15,12 9-32 16,20 13-168-16,12 13-8 0,48 16 16 31,7-6 64-31,25-4-72 16,4-16 48-16,-9-18 24 16,1-4-80-16,-25-13-32 0,-14-12-136 15,-9-4-176-15,-5 7 152 0,-3 3-64 16,-12 1-328-16,-16-4 271 15,-8-10 209-15,-31-6 104 32,-17-10 48-32,-32-9 521 0,-24-9 135 15,-3-26-168-15,15-9 200 16,36 3-72-16,24 2-16 0,16 1-336 16,13-9-136-16,11-11-80 15,7-2-88-15,33 6-16 31,20 13-32-31,3 12-232 0,6 17-216 0,-5 12-208 16,-5 6-712-16,-19 16-1649 16,-21-6-2912-16</inkml:trace>
  <inkml:trace contextRef="#ctx0" brushRef="#br1" timeOffset="102620.5">21607 13421 9153 0,'0'0'3089'31,"0"0"-1497"-31,0 0-207 0,-101-20-313 16,54 30 248-16,-13 12 65 15,1 13-257-15,3 9-384 0,16 10-184 16,4 20-112-16,28 15-304 31,8-7 24-31,12-6-160 16,24-12 48-16,11-17 0 0,9 4-56 15,13 0-152-15,2-10-376 0,25-6-608 16,-21-16-1817-16,-15-9-3256 0</inkml:trace>
  <inkml:trace contextRef="#ctx0" brushRef="#br1" timeOffset="102876.8">21725 13547 8889 0,'0'0'2801'32,"0"0"-232"-32,0 0-497 15,0 0-864-15,0 0-368 0,0 0-111 16,0 0 423-16,5 108-488 16,-1-38-304-16,4-6-232 0,-4 2-40 15,3-2-88-15,6-17-368 31,-1 1-656-31,4-10-969 0,3-13-1751 16,-2-8 839-16,-2-14-3128 0</inkml:trace>
  <inkml:trace contextRef="#ctx0" brushRef="#br1" timeOffset="103160.79">22049 13732 8361 0,'0'0'2673'16,"0"0"-961"-16,0 0-864 15,0 0-568-15,0 0 297 0,0 0 687 16,-108 19-232-16,57-4-176 0,2-2 56 16,6 0-175-1,11 0-193 1,12-1-200-16,16 4-248 0,4 3-88 16,24 6 112-16,16 4 104 15,12 3-80-15,8 3-40 16,-5-3-88-16,0-4 56 0,-2 1-72 0,-10-7-8 31,-2-6-64-31,-6-4-184 16,-7-2-408-16,0-7-593 0,4-3-1047 15,-9-6-865-15,-3-10-4352 16</inkml:trace>
  <inkml:trace contextRef="#ctx0" brushRef="#br1" timeOffset="103408.7">22292 13278 10506 0,'0'0'3248'0,"0"0"-199"32,0 0-928-32,0 0-1153 0,0 0-456 15,0 0 400-15,123 101-184 16,-35-12-176-16,19 29-208 15,-7 5-152-15,-28-2-120 0,-40-19 8 16,-32-16-80-16,-45-4-56 16,-26-3-288-1,-21-3-328-15,12-15-624 0,9-20-3161 16</inkml:trace>
  <inkml:trace contextRef="#ctx0" brushRef="#br1" timeOffset="106156.51">12355 15166 1840 0,'0'0'2336'0,"0"0"-543"16,0 0-345-16,0 0-120 0,0 0-271 16,48 0-241-16,-25 0-152 0,1 0-16 15,4 0-64-15,0-3-72 31,8 1-176-31,4 2-64 16,4-4-48-16,8 4-88 0,3-3-15 16,5 0 63-16,3 3 88 15,2-3 56-15,-1 3 32 0,-1 0-56 16,1 0-80-16,-4 0-80 31,7 0-136-31,1 0 72 16,0-4-64-16,15 1 32 0,17 0-48 15,12 0 8-15,-1 0 0 16,-15 3 0-16,-24 0 8 0,-29 0 32 0,5 0-48 16,16 0 0-1,28 0 8 1,20 6 0-16,2 4 8 16,-2-4 0-16,-12-3-8 0,-9 1-8 15,1-4-8-15,0 2-152 16,-1-2-8-16,1 0 8 0,4 0 40 15,-5 0 72 1,5 0 48-16,-8 0 8 16,3 0 0-16,-3 0 40 15,0 0 8-15,0-2-8 0,-2 2 48 16,6-4-96-16,0 1 16 16,8 3 40-16,-1-6-48 0,5 6 40 31,4-4-40-31,-5 4-8 15,0 0 16-15,1 0-8 0,-4 0 0 16,-5 0-8-16,5-3 64 16,-5 3 80-16,6-3-32 0,-6 0-16 31,5 3-16-31,-5 0-64 16,1 0-8-16,-5 0 40 15,-3 0-48-15,-17 0 0 0,-7 0 8 16,-16 0-8-16,12 0 8 15,24-6-8-15,23-4 8 0,21-2 0 16,-9 2 16-16,1 0 24 16,-12 1-48-1,-9 6 0-15,1-4 0 16,-9 4 8-16,-7 0 8 0,-8-4 120 16,-17 4 80-16,-10 0 80 15,-2-3 72-15,20 3 32 0,30-7-8 16,26 4-111-1,1-4-105-15,-5 7-160 16,-15 0 56-16,-16 3-64 16,-13 0 32-16,-15 0-32 0,-12 0 40 15,3 0-40-15,5 0 8 16,8 0 72-16,12-3 80 16,-1 3 48-1,9-3-88-15,12-1-64 16,-5 1-56-16,-15 0-8 0,-4 3 0 15,-17-3 0-15,10 3 0 16,6-3 16-16,-3 0-16 16,-1-1 8-16,6-2-8 0,-6-1 88 31,17 4-24-31,12-3-56 16,14 3 0-16,6-3 0 0,-24 2 40 15,-21 1-48-15,-22 0-56 16,-6 0 56-16,5 0 0 15,12-4 8-15,4 4-8 0,-1 0 96 16,1 0-88 0,4 0 88-16,16-3-48 15,11-1-40-15,13 1 8 0,-8-1-8 16,-21 4 40-16,-23 0-32 16,-8 0-8-1,-1 3-8-15,9-3 0 16,4 0 0-16,-8 3 0 0,-5-4 0 15,-6 4-8-15,-9 0 8 16,-9 0-64-16,-3 0-32 0,-12 4-416 16,-4 2-777-16,-16 6-1223 15,-12-2-1457-15,-4-3-696 16</inkml:trace>
  <inkml:trace contextRef="#ctx0" brushRef="#br1" timeOffset="107075.67">17144 15592 9249 0,'0'0'4369'0,"0"0"-2120"16,0 0-249-1,0 0-447-15,0 0-353 16,0 0-360-16,0 0-392 16,-8-19-240-16,20 44 0 0,7 14 264 15,2 8-24-15,-1 10-215 16,-1 7-105-16,2 3-112 0,-1 2 40 31,-9-5-48-31,6-4 40 16,-6-6-48-16,1-10-168 15,-3-5-137-15,-2-14-183 0,5-2-152 16,-3-11-448-16,-6-5-1192 16,5-7-1953-16,-4-10-56 0,0-9-5809 0</inkml:trace>
  <inkml:trace contextRef="#ctx0" brushRef="#br1" timeOffset="107548.62">17805 15615 6905 0,'0'0'4233'0,"0"0"-2561"0,0 0-415 15,0 0-689-15,0 0-176 16,21-26 24-16,-21 42 120 15,-21 9 792-15,2 7-584 0,-14 6-216 16,-6 0-111 0,-9 3-121-16,-4-2-104 15,0-1-40-15,-4-7-80 16,9-9-24-16,2-2 40 16,14-8-88-16,11-9 32 0,16-3-40 15,4-9 8-15,8-10-576 16,16-6 224-1,8-1 152-15,4 4 135 16,3 9 65-16,-3 13 97 16,1 0 23-16,-5 7 0 0,-5 15 0 15,-3 10-72-15,-4 3 8 32,0 9 16-32,0 1 8 0,4-1-72 15,4 1 56-15,4-8-56 16,3 2 40-16,9-4 24 15,-4-7-24-15,0-2-48 0,-1-11-16 16,-7-5-144-16,0-10-152 0,-4 0-185 16,4-13-295-16,-4-9-296 15,7-22-680 1,-7-1-1073-16,-3 1-5649 16</inkml:trace>
  <inkml:trace contextRef="#ctx0" brushRef="#br1" timeOffset="107714.9">18789 15789 13618 0,'0'0'4329'0,"0"0"-3240"0,0 0-97 16,0 0-656-16,0 0-336 0,0 0-1697 31,0 0-5232-31</inkml:trace>
  <inkml:trace contextRef="#ctx0" brushRef="#br1" timeOffset="122600.49">25033 2838 4136 0,'0'-16'4009'0,"0"4"-2424"0,0-4-281 31,0 0 168-31,0 9-432 16,0 1-375-16,4 3-89 0,-4 3 32 15,0 0-72-15,0 0-48 16,0 0-144-16,0 0-224 0,0 7-120 15,0 15 0-15,0 9 0 16,0 10 32-16,0 10-24 31,0 6-8-31,0 13 16 0,12 19 32 16,4 16 16-16,4 9 96 16,3-6 88-16,-6-3-112 0,2-7-40 15,-6 4-16-15,-2 0-16 16,-3-4-16-16,1-3-40 15,-2-6 88 1,5 0 0-16,-3 3 32 0,2 6 48 16,9 4-40-16,-4 0-32 15,0 3-96-15,0-1 56 0,-4 4-15 16,-4-6-41-16,4-4-8 16,0 4 56-1,0-7 64-15,-5 4 24 16,2-1-48-16,3-3-48 0,-5 4 8 15,1 2-48-15,1 4 0 16,-2 0 64-16,1-4-72 0,1 1 0 31,2-7 48-31,-3-6-40 16,-4 0 80-16,0-3-80 16,-4-4 64-16,0 4-64 0,5-7-8 15,-1 7 16-15,-1-3 32 0,1 3-40 16,4 5 0-16,5 2-8 15,-6-1 8-15,5 0 136 32,0-4-16-32,-4 5-24 0,4 2-32 15,0 1-56-15,0-2 40 16,-1 2-48-16,-2-1-8 0,-1 0 0 16,-1-3 0-16,-3 1 0 31,0-4 8-31,5-1 32 15,-5 4-40-15,0 0 0 0,-1 1 8 0,-3-5 0 16,0-2 48-16,0 0-40 16,0-20-16-16,0-11 0 0,0-14-8 15,0-6 0-15,0 6 8 16,0 0 0 0,0 1-96-1,0-10-24-15,0-10-144 0,4-7-376 0,-4-5-345 16,8-10-199-16,1-3-1272 15,-2-13-1617-15</inkml:trace>
  <inkml:trace contextRef="#ctx0" brushRef="#br1" timeOffset="125037.2">29479 2384 7313 0,'0'0'2425'0,"0"0"-993"0,0 0-136 16,0 0 32-16,0 0 65 0,8-22-209 16,-8 22-280-16,0 0-288 15,0 0-168-15,0 0-448 16,-8 0-128-16,-11 0 80 0,-18 9 48 16,-26 11 200-1,-29 11-192-15,-28 10 160 16,-11 1-56-16,11-1-39 15,29-6 95-15,31-13-40 0,16-6 40 16,9 0 8-16,3 3-88 16,-4 3-48-16,8 0-40 0,8 1-8 31,5-1-64-31,6 0-72 16,5-6 72-16,4 3-248 0,0-6 119 15,4-4 9-15,12 1 144 16,8-4 48-16,12-6 120 0,11 0 24 31,13 0-39-31,20 0-41 16,-8 0-64-16,8 0 8 15,-5 0 16-15,-11 0-24 0,-4 10 0 16,-12-1-185-16,-13 4-127 16,-10-1-184-16,-22 5-56 0,-3-5-16 15,0 4 296-15,-24 0-72 31,-11 3 280-31,-14 3 64 0,-10-3 72 16,-5 3 144-16,-4 4-96 0,-7-4 8 16,3 4-8-16,0-1 96 15,5 3-40-15,7-2-72 0,8 2-56 16,12 4-40 0,8-3 0-1,8-4 88-15,9 0-24 0,6-2-72 16,9-1 0-16,0-3 80 0,0 0 144 15,20-3-96-15,8-3 112 16,12-7 8 0,24-3 217-16,24-3-161 15,39-9-112-15,17-10 56 16,3-10 112-16,-8 7 64 16,-23 0 56-16,-13 6-104 0,-19 3-184 15,-28 4-40-15,-16 2-104 0,-12 4-40 16,4-4-8-16,-4 5 0 31,-4 2-72-31,-9-4-280 16,-6 4-208-16,-5 0-360 0,-4 0-393 15,0 13-543-15,-17 0-1073 16,6-1-2256-16</inkml:trace>
  <inkml:trace contextRef="#ctx0" brushRef="#br1" timeOffset="126404.37">28897 4064 520 0,'0'0'8785'0,"0"0"-6440"15,0 0-241 1,0 0-231-16,0 0-321 0,0 0-312 16,0 0-663-16,-7 13-161 15,-9 12 288-15,0 7-184 0,-4 5-56 16,0 8-152-16,4 3-112 16,4-1-32-1,5-2-48-15,7-1-48 16,0-6-64-16,0 1 40 0,15-11-32 15,5-6-16-15,8-3-40 16,0-9-352-16,4-4-272 0,4-6-520 16,3-9-641-16,-7-13-1087 15,-4-4-2401-15</inkml:trace>
  <inkml:trace contextRef="#ctx0" brushRef="#br1" timeOffset="126829.46">29030 3775 7585 0,'0'0'2297'0,"0"0"-1105"0,0 0-336 15,0 0-400 1,0 0 8-16,0 0 400 16,0 0 201-16,0 0-505 0,-77 98-384 15,74-79-176-15,3 1-112 16,0-5 16-16,7-8 80 16,10-7 16-16,2 0 328 15,-3-10-80 1,5-9 24-16,-6-6-80 0,-7-4-80 15,-8-3-104-15,0 7 184 0,-4 2 480 16,-8 8-80-16,0 8-144 31,-4 7-184-31,0 0-192 16,4 4-64-16,1 11-8 0,-2 5 0 16,13 2-240-16,0 0-528 0,0 6-632 15,0-5-1073-15,4-7-2552 0</inkml:trace>
  <inkml:trace contextRef="#ctx0" brushRef="#br1" timeOffset="127171.74">29181 4197 6225 0,'0'0'6217'0,"0"0"-4865"0,0 0-543 15,0 0 127-15,40-9-16 0,-16 2-136 16,8-6-208-16,3 4-256 0,5 3-112 15,-4-4-96-15,4 1-104 16,-8 5-8-16,-13 1-352 16,1 3-896-1,-20 0-1705-15,0 0-1255 16,-3 7-1274-16</inkml:trace>
  <inkml:trace contextRef="#ctx0" brushRef="#br1" timeOffset="127391.2">29172 4388 4793 0,'0'0'4785'0,"0"0"-2361"16,0 0-848-16,0 0 361 31,0 0 15-31,0 0-543 0,0 0-377 16,116 0-352-16,-68-10-264 15,4 0-264-15,0 1-64 0,-5-1-88 16,-7 4-496-16,4-3-992 0,-12-1-2609 16,-8 0-2065-16</inkml:trace>
  <inkml:trace contextRef="#ctx0" brushRef="#br1" timeOffset="127814.62">29778 4029 11002 0,'0'0'5001'31,"0"0"-3841"-31,0 0-528 16,0 0-136-16,0 0-88 15,0 0 489-15,0 0 167 0,8 101-528 0,-8-60-144 16,0 4-144 0,0-1-112-1,0 1-88-15,0-4-48 0,0-6-112 16,-4-3-328-16,0 0-624 16,-3-7-1265-16,7-9-4000 15</inkml:trace>
  <inkml:trace contextRef="#ctx0" brushRef="#br1" timeOffset="128811.54">29021 1774 7801 0,'0'0'5201'16,"0"0"-4008"-16,0 0-657 15,0 0-160-15,0 0 80 16,0 0 72 0,0 4-528-16,0 12 160 0,-8 16 232 15,-3 5 232-15,-10 14-280 16,1 3-168-16,-8 4-96 0,-4-4-72 16,-3-1-8-1,-5-8-80-15,0-7-16 16,-4-6 40-16,8-10-40 15,1-10 96-15,3-8 160 0,0-4 56 16,8-10-32-16,0-12 8 16,4-10-104-16,8-6-88 0,8-3-24 15,4 0 24-15,0 2 96 32,0 11-88-32,13 6 104 0,2 6-48 15,5 10 41-15,8 6-33 16,4 0-72-16,8 6 8 0,3 6 64 15,9 1-24-15,0 3 0 16,-4-3-40-16,0-4 8 31,-12-2 24-31,-9-1-32 0,-11-6-16 16,-4 0-401-16,-12 0-159 16,0-10-80-16,-12-5-1312 0,-4-5-4242 0</inkml:trace>
  <inkml:trace contextRef="#ctx0" brushRef="#br1" timeOffset="131312.79">30153 2505 6065 0,'0'0'4961'0,"0"0"-3905"0,0 0 784 16,0 0 97-16,0 0-497 15,0 0-160 1,0 0-303-16,-16-38-305 0,16 38-256 16,0 0-304-16,0 9-112 15,0 10 0-15,12 10 120 16,-4 9 128-16,8 6-128 16,-1 7-72-1,6 6 24-15,-1 0-8 0,-1 0-56 16,1-3 48-16,0-6-40 15,0-7 48-15,-4-6-16 0,0-3-48 16,0-6-184-16,-4-4-72 16,-4-3-352-16,0-7-296 0,-4-2-729 31,4 0-759-31,-4-10-481 16,-4 0-1576-16,0-13-1328 0</inkml:trace>
  <inkml:trace contextRef="#ctx0" brushRef="#br1" timeOffset="131601.6">30293 2899 2600 0,'0'0'5225'16,"0"0"-3432"-16,0 0 295 16,0 0 313-16,0 0-345 0,-9-48-576 31,1 48-408-31,4 0-431 15,-12 6-377-15,-3 10-40 0,-5 6 192 16,-8 4-72-16,0 2-80 0,0 1 32 16,0-1-80-16,0 4 24 15,0-6-136-15,4 2-32 0,4-6-56 16,0 1 32 0,9-4-48-1,7-6 0-15,3-7-384 0,5-3-736 16,9-3-1217-16,10-7-2200 0,2-8-1440 15</inkml:trace>
  <inkml:trace contextRef="#ctx0" brushRef="#br1" timeOffset="133693.94">30205 1880 7489 0,'0'0'2273'0,"0"0"-337"16,0 0-112-16,0 0-103 15,0 0-353 1,0 0-200-16,0 0-264 16,4-20-311-16,-4 20-545 15,0 10-48-15,-4 9 0 0,-9 9 328 16,2 4-40-16,-1 6 0 31,3-3-112-31,2 0-80 0,7 0-16 16,0-6-8-16,0-1 0 15,11-9-56-15,6 0-16 0,7-6-48 16,4-4-368-16,4-9-432 16,11 0-809-16,-3-15-1399 15,-12-5-1929-15</inkml:trace>
  <inkml:trace contextRef="#ctx0" brushRef="#br1" timeOffset="134116.44">30241 1584 5457 0,'0'0'4601'0,"0"0"-3641"15,0 0-264-15,0 0-112 0,0 0-408 16,0 0-168-16,-36 10 320 16,27 9-24-16,1 0-256 0,8 0-48 15,0 0-64-15,0-6-16 16,0-1-104-16,8-5 40 0,5-4 144 31,2-3 144-31,-2 0 192 16,2-7-128-16,-6-6-32 15,-2-2 24-15,-7-1-192 0,0 0 48 16,-3 6 136-16,-10-2 329 16,2 9-217-16,-6 3-232 0,6 0-72 31,-1 3 0-31,3 9-192 15,9 8 8-15,0 5-441 0,9 0-815 16,-1-6-2593-16</inkml:trace>
  <inkml:trace contextRef="#ctx0" brushRef="#br1" timeOffset="134428.4">30444 1991 4793 0,'0'0'6825'15,"0"0"-5249"-15,0 0-752 16,0 0-215-1,0 0-1-15,0 0 176 16,0 0-192-16,111 0-256 16,-71-4-184-16,0-2-152 0,0 3-472 15,-1-7-1344-15,-11 1-929 32,-7 2-2648-32</inkml:trace>
  <inkml:trace contextRef="#ctx0" brushRef="#br1" timeOffset="134644.7">30778 1670 10202 0,'0'0'3008'0,"0"0"-775"16,0 0-841-16,0 0-736 15,0 0-472-15,0 0 144 0,-23 69 352 0,18-34-287 16,-3 7-209-16,8 2-96 15,0 1-88 1,0-1-72-16,0 20-745 16,8-14-1063-16,-3-5-3185 15</inkml:trace>
  <inkml:trace contextRef="#ctx0" brushRef="#br1" timeOffset="136876.53">31281 2333 4945 0,'0'0'4449'15,"0"0"-2737"-15,0 0-440 0,0 0 497 16,0 0-185-16,0 0-264 16,11-31-288-16,-11 31-440 31,-4 0-295-31,-7 0-49 0,-13 3 24 0,0 6 24 15,-12 4 88-15,8 6-112 16,-4 0-56-16,8 3-112 0,4 1-96 16,8 5-8-16,4 1-64 15,8 2 56 1,0 5 8 0,16 1 40-16,8 2 8 0,4-1 48 15,4 0-32-15,3-7-8 0,6 1 0 16,-2-6-48-16,1 2 48 0,8-3-56 31,-4-2-72-31,0 2 72 16,-8-2-16-16,-4 2-112 15,-9-6-40-15,-3 3 24 0,-12 4-64 16,-3-7 16-16,-5 3 104 16,0 0-96-16,-13 0 0 0,-7 1 176 15,-7-1-112-15,-10-3 120 31,-2 0 64-31,-9-3-8 0,0-7 32 16,0-2-32-16,-3-4 32 16,-1-3 64-16,8-3 72 15,4-17 72-15,4-2 72 0,12-10 16 16,8 1 24-16,9-4-160 31,7-3-128-31,0-6-64 0,19 2-48 16,5-3 40-16,4 4 0 0,-4 6-48 15,-5 10 64-15,-2 3-8 16,-6 9-8-16,-7 4 0 16,1 2-32-1,-1 1 32-15,0-1-40 16,0-2 40-16,0-4-48 0,-1 4 0 16,5-4-136-16,-3 7-32 0,-1-1 40 15,-4 7-40 1,0 0-320-16,0 0-608 0,-17 10-392 0,6 12 167 31,-2-3-2448-31,6 0-1352 16</inkml:trace>
  <inkml:trace contextRef="#ctx0" brushRef="#br1" timeOffset="137345.34">32009 2289 6249 0,'0'0'4649'16,"0"0"-3129"-1,0 0 8-15,0 0 225 0,0 0-593 16,0 0-200-16,0 0-432 16,0 0-288-16,-92-19 177 15,61 38 231-15,-1 6-192 0,4 13-312 0,5 4 152 31,2 9-32-31,5 6-40 16,12 3-48-16,4 0-160 0,0 4 96 16,17-1-104-16,7-2-8 15,7-4 0-15,1-10-120 16,8-9 56 0,3-3-192-16,2-9-192 15,2-11-200-15,5-2-577 16,12-13-767-16,-12 0-2001 0,-13-6-3136 0</inkml:trace>
  <inkml:trace contextRef="#ctx0" brushRef="#br1" timeOffset="137908.69">32384 2448 3384 0,'0'0'8130'0,"0"0"-5802"31,0 0-527-31,0 0-649 0,0 0-328 16,0 0-320-16,0 0 8 16,-31 47-23-16,14-8-89 15,6 5-128-15,6 4 96 0,1 2-208 31,4 1-80-31,0-3-72 0,4-4-8 16,8-6 0-16,4-6-72 16,8-7-440-16,-4-9-448 0,16-9-969 15,-4-7-984-15,-4 0-2360 16</inkml:trace>
  <inkml:trace contextRef="#ctx0" brushRef="#br1" timeOffset="138272.28">32436 2162 5497 0,'0'0'4689'0,"0"0"-3537"0,0 0 256 15,0 0-504-15,0 0-471 16,0 0-105-16,-40 6 72 0,32 10-192 31,0 3 88-31,8-3-248 16,0 3-48-16,0-6-80 15,0-1 8-15,8-5-88 0,4-4 160 16,-1-3 48-16,-2 0 440 16,-1-10-32-16,-8-8-128 0,0-1-56 15,0-4 296-15,0 1 80 16,-12 6-296-1,4 0-80-15,0 10 193 16,-4 6-289-16,8 0-176 0,-4 6-168 16,4 26-905-16,4-4-1711 15,0 1-1473-15</inkml:trace>
  <inkml:trace contextRef="#ctx0" brushRef="#br1" timeOffset="138591.19">32727 2203 7161 0,'0'0'5617'0,"0"0"-4417"16,0 0-791-16,83 45 111 31,-46-11 320-31,2 14 240 16,1 9-288-16,-8 10-408 0,-12 0-288 15,-9 3-88-15,-11-1 40 16,-3-8-48-16,-13 5 56 0,-12-2-56 16,-4-4-256-16,-20 13-736 31,9-19-1416-31,-2-6-2874 0</inkml:trace>
  <inkml:trace contextRef="#ctx0" brushRef="#br1" timeOffset="140195.26">26826 3073 9578 0,'0'0'2168'0,"0"0"-160"15,0 0-263-15,0 0-409 32,0 0-168-32,0 0-311 0,-4-9-177 15,4 9-112-15,0 0-216 16,0 0-216-16,0 12-128 0,0 7 48 16,4 13 272-16,7 10-40 15,10 5-144-15,-1 4 0 16,4 6-72-16,3-3 8 0,1-3-16 15,-8-4-8 1,4-2-56-16,-4-10-96 16,-4-7-128-16,0-6-232 0,-8-5-424 15,-4-11-568-15,0-6-721 16,-4 0 105-16,0-32 303 16,-8 0-2120-16,-4-6-1912 0</inkml:trace>
  <inkml:trace contextRef="#ctx0" brushRef="#br1" timeOffset="140399.13">26949 3346 3752 0,'0'0'1777'0,"0"0"-265"16,0 0-200-16,0 0-376 31,0 0-159-31,0 0 543 16,0 0 216-16,-47 32-183 0,34-13-169 16,2 7-120-16,-5-1 24 0,-9 0-96 15,-2 1-175-15,-1-1-177 16,-3 0-208-16,3 1-288 15,3-4-72-15,5 0-72 0,12-6-152 32,8 0-968-32,0-7-1553 15,21-5-3120-15</inkml:trace>
  <inkml:trace contextRef="#ctx0" brushRef="#br1" timeOffset="142002.59">25905 3340 184 0,'0'0'1848'16,"0"0"3057"-16,0 0-2937 16,0 0 81-1,0 0-97-15,0 0-327 16,-4-10-257-16,4 10-416 15,0 0-184-15,0 0-192 0,0 4-232 16,0 8-192-16,0 13 361 31,8 7 31-31,1 3-208 0,-1 7-144 16,3-1-88-16,2 0-88 16,2-3-8-16,-2-3 72 15,-2-6-72-15,1-7-8 0,0-6-480 16,4-4-320-16,-4-5-953 15,8-7-1263-15,0-9-193 16,-8-11-2192 0</inkml:trace>
  <inkml:trace contextRef="#ctx0" brushRef="#br1" timeOffset="142243.54">26276 3435 9009 0,'0'0'3993'0,"0"0"-2288"16,0 0-577-16,0 0-440 0,0 0 80 31,0 0-200-31,0 0-320 16,48-10 224-16,-16 4-95 0,11 0-81 15,6-1-208-15,-10 4-16 16,-7 0-72-16,-8 3-248 0,-16 0-545 15,-8 0-911-15,-8 0-1113 16,-8 0-1631-16</inkml:trace>
  <inkml:trace contextRef="#ctx0" brushRef="#br1" timeOffset="142933.19">25858 3152 776 0,'0'0'5441'0,"0"0"-3985"0,0 0-392 0,0 0 41 16,0 0 31-16,0 0 72 16,-28-22-232-16,19 22-192 0,2 0-143 15,-13 10 191-15,4 6 256 16,-8 6-216 0,5 6-280-16,-2 7-80 15,1 6-191-15,5 11 207 0,2 14-144 16,5 16-144-16,8 20-40 15,0 0-48-15,24-4-80 0,4-22-72 16,0-22 48-16,4-12-48 31,4-7-168-31,24 3-240 16,28 3-729-16,23-9-1215 0,-20-13-1969 16,-18-19-4481-16</inkml:trace>
  <inkml:trace contextRef="#ctx0" brushRef="#br1" timeOffset="143464.78">27189 2759 6449 0,'0'0'5889'16,"0"0"-3944"-16,0 0-201 0,0 0-912 15,0 0-688-15,0 0 424 31,15 63 248-31,33-12-119 0,4-3-17 16,12 2-112-16,7 4-152 16,-15 1-248-16,4 5-40 15,-12 3-80-15,-17 4-40 0,-14 0-8 32,-13-4-168-32,-4-3-32 15,-17 1-240-15,-15-7-320 0,-27 3-1065 16,11-16-2456-16,0-12-4392 0</inkml:trace>
  <inkml:trace contextRef="#ctx0" brushRef="#br1" timeOffset="144935.01">25153 1657 7497 0,'0'0'1800'16,"0"0"769"-16,0 0-745 15,0 0-1095-15,0 0-273 0,0 0 128 16,-36-66-136-16,4 66-56 15,-12 5-48 1,0 15 32-16,-8 8 128 16,9 4-208-16,6 6 0 0,1 4-32 15,12-1-32-15,13 3-216 16,11-2-16-16,0 2 0 0,24 0 48 16,15 4 25-1,10-7-73-15,11 1 200 16,-1-7-200-16,1-1 0 15,-1-5 88-15,-7-3-8 0,-4-1-16 16,-16 0-32-16,-4 1-32 16,-12 2-80-1,-12 4-64-15,-4 0-8 16,-4 2 64-16,-20-5 80 16,-4 0 16-16,-8-7-8 0,-4-3 264 15,-8-7 88-15,1-5 88 16,7-7 40-16,-4-7 152 0,4-11-40 31,5-17-112-31,3-3-136 16,4-10-104-16,11 0-88 15,10-2-152-15,3 5 0 0,4 4-8 16,0 3-104-16,7 9-408 16,14 1-616-16,-2 5-1409 0,-6 7-3720 0</inkml:trace>
  <inkml:trace contextRef="#ctx0" brushRef="#br1" timeOffset="145467.72">24953 1295 3000 0,'0'0'7594'16,"0"0"-5754"-16,0 0-856 16,0 0-568-16,0 0-416 0,0 0 104 15,-19 13-104-15,19-7 505 16,0 0-1-16,0-2 56 0,0-4 136 16,0 0-8-16,7 0-128 31,5-13-88-31,8-6-216 0,-4-3-104 15,8-7-40-15,-8 1 40 0,0-1-80 16,-4 4 49-16,-4 6 175 16,0 3 208-16,-1 6-128 15,-7 7-200 1,5 3-176-16,-1 3-144 16,4 13-168-16,7 13 216 15,2 8 96-15,7 8-16 0,11 31-664 16,-3-9-1833-16,0-10-3520 0</inkml:trace>
  <inkml:trace contextRef="#ctx0" brushRef="#br1" timeOffset="145926.04">25766 2067 10306 0,'0'0'3937'0,"0"0"-2193"0,0 0-336 0,0 0-416 15,0 0-191-15,0 0-345 16,0 0-456-1,0 0 24-15,36-4-24 16,8 1 312-16,8 0-96 16,7-3-216-16,1-1 0 15,-9 4-736-15,-6 3-1233 0,-17 0-1095 16,-17 3-2250-16,-11 7-351 16</inkml:trace>
  <inkml:trace contextRef="#ctx0" brushRef="#br1" timeOffset="146120.43">25770 2337 7041 0,'0'0'2409'0,"0"0"-393"32,0 0 737-32,0 0-385 15,116 0-576-15,-33-20-687 0,1 1-433 16,-4 3-360-16,19-3-312 15,-31 7-1256-15,-8-4-5602 0</inkml:trace>
  <inkml:trace contextRef="#ctx0" brushRef="#br1" timeOffset="148648.09">25284 2987 5401 0,'0'0'880'0,"0"0"-200"16,12 108 72-16,0-41-232 0,12 16-96 15,12 24 401 1,11 1-57-16,-2 0-88 15,-2-6-32-15,-11-10-216 0,-4 10-224 16,-12-4 16-16,-12-3 272 16,-4 1 40-16,0-7 145 15,0 3 55-15,-4-3-240 0,4-4-40 16,-5-15-184-16,5-10-88 16,0-18-8-1,0-1-80-15,9 0-32 16,6 7 16-16,2-1-72 15,-2-2-16-15,-2-13 8 0,-2-4-608 16,1-15-424-16,-3-7-769 31,-9-6-2272-31</inkml:trace>
  <inkml:trace contextRef="#ctx0" brushRef="#br1" timeOffset="152015.19">25387 2984 1592 0,'0'0'3016'15,"0"0"-1759"-15,0 0-705 16,0 0-120-16,0 0 64 0,0 0-32 16,88-54-208-16,-68 51-112 15,4 3-72-15,0 0-72 0,0 0 64 16,7-3-64 0,1 0 8-1,4-4 8-15,5-2-8 0,-2-1-8 16,1 1 0-16,0-4 0 15,0-3 72-15,-1 7-8 0,-3-4-56 16,5 0 8-16,-6 1-8 0,5-4 0 31,-1 3 0-31,2-3 72 16,-2 0-72-16,1 1 0 0,-4-2-8 16,4 2 8-16,-8-1 0 15,4 3 48-15,-1-3 64 0,1 4-8 16,0-1-8-16,4-3-32 15,4 0-16-15,0 0-40 32,-4-3-16-32,3 3-48 0,-11-3 48 15,0 3 0-15,-8-3-8 16,-4 6 8-16,4-2 8 0,-4 2 64 16,0 0-64-16,8 0 64 31,8 1-72-31,-1-4 0 15,1-3-16-15,5 3-40 0,-10 0 56 0,1 0 0 16,-9 0 0-16,-2 4 8 16,-5-1 8-16,-4 1 97 0,3-1 79 15,-2 3 16-15,6-6-128 16,9 3-72 0,0-6 0-1,4 7-8-15,3-7 0 0,2 3 0 0,-5 3 0 16,-4 1 0-16,-5 2 8 15,-3 4-8-15,4-4 0 0,-4 4 8 16,8-1-8-16,0-6 8 31,12 4 0-31,4-7-8 16,8 0 8-16,-1-2-8 0,5 1 16 16,-8-1 32-16,-4 1-48 0,-13 2 16 15,-7 5-8-15,-3 0 168 31,-6 1-48-31,5-4-120 16,8 4 0-16,8-7 0 0,4 4 8 16,8-8-16-16,7 4 0 15,1-2-8-15,-4-5-8 0,0 7 16 16,-12 0 8-16,-5 4 288 16,-7 2 208-16,4 0-144 31,0-2-96-31,8 2-56 0,4 1-64 0,7-1-88 15,25-5-8-15,12-1-40 16,4-3 88-16,-17 3-96 0,-7 0 8 16,-20 3 56-16,-5 4 16 15,5-4 352 1,-8 0 160 0,-8 4-176-16,0-1 1 0,0-2-161 15,8-1-152-15,4 0-48 0,8-3-8 16,7-3-48-16,1 0 24 0,0 0-16 15,-9 0 0-15,-6 0 56 32,-10 3-16-32,-7 3 16 15,-5 1 176-15,2 2 40 0,-1 0-144 16,8 4-120-16,12 0-8 16,7-1-8-16,25-2 48 0,16 0-40 31,0-1 0-31,-13 1 0 15,-16-1 0-15,-18 4-8 0,2-4 8 16,1-3-8-16,-4 4 8 16,-5 0-8-16,10-1 56 15,3 0-56-15,4-2 0 0,7-1 0 32,5 0-8-32,-1 0 8 15,1 1 0-15,-8 2 0 0,0 1 0 16,-4 2 0-16,-4 4-16 0,-1-3 16 15,9 6 0-15,16-3 0 16,15 0 0-16,24 3 0 0,5-4-128 16,-25 4-128-1,-18 0-96 1,-30 0 184-16,-3 0 104 0,4 0 64 16,8 0 8-16,7 0 0 15,1 0-8-15,-4 0 0 0,7 0 8 16,10 0-8-1,18 4-184-15,17-1-216 16,-13 0-105-16,-20-3 249 16,-19 6 24-16,-19 0 96 0,2 1 64 15,5-1 0-15,4 7 64 16,-8-4 0-16,-1 7-40 0,-2 0 48 16,2-3 0-16,-3 3 0 31,8-1 32-31,-1 2-24 0,2-5-8 15,-2 4 0-15,-10 0 0 16,-6-3 32-16,-15-4-32 16,-4 4-56-16,-4-3 56 0,-4 2 64 15,-4 1 64-15,0 3 24 32,4 0-40-32,0 3-8 0,3 6-56 15,2 0 56-15,3 1 40 16,-5 2 16-16,2 4-79 0,-5 6 111 15,-4-3-32-15,0 6-16 16,0 1 56 0,0-1-16-16,0 4-32 15,0 2-72-15,0 0 40 0,0 7 8 16,0 4-24-16,4-1-96 16,4 0 88-16,4 6-24 15,-4-2-16-15,-4-4 16 16,0 3-64-16,-4 1-8 15,0-4 8-15,0 3-8 16,0 4 72-16,0-4-72 0,-4 3 72 16,0 1 16-16,4 0 16 15,-4-1-96-15,0 0 48 16,-1 1-40 0,-2 3 32-16,-1 0 24 15,-5-4-16-15,2 0-48 0,-1 1-8 16,-4-4 8-16,0-3 56 15,0 1-64-15,-3-4 0 16,2-4 0-16,1 4-8 0,4 0 0 31,1 3-72-31,-2 0-16 16,2-3-64-16,-1-3 104 0,-1-6 56 16,2-1 0-16,-2-6 0 15,2 0 8-15,3 0 0 16,-5-3-8-16,2 0-72 0,-6 0 72 0,6-6-72 15,-9 0 16 1,4-4-112 0,-8-3-112-16,-4-3 56 0,-4 0-200 15,-3-3-144-15,-5-3 183 16,-4-1 209-16,-8-2 24 16,-3 0 96-16,-5-4 56 0,-4 0 0 0,-8-3-112 31,-11 1-376-31,-18 2 160 15,-17 0 72-15,-11 0 48 0,11 4-376 16,10-3-160-16,12 2 16 16,4-6 216-16,1 3-113 15,3-2 625 1,0-1 0-16,13-3 264 16,11 3-96-16,16 0 105 0,1 1-145 15,-17 2-128-15,-28 6-80 16,-23 4-96-16,-9 0 39 15,4 0-39-15,13-3-136 0,7-3 144 32,4-1 64-32,21 0-128 15,11-2 224-15,-8-1 8 0,-7 4 64 16,-13 2-16-16,-7 1 56 16,2 0 24-16,11-1 136 15,-2-2 201-15,4 2-25 0,-4 1-160 16,0 0-176-16,5-4 0 15,-5 1-104 1,8 0 8-16,9-1 64 16,11-3-72-16,-11 1 72 0,-13 5-16 15,-12-2 320-15,-12 6 88 16,13-3-192-16,19-1-144 16,17 1 0-16,10-3-112 15,2-1-16-15,-9 4 48 16,-8 2-48-16,-12 2 8 15,-12 1 0-15,-7 5-8 0,-16-1 16 16,-1 0-16-16,9 0 8 16,11-3 64-16,20-6-72 0,17-3 0 31,7-4 0-31,8 0-16 16,-8-2 8-16,-12 5 8 0,-8 0 0 15,-3 1 0-15,-1 0 0 16,-4 5 0-16,5-5 40 0,-1 3 16 15,0-1 16-15,12-2-64 32,0-1-8-32,5-2 0 15,3 2-16-15,4-3 8 0,-4-2 8 16,5 2 0-16,2-3 0 16,-2 1 0-16,-1-1 0 0,4 0 0 31,-8 0 0-31,5 3 0 0,-1 1 8 15,4-1 0-15,-4-3 0 16,12 4 72-16,-3-4-16 0,2 0-48 16,5-3 72-16,1 0-88 15,4 0 80-15,-1 0 176 0,-4 0-72 16,0 0-88 0,0 0-88-1,-8 0 64-15,-8 0-16 0,-4 0 136 16,-4 3 96-16,-8 0 25 0,1-3-25 15,3 0 120-15,13-9 328 16,6-7 344-16,13-3-344 0,9-4-248 31,6 1-96-31,6 3 56 16,3 4-31-16,4-1-265 0,0 6-56 16,0 1-16-16,0-1 8 15,0 0-88-15,0 1 0 0,4-4-16 31,-1-6-160-31,1-9-64 16,5-10-113-16,-1-7-455 16,7-50-96-16,2 6-1184 0,-6 0-2401 15</inkml:trace>
  <inkml:trace contextRef="#ctx0" brushRef="#br1" timeOffset="157935.75">28591 4191 1528 0,'0'0'1032'0,"0"0"-696"16,0 0 336-16,0 0 8 16,-36 0 153-16,20 0-177 0,-4-3 272 15,0-1-88-15,-3 1-120 16,-1 0 8-16,7 0 25 0,-2-4-57 31,6 5-328-31,-2-8-200 16,-1 3-152-16,0-2 88 15,0-1-88-15,-4-2 80 0,-4-1 64 16,-4 0-24-16,-7-2-8 16,-1-5-80-16,4 1 32 0,-5-3 0 15,9-6-8-15,5-4 8 32,3 0 64-32,5 0-32 0,2 0 288 15,1 1-96-15,4 2-40 16,0 0-64-16,0 4-64 0,1 0 16 15,-6 3 16-15,1 0-64 16,5-1-32 0,-6 1-64-16,5 0 0 15,1-4 9-15,3 4 31 0,-1-3-48 16,1 2 16-16,4-2 72 16,-7 0-24-16,3-1-64 0,-4-2 0 15,-1-1 0 1,2 4 128-16,-5-1-64 15,8 1-56-15,0 0 48 16,4 2-56-16,0-2-40 0,0-4 32 16,4-3-8-16,4 4 16 15,0-4 64-15,-1 3 0 16,-2-2-16-16,-5 3 56 0,0 2-16 31,0-2 88-31,0-1-80 0,0 0-80 16,0 0 48-16,0-2-56 15,4 2 0-15,4 4 80 16,-1-3-88-16,6 2 0 0,-5 0 48 31,3 1-48-31,2 6 8 16,-2-3-8-16,6 3-64 0,-2 0-64 16,5 3 120-16,5-3-112 15,2 0 112-15,1 3 16 16,-4 0 48-16,0 0-40 0,-4 3 72 0,-5 1 8 15,-7 2 8 1,1 1 64 0,-5-1-56-16,0 4-96 0,-1 0 40 15,5 2-48-15,-4-2 0 16,-4 3 0-16,4-1 0 16,1 2 40-16,-1-2-40 15,-4 1 8-15,0 0-16 16,0 3-72-16,0-3-72 15,3 0-32-15,-3-1-56 0,4-2-144 16,0 0-304-16,4-1-513 16,1 1 105-16,-2-1-144 15,-3-2-345 1,0 3 105-16,-4 3 408 16,0-4-472-16,-8 4-17 0</inkml:trace>
  <inkml:trace contextRef="#ctx0" brushRef="#br1" timeOffset="158383.96">28073 2330 3952 0,'0'0'1305'15,"0"0"-257"-15,0 0-296 0,0 0 152 16,0 0 240-1,0 0 145-15,0 0-209 16,-28 0-232-16,28 0-480 16,0 0-368-16,4 0-128 0,4-3 128 15,4 0 64-15,8 0-64 16,4-1 112-16,0 1-112 16,4 0 48-1,-1 3 80-15,1-3-56 0,0 3-24 16,-8 0-48-16,-8 0-8 15,-3 0 0-15,-6 0-120 0,-3 0-72 16,0 0 72-16,0 0 56 16,0 6 72-16,0 4 0 0,0-1 0 31,0 4 88-31,0 3 56 16,0 0-88-16,0 6 64 0,-3 4 32 15,-2-1-48-15,-7 6-24 16,8-2-72-16,0 3-8 0,4 0-152 31,0 3-928-31,16-10-976 16,0-3-3346-16</inkml:trace>
  <inkml:trace contextRef="#ctx0" brushRef="#br1" timeOffset="165245.97">26292 4273 6689 0,'0'0'2096'0,"0"0"-943"0,12 0-265 15,-1-9 0-15,6-4 0 16,7-3 88-16,12 0 17 0,7-6-209 31,26-4-184-31,22-2-88 16,24-3-120-16,9-1-72 15,-9 9-96-15,-31 11-40 0,-24 2-64 16,-20 7-64-16,-9 0-48 16,5 3 40-16,-4 0-48 0,-4 0-88 31,-4 0-600-31,-8 9-544 0,-8 1-536 15,-8-1-345-15,-4 11 89 16,-16-5-737-16,-8 1-2048 0</inkml:trace>
  <inkml:trace contextRef="#ctx0" brushRef="#br1" timeOffset="165530.79">26384 4375 4544 0,'0'0'2729'16,"0"0"-1273"-16,0 0-775 15,0 0-89-15,0 0 224 16,0 0 72-16,0 0-120 0,47-3 512 16,5-10 9-16,36-10-337 15,23-8-312-15,13-1-168 0,-5 4-128 31,-31 8-120-31,-28 8-104 16,-21 6-72-16,-11-1-48 16,-4 7-224-16,-3 0-1088 0,-2 0-1145 15,-6 0-1719-15,-2 0-1362 0</inkml:trace>
  <inkml:trace contextRef="#ctx0" brushRef="#br1" timeOffset="166355.73">29986 3435 7217 0,'0'0'2289'16,"0"0"-1049"-16,0 0-184 0,0 0 64 31,0 0 225-31,0 0-273 15,4-3-424-15,15-4-408 0,1 1-240 16,12-7 0-16,8 4 56 16,4-4-48-16,7 4 40 31,1-4 8-31,0 3-8 0,-8 1-48 16,-4 0 0-16,-8-1 0 15,-13 7 8-15,-6-1-8 0,-9 4-624 16,-4 0-1000-16,0 4-873 0,0 5 609 15,-8 4-1097-15</inkml:trace>
  <inkml:trace contextRef="#ctx0" brushRef="#br1" timeOffset="166604.46">30001 3524 2656 0,'0'0'1488'15,"0"0"57"-15,0 0 7 16,0 0-304-16,0 0-87 16,0 0 263-16,0 0 96 0,0 0-688 15,24 3-207-15,12-13 55 32,8 1-424-32,8-4-144 0,0 0-104 15,0 1-8-15,-9-1-344 16,-7 4-441-16,-4-1-1055 0,-16 4-2137 15,-4-1-1248-15</inkml:trace>
  <inkml:trace contextRef="#ctx0" brushRef="#br1" timeOffset="169811.79">28539 7369 8857 0,'0'0'1601'32,"0"0"-929"-32,0 0 280 15,0 0 168-15,0 0 129 0,0 0-345 16,0 0-600-16,-52-32-160 16,4 38 8-16,-23 16-48 0,-33 17-8 15,-35 9 16-15,-9-1-56 16,5 4 72-16,20-10 48 15,39-9 48 1,24-10 72-16,20-6-56 0,12 0-64 16,0 0-96-16,12-1-32 15,0 5-48-15,13-5-96 0,3 2 40 16,11-8 56 0,21 4 56-16,24-7 80 15,36-3-8-15,23 3-24 16,13-2 0-16,-5 5-32 0,-31 1 80 15,-32-1 40-15,-21 1 0 16,-7 3-111-16,-12 2-81 0,1 4-57 16,-14 3-39-16,-7 4-64 31,-12 3 160-31,-24 3 0 0,-7 5 48 16,-17 2 40-16,-16 11-80 15,-20 4 48-15,8-3-48 0,9-3 0 16,16-10-8-16,14-10 73 15,-2 7-65-15,7-3 192 32,12-3 8-32,17-7-72 0,6-3-16 15,9-3-56-15,0-6 64 16,24-1 64-16,12-6 208 0,27-3 64 16,29 0-8-16,32-22-192 31,15-7 64-31,0-3-72 0,-6 1-16 15,-22 2-112-15,-20 7-80 0,-18 6 24 16,-26 3-72-16,-15 7-72 16,-8 3-432-16,-4-1-208 0,-8 4-528 15,-8 0-481 1,-4 0-1191 0,-4 0-1761-16,-8-2-4673 0</inkml:trace>
  <inkml:trace contextRef="#ctx0" brushRef="#br1" timeOffset="170531.77">29221 7483 6081 0,'0'0'3136'31,"0"0"-1791"-31,0 0 151 15,0 0-312-15,0 0-271 0,0 0-129 16,-84-70-200-16,44 70 144 16,1 7-56-16,-10 12 48 15,6 13-176-15,-1 9-16 0,8 12-63 16,8 18-97-16,12-1-168 31,16-1 16-31,0 1-64 0,24-13-80 16,11 4-24-16,14-11 0 0,6-2-40 15,1-13-8-15,4-10-400 16,-9-6-456-16,1-12-793 0,-4-7-871 16,-20-13-617-1,-4-9-3512 1</inkml:trace>
  <inkml:trace contextRef="#ctx0" brushRef="#br1" timeOffset="170825.1">29380 7696 7577 0,'0'0'2953'0,"0"0"-1233"16,0 0-888-16,0 0-248 0,0 0 1129 15,0 0-41-15,36 79-432 16,-16-44-575-16,-5 0-273 16,2 6-200-16,-2-9-40 0,-2 0-80 15,-6-7-72-15,5-5-320 32,-7-8-232-32,-1-2-689 0,3-10-1423 15,-3-4-2129-15,4-12-3129 0</inkml:trace>
  <inkml:trace contextRef="#ctx0" brushRef="#br1" timeOffset="171064.11">29810 7731 9634 0,'0'0'2944'0,"0"0"-887"31,0 0-369-31,0 0-256 16,107-57-399-16,-66 47-369 0,6 0-296 16,1 8-144-16,4 2-224 15,-4 0-152-15,-5 0-1057 16,2 0-1287-16,-14 0-2161 0,-10 0-5689 0</inkml:trace>
  <inkml:trace contextRef="#ctx0" brushRef="#br1" timeOffset="171359.48">30428 7395 10546 0,'0'0'2632'0,"0"0"-319"0,0 0-409 15,0 0-1032 1,0 0-672 0,0 0-184-16,0 0 457 0,28 69-105 15,-4-25-96-15,-1 4-128 16,-3 0-16-16,0 2-112 0,0-5-16 16,-4-4-24-1,-4-3-336 1,0-3-529-16,-8-6-639 0,-4-4-1224 15,0-9-473-15,0-6-4289 0</inkml:trace>
  <inkml:trace contextRef="#ctx0" brushRef="#br1" timeOffset="171541.63">30519 7674 8361 0,'0'0'2625'0,"0"0"-153"16,0 0-1175-16,0 0-841 15,0 0 48-15,-108 44 208 0,57-19-304 32,-1 7-240-32,0 0-168 15,5-3-80-15,2 6-1608 16,13-10-1537-16,21-9-6265 0</inkml:trace>
  <inkml:trace contextRef="#ctx0" brushRef="#br1" timeOffset="171842.67">30536 7083 11306 0,'0'0'2833'15,"0"0"-345"-15,0 0-936 0,0 0-999 16,0 0-185-16,118 73 248 16,-62-22-256-16,4 13-40 0,0 2-152 31,-8-3-88-31,-5 8-8 16,-6-8-72-16,-13 0-152 0,-13-6-392 15,-15-5-456-15,-3 11-609 16,-22-12-711-16,1-10-857 0</inkml:trace>
  <inkml:trace contextRef="#ctx0" brushRef="#br1" timeOffset="172386.6">31240 7102 9097 0,'0'0'2017'15,"0"0"559"-15,0 0-695 16,0 0-1097-16,0 0-664 0,0 0 1032 16,24 98-160-16,8-40-391 15,4-1-201 1,4 3-232-16,4-3-72 15,0-3-96-15,-8-3-24 0,-8-6-1056 16,-5-7-825-16,-19-4-591 16,-4-8 303-16,0-13-2120 0</inkml:trace>
  <inkml:trace contextRef="#ctx0" brushRef="#br1" timeOffset="172603.56">31388 7448 1032 0,'0'0'10490'0,"0"0"-7849"16,0 0-1033-16,0 0-936 15,0 0 792-15,0 0-215 0,-84 73-353 16,61-41-440-16,-1 3-304 16,-1-3-64-16,10 0-88 0,-1-1-88 31,4 4-816-31,3-10-1649 15,5-5-2576-15</inkml:trace>
  <inkml:trace contextRef="#ctx0" brushRef="#br1" timeOffset="173075.89">31623 6474 10298 0,'0'0'1904'0,"0"0"-88"15,0 0-799-15,0 0-625 0,0 0-8 16,0 0 496-16,-56 104-432 16,48-53-272-16,8-3-120 31,0 3 32-31,25-7-32 0,6-6-56 16,9-6-504-16,3-10-352 15,10-22-528-15,-5 0-833 0,-16-10-3080 0</inkml:trace>
  <inkml:trace contextRef="#ctx0" brushRef="#br1" timeOffset="173381.84">31698 6264 7433 0,'0'0'2169'0,"0"0"-993"15,0 0-480-15,0 0-208 16,0 0 160-16,0 0-360 16,0 0-288-16,0 0-64 0,0 0 64 15,4 0 8-15,9 0 120 32,-2-3 8-32,2-1-40 0,-5-8-16 15,-4-1-8-15,-4-6-64 16,0-3 136-16,-12 0 160 0,-8 3 145 15,-1 6-89-15,-3 7-160 16,-3 12-200-16,7 13-841 16,8 3-3583-16</inkml:trace>
  <inkml:trace contextRef="#ctx0" brushRef="#br1" timeOffset="174486.43">28806 9223 6465 0,'0'0'5225'0,"0"0"-3153"0,0 0-527 16,0 0-385-16,0 0 56 16,16-9-87-1,12 2-457-15,12-6-280 16,12 1 72-16,11-7-176 16,5 3-136-16,3 0 16 0,-2 3-168 15,-10 4-168-15,-7 6-744 31,-13 3-1449-31,-14 0-1912 0,-18 0-1736 16</inkml:trace>
  <inkml:trace contextRef="#ctx0" brushRef="#br1" timeOffset="174687.59">29013 9426 7513 0,'0'0'3913'0,"0"0"-2889"16,0 0-128-16,0 0 513 0,84-16-89 16,-12-6-568-16,15 0-320 15,5-4-96-15,-12 7-216 16,12-3-120 0,-33 9-2000-16,0 1-4650 0</inkml:trace>
  <inkml:trace contextRef="#ctx0" brushRef="#br1" timeOffset="175115.46">30448 8671 10682 0,'0'0'3256'0,"0"0"-1599"15,0 0-969-15,0 0-680 0,0 0 344 16,0 0 736 0,47 85 97-1,-23-44-449-15,-3 11-344 0,-2-5-168 16,-7 4-8-16,0-4-96 16,-4 1-72-16,-4-4-40 0,0-2-8 15,0-1-8-15,-4-6-576 0,0-10-688 16,0 4-681-16,0-16-888 15,0-4-1663-15</inkml:trace>
  <inkml:trace contextRef="#ctx0" brushRef="#br1" timeOffset="175349.74">30364 8661 10538 0,'0'0'4017'0,"0"0"-1937"31,0 0-480-31,0 0-727 0,0 0-233 16,0 0-88-16,0 0-272 15,-84 57-160-15,65-28-120 0,2 9-8 16,10 26-736-16,3-14-1369 0,0 1-3128 15</inkml:trace>
  <inkml:trace contextRef="#ctx0" brushRef="#br1" timeOffset="175744.19">30316 9417 4961 0,'0'0'6433'32,"0"0"-3784"-32,0 0-937 15,0 0-424-15,0 0 120 0,0 0-231 16,0 0-753-16,68-29-192 15,-20 13-48-15,19-9 8 0,25-4-48 16,20 1-24-16,-5-1 24 16,-27 10-136-16,-24 6 0 31,-24 4 0-31,-4 3-8 0,-4-1 96 16,-5 1-80-16,-11 2-16 15,-8 4-48-15,0 0-48 0,0 0-280 16,0 0-552-16,0 0-945 0,-4 7-647 15,-4-4-1809-15</inkml:trace>
  <inkml:trace contextRef="#ctx0" brushRef="#br1" timeOffset="192422.19">20376 4911 5097 0,'-5'0'4032'0,"5"0"-2575"16,0 0-729-16,-4 0-400 0,4 3 8 15,-4 1 504 1,0 2 336-16,0-3-31 15,1 4-217-15,-1-4-224 16,0-3-80-16,4 0 160 0,0 0 129 16,0-10 79-16,0-18-528 15,11-23-248-15,25-31-32 16,28-39-128-16,12-16 88 16,11-9-48-16,1 7-96 15,-12 21 0-15,-16 29 8 16,-21 26-8-16,-18 24 8 0,-10 17 0 15,-3 7 64-15,-4 2-72 16,1 6-64 0,-5 7-32-16,0 7-808 15,0 34-600-15,-21 25-449 16,5-2-2520-16,-3 0-4121 0</inkml:trace>
  <inkml:trace contextRef="#ctx0" brushRef="#br1" timeOffset="193380.34">21196 6861 4136 0,'0'0'5842'0,"0"0"-4434"0,0 0-896 16,0 0-200-16,0 0 80 16,0 0 344-16,-19 0 257 0,19 0-113 31,11 0 8-31,9 0 168 15,16 0 24-15,28 0-399 0,43-16-289 16,40-6-272-16,21-4 48 16,-5 4-88-16,-24 6-8 31,-47 10 48-31,-28 6 24 0,-24 0-48 16,-21 0-48-16,6 0-40 15,-9 0-16-15,-4 0-72 0,-9 0-104 0,1 0-232 16,-4 0-409-16,0 3-199 15,0-3-1080 1,-7 0-1985 0,-5 0-4929-16</inkml:trace>
  <inkml:trace contextRef="#ctx0" brushRef="#br1" timeOffset="194372.67">21937 10487 11042 0,'0'0'3249'0,"0"0"-2249"16,0 0-784-1,0 0-24-15,80-35 40 16,-33 19 320-16,29-3 32 15,31-4 176-15,37-5 64 0,19 3-159 16,-7-1-153-16,-20 7-176 16,-41 6-192-16,-27 7-72 15,-29 3-64 1,-7 0 56-16,-8 3-64 16,-3 0-184-16,-6 0-296 0,-6 0-304 15,-9 0-265-15,0 0-431 16,-21 3 432-16,-10 6-977 31,-5 1-2296-31,4-3-4704 0</inkml:trace>
  <inkml:trace contextRef="#ctx0" brushRef="#br1" timeOffset="197851.39">24472 1117 3368 0,'0'0'4617'15,"0"0"-2384"-15,0 0-1121 16,0-6-456-16,3-7-376 0,5 0-72 16,0-2 224-16,1-4-72 15,2-1 280 1,-3-2-23-16,8 0-193 15,0-3-24-15,4-4-128 0,4 1-120 16,8 2-112-16,7 1-40 16,-3 2 0-16,12 5-8 0,-4 1 8 15,4 5 0 1,-1-1 120 0,5 4-72-16,-4 6-40 15,4-1 136-15,-4 1 16 0,-5 3-104 0,1 0-40 16,0 0-8-16,-4 0 48 15,-4 7-48-15,0 2-8 0,0-3 0 16,-4 10-8-16,-4-3-48 31,-5 3 48-31,5 3-112 0,-4 0 120 16,0 3 0-16,4 4 0 16,0 2 8-16,0 1 0 0,-1 3 8 15,1 2-8-15,-4 1-8 31,0 4 8-31,-3-4 32 16,-6 2-40-16,1 2-8 0,0 2 0 16,-4 0-96-16,-4 3 0 15,-4 4 32-15,0 3 64 0,0-4 8 16,-4 1 128-16,0 0-112 16,0-3-16-16,0 2 0 15,-8-3 0 1,0 4-16-16,0-4 72 0,-4 1 0 15,4-1-8-15,-4 1 0 16,4-1-40-16,0 1 48 16,-8-1-48-16,4 1 0 15,-4 2-8 1,-3 1 48-16,-6-1 0 16,1 1 48-16,-4 0-88 0,-3 3 112 15,-5-1-72-15,0 1 32 0,0 0-24 16,1-3 16-16,3-1 8 15,-5-2-8 1,5-4 0-16,1-3 24 16,-5-3 32-16,0-3 48 15,-3-7-48-15,-6 1-16 0,6-4-56 16,-5-6 72-16,8-4-112 16,-4 1 56-16,4-10 8 0,1 3-8 15,-1-6 8-15,-9 0-16 31,6 0-16-31,-4-9 136 0,-2-7-39 16,6-3-25-16,3 0 80 16,-1-7 88-16,10 1-56 15,-1-4 24-15,0 1-104 0,4-1-80 16,0 4-64-16,-4-4 40 31,5-2 24-31,3-1 24 0,-1-3-8 0,-3 0 24 16,9-3-32-16,-6 0 32 15,6-3-32-15,-5-4-8 16,0 1 8-16,0 3-8 16,4-4-56-1,0 4-16-15,4-1 8 16,0-2 40-16,5 0-48 0,3-1-96 16,0 1 80-16,4-7-80 15,0 3 96-15,4 0 112 0,3 1-48 16,1 3-8-1,0 2-8-15,-3-2-48 16,2 3 0-16,1 2 0 16,0 2-80-16,4-2 72 0,0 4-32 15,8-3-72-15,3 3 112 16,5-3 8-16,4-3-8 0,9 0-200 31,2 2 200-31,5-5 144 16,-4 3-88-16,4 0-8 0,-1 2 8 15,5 4-48-15,-4 4-8 16,4-1 0-16,-4 0 16 16,-1 7-8-16,-2 0 0 0,-2 2 0 31,-3 7 8-31,4 0-16 16,-8 4-8-16,3 2 0 0,2 7-40 15,-5 3 40-15,-1 0-456 16,-3 3-1224-16,-4 13-1081 0,-4 3-384 15,-12-6-3616-15</inkml:trace>
  <inkml:trace contextRef="#ctx0" brushRef="#br1" timeOffset="201544.5">27013 3946 224 0,'0'0'5073'0,"0"0"-2961"0,0 0-608 15,0 0-63-15,4-19-41 16,-4 16 88-16,0 3-199 16,0 0-385-16,0 0-264 0,0 0-336 15,0 0-112 1,0 6-184-16,0 13 216 16,0 7 208-16,-4 5-56 15,4 8-136-15,-4 8 64 0,4 1 56 16,0 6-111-16,0 3-97 15,0 3 120-15,0 4-24 0,0-4 64 32,4 4 128-32,4 3-184 0,0-8-64 15,-4 2-80-15,0-1-104 16,0-3 72-16,0-3-8 16,-4-3-56-16,0-3 40 0,4-7-48 15,-4-3 40-15,4-6-40 31,0-7 0-31,0 1 32 0,0-7-40 16,4 0-216-16,-4-3-152 16,3-3-144-16,-2-1-592 15,3 1-177-15,-4-3-679 0,-4-4-601 16,0-3-1728-16,0-3-4312 0</inkml:trace>
  <inkml:trace contextRef="#ctx0" brushRef="#br1" timeOffset="201828.53">26814 5029 1272 0,'0'0'10346'0,"0"0"-8130"0,0 0-543 15,0 0-129-15,0 0-360 16,0 0-519-16,0 0-393 0,16-16-80 31,-4 38 8-31,4 7-80 16,8 3-48-16,0-1-24 0,4-5-40 15,4-4 48-15,3-3-56 16,1-6-56-16,4-7-408 0,-5-3-649 16,2-3-1295-16,6-13-1649 15,-11-5-568-15,-8-8-1432 0</inkml:trace>
  <inkml:trace contextRef="#ctx0" brushRef="#br1" timeOffset="202009.37">27356 4886 8241 0,'0'0'4377'15,"0"0"-2088"-15,0 0-345 16,0 0-488-16,0 0-351 0,0 0-313 31,0 0-256-31,0 0 112 0,-48 41-88 16,20-6-288-16,-7-3-32 15,-2 6-240-15,-7 13-136 0,13-10-1112 16,3-6-3649-16</inkml:trace>
  <inkml:trace contextRef="#ctx0" brushRef="#br1" timeOffset="207867.05">19287 4727 1480 0,'0'0'2904'0,"0"0"-559"16,0 0-953-16,0 0-272 0,-19-3-31 15,14 3-17-15,5 0 64 32,0 0-72-32,0 0 17 0,0 0-201 15,0 0-264-15,0 0-208 16,0 0-104-16,0 0-184 0,0 0-32 15,0 0-72-15,0 0 32 16,0 0-40-16,0 0-8 31,0 0-48-31,5 0-80 0,7 0 128 16,12 0 136-16,11 0 288 16,17 0-56-16,20 0-128 0,23 0-64 15,21-3-72-15,4-4 64 0,-5 4-112 16,-11 0 81-1,-16 3-9 1,-17 0-80-16,-11 0 72 0,-8 0-112 16,-5 0 0-16,9 0 48 15,24 0-56-15,24 0 8 0,11-9 0 16,0-7 48-16,-18 3 8 16,-26 3-64-1,-24 5-8-15,-6 1 8 16,-5 4 8-16,11-3 0 0,-7 0-8 15,4 3 0-15,-9-3 16 16,14 3-16-16,-2-4 8 0,9 1 0 16,4 0-8-16,3-4 0 31,1 1 0-31,0-3-72 0,-8 2 72 16,-8 1-96-16,-20 3 88 15,-5 0-40-15,-14 3-64 0,-5 0-8 16,-4 0 64-16,4 0 56 15,-1 0 0-15,5 0 8 32,1 0-8-32,2 0 0 0,6 0-8 15,-2 0 8-15,-3 0-48 16,0 0-16-16,4-3 15 0,-4 3 49 16,0 0 0-16,4-4 0 15,0 1 57-15,0 0-57 16,3 0 0-1,2 3-8-15,-1-3-1 0,-5-1 9 16,6 2 0-16,-6 2 0 16,2-4 0-16,2 4 9 0,-3-3-9 15,-4 3 0-15,4-3 0 16,0 0 0-16,0-1 8 0,-4 1-8 16,0 3 8-1,0 0-8-15,-5-3 0 16,-3 3-8-16,5 0 8 15,-9 0-8-15,0 0-9 0,0 0-87 16,0 0-120-16,0 0 56 31,0 0-112-31,0 0 216 0,0 3 0 16,0 4 64-16,-9-4 80 16,5 3-16-16,1 0-64 15,-1 1 80-15,0-1-80 16,0 4 0-16,-9 2-832 0,10 1-1272 31,-1-4-2329-31</inkml:trace>
  <inkml:trace contextRef="#ctx0" brushRef="#br1" timeOffset="-210063.35">27634 6235 10786 0,'-3'-3'3072'16,"3"0"-1583"-16,-4 3-1001 16,4 0-328-16,0 0 176 0,0 3 176 15,0 10 248-15,0 3-216 16,0 3-168-1,7-3-103-15,18 3-225 16,10-6 8-16,33-7 160 0,32-6 32 16,39-16-128-16,13-28 0 15,-5-30-48-15,-19-21 8 16,-25-13-72-16,-12-12 80 16,-11-11-32-16,-16-2-40 15,-12 9-16-15,-16 13 8 16,-21 32-16-16,-2 22 16 0,-13 22 128 15,0 9 152-15,0 1-56 16,0 3-112 0,0 2-48-16,0 11-72 15,0 6 0-15,0 3-536 16,0 7-1233-16,-8 27-247 16,-8-2-865-16,0 3-3800 0</inkml:trace>
  <inkml:trace contextRef="#ctx0" brushRef="#br1" timeOffset="-209715.61">28352 5543 3168 0,'0'0'5513'0,"0"0"-4208"31,0 0-433-31,0 0 104 0,0 0-232 16,0 0 160-16,0 0 713 15,0 0-233-15,119-19-600 0,-59-13-416 16,3-6-144-16,2-9-112 16,-10-7-64-16,-3-3-48 15,-12-1-128 1,-16 1 128-16,-8 10 424 0,-8 12 409 16,-4 9 183-16,-4 20-432 15,0 6-320-15,4 10-264 0,0 22 0 16,-1 12 8-16,10 13 56 15,6 6-64 1,5 4 96-16,8 3-96 16,4-3-232-16,4 18-488 15,-8-18-1617-15,-12-13-4056 0</inkml:trace>
  <inkml:trace contextRef="#ctx0" brushRef="#br1" timeOffset="-208391.77">21849 16443 7641 0,'0'0'1745'0,"-4"-102"-153"0,4 71-144 16,0-1 225-16,0 4 199 15,0 2-216-15,0 10-23 0,0 6-393 16,0 4-320-16,4 3-168 15,-4 3-328-15,5 6-288 32,-1 26-64-32,3 32-72 0,10 25 320 15,-6 3-72-15,1-16-175 16,1-19 95-16,-2-16-152 0,1 10-16 16,0 0-184-16,4 9-353 0,4-9-287 15,0-6-416 1,-4-4-921-1,0-13-2311-15,-8-12-3594 0</inkml:trace>
  <inkml:trace contextRef="#ctx0" brushRef="#br1" timeOffset="-208169.98">21360 16275 9946 0,'0'0'2592'0,"0"0"-703"0,0 0-481 16,111-67-120-16,-12 57-32 16,45 1-343-16,11 0-193 0,-3 5-240 31,-17 4-320-31,-47 0-160 16,-4 0-1568-16,-28 0-3866 15,-21 0-4712-15</inkml:trace>
  <inkml:trace contextRef="#ctx0" brushRef="#br1" timeOffset="-207941.77">22694 16151 3896 0,'0'0'11099'16,"0"0"-8499"-16,0 0-1656 15,0 0-159 1,-16 111 319-16,4-25-368 0,8 22-176 15,4 9-208-15,0-6-96 16,12-9-120-16,8-13-56 16,-8-16-80-16,4-16-184 0,-8-13-360 15,-4-12-528-15,0-3-1033 16,0-7-3344-16,-4-13-5033 0</inkml:trace>
  <inkml:trace contextRef="#ctx0" brushRef="#br1" timeOffset="-207672.56">22380 16341 11426 0,'0'0'3921'15,"-9"-79"-2289"-15,9 38-192 0,28 6-527 16,32 3-353-16,35 19-136 16,41 13-184-16,12 22-96 0,-5 26-40 15,-39 3-8-15,-33 19 16 31,-31 6-112-31,-32 0-72 0,-8 10-8 16,-23-19-8-16,-13-10 88 16,-5-16 16-16,-15 10 80 15,-3 0 16-15,-9 3-96 0,-7 3 16 16,15-10-32-16,0-2-760 16,17-4-1185-16,15-12-2408 0,19-16-3096 0</inkml:trace>
  <inkml:trace contextRef="#ctx0" brushRef="#br1" timeOffset="-207380.4">23873 16129 11026 0,'0'0'4361'0,"0"0"-2985"0,0 0-8 31,0 0-55-31,0 0-561 16,0 0-168-16,-111-20-240 0,67 81 96 15,-3 31-80-15,2 29-120 16,13 9-8-16,25-6 8 0,11-13-232 16,27-19 8-16,9-19 24 31,4-13-40-31,20-6-96 0,20-9-288 15,15-13-272-15,-16-10-1032 16,-18-22-3953-16</inkml:trace>
  <inkml:trace contextRef="#ctx0" brushRef="#br1" timeOffset="-207123.05">24412 15992 3064 0,'0'0'9314'16,"0"0"-6417"0,0 0-633-1,0 0-727-15,0 0-601 0,35 76 152 16,-7 17-168-16,4 15-472 0,-8-4-256 16,-4-8-104-16,-8-27-80 15,0-12 88-15,-5-18-96 0,-3-4-312 31,0 0-528-31,-4 2-776 16,0-8-1273-16,0-13-3328 0</inkml:trace>
  <inkml:trace contextRef="#ctx0" brushRef="#br1" timeOffset="-206954.8">24419 16411 3440 0,'0'0'9954'0,"0"0"-7353"16,0 0-977-16,0 0-455 15,-103 48-169-15,70-13-304 16,-6 6-384-16,-1 7-192 0,1-1-120 16,-6 7-192-16,2 7-888 31,11-17-1905-31,16-9-4489 0</inkml:trace>
  <inkml:trace contextRef="#ctx0" brushRef="#br1" timeOffset="-206675.41">24610 15805 11842 0,'0'0'2777'0,"0"0"-873"0,109-35-224 31,-50 35-559-31,0 13-105 15,10 37-352-15,-2 33-296 16,1 31-32-16,-16 13-112 0,-9-3 64 16,-22-12 8-16,-14-11-136 15,-7 0-112-15,-15 8-40 0,-22-2-8 32,-14 5-768-32,7-33-1128 15,-4-19-4306-15</inkml:trace>
  <inkml:trace contextRef="#ctx0" brushRef="#br1" timeOffset="-206127.47">21615 17577 1696 0,'0'0'11130'0,"151"-32"-8433"15,-8 13-1017-15,40 3-216 16,17 3-271-16,11 4-329 0,1 5-432 15,22 4-280-15,26 0-56 32,10 0 0-32,1 13-80 15,-20-4-16-15,-32 1-184 0,-40-7-672 16,-35-3-1105-16,-41 0-431 16,-39-6 528-16,-24 3 999 0,-20-3 689 0,-8-1 168 15,-8 4-8 1,-4-3-608-1,-48 2-496-15,-48 4-568 16,1 0-1425-16,-1 0-2536 0</inkml:trace>
  <inkml:trace contextRef="#ctx0" brushRef="#br1" timeOffset="-205775.78">21925 17713 7377 0,'0'0'3297'0,"0"0"-2225"16,0 0-888-16,0 0-184 31,0 0 0-31,0 0 184 0,92 64 192 16,47-64 344-16,40-10 329 15,33-12 311-15,14-4 0 0,2 4 72 16,3 3-239-16,-12 10-289 15,-23 5-16-15,-41 1-328 32,-48 3-320-32,-38 0-232 0,-30-3 0 15,-15 3-16-15,-8-3-56 16,-4 0-72-16,0 3-40 0,-12-4-32 16,0 4-240-16,4 0-248 15,7-6-640 1,2 3-1265-16,2-3-3640 15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4:10:13.56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32157 1057 5553 0,'0'0'3184'0,"0"0"-1839"0,0 0-1145 16,0 0-200-16,0 0-104 15,0 0 104-15,0 9 8 16,0 4 112-16,0 6-40 0,0 7 280 15,0 5 8-15,0 8 32 16,0-2-168 0,0 8-64-16,-4-4-16 0,4-3-136 15,-4-6 40-15,4-10-48 16,0-5 8-16,0-12 464 16,15-5 760-16,6 0 585 0,18-22-657 15,10-13-552 1,10-6-264-16,5-13-176 15,-4-6 32-15,4-4-48 0,-1 1-40 16,-3 2-48-16,-4 8 0 16,-5 2-72-16,-6 9 48 15,-6 11-48-15,-7 12-8 0,-12 9-40 32,-8 4-104-32,-5 6-144 15,-7 0-1008-15,0 16-744 0,-27 22-137 16,-4-3-95-16,-1-1-1865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4:07:54.0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6434 6222 5417 0,'0'0'2848'0,"-11"-50"-1007"0,6 18-321 15,5 7 152-15,0-1 105 32,0 4-489-32,0 6 48 15,0 4 1-15,0 5-329 0,0 4-256 16,0 3-304-16,0 0-232 16,0 0-216-16,0 16 0 0,0 16 0 0,5 12 24 15,6 16 48 1,10 7-16-1,2 13-8-15,8 9-48 16,1-10 16-16,0-6 88 0,-8-13-88 16,0-12-16-16,-3 6-16 0,2 3 8 15,1-6-264-15,-11-10-288 0,-2-3-168 32,-7-6-1049-32,-4-7 745 15,-8-18-1376-15,-12-4-1609 16,1-3-376-16</inkml:trace>
  <inkml:trace contextRef="#ctx0" brushRef="#br0" timeOffset="210.9">6569 6607 8185 0,'0'0'2041'16,"0"0"-161"-16,0 0-440 15,0 0 57-15,0 0-289 0,-103 28-88 16,64 7-280-16,-10 4-135 31,6 5-153-31,-5 3-200 16,0 1-152-16,4 0-104 0,1-4-88 15,11-2-8-15,4-7-328 16,20-10-1361-16,3-9-1503 0,5-13-3290 0</inkml:trace>
  <inkml:trace contextRef="#ctx0" brushRef="#br0" timeOffset="517.35">7115 6677 11426 0,'0'0'2769'0,"0"0"-1721"0,0 0-912 32,0 0 432-32,0 0 304 15,0 0 72-15,132 0-264 0,-69 0-287 16,1 0-257-16,1 0-64 16,-7-3-72-16,-5 3-320 0,-9 0-649 15,-12 0-1311-15,-13 0-1633 31,-10 0-2384-31</inkml:trace>
  <inkml:trace contextRef="#ctx0" brushRef="#br0" timeOffset="705.68">7115 6943 3696 0,'0'0'5377'15,"0"0"-4032"1,0 0-289-16,0 0 184 0,0 0 313 15,0 0-169-15,144 26-752 16,-44-26-360-16,23-13-272 16,8-3-240-16,-11-3-1640 15,-32 4-1265-15,-36 2-3392 16</inkml:trace>
  <inkml:trace contextRef="#ctx0" brushRef="#br0" timeOffset="1012.95">8212 6680 9946 0,'0'0'2616'16,"0"0"-583"-16,0 0-793 16,0 0-328-16,0 0-224 0,0 0-456 15,0 0-56-15,-69 79-128 16,65-38-40-16,4 1-8 16,0-1 0-16,20 0-176 0,12-9-128 31,4-6-96-31,8-11-264 15,0-12 360-15,4-3 304 0,-1-18 40 16,-7-21 128-16,-8-5 320 16,-12-7 368-16,-8-9 56 15,-12 3 265-15,-12 3-33 0,-16 12-464 16,-12 11-216 0,-8 12-88-16,1 9-280 15,-9 10-96-15,8 10-48 0,-3 27-864 16,10 5-1848-16,14-7-4842 15</inkml:trace>
  <inkml:trace contextRef="#ctx0" brushRef="#br0" timeOffset="2422.6">10502 6842 7161 0,'0'0'2673'16,"0"0"-1513"-16,0 0-568 0,0 0-296 0,0 0 200 15,0 0 192-15,-4 6 152 16,8-2-7 0,13-4-201-16,6 6 432 15,25-3-24-15,36 0-248 16,35-3-263-16,24 0-137 15,5-6-72-15,-4 0-8 0,-21-4-88 16,-12 3-32-16,-23 4-112 16,-24 0 48-1,-20 3-80-15,-8 0 8 16,-1 0-48-16,1 0 24 16,-4 0-32-16,-12 0 0 0,-8 0 0 15,-4 0-8-15,0 0-248 16,-4 0-256-16,4 0-496 0,-4 0-761 15,3 0-935-15,-7 0-1441 32,5 0-1969-32</inkml:trace>
  <inkml:trace contextRef="#ctx0" brushRef="#br0" timeOffset="2754.71">11574 6642 7825 0,'0'0'2905'0,"0"0"-425"16,0 0-527-16,0 0-521 15,0 0-336-15,0 0-520 16,-16-20-448-16,28 20-16 16,8 7 0-16,11 9 273 15,10 3-105-15,6 3-112 16,-2 3-80-16,-2-2 0 0,-3-1-80 15,-12 0-8-15,-8 4-8 16,-9-1-64 0,-7 4-8-16,-4-1-32 15,-11 7 32-15,-13 0 80 16,-12 6 80-16,-4 1-72 0,-4 2 112 16,-3 4-112-16,2-4 40 15,2-2-48-15,3-5-640 0,12-5-1585 16,8-19-3672-16</inkml:trace>
  <inkml:trace contextRef="#ctx0" brushRef="#br0" timeOffset="5557.77">14220 6454 9073 0,'0'0'2161'0,"0"0"-393"16,0 0-864-16,0 0-247 15,0 0 143-15,-104-25-24 16,76 50-64-16,1 14-344 0,2 11 104 16,9 11-120-16,8 2-208 15,8 1-16-15,4-4-128 0,20-9-64 31,12-10 56-31,4-9 8 16,4-19 0-16,12-13 144 16,-9-4 8-16,1-27 121 0,-4-14-105 15,-16-9-88-15,-8-6 144 16,-16-4 192 0,-4 1-56-16,-28 6 56 0,-8 9-240 15,-8 16 40-15,-3 10-16 16,-5 16-128-16,8 6-72 15,12 19 0-15,16 16-768 0,16 22-1145 16,20-10-2640 0,8-5-4112-16</inkml:trace>
  <inkml:trace contextRef="#ctx0" brushRef="#br0" timeOffset="5937.67">14590 6546 11626 0,'0'0'2521'0,"0"0"-361"0,0 0-1000 16,0 0-904-16,0 0-80 15,107-25-104-15,-71 47 24 0,1 10 8 16,-10 13-56-16,-3 2-40 31,-12 7 0-31,-4-6-8 0,-8 0-64 16,0-13-216-16,-16-7-88 15,-4-9 368-15,4-12-72 16,8-7 200-16,4-7-304 0,4-25 0 16,8-12-248-16,16-10 176 31,4-4 248-31,4 1 8 0,0 10 72 0,-8 12 464 16,-5 16 176-16,-6 16-24 15,-5 3-600-15,-1 25 41 16,6 10 119-16,-2 13-8 0,-3 3-136 15,-4-1-112-15,9 1-112 16,2 3-857 0,1-16-1231-16,0-12-2897 15</inkml:trace>
  <inkml:trace contextRef="#ctx0" brushRef="#br0" timeOffset="6269.67">15268 6731 3392 0,'0'0'5073'16,"0"0"-4241"-16,0 0-31 0,0 0-385 15,0 0-368-15,0 0 680 32,107 38 152-32,-72-44-376 15,2-11-296-15,-5-5-208 0,-9-3-8 16,-7-7-216-16,-16 4 152 15,0-1 72-15,-24 4 528 0,-11 9 697 16,-9 12-65-16,-4 4 24 16,5 20-264-16,2 12-176 31,13 9-319-31,13 6-177 0,11 7-240 16,4 0 64-16,28-3-72 0,11 0-32 15,13-10-489-15,40-3-1439 0,-13-9-681 16,-3-20-3608-16</inkml:trace>
  <inkml:trace contextRef="#ctx0" brushRef="#br0" timeOffset="6630.72">16774 6353 10786 0,'0'0'1848'0,"0"0"-39"0,-112-29-425 16,60 29-280-16,1 0-376 31,10 13-120-31,13 16-472 16,17 2-136-16,11 11-96 0,20 2 32 15,23 4 48-15,9-4-32 16,4 1-424-16,-5-7-280 0,-6-7 456 15,-17 1 144-15,-17-7 136 32,-11 1-96-32,-7-4 112 15,-21 1 136-15,-17-5 280 0,-6-1 16 0,-5-5-64 16,4-2-192 0,5-10-160-16,15 0-16 0,23-20-920 0,9-5-1408 15,17-4-5546-15</inkml:trace>
  <inkml:trace contextRef="#ctx0" brushRef="#br0" timeOffset="6817.74">17092 6092 13410 0,'0'0'4601'0,"0"0"-2880"16,0 0-473-16,0 0-608 31,0 0-640-31,0 0 8 16,-11 150 208-16,11-39-64 0,0 3-40 15,7-6-112-15,9-9-40 0,-8-23-792 16,4-6-144-16,-4-26-2097 31,-4-15-1736-31</inkml:trace>
  <inkml:trace contextRef="#ctx0" brushRef="#br0" timeOffset="6983.13">16901 6474 10202 0,'0'0'2600'0,"0"0"-1848"0,79-4-496 15,-23 8-208-15,8 5 0 16,3-3-40-16,-2 4 48 0,-1-7-56 0,3 0-288 16,-19-3-2088-16,-13 0-3801 15</inkml:trace>
  <inkml:trace contextRef="#ctx0" brushRef="#br0" timeOffset="7287.61">17431 6407 5945 0,'0'0'4057'0,"0"0"-2385"0,0 0-336 0,0 0-175 31,0 0-289-31,0 0-24 16,0 0-456-16,0 0-344 15,-36 15 56-15,36-15 288 0,4 0 312 16,4-12 32-16,-4-1-392 15,-4-3-119-15,0 1 143 0,0 5 48 32,0 7-152-32,-12 3-136 15,-4 0 88-15,-8 19-24 0,0 13-16 16,4 6-32-16,9 3-88 16,11 4-56-16,0 2 0 15,24-5-32-15,15-5 16 0,13-5-312 16,24-13-368-16,27-19-737 31,-15 0-1439-31,-8-12-2857 0</inkml:trace>
  <inkml:trace contextRef="#ctx0" brushRef="#br0" timeOffset="7511.46">17901 6359 1088 0,'0'0'10218'15,"0"0"-7409"-15,0 0-657 16,0 0-656-16,0 0-223 0,0 0-193 15,0-22-304-15,0 28-432 16,4 14 48-16,4 11 0 16,-8 20-56-16,4 32-112 15,-4 34-32-15,0 16-80 16,0 10-16-16,0-3-96 16,0-19-88-16,-4-14-640 0,-1-24 88 15,5-26-712-15,0-9-1233 16,0-17-1832-16,5-11-568 15</inkml:trace>
  <inkml:trace contextRef="#ctx0" brushRef="#br0" timeOffset="7746.94">17992 6391 13298 0,'0'0'2625'0,"0"0"-617"15,17-89-1071-15,7 67-489 0,8 9-216 16,7 13 0-16,13 7 8 16,0 21-96-16,0 16-88 15,-13 10-56-15,-15 10-64 0,-24-4-360 16,-11 4-256 0,-53-4 15-16,-28-9 169 15,-31-10-576-15,15-18-1881 0,24-21-5192 16</inkml:trace>
  <inkml:trace contextRef="#ctx0" brushRef="#br0" timeOffset="8407.58">19391 6661 5297 0,'0'0'6401'15,"0"0"-4657"-15,0 0 97 0,0 0-641 16,28-86-728-16,-1 42-104 16,5-23 176-16,9-22-72 15,-2-34-55 1,-7-18-161-16,-8-2-112 15,-20 7-64-15,-4 25-16 0,0 22-56 16,-15 29 240-16,-2 31 88 16,1 23 256-16,-7 6-152 15,-13 25-176-15,-4 48-64 0,8 51 0 32,4 28-32-32,24 7-24 15,4-16-128-15,24-32-16 0,12-13-24 16,-4-27-504-16,3-21-696 15,29-18-3089-15,-16-19 1824 16,4-13-3656-16</inkml:trace>
  <inkml:trace contextRef="#ctx0" brushRef="#br0" timeOffset="8701.07">20009 6229 10922 0,'0'0'4441'15,"0"0"-3353"-15,0 0-240 16,-84 64-400-16,60-23-208 0,9 0-144 15,6 4-96 1,9-7-8 0,9-3-56-16,14-10-72 0,13-9 16 0,8-10-120 15,-1-6-216-15,-2-16 200 16,-9-15 256 0,-17-10 104-16,-15-4 416 15,-4-6 280-15,-32 6-135 16,-12 11 271-16,-3 9-88 15,-1 8-456-15,9 11-216 16,11 6-176-16,15 6-544 0,17 13-1000 16,56 13-553-16,4-7-2424 0,8-2-2760 15</inkml:trace>
  <inkml:trace contextRef="#ctx0" brushRef="#br0" timeOffset="8999.67">20459 6239 11226 0,'0'0'2784'0,"0"0"-887"32,0 0-577-32,0 0-784 15,-79-13-408-15,54 35-120 16,5 10-8-16,5 9 48 0,11 4-48 0,4 2-8 16,15-2-552-16,13-4-648 15,12-6-80-15,4-13-73 16,0-15 465-1,-4-7 344-15,-13-10 552 16,-10-22 672-16,-17-9 600 16,0-10 769-16,-28-3-553 0,-16 3-624 15,-8 4 1-15,4 9-209 0,8 9-312 16,8 16-344-16,21 10-48 0,11 13-1577 31,15 15-1239-31,13-2-2633 16</inkml:trace>
  <inkml:trace contextRef="#ctx0" brushRef="#br0" timeOffset="9205.39">20838 5950 13474 0,'0'0'2961'0,"0"0"-432"0,0 0-809 15,0 0-840-15,0 0-768 16,0 0-112-16,0 0-24 0,-20 95 24 31,23 3 8-31,14-2-8 16,-6-20-160-16,-3-22-760 15,-4-19-1017-15,5 13-2071 0,-2-14-465 16,5-2-4393-16</inkml:trace>
  <inkml:trace contextRef="#ctx0" brushRef="#br0" timeOffset="9444.36">21196 6115 9281 0,'0'0'4057'0,"0"0"-1352"16,0 0-721-16,0 0-1151 0,0 0-737 15,0 0 200-15,-79 9 152 0,38 17 16 32,-2 2-168-32,7-2-184 15,8 2-104-15,12-3-8 16,8 7-112-16,8 0 24 0,16 0-200 15,16 6-128-15,12 0-240 16,4 0-513 0,23 6-903-16,-15-9-745 15,-9-9-5064-15</inkml:trace>
  <inkml:trace contextRef="#ctx0" brushRef="#br0" timeOffset="9914.36">22427 6413 7985 0,'0'0'4393'15,"0"0"-3489"-15,-19-111-392 0,2 61-31 16,-11 2 175-16,-4 7 528 16,-3 9 112-16,-5 16-376 15,-4 16-423-15,-3 6-201 16,6 29-152-16,5 13-24 16,8 9-48-16,17 3-72 15,11 0 48-15,0-6-48 0,24-6 0 16,8-10-240-16,7-13 16 15,5-15 120 1,8-10 96-16,-4-13-96 16,-5-19 48-16,-3-9 56 15,-12-3 128-15,-8 3 280 0,-8 6 104 16,-8 13 392-16,-4 12-104 16,0 10-576-16,0 19-224 0,-8 19 0 31,8 13 0-31,0 6 0 15,4 3 0-15,16-3-280 16,28 7-608-16,-8-13-1073 0,-4-23-4208 0</inkml:trace>
  <inkml:trace contextRef="#ctx0" brushRef="#br0" timeOffset="10679.28">23666 5756 12138 0,'0'0'2929'0,"0"0"-545"16,0 0-799-1,0 0-673 1,0 0-160-16,0 0-552 16,44-19-200-16,-32 73 0 0,0 32 120 0,4 31-40 15,0 7 16-15,-4-10-80 16,-1-25-16-16,-6-41-216 0,-1-13-272 16,0-13-176-16,-4-3 392 31,4-6-128-31,0-13 232 15,3 0 168-15,2-23 152 0,3-15-136 16,8-9-8-16,3-10 0 0,1-4-8 16,4 7 264-16,0 4 200 15,0 14 112-15,0 21-224 32,4 15-304-32,0 12-48 0,3 27-48 15,-3 11 48-15,-4 7 56 16,-7 1-48-16,-6-1 0 0,-2-3-16 15,-6-10-176-15,5 4-864 16,0-16-1633-16,-4-17-2752 0</inkml:trace>
  <inkml:trace contextRef="#ctx0" brushRef="#br0" timeOffset="10994.51">24403 6277 11362 0,'0'0'1816'16,"0"0"-1432"-16,0 0-208 0,0 0-160 16,0 0 0-16,92 32 160 0,-64-32 313 15,12-4-89-15,0-8-200 0,-5-11-200 16,1-2-304-16,-12-10-72 31,-12-6 232-31,-12-4 80 16,0 4 64-16,-23 6 792 0,-14 13 408 15,-10 16-32-15,-1 6 16 0,-4 19-271 16,8 19-209-16,8 3-416 16,16 10-128-16,16-4-88 15,4 1-72-15,32-1-8 0,24-2 8 32,28-4-440-32,32-9-752 15,7-16-1049-15,-23-16-1648 16,-25 0-2768-16</inkml:trace>
  <inkml:trace contextRef="#ctx0" brushRef="#br0" timeOffset="11321.27">25220 6235 6489 0,'0'0'6217'0,"0"0"-3960"16,0 0-297-16,0 0-984 0,-108-38-576 16,76 38-224-16,4 19-176 0,5 7-160 15,3 2 0 1,8-2-56-1,12 2 8-15,0-2-536 0,8-7-112 16,16-7 32-16,4-5 144 16,8-7 272-16,0 0-97 0,-5-16 329 0,-3-6 176 15,-7 0 192-15,-10-1 1105 32,-7 4 367-32,-4 3-272 15,0 7-479-15,0 5-569 0,0 4-320 16,-4 0-24-16,4 7-112 0,0 9-64 15,8 0-104-15,12-1-161 16,12 2-895-16,39-8-960 31,-11 0-1929-31,4-5-2609 0</inkml:trace>
  <inkml:trace contextRef="#ctx0" brushRef="#br0" timeOffset="11692.42">25853 6245 864 0,'0'0'2024'15,"116"-86"-1064"-15,-80 45 385 0,-4-3 1615 16,-1-1-95-16,-3 1 168 31,-11 9-297-31,-17 12-992 0,0 7-567 16,-17 14-641-16,-14 2-280 15,-9 18-120-15,-3 18-128 16,2 8 0-16,9 6-8 0,9 4-8 0,10-2-64 16,13-8-600-16,8-12 72 15,24-10 32-15,9-16 287 16,10-6 281-1,5-22 0-15,7-32 0 16,-3-35 0-16,-4-32 48 16,-12-12-48-16,-28-4 176 0,-16 17-87 15,0 31 71 1,-20 22 488-16,4 26 208 16,-8 25-280-16,4 6 24 0,-3 10-376 15,-5 23-224-15,11 47-192 16,17 28 192-16,13 17 48 15,26-4-32-15,9-10-16 0,-8-31-144 32,0-13-728-32,3-6-872 0,-6-19-2217 15,-5-10-1408-15</inkml:trace>
  <inkml:trace contextRef="#ctx0" brushRef="#br0" timeOffset="24637.98">19802 7652 3120 0,'0'0'7626'0,"0"0"-5402"0,0 0-319 16,0 0-601-16,0 0-496 31,0 0-88-31,0-7-72 0,0 7-151 16,0 3-185-16,0 13-136 15,0 9 384-15,3 14 80 0,1 18-352 16,4 25-104-16,5 20 8 15,-6 9-144-15,1-3 0 32,1-6 0-32,-5-29-48 0,-1-16 16 15,-3-16-8-15,4-9 8 16,0 0-16-16,0 3-40 0,-4 0-256 0,0-13-384 16,0-7-616-16,0-15-465 15,-15 0-743 1,2-12-1777-1</inkml:trace>
  <inkml:trace contextRef="#ctx0" brushRef="#br0" timeOffset="25003.4">19319 7775 6737 0,'0'0'4969'0,"0"0"-3033"0,0 0-343 16,0 0-521-16,0 0-424 16,0 0-136-16,0 0-8 15,112-54 160-15,-41 45-119 0,38-1 23 16,29 1-152-16,6-1-80 31,-24 4-144-31,-41 6-88 0,-35 0-96 16,-16 0-8-16,0 3-32 15,-5 0-184-15,-6 3-352 0,-13-2-769 16,-4 2-471-16,-4 1 760 0,-13 2 24 16,2 7-633-1,-1-7-1327 1,8 1-3682-16</inkml:trace>
  <inkml:trace contextRef="#ctx0" brushRef="#br0" timeOffset="25410.1">20646 7715 4240 0,'0'0'6506'15,"0"0"-3954"-15,0 0-295 31,0 0-697-31,0 0-472 0,0 0-239 16,0 0-345-16,0 38 120 16,0 0 320-16,9 10-312 15,6 15-216-15,5 20-176 0,4 15-120 16,-4 4-72-16,-4-7-48 16,-8-22 48-1,-4-25-40-15,-1-13-8 0,1-10-128 16,1-3-328-16,-5 1-416 15,0-8-888-15,0-15-2009 16,0 0 560-16,-12-15-2920 0</inkml:trace>
  <inkml:trace contextRef="#ctx0" brushRef="#br0" timeOffset="25806.54">20599 7963 3000 0,'0'0'4345'0,"0"0"-3233"0,0-96-71 31,15 52-73-31,5 3 72 0,4 2-192 16,8 4-208-16,4 4-104 15,0 8 377-15,8 5-1 16,-1 2 72-16,10 6 160 0,-2 4-136 16,8 6-167-16,5 0-465 31,-4 13-160-31,-4 15-120 0,-8 10-96 15,-4 13-128-15,-13 6 80 16,-6 10 48-16,-10 9 48 16,-6 13-8-16,-9 16-40 0,-17 3 0 15,-7-26 0-15,-4-18 0 16,5-26 0 0,-13-7 8-16,-8 1 0 0,-24 3 104 15,-23 3 128-15,3-15 0 16,13-11-96-16,11-12-136 15,20-3-8-15,4-16-304 0,12-19-768 16,16 3-817 0,12 3-2704-16</inkml:trace>
  <inkml:trace contextRef="#ctx0" brushRef="#br0" timeOffset="26186.3">22156 7632 6345 0,'0'0'4913'0,"0"0"-2889"15,0 0-223-15,0 0-233 16,0 0-416-16,0 0-512 0,0 0 41 16,-87-37 175-16,46 59-136 31,2 13-72-31,-4 19-224 0,-2 22-112 16,9 25-72-16,16 11-120 0,16-5-112 15,8-8-8-15,28-10-32 16,0-19 32-16,5-13 0 0,-2-23-176 15,1-5-272 1,3-3-344 0,34-4-600-16,-14-7-1753 0,-3-11-1016 15</inkml:trace>
  <inkml:trace contextRef="#ctx0" brushRef="#br0" timeOffset="26484.2">22591 7813 11266 0,'0'0'4433'0,"0"0"-2305"16,0 0-527-16,0 0-721 15,0 0-288-15,0 0-256 0,12 13-256 16,-1 15 400-16,2 14 104 15,-2 5-264-15,6 11-112 0,-2 5-64 16,-2 4-64-16,2 3-32 31,-7-7-40-31,4-2-8 16,-4-7-152-16,-4-13-240 0,0-6-496 0,0-19-792 16,0-7-2393-16,-4-9-2617 15</inkml:trace>
  <inkml:trace contextRef="#ctx0" brushRef="#br0" timeOffset="26745.76">22773 7712 10178 0,'0'0'2976'15,"0"0"-383"-15,0 0-585 0,0 0-759 16,0 0-537-16,0 0-264 0,-83-6-104 16,55 21-88-16,-7 7-104 31,3 7-136-31,0 6-16 16,0 3-136-16,0 6-768 0,-12 23-1113 15,12-13-2472-15,8-3-4497 0</inkml:trace>
  <inkml:trace contextRef="#ctx0" brushRef="#br0" timeOffset="26968.4">22380 8518 7801 0,'0'0'3217'16,"0"0"-1145"-1,83 0-247-15,-31-3-609 16,19-6-264-16,-2-4-400 0,6 0-288 16,1 4-88-16,-21 2-176 0,1 1-120 15,0-3-1616-15,-16 5-2257 0,-9-5-3120 16</inkml:trace>
  <inkml:trace contextRef="#ctx0" brushRef="#br0" timeOffset="27296.19">23153 7439 11242 0,'0'0'2072'16,"0"0"65"-16,0 0-249 0,0 0-872 15,0 0-311-15,47 0-209 16,-7 22 184-16,4 6-96 0,8 14-280 0,8 18-208 16,3 20-24-1,-11 18-64 1,-12 10-8-16,-25 0 0 15,-15-10-288-15,-28-9-24 0,-15 0-576 16,-17-7-505-16,12-18 105 16,1-16-1592-16</inkml:trace>
  <inkml:trace contextRef="#ctx0" brushRef="#br1" timeOffset="33655.65">24786 7912 5841 0,'0'0'7377'16,"0"0"-4784"-16,0 0-961 0,0 0-343 15,0 0-529-15,0 0-232 32,0 0-144-32,79-19 72 15,-42 19 64-15,-1 0-232 0,-8 6-96 0,-5 10-192 16,-11 12-128-16,-12 7-16 16,0 13 144-16,-20 9 72 0,-20 13-72 15,-8-3-216 1,1 3-168-1,-9 15-592-15,16-24-1137 16,9-11-3080-16</inkml:trace>
  <inkml:trace contextRef="#ctx0" brushRef="#br1" timeOffset="34148.39">26336 7340 10538 0,'0'0'7361'0,"0"0"-5120"0,0 0-1249 16,0 0-720-16,0 0-272 16,0 0 96-16,-12 99 512 0,12-10-248 0,0 28-96 31,4 10-120-31,8-3-48 16,-4-13 0-16,-4-19-96 15,-4-6-152-15,0-16-248 0,-9-19-520 16,-6-7-1528-16,2-22 199 15,-2-6-3952-15</inkml:trace>
  <inkml:trace contextRef="#ctx0" brushRef="#br1" timeOffset="34404.71">25849 7328 13474 0,'0'0'3809'0,"0"0"-2064"15,0 0-761-15,60-89-352 0,4 63-192 16,44 8 96-16,40 1 16 16,15 14-152-1,-12 3-168-15,-31 10-152 16,-49 9-80-16,-23 0-776 0,-8 12-1768 15,-8-2-2945-15,-12-6-2385 16</inkml:trace>
  <inkml:trace contextRef="#ctx0" brushRef="#br1" timeOffset="34732.89">27220 7452 14010 0,'0'0'4009'16,"0"0"-2240"-16,0 0-721 0,0 0-560 31,0 0-328-31,0 0 72 15,8 95 376-15,5-16-320 0,2 26-120 16,2 6-32-16,-6-3-128 16,-3-13 88-16,-4-12-96 15,-4-20-104-15,0-15-304 0,0-13-736 16,-8-10-320 0,4-3-2409-16,-4-9-2857 15</inkml:trace>
  <inkml:trace contextRef="#ctx0" brushRef="#br1" timeOffset="35038.92">27109 7458 10122 0,'0'0'4633'0,"0"0"-2465"16,0 0-504-16,52-83-783 15,-13 73-441-15,21 10-96 16,32 4-40-1,23 31 80-15,-7 3-16 16,-21 6-120-16,-27-6-80 0,-32 1-168 16,-4 8-56-16,-3 10-32 15,-18 13-16-15,-3-3 32 16,-24 3 72-16,-11-1 8 0,-18-2-8 31,-6 0 0-31,-9-1 8 16,1-5-8-16,-2-4-80 0,5-6-344 15,13-13-696-15,16-19-705 16,14-9-2944-16,14-10-6849 0</inkml:trace>
  <inkml:trace contextRef="#ctx0" brushRef="#br1" timeOffset="35365.33">28428 7337 9129 0,'0'0'6978'0,"0"0"-5418"0,0 0-247 16,0 0-537-16,0 0-280 16,0 0-112-16,-16-9-192 15,-12 37 256 1,-9 16 320-16,-6 20-352 15,-4 22-168-15,-2 25-16 16,14 10 0-16,15-4-136 0,12-9 16 16,8-16-63-16,8-6-41 15,12-20-8-15,-1-11-113 0,5-18-279 32,4-8-376-32,36-6-736 15,-4-11-2377-15,0-5-6241 0</inkml:trace>
  <inkml:trace contextRef="#ctx0" brushRef="#br1" timeOffset="35722.44">28826 7629 13394 0,'0'0'3785'0,"0"0"-3153"15,0 0-224 1,-92 48 0-16,64-10 121 16,4 7-209-16,13 5-96 0,7 4-216 15,4 0 88-15,11-6-96 0,13-10-200 16,8-6-336-16,4-14-89 16,8-11 153-1,-8-7 80-15,4-22 128 16,-8-26 264-16,-12-25 368 15,-12 4 640-15,-8 2 369 0,-4 13-529 16,-20 15 80-16,-4 4-320 16,-8 4-264-16,0 12-272 0,4 10-72 31,4 15-536-31,12 10-1280 16,8 9-3777-16</inkml:trace>
  <inkml:trace contextRef="#ctx0" brushRef="#br1" timeOffset="35984.4">29300 7217 11082 0,'0'0'6969'0,"0"0"-4928"15,0 0-1017-15,0 0-632 16,116 25-240-1,-53 32 136-15,17 26-24 16,4 31-72-16,-1 13-112 0,-27 3-72 16,-32-3 0-16,-24-12 0 0,-35 8-8 15,-34 4-440-15,-26-9 24 16,-20-7-880-16,23-32-136 0,4-25-2729 16</inkml:trace>
  <inkml:trace contextRef="#ctx0" brushRef="#br1" timeOffset="38797.51">19905 9290 4656 0,'0'0'3185'0,"0"0"-520"15,0 0-1401-15,0 0-184 0,0 0 32 16,-28 0 529-16,28-13-521 15,0 0-456-15,0-9-416 32,5-3-136-32,2 0 160 0,9-10-128 15,4-1-80-15,4 1-64 0,8 0 0 16,8 7-72-16,8 2 64 0,19 4-48 16,25 0 56-16,15 13 0 15,13 9 0 1,-4 0 8-1,-13 22 40-15,-15 9-40 0,7 5 0 16,1 2-8-16,-1 6-16 0,2 1 8 16,-6 5 8-16,-4-2 0 15,-3 0-8-15,0-7-40 16,0-6-240 0,-1-13-112-16,-11-9-144 15,-12-7 144-15,-13-6 64 0,2 0-64 16,2 0-256-16,9-9 152 15,-4-7 392-15,-4-7 112 16,-17-5 72-16,-7-4 80 0,-12-6 280 31,-12 0 216-31,-4-4 168 0,0 2-216 16,0 4-136-16,-12 5-16 16,1 5-168-16,2 7-40 15,1 7 89-15,8 5-73 0,-4 4-8 16,4 3-128-16,0 0-120 31,0 0-168-31,0 0-96 0,4 13 80 16,4 6 184-16,4 9 8 15,0 7-8-15,4 4 0 0,-4 5 0 16,1 4 64-16,-2 2-64 0,1-2-176 16,0-7-281-1,-4-6-23 1,0-9-88-16,-5-11-48 0,6-8 72 15,-1-7 80-15,3-16 352 16,6-19 112-16,2-16 72 16,5-9-64-16,0-4 112 0,4 1 568 0,4 6-88 31,4 9-16-31,0 13-200 16,12 10-224-16,-1 15-152 0,9 7 8 15,20 3 48-15,16 13-16 16,15 12-48-16,9 4 48 15,-13-1 72-15,-19-6 32 0,-24-5-7 32,-13-5-9-32,-2-5-40 0,2 2 16 15,5-6-40-15,0 3 56 16,-9-6-72-16,-7 0 32 16,-8-6-16-16,0-10 40 0,-4-6-40 15,-8-6 48-15,-4-11 0 31,0-5-120-31,-8-1-216 0,-4-2-536 16,-4 5-865-16,-12 11-911 16,-8 12-1945-16</inkml:trace>
  <inkml:trace contextRef="#ctx0" brushRef="#br1" timeOffset="43934.27">6251 11684 7393 0,'0'0'4913'0,"0"0"-2800"15,4-54-97-15,0 44-144 16,-4 7-519 0,0 3-257-16,0 0-376 15,3 0-392-15,1 16-208 0,1 12-120 16,7 20 424-16,-1 19-40 16,13 22-144-16,1 19-64 0,-1 6-88 15,0-10 32-15,-5-24-63 31,-2-23-57-31,-6-12 0 0,1-10-105 16,-4 3-383-16,4-4-448 16,-8 5-872-16,-4-14-1273 0,0-9-3264 15</inkml:trace>
  <inkml:trace contextRef="#ctx0" brushRef="#br1" timeOffset="44159.75">6358 12125 13298 0,'0'0'4025'15,"0"0"-3281"1,0 0-39-16,-115 35 287 0,67 0 104 16,-8 6-192-16,1 7-416 15,3 0-248-15,12-4-192 0,8 1-48 16,28-1-680-16,4-9-1520 15,8-16-3626-15</inkml:trace>
  <inkml:trace contextRef="#ctx0" brushRef="#br1" timeOffset="44376.89">6960 12217 13794 0,'0'0'4769'0,"0"0"-3832"16,0 0-273-16,0 0-384 15,0 0-112-15,112-28-168 32,-57 24 0-32,5 1-592 0,8 3-1073 15,4-3-1159-15,-16 3-353 16,-17 0-6593-16</inkml:trace>
  <inkml:trace contextRef="#ctx0" brushRef="#br1" timeOffset="44565.39">6837 12471 11442 0,'0'0'3977'0,"0"0"-2729"16,0 0 624-1,159 13-567 1,-47-13-721-16,15-4-304 0,-3-11-280 16,-17 2-56-16,-16 7-600 0,-27 3-1265 15,-20-1-5368-15</inkml:trace>
  <inkml:trace contextRef="#ctx0" brushRef="#br1" timeOffset="44970.58">8510 11732 9434 0,'0'0'6785'16,"0"0"-4673"-16,0 0-719 0,0 0-777 16,0 0-424-16,0 0-184 15,0 0 888 1,0 104-288-1,0-50-272-15,0 10-136 0,8 2-104 16,4 1-8-16,-4 0-80 0,4-7-8 16,-4-3-256-16,-4-9-584 15,-4-4-928-15,0-16-2097 0,0-11-1952 16</inkml:trace>
  <inkml:trace contextRef="#ctx0" brushRef="#br1" timeOffset="45174.21">8502 11690 13450 0,'0'0'3137'0,"0"0"-1713"15,0 0-711-15,0 0-289 0,-96 0 192 16,65 19-112-16,-5 4-232 31,0 8-272-31,-4 29-168 0,8-5-1577 16,4-8-3472-16</inkml:trace>
  <inkml:trace contextRef="#ctx0" brushRef="#br1" timeOffset="45352.33">8240 12484 14595 0,'0'0'3176'0,"0"0"-1919"0,110-19-9 16,-46 6-16-16,4 7-368 15,4-4-480 1,3 10-384-16,21 0-96 16,-16 0-1264-16,-16 0-5249 0</inkml:trace>
  <inkml:trace contextRef="#ctx0" brushRef="#br1" timeOffset="46259.02">10574 12074 9570 0,'0'0'4985'16,"0"0"-3577"-16,0 0-472 15,0 0-408-15,0 0 232 0,0 0 113 16,0 0-361 0,87 0-216-16,-23 0-72 0,35 0-8 15,34 0-128-15,22 0 0 0,4-3-40 31,-4-3 40-31,-15 6 104 0,-16-4 224 16,-17 4-16-16,-23 0-64 16,-24 0-168-16,-17 0-96 15,-7 0-56-15,4 4-16 0,-4-1 0 16,4 0-168-16,-9 0-120 31,-3 1-208-31,0-4-376 0,4 0-624 16,-8 0-2649-16,-8 0-1112 0</inkml:trace>
  <inkml:trace contextRef="#ctx0" brushRef="#br1" timeOffset="46568.4">11825 11839 7601 0,'0'0'7962'15,"0"0"-6058"1,0 0-712 0,0 0-575-16,0 0-65 0,0 0 240 15,0 0-96-15,107 35-208 0,-51-13-264 16,8 4-56-16,-1 2-64 16,-3 7-96-16,-12 3-16 0,-16 4-136 31,-11-1 72-31,-21 7-48 15,-9 2-48-15,-38 8 168 16,-33 2 72-16,-28 4-72 0,-7-4-96 16,15-19-384-16,16-6-592 0,41-16-1249 15,11-13-3632-15</inkml:trace>
  <inkml:trace contextRef="#ctx0" brushRef="#br1" timeOffset="52733">14033 11337 5513 0,'0'0'9306'16,"0"-9"-7202"-16,0 9-1272 31,-9 13-824-31,-7 31 104 0,-4 36 416 15,-4 27-71-15,1 11-73 16,10-10-216-16,2-28-80 16,7-30-16-16,-5-12-72 0,5-13-240 0,1 1-417 15,-5-7-39 1,4-9-616 0,4-26-88-16,0-13 47 0,0-15-4440 15</inkml:trace>
  <inkml:trace contextRef="#ctx0" brushRef="#br1" timeOffset="52889.71">13969 11385 1328 0,'0'0'8842'0,"0"0"-5938"0,0 0-543 16,0 0-1665-1,0 0-640-15,0 0 800 16,111 73-336-16,-47-22-144 16,23 9-152-16,-7-9-184 15,20-10-40-15,-29-15-1376 0,-23-20-2961 16</inkml:trace>
  <inkml:trace contextRef="#ctx0" brushRef="#br1" timeOffset="53227.45">14742 11265 12018 0,'0'0'2529'0,"0"0"-1417"31,0 0-736-31,-116 149 40 16,52-44 176-16,1 2-224 0,3-14-184 15,20-27-48-15,12-31-136 16,4-6 48-16,4-4-48 0,4-9-176 16,13-6-224-16,3-14 56 31,15-37-1120-31,41-38-233 0,19-42 457 16,13-22 448-16,-8 7-64 0,-20 28-224 15,-24 47 1080-15,-16 30 776 16,-9 18 1856-16,-3 7 137 0,0 6-945 15,4 15-1400 1,-12 39 713 0,0 29-209-16,0 31-472 0,-20 10-232 15,1-6-72-15,-1-26-96 0,7-32-56 16,9-16-800-16,4 1-1265 16,17-7-2111-16,3-9-2458 0</inkml:trace>
  <inkml:trace contextRef="#ctx0" brushRef="#br1" timeOffset="53541.2">15195 11658 12002 0,'0'0'4105'0,"0"0"-2609"32,0 0-968-32,0 0-232 15,-91 64 457-15,67-23-201 0,4 7-384 16,12 2-168-16,8 1 0 15,8-6-216-15,20-7-544 0,8-10-209 16,12-18-71-16,-4-10 296 16,-1-16 368-1,-10-22 376 1,-10-16 80-16,-14-10 864 0,-9-2 464 0,-25 3-399 16,-10 2-249-16,-13 13-128 15,4 20-256-15,4 12-248 0,8 16-128 16,12 6-776-1,20 45-1505 1,0-3-2376-16,8-4-5673 0</inkml:trace>
  <inkml:trace contextRef="#ctx0" brushRef="#br1" timeOffset="53917.9">15466 11700 13410 0,'0'0'3121'15,"0"0"-1305"-15,0 0-839 0,88-64-649 16,-60 64-208-16,4 7-72 0,-4 21-48 16,-4 7-72-16,-8 6 72 31,-13 1 0-31,-3 2-8 16,-7-6 8-16,-17-3-8 0,-4-9-112 15,4-11-8-15,0-8-88 16,17-7 216-16,7-13-56 0,7-16-48 15,25-15-208-15,12-7 167 32,12-3 145-32,-4 3 8 15,-1 7 0-15,-7 12 305 0,-8 16 135 0,-8 16-32 16,-8 6-168-16,-1 23 88 16,-6 12 0-16,-1 7-128 0,-5 6-96 15,2 0-64 1,-5 3-48-1,0-6-320-15,0-3-1016 16,7-13-1105-16,2-13-2512 0,-2-16-5529 0</inkml:trace>
  <inkml:trace contextRef="#ctx0" brushRef="#br1" timeOffset="54112.71">16550 11112 15283 0,'0'0'4257'0,"0"0"-2241"15,0 0-808-15,0 0-1040 0,0 0-24 16,0 99-48-16,0 21 56 31,-8 27-136-31,-3 5 32 16,-2-13-48-16,-2-24-264 0,-2-17-400 16,-2-22-968-16,3-25-3041 15,0-19-3201-15</inkml:trace>
  <inkml:trace contextRef="#ctx0" brushRef="#br1" timeOffset="54266.88">16260 11471 11522 0,'0'0'5217'16,"0"0"-3313"-16,80-70-1239 0,-1 48-473 16,20 12-88-1,9 10-104 1,-8 3-304-16,-33 14-1721 15,-26-2-4096-15</inkml:trace>
  <inkml:trace contextRef="#ctx0" brushRef="#br1" timeOffset="54569.54">16761 11884 9794 0,'0'0'1792'0,"0"0"-728"15,0 0-8-15,92 9-111 0,-40-28 103 16,4-12-432-16,4-11-400 15,0-24-192-15,-9-26-24 0,-11-20-448 32,-20 7-32-32,-20 29 248 15,-4 35 232-15,-20 28 608 0,-16 10 672 16,-8 3-528-16,-24 35 209 16,-3 35 95-16,11 35-264 15,16 9-272-15,28-16-208 0,20-24-168 31,12-33-96-31,16-6-40 16,12-4 0-16,8 1 112 0,7-6-120 16,1-14-192-16,17-21-472 15,-18-13-1680-15,-7-13-4666 0</inkml:trace>
  <inkml:trace contextRef="#ctx0" brushRef="#br1" timeOffset="54937.34">17446 11880 13154 0,'0'0'4417'0,"0"0"-2592"0,0 0-529 31,0 0-520-31,0 0-168 15,0 0-208-15,0 0-48 0,129-9-160 16,-66 3-136-16,13-1-56 16,23 1-368-16,-23 3-1008 15,-8 0-4625-15</inkml:trace>
  <inkml:trace contextRef="#ctx0" brushRef="#br1" timeOffset="55334.27">18834 11389 10266 0,'0'0'2560'0,"0"0"-527"15,0 0-89-15,-80-35-744 16,31 35 105-16,-6 6-17 0,-13 23-136 31,0 12-360-31,-7 22-136 16,11 23-247-16,20 13-113 0,16-8-128 15,28-17-168-15,20-24-80 16,32-6-112-16,31 1-48 16,33-7-337-16,12-15-247 0,-9-23-952 15,-43-20-2601 1,-24-8-4265-16</inkml:trace>
  <inkml:trace contextRef="#ctx0" brushRef="#br1" timeOffset="55732.3">19160 11649 9522 0,'0'0'2424'0,"0"0"49"16,0 0-305-16,4-77-704 16,-4 59 9-16,-12 5-169 15,-16 13-480 1,-7 0-464-16,-18 26-80 15,1 15 80-15,5 9-128 0,7 7-88 16,9 1-72-16,10-5-72 16,18-5-8-16,3-13-104 15,11-12-8-15,21-14-24 0,12-9 136 32,11-9 0-32,5-23-232 15,0-7 96-15,-12-11-32 0,-8-1 176 16,-8 3 0-16,-16 7 176 15,-8 16 184-15,-8 18 128 16,0 7-424-16,-21 29-56 0,6 15-8 16,-1 4 8-16,4 9-8 15,8 4-80 1,4-11-344-16,12-5-536 16,36-14-1312-16,-5-15-1457 0,6-13-800 15</inkml:trace>
  <inkml:trace contextRef="#ctx0" brushRef="#br1" timeOffset="56039.49">19746 11471 10746 0,'0'0'5129'15,"0"0"-2040"-15,0 0-1657 0,0 0-1224 16,0 0-160-16,-64 118 0 16,32-52 0-1,4 7-40-15,13-12 0 16,-2 5-8-16,10-9-176 15,7-12-544-15,0-13-248 0,11-13-481 16,9-19 537-16,5-7 704 16,-6-25 208-16,-7-12 584 0,-12-16 472 31,-4-4 233-31,-23-2-241 16,-18-4-112-16,-2 9-96 15,-9 11-440-15,8 15-240 0,12 12-160 16,12 20-336-16,20 3-1296 15,32 22-2217-15,20 4-1024 0,3-7-3561 0</inkml:trace>
  <inkml:trace contextRef="#ctx0" brushRef="#br1" timeOffset="64919.45">20196 11950 6953 0,'0'0'4569'0,"0"0"-3465"16,0 0-296-16,0 0-376 0,-91 0 337 15,78 0 463-15,9 0-120 16,4 0-104-16,0 0-55 16,0 0-25-1,4-3-216-15,5-9-160 0,10-11-376 16,1-5-104-16,8-17-56 16,8-25-8-16,16-34 40 0,8-52-8 15,4-28-40-15,-5-13-184 16,-8 13 104-1,-14 25 16 1,-14 29-136-16,-14 41 120 0,-9 32 80 0,0 35 128 16,0 22 160-16,-24 16-136 15,-17 44-104-15,-18 45-48 0,7 31 216 16,8 17-88-16,25-4-56 31,19-7-8-31,4-5-64 16,24-13 0-16,3-25-552 0,5-33-504 15,0-28-280-15,16-15-441 0,40-17-639 16,-13-6-1489-16,1 0-3281 0</inkml:trace>
  <inkml:trace contextRef="#ctx0" brushRef="#br1" timeOffset="65265.97">21044 11328 9177 0,'0'0'3017'0,"0"0"-376"0,-28-105-729 16,1 71-696-16,-9 11-47 15,0 14-481-15,-11 9-256 32,2 6-152-32,-2 29 0 0,3 22-72 15,12 0-112-15,16 10-88 0,8-3-8 16,8-11 0-16,24-2 0 16,8-13-184-16,8-12 32 0,4-20-32 15,4-6 32 1,3-22 144-1,1-16-224-15,-9-10-56 0,-11 4 288 16,-8 2 0-16,-12 14 520 16,-7 12 272-16,-5 16 32 0,0 3-496 15,-5 29-264-15,-3 22 56 0,4 6-64 32,4 7-40-32,12-1-8 15,16-15-8-15,9-3-288 0,21-16-720 16,-2-13-1504-16,-7-16-4722 0</inkml:trace>
  <inkml:trace contextRef="#ctx0" brushRef="#br1" timeOffset="69592.84">26869 12480 11706 0,'0'0'3801'0,"0"0"-1977"16,-7-22-712-16,7 16-47 15,0 6-33-15,0 0-232 0,0 0-360 16,0 0-208-16,0 16-232 16,0 13 0-16,0 15 144 0,0 23 88 31,0 25-160-31,7 19 40 16,-2 0-16-16,7-3-16 15,-1-16-16-15,6-6-8 0,-2-7 8 16,1-9-56-16,-8-13 56 15,-4-19-8-15,0-3-56 0,-4-3-8 32,5 0-184-32,-5-1-64 15,0-15-160-15,0-3-368 0,-17-13-672 16,-11-13-905-16,-4-12-2312 0,5-7-5545 16</inkml:trace>
  <inkml:trace contextRef="#ctx0" brushRef="#br1" timeOffset="69909.92">26535 12506 4000 0,'0'0'6218'15,"0"0"-4506"-15,0 0 457 16,-4-79-177-16,4 69-376 15,0 4-648-15,20-1-271 0,8 1-313 16,28 3-184-16,39-1 48 0,49 4 184 31,19 0 8-31,0 0-176 16,-39 0 16-16,-48 0-120 16,-33 0-96-16,-15 0-64 0,-7 4-192 15,-10-4-232-15,-11 3-568 16,0 3-2025-16,-52 13 1041 0,9-3-57 31,3 3-2232-31</inkml:trace>
  <inkml:trace contextRef="#ctx0" brushRef="#br1" timeOffset="70213.84">28053 12458 9882 0,'0'0'3160'0,"0"0"-1023"0,0 0-449 16,0 0-728-16,0 0-192 15,-108-63 41 1,61 63-41-16,-9 22-144 16,-4 26-272-16,-8 28-24 15,13 38 16-15,7 10-80 16,32 3-120-16,16-16-96 0,20-19-48 15,16-19 0-15,-1-12 0 0,5-20 8 32,1-9 112-32,10 3-120 15,9-10-360-15,3-3-568 16,21-22-1008-16,-20-16-1897 0,-16-12-768 16</inkml:trace>
  <inkml:trace contextRef="#ctx0" brushRef="#br1" timeOffset="70483.85">28308 12557 11746 0,'0'0'2633'0,"0"0"-345"16,0 0-720-16,0 0-479 16,0 0-433-1,0 0-432-15,0 0 232 16,0 95 448-16,4-35-448 15,4 7-184-15,0 0-144 0,8-7-64 16,-4 3 16-16,7 1-32 0,-2-10-40 31,-6 0-8-31,2-9-32 16,-1-8-400-16,-9-5-584 0,-3-9-1232 16,0-11-2986-1,0-12-4480-15</inkml:trace>
  <inkml:trace contextRef="#ctx0" brushRef="#br1" timeOffset="70619.63">28280 12617 8873 0,'0'0'1369'0,"0"0"-1369"16,0 0-648-16,0 0-3833 0</inkml:trace>
  <inkml:trace contextRef="#ctx0" brushRef="#br1" timeOffset="71755.28">27575 12462 11146 0,'0'0'3873'16,"0"0"-1841"-16,0 0-592 0,0 0-287 15,0 0-265-15,0 0-456 0,-4 9-312 16,11 23 288-16,18 28 376 31,10 32-208-31,2 26-40 0,-1 9-151 16,-12-6-185-16,-13-20-64 15,-7-15-32-15,-4-16-40 0,0-14 16 16,0-17-24-16,0-4-48 16,-4 0-8-16,0-1 0 31,1 1 0-31,-1-13-136 0,-1-5-120 16,5-14-232-16,0-3-145 15,0 0 65-15,0-45-432 0,0 4-3265 16,0-4-2120-16</inkml:trace>
  <inkml:trace contextRef="#ctx0" brushRef="#br1" timeOffset="72172.86">27623 12779 4504 0,'0'0'6002'0,"0"0"-4234"0,-8-111-472 15,8 70 25 1,0 3 231-1,4 3-120-15,15 6-343 0,5 4-305 16,12 5-248-16,12 5-208 0,28 8-120 16,32 7-8-16,31 7 72 15,12 21 64-15,-7 11-48 0,-25 5 56 32,-31 1-96-32,-24-4-88 15,-21-3-40-15,-7 0-112 0,1 6-8 16,-10 10-80-16,-7 7 0 15,-12 2 40-15,-8 0 40 0,-4 7 8 16,-20-3 8-16,-8 0 80 31,-4-1-88-31,-11-5 64 0,-1-7-72 16,-20-4 0-16,-27-5-72 16,-25-19 72-16,-11-17 72 15,3-9 0-15,13-29 56 0,35-3-120 16,24-2 0-16,20 2-8 31,17 0-96-31,14-19-352 0,5 10-1112 16,8 0-3985-16</inkml:trace>
  <inkml:trace contextRef="#ctx0" brushRef="#br1" timeOffset="72578.82">29583 12480 6793 0,'0'0'5969'0,"0"0"-4112"0,0 0 55 32,0 0-640-32,0 0-87 0,0 0-281 15,-84-63-144-15,45 79-120 16,-13 13-80-16,0 12-168 16,-12 19-112-16,4 26-32 0,9 12 16 15,14 7-88-15,30-10-112 31,7-19-64-31,11-21 0 0,10-14 48 16,7-3-48-16,7 3-144 16,10-3-200-16,10 4-168 0,4-17-368 15,25-16-792-15,-16-5-2033 0,-8-4-1600 16</inkml:trace>
  <inkml:trace contextRef="#ctx0" brushRef="#br1" timeOffset="72837.78">29810 12608 4945 0,'0'0'9418'0,"0"0"-6866"16,0 0-1120-16,0 0-839 15,0 0-425-15,0 0 984 16,-36 120-336-16,33-59-208 0,3 2-136 31,0-6-320-31,0 10-72 0,11-7 16 16,6-3-96-16,-2-3-152 15,1-9-704-15,8-7-1088 16,-4-13-2897-16,-9-15-3865 0</inkml:trace>
  <inkml:trace contextRef="#ctx0" brushRef="#br1" timeOffset="73115.89">30117 12408 14163 0,'0'0'2584'0,"0"0"-656"15,0 0-847-15,0 0-561 16,112 0 80-16,-57 25 40 15,21 22 8-15,12 30-248 0,0 28-120 16,-13 6-152 0,-35-4-48-16,-37-14-80 15,-10-23-184-15,-25-13 112 0,-4-13-168 16,-24 4-48-16,-27 9-176 16,-41 10-832-16,-16-4-617 15,30-21-951-15,26-20-4466 0</inkml:trace>
  <inkml:trace contextRef="#ctx0" brushRef="#br1" timeOffset="75730.58">25866 13265 1720 0,'0'0'6073'16,"0"0"-4977"-16,0 0-680 0,0 0 409 15,0 0 519-15,15 0 88 16,-2 0-183-16,2 0-41 16,2 0-336-16,-2-3-400 0,-2-7-120 15,-2 1-40 1,-7-4-40-16,0 0-120 16,-4-3 192-16,0 4-240 0,-4-1-88 15,-15 6 232-15,-2 1-96 16,-7 6 1-16,0 0 15 15,1 19 72-15,-1 7 256 16,8 9-72-16,4 3-184 16,12 6 24-16,4 0-40 15,0 1-120-15,24-4-96 0,0-6-8 16,8-3-32-16,11-10-712 16,-11-12-1201-16,-8-7-2824 15</inkml:trace>
  <inkml:trace contextRef="#ctx0" brushRef="#br1" timeOffset="78313.64">20296 13058 11146 0,'0'0'3169'16,"0"0"-777"-16,0 0-856 16,0 0-671-1,0 0-81-15,0 0-184 0,11 26-296 16,-2 22 632-16,2 31-352 16,-3 22-112-16,5 14-152 0,-2-8-104 15,1-8-168-15,0-13 1 16,0 0-41-1,-3-20 0-15,-5-12-8 16,3-19-193-16,-3-13-279 16,0 1-224-16,0-7-856 0,0-7-2129 15,-4-9-1920-15</inkml:trace>
  <inkml:trace contextRef="#ctx0" brushRef="#br1" timeOffset="78555.84">19965 13078 11346 0,'0'0'4161'0,"0"0"-2433"16,0 0-448-16,0 0-583 15,127-70-41-15,-31 60-40 0,36 7-96 16,10 3-184-16,-2 6-176 15,-33 10-160-15,-38 0-336 32,-9 6-1464-32,-24-6-3505 0,-12-3-4514 0</inkml:trace>
  <inkml:trace contextRef="#ctx0" brushRef="#br1" timeOffset="78855.52">21259 13062 13082 0,'0'0'4185'32,"0"0"-2825"-32,-99 19-439 15,56 16-249-15,-2 22 160 0,6 22-160 16,11 29-208-16,16 3-120 15,12 0-64-15,12-12-200 0,20-20-32 16,3-9-32-16,1-16-16 31,1-16-120-31,-5-13-208 0,3 1-160 16,5-1-608-16,8-2-1088 16,-16-14-2674-16,-17-6-3287 0</inkml:trace>
  <inkml:trace contextRef="#ctx0" brushRef="#br1" timeOffset="79721.63">21076 13100 7297 0,'0'0'6457'0,"0"0"-3704"31,0 0-721-31,0 0-895 0,0 0-537 16,0 0-320-16,0 0-120 15,-19 82 768-15,19-2-248 16,0 18-216-16,4 13-32 0,15-6-159 16,1-10-9-16,1-15-104 31,-6-10-64-31,-2-16-40 0,-6-17 16 15,1-2-64-15,-4 4 64 16,0-2-64-16,1 2-8 16,-5-7-176-16,0-7-232 0,0-6-305 15,0-6-231-15,0-13-1016 16,0 0-2273 0,0-10-680-16</inkml:trace>
  <inkml:trace contextRef="#ctx0" brushRef="#br1" timeOffset="80034.78">21080 13033 11930 0,'0'0'3121'0,"0"0"-1081"16,0 0-776-16,0 0-423 15,60-79-297-15,0 79-200 0,27 12 64 31,37 33 88-31,16 19-160 16,-9 12-96-16,-28 3 0 0,-39 0-72 16,-23-2-88-16,-26-1-80 15,-15 3 0-15,-8-3 0 0,-31 1 8 16,-17 2-8-16,0-16 112 31,-19 4 0-31,-6-10 0 16,6-16-104-16,3-2 40 0,25-14-48 15,2-13-128-15,-22 5-576 16,11-8-1176-16,8-6-3177 0</inkml:trace>
  <inkml:trace contextRef="#ctx0" brushRef="#br1" timeOffset="80369.64">22367 12912 14563 0,'0'0'3008'0,"0"0"-863"16,0 0-825-16,0 0-640 0,0 0-120 31,0 0-224-31,-120-15-16 15,73 87 48-15,-1 37-63 16,12 21-129-16,25 3-112 0,11-9 64 16,15-16-64-16,21-10-64 0,-4-18-8 15,1-23-240-15,-2-16-281 32,1-13-119-32,4-8-304 15,35-17-728-15,-7-3-2385 0,-4-6-2721 16</inkml:trace>
  <inkml:trace contextRef="#ctx0" brushRef="#br1" timeOffset="80774.2">23097 13173 13930 0,'0'0'4449'16,"0"0"-2680"-16,0 0-1089 15,0 0-680-15,0 0 0 0,-60 102 352 16,24-45-112-1,-16 9 24 1,-4 1-160-16,-8-13-16 0,-19 9-8 16,-17-5-72-16,12-21 40 0,9-14-32 15,15-20-16-15,16-9-56 16,9-20 48-16,3-15-56 0,23-23-56 31,13 4-160-31,17-6 48 16,18-1 40-16,10 26 120 15,-2 2-40-15,6 24 112 0,-6 15 112 16,-4 6 40-16,2 22 56 0,-5 17 168 16,3 6-96-16,1 6-32 31,8 0-128-31,-1 0-16 16,5-3 8-16,1-10-64 0,-2-5-48 15,1-14-216-15,-4-15-344 16,7-14-968-16,-11-14-2865 0,-12-11-2905 0</inkml:trace>
  <inkml:trace contextRef="#ctx0" brushRef="#br1" timeOffset="81028.1">23112 12757 13234 0,'0'0'3905'0,"0"0"-2072"0,0 0-417 16,0 0-720-16,0 0-264 0,132 35 8 15,-44 48 24-15,19 31 8 0,1 19-80 32,-25-3-215-32,-31-9-89 15,-40-23-88-15,-16 1 0 16,-36-1-265-16,-19-2-175 0,-13-5-16 15,-16-11-352-15,16-20-784 0,13-25-3329 16</inkml:trace>
  <inkml:trace contextRef="#ctx0" brushRef="#br1" timeOffset="89166.28">9028 14160 13066 0,'0'0'3825'0,"0"-9"-1968"15,0 5-385-15,0 4-464 16,0 0-328-16,8 0-344 16,0 19-256-16,8 13 128 0,12 25 424 15,11 29-223 1,2 22-265-16,-6 13-48 16,-10-7 0-16,-14-9-96 0,-3-19 0 15,-4-13-48-15,-4-23-336 16,0-11-289-16,0-14-399 15,0-3-1320-15,5-3-2617 16,-5-9-2905 0</inkml:trace>
  <inkml:trace contextRef="#ctx0" brushRef="#br1" timeOffset="89354.99">9239 14601 11322 0,'0'0'4881'16,"0"0"-2881"-16,0 0-767 15,-84 13-409-15,45 19-32 16,-10 9-96-16,-2 10-200 16,-5 9-136-16,-4 4-80 0,1-1-176 31,3 4-16-31,-4-10-88 0,-15 3-376 16,11-12-1040-16,8-16-4241 0</inkml:trace>
  <inkml:trace contextRef="#ctx0" brushRef="#br1" timeOffset="89769.93">8187 14281 12962 0,'0'0'4089'0,"0"0"-2585"16,0 0-743-16,0 0-345 16,0 0-96-1,-91 13 104-15,39 18 112 16,-8 8-32-16,0 5-64 15,-4 3-128-15,4 1-48 0,6-3-48 16,9-1-88-16,9 0-16 31,16-8-40-31,12 5-72 0,8-3 0 16,21-3-8-16,18 3 8 16,25 0 88-16,31-3 0 15,25-13-88-15,7-9-40 0,-18-13-432 16,-30 0-328-16,-31-10-1408 15,-29-3-3858-15</inkml:trace>
  <inkml:trace contextRef="#ctx0" brushRef="#br1" timeOffset="90276.51">6478 14570 8329 0,'0'0'7330'0,"0"0"-5378"16,0 0-543-16,0 0-233 0,0 0-424 31,0 0-336-31,0 0-272 16,-83 44-136-16,70 1 48 16,5 5-56-16,8 1-80 0,8 3 80 15,28-3 0-15,12-7-112 16,20-9-216-16,3-13 72 0,5-12 112 31,-4-10-16-31,-16-19 56 16,-8-13 104-16,-16-12 16 0,-28-19 72 15,-4-1 248-15,-28 0 224 0,-21 1 48 16,-2 19 24-16,-5-4-128 16,-4 20-135-16,8 8-161 15,9 14-208 1,15 6-361-16,28 31-807 15,0 8-1856-15,24-4-5690 0</inkml:trace>
  <inkml:trace contextRef="#ctx0" brushRef="#br1" timeOffset="90958.18">10132 14462 7737 0,'0'0'5017'15,"0"0"-2848"-15,0 0-553 0,0 0-280 16,0 0-239-16,0 0 31 31,-17-19-448-31,-6 19-264 0,-17 12-88 16,-24 8-24-16,-24 12 48 15,5-4-24-15,11 1-24 0,12-1 16 16,20-9-152-16,5 6-63 16,7 1-105-16,16-1 0 31,12 7-137-31,15 3 137 0,26 3 24 15,14 7 72-15,9 2-47 16,8-6 15-16,3-3-64 0,-2-6-281 16,-6-9-215-16,12-11-448 0,-23-2-1672 15,-7-7-6426-15</inkml:trace>
  <inkml:trace contextRef="#ctx0" brushRef="#br1" timeOffset="91334.58">11335 14275 13770 0,'0'0'5586'0,"0"0"-4266"31,0 0-720-31,0 0-592 0,0 0 136 16,-16 91 528-16,12-14-232 15,4 18-192-15,8 7-104 0,8-10-56 16,0-19-32-16,-4-19-56 16,-5-16-352-16,-3-10-528 15,1 10-992 1,-5-12-2057-16,0-7-1568 0</inkml:trace>
  <inkml:trace contextRef="#ctx0" brushRef="#br1" timeOffset="91529.3">11247 14195 13338 0,'0'0'5057'0,"0"0"-3576"16,0 0-585-16,-92-19-400 0,57 29-8 31,-9 15-32-31,-4 10-184 16,1 6-184-16,6 7-88 0,-15 31-960 15,17-9-3121-15,7-10-5409 0</inkml:trace>
  <inkml:trace contextRef="#ctx0" brushRef="#br1" timeOffset="91693.48">10940 15195 7481 0,'0'0'7650'0,"136"-12"-5666"15,-16-10-55-15,27-1-609 16,0-2-552-16,-23 6-464 16,-29 3-304-1,-31 6-792-15,-20-3-5065 0</inkml:trace>
  <inkml:trace contextRef="#ctx0" brushRef="#br1" timeOffset="108563.12">8287 15392 9506 0,'0'0'1880'0,"0"0"-968"16,-8 0-352-16,8 0 360 0,0 0-87 15,0 0-385 1,0 0-272 0,0 0-168-16,0 0 72 0,0 0 32 15,0 0-48-15,0 0 0 16,0 0-16-16,0 0 16 0,0 0 136 15,0 3 24-15,8 0 32 16,12 1 464 0,3 2 24-16,10 0-320 15,7 0-152-15,-1-2-7 0,-3 2-89 16,4 1-72-16,0-4 8 16,-4 0-48-16,-8 4-48 0,3-5 88 15,-3 1-56-15,0 1-32 31,0-1-16-31,-4 0 8 0,7-3 0 16,-3 3 0-16,0-3 40 16,4 4 24-16,-4-4-64 0,0 0 48 15,-4 3-8-15,0-3 48 16,-4 3-24-16,0-3-24 31,0 3-40-31,-1-3 8 0,6 3 40 16,3 0-40-16,0-3-8 15,3 4 88-15,1-4-24 0,0 0-72 16,-4 0 56-16,0 3 40 16,-4-3-48-16,-5 0 16 15,2 0 24 1,-10 0 8-16,-2 0-8 0,3 0-16 16,-9 0 32-16,5 0-40 15,1 0-56-15,-5 0 80 0,7 0-40 16,-3 0-40-16,5 0 0 15,-2 0 64 1,2 0-72-16,-6 0 16 16,1-3-8-16,0-1 56 0,-4 4-56 15,-4-3 40-15,5 3 24 16,-5-3-64-16,0 0 120 0,0-7-72 16,0 1-40-16,0-4 40 31,0 0-40-31,0-2-8 0,0-1 32 15,-5 3-40-15,1-3-8 16,-4 0 8-16,0-3 0 0,5 3 0 16,-1-3 0-16,-1 0 0 15,5 0 8-15,0 0-8 32,0-3 8-32,0 0-8 0,0-4 0 15,0-2 8-15,5-7-8 16,2 0 0-16,1-6 8 0,0-1 48 15,1 1-40-15,2-4-16 16,-3 4 8-16,0 0 0 16,4 3 0-1,0 0-8-15,-5 3 0 0,2 3 0 16,3-3 0-16,-5 6 8 16,6-2 0-16,-5 2-8 0,3 4 8 15,-2-3-8-15,-1-2 8 16,-1 2-8-1,1-1 8-15,-3-2-8 16,-1 2-48-16,-4-2 40 0,4 2 8 16,-1-3 0-16,5 7 0 15,0-4 0-15,-3 4 8 0,2 2-8 16,5-2-8-16,-8 3 8 31,5 3 0-31,-6-4-8 16,1 5 8-16,0-5 0 0,-4 5 0 15,0-2 0-15,0 1-56 0,0 0-8 16,-8 0-8-16,5 0 24 16,-1-3-56-16,-5 3 32 31,5 0 16-31,0 3-8 0,0-3 56 16,1 3 0-16,-1 3 0 15,-1 4 0-15,1-1-48 0,0 4-8 16,4 3 64-16,-8-1-112 15,8 2-24-15,-7-2-176 32,-2 1 16-32,-3 0 112 0,-3 0 72 0,-1 3 40 15,-5-4 72-15,2 4-8 16,-9 0 8-16,0 0 0 0,-4 0 0 16,-3 0 8-16,-6 0-8 15,1 0-8 1,-7 0 8-1,3 0-8-15,0 0-8 0,4 0-64 0,0 0 16 16,8 0 64-16,1 0-8 16,3 0 0-16,4 0-8 15,0 0 8-15,0 0 8 0,0 0-8 32,-8 7-48-32,0 3 56 15,-3-1 0-15,3 0 0 0,0 1 0 16,4-4-8-16,4 4 0 15,9-7 8-15,-6 3-16 0,10-2 16 16,-2-2 0-16,5-2-16 31,-3 0 16-31,2 0 16 0,1 0-16 16,1 0 0-16,-6 0 0 16,5 0 0-16,-3 0 40 15,2 0-40-15,-2 0-8 0,7 0 8 16,-4 0-8-16,-1 0 0 31,5 0 0-31,1 0-48 0,-1 0 48 16,0 4-56-16,0 5-16 0,-5 4-8 15,2 6 40-15,3 3 40 16,0 0-48-16,-8 4 56 0,8-4 0 16,-4 4 8-1,4-4-8 1,-4 3 0-16,4 1 0 0,1-1 0 15,-2 3 0-15,1 1-16 0,0 0 16 16,0 2 32-16,0 1-32 16,0 6 0-16,4 0 8 0,-3 4 8 31,-1 2-16-31,-1-3 8 16,5 4-8-16,-4-4 0 0,0 3 0 15,0-2 0-15,0 2 0 16,1 1 0-16,-1-4 0 15,-1 7 8-15,1-4-8 0,4 4 48 32,-4-1 0-32,4 4-40 0,-4-7 56 15,-3-2-64-15,3-4 8 16,-5-6 8-16,1-1 32 16,1-2-40-16,-1-3 0 0,4-7 0 15,-5-7 40-15,5-2-40 31,4-4-8-31,0-3 24 0,0-3-16 16,0 0-8-16,0 0-392 16,0-13-441-16,-7-2-2087 0,3-5-6826 15</inkml:trace>
  <inkml:trace contextRef="#ctx0" brushRef="#br1" timeOffset="114516.42">14072 15665 9738 0,'0'0'1912'15,"-4"-13"-584"-15,4 11 129 16,0 2-1-16,0 0-120 0,0 0-352 16,0 0-431-16,0 0-161 15,0 0-176-15,0 0-88 0,0 9-112 16,8 10 32-16,4 16 368 31,4 9-120-31,-1 7-48 0,10 9-56 16,-9 7 0-16,8 0-16 15,-1 3-48-15,5-1 56 0,0-2-104 16,0-3 48-16,0-4-64 31,0-6-24-31,-9-3-40 16,-2-10 0-16,-1 0 8 0,-8-12 48 16,-4-4-56-16,0-3-104 15,-4-6-184-15,0-3-176 0,0-3-592 16,0-10-633-16,-8 0-1199 15,4 0-2497-15</inkml:trace>
  <inkml:trace contextRef="#ctx0" brushRef="#br1" timeOffset="114809.05">14335 16240 10594 0,'0'0'2696'0,"0"0"-583"0,0 0-609 16,0 0-552-16,0 0-96 15,0 0-439-15,-104 12-185 0,65 14 136 32,-6 6 88-32,-2 3-32 15,-5 9-8-15,-4-3-136 0,-4 3-56 16,5-2-80-16,-5-4-24 15,4-6-40-15,12-3-80 16,1-7-464-16,15-7-1600 0,7-11-4058 0</inkml:trace>
  <inkml:trace contextRef="#ctx0" brushRef="#br1" timeOffset="115551.9">13072 16116 11562 0,'0'0'3097'0,"0"0"-1625"16,0 0-864 0,0 0-424-1,0 0 128-15,-96 32-8 0,41-7 24 16,-13 4-112-16,0 2 16 15,-3 1 88-15,3-3 185 0,4-7-105 16,12 0-8-16,8-3-80 0,17-6-56 31,7 0-64-31,20-1-192 16,0 4-128-16,7 3 128 0,25 7 104 16,4 2 16-16,8 1 144 15,7-1-216-15,5-6 32 0,8 1 56 16,0-7-64-16,4-7-32 31,-4 1-40-31,11-10-1312 0,-15 0-2913 16,-17-13-3289-16</inkml:trace>
  <inkml:trace contextRef="#ctx0" brushRef="#br1" timeOffset="116203.26">10184 16393 9794 0,'0'0'3976'0,"0"0"-3007"16,0 0 31-16,0 0-368 16,0 0 440-16,0 0 24 15,-49-39-559-15,34 52-393 0,-5 15-88 16,-4 10-48-16,4 10 64 31,8 12 8-31,12 4 8 16,0 3-80-16,24-4-8 0,12-3 0 15,7-9-64-15,13-13 56 16,8-12-56-16,4-17-112 0,4-9-144 0,-5-28-145 16,-7-17 97-1,-8-21 368 1,-16-17 48-16,-21 1 168 16,-15 12 128-16,-8 9 169 0,-20 20-9 15,-7 0 104-15,-12 2-96 16,-6 17-104-16,1 13-216 0,0 9-112 15,1 3-72 1,-1 19-8-16,0 10 0 16,5 6-288-16,11 4-624 15,8 18-1041-15,12-16-1951 0,12-9-1866 16</inkml:trace>
  <inkml:trace contextRef="#ctx0" brushRef="#br1" timeOffset="116443.52">10817 16706 9962 0,'0'0'7321'16,"0"0"-5664"-16,0 0-1025 15,0 0-296-15,0 0 64 0,0 0-160 16,0 0-240-16,0 0-872 16,4 0-1273-1,-4-6-3224-15</inkml:trace>
  <inkml:trace contextRef="#ctx0" brushRef="#br1" timeOffset="116905.57">11060 16335 13178 0,'0'0'2825'0,"0"0"-1617"0,0 0-832 31,0 0-368-31,0 0 160 16,91-70-152-16,-27 67-16 0,0 3 0 15,0 0-16-15,-20 7-112 16,-5 8-48-16,-14 1 56 0,-14 10 16 16,-11-4 104-16,-11 3 0 31,-14 0 440-31,-6 4 216 16,-1 0-63-16,4-7-33 0,8 4-264 15,8 2-208-15,12-6-88 16,8 7-120-16,24-1-16 0,8 4-40 15,11-3-192-15,1-1-1 32,4 1-79-32,-5 0 304 0,-2-4 136 15,-14 0-40-15,-18-3 40 0,-10 0 8 16,-7-2 248-16,-28 5 449 16,-11 1 55-16,-13-1-112 0,-12 0-200 15,0-3-192 1,1-2-152-1,3-11-96-15,17-6-800 0,15-3-3169 16</inkml:trace>
  <inkml:trace contextRef="#ctx0" brushRef="#br1" timeOffset="117714.96">15375 15941 11586 0,'0'0'2745'15,"0"0"-1577"-15,0 0-256 0,0 0-56 31,0 0 256-31,0 0-455 16,4-22-481-16,-28 41-104 0,-4 10 256 16,-20 6 280-16,-8 13-48 0,-11-4-240 15,-1-3-8-15,1 0-120 16,11-6-40-16,11-9-32 16,18-1-40-1,19-3-80-15,8 0-168 16,24 1 80-16,36 9 88 0,27 0 160 0,17-1-56 15,11-6-8 1,-23-9-96-16,-21-3-8 0,-26-7 0 16,-6 1-136-1,1 2-1024-15,0-3-1393 16,-4 1-2960-16,-12-4-2344 16</inkml:trace>
  <inkml:trace contextRef="#ctx0" brushRef="#br1" timeOffset="118116.24">16287 16113 13034 0,'0'0'4265'0,"0"0"-2800"31,0 0-369-31,0 0-504 15,0 0-32-15,-99-19-200 0,62 38-176 16,2 9-48-16,3 7-128 0,8 4-8 16,8 5 0-1,12-3-48 1,4 0 32-16,12-2-64 0,20-4-168 16,8-7 128-16,8-9 0 15,4-9 24-15,4-10 88 0,-9 0 8 16,-3-20 120-16,-8-11-72 15,-17-7 96-15,-14-7 280 0,-5-2 0 16,-12-4-24 0,-20 6-96-16,-8 4 0 15,-8 13-96-15,-3 6-79 16,3 15-121-16,-4 7-8 0,12 16-609 16,20 32-527-16,8-4-1304 15,12 1-4218-15</inkml:trace>
  <inkml:trace contextRef="#ctx0" brushRef="#br1" timeOffset="118571.01">16905 16294 8953 0,'0'0'7354'0,"0"0"-5490"0,0 0-695 15,0 0-713 1,0 0-104-16,0 0-136 16,0 0-176-16,-43 22-40 0,43-16-120 15,0-2-24-15,0 2-120 16,7-6 176-16,5 0 80 15,0 0-24-15,0-3 32 16,-8-10 56-16,-4 1-56 16,0-1 8-16,-8 0 112 15,-8 7 344-15,0 3-168 0,-4 3-112 16,8 6-40-16,0 10-144 31,4 3-8-31,8 3-96 0,0-3 32 16,8-3 72-16,4-3-96 15,0-7 48-15,1-6-96 0,-10 0 136 16,-3-6 8-16,0-7-200 16,-3-3-304-16,-18-3-512 15,1 6-1441-15,8 7-3312 0</inkml:trace>
  <inkml:trace contextRef="#ctx0" brushRef="#br1" timeOffset="118978.28">17383 15833 9281 0,'0'0'5666'15,"0"0"-3546"-15,0 0-359 0,0 0-1025 0,0 0-176 16,36-18-312-16,0 18 96 16,15 0-208-16,9 0-64 15,4 0-64-15,0 0-8 0,-9 0-72 16,-10 12 72-16,-13 1 0 16,-13 12-72-1,-14 7 72-15,-5 15 96 16,0 11 392-16,-17 5-112 15,2 7-88-15,-2 10-48 0,6 15-184 16,7 10 8-16,-1-1-56 16,5-15 0-16,0-28-8 0,0-20-160 31,5-6-264-31,3 15-576 16,-1-8-1281-16,-7-7-3160 0</inkml:trace>
  <inkml:trace contextRef="#ctx0" brushRef="#br1" timeOffset="119171.62">17347 16433 10762 0,'0'0'6113'16,"0"0"-4801"-1,84-22-423 1,0 16-441-16,35 6-56 0,17-3-120 15,7 3-112-15,-8-4-160 16,-31-5-64-16,-32 6-1416 0,-32-3-5626 16</inkml:trace>
  <inkml:trace contextRef="#ctx0" brushRef="#br1" timeOffset="123385.85">9697 13827 3304 0,'0'0'3993'0,"0"0"-3161"16,0 0-496-16,-3-35-160 0,3 16 168 15,7-3-144-15,10-4 265 16,2-2-65-16,5-4 8 0,0-3-160 0,8 0-136 16,8-3 168-1,3 0 152 1,9 0-288-16,4 3 232 16,8 3-96-16,16 4 32 0,19-4 24 15,21 0-80-15,7 0-88 16,-7 7-56-16,-9 9-8 0,-11 0 8 15,-4 0-112 1,-1 3 0-16,-3-2 40 16,0 2-32-16,3 0-16 15,-3 1 16-15,-1 2-8 0,5 1 0 16,7 2 64-16,1 4 40 16,11 3-104-1,-3 0 113-15,0 0 63 16,-9 6-88-16,-7 7 16 15,-16-3-24-15,-20 2-72 0,-13-2 64 16,1 3-64-16,8-1 72 16,4 7 8-16,15 0-32 0,-3 7 48 15,0-4-48-15,-4 6-48 32,-1 1 0-32,-3-1 40 15,-4 4 16-15,-4 10 16 0,-4-4-32 16,-5 6 8-16,1 1-40 15,-8 2 0-15,3 4 112 0,-2 0-56 16,-2 3-24-16,1-4 32 16,0-2-32-1,-8 0-40-15,0-10-8 16,-4-3 0-16,-9-4 48 0,-2-5 0 16,-2 2 56-16,-7-8-8 15,4-5-16-15,-8 2-32 0,0-5-40 16,0-6 8-1,0 1 120-15,-4-1 0 16,4-2 0-16,4-2 24 16,-8-2-8-16,4 4 64 0,0-1-112 15,0-3 24-15,0 3-8 16,-4-3-24-16,0 0-88 0,0 0-8 31,0 0-24-31,0 0-904 16,-8-6-1624-16,0-7-3370 0</inkml:trace>
  <inkml:trace contextRef="#ctx0" brushRef="#br1" timeOffset="123647.47">13451 14125 9826 0,'0'0'2824'0,"0"0"-1680"32,0 0-863-32,0 0 207 0,0 0 472 15,0 0-24-15,0 0-400 0,111 35-272 16,-75-29-176-16,-4 4-8 16,0-3-32-16,-4-1-48 0,-5-3-1048 15,1-3-1641 1,-12 0-2168-1,0-6-3488-15</inkml:trace>
  <inkml:trace contextRef="#ctx0" brushRef="#br1" timeOffset="123837.48">13945 13795 6185 0,'0'0'5073'15,"0"0"-2737"-15,0 0-1575 0,0 0-121 16,0 0 800-16,-68 95-184 15,44-60-304-15,-4 0-79 0,4 0-377 16,9-3-184-16,-2 0-152 31,6-1-40-31,2 1-120 16,-3 6-880-16,1-9-2913 0,-2-4-6801 0</inkml:trace>
  <inkml:trace contextRef="#ctx0" brushRef="#br1" timeOffset="127927.37">10777 16735 1144 0,'0'0'6985'16,"0"0"-4960"-16,0 0-1017 0,0 0-88 15,0 0-48-15,8-25-128 16,-4 19 17-16,0 2 47 16,-4 1-208-1,8 0-304-15,-8 0-80 0,0 3-64 16,0 0-152-16,0 0 344 16,0 0-144-16,-4 3 0 0,-4 7-104 15,0 2 8-15,0 1-88 16,4-1 32-1,4 1-48-15,0-6 0 16,8-1-72-16,4-6 64 0,8 0-48 16,0 0-56-16,-4-6 112 15,-4-1 72-15,-8 1 136 0,-4-1-200 16,0 1 112-16,-16 0 152 31,-5 3-24-31,2-1-24 0,-1 4 121 16,8 0-217-16,5 0-16 15,7 0-112-15,0-3-40 0,3 0-473 16,21-3-647-16,4 0-1128 16,-4-1-5954-16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4:15:25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16630 5696 7841 0,'0'0'2017'0,"4"-22"-849"16,-4 12-352-16,0 0-152 0,0 4 800 15,0 0-199 1,-4 3-713-16,-4-1-224 16,0 1 176-16,-12 3-232 15,-4 0 8-15,-4 7-80 0,-7 8 48 16,-9 5-24-1,0 5 40 1,0-3 56-16,9 7 25 0,-2-1-1 16,14-2-136-16,3 2-144 0,12 1-56 15,8-1 8-15,0 1-16 16,15-4 0-16,17-2 8 0,4-1 48 16,4-6 72-16,8 0 80 15,0-4-56 1,-5 1-32-16,2-1-112 15,-10 8 0-15,-7-1 0 16,-5 6 0-16,-6 4-8 0,-6 2-8 16,-2 1 0-16,-9 0-48 31,0 0 48-31,-9-4-120 0,-14 1 128 16,-5-4 208-16,-7-3 120 15,-10-6-136-15,2-3 64 16,-5-10 24-16,0-3-64 0,12 0-80 15,4-16-80-15,12-3-56 16,8-3-448-16,17-3-968 0,14-1-2809 31,9 10-3217-31</inkml:trace>
  <inkml:trace contextRef="#ctx0" brushRef="#br0" timeOffset="305.14">17057 6204 6145 0,'0'0'5129'16,"0"0"-4305"-16,0 0-24 15,0 0 625-15,0 0-233 0,52 38-552 16,-49-16-32-16,-3 7-160 31,0-1-176-31,0 4-208 0,-8 0 8 16,-8 3 24-16,-4-7-96 16,1 1-312-16,-9-13-1680 15,4-10-2249-15,7-6-5801 0</inkml:trace>
  <inkml:trace contextRef="#ctx0" brushRef="#br0" timeOffset="992.59">17777 5972 3024 0,'0'0'4817'16,"0"0"-3889"-16,0 0-47 0,-28-83 495 31,9 61 320-31,-1 3-63 16,-1 0-233-16,-7 10-192 16,5 2-384-16,-9 7-304 0,1 3-240 15,-6 16 33-15,5 10-25 31,0 9 64-31,4 6-224 16,13 4 0-16,7 6-120 0,8-3 16 16,0-4-24-16,16-8 0 15,12-11-288-15,3-12-224 0,1-10-81 0,4-6 361 16,1-13 16-16,-6-12-112 16,-4-6 256-1,-6-14 8 1,-1 1 64-16,-8-7 8 0,0 0-8 15,-4 7 112-15,-4 12 40 16,-4 7 608-16,0 15 209 0,0 3-185 0,0 7-296 16,4 0-464-16,-1 13-8 31,5 6-16-31,1 10 304 16,2 6-144-16,6 6 8 0,-2 4 16 15,6-1-88-15,-6 1-8 16,5-4-88-16,0-3 48 0,4-6-48 31,-4-7-248-31,8-9-680 16,-4-10-1625-16,-9-6-6465 0</inkml:trace>
  <inkml:trace contextRef="#ctx0" brushRef="#br0" timeOffset="1784.86">16088 5822 8313 0,'0'0'1905'16,"0"0"-201"0,0 0-64-16,0 0-143 15,0 0 31-15,0 0-344 0,0 0-400 16,-36-59-431-16,24 71-281 16,-4 13 120-16,-16 26 248 0,-3 29 48 15,-1 31-120-15,12 10-72 31,20-7-32-31,8-16-112 0,28-15-56 16,12-13-88-16,27-1-8 16,21-8-8-16,11-14-136 0,17-6-400 15,-16-24-752-15,-25-8-1649 32,-19-9-4697-32</inkml:trace>
  <inkml:trace contextRef="#ctx0" brushRef="#br0" timeOffset="2164.31">17861 5509 5521 0,'0'0'6961'0,"0"0"-4856"16,0 0-1361-16,0 0-216 16,0 0 720-1,112 34-48-15,-65 1-239 16,9 7-289-16,4 8-200 15,0 4-224-15,4 16-160 0,3 19-80 16,-11 19 80-16,-12 6-88 16,-24-6 0-16,-20-16 0 0,-8-12-120 31,-28-1-416-31,-12-9-712 16,5-19-2497-16,2-16-6097 0</inkml:trace>
  <inkml:trace contextRef="#ctx0" brushRef="#br0" timeOffset="4762.81">16757 6505 2576 0,'0'0'6938'0,"0"0"-5002"0,0 0-376 16,0 0 353-16,0-9-225 15,0 6-344-15,0 3-375 0,0 0-361 16,0 0-192-16,0 0-104 0,0 0-144 31,0 3-88-31,0 10-80 16,4 6 0-16,0 9 216 15,1 4-72-15,-1 2-48 0,0 2-88 16,0-5 40-16,-1-2-48 31,9-7-616-31,-3-9-1545 0,-6-10-4528 16</inkml:trace>
  <inkml:trace contextRef="#ctx0" brushRef="#br0" timeOffset="5512.58">18092 6163 3344 0,'0'0'6570'0,"0"0"-4786"15,0 0 0 1,0 0 321-16,0 0-49 16,0 0-583-16,0 0-609 15,0 0-520-15,0 0-176 0,0 15-40 16,0 11 136-16,0 2-64 31,0 4-88-31,0-3-64 0,12-1-48 16,4-3-120-16,-4-2-384 15,12-7-968-15,-8-7-3249 0,-8-9-7618 16</inkml:trace>
  <inkml:trace contextRef="#ctx0" brushRef="#br0" timeOffset="6667.41">20077 5546 8057 0,'0'0'4441'16,"0"0"-3313"-16,0 0-527 0,0 0-17 16,-96-15 568-16,55 30 32 15,2 14-112 1,-4 16-255-16,-2 21-89 15,9 23-208-15,17 22-128 16,14 10-136-16,14-7-128 0,23-28-128 16,0-26-8-16,3-22-48 31,5-3-208-31,12 0-496 0,32 3-665 16,-13-6-1495-16,-3-16-3065 0</inkml:trace>
  <inkml:trace contextRef="#ctx0" brushRef="#br0" timeOffset="7094.68">20670 5620 8249 0,'0'0'5529'15,"0"0"-4344"1,0 0-881-16,0 0 144 16,-107 19 272-16,71 3 0 0,-4 6-8 15,0 4-288-15,4 0-128 0,12 3-168 32,8-1-128-32,16-2-72 15,0 0 24-15,24-3 40 0,12-4 8 16,16-2-136-16,8-5 136 15,-1 5 96-15,-3-5-96 16,-8 2-32-16,-13 5-160 0,-11 4 40 16,-15-1 40-16,-9 4-24 0,0-3 88 31,-24-1 48-31,-4-6 328 16,-12-3 48-16,-8-6-111 15,0-6-89-15,-3-7-40 0,3 0-136 16,8-42-849-16,12 1-2207 31,13-4-6674-31</inkml:trace>
  <inkml:trace contextRef="#ctx0" brushRef="#br0" timeOffset="7521.66">21016 5985 1880 0,'0'0'10298'0,"0"0"-7297"0,0 0-1561 15,0 0-328-15,0 0-248 16,0 0-319-16,32 12-9 16,-19 1-88-16,-2 3-112 0,-3 0-240 15,-3 6 0-15,-5 6-88 31,0-5 224-31,-9 2 40 16,-2-2-8-16,-1-8-88 0,7-2-72 16,5-7-104-16,0 1 0 15,13-7-56-15,15 0-32 0,39-13-624 16,-3-6-904-16,-4-7-4210 0</inkml:trace>
  <inkml:trace contextRef="#ctx0" brushRef="#br0" timeOffset="7763.62">21587 6077 11386 0,'0'0'2400'15,"0"0"-2015"-15,0 0 191 16,0 0 104-16,0 0 160 0,11 76-168 31,-11-48-264-31,-11 4-232 16,-14-3-104-16,1-1-72 0,-8-2-424 15,9-4-1768-15,3-6-2889 0</inkml:trace>
  <inkml:trace contextRef="#ctx0" brushRef="#br0" timeOffset="8489.52">22224 6007 6209 0,'0'0'5489'16,"0"0"-4433"-16,0 0-568 31,0 0 136-31,0 0 241 16,0-98 391-16,-3 63-168 0,-10 0-440 15,-7-7-160-15,-3 4-104 16,-5 3 49-16,-4 10 39 0,0 6 64 16,4 13-72-16,0 6-224 15,4 12-144-15,0 13-48 16,8 17 8 0,9 5-48-16,7 10-8 0,0-3-64 15,23 1 64-15,5-8-80 16,7-12-104-16,6-9-120 0,-2-17-80 15,-3-9 256-15,-4-16 128 16,-4-12 32 0,-8-14 16-16,-4-2 64 15,-13 2 72-15,-3 11 280 0,0 8 232 16,0 14 8-16,0 9-216 16,-3 3-440-16,-9 26-40 0,4 15-16 31,5 7 16-31,3 6-16 15,0 3-56-15,19-9-384 0,5-6-688 16,19-17-1072-16,-2-12-2562 16,-9-16-3607-16</inkml:trace>
  <inkml:trace contextRef="#ctx0" brushRef="#br0" timeOffset="8737.66">22479 5880 13066 0,'0'0'4505'15,"0"0"-3481"-15,0 0-463 0,0 0-265 16,0 0-72-16,0 0 120 16,47 3 136-16,-23 13-216 31,1 0-192-31,-5 9-72 0,-5 10-64 0,-11 3-16 16,-4 3 80-16,0 7 0 15,-15-7 272-15,-2-6 64 0,10-6-192 16,-1-10-72-1,8-10-72 1,4-5-384-16,39-14-264 16,5-12-1048-16,-4-4-4546 0</inkml:trace>
  <inkml:trace contextRef="#ctx0" brushRef="#br0" timeOffset="9036.14">22773 5467 10986 0,'0'0'5361'0,"0"0"-3801"32,0 0-351-32,0 0-537 0,0 0-512 15,0 0 360-15,0 0 360 16,120 105-400-16,-68-57-288 15,4 9-136-15,-4 12-8 0,-12 17-48 32,-29 19 0-32,-11 3-80 15,-32-10 80-15,-7-19 0 0,-1-24 0 0,9-17-240 16,-14 3-712-16,9-12-1585 16,8-4-8185-16</inkml:trace>
  <inkml:trace contextRef="#ctx0" brushRef="#br0" timeOffset="9364.44">23527 6016 1064 0,'0'0'13779'15,"0"0"-11979"-15,0 0-1440 16,0 0-104-16,0 0-176 0,15-6 16 15,-2 6-96-15,15 0-200 32,-4 0-1816-32,3 0-2825 0</inkml:trace>
  <inkml:trace contextRef="#ctx0" brushRef="#br0" timeOffset="9501.62">24120 5921 12138 0,'0'0'2297'0,"0"0"-2297"16,0 0-433-16,0 0-1031 0,84-19-136 15,-63 19-2281-15</inkml:trace>
  <inkml:trace contextRef="#ctx0" brushRef="#br0" timeOffset="9653.52">24567 5956 6249 0,'0'0'4345'31,"0"0"-3849"-31,0 0-496 0,0 0-480 16,99-22-1233-16,-78 15-3216 0</inkml:trace>
  <inkml:trace contextRef="#ctx0" brushRef="#br0" timeOffset="9801.65">24969 5921 336 0,'0'0'10834'0,"0"0"-8986"15,0 0-1224-15,0 0-368 16,0 0-256-16,0 0-664 0,88-10-1200 16,-65 10-1169-1,-2 0-3848-15</inkml:trace>
  <inkml:trace contextRef="#ctx0" brushRef="#br0" timeOffset="9904.83">25439 5899 6873 0,'0'0'1552'16,"0"0"-1552"-16,0 0-4057 16</inkml:trace>
  <inkml:trace contextRef="#ctx0" brushRef="#br0" timeOffset="10094.48">26124 5950 416 0,'0'0'10778'16,"0"0"-9626"-16,0 0-1152 0,108-7-824 31,-76 4-352-31,-8 3 608 15,-8 0 248-15,-8 0-1641 16,-8 0-4208-16</inkml:trace>
  <inkml:trace contextRef="#ctx0" brushRef="#br0" timeOffset="14120.83">27488 5585 9762 0,'0'0'1928'0,"0"0"-832"16,0 0-72-16,19-29 169 16,-15 19-105-16,-4-2-304 0,0 2-216 15,0-5-264-15,-8-2-304 0,-16 2-64 32,-4-1-96-32,-12 3 152 15,-3 7 16-15,-9 6 168 0,4 0-16 16,8 12-8-16,4 13-104 15,12 11-48-15,13-1 0 0,11 6-56 16,7-3 8-16,21 0 48 16,12-13 0-16,8-12-64 0,3-9-56 31,2-8 40-31,-1-21 72 16,-5-10-72-16,-7-12 80 15,-12 2 0-15,-8-3 104 0,-8 13 272 16,-8 7 184-16,-4 12 401 31,0 10 95-31,0 6-648 0,4 12-408 16,4 23-120-16,4 22 120 15,11 26 72-15,13 12-72 0,8 10 8 16,-4-10-8-16,-4-3-176 0,-4-6-8 16,-12-16 136-16,-4-10-48 15,-8-16-32-15,0-5-64 16,-4 2 72-1,-1 6-32-15,-3 1-40 16,0-10-104-16,-3-9-80 0,-13-14 7 16,-12-5 369-16,-4-10 681 0,-8-10 71 15,-11-18-168-15,-1-13 104 16,-1-10-80 0,-6-19-200-16,15-25-208 15,12-13-104-15,21 10-96 16,11 18-48-16,19 32-24 15,13 23-448-15,28 0-304 0,31-1-680 32,-7 7-2201-32,-8 7-3137 0</inkml:trace>
  <inkml:trace contextRef="#ctx0" brushRef="#br0" timeOffset="14470.41">28029 5470 10610 0,'0'0'2960'0,"0"0"-1463"16,0 0 55-16,0 0-472 15,0 0-232-15,0 0-647 0,-79 45-153 0,66-4 0 16,9 10 0 0,4-1-48-1,8 2-104-15,16-8-313 16,4-9-191-16,4-10-464 0,4-12-176 15,-4-10 344-15,-4-3 23 16,-8-22 553-16,-8-10 328 0,-12-6 192 16,0-7 769-1,-28 1 263-15,-4-1-112 16,-4 4-152-16,4 6-392 16,0 7-175-16,12 8-241 0,12 11-152 15,8 3-641-15,12 6-1727 16,20 0-89-16,32 0 345 0,-5 6-2001 31</inkml:trace>
  <inkml:trace contextRef="#ctx0" brushRef="#br0" timeOffset="14752.44">28388 5489 7041 0,'0'0'4121'0,"0"0"-2609"0,0 0-488 16,0 0-623-16,0 0 31 31,0 0 104-31,-32 77-280 15,32-49-256-15,0-2-88 0,16 2-608 16,8-2-577-16,4-8-287 16,3-8-176-16,1-7-465 0,-8-3 73 15,1-6 2128-15,-18-16 984 16,-7-7 1777 0,-4-3 23-16,-16-6-447 15,-12 3-345-15,-7 1-488 0,-6 4-375 16,6 12-465-16,3 5-200 15,12 10-464-15,4 3-32 0,12 6-1489 16,12 20-1239-16,16-7-1289 0,8 0-2824 16</inkml:trace>
  <inkml:trace contextRef="#ctx0" brushRef="#br0" timeOffset="15156.46">28989 5448 4216 0,'0'0'6242'16,"0"0"-4106"-16,0 0 57 15,0 0-569-15,-111-80-584 0,67 74-128 16,8 6-151-16,-4 0-529 16,9 19-232-16,10 16-272 31,10 10 144-31,11 9-145 0,4-3-167 15,20-1-184-15,11-5-192 16,9-14-64-16,4-12 216 0,-1-12 40 16,2-7 624-16,-2-29 32 15,-3-28 320 1,-12-22 800-16,-20-29-96 16,-12-13 8-16,-23 4-367 0,-14 9 15 15,1 29-152-15,4 18 176 16,12 20-136-16,5 15 56 0,3 4-264 15,3 16-80 1,6 6-312-16,3 32-168 16,20 50 24-16,27 29 136 15,13 13 0-15,4-3-120 0,-5-17-424 16,-18-18-624-16,-18-22-1225 16,-10-20-3712-16</inkml:trace>
  <inkml:trace contextRef="#ctx0" brushRef="#br0" timeOffset="15674.26">28567 6274 10298 0,'0'0'5977'0,"0"0"-4889"15,0 0-224 1,0 0 257-16,0 0-337 0,0 0-592 16,0 0-192-16,0 0 0 15,-36 95 0-15,36-44 0 0,5-1 0 16,10-2-392-16,9-10-440 16,4-6-249-1,0-13-287-15,0-9 360 16,-9-10 680-16,-2-7 328 15,-10-22 1136-15,-7-9 280 0,-7-9-255 16,-21-4-57-16,-8-3-104 16,-12 3-296-16,-4 7-288 0,1 5-64 31,2 14-216-31,10 9-136 16,7 13-672-16,28 6-1208 0,4 13-2825 15,4 0-3417-15</inkml:trace>
  <inkml:trace contextRef="#ctx0" brushRef="#br0" timeOffset="15988.89">28778 6381 10666 0,'0'0'3192'0,"0"0"-2199"15,0 0-409-15,0 0 24 16,88-41-112-1,-60 25-72-15,0-3-200 16,-4-6-216-16,-4 2-8 0,-9-8-248 0,-11-4-40 16,-3 3 8-16,-25 1 280 15,-12 8 840-15,0 14 56 16,-8 9-103 0,8 9-1-16,0 20-8 15,16 9-384-15,5 10-224 16,19-1-128-16,0 4-48 0,15-6 0 15,17-4-88-15,9-6-376 16,6-10-664-16,17-15-577 16,-8-10-831-16,-8 0-2873 0</inkml:trace>
  <inkml:trace contextRef="#ctx0" brushRef="#br0" timeOffset="16446.43">29030 6150 11546 0,'0'0'4113'0,"0"0"-3345"16,0 0-768-16,0 0 96 0,0 0-72 15,0 0 320-15,35 89-16 0,-19-51-184 16,-4 3-72-16,8-3-72 16,-4-3-544-16,3-6-344 15,5-14-728 1,1-5-249-16,2-10-295 15,-2-10 207-15,3-21 769 0,-9-14 1184 16,-3-9 1120-16,-4-3 433 16,-8 0 263-16,-4 6 513 0,0 16 615 15,0 16-551-15,0 19-1209 0,0 6-1184 32,0 26-24-32,0 13 16 15,4 8-96-15,12 2-304 0,8-4-456 16,-1-10-193-16,5-13-39 15,-4-8 160-15,-3-17 488 0,-10-3 448 32,2-29 328-32,-13-9 360 15,0-22 256-15,-13-1-16 0,-6-2-63 16,-5-1-153-16,4 16-376 16,-1 7-336-16,6 16-64 15,15 25-1801-15,0 0-3488 0,0 13-5745 0</inkml:trace>
  <inkml:trace contextRef="#ctx0" brushRef="#br0" timeOffset="16829.59">29774 6118 672 0,'0'0'9434'0,"0"-79"-6986"0,0 34-976 15,-12 4-87-15,-7 15 111 0,-5 10-360 16,-8 16-584-16,0 13-319 16,4 19-185-1,-4 25-48-15,12 0-8 16,8 7 8-16,12-4 8 16,0-19-8-16,12 1-161 0,8-20-255 15,12-10-264 1,0-12 208-16,0-9 472 0,3-23 72 0,-7-6 40 31,-4-3 88-31,-8 0 320 16,-11 2 241-16,-2 14 359 0,-3 13-168 15,0 12-536-15,0 9-416 16,0 23-88-16,0 12 88 16,0 7 0-16,0 0-192 0,4-3-488 15,24 2-696-15,-5-15-1305 31,2-9-2344-31</inkml:trace>
  <inkml:trace contextRef="#ctx0" brushRef="#br0" timeOffset="17135.59">30224 5902 13258 0,'0'0'4233'0,"0"0"-2776"16,0 0-745-16,0 0-592 0,0 0 0 15,-87 102-64-15,59-45 24 16,4 6-16-16,13 4-64 16,11-13-400-16,0 0-560 15,0-13-457-15,11-12-791 16,5-13 335-16,0-13 529 16,-1-6 1344-16,-10-19 440 0,-5-13 1345 15,-8-13 471-15,-16-3 48 16,-16-6-559-16,-7 0-617 0,-5-1-304 31,3 11-344-31,14 12-272 16,3 13-208-16,20 15-384 0,12 7-1408 15,8 17-3841-15,12 1-3753 0</inkml:trace>
  <inkml:trace contextRef="#ctx0" brushRef="#br0" timeOffset="17597.8">30639 6035 776 0,'0'0'8610'0,"0"0"-5658"16,0 0-687-16,-24-89-321 15,0 67-848-15,-8 0-352 0,0 12-47 16,-4 7-209-16,1 3-312 15,3 16-128-15,0 16-48 0,8 19-136 16,8 9 48 0,4 3 88-16,12 4-152 15,4-16-464-15,16 0-113 16,4-10-271-16,12-19-152 0,3-12 216 16,1-10 616-16,4-19 320 15,0-32 296 1,4-32 856-16,-8-37 224 15,-9-20-135-15,-14 4-177 16,-13 9-240-16,-4 25-112 0,-8 23 32 16,-5 25-88-16,10 19 0 15,-1 19-71-15,0 6-57 0,0 10-264 32,4 19-264-32,-4 48-256 15,4 47 248-15,8 20 8 16,11 12-8-16,13-10-32 0,1-22-384 15,6-9-457-15,5-19-367 16,-9-32-1744-16,-7-16-3610 0</inkml:trace>
  <inkml:trace contextRef="#ctx0" brushRef="#br0" timeOffset="22408.98">27005 4864 408 0,'0'0'6449'0,"0"0"-5113"16,0 0-408-16,0 0 257 0,0 0-377 15,0 0 40-15,32-32-88 16,-20 29-168-16,0-1-232 16,-4-1-8-16,4 1 9 0,0 1-113 31,4-3-48-31,4 2-104 15,4-2-32-15,4 3 88 0,8-3-144 16,3-1 64-16,1 1-64 16,4-1 64-16,3 1 0 0,2 0-64 15,-2-1 168-15,1-2-80 16,4 3 80-16,-1-1 8 0,1 1-40 31,-3-4 40-31,-2 4-16 16,-3 0-96-16,4-1-64 15,0 1 88-15,-5 0-88 0,6 3 32 16,-2-1-40-16,-3-2 8 31,0 3-8-31,-1-1 0 0,-2 1 8 0,-2 1-8 16,5-2 0-16,-4 4 8 16,0-3 32-16,-1 0-24 15,6 0-16-15,-6 3 0 0,1-4-16 16,-5 1 16-1,2-3 0 1,-1 6 0-16,-1-4 16 0,1-2-8 16,0 3 56-16,4 3-64 0,0-3 0 15,7 0-8-15,2 0 0 16,3-1 8-16,-1 4 0 0,5 0 8 16,-4-3 56-16,-5 3-64 15,1-3-72 1,-4 3 72-16,0-3 0 15,0 0 0-15,-4 3 8 16,7-3-8-16,2-1 8 0,2-2-8 16,5 3 0-16,4 0 0 31,-5 3-8-31,1-4 8 0,-4 4 0 16,-4 0 0-16,-5 0 8 15,2 0-8-15,-6 0 0 16,6 0 0-16,-2 0 0 0,4 0 0 15,5 0 0-15,4 0 8 32,0 0 40-32,4 0-48 0,-4-2 0 15,-5-2-8-15,-3-2 0 0,-4 6 8 16,-8-3 0-16,-1 3 0 16,-2-4 0-16,-1 4 0 0,0 0-8 15,3 0 8 1,1 0 0-1,4 0-8-15,-5 0 8 0,6 0 16 16,-5 0-16-16,-4 0 0 16,-5 0 0-16,-2 0 0 0,-6 7 0 15,-3-4 0-15,0 0 0 0,-4 1 8 32,4-2-8-32,-9 2 0 15,6-1-48-15,-5 0 48 0,-4 3-8 16,-1-2-32-16,1 2 40 15,5 0 64-15,-5 4 104 0,-4 3 104 16,0 6-64-16,0-1 88 31,4 5-80-31,-4 2-160 0,0 4 40 16,4 0-96-16,-1 2 104 16,5 1-96-16,1 3 80 15,-1 0-8-15,-1 3-64 0,2 3 64 16,-1 1 40-16,-4-1 9 31,-4 0 39-31,3 0-88 0,1-3 120 16,4 1 56-16,1 2-8 15,-2-3-48-15,9 3-48 0,-4 0-16 16,0 4-56-16,0-1-72 0,0 1-8 16,-8-1 8-16,0 0 64 15,0 4-64-15,-4 0 56 16,4 3-64-1,-4 3 8-15,4-1 8 0,-4 5 32 16,8-1-40 0,-4 3-8-16,4 0 8 0,-5-2 0 0,6-4-8 31,-1-6 16-31,0-7-16 16,4-3 8-16,0-6 0 0,-5-4 40 15,2 1 40-15,3-4-88 16,-5 0 8-16,-3 1 8 15,5-1-8-15,-5 0 0 0,0 7 0 32,3-3 0-32,-3-1 48 15,4 4-56-15,-3-3 8 0,-5-1-8 16,4-2 0-16,0-4 0 16,-4-6 0-16,0 3 0 0,0 0-16 15,0-3-32-15,0-4-48 16,-4 4-24-16,0 0-88 31,-9 0-48-31,6 0 112 0,-1 3 8 16,-5-3-48-16,-2 0 24 0,-2 0-32 15,-2-1 96-15,-5 2-56 0,0-5-168 16,-4 1 159-16,-8-1 73 16,0 1-144-1,-3-3 168 1,-5 2-224-16,-9 1 216 0,6-3-32 15,-5-1-136-15,1 1 240 16,-5-1 48-16,4 1 0 0,-4-1-40 0,-8 1 56 31,4 3 16-31,-3-4-32 16,-5 4-40-16,-3-4-8 16,-5 1 0-16,0 2 0 0,4-2-200 15,1-1 200-15,-1 1 8 16,5 3 0-16,-2 3 40 0,-2-3 24 15,3-1-16-15,1 4 16 32,-2-3 16-32,2-4-8 0,-1 0-24 15,0-2-8-15,1-1 24 16,-2 1-72-16,2-4 56 0,-1 0-40 16,9 3-16-16,-5-3 0 31,4 4 0-31,0-1 0 15,0 1 0-15,1-1 40 0,3 4-40 16,1-4 8-16,-1 4 40 16,0-4 0-16,0 0 48 0,4-3-40 0,4 1 8 15,-4 2-56 1,1-3 41 0,-1 3-49-16,0 1 0 15,1-1 0-15,-9 1 64 0,0-1-64 16,4-3 8-16,0 3 152 15,4-3 24-15,1 1-56 0,3 2-72 16,4-3 8 0,4 0 104-16,4 4-32 15,8-4 48-15,0 0-56 16,9-3-48-16,2 0-16 0,6 0 80 16,-2 0-64-16,2 0 48 15,-1-10-32-15,0 1-24 0,0-4 48 31,4-2 24-31,0-2-72 16,-4 5 48-16,4-4-112 0,-4 0 104 16,0-3-104-16,1 3 8 15,-2-3 88-15,-2-3-104 0,-2 0 8 16,-3-7 0-16,4-3 0 31,0 4 104-31,1-7-112 16,-2 3 8-16,6-3 24 0,-5 0-24 15,4-3-8-15,-4 0 0 16,0 3 8-16,0-3 64 0,0 3-72 16,4 0 0-16,-8-3 0 15,9 6 0 1,-2-3 8-16,1 1-8 16,0 2-8-16,4-3 0 0,-3 3 8 15,-2 0 0-15,-2 4 0 16,-2 2 0-16,2 1 0 0,-2 6 0 15,6-4 0 1,-1 1 48-16,0 3-48 16,0-3 0-16,8 0 8 15,-4 0 0-15,0-4 0 16,-4 1 8-16,5 0-8 0,-6-4 64 16,1 0-72-16,0-2 0 0,0-1 64 31,1 0-56-31,-2-3-8 15,2 4 0-15,3-1 0 0,3 0 0 16,1 3 0-16,4-2-136 16,0-1 88-16,0 0 48 0,0 0 48 15,-4-3-32-15,-3 3-16 32,3-2 8-32,-4-1 88 15,-5 3-88-15,10 3-8 0,-9-2 0 16,7 2 0-16,-2 4 0 15,3-1 0-15,-8-2-8 0,8-1 8 16,-4 4 0-16,0-4-8 31,4 4 8-31,0 3 0 0,0-1 0 16,0 4 0-16,0 0 8 0,0 3-8 16,4 1 0-16,-4 2 8 15,0-3-8-15,4 3 0 16,-4-3 8-16,4-3-8 15,-4 3 0 1,4-6 0-16,-4 0 0 0,1-4 0 16,3 4 0-16,-5 7 8 0,1-2-8 15,4 2 0-15,0 5 8 16,0-2-8-16,-4 2 0 16,4-6 0-1,-4 3 8-15,0-9 24 16,4 3-32-16,-4-6-8 0,4 6 8 15,0 0 0-15,0 6 0 16,0 6-8-16,0 4-8 16,0 3-64-16,0 0-304 0,4 10-864 15,20 15-417-15,-4-3-2319 32,4-2-4498-32</inkml:trace>
  <inkml:trace contextRef="#ctx0" brushRef="#br0" timeOffset="30377.73">28961 4280 6529 0,'0'-7'3121'0,"0"4"-1521"16,0-3-456-16,0-1-56 16,5 1 345-1,-1 0-513-15,-4 3 200 16,4-1-104-16,-4 4-272 0,0 0-199 15,0 0-153-15,0 0-168 16,0 0-88-16,0 0-136 0,0 4-152 16,3 8 8-1,1 7 144-15,4 7 8 16,5-1 112-16,-2 4-48 16,6-1-64-16,-6 1-8 0,6-7 8 15,-10-3 8-15,1-6-16 16,0-7 8-16,0-3 56 15,0-3 24-15,11-13 104 0,6-15-40 32,10-13-24-32,10-10-120 0,11-19-8 15,11-16 16-15,17-18 32 16,8-8-48-16,-21 24 0 16,-11 24 0-16,-28 29 0 0,-13 13-8 15,5 6 8-15,-11 3 0 31,-2 7 0-31,-11 3-136 16,0 3-624-16,-7 9-152 0,-17 10 415 16,-4 10-319-16,-25 22-992 15,10-10-625-15,3-3-2008 0</inkml:trace>
  <inkml:trace contextRef="#ctx0" brushRef="#br0" timeOffset="31828.58">17212 5451 6769 0,'0'0'4321'15,"0"0"-3065"-15,0 0-392 32,0 0 457-32,0 0-41 15,-17-28-184-15,17 12-224 0,0-3-264 16,9-1-159-16,7-8-185 15,-4-1-64-15,4-3-8 0,8-9-80 16,0-6 0-16,11-20-16 16,9-28-48-16,16-26 24 0,0-9-72 31,-8 12 16-31,-13 30-8 16,-19 37 0-16,-8 19 16 0,-8 20-24 15,-4-1-160-15,0 13-704 16,4 6-1521-16,-4 16-2608 15,0 7-1512-15</inkml:trace>
  <inkml:trace contextRef="#ctx0" brushRef="#br0" timeOffset="32616.23">20849 5248 8225 0,'0'0'2393'0,"0"0"-1009"0,0 0-312 16,0 0-31-16,0 0 159 31,-7-73 24-31,22 41-280 0,5-6-392 16,8-10-224-16,16-21-184 15,12-20-16-15,19-22-64 0,1-10-15 16,-4 3-41-16,-5 14 8 16,-22 27-16-16,-10 17 0 31,-11 19-8-31,-3 9-65 0,-6 7 65 15,-3-1-40-15,-7 10-104 16,-2 16-784-16,-3 0-1224 0,-16 35-185 16,-8 7-39-16,-4-4-3449 0</inkml:trace>
  <inkml:trace contextRef="#ctx0" brushRef="#br0" timeOffset="37483.11">16060 7235 9554 0,'0'0'2432'15,"0"0"-1416"-15,0 0-480 16,-8-6 257-16,8 6 239 0,0 0-224 15,0 0-304-15,0 0-424 16,8 0-72-16,4 0 48 16,16 0 448-16,16 0 8 15,23-3-8-15,34 0 1 16,26-10-25-16,8 0 32 16,1 1-104-16,-12-1-104 0,-17 4-72 15,-8-4-88-15,1 3-40 16,-8 1-48-16,-5-1-48 0,-11-2-8 31,-16 5 8-31,-13-2 40 16,-2 5-32-16,6-2 32 0,1 0-40 15,4 0 40-15,-4-1 0 16,-1 1 0-16,-7 2-40 0,-4 2 40 31,-8-2-48-31,-12 4 8 16,-4 0-8-16,-9 0-8 15,-7 0-160-15,0 0-736 0,0 0-801 16,-15 13-343-16,-9 0-472 16,3-4-3658-16</inkml:trace>
  <inkml:trace contextRef="#ctx0" brushRef="#br0" timeOffset="38534.17">19985 6909 4689 0,'0'0'3072'16,"0"0"-639"-16,0 0-1169 15,0 0-376-15,0 0-96 16,0 0 233-1,0 0 55-15,-4 0-216 0,8 0-336 16,7 0-160-16,17 0 192 16,28-3 0-16,40-7-8 0,44 0-71 15,31-6-49-15,8 0-128 32,4 4-80-32,-27 2-24 15,-21 1-88-15,-35 3-8 0,-36 6-32 16,-32 0 32-16,-17 0-88 0,-6 0-8 15,-1 0-8-15,-5 0 0 16,-3 0-128-16,0 0-72 31,0 0 88-31,0 0-424 0,-7 0-577 16,3 0-463-16,-5 9-1184 16,9-6-1937-16</inkml:trace>
  <inkml:trace contextRef="#ctx0" brushRef="#br0" timeOffset="44315.95">24694 6686 1840 0,'0'0'480'0,"0"0"1544"15,-12 0 305-15,8 0-1009 0,4 0-256 16,0 0 265-16,0 0-73 31,0 0-336-31,0 0-224 16,0 0-32-16,0 0 9 0,0 0-17 15,0 0-64-15,9 0-168 16,6 0-16-16,17 0 336 0,24 0 0 31,39-12-111-31,33-4-233 16,23-7-32-16,-7 5-96 15,-17 1-8-15,-35 5-96 0,-28-1-48 16,-17 7-8-16,-10 0-48 16,-5-1-64-16,-1 1 8 0,-3-1 8 15,-12 1 32 1,0 3-40-16,-12 0-8 16,0 0-72-16,-4 3-256 15,4 0-600-15,-4 0-729 0,0 0-2512 16,0 0-1112-16</inkml:trace>
  <inkml:trace contextRef="#ctx0" brushRef="#br0" timeOffset="44759.27">24623 6769 2480 0,'0'0'7858'0,"0"0"-5130"0,0 0-1159 16,0 0-273-1,0 0-136-15,0 0-224 16,0 0-416-16,0 0-295 16,19 35 287-16,-2-10 96 0,2 7-168 15,5 6-264-15,0 3-168 16,-3 7 48-16,-6-1-8 15,5 4-32 1,-4 3-16-16,0-3-280 0,-1 0-744 16,2 0-737-16,-6-13-2448 15,2-13-4256-15</inkml:trace>
  <inkml:trace contextRef="#ctx0" brushRef="#br0" timeOffset="45044.93">24670 7331 3488 0,'0'0'5417'0,"0"0"-4504"0,0 0-465 31,0 0 1056-31,0 0-64 16,92 0-47-16,-49 0-345 15,17-3-272-15,16-13-184 0,24-3-16 16,19 0-24-16,-7-1-40 15,-33 8 33-15,-23 5-153 0,-24 4-272 32,4 0-24-32,-4 0-88 0,4 0-8 15,-16 3-144-15,0 0-208 16,-8-3-353-16,-5 0-495 0,10-4-824 16,-6 4-593-16,-3-7-3560 15</inkml:trace>
  <inkml:trace contextRef="#ctx0" brushRef="#br0" timeOffset="45524.56">25718 6461 3688 0,'0'0'8186'0,"0"0"-6418"16,0 0-1303-16,0 0-369 0,0 0 32 15,0 19 296-15,0 12 616 16,8 8-128-16,1 8-344 15,6 4-216-15,5 3-40 0,0-3-184 32,0 3-72-32,0-7 16 15,-1 5-56-15,-2-8-8 0,-6 0 0 0,-2-6 40 16,-5 1-48-16,0-11 16 16,-4-3-8-1,0-2 0 1,0-5 40-16,-13 2 0 0,-6 2 305 15,-13 3 55-15,-4-3-64 16,-16 1-96-16,-4-4-104 0,0-3-96 16,5-10-48-16,-1-9-1112 0,20-13-1801 31,12-6-4265-31</inkml:trace>
  <inkml:trace contextRef="#ctx0" brushRef="#br0" timeOffset="46926.05">26826 7312 3392 0,'0'0'4617'15,"0"0"-2464"-15,0 0-1353 16,0 0-472-16,0 0 192 0,0 0 248 15,0 0-208 1,0 0-264-16,0 3-192 16,-4 3-56-16,-4 1 344 0,-8 5 217 15,-8 4-185-15,1 0-152 16,-5 0-80-16,0 0-80 16,-8 0 48-16,4 0-8 0,-5-4 16 15,2-2-112-15,-1-1-16 16,0-2 24-1,1-4-16-15,-1-3 48 16,-1 0 8-16,2-3-24 16,-5-10-24-16,0-3-40 0,0-6 56 15,0 3-64-15,5 0 64 32,-1-3-64-32,8 6 0 0,0 0 72 15,12 3 184-15,0 1 8 16,5 5 88-16,2-3-48 15,5 7 16-15,0 0-7 0,4 0-25 16,0 3-48-16,0 0-128 16,0 0-104-16,0 0-16 0,0 0 0 15,0 0-104 1,0 0-304-16,0 0-537 16,0 0-647-16,0 0-272 15,0 3-969-15,4-3-3080 0</inkml:trace>
  <inkml:trace contextRef="#ctx0" brushRef="#br0" timeOffset="47355.13">26244 7128 1424 0,'0'0'7337'16,"0"0"-5168"-16,0 0-1265 15,0 0-216-15,0 0-56 16,0 0 64-16,-15 0-87 0,-6 9 151 16,-11 7-32-16,1 0-248 15,-14 3-56-15,2 0-120 0,-4-3-80 32,-2 0-32-32,10-3-64 15,7-7 16-15,8 0-64 16,11-6 24-16,6 0 16 0,7 0 56 15,0 0 184-15,0 0-167 32,0 3-193-32,0 1-16 0,0 5-161 15,7 7 177-15,-2 0 193 0,3 9-33 16,3 1-48-16,2-1-8 16,2 4-24-16,6-4 32 0,3-3-8 15,-1 3-32-15,5-8 0 16,-4-2-72-16,-4-2-536 15,-8-4-1393-15,-8-2-975 16,-4-7-3002-16</inkml:trace>
  <inkml:trace contextRef="#ctx0" brushRef="#br0" timeOffset="52446.31">2717 4013 3072 0,'0'0'336'0,"0"0"3617"15,0 0-2625-15,0 0-599 0,0 0 23 16,0 0 224-16,0 0-8 16,0 0-176-1,0 0-64 1,0 0 49-16,0 0-41 0,0 0-152 15,0 0-144-15,3 0-168 0,-3 0-136 16,9 0 0-16,-1 0 56 0,16 3 280 16,4-3 48-16,12 0 8 31,12 0-7-31,6 0-129 16,23-6 40-16,-10-4-112 0,9 1-96 15,-5-4-56-15,-15 3-88 16,0 4-8-16,-12 0-72 0,-16 3 16 15,-8 3-8-15,-8-4 40 32,-9 4-40-32,-2 0 0 0,-5 0 0 15,4 0-8-15,4 0 16 16,-1-3-16-16,10 0 0 0,7 0-8 16,-1 0-264-16,21-4-1176 15,-8 1-2833-15,0-4-5321 0</inkml:trace>
  <inkml:trace contextRef="#ctx0" brushRef="#br0" timeOffset="53323.87">4614 4016 544 0,'0'0'5593'0,"0"0"-2312"16,0 0-1921-16,0 0-304 0,0 0 80 15,0 0-168-15,0 0 41 16,0 0-281-16,0-13-96 0,3 13-96 31,13 0 24-31,0 0-64 16,8 0 24-16,8 0-167 15,0 0-57-15,8 0 112 0,4 0-88 16,3 3-24-16,5-3-144 31,-1 4-64-31,2-1-16 0,-1-3-72 16,-1 0 72-16,-3 0-64 15,0 0 0-15,-8 0 40 16,-4 0-40-16,-8 0 80 0,-4 0-8 16,-9 0-32-16,2 0 16 15,-6 0-56 1,2 0 0-16,-6 0-8 0,9 3 8 16,0-3 40-16,0 3-48 15,0 1-72-15,4-2-368 16,7-2-712-16,-3 4-1297 0,-3-4-3200 15</inkml:trace>
  <inkml:trace contextRef="#ctx0" brushRef="#br0" timeOffset="54493.85">7418 4057 1096 0,'0'0'8314'0,"0"0"-5946"15,0 0-1200-15,0 0-208 0,0 0 289 16,0 0-25-16,0 0-376 15,4 0-400-15,8 0-112 0,4 0 32 16,12-6-23-16,0 3-25 31,12 0-80-31,-1 0-88 0,13-4-16 16,1 1-8-16,10-4 24 16,5 1-16-16,3-4 24 15,5 4 24-15,0-4 16 0,0 3 64 16,-9 4-64-16,-3 0-56 31,-12-1 0-31,-5 4 48 0,-2 3-16 16,-9 0-120-16,-1 0 88 0,-3 0-80 15,0 0-64-15,-4 0 8 16,0 0 0-16,-4 6 0 0,3-2 8 16,-3-1-8-1,4 3 40 1,-8-3-48-16,0 0 0 0,-4 0 0 15,-4 1-104-15,-8-1-160 16,0-3-264-16,-4 3-384 0,0-3-456 16,-12 0-873-16,0 0-2016 0</inkml:trace>
  <inkml:trace contextRef="#ctx0" brushRef="#br0" timeOffset="61963.91">27172 9258 11226 0,'0'-3'3945'15,"-4"-1"-2617"-15,4 4 120 16,0-2 81-16,0 2-281 0,0 0-400 16,0 0-344-16,0 0-184 31,0 2-224-31,8 11-96 15,1 9 8-15,-2 10 136 0,5 10 0 16,1 5-56-16,-2 7-32 16,2 7 32-16,-6-4 24 0,5 6 8 0,-4-2 16 15,4 5-87 1,-4-6-1 0,0 4 0-16,0-7-40 15,-4-3-8-15,0-9-185 0,-4-4-255 16,4-13-216-16,-4-6-608 15,0-15-1193-15,4-7-2592 0,-4 0-3192 0</inkml:trace>
  <inkml:trace contextRef="#ctx0" brushRef="#br0" timeOffset="62615.73">27204 9360 6809 0,'0'0'4617'0,"-15"-80"-3401"31,7 33-448-31,3-7 361 0,5 3 55 16,0 9-400-16,16 1-144 15,5 10-96-15,2 5-136 0,9 4-312 16,8 9-80-16,8 0 64 31,11 7 40-31,-3 3-8 16,4 3-104-16,0 9-8 0,-8 11 48 15,-5 12-48-15,-11 5-56 16,0 14-16-16,-16 16 56 0,-12 19 8 16,-8 19-40-16,-4-10-24 15,-20-19 72 1,1-22 56-16,-9-16 32 16,-5 3-32-16,-14 0-40 0,-9 1 144 15,0-10 105-15,0-10-1 16,1-13 16-16,7-9-56 0,12 0 56 15,8-19-80 1,12-16-72-16,12-6-24 16,8-1-88-16,8 1-8 15,8 6-8-15,8 13-56 0,4 9 56 16,-1 11 88-16,1 2-8 16,0 6 40-16,4 13 48 0,0 6 72 31,5 10-64-31,-2 0 80 15,1 6-32-15,4 10-8 0,-1 0-112 16,-2 9 8-16,2 4-8 16,-7 3-32-16,0-1 56 0,-8-6 56 15,0 1-56-15,-4-7-40 32,0-10-80-32,-5-9 64 15,6-6 40-15,-1-13-56 0,3-10 40 16,5-6 8-16,0-3 17 15,13-16-121-15,-6-16-145 16,16-48-567-16,-6 10-880 0,-10-6-3801 0</inkml:trace>
  <inkml:trace contextRef="#ctx0" brushRef="#br0" timeOffset="63921.44">28156 8623 3472 0,'0'0'11163'0,"0"0"-8947"0,0 0-968 15,0 0-431-15,0 0-241 0,0-22-328 16,0 28-248-16,0 10-8 16,0 3 8-1,0 10 72-15,0-1-72 16,0-2-552-16,0-4-889 16,17-9-1343-16,-6-4-1569 15,10-9-2793-15</inkml:trace>
  <inkml:trace contextRef="#ctx0" brushRef="#br0" timeOffset="64064.54">28324 8572 8913 0,'0'0'4497'15,"0"0"-2968"-15,0 0-473 0,0 0-1056 16,0 0 144-16,0 0-144 16,-28 73 0-16,4-22-520 0,-4-13-2449 31,4-6-8193-31</inkml:trace>
  <inkml:trace contextRef="#ctx0" brushRef="#br0" timeOffset="64439.85">26476 8623 3816 0,'0'0'9770'31,"0"0"-7409"-31,0 0-761 16,0 0-824-16,0 0-640 0,0 0-136 15,0 0 0-15,0 0 136 16,-17 80-24-16,17-45-112 0,0-4-448 31,24-6-1360-31,-3-9-1169 16,-2-6-3912-16</inkml:trace>
  <inkml:trace contextRef="#ctx0" brushRef="#br0" timeOffset="64595.56">26642 8575 13570 0,'0'0'3169'16,"0"0"-2625"-16,0 0-440 15,0 0 64-15,0 0 176 0,17 76-144 16,-9-47-152-16,7 12-48 15,1-9-1784-15,0-6-2657 0</inkml:trace>
  <inkml:trace contextRef="#ctx0" brushRef="#br0" timeOffset="71195.84">15793 10572 440 0,'0'0'2536'15,"0"0"1809"-15,0 0-2801 31,0 0-727-31,0-9 95 16,4 9 136-16,-4-3-200 0,0 3-208 16,0 0-48-16,0 0 9 0,0 0-137 15,0 0-112-15,0 0-352 16,0 0 0 0,4 6-128-16,4 4 128 15,8 6 248-15,5-1-48 16,2 7-48-16,1-2-64 0,8-1-72 15,-4-4 40-15,7 2 0 16,-3-8-8-16,0-3 0 0,-4 1-48 0,0-4 0 31,-12 0-160-31,0-3-32 16,-8 0 80-16,0 0-32 16,-4 0 144-16,4 0 0 0,3-3 80 15,2-10 16-15,6 1-88 16,5-8 0-16,4 5 0 0,0-1 0 31,0-4 0-31,4 8-8 16,-4-4 0-16,-4 3 0 0,-4 4 0 15,0-4 0-15,0 4 0 16,-1 2 0-16,2-2 0 0,-2-1 8 16,5 4-8-16,4-4 8 31,0 4-8-31,4 3 8 15,0 0 0-15,-4 3 0 0,0 0 24 16,0 0-32-16,0 3-8 16,-4 3-56-16,-1 0 64 0,1 1 0 0,4 3 0 15,0-1 0 1,4 4 8 0,-4-1-8-16,0 1 0 15,0 3-8-15,0 0-104 0,-1-1 104 16,1 5 0-16,-4-8 8 15,8 1 0-15,0-4 0 0,-1-2-8 16,5-7-192 0,5 0-56-16,-2 0 88 15,1 0 8-15,0-10 16 16,-8 1 48-16,0-4 16 0,-4-3 72 16,-5-6 8-16,-3 0 8 15,1-4 72-15,-6-5 48 0,1-1 120 31,4 0-16-31,-4-3-48 16,3 4-32-16,-2-1-80 0,3 6 0 16,-1 1-56-16,2 3 48 15,3-1-64-15,-5 4 8 0,5 1-8 16,0 1 0-16,4 5 0 31,-4 2-8-31,0 1 8 16,4 3-8-16,-4 2 0 0,4 4 0 15,0 0-80-15,4 0 0 16,-1 6 24-16,1 7 64 0,4 0 0 0,3 3 0 16,-2 3 56-1,-1 0-48 1,3 0 0-16,-3 0-8 16,0-3 8-16,0 0-8 0,0 0 0 15,0 0-8-15,-4 0-80 16,0-1 80-16,-4-2 0 0,3 3 0 0,-3-3 16 31,0-4-8-31,0-2 0 16,4-1 0-16,0-3-8 15,0-3-192-15,0 0-64 0,3 0-64 16,-3-13 48-16,-4-6 103 16,0 1 129-16,0-8 40 0,-5-6 8 31,-2 1 0-31,-1-8 0 15,-1 1 113-15,1 0 103 0,5 3-128 16,-1 0 24-16,-1 7 16 16,5 5 104-16,0 5-80 15,4-2-72-15,-4 5-32 0,3 2 8 32,1 3-48-32,4 4 40 15,1 0-48-15,-6 2 72 0,1 1 24 16,0 3-88-16,0 0-8 15,-4 3-8-15,4 10 8 16,0 0-8-16,0 9-8 0,-1 0 8 16,5 0-56-1,0 4 64-15,3 2 8 16,2 1 8-16,6 0-8 0,-3-1 8 16,4 1-8-16,-9-1-8 15,2-2-72-15,-5-4-144 16,-5-3-48-16,-3-3 112 15,-3-7 104-15,-6 1 48 16,1-7 40 0,0 0-32-16,3-3 8 0,2 0-8 0,3-10-8 15,3-5 64-15,1-4-56 16,4-6 0-16,-4-4 0 16,3-3 48-1,-3-6-48-15,1 0 0 16,-1-3 56-16,0-4-56 0,0 4-8 15,3-1 0-15,-3 11 0 16,8 2-16-16,-5 4 8 16,1 9 0-16,5 3-8 0,-6 4 16 31,1 2-8-31,0 4 16 16,-4 3 32-16,3 0-40 0,2 3 8 15,-5 7 96-15,4 3-96 16,-5 5 0-16,5 2 0 15,-4 2-8-15,4 3 0 0,-1 1 0 32,-3-1-72-32,0 0-48 0,0 4-120 15,5-4-40-15,-9 4 56 0,7-1 143 16,-7-2 9-16,4 3 16 16,-4-7 56-16,4 3-8 15,-9-3 0-15,5-3 8 16,-4-3-16-16,0-3-32 15,-5-3 40-15,2-4-8 16,-5-3 8-16,0-3 0 0,4 0 8 16,-5-9 0-16,6-7 8 15,-1-3 0-15,3-10 0 16,-3-2 0 0,8-8 56-16,-4-5 0 15,8-1-56-15,0 1 48 0,0-1-48 16,4 7-16-16,-5 6 0 15,1 7 8-15,0 6 48 16,4 3 57-16,-1 7 47 16,2-1-72-1,3 4-80-15,-1 3 0 16,1 3 8-16,8 0 40 0,-8 0 80 16,0 3-80-16,0 10-40 15,-5 2 112-15,1 1-112 16,-4 6 56-16,-4 1-64 0,0-1 16 31,-4 4 0-31,-5-1 56 16,2-3-72-16,-1 0 8 0,-5 0-8 0,2-2-72 15,2-1-144-15,-3-3-64 16,5-4 56-16,-2 4 95 16,-3-7 65-16,4 1 64 15,-4-3 0 1,4-1 0-16,-4-6 8 15,4 0 64-15,4-3 81 0,3-10-65 0,5-6-40 16,5-4-32-16,2-5 40 16,1-7-48-16,-4-6 0 15,0-7-8 1,-4 0 176-16,-5 1 0 16,1-1 128-16,0 4 176 15,0 3-104-15,0 2-160 0,4 4-80 16,0 7-80-16,3 3-56 15,2 9-8-15,3 3 8 0,-5 6 0 32,-3 5-48-32,-4 2 48 15,4 0 0-15,-4 2 48 0,0 11-40 16,0 4 0-16,4 1 40 16,0 8-48-16,-1-1 56 15,1 4-56-15,4 3 8 0,-4-1-8 31,0 1-112-31,-1-3-248 16,1-4-120-16,0-6-32 0,-4 0-64 0,-4-6-1 16,4-7-71-16,-5-3 112 15,5-3 200-15,0 0 184 16,0-9 96-16,4-13 56 16,4-7 0-1,4-6 64-15,0-3 16 16,3-6 48-16,6-1 152 15,-1 4 0-15,-1 3 64 0,1 6-16 0,-8 6-72 16,3 7-152-16,-2 3-96 16,-5 4 64-1,-1 2-72-15,1-2 8 16,-4 5 0-16,4 4 9 16,-5 0 15-16,1 3-24 15,0 0-8-15,-4 3 8 0,9 10 0 16,-2-1 40-16,-3 7 32 0,4 4-64 31,0 2 64-31,-5 1-56 16,1 2-16-16,-4 1 0 15,-4-1-8-15,1 1-8 0,-6-7-176 16,1 0-1-16,-4-6 17 16,0-6 40-16,-4-4-32 0,0-3 56 31,-4-3 56-31,7 0 40 15,-2 0-56-15,6-3 64 16,1-9 0-16,1-5 0 0,3 2-8 16,3-11 8-16,-3 1 16 0,4-7 120 15,4-3 112-15,0 0 185 16,-5-3 87 0,1 7 48-16,-3 5 40 15,-1 4 56-15,-5 9-248 16,-3 7-144-16,-4 3-112 0,4 3-72 15,0 3-88-15,-4 10 0 0,4 6 0 16,0 3 8 0,4 3 64-16,-4 0-24 15,3 1-40-15,1-4 0 16,5-3-8-16,-1-6-8 16,-1-4-112-16,1-5 24 0,4-4 96 15,-4 0 0-15,0-7 0 0,-4-2 48 31,4-4-32-31,-8 1 40 16,-1-1-48-16,-3 6 136 16,1 1 136-16,-2 2-152 0,-2 4-40 15,2 0-80-15,-3 0 80 16,0 0-88-16,4 0 0 0,-8 0-96 31,4 7-504-31,-8-7-1424 16,0 0-1137-16,0 0-5849 0</inkml:trace>
  <inkml:trace contextRef="#ctx0" brushRef="#br0" timeOffset="71540.78">26292 9471 1256 0,'0'0'8970'16,"0"0"-6978"-16,0 0-304 15,0 0 17-15,0 0-313 16,0-7-472-16,12 11-552 16,4 5-72-16,4 7-47 15,8 0-105-15,-4 3-72 16,4-3-24-16,0 0-40 0,-4-1 40 16,-1 2-32-16,-3-5 24 15,-4 4-40-15,-4-3-56 0,-8 3-88 31,-4-1 144-31,0 8 48 16,-12 2 352-16,-8 3-32 0,-4 1-128 16,-12 3-112-16,1 3-32 15,-10 0-80-15,-2 0-16 0,-9-1-1104 32,9-8-1665-32,10-10-6993 0</inkml:trace>
  <inkml:trace contextRef="#ctx0" brushRef="#br0" timeOffset="76415.17">27153 9172 968 0,'0'0'2216'0,"0"0"201"0,0 0-1081 32,0 0-456-32,-4 0-152 15,-1-6 24-15,-2-3-79 0,-1-1-25 16,-5 1-224-16,2-4 96 15,-13 3 144-15,-4-2-344 16,-8-1-96-16,-8-3-104 0,-8 3-32 16,-7-3 32-1,-9 4-72-15,4-1-40 16,4 0 48-16,-3 0 72 0,-1 7-56 16,0-3 8-16,-3 5-32 15,-2-2 152-15,-10 6 8 16,-20 0 129-16,-9 0-9 15,-8 10 48-15,13 5-48 16,11 8 120-16,17-11-168 16,15 8-120-16,12-8-64 0,4 4 32 15,-8 3 0-15,-4 10 0 16,-4 6 16-16,5 2-40 16,3 8-96-1,8 3 0-15,4 0 80 16,5-4 0-16,7 0-88 0,4-9 8 15,8-3 80-15,0-7-80 16,4-5 0-16,0-5 16 16,0-5-16-16,8-4 56 0,0-3-56 31,4-3 40-31,0 0-48 16,0-3-224-16,0-9-648 0,0-7-4385 15</inkml:trace>
  <inkml:trace contextRef="#ctx0" brushRef="#br0" timeOffset="77405.62">27029 8992 5449 0,'0'0'2632'0,"0"0"-839"15,0 0-409-15,0 0-744 16,-56-80 88-16,36 61-288 0,-8 0-144 31,0-4-144-31,-11 1 0 0,-5-3-80 16,-12 0-72-16,-4-1 16 0,-3-2-16 15,-5 2-16-15,-4 1-48 16,4 6 56-16,-3 0-40 16,3 3 48-16,-4 0 0 15,4 7 8 1,-3-4-8-16,4 6 8 15,-6 4 0-15,-6 0-8 0,-16 3 48 0,-14 0-40 16,-2 0 56-16,7 0-56 16,9 0-8-16,11 0 8 15,0 6-8 1,1 4 0-16,-5 0 48 16,4-1 24-16,0 4-64 15,1-4 80-15,3 4 41 0,-8-1 23 16,5 1-64-16,-8 0 0 15,3 3-24-15,-4-3 8 0,4 2 96 32,4 2-32-32,2 1-8 15,1 1 24-15,-6 3 24 0,3 4 24 16,-3 6-128-16,-5 6 96 16,1 0-88-16,-1 3-32 15,4 1-40-15,4-5 48 0,9-5-40 31,15-6 48-31,12-4-48 16,-4 0 40-16,-3 7-48 0,-25 12-8 0,0 0 112 16,4 4-24-16,-4 3-24 15,13-7-16-15,-9 6 48 16,0-2-16-16,9-1-72 16,-1 1 64-1,4-1-64-15,8-3 8 16,4 1 72-16,9-8-80 15,3-2 40-15,9-6-40 0,6-7 0 16,13-10-8-16,4-2 0 0,4-7-64 16,4 0 56-1,0 0-224-15,8-26-528 16,5 1-1137-16,-2-4-2255 16</inkml:trace>
  <inkml:trace contextRef="#ctx0" brushRef="#br0" timeOffset="78744.64">27380 8677 672 0,'0'0'5945'16,"0"0"-5041"-16,0 0-560 16,0 0-200-16,-80-63-96 0,48 44 56 15,0-4 80 1,-12 1-24-16,1 0-64 16,-13 0 48-16,0-4 168 15,-11 4 17-15,-1-4-145 0,-4-2 0 16,0 3-104-16,-4-7-8 0,-16 0-64 15,-11 0 144-15,-16 0 112 16,-9 7 304 0,12 0-104-16,13 9-88 15,8 6 32-15,-1-2-72 16,1 5-120-16,-6 1-96 0,-6 3-72 16,-1-4 8-16,-3 7-32 15,-5-3-16 1,0-3 112-16,-3 3-112 15,-1 3 8-15,-3-3 64 16,8 3-8-16,-1-4-64 0,4 4 8 16,9 0 112-16,-4 0-72 15,3 4 16-15,4 5-64 0,1 0 0 32,-5 4 0-32,0 3 40 15,1 0 48-15,-1 0-88 16,-3 3 112-16,-5 0-16 0,-4 0-104 15,-7 3 88-15,-1-3-80 16,5 0 9 0,-5 3-9-16,9 1 0 0,-4-1 0 15,3-3-8-15,0 3 48 16,1 4 24-16,-4-1 48 16,3 1-40-16,4-1-32 0,1 0-40 15,7 7 48-15,4 0 16 16,-3-1 40-16,-1 4 112 15,1-3 8 1,-1 6 40-16,4 3-56 0,1-2 24 16,-5 5-88-16,9-3 56 15,-1 4-88-15,5-4-16 0,7 3-88 16,12-2 40-16,16-7-48 16,8 0 48-1,1 3 24-15,-22 19 8 16,-18 19-40-16,-21 19-32 15,-4 4 80-15,5-10-88 0,4-13 56 16,11-6 72-16,1-7-64 16,15-12 24-16,16-6-24 0,16-14-16 31,5 1-8-31,-2 0 8 16,2 3 40-16,-1 3-24 15,8-10-72-15,12-2 0 0,4-7-96 16,8-3 96-16,4-7-120 15,4-3-256-15,0 1-936 16,4-10-849 0,12-10-1111-16,4-12-5258 0</inkml:trace>
  <inkml:trace contextRef="#ctx0" brushRef="#br0" timeOffset="80322.67">27591 8451 4592 0,'0'0'1041'16,"0"0"-513"-16,-103-31-168 0,51 18-40 16,-4-3 240-16,-4 0-160 15,-4-3-144-15,4 3 8 31,-3-6 152-31,-17 0-56 0,-16-7-7 16,-27-6-81-16,-16 4-40 0,3-4-24 16,-3 6-64-16,7 4-136 15,-8-4-8-15,2 4 8 0,-6-1 0 16,4 7 0 0,-3 3 8-1,-1 7 256-15,4 3 416 0,1-1 208 16,0 7-72-16,7 0-240 15,-3 0-95-15,8 3 39 0,-5 7-232 16,8-1-160-16,5 1-48 0,4 3-80 31,-1-4-16-31,4 4 8 16,1-1-8-16,-5 5 8 0,-7-2 0 16,-1 1 16-16,1 3-8 15,-12 0 40-15,-1 1-40 0,1-2 96 16,-2 1-48-16,10-2-8 31,0-5-32-31,3 1 48 0,5-1-48 16,-1-2-8-16,0 3 80 15,6 3 64-15,-6 0 0 0,0-1-16 16,-3 7 40-16,-1 1-16 16,1 2 56-16,3-2-88 31,0-1-24-31,5 0-40 0,4-3-16 15,3 0-40-15,4 3 56 16,-4-6-16-16,5 6-48 0,-4-3 0 0,-5 3 0 16,-4 4 0-16,-3 2-8 15,-1 1 16 1,-4-1-8 0,10 2 0-16,-6 1 40 0,0-3-32 15,1-2-8-15,7 2 0 16,1 1 0-16,7 0 0 0,-3 0-8 15,7-1 8-15,0 0 0 16,13 1-8 0,-1-1 16-16,4 4-8 15,0 0 0-15,-4 3 8 0,2 3-8 16,2 0 8-16,7-3-8 16,18-6-16-16,11-4 16 15,5 4 48-15,-9 2-40 0,-8 8-8 31,-4 2 8-31,1 0-8 0,3-3 0 16,-4 3-48-16,4 1 48 16,1 2 48-16,-1 1 24 15,0 2-72-15,0 4 8 0,4 0 72 16,9 0-80-16,-5-4 8 31,3 7 0-31,2-3 0 0,3 0-8 16,4 0 8-16,1 3-8 15,-1 0 0-15,12 0-40 16,4-4-8-16,4 2-48 0,8-5 48 16,0-3 48-16,0-2 88 15,-3-5-16 1,-2-2-24-16,-3-9 32 0,5-7-8 16,-2-3-64-16,9-10-16 15,5-6-168-15,3 0-88 16,3-25-1536-16,14-10-2817 0,-2-9-3089 15</inkml:trace>
  <inkml:trace contextRef="#ctx0" brushRef="#br0" timeOffset="82505.67">24774 9388 1568 0,'0'0'6457'15,"0"0"-4928"-15,0 0-657 0,0 0-72 0,0 0 200 32,0 0-56-32,0 0-96 15,12 0 81-15,0 0-273 16,8 0-176-16,8 0 64 0,4-3-72 16,7 0-160-16,1-4-56 15,16 4-112-15,0-3 0 0,7 0-80 31,5-1 8-31,-4 1-56 16,-4 3 32-16,-1 3-48 0,-10-4 56 16,-6 4-56-16,-11 0 0 15,-4 0 0-15,-12 0 0 0,0 0 0 16,-9 0-8-16,6 0-64 31,-2 0-80-31,6 0-120 16,-2 0-200-16,9 0-136 0,-7-6 16 15,-6 6 144-15,1-3-32 16,-12 0-312-16,0 3-345 0,-12-3-887 0,-8-1-721 16,-4 1-1560-16</inkml:trace>
  <inkml:trace contextRef="#ctx0" brushRef="#br0" timeOffset="82910.87">24766 9436 1744 0,'0'0'5233'0,"0"0"-2352"16,0 0-1393-16,0 0-528 15,0 0-104-15,0 0 201 0,0 13-273 32,0-1-392-32,0 8 856 15,0 5-608-15,0 7-144 0,8 5-56 16,-4 2-144-16,4-2-144 15,-4 8-47-15,0-1-33 16,0 4 8-16,-4-3-72 0,0-1 56 16,0 1-64-1,-8-1-465-15,4-3-455 16,-4-6-1024-16,0-3-569 0,8-10-2136 16,0-12-3168-16</inkml:trace>
  <inkml:trace contextRef="#ctx0" brushRef="#br0" timeOffset="83159.6">24710 10068 3320 0,'0'0'2897'0,"0"0"272"16,0 0-2009-16,0 0-440 16,0 0 112-1,88-26 208-15,-44 17-328 16,7-1-215-16,5 1-249 0,8-1-96 15,3 0-48-15,2-2-40 16,-5 2 48-16,-5-2-112 16,-4 2 0-16,-10-6-304 0,-6 0-272 31,-3-9-473-31,-4 0-583 16,-12-1-3217-16</inkml:trace>
  <inkml:trace contextRef="#ctx0" brushRef="#br0" timeOffset="83511.62">25647 9398 8385 0,'0'0'2377'0,"0"0"-1193"15,0 0 152-15,0 0 33 16,0 0-265-1,0 0-432-15,4 6-504 0,-4 16 456 16,-4 13-32-16,-5 10-320 0,1 2-96 16,1 7-24-16,-1 3-32 15,4 1-16-15,-1-5-7 16,5-2-81 0,0-6 40-16,0-7 40 15,0-10-96-15,0-5-80 16,0-11 72-16,0-5-72 0,0-4 15 15,0-3-111-15,-11 0-120 16,-10 0-96-16,-6 3 384 0,-37-3-1128 31,5 3-2745-31,3 1-4785 0</inkml:trace>
  <inkml:trace contextRef="#ctx0" brushRef="#br0" timeOffset="84598.25">21671 9607 8865 0,'0'0'1785'0,"0"0"-1097"0,0 0 264 15,0 0 528-15,0 0-87 16,0 0-633 0,0 0-352-16,-9 13-144 15,5 0 48-15,-4 5 528 16,4 12-416-16,-3 4-176 0,-2 11 40 15,9 2 9-15,-4 10-49 0,0 7-32 16,4 0-32 0,-4 2-16-16,4-2-96 15,-3-4-64-15,3-3 0 16,-4-6 40-16,4-10-40 16,0-9-8-16,0-7 0 0,0-12-88 15,0-10-368-15,0-3-481 16,0-6 73-1,0-42-776-15,4 4-3137 16,-1-7-4489-16</inkml:trace>
  <inkml:trace contextRef="#ctx0" brushRef="#br0" timeOffset="84959.32">21602 9651 5601 0,'0'0'5777'15,"0"0"-4457"-15,0 0-384 0,0 0-39 16,0 0 359-16,0 0-120 0,104-37-416 15,-57 27-296 1,9-2-112-16,25-1-112 16,10-3-104-16,-3 3-47 15,-9 1 31-15,-15 5-80 16,-16 1 8-16,8-1-8 0,-5 4-72 16,-10 0-265-16,-9 3-503 15,-13 0-488 1,-10 0-776-16,-2-3-953 15,-7 0-3120-15</inkml:trace>
  <inkml:trace contextRef="#ctx0" brushRef="#br0" timeOffset="85482.73">22503 9518 5009 0,'0'0'5377'16,"0"0"-3713"-16,0 0-864 0,0 0-192 15,0 0 225-15,0 0-297 16,12 22-384-16,-8 1 496 0,-1 8-32 16,6 8-32-1,-5 9-120-15,-4 8-136 16,0 8-112-16,0-1-88 16,0 4-56-16,-4-4-64 0,-5 1 56 15,6-7-16-15,-1-3-48 16,0-6 16-16,0-4-8 15,4-5-8-15,0-8-96 16,4-2-72-16,7-10-40 16,2-4-152-16,-5-5 64 15,3 0-112-15,-7-7-152 0,-4-3-8 16,0 3-96-16,0-3 88 16,-4 0 344-1,-15 0 232-15,-5-3 176 16,-12-7-40-16,-4 4-72 15,-28-1 16-15,-24 1 0 0,-27 3 144 16,-16 0 0-16,4 3 184 16,19 0 88-16,28 0 48 0,24 6-72 31,16 0-96-31,16 1-184 16,0 3-48-16,9-1-104 15,-1 0-40-15,12-2-96 0,8-1-360 16,0 1-336-16,4-4 104 15,11-3-824-15,-2-6-921 32,-5-7-5193-32</inkml:trace>
  <inkml:trace contextRef="#ctx0" brushRef="#br0" timeOffset="86427.75">18467 9969 2904 0,'0'0'6409'15,"0"0"-4928"-15,0 0 55 31,0 0-432-31,0 0 345 0,0 0-81 16,0 0-528-16,-5-19-440 0,5 19-304 16,0 16-48-16,0 6 224 0,9 13 304 15,-5 6-263-15,4 13-113 16,-1 4 48 0,6 18-104-1,-5-10-40-15,-1 4-32 0,6 0 0 16,-2-13-64-16,1 0 64 15,1-9-64-15,-6-10 0 0,-3-13 8 16,0-8-8-16,-4-11-8 0,0-3 0 31,0-3 0-15,0 0 8-16,0 0-8 0,0-6-96 0,0-10-840 16,-4-6-521-16,0-23-975 15,-3 7-2753-15,3-3-3377 0</inkml:trace>
  <inkml:trace contextRef="#ctx0" brushRef="#br0" timeOffset="86803.67">18479 9937 7089 0,'0'0'1768'15,"0"0"-87"-15,0 0-73 16,0 0-272-16,0 0-223 16,0 0-345-1,0 0-352-15,0 0-88 16,60-6 464-16,-17-3-48 0,29-7-160 15,32-9-31-15,35-7-137 16,13 0-120 0,-9 3-72-16,-35 10-136 15,-41 13-88-15,-27 3-288 0,-16 0-496 16,-4 3-81-16,-8 0-55 16,-8 0-544-16,-4 0-769 15,-21 0 953-15,2 0-1793 0</inkml:trace>
  <inkml:trace contextRef="#ctx0" brushRef="#br0" timeOffset="87327.88">19463 9712 3728 0,'0'0'6450'0,"0"0"-5186"16,0 0-288-16,0 0 24 15,0 0 121-15,0 0-545 16,0 3-576-16,0 16 152 0,0 13 96 16,4 3-88-16,3 10-24 15,2 5-24 1,3 7-8-16,-1 10-8 0,-2 0-32 16,3 3-48-16,-5-4-16 15,2 4 0-15,3-3 16 16,-5-3 32-16,1-8-48 0,1-1 8 15,-5-14-8 1,3-6-48-16,-7-13-112 16,0-9-16-16,0-4-128 0,0-9 192 15,0 0 96-15,-4 0 32 16,-12-13-16-16,-3 0 64 16,-5 1-64-16,-8 2 8 0,-4 4 32 31,-8 6 208-31,-11 0-248 15,-5 3 272-15,-20 13-120 0,-16 6-72 16,-16 7 96-16,-3 0 88 16,19-1-88-16,25-9-48 0,27-3-128 15,4-3 8-15,0-4 0 32,4 4 40-32,5-4-48 0,6-5-8 15,14-4-304-15,3 0-560 16,3-19-880-16,1-4-369 15,4 4-2608-15</inkml:trace>
  <inkml:trace contextRef="#ctx0" brushRef="#br0" timeOffset="88319.17">16096 10271 10018 0,'0'0'1744'0,"0"0"-1072"0,0 0 104 0,0 0 329 15,0 0 271-15,0 0-576 16,0 0-704-16,-3 16 184 0,14 38 424 16,1 25-216-1,8 23-136 1,-5-7 17-16,-2-19-193 15,-1-22-40-15,-5-16-80 0,2 10-8 0,3-4-32 16,0 4 64-16,0-7-8 16,-5-12-72-16,-3-7 0 0,5-9-168 31,-9-7-104-31,0-6-97 16,0 0 193-16,0 0 8 0,0-6-680 15,-5-26-2168-15,-3 3-2202 16,1 1-2815-16</inkml:trace>
  <inkml:trace contextRef="#ctx0" brushRef="#br0" timeOffset="89127.98">16065 10331 200 0,'0'0'9554'0,"0"0"-8082"15,0 0-160-15,0 0-312 0,0 0 9 16,0 0-273 0,23-19-360-1,1 13-56-15,12 0 48 16,8-4 56-16,12-3-128 0,15-3-96 15,29-6-48-15,16-3-48 0,11 3-32 16,-11 6-24-16,-29 6-48 16,-27 4 16-1,-20 3-16-15,-8-1-128 16,0-2-56-16,-4 3 168 16,3-4-56-16,-10-2 72 0,-6 3 0 15,1-4 8-15,-4 1 8 0,-4 2-8 16,-1 1 0-16,2-1 0 31,-9 7-8-31,0 0 8 16,0 0-8-16,0 0-112 0,0 0-48 15,0 0 24-15,0 0 136 16,0 7 8-16,0 2 144 0,0 4-40 16,0 6 24-16,0 3-24 31,0 7 40-31,0 3-24 15,0 6-32-15,0 10-48 0,0 2 0 16,0 4 0-16,0 7 8 0,12-1-48 16,-5-3 8-16,6 0 32 0,-1-3-40 15,4-6 8 1,-4-7-8 0,4-3 0-16,-4-6 8 15,-5-7-16-15,6-9-248 0,-9-3 64 16,-4-7 48-16,0-6 128 0,0 0 8 15,-4 0-176-15,-13 0 168 0,-14-6 8 32,-1 3 16-32,-20 0-16 15,-16 3-24-15,-24 6 24 16,-19 10 56-16,-8 9 48 0,7-6-88 16,28-3 112-16,28-9-112 15,16 2 112-15,12-6-32 0,0 0-88 31,5 4-8-31,7-4 56 16,4 0-56-16,12 0-496 0,0-3-912 16,16 0-512-16,0 0-161 15,3-9-5969-15</inkml:trace>
  <inkml:trace contextRef="#ctx0" brushRef="#br0" timeOffset="96028.24">3027 6740 8361 0,'0'0'2409'31,"0"0"-633"-31,0-54 585 16,0 38-609-16,0 4-88 0,0 2-199 16,0 4-457-16,0 3-248 15,0 3-328-15,0 0-360 0,0 9-72 16,0 13-24-16,-7 17 24 31,-1 24 168-31,-9 23-72 16,-2 25-48-16,-1-3 0 0,0-16 0 15,8-26-40-15,4-24-8 16,0-7-8-16,0-4-144 0,0 1-472 0,4-3-232 16,4-13-864-1,0-16-897 1,0 0-1856-16,0-16-2680 16</inkml:trace>
  <inkml:trace contextRef="#ctx0" brushRef="#br0" timeOffset="96329.57">3048 6667 3408 0,'0'0'8778'16,"0"0"-6697"-16,0 0-105 15,0 0-256-15,0 0-471 0,0 0-513 16,24-32-416-16,4 23-120 16,7 0-48-16,13-4 64 15,11 0-64-15,1 0-64 0,4 0-80 32,-4 4-8-32,-8 3-496 15,-9 2-288-15,-19 4-769 0,-16 7-1191 16,-19 21-177-16,-14-2 633 15,-6 2-2049-15</inkml:trace>
  <inkml:trace contextRef="#ctx0" brushRef="#br0" timeOffset="96545.78">3063 6982 3000 0,'0'0'2217'0,"0"0"-385"15,0 0-232-15,-71 79-63 16,59-66-409-16,12-7-304 15,0-3-536-15,24-3 544 16,12-3 545-16,11-10-449 16,17-9-472-16,4 3-224 0,0 0-232 15,-8 3-208-15,-13 10-1056 16,-27 6-1377-16,-12 9-1960 16,-8 10-2648-16</inkml:trace>
  <inkml:trace contextRef="#ctx0" brushRef="#br0" timeOffset="96757.5">2741 7512 1016 0,'0'0'7009'16,"0"0"-5352"-16,0 0-489 0,0 0-144 15,0 0 456-15,0 0 905 16,112 28-889-16,-53-37-600 15,5-4-376-15,8-3 73 0,-5 0-129 16,-7 4-408 0,-4 2-56-16,-4 4-1089 15,-16 6-1631-15,-12 0-2745 0</inkml:trace>
  <inkml:trace contextRef="#ctx0" brushRef="#br0" timeOffset="97326.79">3577 7461 3608 0,'0'0'7714'0,"0"0"-5258"31,0 0-511-31,0 0-89 0,0 0-816 16,0 0-391-16,0 0-281 0,0 0-128 15,0 0-88-15,-79 47 8 16,74-24-104-16,5 2-48 16,0 1-8-16,9-4 0 15,10-9-48 1,5-1 0-16,4-9-24 0,0-3-200 15,4-3 168-15,-4-9 104 0,-4-10 48 16,-8-4 40-16,-9 0-8 16,-7-2 16-16,0-1 56 15,-15 4 160 1,-9 3 8-16,-4 6-128 16,0 6-48-16,-4 10-72 15,4 0-72-15,5 4-216 0,7 15-1304 16,4-3-2329-16,12-7-3057 0</inkml:trace>
  <inkml:trace contextRef="#ctx0" brushRef="#br0" timeOffset="97782.33">4354 6559 10186 0,'0'0'2736'0,"0"0"-1023"0,0 0-73 16,0 0-192-1,0 0-215-15,0 0-441 16,-68-9-264-16,44 28 8 16,-4 9 24-16,1 7-64 0,-1 19-80 15,0 23-88-15,12 24-56 16,8 10-64-16,8-3-48 0,17-9-80 31,6-29-80-31,5-10-48 16,0-22 40-16,4-3 8 15,7-3-208-15,13 3-216 0,0-1-336 16,20-14-1336-16,-16-8-2889 16,-17-9-4841-16</inkml:trace>
  <inkml:trace contextRef="#ctx0" brushRef="#br0" timeOffset="98915.63">4984 6664 696 0,'0'0'10618'0,"0"0"-8818"16,0 0-151-1,0 0-177-15,0 0-16 16,-108-47-359-16,76 47-385 16,4 0-32-16,-4 0-144 0,9 9-160 15,7 7-168-15,0 0-160 16,8 6-48-16,8 0-48 15,0 4-112-15,12-1 160 16,7 4 72-16,13-4-72 16,5 0-112-16,-1-3 0 15,3 1-136-15,5-1 72 0,-4 0 0 16,0 0-8-16,-1 0-24 16,-7 4 40-1,-4 0 24-15,-8 2 0 16,-12 1 64-16,-8-4 80 15,0 0 16-15,-11-2 136 0,-21-5 240 16,-9-1 144-16,-6-4-96 16,-5-4-224-16,1-9-72 31,6 0-144-31,6-16-360 0,18-16-688 16,10 0-1169-16,11 4-3184 0</inkml:trace>
  <inkml:trace contextRef="#ctx0" brushRef="#br0" timeOffset="99120.7">5414 7061 11378 0,'0'0'3193'0,"0"0"-2329"16,0 0-536-16,0 0 136 15,0 0-344 1,0 0 920-1,-7 79-416-15,-10-47-256 0,2 6-264 0,-5-3-104 16,-1-3-56-16,2 3-1104 16,6-10-1528-16,6-12-2177 0</inkml:trace>
  <inkml:trace contextRef="#ctx0" brushRef="#br0" timeOffset="99553.34">5892 6931 2480 0,'0'0'8370'16,"0"0"-6834"-16,-15-79-416 16,-2 53 353-16,-6 4-25 0,-1 6-392 15,-4 16-560-15,-4 0-40 16,0 16-39-16,8 9-1 31,0 10-64-31,12 7-120 0,9 2-128 0,3-3 0 16,3-3-104-16,17-9 0 15,4-10-48-15,4-7-152 0,0-12-40 16,0 0 168-16,-4-18-24 16,0-8-56-1,-5-6 152 1,-2 4 8-16,-10 2 80 0,-3 7 256 0,-4 10 272 15,0 9 88-15,4 0-608 16,0 9-96-16,5 20 0 0,2 2 56 16,10 11 0-16,6-1 16 31,0 0-72-31,10-2-248 16,-5-11-744-16,11-12-929 0,-11-10-2344 15,-8-6-2768-15</inkml:trace>
  <inkml:trace contextRef="#ctx0" brushRef="#br0" timeOffset="99808.28">6135 6502 6809 0,'0'0'9370'16,"0"0"-7730"-16,0 0-976 15,0 0-520-15,0 0 201 31,0 0 391-31,112 76-240 0,-52-32-248 16,7 4-136-16,1 10-8 0,-4 11-56 16,-16 20-40-16,-24 19 64 0,-24 10-72 15,-9-7 48-15,-23-22 32 16,4-26-24 0,5-21-56-1,-5 5-736-15,4-12-1721 0,8-6-5328 16</inkml:trace>
  <inkml:trace contextRef="#ctx0" brushRef="#br0" timeOffset="100079.69">7239 6943 11930 0,'0'0'5721'16,"0"0"-4785"-16,0 0 193 0,0 0-337 15,0 0-312-15,0 0-360 0,103-54-48 16,-30 39 24-16,-6 5-96 16,8-2-104-16,-2 2-512 31,-22 7-824-31,-7 3-1257 0,-16 0-1840 15,-24 9-2160-15</inkml:trace>
  <inkml:trace contextRef="#ctx0" brushRef="#br0" timeOffset="100259.09">7224 7191 5697 0,'0'0'4433'15,"0"0"-3185"-15,0 0-128 16,0 0 232-16,107 29 121 15,-36-29-673-15,24-25-392 0,29-7-248 0,8-7-160 32,-4-2-360-32,-16 3-1072 15,-37 13-1145-15,-15 2-5056 0</inkml:trace>
  <inkml:trace contextRef="#ctx0" brushRef="#br0" timeOffset="100574.21">8734 6759 11386 0,'0'0'4273'16,"0"0"-2321"-16,0 0 1 16,0 0-665-16,0 0-632 15,0 0-480-15,-41 26 48 0,18 6-176 16,3 9-40-16,3 10-8 31,9 3-40-31,8 0-80 0,8 0-288 16,20-13-152-16,17-6 168 15,2-17 96-15,13-11 176 16,3-7 112-16,10-19 8 0,-6-19 40 0,1-19 8 16,-20-4 368-1,-16-2 392 1,-21-4-160-16,-11 13-80 0,-20-6 152 16,-19 12-135-16,-10 10-329 15,-22 13-128-15,-25 15-128 16,-19 10-961-16,11 13-1375 0,24 6-7010 15</inkml:trace>
  <inkml:trace contextRef="#ctx0" brushRef="#br0" timeOffset="101519">2597 9296 6729 0,'0'0'5649'0,"0"0"-3456"15,0 0-865-15,0 0-248 16,0 0-272 0,0 0-488-16,0 0-152 15,-15 89 377-15,11-29-9 0,-5 4-264 16,5 6-72-16,-4 0 24 15,-3-4-128-15,-6 1-48 0,6-7 0 16,-2-6-48-16,-2-6-360 31,7-4-784-31,3-15-1041 16,5-13-2936-16</inkml:trace>
  <inkml:trace contextRef="#ctx0" brushRef="#br0" timeOffset="101793.78">2593 9303 11722 0,'0'0'4169'15,"0"0"-3089"1,0 0-152-16,0 0 33 15,0 0-225-15,0 0-376 0,116-61-112 0,-56 42-72 16,7 3-48-16,-3 1-40 16,0-2-8-16,-12 8-80 0,-5 0-704 31,-14 9-1057-31,-14 0-1111 16,-6 6 23-16,-10 6-3152 15</inkml:trace>
  <inkml:trace contextRef="#ctx0" brushRef="#br0" timeOffset="101976.29">2720 9585 8545 0,'0'0'2385'16,"0"0"-1593"-16,0 0-96 0,0 0 16 15,0 0 176-15,109 16 9 31,-54-19-529-31,0-10-128 16,22-3-240-16,-17 4-1272 0,-17 2-3634 0</inkml:trace>
  <inkml:trace contextRef="#ctx0" brushRef="#br0" timeOffset="102224.82">2458 10042 2984 0,'0'0'5985'31,"0"0"-4952"-31,0 0 7 16,0 0 1392-16,103-3-583 16,-47-13-633-16,4 0-672 0,0 1-216 15,0 2-56-15,-9 0-104 0,-11 7-168 16,0 6-1112-16,-12 0-1432 31,-8 0-2273-31</inkml:trace>
  <inkml:trace contextRef="#ctx0" brushRef="#br0" timeOffset="102612.96">3351 9893 2832 0,'0'0'10578'0,"0"0"-8313"15,0 0-1345-15,0 0-72 0,0 0-248 32,0 0-112-32,0 0 129 15,-77 86 95-15,58-51-216 16,-5 6-40-16,4 3-104 0,4-3-96 16,4 7-128-16,4-3-8 15,4-1-112 1,4-6-8-16,8-3-112 15,12-9 8-15,8-8-256 16,4-8-224-16,19-10-768 0,-7-3-873 16,-8-13-3520-16</inkml:trace>
  <inkml:trace contextRef="#ctx0" brushRef="#br0" timeOffset="102825.85">2976 10147 4296 0,'0'0'8842'15,"0"0"-6713"1,0 0-2129-16,0 0 0 16,0 0 704-16,131-7-24 0,-71-2-384 15,4-7-264-15,0 0-32 16,7-9-816-16,-15 9-1248 0,-12 0-3034 15</inkml:trace>
  <inkml:trace contextRef="#ctx0" brushRef="#br0" timeOffset="103162.45">4159 9239 10730 0,'0'0'2504'0,"0"0"-1527"0,0 0-153 32,0 0 328-32,0 0-288 15,-99-25-312-15,63 40-136 0,-5 14 232 16,-6 9 113-16,-5 19 63 15,-4 23-160-15,13 18-232 16,7 4-208-16,16-17-56 0,16-21-88 16,4-20-80-1,8-6 0-15,20 4-320 16,3-1-472-16,41 0-952 0,-8-12-1145 16,-9-17-1832-16</inkml:trace>
  <inkml:trace contextRef="#ctx0" brushRef="#br0" timeOffset="103708.86">4696 9245 9794 0,'0'0'1688'16,"0"0"-384"-16,0 0 329 0,0 0 463 15,0 0-848-15,-114-44-239 16,69 53-225-16,-2 10-24 15,6 10-320-15,6 3-192 0,12 6-160 16,10 3-88 0,9 0-104-16,4-2 8 15,12 2 40-15,12-3-56 0,4-9 112 16,8-1-8-16,-1-6 8 16,-3-3 0-16,5 1 0 15,-9-2 0-15,-1-5-8 16,-7 6 8-16,0 0-64 15,-12 6 16-15,-4-2 40 16,-4 2-8-16,-4 4 16 0,-20 0 8 16,-8-4 64-16,-11-3 0 15,-6-3 24-15,2-3 24 16,-1-10 48 0,5-6-96-16,7 0 32 15,8-16-104-15,11-3 0 0,14-6-344 16,3 0-528-16,15 2-1177 15,5 4-3328-15</inkml:trace>
  <inkml:trace contextRef="#ctx0" brushRef="#br0" timeOffset="104062.48">5100 9788 9722 0,'0'0'6073'15,"0"0"-5361"-15,0 0-592 0,0 0 160 0,0 0 264 16,0 0 216-16,0 0-159 16,19 89-89-16,-23-57 56 15,-16 3-40 1,-3-4-200-16,-1 5-88 16,-8-8-136-16,4-3-104 15,-4-2-512-15,8-7-2297 0,5-10-4072 0</inkml:trace>
  <inkml:trace contextRef="#ctx0" brushRef="#br0" timeOffset="104728.16">5717 9569 9394 0,'0'0'2120'0,"0"0"-1328"16,0 0 32-16,0 0 121 16,-20-79 231-1,9 57 224-15,-6 3-192 16,2 3-488-16,-9 0-159 16,-1 9-57-16,-6 7-24 0,-5 0-304 15,0 13 40-15,-1 13 0 16,6 2 40-16,8 7-96 0,2 3-64 15,10 0-88-15,2 3-8 32,9 1-40-32,5-7 32 15,14-4-96-15,5-8-72 0,8-11-344 16,-4-5 56-16,8-7 224 16,-4-10 152-16,-4-9 0 0,-4-6 88 31,0-7 16-31,-9 0 40 15,2-3-48-15,-10 1 8 16,1 2-8-16,0 6 232 0,-4 10 168 16,-4 7 200-16,0 6 8 0,0 3-368 15,0 9-240-15,0 10-8 16,0 10 56 0,0 6 56-16,0 0-104 15,0 0-8-15,0-4 64 16,12 4-64-16,7-6-56 0,2-4-136 15,7-2-224-15,4-11-320 0,16-9-1000 16,-12-3-2753-16,-5-3-6154 0</inkml:trace>
  <inkml:trace contextRef="#ctx0" brushRef="#br0" timeOffset="105073.02">5933 9074 6001 0,'0'0'7945'15,"0"0"-5440"-15,0 0-1433 0,0 0 16 16,0 0 185-16,51-6-513 0,-7 24-264 16,7 14-88-16,22 19-168 15,2 22 8 1,-8 29-32-16,-15 5-208 16,-31 2 48-16,-21-11-56 15,-24-12 0-15,-25-1-192 0,-14-2-632 16,12-23-1424-16,2-18-2297 0</inkml:trace>
  <inkml:trace contextRef="#ctx0" brushRef="#br0" timeOffset="108345.11">6685 9601 14715 0,'0'0'4137'16,"0"0"-3753"-16,0 0-200 31,0 0 416-31,0 0 0 16,92-9 152-16,-12-8-264 0,27-5-264 16,-8 3-112-16,-19 3-112 15,-20 10-152-15,-24 3-768 0,-4 3-1168 16,-21 0-1977-16,-2 6-64 31,-9 7-2385-31</inkml:trace>
  <inkml:trace contextRef="#ctx0" brushRef="#br0" timeOffset="108547.28">6745 9849 10186 0,'0'0'2824'15,"0"0"-1880"-15,0 0 417 0,0 0 103 0,0 0-144 16,0 0 25-16,99 32-537 16,-54-32-216-16,6-10-256 0,5-3-120 31,-4 1-96-31,-5-1-120 16,5 3-672-16,-12 1-1809 0,-12 2-4432 15</inkml:trace>
  <inkml:trace contextRef="#ctx0" brushRef="#br0" timeOffset="110262.43">8088 8982 6449 0,'0'0'4449'0,"0"0"-2953"16,0 0-120-1,0 0 249-15,0 0-73 16,0 0-456-16,0 0-472 15,-9-13-207-15,9 13-153 0,4 3-216 16,9 13 8-16,2 13 608 16,9 9-248-16,4 10-152 0,0 9-128 31,8 16-80-31,0 15 24 16,-1-5-16-16,-3-10-56 0,1-10 0 15,-14-15 0-15,5 3 0 16,4 6 40-16,-3-9-48 15,-2-7-136-15,-3-6-208 0,-8-9-200 16,0-8-336 0,-4-5-401-16,-4-9-951 15,-4-4-577-15,0-4-1704 0,-8-5-3664 16</inkml:trace>
  <inkml:trace contextRef="#ctx0" brushRef="#br0" timeOffset="110549.43">8294 9461 4120 0,'0'0'6562'0,"0"0"-4506"0,0 0-1008 15,0 0 113-15,-67 25 287 0,52 1-440 16,-10 6-232-16,1 6 161 15,-4 9-65-15,-4 1-176 16,1 3-216-16,-5 0-168 0,0-1-104 31,8-8-136-31,4-7-64 16,9-7 32-16,2-12-40 0,9-6-632 16,12-10-1544-16,12-13-785 15,8-12-2248-15</inkml:trace>
  <inkml:trace contextRef="#ctx0" brushRef="#br0" timeOffset="113353.67">9179 9229 5721 0,'0'0'4601'0,"0"0"-3401"16,0 0 216-16,0 0 209 0,0 0-17 16,0 0-400-16,0 0-440 15,0 0-376-15,-4 7-384 16,-12 21 377 0,-3 11 199-16,-9 11-168 15,4 7-144-15,-4 7-104 0,4 0-64 16,4 2-40-16,4-6-64 15,8 1 0-15,0-7 8 32,8-4-8-32,0-11-160 0,8-4-280 15,9-13-120-15,2-10 152 16,5-5 79-16,4-7 65 0,-4 0 56 16,-1-13 96-16,-6-9 112 15,-6-4 0-15,-2-2 88 31,-9-10 144-31,0-4 64 0,-9-5 169 16,-10 0-49-16,-5-5-128 0,-4-2-88 16,-4 1 64-16,-8-5 80 0,0 4-120 15,-4 4-24-15,-4 2-56 16,-3 10-8 0,3 6-32-1,4 10 24-15,9 6-32 0,7 4-48 16,7 5-48-16,10 4-8 0,6 3-264 15,5 3-872-15,5 26-569 0,6-1-1463 16,6-2-3762-16</inkml:trace>
  <inkml:trace contextRef="#ctx0" brushRef="#br0" timeOffset="114133.13">9200 9042 1560 0,'0'0'1064'0,"0"0"840"16,0 0 937-16,0 0-1209 0,0 0 25 0,0 0 143 16,19-16-167-1,-19 16-417 1,0 0-640-16,0 0-216 0,0 7-208 16,-8 11-72-16,0 8 456 15,-4 12-104-15,-4 7-104 16,0 9-40-16,1 3-56 15,-2 3-64-15,2 1-96 16,-2-4 0-16,2-10-72 16,7-9-208-16,-1-6-976 0,9-10-3081 15,0-16-2872-15</inkml:trace>
  <inkml:trace contextRef="#ctx0" brushRef="#br0" timeOffset="118311.98">9836 8826 6601 0,'0'0'6705'15,"0"0"-4992"-15,0 0-161 16,0 0-328 0,0 0-312-16,0 0-495 15,0 29-369-15,-7 25 552 16,-5 22-24-16,-4 22-184 0,0 11-72 15,0-8-104-15,0-12-88 0,4-22-40 16,-4-13 0 0,9-13-16-16,-2-10-72 15,-3-2 0-15,9 3-8 16,-6 0-504-16,5-13-824 16,4-16-1377-16,0-3-2840 0,0-7-4873 15</inkml:trace>
  <inkml:trace contextRef="#ctx0" brushRef="#br0" timeOffset="118604.92">9801 8893 680 0,'0'0'10482'0,"0"0"-8602"16,0 0-271-16,0 0 295 0,0 0-632 16,0 0-424-16,24-48-359 15,4 35-129 1,7 1 16-16,18-1-16 16,6 0-176-16,5 7-40 15,4 0-48-15,-1 6-88 0,-11 0-8 16,-16 3-344-1,-16 9-1248-15,-24 20-977 16,0-3-1248-16,-12-4-1200 0</inkml:trace>
  <inkml:trace contextRef="#ctx0" brushRef="#br0" timeOffset="118798.27">9773 9207 4913 0,'0'0'3040'16,"0"0"-1463"-16,0 0-417 15,0 0-296-15,0 0 560 16,0 0 105-16,112 38-441 0,-60-41-608 16,8-6-184-16,-1-7-16 15,0 3-48-15,-11 3-232 0,-8 4-32 32,-12 6-1936-32,-15 0-2057 15,-6 4-1696-15</inkml:trace>
  <inkml:trace contextRef="#ctx0" brushRef="#br0" timeOffset="119046.84">9546 9703 2680 0,'0'0'6369'16,"0"0"-4632"-16,0 0-41 15,0 0 185-15,112 22-537 16,-61-22-416-16,9-3-448 16,3-10-112-16,10-6-120 15,-9 3-56-15,-1 0-192 0,-7 4-1208 16,-12 2-3345-16,-16 7-3377 16</inkml:trace>
  <inkml:trace contextRef="#ctx0" brushRef="#br0" timeOffset="119609.03">10395 9620 9578 0,'0'0'5137'0,"0"0"-3905"16,0 0-344-16,0 0-64 0,0 0-208 15,0 16-296-15,-13 6 513 16,2 10-89-16,-6 3-256 31,-2 3 24-31,-1 3-104 0,4 4-136 16,0-1-88-16,5-3-32 16,2 0-48-16,5-2-40 0,4-7-64 15,0-1 0-15,13-5-80 31,2-7-272-31,9-1-232 0,4-5-368 16,8-9-1321-16,-8-4-2600 0,-4 0-2344 16</inkml:trace>
  <inkml:trace contextRef="#ctx0" brushRef="#br0" timeOffset="119877.99">10025 9966 888 0,'0'0'7897'0,"0"0"-5192"16,0 0-1881-16,0 0-392 0,0 0 977 15,0 0 247-15,103 3-688 0,-64-3-504 16,6 0-56-16,-2 0 136 31,-7 0-272-31,0-3-224 16,-5-3-48-16,6-1-920 0,-10 1-2216 15,-7 3-3178-15</inkml:trace>
  <inkml:trace contextRef="#ctx0" brushRef="#br0" timeOffset="120141.43">10574 9925 5633 0,'0'0'6129'0,"0"0"-3808"15,0 0-873-15,0 0 32 16,0 0-432 0,0 0-392-1,0 0-527-15,12 0-73 0,0 0 280 0,12 0 56 16,0-3-144-16,4-1-128 15,-1-2-40-15,6 0-80 0,-1-1-48 16,7 1-600-16,-7 0-609 31,11-10-1447-31,-7 6-1673 16,-12-2-4673-16</inkml:trace>
  <inkml:trace contextRef="#ctx0" brushRef="#br0" timeOffset="120432.29">11032 9677 2712 0,'0'0'7226'16,"0"0"-5138"-16,0 0-23 16,0 0-25-16,0 0-608 31,0 0-472-31,0 0-271 0,8-13-233 15,-8 17-88-15,0 11-152 16,0 11 584-16,-4 5-256 0,-4 8-216 16,-4 8-64-16,0 1-88 15,0 0-48 1,1-1-56-16,-2 1-56 16,5-7-16-16,5 0 0 0,-1-5-696 15,4-11-1336-15,0-9-3673 16</inkml:trace>
  <inkml:trace contextRef="#ctx0" brushRef="#br0" timeOffset="121393.12">11868 8769 11522 0,'0'0'2160'0,"0"0"-119"0,0 0-329 0,0 0-351 16,0 0-721-16,-83 16-128 15,43 13 200-15,0 21-88 16,-7 24-136-16,3 27-168 0,4 13-32 31,16 4-208-31,12-10 32 0,12-13-104 16,0-19 8-16,16-16-16 15,4-19-8-15,4-2 0 16,3-1-48-16,6 3-328 0,7-6-376 16,16-10-1088-16,-17-12-1017 31,1-13-3336-31</inkml:trace>
  <inkml:trace contextRef="#ctx0" brushRef="#br0" timeOffset="121933.24">12351 8886 7097 0,'0'0'5865'16,"0"0"-4272"-16,0 0 55 15,0 0-360-15,0 0-264 0,0 0-87 32,0 0-401-32,-88-50-176 0,48 65-16 15,-8 11 24-15,1 0-48 16,6 9-104-16,6 2-168 15,12 2-48-15,10-2-8 0,9 2-72 16,4-1-24-16,20-3-16 31,12-4 120-31,4 1 0 16,7 0-112-16,2-7 16 0,-6-2 8 16,-3-1 40-16,0 0-32 15,-12 0 80-15,0 0-8 0,-12 4-56 16,-4-1 16-16,-8 1-40 31,-5-1 88-31,-14 1 80 0,-9-8-72 16,-8 2 104-16,-4-5 88 0,-7-2-24 15,2-7-64-15,-2-2-16 16,7-4-96-16,9-6-448 0,14-29-880 16,17 6-1105-1,0-3-3712-15</inkml:trace>
  <inkml:trace contextRef="#ctx0" brushRef="#br0" timeOffset="122219.11">12570 9331 8977 0,'0'0'5498'0,"0"0"-4274"32,0 0-288-32,0 0-48 15,0 0-192-15,0 0-87 0,84 79-137 16,-84-47-200-16,0 3-72 16,0 0-56-16,-20-3-96 0,-5-1 72 15,-6-2-120-15,-1-4-144 31,4-3-1257-31,12-5-1303 16,5-8-2593-16</inkml:trace>
  <inkml:trace contextRef="#ctx0" brushRef="#br0" timeOffset="122765.01">13200 9242 4504 0,'0'0'4481'0,"0"0"-3232"0,0 0-265 15,4-98-8-15,-4 69 240 0,-13 4 185 16,-2 3-25-16,-5 5-120 31,-8 11-208-31,-8 6-455 16,-4 0-281-16,-8 19 56 0,5 10 200 15,-2 6-152-15,10 9-152 16,3 1-200-16,12 2-64 0,8-5-8 31,8-1-80-31,4-9-40 16,8-13-112-16,12-7-160 15,8-8 216-15,12-4 184 0,4-20-120 16,3-11-368-16,5-4 120 0,-4-7 168 16,-8 5 192-16,-8 5 8 0,-13 9 8 15,-6 11 456 1,-9 5 376 0,-4 7-112-16,0 0-296 15,0 13-384-15,0 9 104 0,-4 7 0 16,4 6-64-16,0 0-40 0,0 3 0 15,11 0-40-15,13-6 0 0,4-4-8 32,4-9-144-32,8-6-352 15,16-13-1104-15,-13-3-3521 16,-6-13-7178-16</inkml:trace>
  <inkml:trace contextRef="#ctx0" brushRef="#br0" timeOffset="123147.98">13410 8772 11082 0,'0'0'2480'16,"0"0"-775"-16,0 0-121 0,0 0-240 0,97-9-215 16,-62 18-337-1,5 13-88 1,3 7-80-16,-2 3-224 16,2 12-120-16,-3 1-152 0,-8 5-56 15,1 7-24-15,-18 1 24 16,-3 2-64-1,-8 0 64-15,-4 4 32 16,-8-4-16-16,-12-3 8 0,-8 1-96 16,0-8 8-16,0-8-8 15,-7-1-152-15,-10-6-712 0,2-7-2192 16,7-11-5650-16</inkml:trace>
  <inkml:trace contextRef="#ctx0" brushRef="#br0" timeOffset="125121.93">14160 9239 1176 0,'0'0'11698'0,"0"0"-7809"15,0 0-2785-15,0 0 177 0,0 0-81 16,0 3-304 0,4-3-424-16,16 0-280 15,12 0 248-15,19 0 88 16,17-9-168-16,4 2-119 16,7-2-65-16,1-1-56 0,-16 4-72 15,3 2-40-15,-11 1-8 0,-16 1-312 31,-12 2-241-31,-8 0-151 16,-16-4-416-16,0 1-928 16,-4-3-337-16,-12-4-2568 0,-4 1-4577 15</inkml:trace>
  <inkml:trace contextRef="#ctx0" brushRef="#br0" timeOffset="125411.9">14475 8982 2472 0,'0'0'6801'0,"0"0"-4504"15,0 0-177 1,0 0 185-16,0 0-273 16,0 0-407-16,0 0-673 15,0 0-320-15,0 0-264 0,7 3-208 16,2 26 496-16,2 12-104 0,-3 10-304 15,9 15-128 1,-10 20-64-16,5 13-39 16,-3-7-9-16,-2-23-8 15,-7-21 0-15,4-16-425 16,0-1-343-16,9 8-832 0,-6-8-2529 16,5-12-2872-16</inkml:trace>
  <inkml:trace contextRef="#ctx0" brushRef="#br0" timeOffset="125833.56">15339 8531 12426 0,'0'0'2985'16,"0"0"-1401"-16,0 0-592 0,0 0 33 15,0 0-249-15,0 0-552 16,24 57 656-16,-8 4-96 15,-4 21-336-15,7 23-144 16,2 3-72-16,-5-10-64 16,0-22-48-16,-9-22-72 15,2-12 0-15,-5-5-48 0,4 2 8 16,-5 2 0-16,5 0-8 31,1-12-192-31,-5-10-208 0,3-6-480 16,5-13-944-16,0 0-2977 15,-4-16-6218-15</inkml:trace>
  <inkml:trace contextRef="#ctx0" brushRef="#br0" timeOffset="127095.15">6498 11960 11242 0,'0'0'4553'31,"0"0"-3737"-31,0 0-424 0,0 0 128 16,0 0 769-16,0 83-233 15,0-42-352-15,0 7-216 0,0 2-96 16,4 1-72-16,0 0-152 16,-1-3-56-16,1-4-64 31,-4-6-48-31,5-3-64 0,-5-10-424 15,4-6-1000-15,0-12-2353 16,4-7-2192-16</inkml:trace>
  <inkml:trace contextRef="#ctx0" brushRef="#br0" timeOffset="127280.06">6558 11680 13794 0,'0'0'3153'16,"0"0"-2193"0,0 0-488-16,0 0-240 15,0 0-168-15,0 0-64 0,0 0-1872 16,0 0-1905-16,-8 10 1025 16</inkml:trace>
  <inkml:trace contextRef="#ctx0" brushRef="#br0" timeOffset="127647.75">7406 11989 5009 0,'0'0'4529'15,"0"0"-3185"-15,0 0-136 0,48-93 520 16,-44 65-47-16,-4 3-425 15,-4 5-312-15,-16 1 265 0,-3 7-233 16,-9 5-232-16,0 4-232 0,-9 3-248 16,10 13-64-1,3 9-40 1,0 13-40-16,12 9-16 0,9 20-32 16,7 19 40-16,0 18 16 15,15 7 0-15,1 0 8 16,-4-6 8-16,-1-10-144 0,-6 3 8 0,-5-6 40 31,0-16-48-31,0-16-96 16,0-19-184-16,-8-10-400 0,4 4-672 15,-4-3-1305-15,0-7-2320 16,0-12-2432-16</inkml:trace>
  <inkml:trace contextRef="#ctx0" brushRef="#br0" timeOffset="127879.54">6968 12538 11442 0,'0'0'5753'0,"0"0"-4777"15,0 0-407-15,0 0 599 16,140-54-104-16,-49 32-296 15,25-4-248-15,-5 1-168 0,-19 9-200 16,-32 7-152-16,-4 2-512 16,-9 4-3313-1,-7 0-7817-15</inkml:trace>
  <inkml:trace contextRef="#ctx0" brushRef="#br0" timeOffset="128793.87">8844 11515 6001 0,'0'0'6017'0,"0"0"-5257"16,0 0 905-16,0 0-377 0,0 0-280 16,-107-37-40-1,55 78-24 1,-8 38 9-16,-3 35-249 0,7 23-88 15,12 15-80-15,20-6-200 0,13-9-96 16,11-7-136-16,11-3-56 16,21-6-48-1,12-14-64-15,0-24 8 16,3-23-424-16,18-9-592 16,-14-22-1313-16,-3-7-3432 0</inkml:trace>
  <inkml:trace contextRef="#ctx0" brushRef="#br0" timeOffset="129320.13">9530 11830 10338 0,'0'0'2736'16,"0"0"-1223"-1,-80-16-417-15,41 13-72 16,-13 3-144-16,3 0-216 0,-2 12-167 0,7 11-113 15,12 2-152-15,8 7-32 16,12 6-200-16,12 10 0 0,12-1 0 31,20 7-72-31,16-3 72 16,8 3-8-16,0-6 0 16,-1-1-216-16,-3-2 24 0,-12-4 104 15,-8 0 96-15,-16-3 0 0,-8-3 0 16,-8 0 48-16,-12 0-40 31,-16-6 88-31,-11-1 176 16,-6-6 96-16,-11-3-24 0,-4-9-40 15,5-7-96-15,-1-3 160 16,12-13-200-16,8-12-112 0,17-4-56 16,10-2-288-16,13-7-808 31,16 12-1481-31,5 4-3568 0</inkml:trace>
  <inkml:trace contextRef="#ctx0" brushRef="#br0" timeOffset="129764.28">9808 12357 12138 0,'0'0'4369'0,"0"0"-3521"15,0 0-432-15,0 0-48 0,0 0 233 16,-3 76 519-16,3-31-424 31,3 12-368-31,2 3-72 16,-1 0-48-16,0 0-88 0,0 1 8 15,0-10-56-15,-1-10-64 0,10-6 0 16,-1-10-8-16,12-6-392 0,28-15-880 16,-5-4-969-1,1-4-3336 1</inkml:trace>
  <inkml:trace contextRef="#ctx0" brushRef="#br0" timeOffset="129980.72">9677 12700 12362 0,'0'0'4529'0,"0"0"-4105"16,0 0-144-16,0 0 712 0,84 22 177 31,-20-19-585-31,24-3-328 15,-1 0-112-15,-7-10-64 0,3-12-80 16,-27 3-1928-16,-8-6-10035 0</inkml:trace>
  <inkml:trace contextRef="#ctx0" brushRef="#br0" timeOffset="130506.04">10410 12389 9378 0,'0'0'5985'0,"0"0"-4897"16,0 0-416-16,0 0 120 0,0 0-320 15,0 0-176-15,25 6 417 16,3-3 191-16,11-3-368 15,9 0-160-15,11 0-208 0,6-3-48 16,-1-3-120 0,-9 3-504-16,1 3-1760 15,-21 0-2882-15,-18 0-1975 0</inkml:trace>
  <inkml:trace contextRef="#ctx0" brushRef="#br0" timeOffset="130684.82">10399 12643 8449 0,'0'0'3873'0,"0"0"-3129"16,0 0 401-16,0 0 639 15,0 0-248-15,99 22-632 16,-47-22-463 0,12-7-233-16,-4-5-208 15,27-4-344-15,-24 3-2721 0,-7-3-4105 16</inkml:trace>
  <inkml:trace contextRef="#ctx0" brushRef="#br0" timeOffset="131660.29">11745 11989 2616 0,'0'0'8002'16,"0"0"-6050"-16,0 0-1088 0,0 0-320 15,0 0 33-15,0 0 487 0,0-45 200 16,-4 45-104-16,-8 0-175 16,-12 0-449-1,-8 0-288-15,-11 6 192 16,-9 7 96-16,-8 3-136 16,4 3-96-16,5 3-56 0,7 1-128 15,12-1-40-15,12 0-80 16,12 0-80-16,8 1-112 0,16-1 96 31,20 3 96-31,7-3 0 16,9 0-168-16,1-2-8 15,-2-1-64-15,-7-3 112 0,-4-1 120 16,-5-2 0-16,-7 6 8 16,0-3-8-16,-11 6 0 0,-6 1 0 31,-3 5-40-31,-8 4 48 15,0 0 48-15,-12 2-40 16,-12-5-8-16,-15-1 176 0,-2-6 72 0,-10-2-32 16,-1-10-40-16,0-10-176 15,5 0-8-15,2-30-912 16,13-1-1841 0,21-4-4368-16</inkml:trace>
  <inkml:trace contextRef="#ctx0" brushRef="#br0" timeOffset="131893.31">12160 12560 200 0,'0'0'13506'0,"0"0"-10985"15,0 0-1305-15,0 0 209 0,0 0-241 31,84 54-456-31,-69-32-136 16,-3 10-280-16,-12 6-144 16,0-3-64-16,-16 6 8 0,-12-2-112 15,-35-2-240-15,11-8-1408 16,0-13-3953-16</inkml:trace>
  <inkml:trace contextRef="#ctx0" brushRef="#br0" timeOffset="132635.07">13040 11960 10970 0,'0'0'2792'0,"0"0"-903"15,0 0-249-15,0 0-159 16,0 0-705-16,0 0-576 0,16 3-32 15,-20 48 80-15,-16 28 264 16,-12 29-192-16,-4 3-168 0,1-15-64 16,7-30-48-1,11-25-40-15,6-6 0 16,-6-3-168-16,2-6-64 16,3-7-152-16,4-19-88 0,8-4 464 15,0-40-336-15,28-32-408 0,11-36 303 31,13-14 249-31,-3-4 8 16,-6 15-32-16,-11 32 160 0,-12 24 64 16,-8 24 192-16,0 15 304 15,-4 5 185-15,4 5 31 0,0 10-216 32,0 0-224-32,4 32-16 15,3 22 184-15,2 3-144 0,3 10-152 16,-5 3-72-16,1-10-64 15,8 10 56-15,-4 0-64 0,3-1-192 16,1-5-512-16,-7 15-1184 16,-5-15-3009-16,-12-17-4970 0</inkml:trace>
  <inkml:trace contextRef="#ctx0" brushRef="#br0" timeOffset="132816.2">12893 12386 7281 0,'0'0'6169'0,"0"0"-4536"15,0 0-905-15,0 0-400 16,131-51-24-16,-39 38-48 0,35 3-160 16,1-2-96-16,-29 5-376 15,-23 1-2409-15</inkml:trace>
  <inkml:trace contextRef="#ctx0" brushRef="#br0" timeOffset="133137.78">13817 12061 1536 0,'0'0'12010'0,"0"0"-9753"31,0 0-825-31,0 0-424 0,0 0-552 16,0 0 9-16,0 0 567 16,-12 115-400-16,8-68-288 0,-4 8-136 15,8-1-32-15,0 0-56 16,0-4-72-16,4 1-40 15,13-6 0 1,-2-4 0-16,9-6 40 0,8-10-48 16,4-6-392-16,3-9-472 15,17-10-1201-15,-11-13-3120 0,-10-6-4865 16</inkml:trace>
  <inkml:trace contextRef="#ctx0" brushRef="#br0" timeOffset="133367.49">13550 12369 9898 0,'0'0'6553'0,"0"0"-5705"15,0 0-304-15,0 0 224 0,96 0-103 16,-25 0-385-16,26 0-128 15,14-6-152-15,4-3-96 32,-31 2-1377-32,-29-5-4608 0</inkml:trace>
  <inkml:trace contextRef="#ctx0" brushRef="#br0" timeOffset="133557.91">14363 12335 7537 0,'0'0'7650'0,"0"0"-5954"16,0 0-800-16,0 0-280 0,0 0-71 15,100-29-225-15,-57 26-136 16,-3 0-128 0,4 3-56-1,-4 0-825-15,-8 0-2247 0,-12 0-4266 16</inkml:trace>
  <inkml:trace contextRef="#ctx0" brushRef="#br0" timeOffset="133739">14271 12512 4296 0,'0'0'6210'0,"0"0"-4466"16,0 0-56-16,0 0 233 15,0 0-297-15,0 0-111 0,95 42-465 16,-22-42-536-16,18-10-312 31,-7-2-112-31,20-11-88 0,-33 4-912 16,-27 7-4113-16</inkml:trace>
  <inkml:trace contextRef="#ctx0" brushRef="#br0" timeOffset="134864.91">15435 12071 2832 0,'0'0'9946'15,"0"0"-7153"-15,0 0-1193 16,0 0-112-16,0 0-447 15,0 0-577-15,7-3-464 0,-7 35 128 16,-7 9 352 0,-9 9-176-16,0 8-168 15,0-1-8-15,-4 0-64 0,4-3-64 16,-4-3 8-16,4-4 0 16,0-5 0-16,0-4 72 15,8-10-80-15,-3-2 0 0,6-10-16 16,1-10-128-1,4 1-128-15,0-7 104 16,0 0 168-16,0 0-8 0,0-10 8 16,0 0 0-16,0 1 0 15,0 6 120-15,0 3 120 16,0 0-64-16,0 0-80 0,0 0-96 31,0 0 0-31,0 0-8 0,0 0-56 16,0 0-40-16,0 0-88 15,0 0-48-15,0 0 136 16,0 3-472-16,0-3-880 0,0 0-1161 16,0 0-1872-16</inkml:trace>
  <inkml:trace contextRef="#ctx0" brushRef="#br0" timeOffset="135664.88">15415 12509 4640 0,'0'0'7362'0,"0"0"-5930"15,0 0-287-15,0 0-393 0,0 0 80 16,0 0-248-16,40-73-160 31,-32 48 24-31,-5 0 192 16,1-7-95-16,-4 0-129 0,0 0 56 16,0-3-208-16,-7 3-40 15,-1 4-88-15,-5 6 24 0,2 3 96 16,-1 12-8-16,-4 4-192 15,-5 3 88 1,-6 6-72-16,-9 13-64 16,-4 10 0-16,-3 9 40 0,2 10 40 15,-6 18 8-15,11 14-96 16,8-4 8-16,8-6-16 0,20-13-32 16,0-16-8-1,20 0-72 1,12-2-144-16,8-17-48 0,4-16 208 15,7-6 88-15,9-28-304 0,-4-11-176 16,4-27 224-16,-4-17 80 16,-13 4 128-16,-11 6 64 0,-12 13 0 31,-20 15 56-31,4 4 232 16,-4 3 296-16,0 16 104 0,0 12 24 15,0 10-552-15,-8 13-160 16,-4 19 0-16,0 9 104 0,5 10-8 15,-6 5-48-15,13 2-32 32,0-4-16-32,0 0-40 15,13-7 24-15,10-8-40 0,13-8-16 16,8-8-136-16,4-11-168 16,31-12-768-16,-11-3-1641 0,-12-10-6513 0</inkml:trace>
  <inkml:trace contextRef="#ctx0" brushRef="#br0" timeOffset="135964.84">15913 11880 9097 0,'0'0'5154'0,"0"0"-2938"0,0 0-544 0,0 0-151 15,0 0-537-15,0 0-312 16,124 61-16-16,-61-1-288 0,20 26-96 31,9 18 8-31,-16 5-32 16,-24-8-48-16,-36-9-111 16,-16-9-89-16,-36-1-8 0,-12-2-113 15,-7-17-175-15,-33 7-176 0,-8-9-648 16,20-24-2873-16,-3 2-8834 0</inkml:trace>
  <inkml:trace contextRef="#ctx0" brushRef="#br0" timeOffset="138785.9">11228 12916 12202 0,'0'0'2377'0,"0"0"-1617"0,0 0-64 31,0 0 208-31,0 0 16 16,0 0 441-16,0 0-337 15,115 31-336-15,-67-24-160 0,8-4-248 0,-1-3-64 16,-3 0-104-16,-4 0-32 16,-5 0-80-16,-7 0-152 15,-8 0-600 1,-8 0-832-16,-4-6-2921 16,-7-1-3433-16</inkml:trace>
  <inkml:trace contextRef="#ctx0" brushRef="#br0" timeOffset="139602.88">14953 13084 4865 0,'0'0'5537'0,"0"0"-4313"16,0 0 16-16,0 0 281 16,0 0-201-16,-37 16-40 31,37-16-112-31,0 3-135 0,17 0-193 16,11 3 160-16,23 4-224 15,29 0-416-15,40-10-184 0,7 0-16 16,0 0-88-16,-35-4 72 15,-32 1-136-15,-28 0 48 16,-16 3-48 0,-8 0 32-16,0 0-32 0,-8 0-8 15,0 0 0-15,0 0 88 16,0 0 16-16,0 0-32 0,0 0 0 16,0 0-72-16,0 0-24 15,0 0-432 1,0 3-248-16,0 4 208 15,0-1-1016-15,12-3-897 0,0 0-2520 16,-1-3-2280-16</inkml:trace>
  <inkml:trace contextRef="#ctx0" brushRef="#br0" timeOffset="145280.01">14996 8436 5633 0,'0'0'2608'15,"0"0"-999"-15,0 0-577 0,0 0-272 16,0-29 48-16,8 17 304 16,-4-1 257-16,5-3-113 15,-2 3-312-15,-3-2-248 16,4-2-160-16,1 2-111 15,2 2-161-15,1-6-136 16,8 0-48-16,0 0 32 0,7-3-104 16,5 3 0-16,5-1 0 15,3 5 0-15,3 5-8 16,1 3-8 0,4 4 0-16,4 3-48 15,-4 0 48-15,-1 0 16 0,5 3-8 16,-4 4 8-16,-4-4 56 15,3 4-64-15,-10 5 0 16,2 1-16-16,-11 3 8 0,0 3-96 31,-4 3 0-31,0 7-40 16,-8 2 56-16,3 5-16 0,-2 5 104 16,-6-3 0-16,6 6 0 15,-2 1 0-15,2-1 0 16,-2 3 0-16,1 1 8 0,4 3-8 15,-4-3 8 1,1-4 0-16,-2 0 40 16,-7-2-48-16,-8-1-104 0,0-3 7 15,0 1 89-15,0-2 8 16,-12-2 8-16,1 4 0 16,-2-4 41-16,-2 6-49 15,-2 0 0-15,2 3 8 16,-5 4 0-16,-1 0-8 15,-2 2 8-15,-1-5-8 0,4-1 8 16,-4-3-8-16,0-2 8 16,4-4-8-16,-4 0 8 15,4-7-8 1,0 1 8-16,0-4 0 16,1-3-8-16,-9 4 0 15,4-7-8-15,-4 0-40 0,-4-3 48 16,0-3 16-16,0-1 56 15,0-2 8-15,1-4-72 0,-1-3 0 32,4 1 0-32,0-4 64 15,0 0 8-15,-4-4-64 16,4-5 112-16,0-4 16 0,0-3 0 16,0 0-64-16,0 0-8 15,5 1 0-15,-1-2-16 0,0 2-48 31,3-1 56-31,2 0-64 0,-1 0 16 16,4 0-16-16,4 1 0 16,-4-2 0-16,4 2 16 0,0-5-8 15,1 5 40-15,-2-1-48 16,5-3 8-16,-3 0-8 16,-2-1 0-1,6-2 0-15,-1 0 16 16,-5-3-16-16,6 3 16 0,-1-4-16 15,-1 1 0-15,5-1-8 0,-3 1 0 16,-1-1-16-16,4 1 24 16,0-3 0-1,-4 2-8-15,8-2-48 16,-4-1 56-16,0 1 56 16,0-1-56-16,0 4 0 15,0-1 56-15,0 0-56 0,0 4 8 16,-4 3 0-16,0-3-8 0,4 3 0 31,0 0 8-31,4 0-8 16,0 0 0-16,0-3-48 15,0 0-16-15,0-1 56 0,8-2 8 16,0-1 8-16,0-2 0 16,0 0 0-16,-4-2-8 0,4 2 0 31,-4-1 32-31,0 1-32 15,4 0 0-15,0-1 0 0,0 1 0 16,-1 2 40-16,2 0-40 0,-1 4 0 16,3 0 0-16,-2-3 0 15,3 3-8-15,-1-1-96 16,6 1 56 0,-6 3 48-16,6 3-8 15,-10 7-72-15,5-4 64 0,-3 3 8 16,-2 4 0-16,-3-7 8 0,0 7 0 15,0-3 0-15,0-4 0 16,-4 6-168 0,0-2-96-16,0 3-16 15,0-1-289-15,0 4-199 16,0 3-1080-16,-4 0-1313 16,-4-3-5041-16</inkml:trace>
  <inkml:trace contextRef="#ctx0" brushRef="#br0" timeOffset="147679.56">2677 10855 9057 0,'0'0'2377'0,"0"0"-2233"0,0 0-144 16,56-13 0-16,-28 7 96 0,4 3 176 16,7 0 96-16,1 3 16 15,0 0-168-15,0 0-8 0,3 0-72 16,6 3-64-16,-6 3-16 16,9-3-40-1,4 1 24 1,0-1-32-16,8 3 56 0,7-3 8 0,1 10 16 15,0-1 88-15,-4 5-80 16,-5-2-40-16,-3 1 1 0,0 0 7 16,0-3-56-16,3-4 144 31,13-6 160-31,23-3 168 0,24-9 0 16,21-7-208-16,4-6 8 15,0 9-72-15,-17 4 168 0,0 9-8 16,-11 0-224-16,-8 3-64 15,-25 3-80-15,-15 4 48 32,-20-7-48-32,-5 3 8 0,24-2 0 15,26 2 0-15,34-6 40 16,8 0 8-16,5 0-48 0,-4 0 0 16,-9 0 0-16,8 0-8 15,-3-4 192-15,-9 4 136 31,1 0-160-31,-9 0-40 0,5-2-120 0,-8-2 72 16,3 1-80-16,0-3 64 16,1-4-64-16,-1 4-72 0,1-4 0 15,0 1 0-15,-8 2 64 16,-5-2 8 0,-8 6-8-1,-11 0 8-15,-12-1 8 0,-16 4 0 16,-13 0 0-16,13-3 0 0,20 3 96 15,27-6-96-15,17-4 0 0,-1 4 0 16,-7-4 0-16,-4 4 0 31,3-3 48-31,4 2-56 16,1-3 0-16,-4 5 32 0,0-2-24 16,-6-3 0-16,2 4 88 0,4-7-40 15,-1 4 81-15,9-4-81 16,-1 0-40-16,-3 1-8 31,-1 2 0-31,1 4 48 0,0-1-56 16,-5 1 8-16,0 3 0 15,-3-3-8-15,0 3 16 16,-1-4-16-16,1-2 16 0,-1 2-16 16,5-6 40-16,-4 4-40 31,-1 0 0-31,-3-1 8 0,-1 1 48 15,1 2 96-15,-1-2-16 0,1-1-16 16,-5 1-64-16,1-1 40 16,-8 0-96-16,-1 1 0 0,-7-1 8 15,-16 4 96 1,-16 0 80 0,-9 3-32-16,-3 0 16 0,12-4-40 15,4 1 64-15,8-4-40 16,3 4-8-16,0 0 8 15,-2-1-64-15,2 1-40 0,5 3 8 0,-4 0-48 32,-5-1 8-32,1 1 32 15,-8 3-40-15,-4-3-8 0,-4 3 8 16,-5-3 88-16,1-4 8 16,-4 5-24-16,4-5 16 15,-1 1-88-15,5-4 72 0,-4 7-80 31,-4-3 0-31,-4 2 0 0,-8 4 0 16,-4-3 0-16,-8 3 0 16,-5 0 0-16,2 0 0 15,-10 0 0-15,-3 0 0 0,-4 0-72 16,0 0-656-16,0 0-1096 31,-15 0-1305-31,-5 0 936 0,-1 0-2063 0</inkml:trace>
  <inkml:trace contextRef="#ctx0" brushRef="#br0" timeOffset="148032.76">14450 10169 2984 0,'0'0'5073'0,"0"0"-3256"15,0 0-449-15,0 0 208 0,0 0-351 16,0 0 7-16,0 0-272 0,-11-19-352 31,11 19-408-31,11 10-104 16,2 6 344-16,6 2 16 15,5 5-120-15,8-1-64 0,4 0-15 16,4 0-17-16,0-5-24 16,7 1-40-16,-6-1-32 0,-6-2-24 31,-7-2-112-31,-8 0 56 0,-12-1-64 15,-8 7-24-15,-8 0 24 16,-24 7 440-16,-23 2-120 16,-29 7-56-16,-28 3-144 0,-8 3-120 15,9-6-1008-15,31-9-1305 32,33-13-2648-32</inkml:trace>
  <inkml:trace contextRef="#ctx0" brushRef="#br0" timeOffset="152946.44">10184 9960 624 0,'0'0'5769'16,"0"0"-2800"-16,0 0-1369 0,0 0-672 15,-13 0 296-15,13 0 273 0,-4 0-329 31,4 0-288-31,0 0-248 16,0 0-96-16,0 0-32 0,0 0 25 16,8 0-97-16,1-3-296 15,10-1-32-15,1-2 168 0,12-1-128 16,0-2-72-16,0 3-64 31,3-1 56-31,-10 1-64 0,-1 3 16 16,-13 0-8-16,-3 3 0 15,-3 0 40-15,-5 0 24 0,0 0 64 16,0 0-24-16,4-3-40 16,-4 3 0-16,7-4-64 31,1 1 0-31,5 0-8 0,2-3 0 16,-7 2 0-16,4 2-8 15,-8 2-344-15,-4 0-872 0,-7 0-1521 16,-10 0-2256-16,-3 0-4113 0</inkml:trace>
  <inkml:trace contextRef="#ctx0" brushRef="#br0" timeOffset="162740.01">7761 8849 4825 0,'0'-4'3880'0,"0"1"-3167"16,0 0-73-16,0 0 184 15,0 3-80-15,0 0-72 0,0 0-152 16,0-4-24-16,0 4-160 31,4-3-56-31,3 0 57 0,10 0-81 16,7-3-64-16,4 3-56 15,4-4 16-15,7 1-24 16,5-1 32-16,4 1-32 0,4-3 56 16,3 2-32-16,1-2-56 31,4 2-24-31,-8-2-16 0,-1 6 24 15,1-3-32-15,-7 2 24 0,-2 1 32 16,-3 3-48-16,-5 0 48 16,2 0 64-16,-9 0-24 0,4-3 8 15,-4 3-96 1,-1 0 16 0,5 0-24-16,-4 0-48 0,7-3 64 15,2-1-56-15,3 4-8 0,3-3 8 16,5 0 96-16,-4 0-104 15,0-1 16-15,-12 4-16 0,0 0 0 32,-8 0 0-32,-5 0 0 15,-2 0-8-15,-2 0 0 0,-2 0 8 16,2 0 0-16,9 0 8 16,0 0-8-16,0 0 0 0,8 0 8 15,0 0-8-15,-4 0 32 31,-1 0-16-31,-3 0 24 0,-4 0-40 16,-12 0-48-16,0 0-200 16,-8 0-176-16,0 0-496 15,0 0-216-15,0 0-57 0,0 0-287 16,-4 0-136-16,0 0-73 31,-4 0-1303-31,8 0 1319 0,0 0 1441 16,0 0 232-16,0 0 736 15,0 0 833-15,0 0-89 0,0 0 120 16,0 0-199-16,0 0-169 0,0 0-256 16,0 0-112-1,0 0-367 1,-3 0-297-16,3 4-184 0,0 2 72 16,0 7 216-16,0 3-64 15,0 0-152-15,0 6 88 0,3 0-8 16,-3 3 8-16,4 1-48 0,-4 2-8 31,0 1-56-31,4 3 0 16,-4-4 16-16,0 1 24 0,0 6-56 15,0-3 64-15,4 3-16 16,-4-1 48-16,0 5-8 0,0-1-16 16,0 3 56-16,0-3-80 31,0 4-40-31,0-1-48 0,0-3 72 15,0 0-72-15,0 0-8 16,0-6 16-16,0 0 64 16,0-4-72-16,0-3 0 0,4 1 56 15,1-4-64-15,-5 3 8 32,4-2 0-32,-1-1 8 0,-3 3-8 15,0-6-8-15,0 1 8 16,0-1 0-16,4-4 0 0,-4 1 0 15,4 0 0-15,-4-3 0 0,0-1-8 16,4 1 8 0,0 0 40-1,-4 0-32-15,0 2-16 0,4-2 0 16,-4 3 0-16,0 0 8 16,0-4 0-16,0 5 8 15,0-5-16-15,0 1 8 0,0-3 0 16,0-1-8-1,0-3-8-15,0 1 0 16,0-4-72-16,0 0 32 0,0 0-136 16,-4-3-160-16,-4 4 168 15,-3-4 168-15,-6 0 8 16,-3 0 56-16,1 0-8 0,-9 0 48 31,0 0-96-31,-4 0 48 0,-4 0 72 16,0 0 24-16,-4 0 16 15,0 0-88-15,1 6 24 16,-2 3-48-16,2-2-40 0,-5 5 48 31,4-2-48-31,-4 2 40 16,1-2-48-16,2 3 8 0,2-4 0 16,-5 4 64-16,4-3-64 15,0-4 0-15,1 7 0 16,3-7 8-16,-5 3-16 0,2 1 8 15,-1-7 40 1,5 4 16-16,-2-1-56 16,5-6 0-16,-4 6 0 0,5-3 0 15,-5-3 8-15,4 3-16 16,-4 1 0-16,5-1 0 16,-5 3-24-16,-1 0 24 0,5-2 0 15,0 2 0 1,4 1 8-16,2-4-8 15,1 0 16-15,5 0-8 16,0 0-8-16,-3 3 0 0,2 1 0 16,-7-1 0-16,4 0 8 15,1 1 0-15,-1-1 64 0,0 1-64 32,4-4-8-32,4 0 48 15,4-3 0-15,0 0 0 16,4 0 8-16,1 0 64 0,2-6 241 15,-3-1-129-15,4-2-64 0,0-1 0 16,-3 4-72-16,3-1-24 31,-1 1-64-31,-3-3 0 16,4 2 8-16,1-2 48 0,-1-1-16 16,0 4-40-16,4-4-8 15,0 1-48-15,0-4 32 0,0-3-40 16,0 4 56-16,0-7 8 15,0 3 112 1,0-3-72-16,0-3-40 16,0 2 0-16,0-2 8 0,0-7-8 15,0 1 40-15,0-1-40 16,0-6-8-16,0 0 0 0,-5-3 0 16,5 0 0-1,0 3-8 1,-4 1 8-16,4-1 0 0,0 3 0 15,0-3 0-15,-4 0 8 0,4 0 0 16,0 0-8-16,0-3 0 16,-4-6 0-16,1-1 48 0,3-6-40 31,0 1-8-31,0-4 0 16,0 2 8-16,0 8-8 15,0 0 0-15,0 6 0 0,0 6 8 16,0 0-8-16,0 4 8 0,0-1 0 15,0 0 0-15,3 1-8 32,-3-4 0-32,4 3 8 15,-4 4-8-15,4 0-40 0,-4 3 32 16,0 2 8-16,0 5 0 16,0 5 0-16,0 1 0 0,0 5 8 31,0 1 112-31,0 3-120 15,0 0-24-15,0 0-72 0,0 0-80 16,0 0-392-16,0 10-457 0,9 2-1303 16,-5-5-4834-16</inkml:trace>
  <inkml:trace contextRef="#ctx0" brushRef="#br0" timeOffset="169106.44">3199 14335 384 0,'0'-10'6217'15,"0"1"-4049"-15,0 0-743 16,0-4-561-16,0 6 328 15,-4-3 40-15,4 8 289 0,-4-2-281 0,-1 4-256 16,2 0-32 0,-5 0-512-1,0 0-135-15,-4 6-89 0,-8 14-88 16,-8 8-112-16,-3 11 32 16,-1 11 72-16,-4 7-24 15,4 7 112-15,4 2-96 0,8 1-8 16,8 3 40-1,8-3-16-15,4 0-80 16,8-1-48-16,11-6 0 0,13-3-8 16,9-5-48-16,2-5 56 15,9-6 0-15,0-6 80 16,8-6-64-16,-1-4-16 0,6-9 0 31,6-3-56-31,1-13-72 0,4 0-64 16,-1 0-128-16,1-16-200 15,-4-6 79-15,-5-4 169 16,-7-5 0-16,-4-4 96 0,-13 0 112 16,-7-4-192-16,-16-5-104 31,-8-7 248-31,-12-15 96 0,-8-23 8 16,-31-19 0-16,-10-3-56 15,-6 3-64-15,3 28 0 16,8 23 8-16,8 19 112 0,-3 3 8 15,-10 0 40-15,-6-3 168 16,-13 0 56 0,4 6-216-16,1 7 56 15,3 9-96-15,5 3 184 0,7 13-72 16,8 0 80-16,4 0-72 16,8 13-72-16,8 3-56 0,4 0 0 15,4 6-8 1,4 0 0-1,4 7 0-15,4-1 16 0,0 1-16 16,16 3-40-16,8-7 40 0,16 4 16 16,8-4 0-16,3 0 144 15,14 4-56-15,-7 0 0 0,-2 6-88 32,0-4-8-32,-11 4 0 15,-10 3 0-15,1-3 16 0,-8 0-8 16,-4 3-8-16,-4 4 56 15,4-1-48-15,-4 0-8 0,3 3 0 16,1-2 8-16,0-1 0 31,4-6-8-31,0-3 0 16,4-4 0-16,-4-6 8 0,0-2-8 16,0-5 16-16,-1-5-8 15,5-7 136-15,-4-3-88 0,0 0-48 16,8-9 137-16,0-10-145 15,4-29-1089 1,-8 10-1927-16,-17-10-5618 16</inkml:trace>
  <inkml:trace contextRef="#ctx0" brushRef="#br0" timeOffset="171679.4">5020 14164 9458 0,'0'0'2912'0,"0"0"-1744"15,0 0-39 1,0 0 95-16,0 0-344 16,-112 22-200-16,65 25 208 15,-21 39 97-15,-8 28-145 0,4 23-96 16,20 2-208-16,24-8-232 15,24-17 32-15,12-6-160 0,33-13-80 32,22-9-24-32,20-10-72 15,25-12-8-15,12-17-56 16,4-12-232-16,-21-16-296 0,-12-16-944 16,-35-3-2921-16,-28 0-6297 0</inkml:trace>
  <inkml:trace contextRef="#ctx0" brushRef="#br0" timeOffset="172392.46">5530 14459 11146 0,'0'0'2448'0,"0"0"-751"16,0 0-121-16,0 0-168 0,-104-7-367 16,68 17-417-16,1 5-200 15,7 2-112-15,3 1-48 16,10 2-176 0,6-1-88-16,9 3-160 15,5 3 24-15,22 4 64 0,5 3 16 16,9 3 40-16,2-4 16 0,1 4-200 31,4 0 72-31,0-3-112 16,-9-4 64-16,1 1 32 0,-4 0-56 15,-5-4 64-15,-6 0 80 16,-13-2 48-16,-4-1 0 16,-8-3 8-16,0 3 208 0,-20-3 312 15,-8 0 256-15,-8-3-112 16,-7 0-208-1,-10-3-128-15,6-4-120 16,-5-6-40-16,8-3-88 16,12-3-80-16,9-9-120 0,10-8-824 15,17-5-1384-15,20 3-3538 16,4 0-6672-16</inkml:trace>
  <inkml:trace contextRef="#ctx0" brushRef="#br0" timeOffset="172940.37">6047 14916 12226 0,'0'0'5241'0,"0"0"-4369"16,0 0-656-16,0 0-15 0,0 0-1 15,80 3 0-15,-55 16-56 0,-1 6-64 16,-5 4 64 0,-11 3 32-1,-4 6 16-15,-4 3 8 0,-8 0-8 16,-15 1 0-16,-10-1-112 16,6-6-80-16,-10-7-768 0,14-9-1593 15,3-12-4816-15</inkml:trace>
  <inkml:trace contextRef="#ctx0" brushRef="#br0" timeOffset="174004.45">7275 14989 1320 0,'0'0'11842'31,"0"0"-9361"-31,0 0-1593 0,0 0 72 0,0 0-432 16,0 0-80-16,0-76 161 15,0 44-113-15,0 0-88 0,-4-3-160 16,-12-3-80-16,-8-3-8 16,-8-4-72-1,-8 4-80-15,-11 0 48 16,-9 9-56-16,0 13-8 0,-4 13-24 15,1 12 32-15,3 26 104 16,4 28-16-16,13 32 40 0,18 19 0 16,13-2-112-16,12-27-16 31,20-28-8-31,4-22 8 16,12-4 0-16,7-6 0 0,13-6-224 15,0-13 16-15,0-9 64 0,-4-25 48 16,3-27-248-16,-10-31 144 15,-13-18 80-15,-13 1 0 32,-10 24 64-32,-9 35 56 0,0 24 40 15,0 7 440-15,0 7 384 16,0 9-216-16,0 3-552 0,0 25-96 16,0 14 0-16,3 12 0 31,9 3 8-31,8 3 0 15,1-3-8-15,5-3 48 0,6-6-40 0,1-10 0 16,7-6-8-16,-1-10 0 16,10-6-368-16,22-10-680 0,-11-6-1777 15,-13 0-4504-15</inkml:trace>
  <inkml:trace contextRef="#ctx0" brushRef="#br0" timeOffset="174372.54">7574 14233 8041 0,'0'0'6482'31,"0"0"-4554"-31,0 0-520 0,0 0 401 16,0 0-649-16,0 0-784 15,0 0-192-15,80 7 64 16,-25 28 192-16,17 25-80 0,7 25-88 16,1 24-136-16,-12 11-56 31,-20 4-72-31,-25-3 0 0,-14-10 40 15,-9 0-40-15,-20-7 72 0,-12-5-80 16,-16-7-384-16,4-16-152 16,-16-9-688-16,21-19-1225 0,-2-20-3520 15</inkml:trace>
  <inkml:trace contextRef="#ctx0" brushRef="#br0" timeOffset="176343.16">8829 15078 568 0,'0'0'8425'0,"0"0"-3944"0,0 0-2736 15,0 0-297-15,0 0-88 31,0 0-183-31,-9 6-337 0,9-3-328 16,0-3-120-16,5 3-56 0,7 4-56 16,8-1 104-16,12-2-128 15,7 2-24-15,25-6-24 16,24 0-88 0,19-13 0-16,-3 0-64 0,-25 4-48 15,-27 3-8-15,-24 6-288 16,0 0-360-16,0 0-648 0,-8 0-913 15,-12 6-2135-15,-8 0-2578 16</inkml:trace>
  <inkml:trace contextRef="#ctx0" brushRef="#br0" timeOffset="176570.51">8837 15386 11666 0,'0'0'4513'0,"0"0"-4169"0,0 0-240 15,0 0 640-15,0 0 136 16,139 16-375-16,-52-20-137 0,29-15-200 31,8-3-168-31,-12-3-24 16,-37 12-1337-16,-31 3-4272 0</inkml:trace>
  <inkml:trace contextRef="#ctx0" brushRef="#br0" timeOffset="177507.39">10925 14525 10306 0,'0'0'2608'16,"0"0"-1656"-16,0 0-351 16,-112-6 623-16,72 16-96 0,1 9-352 0,-6 16-136 15,2 22-103-15,-5 25-89 31,12 33-160-31,12 2-40 16,20-3-96-16,4-12 16 0,24-23-48 16,8-12-120-16,0-10-40 15,3-19 40-15,5 1 104 0,24-2-88 16,24 5-16-16,31-10-40 16,9-23-600-16,-1-16-176 0,-11-24-121 31,-17-14-71-31,-15-2 200 15,-24 2-8-15,-12-21-344 0,-12-20-33 16,-12-19-39-16,-20-22 400 16,-13 6 328-16,-38 20 504 15,-25 9 208-15,-19 22 1024 0,-21 13 280 32,-8 16 257-32,-3 9-201 15,11 19-200-15,29 6-191 0,19 7-393 16,20 0-144-16,12 13-376 15,0 6-176-15,8 13-88 16,8 10-168 0,16 8-24-16,21 17 64 0,38 19 64 15,37 9 64-15,11 3 16 16,9-18-16-16,-24-20 64 0,-25-22 0 16,-27-6-48-16,-8-7 32 15,-4 4-40-15,-4 3 48 0,0 2-40 16,-13-2 64-1,-3 3-16-15,-3-3-56 16,3 0-8-16,3-4-24 16,6-5-712-16,30-5-977 0,-7-8-2760 15,-4-7-4472-15</inkml:trace>
  <inkml:trace contextRef="#ctx0" brushRef="#br0" timeOffset="177868.76">12674 14459 1568 0,'0'0'8970'15,"0"0"-7450"-15,0 0-80 0,-60-86 673 16,24 79-393 0,-8 7-271-16,-8 0-249 15,1 26-144-15,-5 22-296 0,-8 28-184 16,4 35-160-16,12 19 0 16,24 3-232-1,20-9-39-15,4-19-89 16,24-10 16-16,12-22-56 0,-4-16-16 15,5-15-16-15,2-14-473 16,8 4-231-16,33-10-840 0,-4-6-2313 16,-13-13-3168-16</inkml:trace>
  <inkml:trace contextRef="#ctx0" brushRef="#br0" timeOffset="178278.91">13271 14601 10962 0,'0'0'2896'16,"0"0"-1311"-16,0 0 103 0,-95-89 49 16,47 80-529-16,-4 6-432 15,-7 3-368-15,-1 9-112 16,12 14-104-1,8 9-184-15,16 5-8 0,12 8-128 16,12 6 64-16,23 6 64 16,18 0 0-16,15-3-184 0,4-3-136 15,7-4-192-15,-7-8-288 16,-9-4 208-16,-3-10 216 16,-16-3 79-16,-8 1 185 15,-16 2 56 1,-8 0 56-16,0 1 176 0,-28 5 649 15,-11 1 127-15,-10 0-152 16,-2-1-264-16,-5-8-240 0,4 2-160 16,9-9-136-16,6-6-408 15,29-10-1392 1,4-7-2705-16,4-12-5977 16</inkml:trace>
  <inkml:trace contextRef="#ctx0" brushRef="#br0" timeOffset="178460.36">13662 15198 15243 0,'0'0'3112'0,"0"0"-2327"16,0 0-449-16,0 0-136 0,0 0 168 16,28 96 48-16,-52-49-144 31,-8 1-224-31,0 0-48 0,-8 12-1096 15,12-19-1657-15,12-9-3408 0</inkml:trace>
  <inkml:trace contextRef="#ctx0" brushRef="#br0" timeOffset="178886.14">14276 15043 5905 0,'0'0'5897'0,"0"-73"-4849"16,0 28 233-16,-9-2 575 16,-10 9-248-1,-9 12-199-15,-13 13-177 16,-2 13-408-16,-5 7-192 16,0 22-224-16,4 12-136 15,8 10-128-15,8 3-64 0,17 0-8 16,7-4-64-16,4-12-8 0,28-6-96 31,7-13-208-31,9-12-88 16,4-7-176-16,-1-13 216 15,2-16-48-15,-10-5-336 0,-7 2 304 16,-8 0 432-16,-11 13 432 16,-6 6 400-16,-7 13-16 0,4 3-496 31,-4 20-320-31,8 8 168 15,5 10-32-15,-2 7-80 0,9 0-56 16,4-4 0-16,4-3-608 0,16-5-1192 16,-4-14-2785-1,-9-9-2465 1</inkml:trace>
  <inkml:trace contextRef="#ctx0" brushRef="#br0" timeOffset="179128.26">14514 14370 8913 0,'0'0'7322'0,"0"0"-5826"16,0 0-728-16,0 0 49 0,0 0 199 16,112 57-160-16,-56-9-384 15,11 18-40-15,5 26-16 0,-16 26-80 31,-20 9-152-31,-36-10-184 16,-16-5 16-16,-32-27-16 16,-16-2-328-16,-3-7-528 0,11-22-1304 15,12-16-3698-15</inkml:trace>
  <inkml:trace contextRef="#ctx0" brushRef="#br0" timeOffset="180365.94">15379 15090 6849 0,'0'0'6225'16,"0"0"-3512"-16,0 0-985 0,0 0-55 15,0 0-473-15,0 0-368 32,0-6-360-32,24 6-264 15,8 0 216-15,27 0 80 0,33-3-192 16,28-3-168-16,-1-1-48 16,-19 4-47-16,-29-3-49 0,-23 2-65 15,-12 4-263-15,0-3-224 16,-8 3-320-16,0-3-464 15,-21 3-761 1,-7 0-951-16,-7-9-1297 0,-21-1-1793 16,4 0 1491-16</inkml:trace>
  <inkml:trace contextRef="#ctx0" brushRef="#br0" timeOffset="180605.44">15786 14703 5937 0,'0'0'7073'16,"0"0"-4936"-16,0 0-273 0,0 0-31 16,0 0-433-16,0 0-728 31,0 0-392-31,0 0 208 0,-5 143 216 16,1-45-320-16,4 13-224 15,-4-5-104-15,0-15-8 0,1-8-48 16,-1-13-168-16,0 3-640 15,0-22-1176-15,4-17-3553 0</inkml:trace>
  <inkml:trace contextRef="#ctx0" brushRef="#br0" timeOffset="182727.42">17790 14490 6785 0,'0'0'5017'16,"0"0"-2897"-16,0 0-983 15,0 0-169-15,0 0 64 16,0-6-400-16,0 6-320 0,0 6-144 15,-13 11 104-15,2 8 505 16,-6 7-369 0,-6 9-176-16,-1 9-48 15,-12 8-16-15,0 2-56 0,-8 4 16 16,-4 6-8-16,-7-4-16 16,-1-2-8-16,-4-7-24 0,4-7-64 15,0-5 104 1,0-7-64-16,9-10 0 15,7-5-40-15,4-7 56 16,0-7-56-16,8-9 64 0,0 0-8 16,1-6-8-1,7-13-16-15,0-10-40 16,4-6-16-16,8-6-64 16,8-3 64-16,0-7-64 15,4 3 72-15,16 1-56 0,8 2 8 16,3 10 48-16,5 4-40 15,9 2-8-15,2 10 56 0,-3 3 0 16,0 6 8-16,-13 4 16 31,-3 6-24-31,-3 0-24 16,-1 6-8-16,-9 7 32 0,5 9 8 16,1 4 96-16,-2 2-24 15,5 7 80-15,0 4-56 0,-1-2-40 16,1 5 16-1,1-7 24-15,-5 3-88 16,-1-3 64-16,1 3 16 16,1-4-32-16,-2 1-56 0,1 0 88 15,4 1 32-15,-1-1 16 16,2-7-88-16,3 3-8 0,-4-5 16 16,0 0-64-1,4-11 8-15,-5 1 8 16,9-6-8-16,4-10-8 15,4 0-424-15,24-29-928 0,-8-5-3641 16,-13-11-9466-16</inkml:trace>
  <inkml:trace contextRef="#ctx0" brushRef="#br0" timeOffset="186379.74">19431 14398 9746 0,'0'0'1688'0,"43"-76"-600"16,-18 29-160-16,3-4-95 0,-8 0 207 16,-5 0 368-16,-7 6-776 31,-8 4-232-31,0 10 88 0,-19 5-176 15,-9 4-176-15,-17 6 129 16,-18 10 7-16,-24 6 48 16,-21 16-8-16,-4 19 64 0,20 2 40 15,21 2-104-15,27-4-48 16,0 12-96-16,-7 23-48 0,-1 25-40 31,8 10 16-31,24-7-24 16,20-9-72-16,4-13-8 0,16-9-72 15,12-13 32-15,-4-12 0 0,12-4-8 16,23 9-88-16,29 4 56 16,24 0-112-16,3-6-136 15,-19-14 168 1,-29-9 96-16,-27-6-56 16,-12 0 128-16,0 3-8 15,0 0-40-15,-4 10-40 0,-16-4-32 0,-9 7 64 31,-3 0 56-31,-3 6 48 16,-14 0 0-16,-6 3 32 0,-5 1 32 16,-8-5-8-16,0-2 40 15,-8-3 72-15,1-3 64 16,-9-7-16-16,0-6 8 0,-4-7 32 16,1-5-80-16,3-4 96 0,-4-10 64 31,3-12-72-31,10-10 1 15,4-6-65-15,11-9-56 16,3-8-96-16,18-2-96 0,7-6-16 16,0-1-32-16,19 4-32 15,5 6 72-15,4 7 8 32,4 5-8-32,-4 7 8 0,-8 7 88 15,-4 9-16-15,-9 6 8 16,-2 6-8-16,-5 5-56 0,0-2-16 0,0 4-8 15,0 0-112 1,0 0-264 0,0 0-457-16,-16 0-479 15,0 9-2793-15,0-2-4721 0</inkml:trace>
  <inkml:trace contextRef="#ctx0" brushRef="#br0" timeOffset="188989.97">20511 14287 9994 0,'0'0'2200'0,"0"0"-424"16,0 0-79-16,0 0-409 0,0 0-376 16,-4-6-392-16,0 44-352 31,-12 35 129-31,-4 32 471 0,0 22-248 16,-4 3-336-16,5-9-104 15,-2-30-64-15,5-24 40 16,4-16-56-16,1-16-128 0,-2 7-368 0,2-8-576 15,-6-2-841 1,6-19-2440 0,7-13-4049-16</inkml:trace>
  <inkml:trace contextRef="#ctx0" brushRef="#br0" timeOffset="189271.18">20451 14325 7961 0,'0'0'4137'0,"0"0"-2985"0,0 0-640 32,0 0 73-32,108-44 695 15,-57 31-64-15,25-3-200 0,24-6-240 16,-9 0-263-16,-7 3-265 15,-16 6-88-15,-21 7-160 0,-6 2-136 16,-6 4-1049-16,-19 4-1287 31,-16 18-185-31,-44 26 985 16,-8-4-489-16,-4 1-3544 0</inkml:trace>
  <inkml:trace contextRef="#ctx0" brushRef="#br0" timeOffset="189455.13">20574 14770 9073 0,'0'0'2169'16,"0"0"-873"-16,0 0 168 0,0 0-23 15,0 0-393-15,92-16-360 16,-24 0-352-16,27-6-176 0,-3 3-48 16,-8 6-64-1,-21 4-48-15,-14 9-80 16,-10 6-1240-16,-7 10-2849 15,-20 0-2144-15</inkml:trace>
  <inkml:trace contextRef="#ctx0" brushRef="#br0" timeOffset="189665.13">20339 15326 8409 0,'0'0'2329'0,"0"0"-1193"15,0 0 192-15,0 0 281 32,0 0-105-32,116 22-552 15,-28-38-472-15,39-13-192 0,17-2-120 16,-5-1-80-16,-27 6-48 16,-41 17-40-16,-30 2-3016 0,-26 4-5866 0</inkml:trace>
  <inkml:trace contextRef="#ctx0" brushRef="#br0" timeOffset="190212.98">21447 15183 10442 0,'0'0'2664'31,"0"0"-959"-31,0 0 55 16,0 0-456-16,0 0-399 0,0 0-449 15,-12 22-392-15,1 3 400 0,-6 10 32 16,-3 7-32-16,1 5-24 16,2 1-104-16,2 2-24 0,-2-2-96 15,10 0-16 1,-1-4-56 0,8-3-72-16,0-2-16 15,4-8-48-15,16-5-8 0,7-4-128 16,10-10-144-16,6-5-456 0,25-7-984 15,-12-9-2873-15,-8-11-5233 0</inkml:trace>
  <inkml:trace contextRef="#ctx0" brushRef="#br0" timeOffset="190442.24">21053 15497 4352 0,'0'0'9194'0,"0"0"-6937"16,0 0-1297-16,0 0-240 15,0 0-48-15,79 0-55 16,-19 0-249-16,20-10-216 0,23 1-16 31,-3-4-88-31,12-2-48 16,-32-2-288-16,-29 4-4681 0</inkml:trace>
  <inkml:trace contextRef="#ctx0" brushRef="#br0" timeOffset="190931.29">22408 14144 10234 0,'0'0'2272'0,"0"0"-1200"15,0 0 193-15,-92 3 159 0,51 16 120 16,-2 13-215-16,-9 22-353 15,-4 29-216-15,1 31-24 16,7 20-240 0,20 5-152-16,16-2-264 0,12-17 32 15,28-9-64-15,12-9-48 16,20-13 0-16,-4-19 0 0,19-3-64 16,5-13-368-16,-1-17-368 15,-7-8-1232-15,-28-23-3514 0</inkml:trace>
  <inkml:trace contextRef="#ctx0" brushRef="#br0" timeOffset="192033.72">22865 14487 9658 0,'0'0'2928'0,"0"0"-1167"15,0 0-17 1,0 0-512-16,0 0-440 16,-111-38-208-16,63 44-71 15,1 10 31-15,-2 10-128 0,6-4-96 16,7 3-80-16,12 4-96 15,8-1-144-15,12 7-72 0,4-3 72 32,7 7 48-32,21-5-48 15,13 4 0-15,6-3 0 16,13 0-104-16,0 0-80 0,4-3-232 16,-8 6 88-16,-13-3 168 31,-11 0 8-31,-12 0 8 0,-16 0-8 15,-4 3 152-15,-19-4 96 0,-14-2 232 16,-7 0 64-16,-11-7-16 16,-5-5-72-16,0-8-160 0,8-5-96 15,5-7-48-15,11-26-1368 16,15-5-2873-16,17-8-4513 0</inkml:trace>
  <inkml:trace contextRef="#ctx0" brushRef="#br0" timeOffset="192230.4">23188 15052 5369 0,'0'0'10314'0,"0"0"-8810"16,0 0-960-16,0 0-72 16,0 0 113-16,49 67-161 0,-62-35-32 15,-15 6-288-15,-12 3-16 31,-8 1-88-31,1-1-608 0,-5 0-1449 16,16-12-2344-16,16-10-4865 0</inkml:trace>
  <inkml:trace contextRef="#ctx0" brushRef="#br0" timeOffset="192671.31">23778 14922 3880 0,'0'0'9410'0,"0"0"-7601"15,0-92-1137-15,-8 54 464 16,-4 6-40 0,-8 7 57-16,0 9-337 15,-4 6-400-15,-12 10-216 0,-3 4-112 16,-6 21 56-16,6 13-64 0,-1 13 24 31,16 0-88-31,9 6 40 16,10-3-56-16,5-10-16 0,16-5-192 15,12-14-192-15,8-9-120 16,3-10-24-16,10-6 0 0,3-19-65 16,-1-13 209-16,1-3 208 15,-9-6 192-15,-6 3 0 0,-10 6 144 31,-14 13 704-31,-6 16 177 16,-7 3-393-16,0 25-624 16,-11 11 376-16,2 8-192 0,1 3-88 15,4-2-96-15,4-1-8 16,8-6-360-16,40 1-912 0,-8-14-1801 31,8-13-2896-31</inkml:trace>
  <inkml:trace contextRef="#ctx0" brushRef="#br0" timeOffset="192965.25">23978 14424 13450 0,'0'0'4193'0,"0"0"-2960"16,0 0-393-16,0 0-136 15,107-4-184-15,-55 33-160 16,8 16-104-16,11 21-160 0,4 23-24 16,-15 26-72-16,-19 2-80 0,-34-19-160 31,-7-25-736-31,-39-6-913 15,2-23-1863-15,1 1-1690 0</inkml:trace>
  <inkml:trace contextRef="#ctx0" brushRef="#br0" timeOffset="193428.95">24650 13865 8265 0,'0'0'3921'0,"0"0"-2145"0,0 0 353 16,0 0-361-16,0 0-831 31,0 0-249-31,0 0-296 0,116 47 104 16,-60 23 56-16,19 25-104 15,17 33-136-15,4 15-112 0,-17-4-104 16,-23-2 40-16,-20-17-56 31,-20-2-24-31,-16-7 32 16,-8-6-80-16,-24-4 48 0,-15-2-56 16,-17-4 0-16,-24-6-272 15,-16-13-776-15,17-22-1329 0,7-16-4680 0</inkml:trace>
  <inkml:trace contextRef="#ctx0" brushRef="#br0" timeOffset="195288.36">2075 13703 7945 0,'0'0'4273'15,"0"0"-3929"-15,0 111-224 16,5 7-16-16,27 31 0 0,15 19 96 16,17 7 152-16,3-1-32 31,2 7-120-31,-6-6-31 0,1-10-65 15,-13-9-96-15,-6-20 0 16,-14-9 56-16,-10-22-56 16,-14-22 48-16,-7-26-56 0,0-20 16 15,0-11-8-15,0 0-8 32,0-17-248-32,0-3-969 0,0-6-1743 0</inkml:trace>
  <inkml:trace contextRef="#ctx0" brushRef="#br0" timeOffset="199376.8">2103 13735 2904 0,'0'0'7618'16,"0"0"-6050"-16,0 0-1304 0,0 0-192 31,0 0-72-31,0 0 80 16,104-51 72-16,-57 32 136 16,9 3 112-16,0 3-72 0,4 4 57 15,0 5-153-15,8 4-152 16,15 0-32-16,13 0 0 0,24 0 8 0,-2-6-48 15,-6 0 0 1,0-4 8 0,-12 1 56-16,3-1-64 15,1 1 8-15,7 2 40 0,1 7 568 16,4 0-16-16,-2 0-280 16,2 4-152-16,0-1-168 15,11-3 40-15,5 0 40 16,11-3-32-16,5-10 40 15,4 0 32-15,-1 7-24 16,-4 0-96-16,-7 6 48 0,-5 0 32 16,-3 2 32-16,-5 5-16 15,1-4-56-15,3 4-40 0,-4-4 56 32,0-3 0-32,6 0-64 15,-2 0 0-15,-4-7 8 0,1 4-8 16,-9 3 0-16,1 0 8 15,-4 3-8-15,-9 10 8 0,1 3-8 16,-5 0 8-16,9 0 0 31,4-1-8-31,-1-5 8 16,8-3-8-16,1-7 56 0,8 0-56 16,7 0 48-16,5-7-48 15,-2-3 0-15,2 1 16 0,0 9-16 16,-13 0 0-1,0 0 0-15,-7 0 0 16,8 7 80-16,-5-1 88 16,16-3-56-16,1-3 0 0,11 0-8 15,4-7-104-15,1-5 16 16,4 2-16-16,-5 4 0 16,4-3 8-1,-4 5 8-15,0 4-8 0,2 0 8 16,-6 0-16-16,0 0-8 15,4 4 0-15,-3-1 8 0,7-3 16 16,5 0-16-16,-1 0 8 16,1 0 24-16,-2 0-32 0,1 0 0 31,-3 0 0-31,3 0 0 16,-4 0 8-16,1 0 0 0,-4 0-8 15,-5 9-8-15,0-2 0 16,1 2 0-16,-1 0 8 0,0-2 8 31,9-4 0-31,-1-3 56 16,4 0-64-16,1-3-8 15,-1-6 8-15,-8-1 0 16,-3 0 16-16,-9 4-8 0,-3 3-8 16,-1 0 48-16,-7 3-48 0,3-3 0 15,5 3 8-15,3 0 96 31,9 0-16-31,7-4 9 0,5 4-17 16,10-6-40-16,5 3-40 0,5 0-8 16,0-1-48-16,-6 4 0 15,-2 0 40-15,-1 0-65 0,-7 0 17 16,-1 0 64 0,-3 0-16-16,-5 4-16 15,0-4 32-15,5 3 0 16,-2-3 8-16,2 0 0 0,-8 0-8 15,-5 0-88-15,-7-3-40 16,-13-3-72-16,-12-1 112 0,-7 4 88 31,-5-4 0-31,-7 1 0 16,-8 3 0-16,-1-6 0 0,1 2-16 16,-1-6 16-16,-7 1-8 15,4-1 0-15,-1-6-144 16,-3 6-72-16,4-3 88 0,-17 3 56 31,-15 4 72-31,-8 3-8 16,-5 3 8-16,5-1 8 0,8 1-48 15,11-3 40-15,13 3 0 16,25 0 0-16,22-10 0 0,8 4-8 16,1-1 16-16,-1 0-8 31,-11 4 8-31,-9 0-120 15,-4 2-112-15,-10 1-80 0,-6 0 136 0,-24-3 104 16,-11 2 64-16,8 1 0 16,11-6 8-16,14-1 0 15,10-5 0 1,-4-2 0-16,-15 2 0 16,-8-1-8-16,-16 3-120 0,-17 0-104 15,1 7 104-15,4-7 120 0,8 0-48 16,8 1 48-16,-9-4 8 15,5 3 8 1,0 1 0-16,-1-4-8 16,1 3-8-16,4 1-48 15,-5-1 56-15,1 3-8 16,0 1 0-16,-1-1 0 0,6 4 0 16,-2 2 8-16,5-2 0 15,12 6 0-15,-9-3 0 0,5 3 0 31,-5 0 0-31,-6 0-8 16,-2 7 8-16,-3-1-16 0,-4 3 8 16,-13-2 0-16,-2-1 8 15,-6 3-8-15,-7-5 8 32,0 2 8-32,-8-3-8 0,4 7-32 15,-9-1 32-15,1 1 0 16,1 2-144-16,-10 1 112 0,2 6 32 0,-5-3 208 15,-8 3 40-15,3 6-8 16,-3 1-40-16,0 9-104 16,8 3-24-16,-4 10 0 15,9 2 8 1,2 7 24-16,1 19 8 16,0 20 64-16,-4 15 8 0,-8 6 112 0,-4-9-80 15,-4-9 80-15,-8-17 80 16,4-2-159-16,8-4-65 15,0 0-32 1,0 0-64-16,20 1-40 16,-8 9 64-16,4 3-8 15,0 5 24-15,-5 5-96 0,-2-4 8 16,-5 0 64-16,0-2-56 16,0-8 32-16,0-5 0 0,-1-10 8 31,6-13 0-31,-5-13-56 15,4 0 64-15,-4 4-64 0,-4 6-8 16,3 7-96-16,-3-4 0 16,-3 0-16-16,-13-3 32 15,-4-7 32-15,0-2-24 0,0-4 16 32,0-9-16-32,0-7-24 15,4-5-57-15,-4-2 9 0,5-5 48 16,-2 3-16-16,-2 3 112 0,-1 0-112 15,-5 7 72-15,-2-4 48 16,-1 3-8-16,-8 0-64 16,-8-6-392-1,0 1-144-15,-7-8-88 16,-5-2 96-16,-4-4-64 0,-20-3 464 16,-19-3 120-16,-25 0 80 15,-11 0 48 1,-1-3-40-16,5 3 96 15,7 0-16-15,-3 0-40 0,0 7 48 16,-1 2 32-16,0 1 168 16,0 3-96-16,5-4-64 0,-1 0 8 15,1-5 120-15,3 2-88 16,-7-3-104-16,0 3-16 0,-1-3-56 31,-3 4 0-31,-9-4 8 16,5 3 56-16,-5 1-48 0,1-7-8 15,3 6 144-15,-3-3 16 16,8 1 56-16,-1 1-128 16,8 2-48-16,9 3 8 0,4-1 16 31,11 1-72-31,0 2 0 16,4 1 0-16,1 6 0 0,-5 0 0 15,-3 3 0-15,-5 1 0 16,-12-4 0-16,-7 3 0 15,-12-6-304 1,3 0-360-16,-3-7 72 0,7-3 144 16,8 4 448-16,10 0 160 15,2 2 520-15,0 4 40 0,1 0-192 16,-5-3-256-16,-7-1-232 16,3-2-40-16,-7-4-136 0,-1-2 136 15,1-4 0 1,-5 0 8-16,4 0-8 15,1 0 0-15,0 0 8 16,3 0 56-16,-3 0-56 0,-1 0 0 16,1 0 8-16,-1 0-8 15,0 0 0-15,1 0 0 16,0 0-8 0,3 0 0-16,4-4 0 15,-3 1-32-15,3 3 32 16,1 0 8-16,-1 0-8 0,-7 0 0 15,-1 0 8-15,1 7 40 32,-4-1 64-32,-2 3 8 0,6-5-48 15,4-1 48-15,-1-3-120 16,13 0 72-16,-1 0-64 0,0-3 0 16,9-4 0-16,-4 4-8 15,-1 0 48-15,-8 3 64 16,1 0 73-1,-13 0-33-15,-3 6-72 0,-12 1-72 16,-1-4 56-16,0-3-64 16,5 0 40-16,0 0-40 15,0-10 0-15,3 1 0 0,0-4 0 16,-3 1 8-16,7 2-8 16,-8-3 0-16,5 4-72 15,-4-4 24-15,3 0 48 16,-3 0 0-16,-1 1 0 15,2-4 8-15,2-6 0 16,4 2-8-16,5-5 8 0,3 0 40 31,5-1-40-31,3-2-8 16,5 2 0-16,-1 1 0 0,4 6 8 16,-3-3 56-16,-1 6 16 15,1-3-72-15,-5 0 8 0,4 3-16 16,-3-7 0-16,4 5 0 15,-5-1 0-15,-8-1-8 0,-3 5-8 32,-4 2 16-32,-5 0 0 15,1 7 0-15,-1-3 48 16,1-1-48-16,3 0-8 0,0 1 0 16,1-4-8-16,0-3-40 15,3 4 40-15,1-5-72 0,-5 5-24 16,1-1 112-1,-4 7 0-15,-2 0 0 16,-1 2 0-16,-6 4-8 16,-4 0 8-16,-3 0 0 0,8 0 8 15,-1 0 0 1,5-3 0 0,7 0 8-16,5 0 16 0,-1-4-32 15,5 5-8-15,3 2 0 0,0 0 0 16,1 0 8-16,-1 0 0 15,5 5 48-15,0-1-40 0,3 5-8 16,1-5 8-16,6-1 0 16,-2 0-8-1,4-3-48-15,-1 0 48 16,5 0 0-16,-1 3-8 16,0-3 56-16,4 0-48 0,1 3 8 15,-1-3-8-15,5 3 0 16,-1-3-8-16,13 0 0 0,19 4-40 31,12-4-144-31,0 0 168 16,-4 3 24-16,-11 0 0 15,-10 0 0-15,6 0 56 0,-1 1-56 16,1-2 8-16,-1-2 0 16,1 0-8-16,2 4 0 0,5-4 8 31,5 0 72-31,7 0-80 15,4 0-32-15,0 0 32 0,8 0 0 16,1 0 0-16,3 0 0 0,0 0 0 16,0-4 0-16,0-2 8 15,0 0 64-15,1 3 16 16,-1-4 16 0,0 1-32-16,-5 6-72 15,-2-3 0-15,-1 3 8 16,-4 0-8-16,0 0 0 0,5-3 0 0,3 3 120 31,4 0 56-31,0-3-56 16,4 3-112-16,0 0-8 0,-7 0 8 15,3 0 0-15,-5 0-8 16,-2-7 48-16,-1 1-40 16,4-7 64-16,5-6 168 0,3-6 128 31,7-7-232-31,6 0-136 0,6 1 0 15,5 5-16-15,1 10-40 16,3 6 48-16,0 7-168 16,0 3-688-16,0 10-729 0,0 6-2311 15,0 0-41-15</inkml:trace>
  <inkml:trace contextRef="#ctx0" brushRef="#br0" timeOffset="204439.96">25718 13023 5825 0,'0'0'9170'16,"-4"0"-7610"-16,0 0-976 15,4 0 248-15,0 0 585 0,0-6-193 32,4-7-528-32,8-5-480 15,4-5-80-15,12-6 0 0,12-2-16 16,3-4-40-16,9-6-72 0,4-4 96 15,4 4-56-15,-8 0 0 16,-5 9-40-16,-7 7-8 16,-16 12 0-1,-7 4 0-15,-10 5-312 16,-3 4-304-16,-4 0-448 0,0 0-665 16,-8 0-607-16,1 6 392 0,-6-2-2865 15</inkml:trace>
  <inkml:trace contextRef="#ctx0" brushRef="#br0" timeOffset="204720.9">25926 12366 232 0,'0'0'13034'0,"0"0"-10905"16,0 0-625-1,0 0-288-15,0 0-343 16,0 0-313-16,0 0-504 0,0 0-56 15,0 0 296-15,91-22 16 16,-35 28-32-16,12 7-160 16,3 0 16-16,-7 2-80 0,0 5-8 31,-16 5-48-31,-16 10-8 16,-17 3-56-16,-10 7 64 0,-5 2 96 15,-13 7 32-15,-11 3-64 16,1-3-64-16,-14 10-504 15,9-10-1184 1,13-16-2889-16</inkml:trace>
  <inkml:trace contextRef="#ctx0" brushRef="#br0" timeOffset="205426.2">27408 11776 4977 0,'0'0'9146'0,"0"0"-7346"16,0 0-464-16,0 0 72 15,0 0 65-15,-21-67-377 0,21 67-488 16,0 10-440-16,4 15-104 15,13 26 88-15,3 25 280 0,7 22-168 32,-3-6-136-32,0-15-32 15,-7-26-16-15,-6-14-64 16,5 5-16-16,0 2-248 0,-1 1-240 16,2-7-584-16,-6-10-896 15,-6-5-2353-15,-5-14-2889 0</inkml:trace>
  <inkml:trace contextRef="#ctx0" brushRef="#br0" timeOffset="205655.09">27084 11878 10418 0,'0'0'2488'0,"0"0"-1408"15,0 0 265-15,-47-86 535 16,47 67-872-16,16-7-648 15,20 7 145-15,24-6-105 0,39 0-160 16,25-1-136-16,-4 7-40 16,-25 9-64-1,-35 7-144-15,-13 6-1777 16,-15 10-3120-16,-4 0-1368 0</inkml:trace>
  <inkml:trace contextRef="#ctx0" brushRef="#br0" timeOffset="205879.7">27926 11592 13514 0,'0'0'3953'15,"0"0"-2777"-15,0 0-127 0,0 0-561 16,0 0-344-16,0 0 304 31,47 92 360-31,-23-26-408 0,12 20-208 16,-4-7-88-16,-4-5-96 0,-4-14 48 15,-9-12-56-15,2 2-320 16,-1 7-528-16,-1-3-1024 0,-3-15-2361 16,1-17-2769-16</inkml:trace>
  <inkml:trace contextRef="#ctx0" brushRef="#br0" timeOffset="206133.8">27834 11643 11442 0,'0'0'4177'0,"-4"-80"-3241"16,4 39 104-16,23 3-312 0,14 6-432 15,31 10 241-15,23 12 287 16,25 10-176-16,-9 26-192 0,-19 12-96 16,-17 19-208-16,-26 16-56 31,-10 0-96-31,-7 0 0 0,-20-19-48 15,-8-13 48-15,-4 7 0 16,-16 6 0-16,-4 6-88 16,-12-6-208-16,-7-3-504 0,-17-7-816 15,12-9-1201-15,4-15-5313 0</inkml:trace>
  <inkml:trace contextRef="#ctx0" brushRef="#br0" timeOffset="206562.18">28874 11239 4584 0,'0'0'10219'0,"0"0"-8555"31,0 0-328-31,0 0-247 0,0 0-457 15,-100-13-128-15,68 61 128 16,13 28-128-16,6 29-168 0,13 16-152 16,20-7-48-16,28-15-136 31,4-27 0-31,19-5-48 16,9-10-112-16,8-12-216 0,-4-10-744 15,-5-22-481-15,-23-13-1255 16,-12 0-2473-16</inkml:trace>
  <inkml:trace contextRef="#ctx0" brushRef="#br0" timeOffset="206831.33">29432 11100 10114 0,'0'0'3136'31,"0"0"-455"-31,0 0-697 16,0 0-631-16,0 0-745 0,0 0-600 16,0 0 208-16,28 79 464 15,-5-12-280-15,14 18-264 0,-2-2-56 32,1-13-32-32,-8-10-40 15,-4-15-8-15,-1 2-280 0,2-3-424 16,-5-5-864-16,-5-14-1153 15,-2-12-2904-15</inkml:trace>
  <inkml:trace contextRef="#ctx0" brushRef="#br0" timeOffset="207017.53">29511 11376 12706 0,'0'0'2793'0,"0"0"-1633"0,0 0-104 16,0 0-176-16,-103 38-103 15,75 0-89 1,0 6-120-16,0 10-224 16,0 0-200-16,4-3-144 0,1-3-24 15,6-4-888-15,9-9-1849 16,5-13-3848-16</inkml:trace>
  <inkml:trace contextRef="#ctx0" brushRef="#br0" timeOffset="207341.37">29587 10855 8265 0,'0'0'6570'15,"0"0"-5242"-15,0 0-544 32,107-22-384-32,-23 41 216 15,23 29 297-15,9 18-121 0,-8 17-304 16,-21 9-184-16,-31 0-136 16,-15 10-48-16,-18 2-120 0,-18 7-16 15,-5-6-728-15,-21-10-545 31,-11-9-343-31,8-32-1088 0,0-19-2314 16</inkml:trace>
  <inkml:trace contextRef="#ctx0" brushRef="#br0" timeOffset="207477.81">30850 11328 6577 0,'0'0'0'0</inkml:trace>
  <inkml:trace contextRef="#ctx0" brushRef="#br0" timeOffset="210138.41">7709 8832 1608 0,'0'0'8442'0,"0"0"-6938"0,0 0-944 15,0 0-304-15,0 0-32 0,0 0 8 31,32-50-160-31,-8 34 32 16,0 3 0-16,8-2 8 0,-4 5 8 16,4 0-48-16,-4 4 16 15,0 2-72-15,-5 4-16 16,-3 0 0-16,0 0-32 0,-1 10 32 31,2 3 120-31,3 3 48 0,4 0-24 16,0 3-88-16,4-4 41 15,0 2-49-15,3 1 0 16,1-1-40-16,-4-2 72 0,0 4-72 31,-1-3 40-31,-3 0-40 16,-3 3 0-16,3-3 48 16,-4 0-48-16,-5 3 0 0,1 0 0 15,0 3-8-15,-4 1 144 16,-1-1-88-16,2 6 120 0,-6 1-24 0,10 0 24 15,-5-1-96 1,3 1 48 0,2-1-64-16,3 1 8 15,-1-4-8-15,1 0-48 0,-4 4 40 16,-4 0 24-16,0-1 56 16,-4 1 96-16,0 3 8 15,-8-1 136 1,4-2-64-16,-4-4-112 0,-1 4-88 15,1-4-16-15,1-3-80 16,3 4 80-16,-4-4-88 0,0 0 64 16,-1 4-64-16,-3-4 0 15,0 3 64-15,0 1-16 0,-11-1 40 32,-9 4-88-32,-1-7 56 15,-2 3-16-15,-1 1 8 0,0-4-48 16,0 0 8-16,1 3 0 15,-1 1-8-15,-1-4 0 0,1 4 0 16,1-4 0-16,-1 0 40 31,-4 1-48-31,4-8 8 16,-4 4 0-16,0-3 0 0,4-3 40 16,-3 0-48-16,3-1 16 15,-4-6 40-15,4 1 0 0,-4-1-48 16,4 1 40-1,-3-4-32-15,-1-3 40 16,-4 0-40-16,0 0 32 16,0 0 80-16,-1 0 41 0,1-3-89 15,0 0-24-15,6-7-40 16,-7 3-8-16,6-2 40 0,3 0 0 16,-1-8 0-1,9 5 48-15,-3-7-40 16,-2 3 88-16,6-3 0 15,-1-3-56-15,-4-1-80 0,4-5 72 16,-4-1-80-16,-3-3 0 16,-2-2 0-16,5 2 0 0,-4 0 48 31,1 0-48-31,3 4 0 16,-5-4 72-16,6 7-64 0,-1-4 8 15,0 1-16-15,0 2 48 16,0-2 64-16,4-1-104 0,0 4-8 31,5-4 0-31,-2 4 16 16,2-4 32-16,2 1-48 15,1-4-48-15,4 0 40 0,0 0-64 16,1-3 72-16,-1-3 72 16,4 3-64-16,-4-3 8 0,4-3-8 31,0 3 0-31,0-4 40 0,0 5-48 15,0-2-56-15,4 4 48 16,7 3 8-16,6-2-128 0,6 2 120 16,-3 0-8-16,4 4 16 15,4-1 0-15,0 1 0 0,-5-1 0 16,5 4 0 0,-4-1 8-16,1 4 40 15,-5 6-48-15,-1 3 0 16,1 4 0-16,0 2-56 0,0 7 8 15,0 0-72-15,4 0-312 16,-1 13-337 0,5 6-343-16,25 16-928 15,-10-9-1161-15,-7 2-4881 0</inkml:trace>
  <inkml:trace contextRef="#ctx0" brushRef="#br0" timeOffset="-212728.37">11438 2882 4096 0,'0'0'6586'16,"0"0"-5098"-16,0 0-312 0,0 0-207 15,0 0 39-15,5 0-128 16,-1 0-216-16,0 0-24 16,11-9-72-16,5-1-24 0,12-5-239 31,12-5-161-31,8 2-24 0,11-1-64 15,5-1-56-15,8 8-72 0,-8-1-665 16,-12 4-759-16,-13 6-712 16,-15 3-89-16,-28 0-840 15,-4 0-1399-15,-20 5 2007 0</inkml:trace>
  <inkml:trace contextRef="#ctx0" brushRef="#br0" timeOffset="-212507.85">11498 2959 3344 0,'0'0'4745'0,"0"0"-3216"15,0 0-1017-15,0 0-176 0,0 0 304 16,0 0 184-16,0 0 376 16,0 0-175-16,104 22 143 15,-53-22-376-15,5-12-296 0,4-5-272 31,4 2-56-31,-8-5-168 16,-8 5-552-16,-16-5-1688 0,-9 1-2882 16,-18 4-2807-16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4:21:48.8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2840 4184 1872 0,'0'0'1312'0,"0"0"425"0,0 4-905 15,0-4-384-15,0 0 208 16,0 0 408-16,0 0 104 0,0 0-63 31,0 0-201-31,0 0-184 16,0 0-128-16,0 0-184 0,0 0-152 15,0 0 32-15,0 0-8 16,0 0-56-16,0 0 57 0,0 0 79 16,0 0 56-16,0 3 40 15,0-3-56-15,0 0-64 31,4 0 48-31,-4 0-232 0,4 0-56 16,-4 0-24-16,5 0 0 16,-2 0 24-16,5 0 232 0,0 0-96 15,1 0-96-15,-2 0-88 16,1 0 40-16,8 3 104 16,-4-3-48-1,3 0 88-15,2 0-40 0,3 0 9 16,-4 0-49-16,4 0-8 15,-5 0 0-15,2 0-24 0,-6 0-72 16,2 0 24 0,-2 0-72-16,1 0 0 15,0 0 0-15,0 0 0 16,4 0 8-16,0 0 40 0,4 0-48 16,-1 3 16-16,2-3 40 15,3 0-56-15,0 3 0 16,-5 0-16-16,-2 4 16 0,-2-4-8 31,2 0-80-31,-6 4 88 0,2-1-48 16,-2 0 40-16,1-3 8 15,4 4 0-15,-4-4 88 16,4 0-80-16,3 0 64 0,-2 0-32 16,3-3-40-16,-4 3 0 31,4 1 0-31,-5-1 16 0,6 0-8 15,-5 0 0-15,3 1 0 16,2-1 40-16,-2 0-48 16,1 0 0-16,4 3 16 0,0-3-8 31,4 1 40-31,-5-4-32 0,5 0-8 16,-3 3 0-16,3 0 0 0,0 0 0 15,-4 0-8-15,4-3 8 16,-9 7 0-16,5-4 0 15,-4 0-8-15,3 4 0 16,2-4 0 0,-5-3 8-16,4 2 0 0,3-2 0 15,-7 0 40-15,8 0-40 16,-4 0 0-16,0 0 56 0,0 0 0 16,0 0-56-16,-4 0 0 15,-1 0 64-15,2-2-56 0,-5 2 32 31,3 0-40-31,2 0 64 16,-6 0-64-16,1 0-8 0,5 0 8 16,-6-3-8-16,5 3 8 15,3 0 0-15,5-4-8 0,-3 4 48 32,3-3-48-32,-4 0 8 15,4 3-8-15,-4 0 0 0,-1-3 0 16,-3 3 0-16,4 0 0 15,-4 0 8-15,-4 0 0 16,4-4-8-16,-4 4 8 0,0 0-8 31,3-3 8-31,2 3 8 0,-1-3-16 16,-1 0 8-16,2 3 0 0,3-3-8 16,-1 0 0-16,-3 3 0 15,0-4 8-15,0 4-8 16,-4-3 0-16,3 3 0 0,-2 0 0 15,-1 0 0 1,0 0 0 0,0-3 0-16,-1 3 0 0,2-3 8 0,-2 3-8 15,6-3 16-15,-6 0-16 16,5 3 0-16,-4 0 0 16,0-3 0-1,4 3 0-15,-8 0 0 16,3 0-8-16,-2 0 8 15,2 0 8-15,2 0 0 0,-2-4-8 16,2 4 8-16,-2 0-8 16,5-3 0-16,-3 3 0 0,-6 0-8 15,6 0 8-15,-6 0 0 32,5 0-8-32,-4 0 0 0,7 0 8 15,-2 0 0-15,3 0 0 16,3 0 0-16,-2 0 8 15,3 0-8-15,0 0 0 0,-5 0 8 16,1 0 8-16,1 0-16 31,-2 0 0-31,1 0 0 0,-4 0 0 16,0 0 0-16,-1 0 0 0,2 0 8 16,-2 0-8-16,6 0 0 15,3 0 0-15,0-3 0 16,-1 0 0-1,1-1 0-15,0 4 0 16,0-3 0-16,-4 3 8 0,0-3 0 16,-9 3-8-16,6 0 0 0,-6 0 0 15,6-3 0-15,-2 3 0 16,6 0 8-16,-1-3 0 0,3 3-8 31,1-3 0-31,4 0 0 16,0-1 0-16,0 1 0 0,-4 3 0 15,-1 0 0-15,-2 0 0 16,-1 0-8-16,-1 0 0 0,1 0 0 16,5 0 0-16,-1 0 8 31,8 0 0-31,-1 0 0 0,5 0 72 16,4 0-72-16,-1-3 0 15,2-4 48-15,-6 5-48 16,5-5 0-16,-8 4 0 0,0 0 0 31,-4 3 8-31,-8 0-8 16,-9 0 0-16,-3 0 0 15,1 0 0-15,-5 0 0 0,0 0 0 16,-1 0 0-16,-3 0 8 16,4 0-8-16,-4 0-8 0,0 0 8 0,0 0 0 15,0 0-8 1,0 0-176-1,0 0-72-15,-4 0-384 16,1 0-441-16,-18 0-823 0,6-7-1217 16,-2-2-7593-16</inkml:trace>
  <inkml:trace contextRef="#ctx0" brushRef="#br0" timeOffset="1965.11">8418 3581 6569 0,'0'0'1736'0,"0"0"-872"0,0 0-47 16,0 0 63-16,13 0-264 0,-13 0-248 16,0 0-368-16,3 0 72 15,1 3-16-15,0 7 224 16,4 2-48-16,4 1-48 0,0 0-56 31,4 3 112-31,4 0-56 16,4-3-32-16,8 2-48 0,3-5 48 15,6 2-72-15,6-5 224 16,-2-1-79-16,-2-3-89 31,0 1 8-31,-2 2-48 0,-5-6 8 16,3 0-56-16,-3 0 32 16,8 0 80-16,3 0 32 0,6-10 8 0,6-2 24 15,9-1-40-15,-4-3-32 16,-1 4-96-16,1-1-8 15,-4 0 48-15,-8 0-96 16,-9 4 8 0,2 3-8-16,-10-4 8 0,5 0 0 15,-4 4 8-15,4-3 40 0,0-1 8 16,12-3-56-16,4-3 88 31,3 1-88-31,9-5 8 16,0 5 56-16,-8-2-72 0,-4 2 0 15,-9 2 8-15,-8 0 0 16,-2 1 8-16,-5-1-8 0,-4 3 0 16,4-5 64-16,3 2-64 15,5-3 40-15,0-3-40 0,8 3-8 32,4-3 48-32,-1 0-40 15,-7 3-8-15,-4 0 0 0,-4 4 8 16,-12-1 8-16,0-3 40 15,-5 3 64-15,1 1 160 16,1-4-112-16,2 0-64 0,5-3-64 31,8 3-40-31,4-6 0 16,0 2-8-16,3 2 8 0,1 2 0 0,-8 0-40 16,-8 3 40-16,-4 7 8 15,-8-4 8 1,-4 7-8-1,-4 0 8-15,-4 0-8 0,4 0 40 16,4-1-48-16,0-2 0 16,8 0 0-16,-1 0-16 0,5-1-32 15,0 4-8-15,-3-4-16 0,-10 4 24 32,-3 3-152-32,-4-3-72 15,-4 3-280-15,0 0-584 0,0 0-217 16,-4-3-871-16,0 3-1897 15,-4-3-1264-15</inkml:trace>
  <inkml:trace contextRef="#ctx0" brushRef="#br0" timeOffset="2482.07">11200 2927 744 0,'0'0'7681'16,"0"0"-5552"-16,0 0-1073 0,0 0-256 16,0 0 144-16,0 0 89 15,0 0-369-15,0 0-536 16,15 3 0-1,2 1 40-15,11-1-72 16,0-3 88-16,11 0-64 0,-3 0 64 16,3 0-112-16,-7 0-72 0,0-3 176 15,-4-4-104-15,-8 7-72 16,-8-3 104 0,-8 0-32-16,-4 3-16 15,0 0 88-15,0 0 8 16,0 0-8-16,0 0-136 0,0 0-8 15,0 0 56-15,0 0-56 32,0 0-56-32,0 3-248 0,0 10 304 15,0 2 104-15,0 11 248 16,-4 2 24-16,-12 4-64 0,0 3-104 16,-3 0-64-16,2 0-48 15,6-3-88-15,-2-1-8 16,5-5-344-16,8-7-1592 0,12-10-2425 31,1-9-6329-31</inkml:trace>
  <inkml:trace contextRef="#ctx0" brushRef="#br0" timeOffset="30466.32">1569 5299 6281 0,'0'0'4745'16,"0"0"-3545"0,0 0-24-16,0 0 73 15,0 0-345-15,0 0-472 16,0 0-200-16,0 3-104 0,0 9 152 15,0 11 456 1,0-1-184 0,0 7-112-16,0-1 161 0,0 4-161 0,0-1-144 15,-4-1-112-15,1-2-104 16,3-3-72-16,-4-2 8 16,4-5-16-16,0-1-224 0,0-5-736 15,0-12-1369-15,11 0-2984 16,-3-6-4929-16</inkml:trace>
  <inkml:trace contextRef="#ctx0" brushRef="#br0" timeOffset="31093.97">1796 5226 10162 0,'0'0'4001'0,"0"0"-2881"16,0 0 448-16,0 0-208 0,0 0-327 15,-8-13-489-15,8 13-448 16,8 3-96-16,8 10 0 0,9 6 168 15,3 10-56-15,3 3-56 16,-4 5 40-16,1 2-88 31,-11 5 8-31,-6-3 32 0,-11 4-40 0,0-4-8 16,-15 1 56-16,-9-1 16 16,-8-3 0-16,-4-6-72 0,1-7-192 15,7-6-608-15,4-9-1193 16,16-10-3208-16</inkml:trace>
  <inkml:trace contextRef="#ctx0" brushRef="#br0" timeOffset="31779.93">2872 5299 6737 0,'0'0'6345'0,"0"0"-3872"16,0 0-809-16,0 0-296 0,0 0-471 15,0 0-521-15,0 0-240 31,0 0-136-31,-19 44 224 16,14-9-32-16,-3 0-64 0,0 3-16 16,5-3-104-16,-1-3-8 15,0-7-512-15,4-6-1033 0,4-9-2239 0,3-7-2354 16</inkml:trace>
  <inkml:trace contextRef="#ctx0" brushRef="#br0" timeOffset="31942.62">2916 5166 968 0,'0'0'10490'15,"0"0"-8578"1,0 0-1400-16,0 0-368 16,0 0-144-16,0 0-832 0,0 0-880 15,0 0-2513-15</inkml:trace>
  <inkml:trace contextRef="#ctx0" brushRef="#br0" timeOffset="32444.04">3055 5492 10538 0,'0'0'2800'0,"0"0"-1703"31,0 0 415-31,-4-79-184 0,4 47-512 16,0 1-264-16,12-1-87 16,1 3-105-16,-2 1-168 15,5 9-192-15,0 6-200 0,4 13 152 0,0 0 32 16,0 13-80 0,-4 15-128-1,0 11 88-15,-4 2 136 0,-8 3 56 16,-4 4-48-16,0-11 0 15,0-1 0-15,-8-11-8 0,0-9-200 16,4-6 87 0,0-10 113-16,0 0 321 15,4-23-321-15,0-15-184 16,4-10-1-16,12-6 89 0,7 1 96 16,-2 2 120-16,-1 13 89 15,-5 12 151-15,-3 14-216 16,1 9-144-1,-2 3 0-15,6 12 0 16,-6 13 0-16,9 7 16 0,-8 3 56 16,-4 3 0-16,0 3 16 15,0-2-88-15,-4-4-88 16,-4-3-664-16,4-7-761 0,8-3-1431 16,-4-10-2682-16,0-8-1327 0</inkml:trace>
  <inkml:trace contextRef="#ctx0" brushRef="#br0" timeOffset="32715.2">3789 4946 10138 0,'0'0'3104'0,"0"0"-943"15,0 0-457-15,0 0-544 16,0 0-119-16,11-35-353 15,-11 48-568-15,0 19-112 0,0 9 368 16,0 16-64 0,0 7-120-16,0 6-64 15,-4-4-56-15,4 1-24 0,0-3 16 16,0-7-64-16,9-7-56 16,6-2-384-16,-3-13-856 15,8-12-825-15,-3-11-2584 0,-6-9-4321 16</inkml:trace>
  <inkml:trace contextRef="#ctx0" brushRef="#br0" timeOffset="32907.17">3617 5302 9177 0,'0'0'3121'16,"0"0"-1921"-16,0 0-167 15,0 0-505-15,91-38-168 16,-42 25-64-16,-1 7-248 0,7-1-48 16,1 1-1096-16,15 3-1793 15,-19 0-2376 1,-7 3-56-16</inkml:trace>
  <inkml:trace contextRef="#ctx0" brushRef="#br0" timeOffset="33045.8">4144 5232 256 0,'0'0'1336'15,"0"0"4313"-15,0 0-3280 16,0 0-161-16,0 0-88 15,-5 73-327-15,1-44-473 16,4 5-528-16,0 1-360 16,0 4-224-16,0-4-112 0,0-7-96 15,12 1-320-15,-4-10-1000 16,4-16-1296-16,-4-3-1881 16,0 0-4145-16</inkml:trace>
  <inkml:trace contextRef="#ctx0" brushRef="#br0" timeOffset="33187.71">4215 5140 11282 0,'0'0'3017'15,"0"0"-2337"-15,0 0-680 32,0 0-304-32,0 0-809 0,0 0-1631 15,-4 92-5194-15</inkml:trace>
  <inkml:trace contextRef="#ctx0" brushRef="#br0" timeOffset="33787.5">4449 5467 8833 0,'0'0'2897'0,"0"0"-1409"15,0 0 457-15,-31-89-249 0,11 67-392 16,0 6-359-1,-4 7-281 1,9 5-368-16,-2 4-256 0,6 10-40 16,3 6-96-16,4 6-72 0,4 0 48 15,8-3-56-15,11-6-48 16,5-4-24-16,4-9 32 0,0 0 96 31,-4-6 112-31,-5-6-9 16,-6-1 17-16,-5 3 145 0,-8 1 375 15,0 9 256-15,0 0-240 16,0 3-432-16,0 16-104 0,0 3-8 31,0 10 8-31,0-4-16 16,20 1-160-16,4-7-208 16,12-6-232-16,3-7-176 0,5-9 87 15,8-15-423-15,4-14-368 16,-4-16 496-16,8-18 624 0,-5-26 320 15,-15-25 56-15,-17-3 8 32,-14 15 416-32,-9 26 632 15,-4 35 280-15,-8 12-64 0,-4 4-223 0,0 5-225 16,-3 8-320-16,-2 12-328 16,-3 9-168-16,0 26-8 0,5 22 8 15,2 7-8 1,6 6 48-1,7 3-48-15,4-10 8 16,0 4-8-16,15-4 0 0,10-9-144 16,3-9-480-16,7-10-552 0,21-23-817 15,-5-5-1816 1,-2-7-4392-16</inkml:trace>
  <inkml:trace contextRef="#ctx0" brushRef="#br0" timeOffset="33930.83">5299 5220 10458 0,'0'0'6361'0,"0"0"-5665"0,0 0-464 16,0 0 136-16,0 111-72 31,0-67-224-31,0 4-8 16,0-7-64-16,7 0-504 0,6-6-1072 16,-2-9-1049-16,6-14-4672 0</inkml:trace>
  <inkml:trace contextRef="#ctx0" brushRef="#br0" timeOffset="34086.9">5411 5226 2760 0,'0'0'13187'0,"0"0"-11187"16,0 0-831-16,0 0-633 0,-21-80-384 16,21 71-152-1,0 9-1289 1,4 0-3648-16,9 0-6417 15</inkml:trace>
  <inkml:trace contextRef="#ctx0" brushRef="#br0" timeOffset="34657">5570 5375 6433 0,'0'0'7754'15,"0"0"-5914"1,0 0-584-16,4-83-480 16,3 61-488-16,6-3-160 15,-2 3-80-15,6 2-48 0,2 5 0 16,5 5 0-16,4 4-56 16,4 6 48-16,-4 0 0 0,-4 3-40 15,-1 10-24-15,-10 2-56 31,-5 5 8-31,-8 2 8 16,0 3 112-16,-8 1 80 0,-12-4 16 16,-8 0 96-16,0-3 64 15,0-6 41-15,0-4-41 0,8-5-80 0,8-4-48 16,12 0 48 0,0 0-176-1,12-10-224-15,16 1-272 16,4-4 127-16,8 6 225 0,-1 7 136 15,2 0 8-15,-9 7-8 16,-4 12-64-16,-5 6 72 16,-11 7 96-16,-8 6-40 15,-4 6 112-15,0-2 73 16,-20-1-81-16,-8-3-16 16,-4-6 8-16,-4-4-16 0,-3-11 16 15,-1-5 24-15,-8-12-40 16,9 0-136-16,-2-12-232 0,5-11-288 31,17-12 400-31,10 0-257 16,9-3-607-16,0 3-872 0,28 3-545 15,28 0-247-15,0 7-2273 16,-9 9 1592-16</inkml:trace>
  <inkml:trace contextRef="#ctx0" brushRef="#br0" timeOffset="35055.46">6024 5381 9986 0,'0'0'2080'0,"0"0"-776"15,0 0-712 1,0 0-311-16,0 0 47 16,79-15-48-16,-55 11-112 15,4 1-96-15,-3 0-8 0,2-7 24 16,-3 1-64-16,-4-4-24 15,-5-6-320 1,-10 0 8 0,-5-3-56-16,-5 0 160 0,-14 3 208 0,-9 6 448 15,-4 10 256-15,0 3-48 16,1 9 376-16,3 13 16 0,3 10-304 16,10 7-199-16,6-2-329 15,9 5-64-15,0-4-136 16,13-3-8-1,11-7-8-15,8-8 72 16,4-5-56-16,7-8 24 0,-7-7-40 16,4-4-408-16,-12-12-785 15,-9-3 185-15,-6 1-448 32,-13-2-225-32,-9 4-3416 0,-6 4-3672 15</inkml:trace>
  <inkml:trace contextRef="#ctx0" brushRef="#br0" timeOffset="38796.31">7478 4946 4424 0,'0'0'6418'0,"0"0"-5058"15,0 0-176-15,-12-32 537 0,8 26-233 16,-4 3-464-16,4 3-216 15,-3 0-335-15,-6 6-233 0,-6 10-104 16,-5 10 96-16,-4 9 0 31,3 9-16-31,1 3-88 0,9 8 40 16,2-1-56-16,13-4-112 16,0 4-16-16,13-6-32 0,15-3 40 15,8-4 0-15,7-10 8 16,9-9-8-16,4-2-352 31,0-14-32-31,8-6 176 0,-4 0 8 16,-9-9 40-16,-3-8-145 15,-9-8 33-15,-11-3 160 0,-11-7 120 0,-6-6-96 16,-11-7 0 0,0-6-8-1,-11-3 96-15,-13-7-64 16,-8 1 64-16,-8 2-56 0,-4 11 64 15,1 5 72-15,-6 14 72 16,2 11 32-16,6 11 128 0,6 9-80 16,7 0-103-1,9 19 47-15,6 6-16 16,5 10 40-16,8 4-16 16,0 5-56-16,12 3-16 0,12-2-8 15,8-1 16-15,3-5 48 16,6-1-40-16,-1-7-104 0,-5 1 32 15,1-4 24-15,0-2-24 32,-8 0-40-32,-4-11-8 0,0 1-168 15,-9-3-384-15,2-3-489 16,-6-1-263-16,10-9-1040 0,-1 3-1969 16,-5-3-4457-16</inkml:trace>
  <inkml:trace contextRef="#ctx0" brushRef="#br0" timeOffset="39201.51">8482 4813 9842 0,'0'0'2872'0,"0"0"-759"31,0 0 103-31,0 0-439 16,0 0-369-16,0 0-656 0,0 0-432 16,0 0-160-16,-104-13-32 15,69 38 88-15,-1 14-24 16,-4 15-24-1,8 3-80-15,9 6 8 16,10 4 0-16,13-10-88 0,0 7-16 16,13-4 8-16,18 0-8 15,5-6-48-15,11-6-136 16,5-4-168-16,1-15-416 0,6-7-792 31,13-15-1009-31,-16-7-3072 16,-13 0-4313-16</inkml:trace>
  <inkml:trace contextRef="#ctx0" brushRef="#br0" timeOffset="39599.43">9016 4946 10266 0,'0'0'2312'16,"0"0"-735"-16,0 0 335 15,-80-38-624-15,48 35-400 16,0 3-343 0,-3 0-177-16,7 13-80 0,0 6-40 15,4 6-8-15,4 1-88 0,12 6-152 16,8-4-56-16,0 3-8 16,16-1-80-16,12-5-56 15,4-3 200 1,0-3 232-16,3 0-200 15,1-3-16-15,-8-3 64 0,-4-1 16 16,-3 1-56-16,-10 0-40 16,-3-1 0-16,1 4-8 15,-9-3 8-15,0 6 16 0,0-3 32 16,-13 0 8-16,-2-1-48 31,-6-5 128-31,1 0-136 0,-3-4-48 16,3-6-880-16,12-9-577 15,3-10-2279-15,5-7-4450 0</inkml:trace>
  <inkml:trace contextRef="#ctx0" brushRef="#br0" timeOffset="39792.11">9303 5238 9754 0,'0'0'2224'16,"0"0"-536"-16,0 0-479 0,0 0-473 15,0 0 280 1,24 83-320-16,-44-58-288 16,0 1-56-16,-4-1-208 0,0 1-144 15,4-4-192-15,16-13-2240 16,4 1-1833-16,0-10-3409 16</inkml:trace>
  <inkml:trace contextRef="#ctx0" brushRef="#br0" timeOffset="40213.67">9825 5124 56 0,'0'0'7649'0,"0"0"-5240"15,-20-86-601-15,0 58 80 16,-4 3 65-16,0 12-473 15,0 13-760-15,-4 0-272 0,1 22-55 16,-1 13-73-16,4 6 40 31,0 7-128-31,12-4-184 0,8-3-32 0,4-9-16 16,0-3-56-16,16-14-504 16,8-5 87-16,4-10 457 15,7 0 16-15,1-19-368 16,0-6 240-1,-4-7 128-15,-8 7 72 16,-4-1 72-16,-12 10 297 0,-1 10 63 0,-7 6-160 16,0 6-344-16,0 14 0 15,0 11 56-15,0 4-8 16,9 3 0 0,7 3-40-16,8-2-8 15,4-8-384-15,4-5-304 16,24-17-401-16,-13-5-1903 0,-3-4-2514 15</inkml:trace>
  <inkml:trace contextRef="#ctx0" brushRef="#br0" timeOffset="40484.28">10076 4673 8009 0,'0'0'6138'0,"0"0"-4722"31,0 0 680-31,0 0-711 16,0 0-449-16,0 0-520 15,0 0-72-15,0 0 264 0,115 73-168 0,-62-28-136 16,-2 6-152-16,-3 3-96 16,-5 6-8-16,-7-3-48 15,-12 3 0 1,-11 1-48-16,-13-4-24 15,0 0-168-15,-37 22-520 16,-6-15-1120-16,-1-7-3265 0</inkml:trace>
  <inkml:trace contextRef="#ctx0" brushRef="#br0" timeOffset="42038.97">11016 5273 576 0,'0'0'13202'0,"0"0"-10633"0,0 0-1313 16,0 0-344-16,0 0 17 0,8 0-513 15,-4 4-248-15,4 2-160 16,0 10 200-1,0 3-24 1,0 9-120-16,-4 4 0 0,-4 3-16 16,-4 3-40-16,-12-3-8 0,-8 0-56 15,-4 0-248-15,-4-3-920 0,12-10-1553 16,9-9-4689-16</inkml:trace>
  <inkml:trace contextRef="#ctx0" brushRef="#br0" timeOffset="42974.82">12056 4978 7817 0,'0'0'4065'15,"0"0"-2529"-15,0 0-175 0,0 0-265 0,0 0-336 16,0 0-344-16,-8 7-264 16,0 11 72-16,-8 8 352 15,0 9-184-15,-4 6-120 16,1 7-87-1,-2 2-121-15,5 4 8 16,-3 0-72-16,6 3 0 0,5-2-425 16,1-8-15-16,7-6-240 0,0-6-208 31,4-9-16-31,7-10-64 16,6-6-25-16,3-10 641 0,-9 0 352 15,1-7 0-15,1-12 416 16,-13-3 1001-16,0-4 7 0,0-6-48 15,-13-6-143-15,-6 0-345 16,-5-6-240-16,-8-4 112 0,-4 1-344 31,0-1 0-31,-8 0-280 16,1 7-64-16,7 3-64 16,-1 9 0-16,14 10 0 0,11 10-8 15,8 6-80-15,4 3-496 16,11 12-2408-16,9 4-2450 0,5 6-4432 0</inkml:trace>
  <inkml:trace contextRef="#ctx0" brushRef="#br0" timeOffset="44805.37">12637 5375 4889 0,'0'0'7337'0,"0"0"-4952"0,0 0-481 16,0 0-336-16,0 0-127 31,0 0-457-31,0 0-400 16,0 0-312-16,4 0-176 0,1 3-96 15,3 7-56-15,0 2 56 0,-1 4 56 16,2 6-40-16,-1 4-16 16,-8-1 0-16,0 4 8 31,-12-1-8-31,-4 1-344 0,-8 6-576 16,-1-10-1129-16,14-6-3152 0</inkml:trace>
  <inkml:trace contextRef="#ctx0" brushRef="#br0" timeOffset="46585.94">13814 4908 3992 0,'0'0'4945'0,"0"0"-3632"0,0 0-385 16,0 0 80-16,0 0-120 15,0 0-248-15,-60-41 65 16,39 41-217-16,-3 0 208 0,-4 6-160 31,-3 7 24-31,-9 6-96 0,0 10 16 16,-8-1 80-16,5 7-64 0,-2 6-143 16,6 0 7-16,7 7-136 15,4-3-96-15,8-1 104 16,8 1-200-16,12-4-32 15,0 0 0 1,12-6-88-16,12 0 88 0,12-6 104 16,8-10 40-16,7-1-136 0,9-11 48 15,16-4 8-15,-4-3 32 16,8 0-8-16,-5-10-88 16,-15-5-832-16,0-1-921 0,-5-12-855 31,-19 2-577-31,-12 4-3736 0</inkml:trace>
  <inkml:trace contextRef="#ctx0" brushRef="#br0" timeOffset="46965.18">13315 5210 5841 0,'0'0'4033'16,"0"0"-2809"-16,0 0 112 15,0 0 40-15,0 0-7 16,0 0-257-1,0 0-296-15,-4 0-248 0,4 0-272 16,12 0-288-16,8 0 0 0,12 0 664 16,8 0 1-16,28 0-145 15,19 0-224-15,-4-7-96 16,-6-2-48 0,-14 3-112-16,-15-1-48 15,0 1-928-15,0-1-1049 16,-16 1-2040-16,-9 0-896 15,-14 0-3552-15</inkml:trace>
  <inkml:trace contextRef="#ctx0" brushRef="#br0" timeOffset="49710.17">14729 5302 10522 0,'0'0'4025'15,"0"0"-3145"-15,0 0-536 16,0 0 64-16,4 9 168 0,5-2-320 15,-2 6 0-15,1 6 208 16,12 6-112-16,-8 0-160 0,4 4-88 31,-8 3 32-31,-4-1-48 16,-4 1-40-16,-12 0-48 16,-16-3 8-16,-3-4-8 0,-21-3-968 15,12-6-2152-15,8-10-5474 0</inkml:trace>
  <inkml:trace contextRef="#ctx0" brushRef="#br0" timeOffset="51374.37">15634 4797 9970 0,'0'0'2704'16,"0"0"-831"-16,0 0-337 15,0 0-328-15,0 0-264 32,0 0-311-32,0 0-177 0,0 0-136 15,0 3-168-15,4 13-144 16,0 10 256-16,8 9 112 0,-9 12-48 15,6 4-128-15,-1 9-48 32,-4 1 8-32,0-1-8 15,-1-3-24-15,-3 0 112 0,4-3-72 0,1-6-48 16,-1-4-72-16,4-6-40 16,-4-9 40-16,3-7-40 0,-3-3-8 15,1-9 0 1,-1-1-96-1,0-9-320-15,0 0-408 16,-1 0-104-16,10-32-673 0,-5 0-3240 0,3-5-6361 16</inkml:trace>
  <inkml:trace contextRef="#ctx0" brushRef="#br0" timeOffset="52161.68">15180 4753 4136 0,'0'0'4785'31,"0"0"-2792"-31,0 0-705 0,0 0-288 16,0 0 321-16,0 0-185 16,0 0-448-16,8 3-360 0,4 0 40 15,7 0 520-15,9 3 9 16,8-6-209-16,8 0-152 31,11 0 0-31,22 0-120 0,18 0-48 16,25 0-56-16,-8 0-112 15,-25 0-80-15,-28 0 40 0,-22 0-112 0,7 0-48 16,-5 0 56 0,2 0-40-1,-6 0 32-15,-7 0-40 16,-8-2-8-16,-4-2 8 0,3 4-8 15,-2-3-208-15,-6 3-176 16,2 0-272-16,-5 0-392 0,-5 0-617 0,1 7-359 31,-4 2-16-31,0-3-881 16,0-3-3937-16</inkml:trace>
  <inkml:trace contextRef="#ctx0" brushRef="#br0" timeOffset="59264.06">1697 6715 1664 0,'0'0'7689'0,"0"-4"-5752"16,0 4-1289-16,0 0-328 16,0 0 176-16,0 0-16 0,0 0-272 15,0 0-136-15,0 0-24 31,0 0 16-31,-4 10 240 16,-8 0 585-16,-4-1-145 0,-4 4-184 16,4-3-48-16,-4-1-128 15,4-6-184-15,4 0-40 0,8-3 8 0,4 0 128 16,0 0 184-16,0-6-272 16,4-10-208-1,8-3 0 1,0-3 0-16,4 6 72 0,0 0-72 15,-4 3-8-15,0 7 8 16,0 3 0-16,0 0 0 0,-4 3-8 0,3 0 0 16,2 0-56-16,2 9 64 31,-2 7 0-31,2 0 0 16,-2 9 0-16,-5 4-80 0,-4 6 72 15,-4 0 8-15,0 6 0 16,0-3 8-16,-17-3 0 0,-6 0-8 31,-1-7 72-31,-4-2-64 16,0-7 128-16,0-6-71 0,0-7 31 15,4-3 56-15,4-3-48 16,4 0 8-16,8-3 16 16,1-9-24-16,3-5-104 0,4 2-8 31,4 2-40-31,11-6 48 15,9 3 120-15,0 3-120 0,8 1 72 16,0-1-56-16,0 7-16 16,4-1 64-16,-5 4-64 0,1 3 120 15,0 0-104-15,-8 0-16 0,-7 10 0 16,-2 5-64 0,-3 7-136-1,-4 1 192-15,-8 2 0 0,0 4 8 16,0 0 0-16,0-7 48 15,-4 3-48-15,0-6-440 0,0-6-817 16,4-13-1575 0,0 0-3314-16,0-13-2718 15</inkml:trace>
  <inkml:trace contextRef="#ctx0" brushRef="#br0" timeOffset="59616.25">1948 6537 1712 0,'0'0'9178'31,"0"0"-6866"-31,0 0-631 16,0 0 103-16,0 0-792 0,0 0-520 15,0 0-424-15,40 19 376 16,-8 6 137-16,8 7-129 16,-1 7-152-16,1-2-104 0,-4 5-72 15,-8 2-32 1,-5 4-56-16,-10-1 32 16,-5 1-40-16,-8-1-8 0,0 1 48 15,-17 0-48-15,-2-3-160 16,-5-1-184-16,-8-6-464 15,-4-3-953-15,8-13-2800 16,4-9-4769-16</inkml:trace>
  <inkml:trace contextRef="#ctx0" brushRef="#br0" timeOffset="61235.99">3458 6445 4977 0,'0'0'4801'31,"0"0"-3409"-31,0 0-720 16,0 0 392-16,0 0 32 16,0 0 177-16,-8-73-369 0,-4 64-504 0,-4 2 64 15,-4 4-240-15,-4 3 144 16,-3 0-152-16,-1 0 40 16,0 13 8-1,3 2 32-15,1 4 201 16,9 7-129-16,3 2-168 15,4 11 16-15,4 2-72 0,4 6 72 16,0 4-40-16,0 3 0 0,7 6-8 16,2 1-56-1,-5-1-56-15,0 1-8 16,0-1 0-16,-4-3-40 16,0 0 0-16,0-6 0 15,0-9-8-15,0-2-312 0,0-11-448 16,0-4-641-16,0-8-559 0,0-8-1857 31,0-3-2816-31</inkml:trace>
  <inkml:trace contextRef="#ctx0" brushRef="#br0" timeOffset="61524.75">3004 6845 984 0,'0'0'10354'0,"0"0"-8562"0,0 0-495 16,0 0-321 0,0 0 160-16,0 0-432 15,0 0-256-15,124-25 136 16,-53 15-127-16,0 4-113 0,2-4-72 15,-10 4-184-15,-19 6-88 16,-1 0-616-16,-15 0-1433 16,-11 0-1136-16,-13 3-1576 15,-4 0-2552-15</inkml:trace>
  <inkml:trace contextRef="#ctx0" brushRef="#br0" timeOffset="61904.1">3713 6750 4032 0,'0'0'7434'0,"0"0"-5874"15,0 0-648-15,-84 13 505 16,56-1-129-16,4 10-416 0,5 4-448 31,3 9-160-31,8 3-40 16,8 3-72-16,0 0-72 15,8-2-80-15,16-8-80 0,8-2-96 16,3-13-216-16,9-3-176 16,-4-13 144-16,4 0 144 0,-9-13-16 15,-3-9 296-15,-8-7 24 16,-16-6 152 0,-8-3 8-16,0-7 208 15,-15 4 328-15,-13 0-72 0,-8 6-63 16,-5 3-161-16,2 10 8 15,-1 6-136 1,4 7-168-16,9 5-128 16,6 4-8-16,14 0-560 0,7 13-841 15,24 3-1007-15,7-4-2385 16,9-2-4793-16</inkml:trace>
  <inkml:trace contextRef="#ctx0" brushRef="#br0" timeOffset="62309.41">4191 6734 7705 0,'0'0'4841'15,"0"0"-4025"-15,0 0-280 16,0 0 569-16,-79 70-121 0,59-39-232 15,7 4-256-15,1 4-264 16,12-1-160-16,0-3-72 16,0-4-8-1,4-5-312-15,9-7-136 0,2-10-128 16,2-5 136-16,-2-4 448 16,-7 0 56-16,-3-4 240 0,-5-15 368 15,0-3 80-15,-17-7 288 16,-11-5 1-1,-4-1-201 1,-7 3-192-16,-6 0-80 0,-2 3-240 0,8 7-128 16,2 6-176-16,14 4 64 15,10 2-80-15,9 10-128 16,16 0-1248-16,12 0-3169 0,8 0-2265 16</inkml:trace>
  <inkml:trace contextRef="#ctx0" brushRef="#br0" timeOffset="63220.9">4948 6953 5921 0,'0'0'7529'16,"0"0"-6688"-1,0 0-833 1,0 0-8-16,0 0 576 0,0 0 232 15,107 29-64-15,-62-29-320 16,2 0-176-16,1 0-176 0,0-13-72 0,-13-3-656 16,-3-3 272-16,-12-4 32 31,-16 1-40-31,-4-3 56 16,-11 3 336-16,-17 0 256 0,-4 2 328 15,-4 8 48-15,4 9 80 16,-3 3-232-16,2 3-208 0,6 16 104 15,-1 6 89-15,8 7-73 32,8 3-120-32,8 6 88 0,4-3-112 15,4 4-56-15,15-4-120 16,17-7-72-16,8-2-16 16,20-7 8-16,28-9-120 0,20-13-288 15,-1-6-408-15,-12-23-1241 31,-30 4-1848-31,-30-1-4016 0</inkml:trace>
  <inkml:trace contextRef="#ctx0" brushRef="#br0" timeOffset="63620.93">5892 6823 9546 0,'0'0'2040'15,"0"0"-424"-15,0 0-47 0,0 0-233 16,-92-38-504-16,57 38-312 15,-5 0 224-15,1 9-7 0,-6 14-241 16,6 5-56-16,3 4-224 0,12 2-88 31,7 5-128-31,13-7-88 16,4-1 0-16,9-5-48 0,14-11 48 16,9-8-336-16,9-7 264 15,2 0 144-15,0-19-424 16,-2-6-97-16,-9-7 321 0,-8 0 104 31,-12 0 96-31,-9 4 16 0,-3 5 264 16,0 7 280-16,0 7 137 15,-3 9-217-15,-5 0-392 16,-1 13-72-16,1 9-8 0,1 9-104 16,7 8 104-16,0-1 0 31,0 0-168-31,15-6-488 0,9-1-617 15,8-11-975-15,4-8-25 16,28-12-423-16,-12-6-3194 16,-4-10 1371-16</inkml:trace>
  <inkml:trace contextRef="#ctx0" brushRef="#br0" timeOffset="63852.64">6354 6791 600 0,'0'0'10258'0,"0"0"-7850"16,0 0-63-16,0 0-849 15,-83-35-280-15,51 35-263 0,0 16-209 16,1 9-168 0,3 7-240-16,7 3-184 15,10 7-88-15,2 2-64 0,9-3-48 16,0-3 32-16,20 0-136 16,8-6 72-16,12-10-448 15,4-9-240-15,7-7-209 0,22-12-551 31,-18-13-2425-31,-11-3-4545 0</inkml:trace>
  <inkml:trace contextRef="#ctx0" brushRef="#br0" timeOffset="64267.02">6450 6635 4624 0,'0'0'6338'0,"0"0"-4354"15,0 0-111-15,0 0 215 16,0 0-768-16,0 0-711 0,0 0-609 16,0 0 88-16,16 29 24 15,-4 12 64 1,0 7-72-16,0 3-16 0,-1 6-8 16,-2 0-16-16,-5 0-64 15,-4-6-16-15,4-6-136 16,-4-10-256-16,0-10-161 0,0-13-7 15,4-8-40 1,3-4 320-16,6-23 48 16,2-12 208-16,9-6 40 0,4-7 8 15,0 4 192-15,0 6 296 16,-3 9 224-16,-6 10 17 16,-3 13-289-16,3 6-144 0,-2 0-72 15,-2 22-40-15,2 7 48 16,-6 6-96-1,6 6-40-15,-10-3-24 16,6 4-32-16,-9-4-48 16,4-4-440-16,-1-5-1233 0,-3-10-2255 15,0-10-6435-15</inkml:trace>
  <inkml:trace contextRef="#ctx0" brushRef="#br0" timeOffset="66059.92">7502 6965 11706 0,'0'0'4281'16,"0"0"-3601"-16,0 0-384 31,0 0 104-31,0 0 144 0,0 0-272 16,23 20 152-16,9-17 121 15,13-3-49-15,7 0-104 0,7-6-200 16,-3-13-80-16,-4-1-112 16,-9 1-80-16,-15 1-136 0,-15-8-200 15,-13 4 152-15,-4-1-112 16,-24 5 248 0,-4 5 128-16,-12 3 40 15,0 10 72-15,-4 0-16 0,5 19 8 16,7 7 40-16,4 9-40 15,4 2 88-15,15 8 56 0,10-1-56 16,3 1-144 0,16-7-48-16,20-6-128 15,20-4 64-15,32-15 64 16,19-10 0-16,8-3-176 0,-15-19-760 16,-33 0-2825-16,-27 4-2561 15</inkml:trace>
  <inkml:trace contextRef="#ctx0" brushRef="#br0" timeOffset="66778.92">8223 6937 5553 0,'0'0'7321'0,"0"0"-4960"15,0 0-169-15,0 0-447 16,0 0-489-16,0 0-528 0,0 0-360 31,0 0-128-31,0 16-192 0,0 9 400 16,0 7 24-16,0 12-232 0,0 8-56 16,4 7-48-16,4 2-64 15,8 2-64-15,-4 1 0 16,4-7 65-16,-4-3-73 15,0-6-81 1,0-4-311-16,-8-9-64 0,3-3-344 16,-7-10-392-16,4-13-1025 0,-4-9-2055 15,0 0-642-15,0-6-1903 16</inkml:trace>
  <inkml:trace contextRef="#ctx0" brushRef="#br0" timeOffset="67088.59">8231 6817 3392 0,'0'0'6730'0,"0"0"-5002"16,0 0-280-16,24-93 201 0,-4 78-169 15,3 2-536-15,5 10-248 16,9 3-312-16,3 3-136 15,-1 19-71-15,-7 10-177 0,-8 6-24 32,-12 9-24-32,-12 4 48 15,-8 3 48-15,-20 0-32 0,-12-6 48 0,-12-4 32 16,0-6-96-16,1-9-56 16,7-10-369-16,12-9-823 15,32-14-968-15,0-15-329 16,24-6-9673-1</inkml:trace>
  <inkml:trace contextRef="#ctx0" brushRef="#br0" timeOffset="67268.73">8717 6842 11146 0,'0'0'5281'0,"0"0"-4777"0,0 0-352 31,0 0-16-31,0 0 272 16,-8 105-64-16,8-64-24 15,0 3-192-15,0 7-32 0,12-6-96 16,4-1-320-16,8-6-992 0,-4-9-1801 31,-9-16-2816-31</inkml:trace>
  <inkml:trace contextRef="#ctx0" brushRef="#br0" timeOffset="67423.11">8665 6711 9994 0,'0'0'5017'0,"0"0"-4033"0,0 0-656 15,0 0-328-15,0 0-496 0,0 0 344 16,69 35-632-16,-30-16-3225 16,-3 1-4833-16</inkml:trace>
  <inkml:trace contextRef="#ctx0" brushRef="#br0" timeOffset="67768.95">9164 6848 1328 0,'0'0'11506'0,"0"0"-9425"15,0 0-273 1,0 0-432-16,0 0-423 16,0 0-457-16,-101-31-128 15,74 31-272 1,3 12-96-16,4 4 0 0,4 3-56 0,12 10-200 15,4-4-40-15,9 4-96 0,19 2 39 32,3-2 41-32,5-1-320 15,4-2-24-15,-5-4 280 16,-3-3 176-16,-12-6 40 0,-4 0 104 16,-12-1 48-16,-4-5 16 15,-4 2 24-15,-19-2 712 0,-9-1-200 16,-13-6-168-16,-2 0-176 31,-1 0-104-31,5-16-96 16,11-3-768-16,8-9-1760 0,24-11-1529 0,11 7-2225 15,13 4 3082-15</inkml:trace>
  <inkml:trace contextRef="#ctx0" brushRef="#br0" timeOffset="68116.3">9471 6940 3368 0,'0'0'5505'0,"0"0"-3464"0,0 0 7 16,0 0-143-16,0 0-113 16,7-34-448-1,-31 34-752-15,-4 0-191 16,-4 5-89-16,4 15-216 16,0 8-72-16,9 7-24 15,7 3-120-15,8 1 112 0,4 2-72 16,7-10-288-16,18-2 15 0,6-13-39 31,1-9 120-31,8-7 200 16,-3 0 72-16,-2-23 8 15,-7-2 64-15,-5-7 56 0,-10-6 320 16,-9-4 137-16,-4 1 159 16,-8 0 80-16,-20 9-168 0,-8 10-144 31,-4 6-248-31,-4 10-216 15,1 6-48-15,2 6-320 16,6 29-1136-16,11-6-1273 0,12-1-3680 0</inkml:trace>
  <inkml:trace contextRef="#ctx0" brushRef="#br0" timeOffset="68647">10092 6921 3184 0,'0'0'7170'0,"0"0"-6130"16,0 0-264-16,0 0 320 0,-44-73-135 15,12 67-73-15,-8 6-312 16,-8 0-144-1,-3 16-8-15,3 6 24 16,4 9-88-16,4 8-96 16,8 2-136-16,16 0-128 0,13 1-48 15,3-7 0-15,7-7-32 16,17-6-144-16,16-9 136 0,0-13 88 31,4-3 192-31,3-19 24 16,-2-13-88-16,-6-6 296 15,-3-13 505-15,-12-13-17 0,-12-19-208 16,-12-13-304-16,0 8 32 16,-12 17-48-16,-8 24-160 15,-3 21-8 1,2 1 8-16,1 2 184 0,5 11-39 16,-2 15-369-16,6 6-25 15,3 22-55-15,-5 29 72 0,9 22 8 16,4 20 0-16,17-7 48 15,2-19-16 1,1-19-32-16,1-19-520 16,6 3-224-16,21 7-544 0,-8-10-1393 15,-5-16-3000-15</inkml:trace>
  <inkml:trace contextRef="#ctx0" brushRef="#br0" timeOffset="69090.14">10330 6988 3224 0,'0'0'7090'15,"0"0"-5954"-15,0 0-848 32,0 0 216-32,0 0 448 0,0 0 321 15,45 12-345-15,-25-12-392 16,7-6-232-16,-3-6-224 0,0-7-80 15,-3-4-72-15,-10 1-120 16,-3-7-32-16,-8 1 72 16,-12-4 152-16,-12 7 656 0,-12 6 144 15,-3 3-176 1,-2 12-184-16,2 4-72 16,3 13-143-16,8 16 167 0,4 9 64 15,9 6-128-15,11 4-144 16,4 3-72-1,4-4-104-15,15-2 112 16,5-4-48-16,8-12-16 0,4-4-40 16,8-12 64-16,-5-10 64 15,10-3 80-15,-10-9-40 0,-3-10-184 16,-4-7-144-16,-12 1-104 31,-8 2-600-31,-9 5-112 16,-3 5-945-16,-3 7-3440 0,-9 2-3137 0</inkml:trace>
  <inkml:trace contextRef="#ctx0" brushRef="#br0" timeOffset="71511">11494 6994 9978 0,'0'0'4153'16,"0"0"-2809"-16,0 0-192 15,0 0-152-15,0 6-216 0,4-2-632 16,8-1-56-16,8 3 305 16,12 1 351-1,4-1-192-15,8-3-304 0,8-3-64 16,-1 0-24-16,-3 0-160 16,4-12 128-16,-8-1-64 15,-9-6-72-15,-3-3-8 0,-8-7-88 16,-12-3-144-1,-3-3-72 1,-9 0-152-16,0 3 0 0,-21 4 352 16,-7 6 32-16,-7 6 72 0,-9 10-32 15,-4 6 40-15,-4 0-8 16,1 12 0-16,-1 13-40 0,3 4 40 16,14 9 8-16,3 7 48 31,13 6 24-31,10 6-16 0,9 3 32 15,4-3-72-15,24-3-16 16,12-6-24-16,11-7-32 0,9-12 56 16,16-10 112-16,-4-13-16 31,3-6 0-31,-3 0 72 16,-16-13-48-16,-8-6-72 0,-9 4 56 15,-11-2-16-15,-11 8 40 16,-10 3-128-16,-3 3 8 0,5-1-8 15,-5 4-56-15,7 0-1152 32,21 0-833-32,0-6-2696 0,0-1-6681 15</inkml:trace>
  <inkml:trace contextRef="#ctx0" brushRef="#br0" timeOffset="76259.12">5837 8182 10178 0,'0'0'2080'0,"0"0"-1080"32,0 0 425-32,79-51 247 0,-62 38-184 0,-10 7-455 15,-7 0-209-15,0-1-192 16,0 1-360-16,-7-1-224 0,-14-2 24 16,-3 3-72-16,-8 2 8 15,-3 4-8 1,-9 0 8-1,4 16 0-15,0 7 0 0,8 5 0 16,4 10 0-16,8 7 40 0,8 12 8 16,5 3-48-16,7 7 88 0,0-1-96 15,7 1 16-15,10 0 32 32,-9 3 32-32,-1-3-64 15,-3 2 56-15,-4-2-64 0,0-7 0 16,0-2-8-16,-11-8-120 0,-2-6-536 15,-2-12-864-15,-6-6-1249 16,2-10-2816-16,6-13-3361 0</inkml:trace>
  <inkml:trace contextRef="#ctx0" brushRef="#br0" timeOffset="76463.84">5490 8744 6329 0,'0'0'5753'0,"0"0"-4297"16,0 0-31-16,0 0-225 0,0 0-440 15,0 0-240-15,132-70-216 0,-42 60-160 16,26-3 0-16,8 4-144 16,-20-1-16-1,-29 4-840 1,-15 0-1584-16,-24 0-2433 0,-8-1-2193 15</inkml:trace>
  <inkml:trace contextRef="#ctx0" brushRef="#br0" timeOffset="76753.93">6251 8575 1400 0,'0'0'8442'16,"0"0"-6322"-16,0 0-520 31,0 0-55-31,-88 13-145 16,77 9-512-16,-2 10-280 0,13 6-352 15,0 3-176-15,13 1-80 16,6-8-64-16,17-2-440 0,0-10-304 15,0-9-176-15,3-9 584 32,-11-4 56-32,0-13 120 0,-11-16 224 15,-9-9 216-15,-8-6 440 16,-4-4 376-16,-20-3-88 16,-12 10-248-16,0 6 161 0,-4 9-113 15,8 11-256-15,0 5-224 31,13 10-264-31,6 0-104 0,13 7-880 16,0 8-641-16,44 1-863 16,4-6-2945-16,0-4-2729 0</inkml:trace>
  <inkml:trace contextRef="#ctx0" brushRef="#br0" timeOffset="77075.84">6880 8508 5825 0,'0'0'5737'15,"0"0"-4705"-15,0 0-88 0,0 0 249 16,-92 39-81-16,53-11-464 0,3 7-296 31,0 10-224-31,12-1-120 16,9 1-8-16,6-1-152 0,9-9-592 16,0-7-256-16,13-5-137 15,6-14 89-15,1-6 560 16,1-3 488-16,-10-12 240 0,-7-13 472 15,-4-10 1249-15,-8-7-185 0,-16-5-464 32,-12-1 1-32,-3 7-369 15,-9 0-8-15,-1 12-344 16,10 10-312-16,7 6-144 0,13 13-136 16,19 0-600-16,7 13-2248 31,18 3-2882-31</inkml:trace>
  <inkml:trace contextRef="#ctx0" brushRef="#br0" timeOffset="78920.81">7828 8639 3024 0,'0'0'7882'16,"0"0"-5706"-16,0 0-543 0,0 0 79 15,-87-51-264-15,59 42-239 16,-4-1-209-16,0 7-240 0,0 3-272 15,4 0-272-15,5 9-208 32,-1 11-8-32,11 8 0 0,9 0-72 15,4 1 72-15,4-3-56 0,20-4-88 16,8-6-296-16,0-10-136 16,9-6 360-16,-6 0-32 0,-3-19-344 15,-4-4 280 1,-12-5 39-1,-8-3 169-15,-4 5 104 0,-4 0 8 16,0 11 513-16,0 2 111 0,0 13 48 16,0 0-304-16,0 6-376 15,0 16-104-15,0 13 104 0,0 10 8 32,0 6 40-32,0 0-32 15,8-1-8-15,7-5-8 16,9-7-40-16,4-10-192 0,12-15-608 15,4-10 248-15,9-3 119 0,-2-28-207 16,12-23-136-16,10-32 8 16,-2-34 352-16,-3-17 304 31,-24-5 104-31,-21 18 48 0,-14 33 80 16,-9 27 600-16,0 23 592 15,-5 13 257-15,-7 5-409 0,5 5 0 16,-6 15-488-16,-6 13-480 31,-9 50-152-31,4 42 0 16,0 16 0-16,8 5 0 0,12-15 0 15,4-22 0-15,0-15 0 0,4-21-144 16,8-12-312-16,4-12-112 0,7-4-456 16,9-5-249-1,13-14-23 1,-2-6-152-16,9-22-320 15,8-32 79-15,4-32 649 0,-1-38 704 0,-11-16 256 16,-20 7 40-16,-20 29 40 16,-12 33 256-16,-8 27 824 0,-12 9 1121 31,-3 7-17-31,-5-1-192 16,0 7-455-16,0 12-681 15,0 10-536-15,0 16-304 0,0 32-16 16,0 28 8-16,4 25 64 0,12 14-64 15,8-10 72-15,4-10-72 32,0-19 0-32,4-10 8 15,4-14-16-15,4-15-24 0,0-2-504 16,8 7-1000-16,-4-10-2761 16,4-7-8074-16</inkml:trace>
  <inkml:trace contextRef="#ctx0" brushRef="#br0" timeOffset="79603.98">9713 8471 11690 0,'0'0'3233'16,"0"0"-1897"-16,0 0-56 0,0 0-120 31,-87-16-87-31,67 16-377 15,-4 9-272-15,8 7-200 0,0 10-96 16,4-1-56-16,8 4-64 16,4 2-8-16,0 1 16 0,4-4-16 15,4 1 0-15,7-6-120 16,6-5 72 0,-1-1 40-16,4-5-144 15,-1-2 24-15,9-4 128 0,0-3 8 16,5 0-8-16,-10 0-40 15,4 1 40-15,-10-1-8 0,-1 3 0 16,-12 3-136 0,-5 4 32-16,-3 3 104 15,0 7 8-15,-7-4 88 16,-21 3 136-16,0 0 112 0,-12-3-88 16,1-3-80-16,-6-7-24 15,6-2-144-15,7-7-928 16,12-19-1849-1,8-7-4128-15,8-6-4033 0</inkml:trace>
  <inkml:trace contextRef="#ctx0" brushRef="#br0" timeOffset="79860.34">10175 8801 5825 0,'0'0'7113'0,"0"0"-4496"0,0 0-1969 0,0 0-488 15,0 0 280 1,0 0 488 0,0 0-80-16,0 0-439 0,-64 85-217 15,41-62-64-15,-1-4-128 16,4-3-681-16,12 0-1951 15,4-4-1905-15,4-9-3257 0</inkml:trace>
  <inkml:trace contextRef="#ctx0" brushRef="#br0" timeOffset="80279.02">10542 8708 7801 0,'0'0'1945'0,"4"-79"-321"16,-4 38 176-16,0 13 513 15,-12 8-417-15,0 11-383 0,-8 9-897 32,0 3-400-32,-8 19-72 15,1 13 136-15,-1 6 32 0,4 1-208 16,11 5 8-16,9-8-112 15,4-2-48-15,0-8 40 16,17-10-24-16,7-6 32 0,4-10 8 16,8-3 208-1,-1-12-136-15,1-11 16 16,-4-2-96-16,-4 3 0 0,-8-1 40 16,-8 7-32-16,-9 10 280 15,1 6 152-15,-4 0-440 16,0 16 48-16,0 13-48 15,0 9 120-15,0 3-48 16,4 0-72-16,5-2-48 16,-1-8-696-16,-1-6-872 0,10-18-2353 15,-6-7-2489-15,1 0-2591 16</inkml:trace>
  <inkml:trace contextRef="#ctx0" brushRef="#br0" timeOffset="80515.93">10916 8410 14107 0,'0'0'2456'0,"0"0"-1192"31,0 0-648-31,0 0-512 16,0 0 137-16,0 0 311 0,65 86-96 15,-54-39-208-15,1 5-128 16,-12 2-112-16,0 3 88 15,-4 0-96-15,-15-3-128 0,-13 0-552 32,-41 6-609-32,10-12-1615 0,-1-13-2873 15</inkml:trace>
  <inkml:trace contextRef="#ctx0" brushRef="#br0" timeOffset="80894.86">9275 8226 10730 0,'0'0'2040'0,"0"0"-223"16,0 0-153-16,0 0-512 0,0 0-480 15,-100 45 105-15,69 27 463 16,-1 30-440-16,8 6-248 0,20-3-280 15,4-10-144-15,32-16-112 32,7-12-16-32,6-13-280 0,30-6-1064 15,-12-16-1561-15,5-10-4336 0</inkml:trace>
  <inkml:trace contextRef="#ctx0" brushRef="#br0" timeOffset="81821.2">11510 8845 936 0,'0'0'11826'0,"0"0"-9145"0,0 0-1409 15,0 0-112-15,0 0-47 0,0 0-249 16,0 0-200 0,56 19-176-16,-52 3-272 15,-4 1-128-15,0 6-80 16,-8-4 48-16,-12 4-56 16,-4-4-312-16,4 0-760 0,4-12-1361 15,13 0-2832-15,3-10-5961 16</inkml:trace>
  <inkml:trace contextRef="#ctx0" brushRef="#br0" timeOffset="82059.59">12235 8610 9602 0,'0'0'7737'0,"0"0"-6585"0,0 0-1096 16,0 0 209-16,-19 96 39 16,10-55-56-16,5 0-88 15,0-3-152 1,4 0 8-16,0-6-16 0,0-13-1025 16,8-3-2015-16,1-16-3418 15</inkml:trace>
  <inkml:trace contextRef="#ctx0" brushRef="#br0" timeOffset="82215">12367 8385 4841 0,'0'0'11722'0,"0"0"-9682"16,0 0-727-16,0 0-801 0,0 0-512 16,0 0-416-16,0 0 208 31,0 70-985-31,0-26-1967 0,0-3-5258 15</inkml:trace>
  <inkml:trace contextRef="#ctx0" brushRef="#br0" timeOffset="83113.81">12379 8356 1536 0,'0'0'8322'0,"0"0"-6186"0,0 0 33 16,0 0 327-16,0 0-592 15,0-60-471-15,0 60-601 0,0 3-512 16,-4 16-176-16,-9 16-72 31,-6 13 264-31,-1 22-16 0,1-3-56 16,2 2-72-16,-3 1-144 16,12-13 24-16,0 6-64 0,1-9 8 15,2-6-16-15,1-13-264 16,4-9-312-16,0-11-544 31,13-15-1113-31,6-3-2480 0,1-16-1128 0</inkml:trace>
  <inkml:trace contextRef="#ctx0" brushRef="#br0" timeOffset="83559.75">12379 8375 6225 0,'0'0'6873'0,"0"0"-4440"16,0 0-1041-16,0 0-384 0,0 0 249 31,0 0-337-31,0 0-440 16,0 0-352-16,127-44-40 0,-71 34-80 15,4 4 0-15,0 3-8 16,-9 3-408-16,-11 0-792 0,-20 9-1457 15,-20 8 112-15,-4 1 249 32,-28 5 352-32,-11-1-561 0,-9-3 105 15,-4 6 1415-15,-4-6 745 16,9 0 240-16,2 1 360 16,14-5-72-16,11-2 521 0,8-1 607 15,7 1-24-15,9 0-240 31,0 0 241-31,17 0-49 0,3-4-40 16,7 1-111-16,10-4-209 16,2-3-360-16,5 0-184 0,4-3-168 15,-8 3-168-15,-5 0-104 0,-15 4-1560 16,-12-1-2969 0,-8 4-3433-1</inkml:trace>
  <inkml:trace contextRef="#ctx0" brushRef="#br0" timeOffset="83744.93">12016 8992 6689 0,'0'0'2416'0,"0"0"-1023"0,0 0-49 16,0 0 768-16,0 0-215 15,124 53-657-15,-52-53-568 16,-5 0-232-16,5-9-264 0,3-4-136 31,1-9-40-31,-12 0-2344 0,-12-1-5842 16</inkml:trace>
  <inkml:trace contextRef="#ctx0" brushRef="#br0" timeOffset="84146.3">13287 8175 4112 0,'0'0'8370'16,"0"0"-6657"-16,0 0-257 0,-87-35-272 16,50 35 16-1,2 7-47-15,-1 18-201 16,4 10-416-16,0 16-48 16,4 6-128-16,8 10-136 15,4 2-56-15,5 1-24 0,6 0-136 16,5-3 0-16,9-4 0 0,14-2-8 31,5-7-160-31,4-10-456 16,8-9-384-16,24-12-937 15,-13-11-1103-15,-3-9-5114 0</inkml:trace>
  <inkml:trace contextRef="#ctx0" brushRef="#br0" timeOffset="84517.79">13765 8308 13450 0,'0'0'2401'0,"0"0"-1489"16,0 0-392-16,-103 7 120 15,71 16 88-15,0 5-175 16,4 1-249-16,4 2-136 0,8 1-160 15,12-4-8 1,4 1-176-16,0-4 104 16,20 1 72-16,4-4 0 0,4 0 0 15,8 0 128-15,-4-5-128 16,0-2 8-16,-8 1 16 16,-5-3-24-16,-6 6-48 0,-9-3-24 31,-4 3 64-31,-4 3 8 15,-20-3 48-15,-1 3-48 0,-10-9 120 16,3 0-8-16,0-4-112 16,8-5-1081-16,20-8-1847 0,4-9-4850 15,4-5 73-15</inkml:trace>
  <inkml:trace contextRef="#ctx0" brushRef="#br0" timeOffset="84696.43">14033 8779 12378 0,'0'0'2681'0,"0"0"-1697"16,0 0-304-16,0 0-328 15,0 0-256 1,0 0 176-16,3 95-120 0,-31-70-16 16,0 1-136-16,-7-4-440 15,7-3-1792-15,11-3-2001 0,6-10-4633 16</inkml:trace>
  <inkml:trace contextRef="#ctx0" brushRef="#br0" timeOffset="85138.8">14527 8569 512 0,'0'0'6889'16,"0"0"-4864"-16,0 0 39 0,0 0-336 16,0 0 289-16,-49-73-545 31,21 73-736-31,0 7-152 16,-11 11-16-16,3 8-151 0,4 6-169 15,4 3-80-15,8 0-160 16,8-1-8-16,9-5-88 0,3-10-8 15,15-3-16-15,13-10-120 32,8-6 232-32,4-6-40 0,0-13 40 15,3-6-120-15,-11-1 120 0,-4 0 40 16,-12 7 272-16,-8 7 384 16,-8 9 328-16,0 3-512 0,0 0-512 15,0 19-120 1,0 6 120-1,-4 7 0-15,4-4 16 0,0 4-16 16,12-6-152-16,12-8-312 0,20-5-712 16,-4-13-1345-16,-4 0-3344 15</inkml:trace>
  <inkml:trace contextRef="#ctx0" brushRef="#br0" timeOffset="85585.4">14646 8083 11682 0,'0'0'5369'0,"0"0"-4241"15,0 0-479 1,0 0-177-1,0 0-40-15,0 0 720 0,100 102-488 16,-49-26-280-16,13 19-64 0,-9 7-200 16,-14-7 40-16,-18-22-16 0,-14-19-48 31,-9-9-96-31,0-4-8 16,-17 7-32-16,-11 6 32 15,-15 3-216-15,-5-7-384 0,-24 1-664 16,9-16-1457-16,11-16-5865 0</inkml:trace>
  <inkml:trace contextRef="#ctx0" brushRef="#br0" timeOffset="86429.74">15255 8518 9434 0,'0'0'4889'16,"0"0"-3369"-16,0 0-128 0,0 0-176 16,0 0-31-16,0 0-409 15,9 0-200-15,2 0-312 0,13 0 48 31,12 0-112-31,8 0 8 16,12 0-56-16,3 0-136 0,9-3 32 16,-8 0-48-16,-12 3 0 15,-5 0-488-15,-11 0-1040 16,-23 0-1433-16,-9 6-2336 0,0-3-3993 16</inkml:trace>
  <inkml:trace contextRef="#ctx0" brushRef="#br0" timeOffset="86631.65">15275 8706 4280 0,'0'0'6978'16,"0"0"-5410"-16,0 0-672 0,0 0 577 15,88 0 31-15,-36 0-696 16,20-7-344-16,-1 1-88 15,0-1-192-15,2 4-184 16,-2-3-944-16,-3 0-2993 16,-16-1-3472-16</inkml:trace>
  <inkml:trace contextRef="#ctx0" brushRef="#br0" timeOffset="87110.66">16578 8382 5313 0,'0'0'4745'0,"0"0"-3369"32,0 0-48-32,0 0 273 15,0 0-81-15,0 0-464 0,0 0-512 16,0 0 200-16,-99 19 49 15,67 6-137-15,4 7-88 16,7 0-280-16,2 3-160 0,7 0-112 16,8 0-8-1,4 2-8-15,0-2 0 16,16-3 40-16,12-6-40 0,12-1 8 16,3-9 72-16,9-3-80 15,4-7 0-15,8-3-136 16,0-3 48-16,-5 0 88 15,-7-13 16 1,-8-2 40-16,-12-7 56 0,-4-8-8 16,-8-4-96-16,-5-4 256 0,-7-3 120 15,1-1-8-15,-9 4-96 16,0 0-80-16,0 10 24 16,-9 5 16-1,-6 4-120-15,-6 3-120 16,-2 10-16-16,-9 0-32 0,-8 6-72 15,-24 0-664-15,4 0-2000 16,4 0-8051-16</inkml:trace>
  <inkml:trace contextRef="#ctx0" brushRef="#br0" timeOffset="94453.87">5753 9925 7881 0,'-16'0'2305'15,"-9"0"-1345"-15,-1 0-64 16,-6 6 256-16,0 3 169 0,-5 4-281 15,9 3-496-15,1 0-136 32,11 3-152-32,4 0-112 0,8 4-144 15,4 2 72-15,4-3-8 16,19 0-56-16,9 3-8 16,13-2 88-16,2-1-32 0,-3 4-40 15,0-1-16-15,-16 3-48 16,-4 1 0-16,-17 0-16 0,-7-1-40 31,0-2 104-31,-19-1 104 16,-13-2 288-16,-8-11 120 0,-4 1 120 15,-8-7-71-15,5-6-97 0,3 0-248 16,8-13-16-16,12-9-200 16,12-6-368-16,28-14-1041 15,15 4-2799 1,10 7-2930-16</inkml:trace>
  <inkml:trace contextRef="#ctx0" brushRef="#br0" timeOffset="95038">5933 10226 10162 0,'0'0'2448'0,"0"0"-1984"0,0 0-464 15,0 0 0-15,0 0 344 0,0 0 96 32,95 20-272-32,-59-20-168 15,-1-10-344-15,-3-3-328 16,-8-6-192-16,-8 0 272 0,-7-3 592 16,-9-4 328-16,-13 7 520 15,-11 0 352-15,-3 10 297 0,-10 6-193 31,5 3-424-31,0 9-144 16,4 13-223-16,5 10-137 0,11 6-184 16,8 3-96-16,4 1-96 0,12-1 8 15,12-6-80-15,11-6-248 16,14-13-425-16,3-14 33 0,4-2 320 16,-1-12-144-1,-3-17-592 1,-4-9 216-16,-12-9 488 15,-4-17 424-15,-13-18 40 0,-14-20 16 16,-5 13 408-16,0 13 208 0,0 28 344 16,-13 16-104-1,5 4 64-15,1-1 57 16,-2 10-89-16,5 10-160 16,4 9-392-16,0 0-296 15,0 16-96-15,-4 18 0 0,4 24 272 16,-4 21-64-16,1-3 112 0,-5 0-24 31,-1-9-56-31,1-13-48 16,1 7-96-16,-1 5-96 15,-1-2-72-15,9-13-536 0,0-10-960 16,9-13-3073-16,3-18-5585 0</inkml:trace>
  <inkml:trace contextRef="#ctx0" brushRef="#br0" timeOffset="95399.74">6455 10287 4336 0,'0'0'7802'16,"0"0"-6586"0,0 0-1024-16,0 0 40 15,0 0 153-15,0 0-49 16,86 0-160-16,-62-4-80 0,1-8 24 15,-1-1-40-15,0-3 16 0,-1-3-8 16,-10-6 8 0,-2-1 8-16,-7-2 48 15,-4 2 400-15,-4 4 368 16,-16 3 56-16,-3 13 161 16,-1 3-425-16,-8 3-176 0,4 9-176 15,0 13-8-15,4 10-136 0,12 6-160 31,4 7-56-31,8-1-8 16,20-2-80-16,11-5-336 16,18-11-688-16,7-10-545 0,35-16-791 15,-12-3-2009-15,-11-20-4009 0</inkml:trace>
  <inkml:trace contextRef="#ctx0" brushRef="#br0" timeOffset="95623.67">7211 10033 1344 0,'0'0'11578'0,"0"0"-8401"16,0 0-1329-16,0 0-599 0,-96-16-265 16,65 25-192-1,-1 17-320 1,4 5-296-16,4 8-32 0,12 2-120 16,4 3-24-16,8-2-8 15,0-4-64-15,20-7-56 0,11-2-376 16,10-13-32-16,6-7-152 15,9-9-497 1,16-19-1455-16,-13-9-2625 16,-14-1-5385-16</inkml:trace>
  <inkml:trace contextRef="#ctx0" brushRef="#br0" timeOffset="95890.64">7525 9804 5905 0,'0'0'6297'0,"0"0"-3808"15,0 0-393-15,0 0 161 16,0 0-689-16,0 0-720 0,0-51-536 16,-3 67-312-16,-5 13 16 15,-4 12 416-15,0 13-8 32,4 3-64-32,-3 7-96 0,6-4-71 15,5 1-121-15,0-4-72 16,0-7 0-16,5-5 0 0,10-7 0 15,9-3-289-15,4-10-383 16,4-9-400-16,15-16-1104 16,-6 0-3306-1,-6-13-6320-15</inkml:trace>
  <inkml:trace contextRef="#ctx0" brushRef="#br0" timeOffset="96113.34">7140 9975 3440 0,'0'0'10106'0,"0"0"-7777"16,0 0-1841-16,0 0-96 31,0 0 1072-31,91 36-151 16,-40-27-561-16,5-3-472 0,4 1-144 15,-4-7-56-15,12 0-80 0,-16-4-1936 16,-9-5-6338-16</inkml:trace>
  <inkml:trace contextRef="#ctx0" brushRef="#br0" timeOffset="98038.66">8936 9864 6265 0,'0'0'4529'16,"0"0"-3113"-16,0 0-672 16,0 0 449-16,8-44-25 15,-8 38 592-15,-8-1-464 0,-16 1-511 16,1 6-297-16,-18 0-96 31,2 0-128-31,-13 0-56 0,-8 16-24 16,5 3-80-16,3 3-40 15,3 1-56-15,14 2 8 16,11 0-16-16,12-3-136 0,12 7-8 16,0-4 96-16,28 4 0 15,4-4 40 1,11 4-88-16,6-4-8 0,3 0-56 16,-5 1-24-16,-3 0 64 15,-4-1-16-15,-12 4-16 16,-13-4-72-16,-6 4 96 0,-9-4 72 15,-5 0 56 1,-14 1 72-16,-5-4-64 16,-12-3 184-16,-3-7 88 0,-10-2-64 15,1-7-48-15,-3-3-112 16,3-6 40-16,4-10 24 16,9-6 32-16,7 0 32 0,7-4-64 31,6 7 40-31,10 3-16 0,5 7-32 15,0 3-8-15,0 6-104 16,0 0-72-16,0 0-24 16,0 0-440-16,13 0-808 0,6 6 167 15,1 3-2984-15,0-2-5064 0</inkml:trace>
  <inkml:trace contextRef="#ctx0" brushRef="#br0" timeOffset="98700.2">9132 10242 10818 0,'0'0'4425'16,"0"0"-3089"-16,0 0 136 0,0 0-135 15,0 0-529 1,0 0-448-1,0 0-240-15,0 0 560 0,-5 95-240 16,5-53-128-16,-4 5-64 0,0 4-104 16,4-3-48-16,-3-4-40 15,3-2-48-15,-4-11 8 0,4-5-16 32,0-7-88-32,0-10-544 15,7-9-1304-15,6 0-2729 0,2-6-3601 16</inkml:trace>
  <inkml:trace contextRef="#ctx0" brushRef="#br0" timeOffset="98915.79">9394 10471 5817 0,'0'0'6025'0,"0"0"-4193"0,0 0-935 16,0 0 231-16,96 35-120 31,-80-19-304-31,-4 9-264 0,-8 0-16 16,-4 4 65-16,-4 3-185 0,-20-4-80 15,-4-2-32-15,-4-1-48 16,-15-2-144-16,11-8-1481 0,4-5-3864 16</inkml:trace>
  <inkml:trace contextRef="#ctx0" brushRef="#br0" timeOffset="100228.78">10096 10160 7761 0,'0'0'4697'0,"0"0"-3417"15,0 0 385-15,0 0-81 16,0 0-232-1,0 0-567-15,-4 6-465 16,-5 13-272-16,2 10 336 0,-5 9 16 16,-8 10-160-16,4 5-112 15,-4 5 16-15,0 2-24 16,4-3-48-16,0-3-64 0,1-7 0 31,2-11 8-31,1-8 24 16,5-12-32-16,3-7-16 0,4-5-152 15,0-4-72-15,0-4 32 16,8-14 8-16,7-11-400 16,5-25 184-16,12-22 80 0,-4-16-73 15,8-10 17 1,-12 16 208-16,-9 19 168 16,-6 23 8-16,3 9 0 0,-1-3 8 15,2 3 120-15,-2 4 112 16,-3 14 177-16,-3 8-89 15,-1 9-128-15,3 3-200 16,10 20 8-16,-6 2 456 16,5 10-136-16,0 6-48 15,0 7-104-15,0 3 24 0,-4-1-64 16,-4 7-88-16,4 1-40 16,-4-5 64-16,-4 1-72 15,0-2 0 1,0-5-128-16,-4-9-632 15,0-3-889-15,0-13-1463 0,0-9-2497 16</inkml:trace>
  <inkml:trace contextRef="#ctx0" brushRef="#br0" timeOffset="100469.88">9841 10436 5145 0,'0'0'7993'0,"0"0"-5672"0,83-16-985 16,-31 10 16-16,8-1-143 0,8 1-265 16,-1-1-432-16,1 1-256 15,-8 3-256-15,12-3-536 16,-16 3-2241-16,-13-4-5865 0</inkml:trace>
  <inkml:trace contextRef="#ctx0" brushRef="#br0" timeOffset="100882.37">10601 10401 8969 0,'0'0'5154'16,"0"0"-3450"0,0 0-232-1,0 0-352-15,0 0-303 0,0 0 271 16,-24 86-368-16,21-45-272 0,3 10-80 16,0-4-120-16,0-2-72 15,0-1-104-15,0-6-64 16,0-6 40-1,0-6 16-15,0-4-64 0,0-9-112 16,0-7-520-16,0-6-984 16,0-10-2513-16,0-6-5569 0</inkml:trace>
  <inkml:trace contextRef="#ctx0" brushRef="#br0" timeOffset="104646.53">5693 11512 4849 0,'0'0'4993'0,"0"0"-2545"16,0 0-1408-16,0 0 1 15,28-41-1-15,-20 28 320 0,0 1-512 16,-8 2-40-16,0-3 41 31,0 4-89-31,0-1-232 0,-4 1-216 16,-17 3 40-16,-2 6-192 15,-8 0-112-15,-5 0-40 16,-5 12 48-16,6 10 24 0,3 7-64 16,4 12 64-16,7 7-72 15,10 6 56 1,7 6-64-16,4 4 0 0,0 2 8 16,4-2 56-16,7-1-8 15,2 4 56-15,-1-3-112 16,-4-4 16-16,0-3 56 0,-4-3-72 15,-4-6 0 1,0-4-584-16,0-12-144 16,0-4-856-16,-8-12-1249 0,-1-7-1912 15,2-5-3225-15</inkml:trace>
  <inkml:trace contextRef="#ctx0" brushRef="#br0" timeOffset="104857.64">5366 12001 11226 0,'0'0'5281'32,"0"0"-4361"-32,0 0-544 15,0 0-136-15,84-16 136 0,-20 10-31 16,24-4-153-16,22-5-64 15,10 2-128-15,-12-6-665 0,-33 6-2207 16,-26 0-3970-16</inkml:trace>
  <inkml:trace contextRef="#ctx0" brushRef="#br0" timeOffset="105179.69">6163 11814 9634 0,'0'0'4609'0,"0"0"-3753"0,0 0 136 16,0 0 112-1,0 0-120-15,-92 66-263 16,77-31-369-16,2 7-240 16,13-1-56-16,0-6-56 0,13-3-304 15,10-7-465-15,9-12-519 16,5-10 56-16,2-3 472 0,-7-9-16 31,-4-14 399-31,-9-8 377 16,-10-4 401-16,-9-7 911 0,-9 1 192 15,-10 3-384-15,-13 6-207 16,0 7-81-16,1 9-296 0,3 3-344 16,7 13-192-16,10 0-160 31,11 0-1480-31,7 3-1161 16,46 1-1680-16,-2-1-2320 0</inkml:trace>
  <inkml:trace contextRef="#ctx0" brushRef="#br0" timeOffset="105463.12">6614 11814 5641 0,'0'0'5137'0,"0"0"-3841"0,0 0 208 0,0 0-367 16,-84 95-193-16,63-63-432 16,6 6-248-16,7-6-264 0,8 0-104 15,0-10-696 1,12-3-616-1,3-10-217-15,6-5 753 0,-5-4 624 16,-4-4 256-16,-9-15 872 0,-3-6 1409 16,-3-7 23-16,-22 0-319 15,-6-3-217-15,-5 4-616 0,-11 2-400 32,2 7-232-32,10 6-240 15,3 7-256-15,11 5-24 0,18 4-976 16,3 0-3193-16,3 0-6457 0</inkml:trace>
  <inkml:trace contextRef="#ctx0" brushRef="#br0" timeOffset="105989.57">7626 11515 4320 0,'0'0'7162'0,"0"0"-5250"15,0 0-151-15,0 0-9 0,0 0-512 16,0 0-199-16,0 0-385 0,-9 32-232 15,-2 3 616-15,-6 9-456 32,2 8-272-32,-2 5-16 15,6 3-48-15,3-3-104 0,-1 3-56 16,9-3-88-16,0-3 16 16,0-6-8-16,21-7 0 0,-1-6-8 15,8-9-256-15,8-4-208 31,7-13-320-31,1-5-568 16,20-8-1289-16,-17-15-3152 0,-6 0-4225 0</inkml:trace>
  <inkml:trace contextRef="#ctx0" brushRef="#br0" timeOffset="106244.46">7287 11817 8489 0,'0'0'7658'0,"0"0"-6106"16,0 0-864-16,0 0-464 16,0 0 641-16,0 0 551 0,147 19-608 15,-56-16-432-15,25-3-192 16,-11 0-88-16,-19 0-96 0,-6-3-240 31,-32-3-1912-31,-8-1-6986 0</inkml:trace>
  <inkml:trace contextRef="#ctx0" brushRef="#br0" timeOffset="107452.56">8227 11925 10562 0,'0'0'3208'16,"0"0"-1471"-16,0 0-33 16,0 0 9-1,0 0-217-15,0 0-448 16,0 0-400-16,0 3-200 0,0-3-136 15,0 0-104-15,8 0-48 16,8 0-48-16,4 0-15 16,16 0 119-16,7-3-120 0,6-3-96 31,7 2-336-31,-5 1-321 16,1 3-431-16,-9 0-1432 0,-15 0-2409 15,-11 0-2913-15</inkml:trace>
  <inkml:trace contextRef="#ctx0" brushRef="#br0" timeOffset="107632.49">8212 12093 392 0,'0'0'10234'0,"0"0"-8898"15,0 0-720-15,0 0 921 16,0 0-121-1,114 10-584-15,-65-10-352 16,7 0-368-16,-5-6-112 0,17-11-368 16,-21 2-2641-16,-7 2-5432 0</inkml:trace>
  <inkml:trace contextRef="#ctx0" brushRef="#br0" timeOffset="107902.32">8940 11706 8025 0,'0'0'6794'0,"0"0"-4842"16,0 0-376-16,0 0-127 16,0 0-249-16,0 0-496 0,0 0-472 15,0 35 88-15,0 0 280 16,0 3-272-16,0 9-136 0,0-2-71 31,0 3-33-31,0-1-80 0,4-2-8 16,-4-4-48-16,5-6-489 15,2 0-599-15,5-10-2809 0,-4-9-8113 16</inkml:trace>
  <inkml:trace contextRef="#ctx0" brushRef="#br0" timeOffset="108569.38">9383 11871 3424 0,'0'0'6842'0,"0"0"-5226"0,0 0-128 16,0 0 537-16,0 0 127 16,0 0-575-1,0 0-689-15,0 0-400 16,-20-25-320-16,12 37 48 15,-5 4-16-15,6 0-152 0,-1-3-40 0,8-1 8 16,0-2-16-16,0-3-88 16,0-4 8-1,4-3 80-15,7 0 24 16,2 0-24-16,-2-7 8 16,-3-2-8-16,-3-4 8 15,-5 0-16-15,0 4 16 0,0-1 128 16,0 4 216-16,0 3 112 0,-5 3-248 31,5 0-88-31,0 0-32 16,0 0 8-16,0-4-8 15,0 1-96-15,0-3-48 0,0 3-56 16,0 3-112-16,0 0-456 16,-8 0-1456-16,1 9-3986 0,-6 7-3528 0</inkml:trace>
  <inkml:trace contextRef="#ctx0" brushRef="#br0" timeOffset="108941.76">9310 12154 10762 0,'0'0'5305'0,"0"0"-4129"15,0 0 0-15,0 0-519 0,0 0-393 16,0 0-256 0,0 22 80-16,0-3-40 15,0 0-32-15,0-3 16 16,0-3-32-16,9-4-416 16,-1-3-137-16,-4-6-87 0,3 0 280 15,1 0 360-15,-3-9 16 31,-1-7 40-31,0 0 64 0,-4-6 72 16,0 0 312-16,-4 3 233 16,-5 3-81-16,-2 6-8 0,3 4-296 15,-5 6-248-15,6 0-104 16,-5 0-672-16,12 6-1441 31,0 4-3216-31,0-4-6761 0</inkml:trace>
  <inkml:trace contextRef="#ctx0" brushRef="#br0" timeOffset="109467.7">10004 11614 3672 0,'0'0'7834'15,"0"0"-5706"-15,0 0-391 32,0 0-129-32,0 0-8 0,0 0-423 15,0 0-489-15,-24 19-256 16,20 6 280-16,0 10-256 0,4 7-120 15,0-1-144-15,0 6-24 16,0-2-96-16,0 2-64 16,0-2 40-1,8-4-48-15,-4 1 8 0,0-7-8 16,-4-7-216-16,0-6-136 16,4-6-376-16,-4-6-376 0,0-7-737 15,5-3-1199-15,-5-7-2425 16,0-5-4585-16</inkml:trace>
  <inkml:trace contextRef="#ctx0" brushRef="#br0" timeOffset="109784.48">9645 11547 9161 0,'0'0'4914'16,"0"0"-3578"-16,0 0-176 31,0 0 64-31,0 0-151 0,0 0-33 16,80-3-240-16,-32 3-304 15,11 0-184-15,5 0-48 0,12 0-64 16,0 0-128-16,-4 0 48 15,-4 0-72-15,-17 0-48 16,-15 0-48 0,-12 0-240-16,-12 0-32 0,-8 0-144 15,0 0-560-15,-4 0-625 16,0 3-2623-16,0-3-1778 0</inkml:trace>
  <inkml:trace contextRef="#ctx0" brushRef="#br0" timeOffset="112105.49">7203 12976 8793 0,'0'0'4689'0,"0"0"-3784"0,0 0 63 15,0 0 8-15,0 0-152 16,-84 0-224-16,65 19-80 0,-9 7-80 16,4 5-63-16,4 4-57 31,8 6-128-31,4 0-112 16,8-6-16-16,4-3-32 0,15-3-32 15,17-13-152-15,5-7 24 16,10-9 16-16,1 0 8 0,-4-12-64 15,-4-14 64-15,-13-5 104 32,-6-8 72-32,-18-5 16 0,-7-1 240 15,-4-2 112-15,-24 5 96 0,-3 7-152 16,-9 10-32-16,1 6-120 16,2 13-160-16,5 6-72 0,9 0-88 15,6 15-768 1,17 5-808-1,17 8-961-15,15-2-2608 0,0-7-2945 16</inkml:trace>
  <inkml:trace contextRef="#ctx0" brushRef="#br0" timeOffset="112538.23">7497 12786 10578 0,'0'0'4265'0,"0"0"-3465"15,0 0 608-15,0 0-88 0,0 0-855 16,0 0-465-16,0 0-8 31,13 66 8-31,-9-21 8 16,0 2-8-16,-4 1 16 0,0-7-8 16,0-3-8-16,0-9-241 15,0-7-79-15,0-12-144 0,0-4-64 16,0-6 168-16,0 0 352 31,4-13-432-31,16-9-872 0,4 0 760 16,4-4 480-16,8 7 64 0,-8 6 8 15,0 7 104-15,-9 6 440 16,-3 0 96-16,-8 16-144 0,-4 6-96 16,-4 7-24-1,-8 6 32 1,-8 0-24-16,-7 0-136 15,-9-1 8-15,-5-5-56 0,-2-3-15 16,-1-4-113-16,-8-10 56 0,4-5-128 16,9-7-1065-16,18-16-2007 0,6-9-2818 31,11-4-1391-31</inkml:trace>
  <inkml:trace contextRef="#ctx0" brushRef="#br0" timeOffset="112912.45">8032 13001 3024 0,'0'0'6458'16,"0"0"-4346"-16,0 0-600 16,0 0 633-16,0 0-681 0,0 0-560 15,-88-38-248-15,68 41-159 31,5 13-105-31,2 0-136 16,1 7-184-16,12-1-72 0,0 0-48 0,0 0 40 16,17 3 8-16,2-5 96 15,1 2-96-15,0-7 0 0,0 2-88 16,-7-8 80 0,-6 0-72-1,-3-2 80-15,-4-1-48 16,0 0 48-16,-11-2 0 0,-14 2 112 0,1-3-32 15,-11-3 16-15,3 0-88 16,0 0-8-16,4-6-448 16,4-7-1401-1,24-12-3352-15,0 6-4609 16,0 3 7978-16</inkml:trace>
  <inkml:trace contextRef="#ctx0" brushRef="#br0" timeOffset="113278.43">8148 13112 5369 0,'0'0'7769'16,"0"0"-6608"-16,0 0-1057 0,0 0 480 31,0 0 16-31,87 13-192 15,-51-13-240-15,4 0 0 0,-8 0-48 16,3-6-120-16,-10-7-456 0,-10-3 208 16,-6 1 168-16,-9-5-96 15,0-2 176-15,-17 6 384 16,-7 0 152 0,-4 10 184-16,-4 6-280 15,0 0-216-15,9 13-32 0,-1 9 56 16,4 10-24-16,8 3-88 15,9 2-128-15,3 2-8 0,0-4 0 16,19-3-8 0,9-7-696-16,11-3-840 15,26-19-408-15,-6-3-929 16,-7 0-3856-16</inkml:trace>
  <inkml:trace contextRef="#ctx0" brushRef="#br0" timeOffset="113572.37">8820 13033 2456 0,'0'0'11731'0,"0"0"-9555"0,0 0-1360 16,0 0-168-16,0 0 40 15,0 0-111-15,-86 76-385 16,73-44-120-16,5 3-72 0,4-3 0 31,4 0-216-31,4-7-481 16,8-6-191-16,0-10-152 0,0-2 256 15,-8-7 784-15,0 0 40 16,-4-10 744-16,0-9 24 0,-16-6 184 16,-8-4-103-16,-8-2-9 15,-3-1-184 1,-5 3-176-16,8 7-256 16,8 6-264-16,4 10-16 0,20 3-944 15,0 3-3649-15,11 0-1072 16</inkml:trace>
  <inkml:trace contextRef="#ctx0" brushRef="#br0" timeOffset="113893.83">8893 13119 3808 0,'0'0'7650'16,"0"0"-4705"-16,0 0-2273 15,0 0-512 1,0 0 312-16,0 0 248 15,19 82-296-15,-10-53-208 0,6-4-72 16,-2 1-56-16,2-7 24 16,-3-7-64-16,0-5-48 15,0-4 200-15,4-3 272 0,0-10 137 32,0-9-185-32,3-9 0 15,5-10 176-15,-3-3-136 0,3-7-240 16,-5 3-72-16,1 4-104 15,1 12-48-15,-6 7-248 16,-7 13-888-16,4 9-2753 0,-12 16-880 16,0 6-2769-1,0 6 4226-15</inkml:trace>
  <inkml:trace contextRef="#ctx0" brushRef="#br0" timeOffset="114203.1">9228 13258 2664 0,'0'0'4089'0,"0"0"-1777"15,0 0-1431 1,0 0-273-16,0 0-192 0,99-18-152 16,-71 1-136-16,4 2-112 0,-4-1 40 15,0-3-8-15,-9-7-40 16,-3 4-8-16,-8 0 8 16,-4 3 304-16,-4 0 944 0,-8 9 377 31,-12 7-129-31,-8 3-904 0,0 6-88 15,1 14 328-15,3 5 1 16,0 4-225-16,7 2-184 16,6 4-120-16,11-6-80 0,0-1-232 31,16-5 8-31,11-4 112 16,14-7 40-16,6-9-112 15,5-3-48-15,20-12-480 0,-9-7-1945 16,-15-4-6505-16</inkml:trace>
  <inkml:trace contextRef="#ctx0" brushRef="#br0" timeOffset="114817.42">10605 12862 11442 0,'0'0'3801'0,"0"0"-2065"15,0 0-392 1,0 0-399-16,0 0-489 15,0 0-328-15,0 0 536 0,-19 104-200 16,10-53-256-16,2 7-88 0,3-1-48 16,0-3-72-16,0-4-136 15,4-8-376 1,0-14-712-16,0-6-249 16,0-22-839-16,0 0-1777 15,0-6-2288-15</inkml:trace>
  <inkml:trace contextRef="#ctx0" brushRef="#br0" timeOffset="115326.4">10689 12576 9522 0,'0'0'1728'0,"0"0"-472"16,0 0 88-16,77-83-223 15,-50 68-289-15,9 8-80 0,-4 1-272 31,0 6-88-31,4 0-64 16,-1 13-136-16,-7 9-184 0,-4 13-8 16,-16 6-56-16,-8 10 16 0,0 6 40 15,-24 0 48-15,-12 3-32 16,-7-6 64-16,-5-9-72 16,-4-11 32-1,0-8-24-15,4-7 56 16,5-9-24-16,15-10 88 15,7 0-16-15,18 0 0 0,3-13-120 0,0 0-8 16,20 4 8-16,8 2 0 16,-1 4 0-1,1 3 160-15,4 3-15 16,-4 13-1-16,0 3-72 16,-4 10-16-16,-4 3 32 15,-1 3-24-15,2-1-48 0,-1 1-8 16,3-3 56-16,-7-3-56 0,0-4 0 31,0-6 8-31,-8-6-8 16,-4-3 0-16,0-7 0 15,-4 0 0-15,0-3 72 0,0 0-8 16,0 0-72-16,0 3-368 16,-4 0-361-16,0 3-911 0,0-2-3129 31,4-1-4537-31</inkml:trace>
  <inkml:trace contextRef="#ctx0" brushRef="#br0" timeOffset="115739.33">11271 13157 4961 0,'0'0'5337'31,"0"0"-2921"-31,0 0-1160 0,0 0 57 16,0 0 23-16,0 0-472 16,0 0-528-16,4 12-120 0,-16 14 1001 15,0 2-385-15,0 7-272 16,5 0-224-16,-2 0-96 31,9 1-88-31,0-5-144 0,9-3 8 16,6-5 40-16,1-4-56 15,4-7-96-15,4-2-536 0,4-10-968 0,-4 0-1449 16,-5-3-3448-16</inkml:trace>
  <inkml:trace contextRef="#ctx0" brushRef="#br0" timeOffset="115956.26">11080 13258 1320 0,'0'0'6713'0,"0"0"-2800"0,0 0-3289 15,0 0 464-15,111 7 81 16,-63-4-585-16,1 0-328 0,2-3-256 16,1 0-256-16,-13 0-2481 31,-15 0-5897-31</inkml:trace>
  <inkml:trace contextRef="#ctx0" brushRef="#br0" timeOffset="116137.85">11479 13312 4488 0,'0'0'6410'32,"0"0"-3201"-32,0 0-1505 0,0 0-984 15,0 0-128-15,0 0-264 16,0 0-208-16,91 0-64 0,-63 0-40 15,-5 0-16-15,9-3-920 16,0-6-1552-16,-8 2-1705 16,0-2-4993-1</inkml:trace>
  <inkml:trace contextRef="#ctx0" brushRef="#br0" timeOffset="116350.67">11666 13144 1480 0,'0'0'4577'0,"0"0"-432"16,0 0-2417-16,0 0 136 0,0 0-175 16,0 0-449-16,0 0-576 15,-8 16-416-15,8 3 376 0,0 10-224 16,-5 6-191-16,5 3-97 31,0 0-40-31,0 0-8 0,0-3-64 16,0-4-320-16,13 1-1201 15,-2-10-2800-15,-7-9-4321 0</inkml:trace>
  <inkml:trace contextRef="#ctx0" brushRef="#br0" timeOffset="116682.42">11913 13223 9858 0,'0'0'5313'15,"0"0"-3953"-15,0 0-584 0,0 0-208 0,0 0 48 16,0 0 329-16,7 74-241 16,-7-43-384-16,0 5-192 0,0 1-128 15,0-2-280-15,0 4-1385 32,0-8-2263-32,0-12-2442 15</inkml:trace>
  <inkml:trace contextRef="#ctx0" brushRef="#br0" timeOffset="116886.43">12263 13436 1304 0,'0'0'11322'15,"0"0"-8929"-15,0 0-1721 16,0 0-296-16,0 0-96 31,32 73-152-31,-32-50-80 0,-16-1-48 0,-12 3-1512 16,0-9-1313-16,4-6-6961 15</inkml:trace>
  <inkml:trace contextRef="#ctx0" brushRef="#br0" timeOffset="117592.38">13056 12792 1120 0,'0'0'10010'0,"0"0"-7650"15,0 0-391-15,0 0-601 0,-56-73 32 16,24 63-503 0,-3 7-257-1,-5 3-160-15,-4 0-160 0,0 3-168 16,0 16 16-16,4 4-24 15,8 8-72-15,8 1-72 0,13 6-48 16,7 3 24-16,4 4 24 0,12-1 8 31,12 1 0-31,11-4-8 16,1 0 0-16,5-3-160 0,2-6-96 16,-3-3-144-16,-5-1-32 15,-3 1 32-15,-8-4 112 0,-11 1 136 16,-6-1 136-16,-7-2 8 31,0-5-48-31,0-2 48 0,-7-6 8 16,-10-4 96-16,-7-3 80 15,-4-3 96-15,0 0-128 16,-4-3-48-16,1-13-24 0,7-3-72 16,0-3-168-16,13 3-408 31,6 0-721-31,5 9-1583 0,0 4-2385 15,16 3-1265-15</inkml:trace>
  <inkml:trace contextRef="#ctx0" brushRef="#br0" timeOffset="117898.89">13243 13201 4368 0,'0'0'6378'15,"0"0"-4306"-15,0 0-1360 0,0 0-127 16,0 0 279-16,0 0 528 16,0 0-16-16,-35 61-544 15,18-36-295-15,6 7-265 0,-1 3-128 31,7-3-56-31,5-4-72 0,0 1-16 16,13-4 0-16,6-6-48 16,5-3-496-16,8-7-497 15,9-9-1359-15,-6 0-2577 0,-7-3-5457 16</inkml:trace>
  <inkml:trace contextRef="#ctx0" brushRef="#br0" timeOffset="118123.08">13180 13347 4456 0,'0'0'6066'16,"0"0"-3042"-16,0 0-1343 0,0 0-289 16,0 0-304-16,0 0-648 15,0 0 64-15,0 0-135 16,91 7-209-16,-51-4-48 0,4-3-112 0,0 0-577 31,12 0-1199-31,-17 0-2385 16,-3 0-3864-16</inkml:trace>
  <inkml:trace contextRef="#ctx0" brushRef="#br0" timeOffset="118304.37">13550 13373 3120 0,'0'0'5609'15,"0"0"-1448"-15,0 0-2520 16,0 0-737-16,0 0-400 16,0 0-24-16,60 0-272 0,-36 0-152 15,4 0-56-15,8 0-952 32,-4 0-1889-32,-4-7-3120 0</inkml:trace>
  <inkml:trace contextRef="#ctx0" brushRef="#br0" timeOffset="118527.54">13657 13211 3936 0,'0'0'5466'16,"0"0"-3258"-16,0 0 176 15,0 0-223-15,0 0-777 0,-19 86-191 16,19-58-417-1,0 1-312 1,0 3-184-16,8-4-168 0,-4 4-32 16,-4-3-80-16,0-1-24 0,0-2-888 15,0-1-889-15,0-9-2488 16,0-4-4553-16</inkml:trace>
  <inkml:trace contextRef="#ctx0" brushRef="#br0" timeOffset="118942.53">13992 13271 5417 0,'0'0'7561'15,"0"0"-4848"1,0 0-1857-16,0 0-512 15,0 0 104-15,0 0 864 16,0 0-447-16,-4 98-249 0,-4-62-304 16,5 2-120-16,-5 0-120 15,3 3 0-15,-3-6-72 0,5 3-216 16,-9-6-1080-16,3-7-3033 31,2-6-8954-31</inkml:trace>
  <inkml:trace contextRef="#ctx0" brushRef="#br0" timeOffset="139042.17">6614 13252 360 0,'-4'0'10458'0,"-1"0"-7658"0,1 0-1007 15,4 0-265-15,0 0-152 16,0 0-303-16,0 0-313 0,0 0-240 15,0 0-56-15,0 0-248 16,0 0-32 0,0 0-96-16,0 0-88 15,9 0-152-15,2-3 104 0,33-3-600 16,0-1-1569-16,3-6-3952 16</inkml:trace>
  <inkml:trace contextRef="#ctx0" brushRef="#br0" timeOffset="139825.91">6586 14532 5473 0,'0'0'6705'16,"0"0"-3824"-16,0 0-1601 0,0 0 24 0,0 0 425 16,4 3-577-16,11-3-472 15,5 0-96-15,16 0-72 16,5-6-224-16,6-4-200 16,5 7-88-1,15-6-536-15,-14-1-1680 16,-14 3-5106-16</inkml:trace>
  <inkml:trace contextRef="#ctx0" brushRef="#br0" timeOffset="140706.26">7562 14141 9033 0,'0'0'4305'0,"0"0"-2928"0,0 0 231 15,0 0-256-15,0 0-488 16,0 0-511-16,-9 19-265 0,2 4 232 16,-1 8-120-16,-5 4-24 15,2 6-104-15,-1 4 24 0,-4-1-48 31,1-3-40-31,-2-2 80 16,2-4-40-16,2-10-40 0,2-3-8 16,7-6 8-16,-1-9-8 15,1-5-160-15,4-2-40 16,0-2 128-16,0-14-72 0,9-13-496 31,2-9 319-31,6-13 321 16,6-13-16-16,12-21-128 0,6-17 32 15,-1 7-8-15,-9 22-376 16,-6 22-88-16,-10 26 408 16,-2 2 176-1,2 1 360-15,-6 9 144 0,-2 7-16 16,-3 6-112-16,4 0-256 16,0 19-111-16,4 3 551 0,9 4-48 15,-6 9-120-15,1 3-24 16,-4 6-96-16,-1 1-56 0,-7 9-40 15,1-7-16 1,-5 7-40-16,0-2-64 16,0-5 0-16,-9 0 32 15,2-2-40-15,-1-4-48 0,4-3-8 16,0-3-360-16,4-3-512 31,0-10-961-31,0-3-855 16,0-9-2065-16,0-4-5041 0</inkml:trace>
  <inkml:trace contextRef="#ctx0" brushRef="#br0" timeOffset="140977.13">7422 14329 9962 0,'0'0'6025'0,"0"0"-5025"16,0 0-296-1,0 0 561-15,0 0-137 16,96 0-424-16,-36 0-56 0,3 0-208 16,5 0-168-16,-5 0-128 15,-7-4-144 1,-7 1-656-16,-10-7-1176 15,-7 5-3065-15,-12-8-7626 0</inkml:trace>
  <inkml:trace contextRef="#ctx0" brushRef="#br0" timeOffset="142071.91">8135 14509 7033 0,'0'0'5105'15,"0"0"-3745"-15,0 0 1 16,0 0 231-16,0 0-464 0,0 0-520 16,0 10-264-16,-4 6 1 15,-3 9 671-15,-6 7-448 0,2 3-192 31,-1 6-8-31,-4 4-72 16,8-1-80-16,4-3-72 16,-5-2-48-16,9-1-48 0,0-10-40 0,0-6 0 15,17 1 0-15,3-10-8 16,8-4-560-16,4-6-512 16,15-3-937-1,-2-10-2872-15,-14-5-3296 16</inkml:trace>
  <inkml:trace contextRef="#ctx0" brushRef="#br0" timeOffset="142299.69">7940 14703 3808 0,'0'0'5297'0,"0"0"-2472"0,0 0-1425 31,0 0-103-31,0 0 143 16,0 0-416-16,0 0-200 15,92 10-400-15,-49-10-136 0,6 0-183 16,-2 0-105-16,13 0-777 16,-16-6-3152-16,-12 2-2224 0</inkml:trace>
  <inkml:trace contextRef="#ctx0" brushRef="#br0" timeOffset="142528.6">8395 14716 8449 0,'0'0'4921'0,"0"0"-4080"15,0 0 63-15,0 0 472 0,19 0-488 16,-2 0-512-16,11 0-200 0,3 0-160 15,9-3-16-15,-1-3-320 32,2-1-544-32,-5 1-1352 15,-8-4-281-15,-5 3-376 0,-14 2-1984 16</inkml:trace>
  <inkml:trace contextRef="#ctx0" brushRef="#br0" timeOffset="142783.12">8550 14560 3384 0,'0'0'5585'0,"0"0"-2920"16,0 0-617-16,0 0-255 31,0 0-505-31,0 0-672 0,0 0-440 16,0 0 320-16,0 0 241 15,-28 89-337-15,20-54-88 0,-4 3-184 16,0 0-8-16,4 0-120 0,4-3-224 16,0-6-617-1,4-1-847 1,0-11-1361-16,8-8-2488 0</inkml:trace>
  <inkml:trace contextRef="#ctx0" brushRef="#br0" timeOffset="143054.67">8900 14503 4296 0,'0'0'8922'16,"0"0"-7353"-16,0 0-1137 31,0 0 928-31,0 0-88 0,-16 92-512 15,4-54-167-15,1 4-25 16,-2-1-128-16,2 0-248 0,3 0-120 16,-5-6 0-16,10-3-72 15,-1-3-304-15,4-10-792 32,0-7-1281-32,7-8-2520 0,10-4-5137 0</inkml:trace>
  <inkml:trace contextRef="#ctx0" brushRef="#br0" timeOffset="143428.21">9200 14624 10642 0,'0'0'6137'0,"0"0"-5121"0,0 0-320 15,0 0 169-15,0 0-449 0,51-4-176 16,-15 2-168-16,8-2-24 16,-1 4-48-16,-2 0 0 31,-9 0-488-31,-8 0-1361 0,-17 10-1944 16,-7-1 753-16,0-2-3778 0</inkml:trace>
  <inkml:trace contextRef="#ctx0" brushRef="#br0" timeOffset="143609.23">9119 14814 1744 0,'0'0'9706'0,"0"0"-7530"0,0 0-39 16,0 0-321-16,81 6-663 15,-38-6-385 1,13-6-288-16,0-3-208 15,19-10-272-15,-11 3-96 0,-16 3-5305 16</inkml:trace>
  <inkml:trace contextRef="#ctx0" brushRef="#br0" timeOffset="144964.96">10454 14366 1280 0,'0'0'5649'0,"0"0"-3489"16,0 0-631-16,0 0 55 31,0 0-200-31,0 0-159 0,0 0 23 15,28-63-360-15,-28 50-312 16,0 0-40-16,0-2-16 0,-4 2 89 16,-11-3-57-16,-10 7-232 0,-6-1-88 15,-5 10 48 1,-12 0-88 0,0 0-104-16,-4 16-32 0,4 0 72 15,1 6-32-15,11 4 48 16,4-1-96-16,12 0-48 0,12-3-48 15,8 1-24-15,0-4-112 0,24-7 184 32,12-2-72-32,4-7 16 15,8-3-152-15,-9 0-280 0,-11 0 144 16,-12-3 216-16,-12 0 128 16,-4 0 96-16,-23 3 280 15,-9 0-288 1,-13 0 112-16,-7 6 64 15,1 13 16-15,-5 3 32 0,8 10-24 16,4 0-184-16,16 6-8 16,13 7-96-16,10-4-40 15,5 0-16-15,20-3 56 0,16-3 0 16,12-10 0-16,12-5-88 31,15-14 16-31,2-6-40 0,-6 0-152 16,21-35-936-16,-32 3-3249 15,-8-3-4929-15</inkml:trace>
  <inkml:trace contextRef="#ctx0" brushRef="#br0" timeOffset="145259.47">10542 14586 11698 0,'0'0'2385'0,"0"0"-1585"16,0 0 800-16,0 0-392 16,0 0-432-16,-12 98-263 0,8-66-185 31,-8 6-96-31,8 3-96 15,-4 1-64-15,4-4-24 0,0 0-48 16,1-7-512-16,3-5-745 16,-4-4-1919-16,4-6-3130 0,0-10-1183 15</inkml:trace>
  <inkml:trace contextRef="#ctx0" brushRef="#br0" timeOffset="145580.71">10577 14420 5633 0,'0'0'6289'16,"0"0"-4273"-16,0 0-223 0,0 0-577 16,0 0-800-16,0 0-256 15,0 0-64-15,101-6 16 0,-73 25 16 16,4 7 56-1,-4-1 48-15,-5 3-32 16,-7-5-96-16,-4 2-24 16,-12-6-15-16,0 0-17 0,-16-3 88 15,-12-3 56-15,-11-4-24 16,-6 4-144-16,2-7-24 0,-2 1-929 31,2-7-1807-31,11 0-3722 16,16 0-1599-16</inkml:trace>
  <inkml:trace contextRef="#ctx0" brushRef="#br0" timeOffset="146144.16">11148 14405 600 0,'0'0'12026'15,"0"0"-9361"-15,0 0-577 0,0 0-287 32,0 0-649-32,-92-39-480 15,64 39-320-15,4 10-176 0,8 6-160 16,0 3-16-16,12 3-152 15,4 4 96-15,0-1-8 0,17 0 64 16,2-2 40-16,1 2-40 31,-4-6-200-31,4 0 136 16,-4-3-120-16,-8 0 48 0,4-3-112 16,-9-4 56-16,-3 4 40 15,0 0 40-15,0-4-40 0,-3 1 144 31,-13-1-72-31,-4-3 72 16,-4-2 0-16,1-4-160 0,-5 0-224 16,7-4-273-16,6-21-1463 0,6 3-2321 15,9 3-3505-15</inkml:trace>
  <inkml:trace contextRef="#ctx0" brushRef="#br0" timeOffset="146910.07">11335 14462 11106 0,'0'0'4153'16,"0"0"-2417"-16,0 0 177 16,0 0-489-16,0 0-600 0,0 0-600 31,0 19-176-31,0 7 104 15,-8 2 56-15,4 10-136 0,0-3-64 16,-4 0 96-16,4-3-104 0,-4-7-192 16,8-3-784-1,0-12-1032 1,0-7-2169-16,0-3-1929 0</inkml:trace>
  <inkml:trace contextRef="#ctx0" brushRef="#br0" timeOffset="147045.01">11470 14360 10178 0,'0'0'1192'0,"0"0"-1192"16,0 0-872-16,0 76-3425 0,0-50-1088 16</inkml:trace>
  <inkml:trace contextRef="#ctx0" brushRef="#br0" timeOffset="147432.87">11498 14744 2488 0,'0'0'288'0,"0"0"1384"15,0 0 537-15,0 0-801 16,60-85 41-16,-44 50-185 0,3-6-176 15,2-7-400-15,3-6-424 16,-9 0-144-16,2-7-24 0,-6 7 352 16,-7 7 705-16,1 6 135 15,-5 12 192 1,0 13-95-16,0 10-321 16,0 6-632-16,-9 3-336 0,-2 16-8 15,-6 10 120-15,2 6-8 16,2 6 24-16,2 7-16 0,3-1-56 15,0 1-80 1,3-1-16 0,5-5-48-16,0-1-8 0,0-6-104 15,9-3-544-15,10-10-960 0,18-12-1305 16,-5-7-2104-16,4-3-4401 16</inkml:trace>
  <inkml:trace contextRef="#ctx0" brushRef="#br0" timeOffset="147715.84">11909 14544 8873 0,'0'0'6074'16,"0"0"-5002"-16,0 0-80 15,0 0 136-15,0 0-367 0,0 0-489 32,-69 86-192-32,69-67-72 15,0 0-8-15,0-6-104 0,5-4-32 16,11-5-96-16,8-4 143 15,0 0-159-15,-1-4-152 0,-3-11 0 16,-3-1 400-16,-10-7 184 16,-3-5 520-1,-4-1 145-15,0-2-73 16,-16 2 8-16,-3 0-168 0,-2 10-192 16,-3 3-424-16,1 13 0 15,-1 3-1088 1,8 7-1841-16,4 5-4136 15</inkml:trace>
  <inkml:trace contextRef="#ctx0" brushRef="#br0" timeOffset="148130.67">12084 14507 6409 0,'0'0'5969'16,"0"0"-4385"-16,0 0-567 0,0 0-257 31,0 0-432-31,0 0-48 16,0 0 96-16,16 72-184 15,-16-40-56-15,0 3-72 0,0-6-56 16,-4-7 56-16,0-3-64 15,-1-10-16 1,5-2 16-16,0-7 48 0,0-7 248 16,0-9-192-16,13-9-96 15,11-10-8-15,4 0 0 16,4-6-88-16,4 3 32 0,-5 3 56 16,1 12 88-16,-11 8 120 15,-2 12 16-15,-7 3-40 16,-4 9 40-16,-8 10 56 15,0 6 129-15,0 4-137 16,0 3-104-16,-16 9-168 16,-4-9-1177-16,4-6-3944 0</inkml:trace>
  <inkml:trace contextRef="#ctx0" brushRef="#br0" timeOffset="148850.56">12916 14195 11426 0,'0'0'2729'0,"0"0"-833"16,0 0-248-16,0 0 129 15,0 0-553 1,0 0-728-16,0 0-280 15,-60 41 56-15,25 0-104 0,-1 11-56 16,0 2-8-16,4 6-40 0,8-3-64 31,9 0 0-31,6-6-64 16,9-7-152-16,13-9-304 0,15-6 40 16,7-16-112-16,5-7-64 15,4-6-176-15,0-16-41 0,-12-9 289 16,-4-7 352-16,-17-6 208 15,-7 6 24-15,-4 0 416 0,-19 7 480 32,-9 9 1-32,0 4-409 15,4 8-248-15,4 4-168 16,8 0-72-16,12 0-184 0,0 9-128 16,16 4 96-16,7 0 80 15,18 0-104-15,-2-4-73 0,10-5 57 31,-6-2 16-31,-3-2 240 16,-8 0 0-16,-8 0 168 0,-12 0 401 16,-8 0 311-16,0 0-48 0,-4 0-408 15,0 13-336 1,-8 9 8 0,-4 13 80-16,0 4-80 0,-4 5-96 15,0 3 0-15,8 1-104 16,0-3-560-16,4-4-744 0,4-9-505 15,8-10-2976-15,4-13-5073 0</inkml:trace>
  <inkml:trace contextRef="#ctx0" brushRef="#br0" timeOffset="149212.12">13539 14503 10426 0,'0'0'5865'0,"0"0"-4665"16,0 0-656-16,0 0-264 15,0 0 273-15,0 0-49 0,-81 89-240 16,65-57-216-16,5 6-40 31,-1-3 0-31,3-3 40 0,5-1-48 16,4-5-8-16,0-4-200 15,0-3-184-15,0-9-24 16,0-7-265-16,4-3 529 0,5 0 152 0,-5-13 240 16,-4-6 208-16,0-6-7 15,0-7 463 1,-8-6-232 0,-12 0-120-16,0 3-168 0,-5 3-176 15,2 10-208-15,3 9-96 16,8 13-1008-16,4 0-1673 0,8 0-3784 0</inkml:trace>
  <inkml:trace contextRef="#ctx0" brushRef="#br0" timeOffset="149649.16">13558 14722 2784 0,'0'0'5921'0,"0"0"-4640"16,0 0-697-16,0 0 424 0,0 0-64 15,0 0-200-15,0 0-128 16,40 35 1-16,-24-35-89 31,0 0-264-31,4 0-104 0,0-9-56 16,4-7-104-16,-1-3-104 15,1-7 32-15,-4 1-48 0,-8-1 120 0,-4 4 0 16,-8 3 424-16,0 10 880 16,-8-1-208-1,-11 10-544 1,-5 0-135-16,-8 0 271 0,4 13-16 16,0 6-152-16,8 3-160 15,0 0-240-15,16 7-120 0,4-7-88 16,0 0 8-1,20-6 16-15,12-6-168 16,8-4 136-16,3-6-408 16,10 0-800-16,6-9-721 0,-15-7-2456 15,-8 3-4257-15</inkml:trace>
  <inkml:trace contextRef="#ctx0" brushRef="#br0" timeOffset="149972.1">13900 14684 2680 0,'0'0'936'15,"0"0"4257"-15,0 0-3664 16,0 0-513-16,0 0 104 0,0 0 64 16,32 0-495-16,-11-7-401 15,-1-2-96-15,8 0-192 32,-5-4-192-32,5-3-817 0,-4-3-519 15,-4 3 696-15,-8-3 560 16,-8 0 272-16,-4 3 632 0,-4 0 704 15,-16 10 137-15,-7 3-137 16,-5 3-552 0,-5 3-240-16,1 10-64 15,5 3-72-15,3 9-8 0,3-3-128 16,10 3-216-16,11 4-56 16,4-6-8-16,12 2-456 0,20-9-480 15,12-4-760-15,39-12-1265 16,-7 0-3848-1</inkml:trace>
  <inkml:trace contextRef="#ctx0" brushRef="#br0" timeOffset="150366.64">14634 14512 11258 0,'0'0'3257'31,"0"0"-1657"-31,0 0-240 0,-111-31-192 16,70 31-135-16,6 3-433 15,-5 20-256-15,4 5-200 0,8 7-144 16,4 0 0-16,4 0 0 16,16 0-8-16,4-3-80 31,0-10-456-31,16-7-136 0,12-5 440 16,12-10 232-16,3-3-96 15,-2-16-200-15,6-10 304 0,-7-9 56 16,0-9 256-16,-4-23 80 15,0-19-96-15,-12 6-120 16,-5 4-48 0,-14 18 128-16,-5 20 256 0,0 3 304 15,0 10-168-15,-9 18 72 16,2 10-720-16,-1 19-8 0,-5 19 0 16,2 13-24-16,7 9 32 15,4 7 16 1,0-1-8-16,15 4-8 15,9-6-72-15,8 15-264 0,-8-18-696 16,-3-17-3209-16</inkml:trace>
  <inkml:trace contextRef="#ctx0" brushRef="#br0" timeOffset="151369.91">15008 14436 6601 0,'0'0'6393'31,"0"0"-3984"-31,0 0-801 0,0 0-72 16,0 0-135-16,0 0-569 0,0 0-576 16,24 0-208-16,-24 29 72 15,0 3 64-15,4 3-176 0,16-1 32 16,8-2-40 0,4-6-192-1,8-10-144-15,-1-7-104 0,2-9-216 16,-2-6 96-16,-11-13 104 15,0-13 271-15,-12-3 177 0,-8-6 8 16,-8 2 112-16,0 8 601 0,0 5 151 31,0 14 8-31,-4 5-88 16,0 7-400-16,-4 7-384 0,4 18-128 16,0 17 112-16,0 5-32 15,4 14 48-15,0 11 8 0,0 21-8 16,12 11 0-16,4-5-80 31,-8-23-40-31,-8-19-144 0,0-16 56 16,0 7 16-16,-12 6-152 15,-12 3-360-15,-11-9 336 16,-2-7 248-16,-6-16 112 0,-6-15 8 16,-2-10 0-16,-5 0 96 31,4-25 0-31,1-10 48 0,7-13-136 15,8-6-8-15,20 3-1601 0,16-6-2767 16,12 16-3594-16,16 12 2001 16</inkml:trace>
  <inkml:trace contextRef="#ctx0" brushRef="#br0" timeOffset="151722.7">16179 14198 7985 0,'0'0'5305'0,"0"0"-3704"0,0 0-81 15,0 0-176-15,0 0 41 31,0 0-529-31,-103-44-272 0,60 63-64 16,-13 9-96-16,-4 11 40 16,0 11-168-16,0 17-48 15,17-4-32-15,6 7-24 0,18 0-192 16,19-6-48-16,0 2 48 31,15 1 32-31,17-4-32 0,9-5-296 16,10-11-360-16,29-11-744 15,-12-18-1705-15,-13-11-7985 0</inkml:trace>
  <inkml:trace contextRef="#ctx0" brushRef="#br0" timeOffset="152667.21">16770 14220 8665 0,'0'0'3153'15,"0"0"-1417"-15,0 0 337 16,0 0 63-16,0 0-167 0,12-66-617 16,-29 63-848-16,-11-1-336 31,-4 4 8-31,-7 0-168 16,-5 7 48-16,0 12-48 0,1 6 40 15,7 4-48-15,4 6 0 16,19 3 0-16,10 0-64 0,3 0-8 15,20 0 64-15,12-3 0 16,7-3-280 0,1-4-152-16,0-5-72 15,-4-1-184-15,-8-3 232 0,-9-6 200 16,-6 2 16-16,-9-2 8 16,-4 3 31-16,-4 0 25 0,-16 3 176 15,0 0 0 1,-8 0 8-1,-4 3 88-15,-4-6 120 0,0 0 57 16,0-7-1-16,5-5-104 0,-1-4-160 16,11 0-152-16,10-10-745 15,11-25-2103-15,8 4-2849 0,12-1-2041 16</inkml:trace>
  <inkml:trace contextRef="#ctx0" brushRef="#br0" timeOffset="152992.29">17092 14443 12370 0,'0'0'2217'0,"0"0"-1489"16,0 0 1104-16,0 0-616 0,-52 95-319 15,33-60-217-15,2 6-120 16,-3 4-176-16,5-1-184 0,3 1-8 16,0-4-96-1,8 0-16 1,4-6-72-16,0 0 0 0,24-10-8 15,4-2-248-15,23-10-488 0,1-8-1249 16,-8-1-3544-16</inkml:trace>
  <inkml:trace contextRef="#ctx0" brushRef="#br0" timeOffset="153243.01">16670 14681 7865 0,'0'0'7402'0,"0"0"-6098"16,0 0-552-16,0 0 408 15,123 3-215-15,-67-3-361 0,8 0-264 31,-1 0-128-31,1 0-192 0,12 0-288 16,-16-7-2825-16,-16 2-8857 0</inkml:trace>
  <inkml:trace contextRef="#ctx0" brushRef="#br0" timeOffset="153584.06">17315 14792 5497 0,'0'0'9466'31,"0"0"-7610"-31,0 0-1256 16,0 0 24-16,0 0 185 0,0 0-297 15,0 0-336-15,99-6-48 16,-74 3-32-16,6-1-96 31,-3 1 0-31,4 0-832 0,0-6-1505 16,-4-1-2760-16,-12 0-2793 0</inkml:trace>
  <inkml:trace contextRef="#ctx0" brushRef="#br0" timeOffset="153807.96">17463 14614 5129 0,'0'0'6337'0,"0"0"-3224"0,0 0-1537 16,0 0-288-16,0 0-568 15,0 0 777-15,0 0-545 0,-12 89-456 16,7-51-192 0,5 0-152-16,-7 3-80 15,3-2-72-15,-4-1-48 16,0-6-504-16,3 0-704 0,5-14-1337 16,0-2-1984-16,0-9-4641 15</inkml:trace>
  <inkml:trace contextRef="#ctx0" brushRef="#br0" timeOffset="154045.88">17861 14703 8905 0,'0'0'8682'16,"0"0"-7842"-16,0 0-744 0,0 0 201 15,0 0 159-15,-56 102 72 0,45-67-160 16,3 3-64-16,-1 0-136 16,2 0-96-16,3 0-72 15,4-10-200 1,0 7-1192-16,0-12-1697 16,0-7-3825-16</inkml:trace>
  <inkml:trace contextRef="#ctx0" brushRef="#br0" timeOffset="154543.01">17897 14040 11362 0,'0'0'3905'0,"0"0"-3129"16,0 0-464-16,0 0 368 0,0 0-24 16,0 0-24-16,95 117-167 15,-54-34 71-15,2 18-64 16,-3 7-128-16,-12-3-104 15,-20-10-72-15,-8-15-64 16,-16-1-88-16,-12-15 64 16,-4-11-80-16,1-15-152 0,-18 7-768 15,6-7-1201-15,-2-6-3024 16</inkml:trace>
  <inkml:trace contextRef="#ctx0" brushRef="#br0" timeOffset="154746.1">18873 14811 15371 0,'0'0'4689'0,"0"0"-4145"0,0 0-336 16,0 0 184-16,0 0-80 15,0 0-312-15,0 0-120 0,0 0-1944 16,0 0-6410 0</inkml:trace>
  <inkml:trace contextRef="#ctx0" brushRef="#br0" timeOffset="156516.09">6674 15798 10786 0,'0'0'4865'16,"0"0"-3617"-16,0 0-104 0,0 0 265 16,0 0-25-16,0 0-496 31,15 4-336-31,-2-4-192 0,10 3 24 15,5-3-112-15,12 6-168 16,4-2-55-16,-1-4-49 0,5 3-249 16,12-3-487-16,-17 0-1312 15,-7-3-4137-15</inkml:trace>
  <inkml:trace contextRef="#ctx0" brushRef="#br0" timeOffset="157318.01">7602 15748 4304 0,'0'0'6906'15,"0"0"-4065"-15,0 0-1081 0,0 0-248 16,0 0 9-16,0 0-609 15,-4-48-536-15,-9 64-168 16,2 9-48 0,-13 13 80-16,3 13 32 0,-2 3-176 15,3 10 16-15,-4-7-104 16,1-3 56-16,2-7 8 0,1-12-72 16,9-9 0-16,-2-13 16 15,9-7-16 1,4-6-72-16,0-3-152 15,17-23-16-15,11-25-144 0,7-25 184 16,12-25 48-16,-2-10 144 16,-6 12-40-16,-7 20 48 0,-11 28 0 15,-10 16 16-15,2 10-8 32,-2 5 56-32,-3 5 112 15,5 2-88-15,-6 13-88 0,5 0 80 16,0 16-80-16,4 13 168 15,0 6-112-15,-4 9-48 0,-5 10 8 32,-2 3 32-32,-5 3 8 15,0 4 32-15,-8-1-88 0,0 1 72 16,-4-7-32-16,4-6-40 16,0-4-512-16,0-12-984 15,8-3-1121-15,0-10-2192 0,0-9-2817 0</inkml:trace>
  <inkml:trace contextRef="#ctx0" brushRef="#br0" timeOffset="157551.31">7394 16075 6977 0,'0'0'7218'0,"0"0"-4258"16,0 0-1648-16,0 0-319 16,0 0-265-1,131-32-288-15,-67 13-192 16,5 3-144-16,6-12-104 16,-15 5-1672-16,-17 1-4090 0</inkml:trace>
  <inkml:trace contextRef="#ctx0" brushRef="#br0" timeOffset="158259.59">7626 15405 2664 0,'0'0'1120'31,"0"0"5114"-31,0 0-4170 0,0 0-576 16,0 0-223-16,0 0-289 15,0 0-136-15,0 0-136 16,0 0-40-16,0 0-144 0,0 0-103 16,0 0-65-16,0 0 80 31,0 0 224-31,0-3 176 0,4-4-96 15,3-2-232-15,1-7-336 0,9-6-128 16,2-4-40-16,5-2-144 16,-4-4 8-16,-4 3 88 0,4 1 48 15,-9 6 0 1,-2 5 8 0,-5 12 48-16,-4 5-56 0,4 0 0 15,0 0-168-15,3 12-56 0,6 10 224 16,-1 7 8-16,8 6-8 15,-5 3-472-15,17 16-1048 0,-4-10-2537 32,-4-9-4393-32</inkml:trace>
  <inkml:trace contextRef="#ctx0" brushRef="#br0" timeOffset="158997.1">8180 16021 7585 0,'0'0'5113'0,"0"0"-3528"15,0 0 391-15,0 0-536 0,0 0-311 0,0 0-265 16,0-6-344 0,-5 15-272-1,-7 17 88-15,5 5 296 16,-6 10-272-16,1 4-144 0,5 3-72 16,-1-4-64-16,-1 1 24 15,5-4-104-15,4-3 8 0,0-6-8 16,8-4-312-1,12-9-680-15,24-9-872 16,-4-8-873-16,-4-2-2520 16</inkml:trace>
  <inkml:trace contextRef="#ctx0" brushRef="#br0" timeOffset="159251.7">7940 16256 6465 0,'0'0'7698'0,"0"0"-5610"0,0 0-744 15,0 0-480-15,0 0-71 16,96 0-113-16,-44 0-408 0,12-6-128 15,-1-4-144-15,13-6-448 16,-17 3-2553 0,-14 0-5433-16</inkml:trace>
  <inkml:trace contextRef="#ctx0" brushRef="#br0" timeOffset="159488.72">8455 16215 8001 0,'0'0'6322'0,"0"0"-4586"0,0 0-408 32,0 0-424-32,0 0-760 15,0 0 289-15,79 3-201 0,-44-3-120 16,6 0-112-16,-1 0-344 15,-5 0-937-15,-7-3-2624 0,-7-7-768 16,-10 3-1704-16</inkml:trace>
  <inkml:trace contextRef="#ctx0" brushRef="#br0" timeOffset="159740.47">8625 15980 3448 0,'0'0'6242'0,"0"0"-3426"0,0 0-1664 15,0 0 1073-15,0 0-793 16,-15 92-368-16,10-51-183 0,1 0-73 16,0 0-248-1,-3 1-288 1,3-1-120-16,0-3-88 0,0 0-64 15,-1-9-336-15,5-1-936 0,0-9-1225 16,0-6-3112-16</inkml:trace>
  <inkml:trace contextRef="#ctx0" brushRef="#br0" timeOffset="160237.01">8857 16062 3472 0,'0'0'7090'0,"0"0"-4394"0,0 0-175 32,0 0-529-32,0 0-671 15,0 0-353-15,0 0-416 0,0 19-104 16,0 13 488-16,0 3-328 16,0 9-264-16,-9-3-200 0,5 4-64 15,1-7-80-15,-1 0-184 16,4-3-408-16,0-3-1232 0,0-10-3529 31,0-9-8410-31</inkml:trace>
  <inkml:trace contextRef="#ctx0" brushRef="#br0" timeOffset="160749.71">9610 16040 10282 0,'0'0'3208'16,"0"0"-1735"-16,0 0 223 0,0 0-512 31,0 0-295-31,0 0 7 16,0 0 80-16,108 3-368 0,-61-3-272 15,5 0-184-15,-9 0-152 16,-7-3-632-16,-8 3-1056 0,-8 0-2457 16,-8 3-2537-16</inkml:trace>
  <inkml:trace contextRef="#ctx0" brushRef="#br0" timeOffset="160938.47">9610 16237 10938 0,'0'0'4329'16,"0"0"-3017"-16,0 0-40 15,0 0 25-15,0 0-169 0,108 0-592 16,-53 0-384-16,21-13-152 16,-16 4-1632-16,-13-4-4794 0</inkml:trace>
  <inkml:trace contextRef="#ctx0" brushRef="#br0" timeOffset="162148">11004 15557 5265 0,'0'0'7489'16,"0"0"-5720"-16,0 0 375 0,0 0-712 15,0 0-663-15,0 0-209 16,-103-35-40-16,51 57-64 0,-8 10 8 31,0 12-40-31,-4 20-208 16,0 19-136-16,13 18-32 16,15-8-40-16,24-17-8 0,12-26 0 15,12-18-40-15,16-3-136 16,16-1-304-16,7-2-328 0,5-13-120 31,0-13 135-31,0 0-151 0,-9-13 480 16,-15-9 360-16,-8-1 104 15,-16-5 328-15,-8-1 192 0,-12 1-24 16,-19 2-272-16,-9 1 25 16,-4 12-137-16,4 0-24 15,8 10 0 1,8 3-88-16,16 0 0 15,8 3-200-15,4 4-129 0,28 2-55 16,8-2-88-16,16-7-136 0,0 0 168 16,3 0-88-16,-3-7-80 15,-12-2 608 1,-8 2 832-16,-8-2 192 16,-12 6-32-16,-8 3-223 15,-5 0-313-15,-3 6-352 0,0 13-8 16,0 13 256-16,0 3-184 15,-7 6-48-15,-1 4-56 0,4-4-64 32,-1 0-240-32,5 7-1241 15,0-10-2271-15,0-13-1801 0</inkml:trace>
  <inkml:trace contextRef="#ctx0" brushRef="#br0" timeOffset="162543.84">11586 15938 9522 0,'0'0'2576'0,"0"0"-1480"0,0 0 321 16,0 0-1-16,-68 105-432 15,52-67-264-15,4 3-376 0,1-6-120 16,7 0-176-16,4-6-40 16,0-10-8-1,4-3-160-15,7-7-552 16,-3-5-648-16,4-4 944 16,0-4-8-16,-4-11 424 0,0-11 464 15,-8-6 368-15,0-6-16 16,0-10-240-16,-16-6-88 0,-4 0-111 31,-3 10 415-31,2 9-72 16,1 10-352-16,8 15-248 15,5 10-120-15,7 0-1424 0,4 29-889 16,11-1-2696-16,5 1-6785 0</inkml:trace>
  <inkml:trace contextRef="#ctx0" brushRef="#br0" timeOffset="162943.97">11777 16091 5369 0,'0'0'7665'0,"0"0"-5672"0,0 0-801 15,0 0-968-15,0 0 96 0,0 0 304 16,0 0-248-16,72 0 56 0,-53 0 0 15,2 0-119-15,3 0-161 32,0-13 0-32,3-3-152 15,-3-6-8-15,-4-3-192 0,-4-7-112 16,-11 0 215-16,-2 0 97 16,-3 4 0-16,-12 5 88 0,-7 11 161 15,-9 2-129-15,-8 10-24 31,-1 4-88-31,2 18 112 0,3 12 120 16,8 11 104-16,12 2-64 16,8 5-112-16,4-5-80 0,16-6-72 15,12-9-16-15,8-13-288 16,4-6-504-16,7-10-361 31,17-6-831-31,-8-16-3129 0,-8-1-4681 0</inkml:trace>
  <inkml:trace contextRef="#ctx0" brushRef="#br0" timeOffset="163312.79">12179 16043 2776 0,'0'0'5145'0,"0"0"-3488"15,0 0-265-15,0 0-336 0,0 0-360 0,0 0 296 16,0 0-79-16,5 41-113 31,3-41 64-31,7-12-584 16,5-4-280-16,-3-3-760 0,2-7-64 15,1-5-217-15,-4-1-15 16,-8-3 608-16,0 0 448 0,-8 9 128 16,0 7 1072-16,-11 10-119 31,-10 9-393-31,-7 3 72 0,0 16 304 15,-4 13-200-15,4 6-335 16,4 7-265-16,9 2-96 0,11-3-56 16,4-5-40-16,4-8-72 15,20-8-48-15,12-7-544 32,11-10-897-32,45-6-967 0,-16-4-41 15,-1-8-183-15</inkml:trace>
  <inkml:trace contextRef="#ctx0" brushRef="#br0" timeOffset="163745.46">12884 15983 8281 0,'0'0'2489'0,"0"0"-609"0,0 0-127 15,-95-61-465-15,63 61-304 16,0 0-360-1,0 13-120 1,-3 13-96-16,11 8-160 0,-1 4-88 0,10 1 73 16,7 2-169-16,8-6 8 15,0-3-72-15,20-7-88 0,4-9-465 32,8-7-911-32,3-9-40 15,6 0-49-15,2-15 73 0,-3-17 352 16,-5-10 904-16,-3-18 224 15,-4-23 1152-15,-4-21 32 0,-11 8 73 16,-9 17-89-16,-4 28-56 16,0 16 72-16,0 4-79 31,-9 5 95-31,1 11-216 0,4 15-520 16,-7 9-448-16,-2 39-16 15,-2 31 8-15,-1 26 48 0,4 9-56 16,4-19 0-16,8-31-320 15,0-17-1288-15,12-21-2545 16,-1-7-840 0</inkml:trace>
  <inkml:trace contextRef="#ctx0" brushRef="#br0" timeOffset="164150.81">13264 15729 13114 0,'0'0'4153'15,"0"0"-3393"-15,0 0-456 0,-28 79-120 16,20-35 16-16,8 1-127 16,0-1-65-16,0-5 40 15,19-11-48-15,1-12-481 0,12-10-199 32,0-6 184-32,4-15 208 0,3-14 16 15,2-9 272-15,-9-7 112 16,-9 1 448-16,-11 3 400 15,-4 9 225-15,-8 13 79 0,0 9-264 16,0 10-432-16,-8 10-480 31,-8 21-88-31,1 23-16 0,-6 26 16 16,-3 21 0-16,9 7 16 16,2-3-16-16,9-13 0 15,1-6-8-15,-9-6-64 0,-1-11-64 16,-2-15 64-16,-5-16-48 15,-4-9-136 1,-12-4 24-16,-4-6 96 0,-12-3-56 16,-3-16-152-16,-17-35-248 15,16-6-929-15,9-7-3176 16</inkml:trace>
  <inkml:trace contextRef="#ctx0" brushRef="#br0" timeOffset="164870.71">14005 15884 1504 0,'0'0'6625'0,"0"0"-4080"16,0 0-193-16,0 0 137 31,11-76-497-31,-11 70-247 0,0 2-417 16,0 4-504-16,-15 0-360 15,-6 4-256-15,-10 18 72 16,-18 26 48-16,-6 34 136 0,-1 32-151 16,8 10-25-16,29-3-184 31,14-16-32-31,5-29-72 0,24-16-328 15,4-16-137-15,20-5 1 0,44-1-528 16,-9-7-1000-16,-3-11-3169 16</inkml:trace>
  <inkml:trace contextRef="#ctx0" brushRef="#br0" timeOffset="165426.04">14686 15767 12218 0,'0'0'2609'16,"0"0"-729"-16,0 0-656 15,0 0-239-15,-84-35-241 0,52 41-136 16,-4 13-168-16,1 10-56 31,3 5-216-31,12 5-96 0,-1 8-24 16,17-2-40-16,4 6-8 15,4-3 0-15,20-1-56 0,4-6-160 16,4 1-232-16,4-7-176 0,1 0 96 16,-14-4 144-1,-3-2 104 1,-5-4 143-16,-10-6-39 16,-5 0 24-16,0-6 80 0,-20-6 72 15,-4-7 80-15,-8 0 465 16,-8 0 7-16,5-17 24 0,-2-2-24 0,1 0-176 31,13-3-24-31,3 6-8 16,12 3-24-16,0 4-104 15,8 6-216-15,0 3-144 0,0 0-608 16,12 9-24-16,7 13-536 16,2-2-817-16,-1-1-2984 0</inkml:trace>
  <inkml:trace contextRef="#ctx0" brushRef="#br0" timeOffset="166011.76">15032 16202 3624 0,'0'0'5105'0,"0"0"-2880"0,0 0-65 15,0 0 265-15,0 0-441 16,0 0-471-16,0 0-529 0,4-29-376 16,-8 42-352-16,-4 6 40 31,-8 13 248-31,1 3-184 16,-2 3-72-16,6 3-88 0,-1-3-64 15,12 0-64-15,0-3-64 16,0-6-8-16,8-4 0 0,11-6-248 15,5-6-328-15,8-7-664 16,9-6-1001 0,-6-9-3440-16,-7-4-6497 15</inkml:trace>
  <inkml:trace contextRef="#ctx0" brushRef="#br0" timeOffset="166220.07">14869 16363 4176 0,'0'0'5218'15,"0"0"-2482"1,0 0-823-16,0 0-297 16,0 0-424-16,0 0-432 15,111 0-456-15,-63-2-136 0,1-5-168 16,6-2-1032-16,-11 2-2801 15,-8-2-4392-15</inkml:trace>
  <inkml:trace contextRef="#ctx0" brushRef="#br0" timeOffset="166447.28">15327 16370 7297 0,'0'0'4521'0,"0"0"-2913"16,0 0-135-16,0 0-433 0,0 0-504 15,80 3-336-15,-52-6-200 16,0 0-864-16,-8-1-192 0,-9 2-1153 16,-3-8-519-1,-8 4-2025-15</inkml:trace>
  <inkml:trace contextRef="#ctx0" brushRef="#br0" timeOffset="166662.6">15403 16227 3872 0,'0'0'5361'16,"0"0"-2776"-16,0 0-248 0,0 0 39 15,0 0-880-15,0 0-503 16,0 0-513-16,-24 23 208 0,20 2-216 15,-4 6-232-15,4 8-112 32,-4-1-64-32,4 0-64 15,0-3 0-15,4-7-976 0,0-6-1377 16,4-2-2576-16,4-14-3040 0</inkml:trace>
  <inkml:trace contextRef="#ctx0" brushRef="#br0" timeOffset="166890.07">15657 16224 6121 0,'0'0'5825'16,"0"0"-2704"-16,0 0-1673 16,0 0-856-1,0 0-120-15,0 0 448 16,0 0-55-16,-15 89-409 0,7-57-176 0,3-1-120 15,-2-2-88-15,-1-1-72 16,4 4-640-16,0-6-1857 16,4-11-4496-16</inkml:trace>
  <inkml:trace contextRef="#ctx0" brushRef="#br0" timeOffset="167277.29">15929 16033 11026 0,'0'0'4497'16,"0"0"-2593"0,0 0-263-16,0 0-545 15,0 0-256-15,111 23-88 0,-75 12-368 16,0 9-144-16,-8 10-96 15,-12 3-48-15,-12 7-96 0,-4 9-72 16,-28 13-104 0,-8-10-40-16,-4-3-464 15,-28 6-1368-15,16-28-1097 16,5-4-6721-16</inkml:trace>
  <inkml:trace contextRef="#ctx0" brushRef="#br0" timeOffset="184450.19">19057 3200 9754 0,'0'0'4297'15,"0"0"-3369"1,0 0-672 0,0 3-256-16,0-3-88 0,0 7-80 15,-4-1-72-15,0 10 240 0,-1-3 0 16,-3 6 80-16,1-1-72 0,-1 8 40 15,3 0-40-15,-3-1 40 32,5 7-48-32,-1 0 8 15,0 2-8-15,4 4 24 0,-8 1 104 16,3 2 64-16,1 3-40 0,-3 1-48 16,3 3-24-16,0-1-8 15,-4 4-16-15,0-1-48 31,0 4 0-31,0 0 8 0,-1 1-8 16,-2-1 64-16,3-1 8 16,0 5 40-16,4 2-64 0,0 3-8 15,0 4 32-15,4 0-72 16,0-1 64-16,0-2-24 31,0 3-24-31,0-4-16 0,0 4 8 16,8-1 32-16,-4 10-48 15,-4-9 8-15,4 3 8 0,-4-3-8 0,0-10 64 16,-4 6-64-16,-8 1 0 16,0-4 0-1,-4 4 8 1,1-1-8-16,-2 1 40 0,-2 3-40 16,2-4 40-16,-3 0-40 15,-3 13-8-15,-1 13 0 0,-4 13 0 0,4 3 0 16,4-10 8-16,4-9-8 31,8-7 0-31,1 1 0 16,2 2 0-16,1 7 8 0,4 0 0 15,0 0-8-15,0 6 0 16,0 0 0-16,-4 4 8 0,-4 2 0 16,1-2 0-16,-2-4 40 31,5-3-48-31,-4 0 0 0,5 0 8 15,3 4 8-15,-4-1-8 16,4 3 8-16,0 4 56 0,0 6-72 16,0 3 0-16,0 3 8 15,0 1 0-15,0-4 88 32,0 3-16-32,-4 0 16 0,4 1-72 15,0 2 80-15,0 0-96 16,0 1 40-16,4-1-40 0,3-2 0 15,1-8-8-15,1-5 16 0,-5 6-8 16,3-3 48 0,-7 0-56-1,0 0 8-15,4 0-8 0,-4 2 8 16,0 5 0-16,4-8-8 16,4-2 0-16,-3-4 8 0,6-2-8 15,1-4 0-15,0 3 8 16,0-3 0-1,-1 3 0-15,6-3 32 16,-9 7-40-16,-5-1 0 0,2-3-8 16,-1-3 8-16,-4-3 0 15,0 0 0-15,-9 0 0 0,2 0 8 16,-9 3 0-16,4 0 8 31,0-3-16-31,4-3 8 0,0-1 0 16,4-2-8-16,4-1 8 15,0-11-8-15,0-14 0 0,4-10 0 16,0-5 0-16,4 21 0 16,0 20 8-16,0 28-8 31,-8 0 0-31,4-3 0 0,-4-10 8 16,0-9 40-16,0 0-48 15,0 3 8-15,0-6 48 0,3-1-40 16,6-9-8-16,-1-9 0 15,0-13 56-15,0-6-56 16,0-4 40 0,4 20 0-16,8 19 8 0,-5 21-48 15,2 4 0-15,-13-3 8 16,-4-7 32-16,0-6 72 0,-4 1-8 16,-4-8 128-1,-1 1 1 1,9-7 55-16,0 4 96 0,0-1 56 15,13-2-56-15,6 5-48 0,5 2-152 16,0-2-40-16,-8 7-56 16,-7 0 0-16,-6 4-48 15,-3-7-40-15,0-4 192 0,-12-9-24 32,-4-9-40-32,5-13 56 0,-2-10-96 15,6-2-88-15,-1 5 0 16,-1 7 40-16,1 7-40 15,8-1 32-15,0 0-40 0,0 4 0 16,0 12 0-16,0 13 8 31,0 15 0-31,0-11 16 0,4-17-16 16,-4-22 0-16,4-16 0 16,5 9-8-16,-5 5 8 15,3 1 40-15,1 1-40 0,1-9-8 16,-1-1 0-16,-5-3 0 31,1-2 8-31,-4-4-8 0,0-4-8 0,0-2 0 16,-7-7-40-16,-6-3 40 15,-2-3-48-15,7-7 40 16,-1-2-136-16,5-7-224 0,4 0-312 16,0-32-880-1,4 0-3161-15,5-12-8058 16</inkml:trace>
  <inkml:trace contextRef="#ctx0" brushRef="#br0" timeOffset="187789.95">20148 3997 4176 0,'0'0'4761'0,"0"0"-3448"16,28-41-409-16,-16 19 176 0,0 2 272 15,0-2 25-15,-4 7-377 16,0-2-288-16,-4 2-96 16,-4 2-176-16,0 4-136 0,0-1-80 31,-4 0-96-31,-16 4-80 15,-4 6 0-15,-16 0-48 0,-12 3-8 0,-3 13-48 16,-9 6 56-16,0 7-8 16,5-1 8-16,7 4-8 15,7 3 8-15,10-3-16 16,10 3 16 0,14 3 0-16,11 0 0 15,0 0-8-15,28-3 16 0,11 3-8 16,14-6 200-16,10 0-7 0,1-7-25 15,0 1-40-15,-5-4-120 16,-6 0 48 0,-10 0-48-16,-11-3-8 15,-8 3 0-15,-13 0 0 16,-11-2 8-16,0 2 56 0,0 3-8 16,-15-3-48-16,-5 4 64 15,-4-1-8-15,-3-2-16 0,-1-4 48 31,-4-1 152-31,-5-5 120 16,-2-3-88-16,-1-4 24 0,-4-6-32 16,8 0 16-16,-4-9 56 15,5-14-32-15,7-5-88 16,4-7-80-16,3-3 32 0,10-4-16 31,3 5-104-31,8-2-56 16,0 4 8-16,8 10-8 0,-1 6 8 15,6 3 0-15,-1 4-8 0,-9 2 0 16,1 7 0 0,-4-1-280-1,0 4-144-15,0 0-592 0,5 0-1160 16,-5 0-3498-16,4 0-3328 16</inkml:trace>
  <inkml:trace contextRef="#ctx0" brushRef="#br0" timeOffset="188380.37">20627 4346 8649 0,'0'0'2225'16,"0"0"-505"-16,0 0 113 15,0 0 167-15,0 0-528 0,0 0-263 32,0-3-209-32,0-4-456 0,11 5-400 15,9-5 32-15,4 1-64 16,8-1-40-16,4 1-64 15,4 0-8-15,-1 3-48 0,-2-4-384 16,-1 4-568-16,3-3-673 16,-11 3-1399-16,-13 0-2065 0</inkml:trace>
  <inkml:trace contextRef="#ctx0" brushRef="#br0" timeOffset="188592.67">20682 4499 4424 0,'0'0'6858'15,"0"0"-4858"-15,0 0-583 16,0 0 455-16,0 0-240 0,0 0-639 16,115-3-401-1,-70-7-296-15,2 1-296 16,5 2-416-16,-12 1-1585 0,-12 2-4488 15</inkml:trace>
  <inkml:trace contextRef="#ctx0" brushRef="#br0" timeOffset="189433.58">21575 3873 9153 0,'0'0'3201'0,"0"0"-1136"16,0 0-217-1,0 0-800-15,0 0-488 0,0 0-256 16,0 0-208-16,0 0-16 15,4 64 240-15,-4-17 145 0,0 4-121 16,0 3-128-16,0 0-120 16,0-3 8-1,0-3-56-15,4-1-48 16,3-2-560-16,1-7-745 16,1 0-1399-16,-1-13-1689 0,-5-9-1704 15</inkml:trace>
  <inkml:trace contextRef="#ctx0" brushRef="#br0" timeOffset="189940.79">21499 3880 6249 0,'-8'-86'1392'16,"4"6"-64"-16,4 26-255 16,0 23-337-16,0 8 176 31,4 1 32-31,11 6-152 0,10-6-616 15,3 10 96-15,7 2-55 0,1 7-73 16,8 3 88-16,-4 0-8 0,-1 9 24 16,-2 14-136-16,-5 8-64 15,-5 8-40 1,-11 11 96 0,-8 4-32-16,-8 7 0 0,0-1-16 15,-24-3-56-15,-8-6 0 16,-7-10 8-16,-5-9 48 0,-4-7 136 0,8-12-88 15,5-7 72-15,11-6 208 32,7 0 360-32,9-3-128 15,8-7-256-15,0-2-360 0,13 2-64 16,-1 1 64-16,8 9 152 0,-1 0-32 16,5 0-120-16,0 13-16 15,1 9 16-15,1 3 56 31,2 4-48-31,-3-1 0 0,-5 7 0 16,-1-3 56-16,-2 3-64 16,-2 0 0-16,-6 0 0 0,-2 0-8 15,1-7-288-15,-4-2-200 32,5-8-568-32,2-1-560 15,6-8-473-15,-6-5-2544 0</inkml:trace>
  <inkml:trace contextRef="#ctx0" brushRef="#br0" timeOffset="190240.74">22081 4156 9634 0,'0'0'2528'16,"0"0"-407"-1,0 0-841 1,0 0-608-16,0 0-360 16,0 0 264-16,0 0 128 0,-8 79-120 15,4-44-55-15,4-3-89 16,0 0-144-16,0 2-136 0,0-5-64 16,4-3-40-16,7-4 24 31,6-3-80-31,6-6-232 0,1-4-464 15,0-3-833-15,8-6-847 16,-8 0-2177-16,-5 0-5457 0</inkml:trace>
  <inkml:trace contextRef="#ctx0" brushRef="#br0" timeOffset="190442.54">21886 4334 1536 0,'0'0'9826'16,"0"0"-7418"-1,0 0-871-15,0 0-617 0,0 0-304 16,111-3-320-16,-59-1-136 16,4 4-160-16,4-3-376 0,-13 3-2248 15,-12 0-4146-15</inkml:trace>
  <inkml:trace contextRef="#ctx0" brushRef="#br0" timeOffset="190686.05">22328 4368 10746 0,'0'0'2856'15,"0"0"-1055"-15,0 0-737 0,0 0-560 16,0 0-176-16,0 0-88 16,95 0-168-16,-59 0-72 31,-4-2-368-31,-4-2-1016 0,-8-2-577 16,-12-4-1071-16,-5 0 415 15,-3 1-1264-15</inkml:trace>
  <inkml:trace contextRef="#ctx0" brushRef="#br0" timeOffset="190925.75">22412 4197 7961 0,'0'0'2465'0,"0"0"-625"0,0 0-344 16,0 0-319-1,0 0 39-15,0 0 32 16,0 0-400-16,-4 80-63 15,4-52-297-15,4 1-208 0,3-1-96 16,5 4-80-16,-3-3-48 16,2-4-56-16,1 0-344 15,0-6-512-15,0 3-977 0,-5-9-1191 32,2-3-2130-32</inkml:trace>
  <inkml:trace contextRef="#ctx0" brushRef="#br0" timeOffset="191158.33">22655 4194 7377 0,'0'0'3145'16,"0"0"-793"-16,0 0-695 15,0 0-777-15,0 0-248 0,0 0 528 16,0 41-64-16,0-19-223 15,0 7-273 1,0-1-208-16,0 1-184 0,0 3-56 16,0-7-104-16,4 0-48 15,3 1-176-15,1-4-1016 16,1-9-1505-16,2 0-3200 0</inkml:trace>
  <inkml:trace contextRef="#ctx0" brushRef="#br0" timeOffset="192508.45">23076 4340 9113 0,'0'0'2553'16,"0"0"-985"-16,0 0-23 15,0 0 39-15,0 0-360 0,0 0-552 16,13 0-504-16,2 0 137 0,9 0 127 16,8-4-248-16,4 2-16 31,0-1-24-31,0-1-144 15,-4 1-16-15,-5 0-232 0,-10 3-376 16,3 0-257-16,-12 0-1127 16,-1 0-425-16,-7 0-1439 0,0-3-2842 15</inkml:trace>
  <inkml:trace contextRef="#ctx0" brushRef="#br0" timeOffset="192748.41">23188 4162 10002 0,'0'0'4593'0,"0"0"-2825"0,0 0-448 0,0 0-416 16,0 0-343-16,0 0-313 0,0 0 416 15,12 80-64-15,-8-39-248 16,4 7-216-1,-4 2-8-15,-4 7-128 16,0 16-424-16,-12-12-1456 16,4-14-3522-16</inkml:trace>
  <inkml:trace contextRef="#ctx0" brushRef="#br0" timeOffset="193633.74">23834 3899 8793 0,'0'0'3281'16,"0"0"-1296"-16,0 0-649 15,0 0-512 1,0 0-432-16,0 0-240 16,0 0 128-16,-21 69 288 0,6-24-96 15,-1 2-56-15,4 7-272 16,0 0-15-16,4 7-57 0,8-4 24 16,0 3-96-1,4-6 8-15,16-3-8 16,4-10-281-1,-1-6-167-15,5-9 8 0,-8-13 48 0,-3-7 184 16,-6-6 208-16,-3-6 296 16,-8-20 304-16,0-9 297 0,-11-10-65 31,-17-12-96-31,-12-3 56 16,-4-3-152-16,-16-4-208 0,4 7-72 15,-3 2-120-15,7 14-80 16,12 9-160-16,16 13 0 15,8 16-184-15,16 6-568 0,28 25-2184 32,7 7-1513-32,6 0-6154 0</inkml:trace>
  <inkml:trace contextRef="#ctx0" brushRef="#br0" timeOffset="194757.06">24582 3829 6809 0,'0'0'5969'16,"0"0"-4688"-16,0 0-177 15,0 0-272-15,0 0-296 0,-99 0 112 16,71 28 40-16,8 14-192 16,1 8-168-16,2 4-79 15,6 7-57-15,7-1-64 0,4 4-8 31,0-7-112-31,19 0 64 16,9-3-64-16,4-10-8 0,8-6-248 16,0-9-80-16,7-7-169 15,1-12 105-15,-4-4-264 16,0-6 408-16,0 0-440 0,-4-13-360 31,-8-2 400-31,-9-14 416 16,-3-3 232-16,-12-9 0 0,-4-7 80 15,-4-2 64-15,-4-11-32 0,-11 1 8 16,-13-16-16-16,-4 6 88 16,-8 3 224-16,-8 4 208 15,5 18-104 1,-13 4-120-16,0 15-48 16,4 14-104-16,8 12-80 0,12 0-8 15,4 19-24-15,17 12-56 0,11 11-80 16,0 9 72-16,27 3 120 15,13 3 153 1,12-7-97-16,11 2-32 16,2-8-64-16,-6-6-64 15,1-3-88-15,-8-7 0 0,-13 1 8 16,-11-7 56-16,-11-3-56 16,-6 0 0-16,-3 3 56 0,-3-2 8 31,-1 2-72-31,3-3 16 15,1 3-16-15,5-6 0 0,6 0-96 16,5-3-488-16,12-7-505 16,-5-3-1255-16,-3-3-2241 0</inkml:trace>
  <inkml:trace contextRef="#ctx0" brushRef="#br0" timeOffset="195189.54">25407 3534 7177 0,'0'0'6057'16,"0"0"-4128"-16,0 0-441 16,0 0-344-1,0 0-408-15,-83-7-7 16,43 39 215-16,-8 19-208 15,0 28-272-15,4 35-80 0,17 10 24 16,18-6-104-16,9-10-120 16,36-23-16-16,20-2-168 0,16-4 8 31,11-2-8-31,13-5-128 16,8-5-96-16,-12-16-424 15,-25-13-1624-15,-27-19-3442 0</inkml:trace>
  <inkml:trace contextRef="#ctx0" brushRef="#br0" timeOffset="196240.66">25682 3908 8041 0,'0'0'2929'16,"0"0"-1185"-16,0 0 417 0,0 0-185 16,0 0-400-16,0 0-407 15,0 0-369 1,0-54-456-16,0 64-344 16,0 18-48-16,-7 10 48 15,-2 13 152-15,-3 3-56 0,5 3-16 16,-2-3-8-16,5-3-56 15,0-6 32-15,4-10-48 0,0-7-8 32,0-12-112-32,0-13-104 15,0-3 224-15,0-3 24 16,0-19-24-16,-4-13-112 0,4-6 40 16,0-14 0-16,0-1 16 15,4-14-40-15,4-1 96 0,1 5 64 16,-2-1-56-1,1 17-8-15,-4 5 96 16,1 16 72-16,-1 7 88 16,0 12-96-16,-1 8 88 0,-3 2-200 15,4 0-48 1,0 6-272 0,4 10 272-16,1 6 112 0,-2 0 16 0,-3-3-80 15,4 0 56 1,-8-6 32-16,4-4 16 0,-4-5 56 15,0-4-8-15,0 0 24 0,0 0 16 32,0 0-24-32,0 0 24 15,0 0-120-15,0-4-31 0,0 1-81 16,0 0-16-16,0-3 8 16,0 6-8-16,0-3-353 0,0 3-7 15,0 0-88-15,0 0-144 16,-4 0-544-16,-4 0-929 31,0 0-2127-31,1 0-3378 0</inkml:trace>
  <inkml:trace contextRef="#ctx0" brushRef="#br0" timeOffset="196731.37">25890 3623 8305 0,'0'0'3097'15,"0"0"-1169"1,0 0-223 0,0 0-201-16,0 0-576 0,0 0-312 15,0 0-264-15,-100 15 265 0,60 14-81 16,0 6-216-16,1 3 16 0,6 6 8 15,10 1-192-15,10 3-32 32,9-1-112-32,4 0-8 15,21-2-48-15,11-7 40 0,-1-6-104 16,5-4 16-16,0-2-56 16,-8-7 48-16,-8 0-8 0,-4-3 32 15,-8 0-32-15,-4-1 104 31,-4 2 8-31,0-2 40 0,-9 1-40 16,-2 0 8-16,-5 0 40 16,-8-3-32-16,0-7 64 0,-4 1 40 15,0-4 120-15,0-3 56 16,4 0-56-16,1-10 8 31,10-6 72-31,2-3-112 0,11-3-208 16,0 0-112-16,0 2-208 0,11 11-536 15,13 9-1401-15,-3 0-2031 0,-2 7-1794 16</inkml:trace>
  <inkml:trace contextRef="#ctx0" brushRef="#br0" timeOffset="197038.71">26037 4016 11058 0,'0'0'2744'15,"0"0"-167"-15,0 0-945 16,0 0-583-16,0 0-561 0,-8 26-288 16,0 2 320-16,0 10-40 31,0 3-208-31,4 7-72 15,0-7-128-15,4 1 40 0,0-8-104 16,0-2-8-16,16-10-16 0,0-2-368 16,8-11-648-16,19-9-393 15,-6 0-1151-15,-1-3-2641 0</inkml:trace>
  <inkml:trace contextRef="#ctx0" brushRef="#br0" timeOffset="197232.52">25933 4219 11082 0,'0'0'4633'0,"0"0"-2697"16,0 0-119-16,0 0-929 0,0 0-480 15,0 0-304 1,116-25-104-1,-76 22-8-15,8 3-1424 0,-12 0-2617 16,-17 0-3433-16</inkml:trace>
  <inkml:trace contextRef="#ctx0" brushRef="#br0" timeOffset="197440.37">26229 4238 11762 0,'0'0'4025'0,"0"0"-2033"0,0 0-447 16,0 0-705-16,0 0-520 16,0 0-320-16,0 0-8 31,0 0-136-31,99-15-368 0,-75 15-496 16,-1-4-633-16,1-2-775 15,-11 3-641-15,-9-7-2280 0</inkml:trace>
  <inkml:trace contextRef="#ctx0" brushRef="#br0" timeOffset="197646.34">26332 4080 6465 0,'0'0'3961'16,"0"0"-1849"-16,0 0-207 15,0 0-673-15,0 0-464 16,0 0 344-16,0 0-320 15,0 79-271-15,4-47-297 0,0 0-80 16,4-1-144-16,0-2-416 16,0-4-1193-16,8-6-1391 15,-4-6-1121-15,-1-7-1697 0</inkml:trace>
  <inkml:trace contextRef="#ctx0" brushRef="#br0" timeOffset="197872.59">26535 4060 8241 0,'0'0'4897'0,"0"0"-2464"0,0 0-833 16,0 0-968-16,0 0-344 16,0 0 553-16,4 52-9 15,0-21-272-15,0 1-312 0,0 3-144 31,-4 0-104-31,4 0 0 0,0-4-712 16,-1 1-1041-16,2-3-2343 0,-1-13-898 16</inkml:trace>
  <inkml:trace contextRef="#ctx0" brushRef="#br0" timeOffset="198139.06">26846 4314 11082 0,'0'0'2768'16,"0"0"-1751"-16,0 0-209 15,0 0-416-15,0 0 24 16,0 0-120-16,47 86-96 0,-54-57-200 15,-10 2-96-15,-18 5-1264 32,3-8-1113-32,4-9-5024 0</inkml:trace>
  <inkml:trace contextRef="#ctx0" brushRef="#br0" timeOffset="198807.41">27153 3848 9778 0,'0'0'2800'15,"0"0"-759"-15,0 0 175 0,0 0-408 16,0 0-511-16,0 0-721 31,0 0-512-31,0 0-64 0,-13 66 120 16,6-15-104-16,-1 0 128 15,4 3-64-15,-1 0 64 16,-2-3-96-16,3-3-40 0,-4-11-8 16,4-2-72-16,0-16-128 31,-1-6-128-31,5-6-40 0,0-7 160 15,0-10 192-15,5-15-56 0,3-10-80 16,7-13 64-16,2-9 88 16,3-13 0-16,3-22 8 0,1 9-8 15,-7 7 8 1,-6 16 360 0,-7 25 56-16,4 6 56 0,1 4 48 15,-9 18-40-15,7 7-488 0,-3 17-184 16,4 18 184-16,1 12 96 15,-2 10 16-15,9 7-104 0,-4-4 8 32,0 1 32-32,-1-11 24 15,2-2-72-15,-1-3-104 0,-4-8-392 16,0-5-320-16,-4-7-608 16,-4-5-1249-16,0-5-1488 0,0-11-2680 15</inkml:trace>
  <inkml:trace contextRef="#ctx0" brushRef="#br0" timeOffset="198996.36">27065 4225 9297 0,'0'0'4257'0,"0"0"-1784"16,0 0-985-16,0 0-672 0,0 0-287 15,103-50-281-15,-63 37-248 0,-3 0 0 16,6-9-1321-16,-15 3-3728 0,-4 0-2696 16</inkml:trace>
  <inkml:trace contextRef="#ctx0" brushRef="#br0" timeOffset="199580.08">27093 3559 4232 0,'0'0'2457'32,"0"0"-1473"-32,0 0-496 15,0 0 688-15,0 0-15 0,0 0-73 16,0 0-64-16,0 0 96 15,0 0 73-15,0 6 103 0,0-6-104 0,0 0-136 16,0 0-207 0,0 0-265-1,0 0-120-15,0 0-48 16,0-3-80-16,4-3-136 0,4-10-120 16,3-3-72-16,2-3 0 15,2-4 40-15,-2 1-40 0,-2 2 88 0,-3 4-88 31,-3 10 0-31,-1 3 136 16,-4 6-56-16,4 0-88 16,-1 0-256-16,5 15 176 0,9 2 72 15,-2 5 16-15,5 0 32 16,4 0-40-16,-4 1-8 0,4-1-184 31,0-3-952-31,-9-1-1097 16,-6-11-3712-16</inkml:trace>
  <inkml:trace contextRef="#ctx0" brushRef="#br0" timeOffset="202925.06">27647 4095 9418 0,'0'0'2976'16,"0"0"-1344"-16,0 0-351 0,0 0-169 15,0 0-368 1,0 0-128 0,0 0-72-16,0 0-127 0,0 13-97 0,0 6 416 15,0 7-128-15,0 5-216 16,0 10-208-16,0 1-72 15,-4 5-40-15,-1 1-16 0,1-3-8 16,4-1-40-16,0-9-8 16,0-7-192-1,17-11-432-15,7-8-872 16,23-9-945-16,-2-6-2056 16,-6-14-3089-16</inkml:trace>
  <inkml:trace contextRef="#ctx0" brushRef="#br0" timeOffset="203165.16">27520 4257 10082 0,'0'0'4705'0,"0"0"-3273"0,0 0-264 15,0 0-376-15,0 0-592 0,0 0 217 16,86-6-225-16,-45 0-112 0,6 3-16 16,1-4-64-16,5 4-1057 15,-14-4-3400 1,-11 1-4352 0</inkml:trace>
  <inkml:trace contextRef="#ctx0" brushRef="#br0" timeOffset="203376.78">27937 4257 8465 0,'0'0'5289'0,"0"0"-3928"16,0 0-529-16,0 0-360 31,0 0 48-31,0 0-368 15,88-9-152-15,-56 3-928 0,-4 2-664 16,0-5-1033-16,-13 3-656 16,-2-4-2400-16</inkml:trace>
  <inkml:trace contextRef="#ctx0" brushRef="#br0" timeOffset="203618.86">28073 4023 4240 0,'0'0'7602'16,"0"0"-5706"-16,0 0-959 16,0 0-481-1,0 0 712 1,0 0 128-16,-4 72-464 0,4-37-279 16,0 1-145-16,0 5-128 15,4 0-144-15,4-3-80 0,0 3-56 0,3-6-272 31,2-3-889-31,6-7-943 16,2-6-1801-16,-5-9-2760 16</inkml:trace>
  <inkml:trace contextRef="#ctx0" brushRef="#br0" timeOffset="204190.52">28304 4095 9137 0,'0'0'3137'16,"0"0"-736"-16,0 0-249 15,0 0-544-15,0 0-479 0,0-6-401 16,0 12-400-16,0 11-64 16,0 8 368-16,0 6-360 31,0 11-88-31,0-7-40 0,0 6-144 16,0-3-64-16,8 4-712 15,4-8-1304-15,4-11-3762 0</inkml:trace>
  <inkml:trace contextRef="#ctx0" brushRef="#br0" timeOffset="205122.29">28384 3524 3024 0,'0'0'1192'0,"0"0"3497"16,0 0-2712-16,0 0-257 16,0 0 65-16,0 0-105 0,0 0-400 15,0 0-680-15,28 0-136 16,-1 0-63-1,10 3-9-15,6 7-120 0,9 6 40 16,-1 6-112-16,9 13-24 16,0 6-88-16,0 22 168 15,0 20-160-15,-16-3-8 0,-17-8 40 16,-10-5-112 0,-14-13 88-1,-3 6-104-15,0 7 104 0,0-4-104 0,-7 1 0 16,-10 0-600-16,6-7-952 15,3 0-905-15,-1-16-1712 16,5-16-4353-16</inkml:trace>
  <inkml:trace contextRef="#ctx0" brushRef="#br0" timeOffset="205678.26">29308 4057 6345 0,'0'0'6753'15,"0"0"-4224"-15,0 0-721 0,0 0-167 16,0 0-241-16,0 0-528 16,4 0-320-16,16 0-424 0,11 0 216 15,14-3-224-15,2 3 0 31,1 0-72-31,1 0-32 16,-18 0-16-16,-4 0-120 0,-6 0-96 16,-9 3-136-16,-4 0-296 15,-4 1-472-15,-4-1-312 0,0 0-121 32,0-3-1623-32,-4 0-4882 0</inkml:trace>
  <inkml:trace contextRef="#ctx0" brushRef="#br0" timeOffset="206420.45">30014 3514 2456 0,'0'0'9306'16,"0"0"-6249"-16,0 0-1769 15,0 0-712-15,0 0-216 0,0 0-48 16,-45 48 432-16,21-10 17 16,-4 19-209-16,1 23-216 0,7 18-112 15,7-9-48-15,10-19-40 32,3-22-128-32,8-17 56 15,12 1-64-15,8 3-48 0,16 0-280 16,-1-10-208-16,9-9-345 0,4-9-135 15,-4-7 368-15,0 0 648 0,-5-16 120 16,-10-7-120 0,-2-5 256-1,-11-4-16-15,-8-9-216 16,-5-17-24-16,-11-18 0 0,0-16 72 16,-19 3-64-16,-5 20 40 15,0 18-48-15,-4 13 0 0,-8-4 8 16,-7 1 72-1,-2 0 24-15,2 15 96 16,7 14-8-16,8 12 32 16,0 0-96-16,12 25 33 0,-3 4 343 15,11 12-136-15,8 0 48 16,0 10-160-16,15 3 120 0,13 3 80 31,8 0-136-31,4-3-152 16,8 1-160-16,-1-8 80 0,-6-6 16 15,-13-6-104-15,-5-6-144 16,-15-7-88-16,-4 0-96 0,-4-3-136 31,0 3-280-31,4-3-657 16,16-3-983-16,-4 0-1417 16,0-9-3664-16</inkml:trace>
  <inkml:trace contextRef="#ctx0" brushRef="#br0" timeOffset="206757.37">30707 3473 6361 0,'0'0'5585'0,"0"0"-3312"16,0 0-1041-16,0 0-128 0,0 0-104 16,0 0-280-16,0 0 89 15,-108 73 47-15,68-16 32 0,0 29-424 32,16 22-192-32,13 0-160 15,11-13-64-15,0-25-8 0,11-28-40 16,13-1-48-16,0 3-224 15,12 7-616-15,8 6-312 0,28-6-185 16,-17-13-799-16,-7-16-2865 0</inkml:trace>
  <inkml:trace contextRef="#ctx0" brushRef="#br0" timeOffset="207313.23">31025 3873 6737 0,'0'0'4809'0,"0"0"-3121"15,0 0-1080-15,0 0 57 16,0 0 527-16,-83-9 216 15,59 9-344-15,4 13-247 0,4-4-241 32,0 7-200-32,12 3-160 15,0 3-160-15,4 3-48 0,0 1-8 16,15-4-56-16,10 4-144 16,-1-4-64-16,4-3-128 15,-4 3 320-15,0-6-56 0,-9 3 128 16,-3 0 0-1,-3 0 0-15,-9 0 0 16,0-3 8-16,-4-4-8 0,-9 1 72 16,-2-6 32-16,-9-4 136 15,0 0-48-15,-1-3-88 16,2-3-104-16,7-16-736 16,8 3-2041-1,8-3-3400-15</inkml:trace>
  <inkml:trace contextRef="#ctx0" brushRef="#br0" timeOffset="207578.55">31169 4045 4368 0,'0'0'5386'0,"0"0"-3082"0,0 0 9 15,0 0-681-15,0 0-592 16,0 0-672-16,-12 0-208 0,3 22 352 31,2 3 161-31,-1 7-281 16,0 3-192-16,8-3 72 0,0 0-32 15,0-7-232-15,4-3-8 16,12-3 0-16,4-3-280 31,0-7-384-31,12-5-745 0,-4-4-1303 16,-9 0-2882-16</inkml:trace>
  <inkml:trace contextRef="#ctx0" brushRef="#br0" timeOffset="207792.83">30989 4191 3016 0,'0'0'9098'0,"0"0"-5937"0,0 0-961 15,0 0-927-15,0 0-561 16,0 0-208 0,0 0-176-16,96 0-216 15,-56 0-112-15,0 0-160 16,7-7-768-16,-6 4-1945 0,-13-7-4064 16</inkml:trace>
  <inkml:trace contextRef="#ctx0" brushRef="#br0" timeOffset="208595.72">31535 4175 3448 0,'0'0'9330'0,"0"0"-6145"16,0 0-1753-16,0 0-336 15,0 0-287-15,0 0-225 0,76 19-240 32,-60-3-112-32,-8 6-144 0,-4 0-88 15,-4 1-440-15,0-1-496 16,-20 0-745-16,0-9-2376 15,0-4-3568-15</inkml:trace>
  <inkml:trace contextRef="#ctx0" brushRef="#br0" timeOffset="209082.42">31822 3749 8905 0,'0'0'2505'0,"0"0"-1337"16,0 0-160-16,9 86-215 0,-9-48-9 16,0 7-224-1,0 2-264-15,0-6-224 16,0 1 72-16,-9-7-64 0,5-6-80 15,-4-7-376-15,1-10-152 16,3-5 80-16,4-7 296 16,-9 0 144-16,9-16-88 0,0-7-64 15,0-5 160-15,0-10 56 16,4-7 192 0,5-2 8-16,6-7 248 15,-2 0-128-15,-2 3 360 16,1 7-88-16,-4 12 360 0,-4 10 281 15,0 12-273-15,0 10-648 32,0 3-368-32,0 23-304 0,3 9 304 15,2 12 56-15,3 4-48 16,0 3 56-16,4-3-56 16,4-4-8-16,-1-5-128 0,-2-10-520 15,2-4-440-15,-6-12-593 16,-6-3-1495-16,-3-10-4394 0</inkml:trace>
  <inkml:trace contextRef="#ctx0" brushRef="#br0" timeOffset="209277.9">31698 4025 11058 0,'0'0'5657'0,"0"0"-4313"15,0 0-744-15,0 0 129 16,105-22-481-16,-54 19-248 0,5 3-176 31,15-3-825-31,-15 3-3015 16,-15-3-2274-16</inkml:trace>
  <inkml:trace contextRef="#ctx0" brushRef="#br0" timeOffset="209569.25">32269 3800 9025 0,'0'0'6946'16,"0"0"-5218"-16,0 0-832 31,0 0-391-31,0 0-297 0,0 0 464 0,0 0-176 15,4 99-200-15,-4-61-152 16,0 3-72-16,0-3-24 16,0-6 24-16,11 0-32 0,-2-4-40 15,6-2-144-15,9-11-504 16,0-2-496-16,4-4-97 16,4-9-807-1,-5 0-2793-15,-10-9-4105 0</inkml:trace>
  <inkml:trace contextRef="#ctx0" brushRef="#br0" timeOffset="209766.72">32061 4003 4280 0,'0'0'5498'15,"0"0"-1258"-15,0 0-2583 16,0 0 247-16,131 13-695 31,-71-10-577-31,4-3-264 0,0 0-368 16,-1 0-832-16,-18-3-209 15,-13-7-3496-15</inkml:trace>
  <inkml:trace contextRef="#ctx0" brushRef="#br0" timeOffset="210219.67">32548 3388 7033 0,'0'0'6673'31,"0"0"-5024"-31,0 0-713 0,0 0-136 16,119 57 96-16,-72-16-87 16,6 13-113-16,3 12-304 0,3 17-200 15,-8 19-96-15,-6-10-88 16,-21-19 8-16,-16-19-16 31,-8-16 0-31,0 13 0 0,-8 6 0 16,-12 10-24-16,-29 18-1032 0,10-12-1337 15,-5-16-2488-15</inkml:trace>
  <inkml:trace contextRef="#ctx0" brushRef="#br0" timeOffset="-214159.57">19858 5874 9786 0,'0'0'2472'16,"0"0"-832"-16,0-10 201 16,0 7-209-16,0 3-384 0,0 0-415 0,0 0-377 15,0 0-104-15,0 13-208 16,3 9 144-1,-3 9 248-15,0 14-136 16,4 5-216-16,-4 8-80 16,0 2-40-16,0-3-8 15,0 0 32-15,0-6-88 0,-4-3 0 32,1-10-96-32,-1-7-168 0,0-8-280 15,4-7-472-15,0-10-633 16,0-6-1191-16,0 0-1641 0</inkml:trace>
  <inkml:trace contextRef="#ctx0" brushRef="#br0" timeOffset="-213850.85">19893 5785 6241 0,'0'0'5121'16,"0"0"-3433"-16,0 0 97 15,0 0 47-15,0 0-384 16,0 0-415-16,0 0-377 0,-24-13-384 16,32 13-264-1,8 0-8 1,12 6 232-16,12 1-24 0,4-1 0 0,11-3-160 15,-3-3-48-15,-3 0-480 16,-14 3-744-16,-7 4-881 16,-12-1-567-16,-16 13-57 0,0 0-1944 15,-12-3-1768-15</inkml:trace>
  <inkml:trace contextRef="#ctx0" brushRef="#br0" timeOffset="-213641.19">19865 6229 8361 0,'0'0'4017'15,"0"0"-2841"-15,0 0-295 16,0 0 39-16,0 0 312 16,0 0-368-16,96 0-288 0,-57-7-88 15,10-2-288-15,-6 0-200 16,5 2-568-16,4-2-1728 0,-12 2-2209 15,-16 7-3825 1</inkml:trace>
  <inkml:trace contextRef="#ctx0" brushRef="#br0" timeOffset="-213396.48">19770 6505 7761 0,'0'0'3945'0,"0"0"-2745"31,0 0-136-31,0 0 481 16,0 0 159-16,0 0-360 0,0 0-215 16,95 13-345-16,-47-13-368 15,4-7-120-15,4-2-200 16,0-4-96-16,0 4-32 0,3-7-768 15,-8 6-1441-15,-15-2-3912 0</inkml:trace>
  <inkml:trace contextRef="#ctx0" brushRef="#br0" timeOffset="-212030.06">20698 5731 8937 0,'0'0'2529'0,"0"0"-1121"15,0 0 593-15,0 0-105 16,0 0-528-16,-32-16-631 0,0 35-241 0,-7 13 216 15,-13 22 88 1,-12 28-136 0,8 32-144-16,9 4-152 15,23-17-96-15,20-27-112 0,4-30-40 16,19-6-24-16,13 3-88 16,12 1 0-16,7-1-8 0,14-10-376 0,14-14-848 15,-11-8-1416-15,-12-9-3730 16</inkml:trace>
  <inkml:trace contextRef="#ctx0" brushRef="#br0" timeOffset="-211369.68">21072 5848 7137 0,'0'0'5225'0,"0"0"-3392"0,0 0-65 0,0 0-368 31,0 0-360-31,0 0-47 15,0 0-313-15,0 0-240 0,-91-26-144 16,55 43 40-16,-4 5-144 16,9 0-96-16,3 6-48 15,7 1-48 1,10-1-8-16,11 1-8 16,0 3-112-16,11-7 64 0,13 4 64 15,8-1-104-15,4-2-112 16,3 0-144-16,-2-4 152 15,-5-3-144-15,-4-1 48 0,-9 2 40 16,-6-1 120-16,-5-3 64 31,-8 3 64-31,0-4 8 0,-13 2 8 16,-6-5 64-16,-9-2 176 16,0-4 112-16,0-3 80 15,-4-3-112-15,4 0-144 0,9 0-80 16,2-6 48-16,10-7-144 15,7-3-24 1,0 3-856-16,11 1-1529 0,9 2-2552 16,5 4-3241-16</inkml:trace>
  <inkml:trace contextRef="#ctx0" brushRef="#br0" timeOffset="-211053.56">21364 6057 12082 0,'0'0'2553'16,"0"0"-841"-16,0 0-664 15,0 0-504-15,0 0-24 16,-13 58 561-16,2-23-361 0,3 6-280 15,-5-3-232-15,6 0-80 32,7-3-48-32,0-6-72 0,0-4 0 15,3-6-8-15,14-6-248 16,2-7-472-16,9-3-296 16,8-3-513-16,-4-6-1375 0,-4-7-3450 0</inkml:trace>
  <inkml:trace contextRef="#ctx0" brushRef="#br0" timeOffset="-210851.63">21196 6277 9818 0,'0'0'2672'0,"0"0"-471"0,0 0-545 16,0 0-656-16,0 0 160 15,0 0-151-15,108 0-457 0,-69-7-288 16,5 1-264 0,4-6-1056-16,-12 2-2745 15,-8 0-3745-15</inkml:trace>
  <inkml:trace contextRef="#ctx0" brushRef="#br0" timeOffset="-210648.25">21817 6328 760 0,'0'0'11506'15,"0"0"-8657"-15,0 0-1409 16,0 0-592-16,0 0-152 0,0 0-104 16,0 0-159-16,-15 57-185 15,3-32-96 1,-8 4-152-16,-4 6-416 0,3-7-1537 15,10-9-2832-15</inkml:trace>
  <inkml:trace contextRef="#ctx0" brushRef="#br0" timeOffset="-210172.8">22156 5997 11682 0,'0'0'4761'15,"0"0"-3513"-15,0 0-456 0,0 0-495 16,0 0-25-16,0 0 440 16,0 105-272-16,0-67-248 0,-4 3-40 15,0-6-80-15,-4-6-72 31,5-7 0-31,-1-9-64 16,4-4-336-16,0-9-328 0,0 0 32 16,0-3 447-16,0-16-359 15,7-9 184-15,9-14-96 0,4-5 312 16,-3-11 160-16,2-5 48 31,1 2 344-31,-5 8 432 16,2 8 265-16,-6 14 111 0,2 12-104 0,-5 9-216 15,-4 10-256-15,3 0-376 16,2 19-192-16,6 13 128 0,-2 6-80 16,-1 9 64-1,-1 4-24 1,-7 3-80-16,5-3-16 16,-5-7-88-16,-4 1-272 0,0-10-464 15,0-7-1176-15,0-8-2321 0,0-11-3369 16</inkml:trace>
  <inkml:trace contextRef="#ctx0" brushRef="#br0" timeOffset="-209995.39">22152 6181 1376 0,'0'0'9866'16,"0"0"-7314"-16,0 0-495 31,0 0-1009-31,0 0-440 15,88-57-336-15,-49 48-200 0,6 3-72 16,22-1-656-16,-11 4-1528 16,-9-4-2769-16</inkml:trace>
  <inkml:trace contextRef="#ctx0" brushRef="#br0" timeOffset="-209682.52">22670 6109 2960 0,'0'0'4457'0,"0"0"-1560"16,0 0-1217-16,0 0-360 15,0 0 1-15,0 0 535 0,-8 31-536 0,5-12-432 31,-1 0-295-31,-1 7-57 16,1-1-80-16,0 0-136 16,0 1-168-16,0-4-80 0,4 0-56 15,0 0-16-15,12-9-280 16,4-3-752-16,16-7-769 0,-4-3-2328 31,-4 0-2504-31</inkml:trace>
  <inkml:trace contextRef="#ctx0" brushRef="#br0" timeOffset="-209313.66">22575 6277 11354 0,'0'0'3033'0,"0"0"-777"16,0 0-672-16,0 0-351 0,0 0-409 16,0 0-288-16,0 0-264 15,87-10-200 1,-51 4-72-16,8-7-656 16,-8 4-1337-16,-8-1-4016 0</inkml:trace>
  <inkml:trace contextRef="#ctx0" brushRef="#br0" timeOffset="-208916.22">22822 5721 3672 0,'0'0'10298'16,"0"0"-7481"-16,0 0-504 15,0 0-745 1,0 0-552-16,0 0-536 0,0 0-232 15,0 0 144-15,127 60-104 0,-71-21-40 16,0 5-183-16,-9 7 15 16,-6 2-80-16,-22 5-40 15,-10 2-105 1,-9 4 137-16,-5-1-48 16,-18 1-8-16,-9-4-120 0,-5-6-192 15,-10 7-568-15,11-20-1088 16,4-13-3642-16</inkml:trace>
  <inkml:trace contextRef="#ctx0" brushRef="#br0" timeOffset="-207618.37">23555 6131 8145 0,'0'0'7098'0,"0"0"-5386"31,0 0-640-31,0 0-103 0,0 0 23 16,15 0-352-16,6 0-320 15,14-7 136-15,5 1-248 16,8-1-64-16,0 1-80 0,0 6-64 15,-9-3-192-15,-7 3-640 0,-12 0-896 16,-8 3-2361-16,-7 3-1801 0</inkml:trace>
  <inkml:trace contextRef="#ctx0" brushRef="#br0" timeOffset="-207424.73">23587 6331 11274 0,'0'0'2937'16,"0"0"-617"-16,0 0-496 15,107 0-423-15,-59-10-569 0,8 0-416 32,0 1-200-32,-1 0-216 0,-3-4-896 15,-12 7-2865-15,-12-1-5369 0</inkml:trace>
  <inkml:trace contextRef="#ctx0" brushRef="#br0" timeOffset="-206720.23">24590 5740 11546 0,'0'0'4121'0,"0"0"-3025"16,0 0-376-16,0 0-160 16,0 0 121-16,0 0 607 15,9 82-424-15,-9-40-280 16,4 5-328-16,0 5-96 15,-1-2-40-15,-3 1-120 16,0-4-192-16,0-5-528 0,0-4-992 31,0-9-1417-31,0-14-3104 0</inkml:trace>
  <inkml:trace contextRef="#ctx0" brushRef="#br0" timeOffset="-206502.52">24539 5756 13474 0,'0'0'4041'0,"0"0"-2953"0,0 0-303 16,0 0-233-16,0 0-128 15,116-22-176-15,-57 12-128 0,9 7-120 16,-8-3-96-1,-5 6-1408-15,-18 0-1425 16,-18 6-1336-16,-15 7-1672 16</inkml:trace>
  <inkml:trace contextRef="#ctx0" brushRef="#br0" timeOffset="-206350.76">24599 5934 1064 0,'0'0'6521'16,"0"0"-4913"-16,0 0-487 15,0 0-113-15,120 12-288 0,-73-8-720 32,13-4-64-32,-12 0-1240 15,-12-4-3945-15</inkml:trace>
  <inkml:trace contextRef="#ctx0" brushRef="#br0" timeOffset="-206168.23">24539 6257 4889 0,'0'0'2840'16,"0"0"-975"-16,0 0-185 15,88 29 112-15,-41-26-575 0,5-3-281 16,0 0-176-16,-1-6-80 16,-2-7-680-16,-2 0-240 31,-10 1-2657-31,-14-1-5400 0</inkml:trace>
  <inkml:trace contextRef="#ctx0" brushRef="#br0" timeOffset="-205623.45">25559 5429 9914 0,'0'0'2376'0,"0"0"217"0,0 0-593 0,0 0-512 16,0 0-343-16,-80 0-209 16,44 35-56-1,-7 19-208 1,-2 26-80-16,6 27-16 0,11 8-167 16,16-8-161-16,12-5-88 0,23-20-152 15,5-15 32-15,9-16-40 0,-5-13-168 16,7-9-168-16,14 3-305 31,22-4-511-31,0-3-1104 16,-15-15-3818-16</inkml:trace>
  <inkml:trace contextRef="#ctx0" brushRef="#br0" timeOffset="-205166.91">26029 5635 9898 0,'0'0'2800'15,"0"0"-1472"-15,0 0-71 16,0 0-41-16,0 0-248 0,-88-41-88 0,52 41-103 15,-7 4-57-15,-1 8-160 16,0 7-168 0,8 6-72-1,12 1-40-15,8 5-272 0,12 4-8 16,4 0 0-16,28 6 0 16,13 1 0-16,6-1 0 0,1 0-168 15,3-6-448 1,-10 0 64-16,-9-3 184 15,-13-6 232-15,-7-1 128 16,-8-6-32-16,-4 3 40 0,0-6 16 16,-12-3 72-16,-4-1 48 15,-8-5 136-15,-4-4 72 0,-4-3-80 16,0-6-160-16,-3-10 40 31,7-10-144-31,8-15-392 0,8 3-1497 16,12 6-3896-16</inkml:trace>
  <inkml:trace contextRef="#ctx0" brushRef="#br0" timeOffset="-204874.22">26320 5848 856 0,'0'0'12266'0,"0"0"-9641"16,0 0-945-16,0 0-856 0,0 0-384 15,0 0 209-15,-32 51 255 16,20-10-352-16,8 0-200 16,0 7-208-16,4 0 16 0,0-4-96 15,8-2-56 1,8-8-16-16,7-5-184 15,2-7-728-15,6-9-280 0,14-13-1001 16,-10 0-2664-16,-3-4-6729 16</inkml:trace>
  <inkml:trace contextRef="#ctx0" brushRef="#br0" timeOffset="-204694.64">26133 6051 10010 0,'0'0'2488'32,"0"0"-879"-32,0 0 487 15,0 0-616-15,111 26-712 0,-63-23-399 16,3-3-369-16,22-3-193 16,-22-10-1815-16,-3-3-6498 0</inkml:trace>
  <inkml:trace contextRef="#ctx0" brushRef="#br0" timeOffset="-204423.93">26790 6146 11962 0,'0'0'2649'16,"0"0"-1025"-16,0 0-224 16,0 0-392-1,0 0 1-15,12 74-217 16,-16-49-416-16,-8 0-200 16,-4 1-176-16,0-1-72 0,0 4-952 15,4-7-1737-15,9-6-3360 0</inkml:trace>
  <inkml:trace contextRef="#ctx0" brushRef="#br0" timeOffset="-203982.01">27097 5822 9418 0,'0'0'7177'0,"0"0"-5769"15,0 0 289-15,0 0-1041 0,0 0-592 16,0 0 64-16,8 77 136 16,-8-26-88-16,0 3-80 15,0 6 24-15,-4-3-120 0,0-3-40 16,4-13-248 0,-4-9-56-16,4-10-392 15,0-15-120-15,0-7 367 0,0-7 241 16,4-21-744-16,4-14 416 15,3-24 376-15,13-26 200 16,4-16 40-16,4 3 112 0,-8 26 336 31,-7 31 376-31,-6 26 553 16,-3 3 111-16,-4 9-480 0,0 4-312 16,-4 6-504-16,5 25-184 15,-2 14-16-15,1 11 40 0,4 4-64 31,8 10 0-31,-4-1-8 16,8-6 0-16,0 0-352 0,4-6-264 16,-4-3-672-16,-1-13-2457 15,-10-16-4025-15</inkml:trace>
  <inkml:trace contextRef="#ctx0" brushRef="#br0" timeOffset="-203799.92">27045 6137 9634 0,'0'0'2264'15,"0"0"-1664"1,92-35-32-16,-40 19 136 16,7 4-704-16,9-1-56 0,20-6-608 15,-21 3-2024-15,-11 3-7234 0</inkml:trace>
  <inkml:trace contextRef="#ctx0" brushRef="#br0" timeOffset="-203542.72">27647 5937 184 0,'0'0'14763'0,"0"0"-11923"15,0 0-911-15,0 0-857 31,0 0-288-31,0 0-408 16,0 0 64-16,0 0-104 0,12 89-136 16,-12-48-80-16,3 3-24 15,1 1-96-15,0-4 48 0,5-3-40 32,2-6-8-32,-3-6-264 15,8-10-312-15,9-7-856 16,-2-6-3065-16,-3-3-3049 0</inkml:trace>
  <inkml:trace contextRef="#ctx0" brushRef="#br0" timeOffset="-203335.26">27563 6105 5281 0,'0'0'3272'0,"0"0"-775"0,0 0-721 15,0 0-391-15,0 0-233 16,0 0-624-16,-16 6 616 0,56 7-152 31,7-3-408-31,9-4-335 16,4-3-249-16,-4-3-441 15,-4-3-399-15,3-26-776 0,-14 4-1465 16,-18-4-6865-16</inkml:trace>
  <inkml:trace contextRef="#ctx0" brushRef="#br0" timeOffset="-203053.49">27850 5546 4336 0,'0'0'11507'15,"0"0"-9059"-15,0 0-471 0,0 0-785 16,0 0-744-16,0 0-80 0,95 22-128 15,-47 8-24-15,4 7-56 0,0 11-152 16,-12 3-8 0,-4 3-72-1,-17 6-72-15,-10 3 0 16,-9 1-72-16,-13 3-32 0,-10-4-80 16,-29 10-560-16,12-19-1649 0,4-9-5536 15</inkml:trace>
  <inkml:trace contextRef="#ctx0" brushRef="#br0" timeOffset="-202609.1">28523 5899 8057 0,'0'0'6130'0,"0"0"-4186"0,0 0-784 16,0 0-104-16,0 0-39 0,0 0-409 16,0 0-296-16,0 0 136 0,92 28-64 31,-48-18-240-31,7-4-24 15,1-3-24-15,0 1-96 16,-8-4-392-16,-5 0-800 0,-7-7-553 16,-15-9-1143-16,-10 4-1009 15,-7-4-1632-15</inkml:trace>
  <inkml:trace contextRef="#ctx0" brushRef="#br0" timeOffset="-202368.81">28710 5775 3016 0,'0'0'9754'0,"0"0"-5881"15,0 0-1792-15,0 0-201 16,0 0-680-16,0 0-496 0,0 0-464 16,-4 10-168-16,12 15 48 15,8 10 120-15,0 9-144 0,4 10 0 16,0 7-96-1,0 2-136-15,0 1-400 16,-4-4-728-16,11 6-1376 16,-6-18-1857-16,-5-13-4609 0</inkml:trace>
  <inkml:trace contextRef="#ctx0" brushRef="#br0" timeOffset="-202008.79">29475 5524 13178 0,'0'0'4161'0,"0"0"-2656"0,0 0-417 15,0 0-448-15,0 0-16 16,8 79 392-16,1-18-264 15,-2 21-263-15,1 20-241 0,5 3-56 32,-9-7-144-32,-1-21 24 15,-3-24-72-15,4-14 0 0,-4-7-144 16,0-4-96-16,4 1-49 16,-4-4 89-16,0-9-168 31,4-7 80-31,-4-5-128 0,4-4 184 0,-4 0 56 15,0 0-560-15,0-13-1072 16,0 0-2025-16,-8 0-2705 0</inkml:trace>
  <inkml:trace contextRef="#ctx0" brushRef="#br0" timeOffset="-198619.73">20236 7845 1032 0,'0'0'7657'16,"0"0"-5448"-16,0 0-777 16,0 0 48-16,11-89 313 0,-11 73-329 15,0 1-296-15,-4 2-207 16,-7 0 47-16,-6 3-304 0,-6 1-152 16,-1 6-248-16,-8 3-120 31,-3 0-80-31,-1 19 32 0,-1 10 48 15,2 9 32-15,3 12-24 16,8 20-8-16,12 19-24 0,12 22-160 16,0 7 16-16,20-4-16 15,3-15 8-15,2-17-8 32,-5-15 56-32,-9-10 8 0,-3-16-56 15,-3 1-8-15,-5 2-48 16,0 6-80-16,0 4-184 0,-5-6-112 0,-10-9-376 15,-6-8-1104 1,-2-12-3121 0,3-6-3233-16</inkml:trace>
  <inkml:trace contextRef="#ctx0" brushRef="#br0" timeOffset="-198401.76">19558 8525 616 0,'0'0'12986'15,"0"0"-9049"-15,0 0-2849 0,0 0-127 16,0 0-129-16,135-42-32 31,-23 30-256-31,12 2-256 0,-21 4-288 16,-11 0-80-16,-40 2-1224 15,-16 4-4801-15</inkml:trace>
  <inkml:trace contextRef="#ctx0" brushRef="#br0" timeOffset="-195918.53">20316 8432 760 0,'0'0'9762'0,"0"0"-7242"15,0 0-239-15,0 0-425 16,0-15-336-16,0 15-439 0,0 0-473 15,-9 12-392-15,-6 14-16 16,-2 2 168-16,6 10-152 0,-1 7-80 16,7 3-32-16,5-4-104 31,5 1 48-31,14-8-48 16,9-8-224-16,8-10-160 0,5-10-176 15,-2-9-104-15,-3-3 360 0,-4-19 160 16,-12-12 144-16,-8-8 80 0,-12-5 384 15,0-1 296 1,-16 3-56 0,-8 4-104-16,-4 6-208 15,0 6-72-15,4 7-112 0,0 10-112 16,8 5-96-16,5 7-136 16,2 0-592-16,9 26-824 15,4-4-2169-15,12-3-2320 16</inkml:trace>
  <inkml:trace contextRef="#ctx0" brushRef="#br0" timeOffset="-195596.81">20849 8445 11106 0,'0'0'1896'0,"0"0"-799"16,0 0 343-16,-95 61-304 15,67-24-272-15,4 5-360 0,4 5-272 16,12 1-104-16,8-3-72 31,0-4-56-31,12-6-552 16,11-10-512-16,5-9-208 0,4-9-144 16,-4-7 559-16,-11-13 857 15,-6-16 688-15,-11-12 1209 0,-7-4-49 16,-21-9-55-1,-8 4-393-15,-9-4-528 16,-2 9-304-16,3 4-120 16,8 9-200-16,4 4-248 0,28 15-312 15,4 10-1200-15,13 3-6922 16</inkml:trace>
  <inkml:trace contextRef="#ctx0" brushRef="#br0" timeOffset="-192807.37">21678 8588 6129 0,'0'0'5817'0,"0"0"-4721"0,0 0-640 15,0 0 105-15,0 0 183 32,0 0-16-32,-52-54-24 0,28 38-248 15,-3 4-56-15,-10 5 136 16,2 1-40-16,-1 6-80 16,4 6-135-16,-4 13 63 0,16 10-8 15,9 6-104-15,7 0-120 16,4-1-104-16,19-2-8 0,5-7 104 15,8-12-104 1,4-6-80-16,-1-7-104 16,-3-13 80-16,1-16-16 15,-10-6 64-15,-3-2 48 0,-8 2 8 16,-3 3 8 0,-9 6 224-16,0 13 320 15,0 11 104-15,0 2-400 0,0 2-256 16,0 21 0-16,0 9 0 15,11 6 48-15,6 3-40 16,2 0 88-16,13-3-48 0,3-12-48 16,10-4-80-16,6-16-176 15,5-6-184 1,4-9-376-16,-4-23-160 16,-8-12 111-16,-8-20 393 15,-12-24 312-15,-9-27 144 0,-14-6-24 16,-5 7 40-16,-9 25 72 15,-6 29 296-15,2 22 408 0,1 12 209 32,1 7-17-32,-6 10 40 15,6 9-568-15,-13 22-312 16,-4 48-120-16,7 41 80 0,14 16-40 16,7-7 0-16,16-14-40 31,12-37-8-31,4-15-72 0,-5-16-464 0,10-9-456 15,6-7-344-15,9-6-113 16,16-13-983-16,-1-6 503 16,10-38 169-16,2-35-128 0,-7-42 1039 15,-17-22 593 1,-23-6 256 0,-27 7 24-16,-5 46 729 15,-13 23 951-15,-11 29 400 0,-4 13 521 0,-8 6-57 16,-3 9-775-16,-5 6-793 15,0 14-624-15,1 34-208 0,11 35-24 16,11 39-96-16,21 15-32 31,4 0-16-31,28-12 56 0,4-26-48 16,1-3-8-16,-6-23-72 16,-8-9-504-16,5 4-712 0,-11-17-2881 15,-6-9-6041-15</inkml:trace>
  <inkml:trace contextRef="#ctx0" brushRef="#br0" timeOffset="-191917.93">23834 8121 9073 0,'0'0'5050'0,"0"0"-3962"0,0 0 128 15,0 0-72-15,0 0 41 0,-45-67-337 31,14 67-200-31,-5 0-80 16,-4 4-64-16,-8 12-88 16,12 9-176-16,1 4-112 0,10 6-128 15,10 3 0-15,11 0 0 0,4 3-64 16,12-3 64-16,23 0-16 31,10-3 16-31,6-6-8 16,1 0-96-16,0-4 24 15,-8-3-16-15,-9 0-120 0,-11-2 208 16,-7 2 8-16,-9 3-8 0,-8-3-40 16,0 0 48-16,-21-2 8 15,-7-2 120-15,-11-5-32 32,-5-3 24-32,-4-7-16 0,5-3-104 15,2 0-32-15,22-26-1104 16,10 1-1417-16,9-3-4568 0</inkml:trace>
  <inkml:trace contextRef="#ctx0" brushRef="#br0" timeOffset="-191724.35">24169 8528 13154 0,'0'0'4025'0,"0"0"-3473"0,0 0-160 31,0 0 449-31,0 0-49 15,0 0 64-15,0 0-208 16,-60 76-376-16,32-48-168 0,0 4-104 16,4 0-112-16,0 3-1216 15,12-10-3697-15,8-6-4121 0</inkml:trace>
  <inkml:trace contextRef="#ctx0" brushRef="#br0" timeOffset="-191202.88">24997 8306 8569 0,'0'0'2457'0,"0"0"-1153"16,32-89 8-16,-24 50 33 15,-8 4 255 1,0 7-152-16,-16 3-455 16,-16 9-289-16,-4 9-424 0,-11 7-48 15,-2 4-88-15,-6 21 80 16,3 7 200-16,4 12 8 16,12 4-168-16,16 6-144 0,12-7-112 0,8 1 0 31,8-10-8-31,20-9-120 15,4-7-216-15,12-16 24 0,0-6 40 16,4-9 0-16,-1-17-144 16,-2-12 128-16,-6-3 288 0,-11-3 0 31,-8-1 416-31,-4 10 136 16,-12 10 240-16,0 12-24 15,-4 13-240-15,0 3-504 0,0 26 24 16,-4 12-48-16,0 10 56 15,4 6 0-15,0 0-48 0,12-6-8 16,12-7 8-16,7-9 8 31,9-9-16-31,4-11-232 0,-4-8-248 16,8-16-296-16,-12-14-1472 16,-12-6-3258-16</inkml:trace>
  <inkml:trace contextRef="#ctx0" brushRef="#br0" timeOffset="-189162.07">22017 9547 10762 0,'0'0'2448'0,"0"0"-1191"0,0 0 135 15,0 0-400-15,0 0-360 16,0 0-48 0,-56 16 353-16,32 13-113 15,-4 5-208-15,1 11-328 16,3 6-112-16,7 6-48 0,6 6 8 16,3 1-32-16,8 2-32 0,0-2 24 15,8-7-96-15,20-6 0 0,7-10-80 31,5-9-24-15,12-13 8-16,4-9-152 0,8-10-328 16,3 0-312-16,-3-20 39 0,-8-5 145 15,-4-13-8-15,-12-16 192 16,-9-26 264-16,-11-21 152 0,-15-10 104 31,-5 9 0-31,-17 23 0 16,-7 25 48-16,1 12 64 0,-9 8 240 15,-9-1 344-15,-2 0-16 16,-17 6-87-16,8 14 23 0,0 11-296 31,5 8-144-31,11 18-56 16,8 9-24-16,4 7-96 16,12 7 72-16,9 2 88 0,3 1 112 15,11 0-224-15,17-1 32 16,4 4 80-16,7-6-96 0,1-4 24 0,4 0-80 15,-4-3 88 1,-4-3-24 0,0-6-72-16,-4 2 0 15,-5-5 0-15,-7 0 48 0,1-1-48 16,-6-6-96-16,-6 3-80 16,-1-6-456-16,-1 0-592 0,1-3-737 15,-4-4-1880 1,-4-3-3304-16</inkml:trace>
  <inkml:trace contextRef="#ctx0" brushRef="#br0" timeOffset="-188780.86">23089 9407 8361 0,'0'0'5169'15,"0"0"-3896"-15,0 0-233 0,0 0 480 0,0 0-336 16,-104-25-87-1,64 50-81 1,-12 23-184-16,1 25-200 16,-1 25-120-16,16 13-128 0,20 1-112 15,16-8-55-15,16-15-57 16,16-3-80 0,7-20-72-16,1-11 0 15,-3-17-8-15,2-3-152 16,13-4-329-16,27 1-319 0,-11-3-1192 15,-8-19-3473-15</inkml:trace>
  <inkml:trace contextRef="#ctx0" brushRef="#br0" timeOffset="-186428.29">23475 9636 9265 0,'0'0'1841'0,"0"0"-481"0,0 0-56 15,0 0-351-15,0 0 87 16,-92-13-40-16,60 13-144 0,-3 3-88 15,-1 7-175 1,8 5-129-16,4-2-120 16,12 6-96-16,0 4-128 15,12 2-120-15,5 4 0 0,18 3 0 16,13 2 0 0,8-2 8-16,-1-3 152 15,5-4-152-15,-8-3-8 0,-4 1-48 16,-12-5-24-16,-8 1 56 15,-12 1 16-15,-4-1 0 16,0 0 0-16,-24-3 128 0,-8-1 56 16,-11-5 168-16,-9-4-56 15,-1-2-104 1,2-4-88-16,7 0-8 16,12-13-96-16,28-22-616 15,4 0-1336-15,12 0-5098 0</inkml:trace>
  <inkml:trace contextRef="#ctx0" brushRef="#br0" timeOffset="-185913.98">23746 10001 6265 0,'0'0'7289'0,"0"0"-5160"16,0 0-609-16,0 0-280 31,0 0-135-31,0 0-657 0,0 0 160 16,39 41-120-16,-35-15-200 15,-4 5-64-15,0 5-24 0,-7-5-88 16,-13 1-112-16,-4-1 96 31,-4-2-96-31,0-4-664 16,-4-12-1336-16,12-6-2873 0,12-7-6322 0</inkml:trace>
  <inkml:trace contextRef="#ctx0" brushRef="#br0" timeOffset="-185382.69">24335 9912 1584 0,'0'0'6905'0,"0"0"-4888"0,-15-76-393 31,-1 47 56-31,-5 4 489 15,-6 9-281-15,-1 7-727 0,-7 9-545 16,3 3-200-16,-1 19 48 16,6 10-88-16,3 3-56 0,11 6-168 15,13 0-88-15,0-6-64 16,13-3 16-16,11-10-16 31,8-13-168-31,0-5-448 0,0-4 424 16,-1-13 40-16,-3-13-352 0,-1-2 312 15,-10-7 192-15,-10 3 112 0,-3 4 352 16,-4 9 144-16,0 6 200 16,0 10-200-1,0 3-416 1,0 16-184-16,0 13-8 0,-4 8 48 16,4 11-40-16,4-3 0 15,9-1 0-15,6-3-8 0,5-6-400 0,-3-9-656 31,14-11-536-31,-7-8-2473 16,-4-7-3009-16</inkml:trace>
  <inkml:trace contextRef="#ctx0" brushRef="#br0" timeOffset="-185081.8">24463 9340 7841 0,'0'0'3265'0,"0"0"-449"15,0 0-47-15,0 0-1025 32,0 0-639-32,0 0-225 0,0 0-144 15,64 74 408-15,-16-17-336 16,15 6-319-16,1 1-97 0,0 2-128 0,-1-2-152 15,-10-4-104-15,-10 7 48 16,-23-4-56 0,-12 1-136-1,-8 3-200-15,-24-1-64 0,-44 20-401 16,5-19-751-16,-5-10-3793 16</inkml:trace>
  <inkml:trace contextRef="#ctx0" brushRef="#br0" timeOffset="-180685.73">25224 9928 10298 0,'0'0'4889'0,"0"0"-3097"0,0 0-480 31,0 0-87-31,0 0-233 15,4 0-152-15,4 0-328 16,12-3-296-16,0-4-120 0,8 4-8 16,4-3-72-16,4 3-8 31,3-4-8-31,-3 4-248 0,0 0-408 16,4 0-1120-16,-12-4-2657 15,-12 1-2329-15</inkml:trace>
  <inkml:trace contextRef="#ctx0" brushRef="#br0" timeOffset="-180477.03">25260 10058 144 0,'0'0'8009'16,"0"0"-5248"-16,0 0-961 0,0 0 193 0,0 0 23 15,0 0-528-15,44 6-327 16,-12-6-233-1,8 0-400-15,3-6-200 16,1 3-144-16,-8-3-184 16,0-1-232-16,-4 1-1336 15,-8-1-2633-15,-4 1-3321 0</inkml:trace>
  <inkml:trace contextRef="#ctx0" brushRef="#br0" timeOffset="-179779.52">26176 9506 7313 0,'0'0'5905'15,"0"0"-3952"1,0 0-33-16,0 0-199 0,0 0-617 16,0 0-456-16,0 0-240 15,-99-29-96-15,67 55-96 16,-3 11 56-16,-6 11 16 0,1 19-56 16,5 18-88-16,14-5-48 0,10-7 0 15,11-13-80 1,4-12-8-16,20 0 0 15,4-1-8-15,11-12 0 16,9-6-168-16,4-13 0 16,8-7-248-16,3-9 24 0,5 0 112 15,-4-16-40-15,-5-9-560 16,-7-7 272 0,-8-9 264-16,-7-10 48 15,-14-19 119-15,-11-16 121 16,-12 10 56-16,0 3 8 0,-12 13 8 15,-16 12 129-15,-4-6-9 32,-12-3 64-32,-8 6-48 0,1 7 24 15,-1 15 64-15,4 14-88 16,8 11-32-16,8 4-48 16,12 10 0-16,5 12 24 0,11 10 96 15,4 9 32-15,4 4 48 16,20 5 24-1,-1 1 16-15,5 0-96 0,4-3-120 16,-8-1-48-16,4-5 0 16,-8 2 56-16,-4-9-96 15,0 0 40-15,0-4-40 0,0-2-8 16,3-3 0-16,1-4-144 16,8 0-296-16,4 0-200 15,4-6-400-15,16 0-321 16,-12-3-1535-16,-12-7-3954 15</inkml:trace>
  <inkml:trace contextRef="#ctx0" brushRef="#br0" timeOffset="-179433.09">27140 9223 10850 0,'0'0'4081'0,"0"0"-2553"16,0 0-464-16,0 0-48 15,-79 26 9-15,35-1 31 0,0 16-352 16,-8 16-240-1,0 26-80-15,9 19-56 16,15-8-120-16,16-20-88 16,12-20-48-16,12-13-72 0,12 7 8 15,12 2-8 1,3 1-176 0,9-6-304-16,20-4-1128 0,-8-13-825 15,-8-8-2840-15</inkml:trace>
  <inkml:trace contextRef="#ctx0" brushRef="#br0" timeOffset="-179037.25">27603 9436 10066 0,'0'0'3024'0,"0"0"-967"16,0 0-361-16,0 0-392 0,-80-57-367 16,36 53-73-16,-3 4-8 15,-5 0-296-15,3 13-168 0,14 6-176 16,3 10-40-16,16 3-176 16,16 3-8-16,0 6-8 31,28 0 8-31,8-3 8 0,8 3-8 0,8-6-176 15,-5 0-304-15,-3-6 144 16,-8-4-24-16,-8 1 104 0,-13-4 120 16,-6 0 144-1,-9 1 0 1,0-1 0-16,-16 0 56 16,-8-3 40-16,-8 0 0 0,-4-3 8 15,-4-7 8-15,1-5-112 0,-5-4-48 16,4-7-1664-16,20-9-5690 0</inkml:trace>
  <inkml:trace contextRef="#ctx0" brushRef="#br0" timeOffset="-178794.75">27878 9858 8729 0,'0'0'7218'16,"0"0"-5562"-16,0 0-584 16,0 0-455-16,0 0 63 0,0 0-120 15,12 76-248-15,-28-50-160 32,-5 2-48-32,-2 1-104 15,-1 0-376-15,4-4-1560 0,8-3-2553 16,8-9-2801-16</inkml:trace>
  <inkml:trace contextRef="#ctx0" brushRef="#br0" timeOffset="-178349.05">28344 9725 9033 0,'0'0'2345'0,"0"0"-729"16,3-92 97-16,-6 57-329 16,-17 6 144-16,0 7-151 0,-12 13-393 15,-4 9-464-15,-8 6-136 0,5 19 0 16,-1 10-8-16,4 7-96 31,8 2-160-31,16 0-72 16,12-6-48-16,0-3 0 0,12-9 0 15,16-10-264-15,4-10-144 16,4-6-8-16,3-3 312 0,1-20-16 16,-3-5 96-16,-9-4 24 15,-9 3 272-15,-3 4 136 32,-8 6 64-32,-8 10 40 0,0 5-104 15,0 4-408-15,0 16-8 0,0 13 0 16,0 9 8-16,-4 0 8 0,4 0-8 15,0 1 0-15,4-5-248 16,8-9-520 0,12-5-680-1,-4-8-2673-15,-1-9-2825 0</inkml:trace>
  <inkml:trace contextRef="#ctx0" brushRef="#br0" timeOffset="-177823.16">28320 9309 5337 0,'0'0'8313'15,"0"0"-6208"-15,0 0-129 16,0 0-463-16,0 0-329 16,0 0-616-16,0 0-136 0,92 48-8 0,-41-4-88 31,9 13-160-31,-4 10-56 15,0 0-72-15,-13 2 40 0,-7-2-80 16,-12-1 0-16,-16-2 0 16,-8-4-8-16,-4-3-48 15,-19-3-352 1,-25 10-808-16,-1-17-2497 16,6-5-6049-16</inkml:trace>
  <inkml:trace contextRef="#ctx0" brushRef="#br0" timeOffset="-176403.75">28989 9969 13050 0,'0'0'3049'0,"0"0"-1273"0,0 0-103 15,0 0-497-15,0 0-400 16,0 0-264-16,96-12-144 0,-60 8-88 16,4 1-136-1,-1 0-72 1,-3 0-16-16,-4 3-56 0,-4-4-128 16,-4 4-288-16,-4-3-440 0,-4 0-472 15,-9-6-1265-15,2-1-2208 16,-5 1-2280-16</inkml:trace>
  <inkml:trace contextRef="#ctx0" brushRef="#br0" timeOffset="-176157.56">29148 9750 9722 0,'0'0'2904'16,"0"0"-743"-16,0 0 151 15,0 0-231-15,0 0-465 0,0 0-592 16,0-6-400-16,0 9-232 16,0 13-208-16,0 9 24 0,0 10 177 15,5 6-105-15,-1 10-88 32,0-3-136-32,-4 3 16 15,8-1-72-15,-5-2-352 0,10-3-553 16,2-1-551-16,-2-9-3105 0,-2-10-4609 15</inkml:trace>
  <inkml:trace contextRef="#ctx0" brushRef="#br0" timeOffset="-175345.67">30153 9528 8305 0,'0'0'4001'0,"0"0"-2305"16,0 0 433-16,0 0-457 16,0 0-487-16,0 0-353 0,0 0-392 15,4 6-360 1,-20 23 96-16,-8 9 40 15,-4 7-48-15,-4 5-24 16,-7 4-88-16,-2-3 8 0,-2-6-8 16,-6-4 32-16,2-10-16 15,3-9-72 1,0-9-8-16,9-6 0 16,7-7-136-16,4 0 0 15,4-16 40-15,8-10 32 0,0-9 24 16,8-2 40-16,4-8-56 15,0 4 64-15,0-1 0 0,8 5 0 32,7 5 104-32,2 9 0 15,3 11 32-15,3 5-16 16,13 7 24-16,4 0-16 0,8 13 0 16,0 9-64-16,4 7-56 15,-5 3 128-15,-2 5-128 0,-10 2 128 16,-7-1-128-16,-4 0 64 15,-12-3-56 1,0 0-16-16,-12-7 0 16,4 1-72-16,-4 0-368 0,0-4-560 15,0-6-1401-15,0-6-2632 16</inkml:trace>
  <inkml:trace contextRef="#ctx0" brushRef="#br0" timeOffset="-173331.85">30918 9194 10234 0,'0'0'1448'0,"0"0"160"16,0 0 297-1,0 0-281-15,32-76-136 16,-32 67-335-16,-4-1-417 0,-13 4-224 16,-6-1-192-16,-10 4-80 15,-2 3-24-15,-9 0-24 0,-4 7 0 16,1 9-16-1,2 3-16-15,6 6-8 16,7 7-104-16,8 3 0 16,8 6-48-16,9 4 0 0,7 2 0 15,0 4 0-15,15-1 8 32,5 2 0-32,12-8-8 0,-4-3 0 15,8-3-48-15,0 0 0 16,-1-3 40-16,1-3-136 15,0 0-8-15,0-3 136 0,-4-1-64 16,-4-2-32-16,-5 2 40 31,-2-6-8-31,-10 4-16 0,-2-1 88 16,-5-3-8-16,-4-3 16 16,0 0-8-16,-9-6 0 15,-6 3 8-15,-9-3 16 0,-4-4 56 16,-4-3-16-16,-8-2 64 0,1-4-8 15,-6 0 16-15,6-10 48 16,3-6 112 0,0-6 16-16,12-4 88 15,8-2-55-15,8-7-49 16,8-3-112-16,0 0-104 0,20-3-56 16,8-1-8-1,-1 4 32-15,-3 7-40 16,1 2 0-16,-5 6 0 0,-5 8 8 15,-7 2 56-15,-3 4-64 16,-5 2-16-16,0 1-104 16,0 6-128-16,0 0-297 0,-13 0-495 31,-6 0-3329-31,3 0-4072 0</inkml:trace>
  <inkml:trace contextRef="#ctx0" brushRef="#br0" timeOffset="-169915.14">31304 9442 24 0,'0'0'12442'0,"0"0"-9809"0,-8-19-1009 15,4 16 136-15,4 3-335 0,0 0-353 16,0 0-368-16,0 0-320 15,0 16-280-15,-4 6-8 0,-3 16 176 32,-2 4-32-32,1 8-48 15,-3-2-96-15,-2-3-40 0,2-1-48 16,-1-3-8-16,-1-9-88 16,6-4-360-16,7-2-568 0,0-10-2001 31,0-7-3712-31</inkml:trace>
  <inkml:trace contextRef="#ctx0" brushRef="#br0" timeOffset="-169655.12">31272 9306 824 0,'0'0'9922'15,"0"0"-6754"-15,0 0-1751 16,0 0 223-16,0 0-520 0,0 0-343 16,0 0-153-1,100-35-160 1,-60 35-288-16,3-3-16 16,2 3-160-16,-6 0-1016 0,-7 0-649 0,-8 3-1351 15,-20 19-801-15,-4-3-880 16,-8 0 608-16</inkml:trace>
  <inkml:trace contextRef="#ctx0" brushRef="#br0" timeOffset="-169497.05">31312 9499 904 0,'0'0'2296'16,"0"0"2641"-16,0 0-3616 0,0 0-25 16,0 0 88-16,0 0 32 31,0 0-71-31,25 45-73 15,6-39-360-15,5 1-688 0,4-1-224 16,12 6-720-16,-16-5-1752 16,-9 3-3682-16</inkml:trace>
  <inkml:trace contextRef="#ctx0" brushRef="#br0" timeOffset="-169258.05">31062 9855 1816 0,'0'0'6321'15,"0"0"-4096"-15,0 0-361 16,0 0 1081-16,0 0-465 0,91 9-1023 0,-43-5-577 16,0-4-360-16,3 0-208 15,1 0-160-15,-9 0-152 0,2-4-416 31,-2 1-544-31,-2 0-1361 16,-14 0-3576-16</inkml:trace>
  <inkml:trace contextRef="#ctx0" brushRef="#br0" timeOffset="-168868.08">31981 9201 5569 0,'0'0'7529'0,"0"0"-5584"0,0 0-905 15,0 0 488 1,0 0-223 0,0 0-249-16,0 0-600 15,-92-35-136-15,49 57 336 0,-9 10 8 16,1 16-152-16,-1 15-232 0,16-2-8 16,12 5-24-16,12 1-151 0,12-17-33 31,4 8-64-31,20-8 0 15,3-5-169-15,14-10-223 16,-2-6-280-16,17-14-1048 0,-8-5-2105 16,-4-10-1736-16</inkml:trace>
  <inkml:trace contextRef="#ctx0" brushRef="#br0" timeOffset="-168484.15">32220 9274 8705 0,'0'0'4553'0,"0"0"-2928"16,0 0-281-16,0 0-304 0,0 0-32 16,-87 6-7-16,63 10-241 15,0 6-376-15,12 7-208 0,4 3-64 16,4-1-56-16,4 4-48 15,8-3 0 1,16 0-8-16,4-7 48 16,8 1-48-16,-4-7-48 0,-1-4-48 15,-3-2-72-15,-7-3 16 16,-10 2-16 0,-7-2 0-16,-4 6 40 15,-8 0 128-15,-12 3 64 0,-8 0-56 16,-8-3 104-16,1-1-96 15,-1-5-16-15,8 0-440 0,8-10-1737 16,8 0-3072-16,12 0-3849 16</inkml:trace>
  <inkml:trace contextRef="#ctx0" brushRef="#br0" timeOffset="-168312.69">32499 9664 4216 0,'0'0'8074'0,"0"0"-5617"0,0 0-1249 32,0 0-344-32,0 0-272 15,0 0-48-15,0 0-120 0,0 0-168 16,-51 93-135-16,27-71-121 16,-8 6-497-16,8-6-2079 15,12-9-2497-15</inkml:trace>
  <inkml:trace contextRef="#ctx0" brushRef="#br0" timeOffset="-167906.27">32850 9512 9273 0,'0'0'2537'16,"0"0"-224"-16,0 0-209 0,0 0-840 15,-16-76 33-15,-3 66-465 32,-5 10-512-32,-4 0-152 15,0 13-48-15,0 12-48 0,7 7 24 16,10 0-96-16,3 3 64 0,8-6-64 16,4-4-56-16,11-6-376 15,6-9-32-15,7-10 88 16,0 0 304-16,0-10 72 0,-4-6-264 31,-13-3 264-31,-3 6 288 16,0 0 304-16,-8 4 0 0,0 6-56 15,0 3-536-15,0 3-80 16,0 10-200-16,0 9 224 16,5 0 56-16,6 6-264 0,5-2-800 15,12 0-905 1,0-7-1832-16,-4-13-464 15</inkml:trace>
  <inkml:trace contextRef="#ctx0" brushRef="#br0" timeOffset="-167635.22">32938 9074 10866 0,'0'0'3064'0,"0"0"-1191"15,0 0 87-15,0 0-679 16,0 0-753 0,0 0 512-16,0 0-64 15,100 95-304-15,-65-47-208 16,5 18-128-16,-4-5 9 0,-8 5-201 16,-4 1-24-16,-17-13-112 15,-3 7-8-15,-4-2-256 0,-11 2-137 31,-38 21-335-31,6-15-1760 16,-4-10-4410-16</inkml:trace>
  <inkml:trace contextRef="#ctx0" brushRef="#br0" timeOffset="-164497.79">21993 11242 200 0,'0'0'1592'0,"0"0"3209"0,0 0-2065 16,0 0-183-16,0-47 424 15,0 37-537-15,0 4-543 16,0 3-297-16,0 3-480 0,0 0-352 31,0 0-328-31,0 16-272 16,0 9-160-16,0 16 257 0,-4 10-25 16,0 6-136-16,4 7-56 15,0-4-40-15,0-3 8 0,0 0-16 16,0-9-256-16,0-7-185 0,0-9-335 15,-4-13-728 1,4-9-2321 0,0-10-2136-16</inkml:trace>
  <inkml:trace contextRef="#ctx0" brushRef="#br0" timeOffset="-164235.49">22013 11135 10474 0,'0'0'2976'16,"0"0"-1415"-16,0 0 23 15,0 0-112 1,0 0-495-16,0 0-281 16,83-23-184-16,-31 17-144 0,8 0-64 15,-8-1-248-15,-1 1-56 16,-10-1-512-16,-13 5-936 15,-13 2-553-15,-11 0-1072 0,-4 12 169 16,-47 17 135-16,-9 6-1376 31</inkml:trace>
  <inkml:trace contextRef="#ctx0" brushRef="#br0" timeOffset="-164098.43">22137 11252 832 0,'0'0'984'16,"0"0"2257"-16,0 0-985 15,0 0-280-15,-60 83-183 0,60-74-233 0,7 1-192 16,18-7-23-1,14 0-361 1,6-3-304-16,6 0-328 0,5 0-352 16,-4-6-48-16,-5 6-1712 15,-15 0-1001-15,-16 0-4624 16</inkml:trace>
  <inkml:trace contextRef="#ctx0" brushRef="#br0" timeOffset="-163912.36">21893 11741 3872 0,'0'0'4353'16,"0"0"-2304"-16,0 0-433 0,0 0 625 31,0 0-9-31,124 51-808 0,-64-51-720 16,11-3-335-16,2-10-113 15,-6 0-168-15,12-6-88 16,-23 3-1913-16,-16 0-6737 0</inkml:trace>
  <inkml:trace contextRef="#ctx0" brushRef="#br0" timeOffset="-162942.08">22893 11096 5737 0,'0'0'8145'15,"0"0"-6384"-15,0 0-505 0,0 0 96 16,0 0-455-16,-103 48 87 0,55 6-136 15,4 26-160-15,5 18-216 16,14 10-200-16,25-10-96 0,4-22-88 16,24-22-80-1,0-16 80 1,4-9-88-16,11 3-264 16,26 3-608-16,-5-3-1448 0,-9-14-4018 0</inkml:trace>
  <inkml:trace contextRef="#ctx0" brushRef="#br0" timeOffset="-162432.97">23280 11150 9914 0,'0'0'2456'0,"0"0"-960"0,0 0 449 0,0 0-337 16,0 0-191-16,-84-35-553 15,41 35-136-15,-6 7-88 0,2 8-136 16,10 2-192 0,14 5-192-1,7 6-120-15,16 7-40 16,8 0-8-16,23 3 48 0,14 4 8 16,11-4-8-16,0 0-240 0,-1-7-264 15,-7 1-64 1,-16-6 208-16,-12-4 240 15,-8 4 88-15,-12-4 32 16,0 0 48-16,-17 3 24 16,-10-3 8-16,-5 0 64 0,-12-6 128 15,1-6-56-15,2-7-64 0,1-3-152 16,9-22-160-16,10-4-1400 31,10-5-4066-31</inkml:trace>
  <inkml:trace contextRef="#ctx0" brushRef="#br0" timeOffset="-162202.02">23658 11515 8129 0,'0'0'7418'0,"0"0"-5090"16,0 0-1447-16,0 0-353 15,0 0-144 1,0 0 256-16,0 74-280 16,-15-33-168-16,-13 0-80 15,-4 0-112-15,0-6-64 0,-4-3-984 16,8-7-1281-16,8-6-2448 0,16-12-4929 16</inkml:trace>
  <inkml:trace contextRef="#ctx0" brushRef="#br0" timeOffset="-161772.15">24069 11452 10162 0,'0'0'1912'0,"0"0"-224"16,-9-73 33-16,-15 48-289 15,-11 6-152-15,-5 12-319 32,-12 7-361-32,5 19 24 0,-2 16 144 15,14 6-216-15,11 7-304 16,16-4-176-16,8 1-24 0,8-4-48 16,20-12-8-16,7-10-312 15,2-13-144-15,6-6 96 16,-3-9 352-1,-4-17 8-15,-4-5-40 0,-8-1 48 16,-4 0 48-16,-9 7 128 16,-2 9 208-16,-9 6 120 0,0 10-128 15,0 0-376-15,0 19-104 16,0 10 104-16,0 12 0 16,0 7 0-16,8-1 0 15,11 1-48-15,5-7-296 16,8-9-336-16,13-13-1320 15,-6-9-2073-15,-7-10-904 0</inkml:trace>
  <inkml:trace contextRef="#ctx0" brushRef="#br0" timeOffset="-161509.3">24144 10989 13202 0,'0'0'3153'0,"0"0"-1609"32,0 0-31-32,0 0-337 15,0 0-160-15,116 44-192 0,-69-6-168 16,6 6-103-16,3 7-209 16,-5 6-112-16,1 13-136 15,-8 16-96-15,-21 13 0 0,-19 2-48 16,-8-19-168-1,-24-21-144-15,-23-4-321 16,3-19-863-16,5-3-4009 0</inkml:trace>
  <inkml:trace contextRef="#ctx0" brushRef="#br0" timeOffset="-158629.84">25013 11506 8225 0,'0'0'4617'0,"0"0"-3176"15,0 0-1-15,0 0 48 0,0 0 0 16,0 0-215-16,8-3-465 0,4 0-368 16,7-1-208-16,9 1-24 15,9 0-120-15,10-3-80 31,5 2-8-31,4 2-328 0,8-2-968 16,-13 1-3353-16,-14 0-3593 0</inkml:trace>
  <inkml:trace contextRef="#ctx0" brushRef="#br0" timeOffset="-158420.33">25009 11700 6993 0,'0'0'7898'16,"0"0"-5378"-1,0 0-1336-15,0 0-367 16,0 0 159-16,0 0-56 0,92-10-384 0,-44 4-248 16,7-4-288-16,-3 1-48 15,19-7-1360-15,-15 3-3737 0,-7 0-5249 16</inkml:trace>
  <inkml:trace contextRef="#ctx0" brushRef="#br0" timeOffset="-157798.33">26093 11207 9754 0,'0'0'2624'0,"0"0"-863"16,0 0 591 0,0 0-488-1,0 0-559-15,0 0-489 0,0 0-384 16,-36 16-256-16,12 13 248 0,-12 9-104 16,0 9-56-16,1 11-144 0,3 2-112 31,4 4 96-16,8 2-104-15,0-2 8 0,8-7 0 16,4-9 40-16,8-10-48 0,0-7-176 16,8-11-16-16,8-8-144 15,3-6-104-15,-2-2 144 0,-2-4 64 32,-2 0 232-32,-2-19 144 15,-7-4 96-15,-4-11 48 0,0-8-8 16,0-5 80-16,-4-14-144 15,-20-9 48-15,1 1-112 16,-5-1-8-16,-4 3-24 0,0 10 80 16,1-7-104-16,-1 11-32 31,8 8-64-31,7 13 0 0,2 10-8 16,11 12 0-16,4 10-320 15,0 29-904-15,0 6-1328 0,11 6-2826 16</inkml:trace>
  <inkml:trace contextRef="#ctx0" brushRef="#br0" timeOffset="-157273.02">26567 10976 11002 0,'0'0'2472'16,"0"0"-431"-16,0 0 239 15,0 0-503-15,0 0-657 0,0 0-456 0,-8-4-368 16,8 30 16-1,0 9 432 1,0 12-304-16,12 10-31 0,7 4-49 16,9 2-232-16,0 4-32 15,8-3-24-15,1-1-64 16,-2-6-8-16,-3 0 0 16,0-9-288-1,-8-7-232-15,-4-3-65 0,-8-12-223 16,-4-7-336-16,-8-10-864 0,0-2-2145 15,-8-7-1673-15</inkml:trace>
  <inkml:trace contextRef="#ctx0" brushRef="#br0" timeOffset="-157023.99">26706 11347 11794 0,'0'0'2801'0,"0"0"-545"15,0 0-311-15,0 0-641 32,0 0-520-32,0 0-232 0,0 0-136 15,-91 38 80-15,51 0-208 16,0 4-80-16,0 5-80 16,4 1 8-16,4 0-136 0,8-4 0 15,9-3 0 1,2-9-440-16,13-7-672 15,0-6-1432-15,5-9-4138 0</inkml:trace>
  <inkml:trace contextRef="#ctx0" brushRef="#br0" timeOffset="-155330.18">27296 11233 10738 0,'0'0'2536'0,"0"0"-31"0,0 0 127 16,0 0-775-16,0 0-465 0,16-22-512 16,-16 22-408-16,4 12-392 0,-4 17-64 31,0 12 192-31,0 13 73 15,0 6-161-15,0 4-112 16,0-4 88-16,0-2-96 0,0-8-112 16,0-5-393-16,0-10-295 15,0-7-912-15,0-12-2345 0,0-10-2752 0</inkml:trace>
  <inkml:trace contextRef="#ctx0" brushRef="#br0" timeOffset="-155098.25">27324 11169 4689 0,'0'0'7633'16,"0"0"-5112"-16,0 0-689 15,0 0-560-15,0 0-263 0,0 0-241 16,0 0 8-16,91-15-336 15,-39 8-224 1,8 4-24-16,0 0-192 16,-9 3-144-16,-14 0-1272 0,-18 9-1177 15,-10 7-1848-15,-9-3-1648 16</inkml:trace>
  <inkml:trace contextRef="#ctx0" brushRef="#br0" timeOffset="-154938.02">27344 11379 2736 0,'0'0'4961'0,"0"0"-2936"0,0 0-321 31,0 0 136-31,120 6-495 0,-73-6-513 16,1 0-376-16,-1 0-456 16,-6 0-352-16,-9 4-2057 0,-17 2-5632 15</inkml:trace>
  <inkml:trace contextRef="#ctx0" brushRef="#br0" timeOffset="-154745.5">27192 11776 1112 0,'0'0'9586'0,"0"0"-7314"15,0 0 241 1,88 3-441-16,-40-3-1128 0,8 0-231 15,3 0-313-15,1 0-160 16,-8 0-240-16,-1-3-880 0,-14 3-4074 16,-10-7-5216-16</inkml:trace>
  <inkml:trace contextRef="#ctx0" brushRef="#br0" timeOffset="-154128.53">28153 11058 8465 0,'0'0'6610'0,"0"0"-5538"16,0 0 72-16,0 0-104 0,-100 10-79 15,52 25 231-15,1 16-152 0,-9 15-424 16,4 23-224-16,16 16-208 16,17-10-104-16,14-15-16 15,5-26 0-15,20-17-64 0,12 5 0 31,11-4-192-31,13-3-360 16,28-10-616-16,-16-9-1473 0,-8-13-3384 0</inkml:trace>
  <inkml:trace contextRef="#ctx0" brushRef="#br0" timeOffset="-153701.78">28439 11261 12098 0,'0'0'3089'16,"0"0"-1761"-16,0 0 48 0,0 0-391 15,-95-19-73-15,63 19-80 0,-8 4-184 16,8 5-280-16,4 7-152 15,8 3-144 1,12 3-72-16,8 3-56 16,0 4-8-16,21 3 64 15,7 3 0-15,11 0 0 0,1 0 0 16,0-3-240-16,-8 0 32 16,-4-7 112-16,-9-3 24 0,-11 0 0 31,-8-3 64-31,0-3 0 15,-8 3 8-15,-16-3 80 16,-8-7 192-16,1 1 64 0,-9-10-136 16,0 0-40-16,5 0-128 31,11 0-32-31,11-25-608 0,9-4-1392 16,4 4-4690-16</inkml:trace>
  <inkml:trace contextRef="#ctx0" brushRef="#br0" timeOffset="-152944.52">28702 11649 5961 0,'0'0'9306'0,"0"0"-6826"0,0 0-1079 15,0 0-561-15,0 0-328 16,0 0-264-16,0 0 112 0,0 0-144 31,17 76-64-31,-26-44-136 16,-10 0-16-16,-1-1-504 16,-1-2-768-16,6-4-1241 0,7-9-3408 0</inkml:trace>
  <inkml:trace contextRef="#ctx0" brushRef="#br0" timeOffset="-152503.45">29169 11519 10082 0,'0'0'2288'0,"0"0"-1088"15,0 0 729-15,-25-96-73 16,2 84-455-16,-13 8-641 0,-8 4-96 31,-4 13 16-31,1 19-120 0,7 6-112 16,3 9-264-16,18 5-112 16,11-5-64-16,8-5-8 15,0-8-256-15,24-11-136 0,4-11-144 16,7-9 128-16,6-3 240 15,-2-15-224-15,1-8 96 0,-4-5 0 32,-12-4 296-32,-8 0 272 15,-8 7 304-15,-8 9 88 16,0 6 88-16,0 10-416 0,0 3-248 16,-8 20-88-16,-1 5-8 15,6 10 8-15,-1 4-8 16,4-4 8-1,4 0-96-15,12-6-536 0,24-4-568 16,-9-9-1465-16,1-6-3120 16</inkml:trace>
  <inkml:trace contextRef="#ctx0" brushRef="#br0" timeOffset="-152149.45">29360 11179 4096 0,'0'0'10291'31,"0"0"-8195"-31,0 0-680 16,0 0-287-16,0 0-313 0,91 47 184 16,-50-8-240-16,6 11-280 15,1 17-184-15,-4 19-88 0,-9 13-152 16,-10-11-48-16,-25-18 0 16,0-19-8-1,-16-19-88-15,-16 6-64 16,-4 3-456-16,-19 13-872 0,2-10-1297 15,18-12-3432-15</inkml:trace>
  <inkml:trace contextRef="#ctx0" brushRef="#br0" timeOffset="-151954.37">30432 11678 16147 0,'0'0'3873'0,"0"0"-3385"15,0 0-320-15,0 0-24 0,0 0-112 16,0 0-32-16,0 0-1888 0,3-7-5738 16</inkml:trace>
  <inkml:trace contextRef="#ctx0" brushRef="#br1" timeOffset="-143990.45">6148 12725 8305 0,'0'0'3969'0,"0"0"-3249"0,0 0-32 16,0 0 513-16,0 0 207 31,0 0-336-31,0 0-280 0,0-19-288 16,0 38-255-16,0 7 167 15,-5 12 136-15,5 6-104 0,-8 7-152 16,4-1-104-16,-3-2-24 0,-1 0-160 15,3-7 88 1,-3-6-24 0,4-9-24-16,1-4-48 0,-1-13-8 15,4-3-264-15,0-6-40 0,0-6 64 16,0-16-216-16,4-13-440 16,3-13 423-16,6-9 193 15,-2-10-240 1,1 1 40-16,-3-1 336 15,-2 10 152-15,1 10 32 0,-4 12 184 16,0 16 200-16,1 9 304 16,-1 10-167-16,-1 0-313 0,5 13-136 31,4 15 600-31,0 4-304 16,4 9-40-16,4 4-144 0,-5-1-120 15,2 0-40-15,3 1-48 16,-8-4-8-16,-1 1-160 15,2-4-504-15,-6-3-520 0,-3-4-217 16,0-5-1511-16,-4-7-3170 0</inkml:trace>
  <inkml:trace contextRef="#ctx0" brushRef="#br1" timeOffset="-143771.15">6051 13033 5873 0,'0'0'8634'0,"0"0"-6498"15,0 0-960-15,0 0 353 16,0 0-649-16,28-47-328 16,0 37-352-16,4 0-104 15,9 1-96-15,-6 3-88 16,5 2-672-16,-1-5-1137 0,-7 3-2752 15,-12-1-3120-15</inkml:trace>
  <inkml:trace contextRef="#ctx0" brushRef="#br1" timeOffset="-143149.58">6152 12500 9458 0,'0'0'2456'0,"0"0"-1616"16,0 0-48-16,0 0 417 0,0 0-113 31,0 0-312-31,0 0-176 0,-88-48-200 15,64 48-208-15,-4 0-64 0,-4 16 112 16,-4 3 80-16,0 6 25 16,-3 7 55-16,-2 0 64 15,2 9-56-15,-1 0-152 16,8 7-16-16,4 0-64 16,8 2-72-16,9 4-16 15,11 4-48-15,0-5-32 16,3 5-16-16,22-1 0 0,6-3 0 15,5-3 8-15,7-4-8 16,10-5 0-16,-1-8-104 0,7-5-192 31,0-13-248-31,6-9-32 0,3-7-24 16,-5-13 79-16,5-19 249 16,-8-9 112-16,-8-4 120 15,-13-9 40-15,-11-3 72 0,-12-10 0 31,-13-22 96-31,-3-9 209 16,-26-7 135-16,-2 20-24 0,0 21-24 16,3 26-112-16,1 9-24 15,-8-3-104-15,-3 7-24 16,-9 0-80-16,-4 12 80 0,0 10-112 16,1 3-88-16,2 16 0 15,2 16-288 1,3 34-912-16,12-6-1657 15,17-3-4920-15</inkml:trace>
  <inkml:trace contextRef="#ctx0" brushRef="#br1" timeOffset="-142043.59">6103 13433 1192 0,'0'0'8546'15,"0"0"-6850"-15,0 0-752 16,0 0 192-16,0 0 9 0,0 0-249 31,-4-12-360-31,4 12-280 16,0 0-136-16,0 9 104 0,0 10 576 15,-3 3 120-15,-1 10-423 16,4 3-65-16,-8 3 56 0,3 3-64 31,5 4-128-31,0 2-128 16,0 4-96-16,0 0-8 15,0 3-56-15,0 0 8 0,0 0 40 16,0-4-48-16,-4 2 0 16,-3-5 88-16,3-3-48 0,-4 4 24 31,3-3-24-31,1-1-40 16,-3 4 0-16,7-1 40 15,-4 4-48-15,0 0 8 0,4 0 8 0,0-1-16 16,0 1 56-16,0 0-48 15,-4 0-8-15,0-4 64 0,-1 4-64 16,1 0 0 0,1-3 0-1,3-4 8-15,-4 1 48 16,4-1-48-16,0-3-8 0,-4 0 8 16,4 1-8-16,0-7 8 0,-4 6 8 15,4-6 0 1,-4-3-8-16,4 3 0 15,-4-7-8-15,4 4 8 16,-5-3-8-16,2-1 0 16,-1 1 0-16,0 2-8 0,0-2-64 15,4 3 32-15,-4 0 40 0,4-4 0 32,0 4-8-32,0 0 8 15,0-1-40-15,0-2 32 16,0 0 16-16,0 2-16 0,0-5 8 15,0 2-152-15,4 1 56 16,-4 0 88-16,0-1-96 0,0 1 96 16,0-1-8-16,0-6 8 31,-4 0-64-31,0-5 16 16,4-5-104-16,0-5-472 0,0-4-576 15,0-3-473-15,0-7-1143 0,0-8-17 16,0-7-4169-16</inkml:trace>
  <inkml:trace contextRef="#ctx0" brushRef="#br1" timeOffset="-138905.54">19311 4235 2760 0,'0'0'4209'0,"0"0"-2937"0,0 0-856 16,0 0-264-16,0 0 425 31,32-51 591-31,-28 45 416 16,0 6-72-16,-4-3-95 0,0 3-537 15,0 0-536-15,0 0-328 16,-4 0-16-16,-4 3 8 0,1 3 0 16,3 7-8-16,-5 0-88 31,5 0 80-31,4 6-16 0,-4-1 8 15,4 8 16-15,-3-1 112 16,-1 7-104-16,4 0 112 0,-8 6-64 16,-1 0 40-16,5 3 104 15,1 4-32-15,-1-4-56 16,4 4-64-16,0-4-32 0,0-3-8 31,0 0 48-31,4-3-48 0,3 3 40 16,-7 0-32-16,0 3-8 0,0 1 88 15,-7 2-80-15,-5 1 40 16,-4-1-40-16,0 0-8 16,0-5 48-16,4 2-48 15,0-3-8 1,4-3 0-16,8 3 0 0,0-3-8 16,0 0 0-16,0-4 8 15,0 4 88-15,4-3 32 16,-4 0 8-1,0-3-32-15,0-1-16 16,0 4-32-16,0-3 0 0,0 5-40 16,0-2 8-16,0 6-16 15,0-3 8-15,0 0-8 0,7-3 48 16,6-1 0-16,2 4 104 16,-2 0-8-16,-1 4-48 0,-1 2-88 31,-2 3 89-31,-5 4-49 15,0-1 16-15,-4 1 16 16,3 0-24-16,1-7 8 0,5 0-56 16,-1 1 40-16,-1-1-32 15,1 0-8-15,1 4 72 0,-1 2-56 32,-5 1 24-32,5-4-40 15,0 4-8-15,-3 0 56 0,-1-4-56 16,-1 4 0-16,5-4 0 0,0 3-8 15,0 1 8-15,-4 3 8 16,0 3 0-16,-4 0 8 16,0 3 32-1,-4 0-40-15,-12-3 0 16,1-3 56-16,-6-3-64 0,6-7 8 16,-5 0-8-16,8-2 0 15,3-2 8-15,2-2-8 0,7-3 8 16,0 3 32-1,0-3-40-15,0-1-8 16,0 4 8-16,-4 4 16 16,4-1-16-16,-8 0 0 15,3 3 40-15,1 0-40 0,0 1-8 32,4-1 0-32,0 0 0 0,0 3-8 15,4 1 16-15,9-1 0 16,-5 4-8-16,-1 0 8 15,2-1 0-15,-5 1 0 0,-4-4 0 16,0 1 8-16,0-4-8 16,0 4 0-16,0 2 16 0,0 1-16 31,0 0 8-31,0 2-8 16,0-2 0-16,4-1 8 15,3-2 0-15,-3-1-8 0,4-2 0 0,1-1-56 16,-9 0 56-1,4 1-8 1,-4 5 0-16,0-3 0 0,0 1 8 16,0-1-8-16,0 4 8 15,0-7-8-15,0 7 0 16,0-3-32-16,0 2 32 0,0-2 8 16,0 5 0-1,3-2 0-15,1-3 0 16,-4 2 0-16,0-3 0 0,0 1 0 15,4-7 8-15,-4 3-8 16,4-2 8-16,0-2 0 16,5 5 56-16,-6-4-64 0,-3 0-8 15,4 0 0-15,-4-3 0 0,0 3 0 32,0-3 8-32,0-3 0 15,0 0-8-15,-7-4 8 16,3-2 0-16,-5-1 0 0,1-2 0 15,4 2 0-15,-3 0-8 32,3 1 8-32,-1 2 0 0,5 4 0 15,0 2 0-15,0 1 0 16,0 1-8-16,0-5 8 16,0 1 0-16,0 0 0 0,0-7 0 15,0 4 0-15,0-7-8 0,0 3 16 16,0 1-16-16,0 2 16 15,0-2-8 1,0 2 0-16,0 1 8 16,-4-1 40-16,4 1-48 15,-4-1 0-15,4 1 0 0,-4-4 0 16,4 1 0-16,-3 0-8 0,-1-4 8 16,0-3-8-1,0 3 8-15,-1-3 0 16,1 3 0-16,0-3 0 15,1-3 0-15,3 6 0 16,-4-3 0-16,4 4-8 0,-4-1 0 31,0 3 8-31,4 4 8 0,-5-1-8 16,1 4 0-16,0 0 8 16,4 0-8-16,0-1 0 15,0-5 8-15,0 3-8 0,0-7 0 16,0 3 0-16,0-9 0 15,0 0 8-15,0-4-8 32,0 1 0-32,0 0 0 0,0 0 0 15,-3-1 0-15,3 4 8 16,-4 0-8-16,0 6 0 0,0-3 0 16,-5 7 8-16,5-4 0 15,1 6 8-15,-5-2-8 16,4 2 0-1,0-2 0-15,0-1 48 0,4-2-48 16,0-5-16-16,-5-1-32 16,5-2 32-16,-3 1 0 0,-1-3-96 15,0 2 56 1,-8 2 40-16,4 1 8 16,0-1 0-16,0 2 0 15,4-3 0-15,4-1-216 0,0-5-553 16,4-1-1143-16,8-2-1081 15,-4-7-6089-15</inkml:trace>
  <inkml:trace contextRef="#ctx0" brushRef="#br1" timeOffset="-138148.09">19244 12938 6433 0,'0'0'7690'0,"0"0"-5690"32,0 0-1168-32,0 0 160 0,0 0-79 15,0 0 71-15,0 0-152 16,0-48-256-16,-17 70-208 0,2 13 120 16,-9 7-96-16,0 5-88 31,4 7-176-31,4-3-56 15,5-3-56-15,2-7-8 0,9-9 0 16,-4-7-8-16,4-12-232 16,0-7-80-16,0-6-80 0,0-6-120 15,13-16 72-15,-2-16-48 32,9-10 168-32,4-22 64 0,3-12 168 15,10-20 80-15,-5 7 8 0,-9 25-8 16,-6 22 8-16,-10 29 0 15,-3 3 248-15,5 6 200 0,-9 8 136 16,4 2-176 0,-4 19-168-1,4 12 224-15,3 10-96 16,1 4-128-16,8 3-152 0,-4-1-24 16,8 1-64-16,-4-7 0 0,0-3-456 15,-4-3-512-15,0-3-968 0,-4-13-2761 31,-4-3-3569-31</inkml:trace>
  <inkml:trace contextRef="#ctx0" brushRef="#br1" timeOffset="-137959.65">19100 13021 2576 0,'0'0'11258'0,"0"0"-8129"15,0 0-1601-15,0 0-879 16,0 0-281-16,144-23 112 0,-80 20-160 16,11-6-272-16,16-11-48 15,-22 8-1520-15,-9-4-4138 0</inkml:trace>
  <inkml:trace contextRef="#ctx0" brushRef="#br1" timeOffset="-137481.1">19590 12414 9193 0,'0'0'2481'0,"0"0"-1169"16,0 0 633-16,-84-79-193 0,49 63-72 16,-5 6-503-16,-12 10-385 15,-4 0-112 1,-8 16-192-16,-3 9-272 15,-5 11-96-15,5 8-24 16,-9 16-48-16,-4 23 8 0,12 24-8 16,0 5-48-16,29-14 0 15,15-6 48-15,20-28-48 0,4-10 0 16,11-10 0-16,14-6-96 31,10 7 0-31,17 6 48 0,24 5-112 16,15-4-72-16,25-8-248 15,8-19-320-15,-9-15-56 16,-8-10 432-16,-26-19 248 0,-18-4 176 31,-18-2 184-31,-2-4 0 16,4-21-176-16,9-29 56 0,-7-39-8 16,-18-22-48-16,-19-15 80 15,-16-1-32-15,-32 26 16 0,-3 25 200 16,-6 35 216-16,2 29 240 0,-5 19-224 15,-3 6-64 1,-13 7-320 0,-5 9-120-16,-14 12-168 0,20 13-1256 15,3-2-3833-15</inkml:trace>
  <inkml:trace contextRef="#ctx0" brushRef="#br1" timeOffset="-135185.65">5111 12436 8977 0,'0'0'2673'16,"0"0"-2057"-16,0 0-376 15,0 0-8 1,88-9 512-16,-64 5 193 16,3 4-241-16,1 0-304 15,4 0-168-15,-4 7-96 0,9-1 48 16,2-3-104-16,9 1 0 16,0-4 16-16,4 0-24 0,-1 0-64 15,5-4 8-15,-8 1 72 31,0 3-32-31,-4 0 0 16,-4 0 0-16,3 7 56 0,-2-1 16 16,2 0-40-16,0-3-8 15,2-3 0-15,7 0 32 0,8-9 48 16,3-10-40-16,5 0-56 16,3 3 32-1,1 0-80-15,-9 6-8 16,-3 4 64-16,-4 3-56 0,-8 3-16 15,0 0 16-15,-8 0 32 16,0 6-40-16,8-3 8 16,-5 1-8-1,10-4 8-15,6 0-8 16,9-10-8-16,-4 1-64 0,-5-1 64 16,-3 4 8-16,-8 6-48 0,-13 0 48 15,1 0 0-15,-8 3 8 16,4 3 48-1,0 1 8-15,4-4-16 16,12-3 16-16,0 0-48 16,8 0 32-16,-1-10-40 0,5 1 0 15,-4 3 88-15,-4-1 32 16,-5 7 48-16,-3 0-8 0,-4 0-160 31,-4 0 48-31,-1 0 88 16,10 0-88-16,2-6 41 15,5-1-81-15,0-2-16 0,3-1 72 16,1 1-72-16,-4-1 0 16,-3 7 0-16,-10-3 0 0,-3 6 80 31,-8 0 40-31,-4 0-72 16,-1 0-40-16,1 0 8 15,0 0 40-15,12 0 0 0,0 0-48 0,8 0 0 16,3-3 8-16,2-1-16 15,-6 4 8-15,1 0-8 16,-12 0 0 0,0 0 8-16,-8 7-8 15,-1-1 8-15,-2-3-8 16,3 1 8-16,0-2 8 0,3-2-16 16,10 0 8-16,-2 0 8 0,5 0-8 15,-5 0 0-15,6 0-8 0,-9 0 8 31,0 4-8-31,-4-1 48 16,-1-3-48-16,1 0 0 16,4 0 192-16,8 0-16 0,0-3-56 15,3-3-16-15,1-1-88 16,4 7-8 0,-8-3 0-16,0 3 32 15,-8 0-40-15,-4 0 0 16,0 0 0-16,-9 0 0 0,5 0 0 15,0 0 8-15,0-3 0 16,8 0 0-16,0-1 0 0,4-2-8 16,-5 3 0-16,1 3 0 31,0 0 0-31,-4 0 0 16,0 0 8-16,-4 0-8 0,-1 0 0 15,5 0 8-15,4-6-8 0,0-4 0 16,5 3 16-16,-2-2-16 0,-3 0 8 15,-4 2-8 1,-8 1 8 0,-8 6-8-16,-8 0 0 15,-4 0 0-15,0 0 48 0,-4 0 0 16,-8 3-48-16,0 0-664 0,-4 4-1865 16,8-7-5665-16</inkml:trace>
  <inkml:trace contextRef="#ctx0" brushRef="#br1" timeOffset="-134975.56">10821 12014 16315 0,'0'0'4737'0,"0"0"-4129"32,0 0-368-32,0 0-152 0,0 0-88 15,0 0-1584-15,0 0-5370 0</inkml:trace>
  <inkml:trace contextRef="#ctx0" brushRef="#br1" timeOffset="-119603.48">16164 1426 9570 0,'0'-7'4481'0,"0"1"-2817"15,0 6-904-15,0 0-560 0,0 0-112 16,0 6 136-16,0 19 8 16,4 10 752-16,0 25 113 0,3 4-425 15,2 6-256-15,7 13-168 32,8 2-104-32,4-2-48 0,0-10-24 15,3-13 40-15,-6-9-104 16,2 0 0-16,1 6-8 15,-4-3-40-15,-4-10-504 0,-5-6-536 16,-11-9-441-16,-4-10-1407 31,0-13-1473-31,-7-6-1841 0</inkml:trace>
  <inkml:trace contextRef="#ctx0" brushRef="#br1" timeOffset="-119404.85">16235 2035 8409 0,'0'0'5369'0,"0"0"-3832"16,0 0-1177-16,0 0-48 15,0 0 504-15,-59 76 352 16,27-41-79-16,-4 3-281 0,-4 0-304 0,-4 3-232 16,5 1-176-16,3-8-96 15,-4 1-536 1,12-6-1865-16,4-16-4968 15</inkml:trace>
  <inkml:trace contextRef="#ctx0" brushRef="#br1" timeOffset="-118955.91">15543 1870 4080 0,'0'0'10059'0,"0"0"-8419"16,0 0-904-16,0 0-608 16,0 0-8-16,0 0 416 15,-84 22 200-15,35 0 97 0,-6 10-233 16,3 0-8 0,0-1-240-16,17 1-152 15,10 0-120-15,14-7-80 0,7 1-64 16,4-1-16-16,19 0-40 15,13 1 120-15,9-7 56 16,6-3 8-16,13-3-64 0,-4-7 0 31,4-3-352-31,-8-3-464 16,3 0-1297-16,-11-9-2712 0,-16-4-4833 16</inkml:trace>
  <inkml:trace contextRef="#ctx0" brushRef="#br1" timeOffset="-118421.8">14514 2133 13354 0,'0'0'2337'16,"0"0"-1137"-16,0 0-704 15,0 0-240-15,0 0-8 0,-79 16 64 32,55 13-88-32,7 6-48 15,6 6-104-15,11 3-64 0,0 1-8 16,16-4 8-16,11-9-8 16,18-7-184-16,7-15 88 0,8-10-352 15,-5 0 448-15,1-19 80 16,-17-10 32-16,-15-5 88 31,-16-2-32-31,-8-5 521 0,-23 3 151 16,-18 3-392-16,-14 3-168 15,-5 7-32-15,4 12-144 0,4 10-32 16,13 3-72-16,15 10-256 16,24 31-1784-1,20-3-2577-15,8-6-2425 16</inkml:trace>
  <inkml:trace contextRef="#ctx0" brushRef="#br1" timeOffset="-117868.77">16602 1781 11978 0,'0'0'2585'0,"0"0"-1753"0,0 0-648 16,0 0-176-16,0 0 32 15,0 0 312-15,0 0 488 0,-84 51 128 16,52-29-216-16,0 0-295 16,1-3-137-1,3 0-160-15,4-3-48 16,12-3 24-16,4-7-128 0,8 4-8 16,0-7-184-16,24 3 136 15,12 0 48-15,16 1 168 0,12-4 0 31,3 0 24-31,5 1-192 16,-12-4-224-16,3 3-1097 16,-15-3-2903-16,-20 0-1370 0</inkml:trace>
  <inkml:trace contextRef="#ctx0" brushRef="#br1" timeOffset="-117514.74">17506 1498 13082 0,'0'0'3161'16,"0"0"-2129"-16,0 0-1032 15,0 0 88-15,0 73 72 0,13-28 128 16,2 6-8-16,5-1 16 0,5 1-96 16,-1-6-55-16,-1-4-73 15,1-3-72 1,-8-9-56-16,-4-1-785 15,-8-12-1479-15,-4-7-1521 16,0-9-3985-16</inkml:trace>
  <inkml:trace contextRef="#ctx0" brushRef="#br1" timeOffset="-117319.77">17455 1441 13538 0,'0'0'3033'16,"0"0"-2169"-16,0 0-792 0,0 0-64 31,0 0-8-31,-76 108 8 16,56-63 64-16,4-1-72 0,-8 23-384 16,5-16-2304-16,2-7-7195 0</inkml:trace>
  <inkml:trace contextRef="#ctx0" brushRef="#br1" timeOffset="-117138.63">17395 2111 12338 0,'0'0'3001'0,"0"0"-1785"15,96-35-368-15,-29 13-360 16,5 0-336-16,4-1-152 15,23-2-936-15,-27 9-1920 0,-8-3-5146 16</inkml:trace>
  <inkml:trace contextRef="#ctx0" brushRef="#br1" timeOffset="-116053.4">15104 3235 3208 0,'0'0'7690'0,"0"0"-5370"15,0 0-703-15,0 0-201 16,0 0-40-16,0 0-127 16,0 0-705-1,-24-38-320-15,12 12-96 16,0-5-40-16,-4-7 40 0,8-4-8 16,4-5-64-16,4-4-56 15,8 3 0-15,16 7-120 16,16 6 64-16,23 10-112 0,25 12 168 31,28 13 0-31,0 6 72 16,-5 23-72-16,-27-1-8 0,-24-2-40 15,-12-4-32-15,-5-3-112 16,9 0-72-16,3 7-409 16,14-1 177-16,-9-9 24 0,-1 0-712 15,-7-10 568 1,-8-6-544-16,-8 0 119 15,-8-3 329-15,-13-16 712 0,-2-10 72 16,-13-9 64-16,0-6-128 16,-13-7 304-16,-2-3 273 15,-6 3 367-15,6 13-64 16,2 9 312-16,10 14-232 16,-1 8-247-16,4 7-721 15,0 3-97-15,11 16-103 0,6 4 200 16,7 11 0-16,4 2 8 15,-5 5-8-15,5-3-88 16,-4 0-360-16,-4-3-520 0,-4-6-512 31,-4-7 48-31,-4-3 207 0,-4-10 137 16,-4-5 432-16,0-4 656 16,0-7 96-16,-8-18 104 15,4-19 272-15,4-30 288 0,0 1 16 31,16 7-111-31,8 5-497 16,8 27-64-16,7 5 128 16,9 7 0-16,7 16 64 0,18 6-128 15,18 25-64-15,25 9 32 16,3 5 32-16,-3-8-72 0,-8-8-88 16,-13-14-8-1,5-9-72-15,-1-3-384 16,-7-16-528-16,-12-3 519 15,-20-1 233-15,-21 1 232 0,-7-6 136 16,0-10 289-16,-8-10-33 16,0-12 544-16,-12-1-88 15,-5 1-296 1,-7 6-128-16,0 13 24 0,-11 9-152 16,-6 13-296-16,-2 16-352 15,-1 3-2496-15,4 0-2914 0</inkml:trace>
  <inkml:trace contextRef="#ctx0" brushRef="#br1" timeOffset="-108327.95">16913 3425 8889 0,'0'0'4369'0,"0"0"-3208"15,0 0-697-15,-32-12 40 0,24 12 88 16,0 6-208-16,0 16-80 0,-4 10-24 16,4 9 48-16,5 10-120 0,3 3-48 31,0 4-32-31,0-5-56 15,11-2-24-15,9-9-40 16,8-8-8-16,4-11-200 0,0-11-136 16,4-12 160-16,0-3 176 15,-1-22 216-15,-3-10 104 0,-4-10 400 32,-12-2-55-32,-8-8 79 15,-8 2-208-15,0 5 104 0,-16 1-56 16,-4 8-40-16,-4 8-216 15,-4 8-48-15,4 5-136 16,5 11-144-16,-1 4-40 0,-1 3 32 31,2 6-176-31,3 16-176 16,8 4-624-16,8 19-1304 0,4-11-1657 16,7-2-1688-16</inkml:trace>
  <inkml:trace contextRef="#ctx0" brushRef="#br1" timeOffset="-107674.78">17324 3625 14026 0,'0'0'5802'0,"0"0"-4258"16,0 0-480-16,0 0-144 16,0 0-47-1,0 0-225-15,0 0-288 16,0 0-264-16,0 0-96 0,-13-9-192 16,13 9-552-16,4-6-665 15,0 2-783-15,1-2-4898 0</inkml:trace>
  <inkml:trace contextRef="#ctx0" brushRef="#br1" timeOffset="-107000.75">17463 3267 6889 0,'0'0'6409'15,"0"0"-4208"-15,0 0-785 0,0 0 64 16,0 0-263-16,-8-61-641 16,32 43-424-16,12-1 72 15,7-7-152-15,13 7-64 0,8 0-8 31,-8 9 0-31,-4 10-64 16,-12 0-32-16,-16 13-296 0,-9 9 256 16,-15 7 120-16,0 3 16 15,-15 2 104-15,-9 1 40 16,-4-3-8-16,3-7-88 0,5-5 8 16,12-8-56-1,8-5-8-15,0-4-120 16,8 0-128-16,25 0 248 15,3 1-192-15,7-4 192 0,5 2-168 16,-8 5 48-16,-1-4 128 16,-11 7 0-16,-3 2-80 15,-10 1 8 1,-2 3 24-16,-10 3 48 0,-3 3 48 16,0 4 160-16,-16 2 72 15,-11-2 112-15,-10 2-104 0,-2-3-48 16,-10-6-40-16,2 1-200 15,-1-20-24 1,12-4-1224-16,17-14-3801 16</inkml:trace>
  <inkml:trace contextRef="#ctx0" brushRef="#br1" timeOffset="-105529.33">18156 3232 5033 0,'0'0'6025'15,"0"0"-3937"-15,0 0-751 16,0 0-169-16,0 0 64 0,0 0-288 16,20-9-72-16,15-8-255 0,25-11-153 15,32-10 64 1,24-7-136-1,7-2-24-15,-20 9-144 0,-26 12-104 16,-38 13 104-16,-3 1-160 16,-8-1 88-16,4 4-32 0,-8-4-8 15,-8 6 8-15,-8 4 8 16,-4 3 16 0,-4 0-56-16,0 0-88 15,0 0-16-15,0 0-224 0,0 0-320 16,8 0-1000-16,4 0-3881 15,0 0-3657-15</inkml:trace>
  <inkml:trace contextRef="#ctx0" brushRef="#br1" timeOffset="-104946.29">19399 2428 1224 0,'0'0'11466'16,"0"0"-8497"-16,0 0-1497 0,0 0-160 15,0 0-615-15,0 0-233 16,-91 35-224-16,70 16 32 0,10 6-152 15,11 7-48-15,0 6-24 32,4-6-48-32,20-11-168 0,4-8-712 15,4-13-121-15,7-17 153 16,1-15 448-16,4-6 400 0,-4-22 248 16,-9-14 80-16,1-15 632 15,-15-3 393-15,-13-1-377 31,-4 4-176-31,-13 3-256 0,-10 10 168 16,-9 12-175-16,0 10-201 16,-1 12-176-16,1 10-160 0,9 7-312 15,3 25-585-15,20 25-1023 16,0-7-2737-16,12-5-4281 0</inkml:trace>
  <inkml:trace contextRef="#ctx0" brushRef="#br1" timeOffset="-104803.04">19809 2651 16187 0,'0'0'4505'16,"0"0"-3457"-16,0 0-224 0,0 0-264 0,0 0-376 16,0 0-184-16,0 0-824 15,0 0-2128-15,56-64-5994 0</inkml:trace>
  <inkml:trace contextRef="#ctx0" brushRef="#br1" timeOffset="-104465.89">20215 2178 9209 0,'0'0'5474'15,"0"0"-3786"-15,0 0 0 0,-11-73 249 31,11 50-849-31,11 1-688 16,14 3-152-16,6 4-152 0,5-2 56 16,1 8-40-16,-1 3-56 15,-5 6 48-15,-7 0-40 32,3 15-64-32,-6 11 128 0,-10 12 56 0,6 10 128 15,-10 5-40-15,6 5-120 16,-5-1-7-16,7 0-73 0,2 0-56 15,3-3-16-15,3-3-16 16,1-3-353-16,-4-7-255 16,0-3-480-16,4 0-624 15,-8-16-2265-15,-4-6-880 16</inkml:trace>
  <inkml:trace contextRef="#ctx0" brushRef="#br1" timeOffset="-104300.03">20288 2530 9434 0,'0'0'8177'15,"0"0"-6680"-15,123-60-809 0,-23 22-200 16,16-3-264-16,-6-1-136 31,-5 1-88-31,-34 15-904 0,-23 1-4033 16</inkml:trace>
  <inkml:trace contextRef="#ctx0" brushRef="#br1" timeOffset="-104136.6">21392 2073 13154 0,'0'0'6586'0,"0"0"-5226"0,0 0-552 15,0 0-232-15,0 0-360 16,0 0-216-16,0 0-256 0,0 0-1720 15,19-64-6698-15</inkml:trace>
  <inkml:trace contextRef="#ctx0" brushRef="#br1" timeOffset="-103220.5">17216 4289 4849 0,'0'0'6193'0,"0"0"-3841"0,0 0-719 16,0 0-833-16,0 0-40 15,0 0-240-15,131-47 24 16,-39 21 24-16,27-9 113 0,12 0-81 15,6 1-176-15,1-1-88 32,-2 0-128-32,20-4-48 0,15-8-40 15,12-4-72-15,13-6 0 16,3-3-40-16,0-1 72 16,-8 4-72-16,-7 3 64 0,-21 6-64 15,-16 4 0-15,-8 0-8 16,-6-1 48-1,-10 1-48-15,-3 2-8 0,-2-2 8 16,-2 6-8-16,0 3-136 16,-4-3 64-16,3 9 32 15,-7 1 48-15,-5 2-8 0,-23 7 8 0,-16 7 0 32,-17-1 72-32,-6 3 24 15,6 1 32-15,5-4-32 0,0 1-40 16,-1-5-48-16,1 2 40 15,-8-1-48-15,0 3-56 16,-8-3-160-16,-8 7-240 0,-4-1-480 31,-20-6-697-31,-4 4-1191 16,0-5-3658-16</inkml:trace>
  <inkml:trace contextRef="#ctx0" brushRef="#br1" timeOffset="-103025.03">21989 2806 8809 0,'0'0'8530'0,"0"0"-6097"15,0 0-1801 1,0 0-632-16,0 0-1304 15,0 0-2569-15,0 0-3129 0</inkml:trace>
  <inkml:trace contextRef="#ctx0" brushRef="#br1" timeOffset="-97271.91">11331 2965 6105 0,'0'0'6945'0,"0"0"-4504"15,0 0-1377-15,0 0-320 16,0 0 152-16,-4 0-127 15,4 0-193-15,16 0-48 16,12 0-96 0,12 0 40-16,28-9-168 15,31-7-160-15,21-3-16 0,3-3-128 16,-24-1-16-16,-31 7-416 0,-27 10-464 16,-18 3-809-16,-11 0-399 15,-12 3-553-15,-24 15 89 0,-15 8 1152 31,-14-1-1817-31</inkml:trace>
  <inkml:trace contextRef="#ctx0" brushRef="#br1" timeOffset="-97077.48">11438 3057 5553 0,'0'0'4529'32,"0"0"-3185"-32,0 0-296 15,0 0 72-15,0 0 121 16,0 0-129-16,0 0-152 0,0 0 32 15,56 60 65-15,8-60-289 16,23-9-280-16,29-17-280 0,0 1-96 31,-20 3-112-31,-29 3-440 16,-15 6-1433-16,-20 7-2279 16,-9-4-2570-16</inkml:trace>
  <inkml:trace contextRef="#ctx0" brushRef="#br1" timeOffset="-95364.64">22000 12144 4304 0,'0'0'2697'0,"0"0"-409"16,0 0-887-16,0 0-289 31,0 0 32-31,0 0 233 16,-27 0-17-16,27 0-392 0,0 0-176 15,0 0-80-15,0 0-135 0,4 0-161 16,8 3 32-16,12 4 64 16,8-1 24-16,4 0-256 31,7 1-48-31,9 2-64 0,0-6 0 15,8 3-40-15,4 1-32 16,3-1-48-16,5-2 24 0,0 5-64 16,-4-5 0-16,3 1 8 15,0-1-8-15,2 2 40 32,-2-3-40-32,9 1-8 0,-5-4 80 0,13 0-80 15,12 0 0-15,-9 0 0 16,-14 0 8-16,-6 0-8 0,-15-4 0 15,8-2 8-15,3 3 16 16,1-4-24 0,-9 5 0-1,1-5 48-15,-4 4 16 0,-4 3-16 16,-4 0-48-16,0-3 8 0,-5 3 40 16,-7 0-48-16,1 0 0 0,-10 0 0 31,5 0-8-31,-8 0 8 15,-4 0-168-15,-9-4-104 16,2 4-280-16,-9-3-328 0,-8 3-648 16,-12 0-2257-16,-8-3-1768 0</inkml:trace>
  <inkml:trace contextRef="#ctx0" brushRef="#br1" timeOffset="-94851.14">22471 12423 1072 0,'0'0'7849'0,"0"0"-6144"0,0 0-449 15,0 0 88-15,0 0 193 0,111 13-41 16,-62-13-352-16,10 0-200 0,17 0-271 16,19 0-89-16,21 0-216 31,4 0-168-31,3-3-112 15,-3 0-32-15,-13 0-48 0,5-3 48 16,-5-4-40-16,-3 3 72 0,-12-2 72 16,-17 5-32-16,-15-1 40 15,-8-2 96-15,-9 4-120 32,9-4 8-32,4-2 16 0,4 3-96 15,-13-1 24-15,-6 4-88 16,-9 0 0-16,-13 0 48 0,-2 3-56 15,-10 0 0-15,-7 0 0 16,0 0-240-16,0 0-808 16,-20 0-1081-16,-3 0-647 0,-1 0-2241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8T16:34:57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2844 2819 1296 0,'0'0'784'0,"0"0"1648"15,0 0-735-15,0 0-585 16,0 0-80-16,0 0 161 0,0 0-17 0,0 0-56 15,0 0-136 1,0 0-176 0,-4 0-191-16,4 0-161 0,0 0-232 15,0 0-96-15,0 0-56 16,0 0-64-16,0 0-8 16,0 0 0-16,0 0-104 0,0 0 8 0,0 0 88 31,0 0-56-31,0 0-48 15,4 0-88 1,5 0 200-16,6 0 112 16,5 0 112-16,4 3-56 15,8-3-80-15,-5 0 24 0,6 0-32 16,-1 0 24-16,0 0-96 16,3 0 48-16,-7 3 0 0,4 0-48 15,0 1 72-15,-4-1-72 16,4 0 48-16,-9 0-48 15,1 4 56-15,0-4-56 0,1 3 64 16,-1-3-64-16,3 4 40 31,4-4-40-31,2 0 8 0,-1 4-8 16,0-5 88-16,4 2-88 16,-8-1 56-16,0 3-64 15,-9-2 56-15,1-1-56 0,-4 3 0 16,0-3 8-16,-1 0 8 15,6 0 64 1,-1 1 72-16,8-4 72 0,4 0-16 16,7 0-136-16,5 0 80 15,4 0-64-15,-1 0-8 16,-2-4-80-16,-10 4 64 0,-7 0-64 16,-3 0-8-1,-6 0 8-15,1 0 8 16,0 0 0-16,3 0-8 0,5 0 8 15,4 0-8-15,13 0 48 16,-2 0 48-16,9-3 72 16,0-3-112-16,-1 0 40 0,-6 3-88 31,-9 3 40-31,-5-4-40 16,-3 4 0-16,4 0-8 0,-8 0 16 15,4 0-8-15,-1 0 56 16,1 0-64-16,4 0 0 0,0 0 8 15,0-3 0-15,4-3-8 32,0 2 24-32,0-2-16 15,3 3 0-15,-3-3-8 0,1-1 16 16,-1 4-8-16,-5 3-8 16,-3-3 8-16,0 3 24 0,-5-3-32 15,5 0 0-15,0 3 0 31,4-7 0-31,0 4 8 0,9-3-8 16,-6-1 8-16,1 4-8 0,4 0 0 16,-5 0 8-16,-3 0 0 15,0 3 0-15,0 0 0 0,0 0 0 16,-1 0-8 0,2 0 8-16,3 0 0 15,0 0 32-15,-1-3-40 16,1 3 0-16,0-4 0 0,0 1 0 15,-4 3 0-15,0-3 0 16,-5 3-16-16,1 0 16 0,4 0-8 31,0 0 8-31,-4 0 0 16,8 0 8-16,0 0-8 0,4-3 0 16,-1 3 8-16,6 0 32 15,-6 0-40-15,5 0-8 0,-8 0 0 16,-4 0 0-16,4 0 8 31,-8 0 0-31,4 0 0 16,0 0 8-16,-1 0 0 0,5 0 0 15,4 0 8-15,-5 0-8 16,6 0 48-16,-5 0-56 0,-1 0 0 16,1 0 0-16,-4 0 0 31,-4 0 16-31,4 0 40 0,-4 0-40 15,0 0-16-15,3 0 56 0,-3 6-40 16,4-3-16-16,0 1 8 16,4-4 0-16,-1 3 0 0,6-3 8 15,-1 0 40 1,-5 0-56 0,1 0 16-16,-4 0-8 0,0 0 0 15,-8 0-8-15,4 0 8 0,-4 0 0 16,0-3 0-16,-5 3 0 15,9 0-8-15,-4 0 0 0,8 0 8 32,-4 0 0-32,4-4 0 15,0-2 0-15,0 3 8 16,0-3-8-16,-4-1 0 0,3 4 41 16,1 0-41-16,-4 0 0 0,0-1 0 15,0 4 40-15,0 0-40 31,-1 0-8-31,1 0 0 16,0 0 8-16,4 0-8 0,0 7 64 16,0-4-64-16,-4-3-16 15,3 3 16-15,1 0 24 0,5-3-24 16,-5 4 8-16,0-4 0 31,3 3 32-31,-7 0-40 16,4-3 0-16,0 3 0 0,-4 0 0 0,4-3 0 15,0 3 16-15,0-3-16 16,-4 0 16-16,3 0-8 0,1 0 0 16,0 0 0-1,0 0 40 1,-4 0-48-16,4 0 0 16,0 0 8-16,-4 0 0 0,0 0 8 0,0 0 40 15,-1 0-40-15,0 0-8 16,-2 0 40-16,-1 0-48 0,4 0 16 31,-4 0-16-31,-1 0 8 16,1 0-8-16,-4 0 8 15,0 0-8-15,0 4 8 0,-4-4-8 16,0 0 8-16,0 0 0 0,3 0 0 16,-2 0 0-16,2 0 48 31,1 0-56-31,1 0 0 15,2 0 0-15,5 0 0 0,-4 0 8 16,4-4-8-16,0 4 8 31,-4 0-8-31,-9 0 8 0,6 0-8 16,-6 0-8-16,2 0 8 16,-2 0-48-16,1 4 48 15,5-1 8-15,2 0 0 0,9 0 0 16,4 0 64-16,4-3-72 0,-1 3 8 15,1 0-8-15,-3 1 0 16,-5-1 8-16,-9 0-16 16,1 4 16-1,-4-4-8-15,-4 0 8 16,4 0 40-16,0 0-40 0,3 0 0 16,1 0 56-16,0-3-8 0,8 4-48 15,4-4 48-15,-4 0-48 16,0 3-8-1,3 0 16-15,-3-3-8 16,-8 3 0-16,0-3 0 16,-3 4-8-16,-6-2 8 15,-7-2-8-15,1 0 8 0,-9 4-16 16,0-4 0-16,0 0-432 0,0 0-585 31,0 0-311-31,0 3-808 16,-4 0-633-16,-5-3-1656 0</inkml:trace>
  <inkml:trace contextRef="#ctx0" brushRef="#br0" timeOffset="8769.54">3063 4257 440 0,'0'0'4929'0,"-4"0"-3033"0,4 0-1224 32,0 0-424-32,0 0 112 47,0 0 473-47,0 0-113 0,0 0-328 46,0 0-240-30,0 0-48-16,0 0 128 16,0 0-464-16,0 0 464 15,0 0-464-15,0 0 464 16,0 0-464-16,0 0 464 16,0 0-464-16,0 0 464 15,4 0 1960-15,5 0-2024 0,-2 0 376 16,10 0-311-16,10 0-49 15,1 0 16-15,-4 0 728 16,4 0-792-16,-17 0 16 16,2 0-80-16,2 0 0 0,-2 0 24 15,2 0 64-15,2 0 24 16,2 0-32-16,5 0 16 0,0 0-88 16,0 0-64-16,0 0 56 15,-4 0-8-15,4 0-56 16,0 3 40-16,-8 1-40 0,4-1 0 15,-5 3 0-15,6-2 0 16,-5-1-8-16,3 0 0 0,2 0 48 16,6-3-32-16,1 3 40 15,8-3 16-15,0 0 8 16,3 0-24-16,6 0 16 0,-6 3-64 16,1-3 40-16,-4 3-48 15,-5 1 8-15,-3-4-8 0,-3 6 8 16,-1-3-8-16,-9 0 8 0,9 0-8 15,-3 1 48-15,7-4-40 16,3 0 96-16,1 0-32 0,8 0 0 16,-1 0-16-1,2 0-8 1,-2 0-40-16,-3 3 0 0,-4-3 40 16,-4 3-48-16,-4-3-8 0,-4 3 8 15,0 1 8-15,-4-1-8 16,3-3 8-16,5 0 32 0,4 0 8 15,4 0 8-15,4 0-40 16,0 0 40 0,-5 0-8-16,6 0-32 15,-5 0-16-15,0 0 8 16,0 0 0-16,-4 0-8 0,0 0 8 16,3 0 8-16,-4 0-8 15,5 0 40-15,1 0-48 0,-6-3 16 31,5 3-8-31,0-4-8 16,-8 1 0-16,4 3 8 16,-4-3-8-16,4 3 8 0,0 0-8 15,0-3 0-15,4 3 8 16,-4-4 0-16,8 4 0 0,-5-3-8 31,1 3 0-31,0-3 8 16,0 0 0-16,0 3-8 0,-4-3 8 15,0 0-8-15,0 3 0 0,4 0 0 16,-1 0 8-16,1-4-8 16,4 4 8-16,-4 0-8 15,3 0 8 1,1 0-8-16,-8 0 0 16,4 0 8-16,-4 0-8 0,0 0 0 15,-4 0 0-15,0 0 8 0,-1 0-8 16,-2 0 0-16,7 0 8 15,-4 0-8 1,8 0 0-16,-1 0 0 16,1 0 0-16,8-3 0 15,-5 3 0-15,1 0 0 0,-8 0 8 16,4 0-8-16,-4-3 0 16,-8 3 0-16,4 0 8 0,-1 0-8 31,2-3 8-31,-1 3 0 15,0-3-8-15,4 0 8 16,-5 3 0-16,1-3 0 0,0-1 48 16,-7 4-48-16,-2 0 48 31,-3-3-8-31,-7 3-40 0,2 0-8 16,-7 0 0-16,0 0 0 15,0 0 0-15,0 0 0 16,4 0 0-16,4 0-152 0,-1 0-360 0,21 0-632 15,-3 0-1232-15,-1-3-3530 16</inkml:trace>
  <inkml:trace contextRef="#ctx0" brushRef="#br0" timeOffset="14913.13">16327 7947 392 0,'0'0'1464'16,"0"0"1208"-16,0 0-943 16,0 0-537-1,0 0-328-15,0 0 88 16,13 0 233-16,-10 0-65 16,-3 0-184-16,0 0-104 0,0 0-7 15,0 0-153-15,0 0-192 16,0 0-312-16,0 0-160 0,0 0-8 31,0 0 8-31,-3 0 40 16,-10-4 280-16,1 4-56 15,-8-3-112-15,-8 0-152 0,-7 0 96 16,-5 3-88-16,-4-3 104 16,-4 0-112-16,-4 0 72 0,-4-1-16 31,0 1 8-31,-3 3-72 0,0 0 88 15,-1-3-88-15,0 3 8 16,4 0-8-16,8 0 8 0,0 0-8 16,9 0 0-16,6 0 8 15,10 3-8-15,3-3 0 16,12 0 0 0,0 0 0-16,8 3-136 0,0-3 32 15,0 0-16-15,0 0 40 16,0 0-256-16,4 0-320 0,0 0-288 15,4 0-673-15,-4 0-951 16,-1 0-2705-16</inkml:trace>
  <inkml:trace contextRef="#ctx0" brushRef="#br0" timeOffset="15251.22">15634 7769 1880 0,'0'0'2368'16,"0"0"-359"-16,0 0-865 0,0 0-888 15,0 0-256-15,0 0 0 16,-40-6 424-16,8 15 480 0,-4 1-23 31,1 3-81-31,-1-4-24 16,4 0-88-16,4 1-32 0,12-1-80 15,0-2-424-15,12 3-152 0,0-5 0 16,4 5 168-16,0 3 168 16,0 3-39-16,12-1-57 15,0 2 88 1,4 1-128-16,4-1-200 16,7 1 160-16,1-1-16 0,4-2 16 15,9-2-160-15,10 0-544 0,-11-4-1569 16,-4-3-2688-16</inkml:trace>
  <inkml:trace contextRef="#ctx0" brushRef="#br0" timeOffset="23605.89">17575 7842 6985 0,'0'0'1360'0,"0"0"-215"16,23-32-201-16,-18 23 64 15,2 3 96-15,-3-1-24 16,0 4 233-1,0 3-529-15,-4 0-336 0,0 0-320 16,0 0-128-16,0 3-192 16,0 13 16-16,0 6 176 0,0 6 40 15,0 4 40-15,0 0-8 16,0 0-64 0,0-7 40-16,0-5-48 15,12-8 88-15,0-9-80 0,8-3 288 16,8-9 112-16,4-17-144 15,8-9-88-15,-5-6-24 0,5 0-96 16,-4-4 0-16,-8 4-56 31,0 3 0-31,-4 10 0 0,-8 8 0 16,-4 8 16-16,-8 5-16 16,-1 7-408-16,-3 7-2312 0,0 12-425 15,0-4-3112-15</inkml:trace>
  <inkml:trace contextRef="#ctx0" brushRef="#br0" timeOffset="24239.2">18490 7810 6873 0,'0'0'1912'31,"0"0"-511"-31,0 0-497 0,0 0-80 16,0 0-152-16,0 0-376 16,0 0-296-16,-11-3-272 15,11 22 272-15,-4 0 64 0,4 7-56 16,0-1 72-16,0-3-80 31,0-3-8-31,11-3 8 0,6-6 120 16,-2-4 272-16,9-3 393 0,8-3-177 15,0-3-152-15,4-10 0 16,-1-9-200-16,2 0 16 0,3-4 32 16,-12-2-24-1,0-4-80 1,-4 7-136-16,-13-1-56 0,1 11 40 16,-8 5-48-16,1 3 0 0,-1 7-1168 15,-1 13-1625-15,1 3-1312 16</inkml:trace>
  <inkml:trace contextRef="#ctx0" brushRef="#br0" timeOffset="24812.66">19379 7858 656 0,'0'0'6641'0,"0"0"-5553"16,0 0-95-16,0 0-233 16,0 0-216-16,0-13-248 0,0 13-296 15,0 13-24-15,0 6 24 0,0 3 272 16,0 7-120-16,-4-1-24 15,-4 1-120 1,8-4 72-16,-3-6-72 16,3-3 40-16,0-10-32 15,0-3 24-15,11-3 720 0,9-3 400 16,16-16-487-16,4-6-209 31,8-7-80-31,3 0-208 0,-3-3 0 16,0 1-88-16,-4 2-88 15,-5 7 72-15,-14 5-72 16,-5 8 0-16,-12 5-8 0,-8 7-1168 16,-12 4-417-16,-8 2-4176 0</inkml:trace>
  <inkml:trace contextRef="#ctx0" brushRef="#br0" timeOffset="25862.85">16614 9842 8369 0,'0'0'1993'0,"0"0"-705"15,0 0-424-15,0 0-88 16,0 0 137-1,0 0-73-15,0 0-312 16,0 0-480-16,16-9-48 0,-12 22-80 16,4 5 80-16,0 11 8 15,0 0-8-15,0-1 48 0,-1 4 24 16,-2-10-72 0,3-3 0-16,-4-6 0 15,4-10 0-15,-1-3 8 16,10 0 56-16,3-13 904 0,8-9-592 15,-1-7-32-15,5-9 120 16,1-3-40-16,-6 0-272 0,1 0-112 31,-4 6-32-31,-4 3-8 16,-8 10 112-16,-5 9-104 0,-3 10-8 16,-4 3-296-16,5 0-1040 15,7 13-1408-15,4 2 447 0,-1 1-4336 16</inkml:trace>
  <inkml:trace contextRef="#ctx0" brushRef="#br0" timeOffset="26793.37">18451 9912 1320 0,'0'0'7377'0,"0"0"-5696"31,0 0-697-31,0 0-16 16,0 0-24-16,0 0-55 15,0 0-305-15,0-13-320 0,0 13-264 16,0 10-200-16,0 9 200 0,0 3 168 16,0 7-80-16,0-4-24 31,0 0-56-31,0-5 80 15,0-5-80-15,4-5-8 0,8-7-80 16,0-3 80-16,8 0 296 16,3-6 112-16,5-10 40 15,-4-10 160-15,4-5 88 0,0-4-232 32,0-6-160-32,4 0-168 15,-4 2-72-15,0 8-56 0,-9 8 8 16,-6 7 32-16,-5 10-48 0,-8 6 0 15,0 0-760-15,0 9-1616 16,-12 8-41-16,-1-2-1848 0</inkml:trace>
  <inkml:trace contextRef="#ctx0" brushRef="#br0" timeOffset="27895.42">16638 11998 904 0,'0'0'8914'0,"0"0"-6314"15,0 0-1656-15,0 0-792 0,0 0-152 16,0 0 0-16,0 10 40 16,0 5 320-16,0 5-111 15,0-5-17 1,0 5-32-16,7-5 88 16,-2-2-120-16,3-4 96 0,-4-2 160 15,0-7-32-15,0 0 248 16,8 0 200-16,0 0-136 31,4-13-384-31,3-3-175 0,9-6-17 16,0-6-8-16,0-4-120 15,8-10 112-15,0-2-32 0,-1-3-24 16,2-1 64-16,-10 7-120 16,-7 12 80-16,-3 6-32 15,-9 14-48-15,-5 6-160 0,1 3-825 16,9 7-2199-1,-5 8 719-15,-1 5-2344 16</inkml:trace>
  <inkml:trace contextRef="#ctx0" brushRef="#br0" timeOffset="28453.93">17575 11890 8913 0,'0'0'2321'31,"0"0"-1385"-31,0 0-584 0,0 0-96 15,0 0-152-15,0 0 208 16,0 0 112-16,-32 64-216 0,23-36-128 16,9-2 16-16,0-4-23 15,0-3-73-15,4-7 8 16,9-5-8 0,11-4 0-16,-1-3 528 0,5 0-48 15,7-16-112-15,6-9-32 16,-5-7 240-16,-1-3-64 0,-3-3-136 15,-4 3-144-15,-4 0-144 16,-8 10-80 0,0 9-8-16,-8 10-200 15,3 2-1232-15,6 4-1425 16,-6 7-2336-16,6 2-2711 0</inkml:trace>
  <inkml:trace contextRef="#ctx0" brushRef="#br0" timeOffset="29013.43">18419 11871 8873 0,'0'0'2705'0,"0"0"-1345"16,0 0-215-16,0 0-385 15,0 0-328-15,0 0-368 0,4 13-56 16,-8 9 136-16,0 4 8 16,0 5-88-16,4-5 8 0,0-1 8 31,0-6-24-31,0-3-56 15,16-10-160-15,0 0 72 16,3-6 88-16,9 0 200 0,9-6 40 16,-5-13-120-16,4-3 56 15,-5-7 120-15,5-2 120 0,-4-4-144 32,-8 3-96-32,-5 6-168 15,-2 8 112-15,-13 5-120 16,-1 6-72-16,-3 7-656 0,-3 0-1584 0,-9 0-1769 15,-8 7-3009-15</inkml:trace>
  <inkml:trace contextRef="#ctx0" brushRef="#br0" timeOffset="30101.52">16634 13881 9706 0,'0'0'2288'16,"0"0"-1288"-16,0 0-272 0,0 0 89 15,0 0-33-15,0 0-280 16,0-4-248-16,0 17-72 0,4 9 280 16,-4 4-136-16,4 0-160 31,-1-1-88-31,-3-6-24 0,0-4-48 16,5-2 8-16,-5-6 40 15,8-4-8-15,4-3-24 0,4 0 472 16,3-16-192-16,9-6 40 15,0-7-23-15,4-6 23 32,-4-3-24-32,-4-3-256 0,-4 9 64 15,-8 7-112-15,-4 9 56 16,-4 10-72-16,-4 2-248 0,4 4-929 16,0 0-1463-16,0-3-4066 15,0 0-1135-15</inkml:trace>
  <inkml:trace contextRef="#ctx0" brushRef="#br0" timeOffset="31035.03">16825 13766 6145 0,'0'0'2184'16,"0"0"-551"-16,0 0-201 0,0 0 112 15,0 0-63-15,0 0-481 31,0 0-448-31,-68 35 184 0,33-3-152 16,-5 0-272-16,3-3-112 16,10-4-120-16,7-9-32 15,12-4-48-15,8-2-8 0,0-10-112 16,16 0-328-16,16 0 440 31,8-13-384-31,8-2-848 0,-4-2-24 16,-12 2 503-16,-17 2 545 0,-11 10 216 15,-4 3 128-15,-12 0 617 16,-8 0 143-16,-8 3 176 0,9 0-152 16,6 0-192-16,6 1-376 15,7-4-256-15,0 0-72 16,0 0-16 0,4 0 0-16,3 0 120 0,-3 0-56 15,-4 0-64-15,-8 0-464 16,-16 15 464-16,-8 5-8 0,4 11-488 31,9-2-2560-31,11-7-6522 16</inkml:trace>
  <inkml:trace contextRef="#ctx0" brushRef="#br0" timeOffset="31577.58">17526 13932 5337 0,'0'0'6281'15,"0"0"-4809"-15,0 0-864 0,0 0-312 31,0 0-215-31,0 0-73 16,0 0 136-16,0 0 208 0,0 54-208 16,0-32-40-16,0 0-56 15,0-6-40-15,0-3-8 0,4-7-112 16,13-3 112-16,-2-3 440 31,5-6 40-31,8-13-88 0,0-6 40 16,-5-7 152-16,5-3-16 15,-7-4-56-15,-5 2-184 16,-4 8-152-16,-5 6-79 0,-3 8-49 16,0 12-48-16,-4 3-969 31,9 3-1711-31,-5 10-1505 0,3-4-4265 0</inkml:trace>
  <inkml:trace contextRef="#ctx0" brushRef="#br0" timeOffset="31959.56">18275 13744 4416 0,'0'0'4913'0,"0"0"-3488"0,0 0-1161 16,0 0-16-16,0 0 296 16,-39 79 40-16,35-53-40 15,0-4-112-15,4 4-152 0,0-11-152 32,4-2-128-32,7-6 56 0,6-7 401 15,7 0 175-15,-1-13-160 16,5-12 88-16,0-11 352 15,0-5-128-15,-4-6-376 0,-4 2-24 16,0 4-232-16,-4 6-56 31,-8 9-39-31,-1 11-57 0,-3 8-105 16,-4 7-1407-16,0 0-3745 16,0 7-4353-16</inkml:trace>
  <inkml:trace contextRef="#ctx0" brushRef="#br0" timeOffset="34539.65">19905 14023 1240 0,'0'0'6401'0,"0"0"-5193"15,0 0-495-15,0 0 231 0,0 0-96 16,0 0-64-16,0 0-192 15,0 0 104-15,-72-37 17 0,44 33-89 32,0 1-120-32,-3 0-152 15,-1 3-72-15,-4 0-24 0,0 0-120 16,-3 0 32-16,-2 0-96 16,2 0-24-16,-6 0-40 0,10 3-8 15,-1 4 24-15,-4-1-16 31,5 0 8-31,3 1-16 16,-9 2 0-16,6 0-56 0,-1-2-16 16,-4 3-56-16,5-1 112 15,-2 1-32-15,1-1-24 0,4 0 64 16,4-2-72-16,0-1 72 31,5 1 0-31,3-4-40 0,4 0-16 16,0 0 64-16,9 0-72 0,-2-3 72 15,5 0 0-15,4 3 0 16,0-3-88-16,0 0-192 16,0 7 8-1,0-1 272-15,0 4 112 16,4-1 88-16,-4 4-24 0,5 0-40 16,-5 0 16-16,4 2-88 15,-4 1 80-15,0 0 0 0,0 3-136 16,0 0 112-16,-9 3-40 0,1 4 112 31,0-1 32-31,1 0-96 16,-2 1 16-16,5 2-48 0,0 1 40 15,4 3-40-15,0-4-88 16,0 4 72-16,4 0-8 0,5 3-72 16,-1-7 48-16,-1 8-40 31,-3-8 0-31,-4 4 0 15,0-4-8-15,0-2 8 0,0-1 8 16,0-3-16-16,-4 4 0 16,4-4 0-16,0 4-168 15,-4-4 88-15,4 3-8 0,-7 4-16 16,-2-1-24-16,-3 1-96 31,1-4-120-31,-2 0 96 0,-2 4-8 0,-2-4 8 16,6 1 120-16,-2 2 128 15,2 1 8-15,7-1 56 16,-4 4-8-16,8 0 0 16,0-3-48-1,0-4 0-15,4 4 0 16,4-7 0-16,-1 0 56 0,2-6-64 0,-5-3-48 16,4-7-304-16,-8 0-112 15,0-6 128-15,0 0 136 16,0 0 200-1,0 0 16-15,0 0 56 16,0 0-24-16,0 0 8 16,0 0-48-16,0 0 80 0,0 0-80 15,7 0 112-15,1 0-16 16,5 0-56-16,-2 0-32 0,6 0 32 31,2 0 8-31,5 4-16 16,0-1-40-16,8 0 0 0,4-3 8 15,3 3 0-15,10 0-8 16,3 3 0-16,7-6 48 16,1 4 48-16,4-4-96 0,-9 0 64 31,-3 0-64-31,-8 0-184 16,-12-10-96-16,-5 4 8 0,-6-4 272 15,-1 1 0-15,-5 3 0 0,2-1 48 16,-2 4-32-16,2-4-8 15,3 7-8-15,-1 0 0 16,5 0 0 0,0 0 0-16,-1 0 0 15,2 0 0-15,-5 4 0 0,-5-4 0 16,-2 0 56-16,-2 0-56 0,6-7 64 16,-2 1 16-16,6-3 24 15,3-1-32 1,-5 1-48-16,5-4 24 15,-8 0-48-15,0 0 8 16,0-3 32-16,-8 4 32 0,-4-7 48 16,0 3 304-16,-4 0-64 15,0-3-24-15,0-3-40 0,0 3-200 32,0-1 24-32,4-2-8 15,-4 3-40-15,3 1-24 0,-3-2 24 16,0 1 56-16,5 0 72 15,-5-3-88-15,0 0 136 16,4-7-128-16,4 1-8 0,-4-8-16 31,3 2-31-31,2-1-57 16,-1-3 48-16,0-1-48 0,-5 5 72 16,1-1-80-16,0 3 64 15,-4 0 16-15,0 4 56 0,0-1 0 16,-4 7-16-16,-3 0-112 15,-1 0 64 1,-5 2 16-16,6-2-80 16,-1 3-8-16,0 0 8 0,4-3 56 15,-1 3-64-15,2-4 0 16,3 1 0-16,0 0 0 0,-4-3 0 16,4 3 0-1,0 0 0-15,0-4 0 16,0 4 16-16,0 3-16 15,0-3 0-15,0 2 8 0,0-2-8 16,0 0 0-16,4 3-16 16,-1-4 16-16,2 1-8 15,-5 3 8 1,0-3 8-16,0 6 0 16,0 1 0-16,0 5 24 0,0 3-32 15,0 1-8-15,-5 0 8 16,2 6-56-16,-1 0-376 15,-4 0-409-15,0 6-895 0,3 4-1281 32,5-1-4992-32</inkml:trace>
  <inkml:trace contextRef="#ctx0" brushRef="#br0" timeOffset="37153.67">18969 9994 3992 0,'0'0'2665'0,"0"0"-1193"15,0 0-552-15,0 0-143 32,0 0 39-32,0-22-168 0,0 22 72 15,0 0-80-15,0 0-136 16,0 0-224-16,0 0-192 0,0 0-88 16,-4 3-128-16,-4 10 72 15,0 6 56-15,-4 3 64 16,-1 7 96-1,2 3 88-15,3 3-64 0,0 6 17 16,4 4-1-16,4 2 24 16,-4 4 32-16,4 3-56 0,-4 3-64 15,0 3 16 1,0 1-56-16,0-4-16 16,1 0 48-16,-6 0-16 15,5 0 24-15,0-2-88 0,4-2 24 16,-4 1 0-16,4-6 48 15,0-3-120-15,0-1 112 0,0-6-48 16,0-3 0-16,4-4-56 31,0-5 32-31,0-4-32 0,1 0-8 16,-1-6 8-16,-1-3 32 16,1-4-40-16,0 1-64 0,0-7-344 15,-4-3-280-15,4 0-272 16,-4 0-329-16,0 3-679 31,0-3-1305-31,0 4-2808 0</inkml:trace>
  <inkml:trace contextRef="#ctx0" brushRef="#br0" timeOffset="38282.65">18793 11392 800 0,'0'0'936'0,"0"0"-112"16,0 0 312-16,0 0 201 0,17 41 151 15,-6-31-216-15,2 2-232 16,-2-2-119-16,1 3-225 0,8-1-144 16,0-2-192-16,4 2-80 15,7-2 24 1,6-1-40-16,3-3-16 16,-1-2-96-16,1-1 8 0,0-3-88 15,0 0 80-15,-4-3 32 16,-1-3 16-16,2-4-24 15,-5 0 56-15,4 1-24 0,-1-1-127 32,9 4-33-32,-4 0 24 15,4-4-72-15,-1 4-56 0,1-1 56 16,0 1 0-16,-4-3 144 16,4 6-56-16,-5-4 40 0,6 1 72 15,-6 2 144-15,-3 1-16 31,-8 0-144-31,-4 0 16 0,-4 3 80 16,-8 0 40-16,-8-3 32 16,0 3 48-16,-1-3-168 31,1-1-40-31,5 1-184 0,-1 0-8 16,-1 0 40-16,6 0-32 15,-5 0 0-15,-4 0-8 0,-1-4 8 0,1 4 64 16,-4-4-72-16,4-2-8 15,1 0-64-15,-1-8 72 16,4 2 0-16,3-4 0 0,6-6-64 16,7-1 0-1,-5 0-128 1,1-2 96-16,-8-4 96 0,-4 1-16 0,-4-1-432 16,-4 0 216-1,-4 0 224-15,-4 0 8 0,-4 1 136 16,5 2-64-16,-2-3 32 0,9 4-96 31,-4-1 80-31,4 4-80 16,0-7 40-16,0 0-40 0,0-2 8 15,0-8-16-15,0 1 8 16,0-4 8-16,-4-2-16 0,-4 2-64 16,1 1 64-16,-2 2 56 31,5 1-56-31,4 6 0 0,0 0 64 15,0 0-64-15,8 4 40 16,4-4-32-16,0 3-8 16,1-3 8-16,-6 7 8 0,-3-1-16 15,0 0-8-15,-4 7 8 32,0 0-8-32,0 6-80 0,0 4 88 15,0-1 8-15,0 3 8 0,0 1-16 16,-4-1 0-16,0 4-16 15,0-4-144-15,-4 1-224 0,-4 2 208 16,-3-2 168 0,-2 3 8-1,-3-1 0-15,-7 4-72 0,3-3 128 16,-8 2-56-16,-4 2 8 0,0-2 56 16,-8-2-56-16,1-1 72 15,-5 4-80-15,-1 0 0 0,2 0 0 31,-1 3 48-31,4 0-48 16,0 0 0 0,-3 0 0-16,2 0 8 15,2 6-8-15,-4 1 0 16,-5-1 0-16,-1 1 0 0,-3 2 0 16,5 0 0-16,-1 1 0 15,9-1 0-15,6-2 0 0,9 2 0 16,9-3 0-16,6 1-88 15,6-1-224-15,3 4-528 16,4 6-545-16,0-1-687 0,4-2-3417 0</inkml:trace>
  <inkml:trace contextRef="#ctx0" brushRef="#br0" timeOffset="39265.03">18921 12017 432 0,'0'0'2816'0,"0"0"-2024"15,0 0 121-15,0 0-177 0,-12-76 200 16,8 60 64-16,4 10-144 16,0-1-24-16,0 1 153 0,0 6 23 31,-4 0-360-31,4 0-312 16,-4 0-160-16,0 0-128 0,-4 3 160 15,0 10 600-15,-3 6-368 16,2 0-95-16,-3 6-161 0,5 1-32 15,3 2-32-15,4 4 40 32,-5 0 48-32,5 3-32 15,0 3-32-15,0 0-40 0,0 6 96 16,0-2 16-16,0 5 80 16,0 1 0-16,0 0-96 0,0-1 80 15,5 1-56-15,-5 0-16 16,4-1-144-1,-4-2 56-15,0-1 0 16,0-6-72-16,0-3-48 0,0-7 16 16,0 1-8-16,0-3 80 15,0-1-80-15,0 0 40 0,4-2 0 16,-1-1-8 0,5 0-40-1,0-3-104-15,1-3-288 0,-2 0-528 16,-3-4-880-16,-4 1-561 0,0-3-519 15,0-4-3386-15</inkml:trace>
  <inkml:trace contextRef="#ctx0" brushRef="#br0" timeOffset="40426.92">18782 13128 384 0,'0'0'2008'0,"0"0"-264"15,0 0-559-15,0 0 191 0,0 0-336 16,0 0-312-16,0 0 0 31,52 38-103-31,-41-31-17 16,1-4-16-16,1 3 32 0,2-2-32 15,9-1-112-15,0 0-16 16,4 0-104-16,4-3 40 0,0 0-111 16,0 0 87-16,0 0-128 15,3 0-72 1,-3 0-104-16,0 0 88 15,4 0 72-15,-5 3 16 0,1 0 128 16,4 0-48-16,1 1-120 16,2-1 16-16,1 3-208 0,4-2 80 15,0-2-16 1,-5-2-80-16,2 0-8 16,-6 0 8-16,-7 0 16 15,-5 0 16-15,2 0-16 0,-9 0-16 16,-1-6 8-16,6 3 64 15,-6-3-8-15,5 2-56 0,1-2 32 32,-2 0-40-32,-3 0 56 15,0-1-64-15,0-3 16 0,-4 1-8 16,0-4 8-16,0 4-8 16,-4-4 0-16,8 0 40 0,-4 1-32 15,4-1 24-15,-4-3-24 31,4 3-8-31,-8-2 0 16,-1-1-208-16,-3 0 8 0,-4 0 88 16,0 0 112-16,0 0 32 15,0 0 160-15,0 1-80 0,0 2-24 16,0 0-88-16,0-6 16 31,0 0 32-31,4-3-40 0,-4-7 0 16,0 1 0-16,0-4 56 0,0 0-56 15,-4-3-8-15,0 3 0 16,-3 1 8-16,-1-5-8 0,-1 5 8 16,5-4-8-1,1 0 8 1,3 0 24-16,0-3-32 0,0 0 0 16,0-3-8-16,0 0-32 0,0-1 40 15,-4 4-8-15,4 3 8 16,-8 7-8-16,4 2-168 0,-5 4 160 31,6 3-32-31,-5 0 48 16,4 6 0-16,0-3 0 0,4 0 8 15,-4 4-8-15,4-8-168 16,0 5 8-16,0-4 88 16,0 3 24-16,-5 0-24 0,2 0 0 31,3 7-56-31,-8-1-256 15,4 4 176-15,-8 0 208 0,4 6 0 16,-4-4 8-16,1 1-8 16,-2 3 0-16,-2 0 0 15,-2 0 64-15,2 0-56 0,-9-3-8 32,0 3 48-32,-4-3-32 15,-4-1-16-15,-4 1 8 0,0-3 0 0,-3 3 72 16,-6 3-72-16,6-3 48 15,-6 0-56-15,2 3 0 16,-9 0 16-16,1 0-8 16,-5 0 0-1,0 0 40-15,-4 0-40 16,4 0 0-16,5 0 8 0,3 0-16 0,12 3 0 16,0 3-88-16,8 7 80 15,4 0-56-15,8-1-16 16,0 1 8-1,0-4 72-15,4 4-8 16,5-6-520-16,-2-2-736 16,5-5-681-16,0 0-751 0,4 0-1929 15</inkml:trace>
  <inkml:trace contextRef="#ctx0" brushRef="#br0" timeOffset="42944.18">16072 14192 8329 0,'0'0'2201'0,"0"0"-1537"15,0 0-608-15,0 0 16 0,0 0 232 16,0 0 120-1,0 70 280-15,0-38-144 16,0 3 0-16,0 2 25 16,-4 2-73-16,1-1-112 0,-2-4-72 15,1 5 8-15,0-4-128 16,0 3 8-16,0 3 40 16,0 1-56-16,1-1 0 15,-6 6-48-15,9-2 40 16,-4 5 32-16,4 2-152 15,0-2 48-15,4 1-24 0,5-4-96 16,-6 1 16-16,5-3-16 16,-4-4 56-1,4-3-56-15,-3 3-8 16,-5-6-56-16,0 0 56 16,0-3 0-16,0-7-8 0,0-2 8 15,0-8 8-15,0-2 0 16,0-7 0-16,0 1 0 0,0-4-48 31,0 0 48-31,7 0 40 16,1 1-40-16,0-1 0 15,-3 0 0-15,2-3-8 0,1 3 0 16,-4-3 0-16,4 3 8 16,0-3-16-16,0 3 24 0,0-3-8 15,8 0 80 1,0 0-80-16,8 4-8 15,4-1 0-15,4 0-56 16,7 3 56-16,2-2-48 0,-2 2 56 16,1-3 8-16,-1-3 0 15,-2 0 0-15,-1 0-8 16,-5 0 8-16,5-3 40 16,-4-3-40-16,0-1 40 15,4 4-48-15,-5-3 0 16,5 2-8-16,1-2-8 0,-5 3 16 15,-4 0-160-15,-1-4-192 16,-7 4-16 0,-4-3 192-16,4-3 168 15,-4 2 0-15,-1 1 0 16,2-4 8-16,-2 3 8 0,2 1 40 16,2 0 0-16,5 0 32 15,-4-1-16-15,1 1-16 0,-2 3-40 31,-3-7 72-31,0 7 16 16,0-7-40-16,-8 4 40 16,3-3 96-16,-2-1 40 0,-5-2-80 15,4-1-56-15,-8-3 152 16,4 3 137-16,-4 1-33 0,0-5-104 31,0 5 40-31,0-1-88 0,0 1 40 16,0-4-168-16,0-3 48 15,0 2-64-15,-4-1-40 0,4-1-8 16,0-1 48-16,0 1-48 16,0-3 0-16,0 0 40 15,0-4-32 1,0 1-8-16,0-4 64 0,0 1-8 16,-4-1-56-1,4-2 48-15,-4-1 8 0,0 0-56 0,4-3-8 16,0 0 0-16,0 0 0 15,0 1 0 1,0 2 0-16,0 7 0 16,0-1 0-16,0 4 8 15,0 0 40-15,0-1-48 0,-9 5 0 16,6-5 0-16,-5 1 0 16,4 0 0-16,0 0 8 0,0-1 0 31,-1-6-16-31,5 4 8 15,0 0-8-15,0-1 0 16,0 1-176-16,0 0 176 0,0-1-48 16,0 1-8-16,0 0 64 15,0-4 0-15,0 0 0 0,0 0 0 32,0 1-64-32,9 0 56 15,-9-1-40-15,8 3 48 0,-8 1 16 16,4 0-16-16,0-1 0 0,-4 4-72 15,0 0 40-15,0-1 32 16,0 8 8-16,0-4 0 16,0 3-8-1,-4 3 8-15,4 4-8 16,0-1 0-16,-4 1 8 0,4 2-8 16,0 1 0-16,-4-1 0 0,4 1-112 31,-4 6-16-31,0-3-96 15,-1 3 64-15,-2-3 136 0,-1 3 24 16,-4 0 8-16,4 0-8 16,-8-3 8-16,4 3-8 0,-4 0 0 15,-4 0-8-15,-4 0-88 16,1 0 96-16,-5 0 0 0,-8 0 0 31,-1 0 0-31,-6 0 0 16,3 3 0-16,-8 3 40 15,1-3-40-15,3 0-64 0,-4 4 64 16,4-1 0-16,0 1 8 16,0 2-8-16,1 1 8 31,-6 3-8-31,2-1-56 0,3 4 56 16,0 0 0-16,9-1-48 15,-5 5-64-15,12-1-8 0,0 0-40 0,8-3 16 16,0-1-96-16,8-2-41 15,0-3-15-15,4-4 24 16,8-3 0-16,-4 0-344 16,4-3-416-1,0 0-784-15,4-6-3442 16,4-3-3055-16</inkml:trace>
  <inkml:trace contextRef="#ctx0" brushRef="#br0" timeOffset="44297.57">17104 9982 1192 0,'0'0'3977'0,"0"0"-2577"0,0 0-536 15,0 0-240-15,-16 0-88 16,16 3-96-16,0 6 81 0,-4 1 239 16,1 6 240-16,-2 6-376 15,-7 0 264 1,8 1-328-16,-3 2-40 16,-2 3-167-1,5 4-105-15,0 0 136 16,-3 6-112-16,7 7 56 15,0 5 32-15,0 1-136 16,0 10 48-16,0-4-136 0,0 0-8 16,3-3-56-16,1 0-56 0,-4-7 56 15,0 1-64-15,0-3 0 16,0-4 8-16,0-3 0 16,4-3 56-16,0 0-72 0,5-6-8 15,-2-7-232-15,1 3-376 31,0-6-208-31,-3-3-497 0,-2 0-103 16,-3-7-272-16,0 4-225 16,0-3-887-16,-8-7 679 0</inkml:trace>
  <inkml:trace contextRef="#ctx0" brushRef="#br0" timeOffset="45494.37">17021 11122 1720 0,'0'0'2000'0,"0"0"-383"16,0 0-625-16,0 0-320 15,0 0-88-15,0 0-272 16,0 0 432-16,4 9-320 0,7-5 449 16,2 2-201-1,2-3-232 1,2 0-160-16,-6 4-168 0,6-4-40 0,-2 3 8 16,1 3-80-16,-4-2 56 15,3 3-40-15,2-1 32 16,-6-3 16-16,10 4 24 0,-1-1 40 31,-1-2 16-31,9-1-136 16,0-3 168-16,4 0-72 0,0 1-32 15,4-4-16-15,-8 2-48 16,0-2 64-16,-4 0 0 0,0 0-64 16,-5 0 168-16,5 0 24 31,0 0-16-31,0 0-8 0,4 0-80 15,-1 0-16-15,6 0-72 16,-1 0 40-16,0-2-32 16,0-2-8-16,-9 1 0 0,-7 0 48 15,0-3-56-15,0 2 16 32,-8 1 32-32,4 0-48 0,-4 0 8 15,4 0-8-15,4 0 0 0,0-1 0 16,-4 4-8-16,7-3 0 15,-6 0 8-15,-5 3-8 0,3-3 8 16,-7 0 0 0,5 0 8-1,-9-4 80-15,8 1-88 0,-5-1 0 16,1-2 8-16,5 0-8 0,-5-8 0 16,4 2-16-16,-5-1 8 15,1-3-16-15,0-3-80 0,-4-1-16 31,0 1 120-31,0 0 8 16,-4-4 40-16,0 1-40 0,1 0 64 16,3 3-32-16,0-4-32 15,-4-2 24-15,0 2-24 0,0-2-16 16,-1-1-32-16,-6 1-64 31,3 2 104-31,-1 0 0 0,1 4 32 16,5 3-32-16,-5-3 8 15,0 3-8-15,3 0-112 16,-2-3 112-16,-1 3-104 0,0-4 96 16,-1 1-88-16,2-3 96 31,3-4 0-31,0 7 8 0,0-4 0 16,0 8-8-16,-1-5 16 15,2 5 40-15,3-2-56 0,-4-2 16 16,0 0 40-16,4 3-56 0,0-7 0 15,0 4-56 1,0 0 56 0,0 0-8-16,0-1-56 0,8 1 64 15,-5 3 0-15,6 0 72 16,-5 0-72-16,4 0 8 0,-8 3-8 16,0 4-8-16,0-5-80 15,0 8-8 1,0 3-216-16,0-1 136 15,0 4 152-15,0 0 24 0,-4 0 152 16,4-3-64-16,-4 2-16 16,0-2-64-16,0-1 96 0,-1 1-88 15,2 3 56-15,-5-3-72 32,0-1-16-32,0 4 8 0,-4 0-56 15,-4 0-88-15,0 0 152 16,-8 3 56-16,1 0-56 15,-14 0 24-15,1 0 160 0,-7 0-112 16,-9 3 0-16,-8-3-64 31,0 3 48-31,-7 0 16 0,-1 0-72 16,-3-3 0-16,-2 0 0 16,2 4 0-16,3-4-152 15,5 0-152-15,-13 0-472 0,20 0-848 0,8-4-2361 16</inkml:trace>
  <inkml:trace contextRef="#ctx0" brushRef="#br0" timeOffset="50477.05">16204 4680 3512 0,'0'0'7250'31,"0"0"-5530"-31,0 0-488 0,0 0-95 16,-12-25-121-16,12 25-288 15,0 0-232-15,0 0-240 0,0 9-256 16,-4 13 8-16,-1 16 80 15,1 26 64-15,4 21-48 32,0 1-48-32,4-7 16 0,13-15-16 15,-1-20-48-15,3 1-16 16,9-7-128-16,0-13 80 0,0-15 56 16,4-10 112-16,8-26 768 15,0-21-239-15,8-30-105 16,-9-24 136-1,-11-7-264-15,-12 3-160 0,-12 26-56 16,-4 28-48-16,0 16-64 16,0 13-64-16,0 3-8 0,-4 6 64 15,4 7-72-15,0 6-184 16,0 6-1448 0,0 38-289-16,12 1-1135 15,1-4-2842-15</inkml:trace>
  <inkml:trace contextRef="#ctx0" brushRef="#br0" timeOffset="51250.98">16913 4664 10490 0,'0'0'2432'0,"0"0"-303"16,0 0-481-16,0 0-432 15,0 0-496-15,-12-22-439 16,8 35-281-16,0 15 0 0,0 26 536 16,0 22-104-1,4 25-232 1,0-5-72-16,0-20-32 0,0-19-24 0,4-19-56 16,-4 4-16-16,4 2-472 15,0 3-528-15,4-5-409 16,0-10-1487-16,-4-17-1537 0</inkml:trace>
  <inkml:trace contextRef="#ctx0" brushRef="#br0" timeOffset="51535.23">16948 4584 9089 0,'0'0'2017'0,"0"0"71"0,4-85-391 15,5 59-353-15,3 10-672 16,12 7-208-16,8 6-256 16,7 3 32-16,9 6-56 0,0 16-40 15,-8 7-72-15,-12 12-72 32,-16 4-24-32,-12 2 24 0,-17 4 0 15,-18-3 0-15,-13-1 24 0,-8-5 104 16,4-4-128-16,0 0-16 15,16 3-1104-15,17-9-1456 16,19-10-2746 0</inkml:trace>
  <inkml:trace contextRef="#ctx0" brushRef="#br0" timeOffset="52051.84">18670 4660 9033 0,'0'0'2113'15,"0"0"-393"-15,-103-37-447 16,63 30-225-16,-4 7-200 0,4 9-264 31,0 17-160-31,9 12-328 16,7 10-96-16,3 9 0 0,17 0-168 16,4-3-64-16,4-3-208 15,17-13 0-15,6-9 168 0,9-14 272 16,4-15 152-16,-5-9 144 0,6-26 88 15,2-25-88 1,1-23 184 0,-8-25 72-16,-4-6-24 0,-16 3-280 15,-12 22 321-15,-4 32-145 16,-4 12-8-16,-8 13-72 0,-4 1-56 16,4 5-88-16,0 7-88 0,0 16-112 31,0 3 0-31,0 26-112 15,-3 15 56-15,2 22-64 0,9 20-168 16,4-7-496-16,0-6-481 16,20 3-943-16,4-29-1625 0,0-5-1632 15</inkml:trace>
  <inkml:trace contextRef="#ctx0" brushRef="#br0" timeOffset="52378.97">19021 4562 9706 0,'0'0'2664'0,"0"0"121"0,0 0-1001 16,0 0-816-16,0 0-528 31,0 0-320-31,0 0-120 16,-92 13-8-16,84 28-32 0,4 7 40 16,4 6 64-16,4-6-8 15,20-7-56-15,0-3-192 0,4-13-64 0,0-12-32 16,-4-10 288-1,3-3 168 1,-11-25 96-16,-8-7-88 16,-8-9 80-16,0-7 105 15,-24 0 63 1,-8 4-32-16,-7 3-24 0,-5 6-184 16,7 12-96-16,10 14-88 0,7 9-152 15,9 0-1224-15,11 26-857 16,19-4-1544-16,5 0-1320 15</inkml:trace>
  <inkml:trace contextRef="#ctx0" brushRef="#br0" timeOffset="52840.74">19268 4514 11682 0,'0'0'2761'15,"0"0"-1033"-15,0 0-360 16,0 0-576-16,0 0-752 0,-13 10-40 15,6 22 0-15,-1 9 8 32,4 7-8-32,4 3 72 15,0-4-40-15,16-6-32 0,4-5-192 16,4-11-184-16,3-9-152 16,5-13 240-16,1-3 80 0,-2-19-120 15,1-10 232-15,-9-9 88 16,-6-3-96-1,-6 3 104-15,-7 3 56 16,-4 9 656-16,0 13-168 0,0 11-144 16,0 2-400-16,0 15-320 15,0 11 176-15,0 9 136 0,9 3 0 16,6 0-192 0,6-6-152-16,-2-14-40 15,5-5 80-15,-4-13 312 16,-4 0 0-16,0-25 288 0,-8-7 208 15,-8-9 96-15,0-3 152 16,-8-1-223-16,-8 4-185 0,0 6-168 31,0 6-104-31,4 10-64 16,5 16-384-16,7 6-1801 0,0 16-816 16,11 3-2296-16</inkml:trace>
  <inkml:trace contextRef="#ctx0" brushRef="#br0" timeOffset="53208.75">19790 4597 9978 0,'0'0'1784'0,"0"0"80"16,0 0-359-16,0 0-457 0,0 0 176 15,79-57-480-15,-62 63-464 0,2 14-280 16,1 8-72-16,-12 7-8 15,-1 3 72-15,-7 0 8 0,0-6-16 16,0-7 16-16,0-6-8 16,0-6-32-16,0-13-8 0,5 0 48 15,7-13 96 1,8-12-96-16,8-7-240 16,4-3 120-16,0-3 120 15,4 6 0-15,-12 7 8 0,-1 9 160 16,-3 13 128-16,-4 3-184 15,-4 13-64-15,3 22 80 0,2 6 25 32,-6 6-25-32,6 4-120 15,-9 3 64-15,-5-6-72 0,-3 2-305 16,0-8-1247-16,0-17-2857 0</inkml:trace>
  <inkml:trace contextRef="#ctx0" brushRef="#br0" timeOffset="53740.33">21590 4146 11498 0,'0'0'2721'16,"0"0"-1017"-16,0 0-896 15,0 0-576-15,0 0-224 0,0 0 656 16,-28 108-40-16,25-41-208 16,3 19-143-16,0-10-121 15,0-3-8-15,3-16-144 0,10-13-224 32,-9 1-1089-32,4-7 153 15,-5-10-656-15,-3-28-369 0,0 0-207 0,0-25-465 16</inkml:trace>
  <inkml:trace contextRef="#ctx0" brushRef="#br0" timeOffset="54151.23">21510 3943 8009 0,'0'0'2449'0,"45"-73"-337"16,-21 41-607-16,12 7-473 0,3 9-440 15,1 13-120-15,4 3 64 16,3 6-40-1,-6 19-176-15,-9 10-120 16,-8 10-200-16,-16 6-248 16,-8 6 248-16,-13-3 16 0,-23-7 72 15,-3 1-40-15,-13-10-40 16,4-6 80-16,0-7-48 0,9-9-24 31,3-6 80-31,16-4 40 16,3-3-40-16,9-3-8 0,8 0-88 15,0 0-56-15,4 7-16 16,17-1 72-16,7 7 48 16,11 5 72-16,6 8 8 0,2 6-128 31,1 6 8-31,-5 3 0 16,-3 0 40-16,-7 1-48 0,-6-4 0 15,-7 0-112-15,-8-6 32 0,-7 0-216 16,-5-7-856-1,0 0-984 1,0-5-905-16,0-14-3688 0</inkml:trace>
  <inkml:trace contextRef="#ctx0" brushRef="#br0" timeOffset="54362.66">22140 4425 9914 0,'0'0'2192'0,"0"0"-23"15,0 0-345-15,0 0-968 16,0 0-736-16,0 0-112 0,0 0 272 16,4 115-48-16,4-67-144 15,1-1-8-15,2-2 0 0,1-4-80 32,-3-13-176-32,-2-5-752 15,1-23-1464-15,0 0-1489 0,-3-13-3777 16</inkml:trace>
  <inkml:trace contextRef="#ctx0" brushRef="#br0" timeOffset="54519.25">22272 4181 11810 0,'0'0'2056'0,"0"0"-607"0,0 0-1041 16,0 0-408-16,0 0-128 15,0 0-120-15,-12 70-664 0,12-26-753 16,28 17-247-16,0-14-2593 15,4-5-776 1</inkml:trace>
  <inkml:trace contextRef="#ctx0" brushRef="#br0" timeOffset="55008.94">22631 4403 6937 0,'0'0'2384'0,"0"0"-239"16,-25-92-209-1,-6 58-559-15,-5 8-465 16,0 10-328-16,-4 6-168 15,8 10-264-15,4 13-152 0,12 16-136 16,13 3-120-16,3 9 152 16,11-3 104-16,17-6 56 0,12-4 48 31,0-15 24-31,0-7-8 16,3-6 80-16,-6-2-104 0,-10-11 0 15,-7-4 64-15,-7 8 632 31,-6 0 369-31,-3 9-185 16,-4 0-976-16,0 16-216 0,0 16 80 16,0 27 136-16,4 27 80 15,8 32-32-15,0 6-48 0,0-4-72 16,-4-28-832-16,-8-35 632 16,0-18 47-16,0-11-103 15,0-3 136-15,-12-2-24 0,-3-4 104 16,-6-13 112-1,-7-6 296-15,-4-9 577 16,-3-17-169-16,-1-12-80 16,4-19 80-16,8-22-216 0,16 3-248 15,8 6-96-15,8 6-144 16,16 13-8-16,12 1-8 16,3-1-424-16,1 9-80 15,1 11-312-15,-6 12-737 16,1-3-975-16,-8 5-2049 15,-8 5-1640-15</inkml:trace>
  <inkml:trace contextRef="#ctx0" brushRef="#br0" timeOffset="55354.02">22902 4191 6793 0,'0'0'2601'0,"0"0"-281"16,4-70-8-16,-4 54-335 0,0 6-521 15,0 10-608-15,0 0-752 16,0 17-96-16,0 11-136 0,-9 10 120 31,1 13 16-31,4 6 16 16,4 0-8-16,0 0-8 15,12-6 80-15,4-10-8 0,5-9-72 16,-6-13-48-16,5-13 8 16,0-6 40-16,0-9 336 0,0-17-215 15,-1-5-113 1,-2-1 104-16,-6 6-32 15,-2 11 312-15,-5 5 208 16,0 10-320-16,0 0-280 0,-1 23-224 16,9 11 216-16,1 5 8 15,2 2-88-15,1 0-712 16,5-6-465 0,-6-10-1183-16,2-8-1433 0,-6-15-1296 15</inkml:trace>
  <inkml:trace contextRef="#ctx0" brushRef="#br0" timeOffset="55562.46">23471 4045 9434 0,'0'0'3960'16,"0"0"-1631"-16,0 0-745 0,0 0-840 16,0 0-672-16,0 0 24 15,0 0-8-15,-4 108 120 0,-4-45-80 31,8 4-7-31,0-1 31 16,4-2-96-16,12-4-48 16,0-9-8-16,0-13-561 0,8-12-1167 15,-4-11-1137-15,-5-15-2472 0</inkml:trace>
  <inkml:trace contextRef="#ctx0" brushRef="#br0" timeOffset="55727.02">23188 4254 9129 0,'0'0'2201'16,"0"0"-609"-16,0 0-271 16,0 0-81-16,0 0 200 15,0 0-112 1,128 0-559-16,-61 0-393 0,1 0-360 16,23-3-16-16,-22-3-1433 15,-9-10-4488-15</inkml:trace>
  <inkml:trace contextRef="#ctx0" brushRef="#br0" timeOffset="56521.89">24742 3829 10522 0,'0'0'2136'15,"0"0"9"-15,0 0-329 0,0 0-424 0,0 0-311 16,5-58-641-1,-5 81-440 1,-17 25 8-16,-3 28 72 16,-3 22 112-16,6 0-48 0,6-21 0 15,11-23-96-15,0-13-48 16,0 0 48-16,7 4-40 0,5-7-8 0,12-6-8 16,8-14 8-16,8-8 56 31,8-10-56-31,8 0-368 15,35-45-464-15,-15 4-2113 0,-13-7-4473 16</inkml:trace>
  <inkml:trace contextRef="#ctx0" brushRef="#br0" timeOffset="57092.37">25136 4219 5881 0,'0'0'3216'16,"0"0"-2287"-16,0 0-385 0,0 0 952 15,0 0 416-15,0 0-463 16,0 0-385-16,64-31-376 31,-44 14-360-31,1-1-176 0,-6-1-32 16,1-1-120-16,-12-2-96 16,-4 3-48-16,0 3 144 0,-12 1 136 15,-11 5 272-15,-14 7-120 0,1 3-96 16,0 3 9-1,5 13-17 1,6 9-40-16,14 4-144 0,11 3-64 16,4 2 64-16,31 5 128 15,21-1-128-15,28-6 0 0,23-10-128 16,13-10-385-16,-17-12-311 16,-26 0-432-1,-34-16-664-15,-11-6 751 16,5-13 705-16,-6-19-72 0,5-28 384 15,-4-26 152-15,-13 6 576 16,-6 20 584-16,-6 25-183 0,-3 28 519 16,-4 4-184-16,0 3-87 31,0 9-1-31,-11 9-568 0,-10 4-432 16,-14 20-152-16,-9 27-8 15,-8 26 16-15,0 26 40 0,16 5-104 16,16-2 32-16,16-10-48 31,4-12 0-31,0-1 0 16,4 0 0-16,5 0 104 0,-1-15-88 15,-5-10-16-15,5-13-280 16,-8-6-264-16,4 3-920 0,-4 13-929 16,0-13-1944-16,0-12-3328 0</inkml:trace>
  <inkml:trace contextRef="#ctx0" brushRef="#br0" timeOffset="57264.91">25531 4388 11522 0,'0'0'1592'0,"0"0"-728"16,0 0-231 0,0 0-161-1,144-26 8-15,-53 26-128 0,16 0-352 0,9 6 0 16,-20-6-1192-16,-8-2-1153 15,-29-15-1808-15,-15-1-2472 0</inkml:trace>
  <inkml:trace contextRef="#ctx0" brushRef="#br0" timeOffset="57460.39">26463 3971 9161 0,'0'0'1465'0,"0"-79"559"16,0 47-135-16,-8 4-425 0,1 19-312 15,-10 9-480-15,-2 6-464 16,-9 25-24-16,-4 27 40 31,-8 21-72-31,8 19-96 0,12 14-56 16,17-8-40-16,3-12 32 15,19-18-416-15,1-17-376 0,-1-16-656 16,6 0-833-16,-1-9-1831 16,-8-10-3266-16</inkml:trace>
  <inkml:trace contextRef="#ctx0" brushRef="#br0" timeOffset="57646.89">26049 4283 10506 0,'0'0'1616'0,"0"0"-576"16,139 0 313-16,-31 0-89 0,19 0-680 15,1 0-296-15,-12 0-288 31,-21-3-1048-31,-23-7-2145 16,-20-6-6545-16</inkml:trace>
  <inkml:trace contextRef="#ctx0" brushRef="#br0" timeOffset="57791.5">27340 4073 10298 0,'0'0'2744'15,"0"0"-727"-15,0 0-681 31,0 0-432-31,0 0-616 0,0 0-288 16,0 0-1432-16,-48-16-1489 16,12 16-6201-16</inkml:trace>
  <inkml:trace contextRef="#ctx0" brushRef="#br0" timeOffset="79767.48">17451 9947 776 0,'0'-13'5713'16,"0"-3"-3649"-16,0 4-183 0,0-1-457 15,0 3 104-15,0 4-95 16,4 0-25-16,0 3-408 0,-4 3-152 15,0 0-191-15,4 0-217 32,-4 0-192-32,0 0-192 15,0 0-56-15,0 6-176 0,4 7 16 16,-1 6 160-16,1 6 56 16,5-3 24-16,-1 0-32 0,-1-3-48 15,1-2 8-15,1-8 40 16,6-6 32-1,6-3 16-15,3 0 72 16,4-16-16-16,7-9-56 0,1-4 8 16,0-6 8-16,-1-6 16 15,-3 3 16-15,0-3-40 0,-4 0 16 16,-4 9-104 0,-4 3 56-16,-4 10-24 15,-8 6-48-15,-5 10 8 16,2 0-8-16,-1 3-472 0,8 0-1048 15,0 6-2553-15,0 7-792 16</inkml:trace>
  <inkml:trace contextRef="#ctx0" brushRef="#br0" timeOffset="80683.03">19721 9918 5937 0,'0'0'4329'0,"0"0"-2553"0,0 0-664 16,0 0-296-1,0 0-55 1,0 0-73-16,0 0-320 0,0 0-368 16,0 0 56-16,0 35 400 0,0-6-232 15,0 0-120-15,0-1 32 16,0-6-80-16,0-2-48 15,0-8 40 1,4-6-40-16,5-6 64 16,-1 0 24-16,12 0 776 0,8-12-256 15,8-7-343-15,11-10-57 16,1-3 104-16,-1-6 0 16,6-3-32-16,-5 0-104 0,-5 3-48 31,-7 6-32-31,-8 7 0 15,-16 12-88-15,-4 3-16 0,-4 7-48 16,-4 3-128-16,0 0-280 16,0 0-849-16,-20 9-1111 15,-4 8-57-15,4-2-4168 0</inkml:trace>
  <inkml:trace contextRef="#ctx0" brushRef="#br0" timeOffset="82232.89">19794 12014 8329 0,'0'0'2033'0,"0"0"-641"15,0 0-256-15,0 0 209 16,0 0-201-16,8-6-368 15,-8 6-392-15,0 0-384 0,0 9-72 16,0 7 72-16,0 6 96 16,0 1 104-1,0-1-72-15,0-3-80 16,0-6-32-16,3-4 64 16,9-9 288-16,4 0 496 0,12-6 33 15,12-14-361-15,4-8-240 16,0-7-48-16,4-3-24 0,-8-3-80 31,-1 5-56-31,-15 2-80 16,-3 9 56-16,-10 12-128 15,-7 0 64-15,-4 10-120 0,0 3-696 16,0 0-729-16,-12 16-983 16,-23 19 703-16,7-7-2263 0,-4 1-4034 0</inkml:trace>
  <inkml:trace contextRef="#ctx0" brushRef="#br0" timeOffset="83438.67">16594 13703 8481 0,'0'0'2385'16,"0"0"-1305"-16,0 0-312 0,0 0 120 15,0 0 33-15,0 0-241 16,0-6-320-16,0 12-232 31,0 10-80-31,4 6 304 0,-4 7 48 16,4 2-168-16,4 4-88 15,0-6-136-15,0-7 80 0,4-3-8 16,4-6-72-16,0-10 80 16,4-3 8-16,0 0 80 31,3-13-48-31,1-12-56 0,4-7 64 16,-4-9 56-16,4-6 8 15,-3-11-48-15,2 1-16 0,1 0-40 0,0 6-24 16,-4 10-72-16,-4 6 0 15,-5 13 0 1,2 6 0 0,-6 3-128-16,1 4-336 0,4 2-984 15,-8 1-2713-15,0 6-3248 16</inkml:trace>
  <inkml:trace contextRef="#ctx0" brushRef="#br0" timeOffset="88591.9">19989 13909 6809 0,'0'0'2520'0,"0"0"-1463"0,0 0-697 31,0 0 136-31,0 0 504 16,0-3-152-16,0 3-200 0,0 0-127 16,0 0-113-16,0 0-80 15,0 0 88-15,0 0 136 0,0 0-64 16,0 0-80-16,0 0-72 15,0 0-80 1,0 0-112-16,0 0-88 16,0 0-48-16,0 0-8 0,0 0 0 15,0 6-72-15,0 4 72 16,0 3 0-16,4 3 8 16,-1 3-8-16,-3 0 8 15,4 0 0-15,-4-4 48 16,5 2-48-16,-1-2 0 15,0-5 0-15,-4-4 0 0,0-2-8 16,4-2 16-16,-4-2 144 16,7 0 496-16,6-6 385 0,2-13-457 31,13-6-368-31,8-10-112 16,4-10 0-16,4-2 16 0,-1-4-32 15,6-3-80-15,-10 10 0 16,1 2 128-16,-7 14-128 31,-6 5 120-31,-7 8-120 0,-9 5 40 16,-2 4-48-16,-5 2 0 15,-4 4-248-15,0 0-424 16,0 0-728-16,-13 0-1009 0,-18 20-24 16,4-1-279-16,3-4-4090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1-03T12:42:33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28178 9686 189 0,'0'0'410'16,"0"0"-156"-16,0 0-150 15,0 0-1-15,0-27 1 16,0 24-1-16,0-2-8 16,0 1 14-16,0 1-17 15,0 1-8-15,0-1-24 0,0 1-16 16,0 0-44-16,-3-1 10 15,-2-3-6-15,-2 1-1 16,-2-2 4-16,0 0-14 16,-2-2 7-16,-2 1-6 15,1-1 6-15,-1 1 16 16,-1-2-7-16,-2 0-9 16,-1 0 0-16,0 2-8 15,-1-2 8-15,-3 1 0 16,2-1 6-16,-1 2-6 15,2-1 8-15,2 2-2 16,-2 1-6-16,2 1 0 16,-1 1 17-16,-1-2-7 15,0 2-1-15,0 0-8 16,0 0 11-16,1 1-10 0,-1 0 0 16,1 2 4-16,-1 1-5 15,0 0 7-15,-2 0 3 16,-1 0-9-16,1 0 17 15,-1 0-12-15,2 0 11 16,1 2-5-16,-1 1-6 16,1 1 11-16,-2-1-18 15,-2 1 1-15,2 2 18 16,-2-1-18-16,-2 2 11 16,2 2-2-16,-1 2 16 15,0-1-4-15,-1 3-16 16,2 0-6-16,0 2 0 15,2 1 6-15,1 1-5 16,3 1-1-16,0 1 7 0,1 1-1 16,0 2-5-16,0 2-1 15,2 0 11-15,-4 0 2 16,4 1 0-16,0-1-1 16,0 0-11-16,2 0 9 15,-1 2-10-15,3 1 1 16,-3 0 0-16,4 3 0 15,1 1 1-15,1 0-2 16,0 2 0-16,2-2-1 16,2-2-3-16,1 0 3 15,1-2 2-15,0-1-1 0,0 0 4 16,4-2-4 0,5 0 0-16,0-2 0 0,1 1 5 15,2 0-5-15,0-1-1 16,-1 0 1-16,2 1 0 15,-2-2 0-15,-1 0 1 16,3 0-1-16,-1-1 0 16,3-1 1-16,-1-2-1 15,3 1-3-15,2-1-3 16,1 0 6-16,4 0 0 16,0 0 0-16,0-1 0 15,3 0 0-15,-2 0 0 16,-1-2 1-16,0-3-7 0,-3 2 7 15,1-2-1 1,2 0 1-16,1 0 0 0,1 1 3 16,2-2-4-16,1 1-1 15,2 1 1-15,0-3-1 16,-1 1 1-16,1 0 1 16,-2 0 0-16,-1-2 4 15,-3 2-5-15,1-3-1 16,-1 2 0-16,-2-3 1 15,0 1-1-15,1-2 1 16,1 1 0-16,2-1 1 16,2 1-1-16,2 0 0 15,2-2 0-15,-2 1 0 16,0-2 0-16,1 0 0 16,-2-2 0-16,-2-1 1 0,-2 0-1 15,0 0 0-15,1 0 0 16,-1-1 1-16,-1-5 0 15,2-2-1-15,1 1 1 16,-1-3-7-16,3 2 7 16,1-2-1-16,-1-1 0 15,-2-1 0-15,1 1-1 16,-1-3-7-16,-1 0 1 16,0-2 5-16,-2-1 2 15,2 0-1-15,-3-1 1 16,1 0-1-16,-1 0 0 15,-2-2 1-15,-2-2 0 16,-1-2 0-16,0-1 0 0,0 0 0 16,-3-4 0-16,-3 1 0 15,1 0 2-15,-4-1 5 16,-1 3 0-16,-1-2-1 16,-1 1 6-16,-3 0-12 15,0 2 9-15,-3-2-9 16,1 1 0-16,-1 1 0 15,-1 0 0-15,0-1 7 16,0 2-7-16,0-1-8 16,0 1 7-16,0-2-6 15,-4 3 6-15,-1-4 2 16,-1 1 7-16,-1 1-8 16,1 0 3-16,0-1-3 15,-3 1 0-15,-2 1 0 0,1 1-8 16,-1 0 8-16,0 2-11 15,-1 0 3-15,-3 0 8 16,0 1 6-16,-1 0-4 16,-1 1 18-16,-2 2-20 15,2 0-16-15,-2 0 3 16,0 1 12-16,2 1 2 16,-2 1 29-16,0 0-29 15,0 1-1-15,0 2-12 16,-1-1-7-16,-2 4 13 15,-2-1 5-15,-1 1 1 16,1 1-9-16,-3 0 30 16,0-1-18-16,-1-1 11 0,0 0-5 15,-1-1-3-15,1 2-6 16,1-1-4-16,-3 1 4 16,3 1 1-16,-3 2 5 15,0 0-6-15,-1 1-1 16,1 2 1-16,0-1 0 15,1 1 0-15,-1-1 0 16,0 1 1-16,-1 0-1 16,-2-1 0-16,-2 0 1 15,0 1 7-15,-1 0-8 16,3 1-1-16,2 1 0 16,4 0-6-16,3 0-2 15,8 8-57-15,0 8-85 0,0 10-93 16,6 0-117-1,1-5-269-15</inkml:trace>
  <inkml:trace contextRef="#ctx0" brushRef="#br0" timeOffset="4273.57">27864 12448 352 0,'0'0'274'16,"0"0"-104"-16,0 0-93 15,0 0-44-15,0 0 2 16,0 0 30-16,0 0-25 16,-56-63 37-16,45 54-27 15,-2 2 8-15,1 0-1 16,-3 0-9-16,2 0 17 15,-5 0-13-15,0-1-24 16,-1 1 33-16,-4 0-25 16,2 0 9-16,-4 1-16 15,0 0-4-15,-1 1 10 16,1-1-28-16,2 0-6 0,-1 2 65 16,2 1-39-16,2 0 11 15,1 2-4-15,-1 1-13 16,0 0 9-16,-2 0-30 15,-2 0-10-15,-1 0 10 16,-1 4 1-16,1-1 10 16,-1 1-11-16,1-1 8 15,1-2 18-15,1 2-19 16,3 0 2-16,1 0 6 16,0 1-5-16,0 2 15 15,0 0-25-15,1 2 7 16,-1 2-7-16,-2 1 1 0,0 5-1 15,-2 0 19-15,0 6-13 16,1-1 0-16,0 2-6 16,1-1 0-16,3 1 25 15,1 0-24-15,0-2 13 16,4-1-13-16,-1 2 14 16,1-1 1-16,1-1-16 15,0-2 0-15,2 0 6 16,0 1 1-16,0-2-7 15,0 3 11-15,1-1-10 16,-1 2 24-16,0 4-24 16,1 0-1-16,2 0 10 15,0 2 5-15,1-1 0 0,1-1-8 16,-1 2 2-16,1-3 22 16,2 1-31-16,-1-1 2 15,1-1 5-15,0 1 4 16,0-1-1-16,2 1-7 15,-1 5 10-15,1 0 4 16,-1 4-17-16,2 1 0 16,-1 1 1-16,1 0 1 15,-2-2 9-15,2-2-11 16,0-4 1-16,0-5-7 16,0-1 18-16,0-1-12 15,0-1 1-15,8 0 5 16,5 0 7-16,-1 0-13 15,5 0 0-15,0 1 0 16,1-3 0-16,0-1-1 0,0-2 1 16,-3 0 0-16,0 1 4 15,0-1-4-15,1 0-1 16,1 0 1-16,2 1 7 16,3 2 3-16,1-1-10 15,1 0 6-15,3-2 8 16,-1 0-14-16,3 0 0 15,-1-2 0-15,2 1 1 16,1 0 7-16,0-2-8 16,1 1 1-16,-1-3 2 15,-3 0-2-15,-1-1-1 16,-1-2 0-16,-1-1 1 16,1-2 7-16,-1 0-8 0,0-3-4 15,-1 0-14-15,2 0 20 16,0 0-3-16,0 0 1 15,-1-3 0-15,-1-4 5 16,-3 1-5-16,0-1-5 16,-2 0 4-16,-1 2 1 15,0-2-2-15,-2 0 1 16,4 0 1-16,-1 0-4 16,-1-2 4-16,3 1-7 15,0-2 7-15,1-2 6 16,-1 0-6-16,0 1 0 15,-2-2 1-15,1 0-3 0,-4 1 2 16,2-1-1 0,-1 0 0-16,0-1 1 0,1 0 2 15,-1 0-2-15,2-3 1 16,1 0-7-16,0 0 7 16,1-1-2-16,-3-2 1 15,0 2 0-15,-4-2 4 16,0 0-4-16,-2 2 0 15,2-3-17-15,-4 1 25 16,1-3-8-16,0 1 0 16,0-1 0-16,0-1 12 15,0 1-12-15,-2 0-1 16,1 0-1-16,-3 0 2 0,-1 2 0 16,-3 0 3-1,1 1 3-15,-1 0 20 0,0 0-26 16,0 1-1-16,-1 1 0 15,2 1 1-15,-3-2 6 16,-1 2-6-16,0 2-7 16,0-3-12-16,0 1 19 15,-1-2-9-15,-8 1 9 16,2-2 14-16,-2 2-4 16,-1-2-10-16,-1 0 2 15,0 3 5-15,1 1 1 16,1-1-10-16,0 1 2 15,-3-1 0-15,3 0 6 16,-1 0-6-16,-4 1 0 16,4-2-27-16,-2 3 6 0,0-1 21 15,0 1 15-15,0 1-2 16,0-2-7-16,2 1-6 16,-2 0 0-16,0 3-5 15,0-1 5-15,-3 3 0 16,0 1-1-16,-1 0 1 15,-2 1-13-15,1 0 13 16,-3-2-13-16,0 2 7 16,-2-1 9-16,-1-1-3 15,0 2 0-15,0 0 9 16,1-1-23-16,-1 1 14 16,2 0-6-16,-1-1 6 0,3 2-1 15,1 0-7-15,0 2-10 16,3 1-31-16,-3 4-16 15,-4 0-162-15,2 0-288 16,4 0-623-16</inkml:trace>
  <inkml:trace contextRef="#ctx0" brushRef="#br0" timeOffset="9881.58">28033 11826 58 0,'0'0'29'0,"0"0"331"16,0 0-132-16,0 0-80 15,0 0-4-15,0 0-1 16,16-5-34-16,-16 5 14 16,0 0-45-16,0 0-11 15,0 0-9-15,0 0-10 16,0 0 5-16,0 0 5 16,0 0-27-16,0 0-7 15,-4 0-8-15,-5 0 8 16,-1 0 23-16,-2 0-11 15,-5 0 4-15,4 0-10 0,-3 0-29 16,0 0 44-16,0 0-44 16,0 0 12-16,-2 0-13 15,-1 0 9-15,-1 0 30 16,-2 0-39-16,-1 0 0 16,2 0 31-16,-3 0-25 15,2 0 1-15,2 0-6 16,-2 0-1-16,2 0 7 15,-1 0-7-15,3 0-21 16,-2 0 21-16,2 1 8 16,-2 2-7-16,-1-2-1 15,0 2 11-15,-2-2-1 16,0 1-10-16,-3 1-5 0,3-2 5 16,0 2 1-16,-1-1 0 15,0 0-1-15,1 1 6 16,1 0-6-16,2-2 0 15,0 0 0-15,4 2 0 16,-1-1 1-16,4-1 0 16,-2 1-1-16,0-1 7 15,0 2-15-15,0-2 9 16,-1 1-1-16,1-1 7 16,0 1-6-16,2-1 17 15,0-1-18-15,0 0 0 16,1 1 10-16,-1-1-4 0,-1 2-6 15,-2-2 1-15,3 1 10 16,-4 1 9 0,4 1-20-16,-2-2 0 0,0 0 11 15,3 1-10-15,-1 1 0 16,-1-2-1-16,1 1 1 16,-1-2 11-16,0 1-12 15,0-1-6-15,3 1 6 16,0 1 1-16,5-2-1 15,1 1 0-15,2-1 2 16,1 0-2-16,2 0 0 16,0 0-18-16,0 0 17 15,0 0-5-15,0 0 6 0,0 0-13 16,0 0-48-16,0 0 51 16,0 0-27-16,2 0-1 15,3 0-32-15,-1 0-97 16,5 0-93-16,0-1-250 15,-2-6-522-15</inkml:trace>
  <inkml:trace contextRef="#ctx0" brushRef="#br0" timeOffset="10700.39">27127 11706 662 0,'0'0'185'0,"0"0"-88"16,0 0 7-16,0 0 31 16,0 0 11-16,0 0-16 15,0 0-31-15,4-4 37 16,-4 4-52-16,0 0-25 15,0 0-31-15,-7 0 1 16,-3 0 41-16,-2 0-23 16,-3 6-27-16,-3 1 41 15,-2 3-42-15,-3 0 3 16,-4 2 10-16,-4 1-5 16,-2 1 10-16,-2 2-34 0,0-4 3 15,4 3 10-15,1-4-9 16,6 0-7-16,3-1 2 15,2-2 5-15,5-2 5 16,3 0-12-16,3-4-4 16,3 1 4-16,2 0 0 15,3-3-2-15,0 0 1 16,0 0 1-16,0 0 5 16,0 0-5-16,0 0 0 15,0 0 6-15,0 0 6 16,0 0 3-16,0 2-14 15,0-2 15-15,0 0 2 0,0 1-17 16,0 0 0 0,0 1 1-16,6 4-2 0,8 1 19 15,2 2 0-15,6 4-17 16,5 1 33-16,5 1-33 16,2 1 4-16,3 0-5 15,-1 2 0-15,0 0 14 16,0 2-15-16,-8 0 0 15,-2-2-16-15,-4-2 26 16,-6-2-10-16,-4-3 3 16,-3-4-2-16,-4-1 9 15,-2-3-10-15,-1-1 0 16,0 0-10-16,-2-1 10 0,1 1 0 16,1 2-1-1,-1 0 2-15,2 2 7 0,-1 0-8 16,1-1-8-16,-1-1 8 15,-1-1 2-15,-1-1-2 16,0-2 0-16,0 0 0 16,0 0-24-16,0 0 15 15,-6 0-84-15,-12-11-64 16,2-5-183-16,2-1-608 0</inkml:trace>
  <inkml:trace contextRef="#ctx0" brushRef="#br0" timeOffset="34246.08">27822 12502 380 0,'0'0'96'0,"0"0"-68"16,0 0-28-16,0 0-35 16,0 0-66-16,0 0 95 15,0 0 6-15,4-15 0 16,-4 13-33-16,-6 1-175 0</inkml:trace>
  <inkml:trace contextRef="#ctx0" brushRef="#br0" timeOffset="52624.18">25170 12491 882 0,'0'0'204'15,"0"0"-84"1,0 0-50-16,0 0 18 0,0 0 1 15,0 0-50-15,-18-20-22 16,14 17 4-16,-4 0-2 16,1-1 40-16,-4 0-18 15,-2-2-15-15,-4 1-5 16,-2-1-7-16,-3-1-1 16,-1 0-8-16,-2-1 6 15,0 1 0-15,-2-1-11 16,2 3-5-16,2-1 5 15,-1 2 6-15,3 1 5 0,2 0 7 16,-1 3-17-16,0-1 44 16,-1 1-45-16,-2 0 1 15,0 0 9-15,-3 0-3 16,1 0-6-16,-1 0-1 16,1 2 0-16,0 1-1 15,1 2 2-15,3-1-2 16,3 0 1-16,0 0 0 15,5 2 0-15,-2 0 0 16,3 0-10-16,1 1 10 16,0 1 0-16,-2 2 16 15,0-1-4-15,-2 3 2 16,-3 1 15-16,2-1-29 0,-2 3 0 16,3-1-3-1,-1 1 5-15,1 2-2 0,0 1 1 16,0 1-1-16,2 2 22 15,0-2-22-15,3 3 0 16,0-2 16-16,2-1-16 16,1-2 1-16,1 1 1 15,-3-1-2-15,3 1 15 16,0-1-15-16,1 1-2 16,1 0 2-16,1-1 0 15,0 0-10-15,3 0 9 16,0-2 1-16,0 2 7 15,0 0-7-15,0-1-8 0,0-1 7 16,0 2 1 0,3 0 1-16,1 0-1 0,1 1 0 15,-1 2 3-15,4 0-3 16,2-2-13-16,1 2-2 16,4-2 2-16,2 1-12 15,3-2-3-15,-1-1-19 16,2 0 46-16,0 0-23 15,-3-2 11-15,0 1 12 16,-3 1 0-16,3-1 1 16,-3-1 0-16,2 2 0 15,0-3 4-15,-1 1-4 16,2-2 0-16,-1-1-2 16,0-1-7-16,-1 0-13 15,1 0-4-15,1-1 10 16,0 1 7-16,-1-2 11 0,2 1-2 15,-1-1 1-15,0 0 0 16,0 1 8-16,0-1-9 16,-1 2 0-16,-1-1 9 15,-2-2-8-15,1 2 11 16,0-2 6-16,-1 0-4 16,0 0 15-16,0 0-29 15,2-1 0-15,-2 1 3 16,4 1 5-16,-2-1-5 15,2 0 10-15,1 0 1 16,1-1 23-16,1 1-37 0,1-3 0 16,-1 2 13-16,1-2-12 15,2 2 0-15,0-2 0 16,0-2 0-16,1 3 8 16,2-3-9-16,0 1-6 15,0-1 6-15,-2 0 6 16,-2 0-4-16,1-2-2 15,-4 0 1-15,-2 0 5 16,2 0-6-16,-1-2-1 16,1-3 0-16,2-2 0 15,2 0 0-15,1 0 0 16,-1-2 1-16,1 2-2 16,-1-1 2-16,-2 1-6 15,0 1 6-15,-3 0 0 16,-1 1 2-16,-3-1-2 0,-3-1 1 15,2 1 5-15,-1 1-6 16,0-2-2-16,0 0 2 16,4 0 0-16,-2-2-3 15,1 1-12-15,-1-4-33 16,1 1 38-16,-2-2-28 16,-1-1 22-16,-1-1 7 15,-1-2 3-15,-1 0 5 16,-1-2 1-16,0 1 0 15,0 0-6-15,-3 1 15 16,0 1-8-16,-2 1 8 0,-1-1-8 16,-1 1 27-1,-1-2-13-15,-1 0-9 0,0-2 43 16,0 0-37-16,0 1 22 16,0-2 8-16,0 0-14 15,-3 1 15-15,0 0-42 16,0-1 6-16,2 0 34 15,-4 2-11-15,2 0 5 16,-1-1-14-16,-3 4 10 16,1-2 4-16,-1 1-35 15,1 2 0-15,-1 0 0 16,3 0 0-16,-2 0 1 16,0 0-2-16,0 0 2 15,-3-1 14-15,3 1-15 16,-2 0 1-16,1 1 19 0,-3-2 4 15,1 1-11-15,-2-2-13 16,-2 1 11-16,-2 0 9 16,0-2-8-16,0 0-11 15,-3-2 5-15,3 2-6 16,-3 2 1-16,2 0-1 16,-4 0 9-16,4 2-9 15,0 1 0-15,-2 0-1 16,4 3 1-16,1-1-1 15,-1 1 1-15,2 2 0 16,-2-1 1-16,1 1-2 16,-1 1 2-16,-1-1-1 0,-3 1 0 15,0-1-6-15,0 1 6 16,0 1 0-16,-1-2 0 16,-2 3-4-16,3-2 4 15,-1 2 0-15,-2 0 7 16,1 1-7-16,-1-1 4 15,1 0-4-15,1 1 0 16,0 0-18-16,3 0 19 16,-1 2-1-16,4 1 6 15,0 0-6-15,-1 0 0 16,-1 0-9-16,0 0-41 16,-1 0 41-16,1 0-78 15,0 0-7-15,1 0-94 16,1 0-65-16,4 0-98 15,3 0-591-15</inkml:trace>
  <inkml:trace contextRef="#ctx0" brushRef="#br0" timeOffset="60628.78">28976 11486 32 0,'0'0'53'16,"0"0"86"-16,0 0 40 15,0 0-74-15,0 0 19 16,0 0-34-16,0 6 38 16,0-6-5-16,0 0-12 15,0 0 2-15,0 0-51 16,0 0-20-16,-2 0 16 15,2 0-29-15,0 0-1 16,0 0 4-16,0 0-6 16,0 0 5-16,0 0-31 15,0 0 0-15,0 0 15 16,-1 0-3-16,1 0 8 0,-2-7 4 16,2-2-23-16,0 1 28 15,0-3 5-15,0-1-8 16,0-2-10-16,0 0-4 15,0-3 2-15,0 2 10 16,3-1-23-16,1 1 33 16,-1 0-34-16,0 1-1 15,0 1 1-15,0 1 1 16,0-1 0-16,1-1-1 16,-1 0 7-16,0 0 2 15,0-1-9-15,0 0 0 16,0 0 0-16,-2-2 0 15,1 1 1-15,-2-1-1 16,1 2 1-16,-1-1 11 0,0 2-11 16,0 2-1-16,0-1 13 15,0 0-13-15,0 1 8 16,0 1-8-16,2 2 0 16,-1-2 2-16,1-1-1 15,0-2-1-15,-1 0 1 16,-1-3 0-16,3 0 7 15,-2 2-8-15,1-1 0 16,-2 2-10-16,1 1 12 16,-1 2-2-16,2-1 1 15,-1 1 1-15,1 0 18 16,-1-2-20-16,1 1 0 0,-1-3 4 16,1 1-3-16,-1-3-1 15,1 1 6 1,-2-3-5-16,1 1 30 0,2-2-31 15,0 0 0-15,3-1 24 16,-2 0-12-16,4-2-11 16,0-1 6-16,1-1-1 15,1 1 18-15,-3-2-14 16,1 4-1-16,-2-1 6 16,1 2 4-16,-1-2-7 15,-1 3-12-15,-1-2 9 16,1 2 4-16,0 1-13 15,1-1-11-15,-1 2 11 0,0-1 1 16,1 1 1 0,-2 1-2-16,2 3 7 0,-3 0-6 15,1 4-1-15,-2 2-9 16,1 2 8-16,-2 3 1 16,1 2-15-16,-2 1-82 15,0 0-80-15,0 0-48 16,-2 0-43-16,-8 2 16 15,-2 4-161-15</inkml:trace>
  <inkml:trace contextRef="#ctx0" brushRef="#br0" timeOffset="61209.24">28946 10410 494 0,'0'0'263'16,"0"0"-201"-16,0 0-26 15,0 0 72-15,0 0 27 16,0 0-9-16,0 0-32 15,0 1-23-15,2-1-22 16,2 0-39-16,1-1 19 16,2-4 2-16,2 1-21 15,3-1 2-15,1-3-12 0,4-2 11 16,1-2 1-16,1-5-12 16,5-6 0-16,1-2 0 15,1-5 6-15,0-1 2 16,-3-1 59-16,-1 2-58 15,-5 8 64-15,-7 3-19 16,-4 9-6-16,-3 5 5 16,-1 2-9-16,-1 3-15 15,-1 0-29-15,0 0-19 16,0 3 18-16,0 10-20 16,0 6 21-16,0 5 0 0,0 4 1 15,0 3 0 1,3 2-1-16,3-1 9 0,-2 1-9 15,4-1 0-15,0-3 0 16,-2-4 5-16,1-4-4 16,-3-6-2-16,-2-5-13 15,-2-5-60-15,0-1 3 16,0-4-133-16,-8 0-66 16,0 0-494-16</inkml:trace>
  <inkml:trace contextRef="#ctx0" brushRef="#br0" timeOffset="63774.38">29015 12858 215 0,'0'0'335'0,"0"0"-244"16,0 0 5-16,0 0 27 15,0 0-20-15,0 0 17 0,0 0-25 16,0-19-34-16,0 19 42 16,0 0-39-16,0 0-3 15,0 0-19-15,0 0-19 16,0 0 16-16,0 0-39 15,0 0 8-15,0 0-23 16,0 0 3-16,0 0 12 16,0 0 1-16,0 0 15 15,0 6 18-15,0 1-34 16,-3 0 0-16,0 0 14 16,1 2-14-16,-1-1 1 15,0 2 5-15,0 1-6 0,-1 1 6 16,3 0-6-1,-1 1-1-15,2 0 1 0,0 1 10 16,0-2 6-16,0 1 22 16,0 0-15-16,0 0 18 15,0 0-34-15,0-1 3 16,0 1 4-16,2 1-7 16,2 0 3-16,-1 3-1 15,1 0-2-15,2 1 28 16,-1 0-28-16,-1-2-6 15,0-2 7-15,1-1-7 16,-3-2 0-16,1 1-1 16,0-3 11-16,-2 2-8 0,1 1-3 15,-1 2 0 1,1 0 0-16,1 0 0 0,-2 3 7 16,2 0-7-16,-1 0 1 15,1 0 0-15,1 0-1 16,-3 0 0-16,1 1 0 15,-1-3 1-15,-1 3 8 16,2-3-9-16,-1 1 0 16,-1-2-9-16,0-3 10 15,2 0-1-15,-2-2 1 16,0 1 0-16,0-2 8 16,0 1-9-16,0-1 0 15,0 2-22-15,0 0 30 16,0 0-8-16,0 1 2 15,0-1-1-15,0 0 6 0,0-2-7 16,0 1 0-16,0-1-7 16,0-1 7-16,0 0-6 15,0 2 5-15,0-2 1 16,0 1-1-16,0-2-2 16,0-1-7-16,0 1 4 15,0-3 6-15,0 0-31 16,0 0-36-16,0-3-5 15,0 1-35-15,0-1-66 16,0 0-94-16,0 0-273 0</inkml:trace>
  <inkml:trace contextRef="#ctx0" brushRef="#br0" timeOffset="64271.05">28902 13618 91 0,'0'0'798'0,"0"0"-584"15,0 0-117-15,0 0 39 16,0 0-39-16,0 0-15 16,0 0-34-16,13 13 13 15,-3 0 13-15,4 0-11 16,-1-1-28-16,3 1 32 0,1-2-54 15,2 0 2-15,-2 1-3 16,2-2-11-16,-4-2 15 16,2-1-16-16,-7-1-36 15,2-3 2-15,-5-3-83 16,2 0 21-16,2 0-35 16,-1-9-24-16,1-9-3 15,3-5-36-15,2-6 77 16,3-4 7-16,-1-1 45 15,0 5 65-15,-6 6 56 16,-5 7 145-16,-6 9 25 16,-1 3-141-16,0 4-44 15,0 0 33-15,-8 0 10 16,-3 0 56-16,-2 6-68 16,-1 2-13-16,2 5-4 0,1 1-39 15,0 3-8-15,0 1 9 16,0 2-17-16,0 0-1 15,-8 4-141-15,5-6-198 16,0-7-492-16</inkml:trace>
  <inkml:trace contextRef="#ctx0" brushRef="#br0" timeOffset="65336.78">29040 13611 61 0,'0'0'686'15,"0"0"-525"-15,0 0-119 16,0 0 54-16,0 0 45 16,0 0-36-16,0 0-36 15,-46 27-15-15,30-20 16 16,-4 2-28-16,2-2-12 15,-4-2 20-15,-2 1 9 0,0-2 0 16,0-3-24-16,-3 1-35 16,1-2 28-16,-1 0-26 15,3 0-2-15,3-3 13 16,0-5-13-16,3-2 13 16,6-3-6-16,0-1-1 15,3-3 32-15,2-3-35 16,2-2-3-16,1-2 13 15,-1-3-7-15,0 2-3 16,0-1 20-16,1 4-23 16,1-1 47-16,-2 3-35 15,2 2 17-15,1 0-3 16,2-1-13-16,0-1 2 16,0 1-12-16,0-4 7 15,0-1 3-15,0-1-4 0,0-3-9 16,2-1 2-1,1-2-2-15,0 2 16 0,2-1-16 16,-1 3 0-16,2 2-13 16,1-1 22-16,-1 4-9 15,0-2 13-15,0 1 2 16,1-1 19-16,1 0-34 16,1-1 0-16,2 1 26 15,0-2-20-15,2 0 9 16,-2 1-2-16,1-1-7 15,0-3 22-15,2 2-28 16,-1-3 0-16,2 0 2 0,-1 1-1 16,-4 2 1-16,0 2 5 15,-2 6-7-15,-2 5 42 16,-3 4-36-16,0 2-5 16,0 2 10-16,-2 3 1 15,1 0-2-15,-2 0-10 16,0 3 13-16,1-1-10 15,-1 1-3-15,0 0-14 16,0 0 13-16,0 0-11 16,0 0 0-16,0 0-33 15,0 0-76-15,-3 1 51 16,-7 7-182-16,-4-1-69 16,1-2-168-16,4-2-108 0</inkml:trace>
  <inkml:trace contextRef="#ctx0" brushRef="#br0" timeOffset="65961.16">28836 12474 10 0,'0'0'78'0,"0"0"276"16,0 0-102-16,0 0-51 15,0 0-15-15,0 0-50 16,0 0-47-16,-6-7-66 15,-9 20 28-15,-7 2 55 16,-4 5-60-16,1 0-11 16,4-1-35-16,2-3 0 15,4-5 7-15,6-4-7 0,4-5 0 16,1-2 24-16,4-3 38 16,0-13 23-16,0-7-72 15,6-4-7-15,8-3 26 16,3-1-10-16,2 4-3 15,-4 5-3-15,0 6 4 16,-6 6 64-16,-3 6-14 16,-3 4-42-16,0 0-24 15,3 0-3-15,3 14-1 16,2 4 0-16,5 6 1 16,2 4 10-16,1 2-11 15,2 0-6-15,-3-5 6 16,-3-4-34-16,-6-8-45 15,-5-4-18-15,-4-8 16 16,0-1 80-16,-6-1-56 0,-11-14 57 16,-8-6 0-16,-1-4 31 15,-3-3-12-15,4 1 5 16,3 3-22-16,7 4 52 16,3 8-54-16,6 6 0 15,4 3-25-15,2 3-13 16,0 0 13-16,0 9 14 15,0 5 22-15,2 1 11 16,10 2-16-16,3 0-5 16,5 0 11-16,3-2-12 15,2-2 16-15,1-5-16 16,-6-1-32-16,-3-5-52 0,-7-2-186 16,-5 0-285-16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1-03T12:42:50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 4873 386 0,'0'0'645'15,"0"0"-426"-15,0 0-69 16,0 0-26-16,0 0 29 15,0 0-1-15,0 0-56 16,0 0-12-16,0 0-54 16,0 0 0-16,0 4 24 0,0 8-13 15,-4 9 35-15,-4 6-8 16,1 7-28-16,-1 3 19 16,-2 4-25-16,1 4-9 15,3 3 1-15,3 3-7 16,0 2-9-16,0 2-10 15,1 0 11-15,1-4-2 16,1-4-9-16,-3-8-8 16,3-7 8-16,0-6-18 15,0-7-20-15,0-7-35 16,0-3-71-16,-1-7-22 16,-4-2-159-16,1-14 10 15,-4-5-633-15</inkml:trace>
  <inkml:trace contextRef="#ctx0" brushRef="#br0" timeOffset="435.83">1644 4759 995 0,'0'0'226'16,"0"0"-118"-16,0 0-44 16,0 0 9-16,0 0 26 15,80-83-3-15,-56 72-42 0,1 4-5 16,1 1-6-16,4 3 0 16,0 3-19-16,-2 0-23 15,-1 4 19-15,-5 11-20 16,-4 3 0-16,-3 5 23 15,-9 2-7-15,-3 3 6 16,-3 5 15-16,0 0-13 16,-3 4 44-16,-11 1-62 15,-5 3 6-15,-8 0-2 16,-4 0-1-16,-5-3-6 16,-3-3 22-16,-1-3-16 15,3-9-9-15,1-6 0 16,9-4-27-16,5-7 2 0,4-6-39 15,5 0-12 1,8-13-214-16,5-5-323 0,0 0-442 0</inkml:trace>
  <inkml:trace contextRef="#ctx0" brushRef="#br0" timeOffset="894.61">2551 4559 204 0,'0'0'884'0,"0"0"-735"15,0 0-91-15,0 0 81 16,0 0 12-16,-112 48 45 16,76-20-32-16,-4 6-31 15,-2 8-23-15,0 6-42 0,-1 17-35 16,-2 20 53-16,11-3-65 15,9-6 26-15,11-8-17 16,14-16-20-16,0 6-1 16,5 4-9-16,17-7 0 15,9-6 0-15,5-8 0 16,9-8-1-16,-2-9-12 16,2-10-17-16,-2-7-34 15,5-7-128-15,-9-7-195 16,-12-9-258-16</inkml:trace>
  <inkml:trace contextRef="#ctx0" brushRef="#br0" timeOffset="1772.26">2927 4734 666 0,'0'0'571'0,"0"0"-513"15,0 0 35-15,0 0 96 16,0 0 43-16,4-75-46 16,-11 69-71-16,-8 1-26 15,-6 3-52-15,-3 2-37 0,-9 0 77 16,-6 12-49-16,-2 6 7 15,-1 5-17-15,6 3 4 16,6 3-21-16,5 2-1 16,7 1 6-16,8 2-20 15,5 1 14-15,5 2 0 16,0 1 0-16,14-1 1 16,8-2 1-16,5-2-2 15,6-4-6-15,1 0-13 16,5-4 20-16,2-1-1 0,-5-2 0 15,-9 0-9 1,-3-1-5-16,-12-2-21 0,-9-2 20 16,-3-1 2-16,-6 0-2 15,-16-2-3-15,-11 0 18 16,-9-3 37-16,-9-3-13 16,-2-5-5-16,2-3-17 15,2 0 20-15,7-13-1 16,9-3 4-16,6 0-1 15,9 2-14-15,8 3 40 16,4 2-12-16,3 5-3 16,3 2-6-16,0 1-16 15,0 1 5-15,0 0-18 16,0 0 7-16,0 0-23 16,0 0-23-16,0 0-53 0,0 0-76 15,3 4-100-15,4 2-128 16,4-2-446-16</inkml:trace>
  <inkml:trace contextRef="#ctx0" brushRef="#br0" timeOffset="2395.59">3179 5141 1313 0,'0'0'215'0,"0"0"-89"15,0 0-12-15,0 0-42 16,0 0-36-16,0 0 30 16,0 0-16-16,-17 64 51 15,6-37-45-15,-1 2 24 16,-3 4-15-16,0 0-3 15,-1-1 17-15,2 2-65 16,2-3-12-16,2 0 28 16,4-4-29-16,3-2 0 0,3-4-1 15,0-4-17 1,9-2-11-16,7-5-15 0,8-6-18 16,0-3-19-16,6-1-77 15,4-11-195-15,-9-8-270 16,-5 1-444-16</inkml:trace>
  <inkml:trace contextRef="#ctx0" brushRef="#br0" timeOffset="2658.89">2957 5339 337 0,'0'0'1199'0,"0"0"-941"16,0 0-123-16,0 0 3 16,0 0-28-16,0 0-73 15,0 0 4-15,34 0-39 16,-4 0 30-16,6 0-14 16,5 0-10-16,1-4 3 15,-3 0-11-15,4-2-97 16,-1-1-79-16,-9 3-305 15,-11-1-203-15</inkml:trace>
  <inkml:trace contextRef="#ctx0" brushRef="#br0" timeOffset="2953.11">3361 5378 1410 0,'0'0'272'16,"0"0"-170"-16,0 0-11 16,0 0 47-16,0 0-98 15,0 0-19-15,0 0 1 16,46 0-12-16,-26 0-4 0,-1 0-6 15,2 0-19-15,-3 0 4 16,-2-2-128-16,2-6-75 16,-3 0-115-16,-6 0-453 15</inkml:trace>
  <inkml:trace contextRef="#ctx0" brushRef="#br0" timeOffset="3199.45">3455 5270 565 0,'0'0'937'0,"0"0"-747"16,0 0-127-16,0 0-2 16,0 0 17-16,0 0 32 0,0 0-31 15,-3 82-35-15,0-54 15 16,-3 1-49-16,3-3-9 15,0 1-1-15,-1-1-22 16,2-5-77-16,2 0-97 16,0-6-122-16,0-6-196 0</inkml:trace>
  <inkml:trace contextRef="#ctx0" brushRef="#br0" timeOffset="3484.68">3737 5228 1075 0,'0'0'487'16,"0"0"-376"-16,0 0 39 15,0 0 17-15,0 0-97 16,0 0-26-16,0 0 76 15,2 49-46-15,-10-22 4 16,-1 4-57-16,0 2-14 16,-3-1 13-16,3 0-19 0,3 0-1 15,-1-3-46 1,7 3-97-16,0-7-163 0,0-8-364 16</inkml:trace>
  <inkml:trace contextRef="#ctx0" brushRef="#br0" timeOffset="4176.83">4015 5141 1243 0,'0'0'516'16,"0"0"-443"-16,0 0 58 16,0 0 2-16,0 0 4 0,0 0-63 15,0 0-28-15,46 0 43 16,-18 0-76-16,8 0-5 16,1 0 7-16,4 0-15 15,-3-3-1-15,-2 0-50 16,-5 2-76-16,-10 1-81 15,-15 0-195-15,-6 0-298 16,0 0-286-16</inkml:trace>
  <inkml:trace contextRef="#ctx0" brushRef="#br0" timeOffset="4387.26">3995 5287 1185 0,'0'0'321'15,"0"0"-205"-15,0 0 46 16,0 0 14-16,0 0-52 16,0 0-19-16,0 0-65 15,58 24 43-15,-19-22-55 16,9-2-12-16,7 0-16 16,2 0-9-16,10-6-74 15,-12-1-230-15,-16 0-397 0</inkml:trace>
  <inkml:trace contextRef="#ctx0" brushRef="#br0" timeOffset="5098.37">5362 4618 35 0,'0'0'957'15,"0"0"-748"-15,0 0-6 16,0 0-27-16,0 0 2 16,-51-77-51-16,25 70-33 15,-9 3 0-15,-7 4-24 16,-3 0-20-16,-7 4 49 16,0 11-66-16,1 3-5 15,2 2-18-15,8 3-1 16,7 1-7-16,7 0-2 15,8 3-19-15,10-2 1 16,6 3 18-16,3 1-18 16,3-1-22-16,17 0 40 0,5 0 3 15,9 1-3-15,3-3 0 16,2 1-5-16,0 0 5 16,3-1 0-16,-5 3-9 15,-6 1 6-15,-8-1-5 16,-8-1-21-16,-9-1 8 15,-6-3 8-15,0-2 10 16,-6-2-9-16,-15-1-3 16,-4-4 14-16,-8-2 1 15,-8-3 0-15,-2-3 2 16,-6-6 21-16,0-1-15 16,1-1 7-16,3-15 20 15,6-2 9-15,5-3 39 16,9 0-59-16,5 2 28 15,8 7-10-15,6 5-1 0,3 3-20 16,3 4-21-16,0 0-28 16,0 0 26-16,0 0-139 15,17 11-13-15,2 1-110 16,2-3-262-16</inkml:trace>
  <inkml:trace contextRef="#ctx0" brushRef="#br0" timeOffset="8688.77">5284 5146 426 0,'0'0'589'16,"0"0"-359"-16,0 0-130 16,0 0 6-16,0 0 71 15,0 0-31-15,0 0-19 16,-3 0-34-16,3 0-7 15,0 0-2-15,0 0-38 16,4 0-45-16,4 0 13 16,9 2-7-16,3 2-4 15,4 1 12-15,0 2-9 16,-6 0 9-16,0 2-15 16,-11 2-18-16,-5 3 8 0,-2 5 7 15,-6 0-3-15,-18 4-6 16,-4 0 12-16,-7-2 37 15,-2 0-27-15,1-3-8 16,9-2 14-16,5-2-6 16,10-4-10-16,6-2-5 15,2-1 5-15,4 0-10 16,0-2 10-16,10 0 0 16,5-2 1-16,10-2 18 15,5-1-7-15,3 0-12 16,0 0-3-16,-2-2-4 15,-4-4-60-15,-3-1-66 16,-6-6-104-16,-2 3-109 16,-5-1-252-16</inkml:trace>
  <inkml:trace contextRef="#ctx0" brushRef="#br0" timeOffset="9327.06">5556 5225 208 0,'0'0'986'0,"0"0"-714"16,0 0-100-16,0 0 37 15,0 0-64-15,0 0-49 0,0 0 6 16,-6-18-49-16,6 16-1 15,3-2-40-15,5 1-11 16,3 0 2-16,4 1-3 16,4 2-6-16,-1 0 5 15,3 0 1-15,-3 0-6 16,-4 0 6-16,-4 2-6 16,-4 8 0-16,-3 2-8 15,-3 2-13-15,0 1 21 16,-8 0 3-16,-8 3 3 15,-1-3 0-15,-2-2 1 16,0-2-10-16,5-2 9 16,4-5-7-16,3-1-37 0,5-2-2 15,2-1 19 1,0 0-8-16,2 0-56 0,12 0 80 16,7 0-20-16,2-1 21 15,2 1 9-15,0 0 1 16,-1 0 1-16,-7 4-1 15,-3 6 0-15,-6 2 1 16,-5 3-1-16,-3 0 0 16,0 1 1-16,0-1 15 15,-14-1-15-15,-5 0-1 16,-5-2 1-16,-1-2 5 16,1-3-6-16,-3 0 0 15,2-3 20-15,1-2-4 0,9-1 24 16,0-1-26-1,5 0-13-15,2 0 30 0,1 0-24 16,7-4-14-16,0-9-82 16,3 0-223-16,9-1-580 0</inkml:trace>
  <inkml:trace contextRef="#ctx0" brushRef="#br0" timeOffset="10195.74">6367 4392 362 0,'0'0'486'0,"0"0"-210"15,0 0-149-15,0 0-57 16,0 0 20-16,0 0 7 16,0 0-10-16,-13 22 44 15,5 2-49-15,-4 6 21 16,1 9-55-16,0 4 28 16,0 9-39-16,0 18 2 15,0 25 13-15,-2 26-13 16,1 4-38-16,0-9 41 15,0-14-41-15,3-20 12 16,3-3-7-16,-2 0-4 0,1-13 13 16,3-12-5-16,-1-14-9 15,4-3 29-15,-1 2-21 16,1 4-4-16,-1-1-5 16,2-5 1-16,0-7 14 15,0-8-15-15,0-5 0 16,0-5-12-16,0-4 12 15,0-2-22-15,0-5-24 16,0-1-47-16,0-11-7 16,8-9-165-16,-4-6-780 0</inkml:trace>
  <inkml:trace contextRef="#ctx0" brushRef="#br0" timeOffset="12018.32">7170 4811 618 0,'0'0'219'16,"0"0"-111"-16,0 0 28 16,0 0 16-16,67-79-1 0,-58 65 7 15,-4 3 5-15,-5 3-15 16,0 2-10-16,0 3-73 16,-17 2-32-16,-10 1-24 15,-10 0 26-15,-9 11-14 16,-4 6-7-16,0 3-6 15,6 1-8-15,10-1 9 16,7 0-29-16,11-2 19 16,7 1-29-16,9 3 8 15,0 2 22-15,10 2 24 16,13 4-24-16,5 1 13 16,6 0-3-16,2-1-9 15,0 1-1-15,-3-3 1 16,0 0-1-16,-6-1 8 15,-5-2-8-15,-6 0-6 0,-8-3-16 16,-7-1 19-16,-1 2-4 16,-6-2-9-16,-15 0 16 15,-7-2-18-15,0-3 18 16,-8-2-1-16,-2-4-8 16,-3-4 9-16,5-2 17 15,0-4-16-15,3 0 27 16,5-1 22-16,7-10-50 15,5-4 0-15,1 0 19 16,9 3 11-16,1 0 30 16,4 5-18-16,1 3-20 15,0 2 14-15,0 2-36 16,0 0-12-16,0 0-1 0,0 0-54 16,0 0-75-1,7 8-45-15,5 3-134 0,0-4-313 0</inkml:trace>
  <inkml:trace contextRef="#ctx0" brushRef="#br0" timeOffset="12651.08">7513 5150 652 0,'0'0'493'0,"0"0"-364"16,0 0 12-16,0 0 29 16,0 0-17-16,0 0-23 15,0 0-32-15,-8-2-54 16,1 2 6-16,-3 9 10 16,-2 5 11-16,-3 5-12 15,1 2-26-15,0 3 6 16,0 4 3-16,3 2-24 15,-2 1 54-15,3 0-55 16,-2 0 1-16,6-1-8 0,3-4-10 16,1 0-1-1,2-3 1-15,0-3-10 0,3-3-8 16,9-3 0-16,0-2-12 16,3-5-13-16,3-1-16 15,7-6-22-15,8 0-95 16,-3-6-173-16,-6-7-272 0</inkml:trace>
  <inkml:trace contextRef="#ctx0" brushRef="#br0" timeOffset="12969.34">7246 5353 1136 0,'0'0'252'15,"0"0"-111"-15,0 0 7 16,0 0 33-16,0 0-47 16,0 0-94-16,0 0 18 15,28 0-2-15,-7 0 17 16,6 0 0-16,6 0-23 15,4 0-11-15,4 0-21 16,2-4-7-16,-3 0 7 0,-4-2-18 16,-6 2-28-16,-8-4-105 15,-11-1-175-15,-10 1-513 16</inkml:trace>
  <inkml:trace contextRef="#ctx0" brushRef="#br0" timeOffset="13816.4">7820 5220 542 0,'0'0'784'0,"0"0"-599"0,0 0 4 16,0 0-12-1,0 0-54-15,0 0-35 0,0 0-46 16,17 0-3-16,4 0-33 16,4 0 3-16,5 0 11 15,3 0-8-15,1 0-10 16,0 0-2-16,-1 0-10 15,-6 0-1-15,-6 0-152 16,-12 0-147-16,-6 0-87 16,-3 0-437-16</inkml:trace>
  <inkml:trace contextRef="#ctx0" brushRef="#br0" timeOffset="14034.42">7810 5373 748 0,'0'0'218'16,"0"0"-59"-16,0 0 4 15,0 0-22-15,0 0 84 16,0 0-128-16,0 0-10 16,61 7-11-16,-22-7-49 15,7 0-7-15,5-4-20 16,10-4-86-16,-12 2-64 15,-10-3-449-15</inkml:trace>
  <inkml:trace contextRef="#ctx0" brushRef="#br0" timeOffset="18733.78">8884 4556 1058 0,'0'0'218'0,"0"0"-47"15,0 0-56-15,0 0 3 16,0 0 27-16,0 0-36 16,-103-46 7-16,72 46-48 15,-5 1-18-15,2 12 13 16,-2 2-20-16,3 3-22 15,6 2-9-15,6 2-5 16,8 0-14-16,6 0-1 16,7 3 8-16,0 0 3 15,10 5-2-15,11 1-1 16,7 3 0-16,7 1 9 16,3 2-19-16,-2-1 10 15,-5 0-15-15,-5-1-4 0,-11-2-15 16,-11 0-3-1,-4-3 0-15,-3-5 2 0,-18-1 20 16,-3-4 24-16,-4-4-9 16,-3-3 1-16,-2-4 43 15,1-4-26-15,4-3-18 16,1-2 7-16,5-3 38 16,5-11-44-16,4-5 5 15,4-6-5-15,5 1 5 16,1 0 28-16,3 6-3 15,0 7-17-15,0 5 32 16,0 5-46-16,-2 1-1 16,2 0-15-16,0 13 16 0,0 5-6 15,0 3-92 1,11 4-168-16,8-3-124 0,-1-8-361 16</inkml:trace>
  <inkml:trace contextRef="#ctx0" brushRef="#br0" timeOffset="19072.88">9007 5018 116 0,'0'0'1204'0,"0"0"-711"16,0 0-355-16,0 0-67 16,0 0 50-16,0 0-35 15,0 0 8-15,-14 43-12 16,6-19-24-16,-2 2-6 16,3 1-20-16,-1-1-31 15,-1 0 44-15,-1-1-45 16,1-2 0-16,1-4 0 15,1-2-15-15,3-2-37 16,1-3-64-16,3-6-185 0,0-4-332 16,7-2-647-16</inkml:trace>
  <inkml:trace contextRef="#ctx0" brushRef="#br0" timeOffset="19598.47">9129 5096 15 0,'0'0'1152'0,"0"0"-953"16,0 0-137-16,0 0 2 15,0 0-18-15,0 0 20 16,0 0-20-16,94-48-16 15,-78 48 24-15,-2 0-44 0,-4 0-9 16,-4 1 40-16,-3 7-25 16,-3 3 24-16,0 5 34 15,-11-1 4-15,-6 1 4 16,-7-2-45-16,3-1-28 16,-3-2 16-16,5-1-12 15,5-5-3-15,1 0-10 16,10-4-9-16,3 0 2 15,0-1-52-15,10 2-18 16,7-1 62-16,5 2 14 16,5 3-1-16,-6 1 2 15,3 3 0-15,-8 1-9 16,-5 3 9-16,-4 2-12 16,-5-1 3-16,-2 1 8 0,0 1 1 15,-5-1 16 1,-7-2-15-16,-6-1 56 0,-3-1-40 15,-6-2 16-15,-3-3-19 16,-1-2 11-16,1-2-13 16,2-3-12-16,9 0-25 15,11-17-47-15,5-3-232 16,3-2-575-16</inkml:trace>
  <inkml:trace contextRef="#ctx0" brushRef="#br0" timeOffset="19851.79">9745 5261 1518 0,'0'0'300'0,"0"0"-191"16,0 0-29-16,0 0 32 15,0 0-31-15,-12 75-30 16,6-51 9-16,-3 2-54 16,-3 1-5-16,0-1-2 15,-4 0-23-15,-8 0-125 16,6-8-242-16,0-6-611 0</inkml:trace>
  <inkml:trace contextRef="#ctx0" brushRef="#br0" timeOffset="20858.09">10761 4695 1377 0,'0'0'318'0,"0"0"-129"16,0 0-81-16,0 0-60 0,0 0 11 16,0 0-19-1,-36 74 17-15,8-13-21 0,-2 22-17 16,-1-3-1-16,1-5-17 16,6-11 15-16,0-16-26 15,0 1 10-15,-3 2-29 16,2-10-2-16,7-12 1 15,2-9 2-15,7-8-3 16,4-9-23-16,5-3 53 16,0-6-27-16,2-17-36 15,11-9 40-15,8-11 11 16,10-18 12-16,13-25 1 16,11-28 0-16,3-10-16 15,-1 6 29-15,-14 25-13 16,-15 31 50-16,-5 23-25 0,-8 14 26 15,1 2-20-15,3 5-15 16,-2 4 67-16,-1 7-51 16,-1 7-2-16,0 0-8 15,2 16 6-15,-1 9 43 16,-3 10-43-16,1 9 2 16,-5 7 19-16,-5 6-21 15,-1 16-2-15,-1 13-16 16,-2-7-8-16,0-9 25 15,0-11-27-15,0-12-3 16,0 4 3-16,0 1 0 16,0-4-25-16,-2-9-32 15,1-5-71-15,-2-10-24 0,-5-11-164 16,-2-7-270-16,4-6-699 16</inkml:trace>
  <inkml:trace contextRef="#ctx0" brushRef="#br0" timeOffset="21075.53">10501 5153 884 0,'0'0'820'15,"0"0"-633"-15,0 0-121 16,0 0-7-16,0 0-19 0,120-32 13 15,-62 25-17-15,9-2-23 16,2 0-13-16,14 1-25 16,-17 1-286-16,-17 1-562 0</inkml:trace>
  <inkml:trace contextRef="#ctx0" brushRef="#br0" timeOffset="21520.33">11384 5125 967 0,'0'0'509'0,"0"0"-311"16,0 0-71-16,0 0 6 15,0 0 37-15,0 0-65 16,0 0-28-16,-22 79-24 15,13-52-36-15,-1 3 49 0,-1 3-55 16,2 0 5 0,-1-1-9-16,3-1-6 0,-1-1 11 15,6-5-12-15,1-1-28 16,1-5 27-16,0-4-59 16,14-2-19-16,5-6-52 15,17-7-145-15,-3 0-265 16,-4-12-652-16</inkml:trace>
  <inkml:trace contextRef="#ctx0" brushRef="#br0" timeOffset="21773.66">11146 5293 183 0,'0'0'941'0,"0"0"-763"16,0 0-63-16,0 0 52 15,0 0 56-15,0 0-34 16,94 4-81-16,-57-4-37 16,6 0-28-16,1 0-36 15,-1-4-7-15,6-10-20 16,-11 1-349-16,-10-1-1009 0</inkml:trace>
  <inkml:trace contextRef="#ctx0" brushRef="#br0" timeOffset="22369.06">11789 5012 618 0,'0'0'830'16,"0"0"-544"-16,0 0-191 15,0 0-9-15,0 0 51 16,0 0-35-16,0 0-47 16,33 0-35-16,-8 0-12 15,8 0 17-15,4 1-25 16,1 1-18-16,-1 2-106 0,-7-1-271 16,-14-2-396-16</inkml:trace>
  <inkml:trace contextRef="#ctx0" brushRef="#br0" timeOffset="22568.53">11768 5225 586 0,'0'0'921'0,"0"0"-729"15,0 0-66-15,0 0 48 16,0 0-14-16,0 0-60 15,106 4-54-15,-55-4-27 0,7 0-19 16,22 0-1 0,-16 0-243-16,-8 0-434 0</inkml:trace>
  <inkml:trace contextRef="#ctx0" brushRef="#br0" timeOffset="23028.3">12690 4576 867 0,'0'0'680'0,"0"0"-492"16,0 0-90-16,0 0-67 15,0 0 48-15,0 0-16 16,0 0 53-16,-12 62-25 16,0-27-44-16,0 6 4 15,2 3-19-15,-4 4-20 16,2 3 47-16,-1 2-59 16,1 0 0-16,4-3 6 15,-2-3-5-15,3-6 5 16,2-7-6-16,4-9 1 15,1-4-18-15,0-5 17 16,0-6-13-16,12-2 12 16,4-3 1-16,8-2 18 15,3-2-12-15,8-1 4 0,4 0 5 16,3 0-8-16,4 0-14 16,-2-6 7-16,0-1-39 15,-3 0-48-15,9-7-124 16,-11 1-351-16,-8 2-350 0</inkml:trace>
  <inkml:trace contextRef="#ctx0" brushRef="#br0" timeOffset="23403.3">13059 5146 1139 0,'0'0'264'0,"0"0"-115"0,0 0-86 15,0 0 0-15,0 0-15 16,0 0-31-16,98-12-1 16,-71 4-16-16,-2 1-17 15,-3-3-12-15,-5-4-18 16,-5-3 3-16,-9-2 17 16,-3-4 27-16,0 2 32 15,-18 2 30-15,-7 8 17 16,-5 7-42-16,-1 4 46 15,-5 3 18-15,3 15-26 16,2 8-16-16,5 3 23 16,10 2-51-16,7 0-13 15,9-2 4-15,0-3-22 0,21-3 0 16,10-2-1-16,8-5-36 16,12-7 28-16,2-3-90 15,4-5-56-15,19-1-91 16,-13-9-130-16,-10-7-461 0</inkml:trace>
  <inkml:trace contextRef="#ctx0" brushRef="#br0" timeOffset="23750.37">13842 4821 1006 0,'0'0'320'0,"0"0"-43"16,0 0-52-16,6-79-10 0,-8 65-56 15,-10 3-52 1,-1 5 13-16,-6 4-97 0,-5 2 31 16,-2 4-17-16,-5 15 0 15,-3 10 23-15,1 8-60 16,9 8 0-16,1 4 37 16,7 5-28-16,7 0 1 15,6 3-9-15,3-2 0 16,0-1 4-16,8-5-5 15,3-1-8-15,-2-4 8 16,-2-2 2-16,-3-1-1 16,-4-2-1-16,0 0-16 15,0-4 16-15,-11-3-41 0,-2-5-26 16,1-4-20-16,-5-6-71 16,4-8-204-16,3-6-454 15</inkml:trace>
  <inkml:trace contextRef="#ctx0" brushRef="#br0" timeOffset="23938.87">13361 5325 624 0,'0'0'819'16,"0"0"-562"-16,0 0-47 15,0 0-118-15,0 0 15 0,81-26-40 16,-32 26-19-1,8 0-27-15,4 0-21 0,25 0-43 16,-14 0-194-16,-12-8-498 16</inkml:trace>
  <inkml:trace contextRef="#ctx0" brushRef="#br0" timeOffset="24356.75">14136 4762 320 0,'0'0'1083'0,"0"0"-900"16,0 0-50-16,0 0 25 16,0 0 14-16,-58 86-48 15,37-45-34-15,0 6-10 16,-2 2-28-16,4 2-43 15,4-3 46-15,4-3-55 16,3-4-8-16,8-4-6 0,0-5-12 16,10-4-9-16,13-5-11 15,8-6-50-15,30-7-15 16,-7-7-227-16,-5-3-391 0</inkml:trace>
  <inkml:trace contextRef="#ctx0" brushRef="#br0" timeOffset="24582.15">13854 5139 123 0,'0'0'1303'15,"0"0"-1106"-15,0 0-149 16,0 0 72-16,125 0 6 15,-70 0-31-15,3 0-56 16,2 0-28-16,-3-1-11 16,10-16-128-16,-18 1-276 15,-10-1-918-15</inkml:trace>
  <inkml:trace contextRef="#ctx0" brushRef="#br0" timeOffset="25033.94">14588 4355 28 0,'0'0'1352'15,"0"0"-1037"-15,0 0-173 16,0 0 23-16,0 0 18 0,119 86-49 15,-76-41-54-15,4 10 17 16,8 17-69-16,3 18 10 16,-4 23-20-16,-14 5-17 15,-18-6 11-15,-19-15-12 16,-3-15 0-16,-22-4-14 16,-11 2 16-16,-6-1-4 15,-8 1 2-15,0-13-62 16,-11-1-55-16,12-19-216 15,6-17-385-15</inkml:trace>
  <inkml:trace contextRef="#ctx0" brushRef="#br0" timeOffset="26189.85">15440 5036 1136 0,'0'0'588'0,"0"0"-408"16,0 0-22-16,0 0-34 16,0 0-4-16,0 0 15 15,0 0-48-15,34 0-9 16,-12 0-13-16,7 0-29 16,4 0 2-16,6 0-38 15,3-1-1-15,2-1 0 16,-3 2-41-16,-6 0-25 15,-8 0-40-15,-14 0-74 16,-13 2-105-16,-1 6-388 16,-15 2 29-16</inkml:trace>
  <inkml:trace contextRef="#ctx0" brushRef="#br0" timeOffset="26379.34">15454 5187 715 0,'0'0'385'15,"0"0"-190"-15,0 0 50 16,0 0-52-16,0 0 13 16,0 0-32-16,0 0-54 15,123 23-61-15,-72-23-56 16,7 0 15-16,0 0-36 16,16-7-78-16,-15-3-283 15,-13-2-722-15</inkml:trace>
  <inkml:trace contextRef="#ctx0" brushRef="#br0" timeOffset="52762.09">17042 4757 719 0,'0'0'280'16,"0"0"-66"-16,0 0-63 15,0 0 40-15,0 0-71 16,0 0-8-16,0 0 8 16,-28-48-44-16,22 45 5 0,-2 0-37 15,-5 3-31 1,-10 0 25-16,-8 2-38 0,-9 13 22 16,-9 7 11-16,-4 8-8 15,4 8 6-15,3 6-31 16,7 7 13-16,11 3-22 15,8-1 9-15,16-2 0 16,4-6 0-16,12-8 13 16,16-9 0-16,14-8-13 15,10-10 0-15,8-10 15 16,8 0-5-16,3-22-7 16,-6-11 6-16,1-21 2 15,-8-21 17-15,-17 2-28 16,-15 5 0-16,-19 10 16 15,-7 17 15-15,-11-1 5 16,-13 3 4-16,-6 9-31 16,-6 13 16-16,-3 8-25 0,-3 9 0 15,-1 6-2-15,2 18 2 16,5 9-24-16,9 7-65 16,9 8-96-16,18 17-120 15,13-11-292-15,10-10-140 0</inkml:trace>
  <inkml:trace contextRef="#ctx0" brushRef="#br0" timeOffset="53011.5">17441 5241 838 0,'0'0'841'15,"0"0"-642"-15,0 0-117 16,0 0 42-16,0 0-4 16,0 0-24-16,0 0-27 15,44-28-30-15,-41 20-8 16,0 3-31-16,0-1-15 16,-1 0-1-16,-2-2-153 15,0 1-169-15,0-2-486 0</inkml:trace>
  <inkml:trace contextRef="#ctx0" brushRef="#br0" timeOffset="53331.11">17778 4689 1335 0,'0'0'269'15,"0"0"-109"-15,0 0 6 16,0 0-41-16,0 0-60 16,0 0-32-16,0 0-33 15,6 20 70-15,-6 13-28 0,-5 11-1 16,-2 10 8 0,-4 15-24-16,1-3 3 0,2 4 0 15,1-3-27 1,4-13 38-16,0 5-39 0,1-7 0 15,2-6 1-15,0-9-1 16,2-4-15-16,8-9-60 16,9-7-122-16,-2-7-190 15,-2-10-878-15</inkml:trace>
  <inkml:trace contextRef="#ctx0" brushRef="#br0" timeOffset="54856.04">2848 6293 1428 0,'0'0'259'0,"0"0"-150"16,0 0-109-16,0 0 1 0,112-14 6 15,-66 9-6-15,3-1 15 16,3 2 5-16,-1-1-20 16,-6 4 20-16,-5 1-21 15,-7 0-64-15,-6 4-156 16,-8 6-127-16,-10-3-456 0</inkml:trace>
  <inkml:trace contextRef="#ctx0" brushRef="#br0" timeOffset="55073.45">2991 6607 863 0,'0'0'529'0,"0"0"-506"16,0 0-9-16,0 0 1 15,0 0 11-15,0 0 80 16,0 0 14-16,76 14-27 15,-40-13-30-15,4 1-63 16,2 1-25-16,12-2-117 16,-10 0-237-16,-14 1-700 0</inkml:trace>
  <inkml:trace contextRef="#ctx0" brushRef="#br0" timeOffset="55292.87">3115 6913 696 0,'0'0'781'15,"0"0"-694"-15,0 0-32 16,0 0-54-16,0 0 43 16,0 0-15-16,0 0-7 15,64 1-5-15,-28-1-17 16,1 0-41-16,5 0-122 15,-9 1-364-15,-11 2-461 0</inkml:trace>
  <inkml:trace contextRef="#ctx0" brushRef="#br0" timeOffset="55487.35">3176 7186 416 0,'0'0'1012'15,"0"0"-833"-15,0 0-147 16,0 0-32-16,0 0 25 16,0 0-25-16,0 0 2 15,74 0 18-15,-35 0-20 16,9 0-50-16,-9 0-181 16,-15 0-708-16</inkml:trace>
  <inkml:trace contextRef="#ctx0" brushRef="#br0" timeOffset="55681.83">3112 7436 633 0,'0'0'723'16,"0"0"-618"-16,0 0-95 15,0 0-7-15,100-16 3 16,-60 9-6-16,-1 2 0 15,-5 4 0-15,-1 1-93 16,-11 0-145-16,-11 4-470 0</inkml:trace>
  <inkml:trace contextRef="#ctx0" brushRef="#br0" timeOffset="55839.41">3128 7606 527 0,'0'0'317'16,"0"0"-317"-16,0 0-1 16,0 0-12-16,79 2-54 15,-38-2-116-15,-3-4-146 0</inkml:trace>
  <inkml:trace contextRef="#ctx0" brushRef="#br0" timeOffset="56026.91">3101 7731 124 0,'0'0'9'0,"0"0"523"16,0 0-385-16,0 0-44 16,0 0 9-16,0 0 7 15,0 0-31-15,63 40-19 16,-20-40-69-16,0-9-278 0</inkml:trace>
  <inkml:trace contextRef="#ctx0" brushRef="#br0" timeOffset="65315.07">21788 12323 1245 0,'0'0'309'0,"0"0"-239"16,0 0 37-16,0 0 77 15,0 0-33-15,0 0-66 16,0 0-39-16,0 0-14 15,0 0 4-15,0 3-24 16,9 0 48-16,4 1-33 0,8 0 10 16,6 0 0-16,4 2-1 15,4-2-4-15,5-1-23 16,4 0-1-16,-2-2 8 16,-1 2-15-16,-7-2-1 15,-7 1 1-15,-8-1 0 16,-7-1-2-16,-5 0-32 15,-3 0-38-15,-4 0 1 16,0 0-133-16,0 0-143 16,-9 0-416-16</inkml:trace>
  <inkml:trace contextRef="#ctx0" brushRef="#br0" timeOffset="65772.85">22416 12090 1147 0,'0'0'557'16,"0"0"-387"-16,0 0-50 16,0 0 12-16,0 0-43 15,0 0 2-15,0 0-80 16,-2 20 42-16,-2 2 12 15,1 7-20-15,-3 4-1 16,2 3-5-16,-1 2-38 16,2 1 51-16,0 2-51 15,2-1 19-15,-1-2-19 16,1-2 1-16,1-4-2 16,0-4-2-16,0-4-85 15,0-6-3-15,0-5-142 0,0-6-323 16,1-7-701-16</inkml:trace>
  <inkml:trace contextRef="#ctx0" brushRef="#br0" timeOffset="67733.61">24636 12327 681 0,'0'0'786'16,"0"0"-644"-16,0 0-21 16,0 0 52-16,0 0-2 15,0 0-53-15,0 0-53 16,0-12-27-16,0 12-2 16,6 0-36-16,7 0 55 15,7 0-55-15,7 0 0 16,4 4 0-16,6 2 1 0,5-1 5 15,-2 0-6 1,1 0 1-16,-5-2-20 16,-7-2 11-16,-5 1-77 0,-6-2-48 15,-6 0-93 1,-3 0-71-16,0-7-211 0,-3 0-246 0</inkml:trace>
  <inkml:trace contextRef="#ctx0" brushRef="#br0" timeOffset="67994.89">25130 12209 36 0,'0'0'1039'15,"0"0"-737"-15,0 0-120 0,0 0-32 16,0 0 28-16,0 0-81 15,0 0-29-15,6 44 100 16,-8-11-71-16,-2 10-31 16,1 6-27-16,1 3-30 15,2 3 13-15,0 3-22 16,0-4-24-16,0 8-72 16,0-16-152-16,0-13-414 0</inkml:trace>
  <inkml:trace contextRef="#ctx0" brushRef="#br0" timeOffset="69144.84">27615 12248 690 0,'0'0'1051'0,"0"0"-862"16,0 0-107-16,0 0 51 15,0 0 49-15,0 0-56 0,0 0-62 16,26-4-3-16,-5 1-54 16,7 2-1-16,6 1 2 15,4 0-2-15,3 0 1 16,3 0-7-16,-3 0-68 16,-2 0-10-16,-4 0-107 15,0-12-122-15,-6-2-199 16,-9-1-130-16</inkml:trace>
  <inkml:trace contextRef="#ctx0" brushRef="#br0" timeOffset="69391.17">28166 12058 403 0,'0'0'746'0,"0"0"-488"16,0 0-19-16,0 0-28 15,0 0-16-15,0 0-46 16,0 0-58-16,7 8-33 16,-7 15 46-16,0 9-48 15,-6 7 23-15,-1 5-59 16,1 5-13-16,0 1 2 16,3-2-9-16,-2 0-36 15,-5 7-81-15,3-11-207 16,-2-12-468-16</inkml:trace>
  <inkml:trace contextRef="#ctx0" brushRef="#br0" timeOffset="70474.28">21594 9343 1482 0,'0'0'385'16,"0"0"-233"-16,0 0-24 15,0 0 8-15,0 0-57 16,0 0-31-16,0 0-15 15,113-30 30-15,-68 30-49 0,1 0-13 16,-1 0 7-16,-3 4-8 16,-5-1-57-16,-6 0-61 15,1-3-116-15,-9-4-119 16,-7-8-364-16</inkml:trace>
  <inkml:trace contextRef="#ctx0" brushRef="#br0" timeOffset="70713.64">22125 9121 854 0,'0'0'676'0,"0"0"-424"15,0 0-108-15,0 0-84 16,0 0 11-16,0 0-50 15,0 0 76-15,-4 75-50 16,1-37-30-16,0 6-10 16,0 1-7-16,1 18-131 15,1-11-120-15,-1-11-341 0</inkml:trace>
  <inkml:trace contextRef="#ctx0" brushRef="#br0" timeOffset="71682.05">27536 9574 1324 0,'0'0'559'16,"0"0"-379"-16,0 0-62 0,0 0-19 15,0 0 0-15,0 0-34 16,0 0 2-16,24-10-54 16,4 10 5-16,7 0 0 15,2 0-6-15,1 0-12 16,-5 0-16-16,-4 0-94 15,-2 0-20-15,6-4-168 16,-8-7-227-16,-4-2-208 0</inkml:trace>
  <inkml:trace contextRef="#ctx0" brushRef="#br0" timeOffset="71924.39">27985 9435 459 0,'0'0'614'15,"0"0"-293"-15,0 0-56 16,0 0-10-16,0 0-46 16,0 0-37-16,0 0-62 15,3-12-80-15,-3 19 10 16,0 12-30-16,0 8 8 16,-1 6 1-16,-4 2-13 15,0 4 2-15,2-3-8 16,1-1-61-16,2 1-24 15,0 5-171-15,0-12-298 16,3-6-387-16</inkml:trace>
  <inkml:trace contextRef="#ctx0" brushRef="#br0" timeOffset="72861.89">21963 6374 1355 0,'0'0'349'15,"0"0"-127"-15,0 0-137 16,0 0-53-16,0 0 18 15,0 0 11-15,107-27 27 16,-70 27-44-16,4 0-32 16,-1 1 7-16,-2 7-19 15,-6-1-47-15,-6 1-113 16,0-2-168-16,-7-2-178 16,-6-4-459-16</inkml:trace>
  <inkml:trace contextRef="#ctx0" brushRef="#br0" timeOffset="73088.28">22541 6216 570 0,'0'0'685'0,"0"0"-511"16,0 0-50-16,0 0-24 15,0 0-8-15,0 0-20 16,0 0-43-16,6 16 66 15,-6 11-1-15,-1 5-71 16,-2 1-9-16,3 6-14 16,0-2-68-16,3 12-118 15,11-10-122-15,3-9-487 0</inkml:trace>
  <inkml:trace contextRef="#ctx0" brushRef="#br0" timeOffset="73799.39">25148 6456 1222 0,'0'0'357'16,"0"0"-194"-16,0 0-28 0,0 0-6 16,0 0-21-16,0 0-37 15,0 0 75-15,6 0-70 16,6 0-48-16,11 0-1 16,9 3-2-16,8 1-11 15,3 0-14-15,-2 0-94 16,-8-1-5-16,-8-2-91 15,0-1-89-15,-7-4-108 16,-3-6-460-16</inkml:trace>
  <inkml:trace contextRef="#ctx0" brushRef="#br0" timeOffset="74017.81">25616 6347 222 0,'0'0'971'0,"0"0"-643"15,0 0-89-15,0 0-69 16,0 0-24-16,0 0-96 16,0 0 3-16,-18 44 55 15,11-13-67-15,1 4-21 16,3 1-11-16,1 3-8 16,2-3-1-16,0 1-91 15,8 1-112-15,7-7-324 16,3-11-785-16</inkml:trace>
  <inkml:trace contextRef="#ctx0" brushRef="#br0" timeOffset="74627.17">27535 6674 1207 0,'0'0'389'15,"0"0"-142"-15,0 0-60 16,0 0-44-16,0 0-21 15,0 0-25-15,0 0-25 16,24-10-26-16,-2 9-44 16,5 1 35-16,10 0-37 15,4 0-1-15,0 3 1 16,-1 2-12-16,-4 1-71 16,0-5-123-16,-9-1-290 0,-9 0-383 15</inkml:trace>
  <inkml:trace contextRef="#ctx0" brushRef="#br0" timeOffset="74865.53">28020 6570 348 0,'0'0'1190'0,"0"0"-918"16,0 0-120-16,0 0-78 15,0 0-28-15,0 0 5 16,0 0 10-16,9 101 8 16,-8-65-45-16,1 2-23 15,-2 0-1-15,0-3-11 0,0 0-54 16,0 4-182 0,0-11-262-16,3-7-614 0</inkml:trace>
  <inkml:trace contextRef="#ctx0" brushRef="#br0" timeOffset="76885.14">30401 6338 7 0,'0'0'924'0,"0"0"-651"15,0 0-32-15,0 0 28 16,0 0-48-16,0 0-61 16,0 0 8-16,0-12-68 15,0 12-18-15,0 0-30 0,0 0-28 16,0 0-15-16,0 7-9 15,0 10 0-15,0 7 1 16,0 6 7-16,0 3-7 16,-2 2-1-16,1 1 0 15,-1-4-9-15,2 0-12 16,0-3-60-16,0-5-48 16,0-3-129-16,13-3-114 15,-2-4-216-15,0-6-382 0</inkml:trace>
  <inkml:trace contextRef="#ctx0" brushRef="#br0" timeOffset="77270.12">30680 6482 1239 0,'0'0'325'16,"0"0"-131"-16,0 0-51 15,0 0-46-15,0 0-61 16,0 0-36-16,0 0-27 16,0 20 27-16,-3 0 42 15,0 3-41-15,3-1 15 16,0-1-9-16,0-1-7 16,6 0 10-16,12-3-10 15,5-3 0-15,2-3 27 16,-2-4-27-16,1-3-2 15,-7-4-4-15,-1 0 6 0,-7-10-7 16,-3-8 4-16,-3-7-20 16,-3-4 17-16,-4-2-58 15,-8 2 30-15,-5 3 33 16,4 5 1-16,1 6-16 16,3 6-65-16,8 7-109 15,1 2-40-15,11 0-309 16,7 4 215-16</inkml:trace>
  <inkml:trace contextRef="#ctx0" brushRef="#br0" timeOffset="77599.23">31050 6511 307 0,'0'0'390'0,"0"0"103"16,0 0-328-16,0 0-39 15,0 0-63-15,0 0-47 16,0 0 36-16,-20 38-14 15,10-19 10-15,3 2-47 16,4 2 9-16,3-1-9 16,0-2-1-16,10 0-1 15,9-4-12-15,7-6 13 16,3-6-3-16,3-4 16 16,-1 0-13-16,-7-14 17 15,-4-9 70-15,-11-5 124 16,-5-4-63-16,-4-4-46 0,-9 3-9 15,-11 3-49 1,-8 7-43-16,-3 8-1 0,-8 6 0 16,2 9-13-16,1 0-51 15,2 27-213-15,10-2-258 16,12 1-686-16</inkml:trace>
  <inkml:trace contextRef="#ctx0" brushRef="#br0" timeOffset="79934">30007 10262 1141 0,'0'0'481'0,"0"0"-397"16,0 0-27-16,0 0 57 15,0 0-7-15,0 0-1 16,0 0 26-16,48-4-71 16,-15 4 3-16,2 0-20 15,6 0-16-15,-1 0 10 16,0 0-38-16,-2 3 0 0,-4-2-9 16,-3 1 21-16,-7-1-12 15,-6-1 0-15,-9 2-8 16,-5-2 8-16,-2 0-71 15,-2 0-55-15,0 0-46 16,0 0-333-16,3-3-517 0</inkml:trace>
  <inkml:trace contextRef="#ctx0" brushRef="#br0" timeOffset="80287.05">30683 10130 1345 0,'0'0'289'0,"0"0"-114"15,0 0-24-15,0 0 23 16,0 0-70-16,0 0-38 15,0 0-26-15,-8 16 15 16,-1 2-10-16,-2 6-8 16,2 1-22-16,-1 4 36 15,0-1-50-15,4 0 20 0,2-1-6 16,-1-2-15 0,2-2 16-16,0-5-16 0,2-2-27 15,1-5 19-15,0-3-116 16,0-4-73-16,1-1-276 15,8-3-254-15</inkml:trace>
  <inkml:trace contextRef="#ctx0" brushRef="#br0" timeOffset="80693.95">31003 10160 927 0,'0'0'655'0,"0"0"-509"0,0 0-7 16,0 0-22-16,0 0-35 15,0 0-32-15,0 0-18 16,-39 12 30-16,25 4-6 16,2 2-10-16,0 2-19 15,5 1-15-15,2-1 0 16,5-2-12-16,0-2 0 15,0-3-12-15,11-2 12 16,6-1-1-16,0-5 1 16,2-3-1-16,-2-2 0 15,-1 0-5-15,-4-7 6 16,0-9 0-16,-5-2 6 0,-2-5-6 16,-5-1 2-16,0 1-1 15,0 1 3-15,-5 5-4 16,-2 4-31-16,2 6 30 15,1 3-89-15,4 4-66 16,12 0-344-16,10 3-42 16,4 2-179-16</inkml:trace>
  <inkml:trace contextRef="#ctx0" brushRef="#br0" timeOffset="80993.16">31293 10192 546 0,'0'0'849'16,"0"0"-525"-16,0 0-176 15,0 0-51-15,0 0-44 0,0 0-16 16,0 0-31 0,-15 16 30-16,11-1-22 0,2 5-12 15,2 1 3-15,0 0-5 16,7-1-9-16,9-1-5 16,4-6-14-16,6-4 20 15,2-5 9-15,-1-4-1 16,3 0 13-16,-5-14 12 15,-2-7 71-15,-10-6 18 16,-4-4-21-16,-9-1 33 16,0 3-62-16,-15 5-9 15,-6 6-33-15,-4 7-22 16,-1 7-18-16,-2 4-61 0,6 10-153 16,10 2-444-16</inkml:trace>
  <inkml:trace contextRef="#ctx0" brushRef="#br0" timeOffset="82390.42">30383 12130 1495 0,'0'0'391'15,"0"0"-255"-15,0 0-92 16,0 0 16-16,0 0 67 16,0 0-77-16,98-6-13 15,-57 6-15-15,5 0-13 16,-1 3 2-16,0 5-11 0,-2-2-33 16,-4 0-41-16,-2-6-122 15,-9 0-183-15,-7-3-336 0</inkml:trace>
  <inkml:trace contextRef="#ctx0" brushRef="#br0" timeOffset="82645.75">30928 12041 535 0,'0'0'875'0,"0"0"-663"15,0 0-120-15,0 0 37 0,0 0 3 16,0 0 39-16,0 0-8 16,-3 93-57-16,-3-51-52 15,-1 5 14-15,1-1-66 16,-1 2 8-16,3-3-10 16,-1-2-35-16,-1-8-52 15,-3-3-131-15,-1-10-388 16,2-11-461-16</inkml:trace>
  <inkml:trace contextRef="#ctx0" brushRef="#br0" timeOffset="95345.02">21540 11137 911 0,'0'0'250'15,"0"0"-145"-15,0 0-4 16,0 0 41-16,0 0 17 16,0 0-64-16,6-19-22 15,-6 19-29-15,0 0 1 16,0 0 37-16,0 0-47 15,0-1-17-15,0 1 24 0,-6-2-34 16,-6-1 43 0,-7 2-23-16,-4 0-19 0,-5 1 13 15,-2 0-13-15,-3 0-9 16,4 1 18-16,0 5-18 16,5-1 8-16,5 2-8 15,7 0 0-15,3 0-12 16,4-1 9-16,4 1-6 15,1-1 3-15,0 1 6 16,1 1 0-16,13 1 1 16,5-1-1-16,4 3 44 15,5 1-44-15,1-1 0 0,1 1 0 16,-2 0 1-16,-1 1 6 16,-4 0-7-16,-3-2 1 15,-4 1-4-15,-4-2 3 16,-1 0 0-16,-5 0 0 15,-2 0-1-15,1 0 1 16,-4 1-1-16,1 0 1 16,-2 2-4-16,0 1 5 15,0 0-1-15,0 2 1 16,0-1-1-16,0 2 7 16,-5 0-7-16,-1-2 0 15,-3 2-13-15,-4-1 14 16,-1-2-1-16,-2-1 9 15,1-3-8-15,-1-1 10 16,-1-2-11-16,-1-2 0 0,-1-1-5 16,1-3 13-16,-3-1-8 15,3 0 2-15,0 0 7 16,3-4 20-16,2-3-29 16,1-3 0-16,0 2 32 15,3 0-31-15,2 1 6 16,2 1 6-16,2 2 1 15,-1-1 12-15,2 3-26 16,2-1-3-16,0 0-4 16,0 1 7-16,-1 1-62 15,-1-3-105-15,1-1-355 16,-2 0-546-16</inkml:trace>
  <inkml:trace contextRef="#ctx0" brushRef="#br0" timeOffset="97928.12">21701 11507 574 0,'0'0'490'16,"0"0"-315"-16,0 0 6 15,0 0 18-15,0 0-47 16,0 0 15-16,0 0-82 16,5-22 12-16,-5 22-21 15,0 0-15-15,0 0 7 16,0 0-58-16,0 0 1 15,-6 0-4-15,-7 4 3 16,-4 7 14-16,-1 3-12 0,3 2-5 16,2 1-1-16,7 0-6 15,4-1-16 1,2-1 9-16,0-1-1 0,9-4-18 16,8-1-6-16,-1-5 0 15,5-3 30-15,-2-1-39 16,-2 0 3-16,-1-8 30 15,-4-5 8-15,0-6 0 16,0-2 0-16,-5-1 1 16,0-2 16-16,-3 2-16 15,-2 3 8-15,-2 3 22 16,0 4 6-16,-3 3-28 16,-11 4-8-16,-7 2-1 0,-4 1 35 15,-3 2-35-15,0 0 0 16,3 3-2-16,4 7-61 15,15 4-100-15,6-3-213 16,0-1-306-16</inkml:trace>
  <inkml:trace contextRef="#ctx0" brushRef="#br0" timeOffset="116241.16">6406 9003 1166 0,'0'0'367'0,"0"0"-226"16,0 0 14-16,0 0-27 16,0 0 7-16,0 0-20 15,0-20-48-15,0 20 2 0,0 0-48 16,0 0-14-16,0 0 7 15,0 0-8-15,-6 10-5 16,-3 10 5-16,-6 6 11 16,-4 8 44-16,4 7-52 15,-4 2 7-15,0 3 4 16,3 4-7-16,1 0 4 16,0 4-17-16,3 1 8 15,1 2 1-15,0 2-9 16,5-3 0-16,0-3 0 15,-3-3 0-15,3-4 10 16,-1-3-10-16,1-5 0 16,-2-4-23-16,-1-6 21 0,3-5-40 15,-1-5-28-15,2-4-47 16,-3-8-90-16,3-5-162 16,-1-1-308-16</inkml:trace>
  <inkml:trace contextRef="#ctx0" brushRef="#br0" timeOffset="116698.93">6392 8931 546 0,'0'0'495'0,"0"0"-396"16,0 0-31-16,0 0 10 15,59-74-4-15,-35 61 61 16,1 4-54-16,3 2-37 16,1 1 17-16,-1 3-19 15,-1 3-1-15,-3 0-16 16,-2 5-7-16,-1 9 9 15,1 5-21-15,-4 5 10 16,0 6 17-16,-6 3 3 16,0 5-11-16,-8-1-15 15,-4 3 1-15,0 0 6 16,-10 0-17-16,-11-1 1 0,-3-3 44 16,-10-2-9-16,-6-3 14 15,-5-4 1-15,-4-4-50 16,1-8 36-16,-1-3-26 15,7-8-22-15,3-4 3 16,6 0-80-16,8-23-104 16,10 0-140-16,11 2-473 0</inkml:trace>
  <inkml:trace contextRef="#ctx0" brushRef="#br0" timeOffset="117164.69">7385 8825 1000 0,'0'0'208'0,"0"0"-53"0,0 0 12 16,0 0 22 0,0 0 15-16,0 0-92 0,-109-6-20 15,73 22 5-15,-3 5-7 16,-4 8-5-16,0 8-23 15,-1 10-26-15,1 5 11 16,6 6-47-16,1 15 0 16,11 13 14-16,7 16-14 15,10-9 2-15,8-18-2 16,0-20 6-16,15-17-11 16,9 7 5-16,10 5-10 15,8 1 0-15,9-5-32 16,4-10-28-16,27-7-62 15,-15-12-172-15,-10-10-365 0</inkml:trace>
  <inkml:trace contextRef="#ctx0" brushRef="#br0" timeOffset="118891.08">8201 8946 1193 0,'0'0'142'16,"0"0"-41"-16,0 0-54 15,0 0 31-15,0 0 37 16,0 0-11-16,25-75 10 16,-28 71-53-16,-16 1-37 15,-7 3 33-15,-14 0-34 16,-9 0 27-16,-6 6 9 0,-2 5-9 15,2 3 10-15,5 4-31 16,7 1-21-16,9 3 9 16,9 3-16-16,10 2-2 15,7 3 1-15,8 3-2 16,5 2-15-16,16 5 8 16,9 1-12-16,4 1 5 15,7 2 10-15,-2-4-16 16,0 2 7-16,-4-3 10 15,-7-2-6-15,-1-3-6 16,-11-2 9-16,-10-2 7 16,-6-2 1-16,0-4-1 0,-11-1-1 15,-11-2 2-15,-6-5 24 16,-5-2-23-16,-4-4-1 16,-5-4 12-16,2-3 1 15,-1-3-13-15,5-1 12 16,1-15 11-16,8-4 17 15,3-5-29-15,5-2 8 16,5-1 5-16,4 1 8 16,4 7-2-16,3 6-8 15,1 6-20-15,2 5 21 16,0 3-23-16,0 0-18 16,0 0-41-16,0 4-84 15,6 13-46-15,2 0-291 0,5-4-593 16</inkml:trace>
  <inkml:trace contextRef="#ctx0" brushRef="#br0" timeOffset="119521.37">8404 9376 637 0,'0'0'743'0,"0"0"-564"0,0 0 48 16,0 0-22-16,0 0-42 15,0 0-48-15,0 0-54 16,3-18-55-16,-8 28 16 16,-11 10 2-16,1 8 13 15,-9 5 12-15,3 3-25 16,2 3 4-16,1-2-2 15,1 0-25-15,1-2 55 16,7-2-56-16,1 0 0 16,3-3 0-16,5-2 1 15,0 0 11-15,0-5-12 16,10-2-14-16,7-4-1 16,3-2-32-16,7-5-35 0,3-5-38 15,15-5-109-15,-8-5-312 16,-7-8-218-16</inkml:trace>
  <inkml:trace contextRef="#ctx0" brushRef="#br0" timeOffset="119799.45">8170 9621 652 0,'0'0'544'0,"0"0"-411"16,0 0-17-16,0 0 42 15,0 0 4-15,0 0-43 0,0 0-11 16,-26-10-86-16,32 10-9 16,11 0 6-16,11 0 28 15,9 0 24-15,9 0-71 16,8 0 1-16,-2 0-13 15,13-3-14-15,-13-1-265 16,-13 0-516-16</inkml:trace>
  <inkml:trace contextRef="#ctx0" brushRef="#br0" timeOffset="120583.05">8651 9679 1311 0,'0'0'291'0,"0"0"-85"15,0 0-64 1,0 0-55-16,0 0-21 0,0 0-21 16,0 0-23-16,72 0-13 15,-39 0-8-15,7 0 24 16,-4 0-25-16,-3 0-6 15,-10 0-26-15,-6 0-65 16,-8 0-38-16,-5 0 2 16,-4-8-69-16,-4 1-75 15,-8 0-468-15</inkml:trace>
  <inkml:trace contextRef="#ctx0" brushRef="#br0" timeOffset="120842.42">8794 9564 342 0,'0'0'665'0,"0"0"-401"0,0 0-139 15,0 0 30-15,0 0 14 16,0 0-43-16,0 0-61 16,3 3-16-16,-3 14 45 15,-3 6 15-15,-5 2-74 16,0 2 8-16,2 1-16 15,0 0-21-15,-1 0 10 16,7-1-16-16,-3 0-12 16,3-3-1-16,0-3-58 15,0 2-84-15,3-7-169 0,4-7-252 0</inkml:trace>
  <inkml:trace contextRef="#ctx0" brushRef="#br0" timeOffset="121189.57">9150 9526 939 0,'0'0'519'0,"0"0"-379"16,0 0-48-16,0 0 26 15,0 0-17-15,0 0-7 16,0 0-5-16,-11 35 1 16,-2-11-18-16,4 6-15 15,-2 4-1-15,0 3-44 16,0 1 0-16,3 0 7 15,-2 0-19-15,1-2-2 16,-3 9-69-16,2-12-146 16,1-6-402-16</inkml:trace>
  <inkml:trace contextRef="#ctx0" brushRef="#br0" timeOffset="124674.54">5211 6769 340 0,'0'0'935'16,"0"0"-690"-16,0 0-127 15,0 0-75-15,0 0-32 16,0 0-1-16,0 0 69 16,-12 34 54-16,-4 3-31 15,1 12-37-15,-2 4-22 16,7 7 3-16,5 3-20 16,5 2-26-16,0-2 35 15,14-4-35-15,11-7-1 16,8-9 1-16,3-7-22 15,22-4-101-15,-9-11-174 16,-7-8-409-16</inkml:trace>
  <inkml:trace contextRef="#ctx0" brushRef="#br0" timeOffset="124928.37">5102 7114 597 0,'0'0'175'15,"0"0"-84"-15,0 0-14 16,0 0-22-16,0 0 15 16,0 0 66-16,0 0-4 15,97 13-27-15,-24-10-33 16,21 0-37-16,-3-3-13 0,-9 0-22 15,3 0-57-15,-34 0-268 16,-8 0-840-16</inkml:trace>
  <inkml:trace contextRef="#ctx0" brushRef="#br0" timeOffset="125132.35">5723 7236 3 0,'0'0'1071'0,"0"0"-858"16,0 0-152-16,0 0-35 15,104-21 36-15,-62 15 14 0,1 3-34 16,-2 2-26-16,-7 1-16 16,-6 0-131-16,-10 3-208 15,-15 2-369-15</inkml:trace>
  <inkml:trace contextRef="#ctx0" brushRef="#br0" timeOffset="125312.21">5680 7393 867 0,'0'0'165'16,"0"0"-51"-16,0 0-29 15,0 0 12-15,0 0 44 16,0 0-42-16,119 17-61 0,-61-17-21 15,6 0-17-15,24-3-23 16,-19-4-183-16,-9 1-372 0</inkml:trace>
  <inkml:trace contextRef="#ctx0" brushRef="#br0" timeOffset="125627.61">6378 7260 20 0,'0'0'1145'15,"0"0"-893"-15,0 0-104 16,0 0-78-16,0 0-54 16,0 0 80-16,0 0-1 0,-41 35-33 15,30-15-34-15,3 0-15 16,5-1-6-16,3-2-7 16,0-3-28-16,19-1 20 15,4-6-50-15,8-5 17 16,5-2-3-16,-5 0 13 15,-1-16 31-15,-12-5 0 16,-6-3 6-16,-12-4 133 16,0 1-32-16,-21 1 22 15,-9 7-31-15,-6 8-61 16,-1 8-37-16,-2 3-6 16,8 14-188-16,10 4-204 15,11-1-891-15</inkml:trace>
  <inkml:trace contextRef="#ctx0" brushRef="#br0" timeOffset="127494.62">5381 6845 1224 0,'0'0'352'0,"0"0"-269"15,0 0-70-15,0 0-13 0,-51 82 9 16,31-37-6 0,6 7 16-16,5 3-19 0,9 0 0 15,0-1 0-15,20-4 0 16,18-10 0-16,29-6 0 16,33-10 1-16,32-15-1 15,11-9-23-15,-7-9-64 16,-32-15 10-16,-35-2-15 15,-23 1 47-15,-12 2 35 16,-3-3 10-16,-6 4 20 16,-8 7 13-16,-14 11 67 15,-3 4-9-15,-6 21-23 16,-11 15 49-16,1 7-35 0,3 5-60 16,10 0 4-1,3-2-26-15,13-7 0 0,16-7-1 16,10-6-12-16,9-12-46 15,11-10 26-15,4-4-83 16,7-14 20-16,-6-14-16 16,-6-9 82-16,-10-4 30 15,-9 0 9-15,-15 6 52 16,-13 8 76-16,-6 13 67 16,-5 11-31-16,0 3-172 15,-9 21 5-15,-1 9 12 16,1 4-12-16,1 3 0 15,4-5-6-15,4-5-33 16,0-9 19-16,0-8-62 16,-8-8 13-16,-8-2 1 0,-16-19-58 15,-24-21-49-15,-31-22 60 16,-26-18 79-16,-12-5 30 16,-1 13 91-16,13 23 37 15,16 27 7-15,19 17 7 16,20 5-20-16,19 14-27 15,11 13-70-15,1 8 1 16,3 9-26-16,5 4 0 16,7-3-34-16,6-9-19 15,3-14 3-15,0-9-2 16,0-13 22-16,-4-2-6 16,-2-24 28-16,-8-16-81 15,-5-21 64-15,-5 1 25 16,-4-4 26-16,-7 2-24 15,-2 21 44-15,-6 1 79 0,-3 20-39 16,2 15-6-16,3 7-42 16,11 19-29-16,13 13-6 15,13 7-3-15,7 5-50 16,21 0-21-16,37 5-111 16,-3-12-127-16,-2-15-705 0</inkml:trace>
  <inkml:trace contextRef="#ctx0" brushRef="#br0" timeOffset="129711.74">9615 9553 41 0,'0'0'398'0,"0"0"99"16,0 0-274-16,0 0-74 15,0 0-14-15,0 0 18 0,0 0-19 16,-4 1-25-16,4-1-24 15,0 2-36-15,0-2 31 16,0 0-62-16,0 1-7 16,0-1 6-16,0 0-3 15,0 1 2-15,12 1 4 16,9 2 15-16,7 0 68 16,9 2-85-16,5 0-16 15,1-1 7-15,-2 3-9 16,-7-3 7-16,-4 2-7 15,-9-1-30-15,-8-2 11 16,-6 0-91-16,-2 1-9 16,-1-3-51-16,1 3-41 0,-2-1-60 15,0-3-328-15</inkml:trace>
  <inkml:trace contextRef="#ctx0" brushRef="#br0" timeOffset="130032.88">9609 9779 464 0,'0'0'328'0,"0"0"-171"0,0 0-34 16,0 0 13-1,0 0 57-15,0 0-33 0,0 0 20 16,33 7-4-16,-9-4-61 16,3 0-15-16,4-1-57 15,3 1-12-15,4 1 30 16,-1-1-48-16,-1 1 0 16,2-1-5-16,-6 0-8 15,-7 0 0-15,-2-3-9 16,-4 0-141-16,-4 0-141 15,-3 0-363-15</inkml:trace>
  <inkml:trace contextRef="#ctx0" brushRef="#br0" timeOffset="133194.41">22492 14039 608 0,'0'0'399'16,"0"0"-149"-16,0 0-128 15,0 0 122-15,0 0 8 16,0 0-32-16,0 0-44 16,-3-16-34-16,3 16-29 15,0 0-43-15,0 0-52 16,0 0 20-16,0 10-27 16,0 7-11-16,0 7 15 15,0 7-14-15,0 1 21 16,-1 4-22-16,1-2 0 15,0-3-26-15,0-1-9 16,13-5-47-16,17-3-93 0,-5-6-351 16,1-10-736-16</inkml:trace>
  <inkml:trace contextRef="#ctx0" brushRef="#br0" timeOffset="133961.37">25296 14123 398 0,'0'0'758'16,"0"0"-450"-16,0 0-78 0,0 0 50 16,0 0-118-1,0 0-45-15,0 0-12 0,5-25-34 16,1 25-10-16,5 0-61 15,1 0 18-15,1 3-28 16,1 10 10-16,-4 0 0 16,-7 6-1-16,-3 2 1 15,-3 1-1-15,-16-2 1 16,-4 0 0-16,1-5-2 16,1-4 17-16,9-3-14 15,3-3 1-15,9-3-1 16,3-2 13-16,24 0-14 15,16 0 0-15,13 0-11 16,10 0 5-16,5-9-62 16,0-8-64-16,28-20-85 0,-20 5-355 15,-10-1-684-15</inkml:trace>
  <inkml:trace contextRef="#ctx0" brushRef="#br0" timeOffset="134852.99">28076 14018 165 0,'0'0'959'0,"0"0"-752"15,0 0-48 1,0 0-57-16,0 0-6 0,0 0-84 16,86-36 8-16,-58 36-5 15,3 12-8-15,2 2 9 16,-3 1-16-16,-2-1 0 16,-7-2 3-16,-6-2-1 15,-5-3-2-15,-7-4 1 16,-3-1 12-16,0 0 34 15,0-1-31-15,-7 2 35 16,-5 0 43-16,0 0-49 16,1 0-20-16,3 1-7 15,3 2-18-15,4 3 0 0,1 7-11 16,1 3 11 0,14 8 9-16,3 3 0 0,3 2-8 15,-4-2-1-15,-3-2 7 16,-8-5-4-16,-4-6-3 15,-2-3 0-15,-3-5 18 16,-12-7 33-16,-8-2 22 16,-3 0-39-16,-4 0-33 15,0-7-2-15,-4-13-129 16,5 2-239-16,8-2-695 0</inkml:trace>
  <inkml:trace contextRef="#ctx0" brushRef="#br0" timeOffset="135583.04">30681 14027 563 0,'0'0'701'16,"0"0"-456"-16,0 0-25 16,0 0-18-16,0 0-62 15,0 0-63-15,0 0-55 16,4 24 13-16,-11-9 11 16,-2 2-28-16,0 2 2 15,-1 2-14-15,4-1-4 0,3 0-2 16,3-3 9-16,0 0 10 15,11-2-19-15,12 1-1 16,7-2 1-16,8-1-57 16,18-7-113-16,-7-5-224 15,-8-1-598-15</inkml:trace>
  <inkml:trace contextRef="#ctx0" brushRef="#br0" timeOffset="135808.44">30916 14123 499 0,'0'0'825'16,"0"0"-589"-16,0 0-121 15,0 0 118-15,0 0-44 16,0 0-70-16,-17 79-21 16,13-50-29-16,-2 1-23 15,0 3-35-15,0 3-1 16,-3 0 6-16,3 2-16 15,0-2-10-15,1 7-95 16,1-7-142-16,2-10-314 0</inkml:trace>
  <inkml:trace contextRef="#ctx0" brushRef="#br0" timeOffset="137054.1">20290 11866 735 0,'0'0'1070'0,"0"0"-912"16,0 0-108-16,0 0-14 15,0 0 31-15,0 0 5 16,0 0 48-16,4 39-51 16,-1-12 14-16,0 3-75 15,-1-1-8-15,1-1 1 16,0-2-1-16,-1-2-6 0,0-6-71 15,-2-11-128-15,0-5-294 16,0-2-642-16</inkml:trace>
  <inkml:trace contextRef="#ctx0" brushRef="#br0" timeOffset="137814.07">20288 9580 1113 0,'0'0'334'15,"0"0"-145"-15,0 0 0 16,0 0-18-16,0 0-83 16,0 0-47-16,0 0-13 0,35-23 18 15,-16 23-45 1,2 0-1-16,0 6 9 0,-3 6-9 15,-3 3-2-15,-8 2 1 16,-7 1-8-16,0 1-2 16,-9 0 11-16,-15 1 0 15,-4-2 22-15,0-2-3 16,0-1-5-16,6-2-14 16,6-3 13-16,7-3-7 15,9 0-6-15,0-1-6 16,24 1 6-16,13 1 0 15,17 1-7-15,10-2-47 0,21-7-145 16,-12 0-288-16,-18 0-574 16</inkml:trace>
  <inkml:trace contextRef="#ctx0" brushRef="#br0" timeOffset="138968.99">20291 6381 1007 0,'0'0'185'16,"0"0"-42"-16,0 0-31 16,0 0-87-16,0 0 30 15,0 0-9-15,0 0 20 16,41-6-17-16,-22 6-8 15,3 0-9-15,0 0-32 16,1 6 16-16,1 2-8 16,-3 3-8-16,-2 1 0 15,-4-1-1-15,-6 0 0 16,-4-1-7-16,-5-1-5 16,0-1 7-16,0 1-2 15,0-2 8-15,0 0 0 16,0 0 10-16,0 1-10 0,-2 1 11 15,1-1-11-15,-1 1 0 16,2-1-14-16,0 2 20 16,0 0-6-16,0 0 9 15,5 1-8-15,1-3 23 16,1 1-24-16,0-2 0 16,0 0 30-16,-3-1-17 15,-2 0 20-15,-2-2-2 16,0 2-9-16,0-1 56 15,-13 2-78-15,-6 1 23 16,-6 1-10-16,-3-1-13 16,-4 1-10-16,3-2-38 15,0-1-154-15,11-2-123 16,6-4-596-16</inkml:trace>
  <inkml:trace contextRef="#ctx0" brushRef="#br0" timeOffset="150936.99">10845 9183 390 0,'0'0'368'0,"0"0"-231"15,0 0-17-15,0 0-3 16,0 0 36-16,-57-72-9 16,34 64-9-16,-7 4 28 15,-5 4-39-15,-4 0-15 16,0 0-33-16,-3 11-23 15,1 6 7-15,0 4-41 16,4 2-5-16,4 3 27 16,6 2-22-16,8 4-13 15,8 1-6-15,8 4 2 16,3 0-5-16,5-1 3 16,20 3 0-16,7-4 4 0,5-4-2 15,11-4-1-15,1-3-1 16,-4-5 10-16,-2 0-22 15,-9-1 5-15,-10-1-14 16,-12 1 20-16,-9 1-15 16,-3-1 16-16,-9 1-1 15,-13-1 2-15,-6-3 44 16,-7-2-15-16,-1-5 4 16,-4-2 15-16,0-6-9 15,1 0-10-15,3-3-30 16,3-10 14-16,5-2-30 15,10 0 1-15,5-1-78 16,7 2-59-16,4 6-197 0,2 3-369 0</inkml:trace>
  <inkml:trace contextRef="#ctx0" brushRef="#br0" timeOffset="151387.79">10864 9632 91 0,'0'0'1387'16,"0"0"-1076"-16,0 0-127 16,0 0-89-16,0 0 42 15,0 0-78-15,0 0-19 16,88-31-13-16,-72 31-15 16,-1 7-3-16,-6 4-9 15,-7 5 0-15,-2 0 14 16,-3 6-5-16,-17-1 30 15,-5 0 2-15,-1-1 0 0,0-2 5 16,5-2-46 0,6-5 7-16,5-1-26 0,7-3 19 15,3-1-8-15,3-3-8 16,17-1 14-16,10-2 2 16,9 0-98-16,19 0-103 15,-9-9-117-15,-8-4-376 0</inkml:trace>
  <inkml:trace contextRef="#ctx0" brushRef="#br0" timeOffset="151583.26">11235 9597 1320 0,'0'0'300'0,"0"0"-85"15,0 0-35-15,0 0-80 0,0 0-55 16,0 0 32-16,0 0 9 15,-28 70-30-15,15-37-56 16,2-1-15-16,2 3 15 16,2 10-130-16,1-9-204 15,3-6-362-15</inkml:trace>
  <inkml:trace contextRef="#ctx0" brushRef="#br0" timeOffset="152349.22">11756 8647 735 0,'0'0'207'0,"0"0"-12"15,0 0-45-15,0 0 55 16,0 0-67-16,0 0-48 15,0 0-53-15,-22-7-5 16,4 37 87-16,0 22-23 16,-4 25-28-16,1 28 30 15,6 13-53-15,6 9 17 16,3 0-9-16,3-7-18 16,3 0 1-16,-2-1-36 15,2-4 0-15,-1 1 7 16,-1 0 7-16,2-2-5 0,0-4-8 15,0-6 11-15,-1-11-2 16,-1-19-10-16,1-20-44 16,1-19-2-16,0-11-84 15,0-6-86-15,0-5-296 16,0-10-540-16</inkml:trace>
  <inkml:trace contextRef="#ctx0" brushRef="#br0" timeOffset="154593.22">12684 9344 42 0,'0'0'1260'0,"0"0"-993"16,0 0-122-16,0 0 24 16,0 0-23-16,0 0-16 15,0 0 12-15,8-61-90 16,-25 57-15-16,-8 1-17 15,-11 2-20-15,-9 1 60 16,-4 0-60-16,-2 7 1 16,2 7 29-16,9 3-24 15,5 4-6-15,12 6 0 16,7 2 1-16,9 7-6 16,7 3 5-16,6 2-13 15,18 2 7-15,15-1 6 16,6 2-24-16,5-2-2 15,0 0-22-15,-4-1 23 0,-7-1-16 16,-8-4 15-16,-7-3 16 16,-9-5-5-16,-8-4 8 15,-6-5-1-15,-1-7 1 16,-5-4 7-16,-13-4 0 16,-6-4 22-16,-9 0 15 15,-6-7-9-15,-4-9 4 16,0-5-1-16,2-3-30 15,6-1 43-15,8 2-44 16,9 4-2-16,7 7 2 0,4 5 0 16,7 7-61-1,0 0-122-15,12 5-388 0,1 4-2 0</inkml:trace>
  <inkml:trace contextRef="#ctx0" brushRef="#br0" timeOffset="154999.14">12984 9643 1189 0,'0'0'291'15,"0"0"-132"-15,0 0-43 16,0 0 37-16,0 0-34 16,0 0-33-16,0 0-10 15,-84 83-22-15,71-49-38 16,4 3 64-16,0 1-61 15,6 3 14-15,1-3-16 16,2 0-9-16,0-4 8 16,0-1-16-16,0-5 0 15,5-4-23-15,6-3 12 0,3-4-58 16,3-6-70-16,16-8-142 16,-3-3-236-16,-2 0-736 0</inkml:trace>
  <inkml:trace contextRef="#ctx0" brushRef="#br0" timeOffset="155256.44">12635 9846 1189 0,'0'0'392'0,"0"0"-223"16,0 0-58-16,0 0-48 0,0 0 3 16,0 0 26-16,0 0-51 15,88-5-6-15,-48 5-18 16,3 0-16-16,-1 0-1 16,18 0-46-16,-13 0-272 15,-6-6-318-15</inkml:trace>
  <inkml:trace contextRef="#ctx0" brushRef="#br0" timeOffset="155676.13">13291 9783 1230 0,'0'0'373'16,"0"0"-218"-16,0 0-50 0,0 0 2 15,0 0-58-15,0 0 5 16,0 0-40-16,39 6 53 16,-8-3-14-16,7-3-27 15,2 0-15-15,3 0-11 16,-4 0-21-16,-3 0-1 15,-5 0-160-15,-10 0-196 16,-9 0-276-16</inkml:trace>
  <inkml:trace contextRef="#ctx0" brushRef="#br0" timeOffset="155888.47">13239 10007 834 0,'0'0'897'16,"0"0"-749"-16,0 0-138 15,0 0 151-15,0 0-33 16,91 14-53-16,-34-11-52 16,7-1-23-16,27-1-12 15,-16-1-238-15,-13 0-518 0</inkml:trace>
  <inkml:trace contextRef="#ctx0" brushRef="#br0" timeOffset="156695.26">14458 9419 42 0,'0'0'1100'15,"0"0"-915"-15,0 0-43 16,27-85 8-16,-27 70 37 15,-5 5 35-15,-21 3-135 16,-13 5-43-16,-13 2 24 16,-8 0-8-16,-3 11-14 15,6 8-6-15,4 5-38 16,10 4 23-16,10 3-25 16,12 2-13-16,10 2 12 15,11 3-8-15,2 0 8 16,26 2 0-16,8 0-17 0,7 0 0 15,4-2 12-15,0-3-20 16,-3 0 17-16,-4-5 3 16,-9 1 5-16,-7 1 0 15,-8-4 1-15,-10-3-12 16,-6-1 12-16,-3-5-10 16,-17-6 10-16,-9-4 8 15,-8-6 28-15,-8-3-5 16,-6 0-30-16,2-14 20 15,3-3-21-15,10-4-18 16,12-1-37-16,18-4-101 16,6 6-172-16,0 5-463 0</inkml:trace>
  <inkml:trace contextRef="#ctx0" brushRef="#br0" timeOffset="157058.51">14630 9825 1107 0,'0'0'490'16,"0"0"-286"-16,0 0-110 16,0 0-6-16,0 0 35 15,0 0-97-15,0 0 81 16,-11 34-33-16,2-12-34 16,2 1 1-16,2 3-41 15,1-2 0-15,1 0-3 16,1-2 3-16,1-2-53 15,-1-3-52-15,2 0-91 16,0-4-148-16,0-8-441 0</inkml:trace>
  <inkml:trace contextRef="#ctx0" brushRef="#br0" timeOffset="157281.68">14774 9824 1209 0,'0'0'552'16,"0"0"-386"-16,0 0-109 15,0 0-19-15,0 0 94 16,0 0-54-16,-6 86 7 16,2-52-57-16,1 0-28 15,1-2 11-15,-1 1-11 16,0 2-125-16,0-7-174 15,0-8-375-15</inkml:trace>
  <inkml:trace contextRef="#ctx0" brushRef="#br0" timeOffset="157940.1">15067 8686 851 0,'0'0'534'16,"0"0"-371"-16,0 0-147 15,0 0 39-15,0 0 78 16,92 68 44-16,-50-27-13 16,10 21-54-16,8 20-49 15,0 22 22-15,-8 15-77 16,-16 1 8-16,-13 0-5 16,-14-7-8-16,-6 0 17 0,-3 1-18 15,-16 3 0 1,-17 3-14-16,-12 0 14 0,2-3-6 15,0-8-41-15,9-13-95 16,11-28-127-16,11-25-327 0</inkml:trace>
  <inkml:trace contextRef="#ctx0" brushRef="#br0" timeOffset="158444.68">16295 9733 595 0,'0'0'582'0,"0"0"-383"16,0 0-21-16,0 0-4 16,0 0 50-16,0 0-1 15,0 0-56-15,-24-53-65 16,24 52 39-16,0-1-89 16,0-1-19-16,18-2-12 15,13 0-21-15,14 1-6 16,14 1-11-16,6 3-54 15,-4 0 35-15,-12 0-120 16,-15 4-106-16,-18 9-123 16,-11-3-156-16,-5-3-85 0</inkml:trace>
  <inkml:trace contextRef="#ctx0" brushRef="#br0" timeOffset="158619.51">16227 9882 75 0,'0'0'696'0,"0"0"-501"16,0 0 39-16,0 0-9 15,0 0-23-15,114 29-52 16,-63-28-109-16,29-1-41 16,-14 0-79-16,-7 0-566 0</inkml:trace>
  <inkml:trace contextRef="#ctx0" brushRef="#br0" timeOffset="159092">17191 9422 818 0,'0'0'248'0,"0"0"-28"0,0 0-69 16,0 0-7-16,0 0-38 16,32-79-2-16,-12 70-79 15,7 2-18-15,6 3 28 16,7 2-26-16,6 2 13 15,1 0 25-15,2 6-10 16,-3 7 11-16,0 4-48 16,-5 4 1-16,-8 1 10 15,-11 6-11-15,-11 0-14 16,-11 2 14-16,-8 2 12 16,-19-1 47-16,-10 0-33 15,-9-4 21-15,-5-2 2 16,-4-1-19-16,1 0-8 15,5 0-13-15,7 0-9 0,8 3 22 16,10 0-22-16,10 3-11 16,11 3-22-1,5 16-123-15,13-8-207 0,3-5-630 0</inkml:trace>
  <inkml:trace contextRef="#ctx0" brushRef="#br0" timeOffset="159408.37">17282 10216 879 0,'0'0'148'0,"0"0"62"16,0 0-52-16,0 0-25 0,0 0-53 15,0 0-52-15,0 0-25 16,-13 23-3-16,13-19 0 15,9-3 35-15,0 1-35 16,1-2 0-16,-4 0 10 16,-1 0 3-16,-4-3 41 15,-1-3 86-15,0 0-15 16,0 0 4-16,-6 2-64 16,1-1-7-16,2 4-21 15,2 1-37-15,1 0-11 0,0 0-91 16,1 0-201-1,4 0-252-15</inkml:trace>
  <inkml:trace contextRef="#ctx0" brushRef="#br0" timeOffset="170502.81">22996 9749 1058 0,'0'0'269'15,"0"0"-89"-15,0 0-20 16,0 0 59-16,0 0-27 16,2-16-70-16,-2 16-8 15,0 0-58-15,0 0-29 0,-12 2-26 16,-11 9 26-1,-10 8 8-15,-6 3-13 0,-6 3-21 16,-3 5 23-16,3 0-24 16,2-2-1-16,6 0-7 15,5-2-18-15,10-5-32 16,5-4-39-16,10-5-97 16,7-5-111-16,4-2-47 15,12-5-186-15</inkml:trace>
  <inkml:trace contextRef="#ctx0" brushRef="#br0" timeOffset="170774.09">23029 9794 586 0,'0'0'535'0,"0"0"-356"15,0 0-28-15,0 0-7 16,0 0-33-16,0 0-54 15,0 0 28-15,-58 13 16 16,28 8-59-16,-4 5-14 16,-1 2 0-16,-2 1-8 15,0 1-2-15,3-2-18 16,1-3 9-16,3-3-12 16,5-4 3-16,7-2-59 15,4-5-128-15,14-4-77 16,0-3-57-16,9-4-279 0</inkml:trace>
  <inkml:trace contextRef="#ctx0" brushRef="#br0" timeOffset="171089.25">23159 9878 1119 0,'0'0'219'0,"0"0"-124"16,0 0 27-16,0 0 50 16,-105 5-18-16,61 11-21 15,-3 5-42-15,0 4-38 16,-1 2 12-16,2 1-36 16,4-1 5-16,3-1-19 0,10-5-14 15,7-6 10-15,8-4-11 16,6-4-2-16,5-4-10 15,3-1 6-15,0-2-4 16,0 0 1-16,0 0-13 16,0 0-15-16,0-7-74 15,8-6-231-15,-4-1-354 0</inkml:trace>
  <inkml:trace contextRef="#ctx0" brushRef="#br0" timeOffset="172141.44">23268 11674 1273 0,'0'0'382'0,"0"0"-253"15,0 0-69-15,0 0 19 16,0 0 15-16,0 0 16 15,0 0-49-15,-101 62 1 16,72-38-14-16,-1 0-5 16,1 0-3-16,0-2-37 15,4-1 3-15,2-3-9 16,3-4 3-16,3-1-17 16,4-4-57-16,4 0-90 0,6-2-97 15,3-5-134-15,0-2-234 16</inkml:trace>
  <inkml:trace contextRef="#ctx0" brushRef="#br0" timeOffset="172449.61">23341 11732 411 0,'0'0'751'0,"0"0"-590"15,0 0-46-15,0 0 26 16,0 0-7-16,0 0-20 16,0 0-63-16,-18 0 16 0,-3 12 34 15,-6 4-45-15,-4 4 0 16,-3 1-12-16,1 1-10 16,1-1 0-16,4 1-34 15,1-4 0-15,5-1 0 16,1-3 0-16,6-3-11 15,3-1-73-15,5-3-63 16,2-1-78-16,5-5-61 16,0-1-220-16,6 0-173 0</inkml:trace>
  <inkml:trace contextRef="#ctx0" brushRef="#br0" timeOffset="172757.79">23391 11801 682 0,'0'0'605'15,"0"0"-472"-15,0 0-78 16,0 0 15-16,0 0 95 16,0 0-12-16,0 0-47 15,-84 32-17-15,57-15-7 16,-2 0-17-16,1 3-3 15,0 1-25-15,0 0 14 16,-1 0-32-16,2 2 0 16,2-2-6-16,1-3 2 15,2-1-6-15,2-2-9 16,7-3-11-16,4-3 10 0,4-3-112 16,5-5-113-16,0-1-267 15,0 0-347-15</inkml:trace>
  <inkml:trace contextRef="#ctx0" brushRef="#br0" timeOffset="191241.37">23426 11536 728 0,'0'0'114'0,"0"0"-62"15,0 0 48-15,0 0 19 16,0 0 15-16,-21-51-61 15,14 42-24-15,-4 1-8 16,1 0 8-16,-4-1-5 16,-4 1-11-16,-1 0-26 15,-3 3 19-15,-4-1-20 16,-2 2 29-16,1-1-1 16,-1 3-7-16,0-1-9 15,1 1-9-15,2 2-8 16,2 0 16-16,1 0-16 0,1 0 5 15,1 2 1 1,-2 3 9-16,-2 4 13 0,1 2-10 16,-2 2-17-16,0 4 36 15,-4 0-26-15,3 4 1 16,-3 0-7-16,3 3 4 16,0 3-1-16,4 0-9 15,1 3 0-15,0-2 14 16,6 1-13-16,-1 0 10 15,4-1-11-15,-1-1 15 16,3 0 1-16,1-1-16 16,3 2 0-16,0 1 0 0,2-1 0 15,1 0 0-15,3 0 0 16,0-1 6-16,0-2-1 16,0-2-5-16,0-1 0 15,2-3-9-15,5 1 12 16,0-2-3-16,2 2 11 15,0-1-5-15,3-1 3 16,0 0-9-16,1-1-4 16,-1 0-2-16,3-1 12 15,0-2-2-15,3-2 3 16,2 1 4-16,2-1-5 16,0 1-6-16,-1-1 0 15,2-2-1-15,-1-1 8 16,0 0-9-16,-1-1 2 15,2 0 0-15,-1-2 6 0,-1 0-6 16,1-2 0-16,2-1 2 16,1-2 5-16,1-1-7 15,-2 0 1-15,1 0 1 16,0 0 13-16,-1-3-15 16,-3-2 0-16,2-2 2 15,-3-2 7-15,-1 1-4 16,0-3 7-16,2 0 6 15,-3-1 8-15,1 1-26 16,-2-2 0-16,0 0-7 16,-1 1 20-16,0-1-13 15,-4 1 1-15,1-3 11 16,-1 2 7-16,0-1-19 0,-3 0 1 16,1 0-6-16,1-1 14 15,-1-1-15-15,-1 1 6 16,1-1 0-16,-2 0 0 15,-1 0-2-15,0-1 2 16,-1 1-10-16,1 1 11 16,-3 0-2-16,-1 1 1 15,-1 0 0-15,-1 2 10 16,-1-1-10-16,2-1 0 16,1-1-5-16,1 0 11 15,1-2-6-15,1 1 1 16,0-3-1-16,-2 0 7 15,2 1-7-15,-1 0 0 16,-1 1-4-16,2 1 5 16,-2-1-1-16,-1 2 2 0,2 1 4 15,-3 0 14-15,1 0-6 16,-3 1-13-16,1 0 31 16,-1 2-31-16,0-3 14 15,0 0-14-15,0-3 0 16,-4-1 3-16,-6-4-4 15,-3 0 0-15,-2-3-13 16,-3-1 13-16,-3-1-9 16,-1 2 9-16,-3 2 0 15,1 3 0-15,1 5-47 0,-2 5-13 16,-27 10-94 0,7 0-181-16,-3 0-357 0</inkml:trace>
  <inkml:trace contextRef="#ctx0" brushRef="#br0" timeOffset="196719.42">6050 10669 894 0,'0'0'253'0,"0"0"-159"15,0 0-65-15,0 0-19 16,0 0 41-16,0 0 81 16,1 0-38-16,12-1-40 15,4 0-10-15,4-2 17 0,1 1 27 16,6 2-33 0,-1 0-20-16,3 0 14 0,1 0-40 15,-1 0 10-15,4 0-6 16,4 0 0-16,2 3 8 15,5 0-20-15,3 1 7 16,5 2 4-16,4-2-10 16,1 1 8-16,0 0-4 15,2-1 17-15,-3-1 11 16,3-1-12-16,-2 1-10 16,0-1 29-16,0 0-41 15,0 3 12-15,3-1-4 16,2 0-7-16,4 1 10 15,2-1-11-15,4 0 0 16,11 0 3-16,18 2 5 16,16 0-5-16,3 1 3 15,-9 1 7-15,-24-1 6 0,-24-1-14 16,-15-1-4-16,-2 2 12 16,8 2-5-16,6-1-8 15,11 2 0-15,10 2 0 16,12-1 9-16,20 0-9 15,9 0 0-15,-4 1-1 16,-5-3 7-16,-13 3-6 16,-6-2 0-16,-5-2 1 15,-18 1 8-15,-13-3-9 16,-12-2 0-16,-3-1 13 16,9 1-12-16,8 0 5 0,12 2-4 15,8-1 7 1,15 3 5-16,13 2-14 0,5 3 0 15,-10-1-3-15,-8-1 10 16,-11-1-7-16,-15-3 0 16,-9-2 0-16,-12-2 9 15,-2 1-9-15,8-1 0 16,7 0-3-16,11 0 3 16,-4-2 0-16,3-1 0 15,-2 0 0-15,4 0-1 16,-2 0 0-16,2 0 1 15,0 0-5-15,-1 0 7 16,4-1-2-16,-5-2 1 16,-2 0-1-16,-4 0 12 0,-5 1-12 15,-2-1 0-15,-3-1-5 16,5 0 11-16,-1-1-12 16,1 0 5-16,2 0 1 15,-1 1 7-15,4 0-7 16,1-2 0-16,0 2-6 15,2 0 6-15,1-1 0 16,1 2-6-16,-2-1 6 16,-3 1 6-16,-2-1-6 15,-1 1 0-15,-4-1-3 16,2-2 9-16,2 2-7 0,0-1 1 16,2 1 0-1,1 1 0-15,1 0-1 16,-3 2 1-16,-1-1-10 15,-4 2 11-15,-6 0-1 0,1 0 0 16,-7 0 1-16,-2 0 0 16,1 4-1-16,2 1 1 15,4 0 13-15,8 1-13 16,2-1 4-16,6 2-4 16,-1-1 6-16,0 1-6 15,-3 0-1-15,2 0 1 16,-6 0 5-16,1 2-5 15,0 1-1-15,0 0 1 16,-1-1 11-16,1 4-4 16,-1-2-1-16,1 3-7 15,0-1 32-15,2 2-31 16,-1-1 19-16,4-2-10 0,1-1 2 16,0 1 1-16,-3-4-13 15,-3-1 2-15,-3-1 16 16,-5-2-17-16,-4-1-1 15,-1-1 0-15,-3-2 0 16,-3 0 8-16,-1 0-8 16,-4 0-1-16,-1 0-1 15,-1 1 2-15,-6 0 0 16,-2-1-1-16,-3 2 1 16,0 1-2-16,0 0 1 15,0-1-1-15,3 1-7 0,-1 0 10 16,0 0-2-16,-3 1 1 15,-3-3 0 1,-2 1 0-16,-8-1-9 0,-2-1-27 16,-8 0 20-16,-9 0-149 15,-16-7-327-15,-5-5-279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1-03T12:48:51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21707 13241 702 0,'0'0'686'0,"0"0"-479"15,0 0-148 1,0 0-9-16,0 0 96 0,0 0-7 16,-6-2-26-16,6 2-19 15,0 0-15-15,0 0 1 16,0 0-21-16,0 0-22 15,5 0-6-15,4 0-3 16,10 0-1-16,9 0-6 16,11-3-9-16,9-1 9 15,9 0-12-15,4-1-8 16,0 1 14-16,-1 0-6 16,-5 1 4-16,-6 0-13 15,-7 1 1-15,-11 0 5 16,-7-1-5-16,-9 2-1 15,-5-1 6-15,-7 1-6 0,-1 1 0 16,-2 0 0-16,0 0-34 16,0 0-41-16,-3 0-60 15,-13 0-74-15,-11 0 52 16,-8 3-35-16,-6 5-20 16,-5 2 28-16,1 0 76 15,-1 0 75-15,2-2 33 16,4-2 16-16,0-4 78 15,2 0 28-15,1-2 44 16,-1 0 1-16,2 0-48 0,1 0-24 16,2 0-20-1,4-3-12-15,6 0-17 0,5 2-27 16,6 1-11-16,6 0-7 16,5 0 0-16,1 0-1 15,0 0-8-15,10 0-3 16,13 0 3-16,17 0 8 15,25 0-1-15,28 4 0 16,23 0-14-16,5-1-16 16,-22 1-3-16,-28-2 6 15,-27 1 12-15,-10 0-3 16,-5-1-2-16,-1 0 1 16,-6 1-11-16,-13-3 20 15,-9 1 1-15,-9-1-45 16,-22 0 34-16,-27 0 21 0,-25 0 19 15,-22 0 12-15,-12-1 1 16,10-1 20-16,22 2-20 16,25 0-13-16,20 0 2 15,8 0-14-15,5 5-7 16,4 2 0-16,6 0-15 16,14 0-45-16,3 1-35 15,30-1 71-15,27-1 2 16,29-2-32-16,26-4-15 15,-7 0-8-15,-20 0 4 16,-27-6 44-16,-18 4 24 16,3-3 5-16,1 3 15 15,-4-1-8-15,-12 1 12 0,-11 1 38 16,-14-2 23-16,-3 2 20 16,-14-3-100-16,-15 1 50 15,-16 0-24-15,-14 0 25 16,-8 3-36-16,-5 0 23 15,-2 0-13-15,2 3-1 16,8 6-8-16,11 2-8 16,11 1-8-16,12 1-1 15,12-2-11-15,15 1-18 16,3-2-48-16,24-1 61 16,18 1 16-16,13-3-22 15,9-1-7-15,5-3-7 16,-6-3 5-16,-11 0 32 15,-15 0 0-15,-15 0 11 16,-11 0 26-16,-10 0 9 0,-1-2 16 16,-7-2-23-16,-18-1-10 15,-8-2-29-15,-17-6-43 16,7 1-209-16,13 1-578 16</inkml:trace>
  <inkml:trace contextRef="#ctx0" brushRef="#br0" timeOffset="4698.42">22986 9485 80 0,'0'0'748'0,"0"0"-565"15,0 0-41-15,0 0-59 16,0 0-15-16,0 0 51 15,12-16 4-15,-11 14-40 16,-1-1-10-16,0 2-18 16,2 1-5-16,-2 0-21 15,0-2-11-15,0 2-11 16,0-1-7-16,0-3-10 16,-2-1 10-16,-5-2 25 15,-5-1-25-15,0 0-4 16,-3-1-3-16,0 2-5 15,-3 1 12-15,2 0 7 16,-4 2-7-16,1 1 1 16,-2 0 14-16,-1 1-2 15,0 0 2-15,2 1 1 0,-1 1-16 16,0 0 0-16,3 0 0 16,-4 1 1-16,-2 6 0 15,0 2-1-15,-1 2 1 16,-1 1 16-16,-2 2-11 15,0 1 22-15,1 2-27 16,-1 0 20-16,2-1-20 16,4 1-1-16,-1-2 9 15,3-1-8-15,3 0 11 16,-1 0-12-16,5 1 1 16,-2-1 0-16,4 0 0 15,0 0-1-15,2 0 0 16,1 1 7-16,1 1-7 0,-1 1 0 15,2 0 6-15,0 1-5 16,2 2 0-16,-1 0 0 16,1 0 5-16,1 2 7 15,-3 0-4-15,5 3 1 16,-1-3-9-16,1 1 7 16,1-1-8-16,0-2 1 15,0 0-1-15,0-2 8 16,0-1-8-16,0 1 0 15,3-1 6-15,5 1-4 16,0-3-1-16,1 1 5 16,1 0-4-16,2-2 9 0,-1 2-11 15,2-2 0 1,-1 1 0-16,2-1 0 16,-1 1 1-16,0 0 0 0,2-2 8 15,-1 1-4-15,3-1-5 16,0-1 0-16,4 0 5 15,1 0-5-15,2 0 1 16,0-1-1-16,1-1 1 16,2 1 7-16,-3-2-8 15,1-1 0-15,-2-1 6 16,1-1-6-16,-2 1 0 16,2-3 0-16,-2 2 0 15,1-2 0-15,0 0 1 0,1-1-1 16,0-1 8-1,2-2-8-15,-1 0 1 0,-1 0-1 16,-1 0 1-16,0-2 5 16,1-5-6-16,-2-2 0 15,2-1 5-15,-3 1-5 16,0-3 0-16,0 3 0 16,-3-2 0-16,1 1 0 15,-1 0-1-15,0-2 1 16,1 1 1-16,1-3-1 15,-1 0 0-15,2-1 1 16,-1-4 0-16,-1 2-1 16,-1-2 1-16,-2 0-1 15,-1 1 9-15,0-4-9 16,-1 2 0-16,-3 1 0 0,0-2 0 16,-2 0 0-16,1-2 0 15,-2 0 0-15,-2 2 0 16,0-3 0-16,-3 1-2 15,-2 0 2-15,-1-2-1 16,0-3 0-16,0 0 1 16,0-1 0-16,-1 0 14 15,-5 4-14-15,0 0 6 16,-2 2 15-16,-2 2-15 16,-1-2 1-16,-1 2-6 15,-2-1 6-15,-2 0 0 16,-3 1-7-16,-2 2-3 15,-4 0-5-15,-5 2 8 0,-3 0-1 16,-5 1-2-16,0 3 3 16,-1 0 1-16,2 2-1 15,0 1 1-15,3 0-1 16,2 3 0-16,4 1-1 16,5 3 1-16,2 3-9 15,5 0-10-15,6 0-33 16,-1 7-36-16,5 9 24 15,-1 8-86-15,2 19-66 16,2-4-50-16,2-6-401 0</inkml:trace>
  <inkml:trace contextRef="#ctx0" brushRef="#br0" timeOffset="11408.84">6958 5832 669 0,'0'0'558'0,"0"0"-470"16,0 0-62-16,0 0-11 15,0 0 44-15,0 0 52 16,0 0 8-16,0 0-24 16,0 0-22-16,0 0-23 15,0 0-30-15,0 0-7 16,11 0 11-16,6 0 8 16,4 0 3-16,3 0-13 15,6 1 4-15,3-1 7 16,8 2-4-16,1-1 5 0,7 2 1 15,1 0-17-15,2 0 6 16,0 1-2-16,-1 0 0 16,-2 0-3-16,-2-1 0 15,0 0-11-15,0 0 10 16,0-1-7-16,4 1 6 16,-2 0-11-16,3 1 3 15,0 0-2-15,-4 1-2 16,1-2-4-16,-2-1 10 15,2 1-10-15,-4-1 8 16,4-1-2-16,0-1 3 16,-1 2-2-16,1-2 4 15,-1 0-3-15,1 0 8 16,1 1-16-16,0-1 5 16,-1 0-6-16,-2 1 1 0,-4 1 9 15,-3 1-2-15,-4-2-7 16,-3 1 17-16,-3-1-6 15,-5-1 3-15,-3 1-2 16,-7-1-1-16,-4 0-2 16,-2 0-4-16,-6 0-6 15,-2 0 1-15,1 0-1 16,-2 0-9-16,1 0-3 16,4 2-19-16,2-1-60 15,20-1-69-15,-3 0-159 0,1 0-545 16</inkml:trace>
  <inkml:trace contextRef="#ctx0" brushRef="#br0" timeOffset="13017.15">10737 5860 694 0,'0'0'534'0,"0"0"-442"0,0 0-53 16,0 0-25-16,0 0 24 16,0 0 33-16,0 0 11 15,0 0-8-15,0 0-7 16,9 0-28-16,6 0-4 15,6 0-17-15,6 1-8 16,4 4 3-16,8-1 2 16,5 0 2-16,6 0 10 15,5 0-8-15,5 2 9 16,-1 0-11-16,1 0 1 16,-2 1-5-16,-4 0-3 15,-5 0 1-15,-3 0-1 16,-2-1-9-16,-2-1 14 0,-2 1 1 15,-3-2 0-15,5 0-4 16,1 0 8-16,2-1 4 16,4 1-11-16,2 0-3 15,6-1-4-15,-1 2-6 16,-1 0 1-16,-1 0 0 16,-3-1 0-16,-2 0 0 15,-1 0 0-15,-2 1 0 16,-1-2 7-16,-1-1-8 15,-3 0-5-15,-1-2 5 16,3 0 6-16,2 0-6 16,3 0 1-16,1 0 0 15,3 0 7-15,2-3-8 16,0 2-1-16,-2-2 1 0,-1 0 0 16,-2 1 1-16,-1 0-1 15,-1 0 0-15,-3 1 1 16,-1-2-1-16,0 1 1 15,-2 0-1-15,-1 0 0 16,-2-1 1-16,0 0 0 16,-1 1 0-16,-1-3 5 15,1 2-6-15,0-1 1 16,1-1 0-16,1-1-1 16,2 2 0-16,-2-2 0 15,-1 1 0-15,-1 1 0 0,-1-1 0 16,-1 1 0-1,-3 1 1-15,-5 1-1 0,1-1 0 16,0 0 0-16,2-1 1 16,0-1-1-16,3 0 0 15,0 0 1-15,-2 0 8 16,-3 0-9-16,-4 2 0 16,-3 1 1-16,-4-1 5 15,-1 0-5-15,-3 0 5 16,2 0-6-16,-1 1 12 15,2-1-12-15,1 1 0 16,0 1 1-16,-2 0-1 16,-1 1 1-16,-5-2-1 0,-3 2 0 15,-5-1-1 1,-1-1-14-16,0-2-41 0,-13-7-151 16,-7 0-375-16,-3-1-553 0</inkml:trace>
  <inkml:trace contextRef="#ctx0" brushRef="#br0" timeOffset="36768.37">2433 11922 1405 0,'0'0'369'0,"0"0"-184"16,0 0-37-16,0 0 7 15,0 0-32-15,0 0-37 16,0-7-25-16,0 7-6 0,0 0-11 16,0 0-12-16,0 0-19 15,0 0-3-15,0 3-10 16,0 9 0-16,-6 8 19 15,-4 6-3-15,-1 2-5 16,2 3-2-16,0 2-3 16,2-3-5-16,2 2 0 15,1-4-1-15,2-1-18 16,2-6-57-16,0-4-53 16,0-10-84-16,3-4-169 15,3-3-312-15</inkml:trace>
  <inkml:trace contextRef="#ctx0" brushRef="#br0" timeOffset="36973.83">2538 11603 1332 0,'0'0'534'0,"0"0"-405"16,0 0-6-16,0 0-11 15,0 0-38-15,0 0-47 16,0 0-27-16,0-13-56 16,0 22-180-16,0 5-141 15,0 1-295-15</inkml:trace>
  <inkml:trace contextRef="#ctx0" brushRef="#br0" timeOffset="37400.68">2957 11826 1231 0,'0'0'315'16,"0"0"-187"-16,0 0 32 15,0 0-34-15,0 0-34 16,70-73-33-16,-60 59-7 15,-4 0-17-15,-3 1 17 16,-3 2-2-16,0 1-30 0,-16 3-13 16,-4 1 5-16,-8 6 14 15,-5 0 6-15,-3 3 6 16,-4 14 1-16,4 6-7 16,2 3-14-16,7 4-16 15,5 4 14-15,8 4-7 16,4 4 6-16,3 4-3 15,2 4 0-15,5 1 1 16,-3 1-7-16,0 0 0 16,0-1 2-16,-6-1-8 15,-4-3 0-15,-4 2 0 16,-5-5-6-16,-5 2-20 16,0-5-57-16,-12 5-91 0,8-11-307 15,4-12-177-15</inkml:trace>
  <inkml:trace contextRef="#ctx0" brushRef="#br0" timeOffset="37625.08">2433 12169 1422 0,'0'0'400'16,"0"0"-220"-16,0 0 3 15,0 0-31-15,0 0-93 16,0 0-47-16,0 0 3 16,127-19 6-16,-17 10-1 0,12-1 0 15,-20-3-20-15,-14-2-40 16,-40 5-240-16,-13-1-452 0</inkml:trace>
  <inkml:trace contextRef="#ctx0" brushRef="#br0" timeOffset="39037.31">3962 11775 165 0,'0'0'1213'16,"0"0"-971"-16,0 0-109 16,0 0-32-16,0 0-23 15,0 0-40-15,0 0-6 16,-19 25 45-16,1 1-4 15,0 7-25-15,-3 5-21 16,-1 2-8-16,-1 3-7 16,-2-1-11-16,3-2 0 15,-2-6 7-15,7-5-7 16,1-7 0-16,4-7-1 16,6-8 0-16,4-5-1 0,2-2 1 15,0-6 1-15,0-17-1 16,11-11-28-16,11-12 15 15,11-19-12-15,12-21-5 16,12-21-1-16,-7 7 9 16,-11 18 22-16,-15 27 0 15,-7 22 2-15,2 2 12 16,0 4 14-16,1 4 0 16,-6 10-7-16,-3 10 19 15,0 3-27-15,-1 16-12 0,-3 17 32 16,-2 12 13-1,-5 10 0-15,0 7-23 0,-2 2-6 16,-11-1 0-16,-5-2 0 16,4-4-2-16,-2-4-15 15,1-2 1-15,3-6 0 16,3-4-1-16,3-6-14 16,0-6-46-16,2-5-57 15,-2-9-113-15,3-5-293 16,-3-10-365-16</inkml:trace>
  <inkml:trace contextRef="#ctx0" brushRef="#br0" timeOffset="39278.67">3670 12003 462 0,'0'0'1021'0,"0"0"-770"16,0 0-105-16,0 0-36 16,0 0-59-16,0 0-20 15,118-34-14-15,-60 28 2 16,6 0-10-16,-3 4-9 16,-6 2-7-16,2 0-190 15,-15 0-281-15,-12 0-308 0</inkml:trace>
  <inkml:trace contextRef="#ctx0" brushRef="#br0" timeOffset="39803.25">4359 11903 945 0,'0'0'282'15,"0"0"-34"-15,0 0 1 16,0 0-18-16,0 0-80 16,0 0-71-16,0 0-41 15,6-22-21-15,-6 32-9 16,-5 9 59-16,-6 3-4 15,-3 8-26-15,-2 2 1 16,1 2-9-16,-3 4-8 0,3-1-6 16,2 1 4-1,2-1-19-15,2-4 8 0,5-3-9 16,1-3 0-16,3-6-16 16,0-4-26-16,13-6-20 15,4-3-32-15,5-6-48 16,11-2-124-16,-5-11-271 15,-6-5-202-15</inkml:trace>
  <inkml:trace contextRef="#ctx0" brushRef="#br0" timeOffset="40073.54">4177 12065 939 0,'0'0'257'0,"0"0"-115"15,0 0 9-15,0 0-54 16,0 0-41-16,0 0 8 16,0 0 50-16,18 1 53 15,13 4-50-15,4-4-30 16,6 0-47-16,0-1-25 15,-1 0-15-15,0-4-52 16,-7-6-220-16,-12-3-621 0</inkml:trace>
  <inkml:trace contextRef="#ctx0" brushRef="#br0" timeOffset="41071.87">4893 12026 1324 0,'0'0'616'0,"0"0"-524"16,0 0-8-16,0 0 30 15,0 0-27-15,0 0-65 16,0 0-13-16,9 5-7 16,15-1 41-16,9-1 1 15,9 1-19-15,5-2-17 16,-2-2-8-16,-3 0-48 0,-9 0-97 15,-15 1-127-15,-8 0-132 16,-10-1-261-16</inkml:trace>
  <inkml:trace contextRef="#ctx0" brushRef="#br0" timeOffset="41253.39">4868 12147 1185 0,'0'0'222'0,"0"0"-133"16,0 0 29-16,0 0 3 16,0 0 36-16,0 0-45 15,85 22-61-15,-37-22-47 16,34 0-4-16,-12 0-221 16,-7-8-326-16</inkml:trace>
  <inkml:trace contextRef="#ctx0" brushRef="#br0" timeOffset="41679.25">5705 11603 1023 0,'0'0'712'0,"0"0"-511"15,0 0-81-15,0 0-40 16,0 0-31-16,0 0 20 0,0 0 9 16,-24 88-42-16,20-49-24 15,-1 2 0-15,5 0-12 16,0-3 1-16,0 1 0 16,-3-5 1-16,-3 0-1 15,-5-1-1-15,-3-2 2 16,-7-3 11-16,3-1 6 15,-3-3 6-15,3-4 5 16,3-5 4-16,6-2-25 16,3-4-3-16,6-4-5 15,0-1-1-15,0 1 0 16,18-1 0-16,12 0 13 0,9-3 11 16,13-1-14-1,9 0-10-15,2 0-24 0,-2-4-72 16,11-11-146-16,-17 2-341 15,-14-1-395-15</inkml:trace>
  <inkml:trace contextRef="#ctx0" brushRef="#br0" timeOffset="42049.25">6028 12082 309 0,'0'0'993'0,"0"0"-649"16,0 0-210-16,0 0-23 15,0 0-11-15,0 0-39 0,0 0-27 16,14 0-6-16,2 0 3 16,4 0-17-16,4-2-14 15,-2-5-32-15,-4-5-21 16,-3-4-4-16,-9-3 32 16,-6 0 19-16,0 1 6 15,-14 2 21-15,-8 5 43 16,-5 5-27-16,-1 6 47 15,-2 0-38-15,5 7 5 16,5 10-22-16,4 6-10 16,8 2-9-16,8 3-9 15,0 1 0-15,14-3 11 16,17 0-12-16,8-6-19 16,7-5-12-16,6-7-52 15,5-3-28-15,1-5-68 0,29-9-136 16,-16-7-190-16,-8-4-165 15</inkml:trace>
  <inkml:trace contextRef="#ctx0" brushRef="#br0" timeOffset="42349.46">6916 11742 608 0,'0'0'870'0,"0"0"-628"16,0-84-7-16,0 55-32 15,-10 6-43-15,-4 7-52 16,-5 9-22-16,-1 7-33 15,-5 0-21-15,-2 19-14 16,-4 12 1-16,1 7-4 16,2 7-2-16,4 4-4 0,7 5 3 15,4 1-12-15,7 1 0 16,3 3 1-16,3 0-1 16,0-3 1-16,0 0 9 15,5-5-10-15,-2 0 0 16,-3-1-2-16,0-7-9 15,0-2-27-15,-6-4-54 16,-9-9 30-16,1-5-73 16,-17-15-177-16,7-6-311 15,-1-2-501-15</inkml:trace>
  <inkml:trace contextRef="#ctx0" brushRef="#br0" timeOffset="42505.04">6488 12118 1422 0,'0'0'318'16,"0"0"-223"-16,0 0-13 16,103-14 8-16,-58 14-44 15,7 0-29-15,8 0-17 16,20-3-21-16,-13-1-194 16,-10-4-420-16</inkml:trace>
  <inkml:trace contextRef="#ctx0" brushRef="#br0" timeOffset="42760.36">7337 11705 188 0,'0'0'1275'0,"0"0"-1012"16,0 0-23-16,0 0-36 16,0 0-75-16,0 0-77 15,0 0-26-15,-18 17 38 16,-1 18-22-16,-2 8-20 15,3 6-9-15,-3 5-2 16,6 3 1-16,0 2-12 16,8 0 0-16,4-5 1 15,3-3-1-15,0-8-61 16,15-9-47-16,21-12-45 16,-5-11-215-16,0-9-364 0</inkml:trace>
  <inkml:trace contextRef="#ctx0" brushRef="#br0" timeOffset="42927.91">6958 11910 335 0,'0'0'189'15,"0"0"-45"-15,0 0-44 16,166 46-60-16,-86-32-40 15,-2-2-141-15</inkml:trace>
  <inkml:trace contextRef="#ctx0" brushRef="#br0" timeOffset="43107.43">8156 11911 747 0,'0'0'1033'0,"0"0"-758"15,0 0-126-15,0 0-38 16,0 0-39-16,0 0-57 16,0 0-15-16,-6-14-157 15,-21 14-179-15,-1 0-1011 0</inkml:trace>
  <inkml:trace contextRef="#ctx0" brushRef="#br0" timeOffset="44398.98">4920 13344 350 0,'0'0'1040'15,"0"0"-890"-15,0 0-92 16,0 0 32-16,0 0 65 15,0 0-64-15,-40 74-25 0,29-32-8 16,1 9-21 0,0 6-7-16,2 5-19 0,-1 2-5 15,3 1-6-15,-6-1-19 16,2-5-50-16,-4-7-110 16,1-5-118-16,1-16 51 15,3-11-289-15</inkml:trace>
  <inkml:trace contextRef="#ctx0" brushRef="#br0" timeOffset="44705.81">4929 13228 639 0,'0'0'492'0,"0"0"-388"16,0 0 12-16,39-88 18 15,-14 73-50-15,5 5-62 16,12 4 5-16,4 6-5 16,6 0 18-16,-4 16 11 15,-9 7-21-15,-11 8-22 16,-16 6-8-16,-12 5-6 16,-13 3 6-16,-20-1 12 15,-12 0-2-15,-9-2 22 16,-7 0 2-16,0-6-28 15,3-3-6-15,7-5-66 16,11-10-131-16,13-7-154 16,18-11-724-16</inkml:trace>
  <inkml:trace contextRef="#ctx0" brushRef="#br0" timeOffset="45013.89">5763 13058 1461 0,'0'0'284'0,"0"0"-129"16,0 0 12-16,0 0-25 15,-108-22-54-15,70 43-3 16,-1 12-2-16,-3 14-6 15,-10 23-19-15,3 20-12 0,7 18-13 16,12 5-6-16,26-6-23 16,10-11-4-16,33-12-12 15,7-17 1 1,3-16-52-16,-4-17-16 0,25-13-121 16,-7-4-132-16,-7-10-708 0</inkml:trace>
  <inkml:trace contextRef="#ctx0" brushRef="#br0" timeOffset="46621.09">6461 13229 38 0,'0'0'1303'0,"0"0"-1092"16,0 0-23-16,0 0-10 16,14-81-65-16,-20 70 6 15,-15 3-42-15,-5 4-56 0,-11 4 18 16,-6 0 9-1,-5 3-27-15,3 8-2 0,5 3-18 16,7 1 7-16,9 4-8 16,5-1 0-16,13 5-6 15,6 3 4-15,0 4-8 16,19 1 10-16,11 3 0 16,9-2-1-16,6 2-16 15,4-3 5-15,-6 2-6 16,-1-3-1-16,-9 5-11 15,-9 0 1-15,-6 3-1 16,-14 0 11-16,-4 0 6 0,-9-1 4 16,-16-5 8-16,-8-4-1 15,-3-5 2-15,-3-6 0 16,-1-8 25-16,1-9-7 16,2 0 5-16,6-12 4 15,2-10-14-15,7-5 11 16,7-3-5-16,6-1 1 15,5 3-19-15,4 5-1 16,0 8 10-16,0 7-10 16,0 5-2-16,0 3-47 15,0 0-76-15,0 7-157 16,4 5-10-16,3 1-385 0</inkml:trace>
  <inkml:trace contextRef="#ctx0" brushRef="#br0" timeOffset="47191.21">6731 13613 178 0,'0'0'1091'0,"0"0"-793"16,0 0-75-16,0 0-52 15,0 0-76-15,0 0-65 16,0 0 29-16,-31 46 31 16,10-14-34-16,3 6-12 15,3 1-2-15,-1 1-5 16,7-2-22-16,4-3-9 16,5-4 1-16,0-4-7 15,8-6-1-15,14-6-11 16,8-3-25-16,9-7-77 15,19-5-130-15,-6-1-322 16,-10-10-724-16</inkml:trace>
  <inkml:trace contextRef="#ctx0" brushRef="#br0" timeOffset="47396.28">6527 13827 715 0,'0'0'914'16,"0"0"-780"-16,0 0-64 15,0 0-5-15,100-4 1 16,-48-2-44-16,9 2-6 16,14 0-16-16,-12 0-114 15,-16-1-451-15</inkml:trace>
  <inkml:trace contextRef="#ctx0" brushRef="#br0" timeOffset="47600.08">6970 13836 1300 0,'0'0'584'0,"0"0"-519"15,0 0-11-15,0 0 12 16,0 0-41-16,0 0-17 15,97-6-8-15,-67 5-5 16,4 1-88-16,-8-2-96 16,-3 1-77-16,-8-9-23 15,-7 0-94-15</inkml:trace>
  <inkml:trace contextRef="#ctx0" brushRef="#br0" timeOffset="47778.43">7101 13661 186 0,'0'0'1014'0,"0"0"-839"16,0 0-102-16,0 0 136 16,0 0-3-16,-38 89-86 15,24-49-42-15,5 6-36 16,-1-1-25-16,4-3-17 16,1-3-8-16,5 3-175 15,3-13-217-15,8-9-433 0</inkml:trace>
  <inkml:trace contextRef="#ctx0" brushRef="#br0" timeOffset="47990.02">7386 13697 677 0,'0'0'928'15,"0"0"-690"-15,0 0-198 16,0 0 46-16,0 0 75 15,0 0-79-15,-9 93-38 16,2-53-29-16,-1 2-6 16,2 2-9-16,0-3-27 15,3 6-145-15,-1-12-195 16,4-10-434-16</inkml:trace>
  <inkml:trace contextRef="#ctx0" brushRef="#br0" timeOffset="49054.65">7743 13724 1045 0,'0'0'713'0,"0"0"-593"16,0 0-13-16,0 0 56 16,0 0-42-16,0 0-83 0,0 0-20 15,35-1 13-15,-5-1-16 16,3 2-14-16,9 0 11 16,-3 0-12-16,1 0-5 15,-6 0-41-15,-4 0-109 16,-10 0-129-16,-7 5-230 15,-12-2-398-15</inkml:trace>
  <inkml:trace contextRef="#ctx0" brushRef="#br0" timeOffset="49242.67">7695 13906 591 0,'0'0'844'0,"0"0"-593"0,0 0-178 15,0 0 123-15,0 0-3 16,0 0-78-16,89 0-62 16,-36-4-35-16,8 0-18 15,26-5-40-15,-18 4-173 16,-13-4-447-16</inkml:trace>
  <inkml:trace contextRef="#ctx0" brushRef="#br0" timeOffset="49857.07">8972 13384 415 0,'0'0'762'16,"0"0"-534"-16,0 0 10 0,0 0 6 15,0 0-55 1,-28-79-37-16,2 72-62 0,-8 3-23 16,-6 4-21-16,-5 0 0 15,-1 7-11-15,4 10-8 16,3 2-18-16,12 6 0 16,5 2-9-16,13 2-10 15,9 3 10-15,0 1-6 16,21-1-8-16,12-1-14 15,8-1-3-15,3-2-9 16,2-4-8-16,-6 0 17 16,-5-3 16-16,-7 2 5 15,-9-2 9-15,-8 1-6 0,-8 1-1 16,-3 0 8-16,-9 2 1 16,-18-2 14-16,-6-1 13 15,-9-3-1 1,-5-5 14-16,-7-4-7 0,-1-7-17 15,7-3-7-15,2-2-10 16,15-13-12-16,11-5-13 16,14-4-69-16,12-10-133 15,18 4-336-15,0 8-434 0</inkml:trace>
  <inkml:trace contextRef="#ctx0" brushRef="#br0" timeOffset="50323.37">8972 13726 1015 0,'0'0'493'0,"0"0"-338"16,0 0 56-16,0 0-39 0,0 0-69 16,0 0-53-16,0 0-22 15,57-3-3-15,-35 3-7 16,-1 0-5-16,-6 7-3 15,-4 2-9-15,-10 2 0 16,-1 4 19-16,-7 2 42 16,-16 3 6-16,-2 0-10 15,-5-1-10-15,3 1-25 16,5-3-12-16,8-1-10 16,7-4-1-16,7-2-9 15,0-1-12-15,16-2-10 16,11-3-23-16,9-1-45 15,3-3-64-15,20 0-103 16,-8 0-244-16,-8-9-420 0</inkml:trace>
  <inkml:trace contextRef="#ctx0" brushRef="#br0" timeOffset="50615.58">9355 13765 1407 0,'0'0'318'0,"0"0"-128"16,0 0-29-16,0 0-54 15,0 0 34-15,0 0-50 16,-44 86-45-16,32-55-33 16,0 1-13-16,-1-3 0 15,-1 5-123-15,2-10-230 16,5-6-619-16</inkml:trace>
  <inkml:trace contextRef="#ctx0" brushRef="#br0" timeOffset="51471.3">9982 13105 59 0,'0'0'1265'15,"0"0"-1024"-15,0 0-8 16,0 0-53-16,0 0-48 16,0 0-54-16,0 0-29 15,5 70 91-15,-5 6-58 16,0 32-39-16,0 17-18 16,1 5-7-16,11-1-16 15,-3-17-1-15,0-6-1 16,-2-13 1-16,-4-22-1 15,0-16 2-15,-1-16-2 16,1-6-50-16,0-1-49 16,3 1-82-16,0-6-164 0,1-16-222 15</inkml:trace>
  <inkml:trace contextRef="#ctx0" brushRef="#br0" timeOffset="52086.65">10865 13541 1043 0,'0'0'254'15,"0"0"-104"-15,0 0 29 16,0 0 13-16,0 0-45 16,-91-55-33-16,48 51-20 15,-3 4-29-15,-3 0-13 0,4 1-20 16,6 12-15-16,9 0-7 16,9 4-10-16,12 5-16 15,9 2 3-15,2 5 1 16,19 5 4-16,14 3-1 15,3 2-8-15,1 1-1 16,-5-2-3-16,-4-2 11 16,-6-3 9-16,-9-3-1 15,-7-2 1-15,-8-1-11 16,0-3 11-16,-17-3 1 16,-10-2 7-16,-4-5 3 15,-7-3 18-15,-1-6 15 16,-1-5-12-16,6 0-20 15,6-4-4-15,8-11-7 16,8-5-18-16,12-16-76 0,15 7-175 16,7 2-369-16</inkml:trace>
  <inkml:trace contextRef="#ctx0" brushRef="#br0" timeOffset="52416.77">11013 13751 1378 0,'0'0'361'0,"0"0"-212"16,0 0-40-16,0 0-7 15,0 0 46-15,0 0-55 16,-51 92-28-16,38-54-26 16,0 2-14-16,5-4-12 15,6 1-11-15,2-6-1 16,0-3 0-16,16-4-1 16,3-5-15-16,6-6-32 15,3-3-48-15,13-8-96 0,-5-2-179 16,-8 0-399-16</inkml:trace>
  <inkml:trace contextRef="#ctx0" brushRef="#br0" timeOffset="52628.2">10776 13957 228 0,'0'0'1232'0,"0"0"-888"16,0 0-214-16,0 0 33 16,116 0-22-16,-55 0-80 15,3 1-43-15,1-1-18 16,5 0-9-16,-18-8-197 0,-12-5-696 16</inkml:trace>
  <inkml:trace contextRef="#ctx0" brushRef="#br0" timeOffset="53642.49">11384 13899 1403 0,'0'0'504'15,"0"0"-403"-15,0 0 20 16,0 0 9-16,0 0-62 0,0 0-42 16,84-1-10-1,-33 1-15-15,4 0-1 0,-1 0-15 16,-11 7-117-16,-13 2-240 16,-15-2-333-16,-11-3-421 0</inkml:trace>
  <inkml:trace contextRef="#ctx0" brushRef="#br0" timeOffset="53808.05">11320 14061 85 0,'0'0'1009'16,"0"0"-795"-16,0 0 33 16,0 0-1-16,97 6-83 15,-53-6-89-15,3 0-55 0,3 0-19 16,14-6-82-16,-10-2-317 15,-10-4-978-15</inkml:trace>
  <inkml:trace contextRef="#ctx0" brushRef="#br0" timeOffset="54210.97">12450 13687 1298 0,'0'0'281'0,"0"0"-114"16,0 0 34-16,13-72-25 0,-14 55-30 15,-20 5-63-15,-7 5-36 16,-10 5-5-16,-5 2-16 16,0 5-9-16,4 11-7 15,4 9-10-15,10 3 0 16,9 5-1-16,13 4 0 15,3 3-5-15,6-1 5 16,21 2-11-16,4-3 12 16,2-2-7-16,5-5 5 15,-6-7-8-15,-8-4 10 16,-3-3-1-16,-12-3 1 16,-9-2-1-16,0 1-9 15,-17 0 10-15,-14-2 19 16,-12-2 2-16,-5-2-2 15,-4-4-19-15,4-3 0 0,5 0-77 16,16-6-156-16,15-7-252 16,12-3-337-16</inkml:trace>
  <inkml:trace contextRef="#ctx0" brushRef="#br0" timeOffset="54497.21">12562 13964 646 0,'0'0'774'0,"0"0"-617"16,0 0-18-16,0 0 17 15,0 0-48-15,0 0 71 16,0 0-65-16,-3 50-44 15,-3-31-27-15,-3 5-21 16,0 0-10-16,1 0-6 16,1 1-6-16,1 0-21 15,3-4-64-15,3 1-118 16,0-5-144-16,10-7-308 0</inkml:trace>
  <inkml:trace contextRef="#ctx0" brushRef="#br0" timeOffset="54693.68">12714 13981 1453 0,'0'0'300'0,"0"0"-22"16,0 0-103-16,0 0-89 16,0 0-12-16,0 0 18 15,0 0-43-15,-13 96-31 16,7-64-11-16,0-1-7 15,1 6-84-15,3-9-160 16,2-8-422-16</inkml:trace>
  <inkml:trace contextRef="#ctx0" brushRef="#br0" timeOffset="55413.75">13223 14143 765 0,'0'0'866'0,"0"0"-633"0,0 0-114 16,0 0 1 0,0 0-8-16,0 0-48 0,0 0 26 15,25 46-35-15,-23-24-23 16,-2 3-20-16,0 1-10 16,-5-2-2-16,-10-3-55 15,-10 2-99-15,2-6-322 16,6-7-380-16</inkml:trace>
  <inkml:trace contextRef="#ctx0" brushRef="#br0" timeOffset="55960.28">13888 13866 1122 0,'0'0'555'16,"0"0"-507"-16,0 0-30 15,0 0 26-15,0 0 80 16,-64 91-54-16,36-48-39 15,-1 1-8-15,2 2-11 16,4-4-9-16,3-1-3 16,2-9-6-16,6-5-35 0,5-10-10 15,1-8-43-15,6-9 17 16,0-3 69-16,15-21-57 16,10-10 6-16,6-10 43 15,8-11 14-15,8-16 1 16,6-20 0-16,-4 6 1 15,-10 9 45-15,-10 15 126 16,-12 26-47-16,-2 6 20 16,-4 6-10-16,-1 16-33 15,-5 7-61-15,-2 14-40 16,1 18 28-16,-2 15 15 16,-2 9-16-16,0 5-14 15,0 1-6-15,-2-3-6 16,-1-5 0-16,2-3-1 0,1-6-10 15,0-4-42-15,0-8-68 16,0-6-144-16,0-8-221 16,0-11-112-16</inkml:trace>
  <inkml:trace contextRef="#ctx0" brushRef="#br0" timeOffset="56179.71">13606 14100 1213 0,'0'0'333'16,"0"0"-175"-16,111-13 27 16,-53 6-59-16,1 0-64 15,1 0-41-15,-6 0-21 16,-4-3-83-16,-15 2-396 15,-14 3-661-15</inkml:trace>
  <inkml:trace contextRef="#ctx0" brushRef="#br0" timeOffset="56651.45">14337 14033 871 0,'0'0'408'16,"0"0"-149"0,0 0 18-16,0 0-57 0,0 0-39 15,0 0-63-15,0 0-51 16,-9-14-43-16,-4 28 22 15,-5 7-2-15,1 6-15 16,3 4-9-16,3 4-6 16,5 1-13-16,6-3 1 15,0 2-2-15,0-6-2 16,11-4-41-16,6-5-47 16,1-4-59-16,11-10-104 15,-7-5-273-15,-2-1-314 0</inkml:trace>
  <inkml:trace contextRef="#ctx0" brushRef="#br0" timeOffset="56847.92">14206 14130 416 0,'0'0'584'15,"0"0"-324"-15,0 0-121 16,0 0-30-16,0 0-21 15,0 0-49-15,0 0 31 16,49 6-34-16,-7 1-36 16,22-5-135-16,-9-2-206 15,-3 0-388-15</inkml:trace>
  <inkml:trace contextRef="#ctx0" brushRef="#br0" timeOffset="57042.4">14694 14097 1149 0,'0'0'326'16,"0"0"-159"-16,0 0-18 16,95-17-45-16,-50 13-69 15,1 1-35-15,3 3-37 16,-11 0-196-16,-15 0-446 0</inkml:trace>
  <inkml:trace contextRef="#ctx0" brushRef="#br0" timeOffset="57238.88">14689 14231 454 0,'0'0'517'0,"0"0"-301"16,0 0 17-16,0 0 35 15,0 0-24-15,0 0-131 16,94 10-72-16,-53-10-41 16,5 0-2-16,3 0-138 15,30-3-153-15,-12-4-273 0,-6-2-328 16</inkml:trace>
  <inkml:trace contextRef="#ctx0" brushRef="#br0" timeOffset="57626.84">15346 13673 1020 0,'0'0'311'0,"0"0"-16"16,0 0-71-16,0 0-44 15,0 0-35-15,0 0-55 16,0 0-59-16,19-28-13 0,-19 56 54 16,0 8-18-16,-3 6-14 15,-5 3-9-15,1 0-19 16,1-1 3-16,2-3-9 16,1-2 0-16,0-4 1 15,1-3-6-15,-1-4 4 16,2-4-4-16,1-6-1 15,0-2 8-15,0-5-8 16,4-4-9-16,11-1 8 16,12-3-5-16,9-3-18 15,10 0-43-15,5 0-45 16,22-13-91-16,-15-1-191 16,-12-3-493-16</inkml:trace>
  <inkml:trace contextRef="#ctx0" brushRef="#br0" timeOffset="57950.97">15674 14037 870 0,'0'0'311'15,"0"0"-120"-15,0 0-64 16,0 0-49-16,0 0-30 16,0 0-32-16,0 0-16 15,92-16-41-15,-60 9-63 16,-1-2-44-16,-3-1-26 15,-4-4 65-15,-10-2 109 16,-11 1 26-16,-3-2 79 16,-5 5 80-16,-11 3-22 15,-5 8-34-15,-3 1 26 0,-1 8-11 16,4 12-48-16,3 5-37 16,6 3-34-16,8 1-16 15,4 0-9-15,4-3 0 16,17-2-9-16,9-5-16 15,7-5-53-15,33-5-64 16,-10-6-143-16,-5-3-320 0</inkml:trace>
  <inkml:trace contextRef="#ctx0" brushRef="#br0" timeOffset="58295.05">16381 13962 232 0,'0'0'309'0,"0"0"-183"16,89-87 30-16,-60 45 20 15,-9-1-43-15,-7 4 91 16,-10 7 74-16,-3 6-90 16,-8 9-54-16,-16 6-33 15,-4 8-47-15,-5 3-15 16,-1 9-11-16,-2 16 0 15,3 9-9-15,6 7-9 16,5 5-5-16,6 5-4 16,8 0-15-16,8 1-5 0,0 0 1 15,5 1 7 1,8-3-7-16,-2-3-2 0,-2-4-19 16,-5-4-18-16,-4-5-52 15,0-5-67-15,-21-2-120 16,-3-8-252-16,2-10-606 0</inkml:trace>
  <inkml:trace contextRef="#ctx0" brushRef="#br0" timeOffset="58453.63">16187 14150 1315 0,'0'0'303'0,"0"0"-78"0,0 0-131 16,98-17-65-1,-56 16-21-15,9 1-8 0,25-5-140 16,-10 1-220-16,-8-3-591 16</inkml:trace>
  <inkml:trace contextRef="#ctx0" brushRef="#br0" timeOffset="58867.53">16872 13538 643 0,'0'0'694'0,"0"0"-435"16,0 0-86-16,0 0-90 16,0 0 108-16,-43 72-41 15,22-28-57-15,-3 6-43 16,0 7-25-16,6 4-5 0,0-1-13 15,9 1-6-15,6-6-1 16,3-6-27-16,9-7-32 16,16-10-38-16,7-8 1 15,19-13-106-15,-7-7-153 16,-6-4-590-16</inkml:trace>
  <inkml:trace contextRef="#ctx0" brushRef="#br0" timeOffset="59070">16558 13859 788 0,'0'0'267'0,"0"0"-183"15,0 0-22-15,127 16-8 16,-64-5-31-16,4-2-23 15,30 0-3-15,-16-5-124 16,-13-4-373-16</inkml:trace>
  <inkml:trace contextRef="#ctx0" brushRef="#br0" timeOffset="59369.18">17182 13418 52 0,'0'0'1109'16,"0"0"-765"-16,0 0-98 15,0 0-82-15,0 0-50 16,0 0-45-16,0 0-4 16,19 48 46-16,1-10-40 15,13 20-21-15,10 28-16 16,3 25-3-16,-7-4-20 15,-13-16-11-15,-19-30 0 16,-7-23 0-16,-12 3-1 16,-12 1-40-16,-9 2-11 15,-5-11-80-15,-19-7-133 16,10-12-287-16,8-8-769 0</inkml:trace>
  <inkml:trace contextRef="#ctx0" brushRef="#br0" timeOffset="63806.32">2021 14641 1209 0,'0'0'738'0,"0"0"-658"15,0 0-51-15,0 0-11 16,0 0 14-16,0 0-20 16,0 0-10-16,3 0 9 15,14 0 25-15,2 0-1 16,6-5-21-16,2-6-1 16,-3-3-13-16,-6-4-1 15,-6-4-8-15,-12-4-27 16,0 0-6-16,-15-3 17 15,-13 4 13-15,-5 8 12 0,-3 10 39 16,0 7-21-16,-4 9 34 16,9 17-14-16,4 10-3 15,9 6-12-15,9 5-4 16,9 0-12-16,7 2-7 16,20-7 1-16,9-5 4 15,12-11-5-15,4-10-1 16,6-11-5-16,0-5-22 15,-1-11-8-15,-6-17-63 16,-2-12-77-16,-7-10-55 16,-3-21 21-16,-4-22-22 15,-5-21-67-15,-9 9 129 16,-9 22 170-16,-9 31 27 0,-3 25 307 16,0 4 189-1,0 5-217-15,0 4-75 0,0 10-90 16,-3 4-86-16,0 1-43 15,-3 17-11-15,0 10 31 16,-3 11 5-16,0 9-6 16,-1 7-4-16,1 4-3 15,1 0-23-15,-2 1 7 16,1-2-8-16,-2-5-27 16,3-6-54-16,2-8-72 15,6-9-77-15,0-10-119 16,10-10-165-16,20-10 140 15,-6-2-194-15,3-9 284 0</inkml:trace>
  <inkml:trace contextRef="#ctx0" brushRef="#br0" timeOffset="64122.48">2576 14654 22 0,'0'0'218'0,"0"0"89"15,0 0-108-15,0 0-66 16,102-78 17-16,-77 53 11 16,3-1-32-16,-1-2-18 15,-6 4 20-15,-6 3 60 16,-6 7 36-16,-9 4 5 15,0 6-100-15,-9 4-73 16,-15 0-6-16,-4 3-7 16,-5 11 12-16,5 7-25 15,2 4-22-15,10 4-5 16,7 0-6-16,9 2-6 16,6-1-5-16,15 1 1 0,10-1-20 15,-1-3-15-15,-2-1 11 16,-10-3 5-16,-9-2-1 15,-9-4-1-15,-9-1 17 16,-18-5 11-16,-7-3-4 16,-6-6-11-16,4-2-65 15,3-6-66-15,15-26-166 16,6 0-331-16,12 0-455 0</inkml:trace>
  <inkml:trace contextRef="#ctx0" brushRef="#br0" timeOffset="64422.67">2828 14654 855 0,'0'0'190'16,"0"0"-106"-16,0 0 40 15,88-20-60-15,-65 6-40 16,-1-5-12-16,-6-3-10 16,-5-2 4-16,-8 1 26 15,-3 0 148-15,-3 3 45 16,-15 7-32-16,-3 9-14 15,-3 4-46-15,-1 4-48 16,1 15-25-16,6 8-27 16,5 3-25-16,10 4-8 15,3 0 1-15,3 0-1 16,15-3-1-16,2-5 0 16,3-7-31-16,4-5-24 0,1-7-21 15,2-5-31 1,19-2-117-16,-10-13-165 0,-3-4-522 15</inkml:trace>
  <inkml:trace contextRef="#ctx0" brushRef="#br0" timeOffset="64603.18">3319 14591 373 0,'0'0'1316'0,"0"0"-1010"15,0 0-161-15,0 0-67 16,0 0 8-16,0 0-15 15,-27 84-47-15,17-51-14 16,1-1-10-16,6-2-72 16,0-5-123-16,3-8-163 15,3-7-157-15,9-10-599 0</inkml:trace>
  <inkml:trace contextRef="#ctx0" brushRef="#br0" timeOffset="64745.81">3427 14366 851 0,'0'0'771'16,"0"0"-685"-16,0 0-86 15,0 0-1-15,0 0-72 16,0 0-189-16,0 0-369 16</inkml:trace>
  <inkml:trace contextRef="#ctx0" brushRef="#br0" timeOffset="65015.09">3902 14408 857 0,'0'0'333'0,"0"0"-62"15,0 0 33-15,-34-71-56 16,4 59-37-16,-7 11-61 16,-3 1-33-16,-2 17-32 15,2 15-33-15,6 12-19 16,5 11-20-16,13 17-12 15,8 18-1-15,8 20 0 16,9 8 1-16,6-19-1 16,-3-25 0-16,-12-26 0 0,0-11-25 15,-3 2 4 1,-15 2-97-16,0-1 32 0,-12-18-151 16,5-9-323-16,3-13-597 0</inkml:trace>
  <inkml:trace contextRef="#ctx0" brushRef="#br0" timeOffset="65173.67">3479 14915 1410 0,'0'0'254'0,"0"0"-155"16,94-26 56-16,-42 14-80 15,20-3-39-15,-4 0-24 0,28-5-12 16,-17 4-55-1,-26 2-511-15</inkml:trace>
  <inkml:trace contextRef="#ctx0" brushRef="#br0" timeOffset="66285.69">4884 14657 722 0,'0'0'823'0,"0"0"-648"0,0 0-30 16,0 0-40-16,0 0-42 15,0 0-10-15,0 0 15 16,-61 101-6-16,39-50-26 16,-1 4-13-16,1 2-10 15,-1-3-6-15,1-10-7 16,0-5 0-16,8-13 0 15,3-9-1-15,6-10-15 16,2-7 4-16,3 0-22 16,3-18-9-16,15-15-36 15,10-23 29-15,14-23 28 16,13-24 0-16,5-8 10 0,-5 8 12 16,-12 23 0-16,-14 30 1 15,-12 18 13-15,-6 15 90 16,-2 5-35-16,1 8 28 15,-4 4-54-15,-1 13-41 16,-2 19 62-16,-3 12-13 16,0 11-24-16,0 6-7 15,0 2-19-15,-3-1 1 16,-2-4 0-16,2-6-2 16,3-5-42-16,0-9-97 15,0-4-77-15,0-12-262 16,0-9-320-16</inkml:trace>
  <inkml:trace contextRef="#ctx0" brushRef="#br0" timeOffset="66457.23">4614 14955 189 0,'0'0'1029'0,"0"0"-810"15,0 0-115-15,0 0-43 16,78-24 12-16,-23 15-19 15,21-2-28-15,18-3-26 16,9 1-58-16,-15 2-147 16,-24 2-376-16</inkml:trace>
  <inkml:trace contextRef="#ctx0" brushRef="#br0" timeOffset="66712.55">5478 14705 1038 0,'0'0'494'0,"0"0"-213"16,0 0-23-16,0 0-108 15,0 0-80-15,0 0-29 16,0 0 29-16,-79 104-14 16,59-54-23-16,3 4-8 15,3 2-14-15,4-3-10 16,7-5-1-16,3-5 0 15,0-8-15-15,13-7-44 16,11-7-57-16,18-11-63 0,-6-5-127 16,-5-5-181-16</inkml:trace>
  <inkml:trace contextRef="#ctx0" brushRef="#br0" timeOffset="66902.05">5197 14938 1335 0,'0'0'279'16,"0"0"-170"-16,0 0-62 15,0 0 20-15,0 0 46 16,90 14-34-16,-44-10-48 16,8-2-31-16,19-2-38 0,-12-9-231 15,-7-4-481-15</inkml:trace>
  <inkml:trace contextRef="#ctx0" brushRef="#br0" timeOffset="67427.64">5984 14994 1272 0,'0'0'533'16,"0"0"-381"-16,0 0-20 16,0 0-17-16,0 0-16 15,0 0-63-15,0 0-26 16,22-3 18-16,5 3 8 16,13 0-8-16,6 0-27 15,2 0-1-15,-2 0-99 16,-4 0-148-16,-13 0-270 15,-12 0-254-15</inkml:trace>
  <inkml:trace contextRef="#ctx0" brushRef="#br0" timeOffset="67614.14">5994 15134 1068 0,'0'0'815'0,"0"0"-677"15,0 0-62-15,0 0 31 16,0 0 3-16,105 1-72 16,-50-1-22-16,6 0-16 15,33-10-112-15,-19 1-366 16,-8-4-810-16</inkml:trace>
  <inkml:trace contextRef="#ctx0" brushRef="#br0" timeOffset="68575.57">6982 14677 1242 0,'0'0'501'0,"0"0"-285"0,0 0-29 16,0 0-65-16,0 0-73 16,0 0 4-16,-42 77 4 15,26-24-23-15,-1 6-17 16,5 3-17-16,2-2-9 15,-2-1-89-15,-2 2-95 16,3-12-363-16,3-17 51 0</inkml:trace>
  <inkml:trace contextRef="#ctx0" brushRef="#br0" timeOffset="68972.5">7015 14616 884 0,'0'0'376'15,"0"0"-159"-15,46-76-57 16,-19 55-59-16,4 8-48 16,8 9-26-16,6 4-19 15,-2 1-8-15,-3 19-1 16,-9 9-21-16,-17 11-37 16,-14 5-8-16,-14 5 48 15,-41 7 19-15,-4-6 31 16,-12-6 46-16,-6-5 14 15,17-16-8-15,1-2-3 0,12-6-3 16,17-7-24 0,13-5-19-16,11-3-24 0,6-1-10 15,6 2-31-15,16 1 31 16,8 4 11-16,4 2-10 16,-1 5 5-16,0 4-4 15,-6 2-1-15,-7 5-1 16,-6 0 13-16,-6 4-13 15,-1 3 9-15,-3-2-3 16,-1-1-5-16,2-2-1 16,7-3-83-16,0-6-229 15,1-8-228-15</inkml:trace>
  <inkml:trace contextRef="#ctx0" brushRef="#br0" timeOffset="69163">7419 14952 757 0,'0'0'727'0,"0"0"-532"15,-27 86-22-15,12-42-39 16,6-1-57-16,3 0-46 16,3-4-31-16,2-3-38 15,1-9-239-15,0-8-211 16,0-10-288-16</inkml:trace>
  <inkml:trace contextRef="#ctx0" brushRef="#br0" timeOffset="69296.64">7558 14873 669 0,'0'0'721'16,"0"0"-516"-16,0 0-205 15,0 0-14-15,0 0-42 16,0 0-198-16,-26 83-595 0</inkml:trace>
  <inkml:trace contextRef="#ctx0" brushRef="#br0" timeOffset="69821.23">7852 15055 882 0,'0'0'533'15,"0"0"-299"-15,-84-57 20 16,42 42-94-16,-4 11-62 16,6 4-56-16,4 8-23 15,11 12-19-15,8 2 0 16,13 3-8-16,4-3-29 16,19 0-9-16,17-2-7 15,10-5 0-15,2-5 21 16,-2-6 24-16,-7-4 8 15,-11 0 8-15,-7 0 12 16,-9 0 71-16,-6 0 17 16,-6 3-51-16,0 10-42 15,0 11 26-15,-7 13-8 0,-8 19-23 16,-2 22 4-16,-2 18-14 16,1-3-15-16,3-17 3 15,5-20-62-15,-5-17 52 16,1 4 1-16,-3-1 9 15,-5-2 11-15,0-13-9 16,0-10 10-16,-1-11 61 16,-4-6 30-16,-4-10 3 15,-2-17-14-15,-4-9 6 16,3-9-11-16,13-9-15 16,9-7-37-16,12-13-17 15,36-17-6-15,38-6-29 16,17 7-64-16,-4 26-32 0,-17 26-62 15,2 15-92 1,-23 8-291-16,-6 1-223 0</inkml:trace>
  <inkml:trace contextRef="#ctx0" brushRef="#br0" timeOffset="70148.37">8065 15028 324 0,'0'0'615'16,"0"0"-323"-16,0 0-11 15,0 0 41-15,0 0-93 16,0 0-89-16,0 0-74 15,3-31-42-15,-6 52 3 16,-5 9 54-16,-3 6-51 16,-1 5-20-16,0-1-3 15,6-3-6-15,1-5-1 0,5-7-16 16,0-8-40 0,0-8-45-16,15-9-5 0,3 0 48 15,3-10-43-15,6-8 28 16,-6-5 45-16,0 2 28 15,-8 4 10-15,-6 7 57 16,-2 6 36-16,-5 4-28 16,0 0-59-16,0 15-14 15,0 7 14-15,0 2-16 16,0-1-11-16,11-1-127 16,14-8-147-16,-3-7-290 15,2-7-219-15</inkml:trace>
  <inkml:trace contextRef="#ctx0" brushRef="#br0" timeOffset="70361.8">8590 14866 1252 0,'0'0'614'16,"0"0"-369"-16,0 0-101 16,0 0-71-16,0 0 31 15,-55 95-45-15,34-48-22 16,2 4-22-16,2 0-3 15,4 1-11-15,1-1-1 16,8-2-11-16,4-1-28 16,0-6-63-16,7-9-37 15,17-13-179-15,1-12-269 16,-4-8-649-16</inkml:trace>
  <inkml:trace contextRef="#ctx0" brushRef="#br0" timeOffset="70489.45">8369 15065 1081 0,'0'0'92'0,"0"0"-76"15,81 0-32-15,-27 0-69 16,1 0-700-16</inkml:trace>
  <inkml:trace contextRef="#ctx0" brushRef="#br0" timeOffset="70649.03">9421 15076 1370 0,'0'0'902'0,"0"0"-711"15,0 0-38-15,0 0-67 16,0 0-84-16,6-76-2 16,-37 67-121-16,-2 4-239 15,2 2-806-15</inkml:trace>
  <inkml:trace contextRef="#ctx0" brushRef="#br0" timeOffset="71730.14">5133 16033 1294 0,'0'0'626'0,"0"0"-540"16,0 0-45-16,0 0 69 15,-25 87-24-15,16-43-37 16,-3 7-18-16,5 3-9 15,-1 0-10-15,5 3-12 16,-1-2-65-16,4-3 2 16,-3-7-135-16,0-3-284 0,-2-13 141 15,-2-12-470-15</inkml:trace>
  <inkml:trace contextRef="#ctx0" brushRef="#br0" timeOffset="72014.38">5102 15754 942 0,'0'0'366'16,"0"0"-189"-16,0 0-93 16,0 0 1-16,103-71 13 15,-61 71-18-15,4 1-27 0,-3 21-20 16,-7 11-25-1,-15 8-8-15,-10 7-30 0,-11 1 16 16,-14 3 14-16,-17-2 13 16,-17-2 3-16,-9-4-3 15,-4-6 0-15,1-7-4 16,10-4-9-16,17-9-183 16,14-5-201-16,19-9-587 0</inkml:trace>
  <inkml:trace contextRef="#ctx0" brushRef="#br0" timeOffset="72268.7">5815 15833 1224 0,'0'0'368'16,"0"0"-80"-16,0 0-63 15,0 0-55-15,0 0-83 16,-86-18-48-16,47 51-6 15,-10 25 10-15,-6 28-9 16,5 20-7-16,13 4-15 16,22-6-5-16,15-25-7 15,11-19 0-15,14-17-22 16,11-6 3-16,11 0-60 16,30-2-139-16,-8-7-149 15,-12-18-969-15</inkml:trace>
  <inkml:trace contextRef="#ctx0" brushRef="#br0" timeOffset="72914.97">6395 15787 1311 0,'0'0'381'0,"0"0"-170"16,0 0-52-16,-89-18-17 15,43 30-28-15,-1 20-26 16,3 10-39-16,8 7-26 0,11 6-17 16,13-1-6-1,10-2 0-15,2-5-9 0,21-4-3 16,10-3-10-16,7-2 13 16,-1-2-11-16,2-1-14 15,-3-3-66-15,-8-3 64 16,-7-3 7-16,-12-5-57 15,-2-1 73-15,-7-3 13 16,-10-3 43-16,-17 0 28 16,-10-4 7-16,-7-2 20 15,-5-3-52-15,3-5-19 16,4 0-6-16,11-5-20 0,14-13-1 16,14-4-40-16,3-4-125 15,45-10-166-15,1 8-352 16,-1 6-527-16</inkml:trace>
  <inkml:trace contextRef="#ctx0" brushRef="#br0" timeOffset="73170.28">6633 16226 1257 0,'0'0'356'15,"0"0"-136"-15,0 0 11 0,0 0-85 16,0 0-54 0,0 0-15-16,0 0-13 0,-66 97-14 15,56-58-26-15,2 0-9 16,8-2-15-16,0-2 0 16,5-4-1-16,11-5-36 15,8-7-37-15,18-6-95 16,-5-7-116-16,-6-6-316 0</inkml:trace>
  <inkml:trace contextRef="#ctx0" brushRef="#br0" timeOffset="73352.8">6425 16369 1525 0,'0'0'268'0,"0"0"-230"15,0 0-28-15,0 0 28 16,94 0-14-16,-41 0-24 16,30-3-129-16,-14-6-177 15,-8 2-419-15</inkml:trace>
  <inkml:trace contextRef="#ctx0" brushRef="#br0" timeOffset="73515.37">6861 16395 887 0,'0'0'372'16,"0"0"-236"-1,0 0-23-15,0 0-37 0,100 0-51 16,-61 0-25-16,19 0-82 16,-12-2-133-16,-10-3-402 0</inkml:trace>
  <inkml:trace contextRef="#ctx0" brushRef="#br0" timeOffset="73725.8">7028 16264 456 0,'0'0'758'0,"0"0"-448"16,0 0-56-16,0 0-40 0,0 0-74 15,0 0-35 1,0 0 48-16,-43 81-78 0,27-36-43 15,0 3-18-15,0 4-5 16,3-1-9-16,1 1-45 16,3 7-142-16,3-14-355 15,4-12-918-15</inkml:trace>
  <inkml:trace contextRef="#ctx0" brushRef="#br0" timeOffset="74491.75">7225 16295 1433 0,'0'0'601'0,"0"0"-400"15,0 0-28-15,0 0-85 16,0 0-57-16,0 0-30 15,0 0 22-15,4 71 17 0,-4-31-24 16,0 5-10-16,0-1-6 16,0 2-29-16,0-4-62 15,2 6-109-15,4-11-274 16,0-9-348-16</inkml:trace>
  <inkml:trace contextRef="#ctx0" brushRef="#br0" timeOffset="74815.89">7810 16466 1298 0,'0'0'647'16,"0"0"-546"-16,0 0-52 15,0 0-35-15,84-27-4 16,-38 23-10-16,0 0-66 0,8 2-167 15,-15 1-255-15,-13-1-302 16</inkml:trace>
  <inkml:trace contextRef="#ctx0" brushRef="#br0" timeOffset="74996.39">7676 16565 1033 0,'0'0'239'0,"0"0"-85"15,0 0-38-15,0 0 3 16,0 0 4-16,0 0-33 16,105 75-43-16,-49-72-22 15,11-3-25-15,20-7-48 16,-16-8-282-16,-11 0-841 0</inkml:trace>
  <inkml:trace contextRef="#ctx0" brushRef="#br0" timeOffset="75564.89">8913 16098 1355 0,'0'0'502'15,"0"0"-320"-15,0 0-10 16,-66-81-37-16,27 70-29 15,-3 7-24-15,-2 4-33 16,0 3-22-16,4 15-17 16,7 7-10-16,11 6 0 15,7 3-10-15,13 1-8 16,2 2-12-16,21 1-1 16,12 0-12-16,4-1-12 15,2 0-3-15,-2-3-5 16,-4-3 15-16,-9-2 7 0,-6 0 31 15,-7-4 9-15,-10 0-8 16,-1 1 9-16,-15-4 1 16,-10-4 6-16,-10-2 71 15,-4-6-5-15,-2-4 7 16,5-5-25-16,3-1-24 16,6 0-13-16,9-9-9 15,7-6-9-15,6-6 0 16,5-4-28-16,2-2-53 15,20-2-85-15,-3 10-196 0,1 6-470 16</inkml:trace>
  <inkml:trace contextRef="#ctx0" brushRef="#br0" timeOffset="76076.52">8893 16405 1577 0,'0'0'328'16,"0"0"-78"-16,0 0-94 15,0 0-58-15,0 0-54 16,0 0-38-16,0 0-5 16,70 6-1-16,-58 12-8 0,-5 5 0 15,-7 2-6 1,-7 0 14-16,-17 3 25 0,-10-2 22 16,-2-2 17-16,2-3-17 15,11-2-22-15,7-3-25 16,16-5-2-16,5 0-33 15,24-4-56-15,37-7-93 16,-6 0-337-16,-4-10-331 0</inkml:trace>
  <inkml:trace contextRef="#ctx0" brushRef="#br0" timeOffset="76242.08">9253 16484 565 0,'0'0'1362'0,"0"0"-1061"15,0 0-158-15,0 0-76 16,0 0-46-16,0 0 29 16,0 0-26-16,-36 100-24 15,9-48-22-15,6-11-184 16,0-5-579-16</inkml:trace>
  <inkml:trace contextRef="#ctx0" brushRef="#br0" timeOffset="76901.31">9821 15766 1320 0,'0'0'509'0,"0"0"-300"15,0 0-19-15,0 0-37 16,0 0-32-16,0 0-55 15,0 0-44-15,14 55-8 16,-3 30 69-16,3 35-34 16,7 19-10-16,-2 0-12 15,2-14-12-15,-2-13-14 16,-2-9-1-16,1-4-5 16,-8-20-113-16,2-10-50 15,-8-23-568-15,-2-20-813 0</inkml:trace>
  <inkml:trace contextRef="#ctx0" brushRef="#br0" timeOffset="77383.03">11070 16239 1592 0,'0'0'350'0,"0"0"-236"0,0 0-16 16,4-78-39-1,-20 60 31-15,-11 4-19 0,-12 4-19 16,-10 6-23-16,-5 4-3 15,-4 0-3-15,6 15-3 16,11 6-9-16,13 8-11 16,15 4-8-16,13 8 7 15,13 3 1-15,23 1-6 16,6 2-6-16,7-2-7 16,-1-1-10-16,-7-3-14 15,-8-5 18-15,-12-1 15 16,-12-3 4-16,-9-4 5 15,-3-4 1-15,-22-3 8 0,-11-7 30 16,-7-4 4 0,-4-6-20-16,3-4-6 0,7 0-16 15,8-7-22-15,16-11-62 16,17-20-160-16,18 1-382 16,13 1-524-16</inkml:trace>
  <inkml:trace contextRef="#ctx0" brushRef="#br0" timeOffset="77571.52">11179 16369 430 0,'0'0'1441'15,"0"0"-1186"-15,0 0-127 0,0 0-71 16,0 0 42-16,-36 84-28 16,23-35-40-16,8 5-19 15,5 4-12-15,2-2-12 16,20-3-66-16,8-7-72 15,16-9-116-15,-6-12-336 16,-9-18-666-16</inkml:trace>
  <inkml:trace contextRef="#ctx0" brushRef="#br0" timeOffset="77744.07">10976 16576 742 0,'0'0'828'0,"0"0"-562"15,0 0-155-15,0 0-61 16,0 0 10-16,91-3-26 0,-36 6-15 16,6 0-19-16,5-1-92 15,26-2-192-15,-16-1-107 16,-12-9-399-16</inkml:trace>
  <inkml:trace contextRef="#ctx0" brushRef="#br0" timeOffset="77901.64">11652 16511 506 0,'0'0'939'0,"0"0"-633"16,0 0-96-16,0 0-28 15,0 0-101-15,0 0-45 16,115-45-23-16,-63 44-13 16,-1 1-6-16,2 0-152 0,-14 7-366 15,-15 1-384-15</inkml:trace>
  <inkml:trace contextRef="#ctx0" brushRef="#br0" timeOffset="78065.2">11599 16644 515 0,'0'0'606'16,"0"0"-438"-16,0 0-46 16,0 0 13-16,0 0 16 15,0 0-11-15,99 52-71 16,-41-51-44-16,6-1-25 15,27 0-34-15,-16-7-112 16,-11-3-231-16</inkml:trace>
  <inkml:trace contextRef="#ctx0" brushRef="#br0" timeOffset="78612.73">12614 16231 616 0,'0'0'663'15,"0"0"-436"-15,0 0-24 16,0 0-1-16,-52-71-71 16,22 61-3-16,-5 4-27 15,-2 3-41-15,0 3-27 16,4 0-11-16,5 7 0 15,8 12-10-15,7 4-12 16,10 6 0-16,3 5-8 16,13 4 7-16,10 4 1 0,10 2-1 15,2 4 1-15,-2-4 0 16,-5-2-14-16,-6-1-12 16,-8-5 19-16,-9-4-3 15,-5-5 9-15,-2-5 0 16,-15-8 1-16,-6-4 4 15,-4-7 20-15,-4-3 4 16,-1-4-12-16,3-12-11 16,3-5-5-16,9-4-50 15,17-11-48-15,0 8-154 16,7 4-424-16</inkml:trace>
  <inkml:trace contextRef="#ctx0" brushRef="#br0" timeOffset="78898.97">12729 16472 202 0,'0'0'1359'15,"0"0"-1031"-15,0 0-132 16,0 0-103-16,0 0 22 16,0 0-27-16,-50 98-50 15,34-52-21-15,6 0-17 0,2-1-2 16,7-3-51-16,1-6-89 16,6-9-124-16,9-10-132 15,4-12-323-15</inkml:trace>
  <inkml:trace contextRef="#ctx0" brushRef="#br0" timeOffset="79057.55">12884 16555 578 0,'0'0'1009'15,"0"0"-626"-15,0 0-145 16,0 0-132-16,0 0-85 16,0 0 35-16,0 0-8 15,0 100-34-15,0-59-14 16,0-1-36-16,0 3-112 0,0-7-227 15,0-13-622-15</inkml:trace>
  <inkml:trace contextRef="#ctx0" brushRef="#br0" timeOffset="79305.89">13399 16755 1467 0,'0'0'485'0,"0"0"-399"16,0 0 3 0,0 0-39-16,0 0-9 0,58 106-9 15,-60-66-26-15,-20 2-6 16,-26 9-73-16,5-11-234 15,1-10-177-15</inkml:trace>
  <inkml:trace contextRef="#ctx0" brushRef="#br0" timeOffset="80175.25">14076 16194 838 0,'0'0'869'16,"0"0"-564"-16,0 0-61 0,0 0-89 15,0 0-76-15,0 0-64 16,0 0 15-16,3 103 23 16,-12-21-29-16,1-3-18 15,0-7 3-15,-1-11-8 16,-2-12-1-16,-2 0-18 15,-1 2-34-15,-2-13-19 16,1-13 22-16,5-10-14 16,2-14 11-16,2-1 13 15,5-20 24-15,1-16-7 16,0-11 7-16,12-22 15 16,15-17-1-16,13-22-4 15,3-3 5-15,2 5 0 0,-7 25 6 16,-15 31 56-16,-7 19 14 15,-8 19 8-15,-2 8 12 16,1 4-37-16,2 10-48 16,2 24-10-16,3 12 26 15,5 10 2-15,1 3-13 16,3 1-9-16,-4 0-1 16,-4-2-6-16,0-2-1 15,-8-4-9-15,-5-4-90 16,-2 0-127-16,-10-11-287 15,-4-13-824-15</inkml:trace>
  <inkml:trace contextRef="#ctx0" brushRef="#br0" timeOffset="80355.05">13985 16551 1249 0,'0'0'571'16,"0"0"-366"-16,0 0-52 15,0 0-100-15,152-19-31 16,-39 19-1-16,11 2-12 16,-19 4-9-16,-17-6-105 15,-39 0-439-15,-18 0-882 0</inkml:trace>
  <inkml:trace contextRef="#ctx0" brushRef="#br0" timeOffset="80604.83">14794 16411 1070 0,'0'0'355'15,"0"0"-41"-15,0 0-40 16,0 0-105-16,0 0-53 16,0 0-62-16,0 0 26 15,-15 61-8-15,-3-21-31 16,6 9-21-16,0-2-5 15,2 3-9-15,5-2-6 16,5-7 0-16,0-6-34 16,2-5-44-16,21-6-66 15,-2-9-191-15,0-8-315 0</inkml:trace>
  <inkml:trace contextRef="#ctx0" brushRef="#br0" timeOffset="80780.03">14539 16638 1313 0,'0'0'482'15,"0"0"-352"-15,0 0-49 16,0 0-46-16,111-1-3 16,-50 4-25-16,33 0-7 15,-17-2-256-15,-10-1-449 0</inkml:trace>
  <inkml:trace contextRef="#ctx0" brushRef="#br0" timeOffset="81018.84">15274 16598 682 0,'0'0'858'16,"0"0"-711"-16,0 0-60 0,0 0-35 15,0 0 13 1,89 0-22-16,-65 0-43 0,11 0-51 16,-7 0-228-16,-5-1-446 0</inkml:trace>
  <inkml:trace contextRef="#ctx0" brushRef="#br0" timeOffset="81189.02">15156 16689 1098 0,'0'0'281'0,"0"0"-82"16,0 0-68-16,0 0 28 15,0 0-23-15,90 51-61 0,-31-40-50 16,20-1-25-1,21-3-137-15,-15-3-124 0,-15-4-407 16</inkml:trace>
  <inkml:trace contextRef="#ctx0" brushRef="#br0" timeOffset="82151.92">16119 16276 87 0,'0'0'1517'15,"0"0"-1132"-15,0 0-132 16,0 0-73-16,0 0-64 15,0 0-55-15,0 0-60 16,-8 17 14-16,2 20 6 16,1 10-14-16,4 5 1 15,1 3-8-15,0 1-6 16,6-3-52-16,3-6-93 16,0-2-45-16,-2-13-341 0,-4-12-107 15</inkml:trace>
  <inkml:trace contextRef="#ctx0" brushRef="#br0" timeOffset="82579.67">16077 16264 626 0,'0'0'651'16,"37"-103"-496"-16,-15 69-19 16,5 2 6-16,6-1 4 15,7 5-66-15,5 13-55 16,3 8-23-16,-1 7 7 15,-3 3-9-15,-10 16-1 16,-8 8 0-16,-17 8-22 16,-9 6-7-16,-17 3 30 0,-22 1 1 15,-14-2 18-15,-10-6 28 16,-3-6 29-16,2-6 0 16,6-8-5-16,12-8-16 15,14-6-8-15,17-3-1 16,14 0-1-16,1 0-45 15,19 0-36-15,13 0-14 16,8 0 36-16,0 4 14 16,1 13-1-16,-5 7 1 15,-5 6-1-15,-4 6 1 16,-7 4 1-16,-2 1 6 16,-4-3-6-16,-4-4 5 15,-1-4-4-15,-1-8-2 0,-2-5 0 16,3-4 0-1,4-3-8-15,2-6-113 0,16-4-183 16,-2-7-255-16,-4-8-669 0</inkml:trace>
  <inkml:trace contextRef="#ctx0" brushRef="#br0" timeOffset="82753.07">16672 16466 1252 0,'0'0'479'16,"0"0"-381"-16,0 0-57 15,0 0 117-15,0 79-34 16,0-40-46-16,0 3-40 16,0 0-24-16,2-4-14 0,5-6 0 15,-3-5-88-15,5-7-126 16,-3-9-156-16,2-8-406 16</inkml:trace>
  <inkml:trace contextRef="#ctx0" brushRef="#br0" timeOffset="82902.47">16739 16391 669 0,'0'0'813'0,"0"0"-575"15,0 0-39-15,0 0-67 16,0 0-114-16,0 0-18 16,0 0-62-16,52 28-130 15,-32 1-167-15,-2-3-431 0</inkml:trace>
  <inkml:trace contextRef="#ctx0" brushRef="#br0" timeOffset="83426.92">17057 16502 986 0,'0'0'267'0,"0"0"13"16,0 0-15-16,0 0-50 15,-118-70-64-15,75 70-59 16,4 0-52-16,9 10-24 15,15 10-16-15,15 4-10 16,3 2-12-16,29 2-22 0,15-5-24 16,9-6 9-1,3-7 0-15,-4-9 34 16,-10-1 25-16,-12 0 14 16,-15-8 87-16,-8 1 90 0,-7 1-35 15,-3 6-64-15,0 0-62 16,0 3-30-16,-12 20-10 15,2 12 10-15,-1 11 0 16,6 20-7-16,5 15-11 16,8 15 2-16,12 6-9 15,1-18-9-15,-8-18-26 16,-4-23-32-16,-4-4 71 16,-5 0 8-16,0 1-67 15,-14 0 54-15,-11-14 17 16,-12-12 9-16,-4-10 23 15,-2-4 66-15,-2-14 9 16,5-15-28-16,2-8-15 0,3-23-8 16,6-22-27-16,18-19-9 15,11-5-11-15,19 20-20 16,14 22 19-16,-3 28 0 16,4 10 0-16,6 5-15 15,9 9-44-15,5 6-35 16,6 6-88-16,-15 7-316 15,-13 0-229-15</inkml:trace>
  <inkml:trace contextRef="#ctx0" brushRef="#br0" timeOffset="83787.33">17327 16545 1302 0,'0'0'340'15,"0"0"-101"-15,0 0-1 16,0 0-79-16,0 0 0 15,0 0-119-15,0 0-28 16,-10 25-12-16,-6 19 7 16,0 8 2-16,1 5-9 15,5-1 0-15,7-4-20 16,3-8-36-16,0-10-50 16,10-12-35-16,8-15-37 15,5-7 39-15,5-16 14 16,2-18 57-16,4-11 68 15,-1-6 4-15,0 2 97 0,-6 5 57 16,-5 11 31 0,-9 12-21-16,-3 13-55 0,0 8-65 15,-3 6-48-15,5 17-13 16,5 13 7-16,-1 5 6 16,2 2-46-16,1 2-68 15,2-4-116-15,-3-9-262 16,-3-16-470-16</inkml:trace>
  <inkml:trace contextRef="#ctx0" brushRef="#br0" timeOffset="83984.34">17849 16386 51 0,'0'0'1314'16,"0"0"-778"-1,0 0-324-15,0 0-107 0,0 0-73 16,0 0 96-16,-10 122-57 15,4-30-38-15,4-5-21 16,2-15-12-16,0-20-6 16,6-18-87-16,10 10-67 15,-3-9-316-15,0-8-156 0</inkml:trace>
  <inkml:trace contextRef="#ctx0" brushRef="#br0" timeOffset="84140.82">17603 16647 555 0,'0'0'734'15,"0"0"-644"-15,0 0-58 16,110-3-21-16,-22 3-11 16,-13 7-48-16,-4-2-479 0</inkml:trace>
  <inkml:trace contextRef="#ctx0" brushRef="#br0" timeOffset="84733.13">17937 16120 1121 0,'0'0'679'0,"0"0"-506"16,0 0-75-16,0 0-51 16,84 2 76-16,-44 27 4 15,15 25-51-15,11 34-26 0,1 35 1 16,-10 17-25-16,-22 0-20 15,-27-14-6 1,-11-25-1-16,-30-11-50 0,-5-17-44 16,-3-20-93-16,-23-8-91 15,15-18-263-15,-1-9-465 0</inkml:trace>
  <inkml:trace contextRef="#ctx0" brushRef="#br0" timeOffset="92969.34">17770 13800 1035 0,'0'0'922'16,"0"0"-758"-16,0 0-81 15,0 0 54-15,0 0-5 16,0 0-62-16,6-4-36 16,13 4-14-16,5 0-11 15,6 0 1-15,3 0-1 16,4 0 2-16,1 0-11 15,2 2 0-15,0 0 0 16,-4-2-27-16,-6 2-53 0,-5-2-122 16,-8 0-176-1,-8 0-328-15</inkml:trace>
  <inkml:trace contextRef="#ctx0" brushRef="#br0" timeOffset="93187.76">17690 13936 985 0,'0'0'301'0,"0"0"-140"15,0 0 31-15,0 0 33 16,0 0-48-16,0 0-54 16,0 0-15-16,30 35-37 0,11-32-31 15,10-2-29-15,7-1-11 16,3 0-63-16,20-7-135 15,-17-4-378-15,-12-2-827 0</inkml:trace>
  <inkml:trace contextRef="#ctx0" brushRef="#br0" timeOffset="93744.27">18768 13559 1382 0,'0'0'349'15,"0"0"-108"-15,0 0-59 16,0 0-21-16,0 0-32 16,-84-25-41-16,50 37-18 15,-3 13-14-15,1 7-26 0,3 8-3 16,5 3-11-16,8 5-10 15,7-2-6-15,13 1-6 16,0-6-40-16,24-5-12 16,15-10-33-16,10-8 15 15,5-11 14-15,3-7 18 16,-2-5 20-16,-3-19 24 16,-9-13 1-16,-7-9 42 15,-9-7 33-15,-9-4 18 16,-12 0-8-16,-6 4-7 15,-8 9-3-15,-20 10-16 16,-10 13-41-16,-6 12-17 16,-6 9-2-16,0 4-6 0,6 19-79 15,13 26-47 1,12-3-110-16,14-4-499 0</inkml:trace>
  <inkml:trace contextRef="#ctx0" brushRef="#br0" timeOffset="94270.86">19149 13836 42 0,'0'0'1315'0,"0"0"-1069"15,0 0-23-15,0 0-15 16,0 0-54-16,0 0-43 16,0 0-28-16,3 0-20 15,-2 0-29-15,1-4-25 16,-1-2-8-16,1-1 0 15,-2-2 0-15,0 1 0 16,-2 1-1-16,-10 2 0 16,-6 4 0-16,-2 1 11 15,-2 0 10-15,3 7-1 0,5 5-11 16,4 0-7-16,7 2-1 16,3 0-1-16,0-1-12 15,15-5-15-15,5-2-11 16,2-5 1-16,-1-1-11 15,-5 0 25-15,-4-10 23 16,-7-2 15-16,-5-2 40 16,0 1 3-16,-2 3-8 15,-10 5-16-15,2 2-20 16,1 3-14-16,2 0-38 16,7 14-86-16,0 0-218 15,0-1-743-15</inkml:trace>
  <inkml:trace contextRef="#ctx0" brushRef="#br0" timeOffset="94696.72">19515 13416 955 0,'0'0'340'16,"0"0"-89"-16,0 0 35 15,0 0 3-15,0 0-62 16,0 0-81-16,0 0-45 15,4-19-39-15,-4 19-25 16,0 7-25-16,-2 14-11 16,-7 10 51-16,0 10-7 15,3 11-23-15,2 16 11 16,2-3-15-16,2 1-8 16,0-1-10-16,0-12 0 15,0 2 0-15,0-9-52 0,0-11 31 16,2-8-64-1,-1-10-40-15,2-9-70 0,0-5-294 16,0-3-586-16</inkml:trace>
  <inkml:trace contextRef="#ctx0" brushRef="#br0" timeOffset="103151.12">19037 16453 1443 0,'0'0'647'16,"0"0"-430"-16,0 0-63 0,0 0-24 16,0 0-10-16,0 0-30 15,-5 0-35-15,5 0-29 16,0 0-16-16,8 2-9 15,11 1-1-15,11 0 15 16,7-2 3-16,11 0-12 16,1-1-6-16,2 0-33 15,-6 0-39-15,-5 0-37 16,-13 0-40-16,-6-2-47 16,-12 0-92-16,-9 2-200 15,-15 0-64-15,-6 0-396 0</inkml:trace>
  <inkml:trace contextRef="#ctx0" brushRef="#br0" timeOffset="103340.61">18985 16597 388 0,'0'0'765'16,"0"0"-406"-16,0 0-75 16,0 0-25-16,0 0-70 15,0 0-45-15,0 0-52 16,44 34-34-16,-14-29-27 15,6-3-16-15,6 0-15 16,5-2-12-16,22 0-155 0,-12-9-226 16,-5-2-607-16</inkml:trace>
  <inkml:trace contextRef="#ctx0" brushRef="#br0" timeOffset="103819.33">19975 16216 312 0,'0'0'1235'0,"0"0"-869"16,0 0-84-16,0 0-95 15,0 0-58-15,0 0-50 16,0 0-30-16,-93-36-18 0,57 53 8 15,0 5-12-15,1 6-12 16,4 5-3-16,6 3-12 16,3 4 0-16,8 1 9 15,5 0-9-15,6-2 0 16,3-2-2-16,4-6-13 16,17-6-6-16,8-8-9 15,9-7 4-15,7-7 8 16,6-3 1-16,1-6 1 15,-3-14 16-15,-3-6 5 16,-5-10 1-16,-8-4 11 16,-8-7 17-16,-10-5 23 15,-8 2 1-15,-7 7 2 16,-4 4-4-16,-16 10-14 16,-8 7-18-16,-5 9-24 0,-3 6 0 15,-1 7-6-15,6 0-63 16,7 12-66-16,8 8-43 15,16 17-86-15,0-6-335 16,7-3-457-16</inkml:trace>
  <inkml:trace contextRef="#ctx0" brushRef="#br0" timeOffset="104055.7">20348 16507 1455 0,'0'0'818'0,"0"0"-627"15,0 0-32-15,0 0-75 16,0 0-15-16,0 0-23 16,0 0-32-16,20-13-14 15,-10 13-44-15,2 0-85 16,9 0-94-16,-5 0-386 15,2-1-705-15</inkml:trace>
  <inkml:trace contextRef="#ctx0" brushRef="#br0" timeOffset="104337.95">20820 15990 954 0,'0'0'648'15,"0"0"-363"-15,0 0-60 16,0 0-33-16,0 0-23 16,0 0-59-16,0 0-58 15,23-21-51-15,-23 59 31 16,0 16 35-16,0 8-21 16,0 5-12-16,0 0-10 15,0-1-3-15,0-2 6 16,0-6-8-16,-3-5-10 15,-1-4-9-15,-2-10 0 0,-1-5-83 16,-5 0-41 0,0-11-131-16,3-7-613 0</inkml:trace>
  <inkml:trace contextRef="#ctx0" brushRef="#br0" timeOffset="109563.98">2594 15995 182 0,'0'0'1095'0,"0"0"-957"16,0 0-138-16,-86-7-42 15,56 16 42-15,1 10 3 16,2 2-3-16,2 3 16 0,7 1-16 16,5 2 0-1,7-3 1-15,6 0-1 0,0-1-1 16,18-2-25-16,7-1 26 16,5 1 20-16,4 0-1 15,-4 0-10-15,-6 2-3 16,-12-1 18-16,-7 1 27 15,-5 1-3-15,-14 1 67 16,-11-1 15-16,-8 0-39 16,-3-1-33-16,-3-4-11 15,8-2-3-15,4-2-9 16,11-2-24-16,8-2-11 16,8 0-27-16,0 1-11 0,9 4-7 15,12 2 45 1,4 1 0-16,2 2 0 0,-1 0 9 15,-7 2-2-15,-4 1-7 16,-11-3-8-16,-4 1 8 16,-4 1 9-16,-17 1 28 15,-3 1 6-15,-1-4 7 16,2 1-7-16,4-2-19 16,8-2-24-16,7-1-5 15,4 1-35-15,9 2-36 16,15 0 34-16,3-1-7 15,6 4-6-15,-3 1 40 0,-11 3 0 16,-13 1-7 0,-6 3 22-16,-12 2 16 15,-21-3 65-15,-6 0 27 0,-1-3-15 16,4-5-28-16,8-2-21 16,7-1-33-16,12 1-11 15,9 3-34-15,0 3 10 16,15 8-3-16,1 1-4 15,-1 3 31-15,-3 4-21 16,-7-2 5-16,-5-5 10 16,-5 0 6-16,-14-3 19 15,2-3 27-15,-2-4 21 16,7 0-40-16,3 0-22 16,7 3-4-16,2 9-2 15,3 2-7-15,14 8-1 0,4-1-60 16,1-2-21-1,9-2-158-15,-8-13-87 0,-2-12-415 0</inkml:trace>
  <inkml:trace contextRef="#ctx0" brushRef="#br0" timeOffset="110547.35">5247 17258 605 0,'0'0'800'16,"0"0"-478"-16,0 0-153 15,0 0-6-15,0 0-31 16,0 0-6-16,0 0-46 15,0-46-31-15,0 46-30 16,0 13-19-16,0 13 0 16,0 7 27-16,0 8-5 15,0 7-14-15,0-2-2 16,-3 0-6-16,3-1 0 16,-3-4 0-16,1-3-36 0,-1-4-49 15,0-7-83-15,3-13-173 16,0-4-242-16,0-10-641 0</inkml:trace>
  <inkml:trace contextRef="#ctx0" brushRef="#br0" timeOffset="110838.57">5271 17015 1200 0,'0'0'269'16,"0"0"-137"-16,0 0-26 15,0 0 35-15,0 0-64 0,70-72-46 16,-42 72-24-16,2 0 1 16,0 11-8-16,1 13-9 15,-4 6 3-15,-9 4-13 16,-9 4 9-16,-9 1 10 16,0 0 26-16,-12-4 5 15,-15-3 7-15,-6-2 44 16,-8-4-8-16,-3 0-43 15,1-3-31-15,1-4-2 16,12-5-110-16,23-4-163 16,7-7-113-16,1-3-404 0</inkml:trace>
  <inkml:trace contextRef="#ctx0" brushRef="#br0" timeOffset="111124.8">6085 17138 1301 0,'0'0'357'0,"0"0"-170"16,0 0 18-16,-113-41-27 16,72 41-55-16,-3 11-38 15,-3 17-29-15,0 9 1 16,5 8-7-16,6 7-28 15,14 5-21-15,10 0 5 0,12 4-5 16,9-1-1 0,22-3-12-16,14-2 3 0,12-4-56 15,7-10-65-15,22-14-117 16,-14-13-298-16,-14-13-466 0</inkml:trace>
  <inkml:trace contextRef="#ctx0" brushRef="#br0" timeOffset="111552.66">6552 17138 162 0,'0'0'1308'15,"0"0"-1002"-15,0 0-123 16,0 0-7-16,-36-78-49 0,11 72-58 15,-5 6-23-15,-6 0 8 16,-5 8-16-16,0 9-8 16,5 3-11-16,7 4-8 15,11 5-11-15,12-4-5 16,6 6-13-16,16 0 8 16,20 0-5-16,12-1 9 15,12-3-25-15,1-2-23 16,-6-4-23-16,-8-4-22 15,-14 0 18-15,-13-1 34 16,-14-3 20-16,-6 0 27 0,-6 3 9 16,-24-1 115-16,-10 1 9 15,-11-2-46-15,-3-2-15 16,-1-4-22-16,9-2-25 16,10-4-16-16,12-2-9 15,17-2-52-15,7-12-108 16,44-16-237-16,3 3-363 15,5 6-321-15</inkml:trace>
  <inkml:trace contextRef="#ctx0" brushRef="#br0" timeOffset="111787.04">6797 17342 10 0,'0'0'1599'16,"0"0"-1305"-16,0 0-111 0,0 0-34 15,0 0-84-15,0 0-37 16,0 0 43-16,-18 48-19 16,18-15-33-16,0-2-2 15,0 3-7-15,0 0-1 16,8-5-9-16,3-2 1 16,3-3-1-16,-1-6-58 15,11-4-87-15,-6-4-128 16,0-7-430-16</inkml:trace>
  <inkml:trace contextRef="#ctx0" brushRef="#br0" timeOffset="111965.56">6652 17472 884 0,'0'0'925'0,"0"0"-741"16,0 0-130-16,0 0-47 15,0 0 26-15,99-6-33 16,-53 6-8-16,10 0-189 16,-11 0-311-16,-9-1-567 0</inkml:trace>
  <inkml:trace contextRef="#ctx0" brushRef="#br0" timeOffset="112117.15">6972 17485 864 0,'0'0'488'15,"0"0"-462"-15,0 0-26 16,0 0 23-16,0 0 4 16,92 11-27-16,-59-11-78 15,8-1-75-15,-9-9-168 16,-10 0-471-16</inkml:trace>
  <inkml:trace contextRef="#ctx0" brushRef="#br0" timeOffset="112288.69">7113 17419 325 0,'0'0'814'0,"0"0"-456"16,0 0-217-16,0 0-37 0,0 0-57 15,0 0 106 1,0 0-37-16,-16 73-62 0,13-43-32 16,0-3-22-16,1 2-96 15,2-1-135-15,0-8-128 16,8-8-293-16</inkml:trace>
  <inkml:trace contextRef="#ctx0" brushRef="#br0" timeOffset="112478.19">7331 17273 808 0,'0'0'979'15,"0"0"-710"-15,0 0-110 16,0 0-70-16,0 0-76 15,0 0 23-15,0 0 15 0,-18 113-36 16,17-65-15-16,1 1-10 16,0 13-107-16,8-12-166 15,0-11-357-15</inkml:trace>
  <inkml:trace contextRef="#ctx0" brushRef="#br0" timeOffset="114280.37">7784 17482 78 0,'0'0'1474'0,"0"0"-1127"16,0 0-244-16,0 0-39 15,0 0-24-15,0 0-3 16,0 0-18-16,107-26-18 16,-70 22-1-16,12 0-65 15,-12 1-424-15,-10 0-405 0</inkml:trace>
  <inkml:trace contextRef="#ctx0" brushRef="#br0" timeOffset="114450.9">7759 17617 1113 0,'0'0'526'0,"0"0"-456"0,0 0-32 15,0 0 104-15,0 0-2 16,0 0-75-16,103 23-26 15,-48-23-39-15,38 0-39 16,-14-9-224-16,-9-5-509 0</inkml:trace>
  <inkml:trace contextRef="#ctx0" brushRef="#br0" timeOffset="114818.93">8862 17184 1317 0,'0'0'559'0,"0"0"-392"16,0 0-1-16,0 0-33 15,-103-46-23-15,55 46-25 16,-1 1-41-16,4 15-18 16,6 5-17-16,9 4-9 15,11 3 0-15,13 2-14 16,6 4-10-16,6 1-2 15,21 0-3-15,6-1-3 16,1-2-1-16,3-6 17 16,-5-5 4-16,-7-4 4 0,-4-4 8 15,-9 0 1 1,-8-3-1-16,-4 1 0 0,-9 3 7 16,-19 1 39-16,-12 4-2 15,-9-5-11-15,2 0-18 16,4-1-15-16,13-5-46 15,27-8-126-15,3 0-359 16,12-7-259-16</inkml:trace>
  <inkml:trace contextRef="#ctx0" brushRef="#br0" timeOffset="115081.23">8816 17588 1646 0,'0'0'280'0,"0"0"-160"16,0 0-42-1,86-27-32-15,-50 21-23 0,0 3-14 16,-6 3-9 0,-10 0-5-16,-12 9-19 0,-8 9 24 15,-9 7 0-15,-18 1 80 16,-4 4 28-16,1 0-29 16,6-4-26-16,9-3-34 15,13-5-19-15,2-4-23 16,24-5-17-16,18-8-10 15,13-1-50-15,8-1-49 16,25-33-71-16,-16 3-309 16,-16 0-755-16</inkml:trace>
  <inkml:trace contextRef="#ctx0" brushRef="#br0" timeOffset="115225.84">9368 17572 386 0,'0'0'1011'0,"0"0"-494"15,0 0-395-15,0 0-22 16,0 0-15-16,0 0 52 15,0 0-57-15,-35 76-45 16,26-43-24-16,-1 2-11 16,1 13-76-16,1-10-205 15,2-5-392-15</inkml:trace>
  <inkml:trace contextRef="#ctx0" brushRef="#br0" timeOffset="115734.48">9858 17152 1487 0,'0'0'485'0,"0"0"-368"15,0 0-56-15,0 0-27 16,0 0 73-16,-4 103 25 15,8-21-52-15,17 23-26 16,0 7-23-16,0-2-14 0,-8-11-17 16,-8-16-15-16,-5-7-109 15,0-24-148-15,0-15-404 0</inkml:trace>
  <inkml:trace contextRef="#ctx0" brushRef="#br0" timeOffset="116456.3">10743 17244 593 0,'0'0'603'16,"0"0"-366"-16,0 0-86 16,0 0 138-16,0 0-38 15,0 0-74-15,0 0-69 16,-48-20-53-16,14 20-13 16,-2 0 13-16,3 4-19 15,8 6-11-15,8 1-19 0,9 7-6 16,8 2-16-16,8 10 16 15,22 5 1-15,15 6-1 16,10 6-8-16,3-1-28 16,-5 1-5-16,-7-5-22 15,-16-5 13-15,-17-5 13 16,-13-9 22-16,-6-6 15 16,-25-4 6-16,-9-9 43 15,-9-4-11-15,2 0-15 16,4-11-11-16,13-9-12 15,17-6-33-15,13-2-94 16,42-7-235-16,10 5-397 16,3 9-408-16</inkml:trace>
  <inkml:trace contextRef="#ctx0" brushRef="#br0" timeOffset="116682.93">11191 17390 743 0,'0'0'1101'0,"0"0"-848"16,0 0-60-16,0 0-98 16,0 0-50-16,0 0 5 15,0 0-16-15,-69 103-17 16,63-58-8-16,6 1-3 16,0-1-6-16,15-3 0 15,6-4-33-15,3-7-35 16,-1-7-53-16,7-12-113 15,-9-8-300-15,-3-4-521 0</inkml:trace>
  <inkml:trace contextRef="#ctx0" brushRef="#br0" timeOffset="116842.29">11052 17599 624 0,'0'0'770'0,"0"0"-584"16,0 0-67-16,0 0-77 15,0 0-20-15,0 0 13 16,106-1-35-16,-32 2-54 16,-11 1-328-16,-8-2-879 0</inkml:trace>
  <inkml:trace contextRef="#ctx0" brushRef="#br0" timeOffset="116998.92">11483 17637 1629 0,'0'0'276'16,"0"0"-144"-16,0 0-76 16,89-39-45-16,-47 30-11 15,3 2-82-15,4 3-147 16,-10-2-168-16,-13 3-682 0</inkml:trace>
  <inkml:trace contextRef="#ctx0" brushRef="#br0" timeOffset="117161.9">11452 17726 428 0,'0'0'381'16,"0"0"-163"-16,0 0-113 15,0 0-29-15,0 0-39 16,25 73 20-16,12-63-1 16,10-8-22-16,6-2-18 15,23 0-16-15,-15-12-72 16,-10 0-505-16</inkml:trace>
  <inkml:trace contextRef="#ctx0" brushRef="#br0" timeOffset="117542.69">12351 17440 590 0,'0'0'669'0,"0"0"-444"15,0 0 24-15,0 0-50 16,-34-75-40-16,1 66-48 16,-7 7-11-16,-3 2-2 15,1 0-30-15,7 13-32 16,9 7-27-16,11 6-9 16,12 5-8-16,3 3 7 15,15 3 1-15,13-1-22 16,5 1-33-16,3-6-1 15,-2 0-3-15,-4-4 1 0,-9 0 8 16,-11-8 17-16,-10-1 20 16,0-2 13-16,-22-3 6 15,-9-9 57-15,-5-2 11 16,0-2-19-16,3 0-15 16,12-9-40-16,11-5-18 15,19-13-149-15,16 5-357 16,11-1-374-16</inkml:trace>
  <inkml:trace contextRef="#ctx0" brushRef="#br0" timeOffset="117696.65">12402 17657 636 0,'0'0'1176'0,"0"0"-936"16,0 0-155-16,0 0-52 0,0 0-21 15,0 0 22-15,0 0-29 16,-24 94-5-16,20-64-85 15,4 4-164-15,0-7-261 16,0-9-457-16</inkml:trace>
  <inkml:trace contextRef="#ctx0" brushRef="#br0" timeOffset="117853.2">12544 17675 1480 0,'0'0'610'16,"0"0"-479"-16,0 0-80 15,0 0-17-15,0 0-14 16,-30 96-10-16,24-56-10 16,3 1-71-16,3 4-127 15,0-7-385-15,0-13-811 0</inkml:trace>
  <inkml:trace contextRef="#ctx0" brushRef="#br0" timeOffset="118207.68">12984 17862 1508 0,'0'0'588'16,"0"0"-457"-16,0 0-50 15,0 0-53-15,0 0-17 16,0 0-1-16,73 86-4 15,-68-47-6-15,-5 2-32 16,-24 8-83-16,-6-9-176 16,-4-12-410-16</inkml:trace>
  <inkml:trace contextRef="#ctx0" brushRef="#br0" timeOffset="119053.74">13757 17265 897 0,'0'0'542'16,"0"0"-334"-16,0 0-36 15,0 0-84-15,0 0-55 16,0 0 0-16,0 0 54 16,19 94-12-16,-23-27-22 15,-13-4-32-15,-2 6-15 0,-5 0-5 16,4-11-1-16,-5 3-5 15,3-8-20-15,1-13-34 16,4-16 16-16,6-11-5 16,6-13-18-16,5-6 54 15,0-25-39-15,10-13 10 16,15-21 29-16,13-21 12 16,13-20 1-16,4-6 11 15,-1 1 10-15,-14 24 29 16,-14 28 21-16,-10 19 35 15,-6 19-8-15,-2 7-6 16,-2 7 15-16,-1 6-47 16,0 2-61-16,0 27 9 0,-1 13-9 15,4 12 9 1,-1 8-6-16,5 6 6 0,3-1-8 16,4 3-1-16,2 0 0 15,2 1-24-15,-2-1-59 16,-8 11-121-16,-3-17-411 15,-10-17-218-15</inkml:trace>
  <inkml:trace contextRef="#ctx0" brushRef="#br0" timeOffset="119236.19">13666 17684 1122 0,'0'0'373'0,"0"0"-197"15,0 0-73-15,0 0-67 0,94-13-22 16,-9 13-1 0,24 3-7-16,7 7-6 0,-11-3-3 15,-33-3-188-15,-31-4-428 0</inkml:trace>
  <inkml:trace contextRef="#ctx0" brushRef="#br0" timeOffset="119461.68">14488 17549 781 0,'0'0'910'0,"0"0"-654"15,0 0-86-15,0 0-79 16,0 0-51-16,0 0 59 0,0 0-23 16,-46 109-35-1,31-59-21-15,3 6-10 0,6 2-8 16,4 0-2-16,2-3-7 15,3-6-43-15,16-9-66 16,22-10-98-16,-2-12-181 16,-3-10-328-16</inkml:trace>
  <inkml:trace contextRef="#ctx0" brushRef="#br0" timeOffset="119648.62">14200 17757 616 0,'0'0'881'0,"0"0"-724"16,0 0-137-16,0 0 25 15,92 9 1-15,-40 1-5 16,7-2-24-16,3-1-17 16,24-6-32-16,-15-1-264 15,-10 0-584-15</inkml:trace>
  <inkml:trace contextRef="#ctx0" brushRef="#br0" timeOffset="119819.63">14926 17737 1094 0,'0'0'560'0,"0"0"-408"0,0 0-3 15,0 0-89-15,105-50-28 16,-72 47-32-16,0 3 0 15,1 0-186-15,-6 1-305 16,-10 8-618-16</inkml:trace>
  <inkml:trace contextRef="#ctx0" brushRef="#br0" timeOffset="119999.83">14816 17929 88 0,'0'0'986'15,"0"0"-762"-15,0 0-120 16,0 0-6-16,0 0 89 0,0 0-8 16,103 22-106-16,-46-21-50 15,2-1-23-15,16 0-67 16,-18 0-136-16,-13-10-401 16</inkml:trace>
  <inkml:trace contextRef="#ctx0" brushRef="#br0" timeOffset="120945.12">15586 17584 1220 0,'0'0'295'0,"0"0"-124"16,0 0 50-16,0 0-48 15,0 0-32-15,0 0-68 16,0 0-52-16,1-6-20 0,-1 27-1 16,0 11 53-16,2 12-23 15,4 10-14-15,6 7-14 16,4 2-2-16,8-4-7 15,4-5-18-15,4-13-19 16,1-16 14-16,-1-15 14 16,0-10-3-16,-2-17 13 15,-5-21 6-15,-3-13 0 16,-7-6 9-16,-7-9 13 16,-7 4 13-16,-1 6 4 15,0 6-17-15,-7 11-4 16,1 12-8-16,1 13-10 0,4 11-11 15,1 12-207-15,0 12-300 16,7 4-149-16</inkml:trace>
  <inkml:trace contextRef="#ctx0" brushRef="#br0" timeOffset="121180.16">16075 17756 1423 0,'0'0'483'16,"0"0"-313"-16,0 0-58 16,0 0-91-16,0 0-1 15,0 83 35-15,0-17-28 0,2 23-11 16,8-7-6 0,0-7-4-16,-3-10-6 0,-4-20-64 15,-2 6-45-15,1-2-114 16,-2-13-102-16,0-13-158 15,0-16-644-15</inkml:trace>
  <inkml:trace contextRef="#ctx0" brushRef="#br0" timeOffset="121403.33">16044 17667 230 0,'0'0'994'0,"0"0"-655"16,28-96-85-16,-7 76-92 15,6 14-87-15,10 6-32 0,4 13 11 16,2 11 2-16,0 11-19 16,-7 8-13-16,-11 5-24 15,-17 0 0-15,-8-3-12 16,-27-6-13-16,-18-7 18 16,-15-13-23-16,-25-9-107 15,15-6-171-15,13-4-344 0</inkml:trace>
  <inkml:trace contextRef="#ctx0" brushRef="#br0" timeOffset="123507.2">16526 17496 1098 0,'0'0'391'16,"0"0"-196"-16,0 0-31 16,0 0-30-16,0 0-11 15,0 0-50-15,0 0-41 16,61 23 26-16,-34 7 1 16,7 10-19-16,2 9-13 15,3 22-7-15,1 21 1 16,-5 22-13-16,-12 6-8 15,-15-11-1-15,-8-15 0 0,-14-27 0 16,-5-15-5-16,-1-12 0 16,-2-7 5-16,-5 1 1 15,-3 3-51-15,-1-1-5 16,1-3-78-16,11-11-134 16,7-12-330-16</inkml:trace>
  <inkml:trace contextRef="#ctx0" brushRef="#br0" timeOffset="123936.05">17240 18067 732 0,'0'0'873'0,"0"0"-671"0,0 0 10 16,0 0-24-16,0 0-31 15,0 0-64-15,0 0-55 16,41-52-22-16,-14 52-6 16,5 0 1-16,7 0-11 15,4 6-2-15,-2 3-19 16,-5-1-81-16,-5 2-144 15,-12-2-295-15,-11-2-252 0</inkml:trace>
  <inkml:trace contextRef="#ctx0" brushRef="#br0" timeOffset="124122.55">17218 18285 1326 0,'0'0'590'15,"0"0"-446"-15,0 0-1 16,0 0-55-16,87-7-22 16,-34 4-31-16,11 3-23 15,5 0-12-15,19-7-89 16,-18 0-219-16,-13-5-642 0</inkml:trace>
  <inkml:trace contextRef="#ctx0" brushRef="#br0" timeOffset="124962.3">18736 17706 709 0,'0'0'546'15,"0"0"-371"-15,0 0-21 16,0 0 40-16,3-72 19 16,-3 61-21-16,0 3-37 15,0 4-52-15,0 4-47 16,-10 0-43-16,-3 0-4 16,-8 12 5-16,-4 12-13 15,-2 13 7-15,3 8 1 0,8 10-9 16,10 4-6-1,6 0-10-15,16-2-33 0,23-8-18 16,7-6-10-16,8-17-3 16,-1-13-6-16,-3-13 23 15,-9-13 42-15,-8-23 21 16,-13-29 49-16,-16-23 54 16,-4 4 14-16,-7 9-22 15,-17 16-13-15,0 23-15 16,-1 1-26-16,1 7-9 15,6 16-32-15,7 12-17 16,5 9-56-16,8 43-23 0,13-2-198 16,7-1-520-16</inkml:trace>
  <inkml:trace contextRef="#ctx0" brushRef="#br0" timeOffset="125129.86">19152 17918 1765 0,'0'0'474'0,"0"0"-387"16,0 0 2-16,-18-72-46 15,13 59-28-15,4 6-15 16,1 4-138-16,14 2-427 16,3 1-838-16</inkml:trace>
  <inkml:trace contextRef="#ctx0" brushRef="#br0" timeOffset="125781.12">19692 17787 1035 0,'0'0'182'0,"0"0"-116"16,0 0 32-16,47-79 76 15,-34 55 34-15,-2-3-45 0,0-3-64 16,-5-2-31-16,-2-2-27 16,-4-3 49-16,0 2-66 15,-4 4 11-15,-16 3 27 16,-10 4-28-16,-8 4-13 15,-7 3 1-15,-4 7-8 16,-2 5 2-16,3 5-9 16,8 0 7-16,7 19-13 15,12 5 0-15,14 12-1 16,7 6 0-16,19 9 0 16,21 2-6-16,5 5-9 15,4-1-23-15,-4-5-26 0,-5-6 14 16,-8-6 16-1,-7-7 17-15,-5-8 16 16,-6-4-1-16,-5-3 2 0,-1-1 0 16,-5 2 2-16,0 0-2 15,-3 4 9-15,0 1-2 16,0 1 1-16,-3 0 2 16,-8-2-3-16,-2-4-6 15,0-5 14-15,-7-4 13 16,1-8 13-16,-5-2 11 15,-4 0-7-15,-2-19 1 16,-2-14 19-16,4-9-10 16,3-8-16-16,10-6-15 0,10-3-3 15,5 1 0 1,23 6-4-16,17 6-17 0,9 16-16 16,8 13-56-16,15 17-121 15,-14 4-372-15,-17 10-864 0</inkml:trace>
  <inkml:trace contextRef="#ctx0" brushRef="#br0" timeOffset="129620.85">23192 15619 1525 0,'0'0'385'16,"0"0"-206"-16,0 0-39 16,0 0-53-16,0 0-19 15,0 0-44-15,-14 26-17 16,14 15 36-16,0 19-14 15,6 22-15-15,11-3-12 0,-1-8-2 16,1-11 0 0,-6-16-46-16,-1-3-35 15,-3-3-145-15,-7-11 32 0,0-11-160 16,0-12-316-16</inkml:trace>
  <inkml:trace contextRef="#ctx0" brushRef="#br0" timeOffset="129955.95">23080 15525 720 0,'0'0'406'16,"0"0"-183"-16,0 0-25 15,0 0-8-15,-3-82-42 0,16 75-26 16,8 7-36-16,13 0-55 15,11 8-9-15,10 13 15 16,7 9-2-16,0 7-8 16,-5 5-15-16,-9 4-7 15,-12 4-5-15,-14 2-1 16,-14 3-7-16,-8 1 5 16,-10-2 3-16,-16 2 15 15,-12-4-13-15,-9-3-1 16,-10-2 21-16,-9-8-22 15,-1-7-3-15,6-4-92 16,8-10-138-16,18-7-153 16,20-10-568-16</inkml:trace>
  <inkml:trace contextRef="#ctx0" brushRef="#br0" timeOffset="130315.99">23965 15742 884 0,'0'0'646'0,"0"0"-408"16,0 0-32-16,0 0-39 15,0 0-65-15,0 0-58 16,0 0-29-16,-69 2-3 16,47 38-3-16,5 10-1 15,2 5-8-15,9 3 0 16,6-2-6-16,0-7-44 15,18-7-64-15,5-16 62 0,5-10 21 16,3-15 21-16,4-2 10 16,-4-22 16-16,-3-14-5 15,-8-9 30-15,-14-9 36 16,-6-6 4-16,-11 1-12 16,-19 4-21-16,-10 10-18 15,-3 13-19-15,-2 16-11 16,3 17-13-16,8 4-80 15,16 39-126-15,9-4-169 16,9-2-358-16</inkml:trace>
  <inkml:trace contextRef="#ctx0" brushRef="#br0" timeOffset="130796.71">24236 15690 1232 0,'0'0'352'0,"0"0"-105"16,0 0-70-16,0 0-36 16,0 0-39-16,0 0-84 15,0 0-17-15,24 26 0 16,-21 14 8-16,1 1-9 16,3 0 0-16,2-3-7 15,2-7-39-15,3-5-47 16,2-9 26-16,2-8 0 0,5-5-27 15,0-4-15 1,3 0 32-16,-1 0 26 0,-7-5 29 16,-3 3 22-16,-8 2 3 15,-4 0 14-15,-3 14 16 16,2 6 51-16,2 5-43 16,8 0-23-16,5-1-18 15,9-3-1-15,9-7-2 16,1-8 3-16,4-6 1 15,-4-11 0-15,-4-19 5 16,-5-11 10-16,-9-12 43 16,-7-6 49-16,-11-4 55 15,0-1-28-15,-18 5-43 0,-7 10-2 16,-2 9-29 0,0 16-25-16,4 13-36 0,4 11-11 15,4 6-92-15,6 32-85 16,6-2-199-16,3-3-399 15</inkml:trace>
  <inkml:trace contextRef="#ctx0" brushRef="#br0" timeOffset="131292.37">24972 15684 1462 0,'0'0'360'0,"0"0"-92"16,0 0-103-16,0 0-126 16,0 0-38-16,0 0-1 15,3 99 14-15,-2-51-14 16,2 1 0-16,2-5-8 0,-1-6-23 16,2-10-55-16,-2-12-10 15,2-10 14-15,4-6 74 16,6-17 0-16,9-17 8 15,5-8 0-15,7-11 5 16,4 0 19-16,-1 1 46 16,-3 7 30-16,-6 13 11 15,-6 16-16-15,-6 16-60 16,-1 5-26-16,0 40-8 16,-1 30-1-16,-4 23 0 15,-9-1-24-15,-4-6-158 16,-12-30-146-16,-6-26-481 0</inkml:trace>
  <inkml:trace contextRef="#ctx0" brushRef="#br0" timeOffset="131675.34">22999 16126 1119 0,'0'0'300'0,"0"0"-111"16,0 0-3-16,0 0-54 16,0 0-50-16,0 0 44 15,0 0 15-15,129 38-26 0,43-34-12 16,46-1-23-1,35-3-18-15,17 0 22 0,-6 3-29 16,0 1-13-16,-18 2-25 16,-43 1-17-16,-45 2-6 15,-52-4-33-15,-45-1-55 16,-30-1-31-16,-15-2-12 16,-8-1-11-16,-8 2-23 15,-10 1-65-15,-41-1-23 16,-56 3 14-16,8 0-126 15,-5-2-239-15</inkml:trace>
  <inkml:trace contextRef="#ctx0" brushRef="#br0" timeOffset="131968.57">23366 16379 598 0,'0'0'639'0,"0"0"-458"16,-101 7-66-16,81-5-6 15,17 1 1-15,5 0 24 16,41 0 18-16,47 1 9 16,57 1-40-16,41 3-45 15,24 0-1-15,8 2-11 16,-20 1-15-16,-11-1-20 16,-26-1-15-16,-44-3-14 0,-43-5-6 15,-31-1-26-15,-24 0-16 16,-5 0 20-16,-8 0 17 15,-8-1-27-15,-2-2 4 16,-23 0-58-16,-19 3-72 16,4 1-122-16,5 8-331 0</inkml:trace>
  <inkml:trace contextRef="#ctx0" brushRef="#br0" timeOffset="132974.94">24997 17129 705 0,'0'0'816'0,"0"0"-562"0,0 0-89 16,0 0 20-16,0 0-30 16,0 0-29-16,0 0-55 15,1-62-43-15,-1 62-15 16,0 2-13-16,-11 12 0 16,-6 9 1-16,-4 13 16 15,1 5-16-15,4 4 8 16,9 4-8-16,7-3-1 15,1-4 0-15,21-4-11 16,9-11-30-16,7-9-6 16,7-10 13-16,6-8 8 15,3-4 5-15,-2-19 21 16,-1-12 1-16,-6-8 12 0,-8-10 29 16,-13-6 17-16,-11-6 10 15,-13 0-8-15,0 6 3 16,-21 10-11-16,-12 15-11 15,-6 13-31-15,-8 15-11 16,-4 6-20-16,-1 21-48 16,-3 42-79-16,14-1-120 15,13-5-496-15</inkml:trace>
  <inkml:trace contextRef="#ctx0" brushRef="#br0" timeOffset="133297.07">25142 17664 952 0,'0'0'1391'0,"0"0"-1205"0,0 0-140 15,0 0-46-15,0 0 0 16,0 0-178-16,0 0-926 0</inkml:trace>
  <inkml:trace contextRef="#ctx0" brushRef="#br0" timeOffset="139585.26">3661 12454 110 0,'0'0'1060'15,"0"0"-737"-15,0 0-214 16,0 0-50-16,0 0 27 16,0 0 26-16,0-8-36 15,0 8-32-15,0 0-27 16,0 0-9-16,0 0-8 15,1 0 1-15,2 0-1 0,3 0 6 16,2 0 14-16,7 0 8 16,4 0-3-16,2 2 0 15,10-2 2-15,1 2-14 16,-1-2 0-16,2 0-4 16,-2 0 5-16,1 0-1 15,-4 1-6-15,2 2 6 16,-2-2 8-16,3 1-9 15,2-2 3-15,0 0-9 16,4 0-5-16,-1 0 5 16,0 0 2-16,0 0-7 15,-2 0 0-15,-1 0-1 16,3 0 1-16,1 0-1 16,-3 0 0-16,5 0 1 15,-3 0-1-15,0 0 0 0,-3 0 0 16,-5 0 0-16,2 0 0 15,-8 0 0-15,2 1 0 16,-3 2 1-16,3 0-1 16,1-2 1-16,3 2 4 15,2-1-5-15,3-1 0 16,0 0 0-16,1 1-2 16,1-1 2-16,-1 1 0 15,4 1 0-15,-2-2 0 16,0 2 0-16,-3 0 0 15,1-2 0-15,-1 2 0 16,-3-2 1-16,6 1-1 0,-2-2 5 16,5 1-5-16,1-1 0 15,4 0 1 1,0 0 0-16,1 0 1 0,-2 0-1 16,-4 0-1-16,0 2 1 15,-5 1 0-15,-1-2 0 16,1 0-1-16,-3 1 5 15,1-2-5-15,2 0 0 16,2 0 0-16,3 0 1 16,4 0-1-16,0 0 0 15,-1 0 0-15,0 0 0 16,-5 0 0-16,-4 0-5 16,-2 0 4-16,-1 3 2 0,0-1-1 15,7 0 0 1,2-2 0-16,9 0 0 0,1 0 0 15,3 0 0-15,-1 0 1 16,1 0-1-16,-7 0 0 16,-3 0 0-16,1 0 1 15,-3 0 0-15,1 0-1 16,2 0 0-16,0 0 0 16,2 0 2-16,1 0-1 15,2 0 0-15,-2-4 6 16,0 1-6-16,-1 0-1 15,-2 0 1-15,-2 2-1 16,-7-1 0-16,2 2 0 16,-3 0 0-16,-2 0 1 15,0 0 1-15,-1 0-1 0,0 0 0 16,0 0 8-16,0 0-9 16,1 0 0-16,-1 0 1 15,-2 0-1-15,-1 0 1 16,-6 0 0-16,-5 0 0 15,-5 0 1-15,1 0-1 16,-5 0-1-16,-1 0 7 16,-1 0-6-16,0 0 0 15,1-1-1-15,-1 1 1 16,1-3 2-16,0 0 4 16,0 0-6-16,-2-2-1 15,-1-3 0-15,0-2 0 16,-1-2 1-16,-2-3 4 0,0-4 7 15,0-2-2-15,1-3-9 16,1-3 13-16,2-4-14 16,1 0 0-16,2-1-1 15,-1-1-4-15,-3 3 5 16,0 1 1-16,-1-1 0 16,-1 0 0-16,1 0 0 15,-1-2-1-15,-1 0 0 16,0 0 1-16,2-1-1 15,1 1 0-15,0-2 0 16,4 0-2-16,-1-1-9 16,3-4 2-16,-1-1 7 15,-1-4-8-15,-1 0 2 16,-2 6 0-16,1 4 6 0,-4 8 2 16,1 6 0-16,-1 2 0 15,1 6 0-15,-2 1 0 16,0 0-1-16,0 1 0 15,0-2 1-15,0 2-1 16,0 0-16-16,0 2 2 16,0-2 14-16,0 1-21 15,0 1 5-15,0 1 11 16,0 0-3-16,-2 2 7 16,-1 0-7-16,-1 1 2 15,-1 0-8-15,-1 0 2 16,-4-1 13-16,-2 1-21 15,-3 0 21-15,-1 0 0 0,-4 1 0 16,-1-2 10-16,-1 3-1 16,-3-4-9-16,-2 2 1 15,-3-3 13-15,0 1-4 16,-1-1 3-16,0-1 7 16,-1-1 2-16,1-1-3 15,-2 0-1-15,0 0-2 16,0 0-1-16,-1 2-15 15,1-1 8-15,-1 1-2 16,-1 1-5-16,0 0 6 16,4 0-7-16,-2 2 2 15,-2-2 9-15,1 1-11 16,-2-1-2-16,-3 0 1 0,-2-1 0 16,-1 3 0-1,-2-1-6-15,-2 0 6 0,3 1 1 16,-2 1 0-16,2-1 1 15,3 1-1-15,3 0 1 16,1 1-1-16,1-1 1 16,1 1 0-16,3 1 5 15,-2-1-6-15,0 0-16 16,-3-1 16-16,-2 1 1 16,-1-2 0-16,-2 1-1 15,0 0 1-15,2 0-1 16,0-1 0-16,3 1 2 0,-4 0-2 15,3-2 0-15,-2 1-3 16,0-1 3 0,-1 0 0-16,-2 1-1 0,0-1 0 15,-4 1-5-15,1-1 5 16,-4 0-26-16,4 1 20 16,2 0 7-16,4 3 0 15,2-1 0-15,2 1 0 16,0 1 0-16,2-1 0 15,-1 1 0-15,1 0 0 16,-3 1 1-16,3-2 0 16,-1 1-1-16,-4-2-19 15,0 0 12-15,-1 0 7 16,-1-1-1-16,1 0-4 16,-1-1 4-16,1 1 0 0,0 0 0 15,-1 0 0-15,1 1 1 16,0 2 0-16,2-1 1 15,1 2-1-15,-1 0 0 16,1 0-1-16,2 0 1 16,-4 0 0-16,1 0 0 15,-3-1-1-15,1 1-10 16,2 0 10-16,-1 0-7 16,1 0 0-16,3 0-10 15,3 0 17-15,1 0-6 16,0 1 6-16,2 2 0 15,-1 1-8-15,-5 0 9 16,3 2-9-16,-2-2-6 0,0 0 15 16,0-1-12-16,0 0 6 15,5 0-10-15,3 0 16 16,5 0 0-16,1 0-2 16,5-1-4-16,-1 1 6 15,5 2-1-15,-1 0-10 16,-2 1 11-16,4 1-2 15,-3 0 1-15,0 1-5 16,0 2 6-16,0 0-2 16,0 1 2-16,2-1-1 15,-2 2 1-15,3 0-6 16,1 1 5-16,0 2-1 16,2 4 1-16,0 2 0 15,-2 3 1-15,1 3-1 16,-1 4 1-16,-1 2 0 0,-1 0-1 15,-5 4 1-15,6-2 1 16,-3 0-1-16,3 0 0 16,2-3 1-16,-1 0-1 15,1-1 0-15,1 1 0 16,0 4 0-16,-3 1 6 16,-1 1-5-16,-1 0 0 15,2-2 9-15,-3-1 4 16,3-3-13-16,0-3 8 15,-1 1-2-15,4-3-5 0,1-3 3 16,1 0-4 0,1-3-1-16,0 0 1 0,0-1 0 15,1 1 0-15,-2 2-1 16,-2-1 1-16,3 2 0 16,0-1 0-16,-3-2-1 15,1-1 0-15,-1-2 0 16,1-2 1-16,2-4 0 15,0 0-1-15,1-4 1 16,1-1-1-16,1-1 0 16,0-2-1-16,0 0-5 15,0-1-13-15,0 0 19 16,0 0-1-16,1-1 0 16,8 3 1-16,6-3 8 15,3 3-2-15,6-2 3 0,12-2 0 16,7-1 5-16,10 0-13 15,6 0 0-15,5 0-1 16,15-6-16-16,-12-2-209 16,-13-5-547-16</inkml:trace>
  <inkml:trace contextRef="#ctx0" brushRef="#br0" timeOffset="140816.97">4545 14354 705 0,'0'0'537'16,"0"0"-475"-16,0 0-39 16,0 0-2-16,0 0 27 15,0 0 11-15,-56 82 9 16,44-57 12-16,0 4 28 15,3 7 6-15,-3 4-14 0,2 7-18 16,-1 7 1-16,-4 4-19 16,2 4-10-16,-5 3-11 15,4 1-12-15,-3-1 6 16,0-3-18-16,1-7-13 16,4-8-4-16,3-10-1 15,3-4 0-15,6-7-1 16,0-7-43-16,0-2-49 15,6-3-69-15,6-4-143 16,-5-5-373-16</inkml:trace>
  <inkml:trace contextRef="#ctx0" brushRef="#br0" timeOffset="143068.94">4340 15411 593 0,'0'0'874'0,"0"0"-732"16,0 0-113-16,0 0-16 16,0 0-12-16,0 0 21 15,0 0 6-15,89 18-18 16,-53-14-1-16,6 0-8 15,10 0 7-15,0 0-1 16,9 1-7-16,-1-1 0 16,-2 0 1-16,1 1 0 0,-3-1 0 15,-1-1-1-15,-1 0 2 16,1-2 5-16,1-1-6 16,3 0 17-16,1 0 9 15,4 0-8-15,0 0 0 16,3 0 5-16,0 0 43 15,-4 0-39-15,-5 0-21 16,-8 0-5-16,-6 6 4 16,-5-2-5-16,-5 0 6 15,1 2-4-15,1-2 3 0,5-1-6 16,4 0 1 0,6 0 0-16,2-2 1 15,1 0-2-15,1-1 0 0,-4 2 0 16,-3-1 0-16,1 0 6 15,-7 1-5-15,2-1-1 16,0 1 0-16,2-2 0 16,0 0 1-16,3 0 1 15,1 0 5-15,-1 0-1 16,-4 0 0-16,1-2 12 16,-7-1 0-16,-5 1-8 15,-5 0 3-15,-6 1 2 16,-2 0-7-16,0-2 3 15,0 0-9-15,6 0-1 16,1 0 5-16,5-1-5 0,6 1 0 16,0 0 4-16,2 2-5 15,-5 1 0-15,-3 0 0 16,-5 0-1-16,-4 0 1 16,-4 0 0-16,2 1 0 15,0 4 6-15,5-2-6 16,3-1-1-16,3 1 1 15,6-1 0-15,3-2 0 16,4 1 1-16,2-1 1 16,1 0 5-16,-3 0 8 15,-1 1 9-15,-5 1-5 16,-1-2-10-16,1 1-8 16,0 1 7-16,5-1-8 15,3 0 3-15,4 1-2 0,6 0 0 16,-2 1 1-16,0 0-2 15,-1 1 1-15,-4 0 0 16,-6 1 5-16,-4-1-5 16,-3-1-1-16,-2-2 6 15,1-1 10-15,-1 0-10 16,8 0 2-16,0 0-7 16,2 0 0-16,-1 0 0 15,1 0 5-15,-4 2-5 16,-5 0-1-16,-2 0 0 15,-4-2 1-15,-4 0 0 16,-5 0-1-16,2 0 9 16,-3 0-9-16,-2 0 0 15,-1-2 0-15,-6 0 0 0,0-3 1 16,-2 2 0-16,-4 2-1 16,-3 0 0-16,-3-1 1 15,0 1 5-15,0-1 7 16,0-2 14-16,0-1-15 15,0-4-11-15,-4 0 5 16,-1-3 2-16,2-2-6 16,3-3 5-16,0-6-7 15,0-2 0-15,0-7-1 16,9-5 0-16,0-3 0 16,-1-1 1-16,-4 4-1 15,-1 1 2-15,-3 5-1 0,0 4 0 16,0 3 2-1,-3 0-1-15,-4 1 5 0,5-3-4 16,1-3-2-16,1-1 0 16,0-6 1-16,0-2-1 15,0-1 0-15,3-4 1 16,0 1-1-16,1 4 0 16,-4 4 0-16,0 7 0 15,0 6 1-15,0 4-2 16,0 3 1-16,0 3-1 15,-4 2 1-15,1 1-1 16,3 2 1-16,0 0-1 16,-2 2 0-16,1 1 1 0,-1 2-12 15,-1-1-27 1,-4 2-4-16,-1-1 35 0,-5 1 8 16,1 0 0-16,-1 0 0 15,-1 0-6-15,-2 0-9 16,1 0 3-16,-4 0 5 15,-1 0-2-15,-4-1 8 16,-1-2 0-16,-5 0-4 16,3 0 5-16,-1 0 0 15,-2 1 1-15,0-3-1 16,-1 3 0-16,1-3 8 16,-3 1-8-16,-3 0 0 15,-4-1 0-15,-3-1 1 0,-2 0-1 16,-6-1 1-1,0 0 0-15,-4-2 0 0,0 2-1 16,0-1 1-16,1 1-1 16,5 0-1-16,3 3 1 15,4 1-1-15,2 1-3 16,2 1 4-16,-2 1 0 16,3 0 0-16,-1 0 0 15,1-1 0-15,-3 1-15 16,0-2-9-16,-4-1-20 15,-5 1-13-15,-6-4-18 16,-6-2 15-16,-8-2 12 16,-3-3-2-16,-5-2 16 15,-9-1 34-15,9-1 9 16,0 0 0-16,1 0 4 0,11 3 9 16,-6-2 6-16,1 2-10 15,3 2-9-15,1-1 4 16,3 4-12-16,4 1 21 15,2 2-13-15,5 2-7 16,7 0 0-16,-4 1-2 16,7 1 1-16,-4 0 4 15,1-1-5-15,-4 0 0 16,4-3 0-16,-7 1-7 16,1-1 7-16,-7-2 0 15,-5-2-9-15,-5-1 9 16,-1-4 1-16,-1 1 1 0,1 1 11 15,9 1 15-15,4 3 2 16,5 2 0-16,6 2-11 16,5 4-18-16,0-1 8 15,4 2-9-15,5 0 1 16,1 0-1-16,3 0-6 16,0 3 6-16,-1 2 0 15,2 1 0-15,-4 0 1 16,-5-2 0-16,-1-1-1 15,-4-1-1-15,-4-2 0 16,0 2 1-16,2-2 1 16,4 0 0-16,7 0-1 15,9 1 2-15,4 2-2 16,9 0-8-16,4 0-21 16,2-1-34-16,2 4 16 0,-1 0 22 15,1 1-3-15,-2 2-10 16,0-1-17-16,0 2-20 15,-3 2-85-15,0 0-54 16,0-5-315-16</inkml:trace>
  <inkml:trace contextRef="#ctx0" brushRef="#br0" timeOffset="154020.5">13202 8581 1371 0,'0'0'535'0,"0"0"-396"0,0 0-33 16,0 0 17 0,0 0 19-16,0 0-63 0,-2-21-27 15,2 21-15-15,0 0-10 16,0 0-8-16,0 0-19 16,0 0 6-16,5 10-6 15,4 8 1-15,3 6 1 16,1 7 10-16,-1 2-5 15,0 7-7-15,-3 1-1 16,-2 0 1-16,4-1 6 16,-2-4-6-16,1-5 0 15,3-7-8-15,0-9 8 16,2-7 0-16,5-8 0 16,10 0 9-16,8-20 8 15,9-9-17-15,10-11 0 0,21-19 12 16,30-19-12-16,34-12-2 15,15 1 1-15,-8 14 0 16,-33 24 0-16,-45 25 0 16,-28 10 2-16,-22 10-13 15,-5 6-2-15,-10 0-26 16,-6 9-51-16,-11 13 5 16,-48 21-50-16,2-5-163 15,-1-3-439-15</inkml:trace>
  <inkml:trace contextRef="#ctx0" brushRef="#br0" timeOffset="160409.17">8789 8479 1162 0,'0'0'271'16,"0"0"-147"-16,0 0-28 16,0 0 15-16,0 0 12 15,0 0-63-15,1-5-40 16,1 5-13-16,-2 0-7 15,0 12 0-15,0 8 19 16,0 8 27-16,0 8 4 16,-5 1-37-16,1 5 4 15,-1-3 15-15,1-4-30 0,2-4 9 16,1-8-2 0,1-8-7-16,0-6-2 0,10-8 11 15,14-1 18-15,31-14 49 16,33-24-52-16,30-23-10 15,18-12 0-15,-9 0 21 16,-27 12 0-16,-36 20-21 16,-21 15-15-16,-17 10 13 15,-4 2-14-15,-7 5-1 16,-5 4-9-16,-10 5-14 16,0 0-29-16,-6 15-60 15,-27 23-28-15,3-3-161 16,-2-2-417-16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1-03T12:42:50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 4873 386 0,'0'0'645'15,"0"0"-426"-15,0 0-69 16,0 0-26-16,0 0 29 15,0 0-1-15,0 0-56 16,0 0-12-16,0 0-54 16,0 0 0-16,0 4 24 0,0 8-13 15,-4 9 35-15,-4 6-8 16,1 7-28-16,-1 3 19 16,-2 4-25-16,1 4-9 15,3 3 1-15,3 3-7 16,0 2-9-16,0 2-10 15,1 0 11-15,1-4-2 16,1-4-9-16,-3-8-8 16,3-7 8-16,0-6-18 15,0-7-20-15,0-7-35 16,0-3-71-16,-1-7-22 16,-4-2-159-16,1-14 10 15,-4-5-633-15</inkml:trace>
  <inkml:trace contextRef="#ctx0" brushRef="#br0" timeOffset="435.83">1644 4759 995 0,'0'0'226'16,"0"0"-118"-16,0 0-44 16,0 0 9-16,0 0 26 15,80-83-3-15,-56 72-42 0,1 4-5 16,1 1-6-16,4 3 0 16,0 3-19-16,-2 0-23 15,-1 4 19-15,-5 11-20 16,-4 3 0-16,-3 5 23 15,-9 2-7-15,-3 3 6 16,-3 5 15-16,0 0-13 16,-3 4 44-16,-11 1-62 15,-5 3 6-15,-8 0-2 16,-4 0-1-16,-5-3-6 16,-3-3 22-16,-1-3-16 15,3-9-9-15,1-6 0 16,9-4-27-16,5-7 2 0,4-6-39 15,5 0-12 1,8-13-214-16,5-5-323 0,0 0-442 0</inkml:trace>
  <inkml:trace contextRef="#ctx0" brushRef="#br0" timeOffset="894.61">2551 4559 204 0,'0'0'884'0,"0"0"-735"15,0 0-91-15,0 0 81 16,0 0 12-16,-112 48 45 16,76-20-32-16,-4 6-31 15,-2 8-23-15,0 6-42 0,-1 17-35 16,-2 20 53-16,11-3-65 15,9-6 26-15,11-8-17 16,14-16-20-16,0 6-1 16,5 4-9-16,17-7 0 15,9-6 0-15,5-8 0 16,9-8-1-16,-2-9-12 16,2-10-17-16,-2-7-34 15,5-7-128-15,-9-7-195 16,-12-9-258-16</inkml:trace>
  <inkml:trace contextRef="#ctx0" brushRef="#br0" timeOffset="1772.26">2927 4734 666 0,'0'0'571'0,"0"0"-513"15,0 0 35-15,0 0 96 16,0 0 43-16,4-75-46 16,-11 69-71-16,-8 1-26 15,-6 3-52-15,-3 2-37 0,-9 0 77 16,-6 12-49-16,-2 6 7 15,-1 5-17-15,6 3 4 16,6 3-21-16,5 2-1 16,7 1 6-16,8 2-20 15,5 1 14-15,5 2 0 16,0 1 0-16,14-1 1 16,8-2 1-16,5-2-2 15,6-4-6-15,1 0-13 16,5-4 20-16,2-1-1 0,-5-2 0 15,-9 0-9 1,-3-1-5-16,-12-2-21 0,-9-2 20 16,-3-1 2-16,-6 0-2 15,-16-2-3-15,-11 0 18 16,-9-3 37-16,-9-3-13 16,-2-5-5-16,2-3-17 15,2 0 20-15,7-13-1 16,9-3 4-16,6 0-1 15,9 2-14-15,8 3 40 16,4 2-12-16,3 5-3 16,3 2-6-16,0 1-16 15,0 1 5-15,0 0-18 16,0 0 7-16,0 0-23 16,0 0-23-16,0 0-53 0,0 0-76 15,3 4-100-15,4 2-128 16,4-2-446-16</inkml:trace>
  <inkml:trace contextRef="#ctx0" brushRef="#br0" timeOffset="2395.59">3179 5141 1313 0,'0'0'215'0,"0"0"-89"15,0 0-12-15,0 0-42 16,0 0-36-16,0 0 30 16,0 0-16-16,-17 64 51 15,6-37-45-15,-1 2 24 16,-3 4-15-16,0 0-3 15,-1-1 17-15,2 2-65 16,2-3-12-16,2 0 28 16,4-4-29-16,3-2 0 0,3-4-1 15,0-4-17 1,9-2-11-16,7-5-15 0,8-6-18 16,0-3-19-16,6-1-77 15,4-11-195-15,-9-8-270 16,-5 1-444-16</inkml:trace>
  <inkml:trace contextRef="#ctx0" brushRef="#br0" timeOffset="2658.89">2957 5339 337 0,'0'0'1199'0,"0"0"-941"16,0 0-123-16,0 0 3 16,0 0-28-16,0 0-73 15,0 0 4-15,34 0-39 16,-4 0 30-16,6 0-14 16,5 0-10-16,1-4 3 15,-3 0-11-15,4-2-97 16,-1-1-79-16,-9 3-305 15,-11-1-203-15</inkml:trace>
  <inkml:trace contextRef="#ctx0" brushRef="#br0" timeOffset="2953.11">3361 5378 1410 0,'0'0'272'16,"0"0"-170"-16,0 0-11 16,0 0 47-16,0 0-98 15,0 0-19-15,0 0 1 16,46 0-12-16,-26 0-4 0,-1 0-6 15,2 0-19-15,-3 0 4 16,-2-2-128-16,2-6-75 16,-3 0-115-16,-6 0-453 15</inkml:trace>
  <inkml:trace contextRef="#ctx0" brushRef="#br0" timeOffset="3199.45">3455 5270 565 0,'0'0'937'0,"0"0"-747"16,0 0-127-16,0 0-2 16,0 0 17-16,0 0 32 0,0 0-31 15,-3 82-35-15,0-54 15 16,-3 1-49-16,3-3-9 15,0 1-1-15,-1-1-22 16,2-5-77-16,2 0-97 16,0-6-122-16,0-6-196 0</inkml:trace>
  <inkml:trace contextRef="#ctx0" brushRef="#br0" timeOffset="3484.68">3737 5228 1075 0,'0'0'487'16,"0"0"-376"-16,0 0 39 15,0 0 17-15,0 0-97 16,0 0-26-16,0 0 76 15,2 49-46-15,-10-22 4 16,-1 4-57-16,0 2-14 16,-3-1 13-16,3 0-19 0,3 0-1 15,-1-3-46 1,7 3-97-16,0-7-163 0,0-8-364 16</inkml:trace>
  <inkml:trace contextRef="#ctx0" brushRef="#br0" timeOffset="4176.83">4015 5141 1243 0,'0'0'516'16,"0"0"-443"-16,0 0 58 16,0 0 2-16,0 0 4 0,0 0-63 15,0 0-28-15,46 0 43 16,-18 0-76-16,8 0-5 16,1 0 7-16,4 0-15 15,-3-3-1-15,-2 0-50 16,-5 2-76-16,-10 1-81 15,-15 0-195-15,-6 0-298 16,0 0-286-16</inkml:trace>
  <inkml:trace contextRef="#ctx0" brushRef="#br0" timeOffset="4387.26">3995 5287 1185 0,'0'0'321'15,"0"0"-205"-15,0 0 46 16,0 0 14-16,0 0-52 16,0 0-19-16,0 0-65 15,58 24 43-15,-19-22-55 16,9-2-12-16,7 0-16 16,2 0-9-16,10-6-74 15,-12-1-230-15,-16 0-397 0</inkml:trace>
  <inkml:trace contextRef="#ctx0" brushRef="#br0" timeOffset="5098.37">5362 4618 35 0,'0'0'957'15,"0"0"-748"-15,0 0-6 16,0 0-27-16,0 0 2 16,-51-77-51-16,25 70-33 15,-9 3 0-15,-7 4-24 16,-3 0-20-16,-7 4 49 16,0 11-66-16,1 3-5 15,2 2-18-15,8 3-1 16,7 1-7-16,7 0-2 15,8 3-19-15,10-2 1 16,6 3 18-16,3 1-18 16,3-1-22-16,17 0 40 0,5 0 3 15,9 1-3-15,3-3 0 16,2 1-5-16,0 0 5 16,3-1 0-16,-5 3-9 15,-6 1 6-15,-8-1-5 16,-8-1-21-16,-9-1 8 15,-6-3 8-15,0-2 10 16,-6-2-9-16,-15-1-3 16,-4-4 14-16,-8-2 1 15,-8-3 0-15,-2-3 2 16,-6-6 21-16,0-1-15 16,1-1 7-16,3-15 20 15,6-2 9-15,5-3 39 16,9 0-59-16,5 2 28 15,8 7-10-15,6 5-1 0,3 3-20 16,3 4-21-16,0 0-28 16,0 0 26-16,0 0-139 15,17 11-13-15,2 1-110 16,2-3-262-16</inkml:trace>
  <inkml:trace contextRef="#ctx0" brushRef="#br0" timeOffset="8688.77">5284 5146 426 0,'0'0'589'16,"0"0"-359"-16,0 0-130 16,0 0 6-16,0 0 71 15,0 0-31-15,0 0-19 16,-3 0-34-16,3 0-7 15,0 0-2-15,0 0-38 16,4 0-45-16,4 0 13 16,9 2-7-16,3 2-4 15,4 1 12-15,0 2-9 16,-6 0 9-16,0 2-15 16,-11 2-18-16,-5 3 8 0,-2 5 7 15,-6 0-3-15,-18 4-6 16,-4 0 12-16,-7-2 37 15,-2 0-27-15,1-3-8 16,9-2 14-16,5-2-6 16,10-4-10-16,6-2-5 15,2-1 5-15,4 0-10 16,0-2 10-16,10 0 0 16,5-2 1-16,10-2 18 15,5-1-7-15,3 0-12 16,0 0-3-16,-2-2-4 15,-4-4-60-15,-3-1-66 16,-6-6-104-16,-2 3-109 16,-5-1-252-16</inkml:trace>
  <inkml:trace contextRef="#ctx0" brushRef="#br0" timeOffset="9327.06">5556 5225 208 0,'0'0'986'0,"0"0"-714"16,0 0-100-16,0 0 37 15,0 0-64-15,0 0-49 0,0 0 6 16,-6-18-49-16,6 16-1 15,3-2-40-15,5 1-11 16,3 0 2-16,4 1-3 16,4 2-6-16,-1 0 5 15,3 0 1-15,-3 0-6 16,-4 0 6-16,-4 2-6 16,-4 8 0-16,-3 2-8 15,-3 2-13-15,0 1 21 16,-8 0 3-16,-8 3 3 15,-1-3 0-15,-2-2 1 16,0-2-10-16,5-2 9 16,4-5-7-16,3-1-37 0,5-2-2 15,2-1 19 1,0 0-8-16,2 0-56 0,12 0 80 16,7 0-20-16,2-1 21 15,2 1 9-15,0 0 1 16,-1 0 1-16,-7 4-1 15,-3 6 0-15,-6 2 1 16,-5 3-1-16,-3 0 0 16,0 1 1-16,0-1 15 15,-14-1-15-15,-5 0-1 16,-5-2 1-16,-1-2 5 16,1-3-6-16,-3 0 0 15,2-3 20-15,1-2-4 0,9-1 24 16,0-1-26-1,5 0-13-15,2 0 30 0,1 0-24 16,7-4-14-16,0-9-82 16,3 0-223-16,9-1-580 0</inkml:trace>
  <inkml:trace contextRef="#ctx0" brushRef="#br0" timeOffset="10195.74">6367 4392 362 0,'0'0'486'0,"0"0"-210"15,0 0-149-15,0 0-57 16,0 0 20-16,0 0 7 16,0 0-10-16,-13 22 44 15,5 2-49-15,-4 6 21 16,1 9-55-16,0 4 28 16,0 9-39-16,0 18 2 15,0 25 13-15,-2 26-13 16,1 4-38-16,0-9 41 15,0-14-41-15,3-20 12 16,3-3-7-16,-2 0-4 0,1-13 13 16,3-12-5-16,-1-14-9 15,4-3 29-15,-1 2-21 16,1 4-4-16,-1-1-5 16,2-5 1-16,0-7 14 15,0-8-15-15,0-5 0 16,0-5-12-16,0-4 12 15,0-2-22-15,0-5-24 16,0-1-47-16,0-11-7 16,8-9-165-16,-4-6-780 0</inkml:trace>
  <inkml:trace contextRef="#ctx0" brushRef="#br0" timeOffset="12018.32">7170 4811 618 0,'0'0'219'16,"0"0"-111"-16,0 0 28 16,0 0 16-16,67-79-1 0,-58 65 7 15,-4 3 5-15,-5 3-15 16,0 2-10-16,0 3-73 16,-17 2-32-16,-10 1-24 15,-10 0 26-15,-9 11-14 16,-4 6-7-16,0 3-6 15,6 1-8-15,10-1 9 16,7 0-29-16,11-2 19 16,7 1-29-16,9 3 8 15,0 2 22-15,10 2 24 16,13 4-24-16,5 1 13 16,6 0-3-16,2-1-9 15,0 1-1-15,-3-3 1 16,0 0-1-16,-6-1 8 15,-5-2-8-15,-6 0-6 0,-8-3-16 16,-7-1 19-16,-1 2-4 16,-6-2-9-16,-15 0 16 15,-7-2-18-15,0-3 18 16,-8-2-1-16,-2-4-8 16,-3-4 9-16,5-2 17 15,0-4-16-15,3 0 27 16,5-1 22-16,7-10-50 15,5-4 0-15,1 0 19 16,9 3 11-16,1 0 30 16,4 5-18-16,1 3-20 15,0 2 14-15,0 2-36 16,0 0-12-16,0 0-1 0,0 0-54 16,0 0-75-1,7 8-45-15,5 3-134 0,0-4-313 0</inkml:trace>
  <inkml:trace contextRef="#ctx0" brushRef="#br0" timeOffset="12651.08">7513 5150 652 0,'0'0'493'0,"0"0"-364"16,0 0 12-16,0 0 29 16,0 0-17-16,0 0-23 15,0 0-32-15,-8-2-54 16,1 2 6-16,-3 9 10 16,-2 5 11-16,-3 5-12 15,1 2-26-15,0 3 6 16,0 4 3-16,3 2-24 15,-2 1 54-15,3 0-55 16,-2 0 1-16,6-1-8 0,3-4-10 16,1 0-1-1,2-3 1-15,0-3-10 0,3-3-8 16,9-3 0-16,0-2-12 16,3-5-13-16,3-1-16 15,7-6-22-15,8 0-95 16,-3-6-173-16,-6-7-272 0</inkml:trace>
  <inkml:trace contextRef="#ctx0" brushRef="#br0" timeOffset="12969.34">7246 5353 1136 0,'0'0'252'15,"0"0"-111"-15,0 0 7 16,0 0 33-16,0 0-47 16,0 0-94-16,0 0 18 15,28 0-2-15,-7 0 17 16,6 0 0-16,6 0-23 15,4 0-11-15,4 0-21 16,2-4-7-16,-3 0 7 0,-4-2-18 16,-6 2-28-16,-8-4-105 15,-11-1-175-15,-10 1-513 16</inkml:trace>
  <inkml:trace contextRef="#ctx0" brushRef="#br0" timeOffset="13816.4">7820 5220 542 0,'0'0'784'0,"0"0"-599"0,0 0 4 16,0 0-12-1,0 0-54-15,0 0-35 0,0 0-46 16,17 0-3-16,4 0-33 16,4 0 3-16,5 0 11 15,3 0-8-15,1 0-10 16,0 0-2-16,-1 0-10 15,-6 0-1-15,-6 0-152 16,-12 0-147-16,-6 0-87 16,-3 0-437-16</inkml:trace>
  <inkml:trace contextRef="#ctx0" brushRef="#br0" timeOffset="14034.42">7810 5373 748 0,'0'0'218'16,"0"0"-59"-16,0 0 4 15,0 0-22-15,0 0 84 16,0 0-128-16,0 0-10 16,61 7-11-16,-22-7-49 15,7 0-7-15,5-4-20 16,10-4-86-16,-12 2-64 15,-10-3-449-15</inkml:trace>
  <inkml:trace contextRef="#ctx0" brushRef="#br0" timeOffset="18733.78">8884 4556 1058 0,'0'0'218'0,"0"0"-47"15,0 0-56-15,0 0 3 16,0 0 27-16,0 0-36 16,-103-46 7-16,72 46-48 15,-5 1-18-15,2 12 13 16,-2 2-20-16,3 3-22 15,6 2-9-15,6 2-5 16,8 0-14-16,6 0-1 16,7 3 8-16,0 0 3 15,10 5-2-15,11 1-1 16,7 3 0-16,7 1 9 16,3 2-19-16,-2-1 10 15,-5 0-15-15,-5-1-4 0,-11-2-15 16,-11 0-3-1,-4-3 0-15,-3-5 2 0,-18-1 20 16,-3-4 24-16,-4-4-9 16,-3-3 1-16,-2-4 43 15,1-4-26-15,4-3-18 16,1-2 7-16,5-3 38 16,5-11-44-16,4-5 5 15,4-6-5-15,5 1 5 16,1 0 28-16,3 6-3 15,0 7-17-15,0 5 32 16,0 5-46-16,-2 1-1 16,2 0-15-16,0 13 16 0,0 5-6 15,0 3-92 1,11 4-168-16,8-3-124 0,-1-8-361 16</inkml:trace>
  <inkml:trace contextRef="#ctx0" brushRef="#br0" timeOffset="19072.88">9007 5018 116 0,'0'0'1204'0,"0"0"-711"16,0 0-355-16,0 0-67 16,0 0 50-16,0 0-35 15,0 0 8-15,-14 43-12 16,6-19-24-16,-2 2-6 16,3 1-20-16,-1-1-31 15,-1 0 44-15,-1-1-45 16,1-2 0-16,1-4 0 15,1-2-15-15,3-2-37 16,1-3-64-16,3-6-185 0,0-4-332 16,7-2-647-16</inkml:trace>
  <inkml:trace contextRef="#ctx0" brushRef="#br0" timeOffset="19598.47">9129 5096 15 0,'0'0'1152'0,"0"0"-953"16,0 0-137-16,0 0 2 15,0 0-18-15,0 0 20 16,0 0-20-16,94-48-16 15,-78 48 24-15,-2 0-44 0,-4 0-9 16,-4 1 40-16,-3 7-25 16,-3 3 24-16,0 5 34 15,-11-1 4-15,-6 1 4 16,-7-2-45-16,3-1-28 16,-3-2 16-16,5-1-12 15,5-5-3-15,1 0-10 16,10-4-9-16,3 0 2 15,0-1-52-15,10 2-18 16,7-1 62-16,5 2 14 16,5 3-1-16,-6 1 2 15,3 3 0-15,-8 1-9 16,-5 3 9-16,-4 2-12 16,-5-1 3-16,-2 1 8 0,0 1 1 15,-5-1 16 1,-7-2-15-16,-6-1 56 0,-3-1-40 15,-6-2 16-15,-3-3-19 16,-1-2 11-16,1-2-13 16,2-3-12-16,9 0-25 15,11-17-47-15,5-3-232 16,3-2-575-16</inkml:trace>
  <inkml:trace contextRef="#ctx0" brushRef="#br0" timeOffset="19851.79">9745 5261 1518 0,'0'0'300'0,"0"0"-191"16,0 0-29-16,0 0 32 15,0 0-31-15,-12 75-30 16,6-51 9-16,-3 2-54 16,-3 1-5-16,0-1-2 15,-4 0-23-15,-8 0-125 16,6-8-242-16,0-6-611 0</inkml:trace>
  <inkml:trace contextRef="#ctx0" brushRef="#br0" timeOffset="20858.09">10761 4695 1377 0,'0'0'318'0,"0"0"-129"16,0 0-81-16,0 0-60 0,0 0 11 16,0 0-19-1,-36 74 17-15,8-13-21 0,-2 22-17 16,-1-3-1-16,1-5-17 16,6-11 15-16,0-16-26 15,0 1 10-15,-3 2-29 16,2-10-2-16,7-12 1 15,2-9 2-15,7-8-3 16,4-9-23-16,5-3 53 16,0-6-27-16,2-17-36 15,11-9 40-15,8-11 11 16,10-18 12-16,13-25 1 16,11-28 0-16,3-10-16 15,-1 6 29-15,-14 25-13 16,-15 31 50-16,-5 23-25 0,-8 14 26 15,1 2-20-15,3 5-15 16,-2 4 67-16,-1 7-51 16,-1 7-2-16,0 0-8 15,2 16 6-15,-1 9 43 16,-3 10-43-16,1 9 2 16,-5 7 19-16,-5 6-21 15,-1 16-2-15,-1 13-16 16,-2-7-8-16,0-9 25 15,0-11-27-15,0-12-3 16,0 4 3-16,0 1 0 16,0-4-25-16,-2-9-32 15,1-5-71-15,-2-10-24 0,-5-11-164 16,-2-7-270-16,4-6-699 16</inkml:trace>
  <inkml:trace contextRef="#ctx0" brushRef="#br0" timeOffset="21075.53">10501 5153 884 0,'0'0'820'15,"0"0"-633"-15,0 0-121 16,0 0-7-16,0 0-19 0,120-32 13 15,-62 25-17-15,9-2-23 16,2 0-13-16,14 1-25 16,-17 1-286-16,-17 1-562 0</inkml:trace>
  <inkml:trace contextRef="#ctx0" brushRef="#br0" timeOffset="21520.33">11384 5125 967 0,'0'0'509'0,"0"0"-311"16,0 0-71-16,0 0 6 15,0 0 37-15,0 0-65 16,0 0-28-16,-22 79-24 15,13-52-36-15,-1 3 49 0,-1 3-55 16,2 0 5 0,-1-1-9-16,3-1-6 0,-1-1 11 15,6-5-12-15,1-1-28 16,1-5 27-16,0-4-59 16,14-2-19-16,5-6-52 15,17-7-145-15,-3 0-265 16,-4-12-652-16</inkml:trace>
  <inkml:trace contextRef="#ctx0" brushRef="#br0" timeOffset="21773.66">11146 5293 183 0,'0'0'941'0,"0"0"-763"16,0 0-63-16,0 0 52 15,0 0 56-15,0 0-34 16,94 4-81-16,-57-4-37 16,6 0-28-16,1 0-36 15,-1-4-7-15,6-10-20 16,-11 1-349-16,-10-1-1009 0</inkml:trace>
  <inkml:trace contextRef="#ctx0" brushRef="#br0" timeOffset="22369.06">11789 5012 618 0,'0'0'830'16,"0"0"-544"-16,0 0-191 15,0 0-9-15,0 0 51 16,0 0-35-16,0 0-47 16,33 0-35-16,-8 0-12 15,8 0 17-15,4 1-25 16,1 1-18-16,-1 2-106 0,-7-1-271 16,-14-2-396-16</inkml:trace>
  <inkml:trace contextRef="#ctx0" brushRef="#br0" timeOffset="22568.53">11768 5225 586 0,'0'0'921'0,"0"0"-729"15,0 0-66-15,0 0 48 16,0 0-14-16,0 0-60 15,106 4-54-15,-55-4-27 0,7 0-19 16,22 0-1 0,-16 0-243-16,-8 0-434 0</inkml:trace>
  <inkml:trace contextRef="#ctx0" brushRef="#br0" timeOffset="23028.3">12690 4576 867 0,'0'0'680'0,"0"0"-492"16,0 0-90-16,0 0-67 15,0 0 48-15,0 0-16 16,0 0 53-16,-12 62-25 16,0-27-44-16,0 6 4 15,2 3-19-15,-4 4-20 16,2 3 47-16,-1 2-59 16,1 0 0-16,4-3 6 15,-2-3-5-15,3-6 5 16,2-7-6-16,4-9 1 15,1-4-18-15,0-5 17 16,0-6-13-16,12-2 12 16,4-3 1-16,8-2 18 15,3-2-12-15,8-1 4 0,4 0 5 16,3 0-8-16,4 0-14 16,-2-6 7-16,0-1-39 15,-3 0-48-15,9-7-124 16,-11 1-351-16,-8 2-350 0</inkml:trace>
  <inkml:trace contextRef="#ctx0" brushRef="#br0" timeOffset="23403.3">13059 5146 1139 0,'0'0'264'0,"0"0"-115"0,0 0-86 15,0 0 0-15,0 0-15 16,0 0-31-16,98-12-1 16,-71 4-16-16,-2 1-17 15,-3-3-12-15,-5-4-18 16,-5-3 3-16,-9-2 17 16,-3-4 27-16,0 2 32 15,-18 2 30-15,-7 8 17 16,-5 7-42-16,-1 4 46 15,-5 3 18-15,3 15-26 16,2 8-16-16,5 3 23 16,10 2-51-16,7 0-13 15,9-2 4-15,0-3-22 0,21-3 0 16,10-2-1-16,8-5-36 16,12-7 28-16,2-3-90 15,4-5-56-15,19-1-91 16,-13-9-130-16,-10-7-461 0</inkml:trace>
  <inkml:trace contextRef="#ctx0" brushRef="#br0" timeOffset="23750.37">13842 4821 1006 0,'0'0'320'0,"0"0"-43"16,0 0-52-16,6-79-10 0,-8 65-56 15,-10 3-52 1,-1 5 13-16,-6 4-97 0,-5 2 31 16,-2 4-17-16,-5 15 0 15,-3 10 23-15,1 8-60 16,9 8 0-16,1 4 37 16,7 5-28-16,7 0 1 15,6 3-9-15,3-2 0 16,0-1 4-16,8-5-5 15,3-1-8-15,-2-4 8 16,-2-2 2-16,-3-1-1 16,-4-2-1-16,0 0-16 15,0-4 16-15,-11-3-41 0,-2-5-26 16,1-4-20-16,-5-6-71 16,4-8-204-16,3-6-454 15</inkml:trace>
  <inkml:trace contextRef="#ctx0" brushRef="#br0" timeOffset="23938.87">13361 5325 624 0,'0'0'819'16,"0"0"-562"-16,0 0-47 15,0 0-118-15,0 0 15 0,81-26-40 16,-32 26-19-1,8 0-27-15,4 0-21 0,25 0-43 16,-14 0-194-16,-12-8-498 16</inkml:trace>
  <inkml:trace contextRef="#ctx0" brushRef="#br0" timeOffset="24356.75">14136 4762 320 0,'0'0'1083'0,"0"0"-900"16,0 0-50-16,0 0 25 16,0 0 14-16,-58 86-48 15,37-45-34-15,0 6-10 16,-2 2-28-16,4 2-43 15,4-3 46-15,4-3-55 16,3-4-8-16,8-4-6 0,0-5-12 16,10-4-9-16,13-5-11 15,8-6-50-15,30-7-15 16,-7-7-227-16,-5-3-391 0</inkml:trace>
  <inkml:trace contextRef="#ctx0" brushRef="#br0" timeOffset="24582.15">13854 5139 123 0,'0'0'1303'15,"0"0"-1106"-15,0 0-149 16,0 0 72-16,125 0 6 15,-70 0-31-15,3 0-56 16,2 0-28-16,-3-1-11 16,10-16-128-16,-18 1-276 15,-10-1-918-15</inkml:trace>
  <inkml:trace contextRef="#ctx0" brushRef="#br0" timeOffset="25033.94">14588 4355 28 0,'0'0'1352'15,"0"0"-1037"-15,0 0-173 16,0 0 23-16,0 0 18 0,119 86-49 15,-76-41-54-15,4 10 17 16,8 17-69-16,3 18 10 16,-4 23-20-16,-14 5-17 15,-18-6 11-15,-19-15-12 16,-3-15 0-16,-22-4-14 16,-11 2 16-16,-6-1-4 15,-8 1 2-15,0-13-62 16,-11-1-55-16,12-19-216 15,6-17-385-15</inkml:trace>
  <inkml:trace contextRef="#ctx0" brushRef="#br0" timeOffset="26189.85">15440 5036 1136 0,'0'0'588'0,"0"0"-408"16,0 0-22-16,0 0-34 16,0 0-4-16,0 0 15 15,0 0-48-15,34 0-9 16,-12 0-13-16,7 0-29 16,4 0 2-16,6 0-38 15,3-1-1-15,2-1 0 16,-3 2-41-16,-6 0-25 15,-8 0-40-15,-14 0-74 16,-13 2-105-16,-1 6-388 16,-15 2 29-16</inkml:trace>
  <inkml:trace contextRef="#ctx0" brushRef="#br0" timeOffset="26379.34">15454 5187 715 0,'0'0'385'15,"0"0"-190"-15,0 0 50 16,0 0-52-16,0 0 13 16,0 0-32-16,0 0-54 15,123 23-61-15,-72-23-56 16,7 0 15-16,0 0-36 16,16-7-78-16,-15-3-283 15,-13-2-722-15</inkml:trace>
  <inkml:trace contextRef="#ctx0" brushRef="#br0" timeOffset="52762.09">17042 4757 719 0,'0'0'280'16,"0"0"-66"-16,0 0-63 15,0 0 40-15,0 0-71 16,0 0-8-16,0 0 8 16,-28-48-44-16,22 45 5 0,-2 0-37 15,-5 3-31 1,-10 0 25-16,-8 2-38 0,-9 13 22 16,-9 7 11-16,-4 8-8 15,4 8 6-15,3 6-31 16,7 7 13-16,11 3-22 15,8-1 9-15,16-2 0 16,4-6 0-16,12-8 13 16,16-9 0-16,14-8-13 15,10-10 0-15,8-10 15 16,8 0-5-16,3-22-7 16,-6-11 6-16,1-21 2 15,-8-21 17-15,-17 2-28 16,-15 5 0-16,-19 10 16 15,-7 17 15-15,-11-1 5 16,-13 3 4-16,-6 9-31 16,-6 13 16-16,-3 8-25 0,-3 9 0 15,-1 6-2-15,2 18 2 16,5 9-24-16,9 7-65 16,9 8-96-16,18 17-120 15,13-11-292-15,10-10-140 0</inkml:trace>
  <inkml:trace contextRef="#ctx0" brushRef="#br0" timeOffset="53011.5">17441 5241 838 0,'0'0'841'15,"0"0"-642"-15,0 0-117 16,0 0 42-16,0 0-4 16,0 0-24-16,0 0-27 15,44-28-30-15,-41 20-8 16,0 3-31-16,0-1-15 16,-1 0-1-16,-2-2-153 15,0 1-169-15,0-2-486 0</inkml:trace>
  <inkml:trace contextRef="#ctx0" brushRef="#br0" timeOffset="53331.11">17778 4689 1335 0,'0'0'269'15,"0"0"-109"-15,0 0 6 16,0 0-41-16,0 0-60 16,0 0-32-16,0 0-33 15,6 20 70-15,-6 13-28 0,-5 11-1 16,-2 10 8 0,-4 15-24-16,1-3 3 0,2 4 0 15,1-3-27 1,4-13 38-16,0 5-39 0,1-7 0 15,2-6 1-15,0-9-1 16,2-4-15-16,8-9-60 16,9-7-122-16,-2-7-190 15,-2-10-878-15</inkml:trace>
  <inkml:trace contextRef="#ctx0" brushRef="#br0" timeOffset="54856.04">2848 6293 1428 0,'0'0'259'0,"0"0"-150"16,0 0-109-16,0 0 1 0,112-14 6 15,-66 9-6-15,3-1 15 16,3 2 5-16,-1-1-20 16,-6 4 20-16,-5 1-21 15,-7 0-64-15,-6 4-156 16,-8 6-127-16,-10-3-456 0</inkml:trace>
  <inkml:trace contextRef="#ctx0" brushRef="#br0" timeOffset="55073.45">2991 6607 863 0,'0'0'529'0,"0"0"-506"16,0 0-9-16,0 0 1 15,0 0 11-15,0 0 80 16,0 0 14-16,76 14-27 15,-40-13-30-15,4 1-63 16,2 1-25-16,12-2-117 16,-10 0-237-16,-14 1-700 0</inkml:trace>
  <inkml:trace contextRef="#ctx0" brushRef="#br0" timeOffset="55292.87">3115 6913 696 0,'0'0'781'15,"0"0"-694"-15,0 0-32 16,0 0-54-16,0 0 43 16,0 0-15-16,0 0-7 15,64 1-5-15,-28-1-17 16,1 0-41-16,5 0-122 15,-9 1-364-15,-11 2-461 0</inkml:trace>
  <inkml:trace contextRef="#ctx0" brushRef="#br0" timeOffset="55487.35">3176 7186 416 0,'0'0'1012'15,"0"0"-833"-15,0 0-147 16,0 0-32-16,0 0 25 16,0 0-25-16,0 0 2 15,74 0 18-15,-35 0-20 16,9 0-50-16,-9 0-181 16,-15 0-708-16</inkml:trace>
  <inkml:trace contextRef="#ctx0" brushRef="#br0" timeOffset="55681.83">3112 7436 633 0,'0'0'723'16,"0"0"-618"-16,0 0-95 15,0 0-7-15,100-16 3 16,-60 9-6-16,-1 2 0 15,-5 4 0-15,-1 1-93 16,-11 0-145-16,-11 4-470 0</inkml:trace>
  <inkml:trace contextRef="#ctx0" brushRef="#br0" timeOffset="55839.41">3128 7606 527 0,'0'0'317'16,"0"0"-317"-16,0 0-1 16,0 0-12-16,79 2-54 15,-38-2-116-15,-3-4-146 0</inkml:trace>
  <inkml:trace contextRef="#ctx0" brushRef="#br0" timeOffset="56026.91">3101 7731 124 0,'0'0'9'0,"0"0"523"16,0 0-385-16,0 0-44 16,0 0 9-16,0 0 7 15,0 0-31-15,63 40-19 16,-20-40-69-16,0-9-278 0</inkml:trace>
  <inkml:trace contextRef="#ctx0" brushRef="#br0" timeOffset="65315.07">21788 12323 1245 0,'0'0'309'0,"0"0"-239"16,0 0 37-16,0 0 77 15,0 0-33-15,0 0-66 16,0 0-39-16,0 0-14 15,0 0 4-15,0 3-24 16,9 0 48-16,4 1-33 0,8 0 10 16,6 0 0-16,4 2-1 15,4-2-4-15,5-1-23 16,4 0-1-16,-2-2 8 16,-1 2-15-16,-7-2-1 15,-7 1 1-15,-8-1 0 16,-7-1-2-16,-5 0-32 15,-3 0-38-15,-4 0 1 16,0 0-133-16,0 0-143 16,-9 0-416-16</inkml:trace>
  <inkml:trace contextRef="#ctx0" brushRef="#br0" timeOffset="65772.85">22416 12090 1147 0,'0'0'557'16,"0"0"-387"-16,0 0-50 16,0 0 12-16,0 0-43 15,0 0 2-15,0 0-80 16,-2 20 42-16,-2 2 12 15,1 7-20-15,-3 4-1 16,2 3-5-16,-1 2-38 16,2 1 51-16,0 2-51 15,2-1 19-15,-1-2-19 16,1-2 1-16,1-4-2 16,0-4-2-16,0-4-85 15,0-6-3-15,0-5-142 0,0-6-323 16,1-7-701-16</inkml:trace>
  <inkml:trace contextRef="#ctx0" brushRef="#br0" timeOffset="67733.61">24636 12327 681 0,'0'0'786'16,"0"0"-644"-16,0 0-21 16,0 0 52-16,0 0-2 15,0 0-53-15,0 0-53 16,0-12-27-16,0 12-2 16,6 0-36-16,7 0 55 15,7 0-55-15,7 0 0 16,4 4 0-16,6 2 1 0,5-1 5 15,-2 0-6 1,1 0 1-16,-5-2-20 16,-7-2 11-16,-5 1-77 0,-6-2-48 15,-6 0-93 1,-3 0-71-16,0-7-211 0,-3 0-246 0</inkml:trace>
  <inkml:trace contextRef="#ctx0" brushRef="#br0" timeOffset="67994.89">25130 12209 36 0,'0'0'1039'15,"0"0"-737"-15,0 0-120 0,0 0-32 16,0 0 28-16,0 0-81 15,0 0-29-15,6 44 100 16,-8-11-71-16,-2 10-31 16,1 6-27-16,1 3-30 15,2 3 13-15,0 3-22 16,0-4-24-16,0 8-72 16,0-16-152-16,0-13-414 0</inkml:trace>
  <inkml:trace contextRef="#ctx0" brushRef="#br0" timeOffset="69144.84">27615 12248 690 0,'0'0'1051'0,"0"0"-862"16,0 0-107-16,0 0 51 15,0 0 49-15,0 0-56 0,0 0-62 16,26-4-3-16,-5 1-54 16,7 2-1-16,6 1 2 15,4 0-2-15,3 0 1 16,3 0-7-16,-3 0-68 16,-2 0-10-16,-4 0-107 15,0-12-122-15,-6-2-199 16,-9-1-130-16</inkml:trace>
  <inkml:trace contextRef="#ctx0" brushRef="#br0" timeOffset="69391.17">28166 12058 403 0,'0'0'746'0,"0"0"-488"16,0 0-19-16,0 0-28 15,0 0-16-15,0 0-46 16,0 0-58-16,7 8-33 16,-7 15 46-16,0 9-48 15,-6 7 23-15,-1 5-59 16,1 5-13-16,0 1 2 16,3-2-9-16,-2 0-36 15,-5 7-81-15,3-11-207 16,-2-12-468-16</inkml:trace>
  <inkml:trace contextRef="#ctx0" brushRef="#br0" timeOffset="70474.28">21594 9343 1482 0,'0'0'385'16,"0"0"-233"-16,0 0-24 15,0 0 8-15,0 0-57 16,0 0-31-16,0 0-15 15,113-30 30-15,-68 30-49 0,1 0-13 16,-1 0 7-16,-3 4-8 16,-5-1-57-16,-6 0-61 15,1-3-116-15,-9-4-119 16,-7-8-364-16</inkml:trace>
  <inkml:trace contextRef="#ctx0" brushRef="#br0" timeOffset="70713.64">22125 9121 854 0,'0'0'676'0,"0"0"-424"15,0 0-108-15,0 0-84 16,0 0 11-16,0 0-50 15,0 0 76-15,-4 75-50 16,1-37-30-16,0 6-10 16,0 1-7-16,1 18-131 15,1-11-120-15,-1-11-341 0</inkml:trace>
  <inkml:trace contextRef="#ctx0" brushRef="#br0" timeOffset="71682.05">27536 9574 1324 0,'0'0'559'16,"0"0"-379"-16,0 0-62 0,0 0-19 15,0 0 0-15,0 0-34 16,0 0 2-16,24-10-54 16,4 10 5-16,7 0 0 15,2 0-6-15,1 0-12 16,-5 0-16-16,-4 0-94 15,-2 0-20-15,6-4-168 16,-8-7-227-16,-4-2-208 0</inkml:trace>
  <inkml:trace contextRef="#ctx0" brushRef="#br0" timeOffset="71924.39">27985 9435 459 0,'0'0'614'15,"0"0"-293"-15,0 0-56 16,0 0-10-16,0 0-46 16,0 0-37-16,0 0-62 15,3-12-80-15,-3 19 10 16,0 12-30-16,0 8 8 16,-1 6 1-16,-4 2-13 15,0 4 2-15,2-3-8 16,1-1-61-16,2 1-24 15,0 5-171-15,0-12-298 16,3-6-387-16</inkml:trace>
  <inkml:trace contextRef="#ctx0" brushRef="#br0" timeOffset="72861.89">21963 6374 1355 0,'0'0'349'15,"0"0"-127"-15,0 0-137 16,0 0-53-16,0 0 18 15,0 0 11-15,107-27 27 16,-70 27-44-16,4 0-32 16,-1 1 7-16,-2 7-19 15,-6-1-47-15,-6 1-113 16,0-2-168-16,-7-2-178 16,-6-4-459-16</inkml:trace>
  <inkml:trace contextRef="#ctx0" brushRef="#br0" timeOffset="73088.28">22541 6216 570 0,'0'0'685'0,"0"0"-511"16,0 0-50-16,0 0-24 15,0 0-8-15,0 0-20 16,0 0-43-16,6 16 66 15,-6 11-1-15,-1 5-71 16,-2 1-9-16,3 6-14 16,0-2-68-16,3 12-118 15,11-10-122-15,3-9-487 0</inkml:trace>
  <inkml:trace contextRef="#ctx0" brushRef="#br0" timeOffset="73799.39">25148 6456 1222 0,'0'0'357'16,"0"0"-194"-16,0 0-28 0,0 0-6 16,0 0-21-16,0 0-37 15,0 0 75-15,6 0-70 16,6 0-48-16,11 0-1 16,9 3-2-16,8 1-11 15,3 0-14-15,-2 0-94 16,-8-1-5-16,-8-2-91 15,0-1-89-15,-7-4-108 16,-3-6-460-16</inkml:trace>
  <inkml:trace contextRef="#ctx0" brushRef="#br0" timeOffset="74017.81">25616 6347 222 0,'0'0'971'0,"0"0"-643"15,0 0-89-15,0 0-69 16,0 0-24-16,0 0-96 16,0 0 3-16,-18 44 55 15,11-13-67-15,1 4-21 16,3 1-11-16,1 3-8 16,2-3-1-16,0 1-91 15,8 1-112-15,7-7-324 16,3-11-785-16</inkml:trace>
  <inkml:trace contextRef="#ctx0" brushRef="#br0" timeOffset="74627.17">27535 6674 1207 0,'0'0'389'15,"0"0"-142"-15,0 0-60 16,0 0-44-16,0 0-21 15,0 0-25-15,0 0-25 16,24-10-26-16,-2 9-44 16,5 1 35-16,10 0-37 15,4 0-1-15,0 3 1 16,-1 2-12-16,-4 1-71 16,0-5-123-16,-9-1-290 0,-9 0-383 15</inkml:trace>
  <inkml:trace contextRef="#ctx0" brushRef="#br0" timeOffset="74865.53">28020 6570 348 0,'0'0'1190'0,"0"0"-918"16,0 0-120-16,0 0-78 15,0 0-28-15,0 0 5 16,0 0 10-16,9 101 8 16,-8-65-45-16,1 2-23 15,-2 0-1-15,0-3-11 0,0 0-54 16,0 4-182 0,0-11-262-16,3-7-614 0</inkml:trace>
  <inkml:trace contextRef="#ctx0" brushRef="#br0" timeOffset="76885.14">30401 6338 7 0,'0'0'924'0,"0"0"-651"15,0 0-32-15,0 0 28 16,0 0-48-16,0 0-61 16,0 0 8-16,0-12-68 15,0 12-18-15,0 0-30 0,0 0-28 16,0 0-15-16,0 7-9 15,0 10 0-15,0 7 1 16,0 6 7-16,0 3-7 16,-2 2-1-16,1 1 0 15,-1-4-9-15,2 0-12 16,0-3-60-16,0-5-48 16,0-3-129-16,13-3-114 15,-2-4-216-15,0-6-382 0</inkml:trace>
  <inkml:trace contextRef="#ctx0" brushRef="#br0" timeOffset="77270.12">30680 6482 1239 0,'0'0'325'16,"0"0"-131"-16,0 0-51 15,0 0-46-15,0 0-61 16,0 0-36-16,0 0-27 16,0 20 27-16,-3 0 42 15,0 3-41-15,3-1 15 16,0-1-9-16,0-1-7 16,6 0 10-16,12-3-10 15,5-3 0-15,2-3 27 16,-2-4-27-16,1-3-2 15,-7-4-4-15,-1 0 6 0,-7-10-7 16,-3-8 4-16,-3-7-20 16,-3-4 17-16,-4-2-58 15,-8 2 30-15,-5 3 33 16,4 5 1-16,1 6-16 16,3 6-65-16,8 7-109 15,1 2-40-15,11 0-309 16,7 4 215-16</inkml:trace>
  <inkml:trace contextRef="#ctx0" brushRef="#br0" timeOffset="77599.23">31050 6511 307 0,'0'0'390'0,"0"0"103"16,0 0-328-16,0 0-39 15,0 0-63-15,0 0-47 16,0 0 36-16,-20 38-14 15,10-19 10-15,3 2-47 16,4 2 9-16,3-1-9 16,0-2-1-16,10 0-1 15,9-4-12-15,7-6 13 16,3-6-3-16,3-4 16 16,-1 0-13-16,-7-14 17 15,-4-9 70-15,-11-5 124 16,-5-4-63-16,-4-4-46 0,-9 3-9 15,-11 3-49 1,-8 7-43-16,-3 8-1 0,-8 6 0 16,2 9-13-16,1 0-51 15,2 27-213-15,10-2-258 16,12 1-686-16</inkml:trace>
  <inkml:trace contextRef="#ctx0" brushRef="#br0" timeOffset="79934">30007 10262 1141 0,'0'0'481'0,"0"0"-397"16,0 0-27-16,0 0 57 15,0 0-7-15,0 0-1 16,0 0 26-16,48-4-71 16,-15 4 3-16,2 0-20 15,6 0-16-15,-1 0 10 16,0 0-38-16,-2 3 0 0,-4-2-9 16,-3 1 21-16,-7-1-12 15,-6-1 0-15,-9 2-8 16,-5-2 8-16,-2 0-71 15,-2 0-55-15,0 0-46 16,0 0-333-16,3-3-517 0</inkml:trace>
  <inkml:trace contextRef="#ctx0" brushRef="#br0" timeOffset="80287.05">30683 10130 1345 0,'0'0'289'0,"0"0"-114"15,0 0-24-15,0 0 23 16,0 0-70-16,0 0-38 15,0 0-26-15,-8 16 15 16,-1 2-10-16,-2 6-8 16,2 1-22-16,-1 4 36 15,0-1-50-15,4 0 20 0,2-1-6 16,-1-2-15 0,2-2 16-16,0-5-16 0,2-2-27 15,1-5 19-15,0-3-116 16,0-4-73-16,1-1-276 15,8-3-254-15</inkml:trace>
  <inkml:trace contextRef="#ctx0" brushRef="#br0" timeOffset="80693.95">31003 10160 927 0,'0'0'655'0,"0"0"-509"0,0 0-7 16,0 0-22-16,0 0-35 15,0 0-32-15,0 0-18 16,-39 12 30-16,25 4-6 16,2 2-10-16,0 2-19 15,5 1-15-15,2-1 0 16,5-2-12-16,0-2 0 15,0-3-12-15,11-2 12 16,6-1-1-16,0-5 1 16,2-3-1-16,-2-2 0 15,-1 0-5-15,-4-7 6 16,0-9 0-16,-5-2 6 0,-2-5-6 16,-5-1 2-16,0 1-1 15,0 1 3-15,-5 5-4 16,-2 4-31-16,2 6 30 15,1 3-89-15,4 4-66 16,12 0-344-16,10 3-42 16,4 2-179-16</inkml:trace>
  <inkml:trace contextRef="#ctx0" brushRef="#br0" timeOffset="80993.16">31293 10192 546 0,'0'0'849'16,"0"0"-525"-16,0 0-176 15,0 0-51-15,0 0-44 0,0 0-16 16,0 0-31 0,-15 16 30-16,11-1-22 0,2 5-12 15,2 1 3-15,0 0-5 16,7-1-9-16,9-1-5 16,4-6-14-16,6-4 20 15,2-5 9-15,-1-4-1 16,3 0 13-16,-5-14 12 15,-2-7 71-15,-10-6 18 16,-4-4-21-16,-9-1 33 16,0 3-62-16,-15 5-9 15,-6 6-33-15,-4 7-22 16,-1 7-18-16,-2 4-61 0,6 10-153 16,10 2-444-16</inkml:trace>
  <inkml:trace contextRef="#ctx0" brushRef="#br0" timeOffset="82390.42">30383 12130 1495 0,'0'0'391'15,"0"0"-255"-15,0 0-92 16,0 0 16-16,0 0 67 16,0 0-77-16,98-6-13 15,-57 6-15-15,5 0-13 16,-1 3 2-16,0 5-11 0,-2-2-33 16,-4 0-41-16,-2-6-122 15,-9 0-183-15,-7-3-336 0</inkml:trace>
  <inkml:trace contextRef="#ctx0" brushRef="#br0" timeOffset="82645.75">30928 12041 535 0,'0'0'875'0,"0"0"-663"15,0 0-120-15,0 0 37 0,0 0 3 16,0 0 39-16,0 0-8 16,-3 93-57-16,-3-51-52 15,-1 5 14-15,1-1-66 16,-1 2 8-16,3-3-10 16,-1-2-35-16,-1-8-52 15,-3-3-131-15,-1-10-388 16,2-11-461-16</inkml:trace>
  <inkml:trace contextRef="#ctx0" brushRef="#br0" timeOffset="95345.02">21540 11137 911 0,'0'0'250'15,"0"0"-145"-15,0 0-4 16,0 0 41-16,0 0 17 16,0 0-64-16,6-19-22 15,-6 19-29-15,0 0 1 16,0 0 37-16,0 0-47 15,0-1-17-15,0 1 24 0,-6-2-34 16,-6-1 43 0,-7 2-23-16,-4 0-19 0,-5 1 13 15,-2 0-13-15,-3 0-9 16,4 1 18-16,0 5-18 16,5-1 8-16,5 2-8 15,7 0 0-15,3 0-12 16,4-1 9-16,4 1-6 15,1-1 3-15,0 1 6 16,1 1 0-16,13 1 1 16,5-1-1-16,4 3 44 15,5 1-44-15,1-1 0 0,1 1 0 16,-2 0 1-16,-1 1 6 16,-4 0-7-16,-3-2 1 15,-4 1-4-15,-4-2 3 16,-1 0 0-16,-5 0 0 15,-2 0-1-15,1 0 1 16,-4 1-1-16,1 0 1 16,-2 2-4-16,0 1 5 15,0 0-1-15,0 2 1 16,0-1-1-16,0 2 7 16,-5 0-7-16,-1-2 0 15,-3 2-13-15,-4-1 14 16,-1-2-1-16,-2-1 9 15,1-3-8-15,-1-1 10 16,-1-2-11-16,-1-2 0 0,-1-1-5 16,1-3 13-16,-3-1-8 15,3 0 2-15,0 0 7 16,3-4 20-16,2-3-29 16,1-3 0-16,0 2 32 15,3 0-31-15,2 1 6 16,2 1 6-16,2 2 1 15,-1-1 12-15,2 3-26 16,2-1-3-16,0 0-4 16,0 1 7-16,-1 1-62 15,-1-3-105-15,1-1-355 16,-2 0-546-16</inkml:trace>
  <inkml:trace contextRef="#ctx0" brushRef="#br0" timeOffset="97928.12">21701 11507 574 0,'0'0'490'16,"0"0"-315"-16,0 0 6 15,0 0 18-15,0 0-47 16,0 0 15-16,0 0-82 16,5-22 12-16,-5 22-21 15,0 0-15-15,0 0 7 16,0 0-58-16,0 0 1 15,-6 0-4-15,-7 4 3 16,-4 7 14-16,-1 3-12 0,3 2-5 16,2 1-1-16,7 0-6 15,4-1-16 1,2-1 9-16,0-1-1 0,9-4-18 16,8-1-6-16,-1-5 0 15,5-3 30-15,-2-1-39 16,-2 0 3-16,-1-8 30 15,-4-5 8-15,0-6 0 16,0-2 0-16,-5-1 1 16,0-2 16-16,-3 2-16 15,-2 3 8-15,-2 3 22 16,0 4 6-16,-3 3-28 16,-11 4-8-16,-7 2-1 0,-4 1 35 15,-3 2-35-15,0 0 0 16,3 3-2-16,4 7-61 15,15 4-100-15,6-3-213 16,0-1-306-16</inkml:trace>
  <inkml:trace contextRef="#ctx0" brushRef="#br0" timeOffset="116241.16">6406 9003 1166 0,'0'0'367'0,"0"0"-226"16,0 0 14-16,0 0-27 16,0 0 7-16,0 0-20 15,0-20-48-15,0 20 2 0,0 0-48 16,0 0-14-16,0 0 7 15,0 0-8-15,-6 10-5 16,-3 10 5-16,-6 6 11 16,-4 8 44-16,4 7-52 15,-4 2 7-15,0 3 4 16,3 4-7-16,1 0 4 16,0 4-17-16,3 1 8 15,1 2 1-15,0 2-9 16,5-3 0-16,0-3 0 15,-3-3 0-15,3-4 10 16,-1-3-10-16,1-5 0 16,-2-4-23-16,-1-6 21 0,3-5-40 15,-1-5-28-15,2-4-47 16,-3-8-90-16,3-5-162 16,-1-1-308-16</inkml:trace>
  <inkml:trace contextRef="#ctx0" brushRef="#br0" timeOffset="116698.93">6392 8931 546 0,'0'0'495'0,"0"0"-396"16,0 0-31-16,0 0 10 15,59-74-4-15,-35 61 61 16,1 4-54-16,3 2-37 16,1 1 17-16,-1 3-19 15,-1 3-1-15,-3 0-16 16,-2 5-7-16,-1 9 9 15,1 5-21-15,-4 5 10 16,0 6 17-16,-6 3 3 16,0 5-11-16,-8-1-15 15,-4 3 1-15,0 0 6 16,-10 0-17-16,-11-1 1 0,-3-3 44 16,-10-2-9-16,-6-3 14 15,-5-4 1-15,-4-4-50 16,1-8 36-16,-1-3-26 15,7-8-22-15,3-4 3 16,6 0-80-16,8-23-104 16,10 0-140-16,11 2-473 0</inkml:trace>
  <inkml:trace contextRef="#ctx0" brushRef="#br0" timeOffset="117164.69">7385 8825 1000 0,'0'0'208'0,"0"0"-53"0,0 0 12 16,0 0 22 0,0 0 15-16,0 0-92 0,-109-6-20 15,73 22 5-15,-3 5-7 16,-4 8-5-16,0 8-23 15,-1 10-26-15,1 5 11 16,6 6-47-16,1 15 0 16,11 13 14-16,7 16-14 15,10-9 2-15,8-18-2 16,0-20 6-16,15-17-11 16,9 7 5-16,10 5-10 15,8 1 0-15,9-5-32 16,4-10-28-16,27-7-62 15,-15-12-172-15,-10-10-365 0</inkml:trace>
  <inkml:trace contextRef="#ctx0" brushRef="#br0" timeOffset="118891.08">8201 8946 1193 0,'0'0'142'16,"0"0"-41"-16,0 0-54 15,0 0 31-15,0 0 37 16,0 0-11-16,25-75 10 16,-28 71-53-16,-16 1-37 15,-7 3 33-15,-14 0-34 16,-9 0 27-16,-6 6 9 0,-2 5-9 15,2 3 10-15,5 4-31 16,7 1-21-16,9 3 9 16,9 3-16-16,10 2-2 15,7 3 1-15,8 3-2 16,5 2-15-16,16 5 8 16,9 1-12-16,4 1 5 15,7 2 10-15,-2-4-16 16,0 2 7-16,-4-3 10 15,-7-2-6-15,-1-3-6 16,-11-2 9-16,-10-2 7 16,-6-2 1-16,0-4-1 0,-11-1-1 15,-11-2 2-15,-6-5 24 16,-5-2-23-16,-4-4-1 16,-5-4 12-16,2-3 1 15,-1-3-13-15,5-1 12 16,1-15 11-16,8-4 17 15,3-5-29-15,5-2 8 16,5-1 5-16,4 1 8 16,4 7-2-16,3 6-8 15,1 6-20-15,2 5 21 16,0 3-23-16,0 0-18 16,0 0-41-16,0 4-84 15,6 13-46-15,2 0-291 0,5-4-593 16</inkml:trace>
  <inkml:trace contextRef="#ctx0" brushRef="#br0" timeOffset="119521.37">8404 9376 637 0,'0'0'743'0,"0"0"-564"0,0 0 48 16,0 0-22-16,0 0-42 15,0 0-48-15,0 0-54 16,3-18-55-16,-8 28 16 16,-11 10 2-16,1 8 13 15,-9 5 12-15,3 3-25 16,2 3 4-16,1-2-2 15,1 0-25-15,1-2 55 16,7-2-56-16,1 0 0 16,3-3 0-16,5-2 1 15,0 0 11-15,0-5-12 16,10-2-14-16,7-4-1 16,3-2-32-16,7-5-35 0,3-5-38 15,15-5-109-15,-8-5-312 16,-7-8-218-16</inkml:trace>
  <inkml:trace contextRef="#ctx0" brushRef="#br0" timeOffset="119799.45">8170 9621 652 0,'0'0'544'0,"0"0"-411"16,0 0-17-16,0 0 42 15,0 0 4-15,0 0-43 0,0 0-11 16,-26-10-86-16,32 10-9 16,11 0 6-16,11 0 28 15,9 0 24-15,9 0-71 16,8 0 1-16,-2 0-13 15,13-3-14-15,-13-1-265 16,-13 0-516-16</inkml:trace>
  <inkml:trace contextRef="#ctx0" brushRef="#br0" timeOffset="120583.05">8651 9679 1311 0,'0'0'291'0,"0"0"-85"15,0 0-64 1,0 0-55-16,0 0-21 0,0 0-21 16,0 0-23-16,72 0-13 15,-39 0-8-15,7 0 24 16,-4 0-25-16,-3 0-6 15,-10 0-26-15,-6 0-65 16,-8 0-38-16,-5 0 2 16,-4-8-69-16,-4 1-75 15,-8 0-468-15</inkml:trace>
  <inkml:trace contextRef="#ctx0" brushRef="#br0" timeOffset="120842.42">8794 9564 342 0,'0'0'665'0,"0"0"-401"0,0 0-139 15,0 0 30-15,0 0 14 16,0 0-43-16,0 0-61 16,3 3-16-16,-3 14 45 15,-3 6 15-15,-5 2-74 16,0 2 8-16,2 1-16 15,0 0-21-15,-1 0 10 16,7-1-16-16,-3 0-12 16,3-3-1-16,0-3-58 15,0 2-84-15,3-7-169 0,4-7-252 0</inkml:trace>
  <inkml:trace contextRef="#ctx0" brushRef="#br0" timeOffset="121189.57">9150 9526 939 0,'0'0'519'0,"0"0"-379"16,0 0-48-16,0 0 26 15,0 0-17-15,0 0-7 16,0 0-5-16,-11 35 1 16,-2-11-18-16,4 6-15 15,-2 4-1-15,0 3-44 16,0 1 0-16,3 0 7 15,-2 0-19-15,1-2-2 16,-3 9-69-16,2-12-146 16,1-6-402-16</inkml:trace>
  <inkml:trace contextRef="#ctx0" brushRef="#br0" timeOffset="124674.54">5211 6769 340 0,'0'0'935'16,"0"0"-690"-16,0 0-127 15,0 0-75-15,0 0-32 16,0 0-1-16,0 0 69 16,-12 34 54-16,-4 3-31 15,1 12-37-15,-2 4-22 16,7 7 3-16,5 3-20 16,5 2-26-16,0-2 35 15,14-4-35-15,11-7-1 16,8-9 1-16,3-7-22 15,22-4-101-15,-9-11-174 16,-7-8-409-16</inkml:trace>
  <inkml:trace contextRef="#ctx0" brushRef="#br0" timeOffset="124928.37">5102 7114 597 0,'0'0'175'15,"0"0"-84"-15,0 0-14 16,0 0-22-16,0 0 15 16,0 0 66-16,0 0-4 15,97 13-27-15,-24-10-33 16,21 0-37-16,-3-3-13 0,-9 0-22 15,3 0-57-15,-34 0-268 16,-8 0-840-16</inkml:trace>
  <inkml:trace contextRef="#ctx0" brushRef="#br0" timeOffset="125132.35">5723 7236 3 0,'0'0'1071'0,"0"0"-858"16,0 0-152-16,0 0-35 15,104-21 36-15,-62 15 14 0,1 3-34 16,-2 2-26-16,-7 1-16 16,-6 0-131-16,-10 3-208 15,-15 2-369-15</inkml:trace>
  <inkml:trace contextRef="#ctx0" brushRef="#br0" timeOffset="125312.21">5680 7393 867 0,'0'0'165'16,"0"0"-51"-16,0 0-29 15,0 0 12-15,0 0 44 16,0 0-42-16,119 17-61 0,-61-17-21 15,6 0-17-15,24-3-23 16,-19-4-183-16,-9 1-372 0</inkml:trace>
  <inkml:trace contextRef="#ctx0" brushRef="#br0" timeOffset="125627.61">6378 7260 20 0,'0'0'1145'15,"0"0"-893"-15,0 0-104 16,0 0-78-16,0 0-54 16,0 0 80-16,0 0-1 0,-41 35-33 15,30-15-34-15,3 0-15 16,5-1-6-16,3-2-7 16,0-3-28-16,19-1 20 15,4-6-50-15,8-5 17 16,5-2-3-16,-5 0 13 15,-1-16 31-15,-12-5 0 16,-6-3 6-16,-12-4 133 16,0 1-32-16,-21 1 22 15,-9 7-31-15,-6 8-61 16,-1 8-37-16,-2 3-6 16,8 14-188-16,10 4-204 15,11-1-891-15</inkml:trace>
  <inkml:trace contextRef="#ctx0" brushRef="#br0" timeOffset="127494.62">5381 6845 1224 0,'0'0'352'0,"0"0"-269"15,0 0-70-15,0 0-13 0,-51 82 9 16,31-37-6 0,6 7 16-16,5 3-19 0,9 0 0 15,0-1 0-15,20-4 0 16,18-10 0-16,29-6 0 16,33-10 1-16,32-15-1 15,11-9-23-15,-7-9-64 16,-32-15 10-16,-35-2-15 15,-23 1 47-15,-12 2 35 16,-3-3 10-16,-6 4 20 16,-8 7 13-16,-14 11 67 15,-3 4-9-15,-6 21-23 16,-11 15 49-16,1 7-35 0,3 5-60 16,10 0 4-1,3-2-26-15,13-7 0 0,16-7-1 16,10-6-12-16,9-12-46 15,11-10 26-15,4-4-83 16,7-14 20-16,-6-14-16 16,-6-9 82-16,-10-4 30 15,-9 0 9-15,-15 6 52 16,-13 8 76-16,-6 13 67 16,-5 11-31-16,0 3-172 15,-9 21 5-15,-1 9 12 16,1 4-12-16,1 3 0 15,4-5-6-15,4-5-33 16,0-9 19-16,0-8-62 16,-8-8 13-16,-8-2 1 0,-16-19-58 15,-24-21-49-15,-31-22 60 16,-26-18 79-16,-12-5 30 16,-1 13 91-16,13 23 37 15,16 27 7-15,19 17 7 16,20 5-20-16,19 14-27 15,11 13-70-15,1 8 1 16,3 9-26-16,5 4 0 16,7-3-34-16,6-9-19 15,3-14 3-15,0-9-2 16,0-13 22-16,-4-2-6 16,-2-24 28-16,-8-16-81 15,-5-21 64-15,-5 1 25 16,-4-4 26-16,-7 2-24 15,-2 21 44-15,-6 1 79 0,-3 20-39 16,2 15-6-16,3 7-42 16,11 19-29-16,13 13-6 15,13 7-3-15,7 5-50 16,21 0-21-16,37 5-111 16,-3-12-127-16,-2-15-705 0</inkml:trace>
  <inkml:trace contextRef="#ctx0" brushRef="#br0" timeOffset="129711.74">9615 9553 41 0,'0'0'398'0,"0"0"99"16,0 0-274-16,0 0-74 15,0 0-14-15,0 0 18 0,0 0-19 16,-4 1-25-16,4-1-24 15,0 2-36-15,0-2 31 16,0 0-62-16,0 1-7 16,0-1 6-16,0 0-3 15,0 1 2-15,12 1 4 16,9 2 15-16,7 0 68 16,9 2-85-16,5 0-16 15,1-1 7-15,-2 3-9 16,-7-3 7-16,-4 2-7 15,-9-1-30-15,-8-2 11 16,-6 0-91-16,-2 1-9 16,-1-3-51-16,1 3-41 0,-2-1-60 15,0-3-328-15</inkml:trace>
  <inkml:trace contextRef="#ctx0" brushRef="#br0" timeOffset="130032.88">9609 9779 464 0,'0'0'328'0,"0"0"-171"0,0 0-34 16,0 0 13-1,0 0 57-15,0 0-33 0,0 0 20 16,33 7-4-16,-9-4-61 16,3 0-15-16,4-1-57 15,3 1-12-15,4 1 30 16,-1-1-48-16,-1 1 0 16,2-1-5-16,-6 0-8 15,-7 0 0-15,-2-3-9 16,-4 0-141-16,-4 0-141 15,-3 0-363-15</inkml:trace>
  <inkml:trace contextRef="#ctx0" brushRef="#br0" timeOffset="133194.41">22492 14039 608 0,'0'0'399'16,"0"0"-149"-16,0 0-128 15,0 0 122-15,0 0 8 16,0 0-32-16,0 0-44 16,-3-16-34-16,3 16-29 15,0 0-43-15,0 0-52 16,0 0 20-16,0 10-27 16,0 7-11-16,0 7 15 15,0 7-14-15,0 1 21 16,-1 4-22-16,1-2 0 15,0-3-26-15,0-1-9 16,13-5-47-16,17-3-93 0,-5-6-351 16,1-10-736-16</inkml:trace>
  <inkml:trace contextRef="#ctx0" brushRef="#br0" timeOffset="133961.37">25296 14123 398 0,'0'0'758'16,"0"0"-450"-16,0 0-78 0,0 0 50 16,0 0-118-1,0 0-45-15,0 0-12 0,5-25-34 16,1 25-10-16,5 0-61 15,1 0 18-15,1 3-28 16,1 10 10-16,-4 0 0 16,-7 6-1-16,-3 2 1 15,-3 1-1-15,-16-2 1 16,-4 0 0-16,1-5-2 16,1-4 17-16,9-3-14 15,3-3 1-15,9-3-1 16,3-2 13-16,24 0-14 15,16 0 0-15,13 0-11 16,10 0 5-16,5-9-62 16,0-8-64-16,28-20-85 0,-20 5-355 15,-10-1-684-15</inkml:trace>
  <inkml:trace contextRef="#ctx0" brushRef="#br0" timeOffset="134852.99">28076 14018 165 0,'0'0'959'0,"0"0"-752"15,0 0-48 1,0 0-57-16,0 0-6 0,0 0-84 16,86-36 8-16,-58 36-5 15,3 12-8-15,2 2 9 16,-3 1-16-16,-2-1 0 16,-7-2 3-16,-6-2-1 15,-5-3-2-15,-7-4 1 16,-3-1 12-16,0 0 34 15,0-1-31-15,-7 2 35 16,-5 0 43-16,0 0-49 16,1 0-20-16,3 1-7 15,3 2-18-15,4 3 0 0,1 7-11 16,1 3 11 0,14 8 9-16,3 3 0 0,3 2-8 15,-4-2-1-15,-3-2 7 16,-8-5-4-16,-4-6-3 15,-2-3 0-15,-3-5 18 16,-12-7 33-16,-8-2 22 16,-3 0-39-16,-4 0-33 15,0-7-2-15,-4-13-129 16,5 2-239-16,8-2-695 0</inkml:trace>
  <inkml:trace contextRef="#ctx0" brushRef="#br0" timeOffset="135583.04">30681 14027 563 0,'0'0'701'16,"0"0"-456"-16,0 0-25 16,0 0-18-16,0 0-62 15,0 0-63-15,0 0-55 16,4 24 13-16,-11-9 11 16,-2 2-28-16,0 2 2 15,-1 2-14-15,4-1-4 0,3 0-2 16,3-3 9-16,0 0 10 15,11-2-19-15,12 1-1 16,7-2 1-16,8-1-57 16,18-7-113-16,-7-5-224 15,-8-1-598-15</inkml:trace>
  <inkml:trace contextRef="#ctx0" brushRef="#br0" timeOffset="135808.44">30916 14123 499 0,'0'0'825'16,"0"0"-589"-16,0 0-121 15,0 0 118-15,0 0-44 16,0 0-70-16,-17 79-21 16,13-50-29-16,-2 1-23 15,0 3-35-15,0 3-1 16,-3 0 6-16,3 2-16 15,0-2-10-15,1 7-95 16,1-7-142-16,2-10-314 0</inkml:trace>
  <inkml:trace contextRef="#ctx0" brushRef="#br0" timeOffset="137054.1">20290 11866 735 0,'0'0'1070'0,"0"0"-912"16,0 0-108-16,0 0-14 15,0 0 31-15,0 0 5 16,0 0 48-16,4 39-51 16,-1-12 14-16,0 3-75 15,-1-1-8-15,1-1 1 16,0-2-1-16,-1-2-6 0,0-6-71 15,-2-11-128-15,0-5-294 16,0-2-642-16</inkml:trace>
  <inkml:trace contextRef="#ctx0" brushRef="#br0" timeOffset="137814.07">20288 9580 1113 0,'0'0'334'15,"0"0"-145"-15,0 0 0 16,0 0-18-16,0 0-83 16,0 0-47-16,0 0-13 0,35-23 18 15,-16 23-45 1,2 0-1-16,0 6 9 0,-3 6-9 15,-3 3-2-15,-8 2 1 16,-7 1-8-16,0 1-2 16,-9 0 11-16,-15 1 0 15,-4-2 22-15,0-2-3 16,0-1-5-16,6-2-14 16,6-3 13-16,7-3-7 15,9 0-6-15,0-1-6 16,24 1 6-16,13 1 0 15,17 1-7-15,10-2-47 0,21-7-145 16,-12 0-288-16,-18 0-574 16</inkml:trace>
  <inkml:trace contextRef="#ctx0" brushRef="#br0" timeOffset="138968.99">20291 6381 1007 0,'0'0'185'16,"0"0"-42"-16,0 0-31 16,0 0-87-16,0 0 30 15,0 0-9-15,0 0 20 16,41-6-17-16,-22 6-8 15,3 0-9-15,0 0-32 16,1 6 16-16,1 2-8 16,-3 3-8-16,-2 1 0 15,-4-1-1-15,-6 0 0 16,-4-1-7-16,-5-1-5 16,0-1 7-16,0 1-2 15,0-2 8-15,0 0 0 16,0 0 10-16,0 1-10 0,-2 1 11 15,1-1-11-15,-1 1 0 16,2-1-14-16,0 2 20 16,0 0-6-16,0 0 9 15,5 1-8-15,1-3 23 16,1 1-24-16,0-2 0 16,0 0 30-16,-3-1-17 15,-2 0 20-15,-2-2-2 16,0 2-9-16,0-1 56 15,-13 2-78-15,-6 1 23 16,-6 1-10-16,-3-1-13 16,-4 1-10-16,3-2-38 15,0-1-154-15,11-2-123 16,6-4-596-16</inkml:trace>
  <inkml:trace contextRef="#ctx0" brushRef="#br0" timeOffset="150936.99">10845 9183 390 0,'0'0'368'0,"0"0"-231"15,0 0-17-15,0 0-3 16,0 0 36-16,-57-72-9 16,34 64-9-16,-7 4 28 15,-5 4-39-15,-4 0-15 16,0 0-33-16,-3 11-23 15,1 6 7-15,0 4-41 16,4 2-5-16,4 3 27 16,6 2-22-16,8 4-13 15,8 1-6-15,8 4 2 16,3 0-5-16,5-1 3 16,20 3 0-16,7-4 4 0,5-4-2 15,11-4-1-15,1-3-1 16,-4-5 10-16,-2 0-22 15,-9-1 5-15,-10-1-14 16,-12 1 20-16,-9 1-15 16,-3-1 16-16,-9 1-1 15,-13-1 2-15,-6-3 44 16,-7-2-15-16,-1-5 4 16,-4-2 15-16,0-6-9 15,1 0-10-15,3-3-30 16,3-10 14-16,5-2-30 15,10 0 1-15,5-1-78 16,7 2-59-16,4 6-197 0,2 3-369 0</inkml:trace>
  <inkml:trace contextRef="#ctx0" brushRef="#br0" timeOffset="151387.79">10864 9632 91 0,'0'0'1387'16,"0"0"-1076"-16,0 0-127 16,0 0-89-16,0 0 42 15,0 0-78-15,0 0-19 16,88-31-13-16,-72 31-15 16,-1 7-3-16,-6 4-9 15,-7 5 0-15,-2 0 14 16,-3 6-5-16,-17-1 30 15,-5 0 2-15,-1-1 0 0,0-2 5 16,5-2-46 0,6-5 7-16,5-1-26 0,7-3 19 15,3-1-8-15,3-3-8 16,17-1 14-16,10-2 2 16,9 0-98-16,19 0-103 15,-9-9-117-15,-8-4-376 0</inkml:trace>
  <inkml:trace contextRef="#ctx0" brushRef="#br0" timeOffset="151583.26">11235 9597 1320 0,'0'0'300'0,"0"0"-85"15,0 0-35-15,0 0-80 0,0 0-55 16,0 0 32-16,0 0 9 15,-28 70-30-15,15-37-56 16,2-1-15-16,2 3 15 16,2 10-130-16,1-9-204 15,3-6-362-15</inkml:trace>
  <inkml:trace contextRef="#ctx0" brushRef="#br0" timeOffset="152349.22">11756 8647 735 0,'0'0'207'0,"0"0"-12"15,0 0-45-15,0 0 55 16,0 0-67-16,0 0-48 15,0 0-53-15,-22-7-5 16,4 37 87-16,0 22-23 16,-4 25-28-16,1 28 30 15,6 13-53-15,6 9 17 16,3 0-9-16,3-7-18 16,3 0 1-16,-2-1-36 15,2-4 0-15,-1 1 7 16,-1 0 7-16,2-2-5 0,0-4-8 15,0-6 11-15,-1-11-2 16,-1-19-10-16,1-20-44 16,1-19-2-16,0-11-84 15,0-6-86-15,0-5-296 16,0-10-540-16</inkml:trace>
  <inkml:trace contextRef="#ctx0" brushRef="#br0" timeOffset="154593.22">12684 9344 42 0,'0'0'1260'0,"0"0"-993"16,0 0-122-16,0 0 24 16,0 0-23-16,0 0-16 15,0 0 12-15,8-61-90 16,-25 57-15-16,-8 1-17 15,-11 2-20-15,-9 1 60 16,-4 0-60-16,-2 7 1 16,2 7 29-16,9 3-24 15,5 4-6-15,12 6 0 16,7 2 1-16,9 7-6 16,7 3 5-16,6 2-13 15,18 2 7-15,15-1 6 16,6 2-24-16,5-2-2 15,0 0-22-15,-4-1 23 0,-7-1-16 16,-8-4 15-16,-7-3 16 16,-9-5-5-16,-8-4 8 15,-6-5-1-15,-1-7 1 16,-5-4 7-16,-13-4 0 16,-6-4 22-16,-9 0 15 15,-6-7-9-15,-4-9 4 16,0-5-1-16,2-3-30 15,6-1 43-15,8 2-44 16,9 4-2-16,7 7 2 0,4 5 0 16,7 7-61-1,0 0-122-15,12 5-388 0,1 4-2 0</inkml:trace>
  <inkml:trace contextRef="#ctx0" brushRef="#br0" timeOffset="154999.14">12984 9643 1189 0,'0'0'291'15,"0"0"-132"-15,0 0-43 16,0 0 37-16,0 0-34 16,0 0-33-16,0 0-10 15,-84 83-22-15,71-49-38 16,4 3 64-16,0 1-61 15,6 3 14-15,1-3-16 16,2 0-9-16,0-4 8 16,0-1-16-16,0-5 0 15,5-4-23-15,6-3 12 0,3-4-58 16,3-6-70-16,16-8-142 16,-3-3-236-16,-2 0-736 0</inkml:trace>
  <inkml:trace contextRef="#ctx0" brushRef="#br0" timeOffset="155256.44">12635 9846 1189 0,'0'0'392'0,"0"0"-223"16,0 0-58-16,0 0-48 0,0 0 3 16,0 0 26-16,0 0-51 15,88-5-6-15,-48 5-18 16,3 0-16-16,-1 0-1 16,18 0-46-16,-13 0-272 15,-6-6-318-15</inkml:trace>
  <inkml:trace contextRef="#ctx0" brushRef="#br0" timeOffset="155676.13">13291 9783 1230 0,'0'0'373'16,"0"0"-218"-16,0 0-50 0,0 0 2 15,0 0-58-15,0 0 5 16,0 0-40-16,39 6 53 16,-8-3-14-16,7-3-27 15,2 0-15-15,3 0-11 16,-4 0-21-16,-3 0-1 15,-5 0-160-15,-10 0-196 16,-9 0-276-16</inkml:trace>
  <inkml:trace contextRef="#ctx0" brushRef="#br0" timeOffset="155888.47">13239 10007 834 0,'0'0'897'16,"0"0"-749"-16,0 0-138 15,0 0 151-15,0 0-33 16,91 14-53-16,-34-11-52 16,7-1-23-16,27-1-12 15,-16-1-238-15,-13 0-518 0</inkml:trace>
  <inkml:trace contextRef="#ctx0" brushRef="#br0" timeOffset="156695.26">14458 9419 42 0,'0'0'1100'15,"0"0"-915"-15,0 0-43 16,27-85 8-16,-27 70 37 15,-5 5 35-15,-21 3-135 16,-13 5-43-16,-13 2 24 16,-8 0-8-16,-3 11-14 15,6 8-6-15,4 5-38 16,10 4 23-16,10 3-25 16,12 2-13-16,10 2 12 15,11 3-8-15,2 0 8 16,26 2 0-16,8 0-17 0,7 0 0 15,4-2 12-15,0-3-20 16,-3 0 17-16,-4-5 3 16,-9 1 5-16,-7 1 0 15,-8-4 1-15,-10-3-12 16,-6-1 12-16,-3-5-10 16,-17-6 10-16,-9-4 8 15,-8-6 28-15,-8-3-5 16,-6 0-30-16,2-14 20 15,3-3-21-15,10-4-18 16,12-1-37-16,18-4-101 16,6 6-172-16,0 5-463 0</inkml:trace>
  <inkml:trace contextRef="#ctx0" brushRef="#br0" timeOffset="157058.51">14630 9825 1107 0,'0'0'490'16,"0"0"-286"-16,0 0-110 16,0 0-6-16,0 0 35 15,0 0-97-15,0 0 81 16,-11 34-33-16,2-12-34 16,2 1 1-16,2 3-41 15,1-2 0-15,1 0-3 16,1-2 3-16,1-2-53 15,-1-3-52-15,2 0-91 16,0-4-148-16,0-8-441 0</inkml:trace>
  <inkml:trace contextRef="#ctx0" brushRef="#br0" timeOffset="157281.68">14774 9824 1209 0,'0'0'552'16,"0"0"-386"-16,0 0-109 15,0 0-19-15,0 0 94 16,0 0-54-16,-6 86 7 16,2-52-57-16,1 0-28 15,1-2 11-15,-1 1-11 16,0 2-125-16,0-7-174 15,0-8-375-15</inkml:trace>
  <inkml:trace contextRef="#ctx0" brushRef="#br0" timeOffset="157940.1">15067 8686 851 0,'0'0'534'16,"0"0"-371"-16,0 0-147 15,0 0 39-15,0 0 78 16,92 68 44-16,-50-27-13 16,10 21-54-16,8 20-49 15,0 22 22-15,-8 15-77 16,-16 1 8-16,-13 0-5 16,-14-7-8-16,-6 0 17 0,-3 1-18 15,-16 3 0 1,-17 3-14-16,-12 0 14 0,2-3-6 15,0-8-41-15,9-13-95 16,11-28-127-16,11-25-327 0</inkml:trace>
  <inkml:trace contextRef="#ctx0" brushRef="#br0" timeOffset="158444.68">16295 9733 595 0,'0'0'582'0,"0"0"-383"16,0 0-21-16,0 0-4 16,0 0 50-16,0 0-1 15,0 0-56-15,-24-53-65 16,24 52 39-16,0-1-89 16,0-1-19-16,18-2-12 15,13 0-21-15,14 1-6 16,14 1-11-16,6 3-54 15,-4 0 35-15,-12 0-120 16,-15 4-106-16,-18 9-123 16,-11-3-156-16,-5-3-85 0</inkml:trace>
  <inkml:trace contextRef="#ctx0" brushRef="#br0" timeOffset="158619.51">16227 9882 75 0,'0'0'696'0,"0"0"-501"16,0 0 39-16,0 0-9 15,0 0-23-15,114 29-52 16,-63-28-109-16,29-1-41 16,-14 0-79-16,-7 0-566 0</inkml:trace>
  <inkml:trace contextRef="#ctx0" brushRef="#br0" timeOffset="159092">17191 9422 818 0,'0'0'248'0,"0"0"-28"0,0 0-69 16,0 0-7-16,0 0-38 16,32-79-2-16,-12 70-79 15,7 2-18-15,6 3 28 16,7 2-26-16,6 2 13 15,1 0 25-15,2 6-10 16,-3 7 11-16,0 4-48 16,-5 4 1-16,-8 1 10 15,-11 6-11-15,-11 0-14 16,-11 2 14-16,-8 2 12 16,-19-1 47-16,-10 0-33 15,-9-4 21-15,-5-2 2 16,-4-1-19-16,1 0-8 15,5 0-13-15,7 0-9 0,8 3 22 16,10 0-22-16,10 3-11 16,11 3-22-1,5 16-123-15,13-8-207 0,3-5-630 0</inkml:trace>
  <inkml:trace contextRef="#ctx0" brushRef="#br0" timeOffset="159408.37">17282 10216 879 0,'0'0'148'0,"0"0"62"16,0 0-52-16,0 0-25 0,0 0-53 15,0 0-52-15,0 0-25 16,-13 23-3-16,13-19 0 15,9-3 35-15,0 1-35 16,1-2 0-16,-4 0 10 16,-1 0 3-16,-4-3 41 15,-1-3 86-15,0 0-15 16,0 0 4-16,-6 2-64 16,1-1-7-16,2 4-21 15,2 1-37-15,1 0-11 0,0 0-91 16,1 0-201-1,4 0-252-15</inkml:trace>
  <inkml:trace contextRef="#ctx0" brushRef="#br0" timeOffset="170502.81">22996 9749 1058 0,'0'0'269'15,"0"0"-89"-15,0 0-20 16,0 0 59-16,0 0-27 16,2-16-70-16,-2 16-8 15,0 0-58-15,0 0-29 0,-12 2-26 16,-11 9 26-1,-10 8 8-15,-6 3-13 0,-6 3-21 16,-3 5 23-16,3 0-24 16,2-2-1-16,6 0-7 15,5-2-18-15,10-5-32 16,5-4-39-16,10-5-97 16,7-5-111-16,4-2-47 15,12-5-186-15</inkml:trace>
  <inkml:trace contextRef="#ctx0" brushRef="#br0" timeOffset="170774.09">23029 9794 586 0,'0'0'535'0,"0"0"-356"15,0 0-28-15,0 0-7 16,0 0-33-16,0 0-54 15,0 0 28-15,-58 13 16 16,28 8-59-16,-4 5-14 16,-1 2 0-16,-2 1-8 15,0 1-2-15,3-2-18 16,1-3 9-16,3-3-12 16,5-4 3-16,7-2-59 15,4-5-128-15,14-4-77 16,0-3-57-16,9-4-279 0</inkml:trace>
  <inkml:trace contextRef="#ctx0" brushRef="#br0" timeOffset="171089.25">23159 9878 1119 0,'0'0'219'0,"0"0"-124"16,0 0 27-16,0 0 50 16,-105 5-18-16,61 11-21 15,-3 5-42-15,0 4-38 16,-1 2 12-16,2 1-36 16,4-1 5-16,3-1-19 0,10-5-14 15,7-6 10-15,8-4-11 16,6-4-2-16,5-4-10 15,3-1 6-15,0-2-4 16,0 0 1-16,0 0-13 16,0 0-15-16,0-7-74 15,8-6-231-15,-4-1-354 0</inkml:trace>
  <inkml:trace contextRef="#ctx0" brushRef="#br0" timeOffset="172141.44">23268 11674 1273 0,'0'0'382'0,"0"0"-253"15,0 0-69-15,0 0 19 16,0 0 15-16,0 0 16 15,0 0-49-15,-101 62 1 16,72-38-14-16,-1 0-5 16,1 0-3-16,0-2-37 15,4-1 3-15,2-3-9 16,3-4 3-16,3-1-17 16,4-4-57-16,4 0-90 0,6-2-97 15,3-5-134-15,0-2-234 16</inkml:trace>
  <inkml:trace contextRef="#ctx0" brushRef="#br0" timeOffset="172449.61">23341 11732 411 0,'0'0'751'0,"0"0"-590"15,0 0-46-15,0 0 26 16,0 0-7-16,0 0-20 16,0 0-63-16,-18 0 16 0,-3 12 34 15,-6 4-45-15,-4 4 0 16,-3 1-12-16,1 1-10 16,1-1 0-16,4 1-34 15,1-4 0-15,5-1 0 16,1-3 0-16,6-3-11 15,3-1-73-15,5-3-63 16,2-1-78-16,5-5-61 16,0-1-220-16,6 0-173 0</inkml:trace>
  <inkml:trace contextRef="#ctx0" brushRef="#br0" timeOffset="172757.79">23391 11801 682 0,'0'0'605'15,"0"0"-472"-15,0 0-78 16,0 0 15-16,0 0 95 16,0 0-12-16,0 0-47 15,-84 32-17-15,57-15-7 16,-2 0-17-16,1 3-3 15,0 1-25-15,0 0 14 16,-1 0-32-16,2 2 0 16,2-2-6-16,1-3 2 15,2-1-6-15,2-2-9 16,7-3-11-16,4-3 10 0,4-3-112 16,5-5-113-16,0-1-267 15,0 0-347-15</inkml:trace>
  <inkml:trace contextRef="#ctx0" brushRef="#br0" timeOffset="191241.37">23426 11536 728 0,'0'0'114'0,"0"0"-62"15,0 0 48-15,0 0 19 16,0 0 15-16,-21-51-61 15,14 42-24-15,-4 1-8 16,1 0 8-16,-4-1-5 16,-4 1-11-16,-1 0-26 15,-3 3 19-15,-4-1-20 16,-2 2 29-16,1-1-1 16,-1 3-7-16,0-1-9 15,1 1-9-15,2 2-8 16,2 0 16-16,1 0-16 0,1 0 5 15,1 2 1 1,-2 3 9-16,-2 4 13 0,1 2-10 16,-2 2-17-16,0 4 36 15,-4 0-26-15,3 4 1 16,-3 0-7-16,3 3 4 16,0 3-1-16,4 0-9 15,1 3 0-15,0-2 14 16,6 1-13-16,-1 0 10 15,4-1-11-15,-1-1 15 16,3 0 1-16,1-1-16 16,3 2 0-16,0 1 0 0,2-1 0 15,1 0 0-15,3 0 0 16,0-1 6-16,0-2-1 16,0-2-5-16,0-1 0 15,2-3-9-15,5 1 12 16,0-2-3-16,2 2 11 15,0-1-5-15,3-1 3 16,0 0-9-16,1-1-4 16,-1 0-2-16,3-1 12 15,0-2-2-15,3-2 3 16,2 1 4-16,2-1-5 16,0 1-6-16,-1-1 0 15,2-2-1-15,-1-1 8 16,0 0-9-16,-1-1 2 15,2 0 0-15,-1-2 6 0,-1 0-6 16,1-2 0-16,2-1 2 16,1-2 5-16,1-1-7 15,-2 0 1-15,1 0 1 16,0 0 13-16,-1-3-15 16,-3-2 0-16,2-2 2 15,-3-2 7-15,-1 1-4 16,0-3 7-16,2 0 6 15,-3-1 8-15,1 1-26 16,-2-2 0-16,0 0-7 16,-1 1 20-16,0-1-13 15,-4 1 1-15,1-3 11 16,-1 2 7-16,0-1-19 0,-3 0 1 16,1 0-6-16,1-1 14 15,-1-1-15-15,-1 1 6 16,1-1 0-16,-2 0 0 15,-1 0-2-15,0-1 2 16,-1 1-10-16,1 1 11 16,-3 0-2-16,-1 1 1 15,-1 0 0-15,-1 2 10 16,-1-1-10-16,2-1 0 16,1-1-5-16,1 0 11 15,1-2-6-15,1 1 1 16,0-3-1-16,-2 0 7 15,2 1-7-15,-1 0 0 16,-1 1-4-16,2 1 5 16,-2-1-1-16,-1 2 2 0,2 1 4 15,-3 0 14-15,1 0-6 16,-3 1-13-16,1 0 31 16,-1 2-31-16,0-3 14 15,0 0-14-15,0-3 0 16,-4-1 3-16,-6-4-4 15,-3 0 0-15,-2-3-13 16,-3-1 13-16,-3-1-9 16,-1 2 9-16,-3 2 0 15,1 3 0-15,1 5-47 0,-2 5-13 16,-27 10-94 0,7 0-181-16,-3 0-357 0</inkml:trace>
  <inkml:trace contextRef="#ctx0" brushRef="#br0" timeOffset="196719.42">6050 10669 894 0,'0'0'253'0,"0"0"-159"15,0 0-65-15,0 0-19 16,0 0 41-16,0 0 81 16,1 0-38-16,12-1-40 15,4 0-10-15,4-2 17 0,1 1 27 16,6 2-33 0,-1 0-20-16,3 0 14 0,1 0-40 15,-1 0 10-15,4 0-6 16,4 0 0-16,2 3 8 15,5 0-20-15,3 1 7 16,5 2 4-16,4-2-10 16,1 1 8-16,0 0-4 15,2-1 17-15,-3-1 11 16,3-1-12-16,-2 1-10 16,0-1 29-16,0 0-41 15,0 3 12-15,3-1-4 16,2 0-7-16,4 1 10 15,2-1-11-15,4 0 0 16,11 0 3-16,18 2 5 16,16 0-5-16,3 1 3 15,-9 1 7-15,-24-1 6 0,-24-1-14 16,-15-1-4-16,-2 2 12 16,8 2-5-16,6-1-8 15,11 2 0-15,10 2 0 16,12-1 9-16,20 0-9 15,9 0 0-15,-4 1-1 16,-5-3 7-16,-13 3-6 16,-6-2 0-16,-5-2 1 15,-18 1 8-15,-13-3-9 16,-12-2 0-16,-3-1 13 16,9 1-12-16,8 0 5 0,12 2-4 15,8-1 7 1,15 3 5-16,13 2-14 0,5 3 0 15,-10-1-3-15,-8-1 10 16,-11-1-7-16,-15-3 0 16,-9-2 0-16,-12-2 9 15,-2 1-9-15,8-1 0 16,7 0-3-16,11 0 3 16,-4-2 0-16,3-1 0 15,-2 0 0-15,4 0-1 16,-2 0 0-16,2 0 1 15,0 0-5-15,-1 0 7 16,4-1-2-16,-5-2 1 16,-2 0-1-16,-4 0 12 0,-5 1-12 15,-2-1 0-15,-3-1-5 16,5 0 11-16,-1-1-12 16,1 0 5-16,2 0 1 15,-1 1 7-15,4 0-7 16,1-2 0-16,0 2-6 15,2 0 6-15,1-1 0 16,1 2-6-16,-2-1 6 16,-3 1 6-16,-2-1-6 15,-1 1 0-15,-4-1-3 16,2-2 9-16,2 2-7 0,0-1 1 16,2 1 0-1,1 1 0-15,1 0-1 16,-3 2 1-16,-1-1-10 15,-4 2 11-15,-6 0-1 0,1 0 0 16,-7 0 1-16,-2 0 0 16,1 4-1-16,2 1 1 15,4 0 13-15,8 1-13 16,2-1 4-16,6 2-4 16,-1-1 6-16,0 1-6 15,-3 0-1-15,2 0 1 16,-6 0 5-16,1 2-5 15,0 1-1-15,0 0 1 16,-1-1 11-16,1 4-4 16,-1-2-1-16,1 3-7 15,0-1 32-15,2 2-31 16,-1-1 19-16,4-2-10 0,1-1 2 16,0 1 1-16,-3-4-13 15,-3-1 2-15,-3-1 16 16,-5-2-17-16,-4-1-1 15,-1-1 0-15,-3-2 0 16,-3 0 8-16,-1 0-8 16,-4 0-1-16,-1 0-1 15,-1 1 2-15,-6 0 0 16,-2-1-1-16,-3 2 1 16,0 1-2-16,0 0 1 15,0-1-1-15,3 1-7 0,-1 0 10 16,0 0-2-16,-3 1 1 15,-3-3 0 1,-2 1 0-16,-8-1-9 0,-2-1-27 16,-8 0 20-16,-9 0-149 15,-16-7-327-15,-5-5-279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3T12:58:53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3059 12423 6601 0,'0'-9'1592'0,"0"3"-704"16,0-1 89-16,0 1-1 0,0 2 8 31,0 2-40-31,0-1-56 16,0 3-167-16,0 0-161 0,0 0-112 15,0 0-200-15,0 0-168 16,0 0-80-16,0 5 16 16,-4 12 120-1,0 5 168-15,1 6-184 16,-1 7 88-16,-4 4 56 0,3 2-152 15,1 3 80-15,-3-3-96 16,7 4-48-16,-4-4 16 16,0-3-56-16,0-3-8 0,4-6 0 31,-4-4 0-31,4-6 0 16,0-3-16-16,-5 0-264 0,5-6-208 15,-4-4-800-15,4 0-537 16,0-6-655-16,-3 0-1393 15,3-6-3096-15</inkml:trace>
  <inkml:trace contextRef="#ctx0" brushRef="#br0" timeOffset="518.03">3295 12360 3088 0,'0'0'2081'0,"0"0"-105"31,0 0-1016-31,0 0-48 16,0 0 361-16,0 0 191 0,11-19-168 16,-11 19-191-16,0 0-345 15,0 0-280-15,0 3-136 16,0 13 104-16,-4 3 136 0,-3 6-48 15,3 10-224 1,-4 4-8-16,3 5 136 16,-3 0-184-16,5 4 17 15,-1 0-129-15,0-4-96 0,0-6 0 16,0 0-40-16,4-9-8 16,0-4 0-16,-5-6-8 15,5-6-96-15,0-6-184 16,0-4-385-16,0-1-391 15,-4-2-696-15,1 0-369 16,-1-2-1055-16</inkml:trace>
  <inkml:trace contextRef="#ctx0" brushRef="#br0" timeOffset="1970.44">3514 12090 2528 0,'0'0'2505'0,"0"0"-441"15,0 0-1472-15,0 0-376 16,0 0 352-16,0 0 112 16,0 0-423-16,0 0-185 0,0 7 160 15,0 2 216-15,0 0 8 0,-4 8-176 31,-4-2 0-31,-5 4-264 16,2 4 272-16,-6-4-16 16,2-1-88-16,-1 2-48 0,0-4-16 15,4 0-64-15,-4-7-40 16,5 1 24-16,-6-4-24 0,6-3-32 31,-2 0 64-31,2-3 8 16,-6 0-40-16,6 0 64 15,-6 0-8-15,-2-3-16 0,2 3 0 0,-2-3 8 16,7 3 16-16,-4 0 80 16,0 0-8-16,4 0 56 0,0 0-32 15,-4 0-112 1,5 0 0 0,-2 3-56-16,1-3 40 15,-4 0 56-15,1 0-24 0,-2 0 8 16,6-3 129-16,-6-3-129 0,2 2 0 15,2-2-88 1,2 3 8-16,-1-1 32 16,0-2-40-16,0 3 0 15,-1 3 40-15,2-3-40 0,-1 0-8 16,0 3 8-16,-4 0 0 16,4 0 0-16,-4 0 8 31,4 0 48-31,0 0-8 0,5 0-40 15,-1 0 8-15,3 3-8 16,1 0-8-16,-4 0 8 0,5 3 8 16,-5 1-16-16,-1 3 0 15,1-1 0-15,5 4 56 32,-5-4-56-32,0 1 8 0,3 2-16 15,1 1-48-15,1 0 56 16,3 0-16-16,-4-1 16 0,4 1 96 15,-4 3-88-15,4-3 8 0,0 2-8 16,0-2 0-16,0 0-8 16,-4-4 0-16,4 1 0 15,0-1 8 1,0-6-8-16,0 1-88 16,0-4-248-16,0 0-537 0,0 0-655 15,0-10-1097-15</inkml:trace>
  <inkml:trace contextRef="#ctx0" brushRef="#br0" timeOffset="9470.42">3960 11966 120 0,'0'0'5161'16,"0"0"-3737"-16,0 0-1032 15,0 0-232-15,0 0-56 0,0 0 16 16,0 0-120-16,0 0 16 16,0 3 200-16,-5 1-8 0,2 2 120 15,-1-3 256-15,-4 4-120 32,0-1 41-32,0 0-57 0,-8 1-40 15,5 2-24-15,-6 4 40 16,1 3 80-16,-3 3-40 0,-6 3-32 15,1 3 0-15,0 7 8 16,1-3-7-16,3 6-185 16,-1-4-120-16,2 4 352 0,3 3-56 31,-4 4-64-31,4 2-80 16,4 4 32-16,-4 6 24 0,1 0-80 15,2 6 16-15,5 0 8 16,1 4-40-16,3-1 8 15,0-6-80 1,4 4-16-16,0-7-48 0,15 0-104 16,6-3 0-16,-2-7-32 15,5-3 16-15,0-6-64 0,-4-6-16 16,7-7-944-16,-6-6-904 16,-10-13-2721-16</inkml:trace>
  <inkml:trace contextRef="#ctx0" brushRef="#br0" timeOffset="13184.84">4103 12328 6857 0,'0'0'2416'0,"0"0"-1463"0,0 0 175 15,0 0 152-15,0-13-48 16,0 13-399-16,0 0-457 0,0 0-96 15,0 0-32-15,0 0-16 0,0 0-32 32,0 0-80-32,0 0 0 0,0 0-120 15,0 4 0-15,-4 9 96 16,-3 2 192-16,-1 4-72 16,-5 6-32-16,6 5 16 0,-5-2 16 31,-1 7-24-31,2-4-8 15,-6 8 56-15,6-4 8 0,-6 3 8 16,6-3-15-16,-1 0-113 16,7-4 16-16,-2-5-128 15,7-1 64-15,0-6-24 0,0-3-48 32,0-3-8-32,7-4 8 15,6 1 0-15,2-4 40 0,6 0-48 16,3-6 48-16,0 0 72 15,3 0-72-15,1 0 48 0,4-3-96 16,0-6-248-16,-4-4-737 0,7-16-703 16,-7 7-2145-1,-4-3-1672 1</inkml:trace>
  <inkml:trace contextRef="#ctx0" brushRef="#br0" timeOffset="13595.05">4314 12697 9121 0,'0'0'1913'16,"0"0"-1441"-16,0 0-136 0,0 0 432 31,0 0-384-31,0 0-384 16,0 0 104-16,25 0 16 0,-14 0-40 15,6-4 40-15,-6-5-120 16,6-4 96-16,-10-3-88 16,1-3 40-16,-8 4-48 0,0-5 8 31,0 5 120-31,-8 2 249 16,-3 3 255-16,-6 7-144 0,2 3 32 15,-5 0-8-15,-5 13 160 16,10 9-192-16,-1 4-40 0,4 2-48 15,3 3 56-15,9 1-191 16,0 0-169 0,5-3 40-16,14-7-112 15,6 0-8-15,-1-12-16 0,8-4 8 16,-1-6-8-16,5 0-881 16,0-22-1119-16,-1-7-2401 15,-10-6-6673-15</inkml:trace>
  <inkml:trace contextRef="#ctx0" brushRef="#br0" timeOffset="14069.08">4836 12493 5385 0,'0'0'1392'0,"0"0"-704"0,0 0 160 16,36-72-48-16,-32 49 65 31,0 1-193-31,-4-4 40 0,0 8 440 16,0 5 417-16,-8 0-153 15,-3 7-304-15,-6 6-296 16,2 0-256-16,-6 0-80 0,6 9-119 15,-5 10-185-15,3 3 72 16,2 10-96 0,3 0-88-16,4 9 32 15,4 4-40-15,4 5-48 0,-4 1 72 16,0 0-72-16,4 0 0 16,0-3 8-16,0-1 56 15,-4-6-32-15,4-2-40 16,0 2 0-16,-4-6 16 15,-1 0-16-15,-2-3 0 16,-1-4 0-16,-4 1-72 0,4-7-392 16,-8-6-553-16,0-7-943 15,-3-2-2513 1,6-7-3745-16</inkml:trace>
  <inkml:trace contextRef="#ctx0" brushRef="#br0" timeOffset="14302.18">4518 12852 6729 0,'0'0'5729'16,"0"0"-4681"-16,0 0-327 15,0 0 231-15,0 0-192 0,51-13-400 16,-27 10-208-1,8 3-16-15,0-3-128 16,4 0-8-16,-5 0-192 16,1-7-936-16,5-6-1097 0,-5-3-1736 15,-13 3-3144-15</inkml:trace>
  <inkml:trace contextRef="#ctx0" brushRef="#br0" timeOffset="14654.01">5223 12360 8673 0,'0'0'3985'15,"0"0"-2841"-15,0 0-79 0,0 0 23 16,0 0-328-16,0 0-472 0,0 0-112 31,-24 29 624-31,12-1-152 16,-8 4-31-16,0 9-129 15,0 1-168-15,4 2-88 0,0 1-24 16,4-1-48-16,5 0-88 16,3-2-16-16,0-4-48 0,4-10 0 31,0 1-16-31,15-10-56 15,2-4-216-15,10-5-360 0,1-3-328 16,28-7-561-16,-12-7-1415 0,0-5-3618 16</inkml:trace>
  <inkml:trace contextRef="#ctx0" brushRef="#br0" timeOffset="14910.45">4896 12646 7241 0,'0'0'4857'0,"0"0"-4257"16,0 0-24-16,0 0 1129 15,88 0-433-15,-45-3-728 0,10-7-296 16,3 4-192-16,-1-4-56 31,4-9-176-31,-10 3-2144 16,-18 0-7082-16</inkml:trace>
  <inkml:trace contextRef="#ctx0" brushRef="#br0" timeOffset="15883.93">5637 12097 2456 0,'0'0'3313'16,"0"0"-1185"-16,0 0-567 31,0 0-193-31,0 0-8 0,0 0-240 16,0 0-400-16,0-13-295 15,0 13-193-15,0 6-176 0,0 10 592 16,-4 10-72-16,-3-1-184 16,3 13 160-16,-5 0-104 31,1 9-32-31,1 1-88 0,3 6 32 16,-5 3 33-16,1 4-217 15,1 2-120-15,-6 17 80 0,5-11-80 16,-3 5 88-16,-2-2 8 15,6-14-128-15,-9 5 120 16,7 1-96 0,-2-7-40-16,3-3 56 0,-1-7-64 0,2-2 0 15,3-7 8 1,0-6-8-16,0-7 0 0,4-2-8 16,0-14-112-16,0 0-304 15,0-2-393 1,0-7-463-16,4-7-560 15,4-11-1129-15,-8-2-7001 0</inkml:trace>
  <inkml:trace contextRef="#ctx0" brushRef="#br0" timeOffset="18560.37">6239 12487 1008 0,'0'0'5921'0,"0"0"-4569"0,0 0 1 16,0 0-249-16,0 0 80 0,51-60 48 16,-42 50-239-16,-1 1-233 0,-4 2 64 31,0 1 40-31,-4 2-248 15,0 2-64 1,0-1-152-16,-12 3-232 0,-8-4-160 0,-4 4 88 16,-12 0 112-16,0 4 57 15,1 5-89-15,3 4 40 0,0 0-40 32,8 2-48-32,3 1-32 15,6 0-96-15,2 3 0 0,10 3-8 16,3 4-24-16,0-4-72 15,3 3 8-15,22 4-144 0,3-7 160 16,7 3-40-16,-3-5-104 16,4 2 55-16,-4-7 1 31,-4 4 40-31,0 1 72 0,-8 2 40 16,-5 0 16-16,-2 3-8 15,-5-2-40-15,-8-1 40 0,0 0-80 16,0 0 80-16,-12-2 0 15,-8-1 0 1,-4-4 0-16,-8-2 8 16,0-3 0-16,-8-4 88 0,5-6-88 15,-1 0 200-15,-1-6-32 16,5-10 0-16,9 0 33 0,7-7-121 16,0 5 32-1,8-1-56-15,0 6-40 16,4 4 112-16,4 2-32 15,0 4-48-15,0 3-16 0,0 0-32 16,0 0-304-16,0 0-705 16,0 6-679-16,12 7-424 0,-4-4-3186 15</inkml:trace>
  <inkml:trace contextRef="#ctx0" brushRef="#br0" timeOffset="18992.95">6474 12786 336 0,'0'0'8929'16,"0"0"-6504"0,0 0-1041-1,0 0-63-15,0 0-1 0,0 0-592 16,0 0-528-16,0 0-96 0,0 22 440 15,0 0 72-15,0 6-264 16,-4-2-8-16,0 2-47 0,-4 1-193 31,0-4-16-31,4-2-88 16,4-4 8-16,-4 0-16 0,4-6-320 31,0-4-521-31,0-6-759 16,0-3-1585-16,4 0-2128 0</inkml:trace>
  <inkml:trace contextRef="#ctx0" brushRef="#br0" timeOffset="19235.59">6629 12773 464 0,'0'0'7257'31,"0"0"-4384"-31,0 0-1665 0,0 0-360 15,0 0 256-15,0 0 489 0,0 0-385 16,0 54-464-16,-4-32-248 16,0 4 0-16,-3 2-152 0,3-3-143 15,-5 1-33 1,5-4-112 0,0-3 8-16,1 0-64 15,3-3-136-15,-4-3-729 0,4-1-1559 0,0-9-3761 16</inkml:trace>
  <inkml:trace contextRef="#ctx0" brushRef="#br0" timeOffset="20028.84">6801 12103 3104 0,'0'0'4257'0,"0"0"-2088"15,0 0-1113-15,0 0-352 0,0 0-120 32,0 0-112-32,24 3 144 15,-9 10 136-15,6 9-135 0,-2 6-137 16,1 7 184-16,8 4-24 15,0 5-232-15,0 7-160 0,4 2-88 16,0 18 8-16,-8 11-112 16,-1 13-40-1,-10 7-16-15,-6-16 16 0,-3-23-16 16,-4-21 104-16,0 2 0 16,0 7 144-16,0 6-128 0,-7 10-112 15,-5-10-8-15,-4-3-104 16,4-13-128-16,-8-3-640 0,-12-13-704 31,4-9-1057-31,-4-9-3880 16</inkml:trace>
  <inkml:trace contextRef="#ctx0" brushRef="#br0" timeOffset="29001.25">7709 12766 5977 0,'0'0'5289'0,"0"0"-3289"16,0 0-1360 0,0-3-39-16,0 3 879 15,0 0-320-15,0 0-440 16,4 0-368-16,4-3 16 0,4 3 1 0,1 0-105 15,-2 0-88-15,1-3-96 16,8 3-16 0,4-3-8-1,8 3-48-15,0-7 0 0,7 1 8 16,1-1-16-16,-3 5-160 16,-6-2-408-16,-11 1-625 0,-13 3-1231 0,-7 0-809 15,0 0-1232-15,-7 0-1800 16</inkml:trace>
  <inkml:trace contextRef="#ctx0" brushRef="#br0" timeOffset="29219.52">7709 12890 1256 0,'0'0'6401'0,"0"0"-4312"16,0 0-1545-16,0 0 176 15,0 0 616-15,0 0-440 0,16 0-7 16,5 0 207-16,10 0-296 16,9 0-336-16,-1 0-224 31,14 0-112-31,-6-6-56 0,5 2-72 16,-4-1-808-16,-8-2-3265 15,-16 1-3841-15</inkml:trace>
  <inkml:trace contextRef="#ctx0" brushRef="#br0" timeOffset="31372.17">9187 12465 3752 0,'0'0'4577'0,"0"0"-3849"15,0 0-239-15,0 0 255 32,0 0 208-32,0 0-184 0,0 0-64 15,-60 6 152-15,41 10 89 16,-1 12-257-16,4 7 40 0,-4 6-304 15,8 4-96-15,4-1-128 0,8 1-112 16,0-4-88 0,0-9-48-1,12-3-152-15,7-13 200 0,6-4 0 16,6-9 160-16,9-3-24 16,1-6-24-16,2-19 64 0,1-10-64 15,-8-6-64-15,-4-7 184 16,-8-6 96-1,-9 3 40-15,-7 0-144 16,-8 7 89-16,0 6 39 0,-8 9-40 16,-7 7-64-16,-13 6-56 15,0 7-144-15,-8 6 24 16,5 3-72-16,-6 0 0 0,1 18-8 31,4 8-168-31,8 6-776 16,5 15-1137-16,10-6-2464 0,9-2-5345 15</inkml:trace>
  <inkml:trace contextRef="#ctx0" brushRef="#br0" timeOffset="31634.37">9658 12823 14211 0,'0'0'2648'0,"0"0"-1888"0,0 0-416 16,0 0 649-16,0 0-249 16,0 0-552-16,4-6-192 0,-4 6-200 15,0 0-696 1,-4 0-753-16,-5 0-1375 15,1 0-2154-15</inkml:trace>
  <inkml:trace contextRef="#ctx0" brushRef="#br0" timeOffset="32087.55">10152 12319 7825 0,'0'0'3025'16,"0"0"-1977"-16,0 0-120 0,0 0 297 0,0 0-193 16,0 0-392-1,-45 35 160-15,18 0-176 0,-5 9 0 16,0 7-8-16,4 3-199 15,0 3-217 1,5-3-24-16,2 3-72 16,10-3-88-16,6-10 32 0,5-2-48 15,0-8-48-15,9-8-64 16,10-7-104-16,9-6-24 16,13-7 7-1,2-6-87-15,0 0-72 0,2-16 288 16,-10-6 104-16,-7 0 48 15,-3-4 16-15,-18 1 160 0,-7 0 288 16,0 3-15-16,-16 2-185 16,-7 8-160-16,-9-1 112 0,-5 10-224 31,-2 3-40-31,-12 3-208 16,10 10-1073-16,13-1-3016 0</inkml:trace>
  <inkml:trace contextRef="#ctx0" brushRef="#br0" timeOffset="33387.75">3012 13906 2816 0,'0'0'7010'16,"0"0"-4626"-16,0 0-1096 0,0 0 73 31,0 0-73-31,0 0-384 15,0 0-424-15,0-12-296 0,0 18-8 16,-4 13 80-16,-9 9 609 16,2 7-201-16,-6 4-328 15,2 5-112-15,-1-3-56 0,4 4-88 16,0-4-8-16,0-3-72 31,4-3 0-31,0-6-104 0,5-7-392 16,3-6-472-16,0-7-545 0,0-9-1183 15,7-6-225-15,5-10-1544 16</inkml:trace>
  <inkml:trace contextRef="#ctx0" brushRef="#br0" timeOffset="33705.37">3267 13773 9658 0,'0'0'3160'0,"0"0"-2216"15,0 0-511-15,0 0 711 16,0 0-232-16,-44 108-264 0,40-64-88 31,-4 1-184-31,0-4-32 16,0 0-168-16,4-3-72 0,-1-3-16 15,2-3-80-15,-5-3 48 16,4-7-56-16,0 0 8 16,-4-9-16-16,4-1-272 0,-4-2-592 31,-4-10-864-31,8 0-1385 16,1-16-2488-16</inkml:trace>
  <inkml:trace contextRef="#ctx0" brushRef="#br0" timeOffset="34095.17">3422 13564 8529 0,'0'0'3913'15,"0"0"-3833"-15,0 0 80 0,0 0 352 31,0 0 168-31,0 0-119 16,0 0-217-16,-88 44 48 0,64-31 48 16,-3-4-56-16,-1-3-104 15,-4-2-72-15,0-4 40 16,0 0 0 0,4-10-104-16,-3-6-40 15,3 3 48-15,4 1 248 0,3 5 8 16,2 4-152-16,3 3 8 15,0 0-15-15,0 7 71 16,0 8-128-16,0 1-144 0,4 0 40 31,0 0-48-31,0 0-32 16,1-4-16-16,-2 5-32 16,1-5-496-16,4 14-857 0,0-7-2680 15,8-4-2592-15</inkml:trace>
  <inkml:trace contextRef="#ctx0" brushRef="#br0" timeOffset="34716.65">3904 13665 10322 0,'0'0'3881'0,"0"0"-3049"15,0 0 184-15,0 0 256 16,0 0-336-16,-44-16-463 16,16 29 47-16,-4 12 112 15,0 13-40-15,-3 10-176 16,-1 9-24-16,8 3-176 15,9 4-48-15,-2 0 8 0,17-1-104 16,4-3-64-16,0-6-8 16,16 0-48-16,12-9-16 0,11-4-184 31,6-10-464-31,2-8-264 16,17-17-969-16,-8-6-751 0,-8-6-6994 15</inkml:trace>
  <inkml:trace contextRef="#ctx0" brushRef="#br0" timeOffset="36089.25">4290 13719 8305 0,'0'0'3025'0,"0"0"-1385"16,0 0-159-16,0 0 23 15,0 0-248-15,0 0-456 0,0-16-472 16,0 19-168-16,0 16-152 0,-7 13 505 15,-5 6-41 1,-8 7-232 0,3 5-72-16,2 1-120 0,-2-3-48 15,2-4 0-15,-1-2-136 16,4-8-528-16,-3-5-761 0,-2-7-1087 0,10-12-2153 16,-1-7-3721-16</inkml:trace>
  <inkml:trace contextRef="#ctx0" brushRef="#br0" timeOffset="36560.01">4311 13525 5369 0,'0'0'2712'32,"0"0"-1183"-32,0 0-705 0,80-73-176 15,-53 61 184-15,-3 5 24 16,0 7-416-16,-4 0-288 0,-8 16-72 15,-5 12-64-15,-3 11 152 16,-4 5 0-16,-7 4-32 31,-13 9 217-31,-13-3-121 0,2 0 88 16,-13-4-120-16,5-5 104 16,-6-10 0-16,6-9-96 0,7-8-88 15,4-5 24-15,12-9-136 16,4-4 104-16,8 0-112 15,4-7-360 1,4-6 0-16,12 1 360 0,4 2 48 16,4 4 56-16,0 2 200 15,-4 4 104-15,-1 0-240 0,2 13-16 16,-10 6 32-16,2 3-8 16,-2 4 40-1,-3 3-40-15,5-1 16 16,-6 0-16-16,1 1-168 0,0 0 56 15,-3-7-64-15,-5 0 0 16,4-6-752-16,-1-6-224 0,13-10-1473 16,-4 0-631-16,0-4-4218 15</inkml:trace>
  <inkml:trace contextRef="#ctx0" brushRef="#br0" timeOffset="36752.28">4621 13929 5193 0,'0'0'7065'0,"0"0"-5088"0,0 0-1393 15,0 0 488-15,0 0 56 16,-7 92-328-16,3-61-504 16,4 1-200-16,-4-4-96 0,4 1-432 15,-5-10-864-15,1-9-1000 16,4-7-833-1,0-3-3545-15</inkml:trace>
  <inkml:trace contextRef="#ctx0" brushRef="#br0" timeOffset="36875.07">4709 13732 8705 0,'0'0'2721'0,"0"0"-2721"0,0 0-32 0,0 0-344 16,0 0-1248-16,0 0-3930 15</inkml:trace>
  <inkml:trace contextRef="#ctx0" brushRef="#br0" timeOffset="37460.35">4908 13929 6513 0,'0'0'2048'0,"0"0"-1472"16,0 0 489-16,0 0 471 31,5-86 176-31,-14 73-239 0,-10 6-593 16,-2 7-88-16,-7 0-336 15,0 13 16-15,4 9-136 16,5 4-128-16,3 2-208 0,16 1-80 16,0-6 0-16,3-5-168 31,22-5-16-31,3-10-16 0,0-3 56 0,7 0-176 0,-3-12-208 15,4-4-72 1,-8-3 440-16,-8 3 224 16,-5 6 16-16,-2 4 456 0,-9 6 320 15,-4 0-88 1,0 3-504 0,0 19 152-16,0 10 168 0,-4 10-336 0,-5 8-64 15,-2 7-88-15,-5 7-8 16,-4 2 56-16,4 4-64 15,-4-3-240-15,-4-4 120 0,4-2-248 32,1-11 304-32,-2-5-280 15,1-7 248-15,5-10 16 0,-6-5 80 16,6-10 184-16,-1-4 160 16,0-9 96-16,0 0-16 0,-5-6-72 15,6-13 113-15,-1-10 23 31,4-9-144-31,8-9 40 0,4-17-136 16,20-22-192-16,12 7 16 16,4 9-72-16,7 16-272 15,-7 13-464-15,9 6-609 0,7-16-575 16,-9 13-2737-16,-11 9-5873 0</inkml:trace>
  <inkml:trace contextRef="#ctx0" brushRef="#br0" timeOffset="37844.05">5147 13725 8529 0,'0'0'4017'15,"0"0"-2977"1,0 0 281-16,0 0 47 0,0 0-96 16,0 0-480-16,0 0-648 0,17-22-96 15,-17 54 0-15,0 12 201 16,0 7-25-16,-9 3-152 0,1-3-56 31,0-4 32-31,5-8-48 16,-1-11 0-16,4-12-184 0,0-4-241 15,0-12-95-15,0 0 8 16,7-12-24-16,9-13-560 0,0-7 128 16,4-6 720-16,0 3 152 31,-4 3 96-31,-4 13 488 0,-8 10 464 15,-1 9-320-15,1 6-448 16,-4 16 112-16,0 10 176 16,0 3-272-16,0 0-184 0,0 0-16 15,0 2-56-15,0-5-592 16,-4-3-896 0,-3-10-833-16,3-6-1504 15,0-10-2960-15</inkml:trace>
  <inkml:trace contextRef="#ctx0" brushRef="#br0" timeOffset="38100.32">5502 13627 8873 0,'0'0'4697'0,"0"0"-3552"0,0 0-321 15,0 0-128-15,0 0 424 0,-16 73-432 31,8-29-264-31,-5 7-127 16,6 6 47-16,-1-3-176 16,0-3-88-16,8-3-24 0,0-10-56 15,0-4-72-15,8-5-496 0,7-10-809 16,6-12-655-16,3-7-2057 31,-4 0-5217-31</inkml:trace>
  <inkml:trace contextRef="#ctx0" brushRef="#br0" timeOffset="38285.18">5263 13871 7417 0,'0'0'6497'0,"0"0"-5608"15,0 0-89-15,0 0 488 0,103-16-256 16,-51 13-600-16,4 0-296 0,0 0-136 15,-1-7-656 1,-10 4-2312 0,-14-1-7571-16</inkml:trace>
  <inkml:trace contextRef="#ctx0" brushRef="#br0" timeOffset="38839.99">5772 13503 7257 0,'0'0'4705'0,"0"0"-3569"15,0 0 337-15,0 0 287 16,0 0-88-16,0 0-815 0,13-28-513 16,-9 34-112-1,-4 22-16-15,0 23 592 16,0 32-288-16,0 28-160 15,-8 10 24-15,-5 2-96 0,2-15-96 16,3-13-56-16,-1-2-128 16,-2-8 40-16,3-18-48 0,-1-16-72 31,2-16-296-31,-1-7-656 16,4-5-608-16,0-8-2321 0,4-5-5513 15</inkml:trace>
  <inkml:trace contextRef="#ctx0" brushRef="#br0" timeOffset="39603.05">6346 13747 7073 0,'0'0'2721'0,"0"0"-1145"16,0 0 584-16,0 0 41 0,28-76-641 16,-28 63-528-16,0 10-271 31,-3-3-121-31,-14 6-320 0,-11 0-80 15,-4 6-80-15,-7 16 48 0,-5 7-56 16,9 6-136-16,2 6 32 16,10 4-48-16,10-4-72 15,13 0 64-15,0-6-40 16,24-6-16 0,16-1-160-16,4-8-160 0,3-5-40 15,-2-2-96-15,-6 0-49 0,-7-4 233 16,-15 1 136-16,-10-1 80 15,-7 4-56-15,-3-4 176 16,-22 1 584 0,-6 0 17-16,-9-4-73 15,-4-3-136-15,0-3-208 16,5 0-40-16,6-3-144 0,10-10 0 16,19 0-368-16,8-5-785 15,15 5-1327-15,9 3-3649 0</inkml:trace>
  <inkml:trace contextRef="#ctx0" brushRef="#br0" timeOffset="39920.68">6586 13947 6305 0,'0'0'7145'16,"0"0"-5744"-16,0 0-273 0,0 0-176 15,0 0-432 1,0 0-392 0,0 0 224-16,0 0 296 0,7 54-87 0,-7-28-193 15,0 2-144-15,0 1-64 16,0-4-120-16,-3 1-40 15,-1-4-8 1,-4 0-648-16,3-9-825 16,5-7-959-16,0-6-2281 15,0 0-4825-15</inkml:trace>
  <inkml:trace contextRef="#ctx0" brushRef="#br0" timeOffset="40126.01">6777 13947 9297 0,'0'0'4906'16,"0"0"-3394"-16,0 0 56 16,0 0-336-16,0 0-447 15,0 0-489-15,0 13 248 0,0 9-56 32,-8 4-368-32,0 2-32 15,0 4-88-15,0 0-40 0,0 0-296 16,-4 6-816-16,8-7-1113 0,-4-12-3328 15</inkml:trace>
  <inkml:trace contextRef="#ctx0" brushRef="#br0" timeOffset="40543.21">6952 13729 8889 0,'0'0'4425'0,"0"0"-3208"15,0 0 343-15,0 0-72 16,0 0-696-16,0 0-528 16,0 0 481-16,0 0-105 0,79 107-232 31,-47-59-184-31,5 3 32 16,-10 6-120-16,-7 3-64 0,-8 0-8 15,-7 4-64-15,-5 0-16 16,-17-4 16-16,-11-6-16 0,-7 0-40 15,-9-10-96-15,0-6-472 16,-12-12-648 0,12-7-1777-16,13-16-5369 15</inkml:trace>
  <inkml:trace contextRef="#ctx0" brushRef="#br0" timeOffset="41256.04">7800 13954 9674 0,'0'0'6433'0,"0"0"-5329"32,0 0-128-32,0 0 225 15,0 0-345-15,0 0-416 16,0 0-272-16,88-3 40 0,-39-1-88 16,2 4-104-16,5 0-16 15,-4 0-72-15,-13 0-632 0,-3 7-992 16,-16 3-2249-1,-12-4-2601-15</inkml:trace>
  <inkml:trace contextRef="#ctx0" brushRef="#br0" timeOffset="41450.39">7860 14087 9842 0,'0'0'5417'16,"0"0"-4737"-16,0 0 16 15,0 0 560-15,0 0-287 0,32 13-233 16,0-13-352-16,9 3-160 16,6-3-112-1,5 0-112-15,15 0-776 16,-11-3-2177-16,-8-7-5521 0</inkml:trace>
  <inkml:trace contextRef="#ctx0" brushRef="#br0" timeOffset="43551.21">9239 13690 5009 0,'0'0'5289'0,"0"0"-4105"0,0 0-248 15,0 0 584 1,0 0-7-16,0 0-601 15,0 0-456-15,-20-28-32 16,4 41 192-16,-8 6-48 0,0 6-23 16,-4 10-193-16,5 6-64 31,7 0-136-31,4 4-64 16,-1-4-16-16,10-3-64 0,3-3-8 15,3-7-48-15,22-2 0 0,3-7-72 16,11-6 24-16,2-10-56 15,6-3-8-15,-3 0-24 32,-4-16 88-32,-8-3 96 0,-8-12 48 0,-9-5 32 15,-2-5 16 1,-13-3 8-16,0-7 104 16,-9 3 144-16,-6 1-112 0,-9 5 0 15,-1 10-16-15,6 7-32 16,-5 9-112-1,0 7-80-15,0 9-56 0,5 0 48 16,-6 16-64-16,5 12 16 16,5 10-576-16,-2 23-1057 15,10-8-2639-15,3-11-4514 0</inkml:trace>
  <inkml:trace contextRef="#ctx0" brushRef="#br0" timeOffset="43897.25">9677 13979 1096 0,'0'0'10482'15,"0"0"-6417"-15,0 0-3161 16,0 0 568-16,0 0 217 0,0 0-633 16,4 0-624-16,-4 0-232 15,4 0-88 1,-4 0-48-16,0 0-64 0,0 0-200 15,0 0-720-15,0 0-1097 16,5-6-3896-16</inkml:trace>
  <inkml:trace contextRef="#ctx0" brushRef="#br0" timeOffset="44301.18">9984 13671 6449 0,'0'0'7850'16,"0"0"-6754"-16,0 0-648 16,0 0 256-16,104-28 344 0,-68 28-304 15,0 12-376-15,-1 10-263 31,1 7-41-31,-12 3-64 0,-7 3-8 16,-14 6-136-16,-3 0 39 16,-16 1 97-16,-16-4 8 15,-7-3 169-15,-2-4 143 0,-2-2-104 16,7-7 56-16,12 1 0 31,8-8-256-31,13-5-8 0,3-1-48 16,27-2 48-16,28-7 64 0,22 0-64 15,26 0-160-15,9-13-288 16,-24 0-385-16,-9 0-311 0,-36 1-1160 16,-15 6-2257-16</inkml:trace>
  <inkml:trace contextRef="#ctx0" brushRef="#br0" timeOffset="45568.65">2784 15151 9554 0,'0'0'3944'0,"0"0"-3143"0,0 0-489 0,0 0 728 15,0 0 56 1,0 0-464-16,0 6-312 0,0 10 344 16,0 9-15-1,-4 7-193-15,-3 6-232 16,-5 3-56-16,-1 4-88 15,-2-1-72-15,-1 1 0 0,4-4-8 16,-1-3-408-16,6-6-585 16,7-7-759-16,0-6-944 0,12-9-1177 31,0-10-3097-31</inkml:trace>
  <inkml:trace contextRef="#ctx0" brushRef="#br0" timeOffset="45844.96">3159 15166 1168 0,'0'0'9850'16,"0"0"-7954"-16,0 0-295 0,0 0-441 15,0 0-376-15,0 0-160 16,0 0 200-1,-16 67-192-15,8-32-255 16,1 6-209-16,-6-2-8 0,1 2-112 16,0-3-40-16,0 0-8 15,1-6 0-15,-2-7-424 0,6-3-753 16,-1-5-1479 0,-1-11-1593-16,9-6-1993 15</inkml:trace>
  <inkml:trace contextRef="#ctx0" brushRef="#br0" timeOffset="46244.55">3203 14963 5873 0,'0'0'4569'0,"0"0"-2849"0,0 0-592 16,0 0-15-16,0 0 151 31,0 0-624-31,0 0-248 16,0 0-136-16,0 0 88 0,-112 51 32 15,80-16-88-15,-4-3-176 16,5 0-24-16,3-7-88 0,3-6 8 16,2-6 40-16,3-10-40 31,8-3 0-31,-4-10-8 0,4-15-56 15,0-4-40-15,0-8 96 0,-4 2 0 16,1 0 56-16,-2 6 16 16,2 7 192-16,-2 9 129 15,-2 13-241-15,-1 0-72 16,-4 16-72 0,0 9 0-16,0 4 0 0,0 6-8 15,8 0-224-15,12 9-801 0,0-5-1599 16,4-8-3618-16</inkml:trace>
  <inkml:trace contextRef="#ctx0" brushRef="#br0" timeOffset="48202.34">3912 14805 9394 0,'0'0'2176'0,"0"0"-1472"0,0 0-128 15,0 0 745-15,-80 41 199 16,48-3-472-16,0 10-104 16,-3 9-224-16,3 13-223 15,-4 15-177-15,8 14 72 16,13 2-192-16,2-15-80 0,13-25-120 15,0-17 0-15,8-9-8 16,12 3-608-16,8 0-25 16,4 0-271-1,4-9-560-15,16-20-392 16,-9-2-569-16,-2-7-3640 0</inkml:trace>
  <inkml:trace contextRef="#ctx0" brushRef="#br0" timeOffset="49633.91">4202 14961 9265 0,'0'0'1689'0,"0"0"-185"15,0 0-304-15,0 0 225 0,0 0-329 16,0 0-504-16,0-32-240 16,0 32-104-16,0 0-56 15,0 3-72-15,0 13 88 0,-7 6 312 32,-1 10-151-32,-4 3-49 15,0 6 64-15,-4 3-80 0,-4 7 8 0,0 0-72 16,1-3-16-16,2-1-24 15,6-5-40 1,-2-5-152 0,9-8 48-16,0-6-56 0,4-5 0 15,4-5-80-15,9-7 24 16,6 4 56-16,9-4 16 0,0-2 96 16,4-2-96-16,-4-2-16 0,0 0-592 31,0 0-776-16,4-12-1049-15,-4-7-2224 0,-4 0-5961 0</inkml:trace>
  <inkml:trace contextRef="#ctx0" brushRef="#br0" timeOffset="51012.67">4243 14983 4488 0,'0'0'4241'0,"0"0"-2736"16,0 0 119-16,0 0-448 16,0 0-63-16,0 0-97 0,-4-54-456 15,4 54-296 1,0 0-200 0,-5 0 0-16,5 3-56 0,-7 16 128 0,-1 9 424 15,-4 11 56-15,-8 8-16 16,8 4-168-16,-4-1-175 15,8 8 55-15,-4-1-32 0,8 0-64 32,0-6-136-32,4 0-64 15,0-10 32-15,13-6-48 0,2-7-128 16,9-9 32-16,4-9-24 16,8-7-8-16,7-3 128 15,2-13-48-15,2-12 40 0,-3-6-40 31,-4-11 48-31,-8-3 8 0,-4-5 40 16,-13-4-48-16,2 0 88 16,-14 0-80-16,-3 7 8 15,0 5-16-15,0 10 64 0,-7 13-56 16,3 6 64-16,0 7-72 31,-1 6-88-31,1 0-232 0,0 0-161 16,-3 16 121-16,3 3-880 0,4 10-1256 15,0-1-1321-15,0-8-4377 16</inkml:trace>
  <inkml:trace contextRef="#ctx0" brushRef="#br0" timeOffset="51288.46">4777 15107 9482 0,'0'0'4064'16,"0"0"-3519"-16,0 0 343 0,0 0 160 15,-28 85-216-15,20-47-216 16,0 10-168-16,-4 0 8 0,4-1-111 16,-4 0-145-16,4 1-64 31,-4-7-80-31,0-2-48 0,4-8-8 15,-4-5-64-15,5-4-553 16,-2-6-695-16,1-9-1128 16,0-5-2505-16,8-2-4657 0</inkml:trace>
  <inkml:trace contextRef="#ctx0" brushRef="#br0" timeOffset="51575.97">4701 15046 7481 0,'0'0'2121'16,"0"0"-441"-1,0 0-216-15,0 0-624 0,76-80-456 16,-45 71-103-16,5 6-65 16,0 3-32-16,0 0 24 15,-4 16 136-15,-9 6-56 0,-10 6-136 0,-13 4 72 47,0 0 96-47,-16 0 384 16,-16 0-8-16,-8-1-144 0,1-2-240 15,-6-4-216-15,2 1-96 16,-5-1-672-16,12-9-2136 0,12-3-3626 16</inkml:trace>
  <inkml:trace contextRef="#ctx0" brushRef="#br0" timeOffset="52278.75">5478 14744 9978 0,'0'0'3136'0,"0"0"-1271"16,0 0-481 0,0 0-336-16,0 0-536 0,0 0-32 15,0 137 433-15,0-35-377 16,0 12-240-16,0-9-152 0,0-13-8 16,0-16-48-1,-4-13-40-15,0-15-48 16,4-10 8-16,-5-9-8 15,5-1-200-15,-3 4-456 0,3 0-673 16,0-10-1343-16,0-16-3393 16</inkml:trace>
  <inkml:trace contextRef="#ctx0" brushRef="#br0" timeOffset="52727.43">6043 15049 8065 0,'0'0'2505'15,"0"0"-537"-15,0 0-423 16,0 0-249-1,0 0-296-15,-79-19-264 16,48 19-192-16,-1 13-56 0,0-1-72 16,4 8-143-16,8-1-161 15,12 3-112-15,4 0 0 0,4 3-88 16,12 4 88 0,16-3 0-16,3 2-112 15,1-2-169-15,0-1-263 16,0-3 72-16,-16-3 88 0,0 4 256 15,-9-1 128 1,-7 0 0-16,0-3 8 0,-3 3 120 0,-17-3 144 31,-8-3 136-31,0-6 8 16,0-1-104-16,-3-6-152 0,6-3-160 16,5 0-104-16,9-25-832 15,3-3-1928-15,8 2-2153 0</inkml:trace>
  <inkml:trace contextRef="#ctx0" brushRef="#br0" timeOffset="52979.33">6203 15284 8161 0,'0'0'4873'0,"0"0"-3256"15,0 0-697-15,0 0 120 0,0 0 176 16,-12 60-624-16,4-31-287 16,5 0-129-16,-6-1-104 15,9 1-64-15,-4-7-8 16,0 0-168 0,4-6-793-16,0-3-727 0,0-7-889 15,0-6-2104-15,0 0-2808 0</inkml:trace>
  <inkml:trace contextRef="#ctx0" brushRef="#br0" timeOffset="53181.04">6335 15268 10658 0,'0'0'2872'0,"0"0"-1143"15,0 0-873-15,0 0-8 0,0 0 176 31,0 0-376-31,-9 99-351 16,5-68-113-16,0 1-112 0,-3-3-64 16,3-4-8-16,-9 4-513 15,2-7-1503-15,7-9-3673 0</inkml:trace>
  <inkml:trace contextRef="#ctx0" brushRef="#br0" timeOffset="53733.25">6670 14811 8433 0,'0'0'2145'32,"0"0"-929"-32,0 0-432 15,0 0 120-15,0 0-23 0,0 0 455 16,0 0-280-16,91 64-248 0,-47-26-272 15,-5 10-208-15,6 5-128 16,-10 14-7-16,-3 18-177 16,-11-5 80-1,-14-7-96-15,-7-9 0 16,-7-14 0-16,-18 8 48 0,1 2-48 16,-4-9-72-16,4-3-401 15,-8-17-1103-15,4-6-1489 0,13-15-5560 16</inkml:trace>
  <inkml:trace contextRef="#ctx0" brushRef="#br0" timeOffset="54410.6">7832 15154 10874 0,'0'0'2488'0,"0"0"-1295"31,0 0 15-31,0 0-88 16,0 0-336-16,0 0 144 16,0 0-215-16,112 0-345 0,-63 0-136 0,2-3-80 15,-3-4-96 1,-1 1-56-16,-6 3-424 0,-13 0-609 15,-9 3-1191 1,-19 0-1761-16,0 0-640 16,-8 0-1200-16</inkml:trace>
  <inkml:trace contextRef="#ctx0" brushRef="#br0" timeOffset="54598.68">7877 15326 6993 0,'0'0'3273'0,"0"0"-1937"16,0 0 192-16,0 0 505 0,0 0-569 16,79 0-744-16,-39 0-464 15,4 0-112 1,4 0-144-16,-5-4-520 16,1-9-1232-16,-7 1-2937 15,-9-1-5665-15</inkml:trace>
  <inkml:trace contextRef="#ctx0" brushRef="#br0" timeOffset="57597.92">9419 15014 8425 0,'0'0'2313'0,"0"0"-473"32,0 0-87-32,0 0-401 15,0 0-216-15,0 0-296 16,-8-44-200-16,8 44-320 0,-5 0-320 16,-7 0 105-16,-3 9-17 31,-9 10 168-31,-4 7 32 0,0 5-72 0,4 8 8 15,5 5-104-15,2 4-64 16,9-1-48-16,8-5-8 16,4-4-56-16,17-7-16 0,6-8-240 15,9-7-104 1,4-10 24 0,3-6 159-16,2-10 25 0,-2-12 80 0,-7-13 128 15,-8-6 40-15,-4-7 8 16,-13-6 40-16,-2 4 24 15,-9-1 64-15,0 3 49 0,-20 7 111 32,-8 6-80-32,-4 16-56 15,-8 9-120-15,0 10-80 0,0 7-48 16,5 15 40-16,3 10-48 16,11 2-312-16,21 21-769 0,0-11-1711 15,13-9-3066-15</inkml:trace>
  <inkml:trace contextRef="#ctx0" brushRef="#br0" timeOffset="57838.78">9805 15297 5473 0,'0'0'8634'15,"0"0"-5722"-15,0 0-1416 16,0 0-383-16,0 0-209 0,27-16-320 16,-18 13-352-1,-9 3-232 1,0 0-64-16,0 0-552 0,0-6-816 0,0 2-1689 16,-9-5-6193-16</inkml:trace>
  <inkml:trace contextRef="#ctx0" brushRef="#br0" timeOffset="58543.52">10072 14878 5089 0,'0'0'3920'16,"0"0"-1495"-16,0 0 63 0,0 0-391 16,0 0-793-16,0 0-544 31,4 9-408-31,-4 23 425 16,0 12-329-16,0 4-56 0,0 0-104 15,4 0-112-15,4-1-104 16,-4-6-72-16,0-3 0 0,0 1-40 0,0-14-352 15,-4 0-456 1,0-3-633 0,0-5-1455-16,0-11-2505 15</inkml:trace>
  <inkml:trace contextRef="#ctx0" brushRef="#br0" timeOffset="58918.13">10506 14903 4905 0,'0'0'4785'0,"0"0"-2457"0,0 0-151 32,0 0-201-32,0 0-568 15,0 0-688-15,0 0-231 0,0 0-73 16,-75 41 8-16,51-6-80 15,12 0 0-15,-1 3-152 0,13 0-40 16,0-3-80-16,17-3-64 31,6 3 64-31,5-3-64 16,4-4 40-16,5 1 0 0,-6-7-48 16,-4-3-48-16,-3 0-136 15,-11-3 16-15,-5 0-40 0,-8 0-8 16,-4-3 0-16,-16-1 24 15,-12-2-104 1,-4-1-192-16,-3-5-713 16,-10-14-1271-16,14-9-1817 0,3-3-4073 15</inkml:trace>
  <inkml:trace contextRef="#ctx0" brushRef="#br0" timeOffset="59091.83">10450 14957 5601 0,'0'0'5145'0,"0"0"-3281"16,0 0-351-16,124-38 79 16,-65 35-560-16,5 3-480 0,0 0-328 31,-1 0-224-31,-11 3 0 16,-20 7-936-16,-11-1-1833 0,-18 1-3160 15</inkml:trace>
  <inkml:trace contextRef="#ctx0" brushRef="#br0" timeOffset="60350.77">2677 16211 5337 0,'0'0'7441'16,"0"0"-5736"-16,0 0-865 16,0 0 392-16,0 0-96 0,0 0-512 31,4 7-480-31,-4 12 329 15,-4 9 167-15,0 7-272 0,-4 6-96 16,4 4-112-16,-4-1-56 16,0-2-8-16,0 2-96 15,0-6-56-15,4-6-40 0,0-7-712 32,4-6-689-32,0-6-431 15,0-13-1025-15,13 0-1656 0,-2-16-376 0</inkml:trace>
  <inkml:trace contextRef="#ctx0" brushRef="#br0" timeOffset="60616.35">3016 16030 6529 0,'0'0'3913'0,"0"0"-1969"15,0 0-376-15,0 0-703 16,0 0 159-1,0 0 256-15,-4 105-576 16,0-57-192-16,0-4-160 16,4 7-111-16,-9-7-89 0,9 1-32 15,-3-7-112-15,-1-6 48 16,0-7-56-16,4-9-144 0,-4-7-497 31,4-2-471-31,0-7-720 16,0-3-665-16,0-10-551 0</inkml:trace>
  <inkml:trace contextRef="#ctx0" brushRef="#br0" timeOffset="61017.91">3219 15859 5905 0,'0'0'5313'0,"0"0"-3417"0,0 0-463 16,0 0-505 0,0 0-368-16,0 0-304 15,0 0-80-15,0 0 0 0,-104 38 112 16,72-13-40-16,0 1-96 0,4-4-80 16,-3 3-24-16,6-9-40 15,-3-3-8 1,9-4 16-16,-5-5-16 15,4-4 0-15,-3-4-56 16,-1-14-256-16,-1-8 80 16,5-2 88-16,-3-1 144 0,3 3 64 15,-1 11 112-15,2 5 128 0,-5 10-184 32,4 3 240-32,-3 13-40 15,-2 13-232-15,1 3-16 16,0 2 0-16,9 4-72 0,-2-3-104 15,6 3-560-15,7-9-1320 16,-1-10-2897-16</inkml:trace>
  <inkml:trace contextRef="#ctx0" brushRef="#br0" timeOffset="61624.78">3832 15935 11130 0,'0'0'2248'0,"0"0"-1095"0,0 0 231 16,0 0 24-1,-99 73-368-15,71-25-407 16,0 9-113-16,4 6-88 16,8 4-112-16,4 0-72 0,4-4-144 15,8 1-104-15,0-7-48 16,16-6-72-16,12-1-224 16,4-11-168-16,4-1-128 15,3-13-769-15,21-16 217 16,-15-9-3633-16,-6 0-5193 15</inkml:trace>
  <inkml:trace contextRef="#ctx0" brushRef="#br0" timeOffset="62877.39">4223 16287 1032 0,'0'0'7137'16,"0"0"-5224"-16,0 0-753 31,0 0 176-31,0 0 64 0,-21-50 97 15,10 46-409-15,-5-2-424 16,-4 6-232-16,-4 0-144 0,-4 0-176 0,4 13 48 16,1 3 64-1,3 9 32-15,4 7-143 32,7 3-1-32,6 3-112 0,3 3 0 15,3-3-56-15,14-6-88 0,2-10-201 16,1-6-87-16,8-13 120 0,-3-3 232 15,2-6 80-15,1-20 8 16,-4-6 40 0,-8-12 32-1,-1-10-64-15,2-18 40 0,-6-14-56 16,-2-19 0-16,-5 13 8 16,0 19-8-16,-4 22 64 0,0 26-16 15,0 3 160-15,0 2-40 0,0 10 80 31,0 10-248-31,0 4 0 16,0 18 0-16,0 13 0 0,0 6 152 16,0 7-31-16,0 6 71 15,0-3-40-15,0 0-24 0,0-4-112 16,0 1 56-16,0-4-72 31,0-3 0-31,0-2-408 0,0-8-913 16,0-5-1183-16,8-7-1985 15,3-13-3401-15</inkml:trace>
  <inkml:trace contextRef="#ctx0" brushRef="#br0" timeOffset="63224.15">4486 16198 3896 0,'0'0'7738'0,"0"0"-4993"0,0 0-1465 16,0 0-400-16,0 0 0 15,0 0-360 1,-48 86-80 0,44-51-240-16,0 0-120 0,4 0 17 15,0-3-97-15,0-7-153 16,0-2-63-16,12-11-192 0,0-2 40 0,4-7-152 16,0-3-8-16,3 0 256 31,2-16 168-31,-6-6 72 15,2-4 32-15,-6-9 88 0,-6 1 16 16,-5-5-48-16,0 8 184 16,-16-1-8-16,-9 10 80 0,-3 6-56 15,0 6-104-15,0 10-152 32,9 0-232-32,7 13-1192 0,12 3-1009 15,0-4-2488-15</inkml:trace>
  <inkml:trace contextRef="#ctx0" brushRef="#br0" timeOffset="63703.68">4737 16211 10194 0,'0'0'2440'0,"0"0"-1112"15,0 0-527-15,0 0-569 0,0 0 632 16,0 0-464-1,-13 105-248 1,13-73-144-16,0-4 40 0,0-2-48 16,5-7-328-16,11-10-384 15,-5-2 112-15,10-7 200 0,-5-4-57 0,7-11-127 16,-3-10 192 0,1-7 72-1,-2-3 248-15,-3 0 72 16,-4 3 104-16,-3 10 480 0,-6 9 609 15,1 10-345-15,-4 3-736 16,0 19-104-16,0 10 192 0,4 2-56 16,0 7-88-16,4-6-48 31,0-4-8-31,4-5-104 0,3-7 0 16,6-10 32-16,-1-6 40 15,-1 0 32-15,2-19 0 16,-5-12 0-16,-1-5 120 0,-11-8 392 15,0 0 104-15,-4-4 80 32,0 3 40-32,-4 7-111 0,-7 9-257 15,-2 11-336-15,9 11-32 16,-3 7-1633-16,-1 7-4312 16,0 6-4729-16</inkml:trace>
  <inkml:trace contextRef="#ctx0" brushRef="#br0" timeOffset="64387.28">5207 16202 5881 0,'0'0'5681'0,"0"0"-4481"31,0 0-248-31,0 0-47 0,0 0-297 0,0 0-328 15,0 0 200-15,43 44-96 16,-34-12-240-16,-5 3-72 16,0 3-8-16,-4-3-56 0,0-6-8 15,0-7-72 1,0-7-120-16,0-8-128 16,0-4-160-16,0-3 368 0,0-3 104 15,0-13-224 1,11-12-576-16,2-11 375 0,6 1 105 15,1-6 72-15,5 2 256 0,-5 11 128 32,-1 8 352-32,-6 11 89 15,2 6 63-15,-3 6-152 0,0 9-128 16,4 17 80-16,-4 2-208 16,0 4-136-16,-5-1 0 0,-2 1-72 15,-1-3-16-15,-4-1-640 31,0 1-1016-31,0-10-937 0,0-6-4680 16</inkml:trace>
  <inkml:trace contextRef="#ctx0" brushRef="#br0" timeOffset="64711.15">5785 15916 4584 0,'0'0'5274'0,"0"0"-3674"0,0 0 520 16,0 0-191-16,0 0-641 0,11-29-616 15,-7 45-472-15,0 22 0 16,5 10 616-16,-5 13-255 0,0 5-185 31,-1-2-48-31,1 6-200 16,0-4-24-16,5 1-96 0,-5-1 8 15,3-2-16-15,-3-10-480 16,-4-3-64-16,0-7-1641 0,0-15-2320 16,-4-10-6489-16</inkml:trace>
  <inkml:trace contextRef="#ctx0" brushRef="#br0" timeOffset="65937.48">6358 16037 8361 0,'0'0'2433'15,"0"0"-1281"1,0 0 136 0,0 0 233-1,0 0-465-15,0 0-240 0,0 0-320 16,0 0-96-16,-19-70-136 16,-13 73 80-16,-9 13 200 0,-2 3-31 0,7 6-209 15,1-3-128-15,3 7-80 16,11-4-96-16,10 1-56 15,11-1 8-15,0-2-8 0,15-1-64 16,13 0 40-16,12 0-32 16,4 1-88-16,0-5-177 0,-4 1-159 31,-4-3 192-31,-8 0 88 16,-9 0 128-16,-2 0 64 0,-14 0-16 15,-3 3-16-15,0-3 96 16,-20 3 16-16,-8-3 296 0,-8-3 96 15,1-4-8-15,-5 0-184 32,0-2-104-32,8-7-112 15,4 0-376-15,16-13-632 0,8-9-1440 16,4 0-4074-16</inkml:trace>
  <inkml:trace contextRef="#ctx0" brushRef="#br0" timeOffset="66231.02">6518 16281 8385 0,'0'0'4057'15,"0"0"-2505"-15,0 0-215 16,0 0-649-16,0 0-368 0,0 19 192 15,0 0 408-15,0 7-480 16,0 2-192 0,0 1-176-16,0-1 8 15,0-6-80-15,0 0 0 16,0-5-200-16,0-4-408 0,0-1-368 16,0-9-968-16,0-3-521 15,8 0-1448-15,-4-9-1760 16</inkml:trace>
  <inkml:trace contextRef="#ctx0" brushRef="#br0" timeOffset="66418.12">6657 16237 8465 0,'0'0'4473'0,"0"0"-2256"16,0 0-737-16,0 0-800 0,0 0 40 31,0 0 65-31,0 0-265 0,0 101-328 15,0-66-72-15,0-3-120 0,0 0 0 16,0-7-568-16,0 4-809 16,0-4-1503-16,0-9-2946 15</inkml:trace>
  <inkml:trace contextRef="#ctx0" brushRef="#br0" timeOffset="66771.48">6837 16145 11578 0,'0'0'2609'0,"0"0"-1529"0,0 0-424 16,0 0 80-16,0 0-32 15,112 47-256-15,-77-12-176 16,1 7-56-16,-8 5-72 0,-4 4-72 31,-9 6 16-31,-7 0-88 0,-8-3-120 16,-8 0 112-16,-16-6-40 0,-8-7-296 15,-19 0-768-15,7-12-3097 16,8-10-40-16</inkml:trace>
  <inkml:trace contextRef="#ctx0" brushRef="#br0" timeOffset="67558.27">8152 16215 4536 0,'0'0'9290'0,"0"0"-6873"16,0 0-873-16,0 0-415 0,0 0-369 31,0 0-320-31,0 0-224 16,-4-10-208-16,4 10 0 0,0 0-8 15,11 0 72-15,5 0 200 16,12 0 96-16,4 0-136 0,4 0-64 15,8 0-96-15,4-7-72 16,-5 1-48 0,-3 3-680-16,-8 0-1152 15,-12 3-2281-15,-12 0-1257 0,-8 0-3287 16</inkml:trace>
  <inkml:trace contextRef="#ctx0" brushRef="#br0" timeOffset="67752.83">8124 16386 6361 0,'0'0'4385'0,"0"0"-2625"15,0 0-95-15,0 0-401 0,0 0-512 32,0 0-448-32,0 0 216 15,71 16-64-15,-19-16-232 16,8-7-224-16,23-15-344 0,-14 3-1472 15,-18 0-3721-15</inkml:trace>
  <inkml:trace contextRef="#ctx0" brushRef="#br0" timeOffset="70139.03">9503 16176 5457 0,'0'0'5305'0,"0"0"-3609"15,0 0-360-15,0 0 73 16,0 0-121-1,0 0-320-15,-5-31-536 16,-7 37-432-16,-3 10 240 16,-9 12 176-16,-4 4 17 0,0 6-169 15,3 7-120-15,10-4-48 32,6-3-56-32,9 3-40 0,0-9-120 15,17-7 48-15,15-6-96 16,7-9-24-16,6-7-8 0,2-3 119 15,-3-19-15-15,-4-9 96 16,-8-11 80-16,-8-5-7 31,-9-7 103-31,-11 4 48 0,-4 2-8 16,-8 7 160-16,-12 6-136 16,-3 10 32-16,-9 13-200 0,4 9-72 15,-4 0 0-15,8 16-408 0,4 25-1337 16,12-6-3064-1,4 0-4937 1</inkml:trace>
  <inkml:trace contextRef="#ctx0" brushRef="#br0" timeOffset="70310.73">9825 16487 12410 0,'0'0'4169'15,"0"0"-3233"-15,0 0-32 16,0 0-287-16,0 0-345 0,0 0-272 16,20-25-1481-16,-16 19-3960 0</inkml:trace>
  <inkml:trace contextRef="#ctx0" brushRef="#br0" timeOffset="70723.6">10212 16218 4488 0,'0'0'7714'0,"0"0"-5265"15,0 0-985-15,0 0-392 16,0 0-328-1,0 0-88-15,-92 32-175 0,68 2-273 16,4 4-88-16,8 3-112 16,4-2 0-16,4-1-8 15,4-9-120-15,4-4-56 0,16-6-265 16,8-10-199 0,3-5 120-16,5-4 120 15,0-7 64-15,-4-15 72 0,-4-3 256 16,-8-7 8-16,-4-6 224 15,-12-1 400-15,-4 2 152 16,-8 5 177-16,-16 7-233 0,-4 2-264 16,-3 10-152-16,-1 10-184 15,4 3-120 1,4 0-120-16,12 13-824 16,12 6-1217-16,8-3-2728 15,11-3-4673-15</inkml:trace>
  <inkml:trace contextRef="#ctx0" brushRef="#br0" timeOffset="71042.83">10637 16176 10490 0,'0'0'3128'15,"0"0"-863"1,0 0-257-16,0 0-703 0,0 0-577 15,0 0-424-15,0 0-40 16,-39 45-72-16,39-10-144 16,11 3 24-16,6 0-16 0,7 3-56 15,-5-3 16 1,5 0-8-16,-4-3 0 16,-4-3 40-16,-4-3-48 0,-4-1 0 31,-8 1-16-31,0-4-104 15,-4-3-56-15,-16-2-136 16,-4-2-200-16,-3-8-296 0,-14-10-1025 16,9 0-3208-16,1-13-5009 0</inkml:trace>
  <inkml:trace contextRef="#ctx0" brushRef="#br0" timeOffset="71187.28">10665 16202 5089 0,'0'0'8929'0,"88"-26"-6856"16,-24 17-561-16,8-1-632 15,-4 4-383-15,-12 6-497 0,-21 0-1129 16,-15 0-4456-16</inkml:trace>
  <inkml:trace contextRef="#ctx0" brushRef="#br0" timeOffset="81902.27">10386 12630 1736 0,'0'0'6585'16,"0"0"-5128"-16,0 0-1001 15,0 0-288 1,0 0 88-16,0 0 456 16,0 0 264-16,0 0-224 15,0 0-216-15,0 0-160 0,0 3-151 16,0 7 87-16,0 5 288 0,9 7-176 16,-5 4-120-1,7 2-80-15,6 1-64 16,2 0-88-16,5-4-8 15,8 1 0-15,4-7-16 16,12-6 32-16,20-1-80 0,23-9 0 16,29-3 104-16,7 0-96 0,1-19 0 31,-1 0 0-31,-11-10 48 16,0-5-48-16,7-8 0 15,1-2 0-15,7-7 64 0,0 3-72 16,5 1 56-16,-5 2 16 15,1 1-16-15,-9 3-48 0,-3 3-8 32,-5-4 8-32,-4 1 8 15,-3 3-16-15,0 0 72 16,0 12 64-16,-1 4-88 0,1 13-48 16,-5 2 8-16,1 7 0 15,-8 0-8-15,-21 10 0 0,-11 3 8 16,-16-1-8-1,-1 4 0-15,1 3 8 16,8 7-8-16,4 5-8 16,-9-2 8-16,2 3-8 0,-10 0 0 15,-6-4 8-15,-6 4 0 16,-7-10 0-16,-4 0-8 16,-4-6 0-16,-8-3 8 15,-4-7-48-15,-4-3-8 16,0-3-32-16,0 0-64 15,-8 0-256-15,-8-3-248 0,-16-19-1433 16,0 3-959-16,4 0-2161 16</inkml:trace>
  <inkml:trace contextRef="#ctx0" brushRef="#br0" timeOffset="82235.39">14207 12191 7241 0,'0'0'1360'31,"0"0"-103"-31,0 0 7 16,0 0 304-16,0 0 137 15,0 0-225-15,4-47-592 0,-4 47-472 16,0 0-280-16,0 10-128 16,0 9 288-16,0 3 48 0,9 4-144 15,6 5-56 1,5-3 8-16,8 1-24 15,0 0 33-15,4-4-57 16,0-2-32-16,-4-1-24 0,-9 0-40 16,-2-3-8-1,-9 0 16 1,-8 0-16-16,-12 0 8 0,-24 3-8 16,-8 0 8-16,-12 1-16 0,0-1-481 15,5 13-575-15,11-7-1168 16,20-6-2137-16</inkml:trace>
  <inkml:trace contextRef="#ctx0" brushRef="#br0" timeOffset="82611.48">15335 12347 7361 0,'0'0'2425'0,"0"0"-569"15,0 0-8-15,0 0 57 0,0 0-449 0,0-15-552 16,0 15-344-16,0 12-280 15,0 4 361-15,0 13 87 0,0 5-296 16,0 8-152-16,0 2-96 16,0 7-56-1,8 0-72 1,0 0-56-16,0-4 0 0,0-2-72 0,-8-10-224 16,0-7-432-16,0-6-376 15,0-12-1097-15,-8-4-2184 0,0-6-2768 16</inkml:trace>
  <inkml:trace contextRef="#ctx0" brushRef="#br0" timeOffset="82831.88">15296 12236 8145 0,'0'0'2257'0,"0"0"-201"0,0 0-552 15,0 0 313-15,0 0-209 16,-13-70-744-16,-11 70-520 0,-3 3-240 16,-5 23-7-16,-8 5-97 15,0 14-609-15,-12 34-1447 32,12-6-2305-32,8-9-3793 0</inkml:trace>
  <inkml:trace contextRef="#ctx0" brushRef="#br0" timeOffset="82979.3">14944 12934 10322 0,'0'0'2624'0,"0"0"-1744"0,124-6-135 16,-32-6 511-16,16-4-168 0,-5 3-544 16,-23 4-280-16,-9 2-264 0,-31 7-1136 15,-8-6-4665-15</inkml:trace>
  <inkml:trace contextRef="#ctx0" brushRef="#br0" timeOffset="83827.05">15303 13792 104 0,'0'0'10234'0,"0"0"-8354"0,0 0-136 16,0 0 25-16,12-73 63 16,-12 70-431-16,0-1-569 0,0 4-464 15,-8 0-288-15,-12 13 80 0,-3 9-8 16,-5 13-8-1,4 6-88 1,0 4-48-16,8-1-8 0,11 1-16 16,5-7-184-16,5-6-144 15,14-4-40-15,13-8-56 0,9-14 16 16,2-6 23-16,1 0 185 0,-4-16 136 31,-4-13 80-31,-8-6 96 16,-4-9 128-16,-12-7 145 0,-9 0 143 15,-3 4 112-15,-7 3-112 16,-14 9-72-16,-3 12-224 0,-3 11-192 16,-6 12-24-16,2 9-104 31,-9 45-480-31,12-3-1080 0,4-1-3386 16</inkml:trace>
  <inkml:trace contextRef="#ctx0" brushRef="#br0" timeOffset="84410.9">15410 14649 416 0,'0'0'7561'0,"0"0"-4640"16,0 0-969-16,0 0-47 0,21-85-193 31,-21 69-112-31,-8 6-647 0,-8 7-217 16,0 3-336-16,-8 0-104 16,0 13 40-16,-4 12-88 15,0 3-128-15,9 7-112 0,2 6 32 16,10-2-40-16,7 2-8 31,0-3-224-31,15-6-440 0,9-7 416 16,12-5-432-16,0-14-33 15,4-6 209-15,0-6 232 16,-1-20 280-16,-6-9 8 0,-6-10 440 16,-7-2 193-16,-8-4 23 15,-12 1 64 1,0 2-176-16,-12 10-104 0,-12 6-88 15,-4 13-264-15,-4 13-96 16,-3 6-208-16,-5 15-704 16,8 11-1385-16,8 2-5880 0</inkml:trace>
  <inkml:trace contextRef="#ctx0" brushRef="#br0" timeOffset="85078.5">15339 15789 10474 0,'0'0'2856'16,"0"0"-999"-16,0 0-257 15,0 0-280-15,0 0-375 16,-68 3-113-16,37 13-128 0,-1 6-192 31,0 7-216-31,12 3-160 16,4-1-80-16,8 1-56 0,8 0-80 15,0 0-304-15,16-10 120 16,12-3-224-16,8-6 64 0,3-13 72 16,9 0-96-16,-4-7 144 31,4-15 224-31,-4-10 80 0,-9-6 200 15,-3-6 400-15,-8-1 160 16,-7-6-224-16,-17 10-64 16,0 3-128-16,-17 13-160 0,-11 5-184 15,-32 14-200-15,9 3-944 32,-1 0-3529-32</inkml:trace>
  <inkml:trace contextRef="#ctx0" brushRef="#br0" timeOffset="100482.9">14255 10268 40 0,'-3'0'64'16,"-1"0"-56"-16,-5 0 64 15,5 0 160-15,0 0-40 16,0 0-32-16,-3 0-64 0,7 0-24 31,-4 0-72-31,-1 0 0 0,1 0-400 16</inkml:trace>
  <inkml:trace contextRef="#ctx0" brushRef="#br0" timeOffset="101907.32">14080 10264 3936 0,'0'0'1753'0,"0"0"-961"16,0 0-320-16,0 0-472 15,0 0 1768-15,0 0 137 0,0 4-801 16,0-4-360 0,0 0-48-16,0 3 225 15,0-3-89-15,4 3-312 16,4 0-16-16,4 3 232 0,3-2-264 15,13 5-240-15,4-2-56 16,13 2-56-16,7-3-24 0,7 1-88 16,-3-1 8-16,3 0-8 0,-7-2 40 31,-4-4-40-31,-12 3 0 16,-12-3 0-16,-8 0-8 15,-8 0-88-15,-4 0-160 0,-4 0-304 16,0 0-480-16,-8 0-536 15,-8 6-9-15,-12 1-143 0,4-1-1177 32,-4 0-3120-32</inkml:trace>
  <inkml:trace contextRef="#ctx0" brushRef="#br0" timeOffset="102200.43">13984 10490 1256 0,'0'0'2216'0,"0"0"-791"16,0 0 431-16,0 0 88 15,0 0-239-15,0 0-257 16,92 25-224-16,-60-22-159 16,7 1-169-16,-2-1-152 15,6-3-256-15,1 3-56 16,8 0-88-16,-4 1-144 15,3-2-32-15,-6 2-112 0,-2-4-48 16,-11 3 0-16,-8 0-8 0,-12 0-296 31,-7 0-848-31,-14-3-1537 16,-10 4-95-16,-9-4-1121 0</inkml:trace>
  <inkml:trace contextRef="#ctx0" brushRef="#br0" timeOffset="105356.99">6032 13240 5937 0,'0'0'2496'0,"0"0"-1551"16,0 0-153-16,0 0 448 0,0 0 224 31,0 0-328-31,0 0-247 16,0 0-105-16,0 0-128 0,0 0-144 15,0 0-96-15,4 0-120 16,7 0 8-16,2 0-32 0,2 0-56 16,9-4-48-16,4-2-32 31,8-1-15-31,4 1-57 0,8-3-64 15,0 2 8-15,-1-2-8 16,2 3 8-16,-10-1 0 16,1 1 0-16,-12 2-8 0,-8 1 0 15,-8 3-225-15,-5-3-135 32,-2 3-88-32,-5 0-80 15,0 0-704-15,-9 0-1089 0,-6 3-167 0,-5 4-1617 16</inkml:trace>
  <inkml:trace contextRef="#ctx0" brushRef="#br0" timeOffset="105732.84">5956 13360 6793 0,'0'0'1840'0,"0"0"-959"32,0 0-33-32,0 0 184 15,0 0 136-15,0 0-456 16,31 0 97-16,-6 0 111 0,3 0-120 15,0-6-208-15,7-1-104 16,1 1-80-16,1-1-48 0,2-2-136 16,1 3-96-16,-5-4-56 31,1 4-64-31,-8 0 48 16,0-1-56-16,-4 4-160 0,-7-3-608 15,-10 6-1104-15,-3 0-1089 0,-4 0-3680 16</inkml:trace>
  <inkml:trace contextRef="#ctx0" brushRef="#br0" timeOffset="132417.87">8697 12208 856 0,'0'0'7257'0,"0"0"-5608"15,0 0-1073-15,-8-13-136 0,8 13 208 32,-4 0 192-32,4-4-224 15,0 4-40-15,0 0-216 0,0 0-95 16,0 0-89-16,0 0 16 16,0 0-40-16,0 0-72 0,8 0-8 15,5 0-64-15,15-2 8 31,7-2 48-31,9 4-56 16,12-3 0-16,3 3 0 0,13 0 0 16,0 0 0-16,3 0 0 15,1 0-8-15,0 0 8 0,4-6 0 16,-5-1 0-16,-3 1-8 16,0-3-8-1,-8-1 0-15,-1 1-104 16,-7-1 40-16,-5 0 64 0,-2 1-8 15,-6 0 16-15,5 2 0 16,-4-3-8-16,0 4 8 0,3 0 0 16,2-1 16-1,2 4-16 1,1 0 0-16,0 0 8 16,-1 3 0-16,-6 0-8 0,-6 0 8 0,-11 0-8 15,-8 0-40-15,-8 0 32 16,-4 0 8-16,-8 0 0 0,5 0-8 31,2 0 0-31,-3 3 8 16,4 0 0-16,4 0 0 0,-4 4-8 15,4-4 16-15,-5 4-16 16,2-1 8-16,-5 3-16 0,4 1 16 16,-1-1-8-16,6 4 8 31,-2 3 0-31,6 0 0 15,2 3 8-15,1 6-8 0,8 4 16 16,4 3 64-16,4 6 648 16,0 9-72-16,-1 1-424 0,-3 6-160 15,-8 0-64-15,-7 6 0 32,-2 4 48-32,-6-1 8 15,-1 1-8-15,3-4 0 0,-3-6 32 0,4-3-80 16,-4-10 120-16,4 0-56 15,0-6 72-15,-4 4-40 0,0-2 88 16,0-2 32 0,-4 7-88-1,0-4-48-15,0 0 8 16,0 3-16-16,4 0 16 0,4-2-24 0,4 2-64 16,0 0 40-16,8 0-40 15,-5 4-8-15,-2-1 0 0,2 4 0 31,-6 3 0-31,-6 6 0 16,1 0 0-16,-8 3 56 16,0 1-56-16,0-1-8 0,0-3 8 15,4 3 0-15,1 1-224 0,6-4 72 16,1 0 88-16,4 0 64 31,0-3-272-31,4 0 232 16,-4 0 32-16,0 0 8 0,-5-3-8 15,2 0 0-15,-9-1-8 16,4 1 16-16,-5 0 0 0,-3 0 0 16,0 0 8-16,0-1-8 31,0-2 8-31,0 0 8 16,0-4-16-16,-11 1 8 0,7-4-8 15,-4 0 0-15,-4 1 8 0,8 2 0 16,0-3 72-16,0 0-64 0,0 1-8 15,4-1 88 1,0 4 104 0,0-4-72-16,0 7-40 15,0-4 72-15,0 3-16 0,0 1-96 0,4-4 8 16,-4 4 8-16,0-3-64 16,0-1 0-16,0-3 16 15,0 1 57 1,0-4 103-16,0 0-168 15,-4-3 64-15,4-1 96 16,-4 1-72-16,4-3-88 0,-4 0-8 16,4 0 8-16,0 0 48 31,0 3-56-31,0-3 0 0,0-1-200 16,0 1-216-16,4-1 319 15,0 1-175-15,0-6 8 0,-4 2 8 16,0 1 80-16,0-4-568 15,0-3 576-15,0 1 160 16,0-8 0-16,0-2 8 0,0-3-8 31,0-1 8-31,0 4 8 16,0-7 40-16,0 4 16 0,0 0 0 0,0 2 72 16,0-2 24-16,0 3 0 15,-8-4-8-15,-4 0-40 16,-4 1 96-16,0 3-120 15,-8-7-88 1,1 3 16-16,-5 1-16 16,-4 0-8-16,-5-1-120 0,-2 0-40 15,-1 1 72-15,-4-1 88 16,-4 1 0 0,4 0 8-16,-7-1 0 15,3-3 0-15,-3 1 48 0,-5-4 56 16,0 4 48-16,3-4-16 15,2-3 40-15,-1 3 96 0,0 0-40 16,1-3-23-16,3 0-57 16,0 0-80-16,4 0 0 15,1 3-64 1,-6-3-8-16,6 3 8 16,-9 0-8-16,0 4 0 0,5-1 8 15,-6 4-8-15,10-4 8 16,-1 0-8-16,4 1 0 15,1-4 0-15,2 3-8 0,1-6-88 32,0 3-32-32,1-3-96 15,-1 0 7-15,-4 0 25 0,4 0 128 16,0 0 64-16,4 0-8 16,0 0 0-16,4 0 0 0,0-3-160 15,0-3 8-15,5 0-56 16,-5-1 64-1,4 1 144-15,-4-1 0 16,0 1 8-16,4 0 56 0,1-1 16 16,3-2 48-16,3 0-40 15,2-4-32-15,2 0-48 16,6-3-128-16,-1-3-64 16,-4 0 80-16,4 0 112 15,4 0 72-15,-4 0 152 16,0-3 72-16,0 3-32 0,0 0-136 15,-4-7-16-15,4 4-32 16,0-4-8-16,0 1 57 16,-3 0-1-1,2 3-8-15,1 0-56 16,1-1-56-16,-1 1 72 0,-1 0-80 16,1-4 8-16,5-2-8 15,-1-1-8-15,4 1-48 16,0-1 0-16,0-3 16 0,0 4 40 31,0-1 0-31,0 1 0 16,-4-1 16-16,-1 4 32 0,1-1-40 15,-4 0 96-15,5 1-104 16,-1 0 48-16,4-7-40 16,0 1 0-16,0 2-8 0,0-6 0 15,4 3 0 1,-1-3 0-16,1 3 0 15,0-3 0-15,-4-2-8 0,0 1 8 16,0-5-8-16,0-3 8 16,0 2 8-16,-8 5-8 15,8-2 0-15,0 7 8 16,0 1 48-16,0-1 8 16,0 3-16-16,0-3 8 15,4-2 88-15,4-4-48 0,1-3-24 16,-2-4 8-16,1-6-64 31,-4-3-8-31,-4 4-8 16,0-8 16-16,0 4-8 0,0 0 56 31,-12 3-56-31,9 7 40 0,-10-1 96 16,9 4 80-16,-4-3-80 15,8 0-72-15,0-4 0 16,0-3-64-16,0-3 0 0,0-6 32 15,4 2-40-15,-4-2-8 16,0 6-40-16,0 3 48 0,-7 1 0 16,-5-1 0-16,-1 0 0 15,2 0 0-15,-2 0 0 16,6-2 0 0,-1 1 0-16,4 2 0 0,4 2 8 15,-4 1-8-15,4 2 0 16,0 1 0-16,0 6-8 15,0-1 8-15,0-2 0 0,-5 3-8 16,2 3 8-16,-5-3-56 16,0-3 56-16,4 2-88 15,-4-2 8-15,4-3 8 16,4 3-24-16,-4-7 16 16,4 7 72-16,0 0-32 15,-4 3 40-15,4 2 0 0,-8 1-80 16,1 4 0-16,-2-1-40 15,-3 1 112 1,5-1 0-16,-2-7 0 16,1 1 0-16,4-3-64 15,0 3 24-15,4 0 48 0,0 10-16 16,0 5 8-16,0 7 8 31,0 3-16-31,0 1 16 0,0-1 0 16,0-3 0-16,0 0 0 15,0-9-48-15,0 0 40 16,4-1-8-16,0-2-32 0,0-1 48 16,0 4 0-16,1 3 0 15,-5 2 8-15,4 8-8 0,-4 2 0 16,0 0 0 0,0 4 0-16,0 0 0 15,0-4-200-15,0-2-144 16,3-1-16-16,-3-6-465 0,4-4 129 15,4-2-376-15,0 0-232 16,12-4-665-16,-4 10-2456 16,0 4-4031-1</inkml:trace>
  <inkml:trace contextRef="#ctx0" brushRef="#br0" timeOffset="135663.99">15407 11954 3832 0,'0'0'4633'0,"0"0"-3576"16,0 0-537-16,8-4-336 0,-8 1-32 15,4 3 104 1,-4-3 184-1,0 3-72-15,4 0-64 0,-4 0-96 16,0 0-88-16,0 0-64 16,-8 0 48-16,-8 0-96 0,-12 0 72 0,-8 3-72 15,-7 4 0-15,-5-4 0 32,-5 3 8-32,2-3-8 15,-5 4 64-15,4-1-72 0,0 4 8 16,1-1-8-16,3 1 0 15,4-1 8-15,0 4-8 0,4 0 8 16,1-1-8-16,-2-2 0 31,9 3 0-31,1-4 0 0,7 1 8 16,4-4 0-16,9 3-8 16,-2-2 0-16,5 2 8 0,4 1 48 15,1 2 72-15,-1 4 24 16,4 3 0-16,0 0 48 31,0 3-24-31,-5 4 32 0,5 0 16 16,-4 2 33-16,0 7-49 15,0 0 96-15,0 3 64 0,1 6-192 16,3 1-88-16,-4 6 240 0,4 3 48 16,-4 3-152-1,4 6 8 1,-5 1-80-16,1-1-32 0,-3 1-72 15,-1-1-48-15,-5-2 8 16,2 5 0-16,-6 14 56 0,2-11 16 16,-2 1-80-16,2 16 8 0,2 0 8 31,2 22-16-31,-1 6 0 16,8-19-8-16,0-25 8 0,0-19 0 15,4-10 0-15,-4 13 8 16,0 7-8-16,0 5 48 0,0 1-48 31,4-4 8-31,0 1 0 16,0-4 64-16,0-3-72 0,0 1 8 15,8-1 64-15,0 0-16 16,0 0-48-16,0 3 0 0,4 4 80 16,-5-4-24-16,-2 4-56 15,3-4-8-15,-4 0 8 31,-4-6 0-31,0 3 0 0,0-3-8 16,0 0-672-16,0 0 480 16,0 0 184-16,0 1-40 0,-8-2-544 15,8 5 424-15,-4-1 168 16,-1 0 0-16,2 0-80 31,-1 0 72-31,0 0 8 0,4 0 0 0,-8 1-568 16,4-4 424-16,-4-4 144 15,0-2-56-15,0-4 56 0,0 1 64 16,5-7-56-16,-6 0 32 16,9-3-32-1,0 0-8-15,0-3 8 16,0-4 0-16,9 4-8 0,-6-7-248 16,-3 1 168-16,0-1 80 15,0-3-16-15,0-3-320 0,0-3-113 16,0-3 193-16,0-4 176 31,0-2 72-31,0-1-8 0,0-3 8 16,0 1 0-16,0-1 8 15,12-3 0-15,0 3-8 16,0-3-136-16,4 0-168 0,-4 0 112 16,0 0 144-16,4 0 48 31,3 0 8-31,6 0 8 0,3-3 56 15,7 0-56-15,10 3 8 16,2 0 0-16,5 0 40 0,8 0 192 0,3 0 232 16,1 0 81-1,4 0-81-15,3-7-224 16,5 4-152 0,-4-4-96-16,4 4-8 0,-5-3-64 15,1 0 56-15,-4-1-72 16,0 1 8-16,-5-1 64 15,-3 1 8-15,-4 0 8 0,-5-4-8 16,-6 4 0 0,-2 0 8-1,-7-4-8-15,0 1-8 0,-5 3 8 0,1-4-8 16,-8 3 0-16,-3-2 0 16,-6 3 8-16,-2-4 56 15,-2-3 40-15,-3-3 8 0,1-2-48 31,-6-8-56-31,-3 4 0 16,0-4 176-16,0 1 280 0,0 0-56 16,0-1-96-16,0 1-112 15,0 0-64-15,0-4-48 0,8-6 40 16,-4-3 8-16,4-7 0 31,0-8 16-31,0-5-88 0,-4-5-40 16,4 2 192-16,-8 1 64 15,0 0-120-15,0-1-16 16,0 1-88-16,0 0 16 0,0-4-56 16,0 1 40-16,0 2 8 31,0-2-40-31,0 6 104 0,0-4-40 16,0 5-32-16,0-8 8 0,-4 4-40 15,4-4-7-15,0 0-1 16,-4 1 8-16,0 3 32 15,4 0-48 1,-4 2 8-16,4 4-8 16,-4 1 0-16,1 1 8 0,-2 5-8 15,-7 3 0-15,4-1-16 0,-4-3 8 16,4 1-8-16,-7-1 16 16,2 1 0-16,2-5 0 0,-1-2 0 31,3 4 8-31,2-7 0 15,3 3-8-15,0 3 8 0,-5 0-8 16,5 7 8-16,-3-1-8 16,-1-3 8-16,-5 4-8 0,6-3 16 31,-9-4-16-31,4 3 8 16,-4-6-8-16,9 0 0 0,-6 0-8 15,1 0 8-15,4-3-8 16,0 3-48-16,0 3 40 15,1 4 8-15,-6-1 0 0,2 7-41 16,-6-3-7-16,6 2-16 31,-6 1 16-31,6 0 56 0,3-1-48 16,0-2 48-16,3 2 0 16,1-2-136-16,4-3 8 0,0-1 56 15,4 0-56-15,5-2 48 0,-5 2 8 16,0 7 64-1,-4 2 8 1,0 7 0-16,-4 4 0 0,-4 3-16 16,3 2 16-16,1 1-8 15,1 0 0-15,3-4 8 16,0 1-8-16,0 0 8 16,0 3 0-16,0 3 0 15,3 3 0-15,1 3 0 16,-4 0-8-16,5 3 8 0,-5-2 0 15,0 2 0-15,0 1 8 16,4-1-8-16,0 1 0 0,0-4-8 16,-4-3-72-16,4 1-88 31,-4-2 48-31,0 5 112 0,0-4-40 16,0 7 32-16,-12-1 8 15,-4 4 0-15,0 6-56 16,-8 0 48-16,0 0 8 0,-8 0 0 15,-4 9 0-15,-3 7-48 32,-41 6 48-32,8-6-1400 0,0-3-2505 0</inkml:trace>
  <inkml:trace contextRef="#ctx0" brushRef="#br0" timeOffset="145166.64">5996 8461 7009 0,'0'-3'1528'0,"0"0"-487"15,0 3-673-15,0 0-360 31,0 0 8-31,0 0 176 0,-9 19 392 16,-14 13 480-16,-8 25-232 16,-18 31-104-16,-7 46-256 0,-4 21-79 15,13 11 7-15,7 11 8 16,8-24-192-16,16-1-80 16,0-9-120-16,4-19-16 0,9-4 48 15,-5-8-32 1,3-14 64-16,1-6-80 15,0-19 0-15,4-22 0 0,0-16-480 16,-4-10-1049-16,-3-15 409 16,3-4-1744-16,0-6-2794 15</inkml:trace>
  <inkml:trace contextRef="#ctx0" brushRef="#br0" timeOffset="146487.63">6040 8074 592 0,'0'0'6857'0,"0"0"-5705"0,0 0-856 16,87-23-216-16,-34 17-8 16,10 0 273-1,9-1 159-15,-1 4-104 16,17-3-72-16,11 6-224 15,25-3-48-15,8 0 16 0,7-1-24 16,8-2-48 0,5 0 56-1,15 0-56-15,16-1 0 0,21 4 8 0,7-4-8 16,4 7 8-16,-3-3-8 16,-1 3 40-16,-9 0-40 15,-2 0-48-15,-1 0-16 0,5 0-80 16,2 0 40-16,1 7 104 15,-3-1 0 1,-1 3 0-16,-4 4 0 16,-4 0 0-16,-8 0 48 15,-11 0-32-15,-13-1 32 0,-7-2-40 16,-9 2-8-16,-3-2 8 16,-1-4 64-16,-7 1-24 0,-1-1 80 31,1 3-120-31,-1-2 128 15,-4-1-80-15,0 3 88 16,5 1 24-16,-4 0 8 0,-1 2 48 16,1 1-8-16,-8 0-48 15,-5 0 16-15,-4-1 0 0,-3-2-56 32,-5 5 48-32,1-2-32 0,-1 3-88 15,5 0 0-15,8 3-48 16,3 4 32-16,5 2-32 0,3-3-8 15,-8-3 0-15,-3 0 16 16,-16-10-8-16,-17-2-8 16,-18-4 0-1,-22-3 8-15,-8 0 0 0,10 0 0 16,-6 0 0-16,1 0 40 16,-4-6-40-16,-8-1-8 0,0 1 8 15,0 0-8-15,-4 3 0 16,0-4 0-1,-4 7 8-15,-4-3-8 16,-1 3 0-16,1 0 0 16,0 0-8-16,-4 6 0 0,-4 1 0 15,0-1-8-15,-4 0-32 16,4 4 40-16,0 0 8 0,0 2-8 31,4 1 0-31,0 3 8 16,4 0 0-16,-5 3 0 15,2 3-16-15,-2 0 16 0,-6 4 0 16,-5 2 16-16,-4 4 56 16,-4 3 160-16,-13 3 16 0,-3 6 33 31,-3 4-73-31,3 3-112 16,-1 6 32-16,-2 16-16 0,7 19-16 15,-4 19 8-15,4 10-96 0,0-4 0 16,0-12 0-16,5-10-8 15,-2-3 16-15,2 3-16 16,-2 7 16 0,2 0 0-16,-1 2-8 15,7 1 64-15,1 3-72 0,4 3-8 16,0-3 8-16,0-6 0 0,-4-10 8 31,4-6-16-31,-7 0 8 16,-1-14 0-16,-1-14 8 0,5-17 0 15,-3-6 56-15,-1 6-64 16,0 7 0-16,3-4 0 0,2 1-48 16,-1-10 48-16,4-7 0 15,0-3 0-15,0-6 8 0,0-6-8 32,0-6 0-32,0-7 0 15,-8-13-392-15,0-9-1033 16,-4-7-5640-16</inkml:trace>
  <inkml:trace contextRef="#ctx0" brushRef="#br0" timeOffset="147656.34">11232 6286 7681 0,'0'0'2313'16,"0"0"-1137"-1,0 0-88-15,0 0 16 16,0 0-319-16,0 0-305 0,3-19-144 15,1 26-336-15,0 15 8 16,4 13 32-16,4 6 16 0,0 9-48 16,12 2 8-16,0 2 64 0,4-7-72 31,8-9-8-31,7-6 0 16,17-13-120-16,28-16-80 0,24-12 24 15,7-29 16-15,-4-17 144 16,-10-17 16-16,-14-8 8 0,-8-9 240 15,-7-9 8-15,-4 0 112 32,-16-1-160-32,-9 23 216 0,-19 15 136 15,-4 20-144-15,-12 6-216 16,4 0 32-16,1 4-56 0,-2-1-24 16,-7 13-80-16,0 6-24 15,-4 7-48-15,-4 6-16 31,0 0-280-31,0 9-504 0,-4 13 320 16,-16 20-688-16,0-4-905 16,1-7-2552-16</inkml:trace>
  <inkml:trace contextRef="#ctx0" brushRef="#br0" timeOffset="148166.41">12087 5931 1120 0,'0'0'9338'15,"0"0"-7794"-15,0 0-840 0,0 0-424 16,0 0 72-16,0 0 88 31,0 0-71-31,0 0-33 0,13 0 96 16,15-4-176-16,15-2-160 15,9-4-24-15,12 1-72 0,4-7 8 16,-1-6 0-16,2-7 0 16,-14-2 48-16,-3 2-40 31,-13 0 64-31,-7 4-8 0,-12 6 88 15,-8 6 80-15,-3 7-40 16,-9 3 184-16,4 3 24 0,-4 0-128 16,0 0-192-16,0 0-88 15,0 12-144-15,0 14 136 32,0 12 8-32,0 22 184 0,0 23 40 0,0 18-24 15,7 4-88-15,1-6-8 16,-4-23-96-16,5-25 64 15,-6-13-72-15,-3 0-152 0,4 16-888 16,-4-10-1800 0,0-6-5610-1</inkml:trace>
  <inkml:trace contextRef="#ctx0" brushRef="#br0" timeOffset="155601.14">15698 8325 640 0,'0'0'848'0,"0"0"-544"15,0 0 1448 1,0 0-351-16,0 0 119 16,-4-48-144-16,4 42-136 0,0-1-15 0,0 1 183 15,0 6 80-15,0-3-391 16,0 3-385-16,0 0-240 16,0 0-200-16,0 0-168 0,0 3-104 31,0 10-8-31,0 6 8 15,0 9 0-15,0 7 0 0,0 3 8 16,0 0 0-16,0-3-8 16,0-3 8-16,0 0 0 0,4-10 40 31,8-3-48-31,4-6 48 16,7-7-48-16,9-6 56 0,8-6-40 15,12-20 64-15,4-5-72 16,3-14 80-16,5-3-72 15,0-9 40-15,-4 0 72 0,-1 3-80 16,-7 7 216-16,-8 12 112 31,-8 9-192-31,-12 10-96 0,-8 10-80 16,-4 3-8-16,-8 3-136 0,-4 0-608 16,0 0-272-16,-4 19 32 15,-12 0-2161-15,-4 0-1040 0</inkml:trace>
  <inkml:trace contextRef="#ctx0" brushRef="#br0" timeOffset="166650.93">17351 12122 440 0,'5'-19'7033'0,"-2"-4"-5369"16,5-2-55-16,4-4-1 15,-4 7-40 1,0 3-79 0,0 7-81-16,-4 5-192 0,-4 7-544 0,0 0-399 15,0 0-161-15,0 13-104 16,0 9 144-16,0 13 296 0,0 9-160 31,-8 8-160-31,0-2-8 16,4-2-72-16,0 6-32 15,4-6-16-15,0-1-232 0,12 7-856 16,4-13-1409-16,-4-12-3896 0</inkml:trace>
  <inkml:trace contextRef="#ctx0" brushRef="#br0" timeOffset="166904.87">17032 12604 5857 0,'0'0'5545'0,"0"0"-4681"0,0 0-216 16,0 0 1009-16,84 0 135 0,4-6-640 16,51-13-488-16,13 0-304 0,-9 0-184 15,-36 3-79 1,-47 13-89-1,-24 0-8-15,-16 3-785 16,-12 6-1231-16,-4 4-2057 0,-4 5-896 16</inkml:trace>
  <inkml:trace contextRef="#ctx0" brushRef="#br0" timeOffset="167307.93">17296 12839 7041 0,'0'0'6233'0,"0"0"-4128"16,0 0-409-16,0 0-456 0,0 0-599 15,0 0-449-15,0 0-96 0,0 36 224 16,-5-2-152-16,5 1-72 31,0 0-48-31,13-6-48 16,11-4-96-16,7-12-72 0,13-10 32 15,-1-3-8-15,9-9 16 16,1-20 32-16,-6-3 48 0,-11-3 48 0,-12 3 40 16,-8 7 224-1,-8 6 352 1,-8 9 96-16,0 10-280 15,0 4-424-15,-4 18 8 0,-4 13 104 16,-1 9-72-16,9 7-48 16,0 19-64-16,0 15-280 0,0 17-688 15,0-19-1793-15,0-16-6361 0</inkml:trace>
  <inkml:trace contextRef="#ctx0" brushRef="#br0" timeOffset="168073.44">17543 13897 12602 0,'0'0'2913'16,"0"0"-1033"-1,0 0-463-15,0 0-1 0,0 0-288 16,0 0-544-16,0 0-496 15,-17-48-16-15,10 83-72 0,-6 10 128 16,2 8-24-16,-1 8-104 16,3-1-104-1,5 1-512-15,4 5-584 16,0-15-985-16,4-13-3496 0</inkml:trace>
  <inkml:trace contextRef="#ctx0" brushRef="#br0" timeOffset="168312.33">17100 14392 4520 0,'0'0'6978'16,"0"0"-4826"-16,0 0-703 31,0 0-513-31,164-6-168 0,-33-14-304 15,12 5-296-15,-3-4-152 16,-41 9 40-16,-35 7-48 16,-32 3-8-16,-16 0-1088 0,0 10-2897 31,-16-1-1240-31</inkml:trace>
  <inkml:trace contextRef="#ctx0" brushRef="#br0" timeOffset="168717.8">17459 14566 784 0,'0'0'9786'0,"0"0"-6690"16,0 0-1087-16,0 0-217 0,0 0-431 15,0 0-713-15,11-22-496 16,-22 51 88-16,-2 3 24 0,6 9-208 16,3-3-48-16,4 0-8 15,0-9-64-15,4-7-184 0,16-12 0 32,8-10-88-32,8 0 128 15,3-23-112-15,9-8 231 0,-4-1 89 16,-9-3 0-16,-3 6 0 15,-15 7 177-15,-6 12 311 0,-7 10-48 16,-4 0-320-16,0 26-64 16,0 9 328-16,-4 10-208 31,-3 2-128-31,-1 4-48 0,4 3-144 0,0 3-808 16,4-10-3193-16,-5-15-5217 15</inkml:trace>
  <inkml:trace contextRef="#ctx0" brushRef="#br0" timeOffset="169534.57">17383 15354 4640 0,'0'0'7426'0,"0"0"-4385"15,0 0-865-15,0 0-399 0,0 0-385 0,0 0-264 16,0 0-448 0,0-41-344-16,0 60-192 0,0 10 112 0,0 15 96 15,0 6-183 1,-4 8-81-1,0 2-88-15,-4 0-257 16,4-6-663-16,-3 10-736 0,-2-17-2337 16,1-12-5825-16</inkml:trace>
  <inkml:trace contextRef="#ctx0" brushRef="#br0" timeOffset="169767.19">16952 15967 11346 0,'0'0'4137'16,"0"0"-3257"-16,0 0-192 0,92 3-128 15,-4-3-88-15,48 0-264 16,19-3-136-16,1-10-64 0,-25 0-8 15,-40 4-352-15,-35 6-1576 16,-28 0-3801-16</inkml:trace>
  <inkml:trace contextRef="#ctx0" brushRef="#br0" timeOffset="170241.58">17387 16135 9762 0,'0'0'4072'16,"0"0"-2551"-16,0 0-609 15,0 0-560 1,0 0 256-16,0 0 176 16,-52 86-488-16,41-57-208 15,6-1-32-15,5-6-56 0,5-9-48 16,14-4-160-16,13-9-224 16,7 0 200-16,6-16 152 0,-2-9 72 15,6-4 8-15,-14 1 152 31,1 2 296-31,-12 8 144 16,-12 8 185-16,-4 7-105 0,-8 3-288 16,0 9-264-16,0 13 80 15,0 7-64-15,0 6-128 0,0 0-8 32,-5 0 0-32,-2 0-392 0,-5 0-1024 15,4-7-4418-15,-4-12-3104 16</inkml:trace>
  <inkml:trace contextRef="#ctx0" brushRef="#br0" timeOffset="171013.52">17515 16872 10762 0,'0'0'4233'15,"0"0"-2673"-15,0 0 128 16,0 0-79-16,0 0-313 31,0 0-456-31,4-51-392 0,-4 60-304 16,0 13-8-16,0 10 80 16,0 7-160-16,0 2 8 0,4 3-64 0,-1 0-312 15,5-5-632-15,5 8-448 16,-2-12-1473-1,-7-9-4144 1</inkml:trace>
  <inkml:trace contextRef="#ctx0" brushRef="#br0" timeOffset="171225.97">17112 17361 5233 0,'0'0'5513'15,"0"0"-2721"-15,0 0-1271 16,0 0-313-16,83-3-304 0,5-10 64 16,40-6-239-16,12-1-433 31,-9 5-208-31,-36 2-72 0,-35 10-8 16,-24 3-8-16,-20 0-1233 15,0 3-2896-15,-13 3-2296 0</inkml:trace>
  <inkml:trace contextRef="#ctx0" brushRef="#br0" timeOffset="171740.31">17467 17484 7465 0,'0'0'2321'0,"0"0"-953"32,0 0 688-32,0 0-527 15,0 0-305-15,0 0-456 0,0 0-200 16,0 0 184-16,0 0-312 15,-40 70-175-15,40-47-89 0,0-1-96 16,0-3-72-16,8-3 0 16,8-3 16-16,7-11-24 0,5 2-112 31,8-4 0-31,5-4-121 16,2-8-127-16,1-4 128 0,-4 0 128 15,-8-3 56-15,-12 6 48 16,-5 4 112-16,-11 6 296 15,0 0 329-15,-4 3-1 0,0 0-280 32,0 3-296-32,-4 13-144 15,-3 2-8-15,-1 8 88 0,-5 6-80 16,6-1 32-16,-1 8-48 0,0-4 0 16,3 2 0-16,5 2-464 15,0-8-1241-15,9-8-3928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1-03T13:07:58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5310 11966 4384 0,'0'0'2233'0,"0"0"-305"15,0 0-511-15,0 0-281 0,0 0 56 32,0 0-96-32,0 0-79 15,9-25-89-15,-5 25-296 16,-4 0-168-16,0 0-176 0,0 0-80 15,0 0-88-15,0 0-72 0,0 0-48 16,0 0-8-16,0 13 8 31,4-1 176-31,-4 11-24 16,3-1 0-16,-3 0-64 0,4 0-32 16,0 1 0-16,0-8-56 15,1 1 0-15,-5-6 0 0,4-7 0 16,0-3 64-16,3 0 8 31,6-7 336-31,6-18 209 16,17-10-377-16,-1-9-88 0,10-7-64 15,-2-3 32-15,2 3-40 16,-10 4-72-16,-3 12 0 0,-11 9 0 16,-6 14-8-16,-7 5 0 15,-8 7-176 1,0 0-368-16,0 0-793 15,0 22-1127-15,0 1-1361 0,0-4-6497 16</inkml:trace>
  <inkml:trace contextRef="#ctx0" brushRef="#br0" timeOffset="4821.41">2382 5781 4729 0,'0'0'304'16,"0"0"1344"-16,0 0-1024 0,0 0-600 31,8 4 48-31,0-4-8 15,-4 0 240-15,4 0 80 16,-1 3 200-16,2-3 8 0,3 0 25 16,4 0-169-16,0 0-120 15,0 3-88-15,7 0-40 0,5-3-24 32,0 3-40-32,4 0-56 0,5 4 8 15,2-4 72-15,5 0 16 16,0 4 8-16,3-5-48 0,-2 2-16 15,2-1 16-15,1 0 32 16,-1-3-16-16,2 0-64 16,3 0-16-1,-5 0 48-15,5 0-56 0,-5 0 64 16,-2 0-64-16,2 0-56 16,-3 0 48-16,0 0-48 0,4 0-8 15,-4 0 16-15,0 0-16 16,-1 0 8-1,6 0-8-15,-10 0 48 16,5 3-32-16,-5 1 40 16,6-4 0-16,-6 3 112 15,5 0-16-15,0-3 41 0,4 3-25 16,3-3-96-16,1 0-8 0,0 3 0 31,3-3-64-31,1 0 48 16,-3 3-48-16,3-3 0 15,-5 3 0-15,1 1 0 0,-4-1 0 16,8 0 0-16,-5 0 8 16,5 1 0-16,8-1-8 0,-8-3 0 31,0 3 0-31,0 0 0 16,-5-3-8-16,5 0 8 0,-4 0 8 15,3 0 40-15,1 0-40 0,0 0-8 16,4 0 16-16,-1-3-16 15,1 0 8-15,8 0 0 16,-8-1-8 0,3 1 8-16,1 0-8 15,-4 0 0-15,-8-1 0 0,0 1 0 16,-5 0 16-16,-2 0-8 0,2 0-8 31,1 0 8-31,3 0-8 16,5-4 0-16,8 4 8 0,-4 0-8 15,-4-1 0-15,0 2 0 16,0-2 8-16,-5 1-8 0,-3 0 0 16,-1 3 0-16,-2 0 8 15,-2 0-8-15,2 0 8 32,2 0 8-32,1 0 32 0,3-3 24 15,1 3-8-15,4-3 80 16,0 3-24-16,-5-4 64 0,5 4 24 15,-4 0-64-15,-4 0 24 16,4 0-80-16,0 0-24 31,-5 0-8-31,1 0-56 0,0 0 64 16,0 0-64-16,4 0 0 16,-5 0 0-16,2 0 8 0,2 0-8 15,1 0 8-15,4 0-8 0,0 0 0 16,-5 0 32-1,-3 0-24 1,0 7-8-16,-4-4 8 0,-5 7 0 16,6-4 0-16,-2 0-8 15,2 1 8-15,2 2-8 0,1-6 8 0,3 3 0 16,1-2-8-16,0-1 0 31,3-3 0-31,1 0 0 16,-4 0 8-16,4 0-8 0,-4 0 0 15,0 0 8-15,-4-3 56 16,-1-1-16-16,-2-2 16 0,2 3-56 16,-3 0 80-16,3 0-72 31,-2 0-8-31,2-1 48 0,-7 1-48 16,4 0-8-16,-8 0 8 15,-1-1-8-15,1 4 8 0,1-2-8 16,-1-2-8-16,3 1 8 15,-3 0-8-15,0 3 0 32,4 0 0-32,-8 0-40 0,0 0 40 15,-4 0-8-15,4 0 16 16,-1 0-8-16,5 0-16 0,4 0 24 16,-1 0 0-16,6 0 0 0,7 0 0 15,-5-3 0 1,5 3 0-1,-1 0 8-15,-6 0 8 0,-2 0-8 16,-2 0 64-16,2 0 128 16,-3 3 104-16,4-3-16 0,-1 3-8 15,6 0-80-15,2 1-56 16,1-4-72 0,4 2-32-16,4-2-32 15,-4 0 64-15,-1 4-72 0,4-1 8 16,-3 0-8-16,0 0 0 15,4 1 0-15,-4 2-8 0,4 0 0 16,-4 0 8-16,3 1 0 31,1 3 0-31,-1-7 0 0,5 3-16 16,-4-3 16-16,-4 0 0 16,0-3 0-16,-4 0 0 0,-1 0 16 15,-3 0-16-15,0 0-48 16,0 0-56-16,-5 0-112 31,2 0 16-31,-2-3 96 0,1 3 56 16,-4 0 32-16,0 0 8 15,0 0 0-15,-4 0-48 0,3 0 48 16,-3 0 8-16,0 0-8 16,4 0 8-16,0 0 0 15,-1 0 0 1,6 0 0-16,-10 0 0 0,5 0 40 15,0 0-40-15,0 0 0 16,4 0 0-16,4 0-16 0,-5 0 16 16,2 0 0-16,-6 0 16 15,-3 0 64 1,3 0-72-16,2 0 96 16,-2 3-96-16,1 0 120 0,4-3-80 15,-8 4-40-15,0-1-8 16,-4-3 8-16,3 0-8 0,1 3 8 15,0 0-8-15,4-3 0 16,0 4 0-16,-1-4 0 16,2 0 8-1,-2 0 0-15,9 0 0 16,4 0 0-16,12 0 0 0,-5-4-8 16,5 1-8-16,4 3 0 15,-5-3 0-15,2 0 0 31,-1 3-264-31,-5-4 112 0,-7 1 112 16,-4 0-24-16,-1 3-104 16,-10-3-472-16,-5 0 328 0,-9 0 168 15,-7 0-184-15,0-4-848 16,-8 1-753-16,-4-1-2736 0</inkml:trace>
  <inkml:trace contextRef="#ctx0" brushRef="#br0" timeOffset="7716.22">13690 7995 6313 0,'0'0'2648'0,"0"0"-943"15,0 0-601-15,0 0-72 0,0 0-16 16,0 0 17-16,0-23-257 16,0 23-296-16,0 0-96 0,0 0-176 15,4 0-112-15,0 0-96 32,0 3 8-32,3 13 56 0,-3 0 16 15,5 3 16-15,-5 6-48 0,0-2-40 16,-1 2 88-16,1-3-24 15,-4 0-72-15,4-5 48 0,0-5-48 16,0-2 64 0,1-4 8-1,2-6 16-15,1 0 200 16,4 0 160-16,12-6-24 0,8-13-31 0,8-4-33 16,4-5-136-16,4-7-96 15,7-3-120-15,5-4 48 16,0 1-56-1,-8 0 0-15,0 6-8 16,-9 7 8-16,-11 5 0 16,-8 7 40-16,-12 10-40 0,-8 3-200 15,-4 3-344-15,0 0-361 16,-20 3-167-16,-4 10-24 0,-24 16-640 31,8-1-961-31,1-6-2304 0</inkml:trace>
  <inkml:trace contextRef="#ctx0" brushRef="#br0" timeOffset="8392.64">13761 7689 2760 0,'0'0'2817'0,"0"0"-1249"0,0 0-128 16,0 0-39-16,0 0-73 15,0 0-208-15,0 0-320 0,0-50 105 32,0 50-33-32,0 0-328 15,0 0-312-15,0 0-232 0,0 0-80 16,0 13-16-16,0 6 96 15,0 6 56-15,0 4-40 16,0-1 32-16,0 4-40 0,0-4 8 16,0-2 40-1,4-7-56 1,4-3-8-16,0-4 8 0,4-5 72 0,0-7 80 16,4 0 432-16,4-10-336 15,4-12-96-15,4-7-32 16,4-6-72-16,-1-6 64 15,-3 0-64 1,4-3-40-16,-4 2 56 16,4 1-64-16,0 9 8 0,-4 4-8 15,0 12 0-15,-4 3 8 16,-5 3 0-16,1 10-8 0,-4 0 0 16,-4 0-8-1,0 0 8-15,1 0-112 16,-10 0-368-16,-3 7-352 15,0-4-232-15,0 4-393 0,-16 2-263 16,-3 0-1529-16,-2-2-2568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1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3272,'0'0'10561,"1"14"-8618,2-12-1896,0 1 0,0-1 0,1 0 0,-1 0 0,1 0-1,-1 0 1,1-1 0,0 1 0,0-1 0,0 0 0,-1 0 0,1 0-1,5 0 1,338 9-2004,-344-11 1254,1 0 0,0 0 0,-1 0 0,1 0 0,-1-1 0,1 0 0,-1 1 0,0-1 0,0 0 1,1 0-1,4-6 0,4-1-4953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3T13:05:11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3872,'0'0'11251,"-2"3"-10711,-13 28 37,3 1-1,0 0 1,-9 45-1,-12 106-123,29-148-939,2 52 0,2-73-518,1-20-1080,4-6-1700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269CA-B222-4E66-B8F6-21FDAA4F2511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CD14D-9B52-4448-A1BC-DCA36A00BB1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71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459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866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555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937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263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304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31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620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783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422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79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164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258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47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064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005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53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866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468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052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799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66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991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84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084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391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047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995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762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13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9190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638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955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66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8747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8351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869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056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8947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0484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0166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7547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49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78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615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0444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6544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700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1204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807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2456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8589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3260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3576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82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2596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203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4352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9595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4313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9167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2603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82268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0639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2326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240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6046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021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848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37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B4D3D3D-6A0B-634C-80CD-E1EF94586A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" y="318636"/>
            <a:ext cx="1446475" cy="3659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015F33-5726-8D40-A88C-E73A0923ACDA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BD7BD-DF6E-4E48-8B42-767752D4C781}"/>
              </a:ext>
            </a:extLst>
          </p:cNvPr>
          <p:cNvSpPr txBox="1"/>
          <p:nvPr userDrawn="1"/>
        </p:nvSpPr>
        <p:spPr>
          <a:xfrm>
            <a:off x="214685" y="5404996"/>
            <a:ext cx="45516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Kashif Murtaza</a:t>
            </a:r>
          </a:p>
          <a:p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AI Sciences Instructor</a:t>
            </a:r>
          </a:p>
          <a:p>
            <a:endParaRPr lang="en-GB" sz="20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@AISciencesLearn</a:t>
            </a:r>
          </a:p>
        </p:txBody>
      </p:sp>
    </p:spTree>
    <p:extLst>
      <p:ext uri="{BB962C8B-B14F-4D97-AF65-F5344CB8AC3E}">
        <p14:creationId xmlns:p14="http://schemas.microsoft.com/office/powerpoint/2010/main" val="282269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6858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08/11/2020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22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08/11/2020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9530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0" r="27281" b="26329"/>
          <a:stretch/>
        </p:blipFill>
        <p:spPr>
          <a:xfrm>
            <a:off x="943707" y="2203176"/>
            <a:ext cx="1266093" cy="13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5085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414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D0835D75-7A1E-4A8A-8EED-165EBB6208E7}" type="datetimeFigureOut">
              <a:rPr lang="fr-FR" smtClean="0"/>
              <a:pPr/>
              <a:t>08/11/2020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325" y="6239376"/>
            <a:ext cx="1446475" cy="36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 dirty="0">
          <a:solidFill>
            <a:srgbClr val="125DA2"/>
          </a:solidFill>
          <a:latin typeface="Garamond" panose="02020404030301010803" pitchFamily="18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25DA2"/>
        </a:buClr>
        <a:buFont typeface="Wingdings" pitchFamily="2" charset="2"/>
        <a:buChar char="§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0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20.png"/><Relationship Id="rId42" Type="http://schemas.openxmlformats.org/officeDocument/2006/relationships/customXml" Target="../ink/ink27.xml"/><Relationship Id="rId63" Type="http://schemas.openxmlformats.org/officeDocument/2006/relationships/image" Target="../media/image41.png"/><Relationship Id="rId84" Type="http://schemas.openxmlformats.org/officeDocument/2006/relationships/customXml" Target="../ink/ink48.xml"/><Relationship Id="rId16" Type="http://schemas.openxmlformats.org/officeDocument/2006/relationships/customXml" Target="../ink/ink14.xml"/><Relationship Id="rId107" Type="http://schemas.openxmlformats.org/officeDocument/2006/relationships/image" Target="../media/image63.png"/><Relationship Id="rId11" Type="http://schemas.openxmlformats.org/officeDocument/2006/relationships/image" Target="../media/image15.png"/><Relationship Id="rId32" Type="http://schemas.openxmlformats.org/officeDocument/2006/relationships/customXml" Target="../ink/ink22.xml"/><Relationship Id="rId37" Type="http://schemas.openxmlformats.org/officeDocument/2006/relationships/image" Target="../media/image28.png"/><Relationship Id="rId53" Type="http://schemas.openxmlformats.org/officeDocument/2006/relationships/image" Target="../media/image36.png"/><Relationship Id="rId58" Type="http://schemas.openxmlformats.org/officeDocument/2006/relationships/customXml" Target="../ink/ink35.xml"/><Relationship Id="rId74" Type="http://schemas.openxmlformats.org/officeDocument/2006/relationships/customXml" Target="../ink/ink43.xml"/><Relationship Id="rId79" Type="http://schemas.openxmlformats.org/officeDocument/2006/relationships/image" Target="../media/image49.png"/><Relationship Id="rId102" Type="http://schemas.openxmlformats.org/officeDocument/2006/relationships/customXml" Target="../ink/ink57.xml"/><Relationship Id="rId123" Type="http://schemas.openxmlformats.org/officeDocument/2006/relationships/image" Target="../media/image71.png"/><Relationship Id="rId128" Type="http://schemas.openxmlformats.org/officeDocument/2006/relationships/customXml" Target="../ink/ink70.xml"/><Relationship Id="rId5" Type="http://schemas.openxmlformats.org/officeDocument/2006/relationships/image" Target="../media/image12.png"/><Relationship Id="rId90" Type="http://schemas.openxmlformats.org/officeDocument/2006/relationships/customXml" Target="../ink/ink51.xml"/><Relationship Id="rId95" Type="http://schemas.openxmlformats.org/officeDocument/2006/relationships/image" Target="../media/image57.png"/><Relationship Id="rId22" Type="http://schemas.openxmlformats.org/officeDocument/2006/relationships/customXml" Target="../ink/ink17.xml"/><Relationship Id="rId27" Type="http://schemas.openxmlformats.org/officeDocument/2006/relationships/image" Target="../media/image23.png"/><Relationship Id="rId43" Type="http://schemas.openxmlformats.org/officeDocument/2006/relationships/image" Target="../media/image31.png"/><Relationship Id="rId48" Type="http://schemas.openxmlformats.org/officeDocument/2006/relationships/customXml" Target="../ink/ink30.xml"/><Relationship Id="rId64" Type="http://schemas.openxmlformats.org/officeDocument/2006/relationships/customXml" Target="../ink/ink38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18" Type="http://schemas.openxmlformats.org/officeDocument/2006/relationships/customXml" Target="../ink/ink65.xml"/><Relationship Id="rId80" Type="http://schemas.openxmlformats.org/officeDocument/2006/relationships/customXml" Target="../ink/ink46.xml"/><Relationship Id="rId85" Type="http://schemas.openxmlformats.org/officeDocument/2006/relationships/image" Target="../media/image52.png"/><Relationship Id="rId12" Type="http://schemas.openxmlformats.org/officeDocument/2006/relationships/customXml" Target="../ink/ink12.xml"/><Relationship Id="rId17" Type="http://schemas.openxmlformats.org/officeDocument/2006/relationships/image" Target="../media/image18.png"/><Relationship Id="rId33" Type="http://schemas.openxmlformats.org/officeDocument/2006/relationships/image" Target="../media/image26.png"/><Relationship Id="rId38" Type="http://schemas.openxmlformats.org/officeDocument/2006/relationships/customXml" Target="../ink/ink25.xml"/><Relationship Id="rId59" Type="http://schemas.openxmlformats.org/officeDocument/2006/relationships/image" Target="../media/image39.png"/><Relationship Id="rId103" Type="http://schemas.openxmlformats.org/officeDocument/2006/relationships/image" Target="../media/image61.png"/><Relationship Id="rId108" Type="http://schemas.openxmlformats.org/officeDocument/2006/relationships/customXml" Target="../ink/ink60.xml"/><Relationship Id="rId124" Type="http://schemas.openxmlformats.org/officeDocument/2006/relationships/customXml" Target="../ink/ink68.xml"/><Relationship Id="rId129" Type="http://schemas.openxmlformats.org/officeDocument/2006/relationships/image" Target="../media/image74.png"/><Relationship Id="rId54" Type="http://schemas.openxmlformats.org/officeDocument/2006/relationships/customXml" Target="../ink/ink33.xml"/><Relationship Id="rId70" Type="http://schemas.openxmlformats.org/officeDocument/2006/relationships/customXml" Target="../ink/ink41.xml"/><Relationship Id="rId75" Type="http://schemas.openxmlformats.org/officeDocument/2006/relationships/image" Target="../media/image47.png"/><Relationship Id="rId91" Type="http://schemas.openxmlformats.org/officeDocument/2006/relationships/image" Target="../media/image55.png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23" Type="http://schemas.openxmlformats.org/officeDocument/2006/relationships/image" Target="../media/image21.png"/><Relationship Id="rId28" Type="http://schemas.openxmlformats.org/officeDocument/2006/relationships/customXml" Target="../ink/ink20.xml"/><Relationship Id="rId49" Type="http://schemas.openxmlformats.org/officeDocument/2006/relationships/image" Target="../media/image34.png"/><Relationship Id="rId114" Type="http://schemas.openxmlformats.org/officeDocument/2006/relationships/customXml" Target="../ink/ink63.xml"/><Relationship Id="rId119" Type="http://schemas.openxmlformats.org/officeDocument/2006/relationships/image" Target="../media/image69.png"/><Relationship Id="rId44" Type="http://schemas.openxmlformats.org/officeDocument/2006/relationships/customXml" Target="../ink/ink28.xml"/><Relationship Id="rId60" Type="http://schemas.openxmlformats.org/officeDocument/2006/relationships/customXml" Target="../ink/ink36.xml"/><Relationship Id="rId65" Type="http://schemas.openxmlformats.org/officeDocument/2006/relationships/image" Target="../media/image42.png"/><Relationship Id="rId81" Type="http://schemas.openxmlformats.org/officeDocument/2006/relationships/image" Target="../media/image50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3" Type="http://schemas.openxmlformats.org/officeDocument/2006/relationships/image" Target="../media/image16.png"/><Relationship Id="rId18" Type="http://schemas.openxmlformats.org/officeDocument/2006/relationships/customXml" Target="../ink/ink15.xml"/><Relationship Id="rId39" Type="http://schemas.openxmlformats.org/officeDocument/2006/relationships/image" Target="../media/image29.png"/><Relationship Id="rId109" Type="http://schemas.openxmlformats.org/officeDocument/2006/relationships/image" Target="../media/image64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37.png"/><Relationship Id="rId76" Type="http://schemas.openxmlformats.org/officeDocument/2006/relationships/customXml" Target="../ink/ink44.xml"/><Relationship Id="rId97" Type="http://schemas.openxmlformats.org/officeDocument/2006/relationships/image" Target="../media/image58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72.png"/><Relationship Id="rId7" Type="http://schemas.openxmlformats.org/officeDocument/2006/relationships/image" Target="../media/image13.png"/><Relationship Id="rId71" Type="http://schemas.openxmlformats.org/officeDocument/2006/relationships/image" Target="../media/image45.png"/><Relationship Id="rId92" Type="http://schemas.openxmlformats.org/officeDocument/2006/relationships/customXml" Target="../ink/ink52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24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32.png"/><Relationship Id="rId66" Type="http://schemas.openxmlformats.org/officeDocument/2006/relationships/customXml" Target="../ink/ink39.xml"/><Relationship Id="rId87" Type="http://schemas.openxmlformats.org/officeDocument/2006/relationships/image" Target="../media/image53.png"/><Relationship Id="rId110" Type="http://schemas.openxmlformats.org/officeDocument/2006/relationships/customXml" Target="../ink/ink61.xml"/><Relationship Id="rId115" Type="http://schemas.openxmlformats.org/officeDocument/2006/relationships/image" Target="../media/image67.png"/><Relationship Id="rId131" Type="http://schemas.openxmlformats.org/officeDocument/2006/relationships/image" Target="../media/image75.png"/><Relationship Id="rId61" Type="http://schemas.openxmlformats.org/officeDocument/2006/relationships/image" Target="../media/image40.png"/><Relationship Id="rId82" Type="http://schemas.openxmlformats.org/officeDocument/2006/relationships/customXml" Target="../ink/ink47.xml"/><Relationship Id="rId19" Type="http://schemas.openxmlformats.org/officeDocument/2006/relationships/image" Target="../media/image19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27.png"/><Relationship Id="rId56" Type="http://schemas.openxmlformats.org/officeDocument/2006/relationships/customXml" Target="../ink/ink34.xml"/><Relationship Id="rId77" Type="http://schemas.openxmlformats.org/officeDocument/2006/relationships/image" Target="../media/image48.png"/><Relationship Id="rId100" Type="http://schemas.openxmlformats.org/officeDocument/2006/relationships/customXml" Target="../ink/ink56.xml"/><Relationship Id="rId105" Type="http://schemas.openxmlformats.org/officeDocument/2006/relationships/image" Target="../media/image62.png"/><Relationship Id="rId126" Type="http://schemas.openxmlformats.org/officeDocument/2006/relationships/customXml" Target="../ink/ink69.xml"/><Relationship Id="rId8" Type="http://schemas.openxmlformats.org/officeDocument/2006/relationships/customXml" Target="../ink/ink10.xml"/><Relationship Id="rId51" Type="http://schemas.openxmlformats.org/officeDocument/2006/relationships/image" Target="../media/image35.png"/><Relationship Id="rId72" Type="http://schemas.openxmlformats.org/officeDocument/2006/relationships/customXml" Target="../ink/ink42.xml"/><Relationship Id="rId93" Type="http://schemas.openxmlformats.org/officeDocument/2006/relationships/image" Target="../media/image56.png"/><Relationship Id="rId98" Type="http://schemas.openxmlformats.org/officeDocument/2006/relationships/customXml" Target="../ink/ink55.xml"/><Relationship Id="rId121" Type="http://schemas.openxmlformats.org/officeDocument/2006/relationships/image" Target="../media/image70.png"/><Relationship Id="rId3" Type="http://schemas.openxmlformats.org/officeDocument/2006/relationships/image" Target="../media/image4.png"/><Relationship Id="rId25" Type="http://schemas.openxmlformats.org/officeDocument/2006/relationships/image" Target="../media/image22.png"/><Relationship Id="rId46" Type="http://schemas.openxmlformats.org/officeDocument/2006/relationships/customXml" Target="../ink/ink29.xml"/><Relationship Id="rId67" Type="http://schemas.openxmlformats.org/officeDocument/2006/relationships/image" Target="../media/image43.png"/><Relationship Id="rId116" Type="http://schemas.openxmlformats.org/officeDocument/2006/relationships/customXml" Target="../ink/ink64.xml"/><Relationship Id="rId20" Type="http://schemas.openxmlformats.org/officeDocument/2006/relationships/customXml" Target="../ink/ink16.xml"/><Relationship Id="rId41" Type="http://schemas.openxmlformats.org/officeDocument/2006/relationships/image" Target="../media/image30.png"/><Relationship Id="rId62" Type="http://schemas.openxmlformats.org/officeDocument/2006/relationships/customXml" Target="../ink/ink37.xml"/><Relationship Id="rId83" Type="http://schemas.openxmlformats.org/officeDocument/2006/relationships/image" Target="../media/image51.png"/><Relationship Id="rId88" Type="http://schemas.openxmlformats.org/officeDocument/2006/relationships/customXml" Target="../ink/ink50.xml"/><Relationship Id="rId111" Type="http://schemas.openxmlformats.org/officeDocument/2006/relationships/image" Target="../media/image65.png"/><Relationship Id="rId132" Type="http://schemas.openxmlformats.org/officeDocument/2006/relationships/customXml" Target="../ink/ink72.xml"/><Relationship Id="rId15" Type="http://schemas.openxmlformats.org/officeDocument/2006/relationships/image" Target="../media/image17.png"/><Relationship Id="rId36" Type="http://schemas.openxmlformats.org/officeDocument/2006/relationships/customXml" Target="../ink/ink24.xml"/><Relationship Id="rId57" Type="http://schemas.openxmlformats.org/officeDocument/2006/relationships/image" Target="../media/image38.png"/><Relationship Id="rId106" Type="http://schemas.openxmlformats.org/officeDocument/2006/relationships/customXml" Target="../ink/ink59.xml"/><Relationship Id="rId127" Type="http://schemas.openxmlformats.org/officeDocument/2006/relationships/image" Target="../media/image73.png"/><Relationship Id="rId10" Type="http://schemas.openxmlformats.org/officeDocument/2006/relationships/customXml" Target="../ink/ink11.xml"/><Relationship Id="rId31" Type="http://schemas.openxmlformats.org/officeDocument/2006/relationships/image" Target="../media/image25.png"/><Relationship Id="rId52" Type="http://schemas.openxmlformats.org/officeDocument/2006/relationships/customXml" Target="../ink/ink32.xml"/><Relationship Id="rId73" Type="http://schemas.openxmlformats.org/officeDocument/2006/relationships/image" Target="../media/image46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67.xml"/><Relationship Id="rId4" Type="http://schemas.openxmlformats.org/officeDocument/2006/relationships/customXml" Target="../ink/ink8.xml"/><Relationship Id="rId9" Type="http://schemas.openxmlformats.org/officeDocument/2006/relationships/image" Target="../media/image14.png"/><Relationship Id="rId26" Type="http://schemas.openxmlformats.org/officeDocument/2006/relationships/customXml" Target="../ink/ink19.xml"/><Relationship Id="rId47" Type="http://schemas.openxmlformats.org/officeDocument/2006/relationships/image" Target="../media/image33.png"/><Relationship Id="rId68" Type="http://schemas.openxmlformats.org/officeDocument/2006/relationships/customXml" Target="../ink/ink40.xml"/><Relationship Id="rId89" Type="http://schemas.openxmlformats.org/officeDocument/2006/relationships/image" Target="../media/image54.png"/><Relationship Id="rId112" Type="http://schemas.openxmlformats.org/officeDocument/2006/relationships/customXml" Target="../ink/ink62.xml"/><Relationship Id="rId133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customXml" Target="../ink/ink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customXml" Target="../ink/ink7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customXml" Target="../ink/ink7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7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customXml" Target="../ink/ink78.xml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customXml" Target="../ink/ink81.xml"/><Relationship Id="rId4" Type="http://schemas.openxmlformats.org/officeDocument/2006/relationships/image" Target="../media/image8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customXml" Target="../ink/ink8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customXml" Target="../ink/ink8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customXml" Target="../ink/ink8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92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customXml" Target="../ink/ink94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customXml" Target="../ink/ink95.xml"/><Relationship Id="rId7" Type="http://schemas.openxmlformats.org/officeDocument/2006/relationships/customXml" Target="../ink/ink9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customXml" Target="../ink/ink96.xml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2.png"/><Relationship Id="rId21" Type="http://schemas.openxmlformats.org/officeDocument/2006/relationships/customXml" Target="../ink/ink107.xml"/><Relationship Id="rId42" Type="http://schemas.openxmlformats.org/officeDocument/2006/relationships/image" Target="../media/image120.png"/><Relationship Id="rId47" Type="http://schemas.openxmlformats.org/officeDocument/2006/relationships/customXml" Target="../ink/ink120.xml"/><Relationship Id="rId63" Type="http://schemas.openxmlformats.org/officeDocument/2006/relationships/customXml" Target="../ink/ink128.xml"/><Relationship Id="rId68" Type="http://schemas.openxmlformats.org/officeDocument/2006/relationships/image" Target="../media/image133.png"/><Relationship Id="rId7" Type="http://schemas.openxmlformats.org/officeDocument/2006/relationships/customXml" Target="../ink/ink100.xml"/><Relationship Id="rId71" Type="http://schemas.openxmlformats.org/officeDocument/2006/relationships/customXml" Target="../ink/ink132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7.png"/><Relationship Id="rId29" Type="http://schemas.openxmlformats.org/officeDocument/2006/relationships/customXml" Target="../ink/ink111.xml"/><Relationship Id="rId11" Type="http://schemas.openxmlformats.org/officeDocument/2006/relationships/customXml" Target="../ink/ink102.xml"/><Relationship Id="rId24" Type="http://schemas.openxmlformats.org/officeDocument/2006/relationships/image" Target="../media/image111.png"/><Relationship Id="rId32" Type="http://schemas.openxmlformats.org/officeDocument/2006/relationships/image" Target="../media/image115.png"/><Relationship Id="rId37" Type="http://schemas.openxmlformats.org/officeDocument/2006/relationships/customXml" Target="../ink/ink115.xml"/><Relationship Id="rId40" Type="http://schemas.openxmlformats.org/officeDocument/2006/relationships/image" Target="../media/image119.png"/><Relationship Id="rId45" Type="http://schemas.openxmlformats.org/officeDocument/2006/relationships/customXml" Target="../ink/ink119.xml"/><Relationship Id="rId53" Type="http://schemas.openxmlformats.org/officeDocument/2006/relationships/customXml" Target="../ink/ink123.xml"/><Relationship Id="rId58" Type="http://schemas.openxmlformats.org/officeDocument/2006/relationships/image" Target="../media/image128.png"/><Relationship Id="rId66" Type="http://schemas.openxmlformats.org/officeDocument/2006/relationships/image" Target="../media/image132.png"/><Relationship Id="rId5" Type="http://schemas.openxmlformats.org/officeDocument/2006/relationships/customXml" Target="../ink/ink99.xml"/><Relationship Id="rId61" Type="http://schemas.openxmlformats.org/officeDocument/2006/relationships/customXml" Target="../ink/ink127.xml"/><Relationship Id="rId19" Type="http://schemas.openxmlformats.org/officeDocument/2006/relationships/customXml" Target="../ink/ink106.xml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Relationship Id="rId27" Type="http://schemas.openxmlformats.org/officeDocument/2006/relationships/customXml" Target="../ink/ink110.xml"/><Relationship Id="rId30" Type="http://schemas.openxmlformats.org/officeDocument/2006/relationships/image" Target="../media/image114.png"/><Relationship Id="rId35" Type="http://schemas.openxmlformats.org/officeDocument/2006/relationships/customXml" Target="../ink/ink114.xml"/><Relationship Id="rId43" Type="http://schemas.openxmlformats.org/officeDocument/2006/relationships/customXml" Target="../ink/ink118.xml"/><Relationship Id="rId48" Type="http://schemas.openxmlformats.org/officeDocument/2006/relationships/image" Target="../media/image123.png"/><Relationship Id="rId56" Type="http://schemas.openxmlformats.org/officeDocument/2006/relationships/image" Target="../media/image127.png"/><Relationship Id="rId64" Type="http://schemas.openxmlformats.org/officeDocument/2006/relationships/image" Target="../media/image131.png"/><Relationship Id="rId69" Type="http://schemas.openxmlformats.org/officeDocument/2006/relationships/customXml" Target="../ink/ink131.xml"/><Relationship Id="rId8" Type="http://schemas.openxmlformats.org/officeDocument/2006/relationships/image" Target="../media/image103.png"/><Relationship Id="rId51" Type="http://schemas.openxmlformats.org/officeDocument/2006/relationships/customXml" Target="../ink/ink122.xml"/><Relationship Id="rId72" Type="http://schemas.openxmlformats.org/officeDocument/2006/relationships/image" Target="../media/image135.png"/><Relationship Id="rId3" Type="http://schemas.openxmlformats.org/officeDocument/2006/relationships/customXml" Target="../ink/ink98.xml"/><Relationship Id="rId12" Type="http://schemas.openxmlformats.org/officeDocument/2006/relationships/image" Target="../media/image105.png"/><Relationship Id="rId17" Type="http://schemas.openxmlformats.org/officeDocument/2006/relationships/customXml" Target="../ink/ink105.xml"/><Relationship Id="rId25" Type="http://schemas.openxmlformats.org/officeDocument/2006/relationships/customXml" Target="../ink/ink109.xml"/><Relationship Id="rId33" Type="http://schemas.openxmlformats.org/officeDocument/2006/relationships/customXml" Target="../ink/ink113.xml"/><Relationship Id="rId38" Type="http://schemas.openxmlformats.org/officeDocument/2006/relationships/image" Target="../media/image118.png"/><Relationship Id="rId46" Type="http://schemas.openxmlformats.org/officeDocument/2006/relationships/image" Target="../media/image122.png"/><Relationship Id="rId59" Type="http://schemas.openxmlformats.org/officeDocument/2006/relationships/customXml" Target="../ink/ink126.xml"/><Relationship Id="rId67" Type="http://schemas.openxmlformats.org/officeDocument/2006/relationships/customXml" Target="../ink/ink130.xml"/><Relationship Id="rId20" Type="http://schemas.openxmlformats.org/officeDocument/2006/relationships/image" Target="../media/image109.png"/><Relationship Id="rId41" Type="http://schemas.openxmlformats.org/officeDocument/2006/relationships/customXml" Target="../ink/ink117.xml"/><Relationship Id="rId54" Type="http://schemas.openxmlformats.org/officeDocument/2006/relationships/image" Target="../media/image126.png"/><Relationship Id="rId62" Type="http://schemas.openxmlformats.org/officeDocument/2006/relationships/image" Target="../media/image130.png"/><Relationship Id="rId7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5" Type="http://schemas.openxmlformats.org/officeDocument/2006/relationships/customXml" Target="../ink/ink104.xml"/><Relationship Id="rId23" Type="http://schemas.openxmlformats.org/officeDocument/2006/relationships/customXml" Target="../ink/ink108.xml"/><Relationship Id="rId28" Type="http://schemas.openxmlformats.org/officeDocument/2006/relationships/image" Target="../media/image113.png"/><Relationship Id="rId36" Type="http://schemas.openxmlformats.org/officeDocument/2006/relationships/image" Target="../media/image117.png"/><Relationship Id="rId49" Type="http://schemas.openxmlformats.org/officeDocument/2006/relationships/customXml" Target="../ink/ink121.xml"/><Relationship Id="rId57" Type="http://schemas.openxmlformats.org/officeDocument/2006/relationships/customXml" Target="../ink/ink125.xml"/><Relationship Id="rId10" Type="http://schemas.openxmlformats.org/officeDocument/2006/relationships/image" Target="../media/image104.png"/><Relationship Id="rId31" Type="http://schemas.openxmlformats.org/officeDocument/2006/relationships/customXml" Target="../ink/ink112.xml"/><Relationship Id="rId44" Type="http://schemas.openxmlformats.org/officeDocument/2006/relationships/image" Target="../media/image121.png"/><Relationship Id="rId52" Type="http://schemas.openxmlformats.org/officeDocument/2006/relationships/image" Target="../media/image125.png"/><Relationship Id="rId60" Type="http://schemas.openxmlformats.org/officeDocument/2006/relationships/image" Target="../media/image129.png"/><Relationship Id="rId65" Type="http://schemas.openxmlformats.org/officeDocument/2006/relationships/customXml" Target="../ink/ink129.xml"/><Relationship Id="rId4" Type="http://schemas.openxmlformats.org/officeDocument/2006/relationships/image" Target="../media/image101.png"/><Relationship Id="rId9" Type="http://schemas.openxmlformats.org/officeDocument/2006/relationships/customXml" Target="../ink/ink101.xml"/><Relationship Id="rId13" Type="http://schemas.openxmlformats.org/officeDocument/2006/relationships/customXml" Target="../ink/ink103.xml"/><Relationship Id="rId18" Type="http://schemas.openxmlformats.org/officeDocument/2006/relationships/image" Target="../media/image108.png"/><Relationship Id="rId39" Type="http://schemas.openxmlformats.org/officeDocument/2006/relationships/customXml" Target="../ink/ink116.xml"/><Relationship Id="rId34" Type="http://schemas.openxmlformats.org/officeDocument/2006/relationships/image" Target="../media/image116.png"/><Relationship Id="rId50" Type="http://schemas.openxmlformats.org/officeDocument/2006/relationships/image" Target="../media/image124.png"/><Relationship Id="rId55" Type="http://schemas.openxmlformats.org/officeDocument/2006/relationships/customXml" Target="../ink/ink1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2.png"/><Relationship Id="rId21" Type="http://schemas.openxmlformats.org/officeDocument/2006/relationships/customXml" Target="../ink/ink142.xml"/><Relationship Id="rId42" Type="http://schemas.openxmlformats.org/officeDocument/2006/relationships/image" Target="../media/image120.png"/><Relationship Id="rId47" Type="http://schemas.openxmlformats.org/officeDocument/2006/relationships/customXml" Target="../ink/ink155.xml"/><Relationship Id="rId63" Type="http://schemas.openxmlformats.org/officeDocument/2006/relationships/customXml" Target="../ink/ink163.xml"/><Relationship Id="rId68" Type="http://schemas.openxmlformats.org/officeDocument/2006/relationships/image" Target="../media/image133.png"/><Relationship Id="rId7" Type="http://schemas.openxmlformats.org/officeDocument/2006/relationships/customXml" Target="../ink/ink135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7.png"/><Relationship Id="rId29" Type="http://schemas.openxmlformats.org/officeDocument/2006/relationships/customXml" Target="../ink/ink146.xml"/><Relationship Id="rId11" Type="http://schemas.openxmlformats.org/officeDocument/2006/relationships/customXml" Target="../ink/ink137.xml"/><Relationship Id="rId24" Type="http://schemas.openxmlformats.org/officeDocument/2006/relationships/image" Target="../media/image111.png"/><Relationship Id="rId32" Type="http://schemas.openxmlformats.org/officeDocument/2006/relationships/image" Target="../media/image115.png"/><Relationship Id="rId37" Type="http://schemas.openxmlformats.org/officeDocument/2006/relationships/customXml" Target="../ink/ink150.xml"/><Relationship Id="rId40" Type="http://schemas.openxmlformats.org/officeDocument/2006/relationships/image" Target="../media/image119.png"/><Relationship Id="rId45" Type="http://schemas.openxmlformats.org/officeDocument/2006/relationships/customXml" Target="../ink/ink154.xml"/><Relationship Id="rId53" Type="http://schemas.openxmlformats.org/officeDocument/2006/relationships/customXml" Target="../ink/ink158.xml"/><Relationship Id="rId58" Type="http://schemas.openxmlformats.org/officeDocument/2006/relationships/image" Target="../media/image128.png"/><Relationship Id="rId66" Type="http://schemas.openxmlformats.org/officeDocument/2006/relationships/image" Target="../media/image132.png"/><Relationship Id="rId5" Type="http://schemas.openxmlformats.org/officeDocument/2006/relationships/customXml" Target="../ink/ink134.xml"/><Relationship Id="rId61" Type="http://schemas.openxmlformats.org/officeDocument/2006/relationships/customXml" Target="../ink/ink162.xml"/><Relationship Id="rId19" Type="http://schemas.openxmlformats.org/officeDocument/2006/relationships/customXml" Target="../ink/ink141.xml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Relationship Id="rId27" Type="http://schemas.openxmlformats.org/officeDocument/2006/relationships/customXml" Target="../ink/ink145.xml"/><Relationship Id="rId30" Type="http://schemas.openxmlformats.org/officeDocument/2006/relationships/image" Target="../media/image114.png"/><Relationship Id="rId35" Type="http://schemas.openxmlformats.org/officeDocument/2006/relationships/customXml" Target="../ink/ink149.xml"/><Relationship Id="rId43" Type="http://schemas.openxmlformats.org/officeDocument/2006/relationships/customXml" Target="../ink/ink153.xml"/><Relationship Id="rId48" Type="http://schemas.openxmlformats.org/officeDocument/2006/relationships/image" Target="../media/image123.png"/><Relationship Id="rId56" Type="http://schemas.openxmlformats.org/officeDocument/2006/relationships/image" Target="../media/image127.png"/><Relationship Id="rId64" Type="http://schemas.openxmlformats.org/officeDocument/2006/relationships/image" Target="../media/image131.png"/><Relationship Id="rId69" Type="http://schemas.openxmlformats.org/officeDocument/2006/relationships/customXml" Target="../ink/ink166.xml"/><Relationship Id="rId8" Type="http://schemas.openxmlformats.org/officeDocument/2006/relationships/image" Target="../media/image103.png"/><Relationship Id="rId51" Type="http://schemas.openxmlformats.org/officeDocument/2006/relationships/customXml" Target="../ink/ink157.xml"/><Relationship Id="rId3" Type="http://schemas.openxmlformats.org/officeDocument/2006/relationships/customXml" Target="../ink/ink133.xml"/><Relationship Id="rId12" Type="http://schemas.openxmlformats.org/officeDocument/2006/relationships/image" Target="../media/image105.png"/><Relationship Id="rId17" Type="http://schemas.openxmlformats.org/officeDocument/2006/relationships/customXml" Target="../ink/ink140.xml"/><Relationship Id="rId25" Type="http://schemas.openxmlformats.org/officeDocument/2006/relationships/customXml" Target="../ink/ink144.xml"/><Relationship Id="rId33" Type="http://schemas.openxmlformats.org/officeDocument/2006/relationships/customXml" Target="../ink/ink148.xml"/><Relationship Id="rId38" Type="http://schemas.openxmlformats.org/officeDocument/2006/relationships/image" Target="../media/image118.png"/><Relationship Id="rId46" Type="http://schemas.openxmlformats.org/officeDocument/2006/relationships/image" Target="../media/image122.png"/><Relationship Id="rId59" Type="http://schemas.openxmlformats.org/officeDocument/2006/relationships/customXml" Target="../ink/ink161.xml"/><Relationship Id="rId67" Type="http://schemas.openxmlformats.org/officeDocument/2006/relationships/customXml" Target="../ink/ink165.xml"/><Relationship Id="rId20" Type="http://schemas.openxmlformats.org/officeDocument/2006/relationships/image" Target="../media/image109.png"/><Relationship Id="rId41" Type="http://schemas.openxmlformats.org/officeDocument/2006/relationships/customXml" Target="../ink/ink152.xml"/><Relationship Id="rId54" Type="http://schemas.openxmlformats.org/officeDocument/2006/relationships/image" Target="../media/image126.png"/><Relationship Id="rId62" Type="http://schemas.openxmlformats.org/officeDocument/2006/relationships/image" Target="../media/image130.png"/><Relationship Id="rId7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5" Type="http://schemas.openxmlformats.org/officeDocument/2006/relationships/customXml" Target="../ink/ink139.xml"/><Relationship Id="rId23" Type="http://schemas.openxmlformats.org/officeDocument/2006/relationships/customXml" Target="../ink/ink143.xml"/><Relationship Id="rId28" Type="http://schemas.openxmlformats.org/officeDocument/2006/relationships/image" Target="../media/image113.png"/><Relationship Id="rId36" Type="http://schemas.openxmlformats.org/officeDocument/2006/relationships/image" Target="../media/image117.png"/><Relationship Id="rId49" Type="http://schemas.openxmlformats.org/officeDocument/2006/relationships/customXml" Target="../ink/ink156.xml"/><Relationship Id="rId57" Type="http://schemas.openxmlformats.org/officeDocument/2006/relationships/customXml" Target="../ink/ink160.xml"/><Relationship Id="rId10" Type="http://schemas.openxmlformats.org/officeDocument/2006/relationships/image" Target="../media/image104.png"/><Relationship Id="rId31" Type="http://schemas.openxmlformats.org/officeDocument/2006/relationships/customXml" Target="../ink/ink147.xml"/><Relationship Id="rId44" Type="http://schemas.openxmlformats.org/officeDocument/2006/relationships/image" Target="../media/image121.png"/><Relationship Id="rId52" Type="http://schemas.openxmlformats.org/officeDocument/2006/relationships/image" Target="../media/image125.png"/><Relationship Id="rId60" Type="http://schemas.openxmlformats.org/officeDocument/2006/relationships/image" Target="../media/image129.png"/><Relationship Id="rId65" Type="http://schemas.openxmlformats.org/officeDocument/2006/relationships/customXml" Target="../ink/ink164.xml"/><Relationship Id="rId4" Type="http://schemas.openxmlformats.org/officeDocument/2006/relationships/image" Target="../media/image101.png"/><Relationship Id="rId9" Type="http://schemas.openxmlformats.org/officeDocument/2006/relationships/customXml" Target="../ink/ink136.xml"/><Relationship Id="rId13" Type="http://schemas.openxmlformats.org/officeDocument/2006/relationships/customXml" Target="../ink/ink138.xml"/><Relationship Id="rId18" Type="http://schemas.openxmlformats.org/officeDocument/2006/relationships/image" Target="../media/image108.png"/><Relationship Id="rId39" Type="http://schemas.openxmlformats.org/officeDocument/2006/relationships/customXml" Target="../ink/ink151.xml"/><Relationship Id="rId34" Type="http://schemas.openxmlformats.org/officeDocument/2006/relationships/image" Target="../media/image116.png"/><Relationship Id="rId50" Type="http://schemas.openxmlformats.org/officeDocument/2006/relationships/image" Target="../media/image124.png"/><Relationship Id="rId55" Type="http://schemas.openxmlformats.org/officeDocument/2006/relationships/customXml" Target="../ink/ink15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customXml" Target="../ink/ink168.xml"/><Relationship Id="rId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0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2.png"/><Relationship Id="rId21" Type="http://schemas.openxmlformats.org/officeDocument/2006/relationships/customXml" Target="../ink/ink181.xml"/><Relationship Id="rId42" Type="http://schemas.openxmlformats.org/officeDocument/2006/relationships/image" Target="../media/image160.png"/><Relationship Id="rId47" Type="http://schemas.openxmlformats.org/officeDocument/2006/relationships/customXml" Target="../ink/ink194.xml"/><Relationship Id="rId63" Type="http://schemas.openxmlformats.org/officeDocument/2006/relationships/customXml" Target="../ink/ink202.xml"/><Relationship Id="rId68" Type="http://schemas.openxmlformats.org/officeDocument/2006/relationships/image" Target="../media/image173.png"/><Relationship Id="rId16" Type="http://schemas.openxmlformats.org/officeDocument/2006/relationships/image" Target="../media/image147.png"/><Relationship Id="rId11" Type="http://schemas.openxmlformats.org/officeDocument/2006/relationships/customXml" Target="../ink/ink176.xml"/><Relationship Id="rId32" Type="http://schemas.openxmlformats.org/officeDocument/2006/relationships/image" Target="../media/image155.png"/><Relationship Id="rId37" Type="http://schemas.openxmlformats.org/officeDocument/2006/relationships/customXml" Target="../ink/ink189.xml"/><Relationship Id="rId53" Type="http://schemas.openxmlformats.org/officeDocument/2006/relationships/customXml" Target="../ink/ink197.xml"/><Relationship Id="rId58" Type="http://schemas.openxmlformats.org/officeDocument/2006/relationships/image" Target="../media/image168.png"/><Relationship Id="rId74" Type="http://schemas.openxmlformats.org/officeDocument/2006/relationships/image" Target="../media/image176.png"/><Relationship Id="rId79" Type="http://schemas.openxmlformats.org/officeDocument/2006/relationships/customXml" Target="../ink/ink210.xml"/><Relationship Id="rId5" Type="http://schemas.openxmlformats.org/officeDocument/2006/relationships/customXml" Target="../ink/ink173.xml"/><Relationship Id="rId61" Type="http://schemas.openxmlformats.org/officeDocument/2006/relationships/customXml" Target="../ink/ink201.xml"/><Relationship Id="rId82" Type="http://schemas.openxmlformats.org/officeDocument/2006/relationships/image" Target="../media/image180.png"/><Relationship Id="rId19" Type="http://schemas.openxmlformats.org/officeDocument/2006/relationships/customXml" Target="../ink/ink180.xml"/><Relationship Id="rId14" Type="http://schemas.openxmlformats.org/officeDocument/2006/relationships/image" Target="../media/image146.png"/><Relationship Id="rId22" Type="http://schemas.openxmlformats.org/officeDocument/2006/relationships/image" Target="../media/image150.png"/><Relationship Id="rId27" Type="http://schemas.openxmlformats.org/officeDocument/2006/relationships/customXml" Target="../ink/ink184.xml"/><Relationship Id="rId30" Type="http://schemas.openxmlformats.org/officeDocument/2006/relationships/image" Target="../media/image154.png"/><Relationship Id="rId35" Type="http://schemas.openxmlformats.org/officeDocument/2006/relationships/customXml" Target="../ink/ink188.xml"/><Relationship Id="rId43" Type="http://schemas.openxmlformats.org/officeDocument/2006/relationships/customXml" Target="../ink/ink192.xml"/><Relationship Id="rId48" Type="http://schemas.openxmlformats.org/officeDocument/2006/relationships/image" Target="../media/image163.png"/><Relationship Id="rId56" Type="http://schemas.openxmlformats.org/officeDocument/2006/relationships/image" Target="../media/image167.png"/><Relationship Id="rId64" Type="http://schemas.openxmlformats.org/officeDocument/2006/relationships/image" Target="../media/image171.png"/><Relationship Id="rId69" Type="http://schemas.openxmlformats.org/officeDocument/2006/relationships/customXml" Target="../ink/ink205.xml"/><Relationship Id="rId77" Type="http://schemas.openxmlformats.org/officeDocument/2006/relationships/customXml" Target="../ink/ink209.xml"/><Relationship Id="rId8" Type="http://schemas.openxmlformats.org/officeDocument/2006/relationships/image" Target="../media/image143.png"/><Relationship Id="rId51" Type="http://schemas.openxmlformats.org/officeDocument/2006/relationships/customXml" Target="../ink/ink196.xml"/><Relationship Id="rId72" Type="http://schemas.openxmlformats.org/officeDocument/2006/relationships/image" Target="../media/image175.png"/><Relationship Id="rId80" Type="http://schemas.openxmlformats.org/officeDocument/2006/relationships/image" Target="../media/image179.png"/><Relationship Id="rId3" Type="http://schemas.openxmlformats.org/officeDocument/2006/relationships/customXml" Target="../ink/ink172.xml"/><Relationship Id="rId12" Type="http://schemas.openxmlformats.org/officeDocument/2006/relationships/image" Target="../media/image145.png"/><Relationship Id="rId17" Type="http://schemas.openxmlformats.org/officeDocument/2006/relationships/customXml" Target="../ink/ink179.xml"/><Relationship Id="rId25" Type="http://schemas.openxmlformats.org/officeDocument/2006/relationships/customXml" Target="../ink/ink183.xml"/><Relationship Id="rId33" Type="http://schemas.openxmlformats.org/officeDocument/2006/relationships/customXml" Target="../ink/ink187.xml"/><Relationship Id="rId38" Type="http://schemas.openxmlformats.org/officeDocument/2006/relationships/image" Target="../media/image158.png"/><Relationship Id="rId46" Type="http://schemas.openxmlformats.org/officeDocument/2006/relationships/image" Target="../media/image162.png"/><Relationship Id="rId59" Type="http://schemas.openxmlformats.org/officeDocument/2006/relationships/customXml" Target="../ink/ink200.xml"/><Relationship Id="rId67" Type="http://schemas.openxmlformats.org/officeDocument/2006/relationships/customXml" Target="../ink/ink204.xml"/><Relationship Id="rId20" Type="http://schemas.openxmlformats.org/officeDocument/2006/relationships/image" Target="../media/image149.png"/><Relationship Id="rId41" Type="http://schemas.openxmlformats.org/officeDocument/2006/relationships/customXml" Target="../ink/ink191.xml"/><Relationship Id="rId54" Type="http://schemas.openxmlformats.org/officeDocument/2006/relationships/image" Target="../media/image166.png"/><Relationship Id="rId62" Type="http://schemas.openxmlformats.org/officeDocument/2006/relationships/image" Target="../media/image170.png"/><Relationship Id="rId70" Type="http://schemas.openxmlformats.org/officeDocument/2006/relationships/image" Target="../media/image174.png"/><Relationship Id="rId75" Type="http://schemas.openxmlformats.org/officeDocument/2006/relationships/customXml" Target="../ink/ink2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5" Type="http://schemas.openxmlformats.org/officeDocument/2006/relationships/customXml" Target="../ink/ink178.xml"/><Relationship Id="rId23" Type="http://schemas.openxmlformats.org/officeDocument/2006/relationships/customXml" Target="../ink/ink182.xml"/><Relationship Id="rId28" Type="http://schemas.openxmlformats.org/officeDocument/2006/relationships/image" Target="../media/image153.png"/><Relationship Id="rId36" Type="http://schemas.openxmlformats.org/officeDocument/2006/relationships/image" Target="../media/image157.png"/><Relationship Id="rId49" Type="http://schemas.openxmlformats.org/officeDocument/2006/relationships/customXml" Target="../ink/ink195.xml"/><Relationship Id="rId57" Type="http://schemas.openxmlformats.org/officeDocument/2006/relationships/customXml" Target="../ink/ink199.xml"/><Relationship Id="rId10" Type="http://schemas.openxmlformats.org/officeDocument/2006/relationships/image" Target="../media/image144.png"/><Relationship Id="rId31" Type="http://schemas.openxmlformats.org/officeDocument/2006/relationships/customXml" Target="../ink/ink186.xml"/><Relationship Id="rId44" Type="http://schemas.openxmlformats.org/officeDocument/2006/relationships/image" Target="../media/image161.png"/><Relationship Id="rId52" Type="http://schemas.openxmlformats.org/officeDocument/2006/relationships/image" Target="../media/image165.png"/><Relationship Id="rId60" Type="http://schemas.openxmlformats.org/officeDocument/2006/relationships/image" Target="../media/image169.png"/><Relationship Id="rId65" Type="http://schemas.openxmlformats.org/officeDocument/2006/relationships/customXml" Target="../ink/ink203.xml"/><Relationship Id="rId73" Type="http://schemas.openxmlformats.org/officeDocument/2006/relationships/customXml" Target="../ink/ink207.xml"/><Relationship Id="rId78" Type="http://schemas.openxmlformats.org/officeDocument/2006/relationships/image" Target="../media/image178.png"/><Relationship Id="rId81" Type="http://schemas.openxmlformats.org/officeDocument/2006/relationships/customXml" Target="../ink/ink211.xml"/><Relationship Id="rId4" Type="http://schemas.openxmlformats.org/officeDocument/2006/relationships/image" Target="../media/image141.png"/><Relationship Id="rId9" Type="http://schemas.openxmlformats.org/officeDocument/2006/relationships/customXml" Target="../ink/ink175.xml"/><Relationship Id="rId13" Type="http://schemas.openxmlformats.org/officeDocument/2006/relationships/customXml" Target="../ink/ink177.xml"/><Relationship Id="rId18" Type="http://schemas.openxmlformats.org/officeDocument/2006/relationships/image" Target="../media/image148.png"/><Relationship Id="rId39" Type="http://schemas.openxmlformats.org/officeDocument/2006/relationships/customXml" Target="../ink/ink190.xml"/><Relationship Id="rId34" Type="http://schemas.openxmlformats.org/officeDocument/2006/relationships/image" Target="../media/image156.png"/><Relationship Id="rId50" Type="http://schemas.openxmlformats.org/officeDocument/2006/relationships/image" Target="../media/image164.png"/><Relationship Id="rId55" Type="http://schemas.openxmlformats.org/officeDocument/2006/relationships/customXml" Target="../ink/ink198.xml"/><Relationship Id="rId76" Type="http://schemas.openxmlformats.org/officeDocument/2006/relationships/image" Target="../media/image177.png"/><Relationship Id="rId7" Type="http://schemas.openxmlformats.org/officeDocument/2006/relationships/customXml" Target="../ink/ink174.xml"/><Relationship Id="rId71" Type="http://schemas.openxmlformats.org/officeDocument/2006/relationships/customXml" Target="../ink/ink206.xml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185.xml"/><Relationship Id="rId24" Type="http://schemas.openxmlformats.org/officeDocument/2006/relationships/image" Target="../media/image151.png"/><Relationship Id="rId40" Type="http://schemas.openxmlformats.org/officeDocument/2006/relationships/image" Target="../media/image159.png"/><Relationship Id="rId45" Type="http://schemas.openxmlformats.org/officeDocument/2006/relationships/customXml" Target="../ink/ink193.xml"/><Relationship Id="rId66" Type="http://schemas.openxmlformats.org/officeDocument/2006/relationships/image" Target="../media/image172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2.png"/><Relationship Id="rId21" Type="http://schemas.openxmlformats.org/officeDocument/2006/relationships/customXml" Target="../ink/ink221.xml"/><Relationship Id="rId42" Type="http://schemas.openxmlformats.org/officeDocument/2006/relationships/image" Target="../media/image160.png"/><Relationship Id="rId47" Type="http://schemas.openxmlformats.org/officeDocument/2006/relationships/customXml" Target="../ink/ink234.xml"/><Relationship Id="rId63" Type="http://schemas.openxmlformats.org/officeDocument/2006/relationships/customXml" Target="../ink/ink242.xml"/><Relationship Id="rId68" Type="http://schemas.openxmlformats.org/officeDocument/2006/relationships/image" Target="../media/image173.png"/><Relationship Id="rId16" Type="http://schemas.openxmlformats.org/officeDocument/2006/relationships/image" Target="../media/image147.png"/><Relationship Id="rId11" Type="http://schemas.openxmlformats.org/officeDocument/2006/relationships/customXml" Target="../ink/ink216.xml"/><Relationship Id="rId32" Type="http://schemas.openxmlformats.org/officeDocument/2006/relationships/image" Target="../media/image155.png"/><Relationship Id="rId37" Type="http://schemas.openxmlformats.org/officeDocument/2006/relationships/customXml" Target="../ink/ink229.xml"/><Relationship Id="rId53" Type="http://schemas.openxmlformats.org/officeDocument/2006/relationships/customXml" Target="../ink/ink237.xml"/><Relationship Id="rId58" Type="http://schemas.openxmlformats.org/officeDocument/2006/relationships/image" Target="../media/image168.png"/><Relationship Id="rId74" Type="http://schemas.openxmlformats.org/officeDocument/2006/relationships/image" Target="../media/image176.png"/><Relationship Id="rId79" Type="http://schemas.openxmlformats.org/officeDocument/2006/relationships/customXml" Target="../ink/ink250.xml"/><Relationship Id="rId5" Type="http://schemas.openxmlformats.org/officeDocument/2006/relationships/customXml" Target="../ink/ink213.xml"/><Relationship Id="rId61" Type="http://schemas.openxmlformats.org/officeDocument/2006/relationships/customXml" Target="../ink/ink241.xml"/><Relationship Id="rId82" Type="http://schemas.openxmlformats.org/officeDocument/2006/relationships/image" Target="../media/image181.png"/><Relationship Id="rId19" Type="http://schemas.openxmlformats.org/officeDocument/2006/relationships/customXml" Target="../ink/ink220.xml"/><Relationship Id="rId14" Type="http://schemas.openxmlformats.org/officeDocument/2006/relationships/image" Target="../media/image146.png"/><Relationship Id="rId22" Type="http://schemas.openxmlformats.org/officeDocument/2006/relationships/image" Target="../media/image150.png"/><Relationship Id="rId27" Type="http://schemas.openxmlformats.org/officeDocument/2006/relationships/customXml" Target="../ink/ink224.xml"/><Relationship Id="rId30" Type="http://schemas.openxmlformats.org/officeDocument/2006/relationships/image" Target="../media/image154.png"/><Relationship Id="rId35" Type="http://schemas.openxmlformats.org/officeDocument/2006/relationships/customXml" Target="../ink/ink228.xml"/><Relationship Id="rId43" Type="http://schemas.openxmlformats.org/officeDocument/2006/relationships/customXml" Target="../ink/ink232.xml"/><Relationship Id="rId48" Type="http://schemas.openxmlformats.org/officeDocument/2006/relationships/image" Target="../media/image163.png"/><Relationship Id="rId56" Type="http://schemas.openxmlformats.org/officeDocument/2006/relationships/image" Target="../media/image167.png"/><Relationship Id="rId64" Type="http://schemas.openxmlformats.org/officeDocument/2006/relationships/image" Target="../media/image171.png"/><Relationship Id="rId69" Type="http://schemas.openxmlformats.org/officeDocument/2006/relationships/customXml" Target="../ink/ink245.xml"/><Relationship Id="rId77" Type="http://schemas.openxmlformats.org/officeDocument/2006/relationships/customXml" Target="../ink/ink249.xml"/><Relationship Id="rId8" Type="http://schemas.openxmlformats.org/officeDocument/2006/relationships/image" Target="../media/image143.png"/><Relationship Id="rId51" Type="http://schemas.openxmlformats.org/officeDocument/2006/relationships/customXml" Target="../ink/ink236.xml"/><Relationship Id="rId72" Type="http://schemas.openxmlformats.org/officeDocument/2006/relationships/image" Target="../media/image175.png"/><Relationship Id="rId80" Type="http://schemas.openxmlformats.org/officeDocument/2006/relationships/image" Target="../media/image179.png"/><Relationship Id="rId3" Type="http://schemas.openxmlformats.org/officeDocument/2006/relationships/customXml" Target="../ink/ink212.xml"/><Relationship Id="rId12" Type="http://schemas.openxmlformats.org/officeDocument/2006/relationships/image" Target="../media/image145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33" Type="http://schemas.openxmlformats.org/officeDocument/2006/relationships/customXml" Target="../ink/ink227.xml"/><Relationship Id="rId38" Type="http://schemas.openxmlformats.org/officeDocument/2006/relationships/image" Target="../media/image158.png"/><Relationship Id="rId46" Type="http://schemas.openxmlformats.org/officeDocument/2006/relationships/image" Target="../media/image162.png"/><Relationship Id="rId59" Type="http://schemas.openxmlformats.org/officeDocument/2006/relationships/customXml" Target="../ink/ink240.xml"/><Relationship Id="rId67" Type="http://schemas.openxmlformats.org/officeDocument/2006/relationships/customXml" Target="../ink/ink244.xml"/><Relationship Id="rId20" Type="http://schemas.openxmlformats.org/officeDocument/2006/relationships/image" Target="../media/image149.png"/><Relationship Id="rId41" Type="http://schemas.openxmlformats.org/officeDocument/2006/relationships/customXml" Target="../ink/ink231.xml"/><Relationship Id="rId54" Type="http://schemas.openxmlformats.org/officeDocument/2006/relationships/image" Target="../media/image166.png"/><Relationship Id="rId62" Type="http://schemas.openxmlformats.org/officeDocument/2006/relationships/image" Target="../media/image170.png"/><Relationship Id="rId70" Type="http://schemas.openxmlformats.org/officeDocument/2006/relationships/image" Target="../media/image174.png"/><Relationship Id="rId75" Type="http://schemas.openxmlformats.org/officeDocument/2006/relationships/customXml" Target="../ink/ink2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153.png"/><Relationship Id="rId36" Type="http://schemas.openxmlformats.org/officeDocument/2006/relationships/image" Target="../media/image157.png"/><Relationship Id="rId49" Type="http://schemas.openxmlformats.org/officeDocument/2006/relationships/customXml" Target="../ink/ink235.xml"/><Relationship Id="rId57" Type="http://schemas.openxmlformats.org/officeDocument/2006/relationships/customXml" Target="../ink/ink239.xml"/><Relationship Id="rId10" Type="http://schemas.openxmlformats.org/officeDocument/2006/relationships/image" Target="../media/image144.png"/><Relationship Id="rId31" Type="http://schemas.openxmlformats.org/officeDocument/2006/relationships/customXml" Target="../ink/ink226.xml"/><Relationship Id="rId44" Type="http://schemas.openxmlformats.org/officeDocument/2006/relationships/image" Target="../media/image161.png"/><Relationship Id="rId52" Type="http://schemas.openxmlformats.org/officeDocument/2006/relationships/image" Target="../media/image165.png"/><Relationship Id="rId60" Type="http://schemas.openxmlformats.org/officeDocument/2006/relationships/image" Target="../media/image169.png"/><Relationship Id="rId65" Type="http://schemas.openxmlformats.org/officeDocument/2006/relationships/customXml" Target="../ink/ink243.xml"/><Relationship Id="rId73" Type="http://schemas.openxmlformats.org/officeDocument/2006/relationships/customXml" Target="../ink/ink247.xml"/><Relationship Id="rId78" Type="http://schemas.openxmlformats.org/officeDocument/2006/relationships/image" Target="../media/image178.png"/><Relationship Id="rId81" Type="http://schemas.openxmlformats.org/officeDocument/2006/relationships/customXml" Target="../ink/ink251.xml"/><Relationship Id="rId4" Type="http://schemas.openxmlformats.org/officeDocument/2006/relationships/image" Target="../media/image141.png"/><Relationship Id="rId9" Type="http://schemas.openxmlformats.org/officeDocument/2006/relationships/customXml" Target="../ink/ink215.xml"/><Relationship Id="rId13" Type="http://schemas.openxmlformats.org/officeDocument/2006/relationships/customXml" Target="../ink/ink217.xml"/><Relationship Id="rId18" Type="http://schemas.openxmlformats.org/officeDocument/2006/relationships/image" Target="../media/image148.png"/><Relationship Id="rId39" Type="http://schemas.openxmlformats.org/officeDocument/2006/relationships/customXml" Target="../ink/ink230.xml"/><Relationship Id="rId34" Type="http://schemas.openxmlformats.org/officeDocument/2006/relationships/image" Target="../media/image156.png"/><Relationship Id="rId50" Type="http://schemas.openxmlformats.org/officeDocument/2006/relationships/image" Target="../media/image164.png"/><Relationship Id="rId55" Type="http://schemas.openxmlformats.org/officeDocument/2006/relationships/customXml" Target="../ink/ink238.xml"/><Relationship Id="rId76" Type="http://schemas.openxmlformats.org/officeDocument/2006/relationships/image" Target="../media/image177.png"/><Relationship Id="rId7" Type="http://schemas.openxmlformats.org/officeDocument/2006/relationships/customXml" Target="../ink/ink214.xml"/><Relationship Id="rId71" Type="http://schemas.openxmlformats.org/officeDocument/2006/relationships/customXml" Target="../ink/ink246.xml"/><Relationship Id="rId2" Type="http://schemas.openxmlformats.org/officeDocument/2006/relationships/notesSlide" Target="../notesSlides/notesSlide21.xml"/><Relationship Id="rId29" Type="http://schemas.openxmlformats.org/officeDocument/2006/relationships/customXml" Target="../ink/ink225.xml"/><Relationship Id="rId24" Type="http://schemas.openxmlformats.org/officeDocument/2006/relationships/image" Target="../media/image151.png"/><Relationship Id="rId40" Type="http://schemas.openxmlformats.org/officeDocument/2006/relationships/image" Target="../media/image159.png"/><Relationship Id="rId45" Type="http://schemas.openxmlformats.org/officeDocument/2006/relationships/customXml" Target="../ink/ink233.xml"/><Relationship Id="rId66" Type="http://schemas.openxmlformats.org/officeDocument/2006/relationships/image" Target="../media/image172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2.png"/><Relationship Id="rId21" Type="http://schemas.openxmlformats.org/officeDocument/2006/relationships/customXml" Target="../ink/ink261.xml"/><Relationship Id="rId42" Type="http://schemas.openxmlformats.org/officeDocument/2006/relationships/image" Target="../media/image160.png"/><Relationship Id="rId47" Type="http://schemas.openxmlformats.org/officeDocument/2006/relationships/customXml" Target="../ink/ink274.xml"/><Relationship Id="rId63" Type="http://schemas.openxmlformats.org/officeDocument/2006/relationships/customXml" Target="../ink/ink282.xml"/><Relationship Id="rId68" Type="http://schemas.openxmlformats.org/officeDocument/2006/relationships/image" Target="../media/image173.png"/><Relationship Id="rId16" Type="http://schemas.openxmlformats.org/officeDocument/2006/relationships/image" Target="../media/image147.png"/><Relationship Id="rId11" Type="http://schemas.openxmlformats.org/officeDocument/2006/relationships/customXml" Target="../ink/ink256.xml"/><Relationship Id="rId32" Type="http://schemas.openxmlformats.org/officeDocument/2006/relationships/image" Target="../media/image155.png"/><Relationship Id="rId37" Type="http://schemas.openxmlformats.org/officeDocument/2006/relationships/customXml" Target="../ink/ink269.xml"/><Relationship Id="rId53" Type="http://schemas.openxmlformats.org/officeDocument/2006/relationships/customXml" Target="../ink/ink277.xml"/><Relationship Id="rId58" Type="http://schemas.openxmlformats.org/officeDocument/2006/relationships/image" Target="../media/image168.png"/><Relationship Id="rId74" Type="http://schemas.openxmlformats.org/officeDocument/2006/relationships/image" Target="../media/image176.png"/><Relationship Id="rId79" Type="http://schemas.openxmlformats.org/officeDocument/2006/relationships/customXml" Target="../ink/ink290.xml"/><Relationship Id="rId5" Type="http://schemas.openxmlformats.org/officeDocument/2006/relationships/customXml" Target="../ink/ink253.xml"/><Relationship Id="rId61" Type="http://schemas.openxmlformats.org/officeDocument/2006/relationships/customXml" Target="../ink/ink281.xml"/><Relationship Id="rId82" Type="http://schemas.openxmlformats.org/officeDocument/2006/relationships/image" Target="../media/image182.png"/><Relationship Id="rId19" Type="http://schemas.openxmlformats.org/officeDocument/2006/relationships/customXml" Target="../ink/ink260.xml"/><Relationship Id="rId14" Type="http://schemas.openxmlformats.org/officeDocument/2006/relationships/image" Target="../media/image146.png"/><Relationship Id="rId22" Type="http://schemas.openxmlformats.org/officeDocument/2006/relationships/image" Target="../media/image150.png"/><Relationship Id="rId27" Type="http://schemas.openxmlformats.org/officeDocument/2006/relationships/customXml" Target="../ink/ink264.xml"/><Relationship Id="rId30" Type="http://schemas.openxmlformats.org/officeDocument/2006/relationships/image" Target="../media/image154.png"/><Relationship Id="rId35" Type="http://schemas.openxmlformats.org/officeDocument/2006/relationships/customXml" Target="../ink/ink268.xml"/><Relationship Id="rId43" Type="http://schemas.openxmlformats.org/officeDocument/2006/relationships/customXml" Target="../ink/ink272.xml"/><Relationship Id="rId48" Type="http://schemas.openxmlformats.org/officeDocument/2006/relationships/image" Target="../media/image163.png"/><Relationship Id="rId56" Type="http://schemas.openxmlformats.org/officeDocument/2006/relationships/image" Target="../media/image167.png"/><Relationship Id="rId64" Type="http://schemas.openxmlformats.org/officeDocument/2006/relationships/image" Target="../media/image171.png"/><Relationship Id="rId69" Type="http://schemas.openxmlformats.org/officeDocument/2006/relationships/customXml" Target="../ink/ink285.xml"/><Relationship Id="rId77" Type="http://schemas.openxmlformats.org/officeDocument/2006/relationships/customXml" Target="../ink/ink289.xml"/><Relationship Id="rId8" Type="http://schemas.openxmlformats.org/officeDocument/2006/relationships/image" Target="../media/image143.png"/><Relationship Id="rId51" Type="http://schemas.openxmlformats.org/officeDocument/2006/relationships/customXml" Target="../ink/ink276.xml"/><Relationship Id="rId72" Type="http://schemas.openxmlformats.org/officeDocument/2006/relationships/image" Target="../media/image175.png"/><Relationship Id="rId80" Type="http://schemas.openxmlformats.org/officeDocument/2006/relationships/image" Target="../media/image179.png"/><Relationship Id="rId3" Type="http://schemas.openxmlformats.org/officeDocument/2006/relationships/customXml" Target="../ink/ink252.xml"/><Relationship Id="rId12" Type="http://schemas.openxmlformats.org/officeDocument/2006/relationships/image" Target="../media/image145.png"/><Relationship Id="rId17" Type="http://schemas.openxmlformats.org/officeDocument/2006/relationships/customXml" Target="../ink/ink259.xml"/><Relationship Id="rId25" Type="http://schemas.openxmlformats.org/officeDocument/2006/relationships/customXml" Target="../ink/ink263.xml"/><Relationship Id="rId33" Type="http://schemas.openxmlformats.org/officeDocument/2006/relationships/customXml" Target="../ink/ink267.xml"/><Relationship Id="rId38" Type="http://schemas.openxmlformats.org/officeDocument/2006/relationships/image" Target="../media/image158.png"/><Relationship Id="rId46" Type="http://schemas.openxmlformats.org/officeDocument/2006/relationships/image" Target="../media/image162.png"/><Relationship Id="rId59" Type="http://schemas.openxmlformats.org/officeDocument/2006/relationships/customXml" Target="../ink/ink280.xml"/><Relationship Id="rId67" Type="http://schemas.openxmlformats.org/officeDocument/2006/relationships/customXml" Target="../ink/ink284.xml"/><Relationship Id="rId20" Type="http://schemas.openxmlformats.org/officeDocument/2006/relationships/image" Target="../media/image149.png"/><Relationship Id="rId41" Type="http://schemas.openxmlformats.org/officeDocument/2006/relationships/customXml" Target="../ink/ink271.xml"/><Relationship Id="rId54" Type="http://schemas.openxmlformats.org/officeDocument/2006/relationships/image" Target="../media/image166.png"/><Relationship Id="rId62" Type="http://schemas.openxmlformats.org/officeDocument/2006/relationships/image" Target="../media/image170.png"/><Relationship Id="rId70" Type="http://schemas.openxmlformats.org/officeDocument/2006/relationships/image" Target="../media/image174.png"/><Relationship Id="rId75" Type="http://schemas.openxmlformats.org/officeDocument/2006/relationships/customXml" Target="../ink/ink2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5" Type="http://schemas.openxmlformats.org/officeDocument/2006/relationships/customXml" Target="../ink/ink258.xml"/><Relationship Id="rId23" Type="http://schemas.openxmlformats.org/officeDocument/2006/relationships/customXml" Target="../ink/ink262.xml"/><Relationship Id="rId28" Type="http://schemas.openxmlformats.org/officeDocument/2006/relationships/image" Target="../media/image153.png"/><Relationship Id="rId36" Type="http://schemas.openxmlformats.org/officeDocument/2006/relationships/image" Target="../media/image157.png"/><Relationship Id="rId49" Type="http://schemas.openxmlformats.org/officeDocument/2006/relationships/customXml" Target="../ink/ink275.xml"/><Relationship Id="rId57" Type="http://schemas.openxmlformats.org/officeDocument/2006/relationships/customXml" Target="../ink/ink279.xml"/><Relationship Id="rId10" Type="http://schemas.openxmlformats.org/officeDocument/2006/relationships/image" Target="../media/image144.png"/><Relationship Id="rId31" Type="http://schemas.openxmlformats.org/officeDocument/2006/relationships/customXml" Target="../ink/ink266.xml"/><Relationship Id="rId44" Type="http://schemas.openxmlformats.org/officeDocument/2006/relationships/image" Target="../media/image161.png"/><Relationship Id="rId52" Type="http://schemas.openxmlformats.org/officeDocument/2006/relationships/image" Target="../media/image165.png"/><Relationship Id="rId60" Type="http://schemas.openxmlformats.org/officeDocument/2006/relationships/image" Target="../media/image169.png"/><Relationship Id="rId65" Type="http://schemas.openxmlformats.org/officeDocument/2006/relationships/customXml" Target="../ink/ink283.xml"/><Relationship Id="rId73" Type="http://schemas.openxmlformats.org/officeDocument/2006/relationships/customXml" Target="../ink/ink287.xml"/><Relationship Id="rId78" Type="http://schemas.openxmlformats.org/officeDocument/2006/relationships/image" Target="../media/image178.png"/><Relationship Id="rId81" Type="http://schemas.openxmlformats.org/officeDocument/2006/relationships/customXml" Target="../ink/ink291.xml"/><Relationship Id="rId4" Type="http://schemas.openxmlformats.org/officeDocument/2006/relationships/image" Target="../media/image141.png"/><Relationship Id="rId9" Type="http://schemas.openxmlformats.org/officeDocument/2006/relationships/customXml" Target="../ink/ink255.xml"/><Relationship Id="rId13" Type="http://schemas.openxmlformats.org/officeDocument/2006/relationships/customXml" Target="../ink/ink257.xml"/><Relationship Id="rId18" Type="http://schemas.openxmlformats.org/officeDocument/2006/relationships/image" Target="../media/image148.png"/><Relationship Id="rId39" Type="http://schemas.openxmlformats.org/officeDocument/2006/relationships/customXml" Target="../ink/ink270.xml"/><Relationship Id="rId34" Type="http://schemas.openxmlformats.org/officeDocument/2006/relationships/image" Target="../media/image156.png"/><Relationship Id="rId50" Type="http://schemas.openxmlformats.org/officeDocument/2006/relationships/image" Target="../media/image164.png"/><Relationship Id="rId55" Type="http://schemas.openxmlformats.org/officeDocument/2006/relationships/customXml" Target="../ink/ink278.xml"/><Relationship Id="rId76" Type="http://schemas.openxmlformats.org/officeDocument/2006/relationships/image" Target="../media/image177.png"/><Relationship Id="rId7" Type="http://schemas.openxmlformats.org/officeDocument/2006/relationships/customXml" Target="../ink/ink254.xml"/><Relationship Id="rId71" Type="http://schemas.openxmlformats.org/officeDocument/2006/relationships/customXml" Target="../ink/ink286.xml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265.xml"/><Relationship Id="rId24" Type="http://schemas.openxmlformats.org/officeDocument/2006/relationships/image" Target="../media/image151.png"/><Relationship Id="rId40" Type="http://schemas.openxmlformats.org/officeDocument/2006/relationships/image" Target="../media/image159.png"/><Relationship Id="rId45" Type="http://schemas.openxmlformats.org/officeDocument/2006/relationships/customXml" Target="../ink/ink273.xml"/><Relationship Id="rId66" Type="http://schemas.openxmlformats.org/officeDocument/2006/relationships/image" Target="../media/image1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3.xml"/><Relationship Id="rId21" Type="http://schemas.openxmlformats.org/officeDocument/2006/relationships/customXml" Target="../ink/ink305.xml"/><Relationship Id="rId42" Type="http://schemas.openxmlformats.org/officeDocument/2006/relationships/image" Target="../media/image205.png"/><Relationship Id="rId63" Type="http://schemas.openxmlformats.org/officeDocument/2006/relationships/customXml" Target="../ink/ink326.xml"/><Relationship Id="rId84" Type="http://schemas.openxmlformats.org/officeDocument/2006/relationships/image" Target="../media/image226.png"/><Relationship Id="rId138" Type="http://schemas.openxmlformats.org/officeDocument/2006/relationships/image" Target="../media/image253.png"/><Relationship Id="rId107" Type="http://schemas.openxmlformats.org/officeDocument/2006/relationships/customXml" Target="../ink/ink348.xml"/><Relationship Id="rId11" Type="http://schemas.openxmlformats.org/officeDocument/2006/relationships/customXml" Target="../ink/ink300.xml"/><Relationship Id="rId32" Type="http://schemas.openxmlformats.org/officeDocument/2006/relationships/image" Target="../media/image200.png"/><Relationship Id="rId53" Type="http://schemas.openxmlformats.org/officeDocument/2006/relationships/customXml" Target="../ink/ink321.xml"/><Relationship Id="rId74" Type="http://schemas.openxmlformats.org/officeDocument/2006/relationships/image" Target="../media/image221.png"/><Relationship Id="rId128" Type="http://schemas.openxmlformats.org/officeDocument/2006/relationships/image" Target="../media/image248.png"/><Relationship Id="rId149" Type="http://schemas.openxmlformats.org/officeDocument/2006/relationships/customXml" Target="../ink/ink369.xml"/><Relationship Id="rId5" Type="http://schemas.openxmlformats.org/officeDocument/2006/relationships/customXml" Target="../ink/ink297.xml"/><Relationship Id="rId95" Type="http://schemas.openxmlformats.org/officeDocument/2006/relationships/customXml" Target="../ink/ink342.xml"/><Relationship Id="rId22" Type="http://schemas.openxmlformats.org/officeDocument/2006/relationships/image" Target="../media/image195.png"/><Relationship Id="rId27" Type="http://schemas.openxmlformats.org/officeDocument/2006/relationships/customXml" Target="../ink/ink308.xml"/><Relationship Id="rId43" Type="http://schemas.openxmlformats.org/officeDocument/2006/relationships/customXml" Target="../ink/ink316.xml"/><Relationship Id="rId48" Type="http://schemas.openxmlformats.org/officeDocument/2006/relationships/image" Target="../media/image208.png"/><Relationship Id="rId64" Type="http://schemas.openxmlformats.org/officeDocument/2006/relationships/image" Target="../media/image216.png"/><Relationship Id="rId69" Type="http://schemas.openxmlformats.org/officeDocument/2006/relationships/customXml" Target="../ink/ink329.xml"/><Relationship Id="rId113" Type="http://schemas.openxmlformats.org/officeDocument/2006/relationships/customXml" Target="../ink/ink351.xml"/><Relationship Id="rId118" Type="http://schemas.openxmlformats.org/officeDocument/2006/relationships/image" Target="../media/image243.png"/><Relationship Id="rId134" Type="http://schemas.openxmlformats.org/officeDocument/2006/relationships/image" Target="../media/image251.png"/><Relationship Id="rId139" Type="http://schemas.openxmlformats.org/officeDocument/2006/relationships/customXml" Target="../ink/ink364.xml"/><Relationship Id="rId80" Type="http://schemas.openxmlformats.org/officeDocument/2006/relationships/image" Target="../media/image224.png"/><Relationship Id="rId85" Type="http://schemas.openxmlformats.org/officeDocument/2006/relationships/customXml" Target="../ink/ink337.xml"/><Relationship Id="rId150" Type="http://schemas.openxmlformats.org/officeDocument/2006/relationships/image" Target="../media/image259.png"/><Relationship Id="rId155" Type="http://schemas.openxmlformats.org/officeDocument/2006/relationships/customXml" Target="../ink/ink372.xml"/><Relationship Id="rId12" Type="http://schemas.openxmlformats.org/officeDocument/2006/relationships/image" Target="../media/image190.png"/><Relationship Id="rId17" Type="http://schemas.openxmlformats.org/officeDocument/2006/relationships/customXml" Target="../ink/ink303.xml"/><Relationship Id="rId33" Type="http://schemas.openxmlformats.org/officeDocument/2006/relationships/customXml" Target="../ink/ink311.xml"/><Relationship Id="rId38" Type="http://schemas.openxmlformats.org/officeDocument/2006/relationships/image" Target="../media/image203.png"/><Relationship Id="rId59" Type="http://schemas.openxmlformats.org/officeDocument/2006/relationships/customXml" Target="../ink/ink324.xml"/><Relationship Id="rId103" Type="http://schemas.openxmlformats.org/officeDocument/2006/relationships/customXml" Target="../ink/ink346.xml"/><Relationship Id="rId108" Type="http://schemas.openxmlformats.org/officeDocument/2006/relationships/image" Target="../media/image238.png"/><Relationship Id="rId124" Type="http://schemas.openxmlformats.org/officeDocument/2006/relationships/image" Target="../media/image246.png"/><Relationship Id="rId129" Type="http://schemas.openxmlformats.org/officeDocument/2006/relationships/customXml" Target="../ink/ink359.xml"/><Relationship Id="rId54" Type="http://schemas.openxmlformats.org/officeDocument/2006/relationships/image" Target="../media/image211.png"/><Relationship Id="rId70" Type="http://schemas.openxmlformats.org/officeDocument/2006/relationships/image" Target="../media/image219.png"/><Relationship Id="rId75" Type="http://schemas.openxmlformats.org/officeDocument/2006/relationships/customXml" Target="../ink/ink332.xml"/><Relationship Id="rId91" Type="http://schemas.openxmlformats.org/officeDocument/2006/relationships/customXml" Target="../ink/ink340.xml"/><Relationship Id="rId96" Type="http://schemas.openxmlformats.org/officeDocument/2006/relationships/image" Target="../media/image232.png"/><Relationship Id="rId140" Type="http://schemas.openxmlformats.org/officeDocument/2006/relationships/image" Target="../media/image254.png"/><Relationship Id="rId145" Type="http://schemas.openxmlformats.org/officeDocument/2006/relationships/customXml" Target="../ink/ink3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23" Type="http://schemas.openxmlformats.org/officeDocument/2006/relationships/customXml" Target="../ink/ink306.xml"/><Relationship Id="rId28" Type="http://schemas.openxmlformats.org/officeDocument/2006/relationships/image" Target="../media/image198.png"/><Relationship Id="rId49" Type="http://schemas.openxmlformats.org/officeDocument/2006/relationships/customXml" Target="../ink/ink319.xml"/><Relationship Id="rId114" Type="http://schemas.openxmlformats.org/officeDocument/2006/relationships/image" Target="../media/image241.png"/><Relationship Id="rId119" Type="http://schemas.openxmlformats.org/officeDocument/2006/relationships/customXml" Target="../ink/ink354.xml"/><Relationship Id="rId44" Type="http://schemas.openxmlformats.org/officeDocument/2006/relationships/image" Target="../media/image206.png"/><Relationship Id="rId60" Type="http://schemas.openxmlformats.org/officeDocument/2006/relationships/image" Target="../media/image214.png"/><Relationship Id="rId65" Type="http://schemas.openxmlformats.org/officeDocument/2006/relationships/customXml" Target="../ink/ink327.xml"/><Relationship Id="rId81" Type="http://schemas.openxmlformats.org/officeDocument/2006/relationships/customXml" Target="../ink/ink335.xml"/><Relationship Id="rId86" Type="http://schemas.openxmlformats.org/officeDocument/2006/relationships/image" Target="../media/image227.png"/><Relationship Id="rId130" Type="http://schemas.openxmlformats.org/officeDocument/2006/relationships/image" Target="../media/image249.png"/><Relationship Id="rId135" Type="http://schemas.openxmlformats.org/officeDocument/2006/relationships/customXml" Target="../ink/ink362.xml"/><Relationship Id="rId151" Type="http://schemas.openxmlformats.org/officeDocument/2006/relationships/customXml" Target="../ink/ink370.xml"/><Relationship Id="rId156" Type="http://schemas.openxmlformats.org/officeDocument/2006/relationships/image" Target="../media/image262.png"/><Relationship Id="rId13" Type="http://schemas.openxmlformats.org/officeDocument/2006/relationships/customXml" Target="../ink/ink301.xml"/><Relationship Id="rId18" Type="http://schemas.openxmlformats.org/officeDocument/2006/relationships/image" Target="../media/image193.png"/><Relationship Id="rId39" Type="http://schemas.openxmlformats.org/officeDocument/2006/relationships/customXml" Target="../ink/ink314.xml"/><Relationship Id="rId109" Type="http://schemas.openxmlformats.org/officeDocument/2006/relationships/customXml" Target="../ink/ink349.xml"/><Relationship Id="rId34" Type="http://schemas.openxmlformats.org/officeDocument/2006/relationships/image" Target="../media/image201.png"/><Relationship Id="rId50" Type="http://schemas.openxmlformats.org/officeDocument/2006/relationships/image" Target="../media/image209.png"/><Relationship Id="rId55" Type="http://schemas.openxmlformats.org/officeDocument/2006/relationships/customXml" Target="../ink/ink322.xml"/><Relationship Id="rId76" Type="http://schemas.openxmlformats.org/officeDocument/2006/relationships/image" Target="../media/image222.png"/><Relationship Id="rId97" Type="http://schemas.openxmlformats.org/officeDocument/2006/relationships/customXml" Target="../ink/ink343.xml"/><Relationship Id="rId104" Type="http://schemas.openxmlformats.org/officeDocument/2006/relationships/image" Target="../media/image236.png"/><Relationship Id="rId120" Type="http://schemas.openxmlformats.org/officeDocument/2006/relationships/image" Target="../media/image244.png"/><Relationship Id="rId125" Type="http://schemas.openxmlformats.org/officeDocument/2006/relationships/customXml" Target="../ink/ink357.xml"/><Relationship Id="rId141" Type="http://schemas.openxmlformats.org/officeDocument/2006/relationships/customXml" Target="../ink/ink365.xml"/><Relationship Id="rId146" Type="http://schemas.openxmlformats.org/officeDocument/2006/relationships/image" Target="../media/image257.png"/><Relationship Id="rId7" Type="http://schemas.openxmlformats.org/officeDocument/2006/relationships/customXml" Target="../ink/ink298.xml"/><Relationship Id="rId71" Type="http://schemas.openxmlformats.org/officeDocument/2006/relationships/customXml" Target="../ink/ink330.xml"/><Relationship Id="rId92" Type="http://schemas.openxmlformats.org/officeDocument/2006/relationships/image" Target="../media/image230.png"/><Relationship Id="rId2" Type="http://schemas.openxmlformats.org/officeDocument/2006/relationships/notesSlide" Target="../notesSlides/notesSlide27.xml"/><Relationship Id="rId29" Type="http://schemas.openxmlformats.org/officeDocument/2006/relationships/customXml" Target="../ink/ink309.xml"/><Relationship Id="rId24" Type="http://schemas.openxmlformats.org/officeDocument/2006/relationships/image" Target="../media/image196.png"/><Relationship Id="rId40" Type="http://schemas.openxmlformats.org/officeDocument/2006/relationships/image" Target="../media/image204.png"/><Relationship Id="rId45" Type="http://schemas.openxmlformats.org/officeDocument/2006/relationships/customXml" Target="../ink/ink317.xml"/><Relationship Id="rId66" Type="http://schemas.openxmlformats.org/officeDocument/2006/relationships/image" Target="../media/image217.png"/><Relationship Id="rId87" Type="http://schemas.openxmlformats.org/officeDocument/2006/relationships/customXml" Target="../ink/ink338.xml"/><Relationship Id="rId110" Type="http://schemas.openxmlformats.org/officeDocument/2006/relationships/image" Target="../media/image239.png"/><Relationship Id="rId115" Type="http://schemas.openxmlformats.org/officeDocument/2006/relationships/customXml" Target="../ink/ink352.xml"/><Relationship Id="rId131" Type="http://schemas.openxmlformats.org/officeDocument/2006/relationships/customXml" Target="../ink/ink360.xml"/><Relationship Id="rId136" Type="http://schemas.openxmlformats.org/officeDocument/2006/relationships/image" Target="../media/image252.png"/><Relationship Id="rId61" Type="http://schemas.openxmlformats.org/officeDocument/2006/relationships/customXml" Target="../ink/ink325.xml"/><Relationship Id="rId82" Type="http://schemas.openxmlformats.org/officeDocument/2006/relationships/image" Target="../media/image225.png"/><Relationship Id="rId152" Type="http://schemas.openxmlformats.org/officeDocument/2006/relationships/image" Target="../media/image260.png"/><Relationship Id="rId19" Type="http://schemas.openxmlformats.org/officeDocument/2006/relationships/customXml" Target="../ink/ink304.xml"/><Relationship Id="rId14" Type="http://schemas.openxmlformats.org/officeDocument/2006/relationships/image" Target="../media/image191.png"/><Relationship Id="rId30" Type="http://schemas.openxmlformats.org/officeDocument/2006/relationships/image" Target="../media/image199.png"/><Relationship Id="rId35" Type="http://schemas.openxmlformats.org/officeDocument/2006/relationships/customXml" Target="../ink/ink312.xml"/><Relationship Id="rId56" Type="http://schemas.openxmlformats.org/officeDocument/2006/relationships/image" Target="../media/image212.png"/><Relationship Id="rId77" Type="http://schemas.openxmlformats.org/officeDocument/2006/relationships/customXml" Target="../ink/ink333.xml"/><Relationship Id="rId100" Type="http://schemas.openxmlformats.org/officeDocument/2006/relationships/image" Target="../media/image234.png"/><Relationship Id="rId105" Type="http://schemas.openxmlformats.org/officeDocument/2006/relationships/customXml" Target="../ink/ink347.xml"/><Relationship Id="rId126" Type="http://schemas.openxmlformats.org/officeDocument/2006/relationships/image" Target="../media/image247.png"/><Relationship Id="rId147" Type="http://schemas.openxmlformats.org/officeDocument/2006/relationships/customXml" Target="../ink/ink368.xml"/><Relationship Id="rId8" Type="http://schemas.openxmlformats.org/officeDocument/2006/relationships/image" Target="../media/image188.png"/><Relationship Id="rId51" Type="http://schemas.openxmlformats.org/officeDocument/2006/relationships/customXml" Target="../ink/ink320.xml"/><Relationship Id="rId72" Type="http://schemas.openxmlformats.org/officeDocument/2006/relationships/image" Target="../media/image220.png"/><Relationship Id="rId93" Type="http://schemas.openxmlformats.org/officeDocument/2006/relationships/customXml" Target="../ink/ink341.xml"/><Relationship Id="rId98" Type="http://schemas.openxmlformats.org/officeDocument/2006/relationships/image" Target="../media/image233.png"/><Relationship Id="rId121" Type="http://schemas.openxmlformats.org/officeDocument/2006/relationships/customXml" Target="../ink/ink355.xml"/><Relationship Id="rId142" Type="http://schemas.openxmlformats.org/officeDocument/2006/relationships/image" Target="../media/image255.png"/><Relationship Id="rId3" Type="http://schemas.openxmlformats.org/officeDocument/2006/relationships/customXml" Target="../ink/ink296.xml"/><Relationship Id="rId25" Type="http://schemas.openxmlformats.org/officeDocument/2006/relationships/customXml" Target="../ink/ink307.xml"/><Relationship Id="rId46" Type="http://schemas.openxmlformats.org/officeDocument/2006/relationships/image" Target="../media/image207.png"/><Relationship Id="rId67" Type="http://schemas.openxmlformats.org/officeDocument/2006/relationships/customXml" Target="../ink/ink328.xml"/><Relationship Id="rId116" Type="http://schemas.openxmlformats.org/officeDocument/2006/relationships/image" Target="../media/image242.png"/><Relationship Id="rId137" Type="http://schemas.openxmlformats.org/officeDocument/2006/relationships/customXml" Target="../ink/ink363.xml"/><Relationship Id="rId20" Type="http://schemas.openxmlformats.org/officeDocument/2006/relationships/image" Target="../media/image194.png"/><Relationship Id="rId41" Type="http://schemas.openxmlformats.org/officeDocument/2006/relationships/customXml" Target="../ink/ink315.xml"/><Relationship Id="rId62" Type="http://schemas.openxmlformats.org/officeDocument/2006/relationships/image" Target="../media/image215.png"/><Relationship Id="rId83" Type="http://schemas.openxmlformats.org/officeDocument/2006/relationships/customXml" Target="../ink/ink336.xml"/><Relationship Id="rId88" Type="http://schemas.openxmlformats.org/officeDocument/2006/relationships/image" Target="../media/image228.png"/><Relationship Id="rId111" Type="http://schemas.openxmlformats.org/officeDocument/2006/relationships/customXml" Target="../ink/ink350.xml"/><Relationship Id="rId132" Type="http://schemas.openxmlformats.org/officeDocument/2006/relationships/image" Target="../media/image250.png"/><Relationship Id="rId153" Type="http://schemas.openxmlformats.org/officeDocument/2006/relationships/customXml" Target="../ink/ink371.xml"/><Relationship Id="rId15" Type="http://schemas.openxmlformats.org/officeDocument/2006/relationships/customXml" Target="../ink/ink302.xml"/><Relationship Id="rId36" Type="http://schemas.openxmlformats.org/officeDocument/2006/relationships/image" Target="../media/image202.png"/><Relationship Id="rId57" Type="http://schemas.openxmlformats.org/officeDocument/2006/relationships/customXml" Target="../ink/ink323.xml"/><Relationship Id="rId106" Type="http://schemas.openxmlformats.org/officeDocument/2006/relationships/image" Target="../media/image237.png"/><Relationship Id="rId127" Type="http://schemas.openxmlformats.org/officeDocument/2006/relationships/customXml" Target="../ink/ink358.xml"/><Relationship Id="rId10" Type="http://schemas.openxmlformats.org/officeDocument/2006/relationships/image" Target="../media/image189.png"/><Relationship Id="rId31" Type="http://schemas.openxmlformats.org/officeDocument/2006/relationships/customXml" Target="../ink/ink310.xml"/><Relationship Id="rId52" Type="http://schemas.openxmlformats.org/officeDocument/2006/relationships/image" Target="../media/image210.png"/><Relationship Id="rId73" Type="http://schemas.openxmlformats.org/officeDocument/2006/relationships/customXml" Target="../ink/ink331.xml"/><Relationship Id="rId78" Type="http://schemas.openxmlformats.org/officeDocument/2006/relationships/image" Target="../media/image223.png"/><Relationship Id="rId94" Type="http://schemas.openxmlformats.org/officeDocument/2006/relationships/image" Target="../media/image231.png"/><Relationship Id="rId99" Type="http://schemas.openxmlformats.org/officeDocument/2006/relationships/customXml" Target="../ink/ink344.xml"/><Relationship Id="rId101" Type="http://schemas.openxmlformats.org/officeDocument/2006/relationships/customXml" Target="../ink/ink345.xml"/><Relationship Id="rId122" Type="http://schemas.openxmlformats.org/officeDocument/2006/relationships/image" Target="../media/image245.png"/><Relationship Id="rId143" Type="http://schemas.openxmlformats.org/officeDocument/2006/relationships/customXml" Target="../ink/ink366.xml"/><Relationship Id="rId148" Type="http://schemas.openxmlformats.org/officeDocument/2006/relationships/image" Target="../media/image258.png"/><Relationship Id="rId4" Type="http://schemas.openxmlformats.org/officeDocument/2006/relationships/image" Target="../media/image1860.png"/><Relationship Id="rId9" Type="http://schemas.openxmlformats.org/officeDocument/2006/relationships/customXml" Target="../ink/ink299.xml"/><Relationship Id="rId26" Type="http://schemas.openxmlformats.org/officeDocument/2006/relationships/image" Target="../media/image197.png"/><Relationship Id="rId47" Type="http://schemas.openxmlformats.org/officeDocument/2006/relationships/customXml" Target="../ink/ink318.xml"/><Relationship Id="rId68" Type="http://schemas.openxmlformats.org/officeDocument/2006/relationships/image" Target="../media/image218.png"/><Relationship Id="rId89" Type="http://schemas.openxmlformats.org/officeDocument/2006/relationships/customXml" Target="../ink/ink339.xml"/><Relationship Id="rId112" Type="http://schemas.openxmlformats.org/officeDocument/2006/relationships/image" Target="../media/image240.png"/><Relationship Id="rId133" Type="http://schemas.openxmlformats.org/officeDocument/2006/relationships/customXml" Target="../ink/ink361.xml"/><Relationship Id="rId154" Type="http://schemas.openxmlformats.org/officeDocument/2006/relationships/image" Target="../media/image261.png"/><Relationship Id="rId16" Type="http://schemas.openxmlformats.org/officeDocument/2006/relationships/image" Target="../media/image192.png"/><Relationship Id="rId37" Type="http://schemas.openxmlformats.org/officeDocument/2006/relationships/customXml" Target="../ink/ink313.xml"/><Relationship Id="rId58" Type="http://schemas.openxmlformats.org/officeDocument/2006/relationships/image" Target="../media/image213.png"/><Relationship Id="rId79" Type="http://schemas.openxmlformats.org/officeDocument/2006/relationships/customXml" Target="../ink/ink334.xml"/><Relationship Id="rId102" Type="http://schemas.openxmlformats.org/officeDocument/2006/relationships/image" Target="../media/image235.png"/><Relationship Id="rId123" Type="http://schemas.openxmlformats.org/officeDocument/2006/relationships/customXml" Target="../ink/ink356.xml"/><Relationship Id="rId144" Type="http://schemas.openxmlformats.org/officeDocument/2006/relationships/image" Target="../media/image256.png"/><Relationship Id="rId90" Type="http://schemas.openxmlformats.org/officeDocument/2006/relationships/image" Target="../media/image229.png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4.png"/><Relationship Id="rId21" Type="http://schemas.openxmlformats.org/officeDocument/2006/relationships/customXml" Target="../ink/ink382.xml"/><Relationship Id="rId34" Type="http://schemas.openxmlformats.org/officeDocument/2006/relationships/image" Target="../media/image278.png"/><Relationship Id="rId42" Type="http://schemas.openxmlformats.org/officeDocument/2006/relationships/image" Target="../media/image282.png"/><Relationship Id="rId47" Type="http://schemas.openxmlformats.org/officeDocument/2006/relationships/customXml" Target="../ink/ink395.xml"/><Relationship Id="rId50" Type="http://schemas.openxmlformats.org/officeDocument/2006/relationships/image" Target="../media/image286.png"/><Relationship Id="rId55" Type="http://schemas.openxmlformats.org/officeDocument/2006/relationships/customXml" Target="../ink/ink399.xml"/><Relationship Id="rId63" Type="http://schemas.openxmlformats.org/officeDocument/2006/relationships/customXml" Target="../ink/ink403.xml"/><Relationship Id="rId7" Type="http://schemas.openxmlformats.org/officeDocument/2006/relationships/customXml" Target="../ink/ink375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69.png"/><Relationship Id="rId29" Type="http://schemas.openxmlformats.org/officeDocument/2006/relationships/customXml" Target="../ink/ink386.xml"/><Relationship Id="rId11" Type="http://schemas.openxmlformats.org/officeDocument/2006/relationships/customXml" Target="../ink/ink377.xml"/><Relationship Id="rId24" Type="http://schemas.openxmlformats.org/officeDocument/2006/relationships/image" Target="../media/image273.png"/><Relationship Id="rId32" Type="http://schemas.openxmlformats.org/officeDocument/2006/relationships/image" Target="../media/image277.png"/><Relationship Id="rId37" Type="http://schemas.openxmlformats.org/officeDocument/2006/relationships/customXml" Target="../ink/ink390.xml"/><Relationship Id="rId40" Type="http://schemas.openxmlformats.org/officeDocument/2006/relationships/image" Target="../media/image281.png"/><Relationship Id="rId45" Type="http://schemas.openxmlformats.org/officeDocument/2006/relationships/customXml" Target="../ink/ink394.xml"/><Relationship Id="rId53" Type="http://schemas.openxmlformats.org/officeDocument/2006/relationships/customXml" Target="../ink/ink398.xml"/><Relationship Id="rId58" Type="http://schemas.openxmlformats.org/officeDocument/2006/relationships/image" Target="../media/image290.png"/><Relationship Id="rId66" Type="http://schemas.openxmlformats.org/officeDocument/2006/relationships/image" Target="../media/image294.png"/><Relationship Id="rId5" Type="http://schemas.openxmlformats.org/officeDocument/2006/relationships/customXml" Target="../ink/ink374.xml"/><Relationship Id="rId61" Type="http://schemas.openxmlformats.org/officeDocument/2006/relationships/customXml" Target="../ink/ink402.xml"/><Relationship Id="rId19" Type="http://schemas.openxmlformats.org/officeDocument/2006/relationships/customXml" Target="../ink/ink381.xml"/><Relationship Id="rId14" Type="http://schemas.openxmlformats.org/officeDocument/2006/relationships/image" Target="../media/image268.png"/><Relationship Id="rId22" Type="http://schemas.openxmlformats.org/officeDocument/2006/relationships/image" Target="../media/image272.png"/><Relationship Id="rId27" Type="http://schemas.openxmlformats.org/officeDocument/2006/relationships/customXml" Target="../ink/ink385.xml"/><Relationship Id="rId30" Type="http://schemas.openxmlformats.org/officeDocument/2006/relationships/image" Target="../media/image276.png"/><Relationship Id="rId35" Type="http://schemas.openxmlformats.org/officeDocument/2006/relationships/customXml" Target="../ink/ink389.xml"/><Relationship Id="rId43" Type="http://schemas.openxmlformats.org/officeDocument/2006/relationships/customXml" Target="../ink/ink393.xml"/><Relationship Id="rId48" Type="http://schemas.openxmlformats.org/officeDocument/2006/relationships/image" Target="../media/image285.png"/><Relationship Id="rId56" Type="http://schemas.openxmlformats.org/officeDocument/2006/relationships/image" Target="../media/image289.png"/><Relationship Id="rId64" Type="http://schemas.openxmlformats.org/officeDocument/2006/relationships/image" Target="../media/image293.png"/><Relationship Id="rId8" Type="http://schemas.openxmlformats.org/officeDocument/2006/relationships/image" Target="../media/image265.png"/><Relationship Id="rId51" Type="http://schemas.openxmlformats.org/officeDocument/2006/relationships/customXml" Target="../ink/ink397.xml"/><Relationship Id="rId3" Type="http://schemas.openxmlformats.org/officeDocument/2006/relationships/customXml" Target="../ink/ink373.xml"/><Relationship Id="rId12" Type="http://schemas.openxmlformats.org/officeDocument/2006/relationships/image" Target="../media/image267.png"/><Relationship Id="rId17" Type="http://schemas.openxmlformats.org/officeDocument/2006/relationships/customXml" Target="../ink/ink380.xml"/><Relationship Id="rId25" Type="http://schemas.openxmlformats.org/officeDocument/2006/relationships/customXml" Target="../ink/ink384.xml"/><Relationship Id="rId33" Type="http://schemas.openxmlformats.org/officeDocument/2006/relationships/customXml" Target="../ink/ink388.xml"/><Relationship Id="rId38" Type="http://schemas.openxmlformats.org/officeDocument/2006/relationships/image" Target="../media/image280.png"/><Relationship Id="rId46" Type="http://schemas.openxmlformats.org/officeDocument/2006/relationships/image" Target="../media/image284.png"/><Relationship Id="rId59" Type="http://schemas.openxmlformats.org/officeDocument/2006/relationships/customXml" Target="../ink/ink401.xml"/><Relationship Id="rId20" Type="http://schemas.openxmlformats.org/officeDocument/2006/relationships/image" Target="../media/image271.png"/><Relationship Id="rId41" Type="http://schemas.openxmlformats.org/officeDocument/2006/relationships/customXml" Target="../ink/ink392.xml"/><Relationship Id="rId54" Type="http://schemas.openxmlformats.org/officeDocument/2006/relationships/image" Target="../media/image288.png"/><Relationship Id="rId6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5" Type="http://schemas.openxmlformats.org/officeDocument/2006/relationships/customXml" Target="../ink/ink379.xml"/><Relationship Id="rId23" Type="http://schemas.openxmlformats.org/officeDocument/2006/relationships/customXml" Target="../ink/ink383.xml"/><Relationship Id="rId28" Type="http://schemas.openxmlformats.org/officeDocument/2006/relationships/image" Target="../media/image275.png"/><Relationship Id="rId36" Type="http://schemas.openxmlformats.org/officeDocument/2006/relationships/image" Target="../media/image279.png"/><Relationship Id="rId49" Type="http://schemas.openxmlformats.org/officeDocument/2006/relationships/customXml" Target="../ink/ink396.xml"/><Relationship Id="rId57" Type="http://schemas.openxmlformats.org/officeDocument/2006/relationships/customXml" Target="../ink/ink400.xml"/><Relationship Id="rId10" Type="http://schemas.openxmlformats.org/officeDocument/2006/relationships/image" Target="../media/image266.png"/><Relationship Id="rId31" Type="http://schemas.openxmlformats.org/officeDocument/2006/relationships/customXml" Target="../ink/ink387.xml"/><Relationship Id="rId44" Type="http://schemas.openxmlformats.org/officeDocument/2006/relationships/image" Target="../media/image283.png"/><Relationship Id="rId52" Type="http://schemas.openxmlformats.org/officeDocument/2006/relationships/image" Target="../media/image287.png"/><Relationship Id="rId60" Type="http://schemas.openxmlformats.org/officeDocument/2006/relationships/image" Target="../media/image291.png"/><Relationship Id="rId65" Type="http://schemas.openxmlformats.org/officeDocument/2006/relationships/customXml" Target="../ink/ink404.xml"/><Relationship Id="rId4" Type="http://schemas.openxmlformats.org/officeDocument/2006/relationships/image" Target="../media/image263.png"/><Relationship Id="rId9" Type="http://schemas.openxmlformats.org/officeDocument/2006/relationships/customXml" Target="../ink/ink376.xml"/><Relationship Id="rId13" Type="http://schemas.openxmlformats.org/officeDocument/2006/relationships/customXml" Target="../ink/ink378.xml"/><Relationship Id="rId18" Type="http://schemas.openxmlformats.org/officeDocument/2006/relationships/image" Target="../media/image270.png"/><Relationship Id="rId39" Type="http://schemas.openxmlformats.org/officeDocument/2006/relationships/customXml" Target="../ink/ink391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4.png"/><Relationship Id="rId21" Type="http://schemas.openxmlformats.org/officeDocument/2006/relationships/customXml" Target="../ink/ink414.xml"/><Relationship Id="rId34" Type="http://schemas.openxmlformats.org/officeDocument/2006/relationships/image" Target="../media/image278.png"/><Relationship Id="rId42" Type="http://schemas.openxmlformats.org/officeDocument/2006/relationships/image" Target="../media/image282.png"/><Relationship Id="rId47" Type="http://schemas.openxmlformats.org/officeDocument/2006/relationships/customXml" Target="../ink/ink427.xml"/><Relationship Id="rId50" Type="http://schemas.openxmlformats.org/officeDocument/2006/relationships/image" Target="../media/image286.png"/><Relationship Id="rId55" Type="http://schemas.openxmlformats.org/officeDocument/2006/relationships/customXml" Target="../ink/ink431.xml"/><Relationship Id="rId63" Type="http://schemas.openxmlformats.org/officeDocument/2006/relationships/customXml" Target="../ink/ink435.xml"/><Relationship Id="rId7" Type="http://schemas.openxmlformats.org/officeDocument/2006/relationships/customXml" Target="../ink/ink407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69.png"/><Relationship Id="rId29" Type="http://schemas.openxmlformats.org/officeDocument/2006/relationships/customXml" Target="../ink/ink418.xml"/><Relationship Id="rId11" Type="http://schemas.openxmlformats.org/officeDocument/2006/relationships/customXml" Target="../ink/ink409.xml"/><Relationship Id="rId24" Type="http://schemas.openxmlformats.org/officeDocument/2006/relationships/image" Target="../media/image273.png"/><Relationship Id="rId32" Type="http://schemas.openxmlformats.org/officeDocument/2006/relationships/image" Target="../media/image277.png"/><Relationship Id="rId37" Type="http://schemas.openxmlformats.org/officeDocument/2006/relationships/customXml" Target="../ink/ink422.xml"/><Relationship Id="rId40" Type="http://schemas.openxmlformats.org/officeDocument/2006/relationships/image" Target="../media/image281.png"/><Relationship Id="rId45" Type="http://schemas.openxmlformats.org/officeDocument/2006/relationships/customXml" Target="../ink/ink426.xml"/><Relationship Id="rId53" Type="http://schemas.openxmlformats.org/officeDocument/2006/relationships/customXml" Target="../ink/ink430.xml"/><Relationship Id="rId58" Type="http://schemas.openxmlformats.org/officeDocument/2006/relationships/image" Target="../media/image290.png"/><Relationship Id="rId66" Type="http://schemas.openxmlformats.org/officeDocument/2006/relationships/image" Target="../media/image295.png"/><Relationship Id="rId5" Type="http://schemas.openxmlformats.org/officeDocument/2006/relationships/customXml" Target="../ink/ink406.xml"/><Relationship Id="rId61" Type="http://schemas.openxmlformats.org/officeDocument/2006/relationships/customXml" Target="../ink/ink434.xml"/><Relationship Id="rId19" Type="http://schemas.openxmlformats.org/officeDocument/2006/relationships/customXml" Target="../ink/ink413.xml"/><Relationship Id="rId14" Type="http://schemas.openxmlformats.org/officeDocument/2006/relationships/image" Target="../media/image268.png"/><Relationship Id="rId22" Type="http://schemas.openxmlformats.org/officeDocument/2006/relationships/image" Target="../media/image272.png"/><Relationship Id="rId27" Type="http://schemas.openxmlformats.org/officeDocument/2006/relationships/customXml" Target="../ink/ink417.xml"/><Relationship Id="rId30" Type="http://schemas.openxmlformats.org/officeDocument/2006/relationships/image" Target="../media/image276.png"/><Relationship Id="rId35" Type="http://schemas.openxmlformats.org/officeDocument/2006/relationships/customXml" Target="../ink/ink421.xml"/><Relationship Id="rId43" Type="http://schemas.openxmlformats.org/officeDocument/2006/relationships/customXml" Target="../ink/ink425.xml"/><Relationship Id="rId48" Type="http://schemas.openxmlformats.org/officeDocument/2006/relationships/image" Target="../media/image285.png"/><Relationship Id="rId56" Type="http://schemas.openxmlformats.org/officeDocument/2006/relationships/image" Target="../media/image289.png"/><Relationship Id="rId64" Type="http://schemas.openxmlformats.org/officeDocument/2006/relationships/image" Target="../media/image293.png"/><Relationship Id="rId8" Type="http://schemas.openxmlformats.org/officeDocument/2006/relationships/image" Target="../media/image265.png"/><Relationship Id="rId51" Type="http://schemas.openxmlformats.org/officeDocument/2006/relationships/customXml" Target="../ink/ink429.xml"/><Relationship Id="rId3" Type="http://schemas.openxmlformats.org/officeDocument/2006/relationships/customXml" Target="../ink/ink405.xml"/><Relationship Id="rId12" Type="http://schemas.openxmlformats.org/officeDocument/2006/relationships/image" Target="../media/image267.png"/><Relationship Id="rId17" Type="http://schemas.openxmlformats.org/officeDocument/2006/relationships/customXml" Target="../ink/ink412.xml"/><Relationship Id="rId25" Type="http://schemas.openxmlformats.org/officeDocument/2006/relationships/customXml" Target="../ink/ink416.xml"/><Relationship Id="rId33" Type="http://schemas.openxmlformats.org/officeDocument/2006/relationships/customXml" Target="../ink/ink420.xml"/><Relationship Id="rId38" Type="http://schemas.openxmlformats.org/officeDocument/2006/relationships/image" Target="../media/image280.png"/><Relationship Id="rId46" Type="http://schemas.openxmlformats.org/officeDocument/2006/relationships/image" Target="../media/image284.png"/><Relationship Id="rId59" Type="http://schemas.openxmlformats.org/officeDocument/2006/relationships/customXml" Target="../ink/ink433.xml"/><Relationship Id="rId20" Type="http://schemas.openxmlformats.org/officeDocument/2006/relationships/image" Target="../media/image271.png"/><Relationship Id="rId41" Type="http://schemas.openxmlformats.org/officeDocument/2006/relationships/customXml" Target="../ink/ink424.xml"/><Relationship Id="rId54" Type="http://schemas.openxmlformats.org/officeDocument/2006/relationships/image" Target="../media/image288.png"/><Relationship Id="rId6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5" Type="http://schemas.openxmlformats.org/officeDocument/2006/relationships/customXml" Target="../ink/ink411.xml"/><Relationship Id="rId23" Type="http://schemas.openxmlformats.org/officeDocument/2006/relationships/customXml" Target="../ink/ink415.xml"/><Relationship Id="rId28" Type="http://schemas.openxmlformats.org/officeDocument/2006/relationships/image" Target="../media/image275.png"/><Relationship Id="rId36" Type="http://schemas.openxmlformats.org/officeDocument/2006/relationships/image" Target="../media/image279.png"/><Relationship Id="rId49" Type="http://schemas.openxmlformats.org/officeDocument/2006/relationships/customXml" Target="../ink/ink428.xml"/><Relationship Id="rId57" Type="http://schemas.openxmlformats.org/officeDocument/2006/relationships/customXml" Target="../ink/ink432.xml"/><Relationship Id="rId10" Type="http://schemas.openxmlformats.org/officeDocument/2006/relationships/image" Target="../media/image266.png"/><Relationship Id="rId31" Type="http://schemas.openxmlformats.org/officeDocument/2006/relationships/customXml" Target="../ink/ink419.xml"/><Relationship Id="rId44" Type="http://schemas.openxmlformats.org/officeDocument/2006/relationships/image" Target="../media/image283.png"/><Relationship Id="rId52" Type="http://schemas.openxmlformats.org/officeDocument/2006/relationships/image" Target="../media/image287.png"/><Relationship Id="rId60" Type="http://schemas.openxmlformats.org/officeDocument/2006/relationships/image" Target="../media/image291.png"/><Relationship Id="rId65" Type="http://schemas.openxmlformats.org/officeDocument/2006/relationships/customXml" Target="../ink/ink436.xml"/><Relationship Id="rId4" Type="http://schemas.openxmlformats.org/officeDocument/2006/relationships/image" Target="../media/image263.png"/><Relationship Id="rId9" Type="http://schemas.openxmlformats.org/officeDocument/2006/relationships/customXml" Target="../ink/ink408.xml"/><Relationship Id="rId13" Type="http://schemas.openxmlformats.org/officeDocument/2006/relationships/customXml" Target="../ink/ink410.xml"/><Relationship Id="rId18" Type="http://schemas.openxmlformats.org/officeDocument/2006/relationships/image" Target="../media/image270.png"/><Relationship Id="rId39" Type="http://schemas.openxmlformats.org/officeDocument/2006/relationships/customXml" Target="../ink/ink4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customXml" Target="../ink/ink439.xml"/><Relationship Id="rId4" Type="http://schemas.openxmlformats.org/officeDocument/2006/relationships/image" Target="../media/image2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03.xml"/><Relationship Id="rId299" Type="http://schemas.openxmlformats.org/officeDocument/2006/relationships/customXml" Target="../ink/ink594.xml"/><Relationship Id="rId21" Type="http://schemas.openxmlformats.org/officeDocument/2006/relationships/customXml" Target="../ink/ink455.xml"/><Relationship Id="rId63" Type="http://schemas.openxmlformats.org/officeDocument/2006/relationships/customXml" Target="../ink/ink476.xml"/><Relationship Id="rId159" Type="http://schemas.openxmlformats.org/officeDocument/2006/relationships/customXml" Target="../ink/ink524.xml"/><Relationship Id="rId170" Type="http://schemas.openxmlformats.org/officeDocument/2006/relationships/image" Target="../media/image387.png"/><Relationship Id="rId226" Type="http://schemas.openxmlformats.org/officeDocument/2006/relationships/image" Target="../media/image415.png"/><Relationship Id="rId268" Type="http://schemas.openxmlformats.org/officeDocument/2006/relationships/image" Target="../media/image436.png"/><Relationship Id="rId32" Type="http://schemas.openxmlformats.org/officeDocument/2006/relationships/image" Target="../media/image318.png"/><Relationship Id="rId74" Type="http://schemas.openxmlformats.org/officeDocument/2006/relationships/image" Target="../media/image339.png"/><Relationship Id="rId128" Type="http://schemas.openxmlformats.org/officeDocument/2006/relationships/image" Target="../media/image366.png"/><Relationship Id="rId5" Type="http://schemas.openxmlformats.org/officeDocument/2006/relationships/customXml" Target="../ink/ink447.xml"/><Relationship Id="rId181" Type="http://schemas.openxmlformats.org/officeDocument/2006/relationships/customXml" Target="../ink/ink535.xml"/><Relationship Id="rId237" Type="http://schemas.openxmlformats.org/officeDocument/2006/relationships/customXml" Target="../ink/ink563.xml"/><Relationship Id="rId279" Type="http://schemas.openxmlformats.org/officeDocument/2006/relationships/customXml" Target="../ink/ink584.xml"/><Relationship Id="rId43" Type="http://schemas.openxmlformats.org/officeDocument/2006/relationships/customXml" Target="../ink/ink466.xml"/><Relationship Id="rId139" Type="http://schemas.openxmlformats.org/officeDocument/2006/relationships/customXml" Target="../ink/ink514.xml"/><Relationship Id="rId290" Type="http://schemas.openxmlformats.org/officeDocument/2006/relationships/image" Target="../media/image447.png"/><Relationship Id="rId304" Type="http://schemas.openxmlformats.org/officeDocument/2006/relationships/image" Target="../media/image454.png"/><Relationship Id="rId85" Type="http://schemas.openxmlformats.org/officeDocument/2006/relationships/customXml" Target="../ink/ink487.xml"/><Relationship Id="rId150" Type="http://schemas.openxmlformats.org/officeDocument/2006/relationships/image" Target="../media/image377.png"/><Relationship Id="rId192" Type="http://schemas.openxmlformats.org/officeDocument/2006/relationships/image" Target="../media/image398.png"/><Relationship Id="rId206" Type="http://schemas.openxmlformats.org/officeDocument/2006/relationships/image" Target="../media/image405.png"/><Relationship Id="rId248" Type="http://schemas.openxmlformats.org/officeDocument/2006/relationships/image" Target="../media/image426.png"/><Relationship Id="rId12" Type="http://schemas.openxmlformats.org/officeDocument/2006/relationships/image" Target="../media/image308.png"/><Relationship Id="rId108" Type="http://schemas.openxmlformats.org/officeDocument/2006/relationships/image" Target="../media/image356.png"/><Relationship Id="rId315" Type="http://schemas.openxmlformats.org/officeDocument/2006/relationships/customXml" Target="../ink/ink602.xml"/><Relationship Id="rId54" Type="http://schemas.openxmlformats.org/officeDocument/2006/relationships/image" Target="../media/image329.png"/><Relationship Id="rId96" Type="http://schemas.openxmlformats.org/officeDocument/2006/relationships/image" Target="../media/image350.png"/><Relationship Id="rId161" Type="http://schemas.openxmlformats.org/officeDocument/2006/relationships/customXml" Target="../ink/ink525.xml"/><Relationship Id="rId217" Type="http://schemas.openxmlformats.org/officeDocument/2006/relationships/customXml" Target="../ink/ink553.xml"/><Relationship Id="rId259" Type="http://schemas.openxmlformats.org/officeDocument/2006/relationships/customXml" Target="../ink/ink574.xml"/><Relationship Id="rId23" Type="http://schemas.openxmlformats.org/officeDocument/2006/relationships/customXml" Target="../ink/ink456.xml"/><Relationship Id="rId119" Type="http://schemas.openxmlformats.org/officeDocument/2006/relationships/customXml" Target="../ink/ink504.xml"/><Relationship Id="rId270" Type="http://schemas.openxmlformats.org/officeDocument/2006/relationships/image" Target="../media/image437.png"/><Relationship Id="rId65" Type="http://schemas.openxmlformats.org/officeDocument/2006/relationships/customXml" Target="../ink/ink477.xml"/><Relationship Id="rId130" Type="http://schemas.openxmlformats.org/officeDocument/2006/relationships/image" Target="../media/image367.png"/><Relationship Id="rId172" Type="http://schemas.openxmlformats.org/officeDocument/2006/relationships/image" Target="../media/image388.png"/><Relationship Id="rId228" Type="http://schemas.openxmlformats.org/officeDocument/2006/relationships/image" Target="../media/image416.png"/><Relationship Id="rId13" Type="http://schemas.openxmlformats.org/officeDocument/2006/relationships/customXml" Target="../ink/ink451.xml"/><Relationship Id="rId109" Type="http://schemas.openxmlformats.org/officeDocument/2006/relationships/customXml" Target="../ink/ink499.xml"/><Relationship Id="rId260" Type="http://schemas.openxmlformats.org/officeDocument/2006/relationships/image" Target="../media/image432.png"/><Relationship Id="rId281" Type="http://schemas.openxmlformats.org/officeDocument/2006/relationships/customXml" Target="../ink/ink585.xml"/><Relationship Id="rId316" Type="http://schemas.openxmlformats.org/officeDocument/2006/relationships/image" Target="../media/image460.png"/><Relationship Id="rId34" Type="http://schemas.openxmlformats.org/officeDocument/2006/relationships/image" Target="../media/image319.png"/><Relationship Id="rId55" Type="http://schemas.openxmlformats.org/officeDocument/2006/relationships/customXml" Target="../ink/ink472.xml"/><Relationship Id="rId76" Type="http://schemas.openxmlformats.org/officeDocument/2006/relationships/image" Target="../media/image340.png"/><Relationship Id="rId97" Type="http://schemas.openxmlformats.org/officeDocument/2006/relationships/customXml" Target="../ink/ink493.xml"/><Relationship Id="rId120" Type="http://schemas.openxmlformats.org/officeDocument/2006/relationships/image" Target="../media/image362.png"/><Relationship Id="rId141" Type="http://schemas.openxmlformats.org/officeDocument/2006/relationships/customXml" Target="../ink/ink515.xml"/><Relationship Id="rId7" Type="http://schemas.openxmlformats.org/officeDocument/2006/relationships/customXml" Target="../ink/ink448.xml"/><Relationship Id="rId162" Type="http://schemas.openxmlformats.org/officeDocument/2006/relationships/image" Target="../media/image383.png"/><Relationship Id="rId183" Type="http://schemas.openxmlformats.org/officeDocument/2006/relationships/customXml" Target="../ink/ink536.xml"/><Relationship Id="rId218" Type="http://schemas.openxmlformats.org/officeDocument/2006/relationships/image" Target="../media/image411.png"/><Relationship Id="rId239" Type="http://schemas.openxmlformats.org/officeDocument/2006/relationships/customXml" Target="../ink/ink564.xml"/><Relationship Id="rId250" Type="http://schemas.openxmlformats.org/officeDocument/2006/relationships/image" Target="../media/image427.png"/><Relationship Id="rId271" Type="http://schemas.openxmlformats.org/officeDocument/2006/relationships/customXml" Target="../ink/ink580.xml"/><Relationship Id="rId292" Type="http://schemas.openxmlformats.org/officeDocument/2006/relationships/image" Target="../media/image448.png"/><Relationship Id="rId306" Type="http://schemas.openxmlformats.org/officeDocument/2006/relationships/image" Target="../media/image455.png"/><Relationship Id="rId24" Type="http://schemas.openxmlformats.org/officeDocument/2006/relationships/image" Target="../media/image314.png"/><Relationship Id="rId45" Type="http://schemas.openxmlformats.org/officeDocument/2006/relationships/customXml" Target="../ink/ink467.xml"/><Relationship Id="rId66" Type="http://schemas.openxmlformats.org/officeDocument/2006/relationships/image" Target="../media/image335.png"/><Relationship Id="rId87" Type="http://schemas.openxmlformats.org/officeDocument/2006/relationships/customXml" Target="../ink/ink488.xml"/><Relationship Id="rId110" Type="http://schemas.openxmlformats.org/officeDocument/2006/relationships/image" Target="../media/image357.png"/><Relationship Id="rId131" Type="http://schemas.openxmlformats.org/officeDocument/2006/relationships/customXml" Target="../ink/ink510.xml"/><Relationship Id="rId152" Type="http://schemas.openxmlformats.org/officeDocument/2006/relationships/image" Target="../media/image378.png"/><Relationship Id="rId173" Type="http://schemas.openxmlformats.org/officeDocument/2006/relationships/customXml" Target="../ink/ink531.xml"/><Relationship Id="rId194" Type="http://schemas.openxmlformats.org/officeDocument/2006/relationships/image" Target="../media/image399.png"/><Relationship Id="rId208" Type="http://schemas.openxmlformats.org/officeDocument/2006/relationships/image" Target="../media/image406.png"/><Relationship Id="rId229" Type="http://schemas.openxmlformats.org/officeDocument/2006/relationships/customXml" Target="../ink/ink559.xml"/><Relationship Id="rId240" Type="http://schemas.openxmlformats.org/officeDocument/2006/relationships/image" Target="../media/image422.png"/><Relationship Id="rId261" Type="http://schemas.openxmlformats.org/officeDocument/2006/relationships/customXml" Target="../ink/ink575.xml"/><Relationship Id="rId14" Type="http://schemas.openxmlformats.org/officeDocument/2006/relationships/image" Target="../media/image309.png"/><Relationship Id="rId35" Type="http://schemas.openxmlformats.org/officeDocument/2006/relationships/customXml" Target="../ink/ink462.xml"/><Relationship Id="rId56" Type="http://schemas.openxmlformats.org/officeDocument/2006/relationships/image" Target="../media/image330.png"/><Relationship Id="rId77" Type="http://schemas.openxmlformats.org/officeDocument/2006/relationships/customXml" Target="../ink/ink483.xml"/><Relationship Id="rId100" Type="http://schemas.openxmlformats.org/officeDocument/2006/relationships/image" Target="../media/image352.png"/><Relationship Id="rId282" Type="http://schemas.openxmlformats.org/officeDocument/2006/relationships/image" Target="../media/image443.png"/><Relationship Id="rId317" Type="http://schemas.openxmlformats.org/officeDocument/2006/relationships/customXml" Target="../ink/ink603.xml"/><Relationship Id="rId8" Type="http://schemas.openxmlformats.org/officeDocument/2006/relationships/image" Target="../media/image306.png"/><Relationship Id="rId98" Type="http://schemas.openxmlformats.org/officeDocument/2006/relationships/image" Target="../media/image351.png"/><Relationship Id="rId121" Type="http://schemas.openxmlformats.org/officeDocument/2006/relationships/customXml" Target="../ink/ink505.xml"/><Relationship Id="rId142" Type="http://schemas.openxmlformats.org/officeDocument/2006/relationships/image" Target="../media/image373.png"/><Relationship Id="rId163" Type="http://schemas.openxmlformats.org/officeDocument/2006/relationships/customXml" Target="../ink/ink526.xml"/><Relationship Id="rId184" Type="http://schemas.openxmlformats.org/officeDocument/2006/relationships/image" Target="../media/image394.png"/><Relationship Id="rId219" Type="http://schemas.openxmlformats.org/officeDocument/2006/relationships/customXml" Target="../ink/ink554.xml"/><Relationship Id="rId230" Type="http://schemas.openxmlformats.org/officeDocument/2006/relationships/image" Target="../media/image417.png"/><Relationship Id="rId251" Type="http://schemas.openxmlformats.org/officeDocument/2006/relationships/customXml" Target="../ink/ink570.xml"/><Relationship Id="rId25" Type="http://schemas.openxmlformats.org/officeDocument/2006/relationships/customXml" Target="../ink/ink457.xml"/><Relationship Id="rId46" Type="http://schemas.openxmlformats.org/officeDocument/2006/relationships/image" Target="../media/image325.png"/><Relationship Id="rId67" Type="http://schemas.openxmlformats.org/officeDocument/2006/relationships/customXml" Target="../ink/ink478.xml"/><Relationship Id="rId272" Type="http://schemas.openxmlformats.org/officeDocument/2006/relationships/image" Target="../media/image438.png"/><Relationship Id="rId293" Type="http://schemas.openxmlformats.org/officeDocument/2006/relationships/customXml" Target="../ink/ink591.xml"/><Relationship Id="rId307" Type="http://schemas.openxmlformats.org/officeDocument/2006/relationships/customXml" Target="../ink/ink598.xml"/><Relationship Id="rId88" Type="http://schemas.openxmlformats.org/officeDocument/2006/relationships/image" Target="../media/image346.png"/><Relationship Id="rId111" Type="http://schemas.openxmlformats.org/officeDocument/2006/relationships/customXml" Target="../ink/ink500.xml"/><Relationship Id="rId132" Type="http://schemas.openxmlformats.org/officeDocument/2006/relationships/image" Target="../media/image368.png"/><Relationship Id="rId153" Type="http://schemas.openxmlformats.org/officeDocument/2006/relationships/customXml" Target="../ink/ink521.xml"/><Relationship Id="rId174" Type="http://schemas.openxmlformats.org/officeDocument/2006/relationships/image" Target="../media/image389.png"/><Relationship Id="rId195" Type="http://schemas.openxmlformats.org/officeDocument/2006/relationships/customXml" Target="../ink/ink542.xml"/><Relationship Id="rId209" Type="http://schemas.openxmlformats.org/officeDocument/2006/relationships/customXml" Target="../ink/ink549.xml"/><Relationship Id="rId220" Type="http://schemas.openxmlformats.org/officeDocument/2006/relationships/image" Target="../media/image412.png"/><Relationship Id="rId241" Type="http://schemas.openxmlformats.org/officeDocument/2006/relationships/customXml" Target="../ink/ink565.xml"/><Relationship Id="rId15" Type="http://schemas.openxmlformats.org/officeDocument/2006/relationships/customXml" Target="../ink/ink452.xml"/><Relationship Id="rId36" Type="http://schemas.openxmlformats.org/officeDocument/2006/relationships/image" Target="../media/image320.png"/><Relationship Id="rId57" Type="http://schemas.openxmlformats.org/officeDocument/2006/relationships/customXml" Target="../ink/ink473.xml"/><Relationship Id="rId262" Type="http://schemas.openxmlformats.org/officeDocument/2006/relationships/image" Target="../media/image433.png"/><Relationship Id="rId283" Type="http://schemas.openxmlformats.org/officeDocument/2006/relationships/customXml" Target="../ink/ink586.xml"/><Relationship Id="rId318" Type="http://schemas.openxmlformats.org/officeDocument/2006/relationships/image" Target="../media/image461.png"/><Relationship Id="rId78" Type="http://schemas.openxmlformats.org/officeDocument/2006/relationships/image" Target="../media/image341.png"/><Relationship Id="rId99" Type="http://schemas.openxmlformats.org/officeDocument/2006/relationships/customXml" Target="../ink/ink494.xml"/><Relationship Id="rId101" Type="http://schemas.openxmlformats.org/officeDocument/2006/relationships/customXml" Target="../ink/ink495.xml"/><Relationship Id="rId122" Type="http://schemas.openxmlformats.org/officeDocument/2006/relationships/image" Target="../media/image363.png"/><Relationship Id="rId143" Type="http://schemas.openxmlformats.org/officeDocument/2006/relationships/customXml" Target="../ink/ink516.xml"/><Relationship Id="rId164" Type="http://schemas.openxmlformats.org/officeDocument/2006/relationships/image" Target="../media/image384.png"/><Relationship Id="rId185" Type="http://schemas.openxmlformats.org/officeDocument/2006/relationships/customXml" Target="../ink/ink537.xml"/><Relationship Id="rId9" Type="http://schemas.openxmlformats.org/officeDocument/2006/relationships/customXml" Target="../ink/ink449.xml"/><Relationship Id="rId210" Type="http://schemas.openxmlformats.org/officeDocument/2006/relationships/image" Target="../media/image407.png"/><Relationship Id="rId26" Type="http://schemas.openxmlformats.org/officeDocument/2006/relationships/image" Target="../media/image315.png"/><Relationship Id="rId231" Type="http://schemas.openxmlformats.org/officeDocument/2006/relationships/customXml" Target="../ink/ink560.xml"/><Relationship Id="rId252" Type="http://schemas.openxmlformats.org/officeDocument/2006/relationships/image" Target="../media/image428.png"/><Relationship Id="rId273" Type="http://schemas.openxmlformats.org/officeDocument/2006/relationships/customXml" Target="../ink/ink581.xml"/><Relationship Id="rId294" Type="http://schemas.openxmlformats.org/officeDocument/2006/relationships/image" Target="../media/image449.png"/><Relationship Id="rId308" Type="http://schemas.openxmlformats.org/officeDocument/2006/relationships/image" Target="../media/image456.png"/><Relationship Id="rId47" Type="http://schemas.openxmlformats.org/officeDocument/2006/relationships/customXml" Target="../ink/ink468.xml"/><Relationship Id="rId68" Type="http://schemas.openxmlformats.org/officeDocument/2006/relationships/image" Target="../media/image336.png"/><Relationship Id="rId89" Type="http://schemas.openxmlformats.org/officeDocument/2006/relationships/customXml" Target="../ink/ink489.xml"/><Relationship Id="rId112" Type="http://schemas.openxmlformats.org/officeDocument/2006/relationships/image" Target="../media/image358.png"/><Relationship Id="rId133" Type="http://schemas.openxmlformats.org/officeDocument/2006/relationships/customXml" Target="../ink/ink511.xml"/><Relationship Id="rId154" Type="http://schemas.openxmlformats.org/officeDocument/2006/relationships/image" Target="../media/image379.png"/><Relationship Id="rId175" Type="http://schemas.openxmlformats.org/officeDocument/2006/relationships/customXml" Target="../ink/ink532.xml"/><Relationship Id="rId196" Type="http://schemas.openxmlformats.org/officeDocument/2006/relationships/image" Target="../media/image400.png"/><Relationship Id="rId200" Type="http://schemas.openxmlformats.org/officeDocument/2006/relationships/image" Target="../media/image402.png"/><Relationship Id="rId16" Type="http://schemas.openxmlformats.org/officeDocument/2006/relationships/image" Target="../media/image310.png"/><Relationship Id="rId221" Type="http://schemas.openxmlformats.org/officeDocument/2006/relationships/customXml" Target="../ink/ink555.xml"/><Relationship Id="rId242" Type="http://schemas.openxmlformats.org/officeDocument/2006/relationships/image" Target="../media/image423.png"/><Relationship Id="rId263" Type="http://schemas.openxmlformats.org/officeDocument/2006/relationships/customXml" Target="../ink/ink576.xml"/><Relationship Id="rId284" Type="http://schemas.openxmlformats.org/officeDocument/2006/relationships/image" Target="../media/image444.png"/><Relationship Id="rId37" Type="http://schemas.openxmlformats.org/officeDocument/2006/relationships/customXml" Target="../ink/ink463.xml"/><Relationship Id="rId58" Type="http://schemas.openxmlformats.org/officeDocument/2006/relationships/image" Target="../media/image331.png"/><Relationship Id="rId79" Type="http://schemas.openxmlformats.org/officeDocument/2006/relationships/customXml" Target="../ink/ink484.xml"/><Relationship Id="rId102" Type="http://schemas.openxmlformats.org/officeDocument/2006/relationships/image" Target="../media/image353.png"/><Relationship Id="rId123" Type="http://schemas.openxmlformats.org/officeDocument/2006/relationships/customXml" Target="../ink/ink506.xml"/><Relationship Id="rId144" Type="http://schemas.openxmlformats.org/officeDocument/2006/relationships/image" Target="../media/image374.png"/><Relationship Id="rId90" Type="http://schemas.openxmlformats.org/officeDocument/2006/relationships/image" Target="../media/image347.png"/><Relationship Id="rId165" Type="http://schemas.openxmlformats.org/officeDocument/2006/relationships/customXml" Target="../ink/ink527.xml"/><Relationship Id="rId186" Type="http://schemas.openxmlformats.org/officeDocument/2006/relationships/image" Target="../media/image395.png"/><Relationship Id="rId211" Type="http://schemas.openxmlformats.org/officeDocument/2006/relationships/customXml" Target="../ink/ink550.xml"/><Relationship Id="rId232" Type="http://schemas.openxmlformats.org/officeDocument/2006/relationships/image" Target="../media/image418.png"/><Relationship Id="rId253" Type="http://schemas.openxmlformats.org/officeDocument/2006/relationships/customXml" Target="../ink/ink571.xml"/><Relationship Id="rId274" Type="http://schemas.openxmlformats.org/officeDocument/2006/relationships/image" Target="../media/image439.png"/><Relationship Id="rId295" Type="http://schemas.openxmlformats.org/officeDocument/2006/relationships/customXml" Target="../ink/ink592.xml"/><Relationship Id="rId309" Type="http://schemas.openxmlformats.org/officeDocument/2006/relationships/customXml" Target="../ink/ink599.xml"/><Relationship Id="rId27" Type="http://schemas.openxmlformats.org/officeDocument/2006/relationships/customXml" Target="../ink/ink458.xml"/><Relationship Id="rId48" Type="http://schemas.openxmlformats.org/officeDocument/2006/relationships/image" Target="../media/image326.png"/><Relationship Id="rId69" Type="http://schemas.openxmlformats.org/officeDocument/2006/relationships/customXml" Target="../ink/ink479.xml"/><Relationship Id="rId113" Type="http://schemas.openxmlformats.org/officeDocument/2006/relationships/customXml" Target="../ink/ink501.xml"/><Relationship Id="rId134" Type="http://schemas.openxmlformats.org/officeDocument/2006/relationships/image" Target="../media/image369.png"/><Relationship Id="rId80" Type="http://schemas.openxmlformats.org/officeDocument/2006/relationships/image" Target="../media/image342.png"/><Relationship Id="rId155" Type="http://schemas.openxmlformats.org/officeDocument/2006/relationships/customXml" Target="../ink/ink522.xml"/><Relationship Id="rId176" Type="http://schemas.openxmlformats.org/officeDocument/2006/relationships/image" Target="../media/image390.png"/><Relationship Id="rId197" Type="http://schemas.openxmlformats.org/officeDocument/2006/relationships/customXml" Target="../ink/ink543.xml"/><Relationship Id="rId201" Type="http://schemas.openxmlformats.org/officeDocument/2006/relationships/customXml" Target="../ink/ink545.xml"/><Relationship Id="rId222" Type="http://schemas.openxmlformats.org/officeDocument/2006/relationships/image" Target="../media/image413.png"/><Relationship Id="rId243" Type="http://schemas.openxmlformats.org/officeDocument/2006/relationships/customXml" Target="../ink/ink566.xml"/><Relationship Id="rId264" Type="http://schemas.openxmlformats.org/officeDocument/2006/relationships/image" Target="../media/image434.png"/><Relationship Id="rId285" Type="http://schemas.openxmlformats.org/officeDocument/2006/relationships/customXml" Target="../ink/ink587.xml"/><Relationship Id="rId17" Type="http://schemas.openxmlformats.org/officeDocument/2006/relationships/customXml" Target="../ink/ink453.xml"/><Relationship Id="rId38" Type="http://schemas.openxmlformats.org/officeDocument/2006/relationships/image" Target="../media/image321.png"/><Relationship Id="rId59" Type="http://schemas.openxmlformats.org/officeDocument/2006/relationships/customXml" Target="../ink/ink474.xml"/><Relationship Id="rId103" Type="http://schemas.openxmlformats.org/officeDocument/2006/relationships/customXml" Target="../ink/ink496.xml"/><Relationship Id="rId124" Type="http://schemas.openxmlformats.org/officeDocument/2006/relationships/image" Target="../media/image364.png"/><Relationship Id="rId310" Type="http://schemas.openxmlformats.org/officeDocument/2006/relationships/image" Target="../media/image457.png"/><Relationship Id="rId70" Type="http://schemas.openxmlformats.org/officeDocument/2006/relationships/image" Target="../media/image337.png"/><Relationship Id="rId91" Type="http://schemas.openxmlformats.org/officeDocument/2006/relationships/customXml" Target="../ink/ink490.xml"/><Relationship Id="rId145" Type="http://schemas.openxmlformats.org/officeDocument/2006/relationships/customXml" Target="../ink/ink517.xml"/><Relationship Id="rId166" Type="http://schemas.openxmlformats.org/officeDocument/2006/relationships/image" Target="../media/image385.png"/><Relationship Id="rId187" Type="http://schemas.openxmlformats.org/officeDocument/2006/relationships/customXml" Target="../ink/ink53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08.png"/><Relationship Id="rId233" Type="http://schemas.openxmlformats.org/officeDocument/2006/relationships/customXml" Target="../ink/ink561.xml"/><Relationship Id="rId254" Type="http://schemas.openxmlformats.org/officeDocument/2006/relationships/image" Target="../media/image429.png"/><Relationship Id="rId28" Type="http://schemas.openxmlformats.org/officeDocument/2006/relationships/image" Target="../media/image316.png"/><Relationship Id="rId49" Type="http://schemas.openxmlformats.org/officeDocument/2006/relationships/customXml" Target="../ink/ink469.xml"/><Relationship Id="rId114" Type="http://schemas.openxmlformats.org/officeDocument/2006/relationships/image" Target="../media/image359.png"/><Relationship Id="rId275" Type="http://schemas.openxmlformats.org/officeDocument/2006/relationships/customXml" Target="../ink/ink582.xml"/><Relationship Id="rId296" Type="http://schemas.openxmlformats.org/officeDocument/2006/relationships/image" Target="../media/image450.png"/><Relationship Id="rId300" Type="http://schemas.openxmlformats.org/officeDocument/2006/relationships/image" Target="../media/image452.png"/><Relationship Id="rId60" Type="http://schemas.openxmlformats.org/officeDocument/2006/relationships/image" Target="../media/image332.png"/><Relationship Id="rId81" Type="http://schemas.openxmlformats.org/officeDocument/2006/relationships/customXml" Target="../ink/ink485.xml"/><Relationship Id="rId135" Type="http://schemas.openxmlformats.org/officeDocument/2006/relationships/customXml" Target="../ink/ink512.xml"/><Relationship Id="rId156" Type="http://schemas.openxmlformats.org/officeDocument/2006/relationships/image" Target="../media/image380.png"/><Relationship Id="rId177" Type="http://schemas.openxmlformats.org/officeDocument/2006/relationships/customXml" Target="../ink/ink533.xml"/><Relationship Id="rId198" Type="http://schemas.openxmlformats.org/officeDocument/2006/relationships/image" Target="../media/image401.png"/><Relationship Id="rId202" Type="http://schemas.openxmlformats.org/officeDocument/2006/relationships/image" Target="../media/image403.png"/><Relationship Id="rId223" Type="http://schemas.openxmlformats.org/officeDocument/2006/relationships/customXml" Target="../ink/ink556.xml"/><Relationship Id="rId244" Type="http://schemas.openxmlformats.org/officeDocument/2006/relationships/image" Target="../media/image424.png"/><Relationship Id="rId18" Type="http://schemas.openxmlformats.org/officeDocument/2006/relationships/image" Target="../media/image311.png"/><Relationship Id="rId39" Type="http://schemas.openxmlformats.org/officeDocument/2006/relationships/customXml" Target="../ink/ink464.xml"/><Relationship Id="rId265" Type="http://schemas.openxmlformats.org/officeDocument/2006/relationships/customXml" Target="../ink/ink577.xml"/><Relationship Id="rId286" Type="http://schemas.openxmlformats.org/officeDocument/2006/relationships/image" Target="../media/image445.png"/><Relationship Id="rId50" Type="http://schemas.openxmlformats.org/officeDocument/2006/relationships/image" Target="../media/image327.png"/><Relationship Id="rId104" Type="http://schemas.openxmlformats.org/officeDocument/2006/relationships/image" Target="../media/image354.png"/><Relationship Id="rId125" Type="http://schemas.openxmlformats.org/officeDocument/2006/relationships/customXml" Target="../ink/ink507.xml"/><Relationship Id="rId146" Type="http://schemas.openxmlformats.org/officeDocument/2006/relationships/image" Target="../media/image375.png"/><Relationship Id="rId167" Type="http://schemas.openxmlformats.org/officeDocument/2006/relationships/customXml" Target="../ink/ink528.xml"/><Relationship Id="rId188" Type="http://schemas.openxmlformats.org/officeDocument/2006/relationships/image" Target="../media/image396.png"/><Relationship Id="rId311" Type="http://schemas.openxmlformats.org/officeDocument/2006/relationships/customXml" Target="../ink/ink600.xml"/><Relationship Id="rId71" Type="http://schemas.openxmlformats.org/officeDocument/2006/relationships/customXml" Target="../ink/ink480.xml"/><Relationship Id="rId92" Type="http://schemas.openxmlformats.org/officeDocument/2006/relationships/image" Target="../media/image348.png"/><Relationship Id="rId213" Type="http://schemas.openxmlformats.org/officeDocument/2006/relationships/customXml" Target="../ink/ink551.xml"/><Relationship Id="rId234" Type="http://schemas.openxmlformats.org/officeDocument/2006/relationships/image" Target="../media/image419.png"/><Relationship Id="rId2" Type="http://schemas.openxmlformats.org/officeDocument/2006/relationships/notesSlide" Target="../notesSlides/notesSlide38.xml"/><Relationship Id="rId29" Type="http://schemas.openxmlformats.org/officeDocument/2006/relationships/customXml" Target="../ink/ink459.xml"/><Relationship Id="rId255" Type="http://schemas.openxmlformats.org/officeDocument/2006/relationships/customXml" Target="../ink/ink572.xml"/><Relationship Id="rId276" Type="http://schemas.openxmlformats.org/officeDocument/2006/relationships/image" Target="../media/image440.png"/><Relationship Id="rId297" Type="http://schemas.openxmlformats.org/officeDocument/2006/relationships/customXml" Target="../ink/ink593.xml"/><Relationship Id="rId40" Type="http://schemas.openxmlformats.org/officeDocument/2006/relationships/image" Target="../media/image322.png"/><Relationship Id="rId115" Type="http://schemas.openxmlformats.org/officeDocument/2006/relationships/customXml" Target="../ink/ink502.xml"/><Relationship Id="rId136" Type="http://schemas.openxmlformats.org/officeDocument/2006/relationships/image" Target="../media/image370.png"/><Relationship Id="rId157" Type="http://schemas.openxmlformats.org/officeDocument/2006/relationships/customXml" Target="../ink/ink523.xml"/><Relationship Id="rId178" Type="http://schemas.openxmlformats.org/officeDocument/2006/relationships/image" Target="../media/image391.png"/><Relationship Id="rId301" Type="http://schemas.openxmlformats.org/officeDocument/2006/relationships/customXml" Target="../ink/ink595.xml"/><Relationship Id="rId61" Type="http://schemas.openxmlformats.org/officeDocument/2006/relationships/customXml" Target="../ink/ink475.xml"/><Relationship Id="rId82" Type="http://schemas.openxmlformats.org/officeDocument/2006/relationships/image" Target="../media/image343.png"/><Relationship Id="rId199" Type="http://schemas.openxmlformats.org/officeDocument/2006/relationships/customXml" Target="../ink/ink544.xml"/><Relationship Id="rId203" Type="http://schemas.openxmlformats.org/officeDocument/2006/relationships/customXml" Target="../ink/ink546.xml"/><Relationship Id="rId19" Type="http://schemas.openxmlformats.org/officeDocument/2006/relationships/customXml" Target="../ink/ink454.xml"/><Relationship Id="rId224" Type="http://schemas.openxmlformats.org/officeDocument/2006/relationships/image" Target="../media/image414.png"/><Relationship Id="rId245" Type="http://schemas.openxmlformats.org/officeDocument/2006/relationships/customXml" Target="../ink/ink567.xml"/><Relationship Id="rId266" Type="http://schemas.openxmlformats.org/officeDocument/2006/relationships/image" Target="../media/image435.png"/><Relationship Id="rId287" Type="http://schemas.openxmlformats.org/officeDocument/2006/relationships/customXml" Target="../ink/ink588.xml"/><Relationship Id="rId30" Type="http://schemas.openxmlformats.org/officeDocument/2006/relationships/image" Target="../media/image317.png"/><Relationship Id="rId105" Type="http://schemas.openxmlformats.org/officeDocument/2006/relationships/customXml" Target="../ink/ink497.xml"/><Relationship Id="rId126" Type="http://schemas.openxmlformats.org/officeDocument/2006/relationships/image" Target="../media/image365.png"/><Relationship Id="rId147" Type="http://schemas.openxmlformats.org/officeDocument/2006/relationships/customXml" Target="../ink/ink518.xml"/><Relationship Id="rId168" Type="http://schemas.openxmlformats.org/officeDocument/2006/relationships/image" Target="../media/image386.png"/><Relationship Id="rId312" Type="http://schemas.openxmlformats.org/officeDocument/2006/relationships/image" Target="../media/image458.png"/><Relationship Id="rId51" Type="http://schemas.openxmlformats.org/officeDocument/2006/relationships/customXml" Target="../ink/ink470.xml"/><Relationship Id="rId72" Type="http://schemas.openxmlformats.org/officeDocument/2006/relationships/image" Target="../media/image338.png"/><Relationship Id="rId93" Type="http://schemas.openxmlformats.org/officeDocument/2006/relationships/customXml" Target="../ink/ink491.xml"/><Relationship Id="rId189" Type="http://schemas.openxmlformats.org/officeDocument/2006/relationships/customXml" Target="../ink/ink539.xml"/><Relationship Id="rId3" Type="http://schemas.openxmlformats.org/officeDocument/2006/relationships/customXml" Target="../ink/ink446.xml"/><Relationship Id="rId214" Type="http://schemas.openxmlformats.org/officeDocument/2006/relationships/image" Target="../media/image409.png"/><Relationship Id="rId235" Type="http://schemas.openxmlformats.org/officeDocument/2006/relationships/customXml" Target="../ink/ink562.xml"/><Relationship Id="rId256" Type="http://schemas.openxmlformats.org/officeDocument/2006/relationships/image" Target="../media/image430.png"/><Relationship Id="rId277" Type="http://schemas.openxmlformats.org/officeDocument/2006/relationships/customXml" Target="../ink/ink583.xml"/><Relationship Id="rId298" Type="http://schemas.openxmlformats.org/officeDocument/2006/relationships/image" Target="../media/image451.png"/><Relationship Id="rId116" Type="http://schemas.openxmlformats.org/officeDocument/2006/relationships/image" Target="../media/image360.png"/><Relationship Id="rId137" Type="http://schemas.openxmlformats.org/officeDocument/2006/relationships/customXml" Target="../ink/ink513.xml"/><Relationship Id="rId158" Type="http://schemas.openxmlformats.org/officeDocument/2006/relationships/image" Target="../media/image381.png"/><Relationship Id="rId302" Type="http://schemas.openxmlformats.org/officeDocument/2006/relationships/image" Target="../media/image453.png"/><Relationship Id="rId20" Type="http://schemas.openxmlformats.org/officeDocument/2006/relationships/image" Target="../media/image312.png"/><Relationship Id="rId41" Type="http://schemas.openxmlformats.org/officeDocument/2006/relationships/customXml" Target="../ink/ink465.xml"/><Relationship Id="rId62" Type="http://schemas.openxmlformats.org/officeDocument/2006/relationships/image" Target="../media/image333.png"/><Relationship Id="rId83" Type="http://schemas.openxmlformats.org/officeDocument/2006/relationships/customXml" Target="../ink/ink486.xml"/><Relationship Id="rId179" Type="http://schemas.openxmlformats.org/officeDocument/2006/relationships/customXml" Target="../ink/ink534.xml"/><Relationship Id="rId190" Type="http://schemas.openxmlformats.org/officeDocument/2006/relationships/image" Target="../media/image397.png"/><Relationship Id="rId204" Type="http://schemas.openxmlformats.org/officeDocument/2006/relationships/image" Target="../media/image404.png"/><Relationship Id="rId225" Type="http://schemas.openxmlformats.org/officeDocument/2006/relationships/customXml" Target="../ink/ink557.xml"/><Relationship Id="rId246" Type="http://schemas.openxmlformats.org/officeDocument/2006/relationships/image" Target="../media/image425.png"/><Relationship Id="rId267" Type="http://schemas.openxmlformats.org/officeDocument/2006/relationships/customXml" Target="../ink/ink578.xml"/><Relationship Id="rId288" Type="http://schemas.openxmlformats.org/officeDocument/2006/relationships/image" Target="../media/image446.png"/><Relationship Id="rId106" Type="http://schemas.openxmlformats.org/officeDocument/2006/relationships/image" Target="../media/image355.png"/><Relationship Id="rId127" Type="http://schemas.openxmlformats.org/officeDocument/2006/relationships/customXml" Target="../ink/ink508.xml"/><Relationship Id="rId313" Type="http://schemas.openxmlformats.org/officeDocument/2006/relationships/customXml" Target="../ink/ink601.xml"/><Relationship Id="rId10" Type="http://schemas.openxmlformats.org/officeDocument/2006/relationships/image" Target="../media/image307.png"/><Relationship Id="rId31" Type="http://schemas.openxmlformats.org/officeDocument/2006/relationships/customXml" Target="../ink/ink460.xml"/><Relationship Id="rId52" Type="http://schemas.openxmlformats.org/officeDocument/2006/relationships/image" Target="../media/image328.png"/><Relationship Id="rId73" Type="http://schemas.openxmlformats.org/officeDocument/2006/relationships/customXml" Target="../ink/ink481.xml"/><Relationship Id="rId94" Type="http://schemas.openxmlformats.org/officeDocument/2006/relationships/image" Target="../media/image349.png"/><Relationship Id="rId148" Type="http://schemas.openxmlformats.org/officeDocument/2006/relationships/image" Target="../media/image376.png"/><Relationship Id="rId169" Type="http://schemas.openxmlformats.org/officeDocument/2006/relationships/customXml" Target="../ink/ink529.xml"/><Relationship Id="rId4" Type="http://schemas.openxmlformats.org/officeDocument/2006/relationships/image" Target="../media/image304.png"/><Relationship Id="rId180" Type="http://schemas.openxmlformats.org/officeDocument/2006/relationships/image" Target="../media/image392.png"/><Relationship Id="rId215" Type="http://schemas.openxmlformats.org/officeDocument/2006/relationships/customXml" Target="../ink/ink552.xml"/><Relationship Id="rId236" Type="http://schemas.openxmlformats.org/officeDocument/2006/relationships/image" Target="../media/image420.png"/><Relationship Id="rId257" Type="http://schemas.openxmlformats.org/officeDocument/2006/relationships/customXml" Target="../ink/ink573.xml"/><Relationship Id="rId278" Type="http://schemas.openxmlformats.org/officeDocument/2006/relationships/image" Target="../media/image441.png"/><Relationship Id="rId303" Type="http://schemas.openxmlformats.org/officeDocument/2006/relationships/customXml" Target="../ink/ink596.xml"/><Relationship Id="rId42" Type="http://schemas.openxmlformats.org/officeDocument/2006/relationships/image" Target="../media/image323.png"/><Relationship Id="rId84" Type="http://schemas.openxmlformats.org/officeDocument/2006/relationships/image" Target="../media/image344.png"/><Relationship Id="rId138" Type="http://schemas.openxmlformats.org/officeDocument/2006/relationships/image" Target="../media/image371.png"/><Relationship Id="rId191" Type="http://schemas.openxmlformats.org/officeDocument/2006/relationships/customXml" Target="../ink/ink540.xml"/><Relationship Id="rId205" Type="http://schemas.openxmlformats.org/officeDocument/2006/relationships/customXml" Target="../ink/ink547.xml"/><Relationship Id="rId247" Type="http://schemas.openxmlformats.org/officeDocument/2006/relationships/customXml" Target="../ink/ink568.xml"/><Relationship Id="rId107" Type="http://schemas.openxmlformats.org/officeDocument/2006/relationships/customXml" Target="../ink/ink498.xml"/><Relationship Id="rId289" Type="http://schemas.openxmlformats.org/officeDocument/2006/relationships/customXml" Target="../ink/ink589.xml"/><Relationship Id="rId11" Type="http://schemas.openxmlformats.org/officeDocument/2006/relationships/customXml" Target="../ink/ink450.xml"/><Relationship Id="rId53" Type="http://schemas.openxmlformats.org/officeDocument/2006/relationships/customXml" Target="../ink/ink471.xml"/><Relationship Id="rId149" Type="http://schemas.openxmlformats.org/officeDocument/2006/relationships/customXml" Target="../ink/ink519.xml"/><Relationship Id="rId314" Type="http://schemas.openxmlformats.org/officeDocument/2006/relationships/image" Target="../media/image459.png"/><Relationship Id="rId95" Type="http://schemas.openxmlformats.org/officeDocument/2006/relationships/customXml" Target="../ink/ink492.xml"/><Relationship Id="rId160" Type="http://schemas.openxmlformats.org/officeDocument/2006/relationships/image" Target="../media/image382.png"/><Relationship Id="rId216" Type="http://schemas.openxmlformats.org/officeDocument/2006/relationships/image" Target="../media/image410.png"/><Relationship Id="rId258" Type="http://schemas.openxmlformats.org/officeDocument/2006/relationships/image" Target="../media/image431.png"/><Relationship Id="rId22" Type="http://schemas.openxmlformats.org/officeDocument/2006/relationships/image" Target="../media/image313.png"/><Relationship Id="rId64" Type="http://schemas.openxmlformats.org/officeDocument/2006/relationships/image" Target="../media/image334.png"/><Relationship Id="rId118" Type="http://schemas.openxmlformats.org/officeDocument/2006/relationships/image" Target="../media/image361.png"/><Relationship Id="rId171" Type="http://schemas.openxmlformats.org/officeDocument/2006/relationships/customXml" Target="../ink/ink530.xml"/><Relationship Id="rId227" Type="http://schemas.openxmlformats.org/officeDocument/2006/relationships/customXml" Target="../ink/ink558.xml"/><Relationship Id="rId269" Type="http://schemas.openxmlformats.org/officeDocument/2006/relationships/customXml" Target="../ink/ink579.xml"/><Relationship Id="rId33" Type="http://schemas.openxmlformats.org/officeDocument/2006/relationships/customXml" Target="../ink/ink461.xml"/><Relationship Id="rId129" Type="http://schemas.openxmlformats.org/officeDocument/2006/relationships/customXml" Target="../ink/ink509.xml"/><Relationship Id="rId280" Type="http://schemas.openxmlformats.org/officeDocument/2006/relationships/image" Target="../media/image442.png"/><Relationship Id="rId75" Type="http://schemas.openxmlformats.org/officeDocument/2006/relationships/customXml" Target="../ink/ink482.xml"/><Relationship Id="rId140" Type="http://schemas.openxmlformats.org/officeDocument/2006/relationships/image" Target="../media/image372.png"/><Relationship Id="rId182" Type="http://schemas.openxmlformats.org/officeDocument/2006/relationships/image" Target="../media/image393.png"/><Relationship Id="rId6" Type="http://schemas.openxmlformats.org/officeDocument/2006/relationships/image" Target="../media/image305.png"/><Relationship Id="rId238" Type="http://schemas.openxmlformats.org/officeDocument/2006/relationships/image" Target="../media/image421.png"/><Relationship Id="rId291" Type="http://schemas.openxmlformats.org/officeDocument/2006/relationships/customXml" Target="../ink/ink590.xml"/><Relationship Id="rId305" Type="http://schemas.openxmlformats.org/officeDocument/2006/relationships/customXml" Target="../ink/ink597.xml"/><Relationship Id="rId44" Type="http://schemas.openxmlformats.org/officeDocument/2006/relationships/image" Target="../media/image324.png"/><Relationship Id="rId86" Type="http://schemas.openxmlformats.org/officeDocument/2006/relationships/image" Target="../media/image345.png"/><Relationship Id="rId151" Type="http://schemas.openxmlformats.org/officeDocument/2006/relationships/customXml" Target="../ink/ink520.xml"/><Relationship Id="rId193" Type="http://schemas.openxmlformats.org/officeDocument/2006/relationships/customXml" Target="../ink/ink541.xml"/><Relationship Id="rId207" Type="http://schemas.openxmlformats.org/officeDocument/2006/relationships/customXml" Target="../ink/ink548.xml"/><Relationship Id="rId249" Type="http://schemas.openxmlformats.org/officeDocument/2006/relationships/customXml" Target="../ink/ink569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61.xml"/><Relationship Id="rId21" Type="http://schemas.openxmlformats.org/officeDocument/2006/relationships/customXml" Target="../ink/ink613.xml"/><Relationship Id="rId63" Type="http://schemas.openxmlformats.org/officeDocument/2006/relationships/customXml" Target="../ink/ink634.xml"/><Relationship Id="rId159" Type="http://schemas.openxmlformats.org/officeDocument/2006/relationships/customXml" Target="../ink/ink682.xml"/><Relationship Id="rId170" Type="http://schemas.openxmlformats.org/officeDocument/2006/relationships/image" Target="../media/image545.png"/><Relationship Id="rId226" Type="http://schemas.openxmlformats.org/officeDocument/2006/relationships/image" Target="../media/image573.png"/><Relationship Id="rId268" Type="http://schemas.openxmlformats.org/officeDocument/2006/relationships/image" Target="../media/image594.png"/><Relationship Id="rId32" Type="http://schemas.openxmlformats.org/officeDocument/2006/relationships/image" Target="../media/image476.png"/><Relationship Id="rId74" Type="http://schemas.openxmlformats.org/officeDocument/2006/relationships/image" Target="../media/image497.png"/><Relationship Id="rId128" Type="http://schemas.openxmlformats.org/officeDocument/2006/relationships/image" Target="../media/image524.png"/><Relationship Id="rId5" Type="http://schemas.openxmlformats.org/officeDocument/2006/relationships/customXml" Target="../ink/ink605.xml"/><Relationship Id="rId95" Type="http://schemas.openxmlformats.org/officeDocument/2006/relationships/customXml" Target="../ink/ink650.xml"/><Relationship Id="rId160" Type="http://schemas.openxmlformats.org/officeDocument/2006/relationships/image" Target="../media/image540.png"/><Relationship Id="rId181" Type="http://schemas.openxmlformats.org/officeDocument/2006/relationships/customXml" Target="../ink/ink693.xml"/><Relationship Id="rId216" Type="http://schemas.openxmlformats.org/officeDocument/2006/relationships/image" Target="../media/image568.png"/><Relationship Id="rId237" Type="http://schemas.openxmlformats.org/officeDocument/2006/relationships/customXml" Target="../ink/ink721.xml"/><Relationship Id="rId258" Type="http://schemas.openxmlformats.org/officeDocument/2006/relationships/image" Target="../media/image589.png"/><Relationship Id="rId22" Type="http://schemas.openxmlformats.org/officeDocument/2006/relationships/image" Target="../media/image471.png"/><Relationship Id="rId43" Type="http://schemas.openxmlformats.org/officeDocument/2006/relationships/customXml" Target="../ink/ink624.xml"/><Relationship Id="rId64" Type="http://schemas.openxmlformats.org/officeDocument/2006/relationships/image" Target="../media/image492.png"/><Relationship Id="rId118" Type="http://schemas.openxmlformats.org/officeDocument/2006/relationships/image" Target="../media/image519.png"/><Relationship Id="rId139" Type="http://schemas.openxmlformats.org/officeDocument/2006/relationships/customXml" Target="../ink/ink672.xml"/><Relationship Id="rId85" Type="http://schemas.openxmlformats.org/officeDocument/2006/relationships/customXml" Target="../ink/ink645.xml"/><Relationship Id="rId150" Type="http://schemas.openxmlformats.org/officeDocument/2006/relationships/image" Target="../media/image535.png"/><Relationship Id="rId171" Type="http://schemas.openxmlformats.org/officeDocument/2006/relationships/customXml" Target="../ink/ink688.xml"/><Relationship Id="rId192" Type="http://schemas.openxmlformats.org/officeDocument/2006/relationships/image" Target="../media/image556.png"/><Relationship Id="rId206" Type="http://schemas.openxmlformats.org/officeDocument/2006/relationships/image" Target="../media/image563.png"/><Relationship Id="rId227" Type="http://schemas.openxmlformats.org/officeDocument/2006/relationships/customXml" Target="../ink/ink716.xml"/><Relationship Id="rId248" Type="http://schemas.openxmlformats.org/officeDocument/2006/relationships/image" Target="../media/image584.png"/><Relationship Id="rId269" Type="http://schemas.openxmlformats.org/officeDocument/2006/relationships/customXml" Target="../ink/ink737.xml"/><Relationship Id="rId12" Type="http://schemas.openxmlformats.org/officeDocument/2006/relationships/image" Target="../media/image466.png"/><Relationship Id="rId33" Type="http://schemas.openxmlformats.org/officeDocument/2006/relationships/customXml" Target="../ink/ink619.xml"/><Relationship Id="rId108" Type="http://schemas.openxmlformats.org/officeDocument/2006/relationships/image" Target="../media/image514.png"/><Relationship Id="rId129" Type="http://schemas.openxmlformats.org/officeDocument/2006/relationships/customXml" Target="../ink/ink667.xml"/><Relationship Id="rId54" Type="http://schemas.openxmlformats.org/officeDocument/2006/relationships/image" Target="../media/image487.png"/><Relationship Id="rId75" Type="http://schemas.openxmlformats.org/officeDocument/2006/relationships/customXml" Target="../ink/ink640.xml"/><Relationship Id="rId96" Type="http://schemas.openxmlformats.org/officeDocument/2006/relationships/image" Target="../media/image508.png"/><Relationship Id="rId140" Type="http://schemas.openxmlformats.org/officeDocument/2006/relationships/image" Target="../media/image530.png"/><Relationship Id="rId161" Type="http://schemas.openxmlformats.org/officeDocument/2006/relationships/customXml" Target="../ink/ink683.xml"/><Relationship Id="rId182" Type="http://schemas.openxmlformats.org/officeDocument/2006/relationships/image" Target="../media/image551.png"/><Relationship Id="rId217" Type="http://schemas.openxmlformats.org/officeDocument/2006/relationships/customXml" Target="../ink/ink711.xml"/><Relationship Id="rId6" Type="http://schemas.openxmlformats.org/officeDocument/2006/relationships/image" Target="../media/image463.png"/><Relationship Id="rId238" Type="http://schemas.openxmlformats.org/officeDocument/2006/relationships/image" Target="../media/image579.png"/><Relationship Id="rId259" Type="http://schemas.openxmlformats.org/officeDocument/2006/relationships/customXml" Target="../ink/ink732.xml"/><Relationship Id="rId23" Type="http://schemas.openxmlformats.org/officeDocument/2006/relationships/customXml" Target="../ink/ink614.xml"/><Relationship Id="rId119" Type="http://schemas.openxmlformats.org/officeDocument/2006/relationships/customXml" Target="../ink/ink662.xml"/><Relationship Id="rId270" Type="http://schemas.openxmlformats.org/officeDocument/2006/relationships/image" Target="../media/image595.png"/><Relationship Id="rId44" Type="http://schemas.openxmlformats.org/officeDocument/2006/relationships/image" Target="../media/image482.png"/><Relationship Id="rId65" Type="http://schemas.openxmlformats.org/officeDocument/2006/relationships/customXml" Target="../ink/ink635.xml"/><Relationship Id="rId86" Type="http://schemas.openxmlformats.org/officeDocument/2006/relationships/image" Target="../media/image503.png"/><Relationship Id="rId130" Type="http://schemas.openxmlformats.org/officeDocument/2006/relationships/image" Target="../media/image525.png"/><Relationship Id="rId151" Type="http://schemas.openxmlformats.org/officeDocument/2006/relationships/customXml" Target="../ink/ink678.xml"/><Relationship Id="rId172" Type="http://schemas.openxmlformats.org/officeDocument/2006/relationships/image" Target="../media/image546.png"/><Relationship Id="rId193" Type="http://schemas.openxmlformats.org/officeDocument/2006/relationships/customXml" Target="../ink/ink699.xml"/><Relationship Id="rId207" Type="http://schemas.openxmlformats.org/officeDocument/2006/relationships/customXml" Target="../ink/ink706.xml"/><Relationship Id="rId228" Type="http://schemas.openxmlformats.org/officeDocument/2006/relationships/image" Target="../media/image574.png"/><Relationship Id="rId249" Type="http://schemas.openxmlformats.org/officeDocument/2006/relationships/customXml" Target="../ink/ink727.xml"/><Relationship Id="rId13" Type="http://schemas.openxmlformats.org/officeDocument/2006/relationships/customXml" Target="../ink/ink609.xml"/><Relationship Id="rId109" Type="http://schemas.openxmlformats.org/officeDocument/2006/relationships/customXml" Target="../ink/ink657.xml"/><Relationship Id="rId260" Type="http://schemas.openxmlformats.org/officeDocument/2006/relationships/image" Target="../media/image590.png"/><Relationship Id="rId34" Type="http://schemas.openxmlformats.org/officeDocument/2006/relationships/image" Target="../media/image477.png"/><Relationship Id="rId55" Type="http://schemas.openxmlformats.org/officeDocument/2006/relationships/customXml" Target="../ink/ink630.xml"/><Relationship Id="rId76" Type="http://schemas.openxmlformats.org/officeDocument/2006/relationships/image" Target="../media/image498.png"/><Relationship Id="rId97" Type="http://schemas.openxmlformats.org/officeDocument/2006/relationships/customXml" Target="../ink/ink651.xml"/><Relationship Id="rId120" Type="http://schemas.openxmlformats.org/officeDocument/2006/relationships/image" Target="../media/image520.png"/><Relationship Id="rId141" Type="http://schemas.openxmlformats.org/officeDocument/2006/relationships/customXml" Target="../ink/ink673.xml"/><Relationship Id="rId7" Type="http://schemas.openxmlformats.org/officeDocument/2006/relationships/customXml" Target="../ink/ink606.xml"/><Relationship Id="rId162" Type="http://schemas.openxmlformats.org/officeDocument/2006/relationships/image" Target="../media/image541.png"/><Relationship Id="rId183" Type="http://schemas.openxmlformats.org/officeDocument/2006/relationships/customXml" Target="../ink/ink694.xml"/><Relationship Id="rId218" Type="http://schemas.openxmlformats.org/officeDocument/2006/relationships/image" Target="../media/image569.png"/><Relationship Id="rId239" Type="http://schemas.openxmlformats.org/officeDocument/2006/relationships/customXml" Target="../ink/ink722.xml"/><Relationship Id="rId250" Type="http://schemas.openxmlformats.org/officeDocument/2006/relationships/image" Target="../media/image585.png"/><Relationship Id="rId271" Type="http://schemas.openxmlformats.org/officeDocument/2006/relationships/customXml" Target="../ink/ink738.xml"/><Relationship Id="rId24" Type="http://schemas.openxmlformats.org/officeDocument/2006/relationships/image" Target="../media/image472.png"/><Relationship Id="rId45" Type="http://schemas.openxmlformats.org/officeDocument/2006/relationships/customXml" Target="../ink/ink625.xml"/><Relationship Id="rId66" Type="http://schemas.openxmlformats.org/officeDocument/2006/relationships/image" Target="../media/image493.png"/><Relationship Id="rId87" Type="http://schemas.openxmlformats.org/officeDocument/2006/relationships/customXml" Target="../ink/ink646.xml"/><Relationship Id="rId110" Type="http://schemas.openxmlformats.org/officeDocument/2006/relationships/image" Target="../media/image515.png"/><Relationship Id="rId131" Type="http://schemas.openxmlformats.org/officeDocument/2006/relationships/customXml" Target="../ink/ink668.xml"/><Relationship Id="rId152" Type="http://schemas.openxmlformats.org/officeDocument/2006/relationships/image" Target="../media/image536.png"/><Relationship Id="rId173" Type="http://schemas.openxmlformats.org/officeDocument/2006/relationships/customXml" Target="../ink/ink689.xml"/><Relationship Id="rId194" Type="http://schemas.openxmlformats.org/officeDocument/2006/relationships/image" Target="../media/image557.png"/><Relationship Id="rId208" Type="http://schemas.openxmlformats.org/officeDocument/2006/relationships/image" Target="../media/image564.png"/><Relationship Id="rId229" Type="http://schemas.openxmlformats.org/officeDocument/2006/relationships/customXml" Target="../ink/ink717.xml"/><Relationship Id="rId240" Type="http://schemas.openxmlformats.org/officeDocument/2006/relationships/image" Target="../media/image580.png"/><Relationship Id="rId261" Type="http://schemas.openxmlformats.org/officeDocument/2006/relationships/customXml" Target="../ink/ink733.xml"/><Relationship Id="rId14" Type="http://schemas.openxmlformats.org/officeDocument/2006/relationships/image" Target="../media/image467.png"/><Relationship Id="rId35" Type="http://schemas.openxmlformats.org/officeDocument/2006/relationships/customXml" Target="../ink/ink620.xml"/><Relationship Id="rId56" Type="http://schemas.openxmlformats.org/officeDocument/2006/relationships/image" Target="../media/image488.png"/><Relationship Id="rId77" Type="http://schemas.openxmlformats.org/officeDocument/2006/relationships/customXml" Target="../ink/ink641.xml"/><Relationship Id="rId100" Type="http://schemas.openxmlformats.org/officeDocument/2006/relationships/image" Target="../media/image510.png"/><Relationship Id="rId8" Type="http://schemas.openxmlformats.org/officeDocument/2006/relationships/image" Target="../media/image464.png"/><Relationship Id="rId98" Type="http://schemas.openxmlformats.org/officeDocument/2006/relationships/image" Target="../media/image509.png"/><Relationship Id="rId121" Type="http://schemas.openxmlformats.org/officeDocument/2006/relationships/customXml" Target="../ink/ink663.xml"/><Relationship Id="rId142" Type="http://schemas.openxmlformats.org/officeDocument/2006/relationships/image" Target="../media/image531.png"/><Relationship Id="rId163" Type="http://schemas.openxmlformats.org/officeDocument/2006/relationships/customXml" Target="../ink/ink684.xml"/><Relationship Id="rId184" Type="http://schemas.openxmlformats.org/officeDocument/2006/relationships/image" Target="../media/image552.png"/><Relationship Id="rId219" Type="http://schemas.openxmlformats.org/officeDocument/2006/relationships/customXml" Target="../ink/ink712.xml"/><Relationship Id="rId230" Type="http://schemas.openxmlformats.org/officeDocument/2006/relationships/image" Target="../media/image575.png"/><Relationship Id="rId251" Type="http://schemas.openxmlformats.org/officeDocument/2006/relationships/customXml" Target="../ink/ink728.xml"/><Relationship Id="rId25" Type="http://schemas.openxmlformats.org/officeDocument/2006/relationships/customXml" Target="../ink/ink615.xml"/><Relationship Id="rId46" Type="http://schemas.openxmlformats.org/officeDocument/2006/relationships/image" Target="../media/image483.png"/><Relationship Id="rId67" Type="http://schemas.openxmlformats.org/officeDocument/2006/relationships/customXml" Target="../ink/ink636.xml"/><Relationship Id="rId272" Type="http://schemas.openxmlformats.org/officeDocument/2006/relationships/image" Target="../media/image596.png"/><Relationship Id="rId88" Type="http://schemas.openxmlformats.org/officeDocument/2006/relationships/image" Target="../media/image504.png"/><Relationship Id="rId111" Type="http://schemas.openxmlformats.org/officeDocument/2006/relationships/customXml" Target="../ink/ink658.xml"/><Relationship Id="rId132" Type="http://schemas.openxmlformats.org/officeDocument/2006/relationships/image" Target="../media/image526.png"/><Relationship Id="rId153" Type="http://schemas.openxmlformats.org/officeDocument/2006/relationships/customXml" Target="../ink/ink679.xml"/><Relationship Id="rId174" Type="http://schemas.openxmlformats.org/officeDocument/2006/relationships/image" Target="../media/image547.png"/><Relationship Id="rId195" Type="http://schemas.openxmlformats.org/officeDocument/2006/relationships/customXml" Target="../ink/ink700.xml"/><Relationship Id="rId209" Type="http://schemas.openxmlformats.org/officeDocument/2006/relationships/customXml" Target="../ink/ink707.xml"/><Relationship Id="rId220" Type="http://schemas.openxmlformats.org/officeDocument/2006/relationships/image" Target="../media/image570.png"/><Relationship Id="rId241" Type="http://schemas.openxmlformats.org/officeDocument/2006/relationships/customXml" Target="../ink/ink723.xml"/><Relationship Id="rId15" Type="http://schemas.openxmlformats.org/officeDocument/2006/relationships/customXml" Target="../ink/ink610.xml"/><Relationship Id="rId36" Type="http://schemas.openxmlformats.org/officeDocument/2006/relationships/image" Target="../media/image478.png"/><Relationship Id="rId57" Type="http://schemas.openxmlformats.org/officeDocument/2006/relationships/customXml" Target="../ink/ink631.xml"/><Relationship Id="rId262" Type="http://schemas.openxmlformats.org/officeDocument/2006/relationships/image" Target="../media/image591.png"/><Relationship Id="rId78" Type="http://schemas.openxmlformats.org/officeDocument/2006/relationships/image" Target="../media/image499.png"/><Relationship Id="rId99" Type="http://schemas.openxmlformats.org/officeDocument/2006/relationships/customXml" Target="../ink/ink652.xml"/><Relationship Id="rId101" Type="http://schemas.openxmlformats.org/officeDocument/2006/relationships/customXml" Target="../ink/ink653.xml"/><Relationship Id="rId122" Type="http://schemas.openxmlformats.org/officeDocument/2006/relationships/image" Target="../media/image521.png"/><Relationship Id="rId143" Type="http://schemas.openxmlformats.org/officeDocument/2006/relationships/customXml" Target="../ink/ink674.xml"/><Relationship Id="rId164" Type="http://schemas.openxmlformats.org/officeDocument/2006/relationships/image" Target="../media/image542.png"/><Relationship Id="rId185" Type="http://schemas.openxmlformats.org/officeDocument/2006/relationships/customXml" Target="../ink/ink695.xml"/><Relationship Id="rId9" Type="http://schemas.openxmlformats.org/officeDocument/2006/relationships/customXml" Target="../ink/ink607.xml"/><Relationship Id="rId210" Type="http://schemas.openxmlformats.org/officeDocument/2006/relationships/image" Target="../media/image565.png"/><Relationship Id="rId26" Type="http://schemas.openxmlformats.org/officeDocument/2006/relationships/image" Target="../media/image473.png"/><Relationship Id="rId231" Type="http://schemas.openxmlformats.org/officeDocument/2006/relationships/customXml" Target="../ink/ink718.xml"/><Relationship Id="rId252" Type="http://schemas.openxmlformats.org/officeDocument/2006/relationships/image" Target="../media/image586.png"/><Relationship Id="rId273" Type="http://schemas.openxmlformats.org/officeDocument/2006/relationships/customXml" Target="../ink/ink739.xml"/><Relationship Id="rId47" Type="http://schemas.openxmlformats.org/officeDocument/2006/relationships/customXml" Target="../ink/ink626.xml"/><Relationship Id="rId68" Type="http://schemas.openxmlformats.org/officeDocument/2006/relationships/image" Target="../media/image494.png"/><Relationship Id="rId89" Type="http://schemas.openxmlformats.org/officeDocument/2006/relationships/customXml" Target="../ink/ink647.xml"/><Relationship Id="rId112" Type="http://schemas.openxmlformats.org/officeDocument/2006/relationships/image" Target="../media/image516.png"/><Relationship Id="rId133" Type="http://schemas.openxmlformats.org/officeDocument/2006/relationships/customXml" Target="../ink/ink669.xml"/><Relationship Id="rId154" Type="http://schemas.openxmlformats.org/officeDocument/2006/relationships/image" Target="../media/image537.png"/><Relationship Id="rId175" Type="http://schemas.openxmlformats.org/officeDocument/2006/relationships/customXml" Target="../ink/ink690.xml"/><Relationship Id="rId196" Type="http://schemas.openxmlformats.org/officeDocument/2006/relationships/image" Target="../media/image558.png"/><Relationship Id="rId200" Type="http://schemas.openxmlformats.org/officeDocument/2006/relationships/image" Target="../media/image560.png"/><Relationship Id="rId16" Type="http://schemas.openxmlformats.org/officeDocument/2006/relationships/image" Target="../media/image468.png"/><Relationship Id="rId221" Type="http://schemas.openxmlformats.org/officeDocument/2006/relationships/customXml" Target="../ink/ink713.xml"/><Relationship Id="rId242" Type="http://schemas.openxmlformats.org/officeDocument/2006/relationships/image" Target="../media/image581.png"/><Relationship Id="rId263" Type="http://schemas.openxmlformats.org/officeDocument/2006/relationships/customXml" Target="../ink/ink734.xml"/><Relationship Id="rId37" Type="http://schemas.openxmlformats.org/officeDocument/2006/relationships/customXml" Target="../ink/ink621.xml"/><Relationship Id="rId58" Type="http://schemas.openxmlformats.org/officeDocument/2006/relationships/image" Target="../media/image489.png"/><Relationship Id="rId79" Type="http://schemas.openxmlformats.org/officeDocument/2006/relationships/customXml" Target="../ink/ink642.xml"/><Relationship Id="rId102" Type="http://schemas.openxmlformats.org/officeDocument/2006/relationships/image" Target="../media/image511.png"/><Relationship Id="rId123" Type="http://schemas.openxmlformats.org/officeDocument/2006/relationships/customXml" Target="../ink/ink664.xml"/><Relationship Id="rId144" Type="http://schemas.openxmlformats.org/officeDocument/2006/relationships/image" Target="../media/image532.png"/><Relationship Id="rId90" Type="http://schemas.openxmlformats.org/officeDocument/2006/relationships/image" Target="../media/image505.png"/><Relationship Id="rId165" Type="http://schemas.openxmlformats.org/officeDocument/2006/relationships/customXml" Target="../ink/ink685.xml"/><Relationship Id="rId186" Type="http://schemas.openxmlformats.org/officeDocument/2006/relationships/image" Target="../media/image553.png"/><Relationship Id="rId211" Type="http://schemas.openxmlformats.org/officeDocument/2006/relationships/customXml" Target="../ink/ink708.xml"/><Relationship Id="rId232" Type="http://schemas.openxmlformats.org/officeDocument/2006/relationships/image" Target="../media/image576.png"/><Relationship Id="rId253" Type="http://schemas.openxmlformats.org/officeDocument/2006/relationships/customXml" Target="../ink/ink729.xml"/><Relationship Id="rId274" Type="http://schemas.openxmlformats.org/officeDocument/2006/relationships/image" Target="../media/image597.png"/><Relationship Id="rId27" Type="http://schemas.openxmlformats.org/officeDocument/2006/relationships/customXml" Target="../ink/ink616.xml"/><Relationship Id="rId48" Type="http://schemas.openxmlformats.org/officeDocument/2006/relationships/image" Target="../media/image484.png"/><Relationship Id="rId69" Type="http://schemas.openxmlformats.org/officeDocument/2006/relationships/customXml" Target="../ink/ink637.xml"/><Relationship Id="rId113" Type="http://schemas.openxmlformats.org/officeDocument/2006/relationships/customXml" Target="../ink/ink659.xml"/><Relationship Id="rId134" Type="http://schemas.openxmlformats.org/officeDocument/2006/relationships/image" Target="../media/image527.png"/><Relationship Id="rId80" Type="http://schemas.openxmlformats.org/officeDocument/2006/relationships/image" Target="../media/image500.png"/><Relationship Id="rId155" Type="http://schemas.openxmlformats.org/officeDocument/2006/relationships/customXml" Target="../ink/ink680.xml"/><Relationship Id="rId176" Type="http://schemas.openxmlformats.org/officeDocument/2006/relationships/image" Target="../media/image548.png"/><Relationship Id="rId197" Type="http://schemas.openxmlformats.org/officeDocument/2006/relationships/customXml" Target="../ink/ink701.xml"/><Relationship Id="rId201" Type="http://schemas.openxmlformats.org/officeDocument/2006/relationships/customXml" Target="../ink/ink703.xml"/><Relationship Id="rId222" Type="http://schemas.openxmlformats.org/officeDocument/2006/relationships/image" Target="../media/image571.png"/><Relationship Id="rId243" Type="http://schemas.openxmlformats.org/officeDocument/2006/relationships/customXml" Target="../ink/ink724.xml"/><Relationship Id="rId264" Type="http://schemas.openxmlformats.org/officeDocument/2006/relationships/image" Target="../media/image592.png"/><Relationship Id="rId17" Type="http://schemas.openxmlformats.org/officeDocument/2006/relationships/customXml" Target="../ink/ink611.xml"/><Relationship Id="rId38" Type="http://schemas.openxmlformats.org/officeDocument/2006/relationships/image" Target="../media/image479.png"/><Relationship Id="rId59" Type="http://schemas.openxmlformats.org/officeDocument/2006/relationships/customXml" Target="../ink/ink632.xml"/><Relationship Id="rId103" Type="http://schemas.openxmlformats.org/officeDocument/2006/relationships/customXml" Target="../ink/ink654.xml"/><Relationship Id="rId124" Type="http://schemas.openxmlformats.org/officeDocument/2006/relationships/image" Target="../media/image522.png"/><Relationship Id="rId70" Type="http://schemas.openxmlformats.org/officeDocument/2006/relationships/image" Target="../media/image495.png"/><Relationship Id="rId91" Type="http://schemas.openxmlformats.org/officeDocument/2006/relationships/customXml" Target="../ink/ink648.xml"/><Relationship Id="rId145" Type="http://schemas.openxmlformats.org/officeDocument/2006/relationships/customXml" Target="../ink/ink675.xml"/><Relationship Id="rId166" Type="http://schemas.openxmlformats.org/officeDocument/2006/relationships/image" Target="../media/image543.png"/><Relationship Id="rId187" Type="http://schemas.openxmlformats.org/officeDocument/2006/relationships/customXml" Target="../ink/ink69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66.png"/><Relationship Id="rId233" Type="http://schemas.openxmlformats.org/officeDocument/2006/relationships/customXml" Target="../ink/ink719.xml"/><Relationship Id="rId254" Type="http://schemas.openxmlformats.org/officeDocument/2006/relationships/image" Target="../media/image587.png"/><Relationship Id="rId28" Type="http://schemas.openxmlformats.org/officeDocument/2006/relationships/image" Target="../media/image474.png"/><Relationship Id="rId49" Type="http://schemas.openxmlformats.org/officeDocument/2006/relationships/customXml" Target="../ink/ink627.xml"/><Relationship Id="rId114" Type="http://schemas.openxmlformats.org/officeDocument/2006/relationships/image" Target="../media/image517.png"/><Relationship Id="rId275" Type="http://schemas.openxmlformats.org/officeDocument/2006/relationships/customXml" Target="../ink/ink740.xml"/><Relationship Id="rId60" Type="http://schemas.openxmlformats.org/officeDocument/2006/relationships/image" Target="../media/image490.png"/><Relationship Id="rId81" Type="http://schemas.openxmlformats.org/officeDocument/2006/relationships/customXml" Target="../ink/ink643.xml"/><Relationship Id="rId135" Type="http://schemas.openxmlformats.org/officeDocument/2006/relationships/customXml" Target="../ink/ink670.xml"/><Relationship Id="rId156" Type="http://schemas.openxmlformats.org/officeDocument/2006/relationships/image" Target="../media/image538.png"/><Relationship Id="rId177" Type="http://schemas.openxmlformats.org/officeDocument/2006/relationships/customXml" Target="../ink/ink691.xml"/><Relationship Id="rId198" Type="http://schemas.openxmlformats.org/officeDocument/2006/relationships/image" Target="../media/image559.png"/><Relationship Id="rId202" Type="http://schemas.openxmlformats.org/officeDocument/2006/relationships/image" Target="../media/image561.png"/><Relationship Id="rId223" Type="http://schemas.openxmlformats.org/officeDocument/2006/relationships/customXml" Target="../ink/ink714.xml"/><Relationship Id="rId244" Type="http://schemas.openxmlformats.org/officeDocument/2006/relationships/image" Target="../media/image582.png"/><Relationship Id="rId18" Type="http://schemas.openxmlformats.org/officeDocument/2006/relationships/image" Target="../media/image469.png"/><Relationship Id="rId39" Type="http://schemas.openxmlformats.org/officeDocument/2006/relationships/customXml" Target="../ink/ink622.xml"/><Relationship Id="rId265" Type="http://schemas.openxmlformats.org/officeDocument/2006/relationships/customXml" Target="../ink/ink735.xml"/><Relationship Id="rId50" Type="http://schemas.openxmlformats.org/officeDocument/2006/relationships/image" Target="../media/image485.png"/><Relationship Id="rId104" Type="http://schemas.openxmlformats.org/officeDocument/2006/relationships/image" Target="../media/image512.png"/><Relationship Id="rId125" Type="http://schemas.openxmlformats.org/officeDocument/2006/relationships/customXml" Target="../ink/ink665.xml"/><Relationship Id="rId146" Type="http://schemas.openxmlformats.org/officeDocument/2006/relationships/image" Target="../media/image533.png"/><Relationship Id="rId167" Type="http://schemas.openxmlformats.org/officeDocument/2006/relationships/customXml" Target="../ink/ink686.xml"/><Relationship Id="rId188" Type="http://schemas.openxmlformats.org/officeDocument/2006/relationships/image" Target="../media/image554.png"/><Relationship Id="rId71" Type="http://schemas.openxmlformats.org/officeDocument/2006/relationships/customXml" Target="../ink/ink638.xml"/><Relationship Id="rId92" Type="http://schemas.openxmlformats.org/officeDocument/2006/relationships/image" Target="../media/image506.png"/><Relationship Id="rId213" Type="http://schemas.openxmlformats.org/officeDocument/2006/relationships/customXml" Target="../ink/ink709.xml"/><Relationship Id="rId234" Type="http://schemas.openxmlformats.org/officeDocument/2006/relationships/image" Target="../media/image577.png"/><Relationship Id="rId2" Type="http://schemas.openxmlformats.org/officeDocument/2006/relationships/notesSlide" Target="../notesSlides/notesSlide39.xml"/><Relationship Id="rId29" Type="http://schemas.openxmlformats.org/officeDocument/2006/relationships/customXml" Target="../ink/ink617.xml"/><Relationship Id="rId255" Type="http://schemas.openxmlformats.org/officeDocument/2006/relationships/customXml" Target="../ink/ink730.xml"/><Relationship Id="rId276" Type="http://schemas.openxmlformats.org/officeDocument/2006/relationships/image" Target="../media/image598.png"/><Relationship Id="rId40" Type="http://schemas.openxmlformats.org/officeDocument/2006/relationships/image" Target="../media/image480.png"/><Relationship Id="rId115" Type="http://schemas.openxmlformats.org/officeDocument/2006/relationships/customXml" Target="../ink/ink660.xml"/><Relationship Id="rId136" Type="http://schemas.openxmlformats.org/officeDocument/2006/relationships/image" Target="../media/image528.png"/><Relationship Id="rId157" Type="http://schemas.openxmlformats.org/officeDocument/2006/relationships/customXml" Target="../ink/ink681.xml"/><Relationship Id="rId178" Type="http://schemas.openxmlformats.org/officeDocument/2006/relationships/image" Target="../media/image549.png"/><Relationship Id="rId61" Type="http://schemas.openxmlformats.org/officeDocument/2006/relationships/customXml" Target="../ink/ink633.xml"/><Relationship Id="rId82" Type="http://schemas.openxmlformats.org/officeDocument/2006/relationships/image" Target="../media/image501.png"/><Relationship Id="rId199" Type="http://schemas.openxmlformats.org/officeDocument/2006/relationships/customXml" Target="../ink/ink702.xml"/><Relationship Id="rId203" Type="http://schemas.openxmlformats.org/officeDocument/2006/relationships/customXml" Target="../ink/ink704.xml"/><Relationship Id="rId19" Type="http://schemas.openxmlformats.org/officeDocument/2006/relationships/customXml" Target="../ink/ink612.xml"/><Relationship Id="rId224" Type="http://schemas.openxmlformats.org/officeDocument/2006/relationships/image" Target="../media/image572.png"/><Relationship Id="rId245" Type="http://schemas.openxmlformats.org/officeDocument/2006/relationships/customXml" Target="../ink/ink725.xml"/><Relationship Id="rId266" Type="http://schemas.openxmlformats.org/officeDocument/2006/relationships/image" Target="../media/image593.png"/><Relationship Id="rId30" Type="http://schemas.openxmlformats.org/officeDocument/2006/relationships/image" Target="../media/image475.png"/><Relationship Id="rId105" Type="http://schemas.openxmlformats.org/officeDocument/2006/relationships/customXml" Target="../ink/ink655.xml"/><Relationship Id="rId126" Type="http://schemas.openxmlformats.org/officeDocument/2006/relationships/image" Target="../media/image523.png"/><Relationship Id="rId147" Type="http://schemas.openxmlformats.org/officeDocument/2006/relationships/customXml" Target="../ink/ink676.xml"/><Relationship Id="rId168" Type="http://schemas.openxmlformats.org/officeDocument/2006/relationships/image" Target="../media/image544.png"/><Relationship Id="rId51" Type="http://schemas.openxmlformats.org/officeDocument/2006/relationships/customXml" Target="../ink/ink628.xml"/><Relationship Id="rId72" Type="http://schemas.openxmlformats.org/officeDocument/2006/relationships/image" Target="../media/image496.png"/><Relationship Id="rId93" Type="http://schemas.openxmlformats.org/officeDocument/2006/relationships/customXml" Target="../ink/ink649.xml"/><Relationship Id="rId189" Type="http://schemas.openxmlformats.org/officeDocument/2006/relationships/customXml" Target="../ink/ink697.xml"/><Relationship Id="rId3" Type="http://schemas.openxmlformats.org/officeDocument/2006/relationships/customXml" Target="../ink/ink604.xml"/><Relationship Id="rId214" Type="http://schemas.openxmlformats.org/officeDocument/2006/relationships/image" Target="../media/image567.png"/><Relationship Id="rId235" Type="http://schemas.openxmlformats.org/officeDocument/2006/relationships/customXml" Target="../ink/ink720.xml"/><Relationship Id="rId256" Type="http://schemas.openxmlformats.org/officeDocument/2006/relationships/image" Target="../media/image588.png"/><Relationship Id="rId116" Type="http://schemas.openxmlformats.org/officeDocument/2006/relationships/image" Target="../media/image518.png"/><Relationship Id="rId137" Type="http://schemas.openxmlformats.org/officeDocument/2006/relationships/customXml" Target="../ink/ink671.xml"/><Relationship Id="rId158" Type="http://schemas.openxmlformats.org/officeDocument/2006/relationships/image" Target="../media/image539.png"/><Relationship Id="rId20" Type="http://schemas.openxmlformats.org/officeDocument/2006/relationships/image" Target="../media/image470.png"/><Relationship Id="rId41" Type="http://schemas.openxmlformats.org/officeDocument/2006/relationships/customXml" Target="../ink/ink623.xml"/><Relationship Id="rId62" Type="http://schemas.openxmlformats.org/officeDocument/2006/relationships/image" Target="../media/image491.png"/><Relationship Id="rId83" Type="http://schemas.openxmlformats.org/officeDocument/2006/relationships/customXml" Target="../ink/ink644.xml"/><Relationship Id="rId179" Type="http://schemas.openxmlformats.org/officeDocument/2006/relationships/customXml" Target="../ink/ink692.xml"/><Relationship Id="rId190" Type="http://schemas.openxmlformats.org/officeDocument/2006/relationships/image" Target="../media/image555.png"/><Relationship Id="rId204" Type="http://schemas.openxmlformats.org/officeDocument/2006/relationships/image" Target="../media/image562.png"/><Relationship Id="rId225" Type="http://schemas.openxmlformats.org/officeDocument/2006/relationships/customXml" Target="../ink/ink715.xml"/><Relationship Id="rId246" Type="http://schemas.openxmlformats.org/officeDocument/2006/relationships/image" Target="../media/image583.png"/><Relationship Id="rId267" Type="http://schemas.openxmlformats.org/officeDocument/2006/relationships/customXml" Target="../ink/ink736.xml"/><Relationship Id="rId106" Type="http://schemas.openxmlformats.org/officeDocument/2006/relationships/image" Target="../media/image513.png"/><Relationship Id="rId127" Type="http://schemas.openxmlformats.org/officeDocument/2006/relationships/customXml" Target="../ink/ink666.xml"/><Relationship Id="rId10" Type="http://schemas.openxmlformats.org/officeDocument/2006/relationships/image" Target="../media/image465.png"/><Relationship Id="rId31" Type="http://schemas.openxmlformats.org/officeDocument/2006/relationships/customXml" Target="../ink/ink618.xml"/><Relationship Id="rId52" Type="http://schemas.openxmlformats.org/officeDocument/2006/relationships/image" Target="../media/image486.png"/><Relationship Id="rId73" Type="http://schemas.openxmlformats.org/officeDocument/2006/relationships/customXml" Target="../ink/ink639.xml"/><Relationship Id="rId94" Type="http://schemas.openxmlformats.org/officeDocument/2006/relationships/image" Target="../media/image507.png"/><Relationship Id="rId148" Type="http://schemas.openxmlformats.org/officeDocument/2006/relationships/image" Target="../media/image534.png"/><Relationship Id="rId169" Type="http://schemas.openxmlformats.org/officeDocument/2006/relationships/customXml" Target="../ink/ink687.xml"/><Relationship Id="rId4" Type="http://schemas.openxmlformats.org/officeDocument/2006/relationships/image" Target="../media/image462.png"/><Relationship Id="rId180" Type="http://schemas.openxmlformats.org/officeDocument/2006/relationships/image" Target="../media/image550.png"/><Relationship Id="rId215" Type="http://schemas.openxmlformats.org/officeDocument/2006/relationships/customXml" Target="../ink/ink710.xml"/><Relationship Id="rId236" Type="http://schemas.openxmlformats.org/officeDocument/2006/relationships/image" Target="../media/image578.png"/><Relationship Id="rId257" Type="http://schemas.openxmlformats.org/officeDocument/2006/relationships/customXml" Target="../ink/ink731.xml"/><Relationship Id="rId42" Type="http://schemas.openxmlformats.org/officeDocument/2006/relationships/image" Target="../media/image481.png"/><Relationship Id="rId84" Type="http://schemas.openxmlformats.org/officeDocument/2006/relationships/image" Target="../media/image502.png"/><Relationship Id="rId138" Type="http://schemas.openxmlformats.org/officeDocument/2006/relationships/image" Target="../media/image529.png"/><Relationship Id="rId191" Type="http://schemas.openxmlformats.org/officeDocument/2006/relationships/customXml" Target="../ink/ink698.xml"/><Relationship Id="rId205" Type="http://schemas.openxmlformats.org/officeDocument/2006/relationships/customXml" Target="../ink/ink705.xml"/><Relationship Id="rId247" Type="http://schemas.openxmlformats.org/officeDocument/2006/relationships/customXml" Target="../ink/ink726.xml"/><Relationship Id="rId107" Type="http://schemas.openxmlformats.org/officeDocument/2006/relationships/customXml" Target="../ink/ink656.xml"/><Relationship Id="rId11" Type="http://schemas.openxmlformats.org/officeDocument/2006/relationships/customXml" Target="../ink/ink608.xml"/><Relationship Id="rId53" Type="http://schemas.openxmlformats.org/officeDocument/2006/relationships/customXml" Target="../ink/ink629.xml"/><Relationship Id="rId149" Type="http://schemas.openxmlformats.org/officeDocument/2006/relationships/customXml" Target="../ink/ink67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2.png"/><Relationship Id="rId5" Type="http://schemas.openxmlformats.org/officeDocument/2006/relationships/customXml" Target="../ink/ink744.xml"/><Relationship Id="rId4" Type="http://schemas.openxmlformats.org/officeDocument/2006/relationships/image" Target="../media/image6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3" Type="http://schemas.openxmlformats.org/officeDocument/2006/relationships/customXml" Target="../ink/ink748.xml"/><Relationship Id="rId7" Type="http://schemas.openxmlformats.org/officeDocument/2006/relationships/customXml" Target="../ink/ink75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7.png"/><Relationship Id="rId5" Type="http://schemas.openxmlformats.org/officeDocument/2006/relationships/customXml" Target="../ink/ink749.xml"/><Relationship Id="rId4" Type="http://schemas.openxmlformats.org/officeDocument/2006/relationships/image" Target="../media/image6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customXml" Target="../ink/ink753.xml"/><Relationship Id="rId4" Type="http://schemas.openxmlformats.org/officeDocument/2006/relationships/image" Target="../media/image6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5" Type="http://schemas.openxmlformats.org/officeDocument/2006/relationships/customXml" Target="../ink/ink755.xml"/><Relationship Id="rId4" Type="http://schemas.openxmlformats.org/officeDocument/2006/relationships/image" Target="../media/image6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6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6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64.xml"/><Relationship Id="rId18" Type="http://schemas.openxmlformats.org/officeDocument/2006/relationships/image" Target="../media/image624.png"/><Relationship Id="rId26" Type="http://schemas.openxmlformats.org/officeDocument/2006/relationships/image" Target="../media/image628.png"/><Relationship Id="rId39" Type="http://schemas.openxmlformats.org/officeDocument/2006/relationships/customXml" Target="../ink/ink777.xml"/><Relationship Id="rId21" Type="http://schemas.openxmlformats.org/officeDocument/2006/relationships/customXml" Target="../ink/ink768.xml"/><Relationship Id="rId34" Type="http://schemas.openxmlformats.org/officeDocument/2006/relationships/image" Target="../media/image632.png"/><Relationship Id="rId42" Type="http://schemas.openxmlformats.org/officeDocument/2006/relationships/image" Target="../media/image636.png"/><Relationship Id="rId47" Type="http://schemas.openxmlformats.org/officeDocument/2006/relationships/customXml" Target="../ink/ink781.xml"/><Relationship Id="rId50" Type="http://schemas.openxmlformats.org/officeDocument/2006/relationships/image" Target="../media/image640.png"/><Relationship Id="rId55" Type="http://schemas.openxmlformats.org/officeDocument/2006/relationships/customXml" Target="../ink/ink785.xml"/><Relationship Id="rId7" Type="http://schemas.openxmlformats.org/officeDocument/2006/relationships/customXml" Target="../ink/ink761.xml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623.png"/><Relationship Id="rId29" Type="http://schemas.openxmlformats.org/officeDocument/2006/relationships/customXml" Target="../ink/ink772.xml"/><Relationship Id="rId11" Type="http://schemas.openxmlformats.org/officeDocument/2006/relationships/customXml" Target="../ink/ink763.xml"/><Relationship Id="rId24" Type="http://schemas.openxmlformats.org/officeDocument/2006/relationships/image" Target="../media/image627.png"/><Relationship Id="rId32" Type="http://schemas.openxmlformats.org/officeDocument/2006/relationships/image" Target="../media/image631.png"/><Relationship Id="rId37" Type="http://schemas.openxmlformats.org/officeDocument/2006/relationships/customXml" Target="../ink/ink776.xml"/><Relationship Id="rId40" Type="http://schemas.openxmlformats.org/officeDocument/2006/relationships/image" Target="../media/image635.png"/><Relationship Id="rId45" Type="http://schemas.openxmlformats.org/officeDocument/2006/relationships/customXml" Target="../ink/ink780.xml"/><Relationship Id="rId53" Type="http://schemas.openxmlformats.org/officeDocument/2006/relationships/customXml" Target="../ink/ink784.xml"/><Relationship Id="rId58" Type="http://schemas.openxmlformats.org/officeDocument/2006/relationships/image" Target="../media/image644.png"/><Relationship Id="rId5" Type="http://schemas.openxmlformats.org/officeDocument/2006/relationships/customXml" Target="../ink/ink760.xml"/><Relationship Id="rId19" Type="http://schemas.openxmlformats.org/officeDocument/2006/relationships/customXml" Target="../ink/ink767.xml"/><Relationship Id="rId4" Type="http://schemas.openxmlformats.org/officeDocument/2006/relationships/image" Target="../media/image617.png"/><Relationship Id="rId9" Type="http://schemas.openxmlformats.org/officeDocument/2006/relationships/customXml" Target="../ink/ink762.xml"/><Relationship Id="rId14" Type="http://schemas.openxmlformats.org/officeDocument/2006/relationships/image" Target="../media/image622.png"/><Relationship Id="rId22" Type="http://schemas.openxmlformats.org/officeDocument/2006/relationships/image" Target="../media/image626.png"/><Relationship Id="rId27" Type="http://schemas.openxmlformats.org/officeDocument/2006/relationships/customXml" Target="../ink/ink771.xml"/><Relationship Id="rId30" Type="http://schemas.openxmlformats.org/officeDocument/2006/relationships/image" Target="../media/image630.png"/><Relationship Id="rId35" Type="http://schemas.openxmlformats.org/officeDocument/2006/relationships/customXml" Target="../ink/ink775.xml"/><Relationship Id="rId43" Type="http://schemas.openxmlformats.org/officeDocument/2006/relationships/customXml" Target="../ink/ink779.xml"/><Relationship Id="rId48" Type="http://schemas.openxmlformats.org/officeDocument/2006/relationships/image" Target="../media/image639.png"/><Relationship Id="rId56" Type="http://schemas.openxmlformats.org/officeDocument/2006/relationships/image" Target="../media/image643.png"/><Relationship Id="rId8" Type="http://schemas.openxmlformats.org/officeDocument/2006/relationships/image" Target="../media/image619.png"/><Relationship Id="rId51" Type="http://schemas.openxmlformats.org/officeDocument/2006/relationships/customXml" Target="../ink/ink783.xml"/><Relationship Id="rId3" Type="http://schemas.openxmlformats.org/officeDocument/2006/relationships/customXml" Target="../ink/ink759.xml"/><Relationship Id="rId12" Type="http://schemas.openxmlformats.org/officeDocument/2006/relationships/image" Target="../media/image621.png"/><Relationship Id="rId17" Type="http://schemas.openxmlformats.org/officeDocument/2006/relationships/customXml" Target="../ink/ink766.xml"/><Relationship Id="rId25" Type="http://schemas.openxmlformats.org/officeDocument/2006/relationships/customXml" Target="../ink/ink770.xml"/><Relationship Id="rId33" Type="http://schemas.openxmlformats.org/officeDocument/2006/relationships/customXml" Target="../ink/ink774.xml"/><Relationship Id="rId38" Type="http://schemas.openxmlformats.org/officeDocument/2006/relationships/image" Target="../media/image634.png"/><Relationship Id="rId46" Type="http://schemas.openxmlformats.org/officeDocument/2006/relationships/image" Target="../media/image638.png"/><Relationship Id="rId20" Type="http://schemas.openxmlformats.org/officeDocument/2006/relationships/image" Target="../media/image625.png"/><Relationship Id="rId41" Type="http://schemas.openxmlformats.org/officeDocument/2006/relationships/customXml" Target="../ink/ink778.xml"/><Relationship Id="rId54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15" Type="http://schemas.openxmlformats.org/officeDocument/2006/relationships/customXml" Target="../ink/ink765.xml"/><Relationship Id="rId23" Type="http://schemas.openxmlformats.org/officeDocument/2006/relationships/customXml" Target="../ink/ink769.xml"/><Relationship Id="rId28" Type="http://schemas.openxmlformats.org/officeDocument/2006/relationships/image" Target="../media/image629.png"/><Relationship Id="rId36" Type="http://schemas.openxmlformats.org/officeDocument/2006/relationships/image" Target="../media/image633.png"/><Relationship Id="rId49" Type="http://schemas.openxmlformats.org/officeDocument/2006/relationships/customXml" Target="../ink/ink782.xml"/><Relationship Id="rId57" Type="http://schemas.openxmlformats.org/officeDocument/2006/relationships/customXml" Target="../ink/ink786.xml"/><Relationship Id="rId10" Type="http://schemas.openxmlformats.org/officeDocument/2006/relationships/image" Target="../media/image620.png"/><Relationship Id="rId31" Type="http://schemas.openxmlformats.org/officeDocument/2006/relationships/customXml" Target="../ink/ink773.xml"/><Relationship Id="rId44" Type="http://schemas.openxmlformats.org/officeDocument/2006/relationships/image" Target="../media/image637.png"/><Relationship Id="rId52" Type="http://schemas.openxmlformats.org/officeDocument/2006/relationships/image" Target="../media/image641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92.xml"/><Relationship Id="rId18" Type="http://schemas.openxmlformats.org/officeDocument/2006/relationships/image" Target="../media/image624.png"/><Relationship Id="rId26" Type="http://schemas.openxmlformats.org/officeDocument/2006/relationships/image" Target="../media/image628.png"/><Relationship Id="rId39" Type="http://schemas.openxmlformats.org/officeDocument/2006/relationships/customXml" Target="../ink/ink805.xml"/><Relationship Id="rId21" Type="http://schemas.openxmlformats.org/officeDocument/2006/relationships/customXml" Target="../ink/ink796.xml"/><Relationship Id="rId34" Type="http://schemas.openxmlformats.org/officeDocument/2006/relationships/image" Target="../media/image632.png"/><Relationship Id="rId42" Type="http://schemas.openxmlformats.org/officeDocument/2006/relationships/image" Target="../media/image636.png"/><Relationship Id="rId47" Type="http://schemas.openxmlformats.org/officeDocument/2006/relationships/customXml" Target="../ink/ink809.xml"/><Relationship Id="rId50" Type="http://schemas.openxmlformats.org/officeDocument/2006/relationships/image" Target="../media/image640.png"/><Relationship Id="rId55" Type="http://schemas.openxmlformats.org/officeDocument/2006/relationships/customXml" Target="../ink/ink813.xml"/><Relationship Id="rId7" Type="http://schemas.openxmlformats.org/officeDocument/2006/relationships/customXml" Target="../ink/ink789.xml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623.png"/><Relationship Id="rId29" Type="http://schemas.openxmlformats.org/officeDocument/2006/relationships/customXml" Target="../ink/ink800.xml"/><Relationship Id="rId11" Type="http://schemas.openxmlformats.org/officeDocument/2006/relationships/customXml" Target="../ink/ink791.xml"/><Relationship Id="rId24" Type="http://schemas.openxmlformats.org/officeDocument/2006/relationships/image" Target="../media/image627.png"/><Relationship Id="rId32" Type="http://schemas.openxmlformats.org/officeDocument/2006/relationships/image" Target="../media/image631.png"/><Relationship Id="rId37" Type="http://schemas.openxmlformats.org/officeDocument/2006/relationships/customXml" Target="../ink/ink804.xml"/><Relationship Id="rId40" Type="http://schemas.openxmlformats.org/officeDocument/2006/relationships/image" Target="../media/image635.png"/><Relationship Id="rId45" Type="http://schemas.openxmlformats.org/officeDocument/2006/relationships/customXml" Target="../ink/ink808.xml"/><Relationship Id="rId53" Type="http://schemas.openxmlformats.org/officeDocument/2006/relationships/customXml" Target="../ink/ink812.xml"/><Relationship Id="rId5" Type="http://schemas.openxmlformats.org/officeDocument/2006/relationships/customXml" Target="../ink/ink788.xml"/><Relationship Id="rId10" Type="http://schemas.openxmlformats.org/officeDocument/2006/relationships/image" Target="../media/image620.png"/><Relationship Id="rId19" Type="http://schemas.openxmlformats.org/officeDocument/2006/relationships/customXml" Target="../ink/ink795.xml"/><Relationship Id="rId31" Type="http://schemas.openxmlformats.org/officeDocument/2006/relationships/customXml" Target="../ink/ink801.xml"/><Relationship Id="rId44" Type="http://schemas.openxmlformats.org/officeDocument/2006/relationships/image" Target="../media/image637.png"/><Relationship Id="rId52" Type="http://schemas.openxmlformats.org/officeDocument/2006/relationships/image" Target="../media/image641.png"/><Relationship Id="rId4" Type="http://schemas.openxmlformats.org/officeDocument/2006/relationships/image" Target="../media/image617.png"/><Relationship Id="rId9" Type="http://schemas.openxmlformats.org/officeDocument/2006/relationships/customXml" Target="../ink/ink790.xml"/><Relationship Id="rId14" Type="http://schemas.openxmlformats.org/officeDocument/2006/relationships/image" Target="../media/image622.png"/><Relationship Id="rId22" Type="http://schemas.openxmlformats.org/officeDocument/2006/relationships/image" Target="../media/image626.png"/><Relationship Id="rId27" Type="http://schemas.openxmlformats.org/officeDocument/2006/relationships/customXml" Target="../ink/ink799.xml"/><Relationship Id="rId30" Type="http://schemas.openxmlformats.org/officeDocument/2006/relationships/image" Target="../media/image630.png"/><Relationship Id="rId35" Type="http://schemas.openxmlformats.org/officeDocument/2006/relationships/customXml" Target="../ink/ink803.xml"/><Relationship Id="rId43" Type="http://schemas.openxmlformats.org/officeDocument/2006/relationships/customXml" Target="../ink/ink807.xml"/><Relationship Id="rId48" Type="http://schemas.openxmlformats.org/officeDocument/2006/relationships/image" Target="../media/image639.png"/><Relationship Id="rId56" Type="http://schemas.openxmlformats.org/officeDocument/2006/relationships/image" Target="../media/image645.png"/><Relationship Id="rId8" Type="http://schemas.openxmlformats.org/officeDocument/2006/relationships/image" Target="../media/image619.png"/><Relationship Id="rId51" Type="http://schemas.openxmlformats.org/officeDocument/2006/relationships/customXml" Target="../ink/ink811.xml"/><Relationship Id="rId3" Type="http://schemas.openxmlformats.org/officeDocument/2006/relationships/customXml" Target="../ink/ink787.xml"/><Relationship Id="rId12" Type="http://schemas.openxmlformats.org/officeDocument/2006/relationships/image" Target="../media/image621.png"/><Relationship Id="rId17" Type="http://schemas.openxmlformats.org/officeDocument/2006/relationships/customXml" Target="../ink/ink794.xml"/><Relationship Id="rId25" Type="http://schemas.openxmlformats.org/officeDocument/2006/relationships/customXml" Target="../ink/ink798.xml"/><Relationship Id="rId33" Type="http://schemas.openxmlformats.org/officeDocument/2006/relationships/customXml" Target="../ink/ink802.xml"/><Relationship Id="rId38" Type="http://schemas.openxmlformats.org/officeDocument/2006/relationships/image" Target="../media/image634.png"/><Relationship Id="rId46" Type="http://schemas.openxmlformats.org/officeDocument/2006/relationships/image" Target="../media/image638.png"/><Relationship Id="rId20" Type="http://schemas.openxmlformats.org/officeDocument/2006/relationships/image" Target="../media/image625.png"/><Relationship Id="rId41" Type="http://schemas.openxmlformats.org/officeDocument/2006/relationships/customXml" Target="../ink/ink806.xml"/><Relationship Id="rId54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15" Type="http://schemas.openxmlformats.org/officeDocument/2006/relationships/customXml" Target="../ink/ink793.xml"/><Relationship Id="rId23" Type="http://schemas.openxmlformats.org/officeDocument/2006/relationships/customXml" Target="../ink/ink797.xml"/><Relationship Id="rId28" Type="http://schemas.openxmlformats.org/officeDocument/2006/relationships/image" Target="../media/image629.png"/><Relationship Id="rId36" Type="http://schemas.openxmlformats.org/officeDocument/2006/relationships/image" Target="../media/image633.png"/><Relationship Id="rId49" Type="http://schemas.openxmlformats.org/officeDocument/2006/relationships/customXml" Target="../ink/ink8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19.xml"/><Relationship Id="rId18" Type="http://schemas.openxmlformats.org/officeDocument/2006/relationships/image" Target="../media/image624.png"/><Relationship Id="rId26" Type="http://schemas.openxmlformats.org/officeDocument/2006/relationships/image" Target="../media/image628.png"/><Relationship Id="rId39" Type="http://schemas.openxmlformats.org/officeDocument/2006/relationships/customXml" Target="../ink/ink832.xml"/><Relationship Id="rId21" Type="http://schemas.openxmlformats.org/officeDocument/2006/relationships/customXml" Target="../ink/ink823.xml"/><Relationship Id="rId34" Type="http://schemas.openxmlformats.org/officeDocument/2006/relationships/image" Target="../media/image632.png"/><Relationship Id="rId42" Type="http://schemas.openxmlformats.org/officeDocument/2006/relationships/image" Target="../media/image636.png"/><Relationship Id="rId47" Type="http://schemas.openxmlformats.org/officeDocument/2006/relationships/customXml" Target="../ink/ink836.xml"/><Relationship Id="rId50" Type="http://schemas.openxmlformats.org/officeDocument/2006/relationships/image" Target="../media/image640.png"/><Relationship Id="rId55" Type="http://schemas.openxmlformats.org/officeDocument/2006/relationships/customXml" Target="../ink/ink840.xml"/><Relationship Id="rId7" Type="http://schemas.openxmlformats.org/officeDocument/2006/relationships/customXml" Target="../ink/ink816.xml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623.png"/><Relationship Id="rId29" Type="http://schemas.openxmlformats.org/officeDocument/2006/relationships/customXml" Target="../ink/ink827.xml"/><Relationship Id="rId11" Type="http://schemas.openxmlformats.org/officeDocument/2006/relationships/customXml" Target="../ink/ink818.xml"/><Relationship Id="rId24" Type="http://schemas.openxmlformats.org/officeDocument/2006/relationships/image" Target="../media/image627.png"/><Relationship Id="rId32" Type="http://schemas.openxmlformats.org/officeDocument/2006/relationships/image" Target="../media/image631.png"/><Relationship Id="rId37" Type="http://schemas.openxmlformats.org/officeDocument/2006/relationships/customXml" Target="../ink/ink831.xml"/><Relationship Id="rId40" Type="http://schemas.openxmlformats.org/officeDocument/2006/relationships/image" Target="../media/image635.png"/><Relationship Id="rId45" Type="http://schemas.openxmlformats.org/officeDocument/2006/relationships/customXml" Target="../ink/ink835.xml"/><Relationship Id="rId53" Type="http://schemas.openxmlformats.org/officeDocument/2006/relationships/customXml" Target="../ink/ink839.xml"/><Relationship Id="rId58" Type="http://schemas.openxmlformats.org/officeDocument/2006/relationships/image" Target="../media/image647.png"/><Relationship Id="rId5" Type="http://schemas.openxmlformats.org/officeDocument/2006/relationships/customXml" Target="../ink/ink815.xml"/><Relationship Id="rId19" Type="http://schemas.openxmlformats.org/officeDocument/2006/relationships/customXml" Target="../ink/ink822.xml"/><Relationship Id="rId4" Type="http://schemas.openxmlformats.org/officeDocument/2006/relationships/image" Target="../media/image617.png"/><Relationship Id="rId9" Type="http://schemas.openxmlformats.org/officeDocument/2006/relationships/customXml" Target="../ink/ink817.xml"/><Relationship Id="rId14" Type="http://schemas.openxmlformats.org/officeDocument/2006/relationships/image" Target="../media/image622.png"/><Relationship Id="rId22" Type="http://schemas.openxmlformats.org/officeDocument/2006/relationships/image" Target="../media/image626.png"/><Relationship Id="rId27" Type="http://schemas.openxmlformats.org/officeDocument/2006/relationships/customXml" Target="../ink/ink826.xml"/><Relationship Id="rId30" Type="http://schemas.openxmlformats.org/officeDocument/2006/relationships/image" Target="../media/image630.png"/><Relationship Id="rId35" Type="http://schemas.openxmlformats.org/officeDocument/2006/relationships/customXml" Target="../ink/ink830.xml"/><Relationship Id="rId43" Type="http://schemas.openxmlformats.org/officeDocument/2006/relationships/customXml" Target="../ink/ink834.xml"/><Relationship Id="rId48" Type="http://schemas.openxmlformats.org/officeDocument/2006/relationships/image" Target="../media/image639.png"/><Relationship Id="rId56" Type="http://schemas.openxmlformats.org/officeDocument/2006/relationships/image" Target="../media/image646.png"/><Relationship Id="rId8" Type="http://schemas.openxmlformats.org/officeDocument/2006/relationships/image" Target="../media/image619.png"/><Relationship Id="rId51" Type="http://schemas.openxmlformats.org/officeDocument/2006/relationships/customXml" Target="../ink/ink838.xml"/><Relationship Id="rId3" Type="http://schemas.openxmlformats.org/officeDocument/2006/relationships/customXml" Target="../ink/ink814.xml"/><Relationship Id="rId12" Type="http://schemas.openxmlformats.org/officeDocument/2006/relationships/image" Target="../media/image621.png"/><Relationship Id="rId17" Type="http://schemas.openxmlformats.org/officeDocument/2006/relationships/customXml" Target="../ink/ink821.xml"/><Relationship Id="rId25" Type="http://schemas.openxmlformats.org/officeDocument/2006/relationships/customXml" Target="../ink/ink825.xml"/><Relationship Id="rId33" Type="http://schemas.openxmlformats.org/officeDocument/2006/relationships/customXml" Target="../ink/ink829.xml"/><Relationship Id="rId38" Type="http://schemas.openxmlformats.org/officeDocument/2006/relationships/image" Target="../media/image634.png"/><Relationship Id="rId46" Type="http://schemas.openxmlformats.org/officeDocument/2006/relationships/image" Target="../media/image638.png"/><Relationship Id="rId20" Type="http://schemas.openxmlformats.org/officeDocument/2006/relationships/image" Target="../media/image625.png"/><Relationship Id="rId41" Type="http://schemas.openxmlformats.org/officeDocument/2006/relationships/customXml" Target="../ink/ink833.xml"/><Relationship Id="rId54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15" Type="http://schemas.openxmlformats.org/officeDocument/2006/relationships/customXml" Target="../ink/ink820.xml"/><Relationship Id="rId23" Type="http://schemas.openxmlformats.org/officeDocument/2006/relationships/customXml" Target="../ink/ink824.xml"/><Relationship Id="rId28" Type="http://schemas.openxmlformats.org/officeDocument/2006/relationships/image" Target="../media/image629.png"/><Relationship Id="rId36" Type="http://schemas.openxmlformats.org/officeDocument/2006/relationships/image" Target="../media/image633.png"/><Relationship Id="rId49" Type="http://schemas.openxmlformats.org/officeDocument/2006/relationships/customXml" Target="../ink/ink837.xml"/><Relationship Id="rId57" Type="http://schemas.openxmlformats.org/officeDocument/2006/relationships/customXml" Target="../ink/ink841.xml"/><Relationship Id="rId10" Type="http://schemas.openxmlformats.org/officeDocument/2006/relationships/image" Target="../media/image620.png"/><Relationship Id="rId31" Type="http://schemas.openxmlformats.org/officeDocument/2006/relationships/customXml" Target="../ink/ink828.xml"/><Relationship Id="rId44" Type="http://schemas.openxmlformats.org/officeDocument/2006/relationships/image" Target="../media/image637.png"/><Relationship Id="rId52" Type="http://schemas.openxmlformats.org/officeDocument/2006/relationships/image" Target="../media/image641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7.xml"/><Relationship Id="rId18" Type="http://schemas.openxmlformats.org/officeDocument/2006/relationships/image" Target="../media/image624.png"/><Relationship Id="rId26" Type="http://schemas.openxmlformats.org/officeDocument/2006/relationships/image" Target="../media/image628.png"/><Relationship Id="rId39" Type="http://schemas.openxmlformats.org/officeDocument/2006/relationships/customXml" Target="../ink/ink860.xml"/><Relationship Id="rId21" Type="http://schemas.openxmlformats.org/officeDocument/2006/relationships/customXml" Target="../ink/ink851.xml"/><Relationship Id="rId34" Type="http://schemas.openxmlformats.org/officeDocument/2006/relationships/image" Target="../media/image632.png"/><Relationship Id="rId42" Type="http://schemas.openxmlformats.org/officeDocument/2006/relationships/image" Target="../media/image636.png"/><Relationship Id="rId47" Type="http://schemas.openxmlformats.org/officeDocument/2006/relationships/customXml" Target="../ink/ink864.xml"/><Relationship Id="rId50" Type="http://schemas.openxmlformats.org/officeDocument/2006/relationships/image" Target="../media/image640.png"/><Relationship Id="rId55" Type="http://schemas.openxmlformats.org/officeDocument/2006/relationships/customXml" Target="../ink/ink868.xml"/><Relationship Id="rId7" Type="http://schemas.openxmlformats.org/officeDocument/2006/relationships/customXml" Target="../ink/ink844.xml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623.png"/><Relationship Id="rId29" Type="http://schemas.openxmlformats.org/officeDocument/2006/relationships/customXml" Target="../ink/ink855.xml"/><Relationship Id="rId11" Type="http://schemas.openxmlformats.org/officeDocument/2006/relationships/customXml" Target="../ink/ink846.xml"/><Relationship Id="rId24" Type="http://schemas.openxmlformats.org/officeDocument/2006/relationships/image" Target="../media/image627.png"/><Relationship Id="rId32" Type="http://schemas.openxmlformats.org/officeDocument/2006/relationships/image" Target="../media/image631.png"/><Relationship Id="rId37" Type="http://schemas.openxmlformats.org/officeDocument/2006/relationships/customXml" Target="../ink/ink859.xml"/><Relationship Id="rId40" Type="http://schemas.openxmlformats.org/officeDocument/2006/relationships/image" Target="../media/image635.png"/><Relationship Id="rId45" Type="http://schemas.openxmlformats.org/officeDocument/2006/relationships/customXml" Target="../ink/ink863.xml"/><Relationship Id="rId53" Type="http://schemas.openxmlformats.org/officeDocument/2006/relationships/customXml" Target="../ink/ink867.xml"/><Relationship Id="rId5" Type="http://schemas.openxmlformats.org/officeDocument/2006/relationships/customXml" Target="../ink/ink843.xml"/><Relationship Id="rId10" Type="http://schemas.openxmlformats.org/officeDocument/2006/relationships/image" Target="../media/image620.png"/><Relationship Id="rId19" Type="http://schemas.openxmlformats.org/officeDocument/2006/relationships/customXml" Target="../ink/ink850.xml"/><Relationship Id="rId31" Type="http://schemas.openxmlformats.org/officeDocument/2006/relationships/customXml" Target="../ink/ink856.xml"/><Relationship Id="rId44" Type="http://schemas.openxmlformats.org/officeDocument/2006/relationships/image" Target="../media/image637.png"/><Relationship Id="rId52" Type="http://schemas.openxmlformats.org/officeDocument/2006/relationships/image" Target="../media/image641.png"/><Relationship Id="rId4" Type="http://schemas.openxmlformats.org/officeDocument/2006/relationships/image" Target="../media/image617.png"/><Relationship Id="rId9" Type="http://schemas.openxmlformats.org/officeDocument/2006/relationships/customXml" Target="../ink/ink845.xml"/><Relationship Id="rId14" Type="http://schemas.openxmlformats.org/officeDocument/2006/relationships/image" Target="../media/image622.png"/><Relationship Id="rId22" Type="http://schemas.openxmlformats.org/officeDocument/2006/relationships/image" Target="../media/image626.png"/><Relationship Id="rId27" Type="http://schemas.openxmlformats.org/officeDocument/2006/relationships/customXml" Target="../ink/ink854.xml"/><Relationship Id="rId30" Type="http://schemas.openxmlformats.org/officeDocument/2006/relationships/image" Target="../media/image630.png"/><Relationship Id="rId35" Type="http://schemas.openxmlformats.org/officeDocument/2006/relationships/customXml" Target="../ink/ink858.xml"/><Relationship Id="rId43" Type="http://schemas.openxmlformats.org/officeDocument/2006/relationships/customXml" Target="../ink/ink862.xml"/><Relationship Id="rId48" Type="http://schemas.openxmlformats.org/officeDocument/2006/relationships/image" Target="../media/image639.png"/><Relationship Id="rId56" Type="http://schemas.openxmlformats.org/officeDocument/2006/relationships/image" Target="../media/image648.png"/><Relationship Id="rId8" Type="http://schemas.openxmlformats.org/officeDocument/2006/relationships/image" Target="../media/image619.png"/><Relationship Id="rId51" Type="http://schemas.openxmlformats.org/officeDocument/2006/relationships/customXml" Target="../ink/ink866.xml"/><Relationship Id="rId3" Type="http://schemas.openxmlformats.org/officeDocument/2006/relationships/customXml" Target="../ink/ink842.xml"/><Relationship Id="rId12" Type="http://schemas.openxmlformats.org/officeDocument/2006/relationships/image" Target="../media/image621.png"/><Relationship Id="rId17" Type="http://schemas.openxmlformats.org/officeDocument/2006/relationships/customXml" Target="../ink/ink849.xml"/><Relationship Id="rId25" Type="http://schemas.openxmlformats.org/officeDocument/2006/relationships/customXml" Target="../ink/ink853.xml"/><Relationship Id="rId33" Type="http://schemas.openxmlformats.org/officeDocument/2006/relationships/customXml" Target="../ink/ink857.xml"/><Relationship Id="rId38" Type="http://schemas.openxmlformats.org/officeDocument/2006/relationships/image" Target="../media/image634.png"/><Relationship Id="rId46" Type="http://schemas.openxmlformats.org/officeDocument/2006/relationships/image" Target="../media/image638.png"/><Relationship Id="rId20" Type="http://schemas.openxmlformats.org/officeDocument/2006/relationships/image" Target="../media/image625.png"/><Relationship Id="rId41" Type="http://schemas.openxmlformats.org/officeDocument/2006/relationships/customXml" Target="../ink/ink861.xml"/><Relationship Id="rId54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15" Type="http://schemas.openxmlformats.org/officeDocument/2006/relationships/customXml" Target="../ink/ink848.xml"/><Relationship Id="rId23" Type="http://schemas.openxmlformats.org/officeDocument/2006/relationships/customXml" Target="../ink/ink852.xml"/><Relationship Id="rId28" Type="http://schemas.openxmlformats.org/officeDocument/2006/relationships/image" Target="../media/image629.png"/><Relationship Id="rId36" Type="http://schemas.openxmlformats.org/officeDocument/2006/relationships/image" Target="../media/image633.png"/><Relationship Id="rId49" Type="http://schemas.openxmlformats.org/officeDocument/2006/relationships/customXml" Target="../ink/ink865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74.xml"/><Relationship Id="rId18" Type="http://schemas.openxmlformats.org/officeDocument/2006/relationships/image" Target="../media/image624.png"/><Relationship Id="rId26" Type="http://schemas.openxmlformats.org/officeDocument/2006/relationships/image" Target="../media/image628.png"/><Relationship Id="rId39" Type="http://schemas.openxmlformats.org/officeDocument/2006/relationships/customXml" Target="../ink/ink887.xml"/><Relationship Id="rId21" Type="http://schemas.openxmlformats.org/officeDocument/2006/relationships/customXml" Target="../ink/ink878.xml"/><Relationship Id="rId34" Type="http://schemas.openxmlformats.org/officeDocument/2006/relationships/image" Target="../media/image632.png"/><Relationship Id="rId42" Type="http://schemas.openxmlformats.org/officeDocument/2006/relationships/image" Target="../media/image636.png"/><Relationship Id="rId47" Type="http://schemas.openxmlformats.org/officeDocument/2006/relationships/customXml" Target="../ink/ink891.xml"/><Relationship Id="rId50" Type="http://schemas.openxmlformats.org/officeDocument/2006/relationships/image" Target="../media/image640.png"/><Relationship Id="rId55" Type="http://schemas.openxmlformats.org/officeDocument/2006/relationships/customXml" Target="../ink/ink895.xml"/><Relationship Id="rId7" Type="http://schemas.openxmlformats.org/officeDocument/2006/relationships/customXml" Target="../ink/ink871.xml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623.png"/><Relationship Id="rId29" Type="http://schemas.openxmlformats.org/officeDocument/2006/relationships/customXml" Target="../ink/ink882.xml"/><Relationship Id="rId11" Type="http://schemas.openxmlformats.org/officeDocument/2006/relationships/customXml" Target="../ink/ink873.xml"/><Relationship Id="rId24" Type="http://schemas.openxmlformats.org/officeDocument/2006/relationships/image" Target="../media/image627.png"/><Relationship Id="rId32" Type="http://schemas.openxmlformats.org/officeDocument/2006/relationships/image" Target="../media/image631.png"/><Relationship Id="rId37" Type="http://schemas.openxmlformats.org/officeDocument/2006/relationships/customXml" Target="../ink/ink886.xml"/><Relationship Id="rId40" Type="http://schemas.openxmlformats.org/officeDocument/2006/relationships/image" Target="../media/image635.png"/><Relationship Id="rId45" Type="http://schemas.openxmlformats.org/officeDocument/2006/relationships/customXml" Target="../ink/ink890.xml"/><Relationship Id="rId53" Type="http://schemas.openxmlformats.org/officeDocument/2006/relationships/customXml" Target="../ink/ink894.xml"/><Relationship Id="rId58" Type="http://schemas.openxmlformats.org/officeDocument/2006/relationships/image" Target="../media/image650.png"/><Relationship Id="rId5" Type="http://schemas.openxmlformats.org/officeDocument/2006/relationships/customXml" Target="../ink/ink870.xml"/><Relationship Id="rId19" Type="http://schemas.openxmlformats.org/officeDocument/2006/relationships/customXml" Target="../ink/ink877.xml"/><Relationship Id="rId4" Type="http://schemas.openxmlformats.org/officeDocument/2006/relationships/image" Target="../media/image617.png"/><Relationship Id="rId9" Type="http://schemas.openxmlformats.org/officeDocument/2006/relationships/customXml" Target="../ink/ink872.xml"/><Relationship Id="rId14" Type="http://schemas.openxmlformats.org/officeDocument/2006/relationships/image" Target="../media/image622.png"/><Relationship Id="rId22" Type="http://schemas.openxmlformats.org/officeDocument/2006/relationships/image" Target="../media/image626.png"/><Relationship Id="rId27" Type="http://schemas.openxmlformats.org/officeDocument/2006/relationships/customXml" Target="../ink/ink881.xml"/><Relationship Id="rId30" Type="http://schemas.openxmlformats.org/officeDocument/2006/relationships/image" Target="../media/image630.png"/><Relationship Id="rId35" Type="http://schemas.openxmlformats.org/officeDocument/2006/relationships/customXml" Target="../ink/ink885.xml"/><Relationship Id="rId43" Type="http://schemas.openxmlformats.org/officeDocument/2006/relationships/customXml" Target="../ink/ink889.xml"/><Relationship Id="rId48" Type="http://schemas.openxmlformats.org/officeDocument/2006/relationships/image" Target="../media/image639.png"/><Relationship Id="rId56" Type="http://schemas.openxmlformats.org/officeDocument/2006/relationships/image" Target="../media/image649.png"/><Relationship Id="rId8" Type="http://schemas.openxmlformats.org/officeDocument/2006/relationships/image" Target="../media/image619.png"/><Relationship Id="rId51" Type="http://schemas.openxmlformats.org/officeDocument/2006/relationships/customXml" Target="../ink/ink893.xml"/><Relationship Id="rId3" Type="http://schemas.openxmlformats.org/officeDocument/2006/relationships/customXml" Target="../ink/ink869.xml"/><Relationship Id="rId12" Type="http://schemas.openxmlformats.org/officeDocument/2006/relationships/image" Target="../media/image621.png"/><Relationship Id="rId17" Type="http://schemas.openxmlformats.org/officeDocument/2006/relationships/customXml" Target="../ink/ink876.xml"/><Relationship Id="rId25" Type="http://schemas.openxmlformats.org/officeDocument/2006/relationships/customXml" Target="../ink/ink880.xml"/><Relationship Id="rId33" Type="http://schemas.openxmlformats.org/officeDocument/2006/relationships/customXml" Target="../ink/ink884.xml"/><Relationship Id="rId38" Type="http://schemas.openxmlformats.org/officeDocument/2006/relationships/image" Target="../media/image634.png"/><Relationship Id="rId46" Type="http://schemas.openxmlformats.org/officeDocument/2006/relationships/image" Target="../media/image638.png"/><Relationship Id="rId20" Type="http://schemas.openxmlformats.org/officeDocument/2006/relationships/image" Target="../media/image625.png"/><Relationship Id="rId41" Type="http://schemas.openxmlformats.org/officeDocument/2006/relationships/customXml" Target="../ink/ink888.xml"/><Relationship Id="rId54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15" Type="http://schemas.openxmlformats.org/officeDocument/2006/relationships/customXml" Target="../ink/ink875.xml"/><Relationship Id="rId23" Type="http://schemas.openxmlformats.org/officeDocument/2006/relationships/customXml" Target="../ink/ink879.xml"/><Relationship Id="rId28" Type="http://schemas.openxmlformats.org/officeDocument/2006/relationships/image" Target="../media/image629.png"/><Relationship Id="rId36" Type="http://schemas.openxmlformats.org/officeDocument/2006/relationships/image" Target="../media/image633.png"/><Relationship Id="rId49" Type="http://schemas.openxmlformats.org/officeDocument/2006/relationships/customXml" Target="../ink/ink892.xml"/><Relationship Id="rId57" Type="http://schemas.openxmlformats.org/officeDocument/2006/relationships/customXml" Target="../ink/ink896.xml"/><Relationship Id="rId10" Type="http://schemas.openxmlformats.org/officeDocument/2006/relationships/image" Target="../media/image620.png"/><Relationship Id="rId31" Type="http://schemas.openxmlformats.org/officeDocument/2006/relationships/customXml" Target="../ink/ink883.xml"/><Relationship Id="rId44" Type="http://schemas.openxmlformats.org/officeDocument/2006/relationships/image" Target="../media/image637.png"/><Relationship Id="rId52" Type="http://schemas.openxmlformats.org/officeDocument/2006/relationships/image" Target="../media/image6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9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3" Type="http://schemas.openxmlformats.org/officeDocument/2006/relationships/customXml" Target="../ink/ink900.xml"/><Relationship Id="rId7" Type="http://schemas.openxmlformats.org/officeDocument/2006/relationships/customXml" Target="../ink/ink902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5" Type="http://schemas.openxmlformats.org/officeDocument/2006/relationships/customXml" Target="../ink/ink901.xml"/><Relationship Id="rId4" Type="http://schemas.openxmlformats.org/officeDocument/2006/relationships/image" Target="../media/image65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3" Type="http://schemas.openxmlformats.org/officeDocument/2006/relationships/customXml" Target="../ink/ink903.xml"/><Relationship Id="rId7" Type="http://schemas.openxmlformats.org/officeDocument/2006/relationships/customXml" Target="../ink/ink905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5" Type="http://schemas.openxmlformats.org/officeDocument/2006/relationships/customXml" Target="../ink/ink904.xml"/><Relationship Id="rId10" Type="http://schemas.openxmlformats.org/officeDocument/2006/relationships/image" Target="../media/image656.png"/><Relationship Id="rId4" Type="http://schemas.openxmlformats.org/officeDocument/2006/relationships/image" Target="../media/image651.png"/><Relationship Id="rId9" Type="http://schemas.openxmlformats.org/officeDocument/2006/relationships/customXml" Target="../ink/ink90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7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8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9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customXml" Target="../ink/ink911.xml"/><Relationship Id="rId4" Type="http://schemas.openxmlformats.org/officeDocument/2006/relationships/image" Target="../media/image6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2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4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5.png"/><Relationship Id="rId4" Type="http://schemas.openxmlformats.org/officeDocument/2006/relationships/customXml" Target="../ink/ink9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2D084F9-781C-BA43-A17D-39542CA34E9A}"/>
              </a:ext>
            </a:extLst>
          </p:cNvPr>
          <p:cNvSpPr txBox="1">
            <a:spLocks/>
          </p:cNvSpPr>
          <p:nvPr/>
        </p:nvSpPr>
        <p:spPr>
          <a:xfrm>
            <a:off x="227670" y="1798672"/>
            <a:ext cx="7761900" cy="16303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5400" dirty="0"/>
              <a:t>Fundamentals of Reinforcement Learning</a:t>
            </a:r>
            <a:endParaRPr lang="ru-RU" sz="54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C7D6C6B-28D1-3C48-B672-39A1318D1118}"/>
              </a:ext>
            </a:extLst>
          </p:cNvPr>
          <p:cNvSpPr txBox="1">
            <a:spLocks/>
          </p:cNvSpPr>
          <p:nvPr/>
        </p:nvSpPr>
        <p:spPr>
          <a:xfrm>
            <a:off x="227670" y="3619677"/>
            <a:ext cx="7579020" cy="13066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4000" b="0" dirty="0"/>
              <a:t>Explaining theory through practice.</a:t>
            </a:r>
          </a:p>
          <a:p>
            <a:r>
              <a:rPr lang="en-GB" sz="4000" b="0" dirty="0"/>
              <a:t>Doing practice in Python!</a:t>
            </a:r>
          </a:p>
        </p:txBody>
      </p:sp>
    </p:spTree>
    <p:extLst>
      <p:ext uri="{BB962C8B-B14F-4D97-AF65-F5344CB8AC3E}">
        <p14:creationId xmlns:p14="http://schemas.microsoft.com/office/powerpoint/2010/main" val="143741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790308"/>
              </p:ext>
            </p:extLst>
          </p:nvPr>
        </p:nvGraphicFramePr>
        <p:xfrm>
          <a:off x="3891280" y="985521"/>
          <a:ext cx="7802880" cy="503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pic>
        <p:nvPicPr>
          <p:cNvPr id="8" name="Picture 2" descr="Download free secret agent icon">
            <a:extLst>
              <a:ext uri="{FF2B5EF4-FFF2-40B4-BE49-F238E27FC236}">
                <a16:creationId xmlns:a16="http://schemas.microsoft.com/office/drawing/2014/main" id="{8B55B08B-5BE5-411B-B39B-E66704AA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95" y="4714557"/>
            <a:ext cx="1127125" cy="112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5EF13B-9BC7-43BC-AF00-9C181F5C487C}"/>
              </a:ext>
            </a:extLst>
          </p:cNvPr>
          <p:cNvSpPr txBox="1"/>
          <p:nvPr/>
        </p:nvSpPr>
        <p:spPr>
          <a:xfrm>
            <a:off x="4653280" y="365125"/>
            <a:ext cx="715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Example Courtesy: Professor Charles Isbell &amp; Professor Michael Littman</a:t>
            </a:r>
            <a:endParaRPr lang="en-PK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983F27-10F3-433C-B377-2DD36E3BA8D6}"/>
                  </a:ext>
                </a:extLst>
              </p14:cNvPr>
              <p14:cNvContentPartPr/>
              <p14:nvPr/>
            </p14:nvContentPartPr>
            <p14:xfrm>
              <a:off x="5672880" y="669600"/>
              <a:ext cx="5498280" cy="338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983F27-10F3-433C-B377-2DD36E3BA8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520" y="660240"/>
                <a:ext cx="5517000" cy="33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1536BE-E347-4E77-9527-AD2F9C05D877}"/>
                  </a:ext>
                </a:extLst>
              </p14:cNvPr>
              <p14:cNvContentPartPr/>
              <p14:nvPr/>
            </p14:nvContentPartPr>
            <p14:xfrm>
              <a:off x="567720" y="1688040"/>
              <a:ext cx="10012320" cy="4660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1536BE-E347-4E77-9527-AD2F9C05D8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360" y="1678680"/>
                <a:ext cx="10031040" cy="46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EC40E5-992C-479C-9B12-8B72BE15B263}"/>
                  </a:ext>
                </a:extLst>
              </p14:cNvPr>
              <p14:cNvContentPartPr/>
              <p14:nvPr/>
            </p14:nvContentPartPr>
            <p14:xfrm>
              <a:off x="195120" y="566640"/>
              <a:ext cx="11378880" cy="589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EC40E5-992C-479C-9B12-8B72BE15B2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760" y="557280"/>
                <a:ext cx="11397600" cy="59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69B926-79A5-4990-BC38-8F5211DF3E3C}"/>
                  </a:ext>
                </a:extLst>
              </p14:cNvPr>
              <p14:cNvContentPartPr/>
              <p14:nvPr/>
            </p14:nvContentPartPr>
            <p14:xfrm>
              <a:off x="10413000" y="1337040"/>
              <a:ext cx="608760" cy="618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69B926-79A5-4990-BC38-8F5211DF3E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03640" y="1327680"/>
                <a:ext cx="627480" cy="6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47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Deterministic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/>
        </p:nvGraphicFramePr>
        <p:xfrm>
          <a:off x="3891280" y="985521"/>
          <a:ext cx="7802880" cy="503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pic>
        <p:nvPicPr>
          <p:cNvPr id="8" name="Picture 2" descr="Download free secret agent icon">
            <a:extLst>
              <a:ext uri="{FF2B5EF4-FFF2-40B4-BE49-F238E27FC236}">
                <a16:creationId xmlns:a16="http://schemas.microsoft.com/office/drawing/2014/main" id="{8B55B08B-5BE5-411B-B39B-E66704AA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95" y="4714557"/>
            <a:ext cx="1127125" cy="112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AE6D65-4D92-488E-ADAA-392D7ABAAB61}"/>
                  </a:ext>
                </a:extLst>
              </p14:cNvPr>
              <p14:cNvContentPartPr/>
              <p14:nvPr/>
            </p14:nvContentPartPr>
            <p14:xfrm>
              <a:off x="771480" y="172440"/>
              <a:ext cx="10280520" cy="6147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AE6D65-4D92-488E-ADAA-392D7ABAAB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2120" y="163080"/>
                <a:ext cx="10299240" cy="61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34B11C-187F-453D-AAAC-575E90F5C6D5}"/>
                  </a:ext>
                </a:extLst>
              </p14:cNvPr>
              <p14:cNvContentPartPr/>
              <p14:nvPr/>
            </p14:nvContentPartPr>
            <p14:xfrm>
              <a:off x="5599440" y="5025600"/>
              <a:ext cx="767880" cy="4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34B11C-187F-453D-AAAC-575E90F5C6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0080" y="5016240"/>
                <a:ext cx="78660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64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Deterministic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/>
        </p:nvGraphicFramePr>
        <p:xfrm>
          <a:off x="3891280" y="985521"/>
          <a:ext cx="7802880" cy="503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pic>
        <p:nvPicPr>
          <p:cNvPr id="8" name="Picture 2" descr="Download free secret agent icon">
            <a:extLst>
              <a:ext uri="{FF2B5EF4-FFF2-40B4-BE49-F238E27FC236}">
                <a16:creationId xmlns:a16="http://schemas.microsoft.com/office/drawing/2014/main" id="{8B55B08B-5BE5-411B-B39B-E66704AA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675" y="4623117"/>
            <a:ext cx="1127125" cy="112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4C273C5-9F2D-4A03-9DC4-A3D6F771C460}"/>
              </a:ext>
            </a:extLst>
          </p:cNvPr>
          <p:cNvGrpSpPr/>
          <p:nvPr/>
        </p:nvGrpSpPr>
        <p:grpSpPr>
          <a:xfrm>
            <a:off x="4997040" y="1341040"/>
            <a:ext cx="189720" cy="221400"/>
            <a:chOff x="4997040" y="1341040"/>
            <a:chExt cx="18972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620FE65-F71F-4638-81EF-3989162A9FE2}"/>
                    </a:ext>
                  </a:extLst>
                </p14:cNvPr>
                <p14:cNvContentPartPr/>
                <p14:nvPr/>
              </p14:nvContentPartPr>
              <p14:xfrm>
                <a:off x="4997040" y="1436080"/>
                <a:ext cx="123120" cy="15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620FE65-F71F-4638-81EF-3989162A9F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88040" y="1427440"/>
                  <a:ext cx="140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44A5E4A-3C46-4478-B8D5-440E3469A200}"/>
                    </a:ext>
                  </a:extLst>
                </p14:cNvPr>
                <p14:cNvContentPartPr/>
                <p14:nvPr/>
              </p14:nvContentPartPr>
              <p14:xfrm>
                <a:off x="5145000" y="1341040"/>
                <a:ext cx="41760" cy="221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44A5E4A-3C46-4478-B8D5-440E3469A2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36000" y="1332400"/>
                  <a:ext cx="594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C37F95-4232-4BF1-89DC-891F62866381}"/>
              </a:ext>
            </a:extLst>
          </p:cNvPr>
          <p:cNvGrpSpPr/>
          <p:nvPr/>
        </p:nvGrpSpPr>
        <p:grpSpPr>
          <a:xfrm>
            <a:off x="6870840" y="1354000"/>
            <a:ext cx="285480" cy="194400"/>
            <a:chOff x="6870840" y="1354000"/>
            <a:chExt cx="28548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21D0C9D-6BEB-4240-8F7B-603E0B2E0A17}"/>
                    </a:ext>
                  </a:extLst>
                </p14:cNvPr>
                <p14:cNvContentPartPr/>
                <p14:nvPr/>
              </p14:nvContentPartPr>
              <p14:xfrm>
                <a:off x="6870840" y="1445080"/>
                <a:ext cx="181440" cy="4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21D0C9D-6BEB-4240-8F7B-603E0B2E0A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62200" y="1436440"/>
                  <a:ext cx="199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2DBA8B-625A-4A12-8FD4-025C388B4AA2}"/>
                    </a:ext>
                  </a:extLst>
                </p14:cNvPr>
                <p14:cNvContentPartPr/>
                <p14:nvPr/>
              </p14:nvContentPartPr>
              <p14:xfrm>
                <a:off x="7127520" y="1354000"/>
                <a:ext cx="28800" cy="194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2DBA8B-625A-4A12-8FD4-025C388B4A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18880" y="1345000"/>
                  <a:ext cx="4644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A47D62-61EC-4615-8F34-6ED467C503B8}"/>
              </a:ext>
            </a:extLst>
          </p:cNvPr>
          <p:cNvGrpSpPr/>
          <p:nvPr/>
        </p:nvGrpSpPr>
        <p:grpSpPr>
          <a:xfrm>
            <a:off x="8952360" y="1337440"/>
            <a:ext cx="269280" cy="225360"/>
            <a:chOff x="8952360" y="1337440"/>
            <a:chExt cx="2692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C4AB6CA-486C-4FB4-8238-5CEE5740336F}"/>
                    </a:ext>
                  </a:extLst>
                </p14:cNvPr>
                <p14:cNvContentPartPr/>
                <p14:nvPr/>
              </p14:nvContentPartPr>
              <p14:xfrm>
                <a:off x="8952360" y="1408720"/>
                <a:ext cx="206280" cy="1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C4AB6CA-486C-4FB4-8238-5CEE574033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43720" y="1400080"/>
                  <a:ext cx="223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319055-6AA3-4DC9-B997-F3124244C8C4}"/>
                    </a:ext>
                  </a:extLst>
                </p14:cNvPr>
                <p14:cNvContentPartPr/>
                <p14:nvPr/>
              </p14:nvContentPartPr>
              <p14:xfrm>
                <a:off x="9187800" y="1337440"/>
                <a:ext cx="33840" cy="225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319055-6AA3-4DC9-B997-F3124244C8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78800" y="1328800"/>
                  <a:ext cx="514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DE2966-2C6C-449C-9091-0288FA290310}"/>
              </a:ext>
            </a:extLst>
          </p:cNvPr>
          <p:cNvGrpSpPr/>
          <p:nvPr/>
        </p:nvGrpSpPr>
        <p:grpSpPr>
          <a:xfrm>
            <a:off x="10894560" y="1350400"/>
            <a:ext cx="433080" cy="223200"/>
            <a:chOff x="10894560" y="1350400"/>
            <a:chExt cx="43308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83E856-4792-4A26-8DFF-58AFA05DEEC7}"/>
                    </a:ext>
                  </a:extLst>
                </p14:cNvPr>
                <p14:cNvContentPartPr/>
                <p14:nvPr/>
              </p14:nvContentPartPr>
              <p14:xfrm>
                <a:off x="10894560" y="1350400"/>
                <a:ext cx="17280" cy="223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83E856-4792-4A26-8DFF-58AFA05DEE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85920" y="1341400"/>
                  <a:ext cx="34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46BD67-53C7-42AB-9979-2C506327E199}"/>
                    </a:ext>
                  </a:extLst>
                </p14:cNvPr>
                <p14:cNvContentPartPr/>
                <p14:nvPr/>
              </p14:nvContentPartPr>
              <p14:xfrm>
                <a:off x="11030640" y="1402960"/>
                <a:ext cx="106920" cy="12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46BD67-53C7-42AB-9979-2C506327E1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022000" y="1393960"/>
                  <a:ext cx="124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4BC492-3148-4160-A79C-EA1BED5A72ED}"/>
                    </a:ext>
                  </a:extLst>
                </p14:cNvPr>
                <p14:cNvContentPartPr/>
                <p14:nvPr/>
              </p14:nvContentPartPr>
              <p14:xfrm>
                <a:off x="11212080" y="1393600"/>
                <a:ext cx="115560" cy="112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4BC492-3148-4160-A79C-EA1BED5A72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203440" y="1384960"/>
                  <a:ext cx="1332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9975D2-7185-4C75-83A9-95F6B1C29DB6}"/>
              </a:ext>
            </a:extLst>
          </p:cNvPr>
          <p:cNvGrpSpPr/>
          <p:nvPr/>
        </p:nvGrpSpPr>
        <p:grpSpPr>
          <a:xfrm>
            <a:off x="10781520" y="2857000"/>
            <a:ext cx="580680" cy="156240"/>
            <a:chOff x="10781520" y="2857000"/>
            <a:chExt cx="58068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02F1B4-2610-45F0-896F-330210206643}"/>
                    </a:ext>
                  </a:extLst>
                </p14:cNvPr>
                <p14:cNvContentPartPr/>
                <p14:nvPr/>
              </p14:nvContentPartPr>
              <p14:xfrm>
                <a:off x="10781520" y="2962840"/>
                <a:ext cx="148680" cy="16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02F1B4-2610-45F0-896F-3302102066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72520" y="2954200"/>
                  <a:ext cx="166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1C8031-54CF-4C2C-8FEA-4A45582F0B51}"/>
                    </a:ext>
                  </a:extLst>
                </p14:cNvPr>
                <p14:cNvContentPartPr/>
                <p14:nvPr/>
              </p14:nvContentPartPr>
              <p14:xfrm>
                <a:off x="11011560" y="2866000"/>
                <a:ext cx="37800" cy="14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1C8031-54CF-4C2C-8FEA-4A45582F0B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02920" y="2857360"/>
                  <a:ext cx="55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D61E1F-010E-4272-95BD-F65FE3E1489A}"/>
                    </a:ext>
                  </a:extLst>
                </p14:cNvPr>
                <p14:cNvContentPartPr/>
                <p14:nvPr/>
              </p14:nvContentPartPr>
              <p14:xfrm>
                <a:off x="11127120" y="2884360"/>
                <a:ext cx="60120" cy="10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D61E1F-010E-4272-95BD-F65FE3E148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18120" y="2875720"/>
                  <a:ext cx="77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1FF40A-5507-4B33-BF9D-20333D4D7810}"/>
                    </a:ext>
                  </a:extLst>
                </p14:cNvPr>
                <p14:cNvContentPartPr/>
                <p14:nvPr/>
              </p14:nvContentPartPr>
              <p14:xfrm>
                <a:off x="11255640" y="2857000"/>
                <a:ext cx="106560" cy="13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1FF40A-5507-4B33-BF9D-20333D4D78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47000" y="2848000"/>
                  <a:ext cx="1242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83D6E0-DF32-4C29-9BB9-937BF3A825BE}"/>
              </a:ext>
            </a:extLst>
          </p:cNvPr>
          <p:cNvGrpSpPr/>
          <p:nvPr/>
        </p:nvGrpSpPr>
        <p:grpSpPr>
          <a:xfrm>
            <a:off x="4984440" y="2858440"/>
            <a:ext cx="344520" cy="227520"/>
            <a:chOff x="4984440" y="2858440"/>
            <a:chExt cx="34452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2E0F40-839D-491B-A897-ABEC01179086}"/>
                    </a:ext>
                  </a:extLst>
                </p14:cNvPr>
                <p14:cNvContentPartPr/>
                <p14:nvPr/>
              </p14:nvContentPartPr>
              <p14:xfrm>
                <a:off x="4984440" y="2975800"/>
                <a:ext cx="232200" cy="6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2E0F40-839D-491B-A897-ABEC0117908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75440" y="2966800"/>
                  <a:ext cx="249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A0C8E6C-0D09-499D-BFF2-4FD77FA96E1E}"/>
                    </a:ext>
                  </a:extLst>
                </p14:cNvPr>
                <p14:cNvContentPartPr/>
                <p14:nvPr/>
              </p14:nvContentPartPr>
              <p14:xfrm>
                <a:off x="5299800" y="2858440"/>
                <a:ext cx="29160" cy="227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A0C8E6C-0D09-499D-BFF2-4FD77FA96E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91160" y="2849800"/>
                  <a:ext cx="4680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4792C1-7064-47B3-BDCD-497B5298B65A}"/>
              </a:ext>
            </a:extLst>
          </p:cNvPr>
          <p:cNvGrpSpPr/>
          <p:nvPr/>
        </p:nvGrpSpPr>
        <p:grpSpPr>
          <a:xfrm>
            <a:off x="8483640" y="2907040"/>
            <a:ext cx="243720" cy="220680"/>
            <a:chOff x="8483640" y="2907040"/>
            <a:chExt cx="24372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937F495-0807-4979-831E-283C51B9C14E}"/>
                    </a:ext>
                  </a:extLst>
                </p14:cNvPr>
                <p14:cNvContentPartPr/>
                <p14:nvPr/>
              </p14:nvContentPartPr>
              <p14:xfrm>
                <a:off x="8483640" y="2966800"/>
                <a:ext cx="174600" cy="11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937F495-0807-4979-831E-283C51B9C1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75000" y="2957800"/>
                  <a:ext cx="192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FA1247-C5C1-4154-BB25-FBCF0D273DCC}"/>
                    </a:ext>
                  </a:extLst>
                </p14:cNvPr>
                <p14:cNvContentPartPr/>
                <p14:nvPr/>
              </p14:nvContentPartPr>
              <p14:xfrm>
                <a:off x="8690280" y="2907040"/>
                <a:ext cx="37080" cy="220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FA1247-C5C1-4154-BB25-FBCF0D273D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81280" y="2898400"/>
                  <a:ext cx="5472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9377C5-155B-4ADF-BF9E-26A813B33CF3}"/>
              </a:ext>
            </a:extLst>
          </p:cNvPr>
          <p:cNvGrpSpPr/>
          <p:nvPr/>
        </p:nvGrpSpPr>
        <p:grpSpPr>
          <a:xfrm>
            <a:off x="4711200" y="4577440"/>
            <a:ext cx="351360" cy="230760"/>
            <a:chOff x="4711200" y="4577440"/>
            <a:chExt cx="35136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1ADA65F-610D-488E-840F-F34AB0F4913E}"/>
                    </a:ext>
                  </a:extLst>
                </p14:cNvPr>
                <p14:cNvContentPartPr/>
                <p14:nvPr/>
              </p14:nvContentPartPr>
              <p14:xfrm>
                <a:off x="4711200" y="4729360"/>
                <a:ext cx="209520" cy="15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1ADA65F-610D-488E-840F-F34AB0F491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02560" y="4720360"/>
                  <a:ext cx="227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DF9AE5F-CE1D-43E4-B37A-339662226C14}"/>
                    </a:ext>
                  </a:extLst>
                </p14:cNvPr>
                <p14:cNvContentPartPr/>
                <p14:nvPr/>
              </p14:nvContentPartPr>
              <p14:xfrm>
                <a:off x="5039160" y="4577440"/>
                <a:ext cx="23400" cy="230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DF9AE5F-CE1D-43E4-B37A-339662226C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30520" y="4568800"/>
                  <a:ext cx="4104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E7F4306-31F0-494B-B395-1A12E9D7CE0F}"/>
              </a:ext>
            </a:extLst>
          </p:cNvPr>
          <p:cNvGrpSpPr/>
          <p:nvPr/>
        </p:nvGrpSpPr>
        <p:grpSpPr>
          <a:xfrm>
            <a:off x="6540000" y="4555120"/>
            <a:ext cx="294480" cy="244080"/>
            <a:chOff x="6540000" y="4555120"/>
            <a:chExt cx="2944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1F3276-D3DA-4B5E-B734-F87A1EE4AF28}"/>
                    </a:ext>
                  </a:extLst>
                </p14:cNvPr>
                <p14:cNvContentPartPr/>
                <p14:nvPr/>
              </p14:nvContentPartPr>
              <p14:xfrm>
                <a:off x="6540000" y="4648720"/>
                <a:ext cx="200160" cy="1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1F3276-D3DA-4B5E-B734-F87A1EE4AF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31360" y="4640080"/>
                  <a:ext cx="217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46454FB-6868-487A-901F-04485111B7C5}"/>
                    </a:ext>
                  </a:extLst>
                </p14:cNvPr>
                <p14:cNvContentPartPr/>
                <p14:nvPr/>
              </p14:nvContentPartPr>
              <p14:xfrm>
                <a:off x="6792720" y="4555120"/>
                <a:ext cx="41760" cy="24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46454FB-6868-487A-901F-04485111B7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83720" y="4546120"/>
                  <a:ext cx="594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E774B5-24D9-49B6-A04B-4038468500C6}"/>
              </a:ext>
            </a:extLst>
          </p:cNvPr>
          <p:cNvGrpSpPr/>
          <p:nvPr/>
        </p:nvGrpSpPr>
        <p:grpSpPr>
          <a:xfrm>
            <a:off x="8506680" y="4550080"/>
            <a:ext cx="275760" cy="265680"/>
            <a:chOff x="8506680" y="4550080"/>
            <a:chExt cx="27576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4D6D405-FFE9-4030-9047-CE5A5F8E2E49}"/>
                    </a:ext>
                  </a:extLst>
                </p14:cNvPr>
                <p14:cNvContentPartPr/>
                <p14:nvPr/>
              </p14:nvContentPartPr>
              <p14:xfrm>
                <a:off x="8506680" y="4636120"/>
                <a:ext cx="211320" cy="8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4D6D405-FFE9-4030-9047-CE5A5F8E2E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98040" y="4627120"/>
                  <a:ext cx="228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045937-CDC7-484D-A1F7-95ED02AEDB79}"/>
                    </a:ext>
                  </a:extLst>
                </p14:cNvPr>
                <p14:cNvContentPartPr/>
                <p14:nvPr/>
              </p14:nvContentPartPr>
              <p14:xfrm>
                <a:off x="8746800" y="4550080"/>
                <a:ext cx="35640" cy="26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045937-CDC7-484D-A1F7-95ED02AEDB7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38160" y="4541440"/>
                  <a:ext cx="5328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7B09FF-E826-429E-AB48-2B29E27BDA70}"/>
              </a:ext>
            </a:extLst>
          </p:cNvPr>
          <p:cNvGrpSpPr/>
          <p:nvPr/>
        </p:nvGrpSpPr>
        <p:grpSpPr>
          <a:xfrm>
            <a:off x="9869640" y="4429480"/>
            <a:ext cx="234720" cy="214560"/>
            <a:chOff x="9869640" y="4429480"/>
            <a:chExt cx="23472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A3288F2-4A6D-4777-8896-19B75770D147}"/>
                    </a:ext>
                  </a:extLst>
                </p14:cNvPr>
                <p14:cNvContentPartPr/>
                <p14:nvPr/>
              </p14:nvContentPartPr>
              <p14:xfrm>
                <a:off x="9869640" y="4520920"/>
                <a:ext cx="160560" cy="20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A3288F2-4A6D-4777-8896-19B75770D14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61000" y="4511920"/>
                  <a:ext cx="178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7ADD63-4FF2-48BF-A687-7A4CDB1E04FE}"/>
                    </a:ext>
                  </a:extLst>
                </p14:cNvPr>
                <p14:cNvContentPartPr/>
                <p14:nvPr/>
              </p14:nvContentPartPr>
              <p14:xfrm>
                <a:off x="10039560" y="4429480"/>
                <a:ext cx="64800" cy="214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7ADD63-4FF2-48BF-A687-7A4CDB1E04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30560" y="4420480"/>
                  <a:ext cx="8244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7CB41E3-0F3F-4B2D-96AE-293FA7D436B2}"/>
              </a:ext>
            </a:extLst>
          </p:cNvPr>
          <p:cNvGrpSpPr/>
          <p:nvPr/>
        </p:nvGrpSpPr>
        <p:grpSpPr>
          <a:xfrm>
            <a:off x="4148520" y="5566720"/>
            <a:ext cx="455040" cy="263880"/>
            <a:chOff x="4148520" y="5566720"/>
            <a:chExt cx="45504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ACA89A0-A5AD-4237-A44D-027D20256694}"/>
                    </a:ext>
                  </a:extLst>
                </p14:cNvPr>
                <p14:cNvContentPartPr/>
                <p14:nvPr/>
              </p14:nvContentPartPr>
              <p14:xfrm>
                <a:off x="4148520" y="5566720"/>
                <a:ext cx="200880" cy="229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ACA89A0-A5AD-4237-A44D-027D202566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39880" y="5558080"/>
                  <a:ext cx="218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54795A2-38AF-4DAA-83CC-28E9949D0FD7}"/>
                    </a:ext>
                  </a:extLst>
                </p14:cNvPr>
                <p14:cNvContentPartPr/>
                <p14:nvPr/>
              </p14:nvContentPartPr>
              <p14:xfrm>
                <a:off x="4470360" y="5664640"/>
                <a:ext cx="7200" cy="16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54795A2-38AF-4DAA-83CC-28E9949D0FD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61360" y="5655640"/>
                  <a:ext cx="24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BAABBA-18BF-44D6-96BE-2E1B225A9F3C}"/>
                    </a:ext>
                  </a:extLst>
                </p14:cNvPr>
                <p14:cNvContentPartPr/>
                <p14:nvPr/>
              </p14:nvContentPartPr>
              <p14:xfrm>
                <a:off x="4564320" y="5647360"/>
                <a:ext cx="39240" cy="17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BAABBA-18BF-44D6-96BE-2E1B225A9F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55680" y="5638360"/>
                  <a:ext cx="568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66048FB-2056-42FD-8D04-35B90B2E4C75}"/>
              </a:ext>
            </a:extLst>
          </p:cNvPr>
          <p:cNvGrpSpPr/>
          <p:nvPr/>
        </p:nvGrpSpPr>
        <p:grpSpPr>
          <a:xfrm>
            <a:off x="6101880" y="5579680"/>
            <a:ext cx="534960" cy="283680"/>
            <a:chOff x="6101880" y="5579680"/>
            <a:chExt cx="53496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BDD03B-6363-4390-84B9-5A5AF04D92D1}"/>
                    </a:ext>
                  </a:extLst>
                </p14:cNvPr>
                <p14:cNvContentPartPr/>
                <p14:nvPr/>
              </p14:nvContentPartPr>
              <p14:xfrm>
                <a:off x="6101880" y="5579680"/>
                <a:ext cx="204480" cy="252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BDD03B-6363-4390-84B9-5A5AF04D92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92880" y="5570680"/>
                  <a:ext cx="222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C3F99A2-A134-40B4-8F76-571CB948033F}"/>
                    </a:ext>
                  </a:extLst>
                </p14:cNvPr>
                <p14:cNvContentPartPr/>
                <p14:nvPr/>
              </p14:nvContentPartPr>
              <p14:xfrm>
                <a:off x="6367920" y="5700280"/>
                <a:ext cx="19080" cy="163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C3F99A2-A134-40B4-8F76-571CB94803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58920" y="5691280"/>
                  <a:ext cx="36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6F5C453-B2BA-47DC-B587-D012D24E0681}"/>
                    </a:ext>
                  </a:extLst>
                </p14:cNvPr>
                <p14:cNvContentPartPr/>
                <p14:nvPr/>
              </p14:nvContentPartPr>
              <p14:xfrm>
                <a:off x="6469080" y="5693080"/>
                <a:ext cx="16776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6F5C453-B2BA-47DC-B587-D012D24E06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0080" y="5684080"/>
                  <a:ext cx="1854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6A1A26-C538-4778-A1A4-2540E25235E0}"/>
              </a:ext>
            </a:extLst>
          </p:cNvPr>
          <p:cNvGrpSpPr/>
          <p:nvPr/>
        </p:nvGrpSpPr>
        <p:grpSpPr>
          <a:xfrm>
            <a:off x="8048040" y="5561320"/>
            <a:ext cx="434880" cy="281880"/>
            <a:chOff x="8048040" y="5561320"/>
            <a:chExt cx="43488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704837-DAE9-4B18-9360-7BFA5AB8AF8B}"/>
                    </a:ext>
                  </a:extLst>
                </p14:cNvPr>
                <p14:cNvContentPartPr/>
                <p14:nvPr/>
              </p14:nvContentPartPr>
              <p14:xfrm>
                <a:off x="8048040" y="5561320"/>
                <a:ext cx="213480" cy="245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704837-DAE9-4B18-9360-7BFA5AB8AF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39040" y="5552320"/>
                  <a:ext cx="231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20F51E-4907-4CC2-92D2-45F241166853}"/>
                    </a:ext>
                  </a:extLst>
                </p14:cNvPr>
                <p14:cNvContentPartPr/>
                <p14:nvPr/>
              </p14:nvContentPartPr>
              <p14:xfrm>
                <a:off x="8281680" y="5700280"/>
                <a:ext cx="11880" cy="137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20F51E-4907-4CC2-92D2-45F2411668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73040" y="5691280"/>
                  <a:ext cx="29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88D8E2-3D48-4C50-B080-155B0C2DA272}"/>
                    </a:ext>
                  </a:extLst>
                </p14:cNvPr>
                <p14:cNvContentPartPr/>
                <p14:nvPr/>
              </p14:nvContentPartPr>
              <p14:xfrm>
                <a:off x="8377800" y="5699560"/>
                <a:ext cx="105120" cy="14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88D8E2-3D48-4C50-B080-155B0C2DA27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68800" y="5690560"/>
                  <a:ext cx="1227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8595F9A-2761-481F-B6AC-CC1141A13020}"/>
              </a:ext>
            </a:extLst>
          </p:cNvPr>
          <p:cNvGrpSpPr/>
          <p:nvPr/>
        </p:nvGrpSpPr>
        <p:grpSpPr>
          <a:xfrm>
            <a:off x="9908880" y="5694160"/>
            <a:ext cx="369720" cy="243360"/>
            <a:chOff x="9908880" y="5694160"/>
            <a:chExt cx="36972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F66D55-7099-4EBB-8717-A7E0A62B37C7}"/>
                    </a:ext>
                  </a:extLst>
                </p14:cNvPr>
                <p14:cNvContentPartPr/>
                <p14:nvPr/>
              </p14:nvContentPartPr>
              <p14:xfrm>
                <a:off x="9908880" y="5694160"/>
                <a:ext cx="137520" cy="196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F66D55-7099-4EBB-8717-A7E0A62B37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99880" y="5685520"/>
                  <a:ext cx="155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408BF19-A75C-4776-ADAB-3E48C525E1F1}"/>
                    </a:ext>
                  </a:extLst>
                </p14:cNvPr>
                <p14:cNvContentPartPr/>
                <p14:nvPr/>
              </p14:nvContentPartPr>
              <p14:xfrm>
                <a:off x="10101120" y="5796400"/>
                <a:ext cx="19440" cy="88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408BF19-A75C-4776-ADAB-3E48C525E1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92120" y="5787760"/>
                  <a:ext cx="37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249B08B-1D2D-42A1-A8AC-3C8BC0665ACF}"/>
                    </a:ext>
                  </a:extLst>
                </p14:cNvPr>
                <p14:cNvContentPartPr/>
                <p14:nvPr/>
              </p14:nvContentPartPr>
              <p14:xfrm>
                <a:off x="10188600" y="5773360"/>
                <a:ext cx="90000" cy="105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249B08B-1D2D-42A1-A8AC-3C8BC0665A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179960" y="5764720"/>
                  <a:ext cx="107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544CACB-55EB-4584-B5D8-ECD367030D56}"/>
                    </a:ext>
                  </a:extLst>
                </p14:cNvPr>
                <p14:cNvContentPartPr/>
                <p14:nvPr/>
              </p14:nvContentPartPr>
              <p14:xfrm>
                <a:off x="10250520" y="5810080"/>
                <a:ext cx="28080" cy="127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544CACB-55EB-4584-B5D8-ECD367030D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41880" y="5801080"/>
                  <a:ext cx="4572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F0BB6BA-32BC-4AC7-A8AD-D83814824411}"/>
              </a:ext>
            </a:extLst>
          </p:cNvPr>
          <p:cNvGrpSpPr/>
          <p:nvPr/>
        </p:nvGrpSpPr>
        <p:grpSpPr>
          <a:xfrm>
            <a:off x="4052760" y="3672040"/>
            <a:ext cx="459000" cy="276840"/>
            <a:chOff x="4052760" y="3672040"/>
            <a:chExt cx="45900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249A452-695E-463C-BE33-0117C42FB817}"/>
                    </a:ext>
                  </a:extLst>
                </p14:cNvPr>
                <p14:cNvContentPartPr/>
                <p14:nvPr/>
              </p14:nvContentPartPr>
              <p14:xfrm>
                <a:off x="4052760" y="3672040"/>
                <a:ext cx="149400" cy="254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249A452-695E-463C-BE33-0117C42FB8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44120" y="3663400"/>
                  <a:ext cx="167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4E18044-08D7-47DD-8867-DD8409A93519}"/>
                    </a:ext>
                  </a:extLst>
                </p14:cNvPr>
                <p14:cNvContentPartPr/>
                <p14:nvPr/>
              </p14:nvContentPartPr>
              <p14:xfrm>
                <a:off x="4270200" y="3796600"/>
                <a:ext cx="156960" cy="102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4E18044-08D7-47DD-8867-DD8409A9351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61200" y="3787960"/>
                  <a:ext cx="174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1181E43-A093-46CA-AF74-83FC77641161}"/>
                    </a:ext>
                  </a:extLst>
                </p14:cNvPr>
                <p14:cNvContentPartPr/>
                <p14:nvPr/>
              </p14:nvContentPartPr>
              <p14:xfrm>
                <a:off x="4476840" y="3787600"/>
                <a:ext cx="34920" cy="161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1181E43-A093-46CA-AF74-83FC776411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68200" y="3778960"/>
                  <a:ext cx="525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BE093D0-8DA7-46B6-839A-B4AEA25E0C87}"/>
              </a:ext>
            </a:extLst>
          </p:cNvPr>
          <p:cNvGrpSpPr/>
          <p:nvPr/>
        </p:nvGrpSpPr>
        <p:grpSpPr>
          <a:xfrm>
            <a:off x="6005760" y="3874720"/>
            <a:ext cx="516600" cy="275400"/>
            <a:chOff x="6005760" y="3874720"/>
            <a:chExt cx="51660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37D144-EBE3-4F2F-B593-72792EFE0FD9}"/>
                    </a:ext>
                  </a:extLst>
                </p14:cNvPr>
                <p14:cNvContentPartPr/>
                <p14:nvPr/>
              </p14:nvContentPartPr>
              <p14:xfrm>
                <a:off x="6005760" y="3874720"/>
                <a:ext cx="189360" cy="270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37D144-EBE3-4F2F-B593-72792EFE0FD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96760" y="3865720"/>
                  <a:ext cx="2070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DA48CC-BCD9-486C-A39A-476C082E39B5}"/>
                    </a:ext>
                  </a:extLst>
                </p14:cNvPr>
                <p14:cNvContentPartPr/>
                <p14:nvPr/>
              </p14:nvContentPartPr>
              <p14:xfrm>
                <a:off x="6202680" y="4014400"/>
                <a:ext cx="119880" cy="124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DA48CC-BCD9-486C-A39A-476C082E39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93680" y="4005400"/>
                  <a:ext cx="137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0D04E67-053B-4E70-87B1-1483F428B2F1}"/>
                    </a:ext>
                  </a:extLst>
                </p14:cNvPr>
                <p14:cNvContentPartPr/>
                <p14:nvPr/>
              </p14:nvContentPartPr>
              <p14:xfrm>
                <a:off x="6357120" y="4021600"/>
                <a:ext cx="165240" cy="12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0D04E67-053B-4E70-87B1-1483F428B2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48120" y="4012960"/>
                  <a:ext cx="18288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AFDDE0-1951-4372-82DE-5C9DBA52DB63}"/>
              </a:ext>
            </a:extLst>
          </p:cNvPr>
          <p:cNvGrpSpPr/>
          <p:nvPr/>
        </p:nvGrpSpPr>
        <p:grpSpPr>
          <a:xfrm>
            <a:off x="7987920" y="3900280"/>
            <a:ext cx="404640" cy="350280"/>
            <a:chOff x="7987920" y="3900280"/>
            <a:chExt cx="40464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B840C4-B41C-4DA3-AD4B-1683BADE2B6C}"/>
                    </a:ext>
                  </a:extLst>
                </p14:cNvPr>
                <p14:cNvContentPartPr/>
                <p14:nvPr/>
              </p14:nvContentPartPr>
              <p14:xfrm>
                <a:off x="7987920" y="3900280"/>
                <a:ext cx="179280" cy="290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B840C4-B41C-4DA3-AD4B-1683BADE2B6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79280" y="3891640"/>
                  <a:ext cx="196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19BC1E3-8A4B-43C0-9638-258FCCC14F27}"/>
                    </a:ext>
                  </a:extLst>
                </p14:cNvPr>
                <p14:cNvContentPartPr/>
                <p14:nvPr/>
              </p14:nvContentPartPr>
              <p14:xfrm>
                <a:off x="8140560" y="4070560"/>
                <a:ext cx="129960" cy="135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19BC1E3-8A4B-43C0-9638-258FCCC14F2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31920" y="4061920"/>
                  <a:ext cx="147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431E74-6F9F-40D8-B8C4-2D9580FE9983}"/>
                    </a:ext>
                  </a:extLst>
                </p14:cNvPr>
                <p14:cNvContentPartPr/>
                <p14:nvPr/>
              </p14:nvContentPartPr>
              <p14:xfrm>
                <a:off x="8242800" y="4093240"/>
                <a:ext cx="149760" cy="157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431E74-6F9F-40D8-B8C4-2D9580FE99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34160" y="4084240"/>
                  <a:ext cx="1674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C7F76BD-9F30-4A69-85C0-C5D6CFDFFCAC}"/>
              </a:ext>
            </a:extLst>
          </p:cNvPr>
          <p:cNvGrpSpPr/>
          <p:nvPr/>
        </p:nvGrpSpPr>
        <p:grpSpPr>
          <a:xfrm>
            <a:off x="9920040" y="3876160"/>
            <a:ext cx="464040" cy="380160"/>
            <a:chOff x="9920040" y="3876160"/>
            <a:chExt cx="46404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836B478-CB53-4DAF-AA7E-9480C354E3E2}"/>
                    </a:ext>
                  </a:extLst>
                </p14:cNvPr>
                <p14:cNvContentPartPr/>
                <p14:nvPr/>
              </p14:nvContentPartPr>
              <p14:xfrm>
                <a:off x="9920040" y="3876160"/>
                <a:ext cx="182160" cy="246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836B478-CB53-4DAF-AA7E-9480C354E3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11040" y="3867160"/>
                  <a:ext cx="199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42957F7-1C5C-4DB7-B907-4A4B4937EA63}"/>
                    </a:ext>
                  </a:extLst>
                </p14:cNvPr>
                <p14:cNvContentPartPr/>
                <p14:nvPr/>
              </p14:nvContentPartPr>
              <p14:xfrm>
                <a:off x="10143240" y="3999280"/>
                <a:ext cx="144720" cy="124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42957F7-1C5C-4DB7-B907-4A4B4937EA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34240" y="3990640"/>
                  <a:ext cx="162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6CB9C1-557C-4657-A748-F2DCDA65F401}"/>
                    </a:ext>
                  </a:extLst>
                </p14:cNvPr>
                <p14:cNvContentPartPr/>
                <p14:nvPr/>
              </p14:nvContentPartPr>
              <p14:xfrm>
                <a:off x="10295520" y="3977680"/>
                <a:ext cx="88560" cy="123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6CB9C1-557C-4657-A748-F2DCDA65F4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86880" y="3969040"/>
                  <a:ext cx="106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5FC34A3-C0D9-469F-8584-D2A4CFAAA05D}"/>
                    </a:ext>
                  </a:extLst>
                </p14:cNvPr>
                <p14:cNvContentPartPr/>
                <p14:nvPr/>
              </p14:nvContentPartPr>
              <p14:xfrm>
                <a:off x="10331160" y="4036360"/>
                <a:ext cx="48600" cy="219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5FC34A3-C0D9-469F-8584-D2A4CFAAA0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22160" y="4027360"/>
                  <a:ext cx="6624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0005A57-6E8E-4EA2-9A36-0890A2BDAC59}"/>
              </a:ext>
            </a:extLst>
          </p:cNvPr>
          <p:cNvGrpSpPr/>
          <p:nvPr/>
        </p:nvGrpSpPr>
        <p:grpSpPr>
          <a:xfrm>
            <a:off x="4094160" y="2255440"/>
            <a:ext cx="413280" cy="289080"/>
            <a:chOff x="4094160" y="2255440"/>
            <a:chExt cx="41328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DC80319-9295-4EDF-869E-3B52E2D4E747}"/>
                    </a:ext>
                  </a:extLst>
                </p14:cNvPr>
                <p14:cNvContentPartPr/>
                <p14:nvPr/>
              </p14:nvContentPartPr>
              <p14:xfrm>
                <a:off x="4094160" y="2255440"/>
                <a:ext cx="156240" cy="225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DC80319-9295-4EDF-869E-3B52E2D4E7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85160" y="2246440"/>
                  <a:ext cx="173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F2235C1-D743-4E0D-9A9C-1F1821D15EF8}"/>
                    </a:ext>
                  </a:extLst>
                </p14:cNvPr>
                <p14:cNvContentPartPr/>
                <p14:nvPr/>
              </p14:nvContentPartPr>
              <p14:xfrm>
                <a:off x="4291440" y="2373520"/>
                <a:ext cx="120600" cy="125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F2235C1-D743-4E0D-9A9C-1F1821D15EF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82440" y="2364880"/>
                  <a:ext cx="138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D19BBFD-282D-4259-A33B-AC69380CB767}"/>
                    </a:ext>
                  </a:extLst>
                </p14:cNvPr>
                <p14:cNvContentPartPr/>
                <p14:nvPr/>
              </p14:nvContentPartPr>
              <p14:xfrm>
                <a:off x="4456680" y="2374240"/>
                <a:ext cx="50760" cy="170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D19BBFD-282D-4259-A33B-AC69380CB76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47680" y="2365240"/>
                  <a:ext cx="6840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D218F5-C50B-45E7-B269-572A7FFD403E}"/>
              </a:ext>
            </a:extLst>
          </p:cNvPr>
          <p:cNvGrpSpPr/>
          <p:nvPr/>
        </p:nvGrpSpPr>
        <p:grpSpPr>
          <a:xfrm>
            <a:off x="5987040" y="2227000"/>
            <a:ext cx="470880" cy="275760"/>
            <a:chOff x="5987040" y="2227000"/>
            <a:chExt cx="47088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22A606D-EC0E-43DC-8198-80CE4E237A23}"/>
                    </a:ext>
                  </a:extLst>
                </p14:cNvPr>
                <p14:cNvContentPartPr/>
                <p14:nvPr/>
              </p14:nvContentPartPr>
              <p14:xfrm>
                <a:off x="5987040" y="2227000"/>
                <a:ext cx="167760" cy="253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22A606D-EC0E-43DC-8198-80CE4E237A2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78400" y="2218000"/>
                  <a:ext cx="185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77B1BCC-7E2D-420F-8A26-1FD1662F7E3B}"/>
                    </a:ext>
                  </a:extLst>
                </p14:cNvPr>
                <p14:cNvContentPartPr/>
                <p14:nvPr/>
              </p14:nvContentPartPr>
              <p14:xfrm>
                <a:off x="6158400" y="2350480"/>
                <a:ext cx="128160" cy="152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77B1BCC-7E2D-420F-8A26-1FD1662F7E3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49760" y="2341480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B5582FF-4BAF-4E3F-BF5E-D98B4C3D8A21}"/>
                    </a:ext>
                  </a:extLst>
                </p14:cNvPr>
                <p14:cNvContentPartPr/>
                <p14:nvPr/>
              </p14:nvContentPartPr>
              <p14:xfrm>
                <a:off x="6334440" y="2371720"/>
                <a:ext cx="123480" cy="113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B5582FF-4BAF-4E3F-BF5E-D98B4C3D8A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25440" y="2363080"/>
                  <a:ext cx="1411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C8C2146-26B8-4094-8803-FC864E189B4F}"/>
              </a:ext>
            </a:extLst>
          </p:cNvPr>
          <p:cNvGrpSpPr/>
          <p:nvPr/>
        </p:nvGrpSpPr>
        <p:grpSpPr>
          <a:xfrm>
            <a:off x="7949040" y="2248960"/>
            <a:ext cx="448920" cy="259200"/>
            <a:chOff x="7949040" y="2248960"/>
            <a:chExt cx="4489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6D5B330-0C11-4C0B-B864-5D53B3F40D8E}"/>
                    </a:ext>
                  </a:extLst>
                </p14:cNvPr>
                <p14:cNvContentPartPr/>
                <p14:nvPr/>
              </p14:nvContentPartPr>
              <p14:xfrm>
                <a:off x="7949040" y="2248960"/>
                <a:ext cx="193320" cy="252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6D5B330-0C11-4C0B-B864-5D53B3F40D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40040" y="2240320"/>
                  <a:ext cx="2109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2BD5E5C-5DDE-4C63-86DB-F718FDC46C43}"/>
                    </a:ext>
                  </a:extLst>
                </p14:cNvPr>
                <p14:cNvContentPartPr/>
                <p14:nvPr/>
              </p14:nvContentPartPr>
              <p14:xfrm>
                <a:off x="8162160" y="2373880"/>
                <a:ext cx="113760" cy="134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2BD5E5C-5DDE-4C63-86DB-F718FDC46C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53520" y="2364880"/>
                  <a:ext cx="131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F2232E0-6A59-44F3-9DDE-2698D77A2859}"/>
                    </a:ext>
                  </a:extLst>
                </p14:cNvPr>
                <p14:cNvContentPartPr/>
                <p14:nvPr/>
              </p14:nvContentPartPr>
              <p14:xfrm>
                <a:off x="8291040" y="2386480"/>
                <a:ext cx="106920" cy="121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F2232E0-6A59-44F3-9DDE-2698D77A285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82040" y="2377480"/>
                  <a:ext cx="1245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882DBE4-2510-4D1F-83B7-C19EEE54A541}"/>
              </a:ext>
            </a:extLst>
          </p:cNvPr>
          <p:cNvGrpSpPr/>
          <p:nvPr/>
        </p:nvGrpSpPr>
        <p:grpSpPr>
          <a:xfrm>
            <a:off x="9972960" y="2193160"/>
            <a:ext cx="514800" cy="331560"/>
            <a:chOff x="9972960" y="2193160"/>
            <a:chExt cx="514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01CDDA9-1BAF-4111-AF04-8BB918057711}"/>
                    </a:ext>
                  </a:extLst>
                </p14:cNvPr>
                <p14:cNvContentPartPr/>
                <p14:nvPr/>
              </p14:nvContentPartPr>
              <p14:xfrm>
                <a:off x="9972960" y="2193160"/>
                <a:ext cx="174600" cy="256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01CDDA9-1BAF-4111-AF04-8BB9180577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63960" y="2184160"/>
                  <a:ext cx="192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ED5785-CAFD-4AFF-B255-2284A2E86821}"/>
                    </a:ext>
                  </a:extLst>
                </p14:cNvPr>
                <p14:cNvContentPartPr/>
                <p14:nvPr/>
              </p14:nvContentPartPr>
              <p14:xfrm>
                <a:off x="10218480" y="2336800"/>
                <a:ext cx="117720" cy="136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ED5785-CAFD-4AFF-B255-2284A2E868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09840" y="2328160"/>
                  <a:ext cx="135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9D863A5-981F-41FC-BD42-D171A3D43F3A}"/>
                    </a:ext>
                  </a:extLst>
                </p14:cNvPr>
                <p14:cNvContentPartPr/>
                <p14:nvPr/>
              </p14:nvContentPartPr>
              <p14:xfrm>
                <a:off x="10387680" y="2320240"/>
                <a:ext cx="100080" cy="116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9D863A5-981F-41FC-BD42-D171A3D43F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379040" y="2311600"/>
                  <a:ext cx="117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41FE969-0E2C-402C-B02A-50D5950CFC1E}"/>
                    </a:ext>
                  </a:extLst>
                </p14:cNvPr>
                <p14:cNvContentPartPr/>
                <p14:nvPr/>
              </p14:nvContentPartPr>
              <p14:xfrm>
                <a:off x="10431960" y="2368480"/>
                <a:ext cx="43920" cy="15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41FE969-0E2C-402C-B02A-50D5950CFC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22960" y="2359480"/>
                  <a:ext cx="615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DD3F1D8-56D4-41A1-A5F0-FAA4FD53FE10}"/>
                  </a:ext>
                </a:extLst>
              </p14:cNvPr>
              <p14:cNvContentPartPr/>
              <p14:nvPr/>
            </p14:nvContentPartPr>
            <p14:xfrm>
              <a:off x="196560" y="301680"/>
              <a:ext cx="9142560" cy="4040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DD3F1D8-56D4-41A1-A5F0-FAA4FD53FE1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7200" y="292320"/>
                <a:ext cx="9161280" cy="40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315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Stochastic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/>
        </p:nvGraphicFramePr>
        <p:xfrm>
          <a:off x="3891280" y="985521"/>
          <a:ext cx="7802880" cy="503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pic>
        <p:nvPicPr>
          <p:cNvPr id="8" name="Picture 2" descr="Download free secret agent icon">
            <a:extLst>
              <a:ext uri="{FF2B5EF4-FFF2-40B4-BE49-F238E27FC236}">
                <a16:creationId xmlns:a16="http://schemas.microsoft.com/office/drawing/2014/main" id="{8B55B08B-5BE5-411B-B39B-E66704AA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95" y="4714557"/>
            <a:ext cx="1127125" cy="112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DE2D2F-572E-4B3F-AFB4-E3B6A6563E11}"/>
                  </a:ext>
                </a:extLst>
              </p14:cNvPr>
              <p14:cNvContentPartPr/>
              <p14:nvPr/>
            </p14:nvContentPartPr>
            <p14:xfrm>
              <a:off x="703800" y="74160"/>
              <a:ext cx="10072800" cy="6021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DE2D2F-572E-4B3F-AFB4-E3B6A6563E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440" y="64800"/>
                <a:ext cx="10091520" cy="60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5118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Stochastic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6814"/>
              </p:ext>
            </p:extLst>
          </p:nvPr>
        </p:nvGraphicFramePr>
        <p:xfrm>
          <a:off x="6096000" y="1027907"/>
          <a:ext cx="4409440" cy="3533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36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10236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10236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10236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17797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17797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177978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pic>
        <p:nvPicPr>
          <p:cNvPr id="8" name="Picture 2" descr="Download free secret agent icon">
            <a:extLst>
              <a:ext uri="{FF2B5EF4-FFF2-40B4-BE49-F238E27FC236}">
                <a16:creationId xmlns:a16="http://schemas.microsoft.com/office/drawing/2014/main" id="{8B55B08B-5BE5-411B-B39B-E66704AA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80" y="3505517"/>
            <a:ext cx="954723" cy="95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D3FF21-0A97-4B98-A386-A80A7C64C5B7}"/>
                  </a:ext>
                </a:extLst>
              </p14:cNvPr>
              <p14:cNvContentPartPr/>
              <p14:nvPr/>
            </p14:nvContentPartPr>
            <p14:xfrm>
              <a:off x="993960" y="644040"/>
              <a:ext cx="10685160" cy="548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D3FF21-0A97-4B98-A386-A80A7C64C5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600" y="634680"/>
                <a:ext cx="10703880" cy="55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072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You don’t know the rules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451390"/>
              </p:ext>
            </p:extLst>
          </p:nvPr>
        </p:nvGraphicFramePr>
        <p:xfrm>
          <a:off x="3891280" y="985521"/>
          <a:ext cx="7802880" cy="503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pic>
        <p:nvPicPr>
          <p:cNvPr id="8" name="Picture 2" descr="Download free secret agent icon">
            <a:extLst>
              <a:ext uri="{FF2B5EF4-FFF2-40B4-BE49-F238E27FC236}">
                <a16:creationId xmlns:a16="http://schemas.microsoft.com/office/drawing/2014/main" id="{8B55B08B-5BE5-411B-B39B-E66704AA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95" y="4714557"/>
            <a:ext cx="1127125" cy="112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24C8E7-B113-44F1-AA46-BD07F613A42B}"/>
                  </a:ext>
                </a:extLst>
              </p14:cNvPr>
              <p14:cNvContentPartPr/>
              <p14:nvPr/>
            </p14:nvContentPartPr>
            <p14:xfrm>
              <a:off x="2160" y="399600"/>
              <a:ext cx="10674360" cy="596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24C8E7-B113-44F1-AA46-BD07F613A4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200" y="390240"/>
                <a:ext cx="10693080" cy="59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89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Rules can change with time!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/>
        </p:nvGraphicFramePr>
        <p:xfrm>
          <a:off x="3891280" y="985521"/>
          <a:ext cx="7802880" cy="5039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679998"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pic>
        <p:nvPicPr>
          <p:cNvPr id="8" name="Picture 2" descr="Download free secret agent icon">
            <a:extLst>
              <a:ext uri="{FF2B5EF4-FFF2-40B4-BE49-F238E27FC236}">
                <a16:creationId xmlns:a16="http://schemas.microsoft.com/office/drawing/2014/main" id="{8B55B08B-5BE5-411B-B39B-E66704AA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95" y="4714557"/>
            <a:ext cx="1127125" cy="112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D63FE4-9812-4AA1-8E60-3D2BBBC37AF9}"/>
                  </a:ext>
                </a:extLst>
              </p14:cNvPr>
              <p14:cNvContentPartPr/>
              <p14:nvPr/>
            </p14:nvContentPartPr>
            <p14:xfrm>
              <a:off x="433800" y="248760"/>
              <a:ext cx="10828080" cy="793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D63FE4-9812-4AA1-8E60-3D2BBBC37A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440" y="239400"/>
                <a:ext cx="10846800" cy="8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01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RL Setups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8B8027-6326-4B30-BC3B-07D77A2C6FCF}"/>
                  </a:ext>
                </a:extLst>
              </p14:cNvPr>
              <p14:cNvContentPartPr/>
              <p14:nvPr/>
            </p14:nvContentPartPr>
            <p14:xfrm>
              <a:off x="1455480" y="903960"/>
              <a:ext cx="9566280" cy="5591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8B8027-6326-4B30-BC3B-07D77A2C6F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6120" y="894600"/>
                <a:ext cx="9585000" cy="56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023A75-28C8-46CC-9FFD-96C35FD7BBB2}"/>
                  </a:ext>
                </a:extLst>
              </p14:cNvPr>
              <p14:cNvContentPartPr/>
              <p14:nvPr/>
            </p14:nvContentPartPr>
            <p14:xfrm>
              <a:off x="5867640" y="2905560"/>
              <a:ext cx="2031480" cy="967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023A75-28C8-46CC-9FFD-96C35FD7BB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8280" y="2896200"/>
                <a:ext cx="2050200" cy="9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57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Exercise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State and action spaces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7EDFBE-88A2-45E8-996C-5B30A88BBDED}"/>
                  </a:ext>
                </a:extLst>
              </p14:cNvPr>
              <p14:cNvContentPartPr/>
              <p14:nvPr/>
            </p14:nvContentPartPr>
            <p14:xfrm>
              <a:off x="1470240" y="1323720"/>
              <a:ext cx="9049680" cy="2648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7EDFBE-88A2-45E8-996C-5B30A88BBD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0880" y="1314360"/>
                <a:ext cx="9068400" cy="266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271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2852737"/>
          </a:xfrm>
        </p:spPr>
        <p:txBody>
          <a:bodyPr>
            <a:normAutofit/>
          </a:bodyPr>
          <a:lstStyle/>
          <a:p>
            <a:r>
              <a:rPr lang="en-GB" sz="5400" dirty="0"/>
              <a:t>Probability</a:t>
            </a:r>
            <a:endParaRPr lang="ru-RU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B5716-FAE7-4498-BEC3-BF22030B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536" y="1516556"/>
            <a:ext cx="6559781" cy="3859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0C4B8-02D4-4F5E-B018-E6FA2A5A6C90}"/>
              </a:ext>
            </a:extLst>
          </p:cNvPr>
          <p:cNvSpPr txBox="1"/>
          <p:nvPr/>
        </p:nvSpPr>
        <p:spPr>
          <a:xfrm>
            <a:off x="7376160" y="537644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Courtesy: printrest.com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1D9AE7-9DB7-42EA-9A21-7BB1EBDCBAAF}"/>
                  </a:ext>
                </a:extLst>
              </p14:cNvPr>
              <p14:cNvContentPartPr/>
              <p14:nvPr/>
            </p14:nvContentPartPr>
            <p14:xfrm>
              <a:off x="1280880" y="693720"/>
              <a:ext cx="10624680" cy="487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1D9AE7-9DB7-42EA-9A21-7BB1EBDCBA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1520" y="684360"/>
                <a:ext cx="10643400" cy="48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090243-B27C-4926-A5F5-7991AE7F087D}"/>
                  </a:ext>
                </a:extLst>
              </p14:cNvPr>
              <p14:cNvContentPartPr/>
              <p14:nvPr/>
            </p14:nvContentPartPr>
            <p14:xfrm>
              <a:off x="804600" y="342720"/>
              <a:ext cx="9849960" cy="6269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090243-B27C-4926-A5F5-7991AE7F08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240" y="333360"/>
                <a:ext cx="9868680" cy="628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61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2852737"/>
          </a:xfrm>
        </p:spPr>
        <p:txBody>
          <a:bodyPr>
            <a:normAutofit/>
          </a:bodyPr>
          <a:lstStyle/>
          <a:p>
            <a:r>
              <a:rPr lang="en-GB" sz="5400" dirty="0"/>
              <a:t>Environment</a:t>
            </a:r>
            <a:endParaRPr lang="ru-RU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E0C85C-6970-4086-861F-0E9EEC87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40" y="944880"/>
            <a:ext cx="6745070" cy="48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524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2852737"/>
          </a:xfrm>
        </p:spPr>
        <p:txBody>
          <a:bodyPr>
            <a:normAutofit/>
          </a:bodyPr>
          <a:lstStyle/>
          <a:p>
            <a:r>
              <a:rPr lang="en-GB" sz="5400" dirty="0"/>
              <a:t>Probability</a:t>
            </a:r>
            <a:endParaRPr lang="ru-RU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B5716-FAE7-4498-BEC3-BF22030B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536" y="1516556"/>
            <a:ext cx="6559781" cy="3859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0C4B8-02D4-4F5E-B018-E6FA2A5A6C90}"/>
              </a:ext>
            </a:extLst>
          </p:cNvPr>
          <p:cNvSpPr txBox="1"/>
          <p:nvPr/>
        </p:nvSpPr>
        <p:spPr>
          <a:xfrm>
            <a:off x="7376160" y="537644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Courtesy: printrest.com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A8F1B7-AA1E-4EBB-A561-5EDCD90B2F23}"/>
                  </a:ext>
                </a:extLst>
              </p14:cNvPr>
              <p14:cNvContentPartPr/>
              <p14:nvPr/>
            </p14:nvContentPartPr>
            <p14:xfrm>
              <a:off x="1728360" y="188640"/>
              <a:ext cx="8649360" cy="6027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A8F1B7-AA1E-4EBB-A561-5EDCD90B2F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9000" y="179280"/>
                <a:ext cx="8668080" cy="604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045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3536211"/>
          </a:xfrm>
        </p:spPr>
        <p:txBody>
          <a:bodyPr>
            <a:normAutofit/>
          </a:bodyPr>
          <a:lstStyle/>
          <a:p>
            <a:r>
              <a:rPr lang="en-GB" sz="5400" dirty="0"/>
              <a:t>Conditional</a:t>
            </a:r>
            <a:br>
              <a:rPr lang="en-GB" sz="5400" dirty="0"/>
            </a:br>
            <a:r>
              <a:rPr lang="en-GB" sz="5400" dirty="0"/>
              <a:t>Probability</a:t>
            </a:r>
            <a:endParaRPr lang="ru-RU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4904D0-F081-494E-A6D4-46FA878DFEB5}"/>
                  </a:ext>
                </a:extLst>
              </p14:cNvPr>
              <p14:cNvContentPartPr/>
              <p14:nvPr/>
            </p14:nvContentPartPr>
            <p14:xfrm>
              <a:off x="1490040" y="28440"/>
              <a:ext cx="10513080" cy="649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4904D0-F081-494E-A6D4-46FA878DFE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0680" y="19080"/>
                <a:ext cx="10531800" cy="65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F977F0-E03D-48C7-9228-933D54738A0A}"/>
                  </a:ext>
                </a:extLst>
              </p14:cNvPr>
              <p14:cNvContentPartPr/>
              <p14:nvPr/>
            </p14:nvContentPartPr>
            <p14:xfrm>
              <a:off x="9989160" y="18659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F977F0-E03D-48C7-9228-933D54738A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0160" y="18569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10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3536211"/>
          </a:xfrm>
        </p:spPr>
        <p:txBody>
          <a:bodyPr>
            <a:normAutofit/>
          </a:bodyPr>
          <a:lstStyle/>
          <a:p>
            <a:r>
              <a:rPr lang="en-GB" sz="5400" dirty="0"/>
              <a:t>Joint</a:t>
            </a:r>
            <a:br>
              <a:rPr lang="en-GB" sz="5400" dirty="0"/>
            </a:br>
            <a:r>
              <a:rPr lang="en-GB" sz="5400" dirty="0"/>
              <a:t>Probability</a:t>
            </a:r>
            <a:endParaRPr lang="ru-RU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55BB94-F4FE-48BF-AAB7-781EA3DBE2DE}"/>
                  </a:ext>
                </a:extLst>
              </p14:cNvPr>
              <p14:cNvContentPartPr/>
              <p14:nvPr/>
            </p14:nvContentPartPr>
            <p14:xfrm>
              <a:off x="2352240" y="471960"/>
              <a:ext cx="8791560" cy="5874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55BB94-F4FE-48BF-AAB7-781EA3DBE2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2880" y="462600"/>
                <a:ext cx="8810280" cy="58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CC33EE-BF16-4C4C-AFD1-748D2B0C5840}"/>
                  </a:ext>
                </a:extLst>
              </p14:cNvPr>
              <p14:cNvContentPartPr/>
              <p14:nvPr/>
            </p14:nvContentPartPr>
            <p14:xfrm>
              <a:off x="2356560" y="999000"/>
              <a:ext cx="6348600" cy="4232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CC33EE-BF16-4C4C-AFD1-748D2B0C58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7200" y="989640"/>
                <a:ext cx="6367320" cy="42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28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3536211"/>
          </a:xfrm>
        </p:spPr>
        <p:txBody>
          <a:bodyPr>
            <a:normAutofit/>
          </a:bodyPr>
          <a:lstStyle/>
          <a:p>
            <a:r>
              <a:rPr lang="en-GB" sz="5400" dirty="0"/>
              <a:t>Joint</a:t>
            </a:r>
            <a:br>
              <a:rPr lang="en-GB" sz="5400" dirty="0"/>
            </a:br>
            <a:r>
              <a:rPr lang="en-GB" sz="5400" dirty="0"/>
              <a:t>Probability</a:t>
            </a:r>
            <a:endParaRPr lang="ru-RU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9937FB-959D-41CE-BD46-38BD3EFE12A3}"/>
                  </a:ext>
                </a:extLst>
              </p14:cNvPr>
              <p14:cNvContentPartPr/>
              <p14:nvPr/>
            </p14:nvContentPartPr>
            <p14:xfrm>
              <a:off x="2151360" y="102600"/>
              <a:ext cx="9921960" cy="5353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9937FB-959D-41CE-BD46-38BD3EFE12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000" y="93240"/>
                <a:ext cx="9940680" cy="53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A824DD-858D-417A-9BC1-35B3C822D0E0}"/>
                  </a:ext>
                </a:extLst>
              </p14:cNvPr>
              <p14:cNvContentPartPr/>
              <p14:nvPr/>
            </p14:nvContentPartPr>
            <p14:xfrm>
              <a:off x="2330640" y="776160"/>
              <a:ext cx="7245360" cy="6082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A824DD-858D-417A-9BC1-35B3C822D0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1280" y="766800"/>
                <a:ext cx="7264080" cy="61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310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3536211"/>
          </a:xfrm>
        </p:spPr>
        <p:txBody>
          <a:bodyPr>
            <a:normAutofit/>
          </a:bodyPr>
          <a:lstStyle/>
          <a:p>
            <a:r>
              <a:rPr lang="en-GB" sz="5400" dirty="0"/>
              <a:t>Expected</a:t>
            </a:r>
            <a:br>
              <a:rPr lang="en-GB" sz="5400" dirty="0"/>
            </a:br>
            <a:r>
              <a:rPr lang="en-GB" sz="5400" dirty="0"/>
              <a:t>Value</a:t>
            </a:r>
            <a:endParaRPr lang="ru-RU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B7C307-6B73-4D87-8BA7-B0CBF27798D1}"/>
                  </a:ext>
                </a:extLst>
              </p14:cNvPr>
              <p14:cNvContentPartPr/>
              <p14:nvPr/>
            </p14:nvContentPartPr>
            <p14:xfrm>
              <a:off x="1277640" y="44280"/>
              <a:ext cx="10801080" cy="644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B7C307-6B73-4D87-8BA7-B0CBF27798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8280" y="34920"/>
                <a:ext cx="10819800" cy="64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9848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3536211"/>
          </a:xfrm>
        </p:spPr>
        <p:txBody>
          <a:bodyPr>
            <a:normAutofit/>
          </a:bodyPr>
          <a:lstStyle/>
          <a:p>
            <a:r>
              <a:rPr lang="en-GB" sz="5400" dirty="0"/>
              <a:t>Conditional </a:t>
            </a:r>
            <a:br>
              <a:rPr lang="en-GB" sz="5400" dirty="0"/>
            </a:br>
            <a:r>
              <a:rPr lang="en-GB" sz="5400" dirty="0"/>
              <a:t>Expectation</a:t>
            </a:r>
            <a:endParaRPr lang="ru-RU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06667C-3FF4-4C06-8AB1-BED7DAFFDC15}"/>
                  </a:ext>
                </a:extLst>
              </p14:cNvPr>
              <p14:cNvContentPartPr/>
              <p14:nvPr/>
            </p14:nvContentPartPr>
            <p14:xfrm>
              <a:off x="2773800" y="869760"/>
              <a:ext cx="8533440" cy="380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06667C-3FF4-4C06-8AB1-BED7DAFFDC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4440" y="860400"/>
                <a:ext cx="8552160" cy="38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880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Modelling Uncertainty of Environment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00861"/>
              </p:ext>
            </p:extLst>
          </p:nvPr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B3754C-037D-412F-8BB5-69FBBEE2985C}"/>
                  </a:ext>
                </a:extLst>
              </p14:cNvPr>
              <p14:cNvContentPartPr/>
              <p14:nvPr/>
            </p14:nvContentPartPr>
            <p14:xfrm>
              <a:off x="366840" y="1326960"/>
              <a:ext cx="10953360" cy="546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B3754C-037D-412F-8BB5-69FBBEE298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480" y="1317600"/>
                <a:ext cx="10972080" cy="54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425506-E560-4D0A-9BFA-F4C27AF8AE9A}"/>
                  </a:ext>
                </a:extLst>
              </p14:cNvPr>
              <p14:cNvContentPartPr/>
              <p14:nvPr/>
            </p14:nvContentPartPr>
            <p14:xfrm>
              <a:off x="8708400" y="3389400"/>
              <a:ext cx="1834560" cy="1608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425506-E560-4D0A-9BFA-F4C27AF8AE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9040" y="3380040"/>
                <a:ext cx="1853280" cy="16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15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Modelling Uncertainty of Environment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129A2B-DD38-4643-809C-225F58A7CBD7}"/>
                  </a:ext>
                </a:extLst>
              </p14:cNvPr>
              <p14:cNvContentPartPr/>
              <p14:nvPr/>
            </p14:nvContentPartPr>
            <p14:xfrm>
              <a:off x="563760" y="1567800"/>
              <a:ext cx="10775160" cy="366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129A2B-DD38-4643-809C-225F58A7CB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400" y="1558440"/>
                <a:ext cx="10793880" cy="36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254F34-3D26-4C29-8B1F-EC08D2173A63}"/>
                  </a:ext>
                </a:extLst>
              </p14:cNvPr>
              <p14:cNvContentPartPr/>
              <p14:nvPr/>
            </p14:nvContentPartPr>
            <p14:xfrm>
              <a:off x="681480" y="2093760"/>
              <a:ext cx="8462160" cy="460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254F34-3D26-4C29-8B1F-EC08D2173A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120" y="2084400"/>
                <a:ext cx="8480880" cy="46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0805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Modelling Uncertainty of Environment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129A2B-DD38-4643-809C-225F58A7CBD7}"/>
                  </a:ext>
                </a:extLst>
              </p14:cNvPr>
              <p14:cNvContentPartPr/>
              <p14:nvPr/>
            </p14:nvContentPartPr>
            <p14:xfrm>
              <a:off x="563760" y="1567800"/>
              <a:ext cx="10775160" cy="366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129A2B-DD38-4643-809C-225F58A7CB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400" y="1558440"/>
                <a:ext cx="10793880" cy="36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2BA3DB-572A-452F-A83C-4163AC31BA49}"/>
                  </a:ext>
                </a:extLst>
              </p14:cNvPr>
              <p14:cNvContentPartPr/>
              <p14:nvPr/>
            </p14:nvContentPartPr>
            <p14:xfrm>
              <a:off x="903240" y="2044800"/>
              <a:ext cx="5544000" cy="4395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2BA3DB-572A-452F-A83C-4163AC31BA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880" y="2035440"/>
                <a:ext cx="5562720" cy="44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F57FB5-F351-4130-964D-9DD4533DC633}"/>
                  </a:ext>
                </a:extLst>
              </p14:cNvPr>
              <p14:cNvContentPartPr/>
              <p14:nvPr/>
            </p14:nvContentPartPr>
            <p14:xfrm>
              <a:off x="857520" y="2081160"/>
              <a:ext cx="4317840" cy="2283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F57FB5-F351-4130-964D-9DD4533DC6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8160" y="2071800"/>
                <a:ext cx="4336560" cy="23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123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Modelling Uncertainty of Environment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4BCB868-2E61-49BA-BF6A-FE17D3683B2C}"/>
              </a:ext>
            </a:extLst>
          </p:cNvPr>
          <p:cNvGrpSpPr/>
          <p:nvPr/>
        </p:nvGrpSpPr>
        <p:grpSpPr>
          <a:xfrm>
            <a:off x="7803553" y="2330651"/>
            <a:ext cx="226080" cy="178200"/>
            <a:chOff x="7803553" y="2330651"/>
            <a:chExt cx="22608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A54C15-6703-4F0B-917A-260877552046}"/>
                    </a:ext>
                  </a:extLst>
                </p14:cNvPr>
                <p14:cNvContentPartPr/>
                <p14:nvPr/>
              </p14:nvContentPartPr>
              <p14:xfrm>
                <a:off x="7803553" y="2418851"/>
                <a:ext cx="166320" cy="1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A54C15-6703-4F0B-917A-2608775520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4913" y="2410211"/>
                  <a:ext cx="183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887142-345E-47D8-8690-B89A7CABA7C7}"/>
                    </a:ext>
                  </a:extLst>
                </p14:cNvPr>
                <p14:cNvContentPartPr/>
                <p14:nvPr/>
              </p14:nvContentPartPr>
              <p14:xfrm>
                <a:off x="7992913" y="2330651"/>
                <a:ext cx="36720" cy="178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887142-345E-47D8-8690-B89A7CABA7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84273" y="2322011"/>
                  <a:ext cx="543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825F1-8EF8-4458-A68B-66CD4EE9A119}"/>
              </a:ext>
            </a:extLst>
          </p:cNvPr>
          <p:cNvGrpSpPr/>
          <p:nvPr/>
        </p:nvGrpSpPr>
        <p:grpSpPr>
          <a:xfrm>
            <a:off x="8842513" y="2286731"/>
            <a:ext cx="288000" cy="217440"/>
            <a:chOff x="8842513" y="2286731"/>
            <a:chExt cx="28800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F54F55-E13E-43D8-934C-D8AB52A438DC}"/>
                    </a:ext>
                  </a:extLst>
                </p14:cNvPr>
                <p14:cNvContentPartPr/>
                <p14:nvPr/>
              </p14:nvContentPartPr>
              <p14:xfrm>
                <a:off x="8842513" y="2366291"/>
                <a:ext cx="209160" cy="19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F54F55-E13E-43D8-934C-D8AB52A438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33873" y="2357651"/>
                  <a:ext cx="226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6752BC-3EAF-4FE5-BD89-7755D0697534}"/>
                    </a:ext>
                  </a:extLst>
                </p14:cNvPr>
                <p14:cNvContentPartPr/>
                <p14:nvPr/>
              </p14:nvContentPartPr>
              <p14:xfrm>
                <a:off x="9111793" y="2286731"/>
                <a:ext cx="18720" cy="21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6752BC-3EAF-4FE5-BD89-7755D06975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02793" y="2277731"/>
                  <a:ext cx="363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3A54EB-C6F1-4152-ADDD-419BE6099F7E}"/>
              </a:ext>
            </a:extLst>
          </p:cNvPr>
          <p:cNvGrpSpPr/>
          <p:nvPr/>
        </p:nvGrpSpPr>
        <p:grpSpPr>
          <a:xfrm>
            <a:off x="9798673" y="2269451"/>
            <a:ext cx="251640" cy="215280"/>
            <a:chOff x="9798673" y="2269451"/>
            <a:chExt cx="25164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1FAB32-A1D3-415E-B313-03821CDB026C}"/>
                    </a:ext>
                  </a:extLst>
                </p14:cNvPr>
                <p14:cNvContentPartPr/>
                <p14:nvPr/>
              </p14:nvContentPartPr>
              <p14:xfrm>
                <a:off x="9798673" y="2335691"/>
                <a:ext cx="205200" cy="12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1FAB32-A1D3-415E-B313-03821CDB02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89673" y="2327051"/>
                  <a:ext cx="222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9E1A9E-4A02-4BDF-9EE4-7F45ECFB3EB3}"/>
                    </a:ext>
                  </a:extLst>
                </p14:cNvPr>
                <p14:cNvContentPartPr/>
                <p14:nvPr/>
              </p14:nvContentPartPr>
              <p14:xfrm>
                <a:off x="10028353" y="2269451"/>
                <a:ext cx="21960" cy="21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9E1A9E-4A02-4BDF-9EE4-7F45ECFB3E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19713" y="2260811"/>
                  <a:ext cx="3960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BF07C2-B4A9-4C61-BF0B-87B223C961D0}"/>
              </a:ext>
            </a:extLst>
          </p:cNvPr>
          <p:cNvGrpSpPr/>
          <p:nvPr/>
        </p:nvGrpSpPr>
        <p:grpSpPr>
          <a:xfrm>
            <a:off x="7856833" y="3292571"/>
            <a:ext cx="314280" cy="171720"/>
            <a:chOff x="7856833" y="3292571"/>
            <a:chExt cx="31428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C04594-6130-4AE5-9318-BECC55F73C2C}"/>
                    </a:ext>
                  </a:extLst>
                </p14:cNvPr>
                <p14:cNvContentPartPr/>
                <p14:nvPr/>
              </p14:nvContentPartPr>
              <p14:xfrm>
                <a:off x="7856833" y="3389411"/>
                <a:ext cx="200520" cy="7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C04594-6130-4AE5-9318-BECC55F73C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47833" y="3380411"/>
                  <a:ext cx="218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BC379E-1238-4C9F-BAC1-646DA7624115}"/>
                    </a:ext>
                  </a:extLst>
                </p14:cNvPr>
                <p14:cNvContentPartPr/>
                <p14:nvPr/>
              </p14:nvContentPartPr>
              <p14:xfrm>
                <a:off x="8153833" y="3292571"/>
                <a:ext cx="17280" cy="171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BC379E-1238-4C9F-BAC1-646DA76241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45193" y="3283931"/>
                  <a:ext cx="3492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E5EA55-0272-4D09-84FA-C7AB4C31BDB8}"/>
              </a:ext>
            </a:extLst>
          </p:cNvPr>
          <p:cNvGrpSpPr/>
          <p:nvPr/>
        </p:nvGrpSpPr>
        <p:grpSpPr>
          <a:xfrm>
            <a:off x="9819913" y="3297611"/>
            <a:ext cx="297360" cy="204120"/>
            <a:chOff x="9819913" y="3297611"/>
            <a:chExt cx="2973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CC17C8-CEF5-44CD-963B-D831FFDDC732}"/>
                    </a:ext>
                  </a:extLst>
                </p14:cNvPr>
                <p14:cNvContentPartPr/>
                <p14:nvPr/>
              </p14:nvContentPartPr>
              <p14:xfrm>
                <a:off x="9819913" y="3385811"/>
                <a:ext cx="168120" cy="1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CC17C8-CEF5-44CD-963B-D831FFDDC73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10913" y="3377171"/>
                  <a:ext cx="185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494565-A15A-4F21-9ABD-758037753CC5}"/>
                    </a:ext>
                  </a:extLst>
                </p14:cNvPr>
                <p14:cNvContentPartPr/>
                <p14:nvPr/>
              </p14:nvContentPartPr>
              <p14:xfrm>
                <a:off x="10088113" y="3297611"/>
                <a:ext cx="29160" cy="204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494565-A15A-4F21-9ABD-758037753CC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79113" y="3288971"/>
                  <a:ext cx="4680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730AF6-16DF-45C1-AFA9-48E30CF2FF08}"/>
              </a:ext>
            </a:extLst>
          </p:cNvPr>
          <p:cNvGrpSpPr/>
          <p:nvPr/>
        </p:nvGrpSpPr>
        <p:grpSpPr>
          <a:xfrm>
            <a:off x="10969033" y="2103491"/>
            <a:ext cx="407880" cy="203760"/>
            <a:chOff x="10969033" y="2103491"/>
            <a:chExt cx="40788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E13DD51-AF94-4F04-B456-EBCD91C4697B}"/>
                    </a:ext>
                  </a:extLst>
                </p14:cNvPr>
                <p14:cNvContentPartPr/>
                <p14:nvPr/>
              </p14:nvContentPartPr>
              <p14:xfrm>
                <a:off x="10969033" y="2103491"/>
                <a:ext cx="15840" cy="20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E13DD51-AF94-4F04-B456-EBCD91C469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960033" y="2094491"/>
                  <a:ext cx="33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3C6AEB-FDFE-4A4E-BEA7-230A762EA165}"/>
                    </a:ext>
                  </a:extLst>
                </p14:cNvPr>
                <p14:cNvContentPartPr/>
                <p14:nvPr/>
              </p14:nvContentPartPr>
              <p14:xfrm>
                <a:off x="11103673" y="2169371"/>
                <a:ext cx="90000" cy="126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3C6AEB-FDFE-4A4E-BEA7-230A762EA1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94673" y="2160731"/>
                  <a:ext cx="107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3017D8-DFCA-4168-AD84-C2708D55F769}"/>
                    </a:ext>
                  </a:extLst>
                </p14:cNvPr>
                <p14:cNvContentPartPr/>
                <p14:nvPr/>
              </p14:nvContentPartPr>
              <p14:xfrm>
                <a:off x="11257033" y="2153531"/>
                <a:ext cx="119880" cy="136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3017D8-DFCA-4168-AD84-C2708D55F76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248033" y="2144891"/>
                  <a:ext cx="1375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A7E127-44A3-46FB-B392-DFDD4BED372B}"/>
              </a:ext>
            </a:extLst>
          </p:cNvPr>
          <p:cNvGrpSpPr/>
          <p:nvPr/>
        </p:nvGrpSpPr>
        <p:grpSpPr>
          <a:xfrm>
            <a:off x="10844113" y="3572651"/>
            <a:ext cx="688320" cy="160560"/>
            <a:chOff x="10844113" y="3572651"/>
            <a:chExt cx="68832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8E17E40-CB88-46E9-9027-E61202EBE48C}"/>
                    </a:ext>
                  </a:extLst>
                </p14:cNvPr>
                <p14:cNvContentPartPr/>
                <p14:nvPr/>
              </p14:nvContentPartPr>
              <p14:xfrm>
                <a:off x="10844113" y="3663371"/>
                <a:ext cx="235080" cy="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8E17E40-CB88-46E9-9027-E61202EBE4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35113" y="3654731"/>
                  <a:ext cx="252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2A92D46-7B40-492B-B9A7-98CAA8650B0A}"/>
                    </a:ext>
                  </a:extLst>
                </p14:cNvPr>
                <p14:cNvContentPartPr/>
                <p14:nvPr/>
              </p14:nvContentPartPr>
              <p14:xfrm>
                <a:off x="11148313" y="3572651"/>
                <a:ext cx="32400" cy="15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2A92D46-7B40-492B-B9A7-98CAA8650B0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39673" y="3563651"/>
                  <a:ext cx="50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68796E-B45A-4CF4-BB8F-F79ECC541860}"/>
                    </a:ext>
                  </a:extLst>
                </p14:cNvPr>
                <p14:cNvContentPartPr/>
                <p14:nvPr/>
              </p14:nvContentPartPr>
              <p14:xfrm>
                <a:off x="11258833" y="3614771"/>
                <a:ext cx="98640" cy="107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68796E-B45A-4CF4-BB8F-F79ECC5418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250193" y="3606131"/>
                  <a:ext cx="116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5C4401-3914-46A6-B7C3-BF6158EEDC44}"/>
                    </a:ext>
                  </a:extLst>
                </p14:cNvPr>
                <p14:cNvContentPartPr/>
                <p14:nvPr/>
              </p14:nvContentPartPr>
              <p14:xfrm>
                <a:off x="11408233" y="3597851"/>
                <a:ext cx="124200" cy="13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5C4401-3914-46A6-B7C3-BF6158EEDC4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99233" y="3589211"/>
                  <a:ext cx="1418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D7AC17-03AA-442B-9549-5D732E30A88E}"/>
              </a:ext>
            </a:extLst>
          </p:cNvPr>
          <p:cNvGrpSpPr/>
          <p:nvPr/>
        </p:nvGrpSpPr>
        <p:grpSpPr>
          <a:xfrm>
            <a:off x="7899313" y="4358171"/>
            <a:ext cx="413640" cy="229320"/>
            <a:chOff x="7899313" y="4358171"/>
            <a:chExt cx="41364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3CFFBD-DAC7-455B-A0DB-8BAB6D8F9493}"/>
                    </a:ext>
                  </a:extLst>
                </p14:cNvPr>
                <p14:cNvContentPartPr/>
                <p14:nvPr/>
              </p14:nvContentPartPr>
              <p14:xfrm>
                <a:off x="7899313" y="4485251"/>
                <a:ext cx="214560" cy="1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3CFFBD-DAC7-455B-A0DB-8BAB6D8F949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90673" y="4476611"/>
                  <a:ext cx="232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5F34CF-97DE-48FD-B02F-BE42C87990C8}"/>
                    </a:ext>
                  </a:extLst>
                </p14:cNvPr>
                <p14:cNvContentPartPr/>
                <p14:nvPr/>
              </p14:nvContentPartPr>
              <p14:xfrm>
                <a:off x="8227273" y="4358171"/>
                <a:ext cx="85680" cy="22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5F34CF-97DE-48FD-B02F-BE42C87990C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18273" y="4349171"/>
                  <a:ext cx="1033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AE12BD-71CC-4C33-9198-6FB076B5AF18}"/>
              </a:ext>
            </a:extLst>
          </p:cNvPr>
          <p:cNvGrpSpPr/>
          <p:nvPr/>
        </p:nvGrpSpPr>
        <p:grpSpPr>
          <a:xfrm>
            <a:off x="8885353" y="4378331"/>
            <a:ext cx="330120" cy="234360"/>
            <a:chOff x="8885353" y="4378331"/>
            <a:chExt cx="3301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B8DA53-288F-4A6C-9416-7BA58D60A549}"/>
                    </a:ext>
                  </a:extLst>
                </p14:cNvPr>
                <p14:cNvContentPartPr/>
                <p14:nvPr/>
              </p14:nvContentPartPr>
              <p14:xfrm>
                <a:off x="8885353" y="4483451"/>
                <a:ext cx="253800" cy="15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B8DA53-288F-4A6C-9416-7BA58D60A5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76353" y="4474811"/>
                  <a:ext cx="271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6E3943-9FF2-4E39-8929-27C7BBD2A147}"/>
                    </a:ext>
                  </a:extLst>
                </p14:cNvPr>
                <p14:cNvContentPartPr/>
                <p14:nvPr/>
              </p14:nvContentPartPr>
              <p14:xfrm>
                <a:off x="9185233" y="4378331"/>
                <a:ext cx="30240" cy="234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6E3943-9FF2-4E39-8929-27C7BBD2A14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76593" y="4369691"/>
                  <a:ext cx="478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E63FA7-7A26-4160-9D45-425D62A89FB1}"/>
              </a:ext>
            </a:extLst>
          </p:cNvPr>
          <p:cNvGrpSpPr/>
          <p:nvPr/>
        </p:nvGrpSpPr>
        <p:grpSpPr>
          <a:xfrm>
            <a:off x="9971113" y="4347731"/>
            <a:ext cx="302760" cy="234360"/>
            <a:chOff x="9971113" y="4347731"/>
            <a:chExt cx="30276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740EE7-91AF-4A0B-B5A0-598072D7727F}"/>
                    </a:ext>
                  </a:extLst>
                </p14:cNvPr>
                <p14:cNvContentPartPr/>
                <p14:nvPr/>
              </p14:nvContentPartPr>
              <p14:xfrm>
                <a:off x="9971113" y="4465091"/>
                <a:ext cx="198360" cy="12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740EE7-91AF-4A0B-B5A0-598072D772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62113" y="4456091"/>
                  <a:ext cx="216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B591874-550E-42AD-8604-4DAFE621A182}"/>
                    </a:ext>
                  </a:extLst>
                </p14:cNvPr>
                <p14:cNvContentPartPr/>
                <p14:nvPr/>
              </p14:nvContentPartPr>
              <p14:xfrm>
                <a:off x="10215913" y="4347731"/>
                <a:ext cx="57960" cy="234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B591874-550E-42AD-8604-4DAFE621A1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06913" y="4339091"/>
                  <a:ext cx="756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1CC1DA-C605-41A0-B9D5-01151314A5AC}"/>
              </a:ext>
            </a:extLst>
          </p:cNvPr>
          <p:cNvGrpSpPr/>
          <p:nvPr/>
        </p:nvGrpSpPr>
        <p:grpSpPr>
          <a:xfrm>
            <a:off x="10890913" y="4312091"/>
            <a:ext cx="285480" cy="227520"/>
            <a:chOff x="10890913" y="4312091"/>
            <a:chExt cx="28548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C31FA67-6FC4-48E9-AFF7-BD0643660F0C}"/>
                    </a:ext>
                  </a:extLst>
                </p14:cNvPr>
                <p14:cNvContentPartPr/>
                <p14:nvPr/>
              </p14:nvContentPartPr>
              <p14:xfrm>
                <a:off x="10890913" y="4419011"/>
                <a:ext cx="177120" cy="12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C31FA67-6FC4-48E9-AFF7-BD0643660F0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81913" y="4410371"/>
                  <a:ext cx="194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FC9203-7CC3-45B3-9886-2B1D58EE05F1}"/>
                    </a:ext>
                  </a:extLst>
                </p14:cNvPr>
                <p14:cNvContentPartPr/>
                <p14:nvPr/>
              </p14:nvContentPartPr>
              <p14:xfrm>
                <a:off x="11169553" y="4312091"/>
                <a:ext cx="6840" cy="22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FC9203-7CC3-45B3-9886-2B1D58EE05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60913" y="4303451"/>
                  <a:ext cx="2448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1DA7E34-0685-4C8B-9A7A-342ED054FC99}"/>
                  </a:ext>
                </a:extLst>
              </p14:cNvPr>
              <p14:cNvContentPartPr/>
              <p14:nvPr/>
            </p14:nvContentPartPr>
            <p14:xfrm>
              <a:off x="8118553" y="5065571"/>
              <a:ext cx="21600" cy="165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1DA7E34-0685-4C8B-9A7A-342ED054FC9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09913" y="5056571"/>
                <a:ext cx="392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8718350-240C-4E89-9A0E-A6A65520F24D}"/>
                  </a:ext>
                </a:extLst>
              </p14:cNvPr>
              <p14:cNvContentPartPr/>
              <p14:nvPr/>
            </p14:nvContentPartPr>
            <p14:xfrm>
              <a:off x="9082993" y="5036771"/>
              <a:ext cx="151920" cy="107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8718350-240C-4E89-9A0E-A6A65520F24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073993" y="5027771"/>
                <a:ext cx="169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42E3E83-9449-46C7-94D0-55A87DD9BA6C}"/>
                  </a:ext>
                </a:extLst>
              </p14:cNvPr>
              <p14:cNvContentPartPr/>
              <p14:nvPr/>
            </p14:nvContentPartPr>
            <p14:xfrm>
              <a:off x="9996313" y="5004371"/>
              <a:ext cx="120240" cy="166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42E3E83-9449-46C7-94D0-55A87DD9BA6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987673" y="4995371"/>
                <a:ext cx="137880" cy="18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638ED698-0023-4DD2-91B7-F088B0F485A6}"/>
              </a:ext>
            </a:extLst>
          </p:cNvPr>
          <p:cNvGrpSpPr/>
          <p:nvPr/>
        </p:nvGrpSpPr>
        <p:grpSpPr>
          <a:xfrm>
            <a:off x="11118793" y="5056211"/>
            <a:ext cx="132120" cy="234000"/>
            <a:chOff x="11118793" y="5056211"/>
            <a:chExt cx="13212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A697B6-9EF8-416C-8F7B-100A27D57B4B}"/>
                    </a:ext>
                  </a:extLst>
                </p14:cNvPr>
                <p14:cNvContentPartPr/>
                <p14:nvPr/>
              </p14:nvContentPartPr>
              <p14:xfrm>
                <a:off x="11118793" y="5056211"/>
                <a:ext cx="132120" cy="104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A697B6-9EF8-416C-8F7B-100A27D57B4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09793" y="5047211"/>
                  <a:ext cx="149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B7B47FB-8BF3-476A-BBD7-17109168F88E}"/>
                    </a:ext>
                  </a:extLst>
                </p14:cNvPr>
                <p14:cNvContentPartPr/>
                <p14:nvPr/>
              </p14:nvContentPartPr>
              <p14:xfrm>
                <a:off x="11240113" y="5100131"/>
                <a:ext cx="9000" cy="190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B7B47FB-8BF3-476A-BBD7-17109168F88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231113" y="5091491"/>
                  <a:ext cx="2664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2CB6A2C-495F-4901-9BC7-ACEC9EA75DA7}"/>
                  </a:ext>
                </a:extLst>
              </p14:cNvPr>
              <p14:cNvContentPartPr/>
              <p14:nvPr/>
            </p14:nvContentPartPr>
            <p14:xfrm>
              <a:off x="7291993" y="4295171"/>
              <a:ext cx="33120" cy="162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2CB6A2C-495F-4901-9BC7-ACEC9EA75DA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82993" y="4286531"/>
                <a:ext cx="507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753880E-0386-4D22-8968-FFE9BE027C12}"/>
                  </a:ext>
                </a:extLst>
              </p14:cNvPr>
              <p14:cNvContentPartPr/>
              <p14:nvPr/>
            </p14:nvContentPartPr>
            <p14:xfrm>
              <a:off x="7232953" y="3341531"/>
              <a:ext cx="155880" cy="100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753880E-0386-4D22-8968-FFE9BE027C1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24313" y="3332891"/>
                <a:ext cx="173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1CFF7FF-97F7-484F-AE3A-072C44D43BA9}"/>
                  </a:ext>
                </a:extLst>
              </p14:cNvPr>
              <p14:cNvContentPartPr/>
              <p14:nvPr/>
            </p14:nvContentPartPr>
            <p14:xfrm>
              <a:off x="7248073" y="2183411"/>
              <a:ext cx="143280" cy="159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1CFF7FF-97F7-484F-AE3A-072C44D43BA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239073" y="2174771"/>
                <a:ext cx="1609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403FB6A-F76E-4D2E-9B02-A85257E7CB06}"/>
                  </a:ext>
                </a:extLst>
              </p14:cNvPr>
              <p14:cNvContentPartPr/>
              <p14:nvPr/>
            </p14:nvContentPartPr>
            <p14:xfrm>
              <a:off x="69840" y="1515600"/>
              <a:ext cx="6904080" cy="3063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403FB6A-F76E-4D2E-9B02-A85257E7CB0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0480" y="1506240"/>
                <a:ext cx="6922800" cy="30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87BE976-62A1-4207-9BC2-EB5B648C5093}"/>
                  </a:ext>
                </a:extLst>
              </p14:cNvPr>
              <p14:cNvContentPartPr/>
              <p14:nvPr/>
            </p14:nvContentPartPr>
            <p14:xfrm>
              <a:off x="2808000" y="1473120"/>
              <a:ext cx="3510720" cy="1701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87BE976-62A1-4207-9BC2-EB5B648C509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798640" y="1463760"/>
                <a:ext cx="3529440" cy="17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167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2852737"/>
          </a:xfrm>
        </p:spPr>
        <p:txBody>
          <a:bodyPr>
            <a:normAutofit/>
          </a:bodyPr>
          <a:lstStyle/>
          <a:p>
            <a:r>
              <a:rPr lang="en-GB" sz="5400" dirty="0"/>
              <a:t>Agent</a:t>
            </a:r>
            <a:endParaRPr lang="ru-RU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E0C85C-6970-4086-861F-0E9EEC87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40" y="944880"/>
            <a:ext cx="6745070" cy="48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wnload free secret agent icon">
            <a:extLst>
              <a:ext uri="{FF2B5EF4-FFF2-40B4-BE49-F238E27FC236}">
                <a16:creationId xmlns:a16="http://schemas.microsoft.com/office/drawing/2014/main" id="{08E61C3F-4932-4C10-B45F-8EE43216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15" y="227790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713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Modelling Uncertainty of Environment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Grid World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8E3012-80BD-499E-9D93-F41154E206C4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4BCB868-2E61-49BA-BF6A-FE17D3683B2C}"/>
              </a:ext>
            </a:extLst>
          </p:cNvPr>
          <p:cNvGrpSpPr/>
          <p:nvPr/>
        </p:nvGrpSpPr>
        <p:grpSpPr>
          <a:xfrm>
            <a:off x="7803553" y="2330651"/>
            <a:ext cx="226080" cy="178200"/>
            <a:chOff x="7803553" y="2330651"/>
            <a:chExt cx="22608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A54C15-6703-4F0B-917A-260877552046}"/>
                    </a:ext>
                  </a:extLst>
                </p14:cNvPr>
                <p14:cNvContentPartPr/>
                <p14:nvPr/>
              </p14:nvContentPartPr>
              <p14:xfrm>
                <a:off x="7803553" y="2418851"/>
                <a:ext cx="166320" cy="1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A54C15-6703-4F0B-917A-2608775520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4913" y="2410211"/>
                  <a:ext cx="183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887142-345E-47D8-8690-B89A7CABA7C7}"/>
                    </a:ext>
                  </a:extLst>
                </p14:cNvPr>
                <p14:cNvContentPartPr/>
                <p14:nvPr/>
              </p14:nvContentPartPr>
              <p14:xfrm>
                <a:off x="7992913" y="2330651"/>
                <a:ext cx="36720" cy="178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887142-345E-47D8-8690-B89A7CABA7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84273" y="2322011"/>
                  <a:ext cx="543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825F1-8EF8-4458-A68B-66CD4EE9A119}"/>
              </a:ext>
            </a:extLst>
          </p:cNvPr>
          <p:cNvGrpSpPr/>
          <p:nvPr/>
        </p:nvGrpSpPr>
        <p:grpSpPr>
          <a:xfrm>
            <a:off x="8842513" y="2286731"/>
            <a:ext cx="288000" cy="217440"/>
            <a:chOff x="8842513" y="2286731"/>
            <a:chExt cx="28800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F54F55-E13E-43D8-934C-D8AB52A438DC}"/>
                    </a:ext>
                  </a:extLst>
                </p14:cNvPr>
                <p14:cNvContentPartPr/>
                <p14:nvPr/>
              </p14:nvContentPartPr>
              <p14:xfrm>
                <a:off x="8842513" y="2366291"/>
                <a:ext cx="209160" cy="19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F54F55-E13E-43D8-934C-D8AB52A438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33873" y="2357651"/>
                  <a:ext cx="226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6752BC-3EAF-4FE5-BD89-7755D0697534}"/>
                    </a:ext>
                  </a:extLst>
                </p14:cNvPr>
                <p14:cNvContentPartPr/>
                <p14:nvPr/>
              </p14:nvContentPartPr>
              <p14:xfrm>
                <a:off x="9111793" y="2286731"/>
                <a:ext cx="18720" cy="21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6752BC-3EAF-4FE5-BD89-7755D06975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02793" y="2277731"/>
                  <a:ext cx="363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3A54EB-C6F1-4152-ADDD-419BE6099F7E}"/>
              </a:ext>
            </a:extLst>
          </p:cNvPr>
          <p:cNvGrpSpPr/>
          <p:nvPr/>
        </p:nvGrpSpPr>
        <p:grpSpPr>
          <a:xfrm>
            <a:off x="9798673" y="2269451"/>
            <a:ext cx="251640" cy="215280"/>
            <a:chOff x="9798673" y="2269451"/>
            <a:chExt cx="25164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1FAB32-A1D3-415E-B313-03821CDB026C}"/>
                    </a:ext>
                  </a:extLst>
                </p14:cNvPr>
                <p14:cNvContentPartPr/>
                <p14:nvPr/>
              </p14:nvContentPartPr>
              <p14:xfrm>
                <a:off x="9798673" y="2335691"/>
                <a:ext cx="205200" cy="12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1FAB32-A1D3-415E-B313-03821CDB02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89673" y="2327051"/>
                  <a:ext cx="222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9E1A9E-4A02-4BDF-9EE4-7F45ECFB3EB3}"/>
                    </a:ext>
                  </a:extLst>
                </p14:cNvPr>
                <p14:cNvContentPartPr/>
                <p14:nvPr/>
              </p14:nvContentPartPr>
              <p14:xfrm>
                <a:off x="10028353" y="2269451"/>
                <a:ext cx="21960" cy="21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9E1A9E-4A02-4BDF-9EE4-7F45ECFB3E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19713" y="2260811"/>
                  <a:ext cx="3960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BF07C2-B4A9-4C61-BF0B-87B223C961D0}"/>
              </a:ext>
            </a:extLst>
          </p:cNvPr>
          <p:cNvGrpSpPr/>
          <p:nvPr/>
        </p:nvGrpSpPr>
        <p:grpSpPr>
          <a:xfrm>
            <a:off x="7856833" y="3292571"/>
            <a:ext cx="314280" cy="171720"/>
            <a:chOff x="7856833" y="3292571"/>
            <a:chExt cx="31428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C04594-6130-4AE5-9318-BECC55F73C2C}"/>
                    </a:ext>
                  </a:extLst>
                </p14:cNvPr>
                <p14:cNvContentPartPr/>
                <p14:nvPr/>
              </p14:nvContentPartPr>
              <p14:xfrm>
                <a:off x="7856833" y="3389411"/>
                <a:ext cx="200520" cy="7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C04594-6130-4AE5-9318-BECC55F73C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47833" y="3380411"/>
                  <a:ext cx="218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BC379E-1238-4C9F-BAC1-646DA7624115}"/>
                    </a:ext>
                  </a:extLst>
                </p14:cNvPr>
                <p14:cNvContentPartPr/>
                <p14:nvPr/>
              </p14:nvContentPartPr>
              <p14:xfrm>
                <a:off x="8153833" y="3292571"/>
                <a:ext cx="17280" cy="171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BC379E-1238-4C9F-BAC1-646DA76241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45193" y="3283931"/>
                  <a:ext cx="3492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E5EA55-0272-4D09-84FA-C7AB4C31BDB8}"/>
              </a:ext>
            </a:extLst>
          </p:cNvPr>
          <p:cNvGrpSpPr/>
          <p:nvPr/>
        </p:nvGrpSpPr>
        <p:grpSpPr>
          <a:xfrm>
            <a:off x="9819913" y="3297611"/>
            <a:ext cx="297360" cy="204120"/>
            <a:chOff x="9819913" y="3297611"/>
            <a:chExt cx="2973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CC17C8-CEF5-44CD-963B-D831FFDDC732}"/>
                    </a:ext>
                  </a:extLst>
                </p14:cNvPr>
                <p14:cNvContentPartPr/>
                <p14:nvPr/>
              </p14:nvContentPartPr>
              <p14:xfrm>
                <a:off x="9819913" y="3385811"/>
                <a:ext cx="168120" cy="1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CC17C8-CEF5-44CD-963B-D831FFDDC73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10913" y="3377171"/>
                  <a:ext cx="185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494565-A15A-4F21-9ABD-758037753CC5}"/>
                    </a:ext>
                  </a:extLst>
                </p14:cNvPr>
                <p14:cNvContentPartPr/>
                <p14:nvPr/>
              </p14:nvContentPartPr>
              <p14:xfrm>
                <a:off x="10088113" y="3297611"/>
                <a:ext cx="29160" cy="204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494565-A15A-4F21-9ABD-758037753CC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79113" y="3288971"/>
                  <a:ext cx="4680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730AF6-16DF-45C1-AFA9-48E30CF2FF08}"/>
              </a:ext>
            </a:extLst>
          </p:cNvPr>
          <p:cNvGrpSpPr/>
          <p:nvPr/>
        </p:nvGrpSpPr>
        <p:grpSpPr>
          <a:xfrm>
            <a:off x="10969033" y="2103491"/>
            <a:ext cx="407880" cy="203760"/>
            <a:chOff x="10969033" y="2103491"/>
            <a:chExt cx="40788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E13DD51-AF94-4F04-B456-EBCD91C4697B}"/>
                    </a:ext>
                  </a:extLst>
                </p14:cNvPr>
                <p14:cNvContentPartPr/>
                <p14:nvPr/>
              </p14:nvContentPartPr>
              <p14:xfrm>
                <a:off x="10969033" y="2103491"/>
                <a:ext cx="15840" cy="20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E13DD51-AF94-4F04-B456-EBCD91C469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960033" y="2094491"/>
                  <a:ext cx="33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3C6AEB-FDFE-4A4E-BEA7-230A762EA165}"/>
                    </a:ext>
                  </a:extLst>
                </p14:cNvPr>
                <p14:cNvContentPartPr/>
                <p14:nvPr/>
              </p14:nvContentPartPr>
              <p14:xfrm>
                <a:off x="11103673" y="2169371"/>
                <a:ext cx="90000" cy="126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3C6AEB-FDFE-4A4E-BEA7-230A762EA1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94673" y="2160731"/>
                  <a:ext cx="107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3017D8-DFCA-4168-AD84-C2708D55F769}"/>
                    </a:ext>
                  </a:extLst>
                </p14:cNvPr>
                <p14:cNvContentPartPr/>
                <p14:nvPr/>
              </p14:nvContentPartPr>
              <p14:xfrm>
                <a:off x="11257033" y="2153531"/>
                <a:ext cx="119880" cy="136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3017D8-DFCA-4168-AD84-C2708D55F76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248033" y="2144891"/>
                  <a:ext cx="1375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A7E127-44A3-46FB-B392-DFDD4BED372B}"/>
              </a:ext>
            </a:extLst>
          </p:cNvPr>
          <p:cNvGrpSpPr/>
          <p:nvPr/>
        </p:nvGrpSpPr>
        <p:grpSpPr>
          <a:xfrm>
            <a:off x="10844113" y="3572651"/>
            <a:ext cx="688320" cy="160560"/>
            <a:chOff x="10844113" y="3572651"/>
            <a:chExt cx="68832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8E17E40-CB88-46E9-9027-E61202EBE48C}"/>
                    </a:ext>
                  </a:extLst>
                </p14:cNvPr>
                <p14:cNvContentPartPr/>
                <p14:nvPr/>
              </p14:nvContentPartPr>
              <p14:xfrm>
                <a:off x="10844113" y="3663371"/>
                <a:ext cx="235080" cy="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8E17E40-CB88-46E9-9027-E61202EBE4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35113" y="3654731"/>
                  <a:ext cx="252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2A92D46-7B40-492B-B9A7-98CAA8650B0A}"/>
                    </a:ext>
                  </a:extLst>
                </p14:cNvPr>
                <p14:cNvContentPartPr/>
                <p14:nvPr/>
              </p14:nvContentPartPr>
              <p14:xfrm>
                <a:off x="11148313" y="3572651"/>
                <a:ext cx="32400" cy="15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2A92D46-7B40-492B-B9A7-98CAA8650B0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39673" y="3563651"/>
                  <a:ext cx="50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68796E-B45A-4CF4-BB8F-F79ECC541860}"/>
                    </a:ext>
                  </a:extLst>
                </p14:cNvPr>
                <p14:cNvContentPartPr/>
                <p14:nvPr/>
              </p14:nvContentPartPr>
              <p14:xfrm>
                <a:off x="11258833" y="3614771"/>
                <a:ext cx="98640" cy="107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68796E-B45A-4CF4-BB8F-F79ECC5418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250193" y="3606131"/>
                  <a:ext cx="116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5C4401-3914-46A6-B7C3-BF6158EEDC44}"/>
                    </a:ext>
                  </a:extLst>
                </p14:cNvPr>
                <p14:cNvContentPartPr/>
                <p14:nvPr/>
              </p14:nvContentPartPr>
              <p14:xfrm>
                <a:off x="11408233" y="3597851"/>
                <a:ext cx="124200" cy="13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5C4401-3914-46A6-B7C3-BF6158EEDC4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99233" y="3589211"/>
                  <a:ext cx="1418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D7AC17-03AA-442B-9549-5D732E30A88E}"/>
              </a:ext>
            </a:extLst>
          </p:cNvPr>
          <p:cNvGrpSpPr/>
          <p:nvPr/>
        </p:nvGrpSpPr>
        <p:grpSpPr>
          <a:xfrm>
            <a:off x="7899313" y="4358171"/>
            <a:ext cx="413640" cy="229320"/>
            <a:chOff x="7899313" y="4358171"/>
            <a:chExt cx="41364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3CFFBD-DAC7-455B-A0DB-8BAB6D8F9493}"/>
                    </a:ext>
                  </a:extLst>
                </p14:cNvPr>
                <p14:cNvContentPartPr/>
                <p14:nvPr/>
              </p14:nvContentPartPr>
              <p14:xfrm>
                <a:off x="7899313" y="4485251"/>
                <a:ext cx="214560" cy="1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3CFFBD-DAC7-455B-A0DB-8BAB6D8F949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90673" y="4476611"/>
                  <a:ext cx="232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5F34CF-97DE-48FD-B02F-BE42C87990C8}"/>
                    </a:ext>
                  </a:extLst>
                </p14:cNvPr>
                <p14:cNvContentPartPr/>
                <p14:nvPr/>
              </p14:nvContentPartPr>
              <p14:xfrm>
                <a:off x="8227273" y="4358171"/>
                <a:ext cx="85680" cy="22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5F34CF-97DE-48FD-B02F-BE42C87990C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18273" y="4349171"/>
                  <a:ext cx="1033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AE12BD-71CC-4C33-9198-6FB076B5AF18}"/>
              </a:ext>
            </a:extLst>
          </p:cNvPr>
          <p:cNvGrpSpPr/>
          <p:nvPr/>
        </p:nvGrpSpPr>
        <p:grpSpPr>
          <a:xfrm>
            <a:off x="8885353" y="4378331"/>
            <a:ext cx="330120" cy="234360"/>
            <a:chOff x="8885353" y="4378331"/>
            <a:chExt cx="3301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B8DA53-288F-4A6C-9416-7BA58D60A549}"/>
                    </a:ext>
                  </a:extLst>
                </p14:cNvPr>
                <p14:cNvContentPartPr/>
                <p14:nvPr/>
              </p14:nvContentPartPr>
              <p14:xfrm>
                <a:off x="8885353" y="4483451"/>
                <a:ext cx="253800" cy="15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B8DA53-288F-4A6C-9416-7BA58D60A5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76353" y="4474811"/>
                  <a:ext cx="271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6E3943-9FF2-4E39-8929-27C7BBD2A147}"/>
                    </a:ext>
                  </a:extLst>
                </p14:cNvPr>
                <p14:cNvContentPartPr/>
                <p14:nvPr/>
              </p14:nvContentPartPr>
              <p14:xfrm>
                <a:off x="9185233" y="4378331"/>
                <a:ext cx="30240" cy="234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6E3943-9FF2-4E39-8929-27C7BBD2A14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76593" y="4369691"/>
                  <a:ext cx="478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E63FA7-7A26-4160-9D45-425D62A89FB1}"/>
              </a:ext>
            </a:extLst>
          </p:cNvPr>
          <p:cNvGrpSpPr/>
          <p:nvPr/>
        </p:nvGrpSpPr>
        <p:grpSpPr>
          <a:xfrm>
            <a:off x="9971113" y="4347731"/>
            <a:ext cx="302760" cy="234360"/>
            <a:chOff x="9971113" y="4347731"/>
            <a:chExt cx="30276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740EE7-91AF-4A0B-B5A0-598072D7727F}"/>
                    </a:ext>
                  </a:extLst>
                </p14:cNvPr>
                <p14:cNvContentPartPr/>
                <p14:nvPr/>
              </p14:nvContentPartPr>
              <p14:xfrm>
                <a:off x="9971113" y="4465091"/>
                <a:ext cx="198360" cy="12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740EE7-91AF-4A0B-B5A0-598072D772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62113" y="4456091"/>
                  <a:ext cx="216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B591874-550E-42AD-8604-4DAFE621A182}"/>
                    </a:ext>
                  </a:extLst>
                </p14:cNvPr>
                <p14:cNvContentPartPr/>
                <p14:nvPr/>
              </p14:nvContentPartPr>
              <p14:xfrm>
                <a:off x="10215913" y="4347731"/>
                <a:ext cx="57960" cy="234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B591874-550E-42AD-8604-4DAFE621A1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06913" y="4339091"/>
                  <a:ext cx="756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1CC1DA-C605-41A0-B9D5-01151314A5AC}"/>
              </a:ext>
            </a:extLst>
          </p:cNvPr>
          <p:cNvGrpSpPr/>
          <p:nvPr/>
        </p:nvGrpSpPr>
        <p:grpSpPr>
          <a:xfrm>
            <a:off x="10890913" y="4312091"/>
            <a:ext cx="285480" cy="227520"/>
            <a:chOff x="10890913" y="4312091"/>
            <a:chExt cx="28548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C31FA67-6FC4-48E9-AFF7-BD0643660F0C}"/>
                    </a:ext>
                  </a:extLst>
                </p14:cNvPr>
                <p14:cNvContentPartPr/>
                <p14:nvPr/>
              </p14:nvContentPartPr>
              <p14:xfrm>
                <a:off x="10890913" y="4419011"/>
                <a:ext cx="177120" cy="12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C31FA67-6FC4-48E9-AFF7-BD0643660F0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81913" y="4410371"/>
                  <a:ext cx="194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FC9203-7CC3-45B3-9886-2B1D58EE05F1}"/>
                    </a:ext>
                  </a:extLst>
                </p14:cNvPr>
                <p14:cNvContentPartPr/>
                <p14:nvPr/>
              </p14:nvContentPartPr>
              <p14:xfrm>
                <a:off x="11169553" y="4312091"/>
                <a:ext cx="6840" cy="22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FC9203-7CC3-45B3-9886-2B1D58EE05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60913" y="4303451"/>
                  <a:ext cx="2448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1DA7E34-0685-4C8B-9A7A-342ED054FC99}"/>
                  </a:ext>
                </a:extLst>
              </p14:cNvPr>
              <p14:cNvContentPartPr/>
              <p14:nvPr/>
            </p14:nvContentPartPr>
            <p14:xfrm>
              <a:off x="8118553" y="5065571"/>
              <a:ext cx="21600" cy="165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1DA7E34-0685-4C8B-9A7A-342ED054FC9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09913" y="5056571"/>
                <a:ext cx="392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8718350-240C-4E89-9A0E-A6A65520F24D}"/>
                  </a:ext>
                </a:extLst>
              </p14:cNvPr>
              <p14:cNvContentPartPr/>
              <p14:nvPr/>
            </p14:nvContentPartPr>
            <p14:xfrm>
              <a:off x="9082993" y="5036771"/>
              <a:ext cx="151920" cy="107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8718350-240C-4E89-9A0E-A6A65520F24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073993" y="5027771"/>
                <a:ext cx="169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42E3E83-9449-46C7-94D0-55A87DD9BA6C}"/>
                  </a:ext>
                </a:extLst>
              </p14:cNvPr>
              <p14:cNvContentPartPr/>
              <p14:nvPr/>
            </p14:nvContentPartPr>
            <p14:xfrm>
              <a:off x="9996313" y="5004371"/>
              <a:ext cx="120240" cy="166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42E3E83-9449-46C7-94D0-55A87DD9BA6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987673" y="4995371"/>
                <a:ext cx="137880" cy="18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638ED698-0023-4DD2-91B7-F088B0F485A6}"/>
              </a:ext>
            </a:extLst>
          </p:cNvPr>
          <p:cNvGrpSpPr/>
          <p:nvPr/>
        </p:nvGrpSpPr>
        <p:grpSpPr>
          <a:xfrm>
            <a:off x="11118793" y="5056211"/>
            <a:ext cx="132120" cy="234000"/>
            <a:chOff x="11118793" y="5056211"/>
            <a:chExt cx="13212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A697B6-9EF8-416C-8F7B-100A27D57B4B}"/>
                    </a:ext>
                  </a:extLst>
                </p14:cNvPr>
                <p14:cNvContentPartPr/>
                <p14:nvPr/>
              </p14:nvContentPartPr>
              <p14:xfrm>
                <a:off x="11118793" y="5056211"/>
                <a:ext cx="132120" cy="104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A697B6-9EF8-416C-8F7B-100A27D57B4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09793" y="5047211"/>
                  <a:ext cx="149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B7B47FB-8BF3-476A-BBD7-17109168F88E}"/>
                    </a:ext>
                  </a:extLst>
                </p14:cNvPr>
                <p14:cNvContentPartPr/>
                <p14:nvPr/>
              </p14:nvContentPartPr>
              <p14:xfrm>
                <a:off x="11240113" y="5100131"/>
                <a:ext cx="9000" cy="190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B7B47FB-8BF3-476A-BBD7-17109168F88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231113" y="5091491"/>
                  <a:ext cx="2664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2CB6A2C-495F-4901-9BC7-ACEC9EA75DA7}"/>
                  </a:ext>
                </a:extLst>
              </p14:cNvPr>
              <p14:cNvContentPartPr/>
              <p14:nvPr/>
            </p14:nvContentPartPr>
            <p14:xfrm>
              <a:off x="7291993" y="4295171"/>
              <a:ext cx="33120" cy="162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2CB6A2C-495F-4901-9BC7-ACEC9EA75DA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82993" y="4286531"/>
                <a:ext cx="507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753880E-0386-4D22-8968-FFE9BE027C12}"/>
                  </a:ext>
                </a:extLst>
              </p14:cNvPr>
              <p14:cNvContentPartPr/>
              <p14:nvPr/>
            </p14:nvContentPartPr>
            <p14:xfrm>
              <a:off x="7232953" y="3341531"/>
              <a:ext cx="155880" cy="100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753880E-0386-4D22-8968-FFE9BE027C1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24313" y="3332891"/>
                <a:ext cx="173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1CFF7FF-97F7-484F-AE3A-072C44D43BA9}"/>
                  </a:ext>
                </a:extLst>
              </p14:cNvPr>
              <p14:cNvContentPartPr/>
              <p14:nvPr/>
            </p14:nvContentPartPr>
            <p14:xfrm>
              <a:off x="7248073" y="2183411"/>
              <a:ext cx="143280" cy="159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1CFF7FF-97F7-484F-AE3A-072C44D43BA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239073" y="2174771"/>
                <a:ext cx="1609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7619C69-847C-4526-8C68-E05C8E6BDDAA}"/>
                  </a:ext>
                </a:extLst>
              </p14:cNvPr>
              <p14:cNvContentPartPr/>
              <p14:nvPr/>
            </p14:nvContentPartPr>
            <p14:xfrm>
              <a:off x="440280" y="1681200"/>
              <a:ext cx="9075240" cy="4798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7619C69-847C-4526-8C68-E05C8E6BDDA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30920" y="1671840"/>
                <a:ext cx="9093960" cy="48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102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Running Averages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Single Variable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9503033-2330-41DE-AD4D-4E77D28F3704}"/>
                  </a:ext>
                </a:extLst>
              </p14:cNvPr>
              <p14:cNvContentPartPr/>
              <p14:nvPr/>
            </p14:nvContentPartPr>
            <p14:xfrm>
              <a:off x="1983600" y="2066400"/>
              <a:ext cx="9722520" cy="4211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9503033-2330-41DE-AD4D-4E77D28F37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4240" y="2057040"/>
                <a:ext cx="9741240" cy="42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D0AFD83-74CA-4876-91B7-B3F24FACBDDD}"/>
                  </a:ext>
                </a:extLst>
              </p14:cNvPr>
              <p14:cNvContentPartPr/>
              <p14:nvPr/>
            </p14:nvContentPartPr>
            <p14:xfrm>
              <a:off x="7663320" y="5540040"/>
              <a:ext cx="3041280" cy="927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D0AFD83-74CA-4876-91B7-B3F24FACBD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3960" y="5530680"/>
                <a:ext cx="3060000" cy="9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392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Temporal Difference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Just a glimpse…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E859DD-CFC6-4961-9BD1-CE31529C2F0F}"/>
                  </a:ext>
                </a:extLst>
              </p14:cNvPr>
              <p14:cNvContentPartPr/>
              <p14:nvPr/>
            </p14:nvContentPartPr>
            <p14:xfrm>
              <a:off x="639720" y="386280"/>
              <a:ext cx="9459720" cy="630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E859DD-CFC6-4961-9BD1-CE31529C2F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360" y="376920"/>
                <a:ext cx="9478440" cy="632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797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Running Averages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64424F-4145-4A5E-9CE1-95F72764D757}"/>
                  </a:ext>
                </a:extLst>
              </p14:cNvPr>
              <p14:cNvContentPartPr/>
              <p14:nvPr/>
            </p14:nvContentPartPr>
            <p14:xfrm>
              <a:off x="970920" y="1580760"/>
              <a:ext cx="7817760" cy="2809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64424F-4145-4A5E-9CE1-95F72764D7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560" y="1571400"/>
                <a:ext cx="7836480" cy="28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590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Elements of Markov Decision Process (MDP)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Markov Property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48AC3F-E643-4504-86E1-C60663DEC6A9}"/>
                  </a:ext>
                </a:extLst>
              </p14:cNvPr>
              <p14:cNvContentPartPr/>
              <p14:nvPr/>
            </p14:nvContentPartPr>
            <p14:xfrm>
              <a:off x="1260720" y="572760"/>
              <a:ext cx="6669720" cy="497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48AC3F-E643-4504-86E1-C60663DEC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360" y="563400"/>
                <a:ext cx="6688440" cy="49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4692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Elements of Markov Decision Process (MDP)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State Space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D21DCEB-D825-4089-AC0D-47A744370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038125"/>
              </p:ext>
            </p:extLst>
          </p:nvPr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7F052F6B-BD02-4DD3-B9B2-22ED94CC30F1}"/>
              </a:ext>
            </a:extLst>
          </p:cNvPr>
          <p:cNvGrpSpPr/>
          <p:nvPr/>
        </p:nvGrpSpPr>
        <p:grpSpPr>
          <a:xfrm>
            <a:off x="7710360" y="4352440"/>
            <a:ext cx="410760" cy="252720"/>
            <a:chOff x="7710360" y="4352440"/>
            <a:chExt cx="4107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F73AA4-0EE4-483A-B5CE-376CF20E6874}"/>
                    </a:ext>
                  </a:extLst>
                </p14:cNvPr>
                <p14:cNvContentPartPr/>
                <p14:nvPr/>
              </p14:nvContentPartPr>
              <p14:xfrm>
                <a:off x="7710360" y="4352440"/>
                <a:ext cx="188280" cy="21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F73AA4-0EE4-483A-B5CE-376CF20E687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01720" y="4343800"/>
                  <a:ext cx="205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B25DC9-2F95-463E-8AB1-65C86D1C293C}"/>
                    </a:ext>
                  </a:extLst>
                </p14:cNvPr>
                <p14:cNvContentPartPr/>
                <p14:nvPr/>
              </p14:nvContentPartPr>
              <p14:xfrm>
                <a:off x="7988280" y="4477000"/>
                <a:ext cx="25560" cy="10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B25DC9-2F95-463E-8AB1-65C86D1C29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79280" y="4468000"/>
                  <a:ext cx="43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F7170F-2606-4017-B5F9-9EDBC4544744}"/>
                    </a:ext>
                  </a:extLst>
                </p14:cNvPr>
                <p14:cNvContentPartPr/>
                <p14:nvPr/>
              </p14:nvContentPartPr>
              <p14:xfrm>
                <a:off x="8077560" y="4431280"/>
                <a:ext cx="43560" cy="173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F7170F-2606-4017-B5F9-9EDBC45447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68560" y="4422280"/>
                  <a:ext cx="612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2D77BF-92A9-47A1-9FFB-0118E312413C}"/>
              </a:ext>
            </a:extLst>
          </p:cNvPr>
          <p:cNvGrpSpPr/>
          <p:nvPr/>
        </p:nvGrpSpPr>
        <p:grpSpPr>
          <a:xfrm>
            <a:off x="8678040" y="4345960"/>
            <a:ext cx="469080" cy="244800"/>
            <a:chOff x="8678040" y="4345960"/>
            <a:chExt cx="46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FFED22-094E-4588-96C0-20AC494F8C77}"/>
                    </a:ext>
                  </a:extLst>
                </p14:cNvPr>
                <p14:cNvContentPartPr/>
                <p14:nvPr/>
              </p14:nvContentPartPr>
              <p14:xfrm>
                <a:off x="8678040" y="4345960"/>
                <a:ext cx="166320" cy="20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FFED22-094E-4588-96C0-20AC494F8C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69400" y="4337320"/>
                  <a:ext cx="183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F3443F-EF87-4791-BE75-A622D65F84DB}"/>
                    </a:ext>
                  </a:extLst>
                </p14:cNvPr>
                <p14:cNvContentPartPr/>
                <p14:nvPr/>
              </p14:nvContentPartPr>
              <p14:xfrm>
                <a:off x="8845800" y="4455040"/>
                <a:ext cx="44280" cy="13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F3443F-EF87-4791-BE75-A622D65F84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37160" y="4446040"/>
                  <a:ext cx="61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2D0B0A-FDEE-4781-87D7-6EF1E7779E53}"/>
                    </a:ext>
                  </a:extLst>
                </p14:cNvPr>
                <p14:cNvContentPartPr/>
                <p14:nvPr/>
              </p14:nvContentPartPr>
              <p14:xfrm>
                <a:off x="8937240" y="4484200"/>
                <a:ext cx="209880" cy="9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2D0B0A-FDEE-4781-87D7-6EF1E7779E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28600" y="4475560"/>
                  <a:ext cx="2275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F529A-C117-47A4-8E25-F29491A19156}"/>
              </a:ext>
            </a:extLst>
          </p:cNvPr>
          <p:cNvGrpSpPr/>
          <p:nvPr/>
        </p:nvGrpSpPr>
        <p:grpSpPr>
          <a:xfrm>
            <a:off x="9859920" y="4336600"/>
            <a:ext cx="341640" cy="279720"/>
            <a:chOff x="9859920" y="4336600"/>
            <a:chExt cx="3416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E967AF-12D1-4CB8-8B5E-5C7CBDAEE0F2}"/>
                    </a:ext>
                  </a:extLst>
                </p14:cNvPr>
                <p14:cNvContentPartPr/>
                <p14:nvPr/>
              </p14:nvContentPartPr>
              <p14:xfrm>
                <a:off x="9859920" y="4336600"/>
                <a:ext cx="191520" cy="22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E967AF-12D1-4CB8-8B5E-5C7CBDAEE0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50920" y="4327960"/>
                  <a:ext cx="209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94A7F8-0630-4DE0-A7D7-BBCAC5B62945}"/>
                    </a:ext>
                  </a:extLst>
                </p14:cNvPr>
                <p14:cNvContentPartPr/>
                <p14:nvPr/>
              </p14:nvContentPartPr>
              <p14:xfrm>
                <a:off x="10009680" y="4468000"/>
                <a:ext cx="50760" cy="14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94A7F8-0630-4DE0-A7D7-BBCAC5B6294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01040" y="4459000"/>
                  <a:ext cx="68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CE6B02-37FF-43A6-8970-A0E3708BF3B2}"/>
                    </a:ext>
                  </a:extLst>
                </p14:cNvPr>
                <p14:cNvContentPartPr/>
                <p14:nvPr/>
              </p14:nvContentPartPr>
              <p14:xfrm>
                <a:off x="10087800" y="4489960"/>
                <a:ext cx="113760" cy="12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CE6B02-37FF-43A6-8970-A0E3708BF3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78800" y="4480960"/>
                  <a:ext cx="1314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511CC9-D8EC-41E6-8135-EF3FA8802BF0}"/>
              </a:ext>
            </a:extLst>
          </p:cNvPr>
          <p:cNvGrpSpPr/>
          <p:nvPr/>
        </p:nvGrpSpPr>
        <p:grpSpPr>
          <a:xfrm>
            <a:off x="10890960" y="4313560"/>
            <a:ext cx="344520" cy="384840"/>
            <a:chOff x="10890960" y="4313560"/>
            <a:chExt cx="34452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8AE0CB-DD45-41C2-BCD3-058297540262}"/>
                    </a:ext>
                  </a:extLst>
                </p14:cNvPr>
                <p14:cNvContentPartPr/>
                <p14:nvPr/>
              </p14:nvContentPartPr>
              <p14:xfrm>
                <a:off x="10890960" y="4313560"/>
                <a:ext cx="225360" cy="20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8AE0CB-DD45-41C2-BCD3-0582975402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81960" y="4304560"/>
                  <a:ext cx="243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C1FB67-B536-427B-899C-5A231883B832}"/>
                    </a:ext>
                  </a:extLst>
                </p14:cNvPr>
                <p14:cNvContentPartPr/>
                <p14:nvPr/>
              </p14:nvContentPartPr>
              <p14:xfrm>
                <a:off x="11035320" y="4456840"/>
                <a:ext cx="64800" cy="132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C1FB67-B536-427B-899C-5A231883B8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26680" y="4448200"/>
                  <a:ext cx="82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55F68F-0611-4008-828F-D5E61D87A17D}"/>
                    </a:ext>
                  </a:extLst>
                </p14:cNvPr>
                <p14:cNvContentPartPr/>
                <p14:nvPr/>
              </p14:nvContentPartPr>
              <p14:xfrm>
                <a:off x="11127120" y="4468000"/>
                <a:ext cx="108360" cy="102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55F68F-0611-4008-828F-D5E61D87A1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18480" y="4459000"/>
                  <a:ext cx="126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130DEB-2838-42AD-8EA4-8B3E1B0D67CF}"/>
                    </a:ext>
                  </a:extLst>
                </p14:cNvPr>
                <p14:cNvContentPartPr/>
                <p14:nvPr/>
              </p14:nvContentPartPr>
              <p14:xfrm>
                <a:off x="11170680" y="4468000"/>
                <a:ext cx="62280" cy="23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130DEB-2838-42AD-8EA4-8B3E1B0D67C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162040" y="4459000"/>
                  <a:ext cx="7992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BB490CC-2F3D-48BA-B65D-E02105296C49}"/>
                  </a:ext>
                </a:extLst>
              </p14:cNvPr>
              <p14:cNvContentPartPr/>
              <p14:nvPr/>
            </p14:nvContentPartPr>
            <p14:xfrm>
              <a:off x="7850400" y="3317440"/>
              <a:ext cx="189360" cy="240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BB490CC-2F3D-48BA-B65D-E02105296C4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41760" y="3308440"/>
                <a:ext cx="20700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03CAFAF-C41B-49B7-B349-EFFD1459D3BE}"/>
              </a:ext>
            </a:extLst>
          </p:cNvPr>
          <p:cNvGrpSpPr/>
          <p:nvPr/>
        </p:nvGrpSpPr>
        <p:grpSpPr>
          <a:xfrm>
            <a:off x="8094120" y="3442000"/>
            <a:ext cx="162720" cy="172440"/>
            <a:chOff x="8094120" y="3442000"/>
            <a:chExt cx="16272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B8A4C4-3E58-4D79-8C77-1578367C1455}"/>
                    </a:ext>
                  </a:extLst>
                </p14:cNvPr>
                <p14:cNvContentPartPr/>
                <p14:nvPr/>
              </p14:nvContentPartPr>
              <p14:xfrm>
                <a:off x="8094120" y="3442000"/>
                <a:ext cx="114840" cy="11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B8A4C4-3E58-4D79-8C77-1578367C14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85120" y="3433360"/>
                  <a:ext cx="132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9B2259-E79E-4B51-A494-87FA118D6428}"/>
                    </a:ext>
                  </a:extLst>
                </p14:cNvPr>
                <p14:cNvContentPartPr/>
                <p14:nvPr/>
              </p14:nvContentPartPr>
              <p14:xfrm>
                <a:off x="8239920" y="3451360"/>
                <a:ext cx="16920" cy="163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9B2259-E79E-4B51-A494-87FA118D642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31280" y="3442360"/>
                  <a:ext cx="345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8774C8-2352-489F-8FDC-54474305A4C6}"/>
              </a:ext>
            </a:extLst>
          </p:cNvPr>
          <p:cNvGrpSpPr/>
          <p:nvPr/>
        </p:nvGrpSpPr>
        <p:grpSpPr>
          <a:xfrm>
            <a:off x="9867480" y="3299440"/>
            <a:ext cx="317160" cy="303840"/>
            <a:chOff x="9867480" y="3299440"/>
            <a:chExt cx="31716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E2BE28-6A2D-42B9-918F-4BAF703D1FFD}"/>
                    </a:ext>
                  </a:extLst>
                </p14:cNvPr>
                <p14:cNvContentPartPr/>
                <p14:nvPr/>
              </p14:nvContentPartPr>
              <p14:xfrm>
                <a:off x="9867480" y="3299440"/>
                <a:ext cx="160920" cy="285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E2BE28-6A2D-42B9-918F-4BAF703D1F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58840" y="3290800"/>
                  <a:ext cx="178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CA529B-106E-49A2-934D-D0FC81B39741}"/>
                    </a:ext>
                  </a:extLst>
                </p14:cNvPr>
                <p14:cNvContentPartPr/>
                <p14:nvPr/>
              </p14:nvContentPartPr>
              <p14:xfrm>
                <a:off x="10080960" y="3490960"/>
                <a:ext cx="103680" cy="11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CA529B-106E-49A2-934D-D0FC81B397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71960" y="3482320"/>
                  <a:ext cx="1213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675F58-A119-4420-843A-3A4B0E918C39}"/>
              </a:ext>
            </a:extLst>
          </p:cNvPr>
          <p:cNvGrpSpPr/>
          <p:nvPr/>
        </p:nvGrpSpPr>
        <p:grpSpPr>
          <a:xfrm>
            <a:off x="8789640" y="3269200"/>
            <a:ext cx="291240" cy="245160"/>
            <a:chOff x="8789640" y="3269200"/>
            <a:chExt cx="2912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0B009F-1342-47E5-B8EE-15C651B1647D}"/>
                    </a:ext>
                  </a:extLst>
                </p14:cNvPr>
                <p14:cNvContentPartPr/>
                <p14:nvPr/>
              </p14:nvContentPartPr>
              <p14:xfrm>
                <a:off x="8789640" y="3269200"/>
                <a:ext cx="157680" cy="232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0B009F-1342-47E5-B8EE-15C651B164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0640" y="3260200"/>
                  <a:ext cx="175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475C3F-48EC-48A1-80F6-E999F46D551E}"/>
                    </a:ext>
                  </a:extLst>
                </p14:cNvPr>
                <p14:cNvContentPartPr/>
                <p14:nvPr/>
              </p14:nvContentPartPr>
              <p14:xfrm>
                <a:off x="8949840" y="3405640"/>
                <a:ext cx="131040" cy="10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475C3F-48EC-48A1-80F6-E999F46D551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40840" y="3396640"/>
                  <a:ext cx="1486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F11CD10-DD99-4028-B727-B5389C2AF2E1}"/>
                  </a:ext>
                </a:extLst>
              </p14:cNvPr>
              <p14:cNvContentPartPr/>
              <p14:nvPr/>
            </p14:nvContentPartPr>
            <p14:xfrm>
              <a:off x="10191120" y="3475480"/>
              <a:ext cx="97920" cy="159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F11CD10-DD99-4028-B727-B5389C2AF2E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182120" y="3466840"/>
                <a:ext cx="11556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4F818DD-62DA-44C1-A5E6-36A53EF2C85A}"/>
              </a:ext>
            </a:extLst>
          </p:cNvPr>
          <p:cNvGrpSpPr/>
          <p:nvPr/>
        </p:nvGrpSpPr>
        <p:grpSpPr>
          <a:xfrm>
            <a:off x="10829400" y="3456040"/>
            <a:ext cx="442800" cy="368640"/>
            <a:chOff x="10829400" y="3456040"/>
            <a:chExt cx="44280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10E59FA-2B69-4497-8D5F-699BBEBD9C40}"/>
                    </a:ext>
                  </a:extLst>
                </p14:cNvPr>
                <p14:cNvContentPartPr/>
                <p14:nvPr/>
              </p14:nvContentPartPr>
              <p14:xfrm>
                <a:off x="10829400" y="3456040"/>
                <a:ext cx="155880" cy="223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10E59FA-2B69-4497-8D5F-699BBEBD9C4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820400" y="3447400"/>
                  <a:ext cx="173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2522FE-F1A3-40C8-BB93-FFC106676E04}"/>
                    </a:ext>
                  </a:extLst>
                </p14:cNvPr>
                <p14:cNvContentPartPr/>
                <p14:nvPr/>
              </p14:nvContentPartPr>
              <p14:xfrm>
                <a:off x="11049000" y="3619480"/>
                <a:ext cx="107640" cy="9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2522FE-F1A3-40C8-BB93-FFC106676E0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040360" y="3610480"/>
                  <a:ext cx="125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29B76B5-7933-40A6-B589-E6A548D61A3B}"/>
                    </a:ext>
                  </a:extLst>
                </p14:cNvPr>
                <p14:cNvContentPartPr/>
                <p14:nvPr/>
              </p14:nvContentPartPr>
              <p14:xfrm>
                <a:off x="11195520" y="3630280"/>
                <a:ext cx="60480" cy="97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29B76B5-7933-40A6-B589-E6A548D61A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86880" y="3621640"/>
                  <a:ext cx="78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86A35E8-BBD9-40C6-8DFD-E58E6E600DA6}"/>
                    </a:ext>
                  </a:extLst>
                </p14:cNvPr>
                <p14:cNvContentPartPr/>
                <p14:nvPr/>
              </p14:nvContentPartPr>
              <p14:xfrm>
                <a:off x="11266080" y="3685360"/>
                <a:ext cx="6120" cy="13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86A35E8-BBD9-40C6-8DFD-E58E6E600D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57080" y="3676360"/>
                  <a:ext cx="2376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2DCE34A-3450-41A0-901E-4B8468297B8A}"/>
                  </a:ext>
                </a:extLst>
              </p14:cNvPr>
              <p14:cNvContentPartPr/>
              <p14:nvPr/>
            </p14:nvContentPartPr>
            <p14:xfrm>
              <a:off x="7864080" y="2261920"/>
              <a:ext cx="143280" cy="208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2DCE34A-3450-41A0-901E-4B8468297B8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55440" y="2252920"/>
                <a:ext cx="16092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D443F9BC-2AAE-45CD-88CB-DE00047EE2BA}"/>
              </a:ext>
            </a:extLst>
          </p:cNvPr>
          <p:cNvGrpSpPr/>
          <p:nvPr/>
        </p:nvGrpSpPr>
        <p:grpSpPr>
          <a:xfrm>
            <a:off x="8070720" y="2414560"/>
            <a:ext cx="142560" cy="95400"/>
            <a:chOff x="8070720" y="2414560"/>
            <a:chExt cx="14256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CB3366-05EC-4B29-B9A7-C523AF005099}"/>
                    </a:ext>
                  </a:extLst>
                </p14:cNvPr>
                <p14:cNvContentPartPr/>
                <p14:nvPr/>
              </p14:nvContentPartPr>
              <p14:xfrm>
                <a:off x="8070720" y="2414560"/>
                <a:ext cx="99000" cy="9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CB3366-05EC-4B29-B9A7-C523AF0050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61720" y="2405560"/>
                  <a:ext cx="116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390A9D-6FE8-4F5E-8618-12E71F3B78EC}"/>
                    </a:ext>
                  </a:extLst>
                </p14:cNvPr>
                <p14:cNvContentPartPr/>
                <p14:nvPr/>
              </p14:nvContentPartPr>
              <p14:xfrm>
                <a:off x="8199240" y="2428960"/>
                <a:ext cx="14040" cy="77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390A9D-6FE8-4F5E-8618-12E71F3B78E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90240" y="2420320"/>
                  <a:ext cx="3168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DA0B80-FB6E-4421-8B03-E1CD7D84E9C2}"/>
              </a:ext>
            </a:extLst>
          </p:cNvPr>
          <p:cNvGrpSpPr/>
          <p:nvPr/>
        </p:nvGrpSpPr>
        <p:grpSpPr>
          <a:xfrm>
            <a:off x="8869200" y="2262640"/>
            <a:ext cx="509760" cy="241920"/>
            <a:chOff x="8869200" y="2262640"/>
            <a:chExt cx="5097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CAE3B2-A1AE-4A59-A7AA-A7F417A018D5}"/>
                    </a:ext>
                  </a:extLst>
                </p14:cNvPr>
                <p14:cNvContentPartPr/>
                <p14:nvPr/>
              </p14:nvContentPartPr>
              <p14:xfrm>
                <a:off x="8869200" y="2262640"/>
                <a:ext cx="146880" cy="228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CAE3B2-A1AE-4A59-A7AA-A7F417A018D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60200" y="2253640"/>
                  <a:ext cx="164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003702F-12AD-4AFA-A1F0-3CD5E648CFC7}"/>
                    </a:ext>
                  </a:extLst>
                </p14:cNvPr>
                <p14:cNvContentPartPr/>
                <p14:nvPr/>
              </p14:nvContentPartPr>
              <p14:xfrm>
                <a:off x="9027600" y="2383960"/>
                <a:ext cx="149760" cy="12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003702F-12AD-4AFA-A1F0-3CD5E648CFC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18960" y="2374960"/>
                  <a:ext cx="167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164B1E-8497-4CC8-A181-81A5DB1B4124}"/>
                    </a:ext>
                  </a:extLst>
                </p14:cNvPr>
                <p14:cNvContentPartPr/>
                <p14:nvPr/>
              </p14:nvContentPartPr>
              <p14:xfrm>
                <a:off x="9183480" y="2412040"/>
                <a:ext cx="195480" cy="83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164B1E-8497-4CC8-A181-81A5DB1B412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74840" y="2403400"/>
                  <a:ext cx="21312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9792F4-FB80-40A8-9EE6-3C9F97DBB414}"/>
              </a:ext>
            </a:extLst>
          </p:cNvPr>
          <p:cNvGrpSpPr/>
          <p:nvPr/>
        </p:nvGrpSpPr>
        <p:grpSpPr>
          <a:xfrm>
            <a:off x="9915360" y="2296480"/>
            <a:ext cx="483120" cy="268920"/>
            <a:chOff x="9915360" y="2296480"/>
            <a:chExt cx="4831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9B1EED-73A6-44A9-BD5C-6EC3EF94469A}"/>
                    </a:ext>
                  </a:extLst>
                </p14:cNvPr>
                <p14:cNvContentPartPr/>
                <p14:nvPr/>
              </p14:nvContentPartPr>
              <p14:xfrm>
                <a:off x="9915360" y="2296480"/>
                <a:ext cx="170640" cy="23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9B1EED-73A6-44A9-BD5C-6EC3EF94469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906360" y="2287840"/>
                  <a:ext cx="188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4158F1-2BE5-4CE0-8B2E-6407F8795966}"/>
                    </a:ext>
                  </a:extLst>
                </p14:cNvPr>
                <p14:cNvContentPartPr/>
                <p14:nvPr/>
              </p14:nvContentPartPr>
              <p14:xfrm>
                <a:off x="10131360" y="2428240"/>
                <a:ext cx="101520" cy="132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4158F1-2BE5-4CE0-8B2E-6407F879596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22360" y="24196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EE6CCAB-5343-4A9F-BA36-F359E0753FBE}"/>
                    </a:ext>
                  </a:extLst>
                </p14:cNvPr>
                <p14:cNvContentPartPr/>
                <p14:nvPr/>
              </p14:nvContentPartPr>
              <p14:xfrm>
                <a:off x="10294440" y="2417800"/>
                <a:ext cx="104040" cy="14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EE6CCAB-5343-4A9F-BA36-F359E0753FB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85440" y="2408800"/>
                  <a:ext cx="1216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83B624-4E85-4713-AC0B-27ABCE040053}"/>
              </a:ext>
            </a:extLst>
          </p:cNvPr>
          <p:cNvGrpSpPr/>
          <p:nvPr/>
        </p:nvGrpSpPr>
        <p:grpSpPr>
          <a:xfrm>
            <a:off x="10961880" y="2237800"/>
            <a:ext cx="491760" cy="332280"/>
            <a:chOff x="10961880" y="2237800"/>
            <a:chExt cx="49176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D1AA133-902C-4FFC-8A9E-1F25E385334B}"/>
                    </a:ext>
                  </a:extLst>
                </p14:cNvPr>
                <p14:cNvContentPartPr/>
                <p14:nvPr/>
              </p14:nvContentPartPr>
              <p14:xfrm>
                <a:off x="10961880" y="2237800"/>
                <a:ext cx="182520" cy="261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D1AA133-902C-4FFC-8A9E-1F25E385334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52880" y="2229160"/>
                  <a:ext cx="200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916E2A-16F5-4BF1-824D-2644DDF61C45}"/>
                    </a:ext>
                  </a:extLst>
                </p14:cNvPr>
                <p14:cNvContentPartPr/>
                <p14:nvPr/>
              </p14:nvContentPartPr>
              <p14:xfrm>
                <a:off x="11200560" y="2378920"/>
                <a:ext cx="100080" cy="145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916E2A-16F5-4BF1-824D-2644DDF61C4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91920" y="2370280"/>
                  <a:ext cx="117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344918E-438C-4C3B-8B52-DDB63401FE8F}"/>
                    </a:ext>
                  </a:extLst>
                </p14:cNvPr>
                <p14:cNvContentPartPr/>
                <p14:nvPr/>
              </p14:nvContentPartPr>
              <p14:xfrm>
                <a:off x="11361120" y="2389000"/>
                <a:ext cx="92520" cy="11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344918E-438C-4C3B-8B52-DDB63401FE8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352120" y="2380000"/>
                  <a:ext cx="110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51301D-A43D-4E43-9207-2733F1C7B2A4}"/>
                    </a:ext>
                  </a:extLst>
                </p14:cNvPr>
                <p14:cNvContentPartPr/>
                <p14:nvPr/>
              </p14:nvContentPartPr>
              <p14:xfrm>
                <a:off x="11428080" y="2432200"/>
                <a:ext cx="23040" cy="137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51301D-A43D-4E43-9207-2733F1C7B2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419440" y="2423560"/>
                  <a:ext cx="4068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4D28B85-E27D-4C42-8309-42E68320BA17}"/>
                  </a:ext>
                </a:extLst>
              </p14:cNvPr>
              <p14:cNvContentPartPr/>
              <p14:nvPr/>
            </p14:nvContentPartPr>
            <p14:xfrm>
              <a:off x="9101040" y="3398080"/>
              <a:ext cx="122760" cy="152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4D28B85-E27D-4C42-8309-42E68320BA1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092040" y="3389440"/>
                <a:ext cx="1404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DC97D88-851C-4938-9E5B-A7FB754E155D}"/>
                  </a:ext>
                </a:extLst>
              </p14:cNvPr>
              <p14:cNvContentPartPr/>
              <p14:nvPr/>
            </p14:nvContentPartPr>
            <p14:xfrm>
              <a:off x="434520" y="1104120"/>
              <a:ext cx="7966800" cy="34556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DC97D88-851C-4938-9E5B-A7FB754E155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25160" y="1094760"/>
                <a:ext cx="7985520" cy="347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747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Elements of Markov Decision Process (MDP)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Action Space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D21DCEB-D825-4089-AC0D-47A744370802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7F052F6B-BD02-4DD3-B9B2-22ED94CC30F1}"/>
              </a:ext>
            </a:extLst>
          </p:cNvPr>
          <p:cNvGrpSpPr/>
          <p:nvPr/>
        </p:nvGrpSpPr>
        <p:grpSpPr>
          <a:xfrm>
            <a:off x="7710360" y="4352440"/>
            <a:ext cx="410760" cy="252720"/>
            <a:chOff x="7710360" y="4352440"/>
            <a:chExt cx="4107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F73AA4-0EE4-483A-B5CE-376CF20E6874}"/>
                    </a:ext>
                  </a:extLst>
                </p14:cNvPr>
                <p14:cNvContentPartPr/>
                <p14:nvPr/>
              </p14:nvContentPartPr>
              <p14:xfrm>
                <a:off x="7710360" y="4352440"/>
                <a:ext cx="188280" cy="21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F73AA4-0EE4-483A-B5CE-376CF20E687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01720" y="4343800"/>
                  <a:ext cx="205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B25DC9-2F95-463E-8AB1-65C86D1C293C}"/>
                    </a:ext>
                  </a:extLst>
                </p14:cNvPr>
                <p14:cNvContentPartPr/>
                <p14:nvPr/>
              </p14:nvContentPartPr>
              <p14:xfrm>
                <a:off x="7988280" y="4477000"/>
                <a:ext cx="25560" cy="10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B25DC9-2F95-463E-8AB1-65C86D1C29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79280" y="4468000"/>
                  <a:ext cx="43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F7170F-2606-4017-B5F9-9EDBC4544744}"/>
                    </a:ext>
                  </a:extLst>
                </p14:cNvPr>
                <p14:cNvContentPartPr/>
                <p14:nvPr/>
              </p14:nvContentPartPr>
              <p14:xfrm>
                <a:off x="8077560" y="4431280"/>
                <a:ext cx="43560" cy="173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F7170F-2606-4017-B5F9-9EDBC45447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68560" y="4422280"/>
                  <a:ext cx="612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2D77BF-92A9-47A1-9FFB-0118E312413C}"/>
              </a:ext>
            </a:extLst>
          </p:cNvPr>
          <p:cNvGrpSpPr/>
          <p:nvPr/>
        </p:nvGrpSpPr>
        <p:grpSpPr>
          <a:xfrm>
            <a:off x="8678040" y="4345960"/>
            <a:ext cx="469080" cy="244800"/>
            <a:chOff x="8678040" y="4345960"/>
            <a:chExt cx="46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FFED22-094E-4588-96C0-20AC494F8C77}"/>
                    </a:ext>
                  </a:extLst>
                </p14:cNvPr>
                <p14:cNvContentPartPr/>
                <p14:nvPr/>
              </p14:nvContentPartPr>
              <p14:xfrm>
                <a:off x="8678040" y="4345960"/>
                <a:ext cx="166320" cy="20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FFED22-094E-4588-96C0-20AC494F8C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69400" y="4337320"/>
                  <a:ext cx="183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F3443F-EF87-4791-BE75-A622D65F84DB}"/>
                    </a:ext>
                  </a:extLst>
                </p14:cNvPr>
                <p14:cNvContentPartPr/>
                <p14:nvPr/>
              </p14:nvContentPartPr>
              <p14:xfrm>
                <a:off x="8845800" y="4455040"/>
                <a:ext cx="44280" cy="13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F3443F-EF87-4791-BE75-A622D65F84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37160" y="4446040"/>
                  <a:ext cx="61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2D0B0A-FDEE-4781-87D7-6EF1E7779E53}"/>
                    </a:ext>
                  </a:extLst>
                </p14:cNvPr>
                <p14:cNvContentPartPr/>
                <p14:nvPr/>
              </p14:nvContentPartPr>
              <p14:xfrm>
                <a:off x="8937240" y="4484200"/>
                <a:ext cx="209880" cy="9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2D0B0A-FDEE-4781-87D7-6EF1E7779E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28600" y="4475560"/>
                  <a:ext cx="2275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F529A-C117-47A4-8E25-F29491A19156}"/>
              </a:ext>
            </a:extLst>
          </p:cNvPr>
          <p:cNvGrpSpPr/>
          <p:nvPr/>
        </p:nvGrpSpPr>
        <p:grpSpPr>
          <a:xfrm>
            <a:off x="9859920" y="4336600"/>
            <a:ext cx="341640" cy="279720"/>
            <a:chOff x="9859920" y="4336600"/>
            <a:chExt cx="3416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E967AF-12D1-4CB8-8B5E-5C7CBDAEE0F2}"/>
                    </a:ext>
                  </a:extLst>
                </p14:cNvPr>
                <p14:cNvContentPartPr/>
                <p14:nvPr/>
              </p14:nvContentPartPr>
              <p14:xfrm>
                <a:off x="9859920" y="4336600"/>
                <a:ext cx="191520" cy="22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E967AF-12D1-4CB8-8B5E-5C7CBDAEE0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50920" y="4327960"/>
                  <a:ext cx="209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94A7F8-0630-4DE0-A7D7-BBCAC5B62945}"/>
                    </a:ext>
                  </a:extLst>
                </p14:cNvPr>
                <p14:cNvContentPartPr/>
                <p14:nvPr/>
              </p14:nvContentPartPr>
              <p14:xfrm>
                <a:off x="10009680" y="4468000"/>
                <a:ext cx="50760" cy="14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94A7F8-0630-4DE0-A7D7-BBCAC5B6294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01040" y="4459000"/>
                  <a:ext cx="68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CE6B02-37FF-43A6-8970-A0E3708BF3B2}"/>
                    </a:ext>
                  </a:extLst>
                </p14:cNvPr>
                <p14:cNvContentPartPr/>
                <p14:nvPr/>
              </p14:nvContentPartPr>
              <p14:xfrm>
                <a:off x="10087800" y="4489960"/>
                <a:ext cx="113760" cy="12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CE6B02-37FF-43A6-8970-A0E3708BF3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78800" y="4480960"/>
                  <a:ext cx="1314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511CC9-D8EC-41E6-8135-EF3FA8802BF0}"/>
              </a:ext>
            </a:extLst>
          </p:cNvPr>
          <p:cNvGrpSpPr/>
          <p:nvPr/>
        </p:nvGrpSpPr>
        <p:grpSpPr>
          <a:xfrm>
            <a:off x="10890960" y="4313560"/>
            <a:ext cx="344520" cy="384840"/>
            <a:chOff x="10890960" y="4313560"/>
            <a:chExt cx="34452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8AE0CB-DD45-41C2-BCD3-058297540262}"/>
                    </a:ext>
                  </a:extLst>
                </p14:cNvPr>
                <p14:cNvContentPartPr/>
                <p14:nvPr/>
              </p14:nvContentPartPr>
              <p14:xfrm>
                <a:off x="10890960" y="4313560"/>
                <a:ext cx="225360" cy="20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8AE0CB-DD45-41C2-BCD3-0582975402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81960" y="4304560"/>
                  <a:ext cx="243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C1FB67-B536-427B-899C-5A231883B832}"/>
                    </a:ext>
                  </a:extLst>
                </p14:cNvPr>
                <p14:cNvContentPartPr/>
                <p14:nvPr/>
              </p14:nvContentPartPr>
              <p14:xfrm>
                <a:off x="11035320" y="4456840"/>
                <a:ext cx="64800" cy="132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C1FB67-B536-427B-899C-5A231883B8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26680" y="4448200"/>
                  <a:ext cx="82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55F68F-0611-4008-828F-D5E61D87A17D}"/>
                    </a:ext>
                  </a:extLst>
                </p14:cNvPr>
                <p14:cNvContentPartPr/>
                <p14:nvPr/>
              </p14:nvContentPartPr>
              <p14:xfrm>
                <a:off x="11127120" y="4468000"/>
                <a:ext cx="108360" cy="102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55F68F-0611-4008-828F-D5E61D87A1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18480" y="4459000"/>
                  <a:ext cx="126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130DEB-2838-42AD-8EA4-8B3E1B0D67CF}"/>
                    </a:ext>
                  </a:extLst>
                </p14:cNvPr>
                <p14:cNvContentPartPr/>
                <p14:nvPr/>
              </p14:nvContentPartPr>
              <p14:xfrm>
                <a:off x="11170680" y="4468000"/>
                <a:ext cx="62280" cy="23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130DEB-2838-42AD-8EA4-8B3E1B0D67C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162040" y="4459000"/>
                  <a:ext cx="7992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BB490CC-2F3D-48BA-B65D-E02105296C49}"/>
                  </a:ext>
                </a:extLst>
              </p14:cNvPr>
              <p14:cNvContentPartPr/>
              <p14:nvPr/>
            </p14:nvContentPartPr>
            <p14:xfrm>
              <a:off x="7850400" y="3317440"/>
              <a:ext cx="189360" cy="240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BB490CC-2F3D-48BA-B65D-E02105296C4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41760" y="3308440"/>
                <a:ext cx="20700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03CAFAF-C41B-49B7-B349-EFFD1459D3BE}"/>
              </a:ext>
            </a:extLst>
          </p:cNvPr>
          <p:cNvGrpSpPr/>
          <p:nvPr/>
        </p:nvGrpSpPr>
        <p:grpSpPr>
          <a:xfrm>
            <a:off x="8094120" y="3442000"/>
            <a:ext cx="162720" cy="172440"/>
            <a:chOff x="8094120" y="3442000"/>
            <a:chExt cx="16272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B8A4C4-3E58-4D79-8C77-1578367C1455}"/>
                    </a:ext>
                  </a:extLst>
                </p14:cNvPr>
                <p14:cNvContentPartPr/>
                <p14:nvPr/>
              </p14:nvContentPartPr>
              <p14:xfrm>
                <a:off x="8094120" y="3442000"/>
                <a:ext cx="114840" cy="11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B8A4C4-3E58-4D79-8C77-1578367C14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85120" y="3433360"/>
                  <a:ext cx="132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9B2259-E79E-4B51-A494-87FA118D6428}"/>
                    </a:ext>
                  </a:extLst>
                </p14:cNvPr>
                <p14:cNvContentPartPr/>
                <p14:nvPr/>
              </p14:nvContentPartPr>
              <p14:xfrm>
                <a:off x="8239920" y="3451360"/>
                <a:ext cx="16920" cy="163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9B2259-E79E-4B51-A494-87FA118D642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31280" y="3442360"/>
                  <a:ext cx="345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8774C8-2352-489F-8FDC-54474305A4C6}"/>
              </a:ext>
            </a:extLst>
          </p:cNvPr>
          <p:cNvGrpSpPr/>
          <p:nvPr/>
        </p:nvGrpSpPr>
        <p:grpSpPr>
          <a:xfrm>
            <a:off x="9867480" y="3299440"/>
            <a:ext cx="317160" cy="303840"/>
            <a:chOff x="9867480" y="3299440"/>
            <a:chExt cx="31716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E2BE28-6A2D-42B9-918F-4BAF703D1FFD}"/>
                    </a:ext>
                  </a:extLst>
                </p14:cNvPr>
                <p14:cNvContentPartPr/>
                <p14:nvPr/>
              </p14:nvContentPartPr>
              <p14:xfrm>
                <a:off x="9867480" y="3299440"/>
                <a:ext cx="160920" cy="285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E2BE28-6A2D-42B9-918F-4BAF703D1F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58840" y="3290800"/>
                  <a:ext cx="178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CA529B-106E-49A2-934D-D0FC81B39741}"/>
                    </a:ext>
                  </a:extLst>
                </p14:cNvPr>
                <p14:cNvContentPartPr/>
                <p14:nvPr/>
              </p14:nvContentPartPr>
              <p14:xfrm>
                <a:off x="10080960" y="3490960"/>
                <a:ext cx="103680" cy="11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CA529B-106E-49A2-934D-D0FC81B397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71960" y="3482320"/>
                  <a:ext cx="1213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675F58-A119-4420-843A-3A4B0E918C39}"/>
              </a:ext>
            </a:extLst>
          </p:cNvPr>
          <p:cNvGrpSpPr/>
          <p:nvPr/>
        </p:nvGrpSpPr>
        <p:grpSpPr>
          <a:xfrm>
            <a:off x="8789640" y="3269200"/>
            <a:ext cx="291240" cy="245160"/>
            <a:chOff x="8789640" y="3269200"/>
            <a:chExt cx="2912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0B009F-1342-47E5-B8EE-15C651B1647D}"/>
                    </a:ext>
                  </a:extLst>
                </p14:cNvPr>
                <p14:cNvContentPartPr/>
                <p14:nvPr/>
              </p14:nvContentPartPr>
              <p14:xfrm>
                <a:off x="8789640" y="3269200"/>
                <a:ext cx="157680" cy="232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0B009F-1342-47E5-B8EE-15C651B164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0640" y="3260200"/>
                  <a:ext cx="175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475C3F-48EC-48A1-80F6-E999F46D551E}"/>
                    </a:ext>
                  </a:extLst>
                </p14:cNvPr>
                <p14:cNvContentPartPr/>
                <p14:nvPr/>
              </p14:nvContentPartPr>
              <p14:xfrm>
                <a:off x="8949840" y="3405640"/>
                <a:ext cx="131040" cy="10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475C3F-48EC-48A1-80F6-E999F46D551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40840" y="3396640"/>
                  <a:ext cx="1486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F11CD10-DD99-4028-B727-B5389C2AF2E1}"/>
                  </a:ext>
                </a:extLst>
              </p14:cNvPr>
              <p14:cNvContentPartPr/>
              <p14:nvPr/>
            </p14:nvContentPartPr>
            <p14:xfrm>
              <a:off x="10191120" y="3475480"/>
              <a:ext cx="97920" cy="159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F11CD10-DD99-4028-B727-B5389C2AF2E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182120" y="3466840"/>
                <a:ext cx="11556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4F818DD-62DA-44C1-A5E6-36A53EF2C85A}"/>
              </a:ext>
            </a:extLst>
          </p:cNvPr>
          <p:cNvGrpSpPr/>
          <p:nvPr/>
        </p:nvGrpSpPr>
        <p:grpSpPr>
          <a:xfrm>
            <a:off x="10829400" y="3456040"/>
            <a:ext cx="442800" cy="368640"/>
            <a:chOff x="10829400" y="3456040"/>
            <a:chExt cx="44280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10E59FA-2B69-4497-8D5F-699BBEBD9C40}"/>
                    </a:ext>
                  </a:extLst>
                </p14:cNvPr>
                <p14:cNvContentPartPr/>
                <p14:nvPr/>
              </p14:nvContentPartPr>
              <p14:xfrm>
                <a:off x="10829400" y="3456040"/>
                <a:ext cx="155880" cy="223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10E59FA-2B69-4497-8D5F-699BBEBD9C4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820400" y="3447400"/>
                  <a:ext cx="173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2522FE-F1A3-40C8-BB93-FFC106676E04}"/>
                    </a:ext>
                  </a:extLst>
                </p14:cNvPr>
                <p14:cNvContentPartPr/>
                <p14:nvPr/>
              </p14:nvContentPartPr>
              <p14:xfrm>
                <a:off x="11049000" y="3619480"/>
                <a:ext cx="107640" cy="9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2522FE-F1A3-40C8-BB93-FFC106676E0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040360" y="3610480"/>
                  <a:ext cx="125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29B76B5-7933-40A6-B589-E6A548D61A3B}"/>
                    </a:ext>
                  </a:extLst>
                </p14:cNvPr>
                <p14:cNvContentPartPr/>
                <p14:nvPr/>
              </p14:nvContentPartPr>
              <p14:xfrm>
                <a:off x="11195520" y="3630280"/>
                <a:ext cx="60480" cy="97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29B76B5-7933-40A6-B589-E6A548D61A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86880" y="3621640"/>
                  <a:ext cx="78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86A35E8-BBD9-40C6-8DFD-E58E6E600DA6}"/>
                    </a:ext>
                  </a:extLst>
                </p14:cNvPr>
                <p14:cNvContentPartPr/>
                <p14:nvPr/>
              </p14:nvContentPartPr>
              <p14:xfrm>
                <a:off x="11266080" y="3685360"/>
                <a:ext cx="6120" cy="13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86A35E8-BBD9-40C6-8DFD-E58E6E600D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57080" y="3676360"/>
                  <a:ext cx="2376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2DCE34A-3450-41A0-901E-4B8468297B8A}"/>
                  </a:ext>
                </a:extLst>
              </p14:cNvPr>
              <p14:cNvContentPartPr/>
              <p14:nvPr/>
            </p14:nvContentPartPr>
            <p14:xfrm>
              <a:off x="7864080" y="2261920"/>
              <a:ext cx="143280" cy="208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2DCE34A-3450-41A0-901E-4B8468297B8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55440" y="2252920"/>
                <a:ext cx="16092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D443F9BC-2AAE-45CD-88CB-DE00047EE2BA}"/>
              </a:ext>
            </a:extLst>
          </p:cNvPr>
          <p:cNvGrpSpPr/>
          <p:nvPr/>
        </p:nvGrpSpPr>
        <p:grpSpPr>
          <a:xfrm>
            <a:off x="8070720" y="2414560"/>
            <a:ext cx="142560" cy="95400"/>
            <a:chOff x="8070720" y="2414560"/>
            <a:chExt cx="14256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CB3366-05EC-4B29-B9A7-C523AF005099}"/>
                    </a:ext>
                  </a:extLst>
                </p14:cNvPr>
                <p14:cNvContentPartPr/>
                <p14:nvPr/>
              </p14:nvContentPartPr>
              <p14:xfrm>
                <a:off x="8070720" y="2414560"/>
                <a:ext cx="99000" cy="9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CB3366-05EC-4B29-B9A7-C523AF0050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61720" y="2405560"/>
                  <a:ext cx="116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390A9D-6FE8-4F5E-8618-12E71F3B78EC}"/>
                    </a:ext>
                  </a:extLst>
                </p14:cNvPr>
                <p14:cNvContentPartPr/>
                <p14:nvPr/>
              </p14:nvContentPartPr>
              <p14:xfrm>
                <a:off x="8199240" y="2428960"/>
                <a:ext cx="14040" cy="77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390A9D-6FE8-4F5E-8618-12E71F3B78E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90240" y="2420320"/>
                  <a:ext cx="3168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DA0B80-FB6E-4421-8B03-E1CD7D84E9C2}"/>
              </a:ext>
            </a:extLst>
          </p:cNvPr>
          <p:cNvGrpSpPr/>
          <p:nvPr/>
        </p:nvGrpSpPr>
        <p:grpSpPr>
          <a:xfrm>
            <a:off x="8869200" y="2262640"/>
            <a:ext cx="509760" cy="241920"/>
            <a:chOff x="8869200" y="2262640"/>
            <a:chExt cx="5097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CAE3B2-A1AE-4A59-A7AA-A7F417A018D5}"/>
                    </a:ext>
                  </a:extLst>
                </p14:cNvPr>
                <p14:cNvContentPartPr/>
                <p14:nvPr/>
              </p14:nvContentPartPr>
              <p14:xfrm>
                <a:off x="8869200" y="2262640"/>
                <a:ext cx="146880" cy="228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CAE3B2-A1AE-4A59-A7AA-A7F417A018D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60200" y="2253640"/>
                  <a:ext cx="164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003702F-12AD-4AFA-A1F0-3CD5E648CFC7}"/>
                    </a:ext>
                  </a:extLst>
                </p14:cNvPr>
                <p14:cNvContentPartPr/>
                <p14:nvPr/>
              </p14:nvContentPartPr>
              <p14:xfrm>
                <a:off x="9027600" y="2383960"/>
                <a:ext cx="149760" cy="12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003702F-12AD-4AFA-A1F0-3CD5E648CFC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18960" y="2374960"/>
                  <a:ext cx="167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164B1E-8497-4CC8-A181-81A5DB1B4124}"/>
                    </a:ext>
                  </a:extLst>
                </p14:cNvPr>
                <p14:cNvContentPartPr/>
                <p14:nvPr/>
              </p14:nvContentPartPr>
              <p14:xfrm>
                <a:off x="9183480" y="2412040"/>
                <a:ext cx="195480" cy="83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164B1E-8497-4CC8-A181-81A5DB1B412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74840" y="2403400"/>
                  <a:ext cx="21312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9792F4-FB80-40A8-9EE6-3C9F97DBB414}"/>
              </a:ext>
            </a:extLst>
          </p:cNvPr>
          <p:cNvGrpSpPr/>
          <p:nvPr/>
        </p:nvGrpSpPr>
        <p:grpSpPr>
          <a:xfrm>
            <a:off x="9915360" y="2296480"/>
            <a:ext cx="483120" cy="268920"/>
            <a:chOff x="9915360" y="2296480"/>
            <a:chExt cx="4831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9B1EED-73A6-44A9-BD5C-6EC3EF94469A}"/>
                    </a:ext>
                  </a:extLst>
                </p14:cNvPr>
                <p14:cNvContentPartPr/>
                <p14:nvPr/>
              </p14:nvContentPartPr>
              <p14:xfrm>
                <a:off x="9915360" y="2296480"/>
                <a:ext cx="170640" cy="23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9B1EED-73A6-44A9-BD5C-6EC3EF94469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906360" y="2287840"/>
                  <a:ext cx="188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4158F1-2BE5-4CE0-8B2E-6407F8795966}"/>
                    </a:ext>
                  </a:extLst>
                </p14:cNvPr>
                <p14:cNvContentPartPr/>
                <p14:nvPr/>
              </p14:nvContentPartPr>
              <p14:xfrm>
                <a:off x="10131360" y="2428240"/>
                <a:ext cx="101520" cy="132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4158F1-2BE5-4CE0-8B2E-6407F879596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22360" y="24196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EE6CCAB-5343-4A9F-BA36-F359E0753FBE}"/>
                    </a:ext>
                  </a:extLst>
                </p14:cNvPr>
                <p14:cNvContentPartPr/>
                <p14:nvPr/>
              </p14:nvContentPartPr>
              <p14:xfrm>
                <a:off x="10294440" y="2417800"/>
                <a:ext cx="104040" cy="14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EE6CCAB-5343-4A9F-BA36-F359E0753FB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85440" y="2408800"/>
                  <a:ext cx="1216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83B624-4E85-4713-AC0B-27ABCE040053}"/>
              </a:ext>
            </a:extLst>
          </p:cNvPr>
          <p:cNvGrpSpPr/>
          <p:nvPr/>
        </p:nvGrpSpPr>
        <p:grpSpPr>
          <a:xfrm>
            <a:off x="10961880" y="2237800"/>
            <a:ext cx="491760" cy="332280"/>
            <a:chOff x="10961880" y="2237800"/>
            <a:chExt cx="49176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D1AA133-902C-4FFC-8A9E-1F25E385334B}"/>
                    </a:ext>
                  </a:extLst>
                </p14:cNvPr>
                <p14:cNvContentPartPr/>
                <p14:nvPr/>
              </p14:nvContentPartPr>
              <p14:xfrm>
                <a:off x="10961880" y="2237800"/>
                <a:ext cx="182520" cy="261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D1AA133-902C-4FFC-8A9E-1F25E385334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52880" y="2229160"/>
                  <a:ext cx="200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916E2A-16F5-4BF1-824D-2644DDF61C45}"/>
                    </a:ext>
                  </a:extLst>
                </p14:cNvPr>
                <p14:cNvContentPartPr/>
                <p14:nvPr/>
              </p14:nvContentPartPr>
              <p14:xfrm>
                <a:off x="11200560" y="2378920"/>
                <a:ext cx="100080" cy="145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916E2A-16F5-4BF1-824D-2644DDF61C4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91920" y="2370280"/>
                  <a:ext cx="117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344918E-438C-4C3B-8B52-DDB63401FE8F}"/>
                    </a:ext>
                  </a:extLst>
                </p14:cNvPr>
                <p14:cNvContentPartPr/>
                <p14:nvPr/>
              </p14:nvContentPartPr>
              <p14:xfrm>
                <a:off x="11361120" y="2389000"/>
                <a:ext cx="92520" cy="11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344918E-438C-4C3B-8B52-DDB63401FE8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352120" y="2380000"/>
                  <a:ext cx="110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51301D-A43D-4E43-9207-2733F1C7B2A4}"/>
                    </a:ext>
                  </a:extLst>
                </p14:cNvPr>
                <p14:cNvContentPartPr/>
                <p14:nvPr/>
              </p14:nvContentPartPr>
              <p14:xfrm>
                <a:off x="11428080" y="2432200"/>
                <a:ext cx="23040" cy="137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51301D-A43D-4E43-9207-2733F1C7B2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419440" y="2423560"/>
                  <a:ext cx="4068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4D28B85-E27D-4C42-8309-42E68320BA17}"/>
                  </a:ext>
                </a:extLst>
              </p14:cNvPr>
              <p14:cNvContentPartPr/>
              <p14:nvPr/>
            </p14:nvContentPartPr>
            <p14:xfrm>
              <a:off x="9101040" y="3398080"/>
              <a:ext cx="122760" cy="152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4D28B85-E27D-4C42-8309-42E68320BA1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092040" y="3389440"/>
                <a:ext cx="1404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02DD95-427F-4EC3-9B7C-6E61F1FA6C78}"/>
                  </a:ext>
                </a:extLst>
              </p14:cNvPr>
              <p14:cNvContentPartPr/>
              <p14:nvPr/>
            </p14:nvContentPartPr>
            <p14:xfrm>
              <a:off x="814320" y="1424160"/>
              <a:ext cx="9756720" cy="368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02DD95-427F-4EC3-9B7C-6E61F1FA6C7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04960" y="1414800"/>
                <a:ext cx="9775440" cy="37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480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Elements of Markov Decision Process (MDP)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Transition Probabilities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D21DCEB-D825-4089-AC0D-47A744370802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7F052F6B-BD02-4DD3-B9B2-22ED94CC30F1}"/>
              </a:ext>
            </a:extLst>
          </p:cNvPr>
          <p:cNvGrpSpPr/>
          <p:nvPr/>
        </p:nvGrpSpPr>
        <p:grpSpPr>
          <a:xfrm>
            <a:off x="7710360" y="4352440"/>
            <a:ext cx="410760" cy="252720"/>
            <a:chOff x="7710360" y="4352440"/>
            <a:chExt cx="4107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F73AA4-0EE4-483A-B5CE-376CF20E6874}"/>
                    </a:ext>
                  </a:extLst>
                </p14:cNvPr>
                <p14:cNvContentPartPr/>
                <p14:nvPr/>
              </p14:nvContentPartPr>
              <p14:xfrm>
                <a:off x="7710360" y="4352440"/>
                <a:ext cx="188280" cy="21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F73AA4-0EE4-483A-B5CE-376CF20E687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01720" y="4343800"/>
                  <a:ext cx="205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B25DC9-2F95-463E-8AB1-65C86D1C293C}"/>
                    </a:ext>
                  </a:extLst>
                </p14:cNvPr>
                <p14:cNvContentPartPr/>
                <p14:nvPr/>
              </p14:nvContentPartPr>
              <p14:xfrm>
                <a:off x="7988280" y="4477000"/>
                <a:ext cx="25560" cy="10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B25DC9-2F95-463E-8AB1-65C86D1C29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79280" y="4468000"/>
                  <a:ext cx="43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F7170F-2606-4017-B5F9-9EDBC4544744}"/>
                    </a:ext>
                  </a:extLst>
                </p14:cNvPr>
                <p14:cNvContentPartPr/>
                <p14:nvPr/>
              </p14:nvContentPartPr>
              <p14:xfrm>
                <a:off x="8077560" y="4431280"/>
                <a:ext cx="43560" cy="173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F7170F-2606-4017-B5F9-9EDBC45447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68560" y="4422280"/>
                  <a:ext cx="612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2D77BF-92A9-47A1-9FFB-0118E312413C}"/>
              </a:ext>
            </a:extLst>
          </p:cNvPr>
          <p:cNvGrpSpPr/>
          <p:nvPr/>
        </p:nvGrpSpPr>
        <p:grpSpPr>
          <a:xfrm>
            <a:off x="8678040" y="4345960"/>
            <a:ext cx="469080" cy="244800"/>
            <a:chOff x="8678040" y="4345960"/>
            <a:chExt cx="46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FFED22-094E-4588-96C0-20AC494F8C77}"/>
                    </a:ext>
                  </a:extLst>
                </p14:cNvPr>
                <p14:cNvContentPartPr/>
                <p14:nvPr/>
              </p14:nvContentPartPr>
              <p14:xfrm>
                <a:off x="8678040" y="4345960"/>
                <a:ext cx="166320" cy="20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FFED22-094E-4588-96C0-20AC494F8C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69400" y="4337320"/>
                  <a:ext cx="183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F3443F-EF87-4791-BE75-A622D65F84DB}"/>
                    </a:ext>
                  </a:extLst>
                </p14:cNvPr>
                <p14:cNvContentPartPr/>
                <p14:nvPr/>
              </p14:nvContentPartPr>
              <p14:xfrm>
                <a:off x="8845800" y="4455040"/>
                <a:ext cx="44280" cy="13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F3443F-EF87-4791-BE75-A622D65F84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37160" y="4446040"/>
                  <a:ext cx="61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2D0B0A-FDEE-4781-87D7-6EF1E7779E53}"/>
                    </a:ext>
                  </a:extLst>
                </p14:cNvPr>
                <p14:cNvContentPartPr/>
                <p14:nvPr/>
              </p14:nvContentPartPr>
              <p14:xfrm>
                <a:off x="8937240" y="4484200"/>
                <a:ext cx="209880" cy="9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2D0B0A-FDEE-4781-87D7-6EF1E7779E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28600" y="4475560"/>
                  <a:ext cx="2275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F529A-C117-47A4-8E25-F29491A19156}"/>
              </a:ext>
            </a:extLst>
          </p:cNvPr>
          <p:cNvGrpSpPr/>
          <p:nvPr/>
        </p:nvGrpSpPr>
        <p:grpSpPr>
          <a:xfrm>
            <a:off x="9859920" y="4336600"/>
            <a:ext cx="341640" cy="279720"/>
            <a:chOff x="9859920" y="4336600"/>
            <a:chExt cx="3416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E967AF-12D1-4CB8-8B5E-5C7CBDAEE0F2}"/>
                    </a:ext>
                  </a:extLst>
                </p14:cNvPr>
                <p14:cNvContentPartPr/>
                <p14:nvPr/>
              </p14:nvContentPartPr>
              <p14:xfrm>
                <a:off x="9859920" y="4336600"/>
                <a:ext cx="191520" cy="22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E967AF-12D1-4CB8-8B5E-5C7CBDAEE0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50920" y="4327960"/>
                  <a:ext cx="209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94A7F8-0630-4DE0-A7D7-BBCAC5B62945}"/>
                    </a:ext>
                  </a:extLst>
                </p14:cNvPr>
                <p14:cNvContentPartPr/>
                <p14:nvPr/>
              </p14:nvContentPartPr>
              <p14:xfrm>
                <a:off x="10009680" y="4468000"/>
                <a:ext cx="50760" cy="14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94A7F8-0630-4DE0-A7D7-BBCAC5B6294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01040" y="4459000"/>
                  <a:ext cx="68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CE6B02-37FF-43A6-8970-A0E3708BF3B2}"/>
                    </a:ext>
                  </a:extLst>
                </p14:cNvPr>
                <p14:cNvContentPartPr/>
                <p14:nvPr/>
              </p14:nvContentPartPr>
              <p14:xfrm>
                <a:off x="10087800" y="4489960"/>
                <a:ext cx="113760" cy="12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CE6B02-37FF-43A6-8970-A0E3708BF3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78800" y="4480960"/>
                  <a:ext cx="1314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511CC9-D8EC-41E6-8135-EF3FA8802BF0}"/>
              </a:ext>
            </a:extLst>
          </p:cNvPr>
          <p:cNvGrpSpPr/>
          <p:nvPr/>
        </p:nvGrpSpPr>
        <p:grpSpPr>
          <a:xfrm>
            <a:off x="10890960" y="4313560"/>
            <a:ext cx="344520" cy="384840"/>
            <a:chOff x="10890960" y="4313560"/>
            <a:chExt cx="34452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8AE0CB-DD45-41C2-BCD3-058297540262}"/>
                    </a:ext>
                  </a:extLst>
                </p14:cNvPr>
                <p14:cNvContentPartPr/>
                <p14:nvPr/>
              </p14:nvContentPartPr>
              <p14:xfrm>
                <a:off x="10890960" y="4313560"/>
                <a:ext cx="225360" cy="20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8AE0CB-DD45-41C2-BCD3-0582975402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81960" y="4304560"/>
                  <a:ext cx="243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C1FB67-B536-427B-899C-5A231883B832}"/>
                    </a:ext>
                  </a:extLst>
                </p14:cNvPr>
                <p14:cNvContentPartPr/>
                <p14:nvPr/>
              </p14:nvContentPartPr>
              <p14:xfrm>
                <a:off x="11035320" y="4456840"/>
                <a:ext cx="64800" cy="132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C1FB67-B536-427B-899C-5A231883B8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26680" y="4448200"/>
                  <a:ext cx="82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55F68F-0611-4008-828F-D5E61D87A17D}"/>
                    </a:ext>
                  </a:extLst>
                </p14:cNvPr>
                <p14:cNvContentPartPr/>
                <p14:nvPr/>
              </p14:nvContentPartPr>
              <p14:xfrm>
                <a:off x="11127120" y="4468000"/>
                <a:ext cx="108360" cy="102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55F68F-0611-4008-828F-D5E61D87A1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18480" y="4459000"/>
                  <a:ext cx="126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130DEB-2838-42AD-8EA4-8B3E1B0D67CF}"/>
                    </a:ext>
                  </a:extLst>
                </p14:cNvPr>
                <p14:cNvContentPartPr/>
                <p14:nvPr/>
              </p14:nvContentPartPr>
              <p14:xfrm>
                <a:off x="11170680" y="4468000"/>
                <a:ext cx="62280" cy="23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130DEB-2838-42AD-8EA4-8B3E1B0D67C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162040" y="4459000"/>
                  <a:ext cx="7992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BB490CC-2F3D-48BA-B65D-E02105296C49}"/>
                  </a:ext>
                </a:extLst>
              </p14:cNvPr>
              <p14:cNvContentPartPr/>
              <p14:nvPr/>
            </p14:nvContentPartPr>
            <p14:xfrm>
              <a:off x="7850400" y="3317440"/>
              <a:ext cx="189360" cy="240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BB490CC-2F3D-48BA-B65D-E02105296C4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41760" y="3308440"/>
                <a:ext cx="20700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03CAFAF-C41B-49B7-B349-EFFD1459D3BE}"/>
              </a:ext>
            </a:extLst>
          </p:cNvPr>
          <p:cNvGrpSpPr/>
          <p:nvPr/>
        </p:nvGrpSpPr>
        <p:grpSpPr>
          <a:xfrm>
            <a:off x="8094120" y="3442000"/>
            <a:ext cx="162720" cy="172440"/>
            <a:chOff x="8094120" y="3442000"/>
            <a:chExt cx="16272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B8A4C4-3E58-4D79-8C77-1578367C1455}"/>
                    </a:ext>
                  </a:extLst>
                </p14:cNvPr>
                <p14:cNvContentPartPr/>
                <p14:nvPr/>
              </p14:nvContentPartPr>
              <p14:xfrm>
                <a:off x="8094120" y="3442000"/>
                <a:ext cx="114840" cy="11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B8A4C4-3E58-4D79-8C77-1578367C14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85120" y="3433360"/>
                  <a:ext cx="132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9B2259-E79E-4B51-A494-87FA118D6428}"/>
                    </a:ext>
                  </a:extLst>
                </p14:cNvPr>
                <p14:cNvContentPartPr/>
                <p14:nvPr/>
              </p14:nvContentPartPr>
              <p14:xfrm>
                <a:off x="8239920" y="3451360"/>
                <a:ext cx="16920" cy="163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9B2259-E79E-4B51-A494-87FA118D642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31280" y="3442360"/>
                  <a:ext cx="345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8774C8-2352-489F-8FDC-54474305A4C6}"/>
              </a:ext>
            </a:extLst>
          </p:cNvPr>
          <p:cNvGrpSpPr/>
          <p:nvPr/>
        </p:nvGrpSpPr>
        <p:grpSpPr>
          <a:xfrm>
            <a:off x="9867480" y="3299440"/>
            <a:ext cx="317160" cy="303840"/>
            <a:chOff x="9867480" y="3299440"/>
            <a:chExt cx="31716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E2BE28-6A2D-42B9-918F-4BAF703D1FFD}"/>
                    </a:ext>
                  </a:extLst>
                </p14:cNvPr>
                <p14:cNvContentPartPr/>
                <p14:nvPr/>
              </p14:nvContentPartPr>
              <p14:xfrm>
                <a:off x="9867480" y="3299440"/>
                <a:ext cx="160920" cy="285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E2BE28-6A2D-42B9-918F-4BAF703D1F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58840" y="3290800"/>
                  <a:ext cx="178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CA529B-106E-49A2-934D-D0FC81B39741}"/>
                    </a:ext>
                  </a:extLst>
                </p14:cNvPr>
                <p14:cNvContentPartPr/>
                <p14:nvPr/>
              </p14:nvContentPartPr>
              <p14:xfrm>
                <a:off x="10080960" y="3490960"/>
                <a:ext cx="103680" cy="11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CA529B-106E-49A2-934D-D0FC81B397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71960" y="3482320"/>
                  <a:ext cx="1213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675F58-A119-4420-843A-3A4B0E918C39}"/>
              </a:ext>
            </a:extLst>
          </p:cNvPr>
          <p:cNvGrpSpPr/>
          <p:nvPr/>
        </p:nvGrpSpPr>
        <p:grpSpPr>
          <a:xfrm>
            <a:off x="8789640" y="3269200"/>
            <a:ext cx="291240" cy="245160"/>
            <a:chOff x="8789640" y="3269200"/>
            <a:chExt cx="2912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0B009F-1342-47E5-B8EE-15C651B1647D}"/>
                    </a:ext>
                  </a:extLst>
                </p14:cNvPr>
                <p14:cNvContentPartPr/>
                <p14:nvPr/>
              </p14:nvContentPartPr>
              <p14:xfrm>
                <a:off x="8789640" y="3269200"/>
                <a:ext cx="157680" cy="232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0B009F-1342-47E5-B8EE-15C651B164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0640" y="3260200"/>
                  <a:ext cx="175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475C3F-48EC-48A1-80F6-E999F46D551E}"/>
                    </a:ext>
                  </a:extLst>
                </p14:cNvPr>
                <p14:cNvContentPartPr/>
                <p14:nvPr/>
              </p14:nvContentPartPr>
              <p14:xfrm>
                <a:off x="8949840" y="3405640"/>
                <a:ext cx="131040" cy="10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475C3F-48EC-48A1-80F6-E999F46D551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40840" y="3396640"/>
                  <a:ext cx="1486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F11CD10-DD99-4028-B727-B5389C2AF2E1}"/>
                  </a:ext>
                </a:extLst>
              </p14:cNvPr>
              <p14:cNvContentPartPr/>
              <p14:nvPr/>
            </p14:nvContentPartPr>
            <p14:xfrm>
              <a:off x="10191120" y="3475480"/>
              <a:ext cx="97920" cy="159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F11CD10-DD99-4028-B727-B5389C2AF2E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182120" y="3466840"/>
                <a:ext cx="11556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4F818DD-62DA-44C1-A5E6-36A53EF2C85A}"/>
              </a:ext>
            </a:extLst>
          </p:cNvPr>
          <p:cNvGrpSpPr/>
          <p:nvPr/>
        </p:nvGrpSpPr>
        <p:grpSpPr>
          <a:xfrm>
            <a:off x="10829400" y="3456040"/>
            <a:ext cx="442800" cy="368640"/>
            <a:chOff x="10829400" y="3456040"/>
            <a:chExt cx="44280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10E59FA-2B69-4497-8D5F-699BBEBD9C40}"/>
                    </a:ext>
                  </a:extLst>
                </p14:cNvPr>
                <p14:cNvContentPartPr/>
                <p14:nvPr/>
              </p14:nvContentPartPr>
              <p14:xfrm>
                <a:off x="10829400" y="3456040"/>
                <a:ext cx="155880" cy="223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10E59FA-2B69-4497-8D5F-699BBEBD9C4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820400" y="3447400"/>
                  <a:ext cx="173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2522FE-F1A3-40C8-BB93-FFC106676E04}"/>
                    </a:ext>
                  </a:extLst>
                </p14:cNvPr>
                <p14:cNvContentPartPr/>
                <p14:nvPr/>
              </p14:nvContentPartPr>
              <p14:xfrm>
                <a:off x="11049000" y="3619480"/>
                <a:ext cx="107640" cy="9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2522FE-F1A3-40C8-BB93-FFC106676E0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040360" y="3610480"/>
                  <a:ext cx="125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29B76B5-7933-40A6-B589-E6A548D61A3B}"/>
                    </a:ext>
                  </a:extLst>
                </p14:cNvPr>
                <p14:cNvContentPartPr/>
                <p14:nvPr/>
              </p14:nvContentPartPr>
              <p14:xfrm>
                <a:off x="11195520" y="3630280"/>
                <a:ext cx="60480" cy="97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29B76B5-7933-40A6-B589-E6A548D61A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86880" y="3621640"/>
                  <a:ext cx="78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86A35E8-BBD9-40C6-8DFD-E58E6E600DA6}"/>
                    </a:ext>
                  </a:extLst>
                </p14:cNvPr>
                <p14:cNvContentPartPr/>
                <p14:nvPr/>
              </p14:nvContentPartPr>
              <p14:xfrm>
                <a:off x="11266080" y="3685360"/>
                <a:ext cx="6120" cy="13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86A35E8-BBD9-40C6-8DFD-E58E6E600D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57080" y="3676360"/>
                  <a:ext cx="2376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2DCE34A-3450-41A0-901E-4B8468297B8A}"/>
                  </a:ext>
                </a:extLst>
              </p14:cNvPr>
              <p14:cNvContentPartPr/>
              <p14:nvPr/>
            </p14:nvContentPartPr>
            <p14:xfrm>
              <a:off x="7864080" y="2261920"/>
              <a:ext cx="143280" cy="208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2DCE34A-3450-41A0-901E-4B8468297B8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55440" y="2252920"/>
                <a:ext cx="16092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D443F9BC-2AAE-45CD-88CB-DE00047EE2BA}"/>
              </a:ext>
            </a:extLst>
          </p:cNvPr>
          <p:cNvGrpSpPr/>
          <p:nvPr/>
        </p:nvGrpSpPr>
        <p:grpSpPr>
          <a:xfrm>
            <a:off x="8070720" y="2414560"/>
            <a:ext cx="142560" cy="95400"/>
            <a:chOff x="8070720" y="2414560"/>
            <a:chExt cx="14256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CB3366-05EC-4B29-B9A7-C523AF005099}"/>
                    </a:ext>
                  </a:extLst>
                </p14:cNvPr>
                <p14:cNvContentPartPr/>
                <p14:nvPr/>
              </p14:nvContentPartPr>
              <p14:xfrm>
                <a:off x="8070720" y="2414560"/>
                <a:ext cx="99000" cy="9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CB3366-05EC-4B29-B9A7-C523AF0050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61720" y="2405560"/>
                  <a:ext cx="116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390A9D-6FE8-4F5E-8618-12E71F3B78EC}"/>
                    </a:ext>
                  </a:extLst>
                </p14:cNvPr>
                <p14:cNvContentPartPr/>
                <p14:nvPr/>
              </p14:nvContentPartPr>
              <p14:xfrm>
                <a:off x="8199240" y="2428960"/>
                <a:ext cx="14040" cy="77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390A9D-6FE8-4F5E-8618-12E71F3B78E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90240" y="2420320"/>
                  <a:ext cx="3168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DA0B80-FB6E-4421-8B03-E1CD7D84E9C2}"/>
              </a:ext>
            </a:extLst>
          </p:cNvPr>
          <p:cNvGrpSpPr/>
          <p:nvPr/>
        </p:nvGrpSpPr>
        <p:grpSpPr>
          <a:xfrm>
            <a:off x="8869200" y="2262640"/>
            <a:ext cx="509760" cy="241920"/>
            <a:chOff x="8869200" y="2262640"/>
            <a:chExt cx="5097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CAE3B2-A1AE-4A59-A7AA-A7F417A018D5}"/>
                    </a:ext>
                  </a:extLst>
                </p14:cNvPr>
                <p14:cNvContentPartPr/>
                <p14:nvPr/>
              </p14:nvContentPartPr>
              <p14:xfrm>
                <a:off x="8869200" y="2262640"/>
                <a:ext cx="146880" cy="228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CAE3B2-A1AE-4A59-A7AA-A7F417A018D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60200" y="2253640"/>
                  <a:ext cx="164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003702F-12AD-4AFA-A1F0-3CD5E648CFC7}"/>
                    </a:ext>
                  </a:extLst>
                </p14:cNvPr>
                <p14:cNvContentPartPr/>
                <p14:nvPr/>
              </p14:nvContentPartPr>
              <p14:xfrm>
                <a:off x="9027600" y="2383960"/>
                <a:ext cx="149760" cy="12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003702F-12AD-4AFA-A1F0-3CD5E648CFC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18960" y="2374960"/>
                  <a:ext cx="167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164B1E-8497-4CC8-A181-81A5DB1B4124}"/>
                    </a:ext>
                  </a:extLst>
                </p14:cNvPr>
                <p14:cNvContentPartPr/>
                <p14:nvPr/>
              </p14:nvContentPartPr>
              <p14:xfrm>
                <a:off x="9183480" y="2412040"/>
                <a:ext cx="195480" cy="83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164B1E-8497-4CC8-A181-81A5DB1B412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74840" y="2403400"/>
                  <a:ext cx="21312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9792F4-FB80-40A8-9EE6-3C9F97DBB414}"/>
              </a:ext>
            </a:extLst>
          </p:cNvPr>
          <p:cNvGrpSpPr/>
          <p:nvPr/>
        </p:nvGrpSpPr>
        <p:grpSpPr>
          <a:xfrm>
            <a:off x="9915360" y="2296480"/>
            <a:ext cx="483120" cy="268920"/>
            <a:chOff x="9915360" y="2296480"/>
            <a:chExt cx="4831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9B1EED-73A6-44A9-BD5C-6EC3EF94469A}"/>
                    </a:ext>
                  </a:extLst>
                </p14:cNvPr>
                <p14:cNvContentPartPr/>
                <p14:nvPr/>
              </p14:nvContentPartPr>
              <p14:xfrm>
                <a:off x="9915360" y="2296480"/>
                <a:ext cx="170640" cy="23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9B1EED-73A6-44A9-BD5C-6EC3EF94469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906360" y="2287840"/>
                  <a:ext cx="188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4158F1-2BE5-4CE0-8B2E-6407F8795966}"/>
                    </a:ext>
                  </a:extLst>
                </p14:cNvPr>
                <p14:cNvContentPartPr/>
                <p14:nvPr/>
              </p14:nvContentPartPr>
              <p14:xfrm>
                <a:off x="10131360" y="2428240"/>
                <a:ext cx="101520" cy="132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4158F1-2BE5-4CE0-8B2E-6407F879596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22360" y="24196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EE6CCAB-5343-4A9F-BA36-F359E0753FBE}"/>
                    </a:ext>
                  </a:extLst>
                </p14:cNvPr>
                <p14:cNvContentPartPr/>
                <p14:nvPr/>
              </p14:nvContentPartPr>
              <p14:xfrm>
                <a:off x="10294440" y="2417800"/>
                <a:ext cx="104040" cy="14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EE6CCAB-5343-4A9F-BA36-F359E0753FB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85440" y="2408800"/>
                  <a:ext cx="1216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83B624-4E85-4713-AC0B-27ABCE040053}"/>
              </a:ext>
            </a:extLst>
          </p:cNvPr>
          <p:cNvGrpSpPr/>
          <p:nvPr/>
        </p:nvGrpSpPr>
        <p:grpSpPr>
          <a:xfrm>
            <a:off x="10961880" y="2237800"/>
            <a:ext cx="491760" cy="332280"/>
            <a:chOff x="10961880" y="2237800"/>
            <a:chExt cx="49176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D1AA133-902C-4FFC-8A9E-1F25E385334B}"/>
                    </a:ext>
                  </a:extLst>
                </p14:cNvPr>
                <p14:cNvContentPartPr/>
                <p14:nvPr/>
              </p14:nvContentPartPr>
              <p14:xfrm>
                <a:off x="10961880" y="2237800"/>
                <a:ext cx="182520" cy="261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D1AA133-902C-4FFC-8A9E-1F25E385334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52880" y="2229160"/>
                  <a:ext cx="200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916E2A-16F5-4BF1-824D-2644DDF61C45}"/>
                    </a:ext>
                  </a:extLst>
                </p14:cNvPr>
                <p14:cNvContentPartPr/>
                <p14:nvPr/>
              </p14:nvContentPartPr>
              <p14:xfrm>
                <a:off x="11200560" y="2378920"/>
                <a:ext cx="100080" cy="145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916E2A-16F5-4BF1-824D-2644DDF61C4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91920" y="2370280"/>
                  <a:ext cx="117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344918E-438C-4C3B-8B52-DDB63401FE8F}"/>
                    </a:ext>
                  </a:extLst>
                </p14:cNvPr>
                <p14:cNvContentPartPr/>
                <p14:nvPr/>
              </p14:nvContentPartPr>
              <p14:xfrm>
                <a:off x="11361120" y="2389000"/>
                <a:ext cx="92520" cy="11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344918E-438C-4C3B-8B52-DDB63401FE8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352120" y="2380000"/>
                  <a:ext cx="110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51301D-A43D-4E43-9207-2733F1C7B2A4}"/>
                    </a:ext>
                  </a:extLst>
                </p14:cNvPr>
                <p14:cNvContentPartPr/>
                <p14:nvPr/>
              </p14:nvContentPartPr>
              <p14:xfrm>
                <a:off x="11428080" y="2432200"/>
                <a:ext cx="23040" cy="137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51301D-A43D-4E43-9207-2733F1C7B2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419440" y="2423560"/>
                  <a:ext cx="4068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4D28B85-E27D-4C42-8309-42E68320BA17}"/>
                  </a:ext>
                </a:extLst>
              </p14:cNvPr>
              <p14:cNvContentPartPr/>
              <p14:nvPr/>
            </p14:nvContentPartPr>
            <p14:xfrm>
              <a:off x="9101040" y="3398080"/>
              <a:ext cx="122760" cy="152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4D28B85-E27D-4C42-8309-42E68320BA1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092040" y="3389440"/>
                <a:ext cx="1404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EA7E00-6B27-4914-A1E3-41E6FBFB1F29}"/>
                  </a:ext>
                </a:extLst>
              </p14:cNvPr>
              <p14:cNvContentPartPr/>
              <p14:nvPr/>
            </p14:nvContentPartPr>
            <p14:xfrm>
              <a:off x="560880" y="1108800"/>
              <a:ext cx="6364440" cy="4029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EA7E00-6B27-4914-A1E3-41E6FBFB1F2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51520" y="1099440"/>
                <a:ext cx="6383160" cy="40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2248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Elements of Markov Decision Process (MDP)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Reward function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D21DCEB-D825-4089-AC0D-47A744370802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892370-7E29-4A1D-9171-EEE1B603D39D}"/>
                  </a:ext>
                </a:extLst>
              </p14:cNvPr>
              <p14:cNvContentPartPr/>
              <p14:nvPr/>
            </p14:nvContentPartPr>
            <p14:xfrm>
              <a:off x="906480" y="1449000"/>
              <a:ext cx="9164160" cy="496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892370-7E29-4A1D-9171-EEE1B603D3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120" y="1439640"/>
                <a:ext cx="9182880" cy="49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49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Elements of Markov Decision Process (MDP)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Discount Factor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D21DCEB-D825-4089-AC0D-47A744370802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0CABAA-9342-4975-96B7-E0BD6B6A2211}"/>
                  </a:ext>
                </a:extLst>
              </p14:cNvPr>
              <p14:cNvContentPartPr/>
              <p14:nvPr/>
            </p14:nvContentPartPr>
            <p14:xfrm>
              <a:off x="606600" y="986040"/>
              <a:ext cx="10197000" cy="4259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0CABAA-9342-4975-96B7-E0BD6B6A2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240" y="976680"/>
                <a:ext cx="10215720" cy="42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9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2852737"/>
          </a:xfrm>
        </p:spPr>
        <p:txBody>
          <a:bodyPr>
            <a:normAutofit/>
          </a:bodyPr>
          <a:lstStyle/>
          <a:p>
            <a:r>
              <a:rPr lang="en-GB" sz="5400" dirty="0"/>
              <a:t>State</a:t>
            </a:r>
            <a:endParaRPr lang="ru-RU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E0C85C-6970-4086-861F-0E9EEC87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40" y="944880"/>
            <a:ext cx="6745070" cy="48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wnload free secret agent icon">
            <a:extLst>
              <a:ext uri="{FF2B5EF4-FFF2-40B4-BE49-F238E27FC236}">
                <a16:creationId xmlns:a16="http://schemas.microsoft.com/office/drawing/2014/main" id="{08E61C3F-4932-4C10-B45F-8EE43216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15" y="227790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294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Markov Decision Process (MDP)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Summary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91E8F8-921D-413D-BA80-4964F3669A2A}"/>
                  </a:ext>
                </a:extLst>
              </p14:cNvPr>
              <p14:cNvContentPartPr/>
              <p14:nvPr/>
            </p14:nvContentPartPr>
            <p14:xfrm>
              <a:off x="1158840" y="1230840"/>
              <a:ext cx="8303760" cy="496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91E8F8-921D-413D-BA80-4964F3669A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480" y="1221480"/>
                <a:ext cx="8322480" cy="49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648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Exercise 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MDP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59035D-98C1-4CC5-9078-AF5BAD740D51}"/>
                  </a:ext>
                </a:extLst>
              </p14:cNvPr>
              <p14:cNvContentPartPr/>
              <p14:nvPr/>
            </p14:nvContentPartPr>
            <p14:xfrm>
              <a:off x="1171800" y="1489320"/>
              <a:ext cx="9477000" cy="3994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59035D-98C1-4CC5-9078-AF5BAD740D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440" y="1479960"/>
                <a:ext cx="9495720" cy="40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620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More on Rewards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Delayed Reward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76AD9533-EC63-4439-A232-C1575AC9E60E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BF6138D-46DD-46DC-A25D-EE58CA12D799}"/>
              </a:ext>
            </a:extLst>
          </p:cNvPr>
          <p:cNvGrpSpPr/>
          <p:nvPr/>
        </p:nvGrpSpPr>
        <p:grpSpPr>
          <a:xfrm>
            <a:off x="9929760" y="4497160"/>
            <a:ext cx="263880" cy="232560"/>
            <a:chOff x="9929760" y="4497160"/>
            <a:chExt cx="26388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508DF82-143F-4E4E-B255-7AE35A0EEA2B}"/>
                    </a:ext>
                  </a:extLst>
                </p14:cNvPr>
                <p14:cNvContentPartPr/>
                <p14:nvPr/>
              </p14:nvContentPartPr>
              <p14:xfrm>
                <a:off x="9929760" y="4645120"/>
                <a:ext cx="18540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508DF82-143F-4E4E-B255-7AE35A0EEA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21120" y="4636480"/>
                  <a:ext cx="203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4FA42D-6203-4AB9-BBEF-B79788F35D12}"/>
                    </a:ext>
                  </a:extLst>
                </p14:cNvPr>
                <p14:cNvContentPartPr/>
                <p14:nvPr/>
              </p14:nvContentPartPr>
              <p14:xfrm>
                <a:off x="10170240" y="4497160"/>
                <a:ext cx="2340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4FA42D-6203-4AB9-BBEF-B79788F35D1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61600" y="4488160"/>
                  <a:ext cx="4104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6D40BB-68F0-4C46-A4F8-A396588D085F}"/>
              </a:ext>
            </a:extLst>
          </p:cNvPr>
          <p:cNvGrpSpPr/>
          <p:nvPr/>
        </p:nvGrpSpPr>
        <p:grpSpPr>
          <a:xfrm>
            <a:off x="10826520" y="4432360"/>
            <a:ext cx="748440" cy="234720"/>
            <a:chOff x="10826520" y="4432360"/>
            <a:chExt cx="74844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36EFFF-C80D-46C3-AA9E-5878E08007ED}"/>
                    </a:ext>
                  </a:extLst>
                </p14:cNvPr>
                <p14:cNvContentPartPr/>
                <p14:nvPr/>
              </p14:nvContentPartPr>
              <p14:xfrm>
                <a:off x="10826520" y="4588600"/>
                <a:ext cx="126720" cy="7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36EFFF-C80D-46C3-AA9E-5878E08007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17880" y="4579600"/>
                  <a:ext cx="144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30AEC1-7EE0-4547-96CA-CFAE780EA4CD}"/>
                    </a:ext>
                  </a:extLst>
                </p14:cNvPr>
                <p14:cNvContentPartPr/>
                <p14:nvPr/>
              </p14:nvContentPartPr>
              <p14:xfrm>
                <a:off x="11028480" y="4485640"/>
                <a:ext cx="200160" cy="158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30AEC1-7EE0-4547-96CA-CFAE780EA4C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019840" y="4476640"/>
                  <a:ext cx="217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08E6EC-CAB7-4C82-A619-8B96407E27AE}"/>
                    </a:ext>
                  </a:extLst>
                </p14:cNvPr>
                <p14:cNvContentPartPr/>
                <p14:nvPr/>
              </p14:nvContentPartPr>
              <p14:xfrm>
                <a:off x="11292360" y="4575280"/>
                <a:ext cx="37440" cy="2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08E6EC-CAB7-4C82-A619-8B96407E27A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283360" y="4566640"/>
                  <a:ext cx="55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A8C7DF-9700-4060-A013-2475D84E963F}"/>
                    </a:ext>
                  </a:extLst>
                </p14:cNvPr>
                <p14:cNvContentPartPr/>
                <p14:nvPr/>
              </p14:nvContentPartPr>
              <p14:xfrm>
                <a:off x="11409360" y="4475200"/>
                <a:ext cx="110880" cy="191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A8C7DF-9700-4060-A013-2475D84E96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400720" y="4466560"/>
                  <a:ext cx="128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9C0070-10A7-4E89-A3A0-1A761880BD8B}"/>
                    </a:ext>
                  </a:extLst>
                </p14:cNvPr>
                <p14:cNvContentPartPr/>
                <p14:nvPr/>
              </p14:nvContentPartPr>
              <p14:xfrm>
                <a:off x="11432400" y="4432360"/>
                <a:ext cx="142560" cy="2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9C0070-10A7-4E89-A3A0-1A761880BD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423760" y="4423360"/>
                  <a:ext cx="1602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3FE33A-C311-425F-A782-7668BB1D4B49}"/>
              </a:ext>
            </a:extLst>
          </p:cNvPr>
          <p:cNvGrpSpPr/>
          <p:nvPr/>
        </p:nvGrpSpPr>
        <p:grpSpPr>
          <a:xfrm>
            <a:off x="8853360" y="4442800"/>
            <a:ext cx="497880" cy="200880"/>
            <a:chOff x="8853360" y="4442800"/>
            <a:chExt cx="4978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EB46C3-B03C-41BF-872F-98290A425333}"/>
                    </a:ext>
                  </a:extLst>
                </p14:cNvPr>
                <p14:cNvContentPartPr/>
                <p14:nvPr/>
              </p14:nvContentPartPr>
              <p14:xfrm>
                <a:off x="8853360" y="4585000"/>
                <a:ext cx="169560" cy="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EB46C3-B03C-41BF-872F-98290A4253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44360" y="4576000"/>
                  <a:ext cx="187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4F0D95-86BF-49F1-99C6-FAC3F0269F2D}"/>
                    </a:ext>
                  </a:extLst>
                </p14:cNvPr>
                <p14:cNvContentPartPr/>
                <p14:nvPr/>
              </p14:nvContentPartPr>
              <p14:xfrm>
                <a:off x="9084840" y="4442800"/>
                <a:ext cx="266400" cy="200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4F0D95-86BF-49F1-99C6-FAC3F0269F2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76200" y="4434160"/>
                  <a:ext cx="2840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0A6867-8606-4333-B176-9804F1A736B4}"/>
              </a:ext>
            </a:extLst>
          </p:cNvPr>
          <p:cNvGrpSpPr/>
          <p:nvPr/>
        </p:nvGrpSpPr>
        <p:grpSpPr>
          <a:xfrm>
            <a:off x="9949920" y="3322480"/>
            <a:ext cx="450360" cy="258840"/>
            <a:chOff x="9949920" y="3322480"/>
            <a:chExt cx="45036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CFD899-6415-4B60-AC00-CA903DD05B12}"/>
                    </a:ext>
                  </a:extLst>
                </p14:cNvPr>
                <p14:cNvContentPartPr/>
                <p14:nvPr/>
              </p14:nvContentPartPr>
              <p14:xfrm>
                <a:off x="9949920" y="3476920"/>
                <a:ext cx="204480" cy="7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CFD899-6415-4B60-AC00-CA903DD05B1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41280" y="3467920"/>
                  <a:ext cx="222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323802-CD0A-413B-A337-C0499B39870A}"/>
                    </a:ext>
                  </a:extLst>
                </p14:cNvPr>
                <p14:cNvContentPartPr/>
                <p14:nvPr/>
              </p14:nvContentPartPr>
              <p14:xfrm>
                <a:off x="10206960" y="3322480"/>
                <a:ext cx="193320" cy="258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323802-CD0A-413B-A337-C0499B3987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97960" y="3313840"/>
                  <a:ext cx="21096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285139-9FBD-4A7C-B935-7572A9443189}"/>
              </a:ext>
            </a:extLst>
          </p:cNvPr>
          <p:cNvGrpSpPr/>
          <p:nvPr/>
        </p:nvGrpSpPr>
        <p:grpSpPr>
          <a:xfrm>
            <a:off x="7903320" y="4308880"/>
            <a:ext cx="323640" cy="287280"/>
            <a:chOff x="7903320" y="4308880"/>
            <a:chExt cx="32364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03EF31-BA89-4FEA-B86C-302F1687FFB5}"/>
                    </a:ext>
                  </a:extLst>
                </p14:cNvPr>
                <p14:cNvContentPartPr/>
                <p14:nvPr/>
              </p14:nvContentPartPr>
              <p14:xfrm>
                <a:off x="7903320" y="4447840"/>
                <a:ext cx="264240" cy="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03EF31-BA89-4FEA-B86C-302F1687FFB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94320" y="4438840"/>
                  <a:ext cx="281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D2CF8F-0914-41E0-8B7C-95511169F8D4}"/>
                    </a:ext>
                  </a:extLst>
                </p14:cNvPr>
                <p14:cNvContentPartPr/>
                <p14:nvPr/>
              </p14:nvContentPartPr>
              <p14:xfrm>
                <a:off x="8212920" y="4308880"/>
                <a:ext cx="14040" cy="28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D2CF8F-0914-41E0-8B7C-95511169F8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04280" y="4299880"/>
                  <a:ext cx="3168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197A38-2E28-4129-B648-896D5C63092E}"/>
              </a:ext>
            </a:extLst>
          </p:cNvPr>
          <p:cNvGrpSpPr/>
          <p:nvPr/>
        </p:nvGrpSpPr>
        <p:grpSpPr>
          <a:xfrm>
            <a:off x="7767960" y="3317440"/>
            <a:ext cx="289440" cy="302400"/>
            <a:chOff x="7767960" y="3317440"/>
            <a:chExt cx="2894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5D6681E-C33C-41DC-A3F3-5C76FDA43B36}"/>
                    </a:ext>
                  </a:extLst>
                </p14:cNvPr>
                <p14:cNvContentPartPr/>
                <p14:nvPr/>
              </p14:nvContentPartPr>
              <p14:xfrm>
                <a:off x="7767960" y="3433000"/>
                <a:ext cx="231840" cy="29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5D6681E-C33C-41DC-A3F3-5C76FDA43B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58960" y="3424000"/>
                  <a:ext cx="249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4A4C230-640A-4A74-B9EA-5DC74F4CF8A0}"/>
                    </a:ext>
                  </a:extLst>
                </p14:cNvPr>
                <p14:cNvContentPartPr/>
                <p14:nvPr/>
              </p14:nvContentPartPr>
              <p14:xfrm>
                <a:off x="8036160" y="3317440"/>
                <a:ext cx="21240" cy="302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4A4C230-640A-4A74-B9EA-5DC74F4CF8A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27520" y="3308800"/>
                  <a:ext cx="3888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A6D974-9639-4612-B4D6-51E8AD539230}"/>
              </a:ext>
            </a:extLst>
          </p:cNvPr>
          <p:cNvGrpSpPr/>
          <p:nvPr/>
        </p:nvGrpSpPr>
        <p:grpSpPr>
          <a:xfrm>
            <a:off x="8841840" y="2257240"/>
            <a:ext cx="305280" cy="281880"/>
            <a:chOff x="8841840" y="2257240"/>
            <a:chExt cx="30528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697E62-5E53-49F9-B87C-65166F0143C0}"/>
                    </a:ext>
                  </a:extLst>
                </p14:cNvPr>
                <p14:cNvContentPartPr/>
                <p14:nvPr/>
              </p14:nvContentPartPr>
              <p14:xfrm>
                <a:off x="8841840" y="2396200"/>
                <a:ext cx="190800" cy="19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697E62-5E53-49F9-B87C-65166F0143C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32840" y="2387200"/>
                  <a:ext cx="208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F543B5-5884-4871-9326-CB5F441E8150}"/>
                    </a:ext>
                  </a:extLst>
                </p14:cNvPr>
                <p14:cNvContentPartPr/>
                <p14:nvPr/>
              </p14:nvContentPartPr>
              <p14:xfrm>
                <a:off x="9096360" y="2257240"/>
                <a:ext cx="50760" cy="281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F543B5-5884-4871-9326-CB5F441E81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87720" y="2248240"/>
                  <a:ext cx="6840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1BEE11-71F1-4C1E-B05D-AD88A88C1862}"/>
              </a:ext>
            </a:extLst>
          </p:cNvPr>
          <p:cNvGrpSpPr/>
          <p:nvPr/>
        </p:nvGrpSpPr>
        <p:grpSpPr>
          <a:xfrm>
            <a:off x="9862800" y="2259040"/>
            <a:ext cx="285120" cy="342000"/>
            <a:chOff x="9862800" y="2259040"/>
            <a:chExt cx="285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000C59-71F4-4A20-8313-30BAD03265AF}"/>
                    </a:ext>
                  </a:extLst>
                </p14:cNvPr>
                <p14:cNvContentPartPr/>
                <p14:nvPr/>
              </p14:nvContentPartPr>
              <p14:xfrm>
                <a:off x="9862800" y="2389000"/>
                <a:ext cx="217080" cy="11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000C59-71F4-4A20-8313-30BAD03265A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854160" y="2380000"/>
                  <a:ext cx="234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BDC0CC7-AD7B-49EE-9F27-F5EF62D0FE24}"/>
                    </a:ext>
                  </a:extLst>
                </p14:cNvPr>
                <p14:cNvContentPartPr/>
                <p14:nvPr/>
              </p14:nvContentPartPr>
              <p14:xfrm>
                <a:off x="10124520" y="2259040"/>
                <a:ext cx="23400" cy="342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DC0CC7-AD7B-49EE-9F27-F5EF62D0FE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15520" y="2250040"/>
                  <a:ext cx="4104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969E8D-02A1-4C3D-A278-97EA1CA4BE43}"/>
              </a:ext>
            </a:extLst>
          </p:cNvPr>
          <p:cNvGrpSpPr/>
          <p:nvPr/>
        </p:nvGrpSpPr>
        <p:grpSpPr>
          <a:xfrm>
            <a:off x="11076720" y="2265520"/>
            <a:ext cx="294120" cy="273600"/>
            <a:chOff x="11076720" y="2265520"/>
            <a:chExt cx="29412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DCC6DE-E38C-4E03-83AA-E6901B559DBA}"/>
                    </a:ext>
                  </a:extLst>
                </p14:cNvPr>
                <p14:cNvContentPartPr/>
                <p14:nvPr/>
              </p14:nvContentPartPr>
              <p14:xfrm>
                <a:off x="11076720" y="2265520"/>
                <a:ext cx="14400" cy="27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DCC6DE-E38C-4E03-83AA-E6901B559DB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67720" y="2256520"/>
                  <a:ext cx="32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DA45834-21B8-457C-AFDC-CC0443D4AE26}"/>
                    </a:ext>
                  </a:extLst>
                </p14:cNvPr>
                <p14:cNvContentPartPr/>
                <p14:nvPr/>
              </p14:nvContentPartPr>
              <p14:xfrm>
                <a:off x="11166000" y="2273800"/>
                <a:ext cx="204840" cy="234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DA45834-21B8-457C-AFDC-CC0443D4AE2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57360" y="2264800"/>
                  <a:ext cx="2224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32A1A1-0C31-40FD-B814-95C656E5C3D4}"/>
              </a:ext>
            </a:extLst>
          </p:cNvPr>
          <p:cNvGrpSpPr/>
          <p:nvPr/>
        </p:nvGrpSpPr>
        <p:grpSpPr>
          <a:xfrm>
            <a:off x="10888440" y="3317800"/>
            <a:ext cx="601920" cy="267480"/>
            <a:chOff x="10888440" y="3317800"/>
            <a:chExt cx="60192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7E0F75-0DD6-464A-A27E-963203FB00AF}"/>
                    </a:ext>
                  </a:extLst>
                </p14:cNvPr>
                <p14:cNvContentPartPr/>
                <p14:nvPr/>
              </p14:nvContentPartPr>
              <p14:xfrm>
                <a:off x="10888440" y="3516880"/>
                <a:ext cx="220320" cy="24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7E0F75-0DD6-464A-A27E-963203FB00A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879800" y="3508240"/>
                  <a:ext cx="237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FD8190A-CE91-401E-9584-4D74EF7E5738}"/>
                    </a:ext>
                  </a:extLst>
                </p14:cNvPr>
                <p14:cNvContentPartPr/>
                <p14:nvPr/>
              </p14:nvContentPartPr>
              <p14:xfrm>
                <a:off x="11166360" y="3317800"/>
                <a:ext cx="7596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D8190A-CE91-401E-9584-4D74EF7E573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57360" y="3308800"/>
                  <a:ext cx="93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B54DDF-6EF4-491C-B1DF-B7C848A52848}"/>
                    </a:ext>
                  </a:extLst>
                </p14:cNvPr>
                <p14:cNvContentPartPr/>
                <p14:nvPr/>
              </p14:nvContentPartPr>
              <p14:xfrm>
                <a:off x="11258160" y="3326080"/>
                <a:ext cx="232200" cy="224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B54DDF-6EF4-491C-B1DF-B7C848A5284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49160" y="3317080"/>
                  <a:ext cx="24984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AD31FE-1EB9-410F-A576-8353542A61BE}"/>
              </a:ext>
            </a:extLst>
          </p:cNvPr>
          <p:cNvGrpSpPr/>
          <p:nvPr/>
        </p:nvGrpSpPr>
        <p:grpSpPr>
          <a:xfrm>
            <a:off x="7830240" y="2030080"/>
            <a:ext cx="435960" cy="484200"/>
            <a:chOff x="7830240" y="2030080"/>
            <a:chExt cx="43596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7A1F009-5DED-4D25-B537-579865AA5839}"/>
                    </a:ext>
                  </a:extLst>
                </p14:cNvPr>
                <p14:cNvContentPartPr/>
                <p14:nvPr/>
              </p14:nvContentPartPr>
              <p14:xfrm>
                <a:off x="7830240" y="2370640"/>
                <a:ext cx="172080" cy="2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7A1F009-5DED-4D25-B537-579865AA583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21240" y="2361640"/>
                  <a:ext cx="1897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7233E7E-A1ED-47B2-9FB5-516D6127EB63}"/>
                    </a:ext>
                  </a:extLst>
                </p14:cNvPr>
                <p14:cNvContentPartPr/>
                <p14:nvPr/>
              </p14:nvContentPartPr>
              <p14:xfrm>
                <a:off x="8074680" y="2209720"/>
                <a:ext cx="54000" cy="304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7233E7E-A1ED-47B2-9FB5-516D6127EB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65680" y="2200720"/>
                  <a:ext cx="71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5BA6CC-8BF5-4B22-A7DF-CEDC76DBB334}"/>
                    </a:ext>
                  </a:extLst>
                </p14:cNvPr>
                <p14:cNvContentPartPr/>
                <p14:nvPr/>
              </p14:nvContentPartPr>
              <p14:xfrm>
                <a:off x="8060640" y="2188840"/>
                <a:ext cx="205560" cy="321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5BA6CC-8BF5-4B22-A7DF-CEDC76DBB33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52000" y="2180200"/>
                  <a:ext cx="223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22C4EF-C15B-447D-9484-8E615BBDF283}"/>
                    </a:ext>
                  </a:extLst>
                </p14:cNvPr>
                <p14:cNvContentPartPr/>
                <p14:nvPr/>
              </p14:nvContentPartPr>
              <p14:xfrm>
                <a:off x="8063880" y="2030080"/>
                <a:ext cx="62280" cy="262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22C4EF-C15B-447D-9484-8E615BBDF28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54880" y="2021440"/>
                  <a:ext cx="7992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7EEB00E-0FC9-4B85-8136-0820D9768CEA}"/>
                  </a:ext>
                </a:extLst>
              </p14:cNvPr>
              <p14:cNvContentPartPr/>
              <p14:nvPr/>
            </p14:nvContentPartPr>
            <p14:xfrm>
              <a:off x="7992240" y="5036800"/>
              <a:ext cx="10080" cy="267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7EEB00E-0FC9-4B85-8136-0820D9768CE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983600" y="5027800"/>
                <a:ext cx="277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7FB730A-BB11-46C5-ACAA-BE60C7758FA7}"/>
                  </a:ext>
                </a:extLst>
              </p14:cNvPr>
              <p14:cNvContentPartPr/>
              <p14:nvPr/>
            </p14:nvContentPartPr>
            <p14:xfrm>
              <a:off x="8917440" y="5072800"/>
              <a:ext cx="209160" cy="151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7FB730A-BB11-46C5-ACAA-BE60C7758FA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908800" y="5063800"/>
                <a:ext cx="2268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84B4701-DB3C-442C-9872-46811CD842B4}"/>
                  </a:ext>
                </a:extLst>
              </p14:cNvPr>
              <p14:cNvContentPartPr/>
              <p14:nvPr/>
            </p14:nvContentPartPr>
            <p14:xfrm>
              <a:off x="10028040" y="5048320"/>
              <a:ext cx="186840" cy="213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84B4701-DB3C-442C-9872-46811CD842B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019400" y="5039680"/>
                <a:ext cx="20448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3211887D-03E6-4E4C-807C-3DA0E9544E5F}"/>
              </a:ext>
            </a:extLst>
          </p:cNvPr>
          <p:cNvGrpSpPr/>
          <p:nvPr/>
        </p:nvGrpSpPr>
        <p:grpSpPr>
          <a:xfrm>
            <a:off x="11099400" y="5060200"/>
            <a:ext cx="119520" cy="275040"/>
            <a:chOff x="11099400" y="5060200"/>
            <a:chExt cx="1195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F8CC9C-B240-4546-B54E-C185FF1D598F}"/>
                    </a:ext>
                  </a:extLst>
                </p14:cNvPr>
                <p14:cNvContentPartPr/>
                <p14:nvPr/>
              </p14:nvContentPartPr>
              <p14:xfrm>
                <a:off x="11099400" y="5060200"/>
                <a:ext cx="119520" cy="129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F8CC9C-B240-4546-B54E-C185FF1D59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90760" y="5051200"/>
                  <a:ext cx="137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CB7B480-5AA1-46BE-AA60-BD82BC8D34C7}"/>
                    </a:ext>
                  </a:extLst>
                </p14:cNvPr>
                <p14:cNvContentPartPr/>
                <p14:nvPr/>
              </p14:nvContentPartPr>
              <p14:xfrm>
                <a:off x="11179680" y="5109520"/>
                <a:ext cx="23760" cy="225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CB7B480-5AA1-46BE-AA60-BD82BC8D34C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71040" y="5100880"/>
                  <a:ext cx="4140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78F7E56-8737-4C06-BB0F-9DBF31CD93B0}"/>
                  </a:ext>
                </a:extLst>
              </p14:cNvPr>
              <p14:cNvContentPartPr/>
              <p14:nvPr/>
            </p14:nvContentPartPr>
            <p14:xfrm>
              <a:off x="7295280" y="4444240"/>
              <a:ext cx="32400" cy="235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78F7E56-8737-4C06-BB0F-9DBF31CD93B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286280" y="4435240"/>
                <a:ext cx="500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9F536B7-9B49-468D-9C5B-2328E548F606}"/>
                  </a:ext>
                </a:extLst>
              </p14:cNvPr>
              <p14:cNvContentPartPr/>
              <p14:nvPr/>
            </p14:nvContentPartPr>
            <p14:xfrm>
              <a:off x="7217160" y="3346240"/>
              <a:ext cx="207000" cy="195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9F536B7-9B49-468D-9C5B-2328E548F60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208160" y="3337600"/>
                <a:ext cx="2246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AA044DC-8F13-4F56-A879-AE114DE48E55}"/>
                  </a:ext>
                </a:extLst>
              </p14:cNvPr>
              <p14:cNvContentPartPr/>
              <p14:nvPr/>
            </p14:nvContentPartPr>
            <p14:xfrm>
              <a:off x="7141560" y="2309440"/>
              <a:ext cx="167760" cy="248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AA044DC-8F13-4F56-A879-AE114DE48E5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132920" y="2300440"/>
                <a:ext cx="18540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C57997BD-C81C-4956-84CA-E00246EE2ACF}"/>
              </a:ext>
            </a:extLst>
          </p:cNvPr>
          <p:cNvGrpSpPr/>
          <p:nvPr/>
        </p:nvGrpSpPr>
        <p:grpSpPr>
          <a:xfrm>
            <a:off x="750480" y="1862320"/>
            <a:ext cx="3057120" cy="504360"/>
            <a:chOff x="750480" y="1862320"/>
            <a:chExt cx="305712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290A33E-05E0-4F55-B836-80516FAF72B8}"/>
                    </a:ext>
                  </a:extLst>
                </p14:cNvPr>
                <p14:cNvContentPartPr/>
                <p14:nvPr/>
              </p14:nvContentPartPr>
              <p14:xfrm>
                <a:off x="927600" y="1929640"/>
                <a:ext cx="25200" cy="402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290A33E-05E0-4F55-B836-80516FAF72B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8960" y="1920640"/>
                  <a:ext cx="428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198646F-2F97-44B7-A5E5-971916A39CD1}"/>
                    </a:ext>
                  </a:extLst>
                </p14:cNvPr>
                <p14:cNvContentPartPr/>
                <p14:nvPr/>
              </p14:nvContentPartPr>
              <p14:xfrm>
                <a:off x="750480" y="1933240"/>
                <a:ext cx="392760" cy="43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198646F-2F97-44B7-A5E5-971916A39C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1840" y="1924240"/>
                  <a:ext cx="410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65679AF-8DD7-41CA-BB44-209A8AD51BF0}"/>
                    </a:ext>
                  </a:extLst>
                </p14:cNvPr>
                <p14:cNvContentPartPr/>
                <p14:nvPr/>
              </p14:nvContentPartPr>
              <p14:xfrm>
                <a:off x="1142880" y="2093800"/>
                <a:ext cx="338040" cy="213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65679AF-8DD7-41CA-BB44-209A8AD51BF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33880" y="2085160"/>
                  <a:ext cx="355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CB31496-97EB-45AE-830A-488A42381BA7}"/>
                    </a:ext>
                  </a:extLst>
                </p14:cNvPr>
                <p14:cNvContentPartPr/>
                <p14:nvPr/>
              </p14:nvContentPartPr>
              <p14:xfrm>
                <a:off x="1492080" y="1917040"/>
                <a:ext cx="49320" cy="424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CB31496-97EB-45AE-830A-488A42381BA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83080" y="1908400"/>
                  <a:ext cx="669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995CE-EB72-4B9C-960B-EF77E060D199}"/>
                    </a:ext>
                  </a:extLst>
                </p14:cNvPr>
                <p14:cNvContentPartPr/>
                <p14:nvPr/>
              </p14:nvContentPartPr>
              <p14:xfrm>
                <a:off x="1326480" y="2045200"/>
                <a:ext cx="257400" cy="27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995CE-EB72-4B9C-960B-EF77E060D19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17840" y="2036200"/>
                  <a:ext cx="275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480E803-63EA-41DE-9416-EBA11E29FB18}"/>
                    </a:ext>
                  </a:extLst>
                </p14:cNvPr>
                <p14:cNvContentPartPr/>
                <p14:nvPr/>
              </p14:nvContentPartPr>
              <p14:xfrm>
                <a:off x="1525920" y="2092000"/>
                <a:ext cx="312840" cy="235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480E803-63EA-41DE-9416-EBA11E29FB1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516920" y="2083360"/>
                  <a:ext cx="330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C9FDDCA-F53E-4B6C-8A8E-AA64FD210743}"/>
                    </a:ext>
                  </a:extLst>
                </p14:cNvPr>
                <p14:cNvContentPartPr/>
                <p14:nvPr/>
              </p14:nvContentPartPr>
              <p14:xfrm>
                <a:off x="1726080" y="2143840"/>
                <a:ext cx="245880" cy="17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C9FDDCA-F53E-4B6C-8A8E-AA64FD2107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17080" y="2134840"/>
                  <a:ext cx="263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EC4F3A-A627-470D-AF45-BB09BB1A520E}"/>
                    </a:ext>
                  </a:extLst>
                </p14:cNvPr>
                <p14:cNvContentPartPr/>
                <p14:nvPr/>
              </p14:nvContentPartPr>
              <p14:xfrm>
                <a:off x="2003640" y="2093800"/>
                <a:ext cx="337680" cy="189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EC4F3A-A627-470D-AF45-BB09BB1A520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994640" y="2085160"/>
                  <a:ext cx="355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ACD8BD9-38CF-4497-ACB0-A8BCBFC32C0C}"/>
                    </a:ext>
                  </a:extLst>
                </p14:cNvPr>
                <p14:cNvContentPartPr/>
                <p14:nvPr/>
              </p14:nvContentPartPr>
              <p14:xfrm>
                <a:off x="2478480" y="2116480"/>
                <a:ext cx="25560" cy="20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ACD8BD9-38CF-4497-ACB0-A8BCBFC32C0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469840" y="2107480"/>
                  <a:ext cx="43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558C681-DBEC-47F7-900E-F5FBB83628C3}"/>
                    </a:ext>
                  </a:extLst>
                </p14:cNvPr>
                <p14:cNvContentPartPr/>
                <p14:nvPr/>
              </p14:nvContentPartPr>
              <p14:xfrm>
                <a:off x="2483160" y="2057800"/>
                <a:ext cx="5040" cy="35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558C681-DBEC-47F7-900E-F5FBB83628C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74160" y="2049160"/>
                  <a:ext cx="22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9443C1E-5635-4826-944A-EBB41CBE5C76}"/>
                    </a:ext>
                  </a:extLst>
                </p14:cNvPr>
                <p14:cNvContentPartPr/>
                <p14:nvPr/>
              </p14:nvContentPartPr>
              <p14:xfrm>
                <a:off x="2549760" y="2103880"/>
                <a:ext cx="200160" cy="195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9443C1E-5635-4826-944A-EBB41CBE5C7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40760" y="2094880"/>
                  <a:ext cx="217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0BC1441-D1A3-4D8C-ACD9-2BA99E2FFDEA}"/>
                    </a:ext>
                  </a:extLst>
                </p14:cNvPr>
                <p14:cNvContentPartPr/>
                <p14:nvPr/>
              </p14:nvContentPartPr>
              <p14:xfrm>
                <a:off x="2873400" y="2079760"/>
                <a:ext cx="39240" cy="252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0BC1441-D1A3-4D8C-ACD9-2BA99E2FFDE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64400" y="2071120"/>
                  <a:ext cx="56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9FF8B8F-49EB-4654-9C40-E5982CA69E95}"/>
                    </a:ext>
                  </a:extLst>
                </p14:cNvPr>
                <p14:cNvContentPartPr/>
                <p14:nvPr/>
              </p14:nvContentPartPr>
              <p14:xfrm>
                <a:off x="2898600" y="2010280"/>
                <a:ext cx="11880" cy="31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9FF8B8F-49EB-4654-9C40-E5982CA69E9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89600" y="2001640"/>
                  <a:ext cx="29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852A60-478E-400E-84F9-5A59823882A4}"/>
                    </a:ext>
                  </a:extLst>
                </p14:cNvPr>
                <p14:cNvContentPartPr/>
                <p14:nvPr/>
              </p14:nvContentPartPr>
              <p14:xfrm>
                <a:off x="2984640" y="2077240"/>
                <a:ext cx="144000" cy="20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852A60-478E-400E-84F9-5A59823882A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75640" y="2068600"/>
                  <a:ext cx="161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74145F3-3742-4758-9D8C-97866C499C05}"/>
                    </a:ext>
                  </a:extLst>
                </p14:cNvPr>
                <p14:cNvContentPartPr/>
                <p14:nvPr/>
              </p14:nvContentPartPr>
              <p14:xfrm>
                <a:off x="3256800" y="1862320"/>
                <a:ext cx="68760" cy="442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4145F3-3742-4758-9D8C-97866C499C0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47800" y="1853320"/>
                  <a:ext cx="864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249FEA6-EE11-4407-B33C-154DD13052F1}"/>
                    </a:ext>
                  </a:extLst>
                </p14:cNvPr>
                <p14:cNvContentPartPr/>
                <p14:nvPr/>
              </p14:nvContentPartPr>
              <p14:xfrm>
                <a:off x="3171480" y="2072560"/>
                <a:ext cx="277920" cy="18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249FEA6-EE11-4407-B33C-154DD13052F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62840" y="2063560"/>
                  <a:ext cx="295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E79C6F5-F662-4EB1-B19E-FE3E16276989}"/>
                    </a:ext>
                  </a:extLst>
                </p14:cNvPr>
                <p14:cNvContentPartPr/>
                <p14:nvPr/>
              </p14:nvContentPartPr>
              <p14:xfrm>
                <a:off x="3472080" y="2008480"/>
                <a:ext cx="43920" cy="28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E79C6F5-F662-4EB1-B19E-FE3E1627698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63440" y="1999840"/>
                  <a:ext cx="615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551A6A8-C1FA-4FD4-A500-C501A946A254}"/>
                    </a:ext>
                  </a:extLst>
                </p14:cNvPr>
                <p14:cNvContentPartPr/>
                <p14:nvPr/>
              </p14:nvContentPartPr>
              <p14:xfrm>
                <a:off x="3563880" y="2074000"/>
                <a:ext cx="243720" cy="187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551A6A8-C1FA-4FD4-A500-C501A946A25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55240" y="2065360"/>
                  <a:ext cx="26136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1A6EA8-BC12-487C-9B65-BF293090FD16}"/>
              </a:ext>
            </a:extLst>
          </p:cNvPr>
          <p:cNvGrpSpPr/>
          <p:nvPr/>
        </p:nvGrpSpPr>
        <p:grpSpPr>
          <a:xfrm>
            <a:off x="4004880" y="1886440"/>
            <a:ext cx="812160" cy="396720"/>
            <a:chOff x="4004880" y="1886440"/>
            <a:chExt cx="81216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A9DB1CF-52A6-4609-8829-B1755AF9B73A}"/>
                    </a:ext>
                  </a:extLst>
                </p14:cNvPr>
                <p14:cNvContentPartPr/>
                <p14:nvPr/>
              </p14:nvContentPartPr>
              <p14:xfrm>
                <a:off x="4004880" y="1886440"/>
                <a:ext cx="300600" cy="396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A9DB1CF-52A6-4609-8829-B1755AF9B73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95880" y="1877440"/>
                  <a:ext cx="3182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AAED1ED-AE7B-491B-821F-84CB7F1043C8}"/>
                    </a:ext>
                  </a:extLst>
                </p14:cNvPr>
                <p14:cNvContentPartPr/>
                <p14:nvPr/>
              </p14:nvContentPartPr>
              <p14:xfrm>
                <a:off x="4367040" y="2053120"/>
                <a:ext cx="222840" cy="175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AAED1ED-AE7B-491B-821F-84CB7F1043C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58400" y="2044120"/>
                  <a:ext cx="240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D86E150-7BBD-4209-AD5F-B43F373BC0EC}"/>
                    </a:ext>
                  </a:extLst>
                </p14:cNvPr>
                <p14:cNvContentPartPr/>
                <p14:nvPr/>
              </p14:nvContentPartPr>
              <p14:xfrm>
                <a:off x="4626240" y="2021800"/>
                <a:ext cx="190800" cy="227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D86E150-7BBD-4209-AD5F-B43F373BC0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617600" y="2013160"/>
                  <a:ext cx="20844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3DFE5AB-670B-49AF-96C5-BF6BD317F02A}"/>
                  </a:ext>
                </a:extLst>
              </p14:cNvPr>
              <p14:cNvContentPartPr/>
              <p14:nvPr/>
            </p14:nvContentPartPr>
            <p14:xfrm>
              <a:off x="314520" y="2201080"/>
              <a:ext cx="167760" cy="28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3DFE5AB-670B-49AF-96C5-BF6BD317F02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05880" y="2192440"/>
                <a:ext cx="185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67B8EA1-B901-45BF-A5E0-B03403C7DB70}"/>
                  </a:ext>
                </a:extLst>
              </p14:cNvPr>
              <p14:cNvContentPartPr/>
              <p14:nvPr/>
            </p14:nvContentPartPr>
            <p14:xfrm>
              <a:off x="289320" y="3195040"/>
              <a:ext cx="204480" cy="75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67B8EA1-B901-45BF-A5E0-B03403C7DB7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80680" y="3186400"/>
                <a:ext cx="22212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9352C1AA-948A-4B66-BB51-F2CCC405015F}"/>
              </a:ext>
            </a:extLst>
          </p:cNvPr>
          <p:cNvGrpSpPr/>
          <p:nvPr/>
        </p:nvGrpSpPr>
        <p:grpSpPr>
          <a:xfrm>
            <a:off x="711960" y="2598520"/>
            <a:ext cx="3738600" cy="705240"/>
            <a:chOff x="711960" y="2598520"/>
            <a:chExt cx="3738600" cy="70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91C0771-C433-4139-B8F1-1FF8A00FDF7C}"/>
                    </a:ext>
                  </a:extLst>
                </p14:cNvPr>
                <p14:cNvContentPartPr/>
                <p14:nvPr/>
              </p14:nvContentPartPr>
              <p14:xfrm>
                <a:off x="929400" y="2782840"/>
                <a:ext cx="259920" cy="420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91C0771-C433-4139-B8F1-1FF8A00FDF7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20400" y="2773840"/>
                  <a:ext cx="2775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F7198F-2BDE-4130-BF68-EDFC716929C7}"/>
                    </a:ext>
                  </a:extLst>
                </p14:cNvPr>
                <p14:cNvContentPartPr/>
                <p14:nvPr/>
              </p14:nvContentPartPr>
              <p14:xfrm>
                <a:off x="1003200" y="2981200"/>
                <a:ext cx="234360" cy="42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F7198F-2BDE-4130-BF68-EDFC716929C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94200" y="2972560"/>
                  <a:ext cx="252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6D68809-1AC3-4D5B-8BA5-25E2C6763C08}"/>
                    </a:ext>
                  </a:extLst>
                </p14:cNvPr>
                <p14:cNvContentPartPr/>
                <p14:nvPr/>
              </p14:nvContentPartPr>
              <p14:xfrm>
                <a:off x="1374720" y="3004960"/>
                <a:ext cx="156240" cy="15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6D68809-1AC3-4D5B-8BA5-25E2C6763C0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366080" y="2996320"/>
                  <a:ext cx="173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FBD02F-3B5B-45C0-BD8B-CD48BB9633AF}"/>
                    </a:ext>
                  </a:extLst>
                </p14:cNvPr>
                <p14:cNvContentPartPr/>
                <p14:nvPr/>
              </p14:nvContentPartPr>
              <p14:xfrm>
                <a:off x="1381560" y="3070840"/>
                <a:ext cx="204480" cy="26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FBD02F-3B5B-45C0-BD8B-CD48BB9633A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372920" y="3062200"/>
                  <a:ext cx="222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5F821AB-2E56-4DC2-9667-333CDE522424}"/>
                    </a:ext>
                  </a:extLst>
                </p14:cNvPr>
                <p14:cNvContentPartPr/>
                <p14:nvPr/>
              </p14:nvContentPartPr>
              <p14:xfrm>
                <a:off x="1714200" y="2734240"/>
                <a:ext cx="253080" cy="549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5F821AB-2E56-4DC2-9667-333CDE52242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05200" y="2725600"/>
                  <a:ext cx="27072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DA0090D-5E43-4F3D-9575-94365BE7F6CE}"/>
                    </a:ext>
                  </a:extLst>
                </p14:cNvPr>
                <p14:cNvContentPartPr/>
                <p14:nvPr/>
              </p14:nvContentPartPr>
              <p14:xfrm>
                <a:off x="2150520" y="2729200"/>
                <a:ext cx="227520" cy="320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DA0090D-5E43-4F3D-9575-94365BE7F6C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141520" y="2720200"/>
                  <a:ext cx="2451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169FDCD-4240-4C2C-A5B7-DAE1581E95B1}"/>
                    </a:ext>
                  </a:extLst>
                </p14:cNvPr>
                <p14:cNvContentPartPr/>
                <p14:nvPr/>
              </p14:nvContentPartPr>
              <p14:xfrm>
                <a:off x="2471640" y="3007840"/>
                <a:ext cx="81360" cy="114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169FDCD-4240-4C2C-A5B7-DAE1581E95B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63000" y="2998840"/>
                  <a:ext cx="99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B215868-919F-4E02-94C8-A2374A1AD771}"/>
                    </a:ext>
                  </a:extLst>
                </p14:cNvPr>
                <p14:cNvContentPartPr/>
                <p14:nvPr/>
              </p14:nvContentPartPr>
              <p14:xfrm>
                <a:off x="2699160" y="2787520"/>
                <a:ext cx="16200" cy="255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B215868-919F-4E02-94C8-A2374A1AD77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90520" y="2778520"/>
                  <a:ext cx="33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DC71D05-6F59-4345-BB44-204FDE715FC2}"/>
                    </a:ext>
                  </a:extLst>
                </p14:cNvPr>
                <p14:cNvContentPartPr/>
                <p14:nvPr/>
              </p14:nvContentPartPr>
              <p14:xfrm>
                <a:off x="2677560" y="2598520"/>
                <a:ext cx="271800" cy="445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DC71D05-6F59-4345-BB44-204FDE715FC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668560" y="2589880"/>
                  <a:ext cx="2894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4E75C92-1208-4E55-B48D-787CC01DCAE2}"/>
                    </a:ext>
                  </a:extLst>
                </p14:cNvPr>
                <p14:cNvContentPartPr/>
                <p14:nvPr/>
              </p14:nvContentPartPr>
              <p14:xfrm>
                <a:off x="3024600" y="2995960"/>
                <a:ext cx="101880" cy="130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4E75C92-1208-4E55-B48D-787CC01DCAE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15960" y="2986960"/>
                  <a:ext cx="119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A2C58F2-7AEF-4593-B2CA-01231DD5D400}"/>
                    </a:ext>
                  </a:extLst>
                </p14:cNvPr>
                <p14:cNvContentPartPr/>
                <p14:nvPr/>
              </p14:nvContentPartPr>
              <p14:xfrm>
                <a:off x="3324120" y="2717320"/>
                <a:ext cx="242640" cy="363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A2C58F2-7AEF-4593-B2CA-01231DD5D40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315120" y="2708320"/>
                  <a:ext cx="2602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9E1B1BF-CA98-4C07-BC0B-11B41317C66A}"/>
                    </a:ext>
                  </a:extLst>
                </p14:cNvPr>
                <p14:cNvContentPartPr/>
                <p14:nvPr/>
              </p14:nvContentPartPr>
              <p14:xfrm>
                <a:off x="3639840" y="3032320"/>
                <a:ext cx="51480" cy="102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9E1B1BF-CA98-4C07-BC0B-11B41317C66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630840" y="3023680"/>
                  <a:ext cx="69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CCD9E8-E4F5-404C-B099-EE0372BA056E}"/>
                    </a:ext>
                  </a:extLst>
                </p14:cNvPr>
                <p14:cNvContentPartPr/>
                <p14:nvPr/>
              </p14:nvContentPartPr>
              <p14:xfrm>
                <a:off x="3903720" y="2752600"/>
                <a:ext cx="27720" cy="340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CCD9E8-E4F5-404C-B099-EE0372BA056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894720" y="2743960"/>
                  <a:ext cx="453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6292304-7089-4CC3-A011-B25E6898C35B}"/>
                    </a:ext>
                  </a:extLst>
                </p14:cNvPr>
                <p14:cNvContentPartPr/>
                <p14:nvPr/>
              </p14:nvContentPartPr>
              <p14:xfrm>
                <a:off x="3885360" y="2701120"/>
                <a:ext cx="251640" cy="397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6292304-7089-4CC3-A011-B25E6898C35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876360" y="2692480"/>
                  <a:ext cx="2692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67A55DE-D2EB-44EA-9044-B96EFF8556AD}"/>
                    </a:ext>
                  </a:extLst>
                </p14:cNvPr>
                <p14:cNvContentPartPr/>
                <p14:nvPr/>
              </p14:nvContentPartPr>
              <p14:xfrm>
                <a:off x="4181280" y="2641720"/>
                <a:ext cx="269280" cy="64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67A55DE-D2EB-44EA-9044-B96EFF8556A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172280" y="2633080"/>
                  <a:ext cx="28692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360F05F-33C6-4BDE-8453-FD040542D097}"/>
                    </a:ext>
                  </a:extLst>
                </p14:cNvPr>
                <p14:cNvContentPartPr/>
                <p14:nvPr/>
              </p14:nvContentPartPr>
              <p14:xfrm>
                <a:off x="711960" y="3114760"/>
                <a:ext cx="220320" cy="189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360F05F-33C6-4BDE-8453-FD040542D09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3320" y="3105760"/>
                  <a:ext cx="23796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20121CD-3183-4048-83AA-51B9222AB440}"/>
                  </a:ext>
                </a:extLst>
              </p14:cNvPr>
              <p14:cNvContentPartPr/>
              <p14:nvPr/>
            </p14:nvContentPartPr>
            <p14:xfrm>
              <a:off x="952200" y="1808280"/>
              <a:ext cx="10970280" cy="4492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20121CD-3183-4048-83AA-51B9222AB44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42840" y="1798920"/>
                <a:ext cx="10989000" cy="45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C2C016-9033-410E-8062-9645F4F94367}"/>
                  </a:ext>
                </a:extLst>
              </p14:cNvPr>
              <p14:cNvContentPartPr/>
              <p14:nvPr/>
            </p14:nvContentPartPr>
            <p14:xfrm>
              <a:off x="7679520" y="4029120"/>
              <a:ext cx="2475720" cy="723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C2C016-9033-410E-8062-9645F4F9436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670160" y="4019760"/>
                <a:ext cx="2494440" cy="7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55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More on Rewards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Reward Scaling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57E8D44-06D8-4BB0-BD8D-B85F23CD5699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73E9A0-32E3-447C-BA5D-04024184604A}"/>
                  </a:ext>
                </a:extLst>
              </p14:cNvPr>
              <p14:cNvContentPartPr/>
              <p14:nvPr/>
            </p14:nvContentPartPr>
            <p14:xfrm>
              <a:off x="7831633" y="4588211"/>
              <a:ext cx="210960" cy="155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73E9A0-32E3-447C-BA5D-0402418460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2633" y="4579571"/>
                <a:ext cx="2286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8EAD787-E1B1-4244-B445-DBDCC2D1F987}"/>
                  </a:ext>
                </a:extLst>
              </p14:cNvPr>
              <p14:cNvContentPartPr/>
              <p14:nvPr/>
            </p14:nvContentPartPr>
            <p14:xfrm>
              <a:off x="8838193" y="4582811"/>
              <a:ext cx="200520" cy="155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8EAD787-E1B1-4244-B445-DBDCC2D1F9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9553" y="4574171"/>
                <a:ext cx="2181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CAD6CFC-FF7E-474D-8270-FF3123D84D5A}"/>
                  </a:ext>
                </a:extLst>
              </p14:cNvPr>
              <p14:cNvContentPartPr/>
              <p14:nvPr/>
            </p14:nvContentPartPr>
            <p14:xfrm>
              <a:off x="9836833" y="4561571"/>
              <a:ext cx="232560" cy="170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CAD6CFC-FF7E-474D-8270-FF3123D84D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28193" y="4552931"/>
                <a:ext cx="2502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134F099-D272-41E9-8C55-66D48AAB1428}"/>
                  </a:ext>
                </a:extLst>
              </p14:cNvPr>
              <p14:cNvContentPartPr/>
              <p14:nvPr/>
            </p14:nvContentPartPr>
            <p14:xfrm>
              <a:off x="10937713" y="4571291"/>
              <a:ext cx="246960" cy="166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134F099-D272-41E9-8C55-66D48AAB14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28713" y="4562651"/>
                <a:ext cx="2646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8FB666D-979A-4212-BBB6-8C70251CC700}"/>
                  </a:ext>
                </a:extLst>
              </p14:cNvPr>
              <p14:cNvContentPartPr/>
              <p14:nvPr/>
            </p14:nvContentPartPr>
            <p14:xfrm>
              <a:off x="7973833" y="3305531"/>
              <a:ext cx="263880" cy="1760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8FB666D-979A-4212-BBB6-8C70251CC7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65193" y="3296531"/>
                <a:ext cx="2815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022AA01-9DB9-4F68-85A2-1E73C4E77380}"/>
                  </a:ext>
                </a:extLst>
              </p14:cNvPr>
              <p14:cNvContentPartPr/>
              <p14:nvPr/>
            </p14:nvContentPartPr>
            <p14:xfrm>
              <a:off x="7910113" y="2279171"/>
              <a:ext cx="258120" cy="135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022AA01-9DB9-4F68-85A2-1E73C4E7738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01113" y="2270531"/>
                <a:ext cx="2757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7519897-8743-4B68-B640-E863F83280B5}"/>
                  </a:ext>
                </a:extLst>
              </p14:cNvPr>
              <p14:cNvContentPartPr/>
              <p14:nvPr/>
            </p14:nvContentPartPr>
            <p14:xfrm>
              <a:off x="8814793" y="2317691"/>
              <a:ext cx="236520" cy="144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7519897-8743-4B68-B640-E863F83280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06153" y="2309051"/>
                <a:ext cx="2541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93907B2-821E-4C44-A2D1-5685FA6104F6}"/>
                  </a:ext>
                </a:extLst>
              </p14:cNvPr>
              <p14:cNvContentPartPr/>
              <p14:nvPr/>
            </p14:nvContentPartPr>
            <p14:xfrm>
              <a:off x="9811273" y="2437571"/>
              <a:ext cx="204840" cy="128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93907B2-821E-4C44-A2D1-5685FA6104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02273" y="2428571"/>
                <a:ext cx="222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E76A519-7276-45CF-9644-70DA291A7C04}"/>
                  </a:ext>
                </a:extLst>
              </p14:cNvPr>
              <p14:cNvContentPartPr/>
              <p14:nvPr/>
            </p14:nvContentPartPr>
            <p14:xfrm>
              <a:off x="9941233" y="3482651"/>
              <a:ext cx="240840" cy="144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E76A519-7276-45CF-9644-70DA291A7C0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32233" y="3473651"/>
                <a:ext cx="25848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83AF847-F560-4ABE-8C76-F805EF724508}"/>
              </a:ext>
            </a:extLst>
          </p:cNvPr>
          <p:cNvGrpSpPr/>
          <p:nvPr/>
        </p:nvGrpSpPr>
        <p:grpSpPr>
          <a:xfrm>
            <a:off x="10917193" y="3609731"/>
            <a:ext cx="357120" cy="243360"/>
            <a:chOff x="10917193" y="3609731"/>
            <a:chExt cx="35712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8865E9-519B-472E-B22F-D59FB4FE80EF}"/>
                    </a:ext>
                  </a:extLst>
                </p14:cNvPr>
                <p14:cNvContentPartPr/>
                <p14:nvPr/>
              </p14:nvContentPartPr>
              <p14:xfrm>
                <a:off x="10917193" y="3674171"/>
                <a:ext cx="231840" cy="37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8865E9-519B-472E-B22F-D59FB4FE80E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08193" y="3665531"/>
                  <a:ext cx="249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FC03D94-31C5-4CDF-AF6E-0D29FA9900F3}"/>
                    </a:ext>
                  </a:extLst>
                </p14:cNvPr>
                <p14:cNvContentPartPr/>
                <p14:nvPr/>
              </p14:nvContentPartPr>
              <p14:xfrm>
                <a:off x="11252713" y="3609731"/>
                <a:ext cx="21600" cy="243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FC03D94-31C5-4CDF-AF6E-0D29FA9900F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43713" y="3601091"/>
                  <a:ext cx="3924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CA0D43D-2A41-49F5-9196-D394BB272D6F}"/>
              </a:ext>
            </a:extLst>
          </p:cNvPr>
          <p:cNvGrpSpPr/>
          <p:nvPr/>
        </p:nvGrpSpPr>
        <p:grpSpPr>
          <a:xfrm>
            <a:off x="11067313" y="2320571"/>
            <a:ext cx="254160" cy="307800"/>
            <a:chOff x="11067313" y="2320571"/>
            <a:chExt cx="25416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0248927-06AA-424A-94F3-F43386240941}"/>
                    </a:ext>
                  </a:extLst>
                </p14:cNvPr>
                <p14:cNvContentPartPr/>
                <p14:nvPr/>
              </p14:nvContentPartPr>
              <p14:xfrm>
                <a:off x="11178193" y="2351171"/>
                <a:ext cx="53640" cy="277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0248927-06AA-424A-94F3-F433862409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69553" y="2342171"/>
                  <a:ext cx="71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22A7FF1-D190-434B-A875-F57A5E7B19A4}"/>
                    </a:ext>
                  </a:extLst>
                </p14:cNvPr>
                <p14:cNvContentPartPr/>
                <p14:nvPr/>
              </p14:nvContentPartPr>
              <p14:xfrm>
                <a:off x="11067313" y="2320571"/>
                <a:ext cx="115560" cy="120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22A7FF1-D190-434B-A875-F57A5E7B19A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58673" y="2311571"/>
                  <a:ext cx="133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DDE795C-296A-4E1D-B2A6-A8A7F410E509}"/>
                    </a:ext>
                  </a:extLst>
                </p14:cNvPr>
                <p14:cNvContentPartPr/>
                <p14:nvPr/>
              </p14:nvContentPartPr>
              <p14:xfrm>
                <a:off x="11087473" y="2570051"/>
                <a:ext cx="234000" cy="45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DDE795C-296A-4E1D-B2A6-A8A7F410E50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78473" y="2561411"/>
                  <a:ext cx="25164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CE9332D-6D1C-4EAA-B9D9-068F85632C8E}"/>
                  </a:ext>
                </a:extLst>
              </p14:cNvPr>
              <p14:cNvContentPartPr/>
              <p14:nvPr/>
            </p14:nvContentPartPr>
            <p14:xfrm>
              <a:off x="642433" y="2126891"/>
              <a:ext cx="295200" cy="46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CE9332D-6D1C-4EAA-B9D9-068F85632C8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33433" y="2117891"/>
                <a:ext cx="31284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A317102-F17F-4032-AEEF-C50F86B02346}"/>
              </a:ext>
            </a:extLst>
          </p:cNvPr>
          <p:cNvGrpSpPr/>
          <p:nvPr/>
        </p:nvGrpSpPr>
        <p:grpSpPr>
          <a:xfrm>
            <a:off x="1224553" y="1835651"/>
            <a:ext cx="2112480" cy="384840"/>
            <a:chOff x="1224553" y="1835651"/>
            <a:chExt cx="211248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92A6A73-F8B0-4DCB-A00F-C650D25AA7D9}"/>
                    </a:ext>
                  </a:extLst>
                </p14:cNvPr>
                <p14:cNvContentPartPr/>
                <p14:nvPr/>
              </p14:nvContentPartPr>
              <p14:xfrm>
                <a:off x="1224553" y="1934291"/>
                <a:ext cx="211320" cy="245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92A6A73-F8B0-4DCB-A00F-C650D25AA7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15913" y="1925651"/>
                  <a:ext cx="228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E91AFF0-DBAD-4C1C-A9C5-4E8D1E531A5D}"/>
                    </a:ext>
                  </a:extLst>
                </p14:cNvPr>
                <p14:cNvContentPartPr/>
                <p14:nvPr/>
              </p14:nvContentPartPr>
              <p14:xfrm>
                <a:off x="1537033" y="1874171"/>
                <a:ext cx="11520" cy="346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E91AFF0-DBAD-4C1C-A9C5-4E8D1E531A5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28393" y="1865531"/>
                  <a:ext cx="29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4D8914-7125-4566-B105-9E956E5B8B65}"/>
                    </a:ext>
                  </a:extLst>
                </p14:cNvPr>
                <p14:cNvContentPartPr/>
                <p14:nvPr/>
              </p14:nvContentPartPr>
              <p14:xfrm>
                <a:off x="1416433" y="2009891"/>
                <a:ext cx="319680" cy="29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4D8914-7125-4566-B105-9E956E5B8B6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07433" y="2001251"/>
                  <a:ext cx="337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8DD9AED-DCFE-4B01-8294-4779E7F74785}"/>
                    </a:ext>
                  </a:extLst>
                </p14:cNvPr>
                <p14:cNvContentPartPr/>
                <p14:nvPr/>
              </p14:nvContentPartPr>
              <p14:xfrm>
                <a:off x="1696873" y="2039771"/>
                <a:ext cx="140400" cy="14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8DD9AED-DCFE-4B01-8294-4779E7F7478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88233" y="2031131"/>
                  <a:ext cx="158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954E8A3-9D80-4873-98CB-6EF5C305456E}"/>
                    </a:ext>
                  </a:extLst>
                </p14:cNvPr>
                <p14:cNvContentPartPr/>
                <p14:nvPr/>
              </p14:nvContentPartPr>
              <p14:xfrm>
                <a:off x="1939873" y="2036171"/>
                <a:ext cx="166680" cy="147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54E8A3-9D80-4873-98CB-6EF5C30545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30873" y="2027531"/>
                  <a:ext cx="184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CDE74A1-433A-403F-9893-8F7B6E7E4A1D}"/>
                    </a:ext>
                  </a:extLst>
                </p14:cNvPr>
                <p14:cNvContentPartPr/>
                <p14:nvPr/>
              </p14:nvContentPartPr>
              <p14:xfrm>
                <a:off x="2188993" y="1904051"/>
                <a:ext cx="279360" cy="266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CDE74A1-433A-403F-9893-8F7B6E7E4A1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179993" y="1895051"/>
                  <a:ext cx="297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61F841D-4AFF-48FC-B278-0A5047E2E570}"/>
                    </a:ext>
                  </a:extLst>
                </p14:cNvPr>
                <p14:cNvContentPartPr/>
                <p14:nvPr/>
              </p14:nvContentPartPr>
              <p14:xfrm>
                <a:off x="2451073" y="1967771"/>
                <a:ext cx="339120" cy="195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61F841D-4AFF-48FC-B278-0A5047E2E5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42073" y="1958771"/>
                  <a:ext cx="356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5BD0BDA-CBED-4A4C-9E10-9D6574BF3BD8}"/>
                    </a:ext>
                  </a:extLst>
                </p14:cNvPr>
                <p14:cNvContentPartPr/>
                <p14:nvPr/>
              </p14:nvContentPartPr>
              <p14:xfrm>
                <a:off x="2921233" y="1835651"/>
                <a:ext cx="38880" cy="305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5BD0BDA-CBED-4A4C-9E10-9D6574BF3BD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12233" y="1826651"/>
                  <a:ext cx="565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60EB195-FEC1-4CFB-A0EA-F7CBA4BC7F1D}"/>
                    </a:ext>
                  </a:extLst>
                </p14:cNvPr>
                <p14:cNvContentPartPr/>
                <p14:nvPr/>
              </p14:nvContentPartPr>
              <p14:xfrm>
                <a:off x="2872633" y="1983611"/>
                <a:ext cx="187560" cy="178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60EB195-FEC1-4CFB-A0EA-F7CBA4BC7F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63633" y="1974971"/>
                  <a:ext cx="205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DBF5089-8928-4809-972A-6C7852987806}"/>
                    </a:ext>
                  </a:extLst>
                </p14:cNvPr>
                <p14:cNvContentPartPr/>
                <p14:nvPr/>
              </p14:nvContentPartPr>
              <p14:xfrm>
                <a:off x="3102673" y="1977851"/>
                <a:ext cx="40680" cy="20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DBF5089-8928-4809-972A-6C78529878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93673" y="1968851"/>
                  <a:ext cx="58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96EE615-4651-46D0-B2FE-A7C2BA41D8A5}"/>
                    </a:ext>
                  </a:extLst>
                </p14:cNvPr>
                <p14:cNvContentPartPr/>
                <p14:nvPr/>
              </p14:nvContentPartPr>
              <p14:xfrm>
                <a:off x="3158113" y="1982531"/>
                <a:ext cx="178920" cy="162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96EE615-4651-46D0-B2FE-A7C2BA41D8A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49473" y="1973531"/>
                  <a:ext cx="1965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E7600D0-5D2E-490D-99B8-3D5AED77A1FC}"/>
              </a:ext>
            </a:extLst>
          </p:cNvPr>
          <p:cNvGrpSpPr/>
          <p:nvPr/>
        </p:nvGrpSpPr>
        <p:grpSpPr>
          <a:xfrm>
            <a:off x="3844993" y="1825931"/>
            <a:ext cx="948240" cy="356040"/>
            <a:chOff x="3844993" y="1825931"/>
            <a:chExt cx="94824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A05558-0CEC-4EAD-AD6E-2A4912D93404}"/>
                    </a:ext>
                  </a:extLst>
                </p14:cNvPr>
                <p14:cNvContentPartPr/>
                <p14:nvPr/>
              </p14:nvContentPartPr>
              <p14:xfrm>
                <a:off x="3844993" y="1825931"/>
                <a:ext cx="271080" cy="339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A05558-0CEC-4EAD-AD6E-2A4912D9340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36353" y="1816931"/>
                  <a:ext cx="2887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F617AF8-7B30-4443-98C8-09C9AE323FD9}"/>
                    </a:ext>
                  </a:extLst>
                </p14:cNvPr>
                <p14:cNvContentPartPr/>
                <p14:nvPr/>
              </p14:nvContentPartPr>
              <p14:xfrm>
                <a:off x="4177633" y="1989731"/>
                <a:ext cx="198360" cy="192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F617AF8-7B30-4443-98C8-09C9AE323F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68993" y="1980731"/>
                  <a:ext cx="216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77455C3-112F-4E96-9B71-7484EEC62534}"/>
                    </a:ext>
                  </a:extLst>
                </p14:cNvPr>
                <p14:cNvContentPartPr/>
                <p14:nvPr/>
              </p14:nvContentPartPr>
              <p14:xfrm>
                <a:off x="4469593" y="1986131"/>
                <a:ext cx="165960" cy="195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77455C3-112F-4E96-9B71-7484EEC6253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60593" y="1977491"/>
                  <a:ext cx="183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8A5D533-9066-4F71-A946-47A728E39C97}"/>
                    </a:ext>
                  </a:extLst>
                </p14:cNvPr>
                <p14:cNvContentPartPr/>
                <p14:nvPr/>
              </p14:nvContentPartPr>
              <p14:xfrm>
                <a:off x="4775953" y="2154251"/>
                <a:ext cx="1728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8A5D533-9066-4F71-A946-47A728E39C9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767313" y="2145251"/>
                  <a:ext cx="349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485982E-A79E-47B5-9E45-76CE3EFCD00A}"/>
                  </a:ext>
                </a:extLst>
              </p14:cNvPr>
              <p14:cNvContentPartPr/>
              <p14:nvPr/>
            </p14:nvContentPartPr>
            <p14:xfrm>
              <a:off x="1207440" y="1947600"/>
              <a:ext cx="10604520" cy="3598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485982E-A79E-47B5-9E45-76CE3EFCD00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98080" y="1938240"/>
                <a:ext cx="10623240" cy="36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4392F16-532A-4CFC-9224-71B53DCA529F}"/>
                  </a:ext>
                </a:extLst>
              </p14:cNvPr>
              <p14:cNvContentPartPr/>
              <p14:nvPr/>
            </p14:nvContentPartPr>
            <p14:xfrm>
              <a:off x="1084320" y="1468800"/>
              <a:ext cx="10608840" cy="44532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4392F16-532A-4CFC-9224-71B53DCA529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74960" y="1459440"/>
                <a:ext cx="10627560" cy="447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057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More on Rewards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Reward Scaling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57E8D44-06D8-4BB0-BD8D-B85F23CD5699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73E9A0-32E3-447C-BA5D-04024184604A}"/>
                  </a:ext>
                </a:extLst>
              </p14:cNvPr>
              <p14:cNvContentPartPr/>
              <p14:nvPr/>
            </p14:nvContentPartPr>
            <p14:xfrm>
              <a:off x="7831633" y="4588211"/>
              <a:ext cx="210960" cy="155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73E9A0-32E3-447C-BA5D-0402418460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2633" y="4579571"/>
                <a:ext cx="2286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8EAD787-E1B1-4244-B445-DBDCC2D1F987}"/>
                  </a:ext>
                </a:extLst>
              </p14:cNvPr>
              <p14:cNvContentPartPr/>
              <p14:nvPr/>
            </p14:nvContentPartPr>
            <p14:xfrm>
              <a:off x="8838193" y="4582811"/>
              <a:ext cx="200520" cy="155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8EAD787-E1B1-4244-B445-DBDCC2D1F9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9553" y="4574171"/>
                <a:ext cx="2181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CAD6CFC-FF7E-474D-8270-FF3123D84D5A}"/>
                  </a:ext>
                </a:extLst>
              </p14:cNvPr>
              <p14:cNvContentPartPr/>
              <p14:nvPr/>
            </p14:nvContentPartPr>
            <p14:xfrm>
              <a:off x="9836833" y="4561571"/>
              <a:ext cx="232560" cy="170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CAD6CFC-FF7E-474D-8270-FF3123D84D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28193" y="4552931"/>
                <a:ext cx="2502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134F099-D272-41E9-8C55-66D48AAB1428}"/>
                  </a:ext>
                </a:extLst>
              </p14:cNvPr>
              <p14:cNvContentPartPr/>
              <p14:nvPr/>
            </p14:nvContentPartPr>
            <p14:xfrm>
              <a:off x="10937713" y="4571291"/>
              <a:ext cx="246960" cy="166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134F099-D272-41E9-8C55-66D48AAB14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28713" y="4562651"/>
                <a:ext cx="2646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8FB666D-979A-4212-BBB6-8C70251CC700}"/>
                  </a:ext>
                </a:extLst>
              </p14:cNvPr>
              <p14:cNvContentPartPr/>
              <p14:nvPr/>
            </p14:nvContentPartPr>
            <p14:xfrm>
              <a:off x="7973833" y="3305531"/>
              <a:ext cx="263880" cy="1760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8FB666D-979A-4212-BBB6-8C70251CC7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65193" y="3296531"/>
                <a:ext cx="2815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022AA01-9DB9-4F68-85A2-1E73C4E77380}"/>
                  </a:ext>
                </a:extLst>
              </p14:cNvPr>
              <p14:cNvContentPartPr/>
              <p14:nvPr/>
            </p14:nvContentPartPr>
            <p14:xfrm>
              <a:off x="7910113" y="2279171"/>
              <a:ext cx="258120" cy="135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022AA01-9DB9-4F68-85A2-1E73C4E7738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01113" y="2270531"/>
                <a:ext cx="2757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7519897-8743-4B68-B640-E863F83280B5}"/>
                  </a:ext>
                </a:extLst>
              </p14:cNvPr>
              <p14:cNvContentPartPr/>
              <p14:nvPr/>
            </p14:nvContentPartPr>
            <p14:xfrm>
              <a:off x="8814793" y="2317691"/>
              <a:ext cx="236520" cy="144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7519897-8743-4B68-B640-E863F83280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06153" y="2309051"/>
                <a:ext cx="2541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93907B2-821E-4C44-A2D1-5685FA6104F6}"/>
                  </a:ext>
                </a:extLst>
              </p14:cNvPr>
              <p14:cNvContentPartPr/>
              <p14:nvPr/>
            </p14:nvContentPartPr>
            <p14:xfrm>
              <a:off x="9811273" y="2437571"/>
              <a:ext cx="204840" cy="128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93907B2-821E-4C44-A2D1-5685FA6104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02273" y="2428571"/>
                <a:ext cx="222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E76A519-7276-45CF-9644-70DA291A7C04}"/>
                  </a:ext>
                </a:extLst>
              </p14:cNvPr>
              <p14:cNvContentPartPr/>
              <p14:nvPr/>
            </p14:nvContentPartPr>
            <p14:xfrm>
              <a:off x="9941233" y="3482651"/>
              <a:ext cx="240840" cy="144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E76A519-7276-45CF-9644-70DA291A7C0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32233" y="3473651"/>
                <a:ext cx="25848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83AF847-F560-4ABE-8C76-F805EF724508}"/>
              </a:ext>
            </a:extLst>
          </p:cNvPr>
          <p:cNvGrpSpPr/>
          <p:nvPr/>
        </p:nvGrpSpPr>
        <p:grpSpPr>
          <a:xfrm>
            <a:off x="10917193" y="3609731"/>
            <a:ext cx="357120" cy="243360"/>
            <a:chOff x="10917193" y="3609731"/>
            <a:chExt cx="35712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8865E9-519B-472E-B22F-D59FB4FE80EF}"/>
                    </a:ext>
                  </a:extLst>
                </p14:cNvPr>
                <p14:cNvContentPartPr/>
                <p14:nvPr/>
              </p14:nvContentPartPr>
              <p14:xfrm>
                <a:off x="10917193" y="3674171"/>
                <a:ext cx="231840" cy="37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8865E9-519B-472E-B22F-D59FB4FE80E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08193" y="3665531"/>
                  <a:ext cx="249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FC03D94-31C5-4CDF-AF6E-0D29FA9900F3}"/>
                    </a:ext>
                  </a:extLst>
                </p14:cNvPr>
                <p14:cNvContentPartPr/>
                <p14:nvPr/>
              </p14:nvContentPartPr>
              <p14:xfrm>
                <a:off x="11252713" y="3609731"/>
                <a:ext cx="21600" cy="243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FC03D94-31C5-4CDF-AF6E-0D29FA9900F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43713" y="3601091"/>
                  <a:ext cx="3924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CA0D43D-2A41-49F5-9196-D394BB272D6F}"/>
              </a:ext>
            </a:extLst>
          </p:cNvPr>
          <p:cNvGrpSpPr/>
          <p:nvPr/>
        </p:nvGrpSpPr>
        <p:grpSpPr>
          <a:xfrm>
            <a:off x="11067313" y="2320571"/>
            <a:ext cx="254160" cy="307800"/>
            <a:chOff x="11067313" y="2320571"/>
            <a:chExt cx="25416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0248927-06AA-424A-94F3-F43386240941}"/>
                    </a:ext>
                  </a:extLst>
                </p14:cNvPr>
                <p14:cNvContentPartPr/>
                <p14:nvPr/>
              </p14:nvContentPartPr>
              <p14:xfrm>
                <a:off x="11178193" y="2351171"/>
                <a:ext cx="53640" cy="277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0248927-06AA-424A-94F3-F433862409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69553" y="2342171"/>
                  <a:ext cx="71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22A7FF1-D190-434B-A875-F57A5E7B19A4}"/>
                    </a:ext>
                  </a:extLst>
                </p14:cNvPr>
                <p14:cNvContentPartPr/>
                <p14:nvPr/>
              </p14:nvContentPartPr>
              <p14:xfrm>
                <a:off x="11067313" y="2320571"/>
                <a:ext cx="115560" cy="120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22A7FF1-D190-434B-A875-F57A5E7B19A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58673" y="2311571"/>
                  <a:ext cx="133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DDE795C-296A-4E1D-B2A6-A8A7F410E509}"/>
                    </a:ext>
                  </a:extLst>
                </p14:cNvPr>
                <p14:cNvContentPartPr/>
                <p14:nvPr/>
              </p14:nvContentPartPr>
              <p14:xfrm>
                <a:off x="11087473" y="2570051"/>
                <a:ext cx="234000" cy="45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DDE795C-296A-4E1D-B2A6-A8A7F410E50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78473" y="2561411"/>
                  <a:ext cx="25164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CE9332D-6D1C-4EAA-B9D9-068F85632C8E}"/>
                  </a:ext>
                </a:extLst>
              </p14:cNvPr>
              <p14:cNvContentPartPr/>
              <p14:nvPr/>
            </p14:nvContentPartPr>
            <p14:xfrm>
              <a:off x="642433" y="2126891"/>
              <a:ext cx="295200" cy="46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CE9332D-6D1C-4EAA-B9D9-068F85632C8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33433" y="2117891"/>
                <a:ext cx="31284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A317102-F17F-4032-AEEF-C50F86B02346}"/>
              </a:ext>
            </a:extLst>
          </p:cNvPr>
          <p:cNvGrpSpPr/>
          <p:nvPr/>
        </p:nvGrpSpPr>
        <p:grpSpPr>
          <a:xfrm>
            <a:off x="1224553" y="1835651"/>
            <a:ext cx="2112480" cy="384840"/>
            <a:chOff x="1224553" y="1835651"/>
            <a:chExt cx="211248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92A6A73-F8B0-4DCB-A00F-C650D25AA7D9}"/>
                    </a:ext>
                  </a:extLst>
                </p14:cNvPr>
                <p14:cNvContentPartPr/>
                <p14:nvPr/>
              </p14:nvContentPartPr>
              <p14:xfrm>
                <a:off x="1224553" y="1934291"/>
                <a:ext cx="211320" cy="245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92A6A73-F8B0-4DCB-A00F-C650D25AA7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15913" y="1925651"/>
                  <a:ext cx="228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E91AFF0-DBAD-4C1C-A9C5-4E8D1E531A5D}"/>
                    </a:ext>
                  </a:extLst>
                </p14:cNvPr>
                <p14:cNvContentPartPr/>
                <p14:nvPr/>
              </p14:nvContentPartPr>
              <p14:xfrm>
                <a:off x="1537033" y="1874171"/>
                <a:ext cx="11520" cy="346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E91AFF0-DBAD-4C1C-A9C5-4E8D1E531A5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28393" y="1865531"/>
                  <a:ext cx="29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4D8914-7125-4566-B105-9E956E5B8B65}"/>
                    </a:ext>
                  </a:extLst>
                </p14:cNvPr>
                <p14:cNvContentPartPr/>
                <p14:nvPr/>
              </p14:nvContentPartPr>
              <p14:xfrm>
                <a:off x="1416433" y="2009891"/>
                <a:ext cx="319680" cy="29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4D8914-7125-4566-B105-9E956E5B8B6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07433" y="2001251"/>
                  <a:ext cx="337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8DD9AED-DCFE-4B01-8294-4779E7F74785}"/>
                    </a:ext>
                  </a:extLst>
                </p14:cNvPr>
                <p14:cNvContentPartPr/>
                <p14:nvPr/>
              </p14:nvContentPartPr>
              <p14:xfrm>
                <a:off x="1696873" y="2039771"/>
                <a:ext cx="140400" cy="14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8DD9AED-DCFE-4B01-8294-4779E7F7478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88233" y="2031131"/>
                  <a:ext cx="158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954E8A3-9D80-4873-98CB-6EF5C305456E}"/>
                    </a:ext>
                  </a:extLst>
                </p14:cNvPr>
                <p14:cNvContentPartPr/>
                <p14:nvPr/>
              </p14:nvContentPartPr>
              <p14:xfrm>
                <a:off x="1939873" y="2036171"/>
                <a:ext cx="166680" cy="147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54E8A3-9D80-4873-98CB-6EF5C30545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30873" y="2027531"/>
                  <a:ext cx="184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CDE74A1-433A-403F-9893-8F7B6E7E4A1D}"/>
                    </a:ext>
                  </a:extLst>
                </p14:cNvPr>
                <p14:cNvContentPartPr/>
                <p14:nvPr/>
              </p14:nvContentPartPr>
              <p14:xfrm>
                <a:off x="2188993" y="1904051"/>
                <a:ext cx="279360" cy="266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CDE74A1-433A-403F-9893-8F7B6E7E4A1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179993" y="1895051"/>
                  <a:ext cx="297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61F841D-4AFF-48FC-B278-0A5047E2E570}"/>
                    </a:ext>
                  </a:extLst>
                </p14:cNvPr>
                <p14:cNvContentPartPr/>
                <p14:nvPr/>
              </p14:nvContentPartPr>
              <p14:xfrm>
                <a:off x="2451073" y="1967771"/>
                <a:ext cx="339120" cy="195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61F841D-4AFF-48FC-B278-0A5047E2E5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42073" y="1958771"/>
                  <a:ext cx="356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5BD0BDA-CBED-4A4C-9E10-9D6574BF3BD8}"/>
                    </a:ext>
                  </a:extLst>
                </p14:cNvPr>
                <p14:cNvContentPartPr/>
                <p14:nvPr/>
              </p14:nvContentPartPr>
              <p14:xfrm>
                <a:off x="2921233" y="1835651"/>
                <a:ext cx="38880" cy="305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5BD0BDA-CBED-4A4C-9E10-9D6574BF3BD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12233" y="1826651"/>
                  <a:ext cx="565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60EB195-FEC1-4CFB-A0EA-F7CBA4BC7F1D}"/>
                    </a:ext>
                  </a:extLst>
                </p14:cNvPr>
                <p14:cNvContentPartPr/>
                <p14:nvPr/>
              </p14:nvContentPartPr>
              <p14:xfrm>
                <a:off x="2872633" y="1983611"/>
                <a:ext cx="187560" cy="178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60EB195-FEC1-4CFB-A0EA-F7CBA4BC7F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63633" y="1974971"/>
                  <a:ext cx="205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DBF5089-8928-4809-972A-6C7852987806}"/>
                    </a:ext>
                  </a:extLst>
                </p14:cNvPr>
                <p14:cNvContentPartPr/>
                <p14:nvPr/>
              </p14:nvContentPartPr>
              <p14:xfrm>
                <a:off x="3102673" y="1977851"/>
                <a:ext cx="40680" cy="20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DBF5089-8928-4809-972A-6C78529878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93673" y="1968851"/>
                  <a:ext cx="58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96EE615-4651-46D0-B2FE-A7C2BA41D8A5}"/>
                    </a:ext>
                  </a:extLst>
                </p14:cNvPr>
                <p14:cNvContentPartPr/>
                <p14:nvPr/>
              </p14:nvContentPartPr>
              <p14:xfrm>
                <a:off x="3158113" y="1982531"/>
                <a:ext cx="178920" cy="162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96EE615-4651-46D0-B2FE-A7C2BA41D8A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49473" y="1973531"/>
                  <a:ext cx="1965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E7600D0-5D2E-490D-99B8-3D5AED77A1FC}"/>
              </a:ext>
            </a:extLst>
          </p:cNvPr>
          <p:cNvGrpSpPr/>
          <p:nvPr/>
        </p:nvGrpSpPr>
        <p:grpSpPr>
          <a:xfrm>
            <a:off x="3844993" y="1825931"/>
            <a:ext cx="948240" cy="356040"/>
            <a:chOff x="3844993" y="1825931"/>
            <a:chExt cx="94824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A05558-0CEC-4EAD-AD6E-2A4912D93404}"/>
                    </a:ext>
                  </a:extLst>
                </p14:cNvPr>
                <p14:cNvContentPartPr/>
                <p14:nvPr/>
              </p14:nvContentPartPr>
              <p14:xfrm>
                <a:off x="3844993" y="1825931"/>
                <a:ext cx="271080" cy="339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A05558-0CEC-4EAD-AD6E-2A4912D9340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36353" y="1816931"/>
                  <a:ext cx="2887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F617AF8-7B30-4443-98C8-09C9AE323FD9}"/>
                    </a:ext>
                  </a:extLst>
                </p14:cNvPr>
                <p14:cNvContentPartPr/>
                <p14:nvPr/>
              </p14:nvContentPartPr>
              <p14:xfrm>
                <a:off x="4177633" y="1989731"/>
                <a:ext cx="198360" cy="192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F617AF8-7B30-4443-98C8-09C9AE323F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68993" y="1980731"/>
                  <a:ext cx="216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77455C3-112F-4E96-9B71-7484EEC62534}"/>
                    </a:ext>
                  </a:extLst>
                </p14:cNvPr>
                <p14:cNvContentPartPr/>
                <p14:nvPr/>
              </p14:nvContentPartPr>
              <p14:xfrm>
                <a:off x="4469593" y="1986131"/>
                <a:ext cx="165960" cy="195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77455C3-112F-4E96-9B71-7484EEC6253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60593" y="1977491"/>
                  <a:ext cx="183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8A5D533-9066-4F71-A946-47A728E39C97}"/>
                    </a:ext>
                  </a:extLst>
                </p14:cNvPr>
                <p14:cNvContentPartPr/>
                <p14:nvPr/>
              </p14:nvContentPartPr>
              <p14:xfrm>
                <a:off x="4775953" y="2154251"/>
                <a:ext cx="1728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8A5D533-9066-4F71-A946-47A728E39C9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767313" y="2145251"/>
                  <a:ext cx="349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485982E-A79E-47B5-9E45-76CE3EFCD00A}"/>
                  </a:ext>
                </a:extLst>
              </p14:cNvPr>
              <p14:cNvContentPartPr/>
              <p14:nvPr/>
            </p14:nvContentPartPr>
            <p14:xfrm>
              <a:off x="1207440" y="1947600"/>
              <a:ext cx="10604520" cy="3598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485982E-A79E-47B5-9E45-76CE3EFCD00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98080" y="1938240"/>
                <a:ext cx="10623240" cy="36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A950F7-80BE-48A2-BFFC-44B7374E4F88}"/>
                  </a:ext>
                </a:extLst>
              </p14:cNvPr>
              <p14:cNvContentPartPr/>
              <p14:nvPr/>
            </p14:nvContentPartPr>
            <p14:xfrm>
              <a:off x="1028160" y="1457280"/>
              <a:ext cx="10597680" cy="4191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A950F7-80BE-48A2-BFFC-44B7374E4F8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18800" y="1447920"/>
                <a:ext cx="10616400" cy="42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1166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More on Rewards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Infinite Horizons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57E8D44-06D8-4BB0-BD8D-B85F23CD5699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D3C1D77-9CB8-4C72-8B7E-0463CBF85412}"/>
                  </a:ext>
                </a:extLst>
              </p14:cNvPr>
              <p14:cNvContentPartPr/>
              <p14:nvPr/>
            </p14:nvContentPartPr>
            <p14:xfrm>
              <a:off x="973800" y="1322280"/>
              <a:ext cx="10920240" cy="3487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D3C1D77-9CB8-4C72-8B7E-0463CBF854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440" y="1312920"/>
                <a:ext cx="10938960" cy="35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4842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More on Rewards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Reward of a sequence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57E8D44-06D8-4BB0-BD8D-B85F23CD5699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867967-C582-4154-8B11-5E8158C40320}"/>
                  </a:ext>
                </a:extLst>
              </p14:cNvPr>
              <p14:cNvContentPartPr/>
              <p14:nvPr/>
            </p14:nvContentPartPr>
            <p14:xfrm>
              <a:off x="344160" y="1883520"/>
              <a:ext cx="10981800" cy="300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867967-C582-4154-8B11-5E8158C403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800" y="1874160"/>
                <a:ext cx="11000520" cy="30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79D0D1-3721-45F5-B770-D7B33FBAC836}"/>
                  </a:ext>
                </a:extLst>
              </p14:cNvPr>
              <p14:cNvContentPartPr/>
              <p14:nvPr/>
            </p14:nvContentPartPr>
            <p14:xfrm>
              <a:off x="668160" y="693720"/>
              <a:ext cx="11257200" cy="5660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79D0D1-3721-45F5-B770-D7B33FBAC8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800" y="684360"/>
                <a:ext cx="11275920" cy="56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444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More on Rewards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Reward of a sequence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57E8D44-06D8-4BB0-BD8D-B85F23CD5699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867967-C582-4154-8B11-5E8158C40320}"/>
                  </a:ext>
                </a:extLst>
              </p14:cNvPr>
              <p14:cNvContentPartPr/>
              <p14:nvPr/>
            </p14:nvContentPartPr>
            <p14:xfrm>
              <a:off x="344160" y="1883520"/>
              <a:ext cx="10981800" cy="300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867967-C582-4154-8B11-5E8158C403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800" y="1874160"/>
                <a:ext cx="11000520" cy="30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618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State Values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57E8D44-06D8-4BB0-BD8D-B85F23CD5699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DC6C12-88B1-4FAA-9ED4-3238A3954039}"/>
                  </a:ext>
                </a:extLst>
              </p14:cNvPr>
              <p14:cNvContentPartPr/>
              <p14:nvPr/>
            </p14:nvContentPartPr>
            <p14:xfrm>
              <a:off x="359640" y="973800"/>
              <a:ext cx="10854000" cy="5245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DC6C12-88B1-4FAA-9ED4-3238A39540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280" y="964440"/>
                <a:ext cx="10872720" cy="52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1209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Optimal Value function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57E8D44-06D8-4BB0-BD8D-B85F23CD5699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417672-950F-4076-9385-F397ECD639AB}"/>
                  </a:ext>
                </a:extLst>
              </p14:cNvPr>
              <p14:cNvContentPartPr/>
              <p14:nvPr/>
            </p14:nvContentPartPr>
            <p14:xfrm>
              <a:off x="624960" y="654840"/>
              <a:ext cx="10706760" cy="525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417672-950F-4076-9385-F397ECD639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600" y="645480"/>
                <a:ext cx="10725480" cy="52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400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2852737"/>
          </a:xfrm>
        </p:spPr>
        <p:txBody>
          <a:bodyPr>
            <a:normAutofit/>
          </a:bodyPr>
          <a:lstStyle/>
          <a:p>
            <a:r>
              <a:rPr lang="en-GB" sz="5400" dirty="0"/>
              <a:t>Action</a:t>
            </a:r>
            <a:endParaRPr lang="ru-RU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E0C85C-6970-4086-861F-0E9EEC87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40" y="944880"/>
            <a:ext cx="6745070" cy="48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wnload free secret agent icon">
            <a:extLst>
              <a:ext uri="{FF2B5EF4-FFF2-40B4-BE49-F238E27FC236}">
                <a16:creationId xmlns:a16="http://schemas.microsoft.com/office/drawing/2014/main" id="{08E61C3F-4932-4C10-B45F-8EE43216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15" y="227790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064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Optimal Policy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57E8D44-06D8-4BB0-BD8D-B85F23CD5699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B99271-78FD-42B4-A304-53E836E0EF32}"/>
                  </a:ext>
                </a:extLst>
              </p14:cNvPr>
              <p14:cNvContentPartPr/>
              <p14:nvPr/>
            </p14:nvContentPartPr>
            <p14:xfrm>
              <a:off x="1018440" y="1389600"/>
              <a:ext cx="10610280" cy="3674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B99271-78FD-42B4-A304-53E836E0EF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080" y="1380240"/>
                <a:ext cx="10629000" cy="36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132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Value Iteration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57E8D44-06D8-4BB0-BD8D-B85F23CD5699}"/>
              </a:ext>
            </a:extLst>
          </p:cNvPr>
          <p:cNvGraphicFramePr>
            <a:graphicFrameLocks noGrp="1"/>
          </p:cNvGraphicFramePr>
          <p:nvPr/>
        </p:nvGraphicFramePr>
        <p:xfrm>
          <a:off x="7528560" y="1690688"/>
          <a:ext cx="4160520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FE6354-F989-4FF1-B9F4-4843FAEDD4CC}"/>
                  </a:ext>
                </a:extLst>
              </p14:cNvPr>
              <p14:cNvContentPartPr/>
              <p14:nvPr/>
            </p14:nvContentPartPr>
            <p14:xfrm>
              <a:off x="308160" y="1674360"/>
              <a:ext cx="9039600" cy="466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FE6354-F989-4FF1-B9F4-4843FAEDD4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800" y="1665000"/>
                <a:ext cx="9058320" cy="46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171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Value Iteration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6FA243-D677-4D3F-92C3-E9DCE1DF7C75}"/>
                  </a:ext>
                </a:extLst>
              </p14:cNvPr>
              <p14:cNvContentPartPr/>
              <p14:nvPr/>
            </p14:nvContentPartPr>
            <p14:xfrm>
              <a:off x="484560" y="57240"/>
              <a:ext cx="11103840" cy="6656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6FA243-D677-4D3F-92C3-E9DCE1DF7C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200" y="47880"/>
                <a:ext cx="11122560" cy="66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3787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Value Iteration Quiz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AD887C-036F-4FB6-A154-BCC383BC1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074750"/>
              </p:ext>
            </p:extLst>
          </p:nvPr>
        </p:nvGraphicFramePr>
        <p:xfrm>
          <a:off x="158368" y="1843088"/>
          <a:ext cx="3565220" cy="261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0536195-DA26-4E85-850C-F6B840D15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174241"/>
              </p:ext>
            </p:extLst>
          </p:nvPr>
        </p:nvGraphicFramePr>
        <p:xfrm>
          <a:off x="4313390" y="1852515"/>
          <a:ext cx="3565220" cy="261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81487354-5586-454D-85E6-63F7D2EDE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11787"/>
              </p:ext>
            </p:extLst>
          </p:nvPr>
        </p:nvGraphicFramePr>
        <p:xfrm>
          <a:off x="8468414" y="1828800"/>
          <a:ext cx="3565220" cy="2630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86218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7E9EE-1B30-4706-AB4F-358EBDB12C02}"/>
              </a:ext>
            </a:extLst>
          </p:cNvPr>
          <p:cNvGrpSpPr/>
          <p:nvPr/>
        </p:nvGrpSpPr>
        <p:grpSpPr>
          <a:xfrm>
            <a:off x="339313" y="4095371"/>
            <a:ext cx="257400" cy="217080"/>
            <a:chOff x="339313" y="4095371"/>
            <a:chExt cx="25740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6355DE-27C8-4DD6-8954-BA8C353F887D}"/>
                    </a:ext>
                  </a:extLst>
                </p14:cNvPr>
                <p14:cNvContentPartPr/>
                <p14:nvPr/>
              </p14:nvContentPartPr>
              <p14:xfrm>
                <a:off x="339313" y="4183211"/>
                <a:ext cx="193680" cy="3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6355DE-27C8-4DD6-8954-BA8C353F887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0673" y="4174571"/>
                  <a:ext cx="211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1CC6965-A221-469D-AAFA-7DFD61AFE7EE}"/>
                    </a:ext>
                  </a:extLst>
                </p14:cNvPr>
                <p14:cNvContentPartPr/>
                <p14:nvPr/>
              </p14:nvContentPartPr>
              <p14:xfrm>
                <a:off x="581593" y="4095371"/>
                <a:ext cx="15120" cy="217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1CC6965-A221-469D-AAFA-7DFD61AFE7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2953" y="4086371"/>
                  <a:ext cx="3276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0DF768-2D88-4C58-B2FD-51443005B777}"/>
              </a:ext>
            </a:extLst>
          </p:cNvPr>
          <p:cNvGrpSpPr/>
          <p:nvPr/>
        </p:nvGrpSpPr>
        <p:grpSpPr>
          <a:xfrm>
            <a:off x="1198993" y="4027331"/>
            <a:ext cx="328320" cy="217080"/>
            <a:chOff x="1198993" y="4027331"/>
            <a:chExt cx="32832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487AC9-414B-40E9-BC63-82E798F1B8E6}"/>
                    </a:ext>
                  </a:extLst>
                </p14:cNvPr>
                <p14:cNvContentPartPr/>
                <p14:nvPr/>
              </p14:nvContentPartPr>
              <p14:xfrm>
                <a:off x="1198993" y="4142531"/>
                <a:ext cx="243000" cy="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487AC9-414B-40E9-BC63-82E798F1B8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90353" y="4133891"/>
                  <a:ext cx="260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3B1D90C-1990-4CAD-A2F0-DD6C85F3FABF}"/>
                    </a:ext>
                  </a:extLst>
                </p14:cNvPr>
                <p14:cNvContentPartPr/>
                <p14:nvPr/>
              </p14:nvContentPartPr>
              <p14:xfrm>
                <a:off x="1507873" y="4027331"/>
                <a:ext cx="19440" cy="217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3B1D90C-1990-4CAD-A2F0-DD6C85F3FA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98873" y="4018331"/>
                  <a:ext cx="370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B27FA6-9565-4613-96FE-C0FA5BDD7454}"/>
              </a:ext>
            </a:extLst>
          </p:cNvPr>
          <p:cNvGrpSpPr/>
          <p:nvPr/>
        </p:nvGrpSpPr>
        <p:grpSpPr>
          <a:xfrm>
            <a:off x="2161633" y="4047491"/>
            <a:ext cx="340920" cy="256680"/>
            <a:chOff x="2161633" y="4047491"/>
            <a:chExt cx="34092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513526-9AD0-4BEF-B314-2E8E7BDADDC2}"/>
                    </a:ext>
                  </a:extLst>
                </p14:cNvPr>
                <p14:cNvContentPartPr/>
                <p14:nvPr/>
              </p14:nvContentPartPr>
              <p14:xfrm>
                <a:off x="2161633" y="4137491"/>
                <a:ext cx="238680" cy="1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513526-9AD0-4BEF-B314-2E8E7BDADDC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52633" y="4128491"/>
                  <a:ext cx="256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6F96569-608D-467B-9A74-C94BFF71B5EC}"/>
                    </a:ext>
                  </a:extLst>
                </p14:cNvPr>
                <p14:cNvContentPartPr/>
                <p14:nvPr/>
              </p14:nvContentPartPr>
              <p14:xfrm>
                <a:off x="2474473" y="4047491"/>
                <a:ext cx="28080" cy="256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6F96569-608D-467B-9A74-C94BFF71B5E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65473" y="4038851"/>
                  <a:ext cx="4572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F96DF9-F921-4075-A9C5-A3BCA55530E7}"/>
              </a:ext>
            </a:extLst>
          </p:cNvPr>
          <p:cNvGrpSpPr/>
          <p:nvPr/>
        </p:nvGrpSpPr>
        <p:grpSpPr>
          <a:xfrm>
            <a:off x="3034273" y="4042451"/>
            <a:ext cx="311400" cy="233640"/>
            <a:chOff x="3034273" y="4042451"/>
            <a:chExt cx="31140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AC1F04-F845-4356-A9C3-CC8CB715CBE6}"/>
                    </a:ext>
                  </a:extLst>
                </p14:cNvPr>
                <p14:cNvContentPartPr/>
                <p14:nvPr/>
              </p14:nvContentPartPr>
              <p14:xfrm>
                <a:off x="3034273" y="4135691"/>
                <a:ext cx="202680" cy="16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AC1F04-F845-4356-A9C3-CC8CB715CB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25633" y="4127051"/>
                  <a:ext cx="220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C034BA-7DEA-4A86-A91D-BB7765EFF2CC}"/>
                    </a:ext>
                  </a:extLst>
                </p14:cNvPr>
                <p14:cNvContentPartPr/>
                <p14:nvPr/>
              </p14:nvContentPartPr>
              <p14:xfrm>
                <a:off x="3325513" y="4042451"/>
                <a:ext cx="20160" cy="233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C034BA-7DEA-4A86-A91D-BB7765EFF2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16513" y="4033811"/>
                  <a:ext cx="3780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67FE0-EAFA-4C4B-B87D-4D9955BF880B}"/>
              </a:ext>
            </a:extLst>
          </p:cNvPr>
          <p:cNvGrpSpPr/>
          <p:nvPr/>
        </p:nvGrpSpPr>
        <p:grpSpPr>
          <a:xfrm>
            <a:off x="389713" y="3133091"/>
            <a:ext cx="316080" cy="235800"/>
            <a:chOff x="389713" y="3133091"/>
            <a:chExt cx="3160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2C60A8A-3B69-4832-84A2-E672EDC52D06}"/>
                    </a:ext>
                  </a:extLst>
                </p14:cNvPr>
                <p14:cNvContentPartPr/>
                <p14:nvPr/>
              </p14:nvContentPartPr>
              <p14:xfrm>
                <a:off x="389713" y="3243251"/>
                <a:ext cx="209520" cy="1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2C60A8A-3B69-4832-84A2-E672EDC52D0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0713" y="3234611"/>
                  <a:ext cx="227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639FF92-E6EC-4374-AF3B-274D0DB04F1F}"/>
                    </a:ext>
                  </a:extLst>
                </p14:cNvPr>
                <p14:cNvContentPartPr/>
                <p14:nvPr/>
              </p14:nvContentPartPr>
              <p14:xfrm>
                <a:off x="669073" y="3133091"/>
                <a:ext cx="36720" cy="23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639FF92-E6EC-4374-AF3B-274D0DB04F1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0073" y="3124451"/>
                  <a:ext cx="5436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F16565-1775-4D00-AAD9-F7ED8D7D700C}"/>
              </a:ext>
            </a:extLst>
          </p:cNvPr>
          <p:cNvGrpSpPr/>
          <p:nvPr/>
        </p:nvGrpSpPr>
        <p:grpSpPr>
          <a:xfrm>
            <a:off x="2127433" y="3221291"/>
            <a:ext cx="317520" cy="263520"/>
            <a:chOff x="2127433" y="3221291"/>
            <a:chExt cx="31752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8394868-D86E-4B1C-8F32-71EEEF6CB714}"/>
                    </a:ext>
                  </a:extLst>
                </p14:cNvPr>
                <p14:cNvContentPartPr/>
                <p14:nvPr/>
              </p14:nvContentPartPr>
              <p14:xfrm>
                <a:off x="2127433" y="3333251"/>
                <a:ext cx="20304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8394868-D86E-4B1C-8F32-71EEEF6CB7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18433" y="3324611"/>
                  <a:ext cx="220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7DE971-B3FA-4101-8B3A-92848A1F3A01}"/>
                    </a:ext>
                  </a:extLst>
                </p14:cNvPr>
                <p14:cNvContentPartPr/>
                <p14:nvPr/>
              </p14:nvContentPartPr>
              <p14:xfrm>
                <a:off x="2425513" y="3221291"/>
                <a:ext cx="19440" cy="263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7DE971-B3FA-4101-8B3A-92848A1F3A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16513" y="3212651"/>
                  <a:ext cx="370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56BE41-6E9E-4A87-98F3-FF41E3DBCF1C}"/>
              </a:ext>
            </a:extLst>
          </p:cNvPr>
          <p:cNvGrpSpPr/>
          <p:nvPr/>
        </p:nvGrpSpPr>
        <p:grpSpPr>
          <a:xfrm>
            <a:off x="2972713" y="3204371"/>
            <a:ext cx="624240" cy="181800"/>
            <a:chOff x="2972713" y="3204371"/>
            <a:chExt cx="62424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E29DB9-0877-43FA-BAEC-FD15B38F8FE5}"/>
                    </a:ext>
                  </a:extLst>
                </p14:cNvPr>
                <p14:cNvContentPartPr/>
                <p14:nvPr/>
              </p14:nvContentPartPr>
              <p14:xfrm>
                <a:off x="2972713" y="3292571"/>
                <a:ext cx="181440" cy="1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E29DB9-0877-43FA-BAEC-FD15B38F8F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63713" y="3283931"/>
                  <a:ext cx="199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316A10-BBDE-4862-80EF-BAFB593F0373}"/>
                    </a:ext>
                  </a:extLst>
                </p14:cNvPr>
                <p14:cNvContentPartPr/>
                <p14:nvPr/>
              </p14:nvContentPartPr>
              <p14:xfrm>
                <a:off x="3240913" y="3204731"/>
                <a:ext cx="7560" cy="181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316A10-BBDE-4862-80EF-BAFB593F03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32273" y="3195731"/>
                  <a:ext cx="25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7A4B9CA-C6C2-41EF-9F54-6BC6F394B289}"/>
                    </a:ext>
                  </a:extLst>
                </p14:cNvPr>
                <p14:cNvContentPartPr/>
                <p14:nvPr/>
              </p14:nvContentPartPr>
              <p14:xfrm>
                <a:off x="3334513" y="3223091"/>
                <a:ext cx="101160" cy="141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7A4B9CA-C6C2-41EF-9F54-6BC6F394B28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25513" y="3214091"/>
                  <a:ext cx="118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97913F-5B65-4B6B-8453-50B4D6B9729F}"/>
                    </a:ext>
                  </a:extLst>
                </p14:cNvPr>
                <p14:cNvContentPartPr/>
                <p14:nvPr/>
              </p14:nvContentPartPr>
              <p14:xfrm>
                <a:off x="3490033" y="3204371"/>
                <a:ext cx="106920" cy="135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97913F-5B65-4B6B-8453-50B4D6B9729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81033" y="3195371"/>
                  <a:ext cx="1245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AEDF6A-02EA-42FE-A31B-C2582D3CE26C}"/>
              </a:ext>
            </a:extLst>
          </p:cNvPr>
          <p:cNvGrpSpPr/>
          <p:nvPr/>
        </p:nvGrpSpPr>
        <p:grpSpPr>
          <a:xfrm>
            <a:off x="447673" y="2181251"/>
            <a:ext cx="364320" cy="263160"/>
            <a:chOff x="447673" y="2181251"/>
            <a:chExt cx="36432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843BA2-40A3-4EDF-A7E2-FDB4B57D319D}"/>
                    </a:ext>
                  </a:extLst>
                </p14:cNvPr>
                <p14:cNvContentPartPr/>
                <p14:nvPr/>
              </p14:nvContentPartPr>
              <p14:xfrm>
                <a:off x="447673" y="2291771"/>
                <a:ext cx="200520" cy="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843BA2-40A3-4EDF-A7E2-FDB4B57D319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8673" y="2282771"/>
                  <a:ext cx="218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D4679C-2CB9-4B00-9FEB-71D800BC9474}"/>
                    </a:ext>
                  </a:extLst>
                </p14:cNvPr>
                <p14:cNvContentPartPr/>
                <p14:nvPr/>
              </p14:nvContentPartPr>
              <p14:xfrm>
                <a:off x="734953" y="2181251"/>
                <a:ext cx="77040" cy="263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D4679C-2CB9-4B00-9FEB-71D800BC947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6313" y="2172611"/>
                  <a:ext cx="9468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D07944-E34F-473C-8AB3-8DB75002896C}"/>
              </a:ext>
            </a:extLst>
          </p:cNvPr>
          <p:cNvGrpSpPr/>
          <p:nvPr/>
        </p:nvGrpSpPr>
        <p:grpSpPr>
          <a:xfrm>
            <a:off x="1271353" y="2271251"/>
            <a:ext cx="260280" cy="168120"/>
            <a:chOff x="1271353" y="2271251"/>
            <a:chExt cx="26028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E5AC1C-9772-4B45-B1B8-D5ED412B8B29}"/>
                    </a:ext>
                  </a:extLst>
                </p14:cNvPr>
                <p14:cNvContentPartPr/>
                <p14:nvPr/>
              </p14:nvContentPartPr>
              <p14:xfrm>
                <a:off x="1271353" y="2376371"/>
                <a:ext cx="191880" cy="1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E5AC1C-9772-4B45-B1B8-D5ED412B8B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62713" y="2367731"/>
                  <a:ext cx="209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378919-1740-44DA-AF78-A7A184F6CF6B}"/>
                    </a:ext>
                  </a:extLst>
                </p14:cNvPr>
                <p14:cNvContentPartPr/>
                <p14:nvPr/>
              </p14:nvContentPartPr>
              <p14:xfrm>
                <a:off x="1507873" y="2271251"/>
                <a:ext cx="23760" cy="168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378919-1740-44DA-AF78-A7A184F6CF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98873" y="2262611"/>
                  <a:ext cx="4140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A1C226-691B-4DEA-BFD6-93B8953D0936}"/>
              </a:ext>
            </a:extLst>
          </p:cNvPr>
          <p:cNvGrpSpPr/>
          <p:nvPr/>
        </p:nvGrpSpPr>
        <p:grpSpPr>
          <a:xfrm>
            <a:off x="2083513" y="2291771"/>
            <a:ext cx="276480" cy="222480"/>
            <a:chOff x="2083513" y="2291771"/>
            <a:chExt cx="2764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0D939F-7E6F-41C1-9916-B5864E3737D7}"/>
                    </a:ext>
                  </a:extLst>
                </p14:cNvPr>
                <p14:cNvContentPartPr/>
                <p14:nvPr/>
              </p14:nvContentPartPr>
              <p14:xfrm>
                <a:off x="2083513" y="2374931"/>
                <a:ext cx="186840" cy="27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0D939F-7E6F-41C1-9916-B5864E3737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74513" y="2365931"/>
                  <a:ext cx="204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F407CD-8AD2-4ED9-83DE-678A29475C79}"/>
                    </a:ext>
                  </a:extLst>
                </p14:cNvPr>
                <p14:cNvContentPartPr/>
                <p14:nvPr/>
              </p14:nvContentPartPr>
              <p14:xfrm>
                <a:off x="2342353" y="2291771"/>
                <a:ext cx="17640" cy="222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F407CD-8AD2-4ED9-83DE-678A29475C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33713" y="2282771"/>
                  <a:ext cx="3528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58ED54-7BD2-481C-A0D9-2A6400D8471D}"/>
              </a:ext>
            </a:extLst>
          </p:cNvPr>
          <p:cNvGrpSpPr/>
          <p:nvPr/>
        </p:nvGrpSpPr>
        <p:grpSpPr>
          <a:xfrm>
            <a:off x="3126793" y="2278091"/>
            <a:ext cx="376560" cy="202680"/>
            <a:chOff x="3126793" y="2278091"/>
            <a:chExt cx="37656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D8DA5E-5EF1-45C6-9369-FF7E82190A1B}"/>
                    </a:ext>
                  </a:extLst>
                </p14:cNvPr>
                <p14:cNvContentPartPr/>
                <p14:nvPr/>
              </p14:nvContentPartPr>
              <p14:xfrm>
                <a:off x="3126793" y="2278091"/>
                <a:ext cx="29520" cy="202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D8DA5E-5EF1-45C6-9369-FF7E82190A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17793" y="2269091"/>
                  <a:ext cx="47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E1F84E-5279-4E2B-BDF7-7A17164977BB}"/>
                    </a:ext>
                  </a:extLst>
                </p14:cNvPr>
                <p14:cNvContentPartPr/>
                <p14:nvPr/>
              </p14:nvContentPartPr>
              <p14:xfrm>
                <a:off x="3243073" y="2320571"/>
                <a:ext cx="92160" cy="146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FE1F84E-5279-4E2B-BDF7-7A17164977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34433" y="2311571"/>
                  <a:ext cx="109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25D3FD-9307-4F96-93F4-9F67770C8E1A}"/>
                    </a:ext>
                  </a:extLst>
                </p14:cNvPr>
                <p14:cNvContentPartPr/>
                <p14:nvPr/>
              </p14:nvContentPartPr>
              <p14:xfrm>
                <a:off x="3400393" y="2320931"/>
                <a:ext cx="102960" cy="136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25D3FD-9307-4F96-93F4-9F67770C8E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91753" y="2312291"/>
                  <a:ext cx="12060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A1C0D45-3F40-47B0-B7F7-2CD2B8F9E5C8}"/>
                  </a:ext>
                </a:extLst>
              </p14:cNvPr>
              <p14:cNvContentPartPr/>
              <p14:nvPr/>
            </p14:nvContentPartPr>
            <p14:xfrm>
              <a:off x="4686673" y="3994931"/>
              <a:ext cx="264240" cy="184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A1C0D45-3F40-47B0-B7F7-2CD2B8F9E5C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77673" y="3986291"/>
                <a:ext cx="281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0F81649-14D2-48D3-9B91-9B3D5CFDBEFC}"/>
                  </a:ext>
                </a:extLst>
              </p14:cNvPr>
              <p14:cNvContentPartPr/>
              <p14:nvPr/>
            </p14:nvContentPartPr>
            <p14:xfrm>
              <a:off x="5512513" y="3988091"/>
              <a:ext cx="15840" cy="231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0F81649-14D2-48D3-9B91-9B3D5CFDBEF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03873" y="3979451"/>
                <a:ext cx="33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15A9663-8A24-49EE-9826-91BADA94CA31}"/>
                  </a:ext>
                </a:extLst>
              </p14:cNvPr>
              <p14:cNvContentPartPr/>
              <p14:nvPr/>
            </p14:nvContentPartPr>
            <p14:xfrm>
              <a:off x="6330433" y="3968291"/>
              <a:ext cx="167040" cy="205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15A9663-8A24-49EE-9826-91BADA94CA3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321433" y="3959651"/>
                <a:ext cx="18468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214D14A-DF10-4E73-9AE3-EC1E9B21FF32}"/>
              </a:ext>
            </a:extLst>
          </p:cNvPr>
          <p:cNvGrpSpPr/>
          <p:nvPr/>
        </p:nvGrpSpPr>
        <p:grpSpPr>
          <a:xfrm>
            <a:off x="4577953" y="3109331"/>
            <a:ext cx="336960" cy="276840"/>
            <a:chOff x="4577953" y="3109331"/>
            <a:chExt cx="33696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63E73C8-90BF-4A12-978A-2FF11671FBE1}"/>
                    </a:ext>
                  </a:extLst>
                </p14:cNvPr>
                <p14:cNvContentPartPr/>
                <p14:nvPr/>
              </p14:nvContentPartPr>
              <p14:xfrm>
                <a:off x="4577953" y="3219491"/>
                <a:ext cx="183600" cy="2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63E73C8-90BF-4A12-978A-2FF11671FBE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69313" y="3210851"/>
                  <a:ext cx="201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E34D45-1A97-475B-8A76-9C3C84B958EF}"/>
                    </a:ext>
                  </a:extLst>
                </p14:cNvPr>
                <p14:cNvContentPartPr/>
                <p14:nvPr/>
              </p14:nvContentPartPr>
              <p14:xfrm>
                <a:off x="4886833" y="3109331"/>
                <a:ext cx="28080" cy="27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E34D45-1A97-475B-8A76-9C3C84B958E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77833" y="3100691"/>
                  <a:ext cx="4572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C00DB1-11E2-4D24-8EF0-FBC8EB1CF073}"/>
              </a:ext>
            </a:extLst>
          </p:cNvPr>
          <p:cNvGrpSpPr/>
          <p:nvPr/>
        </p:nvGrpSpPr>
        <p:grpSpPr>
          <a:xfrm>
            <a:off x="4684513" y="2244251"/>
            <a:ext cx="136800" cy="302040"/>
            <a:chOff x="4684513" y="2244251"/>
            <a:chExt cx="13680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16B7001-D20A-4780-90F6-4300EE4384F7}"/>
                    </a:ext>
                  </a:extLst>
                </p14:cNvPr>
                <p14:cNvContentPartPr/>
                <p14:nvPr/>
              </p14:nvContentPartPr>
              <p14:xfrm>
                <a:off x="4684513" y="2244251"/>
                <a:ext cx="136800" cy="151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6B7001-D20A-4780-90F6-4300EE4384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75513" y="2235611"/>
                  <a:ext cx="154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C2931CB-53D5-47BD-99A4-F131BD69CB90}"/>
                    </a:ext>
                  </a:extLst>
                </p14:cNvPr>
                <p14:cNvContentPartPr/>
                <p14:nvPr/>
              </p14:nvContentPartPr>
              <p14:xfrm>
                <a:off x="4777753" y="2283131"/>
                <a:ext cx="36720" cy="263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C2931CB-53D5-47BD-99A4-F131BD69CB9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69113" y="2274491"/>
                  <a:ext cx="54360" cy="28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8DC3A17-82FE-4575-8988-99E087ADADA8}"/>
                  </a:ext>
                </a:extLst>
              </p14:cNvPr>
              <p14:cNvContentPartPr/>
              <p14:nvPr/>
            </p14:nvContentPartPr>
            <p14:xfrm>
              <a:off x="5480833" y="2212571"/>
              <a:ext cx="20160" cy="262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8DC3A17-82FE-4575-8988-99E087ADADA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471833" y="2203931"/>
                <a:ext cx="378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2079E0A-160C-433F-A681-9DA9EC6C27AA}"/>
                  </a:ext>
                </a:extLst>
              </p14:cNvPr>
              <p14:cNvContentPartPr/>
              <p14:nvPr/>
            </p14:nvContentPartPr>
            <p14:xfrm>
              <a:off x="6353833" y="2261531"/>
              <a:ext cx="296280" cy="128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2079E0A-160C-433F-A681-9DA9EC6C27A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344833" y="2252531"/>
                <a:ext cx="313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5091404-30C6-4797-B1EB-D428C196284E}"/>
                  </a:ext>
                </a:extLst>
              </p14:cNvPr>
              <p14:cNvContentPartPr/>
              <p14:nvPr/>
            </p14:nvContentPartPr>
            <p14:xfrm>
              <a:off x="7372633" y="3896291"/>
              <a:ext cx="226800" cy="194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5091404-30C6-4797-B1EB-D428C196284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363993" y="3887651"/>
                <a:ext cx="24444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58F6F6EC-05F6-4109-80BC-8A6391E840FE}"/>
              </a:ext>
            </a:extLst>
          </p:cNvPr>
          <p:cNvGrpSpPr/>
          <p:nvPr/>
        </p:nvGrpSpPr>
        <p:grpSpPr>
          <a:xfrm>
            <a:off x="6424033" y="3067931"/>
            <a:ext cx="207000" cy="325080"/>
            <a:chOff x="6424033" y="3067931"/>
            <a:chExt cx="20700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EE14EF-5856-41CA-8943-EBD125E307D6}"/>
                    </a:ext>
                  </a:extLst>
                </p14:cNvPr>
                <p14:cNvContentPartPr/>
                <p14:nvPr/>
              </p14:nvContentPartPr>
              <p14:xfrm>
                <a:off x="6424033" y="3067931"/>
                <a:ext cx="207000" cy="198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EE14EF-5856-41CA-8943-EBD125E307D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15033" y="3058931"/>
                  <a:ext cx="224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04924B-EA97-4741-BA96-D8E0AE7DABDF}"/>
                    </a:ext>
                  </a:extLst>
                </p14:cNvPr>
                <p14:cNvContentPartPr/>
                <p14:nvPr/>
              </p14:nvContentPartPr>
              <p14:xfrm>
                <a:off x="6581353" y="3124811"/>
                <a:ext cx="49680" cy="268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E04924B-EA97-4741-BA96-D8E0AE7DABD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72713" y="3115811"/>
                  <a:ext cx="6732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9384A9B-2219-4326-ABC5-D4C44358D113}"/>
              </a:ext>
            </a:extLst>
          </p:cNvPr>
          <p:cNvGrpSpPr/>
          <p:nvPr/>
        </p:nvGrpSpPr>
        <p:grpSpPr>
          <a:xfrm>
            <a:off x="5491273" y="4572371"/>
            <a:ext cx="1045800" cy="420480"/>
            <a:chOff x="5491273" y="4572371"/>
            <a:chExt cx="104580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B6A8669-1C48-4CEA-BA67-21F20AEECB9F}"/>
                    </a:ext>
                  </a:extLst>
                </p14:cNvPr>
                <p14:cNvContentPartPr/>
                <p14:nvPr/>
              </p14:nvContentPartPr>
              <p14:xfrm>
                <a:off x="5491273" y="4687211"/>
                <a:ext cx="266760" cy="305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B6A8669-1C48-4CEA-BA67-21F20AEECB9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82273" y="4678211"/>
                  <a:ext cx="284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8A60052-AA37-497B-9C9D-935A9B5F3198}"/>
                    </a:ext>
                  </a:extLst>
                </p14:cNvPr>
                <p14:cNvContentPartPr/>
                <p14:nvPr/>
              </p14:nvContentPartPr>
              <p14:xfrm>
                <a:off x="5857393" y="4572371"/>
                <a:ext cx="83520" cy="190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8A60052-AA37-497B-9C9D-935A9B5F319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48393" y="4563371"/>
                  <a:ext cx="101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8DF6A13-56F9-41DF-9B04-6B4E5E7292D3}"/>
                    </a:ext>
                  </a:extLst>
                </p14:cNvPr>
                <p14:cNvContentPartPr/>
                <p14:nvPr/>
              </p14:nvContentPartPr>
              <p14:xfrm>
                <a:off x="5802313" y="4612691"/>
                <a:ext cx="169560" cy="1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8DF6A13-56F9-41DF-9B04-6B4E5E7292D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93313" y="4603691"/>
                  <a:ext cx="187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4F115C2-475D-414C-9425-07A7F4BD77F6}"/>
                    </a:ext>
                  </a:extLst>
                </p14:cNvPr>
                <p14:cNvContentPartPr/>
                <p14:nvPr/>
              </p14:nvContentPartPr>
              <p14:xfrm>
                <a:off x="5940553" y="4654811"/>
                <a:ext cx="132480" cy="312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4F115C2-475D-414C-9425-07A7F4BD77F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31553" y="4646171"/>
                  <a:ext cx="1501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B91D19-8EDB-404E-B189-17433EBB9A53}"/>
                    </a:ext>
                  </a:extLst>
                </p14:cNvPr>
                <p14:cNvContentPartPr/>
                <p14:nvPr/>
              </p14:nvContentPartPr>
              <p14:xfrm>
                <a:off x="6430153" y="4638611"/>
                <a:ext cx="106920" cy="334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B91D19-8EDB-404E-B189-17433EBB9A5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421513" y="4629611"/>
                  <a:ext cx="124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E7465C6-04A6-46AC-9CEC-966FD1445D06}"/>
                    </a:ext>
                  </a:extLst>
                </p14:cNvPr>
                <p14:cNvContentPartPr/>
                <p14:nvPr/>
              </p14:nvContentPartPr>
              <p14:xfrm>
                <a:off x="6064033" y="4695131"/>
                <a:ext cx="198360" cy="187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E7465C6-04A6-46AC-9CEC-966FD1445D0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55033" y="4686491"/>
                  <a:ext cx="2160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456AD2-F5A9-4295-A6E9-C9021DD5C861}"/>
              </a:ext>
            </a:extLst>
          </p:cNvPr>
          <p:cNvGrpSpPr/>
          <p:nvPr/>
        </p:nvGrpSpPr>
        <p:grpSpPr>
          <a:xfrm>
            <a:off x="1209793" y="4574891"/>
            <a:ext cx="871560" cy="394200"/>
            <a:chOff x="1209793" y="4574891"/>
            <a:chExt cx="87156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0E193A6-3EF5-4D23-B409-067D7682C3C2}"/>
                    </a:ext>
                  </a:extLst>
                </p14:cNvPr>
                <p14:cNvContentPartPr/>
                <p14:nvPr/>
              </p14:nvContentPartPr>
              <p14:xfrm>
                <a:off x="1209793" y="4681091"/>
                <a:ext cx="89640" cy="249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0E193A6-3EF5-4D23-B409-067D7682C3C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00793" y="4672091"/>
                  <a:ext cx="107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B1483F-C5B6-4510-9B29-1A019473CE19}"/>
                    </a:ext>
                  </a:extLst>
                </p14:cNvPr>
                <p14:cNvContentPartPr/>
                <p14:nvPr/>
              </p14:nvContentPartPr>
              <p14:xfrm>
                <a:off x="1254433" y="4574891"/>
                <a:ext cx="222120" cy="394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B1483F-C5B6-4510-9B29-1A019473CE1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45433" y="4566251"/>
                  <a:ext cx="2397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F601D9-765E-47D0-B254-34775E6F9E8F}"/>
                    </a:ext>
                  </a:extLst>
                </p14:cNvPr>
                <p14:cNvContentPartPr/>
                <p14:nvPr/>
              </p14:nvContentPartPr>
              <p14:xfrm>
                <a:off x="1526953" y="4592891"/>
                <a:ext cx="189720" cy="282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F601D9-765E-47D0-B254-34775E6F9E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18313" y="4584251"/>
                  <a:ext cx="2073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6D2C389-7D8A-4C7C-84F0-CE00444340E4}"/>
                    </a:ext>
                  </a:extLst>
                </p14:cNvPr>
                <p14:cNvContentPartPr/>
                <p14:nvPr/>
              </p14:nvContentPartPr>
              <p14:xfrm>
                <a:off x="1741513" y="4649771"/>
                <a:ext cx="171360" cy="214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6D2C389-7D8A-4C7C-84F0-CE00444340E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32873" y="4641131"/>
                  <a:ext cx="189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3F9189-0D83-451E-BF65-F65CEF203637}"/>
                    </a:ext>
                  </a:extLst>
                </p14:cNvPr>
                <p14:cNvContentPartPr/>
                <p14:nvPr/>
              </p14:nvContentPartPr>
              <p14:xfrm>
                <a:off x="1916473" y="4588211"/>
                <a:ext cx="164880" cy="304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3F9189-0D83-451E-BF65-F65CEF20363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07833" y="4579211"/>
                  <a:ext cx="18252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8B9ED6D-7D52-4D7E-8CA2-57DBC34C334E}"/>
              </a:ext>
            </a:extLst>
          </p:cNvPr>
          <p:cNvGrpSpPr/>
          <p:nvPr/>
        </p:nvGrpSpPr>
        <p:grpSpPr>
          <a:xfrm>
            <a:off x="9191713" y="4587131"/>
            <a:ext cx="1082160" cy="533160"/>
            <a:chOff x="9191713" y="4587131"/>
            <a:chExt cx="1082160" cy="53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5E4667C-261E-4B6F-9C5B-5F283DE36EA0}"/>
                    </a:ext>
                  </a:extLst>
                </p14:cNvPr>
                <p14:cNvContentPartPr/>
                <p14:nvPr/>
              </p14:nvContentPartPr>
              <p14:xfrm>
                <a:off x="9191713" y="4773971"/>
                <a:ext cx="251640" cy="34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5E4667C-261E-4B6F-9C5B-5F283DE36EA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183073" y="4764971"/>
                  <a:ext cx="269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3C27F46-FD4E-4848-963B-293849731C70}"/>
                    </a:ext>
                  </a:extLst>
                </p14:cNvPr>
                <p14:cNvContentPartPr/>
                <p14:nvPr/>
              </p14:nvContentPartPr>
              <p14:xfrm>
                <a:off x="9504553" y="4588931"/>
                <a:ext cx="79560" cy="196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3C27F46-FD4E-4848-963B-293849731C7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495553" y="4579931"/>
                  <a:ext cx="97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5A84717-8F7A-4C51-9DA3-E9E8CAC6239E}"/>
                    </a:ext>
                  </a:extLst>
                </p14:cNvPr>
                <p14:cNvContentPartPr/>
                <p14:nvPr/>
              </p14:nvContentPartPr>
              <p14:xfrm>
                <a:off x="9421753" y="4668491"/>
                <a:ext cx="191880" cy="2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5A84717-8F7A-4C51-9DA3-E9E8CAC6239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412753" y="4659491"/>
                  <a:ext cx="209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78580C0-2025-4F0D-99C7-E24C41CA1821}"/>
                    </a:ext>
                  </a:extLst>
                </p14:cNvPr>
                <p14:cNvContentPartPr/>
                <p14:nvPr/>
              </p14:nvContentPartPr>
              <p14:xfrm>
                <a:off x="9643153" y="4690451"/>
                <a:ext cx="104760" cy="7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78580C0-2025-4F0D-99C7-E24C41CA182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634153" y="4681811"/>
                  <a:ext cx="122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A81E10-B9BA-49F9-A1C5-B69D5122A717}"/>
                    </a:ext>
                  </a:extLst>
                </p14:cNvPr>
                <p14:cNvContentPartPr/>
                <p14:nvPr/>
              </p14:nvContentPartPr>
              <p14:xfrm>
                <a:off x="9676993" y="4632851"/>
                <a:ext cx="13320" cy="156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AA81E10-B9BA-49F9-A1C5-B69D5122A71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667993" y="4624211"/>
                  <a:ext cx="30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FD3808D-91AD-4B0B-99CF-A8C58ECC3BDD}"/>
                    </a:ext>
                  </a:extLst>
                </p14:cNvPr>
                <p14:cNvContentPartPr/>
                <p14:nvPr/>
              </p14:nvContentPartPr>
              <p14:xfrm>
                <a:off x="9792193" y="4587131"/>
                <a:ext cx="11160" cy="155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FD3808D-91AD-4B0B-99CF-A8C58ECC3BD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783193" y="4578131"/>
                  <a:ext cx="28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E681FC9-8AA9-4289-BC81-466A6ED7CA2C}"/>
                    </a:ext>
                  </a:extLst>
                </p14:cNvPr>
                <p14:cNvContentPartPr/>
                <p14:nvPr/>
              </p14:nvContentPartPr>
              <p14:xfrm>
                <a:off x="9760513" y="4771091"/>
                <a:ext cx="134280" cy="295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E681FC9-8AA9-4289-BC81-466A6ED7CA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751873" y="4762091"/>
                  <a:ext cx="151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81AD4F0-A287-48B4-B752-233B1EAEEE7A}"/>
                    </a:ext>
                  </a:extLst>
                </p14:cNvPr>
                <p14:cNvContentPartPr/>
                <p14:nvPr/>
              </p14:nvContentPartPr>
              <p14:xfrm>
                <a:off x="9970753" y="4784411"/>
                <a:ext cx="113400" cy="188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81AD4F0-A287-48B4-B752-233B1EAEEE7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962113" y="4775411"/>
                  <a:ext cx="131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A35C199-B48B-44AB-A05F-02E234B86DB6}"/>
                    </a:ext>
                  </a:extLst>
                </p14:cNvPr>
                <p14:cNvContentPartPr/>
                <p14:nvPr/>
              </p14:nvContentPartPr>
              <p14:xfrm>
                <a:off x="10150033" y="4719251"/>
                <a:ext cx="123840" cy="326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A35C199-B48B-44AB-A05F-02E234B86DB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141033" y="4710611"/>
                  <a:ext cx="141480" cy="34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B63A70F-2EB0-450E-8E0E-347E49ABD0B0}"/>
                  </a:ext>
                </a:extLst>
              </p14:cNvPr>
              <p14:cNvContentPartPr/>
              <p14:nvPr/>
            </p14:nvContentPartPr>
            <p14:xfrm>
              <a:off x="4944073" y="576371"/>
              <a:ext cx="140760" cy="7722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B63A70F-2EB0-450E-8E0E-347E49ABD0B0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935433" y="567371"/>
                <a:ext cx="158400" cy="78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5DCEA11-6823-4AE3-B367-39DDBA79A21C}"/>
              </a:ext>
            </a:extLst>
          </p:cNvPr>
          <p:cNvGrpSpPr/>
          <p:nvPr/>
        </p:nvGrpSpPr>
        <p:grpSpPr>
          <a:xfrm>
            <a:off x="5059633" y="516971"/>
            <a:ext cx="3029760" cy="658440"/>
            <a:chOff x="5059633" y="516971"/>
            <a:chExt cx="302976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BC7330F-D18D-46AB-B8DE-FE6C6ED8CF95}"/>
                    </a:ext>
                  </a:extLst>
                </p14:cNvPr>
                <p14:cNvContentPartPr/>
                <p14:nvPr/>
              </p14:nvContentPartPr>
              <p14:xfrm>
                <a:off x="5059633" y="791291"/>
                <a:ext cx="181440" cy="308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BC7330F-D18D-46AB-B8DE-FE6C6ED8CF9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050633" y="782291"/>
                  <a:ext cx="199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7B55A70-C48E-4BF5-B667-41E0756D6037}"/>
                    </a:ext>
                  </a:extLst>
                </p14:cNvPr>
                <p14:cNvContentPartPr/>
                <p14:nvPr/>
              </p14:nvContentPartPr>
              <p14:xfrm>
                <a:off x="5312353" y="585011"/>
                <a:ext cx="90000" cy="192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7B55A70-C48E-4BF5-B667-41E0756D603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03713" y="576011"/>
                  <a:ext cx="107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6C45993-C1B6-4113-AD7B-F25BC5A32E22}"/>
                    </a:ext>
                  </a:extLst>
                </p14:cNvPr>
                <p14:cNvContentPartPr/>
                <p14:nvPr/>
              </p14:nvContentPartPr>
              <p14:xfrm>
                <a:off x="5242153" y="640811"/>
                <a:ext cx="170640" cy="22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6C45993-C1B6-4113-AD7B-F25BC5A32E2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233513" y="632171"/>
                  <a:ext cx="188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3BFBD26-2459-436F-9B48-A3E395D85F33}"/>
                    </a:ext>
                  </a:extLst>
                </p14:cNvPr>
                <p14:cNvContentPartPr/>
                <p14:nvPr/>
              </p14:nvContentPartPr>
              <p14:xfrm>
                <a:off x="5410633" y="654491"/>
                <a:ext cx="100440" cy="10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3BFBD26-2459-436F-9B48-A3E395D85F3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401633" y="645491"/>
                  <a:ext cx="118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5213535-63DD-4084-B372-E48A70A1B421}"/>
                    </a:ext>
                  </a:extLst>
                </p14:cNvPr>
                <p14:cNvContentPartPr/>
                <p14:nvPr/>
              </p14:nvContentPartPr>
              <p14:xfrm>
                <a:off x="5458873" y="602291"/>
                <a:ext cx="15840" cy="128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5213535-63DD-4084-B372-E48A70A1B42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450233" y="593651"/>
                  <a:ext cx="33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142009C-1EE7-4259-9527-39FBF803B7CB}"/>
                    </a:ext>
                  </a:extLst>
                </p14:cNvPr>
                <p14:cNvContentPartPr/>
                <p14:nvPr/>
              </p14:nvContentPartPr>
              <p14:xfrm>
                <a:off x="5554993" y="516971"/>
                <a:ext cx="6840" cy="200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142009C-1EE7-4259-9527-39FBF803B7C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46353" y="508331"/>
                  <a:ext cx="24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DAE2556-84B6-4A19-BB08-22AEAFE78394}"/>
                    </a:ext>
                  </a:extLst>
                </p14:cNvPr>
                <p14:cNvContentPartPr/>
                <p14:nvPr/>
              </p14:nvContentPartPr>
              <p14:xfrm>
                <a:off x="5269873" y="872651"/>
                <a:ext cx="125280" cy="235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DAE2556-84B6-4A19-BB08-22AEAFE7839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61233" y="864011"/>
                  <a:ext cx="142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52041A4-42EE-4C27-81F8-9D6E654669FE}"/>
                    </a:ext>
                  </a:extLst>
                </p14:cNvPr>
                <p14:cNvContentPartPr/>
                <p14:nvPr/>
              </p14:nvContentPartPr>
              <p14:xfrm>
                <a:off x="5408113" y="897131"/>
                <a:ext cx="102960" cy="177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52041A4-42EE-4C27-81F8-9D6E654669F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99113" y="888131"/>
                  <a:ext cx="12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C2F3A2-0F2C-4950-97F5-0238CA06C979}"/>
                    </a:ext>
                  </a:extLst>
                </p14:cNvPr>
                <p14:cNvContentPartPr/>
                <p14:nvPr/>
              </p14:nvContentPartPr>
              <p14:xfrm>
                <a:off x="5521153" y="824411"/>
                <a:ext cx="118080" cy="250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C2F3A2-0F2C-4950-97F5-0238CA06C97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512513" y="815771"/>
                  <a:ext cx="135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B0CAF90-0654-454F-A5F4-C9FA0E4FB0FF}"/>
                    </a:ext>
                  </a:extLst>
                </p14:cNvPr>
                <p14:cNvContentPartPr/>
                <p14:nvPr/>
              </p14:nvContentPartPr>
              <p14:xfrm>
                <a:off x="5774593" y="910451"/>
                <a:ext cx="144720" cy="6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B0CAF90-0654-454F-A5F4-C9FA0E4FB0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65593" y="901451"/>
                  <a:ext cx="162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ED3344-044D-4B63-9854-439216CC707E}"/>
                    </a:ext>
                  </a:extLst>
                </p14:cNvPr>
                <p14:cNvContentPartPr/>
                <p14:nvPr/>
              </p14:nvContentPartPr>
              <p14:xfrm>
                <a:off x="5781793" y="987131"/>
                <a:ext cx="144360" cy="21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ED3344-044D-4B63-9854-439216CC707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73153" y="978131"/>
                  <a:ext cx="162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FF23B9-BB73-4755-8609-6481DE641088}"/>
                    </a:ext>
                  </a:extLst>
                </p14:cNvPr>
                <p14:cNvContentPartPr/>
                <p14:nvPr/>
              </p14:nvContentPartPr>
              <p14:xfrm>
                <a:off x="6072673" y="800651"/>
                <a:ext cx="49320" cy="236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FF23B9-BB73-4755-8609-6481DE64108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63673" y="792011"/>
                  <a:ext cx="66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63D200-8F7C-4AE4-87E5-4BF37FA069AA}"/>
                    </a:ext>
                  </a:extLst>
                </p14:cNvPr>
                <p14:cNvContentPartPr/>
                <p14:nvPr/>
              </p14:nvContentPartPr>
              <p14:xfrm>
                <a:off x="6132073" y="681491"/>
                <a:ext cx="177840" cy="346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63D200-8F7C-4AE4-87E5-4BF37FA069A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23433" y="672851"/>
                  <a:ext cx="195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2ADC3C1-044C-473E-92B6-92AF0770C019}"/>
                    </a:ext>
                  </a:extLst>
                </p14:cNvPr>
                <p14:cNvContentPartPr/>
                <p14:nvPr/>
              </p14:nvContentPartPr>
              <p14:xfrm>
                <a:off x="6297673" y="737651"/>
                <a:ext cx="111600" cy="275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2ADC3C1-044C-473E-92B6-92AF0770C01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288673" y="728651"/>
                  <a:ext cx="1292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E924824-0059-44A6-A46A-9114CE2C39DB}"/>
                    </a:ext>
                  </a:extLst>
                </p14:cNvPr>
                <p14:cNvContentPartPr/>
                <p14:nvPr/>
              </p14:nvContentPartPr>
              <p14:xfrm>
                <a:off x="6398113" y="802091"/>
                <a:ext cx="132480" cy="199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E924824-0059-44A6-A46A-9114CE2C39D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89473" y="793091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1660042-242D-4CA5-8B21-46BEB8660149}"/>
                    </a:ext>
                  </a:extLst>
                </p14:cNvPr>
                <p14:cNvContentPartPr/>
                <p14:nvPr/>
              </p14:nvContentPartPr>
              <p14:xfrm>
                <a:off x="6543193" y="737651"/>
                <a:ext cx="87840" cy="285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1660042-242D-4CA5-8B21-46BEB866014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34193" y="728651"/>
                  <a:ext cx="105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97187F0-522C-4CA6-B656-D72594B2F0E3}"/>
                    </a:ext>
                  </a:extLst>
                </p14:cNvPr>
                <p14:cNvContentPartPr/>
                <p14:nvPr/>
              </p14:nvContentPartPr>
              <p14:xfrm>
                <a:off x="6695473" y="905411"/>
                <a:ext cx="164880" cy="9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97187F0-522C-4CA6-B656-D72594B2F0E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686833" y="896771"/>
                  <a:ext cx="182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A450340-B1CC-41AA-8FD6-7445DE42680C}"/>
                    </a:ext>
                  </a:extLst>
                </p14:cNvPr>
                <p14:cNvContentPartPr/>
                <p14:nvPr/>
              </p14:nvContentPartPr>
              <p14:xfrm>
                <a:off x="6762433" y="789491"/>
                <a:ext cx="15120" cy="240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A450340-B1CC-41AA-8FD6-7445DE42680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53793" y="780851"/>
                  <a:ext cx="32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1F02EE3-78F6-4A7A-B782-ACAE9097036D}"/>
                    </a:ext>
                  </a:extLst>
                </p14:cNvPr>
                <p14:cNvContentPartPr/>
                <p14:nvPr/>
              </p14:nvContentPartPr>
              <p14:xfrm>
                <a:off x="6937033" y="754571"/>
                <a:ext cx="142920" cy="235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1F02EE3-78F6-4A7A-B782-ACAE9097036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928393" y="745931"/>
                  <a:ext cx="160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613B1E-EB02-4894-83EF-467E5E91B2EB}"/>
                    </a:ext>
                  </a:extLst>
                </p14:cNvPr>
                <p14:cNvContentPartPr/>
                <p14:nvPr/>
              </p14:nvContentPartPr>
              <p14:xfrm>
                <a:off x="7227913" y="756011"/>
                <a:ext cx="273600" cy="183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613B1E-EB02-4894-83EF-467E5E91B2E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19273" y="747011"/>
                  <a:ext cx="291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326989A-D843-46EE-A2C6-C6D975643065}"/>
                    </a:ext>
                  </a:extLst>
                </p14:cNvPr>
                <p14:cNvContentPartPr/>
                <p14:nvPr/>
              </p14:nvContentPartPr>
              <p14:xfrm>
                <a:off x="7537153" y="776531"/>
                <a:ext cx="112680" cy="178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326989A-D843-46EE-A2C6-C6D97564306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28513" y="767891"/>
                  <a:ext cx="130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29BF1CC-FE5D-45C4-876F-A05CA30B86F7}"/>
                    </a:ext>
                  </a:extLst>
                </p14:cNvPr>
                <p14:cNvContentPartPr/>
                <p14:nvPr/>
              </p14:nvContentPartPr>
              <p14:xfrm>
                <a:off x="7754593" y="725411"/>
                <a:ext cx="77040" cy="195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29BF1CC-FE5D-45C4-876F-A05CA30B86F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745953" y="716411"/>
                  <a:ext cx="94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CC139A4-4DCC-4F0B-AB33-EE16446D0DF3}"/>
                    </a:ext>
                  </a:extLst>
                </p14:cNvPr>
                <p14:cNvContentPartPr/>
                <p14:nvPr/>
              </p14:nvContentPartPr>
              <p14:xfrm>
                <a:off x="7720393" y="755291"/>
                <a:ext cx="108720" cy="204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CC139A4-4DCC-4F0B-AB33-EE16446D0DF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11753" y="746651"/>
                  <a:ext cx="126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C8D8C2F-763F-4132-A92D-E455D0DB0AB8}"/>
                    </a:ext>
                  </a:extLst>
                </p14:cNvPr>
                <p14:cNvContentPartPr/>
                <p14:nvPr/>
              </p14:nvContentPartPr>
              <p14:xfrm>
                <a:off x="7406833" y="1040411"/>
                <a:ext cx="235080" cy="135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C8D8C2F-763F-4132-A92D-E455D0DB0AB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98193" y="1031411"/>
                  <a:ext cx="252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FD1995-A2D3-48A9-9D2E-C1B637FC8A13}"/>
                    </a:ext>
                  </a:extLst>
                </p14:cNvPr>
                <p14:cNvContentPartPr/>
                <p14:nvPr/>
              </p14:nvContentPartPr>
              <p14:xfrm>
                <a:off x="7937473" y="578171"/>
                <a:ext cx="151920" cy="590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FD1995-A2D3-48A9-9D2E-C1B637FC8A1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28833" y="569171"/>
                  <a:ext cx="169560" cy="60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9AD8DBD-C765-47D5-BD9D-46E7EF10B689}"/>
              </a:ext>
            </a:extLst>
          </p:cNvPr>
          <p:cNvGrpSpPr/>
          <p:nvPr/>
        </p:nvGrpSpPr>
        <p:grpSpPr>
          <a:xfrm>
            <a:off x="8103073" y="515531"/>
            <a:ext cx="1866240" cy="690840"/>
            <a:chOff x="8103073" y="515531"/>
            <a:chExt cx="1866240" cy="69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BA9A4A9-63BD-47F3-AB52-258B03AC504A}"/>
                    </a:ext>
                  </a:extLst>
                </p14:cNvPr>
                <p14:cNvContentPartPr/>
                <p14:nvPr/>
              </p14:nvContentPartPr>
              <p14:xfrm>
                <a:off x="8103073" y="635771"/>
                <a:ext cx="342000" cy="304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BA9A4A9-63BD-47F3-AB52-258B03AC504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94073" y="627131"/>
                  <a:ext cx="359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6CF989C-5872-41CE-9E4A-67C5186FEFDA}"/>
                    </a:ext>
                  </a:extLst>
                </p14:cNvPr>
                <p14:cNvContentPartPr/>
                <p14:nvPr/>
              </p14:nvContentPartPr>
              <p14:xfrm>
                <a:off x="8169313" y="1093691"/>
                <a:ext cx="104040" cy="112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6CF989C-5872-41CE-9E4A-67C5186FEFD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160313" y="1084691"/>
                  <a:ext cx="121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B0CC303-E344-4509-9D68-59D4F87A0721}"/>
                    </a:ext>
                  </a:extLst>
                </p14:cNvPr>
                <p14:cNvContentPartPr/>
                <p14:nvPr/>
              </p14:nvContentPartPr>
              <p14:xfrm>
                <a:off x="8299993" y="993611"/>
                <a:ext cx="73800" cy="50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B0CC303-E344-4509-9D68-59D4F87A07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291353" y="984971"/>
                  <a:ext cx="91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F4DC25D-A1C3-4DE2-A3A2-77FC24C06D1D}"/>
                    </a:ext>
                  </a:extLst>
                </p14:cNvPr>
                <p14:cNvContentPartPr/>
                <p14:nvPr/>
              </p14:nvContentPartPr>
              <p14:xfrm>
                <a:off x="8465593" y="709571"/>
                <a:ext cx="39960" cy="233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F4DC25D-A1C3-4DE2-A3A2-77FC24C06D1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456953" y="700571"/>
                  <a:ext cx="57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B3BEAC6-6CEE-4259-9B68-390C781147BD}"/>
                    </a:ext>
                  </a:extLst>
                </p14:cNvPr>
                <p14:cNvContentPartPr/>
                <p14:nvPr/>
              </p14:nvContentPartPr>
              <p14:xfrm>
                <a:off x="8485393" y="619931"/>
                <a:ext cx="106920" cy="141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B3BEAC6-6CEE-4259-9B68-390C781147B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476393" y="611291"/>
                  <a:ext cx="124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9B5AECB-F35F-4999-ACB1-CA4855B9F4FA}"/>
                    </a:ext>
                  </a:extLst>
                </p14:cNvPr>
                <p14:cNvContentPartPr/>
                <p14:nvPr/>
              </p14:nvContentPartPr>
              <p14:xfrm>
                <a:off x="8729473" y="606971"/>
                <a:ext cx="117720" cy="280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9B5AECB-F35F-4999-ACB1-CA4855B9F4F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720473" y="598331"/>
                  <a:ext cx="135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DE79311-C447-4812-B382-9F12268F5EAA}"/>
                    </a:ext>
                  </a:extLst>
                </p14:cNvPr>
                <p14:cNvContentPartPr/>
                <p14:nvPr/>
              </p14:nvContentPartPr>
              <p14:xfrm>
                <a:off x="8848993" y="659531"/>
                <a:ext cx="101160" cy="151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DE79311-C447-4812-B382-9F12268F5EA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839993" y="650891"/>
                  <a:ext cx="118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6B37F83-E66A-4A3C-8CD5-59D80A860866}"/>
                    </a:ext>
                  </a:extLst>
                </p14:cNvPr>
                <p14:cNvContentPartPr/>
                <p14:nvPr/>
              </p14:nvContentPartPr>
              <p14:xfrm>
                <a:off x="8963833" y="515531"/>
                <a:ext cx="68400" cy="97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6B37F83-E66A-4A3C-8CD5-59D80A86086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955193" y="506531"/>
                  <a:ext cx="86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55E22DC-9283-4873-9861-870C09011E22}"/>
                    </a:ext>
                  </a:extLst>
                </p14:cNvPr>
                <p14:cNvContentPartPr/>
                <p14:nvPr/>
              </p14:nvContentPartPr>
              <p14:xfrm>
                <a:off x="9155713" y="556931"/>
                <a:ext cx="23760" cy="383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55E22DC-9283-4873-9861-870C09011E2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146713" y="547931"/>
                  <a:ext cx="414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14FBE7E-C258-49BE-832D-092E0E038217}"/>
                    </a:ext>
                  </a:extLst>
                </p14:cNvPr>
                <p14:cNvContentPartPr/>
                <p14:nvPr/>
              </p14:nvContentPartPr>
              <p14:xfrm>
                <a:off x="9306193" y="603371"/>
                <a:ext cx="96120" cy="187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14FBE7E-C258-49BE-832D-092E0E03821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297553" y="594731"/>
                  <a:ext cx="113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CD5171D-71EF-4761-AFDC-FC4C996349B7}"/>
                    </a:ext>
                  </a:extLst>
                </p14:cNvPr>
                <p14:cNvContentPartPr/>
                <p14:nvPr/>
              </p14:nvContentPartPr>
              <p14:xfrm>
                <a:off x="9470713" y="759611"/>
                <a:ext cx="34560" cy="9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CD5171D-71EF-4761-AFDC-FC4C996349B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461713" y="750971"/>
                  <a:ext cx="52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782DE7-D2C3-4DE1-A31C-F29377D4456E}"/>
                    </a:ext>
                  </a:extLst>
                </p14:cNvPr>
                <p14:cNvContentPartPr/>
                <p14:nvPr/>
              </p14:nvContentPartPr>
              <p14:xfrm>
                <a:off x="9625873" y="705611"/>
                <a:ext cx="247320" cy="169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782DE7-D2C3-4DE1-A31C-F29377D4456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617233" y="696611"/>
                  <a:ext cx="264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F3F08E4-1499-4718-982B-54E47309A16F}"/>
                    </a:ext>
                  </a:extLst>
                </p14:cNvPr>
                <p14:cNvContentPartPr/>
                <p14:nvPr/>
              </p14:nvContentPartPr>
              <p14:xfrm>
                <a:off x="9843313" y="625691"/>
                <a:ext cx="126000" cy="339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F3F08E4-1499-4718-982B-54E47309A16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834313" y="616691"/>
                  <a:ext cx="14364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83FC3AA-1412-41E8-B70B-CADF489911B8}"/>
              </a:ext>
            </a:extLst>
          </p:cNvPr>
          <p:cNvGrpSpPr/>
          <p:nvPr/>
        </p:nvGrpSpPr>
        <p:grpSpPr>
          <a:xfrm>
            <a:off x="10245793" y="484931"/>
            <a:ext cx="950400" cy="673920"/>
            <a:chOff x="10245793" y="484931"/>
            <a:chExt cx="95040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C6C3B5E-D624-4E68-AD8C-5CFD19965B3F}"/>
                    </a:ext>
                  </a:extLst>
                </p14:cNvPr>
                <p14:cNvContentPartPr/>
                <p14:nvPr/>
              </p14:nvContentPartPr>
              <p14:xfrm>
                <a:off x="10245793" y="688331"/>
                <a:ext cx="194040" cy="251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C6C3B5E-D624-4E68-AD8C-5CFD19965B3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236793" y="679691"/>
                  <a:ext cx="211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3BD0886-BB2D-4969-B6DD-270CF24C1551}"/>
                    </a:ext>
                  </a:extLst>
                </p14:cNvPr>
                <p14:cNvContentPartPr/>
                <p14:nvPr/>
              </p14:nvContentPartPr>
              <p14:xfrm>
                <a:off x="10508593" y="484931"/>
                <a:ext cx="65520" cy="170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3BD0886-BB2D-4969-B6DD-270CF24C155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499593" y="475931"/>
                  <a:ext cx="83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D71EC2-C858-4C3E-8AFE-0D6617911B10}"/>
                    </a:ext>
                  </a:extLst>
                </p14:cNvPr>
                <p14:cNvContentPartPr/>
                <p14:nvPr/>
              </p14:nvContentPartPr>
              <p14:xfrm>
                <a:off x="10430833" y="537491"/>
                <a:ext cx="161640" cy="5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D71EC2-C858-4C3E-8AFE-0D6617911B1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422193" y="528491"/>
                  <a:ext cx="179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E559B7C-F8DD-4C80-A670-FCB8121D6A68}"/>
                    </a:ext>
                  </a:extLst>
                </p14:cNvPr>
                <p14:cNvContentPartPr/>
                <p14:nvPr/>
              </p14:nvContentPartPr>
              <p14:xfrm>
                <a:off x="10565113" y="725771"/>
                <a:ext cx="93960" cy="26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E559B7C-F8DD-4C80-A670-FCB8121D6A6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556113" y="716771"/>
                  <a:ext cx="111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289D99D-F5A7-423D-A226-6CD35C712BEF}"/>
                    </a:ext>
                  </a:extLst>
                </p14:cNvPr>
                <p14:cNvContentPartPr/>
                <p14:nvPr/>
              </p14:nvContentPartPr>
              <p14:xfrm>
                <a:off x="10705513" y="720011"/>
                <a:ext cx="121680" cy="211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289D99D-F5A7-423D-A226-6CD35C712BE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696873" y="711011"/>
                  <a:ext cx="139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4C5E08D-CFF7-42A4-BCBC-AF1AEACFC107}"/>
                    </a:ext>
                  </a:extLst>
                </p14:cNvPr>
                <p14:cNvContentPartPr/>
                <p14:nvPr/>
              </p14:nvContentPartPr>
              <p14:xfrm>
                <a:off x="10812073" y="543611"/>
                <a:ext cx="102600" cy="118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4C5E08D-CFF7-42A4-BCBC-AF1AEACFC10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803073" y="534611"/>
                  <a:ext cx="120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5CD8669-C952-4E47-9B2B-002A2C584C40}"/>
                    </a:ext>
                  </a:extLst>
                </p14:cNvPr>
                <p14:cNvContentPartPr/>
                <p14:nvPr/>
              </p14:nvContentPartPr>
              <p14:xfrm>
                <a:off x="10907833" y="661331"/>
                <a:ext cx="107280" cy="317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5CD8669-C952-4E47-9B2B-002A2C584C4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898833" y="652331"/>
                  <a:ext cx="124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80B6BD-C4ED-48B7-9445-91172B4BAEB5}"/>
                    </a:ext>
                  </a:extLst>
                </p14:cNvPr>
                <p14:cNvContentPartPr/>
                <p14:nvPr/>
              </p14:nvContentPartPr>
              <p14:xfrm>
                <a:off x="10939873" y="525611"/>
                <a:ext cx="256320" cy="633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80B6BD-C4ED-48B7-9445-91172B4BAEB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930873" y="516611"/>
                  <a:ext cx="273960" cy="65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A3542E20-EBA7-4283-8E80-E5352B22785F}"/>
              </a:ext>
            </a:extLst>
          </p:cNvPr>
          <p:cNvGrpSpPr/>
          <p:nvPr/>
        </p:nvGrpSpPr>
        <p:grpSpPr>
          <a:xfrm>
            <a:off x="55633" y="5153051"/>
            <a:ext cx="4224960" cy="1434600"/>
            <a:chOff x="55633" y="5153051"/>
            <a:chExt cx="4224960" cy="14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8B8EFFE-6125-48BC-B345-6FE205B792EE}"/>
                    </a:ext>
                  </a:extLst>
                </p14:cNvPr>
                <p14:cNvContentPartPr/>
                <p14:nvPr/>
              </p14:nvContentPartPr>
              <p14:xfrm>
                <a:off x="247513" y="5444651"/>
                <a:ext cx="42840" cy="311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8B8EFFE-6125-48BC-B345-6FE205B792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38513" y="5436011"/>
                  <a:ext cx="604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5286EB0-3297-4A6C-8E2F-00D6B7F5E286}"/>
                    </a:ext>
                  </a:extLst>
                </p14:cNvPr>
                <p14:cNvContentPartPr/>
                <p14:nvPr/>
              </p14:nvContentPartPr>
              <p14:xfrm>
                <a:off x="234553" y="5401451"/>
                <a:ext cx="173520" cy="205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5286EB0-3297-4A6C-8E2F-00D6B7F5E28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25913" y="5392451"/>
                  <a:ext cx="191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08F5B89-829F-4470-B874-B5655D42AE40}"/>
                    </a:ext>
                  </a:extLst>
                </p14:cNvPr>
                <p14:cNvContentPartPr/>
                <p14:nvPr/>
              </p14:nvContentPartPr>
              <p14:xfrm>
                <a:off x="480073" y="5540411"/>
                <a:ext cx="244440" cy="15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08F5B89-829F-4470-B874-B5655D42AE4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71433" y="5531771"/>
                  <a:ext cx="262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D1CFE40-14FA-4006-8949-9D1C72D1AAC7}"/>
                    </a:ext>
                  </a:extLst>
                </p14:cNvPr>
                <p14:cNvContentPartPr/>
                <p14:nvPr/>
              </p14:nvContentPartPr>
              <p14:xfrm>
                <a:off x="637033" y="5480291"/>
                <a:ext cx="91800" cy="144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D1CFE40-14FA-4006-8949-9D1C72D1AAC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28033" y="5471651"/>
                  <a:ext cx="109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F7B2C00-783E-4599-93A6-46B37AAB48B6}"/>
                    </a:ext>
                  </a:extLst>
                </p14:cNvPr>
                <p14:cNvContentPartPr/>
                <p14:nvPr/>
              </p14:nvContentPartPr>
              <p14:xfrm>
                <a:off x="907393" y="5448611"/>
                <a:ext cx="169560" cy="173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F7B2C00-783E-4599-93A6-46B37AAB48B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8393" y="5439971"/>
                  <a:ext cx="187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BA875B-4ECF-4816-89A4-D8774689A3E5}"/>
                    </a:ext>
                  </a:extLst>
                </p14:cNvPr>
                <p14:cNvContentPartPr/>
                <p14:nvPr/>
              </p14:nvContentPartPr>
              <p14:xfrm>
                <a:off x="1162993" y="5535011"/>
                <a:ext cx="42840" cy="52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BA875B-4ECF-4816-89A4-D8774689A3E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53993" y="5526371"/>
                  <a:ext cx="60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206047A-7C96-4A46-9963-A5949D740B82}"/>
                    </a:ext>
                  </a:extLst>
                </p14:cNvPr>
                <p14:cNvContentPartPr/>
                <p14:nvPr/>
              </p14:nvContentPartPr>
              <p14:xfrm>
                <a:off x="1284313" y="5351771"/>
                <a:ext cx="158040" cy="29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206047A-7C96-4A46-9963-A5949D740B8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75673" y="5343131"/>
                  <a:ext cx="175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1483BD8-8F42-4ED2-B99D-9F879B3D8A79}"/>
                    </a:ext>
                  </a:extLst>
                </p14:cNvPr>
                <p14:cNvContentPartPr/>
                <p14:nvPr/>
              </p14:nvContentPartPr>
              <p14:xfrm>
                <a:off x="1671673" y="5402531"/>
                <a:ext cx="221760" cy="189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1483BD8-8F42-4ED2-B99D-9F879B3D8A7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663033" y="5393531"/>
                  <a:ext cx="239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764411C-2483-4F94-8065-D2A1EE7669D5}"/>
                    </a:ext>
                  </a:extLst>
                </p14:cNvPr>
                <p14:cNvContentPartPr/>
                <p14:nvPr/>
              </p14:nvContentPartPr>
              <p14:xfrm>
                <a:off x="1914313" y="5433491"/>
                <a:ext cx="41040" cy="164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764411C-2483-4F94-8065-D2A1EE7669D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905673" y="5424851"/>
                  <a:ext cx="58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4B3C3ED-3D9B-4DC3-8FF4-46555411844B}"/>
                    </a:ext>
                  </a:extLst>
                </p14:cNvPr>
                <p14:cNvContentPartPr/>
                <p14:nvPr/>
              </p14:nvContentPartPr>
              <p14:xfrm>
                <a:off x="1969753" y="5365811"/>
                <a:ext cx="11160" cy="12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4B3C3ED-3D9B-4DC3-8FF4-46555411844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61113" y="5356811"/>
                  <a:ext cx="28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2AB152D-6FC2-4150-A646-495D1B6763C7}"/>
                    </a:ext>
                  </a:extLst>
                </p14:cNvPr>
                <p14:cNvContentPartPr/>
                <p14:nvPr/>
              </p14:nvContentPartPr>
              <p14:xfrm>
                <a:off x="1990993" y="5413331"/>
                <a:ext cx="111240" cy="188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2AB152D-6FC2-4150-A646-495D1B6763C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82353" y="5404331"/>
                  <a:ext cx="128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6900370-630B-458C-81E5-AE31B1B5E969}"/>
                    </a:ext>
                  </a:extLst>
                </p14:cNvPr>
                <p14:cNvContentPartPr/>
                <p14:nvPr/>
              </p14:nvContentPartPr>
              <p14:xfrm>
                <a:off x="2194393" y="5329091"/>
                <a:ext cx="116280" cy="270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6900370-630B-458C-81E5-AE31B1B5E96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85753" y="5320091"/>
                  <a:ext cx="133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2CB11D0-2368-46B9-9ED2-9E2D47CEB841}"/>
                    </a:ext>
                  </a:extLst>
                </p14:cNvPr>
                <p14:cNvContentPartPr/>
                <p14:nvPr/>
              </p14:nvContentPartPr>
              <p14:xfrm>
                <a:off x="2512633" y="5443931"/>
                <a:ext cx="11160" cy="5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2CB11D0-2368-46B9-9ED2-9E2D47CEB84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503993" y="5434931"/>
                  <a:ext cx="28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6AAB43A-50AF-47DA-BDD4-2264C3CB9F40}"/>
                    </a:ext>
                  </a:extLst>
                </p14:cNvPr>
                <p14:cNvContentPartPr/>
                <p14:nvPr/>
              </p14:nvContentPartPr>
              <p14:xfrm>
                <a:off x="238873" y="6048371"/>
                <a:ext cx="28080" cy="264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6AAB43A-50AF-47DA-BDD4-2264C3CB9F4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0233" y="6039371"/>
                  <a:ext cx="45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3AF9D05-7084-4C10-8C56-FD25B08E64A7}"/>
                    </a:ext>
                  </a:extLst>
                </p14:cNvPr>
                <p14:cNvContentPartPr/>
                <p14:nvPr/>
              </p14:nvContentPartPr>
              <p14:xfrm>
                <a:off x="277393" y="5894651"/>
                <a:ext cx="194040" cy="241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3AF9D05-7084-4C10-8C56-FD25B08E64A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68393" y="5885651"/>
                  <a:ext cx="2116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8EDD9E3-B0A1-40A1-B181-12BEB8FF213A}"/>
                    </a:ext>
                  </a:extLst>
                </p14:cNvPr>
                <p14:cNvContentPartPr/>
                <p14:nvPr/>
              </p14:nvContentPartPr>
              <p14:xfrm>
                <a:off x="524353" y="6088331"/>
                <a:ext cx="251640" cy="24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8EDD9E3-B0A1-40A1-B181-12BEB8FF213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5353" y="6079691"/>
                  <a:ext cx="269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81183A7-2103-4E34-964E-518A9903A3E6}"/>
                    </a:ext>
                  </a:extLst>
                </p14:cNvPr>
                <p14:cNvContentPartPr/>
                <p14:nvPr/>
              </p14:nvContentPartPr>
              <p14:xfrm>
                <a:off x="732793" y="6022451"/>
                <a:ext cx="77040" cy="181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81183A7-2103-4E34-964E-518A9903A3E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24153" y="6013451"/>
                  <a:ext cx="94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5FDB3EF-2F19-4B5D-A77C-CD963F066B54}"/>
                    </a:ext>
                  </a:extLst>
                </p14:cNvPr>
                <p14:cNvContentPartPr/>
                <p14:nvPr/>
              </p14:nvContentPartPr>
              <p14:xfrm>
                <a:off x="951673" y="5978891"/>
                <a:ext cx="156240" cy="19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5FDB3EF-2F19-4B5D-A77C-CD963F066B5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43033" y="5970251"/>
                  <a:ext cx="173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C41C2DB-8152-41BC-95C2-2FB0C7456BE2}"/>
                    </a:ext>
                  </a:extLst>
                </p14:cNvPr>
                <p14:cNvContentPartPr/>
                <p14:nvPr/>
              </p14:nvContentPartPr>
              <p14:xfrm>
                <a:off x="1224193" y="6067091"/>
                <a:ext cx="32760" cy="37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C41C2DB-8152-41BC-95C2-2FB0C7456BE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215553" y="6058451"/>
                  <a:ext cx="50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1FF0584-558C-4729-9CC8-98F96292721F}"/>
                    </a:ext>
                  </a:extLst>
                </p14:cNvPr>
                <p14:cNvContentPartPr/>
                <p14:nvPr/>
              </p14:nvContentPartPr>
              <p14:xfrm>
                <a:off x="1341913" y="5873051"/>
                <a:ext cx="15120" cy="288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1FF0584-558C-4729-9CC8-98F96292721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332913" y="5864051"/>
                  <a:ext cx="327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1629343-9515-4C26-A166-9D191AC41DD6}"/>
                    </a:ext>
                  </a:extLst>
                </p14:cNvPr>
                <p14:cNvContentPartPr/>
                <p14:nvPr/>
              </p14:nvContentPartPr>
              <p14:xfrm>
                <a:off x="1463233" y="6115691"/>
                <a:ext cx="47160" cy="98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1629343-9515-4C26-A166-9D191AC41DD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54233" y="6106691"/>
                  <a:ext cx="64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B8525F-0BBE-45B4-A2A0-DED3548F76B9}"/>
                    </a:ext>
                  </a:extLst>
                </p14:cNvPr>
                <p14:cNvContentPartPr/>
                <p14:nvPr/>
              </p14:nvContentPartPr>
              <p14:xfrm>
                <a:off x="1611913" y="5957291"/>
                <a:ext cx="114480" cy="178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B8525F-0BBE-45B4-A2A0-DED3548F76B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603273" y="5948291"/>
                  <a:ext cx="13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E90896F-6418-4231-8106-8B496F18F3D2}"/>
                    </a:ext>
                  </a:extLst>
                </p14:cNvPr>
                <p14:cNvContentPartPr/>
                <p14:nvPr/>
              </p14:nvContentPartPr>
              <p14:xfrm>
                <a:off x="1794793" y="6063131"/>
                <a:ext cx="35640" cy="20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E90896F-6418-4231-8106-8B496F18F3D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785793" y="6054131"/>
                  <a:ext cx="53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AD0C828-3C1B-4749-B29D-495A9A317084}"/>
                    </a:ext>
                  </a:extLst>
                </p14:cNvPr>
                <p14:cNvContentPartPr/>
                <p14:nvPr/>
              </p14:nvContentPartPr>
              <p14:xfrm>
                <a:off x="1961473" y="5881691"/>
                <a:ext cx="21960" cy="283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AD0C828-3C1B-4749-B29D-495A9A31708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952473" y="5872691"/>
                  <a:ext cx="39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2C4F618-CF29-4587-93AD-01C6D51339AB}"/>
                    </a:ext>
                  </a:extLst>
                </p14:cNvPr>
                <p14:cNvContentPartPr/>
                <p14:nvPr/>
              </p14:nvContentPartPr>
              <p14:xfrm>
                <a:off x="2197633" y="5901491"/>
                <a:ext cx="275040" cy="277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2C4F618-CF29-4587-93AD-01C6D51339A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188993" y="5892851"/>
                  <a:ext cx="292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381B51A-8755-4314-BBD2-28B54A0BFECF}"/>
                    </a:ext>
                  </a:extLst>
                </p14:cNvPr>
                <p14:cNvContentPartPr/>
                <p14:nvPr/>
              </p14:nvContentPartPr>
              <p14:xfrm>
                <a:off x="2514793" y="5920571"/>
                <a:ext cx="4680" cy="20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381B51A-8755-4314-BBD2-28B54A0BFEC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506153" y="5911571"/>
                  <a:ext cx="22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4A07083-ADB7-4168-A866-C3307FA832D7}"/>
                    </a:ext>
                  </a:extLst>
                </p14:cNvPr>
                <p14:cNvContentPartPr/>
                <p14:nvPr/>
              </p14:nvContentPartPr>
              <p14:xfrm>
                <a:off x="2511913" y="5922011"/>
                <a:ext cx="226800" cy="461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4A07083-ADB7-4168-A866-C3307FA832D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503273" y="5913371"/>
                  <a:ext cx="2444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413826D-1DC1-4FFF-8C08-9EF85916AC55}"/>
                    </a:ext>
                  </a:extLst>
                </p14:cNvPr>
                <p14:cNvContentPartPr/>
                <p14:nvPr/>
              </p14:nvContentPartPr>
              <p14:xfrm>
                <a:off x="2810713" y="5859371"/>
                <a:ext cx="109080" cy="216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413826D-1DC1-4FFF-8C08-9EF85916AC5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802073" y="5850731"/>
                  <a:ext cx="126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18D8FC1-EB3F-41FE-8BF0-44A0481829F0}"/>
                    </a:ext>
                  </a:extLst>
                </p14:cNvPr>
                <p14:cNvContentPartPr/>
                <p14:nvPr/>
              </p14:nvContentPartPr>
              <p14:xfrm>
                <a:off x="3013033" y="5849291"/>
                <a:ext cx="87840" cy="229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18D8FC1-EB3F-41FE-8BF0-44A0481829F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004393" y="5840651"/>
                  <a:ext cx="105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B37FE38-9DB7-49C8-8B9E-2B6B14D0BB56}"/>
                    </a:ext>
                  </a:extLst>
                </p14:cNvPr>
                <p14:cNvContentPartPr/>
                <p14:nvPr/>
              </p14:nvContentPartPr>
              <p14:xfrm>
                <a:off x="2915113" y="5906891"/>
                <a:ext cx="245160" cy="5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B37FE38-9DB7-49C8-8B9E-2B6B14D0BB5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906473" y="5898251"/>
                  <a:ext cx="262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A5F454D-02FB-4D79-BA64-29DB0DB621F2}"/>
                    </a:ext>
                  </a:extLst>
                </p14:cNvPr>
                <p14:cNvContentPartPr/>
                <p14:nvPr/>
              </p14:nvContentPartPr>
              <p14:xfrm>
                <a:off x="3230113" y="5812571"/>
                <a:ext cx="669240" cy="508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A5F454D-02FB-4D79-BA64-29DB0DB621F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221113" y="5803931"/>
                  <a:ext cx="6868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BC066D0-FCCF-4542-AC92-9CE953E2B0E4}"/>
                    </a:ext>
                  </a:extLst>
                </p14:cNvPr>
                <p14:cNvContentPartPr/>
                <p14:nvPr/>
              </p14:nvContentPartPr>
              <p14:xfrm>
                <a:off x="3928873" y="5893211"/>
                <a:ext cx="130680" cy="205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BC066D0-FCCF-4542-AC92-9CE953E2B0E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919873" y="5884571"/>
                  <a:ext cx="148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EAE3FEB-4638-4F71-8FAB-0654955074D4}"/>
                    </a:ext>
                  </a:extLst>
                </p14:cNvPr>
                <p14:cNvContentPartPr/>
                <p14:nvPr/>
              </p14:nvContentPartPr>
              <p14:xfrm>
                <a:off x="79393" y="5153051"/>
                <a:ext cx="4201200" cy="1434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EAE3FEB-4638-4F71-8FAB-0654955074D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393" y="5144051"/>
                  <a:ext cx="4218840" cy="14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B93DC15-BD16-4861-9C27-EE859691382A}"/>
                    </a:ext>
                  </a:extLst>
                </p14:cNvPr>
                <p14:cNvContentPartPr/>
                <p14:nvPr/>
              </p14:nvContentPartPr>
              <p14:xfrm>
                <a:off x="55633" y="5163851"/>
                <a:ext cx="155880" cy="36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B93DC15-BD16-4861-9C27-EE859691382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6993" y="5155211"/>
                  <a:ext cx="17352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0D67864-DFFB-4C87-8FDB-5AA9D75B0031}"/>
                  </a:ext>
                </a:extLst>
              </p14:cNvPr>
              <p14:cNvContentPartPr/>
              <p14:nvPr/>
            </p14:nvContentPartPr>
            <p14:xfrm>
              <a:off x="10758793" y="2515691"/>
              <a:ext cx="196200" cy="154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0D67864-DFFB-4C87-8FDB-5AA9D75B003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0704793" y="2407691"/>
                <a:ext cx="3038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F35FA81C-B42A-47EA-AA88-2D501C41EB08}"/>
                  </a:ext>
                </a:extLst>
              </p14:cNvPr>
              <p14:cNvContentPartPr/>
              <p14:nvPr/>
            </p14:nvContentPartPr>
            <p14:xfrm>
              <a:off x="10435513" y="3872891"/>
              <a:ext cx="370080" cy="1767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F35FA81C-B42A-47EA-AA88-2D501C41EB08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381873" y="3764891"/>
                <a:ext cx="47772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B65CB6F-10AC-4303-B3DC-8E3E6D345DBA}"/>
                  </a:ext>
                </a:extLst>
              </p14:cNvPr>
              <p14:cNvContentPartPr/>
              <p14:nvPr/>
            </p14:nvContentPartPr>
            <p14:xfrm>
              <a:off x="10372153" y="4062971"/>
              <a:ext cx="391320" cy="1566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B65CB6F-10AC-4303-B3DC-8E3E6D345DBA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318153" y="3954971"/>
                <a:ext cx="49896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963DBFB8-BF62-4F53-817A-12ADCDAE84B5}"/>
                  </a:ext>
                </a:extLst>
              </p14:cNvPr>
              <p14:cNvContentPartPr/>
              <p14:nvPr/>
            </p14:nvContentPartPr>
            <p14:xfrm>
              <a:off x="10701193" y="3808451"/>
              <a:ext cx="277200" cy="3736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963DBFB8-BF62-4F53-817A-12ADCDAE84B5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647553" y="3700451"/>
                <a:ext cx="38484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A1CACA9-2C2E-40CA-8868-0D485D535404}"/>
                  </a:ext>
                </a:extLst>
              </p14:cNvPr>
              <p14:cNvContentPartPr/>
              <p14:nvPr/>
            </p14:nvContentPartPr>
            <p14:xfrm>
              <a:off x="10377913" y="3756971"/>
              <a:ext cx="553680" cy="1267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A1CACA9-2C2E-40CA-8868-0D485D535404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0324273" y="3648971"/>
                <a:ext cx="6613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D44A167-555C-4720-B032-32CBC2D6DEDD}"/>
                  </a:ext>
                </a:extLst>
              </p14:cNvPr>
              <p14:cNvContentPartPr/>
              <p14:nvPr/>
            </p14:nvContentPartPr>
            <p14:xfrm>
              <a:off x="10595353" y="3723851"/>
              <a:ext cx="371520" cy="4186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D44A167-555C-4720-B032-32CBC2D6DEDD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0541353" y="3615851"/>
                <a:ext cx="47916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1C812A0-C363-4E49-B25F-38DA19062ECA}"/>
                  </a:ext>
                </a:extLst>
              </p14:cNvPr>
              <p14:cNvContentPartPr/>
              <p14:nvPr/>
            </p14:nvContentPartPr>
            <p14:xfrm>
              <a:off x="10465033" y="3954251"/>
              <a:ext cx="311040" cy="240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1C812A0-C363-4E49-B25F-38DA19062ECA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10411033" y="3846611"/>
                <a:ext cx="41868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0C56354-0332-4EFB-9867-02606BCE18E5}"/>
                  </a:ext>
                </a:extLst>
              </p14:cNvPr>
              <p14:cNvContentPartPr/>
              <p14:nvPr/>
            </p14:nvContentPartPr>
            <p14:xfrm>
              <a:off x="10358473" y="3755891"/>
              <a:ext cx="535320" cy="4377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0C56354-0332-4EFB-9867-02606BCE18E5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10304833" y="3648251"/>
                <a:ext cx="642960" cy="65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7B9FA2A-730D-4D9A-BCA3-1E4EE183F6FD}"/>
              </a:ext>
            </a:extLst>
          </p:cNvPr>
          <p:cNvGrpSpPr/>
          <p:nvPr/>
        </p:nvGrpSpPr>
        <p:grpSpPr>
          <a:xfrm>
            <a:off x="7109473" y="2179091"/>
            <a:ext cx="480960" cy="260280"/>
            <a:chOff x="7109473" y="2179091"/>
            <a:chExt cx="48096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5381FD7-3FCC-4ECE-9FD5-AB997C93D2D7}"/>
                    </a:ext>
                  </a:extLst>
                </p14:cNvPr>
                <p14:cNvContentPartPr/>
                <p14:nvPr/>
              </p14:nvContentPartPr>
              <p14:xfrm>
                <a:off x="7109473" y="2179091"/>
                <a:ext cx="23760" cy="260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5381FD7-3FCC-4ECE-9FD5-AB997C93D2D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100833" y="2170091"/>
                  <a:ext cx="414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4ADA34F-2989-4B0D-B1EC-072F3A4F99C3}"/>
                    </a:ext>
                  </a:extLst>
                </p14:cNvPr>
                <p14:cNvContentPartPr/>
                <p14:nvPr/>
              </p14:nvContentPartPr>
              <p14:xfrm>
                <a:off x="7247713" y="2215451"/>
                <a:ext cx="104040" cy="191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4ADA34F-2989-4B0D-B1EC-072F3A4F99C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239073" y="2206451"/>
                  <a:ext cx="121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58B27D5-6C8D-4706-9690-425264BF34CB}"/>
                    </a:ext>
                  </a:extLst>
                </p14:cNvPr>
                <p14:cNvContentPartPr/>
                <p14:nvPr/>
              </p14:nvContentPartPr>
              <p14:xfrm>
                <a:off x="7443553" y="2214011"/>
                <a:ext cx="146880" cy="173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58B27D5-6C8D-4706-9690-425264BF34C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434913" y="2205371"/>
                  <a:ext cx="16452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1939332-55ED-4D0C-A40B-30328214A94D}"/>
              </a:ext>
            </a:extLst>
          </p:cNvPr>
          <p:cNvGrpSpPr/>
          <p:nvPr/>
        </p:nvGrpSpPr>
        <p:grpSpPr>
          <a:xfrm>
            <a:off x="7060513" y="3066131"/>
            <a:ext cx="720360" cy="223560"/>
            <a:chOff x="7060513" y="3066131"/>
            <a:chExt cx="72036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B9AD2B8-7FF5-4C70-8151-6FE1D9363F3C}"/>
                    </a:ext>
                  </a:extLst>
                </p14:cNvPr>
                <p14:cNvContentPartPr/>
                <p14:nvPr/>
              </p14:nvContentPartPr>
              <p14:xfrm>
                <a:off x="7060513" y="3200771"/>
                <a:ext cx="249480" cy="10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B9AD2B8-7FF5-4C70-8151-6FE1D9363F3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051513" y="3192131"/>
                  <a:ext cx="267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EAE0F5-A3F1-4D23-AD0F-B4502195AA8C}"/>
                    </a:ext>
                  </a:extLst>
                </p14:cNvPr>
                <p14:cNvContentPartPr/>
                <p14:nvPr/>
              </p14:nvContentPartPr>
              <p14:xfrm>
                <a:off x="7353913" y="3082331"/>
                <a:ext cx="36720" cy="200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EAE0F5-A3F1-4D23-AD0F-B4502195AA8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345273" y="3073331"/>
                  <a:ext cx="54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73AB15A-B45F-4592-8ADF-7F2CD8E050E9}"/>
                    </a:ext>
                  </a:extLst>
                </p14:cNvPr>
                <p14:cNvContentPartPr/>
                <p14:nvPr/>
              </p14:nvContentPartPr>
              <p14:xfrm>
                <a:off x="7449673" y="3097451"/>
                <a:ext cx="147960" cy="192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73AB15A-B45F-4592-8ADF-7F2CD8E050E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441033" y="3088811"/>
                  <a:ext cx="165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3AFDA6-891D-47D1-93EF-2D33FD4C23A8}"/>
                    </a:ext>
                  </a:extLst>
                </p14:cNvPr>
                <p14:cNvContentPartPr/>
                <p14:nvPr/>
              </p14:nvContentPartPr>
              <p14:xfrm>
                <a:off x="7603393" y="3066131"/>
                <a:ext cx="177480" cy="203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3AFDA6-891D-47D1-93EF-2D33FD4C23A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594753" y="3057491"/>
                  <a:ext cx="19512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0110824-EFA2-4CC2-9D30-57F765A49FEF}"/>
                  </a:ext>
                </a:extLst>
              </p14:cNvPr>
              <p14:cNvContentPartPr/>
              <p14:nvPr/>
            </p14:nvContentPartPr>
            <p14:xfrm>
              <a:off x="10307713" y="2826371"/>
              <a:ext cx="548640" cy="3222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0110824-EFA2-4CC2-9D30-57F765A49FEF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0253713" y="2718371"/>
                <a:ext cx="6562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64EF0954-2A23-48E7-A3B5-94095EB95DB3}"/>
                  </a:ext>
                </a:extLst>
              </p14:cNvPr>
              <p14:cNvContentPartPr/>
              <p14:nvPr/>
            </p14:nvContentPartPr>
            <p14:xfrm>
              <a:off x="10449553" y="2961011"/>
              <a:ext cx="426600" cy="2764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64EF0954-2A23-48E7-A3B5-94095EB95DB3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0395553" y="2853371"/>
                <a:ext cx="53424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F29E942-EF61-49B1-8658-06002CF6B15C}"/>
                  </a:ext>
                </a:extLst>
              </p14:cNvPr>
              <p14:cNvContentPartPr/>
              <p14:nvPr/>
            </p14:nvContentPartPr>
            <p14:xfrm>
              <a:off x="10458553" y="3054971"/>
              <a:ext cx="594360" cy="3582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F29E942-EF61-49B1-8658-06002CF6B15C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10404913" y="2947331"/>
                <a:ext cx="7020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2AEB455-B524-45F7-B476-C64E907FAC06}"/>
                  </a:ext>
                </a:extLst>
              </p14:cNvPr>
              <p14:cNvContentPartPr/>
              <p14:nvPr/>
            </p14:nvContentPartPr>
            <p14:xfrm>
              <a:off x="1729800" y="1078920"/>
              <a:ext cx="10169640" cy="51508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2AEB455-B524-45F7-B476-C64E907FAC06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720440" y="1069560"/>
                <a:ext cx="10188360" cy="51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0DCA7E7-3801-4998-A5DC-22B94E86D1A7}"/>
                  </a:ext>
                </a:extLst>
              </p14:cNvPr>
              <p14:cNvContentPartPr/>
              <p14:nvPr/>
            </p14:nvContentPartPr>
            <p14:xfrm>
              <a:off x="5331240" y="5224320"/>
              <a:ext cx="1887840" cy="1166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0DCA7E7-3801-4998-A5DC-22B94E86D1A7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321880" y="5214960"/>
                <a:ext cx="1906560" cy="11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7448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Value Iteration Solution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F84BD9F-B3D4-4CD8-9378-854A6FE20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826128"/>
              </p:ext>
            </p:extLst>
          </p:nvPr>
        </p:nvGraphicFramePr>
        <p:xfrm>
          <a:off x="8453956" y="1748820"/>
          <a:ext cx="3565220" cy="261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BEF0DA5-63B8-45C5-A436-754E3AC37C14}"/>
              </a:ext>
            </a:extLst>
          </p:cNvPr>
          <p:cNvGrpSpPr/>
          <p:nvPr/>
        </p:nvGrpSpPr>
        <p:grpSpPr>
          <a:xfrm>
            <a:off x="8622553" y="4110851"/>
            <a:ext cx="205560" cy="148680"/>
            <a:chOff x="8622553" y="4110851"/>
            <a:chExt cx="2055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669929D-DE56-48FE-A70E-90B7C82911A2}"/>
                    </a:ext>
                  </a:extLst>
                </p14:cNvPr>
                <p14:cNvContentPartPr/>
                <p14:nvPr/>
              </p14:nvContentPartPr>
              <p14:xfrm>
                <a:off x="8622553" y="4186811"/>
                <a:ext cx="139680" cy="8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669929D-DE56-48FE-A70E-90B7C82911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13553" y="4177811"/>
                  <a:ext cx="157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CD8CE1-7A2A-45DC-A881-E4E6B4C6D85E}"/>
                    </a:ext>
                  </a:extLst>
                </p14:cNvPr>
                <p14:cNvContentPartPr/>
                <p14:nvPr/>
              </p14:nvContentPartPr>
              <p14:xfrm>
                <a:off x="8810473" y="4110851"/>
                <a:ext cx="17640" cy="148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CD8CE1-7A2A-45DC-A881-E4E6B4C6D8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01833" y="4102211"/>
                  <a:ext cx="3528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4F7E762-39AA-4863-88E9-2F62F1370BF7}"/>
              </a:ext>
            </a:extLst>
          </p:cNvPr>
          <p:cNvGrpSpPr/>
          <p:nvPr/>
        </p:nvGrpSpPr>
        <p:grpSpPr>
          <a:xfrm>
            <a:off x="9567913" y="4109051"/>
            <a:ext cx="241560" cy="176400"/>
            <a:chOff x="9567913" y="4109051"/>
            <a:chExt cx="2415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38EB7F-2D86-4CDB-AB31-15B50BE56745}"/>
                    </a:ext>
                  </a:extLst>
                </p14:cNvPr>
                <p14:cNvContentPartPr/>
                <p14:nvPr/>
              </p14:nvContentPartPr>
              <p14:xfrm>
                <a:off x="9567913" y="4190411"/>
                <a:ext cx="194760" cy="9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38EB7F-2D86-4CDB-AB31-15B50BE5674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58913" y="4181411"/>
                  <a:ext cx="212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E9C506-7B5F-4292-9B94-6D1917C88AE1}"/>
                    </a:ext>
                  </a:extLst>
                </p14:cNvPr>
                <p14:cNvContentPartPr/>
                <p14:nvPr/>
              </p14:nvContentPartPr>
              <p14:xfrm>
                <a:off x="9794353" y="4109051"/>
                <a:ext cx="15120" cy="176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E9C506-7B5F-4292-9B94-6D1917C88A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85353" y="4100411"/>
                  <a:ext cx="327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F29C451-8612-49AE-8A77-5BBD2F5B4C11}"/>
              </a:ext>
            </a:extLst>
          </p:cNvPr>
          <p:cNvGrpSpPr/>
          <p:nvPr/>
        </p:nvGrpSpPr>
        <p:grpSpPr>
          <a:xfrm>
            <a:off x="10396993" y="4089611"/>
            <a:ext cx="234360" cy="182160"/>
            <a:chOff x="10396993" y="4089611"/>
            <a:chExt cx="23436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AEB5D3-2DA6-4548-85E6-F70084B94678}"/>
                    </a:ext>
                  </a:extLst>
                </p14:cNvPr>
                <p14:cNvContentPartPr/>
                <p14:nvPr/>
              </p14:nvContentPartPr>
              <p14:xfrm>
                <a:off x="10396993" y="4190051"/>
                <a:ext cx="164880" cy="2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AEB5D3-2DA6-4548-85E6-F70084B9467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87993" y="4181411"/>
                  <a:ext cx="182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C5AC556-64CA-4817-9318-AA025E4228CD}"/>
                    </a:ext>
                  </a:extLst>
                </p14:cNvPr>
                <p14:cNvContentPartPr/>
                <p14:nvPr/>
              </p14:nvContentPartPr>
              <p14:xfrm>
                <a:off x="10599313" y="4089611"/>
                <a:ext cx="32040" cy="182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C5AC556-64CA-4817-9318-AA025E4228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90313" y="4080971"/>
                  <a:ext cx="496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4DAAA36-5968-4ECD-A864-55C45393D072}"/>
              </a:ext>
            </a:extLst>
          </p:cNvPr>
          <p:cNvGrpSpPr/>
          <p:nvPr/>
        </p:nvGrpSpPr>
        <p:grpSpPr>
          <a:xfrm>
            <a:off x="11233633" y="4068731"/>
            <a:ext cx="256320" cy="219960"/>
            <a:chOff x="11233633" y="4068731"/>
            <a:chExt cx="25632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4588B27-0BE9-43B0-BB10-8F2F3F7EA548}"/>
                    </a:ext>
                  </a:extLst>
                </p14:cNvPr>
                <p14:cNvContentPartPr/>
                <p14:nvPr/>
              </p14:nvContentPartPr>
              <p14:xfrm>
                <a:off x="11233633" y="4152611"/>
                <a:ext cx="158040" cy="15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4588B27-0BE9-43B0-BB10-8F2F3F7EA5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24633" y="4143971"/>
                  <a:ext cx="175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C18534-25E8-48D7-A8DE-DB9D5D6A4F35}"/>
                    </a:ext>
                  </a:extLst>
                </p14:cNvPr>
                <p14:cNvContentPartPr/>
                <p14:nvPr/>
              </p14:nvContentPartPr>
              <p14:xfrm>
                <a:off x="11463673" y="4068731"/>
                <a:ext cx="26280" cy="21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C18534-25E8-48D7-A8DE-DB9D5D6A4F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454673" y="4060091"/>
                  <a:ext cx="4392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2867FC-9629-4247-9A24-7A9A8D9B2A60}"/>
              </a:ext>
            </a:extLst>
          </p:cNvPr>
          <p:cNvGrpSpPr/>
          <p:nvPr/>
        </p:nvGrpSpPr>
        <p:grpSpPr>
          <a:xfrm>
            <a:off x="8692753" y="3228131"/>
            <a:ext cx="241560" cy="178200"/>
            <a:chOff x="8692753" y="3228131"/>
            <a:chExt cx="24156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11FF5A-FA1A-4F5D-886D-D8B1C9EA8A33}"/>
                    </a:ext>
                  </a:extLst>
                </p14:cNvPr>
                <p14:cNvContentPartPr/>
                <p14:nvPr/>
              </p14:nvContentPartPr>
              <p14:xfrm>
                <a:off x="8692753" y="3322091"/>
                <a:ext cx="154800" cy="1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11FF5A-FA1A-4F5D-886D-D8B1C9EA8A3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84113" y="3313451"/>
                  <a:ext cx="1724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ECA629-4830-4720-A58F-C12B86EBD181}"/>
                    </a:ext>
                  </a:extLst>
                </p14:cNvPr>
                <p14:cNvContentPartPr/>
                <p14:nvPr/>
              </p14:nvContentPartPr>
              <p14:xfrm>
                <a:off x="8912713" y="3228131"/>
                <a:ext cx="21600" cy="178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ECA629-4830-4720-A58F-C12B86EBD1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04073" y="3219491"/>
                  <a:ext cx="392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72D98F9-50A8-4560-BCFA-6D74CA6D3E27}"/>
              </a:ext>
            </a:extLst>
          </p:cNvPr>
          <p:cNvGrpSpPr/>
          <p:nvPr/>
        </p:nvGrpSpPr>
        <p:grpSpPr>
          <a:xfrm>
            <a:off x="10424353" y="3245051"/>
            <a:ext cx="232560" cy="212400"/>
            <a:chOff x="10424353" y="3245051"/>
            <a:chExt cx="23256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6D5005A-293A-4C40-9CCD-AAEBA624C0F0}"/>
                    </a:ext>
                  </a:extLst>
                </p14:cNvPr>
                <p14:cNvContentPartPr/>
                <p14:nvPr/>
              </p14:nvContentPartPr>
              <p14:xfrm>
                <a:off x="10424353" y="3341891"/>
                <a:ext cx="176400" cy="7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6D5005A-293A-4C40-9CCD-AAEBA624C0F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15713" y="3332891"/>
                  <a:ext cx="194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FA0EAF3-8093-4E35-81A9-930E1BBC21B5}"/>
                    </a:ext>
                  </a:extLst>
                </p14:cNvPr>
                <p14:cNvContentPartPr/>
                <p14:nvPr/>
              </p14:nvContentPartPr>
              <p14:xfrm>
                <a:off x="10641433" y="3245051"/>
                <a:ext cx="15480" cy="212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FA0EAF3-8093-4E35-81A9-930E1BBC21B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632793" y="3236411"/>
                  <a:ext cx="3312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67C61C1-40B6-4131-8991-45A32DD884B0}"/>
              </a:ext>
            </a:extLst>
          </p:cNvPr>
          <p:cNvGrpSpPr/>
          <p:nvPr/>
        </p:nvGrpSpPr>
        <p:grpSpPr>
          <a:xfrm>
            <a:off x="11363593" y="3232811"/>
            <a:ext cx="535320" cy="155880"/>
            <a:chOff x="11363593" y="3232811"/>
            <a:chExt cx="53532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445DF17-81D6-431B-BD58-0649D5BBCC47}"/>
                    </a:ext>
                  </a:extLst>
                </p14:cNvPr>
                <p14:cNvContentPartPr/>
                <p14:nvPr/>
              </p14:nvContentPartPr>
              <p14:xfrm>
                <a:off x="11363593" y="3306251"/>
                <a:ext cx="160200" cy="5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445DF17-81D6-431B-BD58-0649D5BBCC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54593" y="3297251"/>
                  <a:ext cx="1778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6C49B5F-882E-4967-B310-D8757E2A5C4B}"/>
                    </a:ext>
                  </a:extLst>
                </p14:cNvPr>
                <p14:cNvContentPartPr/>
                <p14:nvPr/>
              </p14:nvContentPartPr>
              <p14:xfrm>
                <a:off x="11582833" y="3232811"/>
                <a:ext cx="25920" cy="155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6C49B5F-882E-4967-B310-D8757E2A5C4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73833" y="3224171"/>
                  <a:ext cx="43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6BA7215-3383-4264-90FA-0B05AA87EB6B}"/>
                    </a:ext>
                  </a:extLst>
                </p14:cNvPr>
                <p14:cNvContentPartPr/>
                <p14:nvPr/>
              </p14:nvContentPartPr>
              <p14:xfrm>
                <a:off x="11665633" y="3254051"/>
                <a:ext cx="81720" cy="120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6BA7215-3383-4264-90FA-0B05AA87EB6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656633" y="3245411"/>
                  <a:ext cx="99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6A538D1-2BBA-4C2C-B1CD-05AB9A815FB3}"/>
                    </a:ext>
                  </a:extLst>
                </p14:cNvPr>
                <p14:cNvContentPartPr/>
                <p14:nvPr/>
              </p14:nvContentPartPr>
              <p14:xfrm>
                <a:off x="11809633" y="3256931"/>
                <a:ext cx="89280" cy="103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6A538D1-2BBA-4C2C-B1CD-05AB9A815FB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800993" y="3248291"/>
                  <a:ext cx="1069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43746D1-266B-4A02-8366-5B33A6351D7F}"/>
              </a:ext>
            </a:extLst>
          </p:cNvPr>
          <p:cNvGrpSpPr/>
          <p:nvPr/>
        </p:nvGrpSpPr>
        <p:grpSpPr>
          <a:xfrm>
            <a:off x="8646673" y="2405171"/>
            <a:ext cx="209160" cy="147960"/>
            <a:chOff x="8646673" y="2405171"/>
            <a:chExt cx="20916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43215BA-D94C-464F-A8C6-8366D02F6E22}"/>
                    </a:ext>
                  </a:extLst>
                </p14:cNvPr>
                <p14:cNvContentPartPr/>
                <p14:nvPr/>
              </p14:nvContentPartPr>
              <p14:xfrm>
                <a:off x="8646673" y="2480051"/>
                <a:ext cx="153720" cy="5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43215BA-D94C-464F-A8C6-8366D02F6E2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38033" y="2471051"/>
                  <a:ext cx="171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6EA502-7DE5-4CA7-86C4-A4C05F86C2B9}"/>
                    </a:ext>
                  </a:extLst>
                </p14:cNvPr>
                <p14:cNvContentPartPr/>
                <p14:nvPr/>
              </p14:nvContentPartPr>
              <p14:xfrm>
                <a:off x="8842513" y="2405171"/>
                <a:ext cx="13320" cy="147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6EA502-7DE5-4CA7-86C4-A4C05F86C2B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33513" y="2396531"/>
                  <a:ext cx="309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DCA52BC-2DCC-4DF9-A37F-E5B267C1BAA3}"/>
              </a:ext>
            </a:extLst>
          </p:cNvPr>
          <p:cNvGrpSpPr/>
          <p:nvPr/>
        </p:nvGrpSpPr>
        <p:grpSpPr>
          <a:xfrm>
            <a:off x="9634513" y="2398331"/>
            <a:ext cx="230400" cy="175680"/>
            <a:chOff x="9634513" y="2398331"/>
            <a:chExt cx="23040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DBB236A-9DEA-4898-8F64-1B4B068223DA}"/>
                    </a:ext>
                  </a:extLst>
                </p14:cNvPr>
                <p14:cNvContentPartPr/>
                <p14:nvPr/>
              </p14:nvContentPartPr>
              <p14:xfrm>
                <a:off x="9634513" y="2463131"/>
                <a:ext cx="172800" cy="17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DBB236A-9DEA-4898-8F64-1B4B068223D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25873" y="2454131"/>
                  <a:ext cx="190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F90DF1E-6ED6-4415-9ED9-5D7945755EA2}"/>
                    </a:ext>
                  </a:extLst>
                </p14:cNvPr>
                <p14:cNvContentPartPr/>
                <p14:nvPr/>
              </p14:nvContentPartPr>
              <p14:xfrm>
                <a:off x="9845473" y="2398331"/>
                <a:ext cx="19440" cy="175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F90DF1E-6ED6-4415-9ED9-5D7945755EA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36473" y="2389691"/>
                  <a:ext cx="3708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2ADFEE3-C74E-444F-8CEF-59173532CC2A}"/>
              </a:ext>
            </a:extLst>
          </p:cNvPr>
          <p:cNvGrpSpPr/>
          <p:nvPr/>
        </p:nvGrpSpPr>
        <p:grpSpPr>
          <a:xfrm>
            <a:off x="10516153" y="2367731"/>
            <a:ext cx="217440" cy="204120"/>
            <a:chOff x="10516153" y="2367731"/>
            <a:chExt cx="2174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7ECA7C8-FEC5-4291-9EB3-B4CE39A41DCA}"/>
                    </a:ext>
                  </a:extLst>
                </p14:cNvPr>
                <p14:cNvContentPartPr/>
                <p14:nvPr/>
              </p14:nvContentPartPr>
              <p14:xfrm>
                <a:off x="10516153" y="2451251"/>
                <a:ext cx="138600" cy="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7ECA7C8-FEC5-4291-9EB3-B4CE39A41DC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07153" y="2442251"/>
                  <a:ext cx="156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2839C2-E57C-438D-8587-93452524E091}"/>
                    </a:ext>
                  </a:extLst>
                </p14:cNvPr>
                <p14:cNvContentPartPr/>
                <p14:nvPr/>
              </p14:nvContentPartPr>
              <p14:xfrm>
                <a:off x="10705513" y="2367731"/>
                <a:ext cx="28080" cy="204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2839C2-E57C-438D-8587-93452524E09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696873" y="2358731"/>
                  <a:ext cx="457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28CE366-04DD-42E1-8F20-554A01267E97}"/>
              </a:ext>
            </a:extLst>
          </p:cNvPr>
          <p:cNvGrpSpPr/>
          <p:nvPr/>
        </p:nvGrpSpPr>
        <p:grpSpPr>
          <a:xfrm>
            <a:off x="11389153" y="2411291"/>
            <a:ext cx="309240" cy="135000"/>
            <a:chOff x="11389153" y="2411291"/>
            <a:chExt cx="30924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D121B13-0F7C-4611-A1FB-97F056594DCA}"/>
                    </a:ext>
                  </a:extLst>
                </p14:cNvPr>
                <p14:cNvContentPartPr/>
                <p14:nvPr/>
              </p14:nvContentPartPr>
              <p14:xfrm>
                <a:off x="11389153" y="2411291"/>
                <a:ext cx="19440" cy="135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D121B13-0F7C-4611-A1FB-97F056594DC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380153" y="2402651"/>
                  <a:ext cx="37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3262018-754C-4BA5-B069-DFD0F5D4C73E}"/>
                    </a:ext>
                  </a:extLst>
                </p14:cNvPr>
                <p14:cNvContentPartPr/>
                <p14:nvPr/>
              </p14:nvContentPartPr>
              <p14:xfrm>
                <a:off x="11470153" y="2434331"/>
                <a:ext cx="83160" cy="100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3262018-754C-4BA5-B069-DFD0F5D4C73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461153" y="2425331"/>
                  <a:ext cx="100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71D1308-DED3-4C28-A21B-1DAB092C861D}"/>
                    </a:ext>
                  </a:extLst>
                </p14:cNvPr>
                <p14:cNvContentPartPr/>
                <p14:nvPr/>
              </p14:nvContentPartPr>
              <p14:xfrm>
                <a:off x="11599393" y="2420651"/>
                <a:ext cx="99000" cy="103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71D1308-DED3-4C28-A21B-1DAB092C86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590393" y="2412011"/>
                  <a:ext cx="11664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5660BCC-F4D8-458A-8E35-2112576C3074}"/>
                  </a:ext>
                </a:extLst>
              </p14:cNvPr>
              <p14:cNvContentPartPr/>
              <p14:nvPr/>
            </p14:nvContentPartPr>
            <p14:xfrm>
              <a:off x="9681313" y="2123651"/>
              <a:ext cx="11160" cy="1699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5660BCC-F4D8-458A-8E35-2112576C307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672673" y="2115011"/>
                <a:ext cx="288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3CEA2A1-BCEC-43F9-BDB8-7414420E4026}"/>
                  </a:ext>
                </a:extLst>
              </p14:cNvPr>
              <p14:cNvContentPartPr/>
              <p14:nvPr/>
            </p14:nvContentPartPr>
            <p14:xfrm>
              <a:off x="10577713" y="2069291"/>
              <a:ext cx="221760" cy="1602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3CEA2A1-BCEC-43F9-BDB8-7414420E402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569073" y="2060291"/>
                <a:ext cx="23940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6C82653-CEF7-4446-9D34-9B5050D74BC2}"/>
              </a:ext>
            </a:extLst>
          </p:cNvPr>
          <p:cNvGrpSpPr/>
          <p:nvPr/>
        </p:nvGrpSpPr>
        <p:grpSpPr>
          <a:xfrm>
            <a:off x="8684833" y="2071811"/>
            <a:ext cx="172800" cy="228600"/>
            <a:chOff x="8684833" y="2071811"/>
            <a:chExt cx="17280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C865352-980F-4C1E-BC7D-26A91EF68450}"/>
                    </a:ext>
                  </a:extLst>
                </p14:cNvPr>
                <p14:cNvContentPartPr/>
                <p14:nvPr/>
              </p14:nvContentPartPr>
              <p14:xfrm>
                <a:off x="8684833" y="2071811"/>
                <a:ext cx="172800" cy="140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C865352-980F-4C1E-BC7D-26A91EF684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76193" y="2062811"/>
                  <a:ext cx="190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18011D5-D589-4244-AA2C-289B76DB83F5}"/>
                    </a:ext>
                  </a:extLst>
                </p14:cNvPr>
                <p14:cNvContentPartPr/>
                <p14:nvPr/>
              </p14:nvContentPartPr>
              <p14:xfrm>
                <a:off x="8829553" y="2104931"/>
                <a:ext cx="21960" cy="153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18011D5-D589-4244-AA2C-289B76DB83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20553" y="2095931"/>
                  <a:ext cx="39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81BB46A-5D23-42A6-8954-4ABDEF4778B7}"/>
                    </a:ext>
                  </a:extLst>
                </p14:cNvPr>
                <p14:cNvContentPartPr/>
                <p14:nvPr/>
              </p14:nvContentPartPr>
              <p14:xfrm>
                <a:off x="8836033" y="2175131"/>
                <a:ext cx="13320" cy="125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81BB46A-5D23-42A6-8954-4ABDEF4778B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27033" y="2166491"/>
                  <a:ext cx="30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A01ADFA-A3AF-411A-B133-575FE18374C4}"/>
              </a:ext>
            </a:extLst>
          </p:cNvPr>
          <p:cNvGrpSpPr/>
          <p:nvPr/>
        </p:nvGrpSpPr>
        <p:grpSpPr>
          <a:xfrm>
            <a:off x="8695273" y="2890811"/>
            <a:ext cx="247680" cy="163080"/>
            <a:chOff x="8695273" y="2890811"/>
            <a:chExt cx="24768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5CB563F-F8FE-4BCB-8143-8997CA86A828}"/>
                    </a:ext>
                  </a:extLst>
                </p14:cNvPr>
                <p14:cNvContentPartPr/>
                <p14:nvPr/>
              </p14:nvContentPartPr>
              <p14:xfrm>
                <a:off x="8695273" y="3009251"/>
                <a:ext cx="173160" cy="42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5CB563F-F8FE-4BCB-8143-8997CA86A82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86633" y="3000611"/>
                  <a:ext cx="190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B3FCF80-30C2-441D-AB8F-B4BFF5E6F7B2}"/>
                    </a:ext>
                  </a:extLst>
                </p14:cNvPr>
                <p14:cNvContentPartPr/>
                <p14:nvPr/>
              </p14:nvContentPartPr>
              <p14:xfrm>
                <a:off x="8923513" y="2890811"/>
                <a:ext cx="19440" cy="163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B3FCF80-30C2-441D-AB8F-B4BFF5E6F7B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14513" y="2881811"/>
                  <a:ext cx="3708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F8D9816-1B33-4B51-BC30-60596A42C483}"/>
              </a:ext>
            </a:extLst>
          </p:cNvPr>
          <p:cNvGrpSpPr/>
          <p:nvPr/>
        </p:nvGrpSpPr>
        <p:grpSpPr>
          <a:xfrm>
            <a:off x="10564393" y="2856611"/>
            <a:ext cx="133200" cy="249480"/>
            <a:chOff x="10564393" y="2856611"/>
            <a:chExt cx="13320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8B32649-7E8D-4E6D-8718-10BCF9034D7C}"/>
                    </a:ext>
                  </a:extLst>
                </p14:cNvPr>
                <p14:cNvContentPartPr/>
                <p14:nvPr/>
              </p14:nvContentPartPr>
              <p14:xfrm>
                <a:off x="10564393" y="2856611"/>
                <a:ext cx="133200" cy="169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8B32649-7E8D-4E6D-8718-10BCF9034D7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55393" y="2847611"/>
                  <a:ext cx="150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546D341-1E9B-4572-94E8-C62644C80002}"/>
                    </a:ext>
                  </a:extLst>
                </p14:cNvPr>
                <p14:cNvContentPartPr/>
                <p14:nvPr/>
              </p14:nvContentPartPr>
              <p14:xfrm>
                <a:off x="10673473" y="2892251"/>
                <a:ext cx="2520" cy="213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546D341-1E9B-4572-94E8-C62644C8000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64833" y="2883251"/>
                  <a:ext cx="2016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5BF3A66-62B7-4602-BD93-000576679161}"/>
                  </a:ext>
                </a:extLst>
              </p14:cNvPr>
              <p14:cNvContentPartPr/>
              <p14:nvPr/>
            </p14:nvContentPartPr>
            <p14:xfrm>
              <a:off x="8746393" y="3796211"/>
              <a:ext cx="232560" cy="1566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5BF3A66-62B7-4602-BD93-00057667916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737753" y="3787211"/>
                <a:ext cx="2502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0C99ADB-2DE9-4825-80CE-0B368305730E}"/>
                  </a:ext>
                </a:extLst>
              </p14:cNvPr>
              <p14:cNvContentPartPr/>
              <p14:nvPr/>
            </p14:nvContentPartPr>
            <p14:xfrm>
              <a:off x="9724153" y="3709811"/>
              <a:ext cx="21600" cy="2214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0C99ADB-2DE9-4825-80CE-0B368305730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15153" y="3701171"/>
                <a:ext cx="392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0BAF043-41DA-4F6A-A0E2-77512BE7C0F8}"/>
                  </a:ext>
                </a:extLst>
              </p14:cNvPr>
              <p14:cNvContentPartPr/>
              <p14:nvPr/>
            </p14:nvContentPartPr>
            <p14:xfrm>
              <a:off x="10501033" y="3726371"/>
              <a:ext cx="129240" cy="2181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0BAF043-41DA-4F6A-A0E2-77512BE7C0F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492393" y="3717371"/>
                <a:ext cx="1468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5DD821D-7B38-4439-B3CE-26312B19381A}"/>
                  </a:ext>
                </a:extLst>
              </p14:cNvPr>
              <p14:cNvContentPartPr/>
              <p14:nvPr/>
            </p14:nvContentPartPr>
            <p14:xfrm>
              <a:off x="11316073" y="3731771"/>
              <a:ext cx="230760" cy="2026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5DD821D-7B38-4439-B3CE-26312B19381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307433" y="3723131"/>
                <a:ext cx="24840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5C31E589-8E90-4226-88B9-2C22EBBD6B49}"/>
              </a:ext>
            </a:extLst>
          </p:cNvPr>
          <p:cNvGrpSpPr/>
          <p:nvPr/>
        </p:nvGrpSpPr>
        <p:grpSpPr>
          <a:xfrm>
            <a:off x="5020393" y="691931"/>
            <a:ext cx="644040" cy="572400"/>
            <a:chOff x="5020393" y="691931"/>
            <a:chExt cx="644040" cy="5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6278DFF-D93A-4605-B4A7-BCB0E45E5F23}"/>
                    </a:ext>
                  </a:extLst>
                </p14:cNvPr>
                <p14:cNvContentPartPr/>
                <p14:nvPr/>
              </p14:nvContentPartPr>
              <p14:xfrm>
                <a:off x="5020393" y="978851"/>
                <a:ext cx="245520" cy="272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6278DFF-D93A-4605-B4A7-BCB0E45E5F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11753" y="969851"/>
                  <a:ext cx="263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F23D622-B12F-4E75-B058-90E557590E1A}"/>
                    </a:ext>
                  </a:extLst>
                </p14:cNvPr>
                <p14:cNvContentPartPr/>
                <p14:nvPr/>
              </p14:nvContentPartPr>
              <p14:xfrm>
                <a:off x="5353033" y="708851"/>
                <a:ext cx="90000" cy="222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F23D622-B12F-4E75-B058-90E557590E1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44033" y="699851"/>
                  <a:ext cx="107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C324BE4-7DC8-4074-8B4F-23BA4855E33E}"/>
                    </a:ext>
                  </a:extLst>
                </p14:cNvPr>
                <p14:cNvContentPartPr/>
                <p14:nvPr/>
              </p14:nvContentPartPr>
              <p14:xfrm>
                <a:off x="5268073" y="781571"/>
                <a:ext cx="181080" cy="5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C324BE4-7DC8-4074-8B4F-23BA4855E33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59073" y="772571"/>
                  <a:ext cx="1987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4C8BF07-4589-4073-9E88-9D437AAC3C74}"/>
                    </a:ext>
                  </a:extLst>
                </p14:cNvPr>
                <p14:cNvContentPartPr/>
                <p14:nvPr/>
              </p14:nvContentPartPr>
              <p14:xfrm>
                <a:off x="5499913" y="785171"/>
                <a:ext cx="79200" cy="12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4C8BF07-4589-4073-9E88-9D437AAC3C7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90913" y="776171"/>
                  <a:ext cx="96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807F993-F35F-466C-93A9-441A62544641}"/>
                    </a:ext>
                  </a:extLst>
                </p14:cNvPr>
                <p14:cNvContentPartPr/>
                <p14:nvPr/>
              </p14:nvContentPartPr>
              <p14:xfrm>
                <a:off x="5544193" y="702011"/>
                <a:ext cx="32760" cy="181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807F993-F35F-466C-93A9-441A6254464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35193" y="693011"/>
                  <a:ext cx="50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6F2F188-F581-47C5-80A0-75F7672B2FE9}"/>
                    </a:ext>
                  </a:extLst>
                </p14:cNvPr>
                <p14:cNvContentPartPr/>
                <p14:nvPr/>
              </p14:nvContentPartPr>
              <p14:xfrm>
                <a:off x="5653273" y="691931"/>
                <a:ext cx="2880" cy="169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6F2F188-F581-47C5-80A0-75F7672B2FE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44273" y="682931"/>
                  <a:ext cx="20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011C057-3AFB-4283-8277-C99FE586F5AD}"/>
                    </a:ext>
                  </a:extLst>
                </p14:cNvPr>
                <p14:cNvContentPartPr/>
                <p14:nvPr/>
              </p14:nvContentPartPr>
              <p14:xfrm>
                <a:off x="5316673" y="1004051"/>
                <a:ext cx="119520" cy="260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011C057-3AFB-4283-8277-C99FE586F5A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308033" y="995051"/>
                  <a:ext cx="137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AF7B63C-E37A-4B6D-BAB3-786AB363A086}"/>
                    </a:ext>
                  </a:extLst>
                </p14:cNvPr>
                <p14:cNvContentPartPr/>
                <p14:nvPr/>
              </p14:nvContentPartPr>
              <p14:xfrm>
                <a:off x="5442313" y="1027091"/>
                <a:ext cx="123120" cy="165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AF7B63C-E37A-4B6D-BAB3-786AB363A08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33313" y="1018451"/>
                  <a:ext cx="140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59178FB-EE83-49C2-83BF-6810A4589B25}"/>
                    </a:ext>
                  </a:extLst>
                </p14:cNvPr>
                <p14:cNvContentPartPr/>
                <p14:nvPr/>
              </p14:nvContentPartPr>
              <p14:xfrm>
                <a:off x="5570113" y="988571"/>
                <a:ext cx="94320" cy="227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59178FB-EE83-49C2-83BF-6810A4589B2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61473" y="979931"/>
                  <a:ext cx="11196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85AEF8B-3406-40CB-A5E7-08D98C234D88}"/>
              </a:ext>
            </a:extLst>
          </p:cNvPr>
          <p:cNvGrpSpPr/>
          <p:nvPr/>
        </p:nvGrpSpPr>
        <p:grpSpPr>
          <a:xfrm>
            <a:off x="5827873" y="790571"/>
            <a:ext cx="1218600" cy="346320"/>
            <a:chOff x="5827873" y="790571"/>
            <a:chExt cx="121860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5259B94-2076-4999-A1A3-E9595D17F15B}"/>
                    </a:ext>
                  </a:extLst>
                </p14:cNvPr>
                <p14:cNvContentPartPr/>
                <p14:nvPr/>
              </p14:nvContentPartPr>
              <p14:xfrm>
                <a:off x="5827873" y="1036091"/>
                <a:ext cx="194040" cy="19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5259B94-2076-4999-A1A3-E9595D17F15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18873" y="1027451"/>
                  <a:ext cx="211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A67F433-45AC-4228-875F-A27256B64437}"/>
                    </a:ext>
                  </a:extLst>
                </p14:cNvPr>
                <p14:cNvContentPartPr/>
                <p14:nvPr/>
              </p14:nvContentPartPr>
              <p14:xfrm>
                <a:off x="5893393" y="1127891"/>
                <a:ext cx="183600" cy="90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A67F433-45AC-4228-875F-A27256B6443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884753" y="1118891"/>
                  <a:ext cx="20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122FC4F-9701-4048-9695-E9F44A1EA282}"/>
                    </a:ext>
                  </a:extLst>
                </p14:cNvPr>
                <p14:cNvContentPartPr/>
                <p14:nvPr/>
              </p14:nvContentPartPr>
              <p14:xfrm>
                <a:off x="6200473" y="902171"/>
                <a:ext cx="17640" cy="223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122FC4F-9701-4048-9695-E9F44A1EA28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91473" y="893531"/>
                  <a:ext cx="35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810EAF2-6018-4272-AF93-1E128B9C1475}"/>
                    </a:ext>
                  </a:extLst>
                </p14:cNvPr>
                <p14:cNvContentPartPr/>
                <p14:nvPr/>
              </p14:nvContentPartPr>
              <p14:xfrm>
                <a:off x="6204793" y="790571"/>
                <a:ext cx="140760" cy="337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810EAF2-6018-4272-AF93-1E128B9C147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95793" y="781571"/>
                  <a:ext cx="1584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10A8298-D39C-4AF0-A5EB-D518E6282F86}"/>
                    </a:ext>
                  </a:extLst>
                </p14:cNvPr>
                <p14:cNvContentPartPr/>
                <p14:nvPr/>
              </p14:nvContentPartPr>
              <p14:xfrm>
                <a:off x="6393073" y="856091"/>
                <a:ext cx="137520" cy="2055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10A8298-D39C-4AF0-A5EB-D518E6282F8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84433" y="847091"/>
                  <a:ext cx="155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76FD25D-2B18-4A7E-8DCF-9B97D6DF0D98}"/>
                    </a:ext>
                  </a:extLst>
                </p14:cNvPr>
                <p14:cNvContentPartPr/>
                <p14:nvPr/>
              </p14:nvContentPartPr>
              <p14:xfrm>
                <a:off x="6539953" y="898211"/>
                <a:ext cx="110520" cy="167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76FD25D-2B18-4A7E-8DCF-9B97D6DF0D9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530953" y="889211"/>
                  <a:ext cx="128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4CD898A-7618-4DA0-A6E8-F47F5E4CF648}"/>
                    </a:ext>
                  </a:extLst>
                </p14:cNvPr>
                <p14:cNvContentPartPr/>
                <p14:nvPr/>
              </p14:nvContentPartPr>
              <p14:xfrm>
                <a:off x="6670993" y="832691"/>
                <a:ext cx="104760" cy="283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4CD898A-7618-4DA0-A6E8-F47F5E4CF64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661993" y="823691"/>
                  <a:ext cx="1224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02F720D-F383-491E-8C3E-6F266BFF575F}"/>
                    </a:ext>
                  </a:extLst>
                </p14:cNvPr>
                <p14:cNvContentPartPr/>
                <p14:nvPr/>
              </p14:nvContentPartPr>
              <p14:xfrm>
                <a:off x="6888073" y="952931"/>
                <a:ext cx="158400" cy="32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02F720D-F383-491E-8C3E-6F266BFF575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79433" y="944291"/>
                  <a:ext cx="176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5A083EE-E145-4B91-8776-12AA6F743F9B}"/>
                    </a:ext>
                  </a:extLst>
                </p14:cNvPr>
                <p14:cNvContentPartPr/>
                <p14:nvPr/>
              </p14:nvContentPartPr>
              <p14:xfrm>
                <a:off x="6960433" y="856451"/>
                <a:ext cx="25920" cy="244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5A083EE-E145-4B91-8776-12AA6F743F9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951793" y="847451"/>
                  <a:ext cx="4356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D034F92-B7B5-4C4C-8551-29734A784C01}"/>
                  </a:ext>
                </a:extLst>
              </p14:cNvPr>
              <p14:cNvContentPartPr/>
              <p14:nvPr/>
            </p14:nvContentPartPr>
            <p14:xfrm>
              <a:off x="7200913" y="800291"/>
              <a:ext cx="164520" cy="2617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D034F92-B7B5-4C4C-8551-29734A784C0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191913" y="791651"/>
                <a:ext cx="18216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012E933-26D7-48A1-922C-72186F38F281}"/>
              </a:ext>
            </a:extLst>
          </p:cNvPr>
          <p:cNvGrpSpPr/>
          <p:nvPr/>
        </p:nvGrpSpPr>
        <p:grpSpPr>
          <a:xfrm>
            <a:off x="7543993" y="443531"/>
            <a:ext cx="3000600" cy="727560"/>
            <a:chOff x="7543993" y="443531"/>
            <a:chExt cx="3000600" cy="72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74259CE-5F67-4F75-A87B-E270DD09F667}"/>
                    </a:ext>
                  </a:extLst>
                </p14:cNvPr>
                <p14:cNvContentPartPr/>
                <p14:nvPr/>
              </p14:nvContentPartPr>
              <p14:xfrm>
                <a:off x="7543993" y="742691"/>
                <a:ext cx="307440" cy="2260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74259CE-5F67-4F75-A87B-E270DD09F66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34993" y="733691"/>
                  <a:ext cx="325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F40E16F-FB86-4058-809E-DE09585583CE}"/>
                    </a:ext>
                  </a:extLst>
                </p14:cNvPr>
                <p14:cNvContentPartPr/>
                <p14:nvPr/>
              </p14:nvContentPartPr>
              <p14:xfrm>
                <a:off x="7960873" y="747371"/>
                <a:ext cx="198360" cy="162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F40E16F-FB86-4058-809E-DE09585583C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952233" y="738731"/>
                  <a:ext cx="216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1B25791-F442-45B3-B5EE-6C428FECEFB0}"/>
                    </a:ext>
                  </a:extLst>
                </p14:cNvPr>
                <p14:cNvContentPartPr/>
                <p14:nvPr/>
              </p14:nvContentPartPr>
              <p14:xfrm>
                <a:off x="8238073" y="707051"/>
                <a:ext cx="136800" cy="200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1B25791-F442-45B3-B5EE-6C428FECEFB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29073" y="698411"/>
                  <a:ext cx="154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1C60647-B2C4-45FB-92D7-5C5543077F3F}"/>
                    </a:ext>
                  </a:extLst>
                </p14:cNvPr>
                <p14:cNvContentPartPr/>
                <p14:nvPr/>
              </p14:nvContentPartPr>
              <p14:xfrm>
                <a:off x="8235913" y="686531"/>
                <a:ext cx="153720" cy="221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1C60647-B2C4-45FB-92D7-5C5543077F3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26913" y="677891"/>
                  <a:ext cx="171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E3F7308-107B-4D95-B581-0F8DD96AF896}"/>
                    </a:ext>
                  </a:extLst>
                </p14:cNvPr>
                <p14:cNvContentPartPr/>
                <p14:nvPr/>
              </p14:nvContentPartPr>
              <p14:xfrm>
                <a:off x="7886353" y="1022771"/>
                <a:ext cx="227880" cy="147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E3F7308-107B-4D95-B581-0F8DD96AF89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877713" y="1014131"/>
                  <a:ext cx="245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CF3A08A-E445-41ED-863B-4913794FB397}"/>
                    </a:ext>
                  </a:extLst>
                </p14:cNvPr>
                <p14:cNvContentPartPr/>
                <p14:nvPr/>
              </p14:nvContentPartPr>
              <p14:xfrm>
                <a:off x="8520673" y="475211"/>
                <a:ext cx="181800" cy="596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CF3A08A-E445-41ED-863B-4913794FB39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511673" y="466571"/>
                  <a:ext cx="19944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2FA3554-A734-4B1D-AD95-B9EC228849F8}"/>
                    </a:ext>
                  </a:extLst>
                </p14:cNvPr>
                <p14:cNvContentPartPr/>
                <p14:nvPr/>
              </p14:nvContentPartPr>
              <p14:xfrm>
                <a:off x="8803273" y="443531"/>
                <a:ext cx="363240" cy="382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2FA3554-A734-4B1D-AD95-B9EC228849F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794633" y="434891"/>
                  <a:ext cx="380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EC3A3D5-DD3E-4E5D-97A9-03F15D327067}"/>
                    </a:ext>
                  </a:extLst>
                </p14:cNvPr>
                <p14:cNvContentPartPr/>
                <p14:nvPr/>
              </p14:nvContentPartPr>
              <p14:xfrm>
                <a:off x="8842513" y="1012331"/>
                <a:ext cx="126360" cy="1587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EC3A3D5-DD3E-4E5D-97A9-03F15D32706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833873" y="1003691"/>
                  <a:ext cx="144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ADB1E4B-FFA3-401F-9102-ABEB9C960660}"/>
                    </a:ext>
                  </a:extLst>
                </p14:cNvPr>
                <p14:cNvContentPartPr/>
                <p14:nvPr/>
              </p14:nvContentPartPr>
              <p14:xfrm>
                <a:off x="8989393" y="917291"/>
                <a:ext cx="70560" cy="52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ADB1E4B-FFA3-401F-9102-ABEB9C96066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980753" y="908651"/>
                  <a:ext cx="88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5160E97-6796-44F6-9FB6-1E64750429B7}"/>
                    </a:ext>
                  </a:extLst>
                </p14:cNvPr>
                <p14:cNvContentPartPr/>
                <p14:nvPr/>
              </p14:nvContentPartPr>
              <p14:xfrm>
                <a:off x="9274873" y="666731"/>
                <a:ext cx="36720" cy="298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5160E97-6796-44F6-9FB6-1E64750429B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265873" y="658091"/>
                  <a:ext cx="543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82CD9FB-15BF-497E-AFCD-C587EE85BEFC}"/>
                    </a:ext>
                  </a:extLst>
                </p14:cNvPr>
                <p14:cNvContentPartPr/>
                <p14:nvPr/>
              </p14:nvContentPartPr>
              <p14:xfrm>
                <a:off x="9283153" y="552251"/>
                <a:ext cx="160200" cy="148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82CD9FB-15BF-497E-AFCD-C587EE85BEF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274513" y="543611"/>
                  <a:ext cx="177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D67C4D3-EC43-43D9-921B-0DF8423F26A1}"/>
                    </a:ext>
                  </a:extLst>
                </p14:cNvPr>
                <p14:cNvContentPartPr/>
                <p14:nvPr/>
              </p14:nvContentPartPr>
              <p14:xfrm>
                <a:off x="9498793" y="552611"/>
                <a:ext cx="93600" cy="270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D67C4D3-EC43-43D9-921B-0DF8423F26A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489793" y="543971"/>
                  <a:ext cx="111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1997072-B134-4053-969D-E642AB52B195}"/>
                    </a:ext>
                  </a:extLst>
                </p14:cNvPr>
                <p14:cNvContentPartPr/>
                <p14:nvPr/>
              </p14:nvContentPartPr>
              <p14:xfrm>
                <a:off x="9615433" y="582851"/>
                <a:ext cx="111240" cy="210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1997072-B134-4053-969D-E642AB52B19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606793" y="573851"/>
                  <a:ext cx="128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FD33578-B908-495A-8402-F0029F8259EF}"/>
                    </a:ext>
                  </a:extLst>
                </p14:cNvPr>
                <p14:cNvContentPartPr/>
                <p14:nvPr/>
              </p14:nvContentPartPr>
              <p14:xfrm>
                <a:off x="9732433" y="445691"/>
                <a:ext cx="100440" cy="85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FD33578-B908-495A-8402-F0029F8259E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723793" y="437051"/>
                  <a:ext cx="118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16ACD43-8909-4653-B55E-BAD9DC95A5A9}"/>
                    </a:ext>
                  </a:extLst>
                </p14:cNvPr>
                <p14:cNvContentPartPr/>
                <p14:nvPr/>
              </p14:nvContentPartPr>
              <p14:xfrm>
                <a:off x="9847633" y="535691"/>
                <a:ext cx="15120" cy="269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16ACD43-8909-4653-B55E-BAD9DC95A5A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838633" y="527051"/>
                  <a:ext cx="32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EA1308C-34E1-489C-B55C-2BD49C409DB9}"/>
                    </a:ext>
                  </a:extLst>
                </p14:cNvPr>
                <p14:cNvContentPartPr/>
                <p14:nvPr/>
              </p14:nvContentPartPr>
              <p14:xfrm>
                <a:off x="9951313" y="579971"/>
                <a:ext cx="109440" cy="187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EA1308C-34E1-489C-B55C-2BD49C409DB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942673" y="570971"/>
                  <a:ext cx="127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23082E7-8E5C-4AD9-98C5-A4F355BBC506}"/>
                    </a:ext>
                  </a:extLst>
                </p14:cNvPr>
                <p14:cNvContentPartPr/>
                <p14:nvPr/>
              </p14:nvContentPartPr>
              <p14:xfrm>
                <a:off x="10090273" y="754571"/>
                <a:ext cx="72720" cy="93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23082E7-8E5C-4AD9-98C5-A4F355BBC50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081273" y="745931"/>
                  <a:ext cx="90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23DCA5C-8D4C-4E4B-BDF4-655403FEB29A}"/>
                    </a:ext>
                  </a:extLst>
                </p14:cNvPr>
                <p14:cNvContentPartPr/>
                <p14:nvPr/>
              </p14:nvContentPartPr>
              <p14:xfrm>
                <a:off x="10249753" y="645851"/>
                <a:ext cx="162360" cy="163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23DCA5C-8D4C-4E4B-BDF4-655403FEB29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40753" y="637211"/>
                  <a:ext cx="180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EA1C174-212E-4D0B-B3D6-6B9B5F9ACF78}"/>
                    </a:ext>
                  </a:extLst>
                </p14:cNvPr>
                <p14:cNvContentPartPr/>
                <p14:nvPr/>
              </p14:nvContentPartPr>
              <p14:xfrm>
                <a:off x="10449913" y="577451"/>
                <a:ext cx="94680" cy="3013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EA1C174-212E-4D0B-B3D6-6B9B5F9ACF7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441273" y="568811"/>
                  <a:ext cx="112320" cy="3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D6F83BD2-4D0D-4A27-A2C0-044BA7C3D264}"/>
              </a:ext>
            </a:extLst>
          </p:cNvPr>
          <p:cNvGrpSpPr/>
          <p:nvPr/>
        </p:nvGrpSpPr>
        <p:grpSpPr>
          <a:xfrm>
            <a:off x="10745833" y="393131"/>
            <a:ext cx="900720" cy="614520"/>
            <a:chOff x="10745833" y="393131"/>
            <a:chExt cx="90072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B13C712-67B9-48EE-83B8-9AD7E7E82445}"/>
                    </a:ext>
                  </a:extLst>
                </p14:cNvPr>
                <p14:cNvContentPartPr/>
                <p14:nvPr/>
              </p14:nvContentPartPr>
              <p14:xfrm>
                <a:off x="10745833" y="594371"/>
                <a:ext cx="178920" cy="237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B13C712-67B9-48EE-83B8-9AD7E7E8244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737193" y="585371"/>
                  <a:ext cx="196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5208232-0512-4DCF-B207-D49DC966E299}"/>
                    </a:ext>
                  </a:extLst>
                </p14:cNvPr>
                <p14:cNvContentPartPr/>
                <p14:nvPr/>
              </p14:nvContentPartPr>
              <p14:xfrm>
                <a:off x="10958953" y="581411"/>
                <a:ext cx="93960" cy="2174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5208232-0512-4DCF-B207-D49DC966E29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949953" y="572771"/>
                  <a:ext cx="111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FDAF587-6AC8-46E0-AAB5-12BCC9A86269}"/>
                    </a:ext>
                  </a:extLst>
                </p14:cNvPr>
                <p14:cNvContentPartPr/>
                <p14:nvPr/>
              </p14:nvContentPartPr>
              <p14:xfrm>
                <a:off x="11118433" y="573131"/>
                <a:ext cx="91800" cy="196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FDAF587-6AC8-46E0-AAB5-12BCC9A8626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109793" y="564131"/>
                  <a:ext cx="109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101948D-04B5-4687-A4DF-ADD263566E48}"/>
                    </a:ext>
                  </a:extLst>
                </p14:cNvPr>
                <p14:cNvContentPartPr/>
                <p14:nvPr/>
              </p14:nvContentPartPr>
              <p14:xfrm>
                <a:off x="11299513" y="506891"/>
                <a:ext cx="55800" cy="784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101948D-04B5-4687-A4DF-ADD263566E4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290873" y="497891"/>
                  <a:ext cx="73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3677947-2083-44BE-9E45-80E7EDB6B561}"/>
                    </a:ext>
                  </a:extLst>
                </p14:cNvPr>
                <p14:cNvContentPartPr/>
                <p14:nvPr/>
              </p14:nvContentPartPr>
              <p14:xfrm>
                <a:off x="10988833" y="393131"/>
                <a:ext cx="89640" cy="119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3677947-2083-44BE-9E45-80E7EDB6B56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979833" y="384491"/>
                  <a:ext cx="107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D917BAB-156D-4D2F-B4E9-E3F7F96BB4E0}"/>
                    </a:ext>
                  </a:extLst>
                </p14:cNvPr>
                <p14:cNvContentPartPr/>
                <p14:nvPr/>
              </p14:nvContentPartPr>
              <p14:xfrm>
                <a:off x="10956793" y="438851"/>
                <a:ext cx="151560" cy="10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D917BAB-156D-4D2F-B4E9-E3F7F96BB4E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947793" y="430211"/>
                  <a:ext cx="169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941F8DF-2B58-4DC7-9038-62AA1ABE9B76}"/>
                    </a:ext>
                  </a:extLst>
                </p14:cNvPr>
                <p14:cNvContentPartPr/>
                <p14:nvPr/>
              </p14:nvContentPartPr>
              <p14:xfrm>
                <a:off x="11291233" y="613811"/>
                <a:ext cx="117360" cy="2379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941F8DF-2B58-4DC7-9038-62AA1ABE9B7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282233" y="604811"/>
                  <a:ext cx="135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8993AAD-949A-43A6-AFB9-F8284E8F4590}"/>
                    </a:ext>
                  </a:extLst>
                </p14:cNvPr>
                <p14:cNvContentPartPr/>
                <p14:nvPr/>
              </p14:nvContentPartPr>
              <p14:xfrm>
                <a:off x="11465473" y="420851"/>
                <a:ext cx="181080" cy="586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8993AAD-949A-43A6-AFB9-F8284E8F459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456833" y="412211"/>
                  <a:ext cx="1987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26D1EE8C-8A74-453F-99A2-CC78C42EDFB3}"/>
              </a:ext>
            </a:extLst>
          </p:cNvPr>
          <p:cNvGrpSpPr/>
          <p:nvPr/>
        </p:nvGrpSpPr>
        <p:grpSpPr>
          <a:xfrm>
            <a:off x="4906633" y="260651"/>
            <a:ext cx="6827400" cy="1193760"/>
            <a:chOff x="4906633" y="260651"/>
            <a:chExt cx="6827400" cy="11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93E3E23-A9AF-4FB7-8AD3-68D16B7D2313}"/>
                    </a:ext>
                  </a:extLst>
                </p14:cNvPr>
                <p14:cNvContentPartPr/>
                <p14:nvPr/>
              </p14:nvContentPartPr>
              <p14:xfrm>
                <a:off x="4906633" y="618851"/>
                <a:ext cx="5539320" cy="835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93E3E23-A9AF-4FB7-8AD3-68D16B7D231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897993" y="610211"/>
                  <a:ext cx="555696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3BD0630-0E49-4992-A96D-C4868DAD897A}"/>
                    </a:ext>
                  </a:extLst>
                </p14:cNvPr>
                <p14:cNvContentPartPr/>
                <p14:nvPr/>
              </p14:nvContentPartPr>
              <p14:xfrm>
                <a:off x="4924993" y="524531"/>
                <a:ext cx="36360" cy="86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3BD0630-0E49-4992-A96D-C4868DAD897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916353" y="515891"/>
                  <a:ext cx="54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DD8EFC0-7743-4166-84CB-2D24A80E4F91}"/>
                    </a:ext>
                  </a:extLst>
                </p14:cNvPr>
                <p14:cNvContentPartPr/>
                <p14:nvPr/>
              </p14:nvContentPartPr>
              <p14:xfrm>
                <a:off x="4967473" y="260651"/>
                <a:ext cx="6766560" cy="1039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DD8EFC0-7743-4166-84CB-2D24A80E4F9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958833" y="252011"/>
                  <a:ext cx="678420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0161118-ECA7-4183-96FA-EF4A44938677}"/>
                    </a:ext>
                  </a:extLst>
                </p14:cNvPr>
                <p14:cNvContentPartPr/>
                <p14:nvPr/>
              </p14:nvContentPartPr>
              <p14:xfrm>
                <a:off x="10328593" y="1285211"/>
                <a:ext cx="162000" cy="496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0161118-ECA7-4183-96FA-EF4A4493867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319953" y="1276571"/>
                  <a:ext cx="17964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5C2D0E7C-1B03-4CDD-BC2C-9CAB813ED06C}"/>
                  </a:ext>
                </a:extLst>
              </p14:cNvPr>
              <p14:cNvContentPartPr/>
              <p14:nvPr/>
            </p14:nvContentPartPr>
            <p14:xfrm>
              <a:off x="10899193" y="3040931"/>
              <a:ext cx="113040" cy="1310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5C2D0E7C-1B03-4CDD-BC2C-9CAB813ED06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845553" y="2933291"/>
                <a:ext cx="22068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DE716B6B-4DF8-42A1-BAC0-397A845AB00F}"/>
                  </a:ext>
                </a:extLst>
              </p14:cNvPr>
              <p14:cNvContentPartPr/>
              <p14:nvPr/>
            </p14:nvContentPartPr>
            <p14:xfrm>
              <a:off x="10822513" y="3762371"/>
              <a:ext cx="185760" cy="1695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DE716B6B-4DF8-42A1-BAC0-397A845AB00F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768873" y="3654731"/>
                <a:ext cx="29340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11D85A71-F230-48D7-889C-B6AC1B41A4D5}"/>
                  </a:ext>
                </a:extLst>
              </p14:cNvPr>
              <p14:cNvContentPartPr/>
              <p14:nvPr/>
            </p14:nvContentPartPr>
            <p14:xfrm>
              <a:off x="10865353" y="3038051"/>
              <a:ext cx="166680" cy="23112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11D85A71-F230-48D7-889C-B6AC1B41A4D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811353" y="2930411"/>
                <a:ext cx="2743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BACD03D1-40E8-4AAB-BF20-50915FD7D202}"/>
                  </a:ext>
                </a:extLst>
              </p14:cNvPr>
              <p14:cNvContentPartPr/>
              <p14:nvPr/>
            </p14:nvContentPartPr>
            <p14:xfrm>
              <a:off x="10893073" y="3879731"/>
              <a:ext cx="91800" cy="853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BACD03D1-40E8-4AAB-BF20-50915FD7D20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839073" y="3771731"/>
                <a:ext cx="19944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5A58EE1-2756-4A36-9162-94096736590E}"/>
              </a:ext>
            </a:extLst>
          </p:cNvPr>
          <p:cNvGrpSpPr/>
          <p:nvPr/>
        </p:nvGrpSpPr>
        <p:grpSpPr>
          <a:xfrm>
            <a:off x="4918513" y="1360091"/>
            <a:ext cx="1526400" cy="947160"/>
            <a:chOff x="4918513" y="1360091"/>
            <a:chExt cx="1526400" cy="9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A3D3577-B265-469B-8660-A1A5EB959098}"/>
                    </a:ext>
                  </a:extLst>
                </p14:cNvPr>
                <p14:cNvContentPartPr/>
                <p14:nvPr/>
              </p14:nvContentPartPr>
              <p14:xfrm>
                <a:off x="5150713" y="1630091"/>
                <a:ext cx="232560" cy="280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A3D3577-B265-469B-8660-A1A5EB95909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142073" y="1621091"/>
                  <a:ext cx="2502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A39EC76-360D-4D3A-9DCD-9AA223C8FDCF}"/>
                    </a:ext>
                  </a:extLst>
                </p14:cNvPr>
                <p14:cNvContentPartPr/>
                <p14:nvPr/>
              </p14:nvContentPartPr>
              <p14:xfrm>
                <a:off x="5445913" y="1762211"/>
                <a:ext cx="159480" cy="19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A39EC76-360D-4D3A-9DCD-9AA223C8FDC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437273" y="1753571"/>
                  <a:ext cx="177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9FD1AD1-5099-4519-954A-6CBDC42F3597}"/>
                    </a:ext>
                  </a:extLst>
                </p14:cNvPr>
                <p14:cNvContentPartPr/>
                <p14:nvPr/>
              </p14:nvContentPartPr>
              <p14:xfrm>
                <a:off x="5452753" y="1818371"/>
                <a:ext cx="228240" cy="226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9FD1AD1-5099-4519-954A-6CBDC42F359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443753" y="1809371"/>
                  <a:ext cx="245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6479292-C59E-4417-BAC9-C950366E4918}"/>
                    </a:ext>
                  </a:extLst>
                </p14:cNvPr>
                <p14:cNvContentPartPr/>
                <p14:nvPr/>
              </p14:nvContentPartPr>
              <p14:xfrm>
                <a:off x="5923633" y="1605611"/>
                <a:ext cx="74880" cy="219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6479292-C59E-4417-BAC9-C950366E491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914633" y="1596971"/>
                  <a:ext cx="92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6CC522F-03E7-4EAB-8692-C226D1059E8E}"/>
                    </a:ext>
                  </a:extLst>
                </p14:cNvPr>
                <p14:cNvContentPartPr/>
                <p14:nvPr/>
              </p14:nvContentPartPr>
              <p14:xfrm>
                <a:off x="5921473" y="1738451"/>
                <a:ext cx="170640" cy="2818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6CC522F-03E7-4EAB-8692-C226D1059E8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912473" y="1729811"/>
                  <a:ext cx="188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45ED61C-3842-4E45-8991-8A35372F004C}"/>
                    </a:ext>
                  </a:extLst>
                </p14:cNvPr>
                <p14:cNvContentPartPr/>
                <p14:nvPr/>
              </p14:nvContentPartPr>
              <p14:xfrm>
                <a:off x="6027673" y="1911251"/>
                <a:ext cx="256320" cy="1645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45ED61C-3842-4E45-8991-8A35372F004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018673" y="1902251"/>
                  <a:ext cx="273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B5E577A-14AE-4D96-8D12-270AB9B643D7}"/>
                    </a:ext>
                  </a:extLst>
                </p14:cNvPr>
                <p14:cNvContentPartPr/>
                <p14:nvPr/>
              </p14:nvContentPartPr>
              <p14:xfrm>
                <a:off x="4918513" y="1360091"/>
                <a:ext cx="68400" cy="813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B5E577A-14AE-4D96-8D12-270AB9B643D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909873" y="1351451"/>
                  <a:ext cx="8604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059B57E-4439-4E66-BDF0-F4A1B0542C12}"/>
                    </a:ext>
                  </a:extLst>
                </p14:cNvPr>
                <p14:cNvContentPartPr/>
                <p14:nvPr/>
              </p14:nvContentPartPr>
              <p14:xfrm>
                <a:off x="4945873" y="1420931"/>
                <a:ext cx="1499040" cy="8863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059B57E-4439-4E66-BDF0-F4A1B0542C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36873" y="1412291"/>
                  <a:ext cx="1516680" cy="90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A30BB33-0764-4B6C-9892-F27402F5CEFA}"/>
              </a:ext>
            </a:extLst>
          </p:cNvPr>
          <p:cNvGrpSpPr/>
          <p:nvPr/>
        </p:nvGrpSpPr>
        <p:grpSpPr>
          <a:xfrm>
            <a:off x="8483953" y="4574531"/>
            <a:ext cx="3222720" cy="1399320"/>
            <a:chOff x="8483953" y="4574531"/>
            <a:chExt cx="3222720" cy="13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47A478B-419D-4283-A955-CDB3167A2620}"/>
                    </a:ext>
                  </a:extLst>
                </p14:cNvPr>
                <p14:cNvContentPartPr/>
                <p14:nvPr/>
              </p14:nvContentPartPr>
              <p14:xfrm>
                <a:off x="8770153" y="4853531"/>
                <a:ext cx="2520" cy="2530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47A478B-419D-4283-A955-CDB3167A262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761513" y="4844531"/>
                  <a:ext cx="20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5563E3C-A484-42F3-98CE-2E9175B0FE59}"/>
                    </a:ext>
                  </a:extLst>
                </p14:cNvPr>
                <p14:cNvContentPartPr/>
                <p14:nvPr/>
              </p14:nvContentPartPr>
              <p14:xfrm>
                <a:off x="8755393" y="4786211"/>
                <a:ext cx="119880" cy="191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5563E3C-A484-42F3-98CE-2E9175B0FE5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746393" y="4777571"/>
                  <a:ext cx="137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772D78A-631D-4008-B477-5A61D314BB83}"/>
                    </a:ext>
                  </a:extLst>
                </p14:cNvPr>
                <p14:cNvContentPartPr/>
                <p14:nvPr/>
              </p14:nvContentPartPr>
              <p14:xfrm>
                <a:off x="8917033" y="4960451"/>
                <a:ext cx="217440" cy="2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772D78A-631D-4008-B477-5A61D314BB8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908393" y="4951451"/>
                  <a:ext cx="235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D665938-F131-426F-B81A-7CBF2B56A1DD}"/>
                    </a:ext>
                  </a:extLst>
                </p14:cNvPr>
                <p14:cNvContentPartPr/>
                <p14:nvPr/>
              </p14:nvContentPartPr>
              <p14:xfrm>
                <a:off x="9046993" y="4901051"/>
                <a:ext cx="108000" cy="130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D665938-F131-426F-B81A-7CBF2B56A1D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037993" y="4892051"/>
                  <a:ext cx="125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2539913-EDD3-4B5D-8885-05251C3228C4}"/>
                    </a:ext>
                  </a:extLst>
                </p14:cNvPr>
                <p14:cNvContentPartPr/>
                <p14:nvPr/>
              </p14:nvContentPartPr>
              <p14:xfrm>
                <a:off x="9289633" y="4854251"/>
                <a:ext cx="177120" cy="180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2539913-EDD3-4B5D-8885-05251C3228C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80633" y="4845251"/>
                  <a:ext cx="194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DD62228-B9B1-470C-B3C3-DF1985F2B018}"/>
                    </a:ext>
                  </a:extLst>
                </p14:cNvPr>
                <p14:cNvContentPartPr/>
                <p14:nvPr/>
              </p14:nvContentPartPr>
              <p14:xfrm>
                <a:off x="9521833" y="4928411"/>
                <a:ext cx="49680" cy="525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DD62228-B9B1-470C-B3C3-DF1985F2B01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512833" y="4919411"/>
                  <a:ext cx="67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F551F51-45A6-4495-BF87-CFA1A58AEF1F}"/>
                    </a:ext>
                  </a:extLst>
                </p14:cNvPr>
                <p14:cNvContentPartPr/>
                <p14:nvPr/>
              </p14:nvContentPartPr>
              <p14:xfrm>
                <a:off x="9661153" y="4771451"/>
                <a:ext cx="176040" cy="269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F551F51-45A6-4495-BF87-CFA1A58AEF1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652513" y="4762811"/>
                  <a:ext cx="1936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0A3279F-3C3C-4B5F-8E46-A4CC665223A7}"/>
                    </a:ext>
                  </a:extLst>
                </p14:cNvPr>
                <p14:cNvContentPartPr/>
                <p14:nvPr/>
              </p14:nvContentPartPr>
              <p14:xfrm>
                <a:off x="10102513" y="4835171"/>
                <a:ext cx="213840" cy="1515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0A3279F-3C3C-4B5F-8E46-A4CC665223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093513" y="4826531"/>
                  <a:ext cx="231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A016F96-29CA-495C-9D00-B6B764753BA7}"/>
                    </a:ext>
                  </a:extLst>
                </p14:cNvPr>
                <p14:cNvContentPartPr/>
                <p14:nvPr/>
              </p14:nvContentPartPr>
              <p14:xfrm>
                <a:off x="10422553" y="4887371"/>
                <a:ext cx="9000" cy="127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A016F96-29CA-495C-9D00-B6B764753BA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413553" y="4878371"/>
                  <a:ext cx="26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E335DA7-C4F7-48E6-A807-0477BE5D29FB}"/>
                    </a:ext>
                  </a:extLst>
                </p14:cNvPr>
                <p14:cNvContentPartPr/>
                <p14:nvPr/>
              </p14:nvContentPartPr>
              <p14:xfrm>
                <a:off x="10437313" y="4834811"/>
                <a:ext cx="2520" cy="17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E335DA7-C4F7-48E6-A807-0477BE5D29F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428313" y="4825811"/>
                  <a:ext cx="20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0C54551-880D-46A2-8879-7ED105B392FE}"/>
                    </a:ext>
                  </a:extLst>
                </p14:cNvPr>
                <p14:cNvContentPartPr/>
                <p14:nvPr/>
              </p14:nvContentPartPr>
              <p14:xfrm>
                <a:off x="10518313" y="4856411"/>
                <a:ext cx="113760" cy="1674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0C54551-880D-46A2-8879-7ED105B392F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509313" y="4847411"/>
                  <a:ext cx="131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5C25068-4C11-4269-AB04-5E4EE125CABB}"/>
                    </a:ext>
                  </a:extLst>
                </p14:cNvPr>
                <p14:cNvContentPartPr/>
                <p14:nvPr/>
              </p14:nvContentPartPr>
              <p14:xfrm>
                <a:off x="10713433" y="4791971"/>
                <a:ext cx="126720" cy="197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5C25068-4C11-4269-AB04-5E4EE125CAB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704433" y="4783331"/>
                  <a:ext cx="144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BEA5D99-37A0-437B-A715-D2B1DCBDCAAE}"/>
                    </a:ext>
                  </a:extLst>
                </p14:cNvPr>
                <p14:cNvContentPartPr/>
                <p14:nvPr/>
              </p14:nvContentPartPr>
              <p14:xfrm>
                <a:off x="8757553" y="5389571"/>
                <a:ext cx="2520" cy="156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BEA5D99-37A0-437B-A715-D2B1DCBDCAA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748553" y="5380571"/>
                  <a:ext cx="20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0068734-4D6A-49B1-87A7-C8E20E52BC8A}"/>
                    </a:ext>
                  </a:extLst>
                </p14:cNvPr>
                <p14:cNvContentPartPr/>
                <p14:nvPr/>
              </p14:nvContentPartPr>
              <p14:xfrm>
                <a:off x="8758273" y="5279771"/>
                <a:ext cx="108360" cy="1508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0068734-4D6A-49B1-87A7-C8E20E52BC8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749273" y="5271131"/>
                  <a:ext cx="126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231E1B0-294E-4EDB-8FF2-56EDF500190D}"/>
                    </a:ext>
                  </a:extLst>
                </p14:cNvPr>
                <p14:cNvContentPartPr/>
                <p14:nvPr/>
              </p14:nvContentPartPr>
              <p14:xfrm>
                <a:off x="8968153" y="5421611"/>
                <a:ext cx="187920" cy="9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231E1B0-294E-4EDB-8FF2-56EDF500190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959513" y="5412971"/>
                  <a:ext cx="205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F66E7DC-5E5B-4BC2-9C64-721698FC3425}"/>
                    </a:ext>
                  </a:extLst>
                </p14:cNvPr>
                <p14:cNvContentPartPr/>
                <p14:nvPr/>
              </p14:nvContentPartPr>
              <p14:xfrm>
                <a:off x="9104593" y="5355731"/>
                <a:ext cx="94320" cy="1342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F66E7DC-5E5B-4BC2-9C64-721698FC342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095593" y="5346731"/>
                  <a:ext cx="111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92DDD70-255F-48C8-8F5B-66CF3483616C}"/>
                    </a:ext>
                  </a:extLst>
                </p14:cNvPr>
                <p14:cNvContentPartPr/>
                <p14:nvPr/>
              </p14:nvContentPartPr>
              <p14:xfrm>
                <a:off x="9348673" y="5346731"/>
                <a:ext cx="118080" cy="131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92DDD70-255F-48C8-8F5B-66CF3483616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340033" y="5337731"/>
                  <a:ext cx="135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6E83A11-45BB-4D7B-AA66-4E8BE9907B4A}"/>
                    </a:ext>
                  </a:extLst>
                </p14:cNvPr>
                <p14:cNvContentPartPr/>
                <p14:nvPr/>
              </p14:nvContentPartPr>
              <p14:xfrm>
                <a:off x="9513193" y="5427011"/>
                <a:ext cx="34560" cy="266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6E83A11-45BB-4D7B-AA66-4E8BE9907B4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504553" y="5418011"/>
                  <a:ext cx="52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19DD6B5-42A1-40B2-844E-AC33880ACE20}"/>
                    </a:ext>
                  </a:extLst>
                </p14:cNvPr>
                <p14:cNvContentPartPr/>
                <p14:nvPr/>
              </p14:nvContentPartPr>
              <p14:xfrm>
                <a:off x="9638473" y="5267531"/>
                <a:ext cx="21960" cy="195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19DD6B5-42A1-40B2-844E-AC33880ACE2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629473" y="5258531"/>
                  <a:ext cx="39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9CF627E-407F-46B8-8465-5329544895CE}"/>
                    </a:ext>
                  </a:extLst>
                </p14:cNvPr>
                <p14:cNvContentPartPr/>
                <p14:nvPr/>
              </p14:nvContentPartPr>
              <p14:xfrm>
                <a:off x="9764473" y="5441051"/>
                <a:ext cx="60480" cy="709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9CF627E-407F-46B8-8465-5329544895C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755833" y="5432051"/>
                  <a:ext cx="78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4873FCA-C692-4F3C-9AD3-7293BDAC9C7F}"/>
                    </a:ext>
                  </a:extLst>
                </p14:cNvPr>
                <p14:cNvContentPartPr/>
                <p14:nvPr/>
              </p14:nvContentPartPr>
              <p14:xfrm>
                <a:off x="9919273" y="5358971"/>
                <a:ext cx="136080" cy="134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4873FCA-C692-4F3C-9AD3-7293BDAC9C7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910273" y="5349971"/>
                  <a:ext cx="153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241A8B7-6D67-4CD8-BEB3-DA81D7256C09}"/>
                    </a:ext>
                  </a:extLst>
                </p14:cNvPr>
                <p14:cNvContentPartPr/>
                <p14:nvPr/>
              </p14:nvContentPartPr>
              <p14:xfrm>
                <a:off x="10107553" y="5456891"/>
                <a:ext cx="29880" cy="370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241A8B7-6D67-4CD8-BEB3-DA81D7256C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098913" y="5448251"/>
                  <a:ext cx="47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71F17F0-DB37-49E9-B1CA-055B0F1B359A}"/>
                    </a:ext>
                  </a:extLst>
                </p14:cNvPr>
                <p14:cNvContentPartPr/>
                <p14:nvPr/>
              </p14:nvContentPartPr>
              <p14:xfrm>
                <a:off x="10205113" y="5270771"/>
                <a:ext cx="36720" cy="224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71F17F0-DB37-49E9-B1CA-055B0F1B359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196473" y="5262131"/>
                  <a:ext cx="54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C420EA1-6740-4AA8-BC5C-E6D1C40FBC7E}"/>
                    </a:ext>
                  </a:extLst>
                </p14:cNvPr>
                <p14:cNvContentPartPr/>
                <p14:nvPr/>
              </p14:nvContentPartPr>
              <p14:xfrm>
                <a:off x="10653313" y="5300291"/>
                <a:ext cx="84600" cy="1897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C420EA1-6740-4AA8-BC5C-E6D1C40FBC7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644673" y="5291651"/>
                  <a:ext cx="102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AF0DB43-A632-4293-921B-B3D0BD29024F}"/>
                    </a:ext>
                  </a:extLst>
                </p14:cNvPr>
                <p14:cNvContentPartPr/>
                <p14:nvPr/>
              </p14:nvContentPartPr>
              <p14:xfrm>
                <a:off x="10858873" y="5347091"/>
                <a:ext cx="15120" cy="129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AF0DB43-A632-4293-921B-B3D0BD29024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849873" y="5338451"/>
                  <a:ext cx="32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4115F91-095E-4960-9B9B-93C144F92A7F}"/>
                    </a:ext>
                  </a:extLst>
                </p14:cNvPr>
                <p14:cNvContentPartPr/>
                <p14:nvPr/>
              </p14:nvContentPartPr>
              <p14:xfrm>
                <a:off x="10905673" y="5292731"/>
                <a:ext cx="360" cy="22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4115F91-095E-4960-9B9B-93C144F92A7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897033" y="5284091"/>
                  <a:ext cx="18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6277F4EE-4958-4DAD-8187-0E7C32DD2D5B}"/>
                    </a:ext>
                  </a:extLst>
                </p14:cNvPr>
                <p14:cNvContentPartPr/>
                <p14:nvPr/>
              </p14:nvContentPartPr>
              <p14:xfrm>
                <a:off x="10905673" y="5289491"/>
                <a:ext cx="186480" cy="2739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6277F4EE-4958-4DAD-8187-0E7C32DD2D5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896673" y="5280491"/>
                  <a:ext cx="204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17B9E62-A75E-4C0C-A532-B84A7D4A22AE}"/>
                    </a:ext>
                  </a:extLst>
                </p14:cNvPr>
                <p14:cNvContentPartPr/>
                <p14:nvPr/>
              </p14:nvContentPartPr>
              <p14:xfrm>
                <a:off x="11084593" y="5252771"/>
                <a:ext cx="126000" cy="1814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17B9E62-A75E-4C0C-A532-B84A7D4A22A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075593" y="5243771"/>
                  <a:ext cx="143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11F6D4E-24CE-45B0-BACB-3BD7287A01C0}"/>
                    </a:ext>
                  </a:extLst>
                </p14:cNvPr>
                <p14:cNvContentPartPr/>
                <p14:nvPr/>
              </p14:nvContentPartPr>
              <p14:xfrm>
                <a:off x="11258833" y="5236931"/>
                <a:ext cx="83520" cy="159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11F6D4E-24CE-45B0-BACB-3BD7287A01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250193" y="5227931"/>
                  <a:ext cx="101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F3EFB52-98CC-4D15-9E12-AC97EB012CEE}"/>
                    </a:ext>
                  </a:extLst>
                </p14:cNvPr>
                <p14:cNvContentPartPr/>
                <p14:nvPr/>
              </p14:nvContentPartPr>
              <p14:xfrm>
                <a:off x="11191153" y="5275811"/>
                <a:ext cx="196200" cy="25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F3EFB52-98CC-4D15-9E12-AC97EB012CE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182153" y="5267171"/>
                  <a:ext cx="213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41F040A-DA13-4D1A-9EFB-2A31671A5198}"/>
                    </a:ext>
                  </a:extLst>
                </p14:cNvPr>
                <p14:cNvContentPartPr/>
                <p14:nvPr/>
              </p14:nvContentPartPr>
              <p14:xfrm>
                <a:off x="10757713" y="5631851"/>
                <a:ext cx="180360" cy="87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41F040A-DA13-4D1A-9EFB-2A31671A519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749073" y="5623211"/>
                  <a:ext cx="198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8B895B7-9C08-4333-A853-05C19E2DF058}"/>
                    </a:ext>
                  </a:extLst>
                </p14:cNvPr>
                <p14:cNvContentPartPr/>
                <p14:nvPr/>
              </p14:nvContentPartPr>
              <p14:xfrm>
                <a:off x="10961113" y="5587931"/>
                <a:ext cx="179280" cy="112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8B895B7-9C08-4333-A853-05C19E2DF0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952113" y="5579291"/>
                  <a:ext cx="196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CB9A5BF-D50A-40CE-B7E2-807AD2BAA4B9}"/>
                    </a:ext>
                  </a:extLst>
                </p14:cNvPr>
                <p14:cNvContentPartPr/>
                <p14:nvPr/>
              </p14:nvContentPartPr>
              <p14:xfrm>
                <a:off x="11118793" y="5581091"/>
                <a:ext cx="171000" cy="284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CB9A5BF-D50A-40CE-B7E2-807AD2BAA4B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109793" y="5572091"/>
                  <a:ext cx="188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770F2C8-F88D-404A-AFC2-237A31907F7B}"/>
                    </a:ext>
                  </a:extLst>
                </p14:cNvPr>
                <p14:cNvContentPartPr/>
                <p14:nvPr/>
              </p14:nvContentPartPr>
              <p14:xfrm>
                <a:off x="11325073" y="5504051"/>
                <a:ext cx="45000" cy="2217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770F2C8-F88D-404A-AFC2-237A31907F7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316433" y="5495051"/>
                  <a:ext cx="62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9ADDD6B-8FBE-4679-8E32-7B8754E61D19}"/>
                    </a:ext>
                  </a:extLst>
                </p14:cNvPr>
                <p14:cNvContentPartPr/>
                <p14:nvPr/>
              </p14:nvContentPartPr>
              <p14:xfrm>
                <a:off x="11416153" y="5559131"/>
                <a:ext cx="139320" cy="156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9ADDD6B-8FBE-4679-8E32-7B8754E61D1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407153" y="5550491"/>
                  <a:ext cx="156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9009831-AB65-44A4-978E-E576553C3A39}"/>
                    </a:ext>
                  </a:extLst>
                </p14:cNvPr>
                <p14:cNvContentPartPr/>
                <p14:nvPr/>
              </p14:nvContentPartPr>
              <p14:xfrm>
                <a:off x="8483953" y="4574531"/>
                <a:ext cx="3222720" cy="1399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9009831-AB65-44A4-978E-E576553C3A3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475313" y="4565531"/>
                  <a:ext cx="3240360" cy="141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8FDB73-2BF2-49B7-956C-3AAE9261638A}"/>
                  </a:ext>
                </a:extLst>
              </p14:cNvPr>
              <p14:cNvContentPartPr/>
              <p14:nvPr/>
            </p14:nvContentPartPr>
            <p14:xfrm>
              <a:off x="506160" y="225000"/>
              <a:ext cx="11582640" cy="6633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8FDB73-2BF2-49B7-956C-3AAE9261638A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96800" y="215640"/>
                <a:ext cx="11601360" cy="66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296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Policy Evaluation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F84BD9F-B3D4-4CD8-9378-854A6FE20EEA}"/>
              </a:ext>
            </a:extLst>
          </p:cNvPr>
          <p:cNvGraphicFramePr>
            <a:graphicFrameLocks noGrp="1"/>
          </p:cNvGraphicFramePr>
          <p:nvPr/>
        </p:nvGraphicFramePr>
        <p:xfrm>
          <a:off x="8453956" y="1748820"/>
          <a:ext cx="3565220" cy="261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191518-D55E-428B-813D-3D950073A48A}"/>
                  </a:ext>
                </a:extLst>
              </p14:cNvPr>
              <p14:cNvContentPartPr/>
              <p14:nvPr/>
            </p14:nvContentPartPr>
            <p14:xfrm>
              <a:off x="423000" y="920160"/>
              <a:ext cx="9144360" cy="4849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191518-D55E-428B-813D-3D950073A4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640" y="910800"/>
                <a:ext cx="9163080" cy="48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103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Policy Evaluation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F84BD9F-B3D4-4CD8-9378-854A6FE20EEA}"/>
              </a:ext>
            </a:extLst>
          </p:cNvPr>
          <p:cNvGraphicFramePr>
            <a:graphicFrameLocks noGrp="1"/>
          </p:cNvGraphicFramePr>
          <p:nvPr/>
        </p:nvGraphicFramePr>
        <p:xfrm>
          <a:off x="8453956" y="1748820"/>
          <a:ext cx="3565220" cy="261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B4FE9A-4441-4E40-BA1B-843BE9243066}"/>
                  </a:ext>
                </a:extLst>
              </p14:cNvPr>
              <p14:cNvContentPartPr/>
              <p14:nvPr/>
            </p14:nvContentPartPr>
            <p14:xfrm>
              <a:off x="798840" y="573840"/>
              <a:ext cx="11003040" cy="5618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B4FE9A-4441-4E40-BA1B-843BE9243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9480" y="564480"/>
                <a:ext cx="11021760" cy="56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521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Policy Evaluation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F84BD9F-B3D4-4CD8-9378-854A6FE20EEA}"/>
              </a:ext>
            </a:extLst>
          </p:cNvPr>
          <p:cNvGraphicFramePr>
            <a:graphicFrameLocks noGrp="1"/>
          </p:cNvGraphicFramePr>
          <p:nvPr/>
        </p:nvGraphicFramePr>
        <p:xfrm>
          <a:off x="8453956" y="1748820"/>
          <a:ext cx="3565220" cy="261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83A4EC-C497-41DF-B0A5-478730799C72}"/>
                  </a:ext>
                </a:extLst>
              </p14:cNvPr>
              <p14:cNvContentPartPr/>
              <p14:nvPr/>
            </p14:nvContentPartPr>
            <p14:xfrm>
              <a:off x="397080" y="1455120"/>
              <a:ext cx="11574360" cy="425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83A4EC-C497-41DF-B0A5-478730799C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720" y="1445760"/>
                <a:ext cx="11593080" cy="42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C7E082-D512-41A6-A7F8-CA47120325D0}"/>
                  </a:ext>
                </a:extLst>
              </p14:cNvPr>
              <p14:cNvContentPartPr/>
              <p14:nvPr/>
            </p14:nvContentPartPr>
            <p14:xfrm>
              <a:off x="296640" y="2307600"/>
              <a:ext cx="6824880" cy="128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C7E082-D512-41A6-A7F8-CA47120325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280" y="2298240"/>
                <a:ext cx="6843600" cy="13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8279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Policy Evaluation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5669B8-3B27-476D-A47D-FC0D437101E7}"/>
                  </a:ext>
                </a:extLst>
              </p14:cNvPr>
              <p14:cNvContentPartPr/>
              <p14:nvPr/>
            </p14:nvContentPartPr>
            <p14:xfrm>
              <a:off x="90000" y="613800"/>
              <a:ext cx="11037960" cy="5565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5669B8-3B27-476D-A47D-FC0D437101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40" y="604440"/>
                <a:ext cx="11056680" cy="55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851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Policy Iteration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9FA026-2062-4ECE-90EF-D97AD492AEDE}"/>
                  </a:ext>
                </a:extLst>
              </p14:cNvPr>
              <p14:cNvContentPartPr/>
              <p14:nvPr/>
            </p14:nvContentPartPr>
            <p14:xfrm>
              <a:off x="1033920" y="1441080"/>
              <a:ext cx="8615160" cy="458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9FA026-2062-4ECE-90EF-D97AD492AE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560" y="1431720"/>
                <a:ext cx="8633880" cy="45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915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2852737"/>
          </a:xfrm>
        </p:spPr>
        <p:txBody>
          <a:bodyPr>
            <a:normAutofit/>
          </a:bodyPr>
          <a:lstStyle/>
          <a:p>
            <a:r>
              <a:rPr lang="en-GB" sz="5400" dirty="0"/>
              <a:t>Reward</a:t>
            </a:r>
            <a:endParaRPr lang="ru-RU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E0C85C-6970-4086-861F-0E9EEC87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40" y="944880"/>
            <a:ext cx="6745070" cy="48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wnload free secret agent icon">
            <a:extLst>
              <a:ext uri="{FF2B5EF4-FFF2-40B4-BE49-F238E27FC236}">
                <a16:creationId xmlns:a16="http://schemas.microsoft.com/office/drawing/2014/main" id="{08E61C3F-4932-4C10-B45F-8EE43216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15" y="227790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550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Policy Iteration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670953-FBCA-4C93-9008-42A271FC28B8}"/>
                  </a:ext>
                </a:extLst>
              </p14:cNvPr>
              <p14:cNvContentPartPr/>
              <p14:nvPr/>
            </p14:nvContentPartPr>
            <p14:xfrm>
              <a:off x="448560" y="856080"/>
              <a:ext cx="9747000" cy="507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670953-FBCA-4C93-9008-42A271FC28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200" y="846720"/>
                <a:ext cx="9765720" cy="509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97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Action Values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DC81C9-8E69-4CA3-8A2E-4BF380A369C8}"/>
                  </a:ext>
                </a:extLst>
              </p14:cNvPr>
              <p14:cNvContentPartPr/>
              <p14:nvPr/>
            </p14:nvContentPartPr>
            <p14:xfrm>
              <a:off x="519120" y="1026360"/>
              <a:ext cx="9841320" cy="562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DC81C9-8E69-4CA3-8A2E-4BF380A36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760" y="1017000"/>
                <a:ext cx="9860040" cy="56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9EE87B-01E9-464D-A54B-2B56064A5C26}"/>
                  </a:ext>
                </a:extLst>
              </p14:cNvPr>
              <p14:cNvContentPartPr/>
              <p14:nvPr/>
            </p14:nvContentPartPr>
            <p14:xfrm>
              <a:off x="6480000" y="6369840"/>
              <a:ext cx="1186560" cy="3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9EE87B-01E9-464D-A54B-2B56064A5C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0640" y="6360480"/>
                <a:ext cx="12052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06D73A-5CE5-4022-9D6D-0A715B86C66B}"/>
                  </a:ext>
                </a:extLst>
              </p14:cNvPr>
              <p14:cNvContentPartPr/>
              <p14:nvPr/>
            </p14:nvContentPartPr>
            <p14:xfrm>
              <a:off x="2769480" y="5442840"/>
              <a:ext cx="5043600" cy="113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06D73A-5CE5-4022-9D6D-0A715B86C6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60120" y="5433480"/>
                <a:ext cx="5062320" cy="11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337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Solving an MDP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Action Values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1F772BD-70E0-49D2-9AA6-D22894050D80}"/>
                  </a:ext>
                </a:extLst>
              </p14:cNvPr>
              <p14:cNvContentPartPr/>
              <p14:nvPr/>
            </p14:nvContentPartPr>
            <p14:xfrm>
              <a:off x="1950480" y="322200"/>
              <a:ext cx="7218000" cy="496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1F772BD-70E0-49D2-9AA6-D22894050D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1120" y="312840"/>
                <a:ext cx="7236720" cy="49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229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MDP is unknown?</a:t>
            </a:r>
            <a:br>
              <a:rPr lang="en-GB" dirty="0"/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AF37E9-C5C1-4D30-AD1D-DEE047EFDB90}"/>
                  </a:ext>
                </a:extLst>
              </p14:cNvPr>
              <p14:cNvContentPartPr/>
              <p14:nvPr/>
            </p14:nvContentPartPr>
            <p14:xfrm>
              <a:off x="1022400" y="924840"/>
              <a:ext cx="7622640" cy="4636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AF37E9-C5C1-4D30-AD1D-DEE047EFDB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040" y="915480"/>
                <a:ext cx="7641360" cy="46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9AA0A0-6993-455F-85B0-EB84EB6E7679}"/>
                  </a:ext>
                </a:extLst>
              </p14:cNvPr>
              <p14:cNvContentPartPr/>
              <p14:nvPr/>
            </p14:nvContentPartPr>
            <p14:xfrm>
              <a:off x="1190160" y="3881520"/>
              <a:ext cx="7244280" cy="1825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9AA0A0-6993-455F-85B0-EB84EB6E76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0800" y="3872160"/>
                <a:ext cx="7263000" cy="18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298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MDP unknown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Model based Solutions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74AB5F-0ECA-4E6F-ABD8-8229582679D3}"/>
                  </a:ext>
                </a:extLst>
              </p14:cNvPr>
              <p14:cNvContentPartPr/>
              <p14:nvPr/>
            </p14:nvContentPartPr>
            <p14:xfrm>
              <a:off x="1069560" y="857160"/>
              <a:ext cx="10576080" cy="506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74AB5F-0ECA-4E6F-ABD8-8229582679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200" y="847800"/>
                <a:ext cx="10594800" cy="50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71236CA-C204-436F-9F27-3FCED8A3DF96}"/>
                  </a:ext>
                </a:extLst>
              </p14:cNvPr>
              <p14:cNvContentPartPr/>
              <p14:nvPr/>
            </p14:nvContentPartPr>
            <p14:xfrm>
              <a:off x="5758560" y="2100600"/>
              <a:ext cx="5499720" cy="379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71236CA-C204-436F-9F27-3FCED8A3DF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9200" y="2091240"/>
                <a:ext cx="5518440" cy="38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8177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MDP unknown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Model based Solutions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80216D-865D-4E3C-8082-2C37D792EBBE}"/>
                  </a:ext>
                </a:extLst>
              </p14:cNvPr>
              <p14:cNvContentPartPr/>
              <p14:nvPr/>
            </p14:nvContentPartPr>
            <p14:xfrm>
              <a:off x="966600" y="963360"/>
              <a:ext cx="8632440" cy="5363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80216D-865D-4E3C-8082-2C37D792EB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240" y="954000"/>
                <a:ext cx="8651160" cy="53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7609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MDP unknown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Model Free 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DC61D1-6E45-4BCA-AF06-853A5694FA80}"/>
                  </a:ext>
                </a:extLst>
              </p14:cNvPr>
              <p14:cNvContentPartPr/>
              <p14:nvPr/>
            </p14:nvContentPartPr>
            <p14:xfrm>
              <a:off x="1027080" y="1496160"/>
              <a:ext cx="10813680" cy="3343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DC61D1-6E45-4BCA-AF06-853A5694FA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7720" y="1486800"/>
                <a:ext cx="10832400" cy="33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359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Model Free Learning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Monte-Carlo Learning</a:t>
            </a:r>
            <a:br>
              <a:rPr lang="en-GB" sz="2800" dirty="0">
                <a:solidFill>
                  <a:schemeClr val="accent1"/>
                </a:solidFill>
              </a:rPr>
            </a:br>
            <a:r>
              <a:rPr lang="en-GB" sz="2800" dirty="0">
                <a:solidFill>
                  <a:schemeClr val="accent1"/>
                </a:solidFill>
              </a:rPr>
              <a:t>Temporal-Difference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95BA99-7AB2-400C-9BFE-E041BD5F0843}"/>
                  </a:ext>
                </a:extLst>
              </p14:cNvPr>
              <p14:cNvContentPartPr/>
              <p14:nvPr/>
            </p14:nvContentPartPr>
            <p14:xfrm>
              <a:off x="659880" y="886680"/>
              <a:ext cx="11027520" cy="5797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95BA99-7AB2-400C-9BFE-E041BD5F08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520" y="877320"/>
                <a:ext cx="11046240" cy="58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8392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Model Free Learning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Monte-Carlo Learning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C99BAC6D-C14D-4E39-AC5D-EA41E27BE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75552"/>
              </p:ext>
            </p:extLst>
          </p:nvPr>
        </p:nvGraphicFramePr>
        <p:xfrm>
          <a:off x="8274847" y="1748820"/>
          <a:ext cx="3565220" cy="261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4F18DE-461D-4F49-83BD-8DE4F30D0154}"/>
                  </a:ext>
                </a:extLst>
              </p14:cNvPr>
              <p14:cNvContentPartPr/>
              <p14:nvPr/>
            </p14:nvContentPartPr>
            <p14:xfrm>
              <a:off x="8646673" y="4473371"/>
              <a:ext cx="15120" cy="15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4F18DE-461D-4F49-83BD-8DE4F30D01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8033" y="4464731"/>
                <a:ext cx="327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B3769A-3DA5-45B5-A158-4135FE13F648}"/>
                  </a:ext>
                </a:extLst>
              </p14:cNvPr>
              <p14:cNvContentPartPr/>
              <p14:nvPr/>
            </p14:nvContentPartPr>
            <p14:xfrm>
              <a:off x="9539473" y="4469411"/>
              <a:ext cx="182880" cy="11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B3769A-3DA5-45B5-A158-4135FE13F6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0833" y="4460771"/>
                <a:ext cx="200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86FAC0-4EDC-4E90-BE7B-8AB9A246D511}"/>
                  </a:ext>
                </a:extLst>
              </p14:cNvPr>
              <p14:cNvContentPartPr/>
              <p14:nvPr/>
            </p14:nvContentPartPr>
            <p14:xfrm>
              <a:off x="10396993" y="4416491"/>
              <a:ext cx="133200" cy="175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86FAC0-4EDC-4E90-BE7B-8AB9A246D5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87993" y="4407491"/>
                <a:ext cx="15084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2704015-C686-4E27-A11E-72B82E1CB69F}"/>
              </a:ext>
            </a:extLst>
          </p:cNvPr>
          <p:cNvGrpSpPr/>
          <p:nvPr/>
        </p:nvGrpSpPr>
        <p:grpSpPr>
          <a:xfrm>
            <a:off x="11289073" y="4428011"/>
            <a:ext cx="128160" cy="225000"/>
            <a:chOff x="11289073" y="4428011"/>
            <a:chExt cx="1281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769B03-DB7E-416A-9EAD-F2672611F57F}"/>
                    </a:ext>
                  </a:extLst>
                </p14:cNvPr>
                <p14:cNvContentPartPr/>
                <p14:nvPr/>
              </p14:nvContentPartPr>
              <p14:xfrm>
                <a:off x="11289073" y="4428011"/>
                <a:ext cx="12816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769B03-DB7E-416A-9EAD-F2672611F5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280073" y="4419011"/>
                  <a:ext cx="145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B8B957-F65E-4934-BE80-6C58E2D0180A}"/>
                    </a:ext>
                  </a:extLst>
                </p14:cNvPr>
                <p14:cNvContentPartPr/>
                <p14:nvPr/>
              </p14:nvContentPartPr>
              <p14:xfrm>
                <a:off x="11392393" y="4444211"/>
                <a:ext cx="14040" cy="20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B8B957-F65E-4934-BE80-6C58E2D018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83393" y="4435211"/>
                  <a:ext cx="3168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769144-1B48-4A97-B640-89B14732C34A}"/>
                  </a:ext>
                </a:extLst>
              </p14:cNvPr>
              <p14:cNvContentPartPr/>
              <p14:nvPr/>
            </p14:nvContentPartPr>
            <p14:xfrm>
              <a:off x="8080033" y="3854171"/>
              <a:ext cx="26280" cy="180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769144-1B48-4A97-B640-89B14732C3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1393" y="3845171"/>
                <a:ext cx="43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6FB4D4-E720-4FE7-B91D-1D769E683C7D}"/>
                  </a:ext>
                </a:extLst>
              </p14:cNvPr>
              <p14:cNvContentPartPr/>
              <p14:nvPr/>
            </p14:nvContentPartPr>
            <p14:xfrm>
              <a:off x="8017393" y="3064691"/>
              <a:ext cx="169920" cy="131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6FB4D4-E720-4FE7-B91D-1D769E683C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08393" y="3056051"/>
                <a:ext cx="1875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857D62-496C-4C9B-A3C1-367DA8FEEC3D}"/>
                  </a:ext>
                </a:extLst>
              </p14:cNvPr>
              <p14:cNvContentPartPr/>
              <p14:nvPr/>
            </p14:nvContentPartPr>
            <p14:xfrm>
              <a:off x="8024953" y="2173691"/>
              <a:ext cx="119520" cy="15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857D62-496C-4C9B-A3C1-367DA8FEEC3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16313" y="2165051"/>
                <a:ext cx="137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78EE42-8600-41DB-8F91-C0148078A5F9}"/>
                  </a:ext>
                </a:extLst>
              </p14:cNvPr>
              <p14:cNvContentPartPr/>
              <p14:nvPr/>
            </p14:nvContentPartPr>
            <p14:xfrm>
              <a:off x="8582593" y="4001771"/>
              <a:ext cx="128160" cy="149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78EE42-8600-41DB-8F91-C0148078A5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73953" y="3992771"/>
                <a:ext cx="1458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210B8F-228F-4503-8F27-5FCCA46F8A70}"/>
                  </a:ext>
                </a:extLst>
              </p14:cNvPr>
              <p14:cNvContentPartPr/>
              <p14:nvPr/>
            </p14:nvContentPartPr>
            <p14:xfrm>
              <a:off x="9480793" y="4001771"/>
              <a:ext cx="11520" cy="171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210B8F-228F-4503-8F27-5FCCA46F8A7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72153" y="3992771"/>
                <a:ext cx="29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651A0FA-953E-4884-80D2-380FF371CABD}"/>
                  </a:ext>
                </a:extLst>
              </p14:cNvPr>
              <p14:cNvContentPartPr/>
              <p14:nvPr/>
            </p14:nvContentPartPr>
            <p14:xfrm>
              <a:off x="10326433" y="3974411"/>
              <a:ext cx="219240" cy="133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651A0FA-953E-4884-80D2-380FF371CAB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317793" y="3965771"/>
                <a:ext cx="23688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90CA5BB-1970-4AF1-9872-FE3F8B7F951D}"/>
              </a:ext>
            </a:extLst>
          </p:cNvPr>
          <p:cNvGrpSpPr/>
          <p:nvPr/>
        </p:nvGrpSpPr>
        <p:grpSpPr>
          <a:xfrm>
            <a:off x="10312393" y="3090611"/>
            <a:ext cx="197640" cy="207360"/>
            <a:chOff x="10312393" y="3090611"/>
            <a:chExt cx="1976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D88AE27-B40E-48C5-8A5A-D5FD232A97B9}"/>
                    </a:ext>
                  </a:extLst>
                </p14:cNvPr>
                <p14:cNvContentPartPr/>
                <p14:nvPr/>
              </p14:nvContentPartPr>
              <p14:xfrm>
                <a:off x="10312393" y="3173771"/>
                <a:ext cx="165600" cy="1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D88AE27-B40E-48C5-8A5A-D5FD232A97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03393" y="3165131"/>
                  <a:ext cx="183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B85CC3-E7B0-4B34-B8AF-70C3B6062697}"/>
                    </a:ext>
                  </a:extLst>
                </p14:cNvPr>
                <p14:cNvContentPartPr/>
                <p14:nvPr/>
              </p14:nvContentPartPr>
              <p14:xfrm>
                <a:off x="10494553" y="3090611"/>
                <a:ext cx="15480" cy="20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B85CC3-E7B0-4B34-B8AF-70C3B60626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85553" y="3081971"/>
                  <a:ext cx="3312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AF99811-8FD5-4331-B411-4050421EE9C3}"/>
                  </a:ext>
                </a:extLst>
              </p14:cNvPr>
              <p14:cNvContentPartPr/>
              <p14:nvPr/>
            </p14:nvContentPartPr>
            <p14:xfrm>
              <a:off x="11169553" y="3854171"/>
              <a:ext cx="172800" cy="18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AF99811-8FD5-4331-B411-4050421EE9C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60913" y="3845171"/>
                <a:ext cx="190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19DD4F5-2078-4A82-9186-F5D5EA47D51C}"/>
                  </a:ext>
                </a:extLst>
              </p14:cNvPr>
              <p14:cNvContentPartPr/>
              <p14:nvPr/>
            </p14:nvContentPartPr>
            <p14:xfrm>
              <a:off x="8604193" y="3038051"/>
              <a:ext cx="247320" cy="153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19DD4F5-2078-4A82-9186-F5D5EA47D5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95193" y="3029411"/>
                <a:ext cx="2649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ABC7E7A-86F6-447F-A6DD-0D4F7853FF42}"/>
              </a:ext>
            </a:extLst>
          </p:cNvPr>
          <p:cNvGrpSpPr/>
          <p:nvPr/>
        </p:nvGrpSpPr>
        <p:grpSpPr>
          <a:xfrm>
            <a:off x="8572153" y="2191331"/>
            <a:ext cx="160200" cy="279000"/>
            <a:chOff x="8572153" y="2191331"/>
            <a:chExt cx="16020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14C1C5-0F95-4249-90DC-0FF469800CA2}"/>
                    </a:ext>
                  </a:extLst>
                </p14:cNvPr>
                <p14:cNvContentPartPr/>
                <p14:nvPr/>
              </p14:nvContentPartPr>
              <p14:xfrm>
                <a:off x="8572153" y="2191331"/>
                <a:ext cx="160200" cy="13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14C1C5-0F95-4249-90DC-0FF469800C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63153" y="2182331"/>
                  <a:ext cx="177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18A2C8-A791-418B-AD9B-56A8D3EFD0D4}"/>
                    </a:ext>
                  </a:extLst>
                </p14:cNvPr>
                <p14:cNvContentPartPr/>
                <p14:nvPr/>
              </p14:nvContentPartPr>
              <p14:xfrm>
                <a:off x="8688073" y="2257211"/>
                <a:ext cx="29520" cy="21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18A2C8-A791-418B-AD9B-56A8D3EFD0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79073" y="2248211"/>
                  <a:ext cx="471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D891313-25AF-4EFE-B2E0-0BB9F1B78550}"/>
                  </a:ext>
                </a:extLst>
              </p14:cNvPr>
              <p14:cNvContentPartPr/>
              <p14:nvPr/>
            </p14:nvContentPartPr>
            <p14:xfrm>
              <a:off x="9511033" y="2106731"/>
              <a:ext cx="40680" cy="220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D891313-25AF-4EFE-B2E0-0BB9F1B7855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02393" y="2097731"/>
                <a:ext cx="58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30D01E-18AF-4D2F-B151-866C5C461B21}"/>
                  </a:ext>
                </a:extLst>
              </p14:cNvPr>
              <p14:cNvContentPartPr/>
              <p14:nvPr/>
            </p14:nvContentPartPr>
            <p14:xfrm>
              <a:off x="10341553" y="2099891"/>
              <a:ext cx="28440" cy="241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30D01E-18AF-4D2F-B151-866C5C461B2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32553" y="2091251"/>
                <a:ext cx="4608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1048618-D274-449B-B6B4-A827E7B8B761}"/>
              </a:ext>
            </a:extLst>
          </p:cNvPr>
          <p:cNvGrpSpPr/>
          <p:nvPr/>
        </p:nvGrpSpPr>
        <p:grpSpPr>
          <a:xfrm>
            <a:off x="11208073" y="2365211"/>
            <a:ext cx="340920" cy="165600"/>
            <a:chOff x="11208073" y="2365211"/>
            <a:chExt cx="34092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B658BC-FC04-4A7C-839A-08CCBAA12ECB}"/>
                    </a:ext>
                  </a:extLst>
                </p14:cNvPr>
                <p14:cNvContentPartPr/>
                <p14:nvPr/>
              </p14:nvContentPartPr>
              <p14:xfrm>
                <a:off x="11208073" y="2365211"/>
                <a:ext cx="35640" cy="165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B658BC-FC04-4A7C-839A-08CCBAA12E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99073" y="2356211"/>
                  <a:ext cx="53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35B611-E04F-4DAD-9153-AA440EB4B310}"/>
                    </a:ext>
                  </a:extLst>
                </p14:cNvPr>
                <p14:cNvContentPartPr/>
                <p14:nvPr/>
              </p14:nvContentPartPr>
              <p14:xfrm>
                <a:off x="11304913" y="2401571"/>
                <a:ext cx="78840" cy="10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35B611-E04F-4DAD-9153-AA440EB4B3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95913" y="2392931"/>
                  <a:ext cx="96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11AADF-34F9-425A-AB15-B626A39675A7}"/>
                    </a:ext>
                  </a:extLst>
                </p14:cNvPr>
                <p14:cNvContentPartPr/>
                <p14:nvPr/>
              </p14:nvContentPartPr>
              <p14:xfrm>
                <a:off x="11441353" y="2398331"/>
                <a:ext cx="1076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11AADF-34F9-425A-AB15-B626A39675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432713" y="2389331"/>
                  <a:ext cx="1252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2DEB1A-073F-47A8-9E62-39BA36BEB65A}"/>
              </a:ext>
            </a:extLst>
          </p:cNvPr>
          <p:cNvGrpSpPr/>
          <p:nvPr/>
        </p:nvGrpSpPr>
        <p:grpSpPr>
          <a:xfrm>
            <a:off x="11112313" y="3275651"/>
            <a:ext cx="519840" cy="115560"/>
            <a:chOff x="11112313" y="3275651"/>
            <a:chExt cx="5198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2F1103-A230-4C5C-8A75-562A95BEBB3E}"/>
                    </a:ext>
                  </a:extLst>
                </p14:cNvPr>
                <p14:cNvContentPartPr/>
                <p14:nvPr/>
              </p14:nvContentPartPr>
              <p14:xfrm>
                <a:off x="11112313" y="3339011"/>
                <a:ext cx="158400" cy="3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2F1103-A230-4C5C-8A75-562A95BEBB3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03313" y="3330371"/>
                  <a:ext cx="176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F0B9B3-A072-4603-8BEC-449F6E6EAF7B}"/>
                    </a:ext>
                  </a:extLst>
                </p14:cNvPr>
                <p14:cNvContentPartPr/>
                <p14:nvPr/>
              </p14:nvContentPartPr>
              <p14:xfrm>
                <a:off x="11338033" y="3275651"/>
                <a:ext cx="1512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F0B9B3-A072-4603-8BEC-449F6E6EAF7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29033" y="3266651"/>
                  <a:ext cx="32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B8D524-2AA4-45A9-9B03-355E9E005BD8}"/>
                    </a:ext>
                  </a:extLst>
                </p14:cNvPr>
                <p14:cNvContentPartPr/>
                <p14:nvPr/>
              </p14:nvContentPartPr>
              <p14:xfrm>
                <a:off x="11433433" y="3275651"/>
                <a:ext cx="69120" cy="113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B8D524-2AA4-45A9-9B03-355E9E005BD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24793" y="3266651"/>
                  <a:ext cx="86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FB2EE48-65FF-4DC6-B203-C7292D39DADD}"/>
                    </a:ext>
                  </a:extLst>
                </p14:cNvPr>
                <p14:cNvContentPartPr/>
                <p14:nvPr/>
              </p14:nvContentPartPr>
              <p14:xfrm>
                <a:off x="11539993" y="3277091"/>
                <a:ext cx="92160" cy="10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FB2EE48-65FF-4DC6-B203-C7292D39D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31353" y="3268451"/>
                  <a:ext cx="10980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AA3065-E0CF-4761-BA1D-189085F3C57E}"/>
                  </a:ext>
                </a:extLst>
              </p14:cNvPr>
              <p14:cNvContentPartPr/>
              <p14:nvPr/>
            </p14:nvContentPartPr>
            <p14:xfrm>
              <a:off x="174960" y="747360"/>
              <a:ext cx="11549520" cy="5834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AA3065-E0CF-4761-BA1D-189085F3C57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65600" y="738000"/>
                <a:ext cx="11568240" cy="58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C256DF7-6835-4D90-BA92-01EEE8678C3D}"/>
                  </a:ext>
                </a:extLst>
              </p14:cNvPr>
              <p14:cNvContentPartPr/>
              <p14:nvPr/>
            </p14:nvContentPartPr>
            <p14:xfrm>
              <a:off x="801360" y="1542960"/>
              <a:ext cx="1393560" cy="2379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C256DF7-6835-4D90-BA92-01EEE8678C3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92000" y="1533600"/>
                <a:ext cx="1412280" cy="23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3684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Model Free Learning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Monte-Carlo Learning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C99BAC6D-C14D-4E39-AC5D-EA41E27BE313}"/>
              </a:ext>
            </a:extLst>
          </p:cNvPr>
          <p:cNvGraphicFramePr>
            <a:graphicFrameLocks noGrp="1"/>
          </p:cNvGraphicFramePr>
          <p:nvPr/>
        </p:nvGraphicFramePr>
        <p:xfrm>
          <a:off x="8274847" y="1748820"/>
          <a:ext cx="3565220" cy="261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4F18DE-461D-4F49-83BD-8DE4F30D0154}"/>
                  </a:ext>
                </a:extLst>
              </p14:cNvPr>
              <p14:cNvContentPartPr/>
              <p14:nvPr/>
            </p14:nvContentPartPr>
            <p14:xfrm>
              <a:off x="8646673" y="4473371"/>
              <a:ext cx="15120" cy="15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4F18DE-461D-4F49-83BD-8DE4F30D01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8033" y="4464731"/>
                <a:ext cx="327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B3769A-3DA5-45B5-A158-4135FE13F648}"/>
                  </a:ext>
                </a:extLst>
              </p14:cNvPr>
              <p14:cNvContentPartPr/>
              <p14:nvPr/>
            </p14:nvContentPartPr>
            <p14:xfrm>
              <a:off x="9539473" y="4469411"/>
              <a:ext cx="182880" cy="11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B3769A-3DA5-45B5-A158-4135FE13F6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0833" y="4460771"/>
                <a:ext cx="200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86FAC0-4EDC-4E90-BE7B-8AB9A246D511}"/>
                  </a:ext>
                </a:extLst>
              </p14:cNvPr>
              <p14:cNvContentPartPr/>
              <p14:nvPr/>
            </p14:nvContentPartPr>
            <p14:xfrm>
              <a:off x="10396993" y="4416491"/>
              <a:ext cx="133200" cy="175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86FAC0-4EDC-4E90-BE7B-8AB9A246D5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87993" y="4407491"/>
                <a:ext cx="15084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2704015-C686-4E27-A11E-72B82E1CB69F}"/>
              </a:ext>
            </a:extLst>
          </p:cNvPr>
          <p:cNvGrpSpPr/>
          <p:nvPr/>
        </p:nvGrpSpPr>
        <p:grpSpPr>
          <a:xfrm>
            <a:off x="11289073" y="4428011"/>
            <a:ext cx="128160" cy="225000"/>
            <a:chOff x="11289073" y="4428011"/>
            <a:chExt cx="1281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769B03-DB7E-416A-9EAD-F2672611F57F}"/>
                    </a:ext>
                  </a:extLst>
                </p14:cNvPr>
                <p14:cNvContentPartPr/>
                <p14:nvPr/>
              </p14:nvContentPartPr>
              <p14:xfrm>
                <a:off x="11289073" y="4428011"/>
                <a:ext cx="12816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769B03-DB7E-416A-9EAD-F2672611F5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280073" y="4419011"/>
                  <a:ext cx="145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B8B957-F65E-4934-BE80-6C58E2D0180A}"/>
                    </a:ext>
                  </a:extLst>
                </p14:cNvPr>
                <p14:cNvContentPartPr/>
                <p14:nvPr/>
              </p14:nvContentPartPr>
              <p14:xfrm>
                <a:off x="11392393" y="4444211"/>
                <a:ext cx="14040" cy="20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B8B957-F65E-4934-BE80-6C58E2D018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83393" y="4435211"/>
                  <a:ext cx="3168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769144-1B48-4A97-B640-89B14732C34A}"/>
                  </a:ext>
                </a:extLst>
              </p14:cNvPr>
              <p14:cNvContentPartPr/>
              <p14:nvPr/>
            </p14:nvContentPartPr>
            <p14:xfrm>
              <a:off x="8080033" y="3854171"/>
              <a:ext cx="26280" cy="180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769144-1B48-4A97-B640-89B14732C3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1393" y="3845171"/>
                <a:ext cx="43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6FB4D4-E720-4FE7-B91D-1D769E683C7D}"/>
                  </a:ext>
                </a:extLst>
              </p14:cNvPr>
              <p14:cNvContentPartPr/>
              <p14:nvPr/>
            </p14:nvContentPartPr>
            <p14:xfrm>
              <a:off x="8017393" y="3064691"/>
              <a:ext cx="169920" cy="131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6FB4D4-E720-4FE7-B91D-1D769E683C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08393" y="3056051"/>
                <a:ext cx="1875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857D62-496C-4C9B-A3C1-367DA8FEEC3D}"/>
                  </a:ext>
                </a:extLst>
              </p14:cNvPr>
              <p14:cNvContentPartPr/>
              <p14:nvPr/>
            </p14:nvContentPartPr>
            <p14:xfrm>
              <a:off x="8024953" y="2173691"/>
              <a:ext cx="119520" cy="15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857D62-496C-4C9B-A3C1-367DA8FEEC3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16313" y="2165051"/>
                <a:ext cx="137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78EE42-8600-41DB-8F91-C0148078A5F9}"/>
                  </a:ext>
                </a:extLst>
              </p14:cNvPr>
              <p14:cNvContentPartPr/>
              <p14:nvPr/>
            </p14:nvContentPartPr>
            <p14:xfrm>
              <a:off x="8582593" y="4001771"/>
              <a:ext cx="128160" cy="149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78EE42-8600-41DB-8F91-C0148078A5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73953" y="3992771"/>
                <a:ext cx="1458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210B8F-228F-4503-8F27-5FCCA46F8A70}"/>
                  </a:ext>
                </a:extLst>
              </p14:cNvPr>
              <p14:cNvContentPartPr/>
              <p14:nvPr/>
            </p14:nvContentPartPr>
            <p14:xfrm>
              <a:off x="9480793" y="4001771"/>
              <a:ext cx="11520" cy="171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210B8F-228F-4503-8F27-5FCCA46F8A7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72153" y="3992771"/>
                <a:ext cx="29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651A0FA-953E-4884-80D2-380FF371CABD}"/>
                  </a:ext>
                </a:extLst>
              </p14:cNvPr>
              <p14:cNvContentPartPr/>
              <p14:nvPr/>
            </p14:nvContentPartPr>
            <p14:xfrm>
              <a:off x="10326433" y="3974411"/>
              <a:ext cx="219240" cy="133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651A0FA-953E-4884-80D2-380FF371CAB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317793" y="3965771"/>
                <a:ext cx="23688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90CA5BB-1970-4AF1-9872-FE3F8B7F951D}"/>
              </a:ext>
            </a:extLst>
          </p:cNvPr>
          <p:cNvGrpSpPr/>
          <p:nvPr/>
        </p:nvGrpSpPr>
        <p:grpSpPr>
          <a:xfrm>
            <a:off x="10312393" y="3090611"/>
            <a:ext cx="197640" cy="207360"/>
            <a:chOff x="10312393" y="3090611"/>
            <a:chExt cx="1976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D88AE27-B40E-48C5-8A5A-D5FD232A97B9}"/>
                    </a:ext>
                  </a:extLst>
                </p14:cNvPr>
                <p14:cNvContentPartPr/>
                <p14:nvPr/>
              </p14:nvContentPartPr>
              <p14:xfrm>
                <a:off x="10312393" y="3173771"/>
                <a:ext cx="165600" cy="1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D88AE27-B40E-48C5-8A5A-D5FD232A97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03393" y="3165131"/>
                  <a:ext cx="183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B85CC3-E7B0-4B34-B8AF-70C3B6062697}"/>
                    </a:ext>
                  </a:extLst>
                </p14:cNvPr>
                <p14:cNvContentPartPr/>
                <p14:nvPr/>
              </p14:nvContentPartPr>
              <p14:xfrm>
                <a:off x="10494553" y="3090611"/>
                <a:ext cx="15480" cy="20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B85CC3-E7B0-4B34-B8AF-70C3B60626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85553" y="3081971"/>
                  <a:ext cx="3312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AF99811-8FD5-4331-B411-4050421EE9C3}"/>
                  </a:ext>
                </a:extLst>
              </p14:cNvPr>
              <p14:cNvContentPartPr/>
              <p14:nvPr/>
            </p14:nvContentPartPr>
            <p14:xfrm>
              <a:off x="11169553" y="3854171"/>
              <a:ext cx="172800" cy="18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AF99811-8FD5-4331-B411-4050421EE9C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60913" y="3845171"/>
                <a:ext cx="190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19DD4F5-2078-4A82-9186-F5D5EA47D51C}"/>
                  </a:ext>
                </a:extLst>
              </p14:cNvPr>
              <p14:cNvContentPartPr/>
              <p14:nvPr/>
            </p14:nvContentPartPr>
            <p14:xfrm>
              <a:off x="8604193" y="3038051"/>
              <a:ext cx="247320" cy="153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19DD4F5-2078-4A82-9186-F5D5EA47D5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95193" y="3029411"/>
                <a:ext cx="2649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ABC7E7A-86F6-447F-A6DD-0D4F7853FF42}"/>
              </a:ext>
            </a:extLst>
          </p:cNvPr>
          <p:cNvGrpSpPr/>
          <p:nvPr/>
        </p:nvGrpSpPr>
        <p:grpSpPr>
          <a:xfrm>
            <a:off x="8572153" y="2191331"/>
            <a:ext cx="160200" cy="279000"/>
            <a:chOff x="8572153" y="2191331"/>
            <a:chExt cx="16020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14C1C5-0F95-4249-90DC-0FF469800CA2}"/>
                    </a:ext>
                  </a:extLst>
                </p14:cNvPr>
                <p14:cNvContentPartPr/>
                <p14:nvPr/>
              </p14:nvContentPartPr>
              <p14:xfrm>
                <a:off x="8572153" y="2191331"/>
                <a:ext cx="160200" cy="13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14C1C5-0F95-4249-90DC-0FF469800C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63153" y="2182331"/>
                  <a:ext cx="177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18A2C8-A791-418B-AD9B-56A8D3EFD0D4}"/>
                    </a:ext>
                  </a:extLst>
                </p14:cNvPr>
                <p14:cNvContentPartPr/>
                <p14:nvPr/>
              </p14:nvContentPartPr>
              <p14:xfrm>
                <a:off x="8688073" y="2257211"/>
                <a:ext cx="29520" cy="21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18A2C8-A791-418B-AD9B-56A8D3EFD0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79073" y="2248211"/>
                  <a:ext cx="471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D891313-25AF-4EFE-B2E0-0BB9F1B78550}"/>
                  </a:ext>
                </a:extLst>
              </p14:cNvPr>
              <p14:cNvContentPartPr/>
              <p14:nvPr/>
            </p14:nvContentPartPr>
            <p14:xfrm>
              <a:off x="9511033" y="2106731"/>
              <a:ext cx="40680" cy="220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D891313-25AF-4EFE-B2E0-0BB9F1B7855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02393" y="2097731"/>
                <a:ext cx="58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30D01E-18AF-4D2F-B151-866C5C461B21}"/>
                  </a:ext>
                </a:extLst>
              </p14:cNvPr>
              <p14:cNvContentPartPr/>
              <p14:nvPr/>
            </p14:nvContentPartPr>
            <p14:xfrm>
              <a:off x="10341553" y="2099891"/>
              <a:ext cx="28440" cy="241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30D01E-18AF-4D2F-B151-866C5C461B2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32553" y="2091251"/>
                <a:ext cx="4608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1048618-D274-449B-B6B4-A827E7B8B761}"/>
              </a:ext>
            </a:extLst>
          </p:cNvPr>
          <p:cNvGrpSpPr/>
          <p:nvPr/>
        </p:nvGrpSpPr>
        <p:grpSpPr>
          <a:xfrm>
            <a:off x="11208073" y="2365211"/>
            <a:ext cx="340920" cy="165600"/>
            <a:chOff x="11208073" y="2365211"/>
            <a:chExt cx="34092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B658BC-FC04-4A7C-839A-08CCBAA12ECB}"/>
                    </a:ext>
                  </a:extLst>
                </p14:cNvPr>
                <p14:cNvContentPartPr/>
                <p14:nvPr/>
              </p14:nvContentPartPr>
              <p14:xfrm>
                <a:off x="11208073" y="2365211"/>
                <a:ext cx="35640" cy="165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B658BC-FC04-4A7C-839A-08CCBAA12E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99073" y="2356211"/>
                  <a:ext cx="53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35B611-E04F-4DAD-9153-AA440EB4B310}"/>
                    </a:ext>
                  </a:extLst>
                </p14:cNvPr>
                <p14:cNvContentPartPr/>
                <p14:nvPr/>
              </p14:nvContentPartPr>
              <p14:xfrm>
                <a:off x="11304913" y="2401571"/>
                <a:ext cx="78840" cy="10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35B611-E04F-4DAD-9153-AA440EB4B3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95913" y="2392931"/>
                  <a:ext cx="96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11AADF-34F9-425A-AB15-B626A39675A7}"/>
                    </a:ext>
                  </a:extLst>
                </p14:cNvPr>
                <p14:cNvContentPartPr/>
                <p14:nvPr/>
              </p14:nvContentPartPr>
              <p14:xfrm>
                <a:off x="11441353" y="2398331"/>
                <a:ext cx="1076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11AADF-34F9-425A-AB15-B626A39675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432713" y="2389331"/>
                  <a:ext cx="1252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2DEB1A-073F-47A8-9E62-39BA36BEB65A}"/>
              </a:ext>
            </a:extLst>
          </p:cNvPr>
          <p:cNvGrpSpPr/>
          <p:nvPr/>
        </p:nvGrpSpPr>
        <p:grpSpPr>
          <a:xfrm>
            <a:off x="11112313" y="3275651"/>
            <a:ext cx="519840" cy="115560"/>
            <a:chOff x="11112313" y="3275651"/>
            <a:chExt cx="5198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2F1103-A230-4C5C-8A75-562A95BEBB3E}"/>
                    </a:ext>
                  </a:extLst>
                </p14:cNvPr>
                <p14:cNvContentPartPr/>
                <p14:nvPr/>
              </p14:nvContentPartPr>
              <p14:xfrm>
                <a:off x="11112313" y="3339011"/>
                <a:ext cx="158400" cy="3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2F1103-A230-4C5C-8A75-562A95BEBB3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03313" y="3330371"/>
                  <a:ext cx="176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F0B9B3-A072-4603-8BEC-449F6E6EAF7B}"/>
                    </a:ext>
                  </a:extLst>
                </p14:cNvPr>
                <p14:cNvContentPartPr/>
                <p14:nvPr/>
              </p14:nvContentPartPr>
              <p14:xfrm>
                <a:off x="11338033" y="3275651"/>
                <a:ext cx="1512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F0B9B3-A072-4603-8BEC-449F6E6EAF7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29033" y="3266651"/>
                  <a:ext cx="32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B8D524-2AA4-45A9-9B03-355E9E005BD8}"/>
                    </a:ext>
                  </a:extLst>
                </p14:cNvPr>
                <p14:cNvContentPartPr/>
                <p14:nvPr/>
              </p14:nvContentPartPr>
              <p14:xfrm>
                <a:off x="11433433" y="3275651"/>
                <a:ext cx="69120" cy="113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B8D524-2AA4-45A9-9B03-355E9E005BD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24793" y="3266651"/>
                  <a:ext cx="86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FB2EE48-65FF-4DC6-B203-C7292D39DADD}"/>
                    </a:ext>
                  </a:extLst>
                </p14:cNvPr>
                <p14:cNvContentPartPr/>
                <p14:nvPr/>
              </p14:nvContentPartPr>
              <p14:xfrm>
                <a:off x="11539993" y="3277091"/>
                <a:ext cx="92160" cy="10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FB2EE48-65FF-4DC6-B203-C7292D39D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31353" y="3268451"/>
                  <a:ext cx="10980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35CC71-D30E-426E-ACAA-DF0D9C4A1AED}"/>
                  </a:ext>
                </a:extLst>
              </p14:cNvPr>
              <p14:cNvContentPartPr/>
              <p14:nvPr/>
            </p14:nvContentPartPr>
            <p14:xfrm>
              <a:off x="1061280" y="1450440"/>
              <a:ext cx="7510680" cy="4912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35CC71-D30E-426E-ACAA-DF0D9C4A1AE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51920" y="1441080"/>
                <a:ext cx="7529400" cy="49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53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2852737"/>
          </a:xfrm>
        </p:spPr>
        <p:txBody>
          <a:bodyPr>
            <a:normAutofit/>
          </a:bodyPr>
          <a:lstStyle/>
          <a:p>
            <a:r>
              <a:rPr lang="en-GB" sz="5400" dirty="0"/>
              <a:t>Goal</a:t>
            </a:r>
            <a:endParaRPr lang="ru-RU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E0C85C-6970-4086-861F-0E9EEC87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40" y="944880"/>
            <a:ext cx="6745070" cy="48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wnload free secret agent icon">
            <a:extLst>
              <a:ext uri="{FF2B5EF4-FFF2-40B4-BE49-F238E27FC236}">
                <a16:creationId xmlns:a16="http://schemas.microsoft.com/office/drawing/2014/main" id="{08E61C3F-4932-4C10-B45F-8EE43216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15" y="227790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416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Temporal Difference Learning (TD)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Action Values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C99BAC6D-C14D-4E39-AC5D-EA41E27BE313}"/>
              </a:ext>
            </a:extLst>
          </p:cNvPr>
          <p:cNvGraphicFramePr>
            <a:graphicFrameLocks noGrp="1"/>
          </p:cNvGraphicFramePr>
          <p:nvPr/>
        </p:nvGraphicFramePr>
        <p:xfrm>
          <a:off x="8274847" y="1748820"/>
          <a:ext cx="3565220" cy="261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4F18DE-461D-4F49-83BD-8DE4F30D0154}"/>
                  </a:ext>
                </a:extLst>
              </p14:cNvPr>
              <p14:cNvContentPartPr/>
              <p14:nvPr/>
            </p14:nvContentPartPr>
            <p14:xfrm>
              <a:off x="8646673" y="4473371"/>
              <a:ext cx="15120" cy="15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4F18DE-461D-4F49-83BD-8DE4F30D01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8033" y="4464731"/>
                <a:ext cx="327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B3769A-3DA5-45B5-A158-4135FE13F648}"/>
                  </a:ext>
                </a:extLst>
              </p14:cNvPr>
              <p14:cNvContentPartPr/>
              <p14:nvPr/>
            </p14:nvContentPartPr>
            <p14:xfrm>
              <a:off x="9539473" y="4469411"/>
              <a:ext cx="182880" cy="11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B3769A-3DA5-45B5-A158-4135FE13F6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0833" y="4460771"/>
                <a:ext cx="200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86FAC0-4EDC-4E90-BE7B-8AB9A246D511}"/>
                  </a:ext>
                </a:extLst>
              </p14:cNvPr>
              <p14:cNvContentPartPr/>
              <p14:nvPr/>
            </p14:nvContentPartPr>
            <p14:xfrm>
              <a:off x="10396993" y="4416491"/>
              <a:ext cx="133200" cy="175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86FAC0-4EDC-4E90-BE7B-8AB9A246D5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87993" y="4407491"/>
                <a:ext cx="15084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2704015-C686-4E27-A11E-72B82E1CB69F}"/>
              </a:ext>
            </a:extLst>
          </p:cNvPr>
          <p:cNvGrpSpPr/>
          <p:nvPr/>
        </p:nvGrpSpPr>
        <p:grpSpPr>
          <a:xfrm>
            <a:off x="11289073" y="4428011"/>
            <a:ext cx="128160" cy="225000"/>
            <a:chOff x="11289073" y="4428011"/>
            <a:chExt cx="1281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769B03-DB7E-416A-9EAD-F2672611F57F}"/>
                    </a:ext>
                  </a:extLst>
                </p14:cNvPr>
                <p14:cNvContentPartPr/>
                <p14:nvPr/>
              </p14:nvContentPartPr>
              <p14:xfrm>
                <a:off x="11289073" y="4428011"/>
                <a:ext cx="12816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769B03-DB7E-416A-9EAD-F2672611F5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280073" y="4419011"/>
                  <a:ext cx="145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B8B957-F65E-4934-BE80-6C58E2D0180A}"/>
                    </a:ext>
                  </a:extLst>
                </p14:cNvPr>
                <p14:cNvContentPartPr/>
                <p14:nvPr/>
              </p14:nvContentPartPr>
              <p14:xfrm>
                <a:off x="11392393" y="4444211"/>
                <a:ext cx="14040" cy="20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B8B957-F65E-4934-BE80-6C58E2D018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83393" y="4435211"/>
                  <a:ext cx="3168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769144-1B48-4A97-B640-89B14732C34A}"/>
                  </a:ext>
                </a:extLst>
              </p14:cNvPr>
              <p14:cNvContentPartPr/>
              <p14:nvPr/>
            </p14:nvContentPartPr>
            <p14:xfrm>
              <a:off x="8080033" y="3854171"/>
              <a:ext cx="26280" cy="180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769144-1B48-4A97-B640-89B14732C3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1393" y="3845171"/>
                <a:ext cx="43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6FB4D4-E720-4FE7-B91D-1D769E683C7D}"/>
                  </a:ext>
                </a:extLst>
              </p14:cNvPr>
              <p14:cNvContentPartPr/>
              <p14:nvPr/>
            </p14:nvContentPartPr>
            <p14:xfrm>
              <a:off x="8017393" y="3064691"/>
              <a:ext cx="169920" cy="131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6FB4D4-E720-4FE7-B91D-1D769E683C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08393" y="3056051"/>
                <a:ext cx="1875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857D62-496C-4C9B-A3C1-367DA8FEEC3D}"/>
                  </a:ext>
                </a:extLst>
              </p14:cNvPr>
              <p14:cNvContentPartPr/>
              <p14:nvPr/>
            </p14:nvContentPartPr>
            <p14:xfrm>
              <a:off x="8024953" y="2173691"/>
              <a:ext cx="119520" cy="15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857D62-496C-4C9B-A3C1-367DA8FEEC3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16313" y="2165051"/>
                <a:ext cx="137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78EE42-8600-41DB-8F91-C0148078A5F9}"/>
                  </a:ext>
                </a:extLst>
              </p14:cNvPr>
              <p14:cNvContentPartPr/>
              <p14:nvPr/>
            </p14:nvContentPartPr>
            <p14:xfrm>
              <a:off x="8582593" y="4001771"/>
              <a:ext cx="128160" cy="149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78EE42-8600-41DB-8F91-C0148078A5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73953" y="3992771"/>
                <a:ext cx="1458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210B8F-228F-4503-8F27-5FCCA46F8A70}"/>
                  </a:ext>
                </a:extLst>
              </p14:cNvPr>
              <p14:cNvContentPartPr/>
              <p14:nvPr/>
            </p14:nvContentPartPr>
            <p14:xfrm>
              <a:off x="9480793" y="4001771"/>
              <a:ext cx="11520" cy="171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210B8F-228F-4503-8F27-5FCCA46F8A7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72153" y="3992771"/>
                <a:ext cx="29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651A0FA-953E-4884-80D2-380FF371CABD}"/>
                  </a:ext>
                </a:extLst>
              </p14:cNvPr>
              <p14:cNvContentPartPr/>
              <p14:nvPr/>
            </p14:nvContentPartPr>
            <p14:xfrm>
              <a:off x="10326433" y="3974411"/>
              <a:ext cx="219240" cy="133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651A0FA-953E-4884-80D2-380FF371CAB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317793" y="3965771"/>
                <a:ext cx="23688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90CA5BB-1970-4AF1-9872-FE3F8B7F951D}"/>
              </a:ext>
            </a:extLst>
          </p:cNvPr>
          <p:cNvGrpSpPr/>
          <p:nvPr/>
        </p:nvGrpSpPr>
        <p:grpSpPr>
          <a:xfrm>
            <a:off x="10312393" y="3090611"/>
            <a:ext cx="197640" cy="207360"/>
            <a:chOff x="10312393" y="3090611"/>
            <a:chExt cx="1976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D88AE27-B40E-48C5-8A5A-D5FD232A97B9}"/>
                    </a:ext>
                  </a:extLst>
                </p14:cNvPr>
                <p14:cNvContentPartPr/>
                <p14:nvPr/>
              </p14:nvContentPartPr>
              <p14:xfrm>
                <a:off x="10312393" y="3173771"/>
                <a:ext cx="165600" cy="1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D88AE27-B40E-48C5-8A5A-D5FD232A97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03393" y="3165131"/>
                  <a:ext cx="183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B85CC3-E7B0-4B34-B8AF-70C3B6062697}"/>
                    </a:ext>
                  </a:extLst>
                </p14:cNvPr>
                <p14:cNvContentPartPr/>
                <p14:nvPr/>
              </p14:nvContentPartPr>
              <p14:xfrm>
                <a:off x="10494553" y="3090611"/>
                <a:ext cx="15480" cy="20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B85CC3-E7B0-4B34-B8AF-70C3B60626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85553" y="3081971"/>
                  <a:ext cx="3312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AF99811-8FD5-4331-B411-4050421EE9C3}"/>
                  </a:ext>
                </a:extLst>
              </p14:cNvPr>
              <p14:cNvContentPartPr/>
              <p14:nvPr/>
            </p14:nvContentPartPr>
            <p14:xfrm>
              <a:off x="11169553" y="3854171"/>
              <a:ext cx="172800" cy="18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AF99811-8FD5-4331-B411-4050421EE9C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60913" y="3845171"/>
                <a:ext cx="190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19DD4F5-2078-4A82-9186-F5D5EA47D51C}"/>
                  </a:ext>
                </a:extLst>
              </p14:cNvPr>
              <p14:cNvContentPartPr/>
              <p14:nvPr/>
            </p14:nvContentPartPr>
            <p14:xfrm>
              <a:off x="8604193" y="3038051"/>
              <a:ext cx="247320" cy="153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19DD4F5-2078-4A82-9186-F5D5EA47D5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95193" y="3029411"/>
                <a:ext cx="2649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ABC7E7A-86F6-447F-A6DD-0D4F7853FF42}"/>
              </a:ext>
            </a:extLst>
          </p:cNvPr>
          <p:cNvGrpSpPr/>
          <p:nvPr/>
        </p:nvGrpSpPr>
        <p:grpSpPr>
          <a:xfrm>
            <a:off x="8572153" y="2191331"/>
            <a:ext cx="160200" cy="279000"/>
            <a:chOff x="8572153" y="2191331"/>
            <a:chExt cx="16020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14C1C5-0F95-4249-90DC-0FF469800CA2}"/>
                    </a:ext>
                  </a:extLst>
                </p14:cNvPr>
                <p14:cNvContentPartPr/>
                <p14:nvPr/>
              </p14:nvContentPartPr>
              <p14:xfrm>
                <a:off x="8572153" y="2191331"/>
                <a:ext cx="160200" cy="13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14C1C5-0F95-4249-90DC-0FF469800C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63153" y="2182331"/>
                  <a:ext cx="177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18A2C8-A791-418B-AD9B-56A8D3EFD0D4}"/>
                    </a:ext>
                  </a:extLst>
                </p14:cNvPr>
                <p14:cNvContentPartPr/>
                <p14:nvPr/>
              </p14:nvContentPartPr>
              <p14:xfrm>
                <a:off x="8688073" y="2257211"/>
                <a:ext cx="29520" cy="21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18A2C8-A791-418B-AD9B-56A8D3EFD0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79073" y="2248211"/>
                  <a:ext cx="471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D891313-25AF-4EFE-B2E0-0BB9F1B78550}"/>
                  </a:ext>
                </a:extLst>
              </p14:cNvPr>
              <p14:cNvContentPartPr/>
              <p14:nvPr/>
            </p14:nvContentPartPr>
            <p14:xfrm>
              <a:off x="9511033" y="2106731"/>
              <a:ext cx="40680" cy="220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D891313-25AF-4EFE-B2E0-0BB9F1B7855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02393" y="2097731"/>
                <a:ext cx="58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30D01E-18AF-4D2F-B151-866C5C461B21}"/>
                  </a:ext>
                </a:extLst>
              </p14:cNvPr>
              <p14:cNvContentPartPr/>
              <p14:nvPr/>
            </p14:nvContentPartPr>
            <p14:xfrm>
              <a:off x="10341553" y="2099891"/>
              <a:ext cx="28440" cy="241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30D01E-18AF-4D2F-B151-866C5C461B2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32553" y="2091251"/>
                <a:ext cx="4608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1048618-D274-449B-B6B4-A827E7B8B761}"/>
              </a:ext>
            </a:extLst>
          </p:cNvPr>
          <p:cNvGrpSpPr/>
          <p:nvPr/>
        </p:nvGrpSpPr>
        <p:grpSpPr>
          <a:xfrm>
            <a:off x="11208073" y="2365211"/>
            <a:ext cx="340920" cy="165600"/>
            <a:chOff x="11208073" y="2365211"/>
            <a:chExt cx="34092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B658BC-FC04-4A7C-839A-08CCBAA12ECB}"/>
                    </a:ext>
                  </a:extLst>
                </p14:cNvPr>
                <p14:cNvContentPartPr/>
                <p14:nvPr/>
              </p14:nvContentPartPr>
              <p14:xfrm>
                <a:off x="11208073" y="2365211"/>
                <a:ext cx="35640" cy="165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B658BC-FC04-4A7C-839A-08CCBAA12E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99073" y="2356211"/>
                  <a:ext cx="53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35B611-E04F-4DAD-9153-AA440EB4B310}"/>
                    </a:ext>
                  </a:extLst>
                </p14:cNvPr>
                <p14:cNvContentPartPr/>
                <p14:nvPr/>
              </p14:nvContentPartPr>
              <p14:xfrm>
                <a:off x="11304913" y="2401571"/>
                <a:ext cx="78840" cy="10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35B611-E04F-4DAD-9153-AA440EB4B3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95913" y="2392931"/>
                  <a:ext cx="96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11AADF-34F9-425A-AB15-B626A39675A7}"/>
                    </a:ext>
                  </a:extLst>
                </p14:cNvPr>
                <p14:cNvContentPartPr/>
                <p14:nvPr/>
              </p14:nvContentPartPr>
              <p14:xfrm>
                <a:off x="11441353" y="2398331"/>
                <a:ext cx="1076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11AADF-34F9-425A-AB15-B626A39675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432713" y="2389331"/>
                  <a:ext cx="1252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2DEB1A-073F-47A8-9E62-39BA36BEB65A}"/>
              </a:ext>
            </a:extLst>
          </p:cNvPr>
          <p:cNvGrpSpPr/>
          <p:nvPr/>
        </p:nvGrpSpPr>
        <p:grpSpPr>
          <a:xfrm>
            <a:off x="11112313" y="3275651"/>
            <a:ext cx="519840" cy="115560"/>
            <a:chOff x="11112313" y="3275651"/>
            <a:chExt cx="5198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2F1103-A230-4C5C-8A75-562A95BEBB3E}"/>
                    </a:ext>
                  </a:extLst>
                </p14:cNvPr>
                <p14:cNvContentPartPr/>
                <p14:nvPr/>
              </p14:nvContentPartPr>
              <p14:xfrm>
                <a:off x="11112313" y="3339011"/>
                <a:ext cx="158400" cy="3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2F1103-A230-4C5C-8A75-562A95BEBB3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03313" y="3330371"/>
                  <a:ext cx="176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F0B9B3-A072-4603-8BEC-449F6E6EAF7B}"/>
                    </a:ext>
                  </a:extLst>
                </p14:cNvPr>
                <p14:cNvContentPartPr/>
                <p14:nvPr/>
              </p14:nvContentPartPr>
              <p14:xfrm>
                <a:off x="11338033" y="3275651"/>
                <a:ext cx="1512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F0B9B3-A072-4603-8BEC-449F6E6EAF7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29033" y="3266651"/>
                  <a:ext cx="32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B8D524-2AA4-45A9-9B03-355E9E005BD8}"/>
                    </a:ext>
                  </a:extLst>
                </p14:cNvPr>
                <p14:cNvContentPartPr/>
                <p14:nvPr/>
              </p14:nvContentPartPr>
              <p14:xfrm>
                <a:off x="11433433" y="3275651"/>
                <a:ext cx="69120" cy="113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B8D524-2AA4-45A9-9B03-355E9E005BD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24793" y="3266651"/>
                  <a:ext cx="86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FB2EE48-65FF-4DC6-B203-C7292D39DADD}"/>
                    </a:ext>
                  </a:extLst>
                </p14:cNvPr>
                <p14:cNvContentPartPr/>
                <p14:nvPr/>
              </p14:nvContentPartPr>
              <p14:xfrm>
                <a:off x="11539993" y="3277091"/>
                <a:ext cx="92160" cy="10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FB2EE48-65FF-4DC6-B203-C7292D39D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31353" y="3268451"/>
                  <a:ext cx="10980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DC43AA1-BB0E-4CD8-B69D-CFD94A271571}"/>
                  </a:ext>
                </a:extLst>
              </p14:cNvPr>
              <p14:cNvContentPartPr/>
              <p14:nvPr/>
            </p14:nvContentPartPr>
            <p14:xfrm>
              <a:off x="325440" y="762120"/>
              <a:ext cx="8525880" cy="5869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DC43AA1-BB0E-4CD8-B69D-CFD94A27157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16080" y="752760"/>
                <a:ext cx="8544600" cy="58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3826B15-8A6A-4EDD-B8BE-21E51C0E0CB4}"/>
                  </a:ext>
                </a:extLst>
              </p14:cNvPr>
              <p14:cNvContentPartPr/>
              <p14:nvPr/>
            </p14:nvContentPartPr>
            <p14:xfrm>
              <a:off x="2558880" y="2156760"/>
              <a:ext cx="6559200" cy="4483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3826B15-8A6A-4EDD-B8BE-21E51C0E0CB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549520" y="2147400"/>
                <a:ext cx="6577920" cy="45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3473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Temporal Difference Learning (TD)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Action Values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C99BAC6D-C14D-4E39-AC5D-EA41E27BE313}"/>
              </a:ext>
            </a:extLst>
          </p:cNvPr>
          <p:cNvGraphicFramePr>
            <a:graphicFrameLocks noGrp="1"/>
          </p:cNvGraphicFramePr>
          <p:nvPr/>
        </p:nvGraphicFramePr>
        <p:xfrm>
          <a:off x="8274847" y="1748820"/>
          <a:ext cx="3565220" cy="261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4F18DE-461D-4F49-83BD-8DE4F30D0154}"/>
                  </a:ext>
                </a:extLst>
              </p14:cNvPr>
              <p14:cNvContentPartPr/>
              <p14:nvPr/>
            </p14:nvContentPartPr>
            <p14:xfrm>
              <a:off x="8646673" y="4473371"/>
              <a:ext cx="15120" cy="15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4F18DE-461D-4F49-83BD-8DE4F30D01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8033" y="4464731"/>
                <a:ext cx="327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B3769A-3DA5-45B5-A158-4135FE13F648}"/>
                  </a:ext>
                </a:extLst>
              </p14:cNvPr>
              <p14:cNvContentPartPr/>
              <p14:nvPr/>
            </p14:nvContentPartPr>
            <p14:xfrm>
              <a:off x="9539473" y="4469411"/>
              <a:ext cx="182880" cy="11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B3769A-3DA5-45B5-A158-4135FE13F6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0833" y="4460771"/>
                <a:ext cx="200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86FAC0-4EDC-4E90-BE7B-8AB9A246D511}"/>
                  </a:ext>
                </a:extLst>
              </p14:cNvPr>
              <p14:cNvContentPartPr/>
              <p14:nvPr/>
            </p14:nvContentPartPr>
            <p14:xfrm>
              <a:off x="10396993" y="4416491"/>
              <a:ext cx="133200" cy="175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86FAC0-4EDC-4E90-BE7B-8AB9A246D5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87993" y="4407491"/>
                <a:ext cx="15084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2704015-C686-4E27-A11E-72B82E1CB69F}"/>
              </a:ext>
            </a:extLst>
          </p:cNvPr>
          <p:cNvGrpSpPr/>
          <p:nvPr/>
        </p:nvGrpSpPr>
        <p:grpSpPr>
          <a:xfrm>
            <a:off x="11289073" y="4428011"/>
            <a:ext cx="128160" cy="225000"/>
            <a:chOff x="11289073" y="4428011"/>
            <a:chExt cx="1281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769B03-DB7E-416A-9EAD-F2672611F57F}"/>
                    </a:ext>
                  </a:extLst>
                </p14:cNvPr>
                <p14:cNvContentPartPr/>
                <p14:nvPr/>
              </p14:nvContentPartPr>
              <p14:xfrm>
                <a:off x="11289073" y="4428011"/>
                <a:ext cx="12816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769B03-DB7E-416A-9EAD-F2672611F5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280073" y="4419011"/>
                  <a:ext cx="145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B8B957-F65E-4934-BE80-6C58E2D0180A}"/>
                    </a:ext>
                  </a:extLst>
                </p14:cNvPr>
                <p14:cNvContentPartPr/>
                <p14:nvPr/>
              </p14:nvContentPartPr>
              <p14:xfrm>
                <a:off x="11392393" y="4444211"/>
                <a:ext cx="14040" cy="20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B8B957-F65E-4934-BE80-6C58E2D018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83393" y="4435211"/>
                  <a:ext cx="3168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769144-1B48-4A97-B640-89B14732C34A}"/>
                  </a:ext>
                </a:extLst>
              </p14:cNvPr>
              <p14:cNvContentPartPr/>
              <p14:nvPr/>
            </p14:nvContentPartPr>
            <p14:xfrm>
              <a:off x="8080033" y="3854171"/>
              <a:ext cx="26280" cy="180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769144-1B48-4A97-B640-89B14732C3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1393" y="3845171"/>
                <a:ext cx="43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6FB4D4-E720-4FE7-B91D-1D769E683C7D}"/>
                  </a:ext>
                </a:extLst>
              </p14:cNvPr>
              <p14:cNvContentPartPr/>
              <p14:nvPr/>
            </p14:nvContentPartPr>
            <p14:xfrm>
              <a:off x="8017393" y="3064691"/>
              <a:ext cx="169920" cy="131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6FB4D4-E720-4FE7-B91D-1D769E683C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08393" y="3056051"/>
                <a:ext cx="1875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857D62-496C-4C9B-A3C1-367DA8FEEC3D}"/>
                  </a:ext>
                </a:extLst>
              </p14:cNvPr>
              <p14:cNvContentPartPr/>
              <p14:nvPr/>
            </p14:nvContentPartPr>
            <p14:xfrm>
              <a:off x="8024953" y="2173691"/>
              <a:ext cx="119520" cy="15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857D62-496C-4C9B-A3C1-367DA8FEEC3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16313" y="2165051"/>
                <a:ext cx="137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78EE42-8600-41DB-8F91-C0148078A5F9}"/>
                  </a:ext>
                </a:extLst>
              </p14:cNvPr>
              <p14:cNvContentPartPr/>
              <p14:nvPr/>
            </p14:nvContentPartPr>
            <p14:xfrm>
              <a:off x="8582593" y="4001771"/>
              <a:ext cx="128160" cy="149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78EE42-8600-41DB-8F91-C0148078A5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73953" y="3992771"/>
                <a:ext cx="1458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210B8F-228F-4503-8F27-5FCCA46F8A70}"/>
                  </a:ext>
                </a:extLst>
              </p14:cNvPr>
              <p14:cNvContentPartPr/>
              <p14:nvPr/>
            </p14:nvContentPartPr>
            <p14:xfrm>
              <a:off x="9480793" y="4001771"/>
              <a:ext cx="11520" cy="171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210B8F-228F-4503-8F27-5FCCA46F8A7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72153" y="3992771"/>
                <a:ext cx="29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651A0FA-953E-4884-80D2-380FF371CABD}"/>
                  </a:ext>
                </a:extLst>
              </p14:cNvPr>
              <p14:cNvContentPartPr/>
              <p14:nvPr/>
            </p14:nvContentPartPr>
            <p14:xfrm>
              <a:off x="10326433" y="3974411"/>
              <a:ext cx="219240" cy="133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651A0FA-953E-4884-80D2-380FF371CAB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317793" y="3965771"/>
                <a:ext cx="23688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90CA5BB-1970-4AF1-9872-FE3F8B7F951D}"/>
              </a:ext>
            </a:extLst>
          </p:cNvPr>
          <p:cNvGrpSpPr/>
          <p:nvPr/>
        </p:nvGrpSpPr>
        <p:grpSpPr>
          <a:xfrm>
            <a:off x="10312393" y="3090611"/>
            <a:ext cx="197640" cy="207360"/>
            <a:chOff x="10312393" y="3090611"/>
            <a:chExt cx="1976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D88AE27-B40E-48C5-8A5A-D5FD232A97B9}"/>
                    </a:ext>
                  </a:extLst>
                </p14:cNvPr>
                <p14:cNvContentPartPr/>
                <p14:nvPr/>
              </p14:nvContentPartPr>
              <p14:xfrm>
                <a:off x="10312393" y="3173771"/>
                <a:ext cx="165600" cy="1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D88AE27-B40E-48C5-8A5A-D5FD232A97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03393" y="3165131"/>
                  <a:ext cx="183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B85CC3-E7B0-4B34-B8AF-70C3B6062697}"/>
                    </a:ext>
                  </a:extLst>
                </p14:cNvPr>
                <p14:cNvContentPartPr/>
                <p14:nvPr/>
              </p14:nvContentPartPr>
              <p14:xfrm>
                <a:off x="10494553" y="3090611"/>
                <a:ext cx="15480" cy="20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B85CC3-E7B0-4B34-B8AF-70C3B60626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85553" y="3081971"/>
                  <a:ext cx="3312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AF99811-8FD5-4331-B411-4050421EE9C3}"/>
                  </a:ext>
                </a:extLst>
              </p14:cNvPr>
              <p14:cNvContentPartPr/>
              <p14:nvPr/>
            </p14:nvContentPartPr>
            <p14:xfrm>
              <a:off x="11169553" y="3854171"/>
              <a:ext cx="172800" cy="18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AF99811-8FD5-4331-B411-4050421EE9C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60913" y="3845171"/>
                <a:ext cx="190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19DD4F5-2078-4A82-9186-F5D5EA47D51C}"/>
                  </a:ext>
                </a:extLst>
              </p14:cNvPr>
              <p14:cNvContentPartPr/>
              <p14:nvPr/>
            </p14:nvContentPartPr>
            <p14:xfrm>
              <a:off x="8604193" y="3038051"/>
              <a:ext cx="247320" cy="153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19DD4F5-2078-4A82-9186-F5D5EA47D5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95193" y="3029411"/>
                <a:ext cx="2649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ABC7E7A-86F6-447F-A6DD-0D4F7853FF42}"/>
              </a:ext>
            </a:extLst>
          </p:cNvPr>
          <p:cNvGrpSpPr/>
          <p:nvPr/>
        </p:nvGrpSpPr>
        <p:grpSpPr>
          <a:xfrm>
            <a:off x="8572153" y="2191331"/>
            <a:ext cx="160200" cy="279000"/>
            <a:chOff x="8572153" y="2191331"/>
            <a:chExt cx="16020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14C1C5-0F95-4249-90DC-0FF469800CA2}"/>
                    </a:ext>
                  </a:extLst>
                </p14:cNvPr>
                <p14:cNvContentPartPr/>
                <p14:nvPr/>
              </p14:nvContentPartPr>
              <p14:xfrm>
                <a:off x="8572153" y="2191331"/>
                <a:ext cx="160200" cy="13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14C1C5-0F95-4249-90DC-0FF469800C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63153" y="2182331"/>
                  <a:ext cx="177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18A2C8-A791-418B-AD9B-56A8D3EFD0D4}"/>
                    </a:ext>
                  </a:extLst>
                </p14:cNvPr>
                <p14:cNvContentPartPr/>
                <p14:nvPr/>
              </p14:nvContentPartPr>
              <p14:xfrm>
                <a:off x="8688073" y="2257211"/>
                <a:ext cx="29520" cy="21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18A2C8-A791-418B-AD9B-56A8D3EFD0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79073" y="2248211"/>
                  <a:ext cx="471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D891313-25AF-4EFE-B2E0-0BB9F1B78550}"/>
                  </a:ext>
                </a:extLst>
              </p14:cNvPr>
              <p14:cNvContentPartPr/>
              <p14:nvPr/>
            </p14:nvContentPartPr>
            <p14:xfrm>
              <a:off x="9511033" y="2106731"/>
              <a:ext cx="40680" cy="220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D891313-25AF-4EFE-B2E0-0BB9F1B7855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02393" y="2097731"/>
                <a:ext cx="58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30D01E-18AF-4D2F-B151-866C5C461B21}"/>
                  </a:ext>
                </a:extLst>
              </p14:cNvPr>
              <p14:cNvContentPartPr/>
              <p14:nvPr/>
            </p14:nvContentPartPr>
            <p14:xfrm>
              <a:off x="10341553" y="2099891"/>
              <a:ext cx="28440" cy="241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30D01E-18AF-4D2F-B151-866C5C461B2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32553" y="2091251"/>
                <a:ext cx="4608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1048618-D274-449B-B6B4-A827E7B8B761}"/>
              </a:ext>
            </a:extLst>
          </p:cNvPr>
          <p:cNvGrpSpPr/>
          <p:nvPr/>
        </p:nvGrpSpPr>
        <p:grpSpPr>
          <a:xfrm>
            <a:off x="11208073" y="2365211"/>
            <a:ext cx="340920" cy="165600"/>
            <a:chOff x="11208073" y="2365211"/>
            <a:chExt cx="34092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B658BC-FC04-4A7C-839A-08CCBAA12ECB}"/>
                    </a:ext>
                  </a:extLst>
                </p14:cNvPr>
                <p14:cNvContentPartPr/>
                <p14:nvPr/>
              </p14:nvContentPartPr>
              <p14:xfrm>
                <a:off x="11208073" y="2365211"/>
                <a:ext cx="35640" cy="165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B658BC-FC04-4A7C-839A-08CCBAA12E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99073" y="2356211"/>
                  <a:ext cx="53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35B611-E04F-4DAD-9153-AA440EB4B310}"/>
                    </a:ext>
                  </a:extLst>
                </p14:cNvPr>
                <p14:cNvContentPartPr/>
                <p14:nvPr/>
              </p14:nvContentPartPr>
              <p14:xfrm>
                <a:off x="11304913" y="2401571"/>
                <a:ext cx="78840" cy="10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35B611-E04F-4DAD-9153-AA440EB4B3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95913" y="2392931"/>
                  <a:ext cx="96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11AADF-34F9-425A-AB15-B626A39675A7}"/>
                    </a:ext>
                  </a:extLst>
                </p14:cNvPr>
                <p14:cNvContentPartPr/>
                <p14:nvPr/>
              </p14:nvContentPartPr>
              <p14:xfrm>
                <a:off x="11441353" y="2398331"/>
                <a:ext cx="1076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11AADF-34F9-425A-AB15-B626A39675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432713" y="2389331"/>
                  <a:ext cx="1252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2DEB1A-073F-47A8-9E62-39BA36BEB65A}"/>
              </a:ext>
            </a:extLst>
          </p:cNvPr>
          <p:cNvGrpSpPr/>
          <p:nvPr/>
        </p:nvGrpSpPr>
        <p:grpSpPr>
          <a:xfrm>
            <a:off x="11112313" y="3275651"/>
            <a:ext cx="519840" cy="115560"/>
            <a:chOff x="11112313" y="3275651"/>
            <a:chExt cx="5198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2F1103-A230-4C5C-8A75-562A95BEBB3E}"/>
                    </a:ext>
                  </a:extLst>
                </p14:cNvPr>
                <p14:cNvContentPartPr/>
                <p14:nvPr/>
              </p14:nvContentPartPr>
              <p14:xfrm>
                <a:off x="11112313" y="3339011"/>
                <a:ext cx="158400" cy="3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2F1103-A230-4C5C-8A75-562A95BEBB3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03313" y="3330371"/>
                  <a:ext cx="176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F0B9B3-A072-4603-8BEC-449F6E6EAF7B}"/>
                    </a:ext>
                  </a:extLst>
                </p14:cNvPr>
                <p14:cNvContentPartPr/>
                <p14:nvPr/>
              </p14:nvContentPartPr>
              <p14:xfrm>
                <a:off x="11338033" y="3275651"/>
                <a:ext cx="1512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F0B9B3-A072-4603-8BEC-449F6E6EAF7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29033" y="3266651"/>
                  <a:ext cx="32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B8D524-2AA4-45A9-9B03-355E9E005BD8}"/>
                    </a:ext>
                  </a:extLst>
                </p14:cNvPr>
                <p14:cNvContentPartPr/>
                <p14:nvPr/>
              </p14:nvContentPartPr>
              <p14:xfrm>
                <a:off x="11433433" y="3275651"/>
                <a:ext cx="69120" cy="113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B8D524-2AA4-45A9-9B03-355E9E005BD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24793" y="3266651"/>
                  <a:ext cx="86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FB2EE48-65FF-4DC6-B203-C7292D39DADD}"/>
                    </a:ext>
                  </a:extLst>
                </p14:cNvPr>
                <p14:cNvContentPartPr/>
                <p14:nvPr/>
              </p14:nvContentPartPr>
              <p14:xfrm>
                <a:off x="11539993" y="3277091"/>
                <a:ext cx="92160" cy="10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FB2EE48-65FF-4DC6-B203-C7292D39D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31353" y="3268451"/>
                  <a:ext cx="10980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229454-FC4B-4233-A595-413330616146}"/>
                  </a:ext>
                </a:extLst>
              </p14:cNvPr>
              <p14:cNvContentPartPr/>
              <p14:nvPr/>
            </p14:nvContentPartPr>
            <p14:xfrm>
              <a:off x="609480" y="2111040"/>
              <a:ext cx="10518480" cy="4624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229454-FC4B-4233-A595-41333061614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00120" y="2101680"/>
                <a:ext cx="10537200" cy="46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671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Temporal Difference Learning (TD)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Action Values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C99BAC6D-C14D-4E39-AC5D-EA41E27BE313}"/>
              </a:ext>
            </a:extLst>
          </p:cNvPr>
          <p:cNvGraphicFramePr>
            <a:graphicFrameLocks noGrp="1"/>
          </p:cNvGraphicFramePr>
          <p:nvPr/>
        </p:nvGraphicFramePr>
        <p:xfrm>
          <a:off x="8274847" y="1748820"/>
          <a:ext cx="3565220" cy="261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5">
                  <a:extLst>
                    <a:ext uri="{9D8B030D-6E8A-4147-A177-3AD203B41FA5}">
                      <a16:colId xmlns:a16="http://schemas.microsoft.com/office/drawing/2014/main" val="4231759117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185332563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55293918"/>
                    </a:ext>
                  </a:extLst>
                </a:gridCol>
                <a:gridCol w="891305">
                  <a:extLst>
                    <a:ext uri="{9D8B030D-6E8A-4147-A177-3AD203B41FA5}">
                      <a16:colId xmlns:a16="http://schemas.microsoft.com/office/drawing/2014/main" val="2923194399"/>
                    </a:ext>
                  </a:extLst>
                </a:gridCol>
              </a:tblGrid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86692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tx1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rgbClr val="C0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7320291"/>
                  </a:ext>
                </a:extLst>
              </a:tr>
              <a:tr h="87193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0947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4F18DE-461D-4F49-83BD-8DE4F30D0154}"/>
                  </a:ext>
                </a:extLst>
              </p14:cNvPr>
              <p14:cNvContentPartPr/>
              <p14:nvPr/>
            </p14:nvContentPartPr>
            <p14:xfrm>
              <a:off x="8646673" y="4473371"/>
              <a:ext cx="15120" cy="15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4F18DE-461D-4F49-83BD-8DE4F30D01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8033" y="4464731"/>
                <a:ext cx="327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B3769A-3DA5-45B5-A158-4135FE13F648}"/>
                  </a:ext>
                </a:extLst>
              </p14:cNvPr>
              <p14:cNvContentPartPr/>
              <p14:nvPr/>
            </p14:nvContentPartPr>
            <p14:xfrm>
              <a:off x="9539473" y="4469411"/>
              <a:ext cx="182880" cy="11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B3769A-3DA5-45B5-A158-4135FE13F6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0833" y="4460771"/>
                <a:ext cx="200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86FAC0-4EDC-4E90-BE7B-8AB9A246D511}"/>
                  </a:ext>
                </a:extLst>
              </p14:cNvPr>
              <p14:cNvContentPartPr/>
              <p14:nvPr/>
            </p14:nvContentPartPr>
            <p14:xfrm>
              <a:off x="10396993" y="4416491"/>
              <a:ext cx="133200" cy="175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86FAC0-4EDC-4E90-BE7B-8AB9A246D5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87993" y="4407491"/>
                <a:ext cx="15084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2704015-C686-4E27-A11E-72B82E1CB69F}"/>
              </a:ext>
            </a:extLst>
          </p:cNvPr>
          <p:cNvGrpSpPr/>
          <p:nvPr/>
        </p:nvGrpSpPr>
        <p:grpSpPr>
          <a:xfrm>
            <a:off x="11289073" y="4428011"/>
            <a:ext cx="128160" cy="225000"/>
            <a:chOff x="11289073" y="4428011"/>
            <a:chExt cx="1281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769B03-DB7E-416A-9EAD-F2672611F57F}"/>
                    </a:ext>
                  </a:extLst>
                </p14:cNvPr>
                <p14:cNvContentPartPr/>
                <p14:nvPr/>
              </p14:nvContentPartPr>
              <p14:xfrm>
                <a:off x="11289073" y="4428011"/>
                <a:ext cx="12816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769B03-DB7E-416A-9EAD-F2672611F5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280073" y="4419011"/>
                  <a:ext cx="145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B8B957-F65E-4934-BE80-6C58E2D0180A}"/>
                    </a:ext>
                  </a:extLst>
                </p14:cNvPr>
                <p14:cNvContentPartPr/>
                <p14:nvPr/>
              </p14:nvContentPartPr>
              <p14:xfrm>
                <a:off x="11392393" y="4444211"/>
                <a:ext cx="14040" cy="20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B8B957-F65E-4934-BE80-6C58E2D018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83393" y="4435211"/>
                  <a:ext cx="3168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769144-1B48-4A97-B640-89B14732C34A}"/>
                  </a:ext>
                </a:extLst>
              </p14:cNvPr>
              <p14:cNvContentPartPr/>
              <p14:nvPr/>
            </p14:nvContentPartPr>
            <p14:xfrm>
              <a:off x="8080033" y="3854171"/>
              <a:ext cx="26280" cy="180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769144-1B48-4A97-B640-89B14732C3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1393" y="3845171"/>
                <a:ext cx="43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6FB4D4-E720-4FE7-B91D-1D769E683C7D}"/>
                  </a:ext>
                </a:extLst>
              </p14:cNvPr>
              <p14:cNvContentPartPr/>
              <p14:nvPr/>
            </p14:nvContentPartPr>
            <p14:xfrm>
              <a:off x="8017393" y="3064691"/>
              <a:ext cx="169920" cy="131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6FB4D4-E720-4FE7-B91D-1D769E683C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08393" y="3056051"/>
                <a:ext cx="1875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857D62-496C-4C9B-A3C1-367DA8FEEC3D}"/>
                  </a:ext>
                </a:extLst>
              </p14:cNvPr>
              <p14:cNvContentPartPr/>
              <p14:nvPr/>
            </p14:nvContentPartPr>
            <p14:xfrm>
              <a:off x="8024953" y="2173691"/>
              <a:ext cx="119520" cy="15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857D62-496C-4C9B-A3C1-367DA8FEEC3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16313" y="2165051"/>
                <a:ext cx="137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78EE42-8600-41DB-8F91-C0148078A5F9}"/>
                  </a:ext>
                </a:extLst>
              </p14:cNvPr>
              <p14:cNvContentPartPr/>
              <p14:nvPr/>
            </p14:nvContentPartPr>
            <p14:xfrm>
              <a:off x="8582593" y="4001771"/>
              <a:ext cx="128160" cy="149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78EE42-8600-41DB-8F91-C0148078A5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73953" y="3992771"/>
                <a:ext cx="1458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210B8F-228F-4503-8F27-5FCCA46F8A70}"/>
                  </a:ext>
                </a:extLst>
              </p14:cNvPr>
              <p14:cNvContentPartPr/>
              <p14:nvPr/>
            </p14:nvContentPartPr>
            <p14:xfrm>
              <a:off x="9480793" y="4001771"/>
              <a:ext cx="11520" cy="171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210B8F-228F-4503-8F27-5FCCA46F8A7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72153" y="3992771"/>
                <a:ext cx="29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651A0FA-953E-4884-80D2-380FF371CABD}"/>
                  </a:ext>
                </a:extLst>
              </p14:cNvPr>
              <p14:cNvContentPartPr/>
              <p14:nvPr/>
            </p14:nvContentPartPr>
            <p14:xfrm>
              <a:off x="10326433" y="3974411"/>
              <a:ext cx="219240" cy="133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651A0FA-953E-4884-80D2-380FF371CAB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317793" y="3965771"/>
                <a:ext cx="23688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90CA5BB-1970-4AF1-9872-FE3F8B7F951D}"/>
              </a:ext>
            </a:extLst>
          </p:cNvPr>
          <p:cNvGrpSpPr/>
          <p:nvPr/>
        </p:nvGrpSpPr>
        <p:grpSpPr>
          <a:xfrm>
            <a:off x="10312393" y="3090611"/>
            <a:ext cx="197640" cy="207360"/>
            <a:chOff x="10312393" y="3090611"/>
            <a:chExt cx="1976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D88AE27-B40E-48C5-8A5A-D5FD232A97B9}"/>
                    </a:ext>
                  </a:extLst>
                </p14:cNvPr>
                <p14:cNvContentPartPr/>
                <p14:nvPr/>
              </p14:nvContentPartPr>
              <p14:xfrm>
                <a:off x="10312393" y="3173771"/>
                <a:ext cx="165600" cy="1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D88AE27-B40E-48C5-8A5A-D5FD232A97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03393" y="3165131"/>
                  <a:ext cx="183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B85CC3-E7B0-4B34-B8AF-70C3B6062697}"/>
                    </a:ext>
                  </a:extLst>
                </p14:cNvPr>
                <p14:cNvContentPartPr/>
                <p14:nvPr/>
              </p14:nvContentPartPr>
              <p14:xfrm>
                <a:off x="10494553" y="3090611"/>
                <a:ext cx="15480" cy="20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B85CC3-E7B0-4B34-B8AF-70C3B60626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85553" y="3081971"/>
                  <a:ext cx="3312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AF99811-8FD5-4331-B411-4050421EE9C3}"/>
                  </a:ext>
                </a:extLst>
              </p14:cNvPr>
              <p14:cNvContentPartPr/>
              <p14:nvPr/>
            </p14:nvContentPartPr>
            <p14:xfrm>
              <a:off x="11169553" y="3854171"/>
              <a:ext cx="172800" cy="18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AF99811-8FD5-4331-B411-4050421EE9C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60913" y="3845171"/>
                <a:ext cx="190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19DD4F5-2078-4A82-9186-F5D5EA47D51C}"/>
                  </a:ext>
                </a:extLst>
              </p14:cNvPr>
              <p14:cNvContentPartPr/>
              <p14:nvPr/>
            </p14:nvContentPartPr>
            <p14:xfrm>
              <a:off x="8604193" y="3038051"/>
              <a:ext cx="247320" cy="153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19DD4F5-2078-4A82-9186-F5D5EA47D5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95193" y="3029411"/>
                <a:ext cx="2649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ABC7E7A-86F6-447F-A6DD-0D4F7853FF42}"/>
              </a:ext>
            </a:extLst>
          </p:cNvPr>
          <p:cNvGrpSpPr/>
          <p:nvPr/>
        </p:nvGrpSpPr>
        <p:grpSpPr>
          <a:xfrm>
            <a:off x="8572153" y="2191331"/>
            <a:ext cx="160200" cy="279000"/>
            <a:chOff x="8572153" y="2191331"/>
            <a:chExt cx="16020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14C1C5-0F95-4249-90DC-0FF469800CA2}"/>
                    </a:ext>
                  </a:extLst>
                </p14:cNvPr>
                <p14:cNvContentPartPr/>
                <p14:nvPr/>
              </p14:nvContentPartPr>
              <p14:xfrm>
                <a:off x="8572153" y="2191331"/>
                <a:ext cx="160200" cy="13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14C1C5-0F95-4249-90DC-0FF469800C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63153" y="2182331"/>
                  <a:ext cx="177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18A2C8-A791-418B-AD9B-56A8D3EFD0D4}"/>
                    </a:ext>
                  </a:extLst>
                </p14:cNvPr>
                <p14:cNvContentPartPr/>
                <p14:nvPr/>
              </p14:nvContentPartPr>
              <p14:xfrm>
                <a:off x="8688073" y="2257211"/>
                <a:ext cx="29520" cy="21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18A2C8-A791-418B-AD9B-56A8D3EFD0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79073" y="2248211"/>
                  <a:ext cx="471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D891313-25AF-4EFE-B2E0-0BB9F1B78550}"/>
                  </a:ext>
                </a:extLst>
              </p14:cNvPr>
              <p14:cNvContentPartPr/>
              <p14:nvPr/>
            </p14:nvContentPartPr>
            <p14:xfrm>
              <a:off x="9511033" y="2106731"/>
              <a:ext cx="40680" cy="220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D891313-25AF-4EFE-B2E0-0BB9F1B7855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02393" y="2097731"/>
                <a:ext cx="58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30D01E-18AF-4D2F-B151-866C5C461B21}"/>
                  </a:ext>
                </a:extLst>
              </p14:cNvPr>
              <p14:cNvContentPartPr/>
              <p14:nvPr/>
            </p14:nvContentPartPr>
            <p14:xfrm>
              <a:off x="10341553" y="2099891"/>
              <a:ext cx="28440" cy="241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30D01E-18AF-4D2F-B151-866C5C461B2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32553" y="2091251"/>
                <a:ext cx="4608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1048618-D274-449B-B6B4-A827E7B8B761}"/>
              </a:ext>
            </a:extLst>
          </p:cNvPr>
          <p:cNvGrpSpPr/>
          <p:nvPr/>
        </p:nvGrpSpPr>
        <p:grpSpPr>
          <a:xfrm>
            <a:off x="11208073" y="2365211"/>
            <a:ext cx="340920" cy="165600"/>
            <a:chOff x="11208073" y="2365211"/>
            <a:chExt cx="34092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B658BC-FC04-4A7C-839A-08CCBAA12ECB}"/>
                    </a:ext>
                  </a:extLst>
                </p14:cNvPr>
                <p14:cNvContentPartPr/>
                <p14:nvPr/>
              </p14:nvContentPartPr>
              <p14:xfrm>
                <a:off x="11208073" y="2365211"/>
                <a:ext cx="35640" cy="165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B658BC-FC04-4A7C-839A-08CCBAA12E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99073" y="2356211"/>
                  <a:ext cx="53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35B611-E04F-4DAD-9153-AA440EB4B310}"/>
                    </a:ext>
                  </a:extLst>
                </p14:cNvPr>
                <p14:cNvContentPartPr/>
                <p14:nvPr/>
              </p14:nvContentPartPr>
              <p14:xfrm>
                <a:off x="11304913" y="2401571"/>
                <a:ext cx="78840" cy="10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35B611-E04F-4DAD-9153-AA440EB4B3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95913" y="2392931"/>
                  <a:ext cx="96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11AADF-34F9-425A-AB15-B626A39675A7}"/>
                    </a:ext>
                  </a:extLst>
                </p14:cNvPr>
                <p14:cNvContentPartPr/>
                <p14:nvPr/>
              </p14:nvContentPartPr>
              <p14:xfrm>
                <a:off x="11441353" y="2398331"/>
                <a:ext cx="10764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11AADF-34F9-425A-AB15-B626A39675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432713" y="2389331"/>
                  <a:ext cx="1252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2DEB1A-073F-47A8-9E62-39BA36BEB65A}"/>
              </a:ext>
            </a:extLst>
          </p:cNvPr>
          <p:cNvGrpSpPr/>
          <p:nvPr/>
        </p:nvGrpSpPr>
        <p:grpSpPr>
          <a:xfrm>
            <a:off x="11112313" y="3275651"/>
            <a:ext cx="519840" cy="115560"/>
            <a:chOff x="11112313" y="3275651"/>
            <a:chExt cx="5198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2F1103-A230-4C5C-8A75-562A95BEBB3E}"/>
                    </a:ext>
                  </a:extLst>
                </p14:cNvPr>
                <p14:cNvContentPartPr/>
                <p14:nvPr/>
              </p14:nvContentPartPr>
              <p14:xfrm>
                <a:off x="11112313" y="3339011"/>
                <a:ext cx="158400" cy="3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2F1103-A230-4C5C-8A75-562A95BEBB3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03313" y="3330371"/>
                  <a:ext cx="176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F0B9B3-A072-4603-8BEC-449F6E6EAF7B}"/>
                    </a:ext>
                  </a:extLst>
                </p14:cNvPr>
                <p14:cNvContentPartPr/>
                <p14:nvPr/>
              </p14:nvContentPartPr>
              <p14:xfrm>
                <a:off x="11338033" y="3275651"/>
                <a:ext cx="1512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F0B9B3-A072-4603-8BEC-449F6E6EAF7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29033" y="3266651"/>
                  <a:ext cx="32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B8D524-2AA4-45A9-9B03-355E9E005BD8}"/>
                    </a:ext>
                  </a:extLst>
                </p14:cNvPr>
                <p14:cNvContentPartPr/>
                <p14:nvPr/>
              </p14:nvContentPartPr>
              <p14:xfrm>
                <a:off x="11433433" y="3275651"/>
                <a:ext cx="69120" cy="113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B8D524-2AA4-45A9-9B03-355E9E005BD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24793" y="3266651"/>
                  <a:ext cx="86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FB2EE48-65FF-4DC6-B203-C7292D39DADD}"/>
                    </a:ext>
                  </a:extLst>
                </p14:cNvPr>
                <p14:cNvContentPartPr/>
                <p14:nvPr/>
              </p14:nvContentPartPr>
              <p14:xfrm>
                <a:off x="11539993" y="3277091"/>
                <a:ext cx="92160" cy="10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FB2EE48-65FF-4DC6-B203-C7292D39D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31353" y="3268451"/>
                  <a:ext cx="10980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DEE3CCB-8BAE-4916-9131-0C3613245BCD}"/>
                  </a:ext>
                </a:extLst>
              </p14:cNvPr>
              <p14:cNvContentPartPr/>
              <p14:nvPr/>
            </p14:nvContentPartPr>
            <p14:xfrm>
              <a:off x="707040" y="1969200"/>
              <a:ext cx="10432440" cy="4464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DEE3CCB-8BAE-4916-9131-0C3613245BC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7680" y="1959840"/>
                <a:ext cx="10451160" cy="44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1E134E4-4777-4F99-ABFD-43606E0C8211}"/>
                  </a:ext>
                </a:extLst>
              </p14:cNvPr>
              <p14:cNvContentPartPr/>
              <p14:nvPr/>
            </p14:nvContentPartPr>
            <p14:xfrm>
              <a:off x="1187280" y="2910960"/>
              <a:ext cx="6706080" cy="1173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1E134E4-4777-4F99-ABFD-43606E0C821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77920" y="2901600"/>
                <a:ext cx="6724800" cy="11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53897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Temporal Difference Learning (TD)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DA853D-2FEE-4E0B-98FB-D13200E98ABF}"/>
                  </a:ext>
                </a:extLst>
              </p14:cNvPr>
              <p14:cNvContentPartPr/>
              <p14:nvPr/>
            </p14:nvContentPartPr>
            <p14:xfrm>
              <a:off x="955080" y="1418400"/>
              <a:ext cx="11120760" cy="477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DA853D-2FEE-4E0B-98FB-D13200E98A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720" y="1409040"/>
                <a:ext cx="11139480" cy="47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341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Temporal Difference Learning (TD)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Exploration vs Exploitation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530A30-493F-484C-91FC-FD3683490902}"/>
                  </a:ext>
                </a:extLst>
              </p14:cNvPr>
              <p14:cNvContentPartPr/>
              <p14:nvPr/>
            </p14:nvContentPartPr>
            <p14:xfrm>
              <a:off x="998280" y="1413720"/>
              <a:ext cx="7874640" cy="4447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530A30-493F-484C-91FC-FD36834909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920" y="1404360"/>
                <a:ext cx="7893360" cy="446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022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Temporal Difference Learning (TD)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epsilon greedy policy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3198F7-B4AA-48E2-BB59-A4828D8D96C3}"/>
                  </a:ext>
                </a:extLst>
              </p14:cNvPr>
              <p14:cNvContentPartPr/>
              <p14:nvPr/>
            </p14:nvContentPartPr>
            <p14:xfrm>
              <a:off x="720000" y="1433160"/>
              <a:ext cx="8966520" cy="4549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3198F7-B4AA-48E2-BB59-A4828D8D96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640" y="1423800"/>
                <a:ext cx="8985240" cy="45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6160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Temporal Difference Learning (TD)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SARSA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DA853D-2FEE-4E0B-98FB-D13200E98ABF}"/>
                  </a:ext>
                </a:extLst>
              </p14:cNvPr>
              <p14:cNvContentPartPr/>
              <p14:nvPr/>
            </p14:nvContentPartPr>
            <p14:xfrm>
              <a:off x="955080" y="1418400"/>
              <a:ext cx="11120760" cy="477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DA853D-2FEE-4E0B-98FB-D13200E98A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720" y="1409040"/>
                <a:ext cx="11139480" cy="47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61CBFA-CD7F-48E9-B9B1-3568940ED57E}"/>
                  </a:ext>
                </a:extLst>
              </p14:cNvPr>
              <p14:cNvContentPartPr/>
              <p14:nvPr/>
            </p14:nvContentPartPr>
            <p14:xfrm>
              <a:off x="1558993" y="1116011"/>
              <a:ext cx="456120" cy="132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61CBFA-CD7F-48E9-B9B1-3568940ED5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9993" y="1107011"/>
                <a:ext cx="473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3732D7-A85E-4A2F-801E-DBBC4DF844D4}"/>
                  </a:ext>
                </a:extLst>
              </p14:cNvPr>
              <p14:cNvContentPartPr/>
              <p14:nvPr/>
            </p14:nvContentPartPr>
            <p14:xfrm>
              <a:off x="851760" y="971280"/>
              <a:ext cx="10242000" cy="5789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3732D7-A85E-4A2F-801E-DBBC4DF844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2400" y="961920"/>
                <a:ext cx="10260720" cy="58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11898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Temporal Difference Learning (TD)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SARSA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DA853D-2FEE-4E0B-98FB-D13200E98ABF}"/>
                  </a:ext>
                </a:extLst>
              </p14:cNvPr>
              <p14:cNvContentPartPr/>
              <p14:nvPr/>
            </p14:nvContentPartPr>
            <p14:xfrm>
              <a:off x="955080" y="1418400"/>
              <a:ext cx="11120760" cy="477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DA853D-2FEE-4E0B-98FB-D13200E98A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720" y="1409040"/>
                <a:ext cx="11139480" cy="47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61CBFA-CD7F-48E9-B9B1-3568940ED57E}"/>
                  </a:ext>
                </a:extLst>
              </p14:cNvPr>
              <p14:cNvContentPartPr/>
              <p14:nvPr/>
            </p14:nvContentPartPr>
            <p14:xfrm>
              <a:off x="1558993" y="1116011"/>
              <a:ext cx="456120" cy="132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61CBFA-CD7F-48E9-B9B1-3568940ED5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9993" y="1107011"/>
                <a:ext cx="473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3732D7-A85E-4A2F-801E-DBBC4DF844D4}"/>
                  </a:ext>
                </a:extLst>
              </p14:cNvPr>
              <p14:cNvContentPartPr/>
              <p14:nvPr/>
            </p14:nvContentPartPr>
            <p14:xfrm>
              <a:off x="851760" y="971280"/>
              <a:ext cx="10242000" cy="5789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3732D7-A85E-4A2F-801E-DBBC4DF844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2400" y="961920"/>
                <a:ext cx="10260720" cy="58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D7BAC9-3B9A-4B65-A8F4-EFA083AB539D}"/>
                  </a:ext>
                </a:extLst>
              </p14:cNvPr>
              <p14:cNvContentPartPr/>
              <p14:nvPr/>
            </p14:nvContentPartPr>
            <p14:xfrm>
              <a:off x="968040" y="3888360"/>
              <a:ext cx="9722160" cy="2329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D7BAC9-3B9A-4B65-A8F4-EFA083AB53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680" y="3879000"/>
                <a:ext cx="9740880" cy="23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7664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Temporal Difference Learning (TD)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194E4B-7AB4-486F-BB80-804AAADD4C95}"/>
                  </a:ext>
                </a:extLst>
              </p14:cNvPr>
              <p14:cNvContentPartPr/>
              <p14:nvPr/>
            </p14:nvContentPartPr>
            <p14:xfrm>
              <a:off x="450360" y="948600"/>
              <a:ext cx="11555280" cy="540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194E4B-7AB4-486F-BB80-804AAADD4C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000" y="939240"/>
                <a:ext cx="11574000" cy="54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17080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Towards TD(</a:t>
            </a:r>
            <a:r>
              <a:rPr lang="el-GR" dirty="0"/>
              <a:t>λ</a:t>
            </a:r>
            <a:r>
              <a:rPr lang="en-GB" dirty="0"/>
              <a:t>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Multi-step look a head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3B283-0475-490B-9469-DE6C76CF2255}"/>
                  </a:ext>
                </a:extLst>
              </p14:cNvPr>
              <p14:cNvContentPartPr/>
              <p14:nvPr/>
            </p14:nvContentPartPr>
            <p14:xfrm>
              <a:off x="348120" y="1452600"/>
              <a:ext cx="11844360" cy="3834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3B283-0475-490B-9469-DE6C76CF2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60" y="1443240"/>
                <a:ext cx="11863080" cy="38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76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2852737"/>
          </a:xfrm>
        </p:spPr>
        <p:txBody>
          <a:bodyPr>
            <a:normAutofit/>
          </a:bodyPr>
          <a:lstStyle/>
          <a:p>
            <a:r>
              <a:rPr lang="en-GB" sz="5400" dirty="0"/>
              <a:t>Policy</a:t>
            </a:r>
            <a:endParaRPr lang="ru-RU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E0C85C-6970-4086-861F-0E9EEC87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40" y="944880"/>
            <a:ext cx="6745070" cy="48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wnload free secret agent icon">
            <a:extLst>
              <a:ext uri="{FF2B5EF4-FFF2-40B4-BE49-F238E27FC236}">
                <a16:creationId xmlns:a16="http://schemas.microsoft.com/office/drawing/2014/main" id="{08E61C3F-4932-4C10-B45F-8EE43216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15" y="227790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228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Towards TD(</a:t>
            </a:r>
            <a:r>
              <a:rPr lang="el-GR" dirty="0"/>
              <a:t>λ</a:t>
            </a:r>
            <a:r>
              <a:rPr lang="en-GB" dirty="0"/>
              <a:t>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Multi-step look a head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A9858E-2258-4AD8-ABA6-311F8BE46442}"/>
                  </a:ext>
                </a:extLst>
              </p14:cNvPr>
              <p14:cNvContentPartPr/>
              <p14:nvPr/>
            </p14:nvContentPartPr>
            <p14:xfrm>
              <a:off x="1330920" y="270720"/>
              <a:ext cx="10821240" cy="612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A9858E-2258-4AD8-ABA6-311F8BE464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1560" y="261360"/>
                <a:ext cx="10839960" cy="61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52514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Towards TD(</a:t>
            </a:r>
            <a:r>
              <a:rPr lang="el-GR" dirty="0"/>
              <a:t>λ</a:t>
            </a:r>
            <a:r>
              <a:rPr lang="en-GB" dirty="0"/>
              <a:t>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Multi-step look a head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A9858E-2258-4AD8-ABA6-311F8BE46442}"/>
                  </a:ext>
                </a:extLst>
              </p14:cNvPr>
              <p14:cNvContentPartPr/>
              <p14:nvPr/>
            </p14:nvContentPartPr>
            <p14:xfrm>
              <a:off x="1330920" y="270720"/>
              <a:ext cx="10821240" cy="612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A9858E-2258-4AD8-ABA6-311F8BE464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1560" y="261360"/>
                <a:ext cx="10839960" cy="61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413AB4-563D-4ABA-AD20-B4D159E997B0}"/>
                  </a:ext>
                </a:extLst>
              </p14:cNvPr>
              <p14:cNvContentPartPr/>
              <p14:nvPr/>
            </p14:nvContentPartPr>
            <p14:xfrm>
              <a:off x="11573640" y="294840"/>
              <a:ext cx="272520" cy="22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413AB4-563D-4ABA-AD20-B4D159E997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64280" y="285480"/>
                <a:ext cx="291240" cy="2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202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Towards TD(</a:t>
            </a:r>
            <a:r>
              <a:rPr lang="el-GR" dirty="0"/>
              <a:t>λ</a:t>
            </a:r>
            <a:r>
              <a:rPr lang="en-GB" dirty="0"/>
              <a:t>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Multi-step look a head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329196-1E05-40BA-A4B7-DE9D6222164D}"/>
                  </a:ext>
                </a:extLst>
              </p14:cNvPr>
              <p14:cNvContentPartPr/>
              <p14:nvPr/>
            </p14:nvContentPartPr>
            <p14:xfrm>
              <a:off x="2144160" y="1932480"/>
              <a:ext cx="8891640" cy="4197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329196-1E05-40BA-A4B7-DE9D622216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4800" y="1923120"/>
                <a:ext cx="8910360" cy="42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3897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Towards TD(</a:t>
            </a:r>
            <a:r>
              <a:rPr lang="el-GR" dirty="0"/>
              <a:t>λ</a:t>
            </a:r>
            <a:r>
              <a:rPr lang="en-GB" dirty="0"/>
              <a:t>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Eligibility Trace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FBAF2F-65A5-4388-9361-4D3453F27164}"/>
                  </a:ext>
                </a:extLst>
              </p14:cNvPr>
              <p14:cNvContentPartPr/>
              <p14:nvPr/>
            </p14:nvContentPartPr>
            <p14:xfrm>
              <a:off x="747000" y="984240"/>
              <a:ext cx="10604880" cy="507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FBAF2F-65A5-4388-9361-4D3453F271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640" y="974880"/>
                <a:ext cx="10623600" cy="50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95731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Towards TD(</a:t>
            </a:r>
            <a:r>
              <a:rPr lang="el-GR" dirty="0"/>
              <a:t>λ</a:t>
            </a:r>
            <a:r>
              <a:rPr lang="en-GB" dirty="0"/>
              <a:t>)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32D508-E608-4D27-A66B-B273E2E877CF}"/>
                  </a:ext>
                </a:extLst>
              </p14:cNvPr>
              <p14:cNvContentPartPr/>
              <p14:nvPr/>
            </p14:nvContentPartPr>
            <p14:xfrm>
              <a:off x="550800" y="508680"/>
              <a:ext cx="11405880" cy="593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32D508-E608-4D27-A66B-B273E2E877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440" y="499320"/>
                <a:ext cx="11424600" cy="595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8984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Frozen Lake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Q-Learning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D56CD-08FC-46D6-8F95-169DF1BFD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50" y="2581231"/>
            <a:ext cx="1745784" cy="30869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EEFE8F-9204-40D6-B827-C6EBFD593894}"/>
                  </a:ext>
                </a:extLst>
              </p14:cNvPr>
              <p14:cNvContentPartPr/>
              <p14:nvPr/>
            </p14:nvContentPartPr>
            <p14:xfrm>
              <a:off x="1022400" y="997560"/>
              <a:ext cx="8820360" cy="4588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EEFE8F-9204-40D6-B827-C6EBFD5938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040" y="988200"/>
                <a:ext cx="8839080" cy="46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254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60" y="1516556"/>
            <a:ext cx="10515600" cy="2852737"/>
          </a:xfrm>
        </p:spPr>
        <p:txBody>
          <a:bodyPr>
            <a:normAutofit/>
          </a:bodyPr>
          <a:lstStyle/>
          <a:p>
            <a:r>
              <a:rPr lang="en-GB" sz="5400" dirty="0"/>
              <a:t>Summary</a:t>
            </a:r>
            <a:endParaRPr lang="ru-RU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E0C85C-6970-4086-861F-0E9EEC87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60" y="2362120"/>
            <a:ext cx="3442782" cy="245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wnload free secret agent icon">
            <a:extLst>
              <a:ext uri="{FF2B5EF4-FFF2-40B4-BE49-F238E27FC236}">
                <a16:creationId xmlns:a16="http://schemas.microsoft.com/office/drawing/2014/main" id="{08E61C3F-4932-4C10-B45F-8EE43216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435" y="2868673"/>
            <a:ext cx="1441565" cy="14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0F4CFB-10F0-4DD2-9896-71733148A3DD}"/>
                  </a:ext>
                </a:extLst>
              </p14:cNvPr>
              <p14:cNvContentPartPr/>
              <p14:nvPr/>
            </p14:nvContentPartPr>
            <p14:xfrm>
              <a:off x="1471680" y="236520"/>
              <a:ext cx="10720800" cy="6277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0F4CFB-10F0-4DD2-9896-71733148A3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2320" y="227160"/>
                <a:ext cx="10739520" cy="629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1778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3108</TotalTime>
  <Words>635</Words>
  <Application>Microsoft Office PowerPoint</Application>
  <PresentationFormat>Widescreen</PresentationFormat>
  <Paragraphs>160</Paragraphs>
  <Slides>85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Garamond</vt:lpstr>
      <vt:lpstr>Wingdings</vt:lpstr>
      <vt:lpstr>Thème Office</vt:lpstr>
      <vt:lpstr>PowerPoint Presentation</vt:lpstr>
      <vt:lpstr>Environment</vt:lpstr>
      <vt:lpstr>Agent</vt:lpstr>
      <vt:lpstr>State</vt:lpstr>
      <vt:lpstr>Action</vt:lpstr>
      <vt:lpstr>Reward</vt:lpstr>
      <vt:lpstr>Goal</vt:lpstr>
      <vt:lpstr>Policy</vt:lpstr>
      <vt:lpstr>Summary</vt:lpstr>
      <vt:lpstr>Example Grid World </vt:lpstr>
      <vt:lpstr>Deterministic Grid World </vt:lpstr>
      <vt:lpstr>Deterministic Grid World </vt:lpstr>
      <vt:lpstr>Stochastic Grid World </vt:lpstr>
      <vt:lpstr>Stochastic Grid World </vt:lpstr>
      <vt:lpstr>You don’t know the rules Grid World </vt:lpstr>
      <vt:lpstr>Rules can change with time! Grid World </vt:lpstr>
      <vt:lpstr>Summary RL Setups </vt:lpstr>
      <vt:lpstr>Exercise State and action spaces </vt:lpstr>
      <vt:lpstr>Probability</vt:lpstr>
      <vt:lpstr>Probability</vt:lpstr>
      <vt:lpstr>Conditional Probability</vt:lpstr>
      <vt:lpstr>Joint Probability</vt:lpstr>
      <vt:lpstr>Joint Probability</vt:lpstr>
      <vt:lpstr>Expected Value</vt:lpstr>
      <vt:lpstr>Conditional  Expectation</vt:lpstr>
      <vt:lpstr>Modelling Uncertainty of Environment Grid World </vt:lpstr>
      <vt:lpstr>Modelling Uncertainty of Environment Grid World </vt:lpstr>
      <vt:lpstr>Modelling Uncertainty of Environment Grid World </vt:lpstr>
      <vt:lpstr>Modelling Uncertainty of Environment Grid World </vt:lpstr>
      <vt:lpstr>Modelling Uncertainty of Environment Grid World </vt:lpstr>
      <vt:lpstr>Running Averages Single Variable </vt:lpstr>
      <vt:lpstr>Temporal Difference Just a glimpse… </vt:lpstr>
      <vt:lpstr>Exercise Running Averages</vt:lpstr>
      <vt:lpstr>Elements of Markov Decision Process (MDP) Markov Property</vt:lpstr>
      <vt:lpstr>Elements of Markov Decision Process (MDP) State Space</vt:lpstr>
      <vt:lpstr>Elements of Markov Decision Process (MDP) Action Space</vt:lpstr>
      <vt:lpstr>Elements of Markov Decision Process (MDP) Transition Probabilities</vt:lpstr>
      <vt:lpstr>Elements of Markov Decision Process (MDP) Reward function</vt:lpstr>
      <vt:lpstr>Elements of Markov Decision Process (MDP) Discount Factor</vt:lpstr>
      <vt:lpstr>Markov Decision Process (MDP) Summary</vt:lpstr>
      <vt:lpstr>Exercise  MDP</vt:lpstr>
      <vt:lpstr>More on Rewards Delayed Reward</vt:lpstr>
      <vt:lpstr>More on Rewards Reward Scaling</vt:lpstr>
      <vt:lpstr>More on Rewards Reward Scaling</vt:lpstr>
      <vt:lpstr>More on Rewards Infinite Horizons</vt:lpstr>
      <vt:lpstr>More on Rewards Reward of a sequence</vt:lpstr>
      <vt:lpstr>More on Rewards Reward of a sequence</vt:lpstr>
      <vt:lpstr>Solving an MDP State Values</vt:lpstr>
      <vt:lpstr>Solving an MDP Optimal Value function</vt:lpstr>
      <vt:lpstr>Solving an MDP Optimal Policy</vt:lpstr>
      <vt:lpstr>Solving an MDP Value Iteration</vt:lpstr>
      <vt:lpstr>Solving an MDP Value Iteration</vt:lpstr>
      <vt:lpstr>Solving an MDP Value Iteration Quiz</vt:lpstr>
      <vt:lpstr>Solving an MDP Value Iteration Solution</vt:lpstr>
      <vt:lpstr>Solving an MDP Policy Evaluation</vt:lpstr>
      <vt:lpstr>Solving an MDP Policy Evaluation</vt:lpstr>
      <vt:lpstr>Solving an MDP Policy Evaluation</vt:lpstr>
      <vt:lpstr>Solving an MDP Policy Evaluation</vt:lpstr>
      <vt:lpstr>Solving an MDP Policy Iteration</vt:lpstr>
      <vt:lpstr>Solving an MDP Policy Iteration</vt:lpstr>
      <vt:lpstr>Solving an MDP Action Values</vt:lpstr>
      <vt:lpstr>Solving an MDP Action Values</vt:lpstr>
      <vt:lpstr>MDP is unknown? </vt:lpstr>
      <vt:lpstr>MDP unknown Model based Solutions</vt:lpstr>
      <vt:lpstr>MDP unknown Model based Solutions</vt:lpstr>
      <vt:lpstr>MDP unknown Model Free Solution</vt:lpstr>
      <vt:lpstr>Model Free Learning Monte-Carlo Learning Temporal-Difference Learning</vt:lpstr>
      <vt:lpstr>Model Free Learning Monte-Carlo Learning</vt:lpstr>
      <vt:lpstr>Model Free Learning Monte-Carlo Learning</vt:lpstr>
      <vt:lpstr>Temporal Difference Learning (TD) Action Values</vt:lpstr>
      <vt:lpstr>Temporal Difference Learning (TD) Action Values</vt:lpstr>
      <vt:lpstr>Temporal Difference Learning (TD) Action Values</vt:lpstr>
      <vt:lpstr>Temporal Difference Learning (TD) Algorithm</vt:lpstr>
      <vt:lpstr>Temporal Difference Learning (TD) Exploration vs Exploitation</vt:lpstr>
      <vt:lpstr>Temporal Difference Learning (TD) epsilon greedy policy</vt:lpstr>
      <vt:lpstr>Temporal Difference Learning (TD) SARSA</vt:lpstr>
      <vt:lpstr>Temporal Difference Learning (TD) SARSA</vt:lpstr>
      <vt:lpstr>Temporal Difference Learning (TD) Q-Learning</vt:lpstr>
      <vt:lpstr>Towards TD(λ) Multi-step look a head</vt:lpstr>
      <vt:lpstr>Towards TD(λ) Multi-step look a head</vt:lpstr>
      <vt:lpstr>Towards TD(λ) Multi-step look a head</vt:lpstr>
      <vt:lpstr>Towards TD(λ) Multi-step look a head</vt:lpstr>
      <vt:lpstr>Towards TD(λ) Eligibility Trace</vt:lpstr>
      <vt:lpstr>Towards TD(λ) Q-Learning</vt:lpstr>
      <vt:lpstr>Frozen Lake Q-Learning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Kashif Murtaza</cp:lastModifiedBy>
  <cp:revision>219</cp:revision>
  <dcterms:modified xsi:type="dcterms:W3CDTF">2020-11-08T17:40:33Z</dcterms:modified>
</cp:coreProperties>
</file>